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8" r:id="rId2"/>
  </p:sldIdLst>
  <p:sldSz cx="43891200" cy="32918400"/>
  <p:notesSz cx="6858000" cy="9144000"/>
  <p:defaultTextStyle>
    <a:defPPr>
      <a:defRPr lang="en-US"/>
    </a:defPPr>
    <a:lvl1pPr marL="0" algn="l" defTabSz="3686627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1pPr>
    <a:lvl2pPr marL="1843313" algn="l" defTabSz="3686627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2pPr>
    <a:lvl3pPr marL="3686627" algn="l" defTabSz="3686627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3pPr>
    <a:lvl4pPr marL="5529936" algn="l" defTabSz="3686627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4pPr>
    <a:lvl5pPr marL="7373250" algn="l" defTabSz="3686627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5pPr>
    <a:lvl6pPr marL="9216563" algn="l" defTabSz="3686627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6pPr>
    <a:lvl7pPr marL="11059873" algn="l" defTabSz="3686627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7pPr>
    <a:lvl8pPr marL="12903186" algn="l" defTabSz="3686627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8pPr>
    <a:lvl9pPr marL="14746500" algn="l" defTabSz="3686627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CC00"/>
    <a:srgbClr val="CC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868" autoAdjust="0"/>
    <p:restoredTop sz="94434" autoAdjust="0"/>
  </p:normalViewPr>
  <p:slideViewPr>
    <p:cSldViewPr snapToGrid="0">
      <p:cViewPr>
        <p:scale>
          <a:sx n="10" d="100"/>
          <a:sy n="10" d="100"/>
        </p:scale>
        <p:origin x="2268" y="59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CE46AF-F0A2-48DF-917A-A28B89B521AE}" type="datetimeFigureOut">
              <a:rPr lang="en-US" smtClean="0"/>
              <a:t>3/21/2014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50B429-7185-4D18-B5B8-49695339918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92155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50B429-7185-4D18-B5B8-496953399185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01611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10226047"/>
            <a:ext cx="37307520" cy="705612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680" y="18653760"/>
            <a:ext cx="30723840" cy="8412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49377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65836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8229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98755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1521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3167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3B544-41C6-4947-88CF-8CF0263189A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3/21/2014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338EE-CF81-4D41-86D2-328F91F86DC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47526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3B544-41C6-4947-88CF-8CF0263189A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3/21/2014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338EE-CF81-4D41-86D2-328F91F86DC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05001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2" y="21153127"/>
            <a:ext cx="37307520" cy="6537960"/>
          </a:xfrm>
        </p:spPr>
        <p:txBody>
          <a:bodyPr anchor="t"/>
          <a:lstStyle>
            <a:lvl1pPr algn="l">
              <a:defRPr sz="144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2" y="13952229"/>
            <a:ext cx="37307520" cy="7200898"/>
          </a:xfrm>
        </p:spPr>
        <p:txBody>
          <a:bodyPr anchor="b"/>
          <a:lstStyle>
            <a:lvl1pPr marL="0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1pPr>
            <a:lvl2pPr marL="1645920" indent="0">
              <a:buNone/>
              <a:defRPr sz="6480">
                <a:solidFill>
                  <a:schemeClr val="tx1">
                    <a:tint val="75000"/>
                  </a:schemeClr>
                </a:solidFill>
              </a:defRPr>
            </a:lvl2pPr>
            <a:lvl3pPr marL="329184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3pPr>
            <a:lvl4pPr marL="4937760" indent="0">
              <a:buNone/>
              <a:defRPr sz="5040">
                <a:solidFill>
                  <a:schemeClr val="tx1">
                    <a:tint val="75000"/>
                  </a:schemeClr>
                </a:solidFill>
              </a:defRPr>
            </a:lvl4pPr>
            <a:lvl5pPr marL="6583680" indent="0">
              <a:buNone/>
              <a:defRPr sz="5040">
                <a:solidFill>
                  <a:schemeClr val="tx1">
                    <a:tint val="75000"/>
                  </a:schemeClr>
                </a:solidFill>
              </a:defRPr>
            </a:lvl5pPr>
            <a:lvl6pPr marL="8229600" indent="0">
              <a:buNone/>
              <a:defRPr sz="5040">
                <a:solidFill>
                  <a:schemeClr val="tx1">
                    <a:tint val="75000"/>
                  </a:schemeClr>
                </a:solidFill>
              </a:defRPr>
            </a:lvl6pPr>
            <a:lvl7pPr marL="9875520" indent="0">
              <a:buNone/>
              <a:defRPr sz="5040">
                <a:solidFill>
                  <a:schemeClr val="tx1">
                    <a:tint val="75000"/>
                  </a:schemeClr>
                </a:solidFill>
              </a:defRPr>
            </a:lvl7pPr>
            <a:lvl8pPr marL="11521440" indent="0">
              <a:buNone/>
              <a:defRPr sz="5040">
                <a:solidFill>
                  <a:schemeClr val="tx1">
                    <a:tint val="75000"/>
                  </a:schemeClr>
                </a:solidFill>
              </a:defRPr>
            </a:lvl8pPr>
            <a:lvl9pPr marL="13167360" indent="0">
              <a:buNone/>
              <a:defRPr sz="50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3B544-41C6-4947-88CF-8CF0263189A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3/21/2014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338EE-CF81-4D41-86D2-328F91F86DC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23008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94560" y="7680967"/>
            <a:ext cx="19385280" cy="21724622"/>
          </a:xfrm>
        </p:spPr>
        <p:txBody>
          <a:bodyPr/>
          <a:lstStyle>
            <a:lvl1pPr>
              <a:defRPr sz="10080"/>
            </a:lvl1pPr>
            <a:lvl2pPr>
              <a:defRPr sz="8640"/>
            </a:lvl2pPr>
            <a:lvl3pPr>
              <a:defRPr sz="7200"/>
            </a:lvl3pPr>
            <a:lvl4pPr>
              <a:defRPr sz="6480"/>
            </a:lvl4pPr>
            <a:lvl5pPr>
              <a:defRPr sz="6480"/>
            </a:lvl5pPr>
            <a:lvl6pPr>
              <a:defRPr sz="6480"/>
            </a:lvl6pPr>
            <a:lvl7pPr>
              <a:defRPr sz="6480"/>
            </a:lvl7pPr>
            <a:lvl8pPr>
              <a:defRPr sz="6480"/>
            </a:lvl8pPr>
            <a:lvl9pPr>
              <a:defRPr sz="648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311360" y="7680967"/>
            <a:ext cx="19385280" cy="21724622"/>
          </a:xfrm>
        </p:spPr>
        <p:txBody>
          <a:bodyPr/>
          <a:lstStyle>
            <a:lvl1pPr>
              <a:defRPr sz="10080"/>
            </a:lvl1pPr>
            <a:lvl2pPr>
              <a:defRPr sz="8640"/>
            </a:lvl2pPr>
            <a:lvl3pPr>
              <a:defRPr sz="7200"/>
            </a:lvl3pPr>
            <a:lvl4pPr>
              <a:defRPr sz="6480"/>
            </a:lvl4pPr>
            <a:lvl5pPr>
              <a:defRPr sz="6480"/>
            </a:lvl5pPr>
            <a:lvl6pPr>
              <a:defRPr sz="6480"/>
            </a:lvl6pPr>
            <a:lvl7pPr>
              <a:defRPr sz="6480"/>
            </a:lvl7pPr>
            <a:lvl8pPr>
              <a:defRPr sz="6480"/>
            </a:lvl8pPr>
            <a:lvl9pPr>
              <a:defRPr sz="648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3B544-41C6-4947-88CF-8CF0263189A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3/21/2014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338EE-CF81-4D41-86D2-328F91F86DC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6633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6" y="7368542"/>
            <a:ext cx="19392901" cy="3070858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4566" y="10439400"/>
            <a:ext cx="19392901" cy="18966182"/>
          </a:xfrm>
        </p:spPr>
        <p:txBody>
          <a:bodyPr/>
          <a:lstStyle>
            <a:lvl1pPr>
              <a:defRPr sz="8640"/>
            </a:lvl1pPr>
            <a:lvl2pPr>
              <a:defRPr sz="7200"/>
            </a:lvl2pPr>
            <a:lvl3pPr>
              <a:defRPr sz="6480"/>
            </a:lvl3pPr>
            <a:lvl4pPr>
              <a:defRPr sz="5760"/>
            </a:lvl4pPr>
            <a:lvl5pPr>
              <a:defRPr sz="5760"/>
            </a:lvl5pPr>
            <a:lvl6pPr>
              <a:defRPr sz="5760"/>
            </a:lvl6pPr>
            <a:lvl7pPr>
              <a:defRPr sz="5760"/>
            </a:lvl7pPr>
            <a:lvl8pPr>
              <a:defRPr sz="5760"/>
            </a:lvl8pPr>
            <a:lvl9pPr>
              <a:defRPr sz="576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130" y="7368542"/>
            <a:ext cx="19400519" cy="3070858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130" y="10439400"/>
            <a:ext cx="19400519" cy="18966182"/>
          </a:xfrm>
        </p:spPr>
        <p:txBody>
          <a:bodyPr/>
          <a:lstStyle>
            <a:lvl1pPr>
              <a:defRPr sz="8640"/>
            </a:lvl1pPr>
            <a:lvl2pPr>
              <a:defRPr sz="7200"/>
            </a:lvl2pPr>
            <a:lvl3pPr>
              <a:defRPr sz="6480"/>
            </a:lvl3pPr>
            <a:lvl4pPr>
              <a:defRPr sz="5760"/>
            </a:lvl4pPr>
            <a:lvl5pPr>
              <a:defRPr sz="5760"/>
            </a:lvl5pPr>
            <a:lvl6pPr>
              <a:defRPr sz="5760"/>
            </a:lvl6pPr>
            <a:lvl7pPr>
              <a:defRPr sz="5760"/>
            </a:lvl7pPr>
            <a:lvl8pPr>
              <a:defRPr sz="5760"/>
            </a:lvl8pPr>
            <a:lvl9pPr>
              <a:defRPr sz="576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3B544-41C6-4947-88CF-8CF0263189A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3/21/2014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338EE-CF81-4D41-86D2-328F91F86DC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561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3B544-41C6-4947-88CF-8CF0263189A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3/21/2014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338EE-CF81-4D41-86D2-328F91F86DC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25466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3B544-41C6-4947-88CF-8CF0263189A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3/21/2014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338EE-CF81-4D41-86D2-328F91F86DC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97204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4" y="1310640"/>
            <a:ext cx="14439902" cy="5577840"/>
          </a:xfrm>
        </p:spPr>
        <p:txBody>
          <a:bodyPr anchor="b"/>
          <a:lstStyle>
            <a:lvl1pPr algn="l">
              <a:defRPr sz="72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244" y="1310647"/>
            <a:ext cx="24536401" cy="28094942"/>
          </a:xfrm>
        </p:spPr>
        <p:txBody>
          <a:bodyPr/>
          <a:lstStyle>
            <a:lvl1pPr>
              <a:defRPr sz="11520"/>
            </a:lvl1pPr>
            <a:lvl2pPr>
              <a:defRPr sz="10080"/>
            </a:lvl2pPr>
            <a:lvl3pPr>
              <a:defRPr sz="8640"/>
            </a:lvl3pPr>
            <a:lvl4pPr>
              <a:defRPr sz="7200"/>
            </a:lvl4pPr>
            <a:lvl5pPr>
              <a:defRPr sz="7200"/>
            </a:lvl5pPr>
            <a:lvl6pPr>
              <a:defRPr sz="7200"/>
            </a:lvl6pPr>
            <a:lvl7pPr>
              <a:defRPr sz="7200"/>
            </a:lvl7pPr>
            <a:lvl8pPr>
              <a:defRPr sz="7200"/>
            </a:lvl8pPr>
            <a:lvl9pPr>
              <a:defRPr sz="7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64" y="6888487"/>
            <a:ext cx="14439902" cy="22517102"/>
          </a:xfrm>
        </p:spPr>
        <p:txBody>
          <a:bodyPr/>
          <a:lstStyle>
            <a:lvl1pPr marL="0" indent="0">
              <a:buNone/>
              <a:defRPr sz="5040"/>
            </a:lvl1pPr>
            <a:lvl2pPr marL="1645920" indent="0">
              <a:buNone/>
              <a:defRPr sz="4320"/>
            </a:lvl2pPr>
            <a:lvl3pPr marL="3291840" indent="0">
              <a:buNone/>
              <a:defRPr sz="3600"/>
            </a:lvl3pPr>
            <a:lvl4pPr marL="4937760" indent="0">
              <a:buNone/>
              <a:defRPr sz="3240"/>
            </a:lvl4pPr>
            <a:lvl5pPr marL="6583680" indent="0">
              <a:buNone/>
              <a:defRPr sz="3240"/>
            </a:lvl5pPr>
            <a:lvl6pPr marL="8229600" indent="0">
              <a:buNone/>
              <a:defRPr sz="3240"/>
            </a:lvl6pPr>
            <a:lvl7pPr marL="9875520" indent="0">
              <a:buNone/>
              <a:defRPr sz="3240"/>
            </a:lvl7pPr>
            <a:lvl8pPr marL="11521440" indent="0">
              <a:buNone/>
              <a:defRPr sz="3240"/>
            </a:lvl8pPr>
            <a:lvl9pPr marL="13167360" indent="0">
              <a:buNone/>
              <a:defRPr sz="324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3B544-41C6-4947-88CF-8CF0263189A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3/21/2014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338EE-CF81-4D41-86D2-328F91F86DC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4210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981" y="23042880"/>
            <a:ext cx="26334720" cy="2720342"/>
          </a:xfrm>
        </p:spPr>
        <p:txBody>
          <a:bodyPr anchor="b"/>
          <a:lstStyle>
            <a:lvl1pPr algn="l">
              <a:defRPr sz="72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981" y="2941320"/>
            <a:ext cx="26334720" cy="19751040"/>
          </a:xfrm>
        </p:spPr>
        <p:txBody>
          <a:bodyPr/>
          <a:lstStyle>
            <a:lvl1pPr marL="0" indent="0">
              <a:buNone/>
              <a:defRPr sz="11520"/>
            </a:lvl1pPr>
            <a:lvl2pPr marL="1645920" indent="0">
              <a:buNone/>
              <a:defRPr sz="10080"/>
            </a:lvl2pPr>
            <a:lvl3pPr marL="3291840" indent="0">
              <a:buNone/>
              <a:defRPr sz="8640"/>
            </a:lvl3pPr>
            <a:lvl4pPr marL="4937760" indent="0">
              <a:buNone/>
              <a:defRPr sz="7200"/>
            </a:lvl4pPr>
            <a:lvl5pPr marL="6583680" indent="0">
              <a:buNone/>
              <a:defRPr sz="7200"/>
            </a:lvl5pPr>
            <a:lvl6pPr marL="8229600" indent="0">
              <a:buNone/>
              <a:defRPr sz="7200"/>
            </a:lvl6pPr>
            <a:lvl7pPr marL="9875520" indent="0">
              <a:buNone/>
              <a:defRPr sz="7200"/>
            </a:lvl7pPr>
            <a:lvl8pPr marL="11521440" indent="0">
              <a:buNone/>
              <a:defRPr sz="7200"/>
            </a:lvl8pPr>
            <a:lvl9pPr marL="13167360" indent="0">
              <a:buNone/>
              <a:defRPr sz="72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981" y="25763222"/>
            <a:ext cx="26334720" cy="3863338"/>
          </a:xfrm>
        </p:spPr>
        <p:txBody>
          <a:bodyPr/>
          <a:lstStyle>
            <a:lvl1pPr marL="0" indent="0">
              <a:buNone/>
              <a:defRPr sz="5040"/>
            </a:lvl1pPr>
            <a:lvl2pPr marL="1645920" indent="0">
              <a:buNone/>
              <a:defRPr sz="4320"/>
            </a:lvl2pPr>
            <a:lvl3pPr marL="3291840" indent="0">
              <a:buNone/>
              <a:defRPr sz="3600"/>
            </a:lvl3pPr>
            <a:lvl4pPr marL="4937760" indent="0">
              <a:buNone/>
              <a:defRPr sz="3240"/>
            </a:lvl4pPr>
            <a:lvl5pPr marL="6583680" indent="0">
              <a:buNone/>
              <a:defRPr sz="3240"/>
            </a:lvl5pPr>
            <a:lvl6pPr marL="8229600" indent="0">
              <a:buNone/>
              <a:defRPr sz="3240"/>
            </a:lvl6pPr>
            <a:lvl7pPr marL="9875520" indent="0">
              <a:buNone/>
              <a:defRPr sz="3240"/>
            </a:lvl7pPr>
            <a:lvl8pPr marL="11521440" indent="0">
              <a:buNone/>
              <a:defRPr sz="3240"/>
            </a:lvl8pPr>
            <a:lvl9pPr marL="13167360" indent="0">
              <a:buNone/>
              <a:defRPr sz="324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3B544-41C6-4947-88CF-8CF0263189A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3/21/2014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338EE-CF81-4D41-86D2-328F91F86DC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10643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3B544-41C6-4947-88CF-8CF0263189A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3/21/2014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338EE-CF81-4D41-86D2-328F91F86DC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34967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821120" y="1318274"/>
            <a:ext cx="9875520" cy="2808732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4560" y="1318274"/>
            <a:ext cx="28895040" cy="280873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13B544-41C6-4947-88CF-8CF0263189A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3/21/2014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5338EE-CF81-4D41-86D2-328F91F86DC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08946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94560" y="1318262"/>
            <a:ext cx="39502080" cy="5486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680967"/>
            <a:ext cx="39502080" cy="217246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94560" y="30510487"/>
            <a:ext cx="10241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13B544-41C6-4947-88CF-8CF0263189A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3/21/2014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996160" y="30510487"/>
            <a:ext cx="138988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1455360" y="30510487"/>
            <a:ext cx="10241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5338EE-CF81-4D41-86D2-328F91F86DC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45207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3291840" rtl="0" eaLnBrk="1" latinLnBrk="0" hangingPunct="1">
        <a:spcBef>
          <a:spcPct val="0"/>
        </a:spcBef>
        <a:buNone/>
        <a:defRPr sz="158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34440" indent="-1234440" algn="l" defTabSz="3291840" rtl="0" eaLnBrk="1" latinLnBrk="0" hangingPunct="1">
        <a:spcBef>
          <a:spcPct val="20000"/>
        </a:spcBef>
        <a:buFont typeface="Arial" panose="020B0604020202020204" pitchFamily="34" charset="0"/>
        <a:buChar char="•"/>
        <a:defRPr sz="11520" kern="1200">
          <a:solidFill>
            <a:schemeClr val="tx1"/>
          </a:solidFill>
          <a:latin typeface="+mn-lt"/>
          <a:ea typeface="+mn-ea"/>
          <a:cs typeface="+mn-cs"/>
        </a:defRPr>
      </a:lvl1pPr>
      <a:lvl2pPr marL="2674620" indent="-1028700" algn="l" defTabSz="3291840" rtl="0" eaLnBrk="1" latinLnBrk="0" hangingPunct="1">
        <a:spcBef>
          <a:spcPct val="20000"/>
        </a:spcBef>
        <a:buFont typeface="Arial" panose="020B0604020202020204" pitchFamily="34" charset="0"/>
        <a:buChar char="–"/>
        <a:defRPr sz="10080" kern="1200">
          <a:solidFill>
            <a:schemeClr val="tx1"/>
          </a:solidFill>
          <a:latin typeface="+mn-lt"/>
          <a:ea typeface="+mn-ea"/>
          <a:cs typeface="+mn-cs"/>
        </a:defRPr>
      </a:lvl2pPr>
      <a:lvl3pPr marL="4114800" indent="-822960" algn="l" defTabSz="3291840" rtl="0" eaLnBrk="1" latinLnBrk="0" hangingPunct="1">
        <a:spcBef>
          <a:spcPct val="200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5760720" indent="-822960" algn="l" defTabSz="3291840" rtl="0" eaLnBrk="1" latinLnBrk="0" hangingPunct="1">
        <a:spcBef>
          <a:spcPct val="20000"/>
        </a:spcBef>
        <a:buFont typeface="Arial" panose="020B0604020202020204" pitchFamily="34" charset="0"/>
        <a:buChar char="–"/>
        <a:defRPr sz="7200" kern="1200">
          <a:solidFill>
            <a:schemeClr val="tx1"/>
          </a:solidFill>
          <a:latin typeface="+mn-lt"/>
          <a:ea typeface="+mn-ea"/>
          <a:cs typeface="+mn-cs"/>
        </a:defRPr>
      </a:lvl4pPr>
      <a:lvl5pPr marL="7406640" indent="-822960" algn="l" defTabSz="3291840" rtl="0" eaLnBrk="1" latinLnBrk="0" hangingPunct="1">
        <a:spcBef>
          <a:spcPct val="20000"/>
        </a:spcBef>
        <a:buFont typeface="Arial" panose="020B0604020202020204" pitchFamily="34" charset="0"/>
        <a:buChar char="»"/>
        <a:defRPr sz="7200" kern="1200">
          <a:solidFill>
            <a:schemeClr val="tx1"/>
          </a:solidFill>
          <a:latin typeface="+mn-lt"/>
          <a:ea typeface="+mn-ea"/>
          <a:cs typeface="+mn-cs"/>
        </a:defRPr>
      </a:lvl5pPr>
      <a:lvl6pPr marL="9052560" indent="-822960" algn="l" defTabSz="3291840" rtl="0" eaLnBrk="1" latinLnBrk="0" hangingPunct="1">
        <a:spcBef>
          <a:spcPct val="200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6pPr>
      <a:lvl7pPr marL="10698480" indent="-822960" algn="l" defTabSz="3291840" rtl="0" eaLnBrk="1" latinLnBrk="0" hangingPunct="1">
        <a:spcBef>
          <a:spcPct val="200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7pPr>
      <a:lvl8pPr marL="12344400" indent="-822960" algn="l" defTabSz="3291840" rtl="0" eaLnBrk="1" latinLnBrk="0" hangingPunct="1">
        <a:spcBef>
          <a:spcPct val="200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8pPr>
      <a:lvl9pPr marL="13990320" indent="-822960" algn="l" defTabSz="3291840" rtl="0" eaLnBrk="1" latinLnBrk="0" hangingPunct="1">
        <a:spcBef>
          <a:spcPct val="200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1pPr>
      <a:lvl2pPr marL="16459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2pPr>
      <a:lvl3pPr marL="32918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3pPr>
      <a:lvl4pPr marL="49377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658368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822960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98755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15214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1673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9.jpeg"/><Relationship Id="rId18" Type="http://schemas.openxmlformats.org/officeDocument/2006/relationships/image" Target="../media/image13.emf"/><Relationship Id="rId26" Type="http://schemas.openxmlformats.org/officeDocument/2006/relationships/image" Target="../media/image21.png"/><Relationship Id="rId3" Type="http://schemas.openxmlformats.org/officeDocument/2006/relationships/image" Target="../media/image1.png"/><Relationship Id="rId21" Type="http://schemas.openxmlformats.org/officeDocument/2006/relationships/image" Target="../media/image16.emf"/><Relationship Id="rId34" Type="http://schemas.openxmlformats.org/officeDocument/2006/relationships/image" Target="../media/image27.png"/><Relationship Id="rId7" Type="http://schemas.openxmlformats.org/officeDocument/2006/relationships/image" Target="../media/image4.png"/><Relationship Id="rId12" Type="http://schemas.openxmlformats.org/officeDocument/2006/relationships/image" Target="../media/image8.png"/><Relationship Id="rId17" Type="http://schemas.openxmlformats.org/officeDocument/2006/relationships/image" Target="../media/image12.jpeg"/><Relationship Id="rId25" Type="http://schemas.openxmlformats.org/officeDocument/2006/relationships/image" Target="../media/image20.emf"/><Relationship Id="rId33" Type="http://schemas.openxmlformats.org/officeDocument/2006/relationships/image" Target="../media/image26.emf"/><Relationship Id="rId2" Type="http://schemas.openxmlformats.org/officeDocument/2006/relationships/notesSlide" Target="../notesSlides/notesSlide1.xml"/><Relationship Id="rId16" Type="http://schemas.microsoft.com/office/2007/relationships/hdphoto" Target="../media/hdphoto3.wdp"/><Relationship Id="rId20" Type="http://schemas.openxmlformats.org/officeDocument/2006/relationships/image" Target="../media/image15.emf"/><Relationship Id="rId29" Type="http://schemas.openxmlformats.org/officeDocument/2006/relationships/image" Target="../media/image23.emf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11" Type="http://schemas.microsoft.com/office/2007/relationships/hdphoto" Target="../media/hdphoto2.wdp"/><Relationship Id="rId24" Type="http://schemas.openxmlformats.org/officeDocument/2006/relationships/image" Target="../media/image19.emf"/><Relationship Id="rId32" Type="http://schemas.openxmlformats.org/officeDocument/2006/relationships/image" Target="../media/image25.emf"/><Relationship Id="rId5" Type="http://schemas.openxmlformats.org/officeDocument/2006/relationships/image" Target="../media/image3.png"/><Relationship Id="rId15" Type="http://schemas.openxmlformats.org/officeDocument/2006/relationships/image" Target="../media/image11.png"/><Relationship Id="rId23" Type="http://schemas.openxmlformats.org/officeDocument/2006/relationships/image" Target="../media/image18.emf"/><Relationship Id="rId28" Type="http://schemas.openxmlformats.org/officeDocument/2006/relationships/image" Target="../media/image22.emf"/><Relationship Id="rId36" Type="http://schemas.openxmlformats.org/officeDocument/2006/relationships/hyperlink" Target="http://pubs.usgs.gov/sim/3184/" TargetMode="External"/><Relationship Id="rId10" Type="http://schemas.openxmlformats.org/officeDocument/2006/relationships/image" Target="../media/image7.png"/><Relationship Id="rId19" Type="http://schemas.openxmlformats.org/officeDocument/2006/relationships/image" Target="../media/image14.emf"/><Relationship Id="rId31" Type="http://schemas.microsoft.com/office/2007/relationships/hdphoto" Target="../media/hdphoto5.wdp"/><Relationship Id="rId4" Type="http://schemas.openxmlformats.org/officeDocument/2006/relationships/image" Target="../media/image2.png"/><Relationship Id="rId9" Type="http://schemas.openxmlformats.org/officeDocument/2006/relationships/image" Target="../media/image6.png"/><Relationship Id="rId14" Type="http://schemas.openxmlformats.org/officeDocument/2006/relationships/image" Target="../media/image10.png"/><Relationship Id="rId22" Type="http://schemas.openxmlformats.org/officeDocument/2006/relationships/image" Target="../media/image17.emf"/><Relationship Id="rId27" Type="http://schemas.microsoft.com/office/2007/relationships/hdphoto" Target="../media/hdphoto4.wdp"/><Relationship Id="rId30" Type="http://schemas.openxmlformats.org/officeDocument/2006/relationships/image" Target="../media/image24.png"/><Relationship Id="rId35" Type="http://schemas.microsoft.com/office/2007/relationships/hdphoto" Target="../media/hdphoto6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4" name="TextBox 693"/>
          <p:cNvSpPr txBox="1"/>
          <p:nvPr/>
        </p:nvSpPr>
        <p:spPr>
          <a:xfrm>
            <a:off x="1389686" y="17079546"/>
            <a:ext cx="9070152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800" u="sng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  <a:cs typeface="Arial" panose="020B0604020202020204" pitchFamily="34" charset="0"/>
              </a:rPr>
              <a:t>Geological and Tectonic Overview</a:t>
            </a:r>
          </a:p>
        </p:txBody>
      </p:sp>
      <p:pic>
        <p:nvPicPr>
          <p:cNvPr id="697" name="Picture 69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580556" y="2922460"/>
            <a:ext cx="2606040" cy="2359152"/>
          </a:xfrm>
          <a:prstGeom prst="rect">
            <a:avLst/>
          </a:prstGeom>
        </p:spPr>
      </p:pic>
      <p:pic>
        <p:nvPicPr>
          <p:cNvPr id="698" name="Picture 69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690807" y="283329"/>
            <a:ext cx="2457450" cy="2527078"/>
          </a:xfrm>
          <a:prstGeom prst="rect">
            <a:avLst/>
          </a:prstGeom>
        </p:spPr>
      </p:pic>
      <p:sp>
        <p:nvSpPr>
          <p:cNvPr id="699" name="TextBox 698"/>
          <p:cNvSpPr txBox="1"/>
          <p:nvPr/>
        </p:nvSpPr>
        <p:spPr>
          <a:xfrm>
            <a:off x="3023826" y="187489"/>
            <a:ext cx="38032741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0" b="1" dirty="0">
                <a:latin typeface="+mj-lt"/>
                <a:cs typeface="Arial" panose="020B0604020202020204" pitchFamily="34" charset="0"/>
              </a:rPr>
              <a:t>Linking Metamorphic Petrology and Geochemistry through Geothermobarometry and Tectonic Discrimination of Subduction Zone Rocks: Rowe-Hawley Zone, </a:t>
            </a:r>
            <a:r>
              <a:rPr lang="en-US" sz="8000" b="1" dirty="0" smtClean="0">
                <a:latin typeface="+mj-lt"/>
                <a:cs typeface="Arial" panose="020B0604020202020204" pitchFamily="34" charset="0"/>
              </a:rPr>
              <a:t>Vermont</a:t>
            </a:r>
          </a:p>
          <a:p>
            <a:pPr algn="ctr"/>
            <a:r>
              <a:rPr lang="en-US" sz="6600" b="1" dirty="0" smtClean="0">
                <a:latin typeface="+mj-lt"/>
                <a:cs typeface="Arial" panose="020B0604020202020204" pitchFamily="34" charset="0"/>
              </a:rPr>
              <a:t>Ian W. Honsberger</a:t>
            </a:r>
            <a:r>
              <a:rPr lang="en-US" sz="6600" b="1" baseline="30000" dirty="0" smtClean="0">
                <a:latin typeface="+mj-lt"/>
                <a:cs typeface="Arial" panose="020B0604020202020204" pitchFamily="34" charset="0"/>
              </a:rPr>
              <a:t>1</a:t>
            </a:r>
            <a:r>
              <a:rPr lang="en-US" sz="6600" b="1" dirty="0" smtClean="0">
                <a:latin typeface="+mj-lt"/>
                <a:cs typeface="Arial" panose="020B0604020202020204" pitchFamily="34" charset="0"/>
              </a:rPr>
              <a:t> , Raymond A. Coish</a:t>
            </a:r>
            <a:r>
              <a:rPr lang="en-US" sz="6600" b="1" baseline="30000" dirty="0" smtClean="0">
                <a:latin typeface="+mj-lt"/>
                <a:cs typeface="Arial" panose="020B0604020202020204" pitchFamily="34" charset="0"/>
              </a:rPr>
              <a:t>2</a:t>
            </a:r>
            <a:r>
              <a:rPr lang="en-US" sz="6600" b="1" dirty="0">
                <a:latin typeface="+mj-lt"/>
                <a:cs typeface="Arial" panose="020B0604020202020204" pitchFamily="34" charset="0"/>
              </a:rPr>
              <a:t> </a:t>
            </a:r>
            <a:r>
              <a:rPr lang="en-US" sz="6600" b="1" dirty="0" smtClean="0">
                <a:latin typeface="+mj-lt"/>
                <a:cs typeface="Arial" panose="020B0604020202020204" pitchFamily="34" charset="0"/>
              </a:rPr>
              <a:t>, and Jo Laird</a:t>
            </a:r>
            <a:r>
              <a:rPr lang="en-US" sz="6600" b="1" baseline="30000" dirty="0" smtClean="0">
                <a:latin typeface="+mj-lt"/>
                <a:cs typeface="Arial" panose="020B0604020202020204" pitchFamily="34" charset="0"/>
              </a:rPr>
              <a:t>1</a:t>
            </a:r>
            <a:endParaRPr lang="en-US" sz="6600" b="1" dirty="0">
              <a:latin typeface="+mj-lt"/>
              <a:cs typeface="Arial" panose="020B0604020202020204" pitchFamily="34" charset="0"/>
            </a:endParaRPr>
          </a:p>
          <a:p>
            <a:pPr algn="ctr"/>
            <a:endParaRPr lang="en-US" sz="6000" b="1" dirty="0">
              <a:solidFill>
                <a:schemeClr val="accent3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709" name="Group 708"/>
          <p:cNvGrpSpPr>
            <a:grpSpLocks noChangeAspect="1"/>
          </p:cNvGrpSpPr>
          <p:nvPr/>
        </p:nvGrpSpPr>
        <p:grpSpPr>
          <a:xfrm>
            <a:off x="416842" y="18266054"/>
            <a:ext cx="4926870" cy="6739142"/>
            <a:chOff x="1274150" y="7464021"/>
            <a:chExt cx="7955280" cy="10881503"/>
          </a:xfrm>
        </p:grpSpPr>
        <p:grpSp>
          <p:nvGrpSpPr>
            <p:cNvPr id="710" name="Group 709"/>
            <p:cNvGrpSpPr>
              <a:grpSpLocks noChangeAspect="1"/>
            </p:cNvGrpSpPr>
            <p:nvPr/>
          </p:nvGrpSpPr>
          <p:grpSpPr>
            <a:xfrm>
              <a:off x="1274150" y="7464021"/>
              <a:ext cx="7955280" cy="10881503"/>
              <a:chOff x="95345" y="534425"/>
              <a:chExt cx="4416853" cy="6041528"/>
            </a:xfrm>
          </p:grpSpPr>
          <p:grpSp>
            <p:nvGrpSpPr>
              <p:cNvPr id="720" name="Group 719"/>
              <p:cNvGrpSpPr/>
              <p:nvPr/>
            </p:nvGrpSpPr>
            <p:grpSpPr>
              <a:xfrm>
                <a:off x="95345" y="534425"/>
                <a:ext cx="4416853" cy="6041528"/>
                <a:chOff x="95345" y="534425"/>
                <a:chExt cx="4416853" cy="6041528"/>
              </a:xfrm>
            </p:grpSpPr>
            <p:grpSp>
              <p:nvGrpSpPr>
                <p:cNvPr id="722" name="Group 721"/>
                <p:cNvGrpSpPr/>
                <p:nvPr/>
              </p:nvGrpSpPr>
              <p:grpSpPr>
                <a:xfrm>
                  <a:off x="95345" y="534425"/>
                  <a:ext cx="4416853" cy="6041528"/>
                  <a:chOff x="95345" y="533400"/>
                  <a:chExt cx="4416853" cy="6041528"/>
                </a:xfrm>
              </p:grpSpPr>
              <p:grpSp>
                <p:nvGrpSpPr>
                  <p:cNvPr id="727" name="Group 726"/>
                  <p:cNvGrpSpPr/>
                  <p:nvPr/>
                </p:nvGrpSpPr>
                <p:grpSpPr>
                  <a:xfrm>
                    <a:off x="95345" y="533400"/>
                    <a:ext cx="4416853" cy="6041528"/>
                    <a:chOff x="95345" y="533400"/>
                    <a:chExt cx="4416853" cy="6041528"/>
                  </a:xfrm>
                </p:grpSpPr>
                <p:grpSp>
                  <p:nvGrpSpPr>
                    <p:cNvPr id="729" name="Group 728"/>
                    <p:cNvGrpSpPr/>
                    <p:nvPr/>
                  </p:nvGrpSpPr>
                  <p:grpSpPr>
                    <a:xfrm>
                      <a:off x="95345" y="533400"/>
                      <a:ext cx="4416853" cy="6041528"/>
                      <a:chOff x="95345" y="533400"/>
                      <a:chExt cx="4416853" cy="6041528"/>
                    </a:xfrm>
                  </p:grpSpPr>
                  <p:pic>
                    <p:nvPicPr>
                      <p:cNvPr id="731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 cstate="print">
                        <a:extLst>
                          <a:ext uri="{BEBA8EAE-BF5A-486C-A8C5-ECC9F3942E4B}">
                            <a14:imgProps xmlns:a14="http://schemas.microsoft.com/office/drawing/2010/main">
                              <a14:imgLayer r:embed="rId6">
                                <a14:imgEffect>
                                  <a14:sharpenSoften amount="27000"/>
                                </a14:imgEffect>
                                <a14:imgEffect>
                                  <a14:saturation sat="120000"/>
                                </a14:imgEffect>
                                <a14:imgEffect>
                                  <a14:brightnessContrast contrast="10000"/>
                                </a14:imgEffect>
                              </a14:imgLayer>
                            </a14:imgProps>
                          </a:ex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5345" y="533400"/>
                        <a:ext cx="4416853" cy="604152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  <p:sp>
                    <p:nvSpPr>
                      <p:cNvPr id="732" name="Rectangle 731"/>
                      <p:cNvSpPr/>
                      <p:nvPr/>
                    </p:nvSpPr>
                    <p:spPr>
                      <a:xfrm>
                        <a:off x="3886200" y="533400"/>
                        <a:ext cx="625998" cy="6041528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 dirty="0"/>
                      </a:p>
                    </p:txBody>
                  </p:sp>
                  <p:sp>
                    <p:nvSpPr>
                      <p:cNvPr id="733" name="Rectangle 732"/>
                      <p:cNvSpPr/>
                      <p:nvPr/>
                    </p:nvSpPr>
                    <p:spPr>
                      <a:xfrm>
                        <a:off x="3260202" y="2438873"/>
                        <a:ext cx="625998" cy="4060328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 dirty="0"/>
                      </a:p>
                    </p:txBody>
                  </p:sp>
                  <p:sp>
                    <p:nvSpPr>
                      <p:cNvPr id="734" name="Rectangle 733"/>
                      <p:cNvSpPr/>
                      <p:nvPr/>
                    </p:nvSpPr>
                    <p:spPr>
                      <a:xfrm>
                        <a:off x="2590800" y="3554163"/>
                        <a:ext cx="685800" cy="2945037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 dirty="0"/>
                      </a:p>
                    </p:txBody>
                  </p:sp>
                  <p:sp>
                    <p:nvSpPr>
                      <p:cNvPr id="735" name="Rectangle 734"/>
                      <p:cNvSpPr/>
                      <p:nvPr/>
                    </p:nvSpPr>
                    <p:spPr>
                      <a:xfrm>
                        <a:off x="2358385" y="4876800"/>
                        <a:ext cx="312999" cy="1594691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 dirty="0"/>
                      </a:p>
                    </p:txBody>
                  </p:sp>
                  <p:sp>
                    <p:nvSpPr>
                      <p:cNvPr id="736" name="Rectangle 735"/>
                      <p:cNvSpPr/>
                      <p:nvPr/>
                    </p:nvSpPr>
                    <p:spPr>
                      <a:xfrm>
                        <a:off x="3733800" y="990599"/>
                        <a:ext cx="381000" cy="1448273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 dirty="0"/>
                      </a:p>
                    </p:txBody>
                  </p:sp>
                  <p:sp>
                    <p:nvSpPr>
                      <p:cNvPr id="737" name="Rectangle 736"/>
                      <p:cNvSpPr/>
                      <p:nvPr/>
                    </p:nvSpPr>
                    <p:spPr>
                      <a:xfrm>
                        <a:off x="2984383" y="2667000"/>
                        <a:ext cx="625998" cy="1053183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noFill/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 dirty="0"/>
                      </a:p>
                    </p:txBody>
                  </p:sp>
                </p:grpSp>
                <p:sp>
                  <p:nvSpPr>
                    <p:cNvPr id="730" name="Rectangle 729"/>
                    <p:cNvSpPr/>
                    <p:nvPr/>
                  </p:nvSpPr>
                  <p:spPr>
                    <a:xfrm>
                      <a:off x="2819400" y="3380037"/>
                      <a:ext cx="164983" cy="201363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26129" dirty="0"/>
                    </a:p>
                  </p:txBody>
                </p:sp>
              </p:grpSp>
              <p:sp>
                <p:nvSpPr>
                  <p:cNvPr id="728" name="Rectangle 727"/>
                  <p:cNvSpPr/>
                  <p:nvPr/>
                </p:nvSpPr>
                <p:spPr>
                  <a:xfrm>
                    <a:off x="3297382" y="2362200"/>
                    <a:ext cx="817418" cy="152400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sz="26129" dirty="0"/>
                  </a:p>
                </p:txBody>
              </p:sp>
            </p:grpSp>
            <p:sp>
              <p:nvSpPr>
                <p:cNvPr id="723" name="Freeform 722"/>
                <p:cNvSpPr/>
                <p:nvPr/>
              </p:nvSpPr>
              <p:spPr>
                <a:xfrm>
                  <a:off x="1316927" y="590550"/>
                  <a:ext cx="468330" cy="1270907"/>
                </a:xfrm>
                <a:custGeom>
                  <a:avLst/>
                  <a:gdLst>
                    <a:gd name="connsiteX0" fmla="*/ 468330 w 468330"/>
                    <a:gd name="connsiteY0" fmla="*/ 0 h 1270907"/>
                    <a:gd name="connsiteX1" fmla="*/ 367637 w 468330"/>
                    <a:gd name="connsiteY1" fmla="*/ 269421 h 1270907"/>
                    <a:gd name="connsiteX2" fmla="*/ 168973 w 468330"/>
                    <a:gd name="connsiteY2" fmla="*/ 598714 h 1270907"/>
                    <a:gd name="connsiteX3" fmla="*/ 122709 w 468330"/>
                    <a:gd name="connsiteY3" fmla="*/ 851807 h 1270907"/>
                    <a:gd name="connsiteX4" fmla="*/ 19294 w 468330"/>
                    <a:gd name="connsiteY4" fmla="*/ 1096736 h 1270907"/>
                    <a:gd name="connsiteX5" fmla="*/ 244 w 468330"/>
                    <a:gd name="connsiteY5" fmla="*/ 1270907 h 127090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468330" h="1270907">
                      <a:moveTo>
                        <a:pt x="468330" y="0"/>
                      </a:moveTo>
                      <a:cubicBezTo>
                        <a:pt x="442930" y="84817"/>
                        <a:pt x="417530" y="169635"/>
                        <a:pt x="367637" y="269421"/>
                      </a:cubicBezTo>
                      <a:cubicBezTo>
                        <a:pt x="317744" y="369207"/>
                        <a:pt x="209794" y="501650"/>
                        <a:pt x="168973" y="598714"/>
                      </a:cubicBezTo>
                      <a:cubicBezTo>
                        <a:pt x="128152" y="695778"/>
                        <a:pt x="147655" y="768803"/>
                        <a:pt x="122709" y="851807"/>
                      </a:cubicBezTo>
                      <a:cubicBezTo>
                        <a:pt x="97762" y="934811"/>
                        <a:pt x="39705" y="1026886"/>
                        <a:pt x="19294" y="1096736"/>
                      </a:cubicBezTo>
                      <a:cubicBezTo>
                        <a:pt x="-1117" y="1166586"/>
                        <a:pt x="-437" y="1218746"/>
                        <a:pt x="244" y="1270907"/>
                      </a:cubicBezTo>
                    </a:path>
                  </a:pathLst>
                </a:custGeom>
                <a:noFill/>
                <a:ln w="38100">
                  <a:solidFill>
                    <a:schemeClr val="tx1"/>
                  </a:solidFill>
                  <a:prstDash val="solid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6129" dirty="0"/>
                </a:p>
              </p:txBody>
            </p:sp>
            <p:sp>
              <p:nvSpPr>
                <p:cNvPr id="724" name="Freeform 723"/>
                <p:cNvSpPr/>
                <p:nvPr/>
              </p:nvSpPr>
              <p:spPr>
                <a:xfrm>
                  <a:off x="1123788" y="1856014"/>
                  <a:ext cx="196105" cy="1273142"/>
                </a:xfrm>
                <a:custGeom>
                  <a:avLst/>
                  <a:gdLst>
                    <a:gd name="connsiteX0" fmla="*/ 201386 w 201386"/>
                    <a:gd name="connsiteY0" fmla="*/ 0 h 1257300"/>
                    <a:gd name="connsiteX1" fmla="*/ 122464 w 201386"/>
                    <a:gd name="connsiteY1" fmla="*/ 312965 h 1257300"/>
                    <a:gd name="connsiteX2" fmla="*/ 62593 w 201386"/>
                    <a:gd name="connsiteY2" fmla="*/ 587829 h 1257300"/>
                    <a:gd name="connsiteX3" fmla="*/ 59872 w 201386"/>
                    <a:gd name="connsiteY3" fmla="*/ 726622 h 1257300"/>
                    <a:gd name="connsiteX4" fmla="*/ 27214 w 201386"/>
                    <a:gd name="connsiteY4" fmla="*/ 976993 h 1257300"/>
                    <a:gd name="connsiteX5" fmla="*/ 21772 w 201386"/>
                    <a:gd name="connsiteY5" fmla="*/ 1170215 h 1257300"/>
                    <a:gd name="connsiteX6" fmla="*/ 0 w 201386"/>
                    <a:gd name="connsiteY6" fmla="*/ 1257300 h 1257300"/>
                    <a:gd name="connsiteX0" fmla="*/ 196105 w 196105"/>
                    <a:gd name="connsiteY0" fmla="*/ 0 h 1273142"/>
                    <a:gd name="connsiteX1" fmla="*/ 117183 w 196105"/>
                    <a:gd name="connsiteY1" fmla="*/ 312965 h 1273142"/>
                    <a:gd name="connsiteX2" fmla="*/ 57312 w 196105"/>
                    <a:gd name="connsiteY2" fmla="*/ 587829 h 1273142"/>
                    <a:gd name="connsiteX3" fmla="*/ 54591 w 196105"/>
                    <a:gd name="connsiteY3" fmla="*/ 726622 h 1273142"/>
                    <a:gd name="connsiteX4" fmla="*/ 21933 w 196105"/>
                    <a:gd name="connsiteY4" fmla="*/ 976993 h 1273142"/>
                    <a:gd name="connsiteX5" fmla="*/ 16491 w 196105"/>
                    <a:gd name="connsiteY5" fmla="*/ 1170215 h 1273142"/>
                    <a:gd name="connsiteX6" fmla="*/ 0 w 196105"/>
                    <a:gd name="connsiteY6" fmla="*/ 1273142 h 12731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196105" h="1273142">
                      <a:moveTo>
                        <a:pt x="196105" y="0"/>
                      </a:moveTo>
                      <a:cubicBezTo>
                        <a:pt x="168210" y="107497"/>
                        <a:pt x="140315" y="214994"/>
                        <a:pt x="117183" y="312965"/>
                      </a:cubicBezTo>
                      <a:cubicBezTo>
                        <a:pt x="94051" y="410936"/>
                        <a:pt x="67744" y="518886"/>
                        <a:pt x="57312" y="587829"/>
                      </a:cubicBezTo>
                      <a:cubicBezTo>
                        <a:pt x="46880" y="656772"/>
                        <a:pt x="60487" y="661761"/>
                        <a:pt x="54591" y="726622"/>
                      </a:cubicBezTo>
                      <a:cubicBezTo>
                        <a:pt x="48695" y="791483"/>
                        <a:pt x="28283" y="903061"/>
                        <a:pt x="21933" y="976993"/>
                      </a:cubicBezTo>
                      <a:cubicBezTo>
                        <a:pt x="15583" y="1050925"/>
                        <a:pt x="21027" y="1123497"/>
                        <a:pt x="16491" y="1170215"/>
                      </a:cubicBezTo>
                      <a:cubicBezTo>
                        <a:pt x="11955" y="1216933"/>
                        <a:pt x="8618" y="1252958"/>
                        <a:pt x="0" y="1273142"/>
                      </a:cubicBezTo>
                    </a:path>
                  </a:pathLst>
                </a:custGeom>
                <a:noFill/>
                <a:ln w="38100">
                  <a:solidFill>
                    <a:schemeClr val="tx1"/>
                  </a:solidFill>
                  <a:prstDash val="solid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6129" dirty="0"/>
                </a:p>
              </p:txBody>
            </p:sp>
            <p:sp>
              <p:nvSpPr>
                <p:cNvPr id="725" name="Freeform 724"/>
                <p:cNvSpPr/>
                <p:nvPr/>
              </p:nvSpPr>
              <p:spPr>
                <a:xfrm>
                  <a:off x="1133652" y="3077570"/>
                  <a:ext cx="468259" cy="1433862"/>
                </a:xfrm>
                <a:custGeom>
                  <a:avLst/>
                  <a:gdLst>
                    <a:gd name="connsiteX0" fmla="*/ 0 w 498144"/>
                    <a:gd name="connsiteY0" fmla="*/ 0 h 1439839"/>
                    <a:gd name="connsiteX1" fmla="*/ 13648 w 498144"/>
                    <a:gd name="connsiteY1" fmla="*/ 245660 h 1439839"/>
                    <a:gd name="connsiteX2" fmla="*/ 75063 w 498144"/>
                    <a:gd name="connsiteY2" fmla="*/ 464024 h 1439839"/>
                    <a:gd name="connsiteX3" fmla="*/ 143302 w 498144"/>
                    <a:gd name="connsiteY3" fmla="*/ 668740 h 1439839"/>
                    <a:gd name="connsiteX4" fmla="*/ 218365 w 498144"/>
                    <a:gd name="connsiteY4" fmla="*/ 818866 h 1439839"/>
                    <a:gd name="connsiteX5" fmla="*/ 327547 w 498144"/>
                    <a:gd name="connsiteY5" fmla="*/ 941696 h 1439839"/>
                    <a:gd name="connsiteX6" fmla="*/ 388962 w 498144"/>
                    <a:gd name="connsiteY6" fmla="*/ 1173708 h 1439839"/>
                    <a:gd name="connsiteX7" fmla="*/ 443553 w 498144"/>
                    <a:gd name="connsiteY7" fmla="*/ 1323833 h 1439839"/>
                    <a:gd name="connsiteX8" fmla="*/ 498144 w 498144"/>
                    <a:gd name="connsiteY8" fmla="*/ 1439839 h 1439839"/>
                    <a:gd name="connsiteX9" fmla="*/ 498144 w 498144"/>
                    <a:gd name="connsiteY9" fmla="*/ 1439839 h 1439839"/>
                    <a:gd name="connsiteX0" fmla="*/ 0 w 498144"/>
                    <a:gd name="connsiteY0" fmla="*/ 0 h 1439839"/>
                    <a:gd name="connsiteX1" fmla="*/ 13648 w 498144"/>
                    <a:gd name="connsiteY1" fmla="*/ 245660 h 1439839"/>
                    <a:gd name="connsiteX2" fmla="*/ 75063 w 498144"/>
                    <a:gd name="connsiteY2" fmla="*/ 464024 h 1439839"/>
                    <a:gd name="connsiteX3" fmla="*/ 143302 w 498144"/>
                    <a:gd name="connsiteY3" fmla="*/ 668740 h 1439839"/>
                    <a:gd name="connsiteX4" fmla="*/ 218365 w 498144"/>
                    <a:gd name="connsiteY4" fmla="*/ 818866 h 1439839"/>
                    <a:gd name="connsiteX5" fmla="*/ 327547 w 498144"/>
                    <a:gd name="connsiteY5" fmla="*/ 941696 h 1439839"/>
                    <a:gd name="connsiteX6" fmla="*/ 388962 w 498144"/>
                    <a:gd name="connsiteY6" fmla="*/ 1173708 h 1439839"/>
                    <a:gd name="connsiteX7" fmla="*/ 443553 w 498144"/>
                    <a:gd name="connsiteY7" fmla="*/ 1323833 h 1439839"/>
                    <a:gd name="connsiteX8" fmla="*/ 498144 w 498144"/>
                    <a:gd name="connsiteY8" fmla="*/ 1439839 h 1439839"/>
                    <a:gd name="connsiteX9" fmla="*/ 456303 w 498144"/>
                    <a:gd name="connsiteY9" fmla="*/ 1409952 h 1439839"/>
                    <a:gd name="connsiteX0" fmla="*/ 0 w 498144"/>
                    <a:gd name="connsiteY0" fmla="*/ 0 h 1439839"/>
                    <a:gd name="connsiteX1" fmla="*/ 13648 w 498144"/>
                    <a:gd name="connsiteY1" fmla="*/ 245660 h 1439839"/>
                    <a:gd name="connsiteX2" fmla="*/ 75063 w 498144"/>
                    <a:gd name="connsiteY2" fmla="*/ 464024 h 1439839"/>
                    <a:gd name="connsiteX3" fmla="*/ 143302 w 498144"/>
                    <a:gd name="connsiteY3" fmla="*/ 668740 h 1439839"/>
                    <a:gd name="connsiteX4" fmla="*/ 218365 w 498144"/>
                    <a:gd name="connsiteY4" fmla="*/ 818866 h 1439839"/>
                    <a:gd name="connsiteX5" fmla="*/ 327547 w 498144"/>
                    <a:gd name="connsiteY5" fmla="*/ 941696 h 1439839"/>
                    <a:gd name="connsiteX6" fmla="*/ 388962 w 498144"/>
                    <a:gd name="connsiteY6" fmla="*/ 1173708 h 1439839"/>
                    <a:gd name="connsiteX7" fmla="*/ 443553 w 498144"/>
                    <a:gd name="connsiteY7" fmla="*/ 1323833 h 1439839"/>
                    <a:gd name="connsiteX8" fmla="*/ 498144 w 498144"/>
                    <a:gd name="connsiteY8" fmla="*/ 1439839 h 1439839"/>
                    <a:gd name="connsiteX0" fmla="*/ 0 w 468258"/>
                    <a:gd name="connsiteY0" fmla="*/ 0 h 1433862"/>
                    <a:gd name="connsiteX1" fmla="*/ 13648 w 468258"/>
                    <a:gd name="connsiteY1" fmla="*/ 245660 h 1433862"/>
                    <a:gd name="connsiteX2" fmla="*/ 75063 w 468258"/>
                    <a:gd name="connsiteY2" fmla="*/ 464024 h 1433862"/>
                    <a:gd name="connsiteX3" fmla="*/ 143302 w 468258"/>
                    <a:gd name="connsiteY3" fmla="*/ 668740 h 1433862"/>
                    <a:gd name="connsiteX4" fmla="*/ 218365 w 468258"/>
                    <a:gd name="connsiteY4" fmla="*/ 818866 h 1433862"/>
                    <a:gd name="connsiteX5" fmla="*/ 327547 w 468258"/>
                    <a:gd name="connsiteY5" fmla="*/ 941696 h 1433862"/>
                    <a:gd name="connsiteX6" fmla="*/ 388962 w 468258"/>
                    <a:gd name="connsiteY6" fmla="*/ 1173708 h 1433862"/>
                    <a:gd name="connsiteX7" fmla="*/ 443553 w 468258"/>
                    <a:gd name="connsiteY7" fmla="*/ 1323833 h 1433862"/>
                    <a:gd name="connsiteX8" fmla="*/ 468258 w 468258"/>
                    <a:gd name="connsiteY8" fmla="*/ 1433862 h 143386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468258" h="1433862">
                      <a:moveTo>
                        <a:pt x="0" y="0"/>
                      </a:moveTo>
                      <a:cubicBezTo>
                        <a:pt x="569" y="84161"/>
                        <a:pt x="1138" y="168323"/>
                        <a:pt x="13648" y="245660"/>
                      </a:cubicBezTo>
                      <a:cubicBezTo>
                        <a:pt x="26158" y="322997"/>
                        <a:pt x="53454" y="393511"/>
                        <a:pt x="75063" y="464024"/>
                      </a:cubicBezTo>
                      <a:cubicBezTo>
                        <a:pt x="96672" y="534537"/>
                        <a:pt x="119418" y="609600"/>
                        <a:pt x="143302" y="668740"/>
                      </a:cubicBezTo>
                      <a:cubicBezTo>
                        <a:pt x="167186" y="727880"/>
                        <a:pt x="187658" y="773373"/>
                        <a:pt x="218365" y="818866"/>
                      </a:cubicBezTo>
                      <a:cubicBezTo>
                        <a:pt x="249072" y="864359"/>
                        <a:pt x="299114" y="882556"/>
                        <a:pt x="327547" y="941696"/>
                      </a:cubicBezTo>
                      <a:cubicBezTo>
                        <a:pt x="355980" y="1000836"/>
                        <a:pt x="369628" y="1110019"/>
                        <a:pt x="388962" y="1173708"/>
                      </a:cubicBezTo>
                      <a:cubicBezTo>
                        <a:pt x="408296" y="1237398"/>
                        <a:pt x="430337" y="1280474"/>
                        <a:pt x="443553" y="1323833"/>
                      </a:cubicBezTo>
                      <a:cubicBezTo>
                        <a:pt x="456769" y="1367192"/>
                        <a:pt x="468258" y="1433862"/>
                        <a:pt x="468258" y="1433862"/>
                      </a:cubicBezTo>
                    </a:path>
                  </a:pathLst>
                </a:custGeom>
                <a:noFill/>
                <a:ln w="38100">
                  <a:solidFill>
                    <a:schemeClr val="tx1"/>
                  </a:solidFill>
                  <a:prstDash val="solid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6129" dirty="0"/>
                </a:p>
              </p:txBody>
            </p:sp>
            <p:sp>
              <p:nvSpPr>
                <p:cNvPr id="726" name="Freeform 725"/>
                <p:cNvSpPr/>
                <p:nvPr/>
              </p:nvSpPr>
              <p:spPr>
                <a:xfrm>
                  <a:off x="1268676" y="4500127"/>
                  <a:ext cx="341760" cy="1948440"/>
                </a:xfrm>
                <a:custGeom>
                  <a:avLst/>
                  <a:gdLst>
                    <a:gd name="connsiteX0" fmla="*/ 362840 w 362840"/>
                    <a:gd name="connsiteY0" fmla="*/ 0 h 1951630"/>
                    <a:gd name="connsiteX1" fmla="*/ 315073 w 362840"/>
                    <a:gd name="connsiteY1" fmla="*/ 402609 h 1951630"/>
                    <a:gd name="connsiteX2" fmla="*/ 342369 w 362840"/>
                    <a:gd name="connsiteY2" fmla="*/ 668741 h 1951630"/>
                    <a:gd name="connsiteX3" fmla="*/ 315073 w 362840"/>
                    <a:gd name="connsiteY3" fmla="*/ 846162 h 1951630"/>
                    <a:gd name="connsiteX4" fmla="*/ 308249 w 362840"/>
                    <a:gd name="connsiteY4" fmla="*/ 941696 h 1951630"/>
                    <a:gd name="connsiteX5" fmla="*/ 328721 w 362840"/>
                    <a:gd name="connsiteY5" fmla="*/ 968991 h 1951630"/>
                    <a:gd name="connsiteX6" fmla="*/ 321897 w 362840"/>
                    <a:gd name="connsiteY6" fmla="*/ 1030406 h 1951630"/>
                    <a:gd name="connsiteX7" fmla="*/ 287778 w 362840"/>
                    <a:gd name="connsiteY7" fmla="*/ 1125941 h 1951630"/>
                    <a:gd name="connsiteX8" fmla="*/ 178596 w 362840"/>
                    <a:gd name="connsiteY8" fmla="*/ 1173708 h 1951630"/>
                    <a:gd name="connsiteX9" fmla="*/ 96709 w 362840"/>
                    <a:gd name="connsiteY9" fmla="*/ 1194179 h 1951630"/>
                    <a:gd name="connsiteX10" fmla="*/ 35294 w 362840"/>
                    <a:gd name="connsiteY10" fmla="*/ 1269242 h 1951630"/>
                    <a:gd name="connsiteX11" fmla="*/ 7999 w 362840"/>
                    <a:gd name="connsiteY11" fmla="*/ 1296538 h 1951630"/>
                    <a:gd name="connsiteX12" fmla="*/ 1175 w 362840"/>
                    <a:gd name="connsiteY12" fmla="*/ 1357953 h 1951630"/>
                    <a:gd name="connsiteX13" fmla="*/ 28470 w 362840"/>
                    <a:gd name="connsiteY13" fmla="*/ 1398896 h 1951630"/>
                    <a:gd name="connsiteX14" fmla="*/ 83061 w 362840"/>
                    <a:gd name="connsiteY14" fmla="*/ 1439839 h 1951630"/>
                    <a:gd name="connsiteX15" fmla="*/ 151300 w 362840"/>
                    <a:gd name="connsiteY15" fmla="*/ 1467135 h 1951630"/>
                    <a:gd name="connsiteX16" fmla="*/ 199067 w 362840"/>
                    <a:gd name="connsiteY16" fmla="*/ 1501254 h 1951630"/>
                    <a:gd name="connsiteX17" fmla="*/ 178596 w 362840"/>
                    <a:gd name="connsiteY17" fmla="*/ 1637732 h 1951630"/>
                    <a:gd name="connsiteX18" fmla="*/ 171772 w 362840"/>
                    <a:gd name="connsiteY18" fmla="*/ 1671851 h 1951630"/>
                    <a:gd name="connsiteX19" fmla="*/ 212715 w 362840"/>
                    <a:gd name="connsiteY19" fmla="*/ 1671851 h 1951630"/>
                    <a:gd name="connsiteX20" fmla="*/ 233187 w 362840"/>
                    <a:gd name="connsiteY20" fmla="*/ 1671851 h 1951630"/>
                    <a:gd name="connsiteX21" fmla="*/ 151300 w 362840"/>
                    <a:gd name="connsiteY21" fmla="*/ 1794681 h 1951630"/>
                    <a:gd name="connsiteX22" fmla="*/ 48942 w 362840"/>
                    <a:gd name="connsiteY22" fmla="*/ 1951630 h 1951630"/>
                    <a:gd name="connsiteX0" fmla="*/ 362840 w 362840"/>
                    <a:gd name="connsiteY0" fmla="*/ 0 h 1951630"/>
                    <a:gd name="connsiteX1" fmla="*/ 315073 w 362840"/>
                    <a:gd name="connsiteY1" fmla="*/ 402609 h 1951630"/>
                    <a:gd name="connsiteX2" fmla="*/ 342369 w 362840"/>
                    <a:gd name="connsiteY2" fmla="*/ 668741 h 1951630"/>
                    <a:gd name="connsiteX3" fmla="*/ 315073 w 362840"/>
                    <a:gd name="connsiteY3" fmla="*/ 846162 h 1951630"/>
                    <a:gd name="connsiteX4" fmla="*/ 308249 w 362840"/>
                    <a:gd name="connsiteY4" fmla="*/ 941696 h 1951630"/>
                    <a:gd name="connsiteX5" fmla="*/ 328721 w 362840"/>
                    <a:gd name="connsiteY5" fmla="*/ 968991 h 1951630"/>
                    <a:gd name="connsiteX6" fmla="*/ 321897 w 362840"/>
                    <a:gd name="connsiteY6" fmla="*/ 1030406 h 1951630"/>
                    <a:gd name="connsiteX7" fmla="*/ 287778 w 362840"/>
                    <a:gd name="connsiteY7" fmla="*/ 1125941 h 1951630"/>
                    <a:gd name="connsiteX8" fmla="*/ 178596 w 362840"/>
                    <a:gd name="connsiteY8" fmla="*/ 1173708 h 1951630"/>
                    <a:gd name="connsiteX9" fmla="*/ 96709 w 362840"/>
                    <a:gd name="connsiteY9" fmla="*/ 1194179 h 1951630"/>
                    <a:gd name="connsiteX10" fmla="*/ 35294 w 362840"/>
                    <a:gd name="connsiteY10" fmla="*/ 1269242 h 1951630"/>
                    <a:gd name="connsiteX11" fmla="*/ 7999 w 362840"/>
                    <a:gd name="connsiteY11" fmla="*/ 1296538 h 1951630"/>
                    <a:gd name="connsiteX12" fmla="*/ 1175 w 362840"/>
                    <a:gd name="connsiteY12" fmla="*/ 1357953 h 1951630"/>
                    <a:gd name="connsiteX13" fmla="*/ 28470 w 362840"/>
                    <a:gd name="connsiteY13" fmla="*/ 1398896 h 1951630"/>
                    <a:gd name="connsiteX14" fmla="*/ 83061 w 362840"/>
                    <a:gd name="connsiteY14" fmla="*/ 1439839 h 1951630"/>
                    <a:gd name="connsiteX15" fmla="*/ 151300 w 362840"/>
                    <a:gd name="connsiteY15" fmla="*/ 1467135 h 1951630"/>
                    <a:gd name="connsiteX16" fmla="*/ 199067 w 362840"/>
                    <a:gd name="connsiteY16" fmla="*/ 1501254 h 1951630"/>
                    <a:gd name="connsiteX17" fmla="*/ 178596 w 362840"/>
                    <a:gd name="connsiteY17" fmla="*/ 1637732 h 1951630"/>
                    <a:gd name="connsiteX18" fmla="*/ 171772 w 362840"/>
                    <a:gd name="connsiteY18" fmla="*/ 1671851 h 1951630"/>
                    <a:gd name="connsiteX19" fmla="*/ 233187 w 362840"/>
                    <a:gd name="connsiteY19" fmla="*/ 1671851 h 1951630"/>
                    <a:gd name="connsiteX20" fmla="*/ 151300 w 362840"/>
                    <a:gd name="connsiteY20" fmla="*/ 1794681 h 1951630"/>
                    <a:gd name="connsiteX21" fmla="*/ 48942 w 362840"/>
                    <a:gd name="connsiteY21" fmla="*/ 1951630 h 1951630"/>
                    <a:gd name="connsiteX0" fmla="*/ 362840 w 362840"/>
                    <a:gd name="connsiteY0" fmla="*/ 0 h 1951630"/>
                    <a:gd name="connsiteX1" fmla="*/ 315073 w 362840"/>
                    <a:gd name="connsiteY1" fmla="*/ 402609 h 1951630"/>
                    <a:gd name="connsiteX2" fmla="*/ 342369 w 362840"/>
                    <a:gd name="connsiteY2" fmla="*/ 668741 h 1951630"/>
                    <a:gd name="connsiteX3" fmla="*/ 315073 w 362840"/>
                    <a:gd name="connsiteY3" fmla="*/ 846162 h 1951630"/>
                    <a:gd name="connsiteX4" fmla="*/ 308249 w 362840"/>
                    <a:gd name="connsiteY4" fmla="*/ 941696 h 1951630"/>
                    <a:gd name="connsiteX5" fmla="*/ 328721 w 362840"/>
                    <a:gd name="connsiteY5" fmla="*/ 968991 h 1951630"/>
                    <a:gd name="connsiteX6" fmla="*/ 321897 w 362840"/>
                    <a:gd name="connsiteY6" fmla="*/ 1030406 h 1951630"/>
                    <a:gd name="connsiteX7" fmla="*/ 287778 w 362840"/>
                    <a:gd name="connsiteY7" fmla="*/ 1125941 h 1951630"/>
                    <a:gd name="connsiteX8" fmla="*/ 178596 w 362840"/>
                    <a:gd name="connsiteY8" fmla="*/ 1173708 h 1951630"/>
                    <a:gd name="connsiteX9" fmla="*/ 96709 w 362840"/>
                    <a:gd name="connsiteY9" fmla="*/ 1194179 h 1951630"/>
                    <a:gd name="connsiteX10" fmla="*/ 35294 w 362840"/>
                    <a:gd name="connsiteY10" fmla="*/ 1269242 h 1951630"/>
                    <a:gd name="connsiteX11" fmla="*/ 7999 w 362840"/>
                    <a:gd name="connsiteY11" fmla="*/ 1296538 h 1951630"/>
                    <a:gd name="connsiteX12" fmla="*/ 1175 w 362840"/>
                    <a:gd name="connsiteY12" fmla="*/ 1357953 h 1951630"/>
                    <a:gd name="connsiteX13" fmla="*/ 28470 w 362840"/>
                    <a:gd name="connsiteY13" fmla="*/ 1398896 h 1951630"/>
                    <a:gd name="connsiteX14" fmla="*/ 83061 w 362840"/>
                    <a:gd name="connsiteY14" fmla="*/ 1439839 h 1951630"/>
                    <a:gd name="connsiteX15" fmla="*/ 151300 w 362840"/>
                    <a:gd name="connsiteY15" fmla="*/ 1467135 h 1951630"/>
                    <a:gd name="connsiteX16" fmla="*/ 199067 w 362840"/>
                    <a:gd name="connsiteY16" fmla="*/ 1501254 h 1951630"/>
                    <a:gd name="connsiteX17" fmla="*/ 178596 w 362840"/>
                    <a:gd name="connsiteY17" fmla="*/ 1637732 h 1951630"/>
                    <a:gd name="connsiteX18" fmla="*/ 171772 w 362840"/>
                    <a:gd name="connsiteY18" fmla="*/ 1671851 h 1951630"/>
                    <a:gd name="connsiteX19" fmla="*/ 151300 w 362840"/>
                    <a:gd name="connsiteY19" fmla="*/ 1794681 h 1951630"/>
                    <a:gd name="connsiteX20" fmla="*/ 48942 w 362840"/>
                    <a:gd name="connsiteY20" fmla="*/ 1951630 h 1951630"/>
                    <a:gd name="connsiteX0" fmla="*/ 362840 w 362840"/>
                    <a:gd name="connsiteY0" fmla="*/ 0 h 1951630"/>
                    <a:gd name="connsiteX1" fmla="*/ 315073 w 362840"/>
                    <a:gd name="connsiteY1" fmla="*/ 402609 h 1951630"/>
                    <a:gd name="connsiteX2" fmla="*/ 342369 w 362840"/>
                    <a:gd name="connsiteY2" fmla="*/ 668741 h 1951630"/>
                    <a:gd name="connsiteX3" fmla="*/ 315073 w 362840"/>
                    <a:gd name="connsiteY3" fmla="*/ 846162 h 1951630"/>
                    <a:gd name="connsiteX4" fmla="*/ 308249 w 362840"/>
                    <a:gd name="connsiteY4" fmla="*/ 941696 h 1951630"/>
                    <a:gd name="connsiteX5" fmla="*/ 328721 w 362840"/>
                    <a:gd name="connsiteY5" fmla="*/ 968991 h 1951630"/>
                    <a:gd name="connsiteX6" fmla="*/ 321897 w 362840"/>
                    <a:gd name="connsiteY6" fmla="*/ 1030406 h 1951630"/>
                    <a:gd name="connsiteX7" fmla="*/ 287778 w 362840"/>
                    <a:gd name="connsiteY7" fmla="*/ 1125941 h 1951630"/>
                    <a:gd name="connsiteX8" fmla="*/ 178596 w 362840"/>
                    <a:gd name="connsiteY8" fmla="*/ 1173708 h 1951630"/>
                    <a:gd name="connsiteX9" fmla="*/ 96709 w 362840"/>
                    <a:gd name="connsiteY9" fmla="*/ 1194179 h 1951630"/>
                    <a:gd name="connsiteX10" fmla="*/ 35294 w 362840"/>
                    <a:gd name="connsiteY10" fmla="*/ 1269242 h 1951630"/>
                    <a:gd name="connsiteX11" fmla="*/ 7999 w 362840"/>
                    <a:gd name="connsiteY11" fmla="*/ 1296538 h 1951630"/>
                    <a:gd name="connsiteX12" fmla="*/ 1175 w 362840"/>
                    <a:gd name="connsiteY12" fmla="*/ 1357953 h 1951630"/>
                    <a:gd name="connsiteX13" fmla="*/ 28470 w 362840"/>
                    <a:gd name="connsiteY13" fmla="*/ 1398896 h 1951630"/>
                    <a:gd name="connsiteX14" fmla="*/ 83061 w 362840"/>
                    <a:gd name="connsiteY14" fmla="*/ 1439839 h 1951630"/>
                    <a:gd name="connsiteX15" fmla="*/ 151300 w 362840"/>
                    <a:gd name="connsiteY15" fmla="*/ 1467135 h 1951630"/>
                    <a:gd name="connsiteX16" fmla="*/ 199067 w 362840"/>
                    <a:gd name="connsiteY16" fmla="*/ 1501254 h 1951630"/>
                    <a:gd name="connsiteX17" fmla="*/ 178596 w 362840"/>
                    <a:gd name="connsiteY17" fmla="*/ 1637732 h 1951630"/>
                    <a:gd name="connsiteX18" fmla="*/ 216601 w 362840"/>
                    <a:gd name="connsiteY18" fmla="*/ 1689783 h 1951630"/>
                    <a:gd name="connsiteX19" fmla="*/ 151300 w 362840"/>
                    <a:gd name="connsiteY19" fmla="*/ 1794681 h 1951630"/>
                    <a:gd name="connsiteX20" fmla="*/ 48942 w 362840"/>
                    <a:gd name="connsiteY20" fmla="*/ 1951630 h 1951630"/>
                    <a:gd name="connsiteX0" fmla="*/ 361727 w 361727"/>
                    <a:gd name="connsiteY0" fmla="*/ 0 h 1951630"/>
                    <a:gd name="connsiteX1" fmla="*/ 313960 w 361727"/>
                    <a:gd name="connsiteY1" fmla="*/ 402609 h 1951630"/>
                    <a:gd name="connsiteX2" fmla="*/ 341256 w 361727"/>
                    <a:gd name="connsiteY2" fmla="*/ 668741 h 1951630"/>
                    <a:gd name="connsiteX3" fmla="*/ 313960 w 361727"/>
                    <a:gd name="connsiteY3" fmla="*/ 846162 h 1951630"/>
                    <a:gd name="connsiteX4" fmla="*/ 307136 w 361727"/>
                    <a:gd name="connsiteY4" fmla="*/ 941696 h 1951630"/>
                    <a:gd name="connsiteX5" fmla="*/ 327608 w 361727"/>
                    <a:gd name="connsiteY5" fmla="*/ 968991 h 1951630"/>
                    <a:gd name="connsiteX6" fmla="*/ 320784 w 361727"/>
                    <a:gd name="connsiteY6" fmla="*/ 1030406 h 1951630"/>
                    <a:gd name="connsiteX7" fmla="*/ 286665 w 361727"/>
                    <a:gd name="connsiteY7" fmla="*/ 1125941 h 1951630"/>
                    <a:gd name="connsiteX8" fmla="*/ 177483 w 361727"/>
                    <a:gd name="connsiteY8" fmla="*/ 1173708 h 1951630"/>
                    <a:gd name="connsiteX9" fmla="*/ 95596 w 361727"/>
                    <a:gd name="connsiteY9" fmla="*/ 1194179 h 1951630"/>
                    <a:gd name="connsiteX10" fmla="*/ 34181 w 361727"/>
                    <a:gd name="connsiteY10" fmla="*/ 1269242 h 1951630"/>
                    <a:gd name="connsiteX11" fmla="*/ 62 w 361727"/>
                    <a:gd name="connsiteY11" fmla="*/ 1357953 h 1951630"/>
                    <a:gd name="connsiteX12" fmla="*/ 27357 w 361727"/>
                    <a:gd name="connsiteY12" fmla="*/ 1398896 h 1951630"/>
                    <a:gd name="connsiteX13" fmla="*/ 81948 w 361727"/>
                    <a:gd name="connsiteY13" fmla="*/ 1439839 h 1951630"/>
                    <a:gd name="connsiteX14" fmla="*/ 150187 w 361727"/>
                    <a:gd name="connsiteY14" fmla="*/ 1467135 h 1951630"/>
                    <a:gd name="connsiteX15" fmla="*/ 197954 w 361727"/>
                    <a:gd name="connsiteY15" fmla="*/ 1501254 h 1951630"/>
                    <a:gd name="connsiteX16" fmla="*/ 177483 w 361727"/>
                    <a:gd name="connsiteY16" fmla="*/ 1637732 h 1951630"/>
                    <a:gd name="connsiteX17" fmla="*/ 215488 w 361727"/>
                    <a:gd name="connsiteY17" fmla="*/ 1689783 h 1951630"/>
                    <a:gd name="connsiteX18" fmla="*/ 150187 w 361727"/>
                    <a:gd name="connsiteY18" fmla="*/ 1794681 h 1951630"/>
                    <a:gd name="connsiteX19" fmla="*/ 47829 w 361727"/>
                    <a:gd name="connsiteY19" fmla="*/ 1951630 h 1951630"/>
                    <a:gd name="connsiteX0" fmla="*/ 361727 w 361727"/>
                    <a:gd name="connsiteY0" fmla="*/ 0 h 1951630"/>
                    <a:gd name="connsiteX1" fmla="*/ 313960 w 361727"/>
                    <a:gd name="connsiteY1" fmla="*/ 402609 h 1951630"/>
                    <a:gd name="connsiteX2" fmla="*/ 341256 w 361727"/>
                    <a:gd name="connsiteY2" fmla="*/ 668741 h 1951630"/>
                    <a:gd name="connsiteX3" fmla="*/ 313960 w 361727"/>
                    <a:gd name="connsiteY3" fmla="*/ 846162 h 1951630"/>
                    <a:gd name="connsiteX4" fmla="*/ 307136 w 361727"/>
                    <a:gd name="connsiteY4" fmla="*/ 941696 h 1951630"/>
                    <a:gd name="connsiteX5" fmla="*/ 327608 w 361727"/>
                    <a:gd name="connsiteY5" fmla="*/ 968991 h 1951630"/>
                    <a:gd name="connsiteX6" fmla="*/ 320784 w 361727"/>
                    <a:gd name="connsiteY6" fmla="*/ 1030406 h 1951630"/>
                    <a:gd name="connsiteX7" fmla="*/ 286665 w 361727"/>
                    <a:gd name="connsiteY7" fmla="*/ 1125941 h 1951630"/>
                    <a:gd name="connsiteX8" fmla="*/ 177483 w 361727"/>
                    <a:gd name="connsiteY8" fmla="*/ 1173708 h 1951630"/>
                    <a:gd name="connsiteX9" fmla="*/ 95596 w 361727"/>
                    <a:gd name="connsiteY9" fmla="*/ 1194179 h 1951630"/>
                    <a:gd name="connsiteX10" fmla="*/ 34181 w 361727"/>
                    <a:gd name="connsiteY10" fmla="*/ 1269242 h 1951630"/>
                    <a:gd name="connsiteX11" fmla="*/ 62 w 361727"/>
                    <a:gd name="connsiteY11" fmla="*/ 1357953 h 1951630"/>
                    <a:gd name="connsiteX12" fmla="*/ 27357 w 361727"/>
                    <a:gd name="connsiteY12" fmla="*/ 1363032 h 1951630"/>
                    <a:gd name="connsiteX13" fmla="*/ 81948 w 361727"/>
                    <a:gd name="connsiteY13" fmla="*/ 1439839 h 1951630"/>
                    <a:gd name="connsiteX14" fmla="*/ 150187 w 361727"/>
                    <a:gd name="connsiteY14" fmla="*/ 1467135 h 1951630"/>
                    <a:gd name="connsiteX15" fmla="*/ 197954 w 361727"/>
                    <a:gd name="connsiteY15" fmla="*/ 1501254 h 1951630"/>
                    <a:gd name="connsiteX16" fmla="*/ 177483 w 361727"/>
                    <a:gd name="connsiteY16" fmla="*/ 1637732 h 1951630"/>
                    <a:gd name="connsiteX17" fmla="*/ 215488 w 361727"/>
                    <a:gd name="connsiteY17" fmla="*/ 1689783 h 1951630"/>
                    <a:gd name="connsiteX18" fmla="*/ 150187 w 361727"/>
                    <a:gd name="connsiteY18" fmla="*/ 1794681 h 1951630"/>
                    <a:gd name="connsiteX19" fmla="*/ 47829 w 361727"/>
                    <a:gd name="connsiteY19" fmla="*/ 1951630 h 1951630"/>
                    <a:gd name="connsiteX0" fmla="*/ 363138 w 363138"/>
                    <a:gd name="connsiteY0" fmla="*/ 0 h 1951630"/>
                    <a:gd name="connsiteX1" fmla="*/ 315371 w 363138"/>
                    <a:gd name="connsiteY1" fmla="*/ 402609 h 1951630"/>
                    <a:gd name="connsiteX2" fmla="*/ 342667 w 363138"/>
                    <a:gd name="connsiteY2" fmla="*/ 668741 h 1951630"/>
                    <a:gd name="connsiteX3" fmla="*/ 315371 w 363138"/>
                    <a:gd name="connsiteY3" fmla="*/ 846162 h 1951630"/>
                    <a:gd name="connsiteX4" fmla="*/ 308547 w 363138"/>
                    <a:gd name="connsiteY4" fmla="*/ 941696 h 1951630"/>
                    <a:gd name="connsiteX5" fmla="*/ 329019 w 363138"/>
                    <a:gd name="connsiteY5" fmla="*/ 968991 h 1951630"/>
                    <a:gd name="connsiteX6" fmla="*/ 322195 w 363138"/>
                    <a:gd name="connsiteY6" fmla="*/ 1030406 h 1951630"/>
                    <a:gd name="connsiteX7" fmla="*/ 288076 w 363138"/>
                    <a:gd name="connsiteY7" fmla="*/ 1125941 h 1951630"/>
                    <a:gd name="connsiteX8" fmla="*/ 178894 w 363138"/>
                    <a:gd name="connsiteY8" fmla="*/ 1173708 h 1951630"/>
                    <a:gd name="connsiteX9" fmla="*/ 97007 w 363138"/>
                    <a:gd name="connsiteY9" fmla="*/ 1194179 h 1951630"/>
                    <a:gd name="connsiteX10" fmla="*/ 35592 w 363138"/>
                    <a:gd name="connsiteY10" fmla="*/ 1269242 h 1951630"/>
                    <a:gd name="connsiteX11" fmla="*/ 1473 w 363138"/>
                    <a:gd name="connsiteY11" fmla="*/ 1357953 h 1951630"/>
                    <a:gd name="connsiteX12" fmla="*/ 83359 w 363138"/>
                    <a:gd name="connsiteY12" fmla="*/ 1439839 h 1951630"/>
                    <a:gd name="connsiteX13" fmla="*/ 151598 w 363138"/>
                    <a:gd name="connsiteY13" fmla="*/ 1467135 h 1951630"/>
                    <a:gd name="connsiteX14" fmla="*/ 199365 w 363138"/>
                    <a:gd name="connsiteY14" fmla="*/ 1501254 h 1951630"/>
                    <a:gd name="connsiteX15" fmla="*/ 178894 w 363138"/>
                    <a:gd name="connsiteY15" fmla="*/ 1637732 h 1951630"/>
                    <a:gd name="connsiteX16" fmla="*/ 216899 w 363138"/>
                    <a:gd name="connsiteY16" fmla="*/ 1689783 h 1951630"/>
                    <a:gd name="connsiteX17" fmla="*/ 151598 w 363138"/>
                    <a:gd name="connsiteY17" fmla="*/ 1794681 h 1951630"/>
                    <a:gd name="connsiteX18" fmla="*/ 49240 w 363138"/>
                    <a:gd name="connsiteY18" fmla="*/ 1951630 h 1951630"/>
                    <a:gd name="connsiteX0" fmla="*/ 363138 w 363457"/>
                    <a:gd name="connsiteY0" fmla="*/ 0 h 1951630"/>
                    <a:gd name="connsiteX1" fmla="*/ 315371 w 363457"/>
                    <a:gd name="connsiteY1" fmla="*/ 402609 h 1951630"/>
                    <a:gd name="connsiteX2" fmla="*/ 342667 w 363457"/>
                    <a:gd name="connsiteY2" fmla="*/ 668741 h 1951630"/>
                    <a:gd name="connsiteX3" fmla="*/ 315371 w 363457"/>
                    <a:gd name="connsiteY3" fmla="*/ 846162 h 1951630"/>
                    <a:gd name="connsiteX4" fmla="*/ 308547 w 363457"/>
                    <a:gd name="connsiteY4" fmla="*/ 941696 h 1951630"/>
                    <a:gd name="connsiteX5" fmla="*/ 329019 w 363457"/>
                    <a:gd name="connsiteY5" fmla="*/ 968991 h 1951630"/>
                    <a:gd name="connsiteX6" fmla="*/ 322195 w 363457"/>
                    <a:gd name="connsiteY6" fmla="*/ 1030406 h 1951630"/>
                    <a:gd name="connsiteX7" fmla="*/ 288076 w 363457"/>
                    <a:gd name="connsiteY7" fmla="*/ 1125941 h 1951630"/>
                    <a:gd name="connsiteX8" fmla="*/ 178894 w 363457"/>
                    <a:gd name="connsiteY8" fmla="*/ 1173708 h 1951630"/>
                    <a:gd name="connsiteX9" fmla="*/ 97007 w 363457"/>
                    <a:gd name="connsiteY9" fmla="*/ 1194179 h 1951630"/>
                    <a:gd name="connsiteX10" fmla="*/ 35592 w 363457"/>
                    <a:gd name="connsiteY10" fmla="*/ 1269242 h 1951630"/>
                    <a:gd name="connsiteX11" fmla="*/ 1473 w 363457"/>
                    <a:gd name="connsiteY11" fmla="*/ 1357953 h 1951630"/>
                    <a:gd name="connsiteX12" fmla="*/ 83359 w 363457"/>
                    <a:gd name="connsiteY12" fmla="*/ 1439839 h 1951630"/>
                    <a:gd name="connsiteX13" fmla="*/ 151598 w 363457"/>
                    <a:gd name="connsiteY13" fmla="*/ 1467135 h 1951630"/>
                    <a:gd name="connsiteX14" fmla="*/ 199365 w 363457"/>
                    <a:gd name="connsiteY14" fmla="*/ 1501254 h 1951630"/>
                    <a:gd name="connsiteX15" fmla="*/ 178894 w 363457"/>
                    <a:gd name="connsiteY15" fmla="*/ 1637732 h 1951630"/>
                    <a:gd name="connsiteX16" fmla="*/ 216899 w 363457"/>
                    <a:gd name="connsiteY16" fmla="*/ 1689783 h 1951630"/>
                    <a:gd name="connsiteX17" fmla="*/ 151598 w 363457"/>
                    <a:gd name="connsiteY17" fmla="*/ 1794681 h 1951630"/>
                    <a:gd name="connsiteX18" fmla="*/ 49240 w 363457"/>
                    <a:gd name="connsiteY18" fmla="*/ 1951630 h 1951630"/>
                    <a:gd name="connsiteX0" fmla="*/ 345206 w 345653"/>
                    <a:gd name="connsiteY0" fmla="*/ 0 h 1969562"/>
                    <a:gd name="connsiteX1" fmla="*/ 315371 w 345653"/>
                    <a:gd name="connsiteY1" fmla="*/ 420541 h 1969562"/>
                    <a:gd name="connsiteX2" fmla="*/ 342667 w 345653"/>
                    <a:gd name="connsiteY2" fmla="*/ 686673 h 1969562"/>
                    <a:gd name="connsiteX3" fmla="*/ 315371 w 345653"/>
                    <a:gd name="connsiteY3" fmla="*/ 864094 h 1969562"/>
                    <a:gd name="connsiteX4" fmla="*/ 308547 w 345653"/>
                    <a:gd name="connsiteY4" fmla="*/ 959628 h 1969562"/>
                    <a:gd name="connsiteX5" fmla="*/ 329019 w 345653"/>
                    <a:gd name="connsiteY5" fmla="*/ 986923 h 1969562"/>
                    <a:gd name="connsiteX6" fmla="*/ 322195 w 345653"/>
                    <a:gd name="connsiteY6" fmla="*/ 1048338 h 1969562"/>
                    <a:gd name="connsiteX7" fmla="*/ 288076 w 345653"/>
                    <a:gd name="connsiteY7" fmla="*/ 1143873 h 1969562"/>
                    <a:gd name="connsiteX8" fmla="*/ 178894 w 345653"/>
                    <a:gd name="connsiteY8" fmla="*/ 1191640 h 1969562"/>
                    <a:gd name="connsiteX9" fmla="*/ 97007 w 345653"/>
                    <a:gd name="connsiteY9" fmla="*/ 1212111 h 1969562"/>
                    <a:gd name="connsiteX10" fmla="*/ 35592 w 345653"/>
                    <a:gd name="connsiteY10" fmla="*/ 1287174 h 1969562"/>
                    <a:gd name="connsiteX11" fmla="*/ 1473 w 345653"/>
                    <a:gd name="connsiteY11" fmla="*/ 1375885 h 1969562"/>
                    <a:gd name="connsiteX12" fmla="*/ 83359 w 345653"/>
                    <a:gd name="connsiteY12" fmla="*/ 1457771 h 1969562"/>
                    <a:gd name="connsiteX13" fmla="*/ 151598 w 345653"/>
                    <a:gd name="connsiteY13" fmla="*/ 1485067 h 1969562"/>
                    <a:gd name="connsiteX14" fmla="*/ 199365 w 345653"/>
                    <a:gd name="connsiteY14" fmla="*/ 1519186 h 1969562"/>
                    <a:gd name="connsiteX15" fmla="*/ 178894 w 345653"/>
                    <a:gd name="connsiteY15" fmla="*/ 1655664 h 1969562"/>
                    <a:gd name="connsiteX16" fmla="*/ 216899 w 345653"/>
                    <a:gd name="connsiteY16" fmla="*/ 1707715 h 1969562"/>
                    <a:gd name="connsiteX17" fmla="*/ 151598 w 345653"/>
                    <a:gd name="connsiteY17" fmla="*/ 1812613 h 1969562"/>
                    <a:gd name="connsiteX18" fmla="*/ 49240 w 345653"/>
                    <a:gd name="connsiteY18" fmla="*/ 1969562 h 1969562"/>
                    <a:gd name="connsiteX0" fmla="*/ 334644 w 342667"/>
                    <a:gd name="connsiteY0" fmla="*/ 0 h 1948440"/>
                    <a:gd name="connsiteX1" fmla="*/ 315371 w 342667"/>
                    <a:gd name="connsiteY1" fmla="*/ 399419 h 1948440"/>
                    <a:gd name="connsiteX2" fmla="*/ 342667 w 342667"/>
                    <a:gd name="connsiteY2" fmla="*/ 665551 h 1948440"/>
                    <a:gd name="connsiteX3" fmla="*/ 315371 w 342667"/>
                    <a:gd name="connsiteY3" fmla="*/ 842972 h 1948440"/>
                    <a:gd name="connsiteX4" fmla="*/ 308547 w 342667"/>
                    <a:gd name="connsiteY4" fmla="*/ 938506 h 1948440"/>
                    <a:gd name="connsiteX5" fmla="*/ 329019 w 342667"/>
                    <a:gd name="connsiteY5" fmla="*/ 965801 h 1948440"/>
                    <a:gd name="connsiteX6" fmla="*/ 322195 w 342667"/>
                    <a:gd name="connsiteY6" fmla="*/ 1027216 h 1948440"/>
                    <a:gd name="connsiteX7" fmla="*/ 288076 w 342667"/>
                    <a:gd name="connsiteY7" fmla="*/ 1122751 h 1948440"/>
                    <a:gd name="connsiteX8" fmla="*/ 178894 w 342667"/>
                    <a:gd name="connsiteY8" fmla="*/ 1170518 h 1948440"/>
                    <a:gd name="connsiteX9" fmla="*/ 97007 w 342667"/>
                    <a:gd name="connsiteY9" fmla="*/ 1190989 h 1948440"/>
                    <a:gd name="connsiteX10" fmla="*/ 35592 w 342667"/>
                    <a:gd name="connsiteY10" fmla="*/ 1266052 h 1948440"/>
                    <a:gd name="connsiteX11" fmla="*/ 1473 w 342667"/>
                    <a:gd name="connsiteY11" fmla="*/ 1354763 h 1948440"/>
                    <a:gd name="connsiteX12" fmla="*/ 83359 w 342667"/>
                    <a:gd name="connsiteY12" fmla="*/ 1436649 h 1948440"/>
                    <a:gd name="connsiteX13" fmla="*/ 151598 w 342667"/>
                    <a:gd name="connsiteY13" fmla="*/ 1463945 h 1948440"/>
                    <a:gd name="connsiteX14" fmla="*/ 199365 w 342667"/>
                    <a:gd name="connsiteY14" fmla="*/ 1498064 h 1948440"/>
                    <a:gd name="connsiteX15" fmla="*/ 178894 w 342667"/>
                    <a:gd name="connsiteY15" fmla="*/ 1634542 h 1948440"/>
                    <a:gd name="connsiteX16" fmla="*/ 216899 w 342667"/>
                    <a:gd name="connsiteY16" fmla="*/ 1686593 h 1948440"/>
                    <a:gd name="connsiteX17" fmla="*/ 151598 w 342667"/>
                    <a:gd name="connsiteY17" fmla="*/ 1791491 h 1948440"/>
                    <a:gd name="connsiteX18" fmla="*/ 49240 w 342667"/>
                    <a:gd name="connsiteY18" fmla="*/ 1948440 h 1948440"/>
                    <a:gd name="connsiteX0" fmla="*/ 334608 w 342631"/>
                    <a:gd name="connsiteY0" fmla="*/ 0 h 1948440"/>
                    <a:gd name="connsiteX1" fmla="*/ 315335 w 342631"/>
                    <a:gd name="connsiteY1" fmla="*/ 399419 h 1948440"/>
                    <a:gd name="connsiteX2" fmla="*/ 342631 w 342631"/>
                    <a:gd name="connsiteY2" fmla="*/ 665551 h 1948440"/>
                    <a:gd name="connsiteX3" fmla="*/ 315335 w 342631"/>
                    <a:gd name="connsiteY3" fmla="*/ 842972 h 1948440"/>
                    <a:gd name="connsiteX4" fmla="*/ 308511 w 342631"/>
                    <a:gd name="connsiteY4" fmla="*/ 938506 h 1948440"/>
                    <a:gd name="connsiteX5" fmla="*/ 328983 w 342631"/>
                    <a:gd name="connsiteY5" fmla="*/ 965801 h 1948440"/>
                    <a:gd name="connsiteX6" fmla="*/ 322159 w 342631"/>
                    <a:gd name="connsiteY6" fmla="*/ 1027216 h 1948440"/>
                    <a:gd name="connsiteX7" fmla="*/ 288040 w 342631"/>
                    <a:gd name="connsiteY7" fmla="*/ 1122751 h 1948440"/>
                    <a:gd name="connsiteX8" fmla="*/ 178858 w 342631"/>
                    <a:gd name="connsiteY8" fmla="*/ 1170518 h 1948440"/>
                    <a:gd name="connsiteX9" fmla="*/ 91691 w 342631"/>
                    <a:gd name="connsiteY9" fmla="*/ 1196270 h 1948440"/>
                    <a:gd name="connsiteX10" fmla="*/ 35556 w 342631"/>
                    <a:gd name="connsiteY10" fmla="*/ 1266052 h 1948440"/>
                    <a:gd name="connsiteX11" fmla="*/ 1437 w 342631"/>
                    <a:gd name="connsiteY11" fmla="*/ 1354763 h 1948440"/>
                    <a:gd name="connsiteX12" fmla="*/ 83323 w 342631"/>
                    <a:gd name="connsiteY12" fmla="*/ 1436649 h 1948440"/>
                    <a:gd name="connsiteX13" fmla="*/ 151562 w 342631"/>
                    <a:gd name="connsiteY13" fmla="*/ 1463945 h 1948440"/>
                    <a:gd name="connsiteX14" fmla="*/ 199329 w 342631"/>
                    <a:gd name="connsiteY14" fmla="*/ 1498064 h 1948440"/>
                    <a:gd name="connsiteX15" fmla="*/ 178858 w 342631"/>
                    <a:gd name="connsiteY15" fmla="*/ 1634542 h 1948440"/>
                    <a:gd name="connsiteX16" fmla="*/ 216863 w 342631"/>
                    <a:gd name="connsiteY16" fmla="*/ 1686593 h 1948440"/>
                    <a:gd name="connsiteX17" fmla="*/ 151562 w 342631"/>
                    <a:gd name="connsiteY17" fmla="*/ 1791491 h 1948440"/>
                    <a:gd name="connsiteX18" fmla="*/ 49204 w 342631"/>
                    <a:gd name="connsiteY18" fmla="*/ 1948440 h 1948440"/>
                    <a:gd name="connsiteX0" fmla="*/ 334608 w 342631"/>
                    <a:gd name="connsiteY0" fmla="*/ 0 h 1948440"/>
                    <a:gd name="connsiteX1" fmla="*/ 315335 w 342631"/>
                    <a:gd name="connsiteY1" fmla="*/ 399419 h 1948440"/>
                    <a:gd name="connsiteX2" fmla="*/ 342631 w 342631"/>
                    <a:gd name="connsiteY2" fmla="*/ 665551 h 1948440"/>
                    <a:gd name="connsiteX3" fmla="*/ 315335 w 342631"/>
                    <a:gd name="connsiteY3" fmla="*/ 842972 h 1948440"/>
                    <a:gd name="connsiteX4" fmla="*/ 308511 w 342631"/>
                    <a:gd name="connsiteY4" fmla="*/ 938506 h 1948440"/>
                    <a:gd name="connsiteX5" fmla="*/ 328983 w 342631"/>
                    <a:gd name="connsiteY5" fmla="*/ 939399 h 1948440"/>
                    <a:gd name="connsiteX6" fmla="*/ 322159 w 342631"/>
                    <a:gd name="connsiteY6" fmla="*/ 1027216 h 1948440"/>
                    <a:gd name="connsiteX7" fmla="*/ 288040 w 342631"/>
                    <a:gd name="connsiteY7" fmla="*/ 1122751 h 1948440"/>
                    <a:gd name="connsiteX8" fmla="*/ 178858 w 342631"/>
                    <a:gd name="connsiteY8" fmla="*/ 1170518 h 1948440"/>
                    <a:gd name="connsiteX9" fmla="*/ 91691 w 342631"/>
                    <a:gd name="connsiteY9" fmla="*/ 1196270 h 1948440"/>
                    <a:gd name="connsiteX10" fmla="*/ 35556 w 342631"/>
                    <a:gd name="connsiteY10" fmla="*/ 1266052 h 1948440"/>
                    <a:gd name="connsiteX11" fmla="*/ 1437 w 342631"/>
                    <a:gd name="connsiteY11" fmla="*/ 1354763 h 1948440"/>
                    <a:gd name="connsiteX12" fmla="*/ 83323 w 342631"/>
                    <a:gd name="connsiteY12" fmla="*/ 1436649 h 1948440"/>
                    <a:gd name="connsiteX13" fmla="*/ 151562 w 342631"/>
                    <a:gd name="connsiteY13" fmla="*/ 1463945 h 1948440"/>
                    <a:gd name="connsiteX14" fmla="*/ 199329 w 342631"/>
                    <a:gd name="connsiteY14" fmla="*/ 1498064 h 1948440"/>
                    <a:gd name="connsiteX15" fmla="*/ 178858 w 342631"/>
                    <a:gd name="connsiteY15" fmla="*/ 1634542 h 1948440"/>
                    <a:gd name="connsiteX16" fmla="*/ 216863 w 342631"/>
                    <a:gd name="connsiteY16" fmla="*/ 1686593 h 1948440"/>
                    <a:gd name="connsiteX17" fmla="*/ 151562 w 342631"/>
                    <a:gd name="connsiteY17" fmla="*/ 1791491 h 1948440"/>
                    <a:gd name="connsiteX18" fmla="*/ 49204 w 342631"/>
                    <a:gd name="connsiteY18" fmla="*/ 1948440 h 1948440"/>
                    <a:gd name="connsiteX0" fmla="*/ 334608 w 342631"/>
                    <a:gd name="connsiteY0" fmla="*/ 0 h 1948440"/>
                    <a:gd name="connsiteX1" fmla="*/ 315335 w 342631"/>
                    <a:gd name="connsiteY1" fmla="*/ 399419 h 1948440"/>
                    <a:gd name="connsiteX2" fmla="*/ 342631 w 342631"/>
                    <a:gd name="connsiteY2" fmla="*/ 665551 h 1948440"/>
                    <a:gd name="connsiteX3" fmla="*/ 315335 w 342631"/>
                    <a:gd name="connsiteY3" fmla="*/ 842972 h 1948440"/>
                    <a:gd name="connsiteX4" fmla="*/ 308511 w 342631"/>
                    <a:gd name="connsiteY4" fmla="*/ 938506 h 1948440"/>
                    <a:gd name="connsiteX5" fmla="*/ 322159 w 342631"/>
                    <a:gd name="connsiteY5" fmla="*/ 1027216 h 1948440"/>
                    <a:gd name="connsiteX6" fmla="*/ 288040 w 342631"/>
                    <a:gd name="connsiteY6" fmla="*/ 1122751 h 1948440"/>
                    <a:gd name="connsiteX7" fmla="*/ 178858 w 342631"/>
                    <a:gd name="connsiteY7" fmla="*/ 1170518 h 1948440"/>
                    <a:gd name="connsiteX8" fmla="*/ 91691 w 342631"/>
                    <a:gd name="connsiteY8" fmla="*/ 1196270 h 1948440"/>
                    <a:gd name="connsiteX9" fmla="*/ 35556 w 342631"/>
                    <a:gd name="connsiteY9" fmla="*/ 1266052 h 1948440"/>
                    <a:gd name="connsiteX10" fmla="*/ 1437 w 342631"/>
                    <a:gd name="connsiteY10" fmla="*/ 1354763 h 1948440"/>
                    <a:gd name="connsiteX11" fmla="*/ 83323 w 342631"/>
                    <a:gd name="connsiteY11" fmla="*/ 1436649 h 1948440"/>
                    <a:gd name="connsiteX12" fmla="*/ 151562 w 342631"/>
                    <a:gd name="connsiteY12" fmla="*/ 1463945 h 1948440"/>
                    <a:gd name="connsiteX13" fmla="*/ 199329 w 342631"/>
                    <a:gd name="connsiteY13" fmla="*/ 1498064 h 1948440"/>
                    <a:gd name="connsiteX14" fmla="*/ 178858 w 342631"/>
                    <a:gd name="connsiteY14" fmla="*/ 1634542 h 1948440"/>
                    <a:gd name="connsiteX15" fmla="*/ 216863 w 342631"/>
                    <a:gd name="connsiteY15" fmla="*/ 1686593 h 1948440"/>
                    <a:gd name="connsiteX16" fmla="*/ 151562 w 342631"/>
                    <a:gd name="connsiteY16" fmla="*/ 1791491 h 1948440"/>
                    <a:gd name="connsiteX17" fmla="*/ 49204 w 342631"/>
                    <a:gd name="connsiteY17" fmla="*/ 1948440 h 1948440"/>
                    <a:gd name="connsiteX0" fmla="*/ 334608 w 342631"/>
                    <a:gd name="connsiteY0" fmla="*/ 0 h 1948440"/>
                    <a:gd name="connsiteX1" fmla="*/ 315335 w 342631"/>
                    <a:gd name="connsiteY1" fmla="*/ 399419 h 1948440"/>
                    <a:gd name="connsiteX2" fmla="*/ 342631 w 342631"/>
                    <a:gd name="connsiteY2" fmla="*/ 665551 h 1948440"/>
                    <a:gd name="connsiteX3" fmla="*/ 315335 w 342631"/>
                    <a:gd name="connsiteY3" fmla="*/ 842972 h 1948440"/>
                    <a:gd name="connsiteX4" fmla="*/ 308511 w 342631"/>
                    <a:gd name="connsiteY4" fmla="*/ 938506 h 1948440"/>
                    <a:gd name="connsiteX5" fmla="*/ 322159 w 342631"/>
                    <a:gd name="connsiteY5" fmla="*/ 1027216 h 1948440"/>
                    <a:gd name="connsiteX6" fmla="*/ 288040 w 342631"/>
                    <a:gd name="connsiteY6" fmla="*/ 1122751 h 1948440"/>
                    <a:gd name="connsiteX7" fmla="*/ 178858 w 342631"/>
                    <a:gd name="connsiteY7" fmla="*/ 1170518 h 1948440"/>
                    <a:gd name="connsiteX8" fmla="*/ 91691 w 342631"/>
                    <a:gd name="connsiteY8" fmla="*/ 1196270 h 1948440"/>
                    <a:gd name="connsiteX9" fmla="*/ 35556 w 342631"/>
                    <a:gd name="connsiteY9" fmla="*/ 1266052 h 1948440"/>
                    <a:gd name="connsiteX10" fmla="*/ 1437 w 342631"/>
                    <a:gd name="connsiteY10" fmla="*/ 1354763 h 1948440"/>
                    <a:gd name="connsiteX11" fmla="*/ 83323 w 342631"/>
                    <a:gd name="connsiteY11" fmla="*/ 1436649 h 1948440"/>
                    <a:gd name="connsiteX12" fmla="*/ 151562 w 342631"/>
                    <a:gd name="connsiteY12" fmla="*/ 1463945 h 1948440"/>
                    <a:gd name="connsiteX13" fmla="*/ 199329 w 342631"/>
                    <a:gd name="connsiteY13" fmla="*/ 1498064 h 1948440"/>
                    <a:gd name="connsiteX14" fmla="*/ 216863 w 342631"/>
                    <a:gd name="connsiteY14" fmla="*/ 1686593 h 1948440"/>
                    <a:gd name="connsiteX15" fmla="*/ 151562 w 342631"/>
                    <a:gd name="connsiteY15" fmla="*/ 1791491 h 1948440"/>
                    <a:gd name="connsiteX16" fmla="*/ 49204 w 342631"/>
                    <a:gd name="connsiteY16" fmla="*/ 1948440 h 1948440"/>
                    <a:gd name="connsiteX0" fmla="*/ 334608 w 342631"/>
                    <a:gd name="connsiteY0" fmla="*/ 0 h 1948440"/>
                    <a:gd name="connsiteX1" fmla="*/ 315335 w 342631"/>
                    <a:gd name="connsiteY1" fmla="*/ 399419 h 1948440"/>
                    <a:gd name="connsiteX2" fmla="*/ 342631 w 342631"/>
                    <a:gd name="connsiteY2" fmla="*/ 665551 h 1948440"/>
                    <a:gd name="connsiteX3" fmla="*/ 315335 w 342631"/>
                    <a:gd name="connsiteY3" fmla="*/ 842972 h 1948440"/>
                    <a:gd name="connsiteX4" fmla="*/ 308511 w 342631"/>
                    <a:gd name="connsiteY4" fmla="*/ 938506 h 1948440"/>
                    <a:gd name="connsiteX5" fmla="*/ 322159 w 342631"/>
                    <a:gd name="connsiteY5" fmla="*/ 1027216 h 1948440"/>
                    <a:gd name="connsiteX6" fmla="*/ 288040 w 342631"/>
                    <a:gd name="connsiteY6" fmla="*/ 1122751 h 1948440"/>
                    <a:gd name="connsiteX7" fmla="*/ 178858 w 342631"/>
                    <a:gd name="connsiteY7" fmla="*/ 1170518 h 1948440"/>
                    <a:gd name="connsiteX8" fmla="*/ 91691 w 342631"/>
                    <a:gd name="connsiteY8" fmla="*/ 1196270 h 1948440"/>
                    <a:gd name="connsiteX9" fmla="*/ 35556 w 342631"/>
                    <a:gd name="connsiteY9" fmla="*/ 1266052 h 1948440"/>
                    <a:gd name="connsiteX10" fmla="*/ 1437 w 342631"/>
                    <a:gd name="connsiteY10" fmla="*/ 1354763 h 1948440"/>
                    <a:gd name="connsiteX11" fmla="*/ 83323 w 342631"/>
                    <a:gd name="connsiteY11" fmla="*/ 1436649 h 1948440"/>
                    <a:gd name="connsiteX12" fmla="*/ 151562 w 342631"/>
                    <a:gd name="connsiteY12" fmla="*/ 1463945 h 1948440"/>
                    <a:gd name="connsiteX13" fmla="*/ 199329 w 342631"/>
                    <a:gd name="connsiteY13" fmla="*/ 1498064 h 1948440"/>
                    <a:gd name="connsiteX14" fmla="*/ 187026 w 342631"/>
                    <a:gd name="connsiteY14" fmla="*/ 1624558 h 1948440"/>
                    <a:gd name="connsiteX15" fmla="*/ 216863 w 342631"/>
                    <a:gd name="connsiteY15" fmla="*/ 1686593 h 1948440"/>
                    <a:gd name="connsiteX16" fmla="*/ 151562 w 342631"/>
                    <a:gd name="connsiteY16" fmla="*/ 1791491 h 1948440"/>
                    <a:gd name="connsiteX17" fmla="*/ 49204 w 342631"/>
                    <a:gd name="connsiteY17" fmla="*/ 1948440 h 1948440"/>
                    <a:gd name="connsiteX0" fmla="*/ 334608 w 342631"/>
                    <a:gd name="connsiteY0" fmla="*/ 0 h 1948440"/>
                    <a:gd name="connsiteX1" fmla="*/ 315335 w 342631"/>
                    <a:gd name="connsiteY1" fmla="*/ 399419 h 1948440"/>
                    <a:gd name="connsiteX2" fmla="*/ 342631 w 342631"/>
                    <a:gd name="connsiteY2" fmla="*/ 665551 h 1948440"/>
                    <a:gd name="connsiteX3" fmla="*/ 315335 w 342631"/>
                    <a:gd name="connsiteY3" fmla="*/ 842972 h 1948440"/>
                    <a:gd name="connsiteX4" fmla="*/ 308511 w 342631"/>
                    <a:gd name="connsiteY4" fmla="*/ 938506 h 1948440"/>
                    <a:gd name="connsiteX5" fmla="*/ 322159 w 342631"/>
                    <a:gd name="connsiteY5" fmla="*/ 1027216 h 1948440"/>
                    <a:gd name="connsiteX6" fmla="*/ 288040 w 342631"/>
                    <a:gd name="connsiteY6" fmla="*/ 1122751 h 1948440"/>
                    <a:gd name="connsiteX7" fmla="*/ 178858 w 342631"/>
                    <a:gd name="connsiteY7" fmla="*/ 1170518 h 1948440"/>
                    <a:gd name="connsiteX8" fmla="*/ 91691 w 342631"/>
                    <a:gd name="connsiteY8" fmla="*/ 1196270 h 1948440"/>
                    <a:gd name="connsiteX9" fmla="*/ 35556 w 342631"/>
                    <a:gd name="connsiteY9" fmla="*/ 1266052 h 1948440"/>
                    <a:gd name="connsiteX10" fmla="*/ 1437 w 342631"/>
                    <a:gd name="connsiteY10" fmla="*/ 1354763 h 1948440"/>
                    <a:gd name="connsiteX11" fmla="*/ 83323 w 342631"/>
                    <a:gd name="connsiteY11" fmla="*/ 1436649 h 1948440"/>
                    <a:gd name="connsiteX12" fmla="*/ 151562 w 342631"/>
                    <a:gd name="connsiteY12" fmla="*/ 1463945 h 1948440"/>
                    <a:gd name="connsiteX13" fmla="*/ 187026 w 342631"/>
                    <a:gd name="connsiteY13" fmla="*/ 1624558 h 1948440"/>
                    <a:gd name="connsiteX14" fmla="*/ 216863 w 342631"/>
                    <a:gd name="connsiteY14" fmla="*/ 1686593 h 1948440"/>
                    <a:gd name="connsiteX15" fmla="*/ 151562 w 342631"/>
                    <a:gd name="connsiteY15" fmla="*/ 1791491 h 1948440"/>
                    <a:gd name="connsiteX16" fmla="*/ 49204 w 342631"/>
                    <a:gd name="connsiteY16" fmla="*/ 1948440 h 1948440"/>
                    <a:gd name="connsiteX0" fmla="*/ 334608 w 342631"/>
                    <a:gd name="connsiteY0" fmla="*/ 0 h 1948440"/>
                    <a:gd name="connsiteX1" fmla="*/ 315335 w 342631"/>
                    <a:gd name="connsiteY1" fmla="*/ 399419 h 1948440"/>
                    <a:gd name="connsiteX2" fmla="*/ 342631 w 342631"/>
                    <a:gd name="connsiteY2" fmla="*/ 665551 h 1948440"/>
                    <a:gd name="connsiteX3" fmla="*/ 315335 w 342631"/>
                    <a:gd name="connsiteY3" fmla="*/ 842972 h 1948440"/>
                    <a:gd name="connsiteX4" fmla="*/ 308511 w 342631"/>
                    <a:gd name="connsiteY4" fmla="*/ 938506 h 1948440"/>
                    <a:gd name="connsiteX5" fmla="*/ 322159 w 342631"/>
                    <a:gd name="connsiteY5" fmla="*/ 1027216 h 1948440"/>
                    <a:gd name="connsiteX6" fmla="*/ 288040 w 342631"/>
                    <a:gd name="connsiteY6" fmla="*/ 1122751 h 1948440"/>
                    <a:gd name="connsiteX7" fmla="*/ 178858 w 342631"/>
                    <a:gd name="connsiteY7" fmla="*/ 1170518 h 1948440"/>
                    <a:gd name="connsiteX8" fmla="*/ 91691 w 342631"/>
                    <a:gd name="connsiteY8" fmla="*/ 1196270 h 1948440"/>
                    <a:gd name="connsiteX9" fmla="*/ 35556 w 342631"/>
                    <a:gd name="connsiteY9" fmla="*/ 1266052 h 1948440"/>
                    <a:gd name="connsiteX10" fmla="*/ 1437 w 342631"/>
                    <a:gd name="connsiteY10" fmla="*/ 1354763 h 1948440"/>
                    <a:gd name="connsiteX11" fmla="*/ 83323 w 342631"/>
                    <a:gd name="connsiteY11" fmla="*/ 1436649 h 1948440"/>
                    <a:gd name="connsiteX12" fmla="*/ 151562 w 342631"/>
                    <a:gd name="connsiteY12" fmla="*/ 1463945 h 1948440"/>
                    <a:gd name="connsiteX13" fmla="*/ 187026 w 342631"/>
                    <a:gd name="connsiteY13" fmla="*/ 1603901 h 1948440"/>
                    <a:gd name="connsiteX14" fmla="*/ 216863 w 342631"/>
                    <a:gd name="connsiteY14" fmla="*/ 1686593 h 1948440"/>
                    <a:gd name="connsiteX15" fmla="*/ 151562 w 342631"/>
                    <a:gd name="connsiteY15" fmla="*/ 1791491 h 1948440"/>
                    <a:gd name="connsiteX16" fmla="*/ 49204 w 342631"/>
                    <a:gd name="connsiteY16" fmla="*/ 1948440 h 1948440"/>
                    <a:gd name="connsiteX0" fmla="*/ 334608 w 342631"/>
                    <a:gd name="connsiteY0" fmla="*/ 0 h 1948440"/>
                    <a:gd name="connsiteX1" fmla="*/ 315335 w 342631"/>
                    <a:gd name="connsiteY1" fmla="*/ 399419 h 1948440"/>
                    <a:gd name="connsiteX2" fmla="*/ 342631 w 342631"/>
                    <a:gd name="connsiteY2" fmla="*/ 665551 h 1948440"/>
                    <a:gd name="connsiteX3" fmla="*/ 315335 w 342631"/>
                    <a:gd name="connsiteY3" fmla="*/ 842972 h 1948440"/>
                    <a:gd name="connsiteX4" fmla="*/ 308511 w 342631"/>
                    <a:gd name="connsiteY4" fmla="*/ 938506 h 1948440"/>
                    <a:gd name="connsiteX5" fmla="*/ 322159 w 342631"/>
                    <a:gd name="connsiteY5" fmla="*/ 1027216 h 1948440"/>
                    <a:gd name="connsiteX6" fmla="*/ 288040 w 342631"/>
                    <a:gd name="connsiteY6" fmla="*/ 1122751 h 1948440"/>
                    <a:gd name="connsiteX7" fmla="*/ 178858 w 342631"/>
                    <a:gd name="connsiteY7" fmla="*/ 1170518 h 1948440"/>
                    <a:gd name="connsiteX8" fmla="*/ 91691 w 342631"/>
                    <a:gd name="connsiteY8" fmla="*/ 1196270 h 1948440"/>
                    <a:gd name="connsiteX9" fmla="*/ 35556 w 342631"/>
                    <a:gd name="connsiteY9" fmla="*/ 1266052 h 1948440"/>
                    <a:gd name="connsiteX10" fmla="*/ 1437 w 342631"/>
                    <a:gd name="connsiteY10" fmla="*/ 1354763 h 1948440"/>
                    <a:gd name="connsiteX11" fmla="*/ 83323 w 342631"/>
                    <a:gd name="connsiteY11" fmla="*/ 1436649 h 1948440"/>
                    <a:gd name="connsiteX12" fmla="*/ 151562 w 342631"/>
                    <a:gd name="connsiteY12" fmla="*/ 1463945 h 1948440"/>
                    <a:gd name="connsiteX13" fmla="*/ 180141 w 342631"/>
                    <a:gd name="connsiteY13" fmla="*/ 1576357 h 1948440"/>
                    <a:gd name="connsiteX14" fmla="*/ 216863 w 342631"/>
                    <a:gd name="connsiteY14" fmla="*/ 1686593 h 1948440"/>
                    <a:gd name="connsiteX15" fmla="*/ 151562 w 342631"/>
                    <a:gd name="connsiteY15" fmla="*/ 1791491 h 1948440"/>
                    <a:gd name="connsiteX16" fmla="*/ 49204 w 342631"/>
                    <a:gd name="connsiteY16" fmla="*/ 1948440 h 1948440"/>
                    <a:gd name="connsiteX0" fmla="*/ 333737 w 341760"/>
                    <a:gd name="connsiteY0" fmla="*/ 0 h 1948440"/>
                    <a:gd name="connsiteX1" fmla="*/ 314464 w 341760"/>
                    <a:gd name="connsiteY1" fmla="*/ 399419 h 1948440"/>
                    <a:gd name="connsiteX2" fmla="*/ 341760 w 341760"/>
                    <a:gd name="connsiteY2" fmla="*/ 665551 h 1948440"/>
                    <a:gd name="connsiteX3" fmla="*/ 314464 w 341760"/>
                    <a:gd name="connsiteY3" fmla="*/ 842972 h 1948440"/>
                    <a:gd name="connsiteX4" fmla="*/ 307640 w 341760"/>
                    <a:gd name="connsiteY4" fmla="*/ 938506 h 1948440"/>
                    <a:gd name="connsiteX5" fmla="*/ 321288 w 341760"/>
                    <a:gd name="connsiteY5" fmla="*/ 1027216 h 1948440"/>
                    <a:gd name="connsiteX6" fmla="*/ 287169 w 341760"/>
                    <a:gd name="connsiteY6" fmla="*/ 1122751 h 1948440"/>
                    <a:gd name="connsiteX7" fmla="*/ 177987 w 341760"/>
                    <a:gd name="connsiteY7" fmla="*/ 1170518 h 1948440"/>
                    <a:gd name="connsiteX8" fmla="*/ 90820 w 341760"/>
                    <a:gd name="connsiteY8" fmla="*/ 1196270 h 1948440"/>
                    <a:gd name="connsiteX9" fmla="*/ 34685 w 341760"/>
                    <a:gd name="connsiteY9" fmla="*/ 1266052 h 1948440"/>
                    <a:gd name="connsiteX10" fmla="*/ 566 w 341760"/>
                    <a:gd name="connsiteY10" fmla="*/ 1354763 h 1948440"/>
                    <a:gd name="connsiteX11" fmla="*/ 61794 w 341760"/>
                    <a:gd name="connsiteY11" fmla="*/ 1429763 h 1948440"/>
                    <a:gd name="connsiteX12" fmla="*/ 150691 w 341760"/>
                    <a:gd name="connsiteY12" fmla="*/ 1463945 h 1948440"/>
                    <a:gd name="connsiteX13" fmla="*/ 179270 w 341760"/>
                    <a:gd name="connsiteY13" fmla="*/ 1576357 h 1948440"/>
                    <a:gd name="connsiteX14" fmla="*/ 215992 w 341760"/>
                    <a:gd name="connsiteY14" fmla="*/ 1686593 h 1948440"/>
                    <a:gd name="connsiteX15" fmla="*/ 150691 w 341760"/>
                    <a:gd name="connsiteY15" fmla="*/ 1791491 h 1948440"/>
                    <a:gd name="connsiteX16" fmla="*/ 48333 w 341760"/>
                    <a:gd name="connsiteY16" fmla="*/ 1948440 h 1948440"/>
                    <a:gd name="connsiteX0" fmla="*/ 333737 w 341760"/>
                    <a:gd name="connsiteY0" fmla="*/ 0 h 1948440"/>
                    <a:gd name="connsiteX1" fmla="*/ 314464 w 341760"/>
                    <a:gd name="connsiteY1" fmla="*/ 399419 h 1948440"/>
                    <a:gd name="connsiteX2" fmla="*/ 341760 w 341760"/>
                    <a:gd name="connsiteY2" fmla="*/ 665551 h 1948440"/>
                    <a:gd name="connsiteX3" fmla="*/ 314464 w 341760"/>
                    <a:gd name="connsiteY3" fmla="*/ 842972 h 1948440"/>
                    <a:gd name="connsiteX4" fmla="*/ 307640 w 341760"/>
                    <a:gd name="connsiteY4" fmla="*/ 938506 h 1948440"/>
                    <a:gd name="connsiteX5" fmla="*/ 321288 w 341760"/>
                    <a:gd name="connsiteY5" fmla="*/ 1027216 h 1948440"/>
                    <a:gd name="connsiteX6" fmla="*/ 287169 w 341760"/>
                    <a:gd name="connsiteY6" fmla="*/ 1122751 h 1948440"/>
                    <a:gd name="connsiteX7" fmla="*/ 177987 w 341760"/>
                    <a:gd name="connsiteY7" fmla="*/ 1170518 h 1948440"/>
                    <a:gd name="connsiteX8" fmla="*/ 90820 w 341760"/>
                    <a:gd name="connsiteY8" fmla="*/ 1196270 h 1948440"/>
                    <a:gd name="connsiteX9" fmla="*/ 34685 w 341760"/>
                    <a:gd name="connsiteY9" fmla="*/ 1266052 h 1948440"/>
                    <a:gd name="connsiteX10" fmla="*/ 566 w 341760"/>
                    <a:gd name="connsiteY10" fmla="*/ 1354763 h 1948440"/>
                    <a:gd name="connsiteX11" fmla="*/ 61794 w 341760"/>
                    <a:gd name="connsiteY11" fmla="*/ 1429763 h 1948440"/>
                    <a:gd name="connsiteX12" fmla="*/ 179270 w 341760"/>
                    <a:gd name="connsiteY12" fmla="*/ 1576357 h 1948440"/>
                    <a:gd name="connsiteX13" fmla="*/ 215992 w 341760"/>
                    <a:gd name="connsiteY13" fmla="*/ 1686593 h 1948440"/>
                    <a:gd name="connsiteX14" fmla="*/ 150691 w 341760"/>
                    <a:gd name="connsiteY14" fmla="*/ 1791491 h 1948440"/>
                    <a:gd name="connsiteX15" fmla="*/ 48333 w 341760"/>
                    <a:gd name="connsiteY15" fmla="*/ 1948440 h 1948440"/>
                    <a:gd name="connsiteX0" fmla="*/ 333737 w 341760"/>
                    <a:gd name="connsiteY0" fmla="*/ 0 h 1948440"/>
                    <a:gd name="connsiteX1" fmla="*/ 314464 w 341760"/>
                    <a:gd name="connsiteY1" fmla="*/ 399419 h 1948440"/>
                    <a:gd name="connsiteX2" fmla="*/ 341760 w 341760"/>
                    <a:gd name="connsiteY2" fmla="*/ 665551 h 1948440"/>
                    <a:gd name="connsiteX3" fmla="*/ 314464 w 341760"/>
                    <a:gd name="connsiteY3" fmla="*/ 842972 h 1948440"/>
                    <a:gd name="connsiteX4" fmla="*/ 307640 w 341760"/>
                    <a:gd name="connsiteY4" fmla="*/ 938506 h 1948440"/>
                    <a:gd name="connsiteX5" fmla="*/ 321288 w 341760"/>
                    <a:gd name="connsiteY5" fmla="*/ 1027216 h 1948440"/>
                    <a:gd name="connsiteX6" fmla="*/ 287169 w 341760"/>
                    <a:gd name="connsiteY6" fmla="*/ 1122751 h 1948440"/>
                    <a:gd name="connsiteX7" fmla="*/ 177987 w 341760"/>
                    <a:gd name="connsiteY7" fmla="*/ 1170518 h 1948440"/>
                    <a:gd name="connsiteX8" fmla="*/ 90820 w 341760"/>
                    <a:gd name="connsiteY8" fmla="*/ 1196270 h 1948440"/>
                    <a:gd name="connsiteX9" fmla="*/ 34685 w 341760"/>
                    <a:gd name="connsiteY9" fmla="*/ 1266052 h 1948440"/>
                    <a:gd name="connsiteX10" fmla="*/ 566 w 341760"/>
                    <a:gd name="connsiteY10" fmla="*/ 1354763 h 1948440"/>
                    <a:gd name="connsiteX11" fmla="*/ 61794 w 341760"/>
                    <a:gd name="connsiteY11" fmla="*/ 1429763 h 1948440"/>
                    <a:gd name="connsiteX12" fmla="*/ 131068 w 341760"/>
                    <a:gd name="connsiteY12" fmla="*/ 1486841 h 1948440"/>
                    <a:gd name="connsiteX13" fmla="*/ 179270 w 341760"/>
                    <a:gd name="connsiteY13" fmla="*/ 1576357 h 1948440"/>
                    <a:gd name="connsiteX14" fmla="*/ 215992 w 341760"/>
                    <a:gd name="connsiteY14" fmla="*/ 1686593 h 1948440"/>
                    <a:gd name="connsiteX15" fmla="*/ 150691 w 341760"/>
                    <a:gd name="connsiteY15" fmla="*/ 1791491 h 1948440"/>
                    <a:gd name="connsiteX16" fmla="*/ 48333 w 341760"/>
                    <a:gd name="connsiteY16" fmla="*/ 1948440 h 194844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341760" h="1948440">
                      <a:moveTo>
                        <a:pt x="333737" y="0"/>
                      </a:moveTo>
                      <a:cubicBezTo>
                        <a:pt x="338457" y="127644"/>
                        <a:pt x="313127" y="288494"/>
                        <a:pt x="314464" y="399419"/>
                      </a:cubicBezTo>
                      <a:cubicBezTo>
                        <a:pt x="315801" y="510344"/>
                        <a:pt x="341760" y="591626"/>
                        <a:pt x="341760" y="665551"/>
                      </a:cubicBezTo>
                      <a:cubicBezTo>
                        <a:pt x="341760" y="739476"/>
                        <a:pt x="320151" y="797480"/>
                        <a:pt x="314464" y="842972"/>
                      </a:cubicBezTo>
                      <a:cubicBezTo>
                        <a:pt x="308777" y="888465"/>
                        <a:pt x="306503" y="907799"/>
                        <a:pt x="307640" y="938506"/>
                      </a:cubicBezTo>
                      <a:cubicBezTo>
                        <a:pt x="308777" y="969213"/>
                        <a:pt x="324700" y="996509"/>
                        <a:pt x="321288" y="1027216"/>
                      </a:cubicBezTo>
                      <a:cubicBezTo>
                        <a:pt x="317876" y="1057923"/>
                        <a:pt x="311052" y="1098867"/>
                        <a:pt x="287169" y="1122751"/>
                      </a:cubicBezTo>
                      <a:cubicBezTo>
                        <a:pt x="263286" y="1146635"/>
                        <a:pt x="210712" y="1158265"/>
                        <a:pt x="177987" y="1170518"/>
                      </a:cubicBezTo>
                      <a:cubicBezTo>
                        <a:pt x="145262" y="1182771"/>
                        <a:pt x="114704" y="1180348"/>
                        <a:pt x="90820" y="1196270"/>
                      </a:cubicBezTo>
                      <a:cubicBezTo>
                        <a:pt x="66936" y="1212192"/>
                        <a:pt x="49727" y="1239637"/>
                        <a:pt x="34685" y="1266052"/>
                      </a:cubicBezTo>
                      <a:cubicBezTo>
                        <a:pt x="19643" y="1292467"/>
                        <a:pt x="-3952" y="1327478"/>
                        <a:pt x="566" y="1354763"/>
                      </a:cubicBezTo>
                      <a:cubicBezTo>
                        <a:pt x="5084" y="1382048"/>
                        <a:pt x="40044" y="1407750"/>
                        <a:pt x="61794" y="1429763"/>
                      </a:cubicBezTo>
                      <a:cubicBezTo>
                        <a:pt x="83544" y="1451776"/>
                        <a:pt x="111489" y="1462409"/>
                        <a:pt x="131068" y="1486841"/>
                      </a:cubicBezTo>
                      <a:cubicBezTo>
                        <a:pt x="150647" y="1511273"/>
                        <a:pt x="162821" y="1543065"/>
                        <a:pt x="179270" y="1576357"/>
                      </a:cubicBezTo>
                      <a:cubicBezTo>
                        <a:pt x="195719" y="1609649"/>
                        <a:pt x="220755" y="1650737"/>
                        <a:pt x="215992" y="1686593"/>
                      </a:cubicBezTo>
                      <a:cubicBezTo>
                        <a:pt x="211229" y="1722449"/>
                        <a:pt x="171163" y="1744861"/>
                        <a:pt x="150691" y="1791491"/>
                      </a:cubicBezTo>
                      <a:cubicBezTo>
                        <a:pt x="119983" y="1838121"/>
                        <a:pt x="84158" y="1893280"/>
                        <a:pt x="48333" y="1948440"/>
                      </a:cubicBezTo>
                    </a:path>
                  </a:pathLst>
                </a:custGeom>
                <a:noFill/>
                <a:ln w="38100">
                  <a:solidFill>
                    <a:schemeClr val="tx1"/>
                  </a:solidFill>
                  <a:prstDash val="solid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6129" dirty="0"/>
                </a:p>
              </p:txBody>
            </p:sp>
          </p:grpSp>
          <p:sp>
            <p:nvSpPr>
              <p:cNvPr id="721" name="Freeform 720"/>
              <p:cNvSpPr/>
              <p:nvPr/>
            </p:nvSpPr>
            <p:spPr>
              <a:xfrm>
                <a:off x="1380756" y="616201"/>
                <a:ext cx="1015578" cy="5827127"/>
              </a:xfrm>
              <a:custGeom>
                <a:avLst/>
                <a:gdLst>
                  <a:gd name="connsiteX0" fmla="*/ 0 w 1084521"/>
                  <a:gd name="connsiteY0" fmla="*/ 5826642 h 5826642"/>
                  <a:gd name="connsiteX1" fmla="*/ 159489 w 1084521"/>
                  <a:gd name="connsiteY1" fmla="*/ 5443870 h 5826642"/>
                  <a:gd name="connsiteX2" fmla="*/ 223284 w 1084521"/>
                  <a:gd name="connsiteY2" fmla="*/ 5273749 h 5826642"/>
                  <a:gd name="connsiteX3" fmla="*/ 361507 w 1084521"/>
                  <a:gd name="connsiteY3" fmla="*/ 5135526 h 5826642"/>
                  <a:gd name="connsiteX4" fmla="*/ 361507 w 1084521"/>
                  <a:gd name="connsiteY4" fmla="*/ 5135526 h 5826642"/>
                  <a:gd name="connsiteX5" fmla="*/ 382772 w 1084521"/>
                  <a:gd name="connsiteY5" fmla="*/ 4848447 h 5826642"/>
                  <a:gd name="connsiteX6" fmla="*/ 489098 w 1084521"/>
                  <a:gd name="connsiteY6" fmla="*/ 4455042 h 5826642"/>
                  <a:gd name="connsiteX7" fmla="*/ 574158 w 1084521"/>
                  <a:gd name="connsiteY7" fmla="*/ 4061638 h 5826642"/>
                  <a:gd name="connsiteX8" fmla="*/ 446568 w 1084521"/>
                  <a:gd name="connsiteY8" fmla="*/ 3848986 h 5826642"/>
                  <a:gd name="connsiteX9" fmla="*/ 308344 w 1084521"/>
                  <a:gd name="connsiteY9" fmla="*/ 3912782 h 5826642"/>
                  <a:gd name="connsiteX10" fmla="*/ 287079 w 1084521"/>
                  <a:gd name="connsiteY10" fmla="*/ 4284921 h 5826642"/>
                  <a:gd name="connsiteX11" fmla="*/ 202019 w 1084521"/>
                  <a:gd name="connsiteY11" fmla="*/ 4465675 h 5826642"/>
                  <a:gd name="connsiteX12" fmla="*/ 202019 w 1084521"/>
                  <a:gd name="connsiteY12" fmla="*/ 4104168 h 5826642"/>
                  <a:gd name="connsiteX13" fmla="*/ 308344 w 1084521"/>
                  <a:gd name="connsiteY13" fmla="*/ 3625703 h 5826642"/>
                  <a:gd name="connsiteX14" fmla="*/ 329609 w 1084521"/>
                  <a:gd name="connsiteY14" fmla="*/ 3157870 h 5826642"/>
                  <a:gd name="connsiteX15" fmla="*/ 223284 w 1084521"/>
                  <a:gd name="connsiteY15" fmla="*/ 2785731 h 5826642"/>
                  <a:gd name="connsiteX16" fmla="*/ 170121 w 1084521"/>
                  <a:gd name="connsiteY16" fmla="*/ 2604977 h 5826642"/>
                  <a:gd name="connsiteX17" fmla="*/ 170121 w 1084521"/>
                  <a:gd name="connsiteY17" fmla="*/ 2371061 h 5826642"/>
                  <a:gd name="connsiteX18" fmla="*/ 276447 w 1084521"/>
                  <a:gd name="connsiteY18" fmla="*/ 2052084 h 5826642"/>
                  <a:gd name="connsiteX19" fmla="*/ 435935 w 1084521"/>
                  <a:gd name="connsiteY19" fmla="*/ 1679945 h 5826642"/>
                  <a:gd name="connsiteX20" fmla="*/ 765544 w 1084521"/>
                  <a:gd name="connsiteY20" fmla="*/ 1254642 h 5826642"/>
                  <a:gd name="connsiteX21" fmla="*/ 744279 w 1084521"/>
                  <a:gd name="connsiteY21" fmla="*/ 935665 h 5826642"/>
                  <a:gd name="connsiteX22" fmla="*/ 744279 w 1084521"/>
                  <a:gd name="connsiteY22" fmla="*/ 765545 h 5826642"/>
                  <a:gd name="connsiteX23" fmla="*/ 914400 w 1084521"/>
                  <a:gd name="connsiteY23" fmla="*/ 404038 h 5826642"/>
                  <a:gd name="connsiteX24" fmla="*/ 914400 w 1084521"/>
                  <a:gd name="connsiteY24" fmla="*/ 404038 h 5826642"/>
                  <a:gd name="connsiteX25" fmla="*/ 1084521 w 1084521"/>
                  <a:gd name="connsiteY25" fmla="*/ 0 h 5826642"/>
                  <a:gd name="connsiteX0" fmla="*/ 0 w 1084521"/>
                  <a:gd name="connsiteY0" fmla="*/ 5826642 h 5826642"/>
                  <a:gd name="connsiteX1" fmla="*/ 159489 w 1084521"/>
                  <a:gd name="connsiteY1" fmla="*/ 5443870 h 5826642"/>
                  <a:gd name="connsiteX2" fmla="*/ 223284 w 1084521"/>
                  <a:gd name="connsiteY2" fmla="*/ 5273749 h 5826642"/>
                  <a:gd name="connsiteX3" fmla="*/ 361507 w 1084521"/>
                  <a:gd name="connsiteY3" fmla="*/ 5135526 h 5826642"/>
                  <a:gd name="connsiteX4" fmla="*/ 318977 w 1084521"/>
                  <a:gd name="connsiteY4" fmla="*/ 5135526 h 5826642"/>
                  <a:gd name="connsiteX5" fmla="*/ 382772 w 1084521"/>
                  <a:gd name="connsiteY5" fmla="*/ 4848447 h 5826642"/>
                  <a:gd name="connsiteX6" fmla="*/ 489098 w 1084521"/>
                  <a:gd name="connsiteY6" fmla="*/ 4455042 h 5826642"/>
                  <a:gd name="connsiteX7" fmla="*/ 574158 w 1084521"/>
                  <a:gd name="connsiteY7" fmla="*/ 4061638 h 5826642"/>
                  <a:gd name="connsiteX8" fmla="*/ 446568 w 1084521"/>
                  <a:gd name="connsiteY8" fmla="*/ 3848986 h 5826642"/>
                  <a:gd name="connsiteX9" fmla="*/ 308344 w 1084521"/>
                  <a:gd name="connsiteY9" fmla="*/ 3912782 h 5826642"/>
                  <a:gd name="connsiteX10" fmla="*/ 287079 w 1084521"/>
                  <a:gd name="connsiteY10" fmla="*/ 4284921 h 5826642"/>
                  <a:gd name="connsiteX11" fmla="*/ 202019 w 1084521"/>
                  <a:gd name="connsiteY11" fmla="*/ 4465675 h 5826642"/>
                  <a:gd name="connsiteX12" fmla="*/ 202019 w 1084521"/>
                  <a:gd name="connsiteY12" fmla="*/ 4104168 h 5826642"/>
                  <a:gd name="connsiteX13" fmla="*/ 308344 w 1084521"/>
                  <a:gd name="connsiteY13" fmla="*/ 3625703 h 5826642"/>
                  <a:gd name="connsiteX14" fmla="*/ 329609 w 1084521"/>
                  <a:gd name="connsiteY14" fmla="*/ 3157870 h 5826642"/>
                  <a:gd name="connsiteX15" fmla="*/ 223284 w 1084521"/>
                  <a:gd name="connsiteY15" fmla="*/ 2785731 h 5826642"/>
                  <a:gd name="connsiteX16" fmla="*/ 170121 w 1084521"/>
                  <a:gd name="connsiteY16" fmla="*/ 2604977 h 5826642"/>
                  <a:gd name="connsiteX17" fmla="*/ 170121 w 1084521"/>
                  <a:gd name="connsiteY17" fmla="*/ 2371061 h 5826642"/>
                  <a:gd name="connsiteX18" fmla="*/ 276447 w 1084521"/>
                  <a:gd name="connsiteY18" fmla="*/ 2052084 h 5826642"/>
                  <a:gd name="connsiteX19" fmla="*/ 435935 w 1084521"/>
                  <a:gd name="connsiteY19" fmla="*/ 1679945 h 5826642"/>
                  <a:gd name="connsiteX20" fmla="*/ 765544 w 1084521"/>
                  <a:gd name="connsiteY20" fmla="*/ 1254642 h 5826642"/>
                  <a:gd name="connsiteX21" fmla="*/ 744279 w 1084521"/>
                  <a:gd name="connsiteY21" fmla="*/ 935665 h 5826642"/>
                  <a:gd name="connsiteX22" fmla="*/ 744279 w 1084521"/>
                  <a:gd name="connsiteY22" fmla="*/ 765545 h 5826642"/>
                  <a:gd name="connsiteX23" fmla="*/ 914400 w 1084521"/>
                  <a:gd name="connsiteY23" fmla="*/ 404038 h 5826642"/>
                  <a:gd name="connsiteX24" fmla="*/ 914400 w 1084521"/>
                  <a:gd name="connsiteY24" fmla="*/ 404038 h 5826642"/>
                  <a:gd name="connsiteX25" fmla="*/ 1084521 w 1084521"/>
                  <a:gd name="connsiteY25" fmla="*/ 0 h 5826642"/>
                  <a:gd name="connsiteX0" fmla="*/ 0 w 1084521"/>
                  <a:gd name="connsiteY0" fmla="*/ 5826642 h 5826642"/>
                  <a:gd name="connsiteX1" fmla="*/ 159489 w 1084521"/>
                  <a:gd name="connsiteY1" fmla="*/ 5443870 h 5826642"/>
                  <a:gd name="connsiteX2" fmla="*/ 223284 w 1084521"/>
                  <a:gd name="connsiteY2" fmla="*/ 5273749 h 5826642"/>
                  <a:gd name="connsiteX3" fmla="*/ 361507 w 1084521"/>
                  <a:gd name="connsiteY3" fmla="*/ 5135526 h 5826642"/>
                  <a:gd name="connsiteX4" fmla="*/ 382772 w 1084521"/>
                  <a:gd name="connsiteY4" fmla="*/ 4848447 h 5826642"/>
                  <a:gd name="connsiteX5" fmla="*/ 489098 w 1084521"/>
                  <a:gd name="connsiteY5" fmla="*/ 4455042 h 5826642"/>
                  <a:gd name="connsiteX6" fmla="*/ 574158 w 1084521"/>
                  <a:gd name="connsiteY6" fmla="*/ 4061638 h 5826642"/>
                  <a:gd name="connsiteX7" fmla="*/ 446568 w 1084521"/>
                  <a:gd name="connsiteY7" fmla="*/ 3848986 h 5826642"/>
                  <a:gd name="connsiteX8" fmla="*/ 308344 w 1084521"/>
                  <a:gd name="connsiteY8" fmla="*/ 3912782 h 5826642"/>
                  <a:gd name="connsiteX9" fmla="*/ 287079 w 1084521"/>
                  <a:gd name="connsiteY9" fmla="*/ 4284921 h 5826642"/>
                  <a:gd name="connsiteX10" fmla="*/ 202019 w 1084521"/>
                  <a:gd name="connsiteY10" fmla="*/ 4465675 h 5826642"/>
                  <a:gd name="connsiteX11" fmla="*/ 202019 w 1084521"/>
                  <a:gd name="connsiteY11" fmla="*/ 4104168 h 5826642"/>
                  <a:gd name="connsiteX12" fmla="*/ 308344 w 1084521"/>
                  <a:gd name="connsiteY12" fmla="*/ 3625703 h 5826642"/>
                  <a:gd name="connsiteX13" fmla="*/ 329609 w 1084521"/>
                  <a:gd name="connsiteY13" fmla="*/ 3157870 h 5826642"/>
                  <a:gd name="connsiteX14" fmla="*/ 223284 w 1084521"/>
                  <a:gd name="connsiteY14" fmla="*/ 2785731 h 5826642"/>
                  <a:gd name="connsiteX15" fmla="*/ 170121 w 1084521"/>
                  <a:gd name="connsiteY15" fmla="*/ 2604977 h 5826642"/>
                  <a:gd name="connsiteX16" fmla="*/ 170121 w 1084521"/>
                  <a:gd name="connsiteY16" fmla="*/ 2371061 h 5826642"/>
                  <a:gd name="connsiteX17" fmla="*/ 276447 w 1084521"/>
                  <a:gd name="connsiteY17" fmla="*/ 2052084 h 5826642"/>
                  <a:gd name="connsiteX18" fmla="*/ 435935 w 1084521"/>
                  <a:gd name="connsiteY18" fmla="*/ 1679945 h 5826642"/>
                  <a:gd name="connsiteX19" fmla="*/ 765544 w 1084521"/>
                  <a:gd name="connsiteY19" fmla="*/ 1254642 h 5826642"/>
                  <a:gd name="connsiteX20" fmla="*/ 744279 w 1084521"/>
                  <a:gd name="connsiteY20" fmla="*/ 935665 h 5826642"/>
                  <a:gd name="connsiteX21" fmla="*/ 744279 w 1084521"/>
                  <a:gd name="connsiteY21" fmla="*/ 765545 h 5826642"/>
                  <a:gd name="connsiteX22" fmla="*/ 914400 w 1084521"/>
                  <a:gd name="connsiteY22" fmla="*/ 404038 h 5826642"/>
                  <a:gd name="connsiteX23" fmla="*/ 914400 w 1084521"/>
                  <a:gd name="connsiteY23" fmla="*/ 404038 h 5826642"/>
                  <a:gd name="connsiteX24" fmla="*/ 1084521 w 1084521"/>
                  <a:gd name="connsiteY24" fmla="*/ 0 h 5826642"/>
                  <a:gd name="connsiteX0" fmla="*/ 0 w 1084521"/>
                  <a:gd name="connsiteY0" fmla="*/ 5826642 h 5826642"/>
                  <a:gd name="connsiteX1" fmla="*/ 159489 w 1084521"/>
                  <a:gd name="connsiteY1" fmla="*/ 5443870 h 5826642"/>
                  <a:gd name="connsiteX2" fmla="*/ 223284 w 1084521"/>
                  <a:gd name="connsiteY2" fmla="*/ 5273749 h 5826642"/>
                  <a:gd name="connsiteX3" fmla="*/ 382772 w 1084521"/>
                  <a:gd name="connsiteY3" fmla="*/ 4848447 h 5826642"/>
                  <a:gd name="connsiteX4" fmla="*/ 489098 w 1084521"/>
                  <a:gd name="connsiteY4" fmla="*/ 4455042 h 5826642"/>
                  <a:gd name="connsiteX5" fmla="*/ 574158 w 1084521"/>
                  <a:gd name="connsiteY5" fmla="*/ 4061638 h 5826642"/>
                  <a:gd name="connsiteX6" fmla="*/ 446568 w 1084521"/>
                  <a:gd name="connsiteY6" fmla="*/ 3848986 h 5826642"/>
                  <a:gd name="connsiteX7" fmla="*/ 308344 w 1084521"/>
                  <a:gd name="connsiteY7" fmla="*/ 3912782 h 5826642"/>
                  <a:gd name="connsiteX8" fmla="*/ 287079 w 1084521"/>
                  <a:gd name="connsiteY8" fmla="*/ 4284921 h 5826642"/>
                  <a:gd name="connsiteX9" fmla="*/ 202019 w 1084521"/>
                  <a:gd name="connsiteY9" fmla="*/ 4465675 h 5826642"/>
                  <a:gd name="connsiteX10" fmla="*/ 202019 w 1084521"/>
                  <a:gd name="connsiteY10" fmla="*/ 4104168 h 5826642"/>
                  <a:gd name="connsiteX11" fmla="*/ 308344 w 1084521"/>
                  <a:gd name="connsiteY11" fmla="*/ 3625703 h 5826642"/>
                  <a:gd name="connsiteX12" fmla="*/ 329609 w 1084521"/>
                  <a:gd name="connsiteY12" fmla="*/ 3157870 h 5826642"/>
                  <a:gd name="connsiteX13" fmla="*/ 223284 w 1084521"/>
                  <a:gd name="connsiteY13" fmla="*/ 2785731 h 5826642"/>
                  <a:gd name="connsiteX14" fmla="*/ 170121 w 1084521"/>
                  <a:gd name="connsiteY14" fmla="*/ 2604977 h 5826642"/>
                  <a:gd name="connsiteX15" fmla="*/ 170121 w 1084521"/>
                  <a:gd name="connsiteY15" fmla="*/ 2371061 h 5826642"/>
                  <a:gd name="connsiteX16" fmla="*/ 276447 w 1084521"/>
                  <a:gd name="connsiteY16" fmla="*/ 2052084 h 5826642"/>
                  <a:gd name="connsiteX17" fmla="*/ 435935 w 1084521"/>
                  <a:gd name="connsiteY17" fmla="*/ 1679945 h 5826642"/>
                  <a:gd name="connsiteX18" fmla="*/ 765544 w 1084521"/>
                  <a:gd name="connsiteY18" fmla="*/ 1254642 h 5826642"/>
                  <a:gd name="connsiteX19" fmla="*/ 744279 w 1084521"/>
                  <a:gd name="connsiteY19" fmla="*/ 935665 h 5826642"/>
                  <a:gd name="connsiteX20" fmla="*/ 744279 w 1084521"/>
                  <a:gd name="connsiteY20" fmla="*/ 765545 h 5826642"/>
                  <a:gd name="connsiteX21" fmla="*/ 914400 w 1084521"/>
                  <a:gd name="connsiteY21" fmla="*/ 404038 h 5826642"/>
                  <a:gd name="connsiteX22" fmla="*/ 914400 w 1084521"/>
                  <a:gd name="connsiteY22" fmla="*/ 404038 h 5826642"/>
                  <a:gd name="connsiteX23" fmla="*/ 1084521 w 1084521"/>
                  <a:gd name="connsiteY23" fmla="*/ 0 h 5826642"/>
                  <a:gd name="connsiteX0" fmla="*/ 0 w 1084521"/>
                  <a:gd name="connsiteY0" fmla="*/ 5826642 h 5826642"/>
                  <a:gd name="connsiteX1" fmla="*/ 159489 w 1084521"/>
                  <a:gd name="connsiteY1" fmla="*/ 5443870 h 5826642"/>
                  <a:gd name="connsiteX2" fmla="*/ 223284 w 1084521"/>
                  <a:gd name="connsiteY2" fmla="*/ 5273749 h 5826642"/>
                  <a:gd name="connsiteX3" fmla="*/ 382772 w 1084521"/>
                  <a:gd name="connsiteY3" fmla="*/ 4848447 h 5826642"/>
                  <a:gd name="connsiteX4" fmla="*/ 489098 w 1084521"/>
                  <a:gd name="connsiteY4" fmla="*/ 4455042 h 5826642"/>
                  <a:gd name="connsiteX5" fmla="*/ 574158 w 1084521"/>
                  <a:gd name="connsiteY5" fmla="*/ 4061638 h 5826642"/>
                  <a:gd name="connsiteX6" fmla="*/ 499731 w 1084521"/>
                  <a:gd name="connsiteY6" fmla="*/ 3880883 h 5826642"/>
                  <a:gd name="connsiteX7" fmla="*/ 308344 w 1084521"/>
                  <a:gd name="connsiteY7" fmla="*/ 3912782 h 5826642"/>
                  <a:gd name="connsiteX8" fmla="*/ 287079 w 1084521"/>
                  <a:gd name="connsiteY8" fmla="*/ 4284921 h 5826642"/>
                  <a:gd name="connsiteX9" fmla="*/ 202019 w 1084521"/>
                  <a:gd name="connsiteY9" fmla="*/ 4465675 h 5826642"/>
                  <a:gd name="connsiteX10" fmla="*/ 202019 w 1084521"/>
                  <a:gd name="connsiteY10" fmla="*/ 4104168 h 5826642"/>
                  <a:gd name="connsiteX11" fmla="*/ 308344 w 1084521"/>
                  <a:gd name="connsiteY11" fmla="*/ 3625703 h 5826642"/>
                  <a:gd name="connsiteX12" fmla="*/ 329609 w 1084521"/>
                  <a:gd name="connsiteY12" fmla="*/ 3157870 h 5826642"/>
                  <a:gd name="connsiteX13" fmla="*/ 223284 w 1084521"/>
                  <a:gd name="connsiteY13" fmla="*/ 2785731 h 5826642"/>
                  <a:gd name="connsiteX14" fmla="*/ 170121 w 1084521"/>
                  <a:gd name="connsiteY14" fmla="*/ 2604977 h 5826642"/>
                  <a:gd name="connsiteX15" fmla="*/ 170121 w 1084521"/>
                  <a:gd name="connsiteY15" fmla="*/ 2371061 h 5826642"/>
                  <a:gd name="connsiteX16" fmla="*/ 276447 w 1084521"/>
                  <a:gd name="connsiteY16" fmla="*/ 2052084 h 5826642"/>
                  <a:gd name="connsiteX17" fmla="*/ 435935 w 1084521"/>
                  <a:gd name="connsiteY17" fmla="*/ 1679945 h 5826642"/>
                  <a:gd name="connsiteX18" fmla="*/ 765544 w 1084521"/>
                  <a:gd name="connsiteY18" fmla="*/ 1254642 h 5826642"/>
                  <a:gd name="connsiteX19" fmla="*/ 744279 w 1084521"/>
                  <a:gd name="connsiteY19" fmla="*/ 935665 h 5826642"/>
                  <a:gd name="connsiteX20" fmla="*/ 744279 w 1084521"/>
                  <a:gd name="connsiteY20" fmla="*/ 765545 h 5826642"/>
                  <a:gd name="connsiteX21" fmla="*/ 914400 w 1084521"/>
                  <a:gd name="connsiteY21" fmla="*/ 404038 h 5826642"/>
                  <a:gd name="connsiteX22" fmla="*/ 914400 w 1084521"/>
                  <a:gd name="connsiteY22" fmla="*/ 404038 h 5826642"/>
                  <a:gd name="connsiteX23" fmla="*/ 1084521 w 1084521"/>
                  <a:gd name="connsiteY23" fmla="*/ 0 h 5826642"/>
                  <a:gd name="connsiteX0" fmla="*/ 0 w 1084521"/>
                  <a:gd name="connsiteY0" fmla="*/ 5826642 h 5826642"/>
                  <a:gd name="connsiteX1" fmla="*/ 159489 w 1084521"/>
                  <a:gd name="connsiteY1" fmla="*/ 5443870 h 5826642"/>
                  <a:gd name="connsiteX2" fmla="*/ 223284 w 1084521"/>
                  <a:gd name="connsiteY2" fmla="*/ 5273749 h 5826642"/>
                  <a:gd name="connsiteX3" fmla="*/ 382772 w 1084521"/>
                  <a:gd name="connsiteY3" fmla="*/ 4848447 h 5826642"/>
                  <a:gd name="connsiteX4" fmla="*/ 489098 w 1084521"/>
                  <a:gd name="connsiteY4" fmla="*/ 4455042 h 5826642"/>
                  <a:gd name="connsiteX5" fmla="*/ 574158 w 1084521"/>
                  <a:gd name="connsiteY5" fmla="*/ 4061638 h 5826642"/>
                  <a:gd name="connsiteX6" fmla="*/ 499731 w 1084521"/>
                  <a:gd name="connsiteY6" fmla="*/ 3880883 h 5826642"/>
                  <a:gd name="connsiteX7" fmla="*/ 361507 w 1084521"/>
                  <a:gd name="connsiteY7" fmla="*/ 3912782 h 5826642"/>
                  <a:gd name="connsiteX8" fmla="*/ 287079 w 1084521"/>
                  <a:gd name="connsiteY8" fmla="*/ 4284921 h 5826642"/>
                  <a:gd name="connsiteX9" fmla="*/ 202019 w 1084521"/>
                  <a:gd name="connsiteY9" fmla="*/ 4465675 h 5826642"/>
                  <a:gd name="connsiteX10" fmla="*/ 202019 w 1084521"/>
                  <a:gd name="connsiteY10" fmla="*/ 4104168 h 5826642"/>
                  <a:gd name="connsiteX11" fmla="*/ 308344 w 1084521"/>
                  <a:gd name="connsiteY11" fmla="*/ 3625703 h 5826642"/>
                  <a:gd name="connsiteX12" fmla="*/ 329609 w 1084521"/>
                  <a:gd name="connsiteY12" fmla="*/ 3157870 h 5826642"/>
                  <a:gd name="connsiteX13" fmla="*/ 223284 w 1084521"/>
                  <a:gd name="connsiteY13" fmla="*/ 2785731 h 5826642"/>
                  <a:gd name="connsiteX14" fmla="*/ 170121 w 1084521"/>
                  <a:gd name="connsiteY14" fmla="*/ 2604977 h 5826642"/>
                  <a:gd name="connsiteX15" fmla="*/ 170121 w 1084521"/>
                  <a:gd name="connsiteY15" fmla="*/ 2371061 h 5826642"/>
                  <a:gd name="connsiteX16" fmla="*/ 276447 w 1084521"/>
                  <a:gd name="connsiteY16" fmla="*/ 2052084 h 5826642"/>
                  <a:gd name="connsiteX17" fmla="*/ 435935 w 1084521"/>
                  <a:gd name="connsiteY17" fmla="*/ 1679945 h 5826642"/>
                  <a:gd name="connsiteX18" fmla="*/ 765544 w 1084521"/>
                  <a:gd name="connsiteY18" fmla="*/ 1254642 h 5826642"/>
                  <a:gd name="connsiteX19" fmla="*/ 744279 w 1084521"/>
                  <a:gd name="connsiteY19" fmla="*/ 935665 h 5826642"/>
                  <a:gd name="connsiteX20" fmla="*/ 744279 w 1084521"/>
                  <a:gd name="connsiteY20" fmla="*/ 765545 h 5826642"/>
                  <a:gd name="connsiteX21" fmla="*/ 914400 w 1084521"/>
                  <a:gd name="connsiteY21" fmla="*/ 404038 h 5826642"/>
                  <a:gd name="connsiteX22" fmla="*/ 914400 w 1084521"/>
                  <a:gd name="connsiteY22" fmla="*/ 404038 h 5826642"/>
                  <a:gd name="connsiteX23" fmla="*/ 1084521 w 1084521"/>
                  <a:gd name="connsiteY23" fmla="*/ 0 h 5826642"/>
                  <a:gd name="connsiteX0" fmla="*/ 0 w 1084521"/>
                  <a:gd name="connsiteY0" fmla="*/ 5826642 h 5826642"/>
                  <a:gd name="connsiteX1" fmla="*/ 159489 w 1084521"/>
                  <a:gd name="connsiteY1" fmla="*/ 5443870 h 5826642"/>
                  <a:gd name="connsiteX2" fmla="*/ 223284 w 1084521"/>
                  <a:gd name="connsiteY2" fmla="*/ 5273749 h 5826642"/>
                  <a:gd name="connsiteX3" fmla="*/ 382772 w 1084521"/>
                  <a:gd name="connsiteY3" fmla="*/ 4848447 h 5826642"/>
                  <a:gd name="connsiteX4" fmla="*/ 489098 w 1084521"/>
                  <a:gd name="connsiteY4" fmla="*/ 4455042 h 5826642"/>
                  <a:gd name="connsiteX5" fmla="*/ 574158 w 1084521"/>
                  <a:gd name="connsiteY5" fmla="*/ 4061638 h 5826642"/>
                  <a:gd name="connsiteX6" fmla="*/ 499731 w 1084521"/>
                  <a:gd name="connsiteY6" fmla="*/ 3880883 h 5826642"/>
                  <a:gd name="connsiteX7" fmla="*/ 361507 w 1084521"/>
                  <a:gd name="connsiteY7" fmla="*/ 3912782 h 5826642"/>
                  <a:gd name="connsiteX8" fmla="*/ 244549 w 1084521"/>
                  <a:gd name="connsiteY8" fmla="*/ 4284921 h 5826642"/>
                  <a:gd name="connsiteX9" fmla="*/ 202019 w 1084521"/>
                  <a:gd name="connsiteY9" fmla="*/ 4465675 h 5826642"/>
                  <a:gd name="connsiteX10" fmla="*/ 202019 w 1084521"/>
                  <a:gd name="connsiteY10" fmla="*/ 4104168 h 5826642"/>
                  <a:gd name="connsiteX11" fmla="*/ 308344 w 1084521"/>
                  <a:gd name="connsiteY11" fmla="*/ 3625703 h 5826642"/>
                  <a:gd name="connsiteX12" fmla="*/ 329609 w 1084521"/>
                  <a:gd name="connsiteY12" fmla="*/ 3157870 h 5826642"/>
                  <a:gd name="connsiteX13" fmla="*/ 223284 w 1084521"/>
                  <a:gd name="connsiteY13" fmla="*/ 2785731 h 5826642"/>
                  <a:gd name="connsiteX14" fmla="*/ 170121 w 1084521"/>
                  <a:gd name="connsiteY14" fmla="*/ 2604977 h 5826642"/>
                  <a:gd name="connsiteX15" fmla="*/ 170121 w 1084521"/>
                  <a:gd name="connsiteY15" fmla="*/ 2371061 h 5826642"/>
                  <a:gd name="connsiteX16" fmla="*/ 276447 w 1084521"/>
                  <a:gd name="connsiteY16" fmla="*/ 2052084 h 5826642"/>
                  <a:gd name="connsiteX17" fmla="*/ 435935 w 1084521"/>
                  <a:gd name="connsiteY17" fmla="*/ 1679945 h 5826642"/>
                  <a:gd name="connsiteX18" fmla="*/ 765544 w 1084521"/>
                  <a:gd name="connsiteY18" fmla="*/ 1254642 h 5826642"/>
                  <a:gd name="connsiteX19" fmla="*/ 744279 w 1084521"/>
                  <a:gd name="connsiteY19" fmla="*/ 935665 h 5826642"/>
                  <a:gd name="connsiteX20" fmla="*/ 744279 w 1084521"/>
                  <a:gd name="connsiteY20" fmla="*/ 765545 h 5826642"/>
                  <a:gd name="connsiteX21" fmla="*/ 914400 w 1084521"/>
                  <a:gd name="connsiteY21" fmla="*/ 404038 h 5826642"/>
                  <a:gd name="connsiteX22" fmla="*/ 914400 w 1084521"/>
                  <a:gd name="connsiteY22" fmla="*/ 404038 h 5826642"/>
                  <a:gd name="connsiteX23" fmla="*/ 1084521 w 1084521"/>
                  <a:gd name="connsiteY23" fmla="*/ 0 h 5826642"/>
                  <a:gd name="connsiteX0" fmla="*/ 0 w 1084521"/>
                  <a:gd name="connsiteY0" fmla="*/ 5826642 h 5826642"/>
                  <a:gd name="connsiteX1" fmla="*/ 159489 w 1084521"/>
                  <a:gd name="connsiteY1" fmla="*/ 5443870 h 5826642"/>
                  <a:gd name="connsiteX2" fmla="*/ 223284 w 1084521"/>
                  <a:gd name="connsiteY2" fmla="*/ 5273749 h 5826642"/>
                  <a:gd name="connsiteX3" fmla="*/ 382772 w 1084521"/>
                  <a:gd name="connsiteY3" fmla="*/ 4848447 h 5826642"/>
                  <a:gd name="connsiteX4" fmla="*/ 489098 w 1084521"/>
                  <a:gd name="connsiteY4" fmla="*/ 4455042 h 5826642"/>
                  <a:gd name="connsiteX5" fmla="*/ 584791 w 1084521"/>
                  <a:gd name="connsiteY5" fmla="*/ 4051005 h 5826642"/>
                  <a:gd name="connsiteX6" fmla="*/ 499731 w 1084521"/>
                  <a:gd name="connsiteY6" fmla="*/ 3880883 h 5826642"/>
                  <a:gd name="connsiteX7" fmla="*/ 361507 w 1084521"/>
                  <a:gd name="connsiteY7" fmla="*/ 3912782 h 5826642"/>
                  <a:gd name="connsiteX8" fmla="*/ 244549 w 1084521"/>
                  <a:gd name="connsiteY8" fmla="*/ 4284921 h 5826642"/>
                  <a:gd name="connsiteX9" fmla="*/ 202019 w 1084521"/>
                  <a:gd name="connsiteY9" fmla="*/ 4465675 h 5826642"/>
                  <a:gd name="connsiteX10" fmla="*/ 202019 w 1084521"/>
                  <a:gd name="connsiteY10" fmla="*/ 4104168 h 5826642"/>
                  <a:gd name="connsiteX11" fmla="*/ 308344 w 1084521"/>
                  <a:gd name="connsiteY11" fmla="*/ 3625703 h 5826642"/>
                  <a:gd name="connsiteX12" fmla="*/ 329609 w 1084521"/>
                  <a:gd name="connsiteY12" fmla="*/ 3157870 h 5826642"/>
                  <a:gd name="connsiteX13" fmla="*/ 223284 w 1084521"/>
                  <a:gd name="connsiteY13" fmla="*/ 2785731 h 5826642"/>
                  <a:gd name="connsiteX14" fmla="*/ 170121 w 1084521"/>
                  <a:gd name="connsiteY14" fmla="*/ 2604977 h 5826642"/>
                  <a:gd name="connsiteX15" fmla="*/ 170121 w 1084521"/>
                  <a:gd name="connsiteY15" fmla="*/ 2371061 h 5826642"/>
                  <a:gd name="connsiteX16" fmla="*/ 276447 w 1084521"/>
                  <a:gd name="connsiteY16" fmla="*/ 2052084 h 5826642"/>
                  <a:gd name="connsiteX17" fmla="*/ 435935 w 1084521"/>
                  <a:gd name="connsiteY17" fmla="*/ 1679945 h 5826642"/>
                  <a:gd name="connsiteX18" fmla="*/ 765544 w 1084521"/>
                  <a:gd name="connsiteY18" fmla="*/ 1254642 h 5826642"/>
                  <a:gd name="connsiteX19" fmla="*/ 744279 w 1084521"/>
                  <a:gd name="connsiteY19" fmla="*/ 935665 h 5826642"/>
                  <a:gd name="connsiteX20" fmla="*/ 744279 w 1084521"/>
                  <a:gd name="connsiteY20" fmla="*/ 765545 h 5826642"/>
                  <a:gd name="connsiteX21" fmla="*/ 914400 w 1084521"/>
                  <a:gd name="connsiteY21" fmla="*/ 404038 h 5826642"/>
                  <a:gd name="connsiteX22" fmla="*/ 914400 w 1084521"/>
                  <a:gd name="connsiteY22" fmla="*/ 404038 h 5826642"/>
                  <a:gd name="connsiteX23" fmla="*/ 1084521 w 1084521"/>
                  <a:gd name="connsiteY23" fmla="*/ 0 h 5826642"/>
                  <a:gd name="connsiteX0" fmla="*/ 0 w 1084521"/>
                  <a:gd name="connsiteY0" fmla="*/ 5826642 h 5826642"/>
                  <a:gd name="connsiteX1" fmla="*/ 159489 w 1084521"/>
                  <a:gd name="connsiteY1" fmla="*/ 5443870 h 5826642"/>
                  <a:gd name="connsiteX2" fmla="*/ 223284 w 1084521"/>
                  <a:gd name="connsiteY2" fmla="*/ 5273749 h 5826642"/>
                  <a:gd name="connsiteX3" fmla="*/ 382772 w 1084521"/>
                  <a:gd name="connsiteY3" fmla="*/ 4848447 h 5826642"/>
                  <a:gd name="connsiteX4" fmla="*/ 489098 w 1084521"/>
                  <a:gd name="connsiteY4" fmla="*/ 4455042 h 5826642"/>
                  <a:gd name="connsiteX5" fmla="*/ 584791 w 1084521"/>
                  <a:gd name="connsiteY5" fmla="*/ 4051005 h 5826642"/>
                  <a:gd name="connsiteX6" fmla="*/ 499731 w 1084521"/>
                  <a:gd name="connsiteY6" fmla="*/ 3880883 h 5826642"/>
                  <a:gd name="connsiteX7" fmla="*/ 340242 w 1084521"/>
                  <a:gd name="connsiteY7" fmla="*/ 3880885 h 5826642"/>
                  <a:gd name="connsiteX8" fmla="*/ 244549 w 1084521"/>
                  <a:gd name="connsiteY8" fmla="*/ 4284921 h 5826642"/>
                  <a:gd name="connsiteX9" fmla="*/ 202019 w 1084521"/>
                  <a:gd name="connsiteY9" fmla="*/ 4465675 h 5826642"/>
                  <a:gd name="connsiteX10" fmla="*/ 202019 w 1084521"/>
                  <a:gd name="connsiteY10" fmla="*/ 4104168 h 5826642"/>
                  <a:gd name="connsiteX11" fmla="*/ 308344 w 1084521"/>
                  <a:gd name="connsiteY11" fmla="*/ 3625703 h 5826642"/>
                  <a:gd name="connsiteX12" fmla="*/ 329609 w 1084521"/>
                  <a:gd name="connsiteY12" fmla="*/ 3157870 h 5826642"/>
                  <a:gd name="connsiteX13" fmla="*/ 223284 w 1084521"/>
                  <a:gd name="connsiteY13" fmla="*/ 2785731 h 5826642"/>
                  <a:gd name="connsiteX14" fmla="*/ 170121 w 1084521"/>
                  <a:gd name="connsiteY14" fmla="*/ 2604977 h 5826642"/>
                  <a:gd name="connsiteX15" fmla="*/ 170121 w 1084521"/>
                  <a:gd name="connsiteY15" fmla="*/ 2371061 h 5826642"/>
                  <a:gd name="connsiteX16" fmla="*/ 276447 w 1084521"/>
                  <a:gd name="connsiteY16" fmla="*/ 2052084 h 5826642"/>
                  <a:gd name="connsiteX17" fmla="*/ 435935 w 1084521"/>
                  <a:gd name="connsiteY17" fmla="*/ 1679945 h 5826642"/>
                  <a:gd name="connsiteX18" fmla="*/ 765544 w 1084521"/>
                  <a:gd name="connsiteY18" fmla="*/ 1254642 h 5826642"/>
                  <a:gd name="connsiteX19" fmla="*/ 744279 w 1084521"/>
                  <a:gd name="connsiteY19" fmla="*/ 935665 h 5826642"/>
                  <a:gd name="connsiteX20" fmla="*/ 744279 w 1084521"/>
                  <a:gd name="connsiteY20" fmla="*/ 765545 h 5826642"/>
                  <a:gd name="connsiteX21" fmla="*/ 914400 w 1084521"/>
                  <a:gd name="connsiteY21" fmla="*/ 404038 h 5826642"/>
                  <a:gd name="connsiteX22" fmla="*/ 914400 w 1084521"/>
                  <a:gd name="connsiteY22" fmla="*/ 404038 h 5826642"/>
                  <a:gd name="connsiteX23" fmla="*/ 1084521 w 1084521"/>
                  <a:gd name="connsiteY23" fmla="*/ 0 h 5826642"/>
                  <a:gd name="connsiteX0" fmla="*/ 0 w 1084521"/>
                  <a:gd name="connsiteY0" fmla="*/ 5826642 h 5826642"/>
                  <a:gd name="connsiteX1" fmla="*/ 159489 w 1084521"/>
                  <a:gd name="connsiteY1" fmla="*/ 5443870 h 5826642"/>
                  <a:gd name="connsiteX2" fmla="*/ 223284 w 1084521"/>
                  <a:gd name="connsiteY2" fmla="*/ 5273749 h 5826642"/>
                  <a:gd name="connsiteX3" fmla="*/ 382772 w 1084521"/>
                  <a:gd name="connsiteY3" fmla="*/ 4848447 h 5826642"/>
                  <a:gd name="connsiteX4" fmla="*/ 489098 w 1084521"/>
                  <a:gd name="connsiteY4" fmla="*/ 4455042 h 5826642"/>
                  <a:gd name="connsiteX5" fmla="*/ 584791 w 1084521"/>
                  <a:gd name="connsiteY5" fmla="*/ 4051005 h 5826642"/>
                  <a:gd name="connsiteX6" fmla="*/ 542262 w 1084521"/>
                  <a:gd name="connsiteY6" fmla="*/ 3859617 h 5826642"/>
                  <a:gd name="connsiteX7" fmla="*/ 340242 w 1084521"/>
                  <a:gd name="connsiteY7" fmla="*/ 3880885 h 5826642"/>
                  <a:gd name="connsiteX8" fmla="*/ 244549 w 1084521"/>
                  <a:gd name="connsiteY8" fmla="*/ 4284921 h 5826642"/>
                  <a:gd name="connsiteX9" fmla="*/ 202019 w 1084521"/>
                  <a:gd name="connsiteY9" fmla="*/ 4465675 h 5826642"/>
                  <a:gd name="connsiteX10" fmla="*/ 202019 w 1084521"/>
                  <a:gd name="connsiteY10" fmla="*/ 4104168 h 5826642"/>
                  <a:gd name="connsiteX11" fmla="*/ 308344 w 1084521"/>
                  <a:gd name="connsiteY11" fmla="*/ 3625703 h 5826642"/>
                  <a:gd name="connsiteX12" fmla="*/ 329609 w 1084521"/>
                  <a:gd name="connsiteY12" fmla="*/ 3157870 h 5826642"/>
                  <a:gd name="connsiteX13" fmla="*/ 223284 w 1084521"/>
                  <a:gd name="connsiteY13" fmla="*/ 2785731 h 5826642"/>
                  <a:gd name="connsiteX14" fmla="*/ 170121 w 1084521"/>
                  <a:gd name="connsiteY14" fmla="*/ 2604977 h 5826642"/>
                  <a:gd name="connsiteX15" fmla="*/ 170121 w 1084521"/>
                  <a:gd name="connsiteY15" fmla="*/ 2371061 h 5826642"/>
                  <a:gd name="connsiteX16" fmla="*/ 276447 w 1084521"/>
                  <a:gd name="connsiteY16" fmla="*/ 2052084 h 5826642"/>
                  <a:gd name="connsiteX17" fmla="*/ 435935 w 1084521"/>
                  <a:gd name="connsiteY17" fmla="*/ 1679945 h 5826642"/>
                  <a:gd name="connsiteX18" fmla="*/ 765544 w 1084521"/>
                  <a:gd name="connsiteY18" fmla="*/ 1254642 h 5826642"/>
                  <a:gd name="connsiteX19" fmla="*/ 744279 w 1084521"/>
                  <a:gd name="connsiteY19" fmla="*/ 935665 h 5826642"/>
                  <a:gd name="connsiteX20" fmla="*/ 744279 w 1084521"/>
                  <a:gd name="connsiteY20" fmla="*/ 765545 h 5826642"/>
                  <a:gd name="connsiteX21" fmla="*/ 914400 w 1084521"/>
                  <a:gd name="connsiteY21" fmla="*/ 404038 h 5826642"/>
                  <a:gd name="connsiteX22" fmla="*/ 914400 w 1084521"/>
                  <a:gd name="connsiteY22" fmla="*/ 404038 h 5826642"/>
                  <a:gd name="connsiteX23" fmla="*/ 1084521 w 1084521"/>
                  <a:gd name="connsiteY23" fmla="*/ 0 h 5826642"/>
                  <a:gd name="connsiteX0" fmla="*/ 0 w 1084521"/>
                  <a:gd name="connsiteY0" fmla="*/ 5826642 h 5826642"/>
                  <a:gd name="connsiteX1" fmla="*/ 159489 w 1084521"/>
                  <a:gd name="connsiteY1" fmla="*/ 5443870 h 5826642"/>
                  <a:gd name="connsiteX2" fmla="*/ 223284 w 1084521"/>
                  <a:gd name="connsiteY2" fmla="*/ 5273749 h 5826642"/>
                  <a:gd name="connsiteX3" fmla="*/ 382772 w 1084521"/>
                  <a:gd name="connsiteY3" fmla="*/ 4848447 h 5826642"/>
                  <a:gd name="connsiteX4" fmla="*/ 489098 w 1084521"/>
                  <a:gd name="connsiteY4" fmla="*/ 4455042 h 5826642"/>
                  <a:gd name="connsiteX5" fmla="*/ 584791 w 1084521"/>
                  <a:gd name="connsiteY5" fmla="*/ 4051005 h 5826642"/>
                  <a:gd name="connsiteX6" fmla="*/ 520997 w 1084521"/>
                  <a:gd name="connsiteY6" fmla="*/ 3891515 h 5826642"/>
                  <a:gd name="connsiteX7" fmla="*/ 340242 w 1084521"/>
                  <a:gd name="connsiteY7" fmla="*/ 3880885 h 5826642"/>
                  <a:gd name="connsiteX8" fmla="*/ 244549 w 1084521"/>
                  <a:gd name="connsiteY8" fmla="*/ 4284921 h 5826642"/>
                  <a:gd name="connsiteX9" fmla="*/ 202019 w 1084521"/>
                  <a:gd name="connsiteY9" fmla="*/ 4465675 h 5826642"/>
                  <a:gd name="connsiteX10" fmla="*/ 202019 w 1084521"/>
                  <a:gd name="connsiteY10" fmla="*/ 4104168 h 5826642"/>
                  <a:gd name="connsiteX11" fmla="*/ 308344 w 1084521"/>
                  <a:gd name="connsiteY11" fmla="*/ 3625703 h 5826642"/>
                  <a:gd name="connsiteX12" fmla="*/ 329609 w 1084521"/>
                  <a:gd name="connsiteY12" fmla="*/ 3157870 h 5826642"/>
                  <a:gd name="connsiteX13" fmla="*/ 223284 w 1084521"/>
                  <a:gd name="connsiteY13" fmla="*/ 2785731 h 5826642"/>
                  <a:gd name="connsiteX14" fmla="*/ 170121 w 1084521"/>
                  <a:gd name="connsiteY14" fmla="*/ 2604977 h 5826642"/>
                  <a:gd name="connsiteX15" fmla="*/ 170121 w 1084521"/>
                  <a:gd name="connsiteY15" fmla="*/ 2371061 h 5826642"/>
                  <a:gd name="connsiteX16" fmla="*/ 276447 w 1084521"/>
                  <a:gd name="connsiteY16" fmla="*/ 2052084 h 5826642"/>
                  <a:gd name="connsiteX17" fmla="*/ 435935 w 1084521"/>
                  <a:gd name="connsiteY17" fmla="*/ 1679945 h 5826642"/>
                  <a:gd name="connsiteX18" fmla="*/ 765544 w 1084521"/>
                  <a:gd name="connsiteY18" fmla="*/ 1254642 h 5826642"/>
                  <a:gd name="connsiteX19" fmla="*/ 744279 w 1084521"/>
                  <a:gd name="connsiteY19" fmla="*/ 935665 h 5826642"/>
                  <a:gd name="connsiteX20" fmla="*/ 744279 w 1084521"/>
                  <a:gd name="connsiteY20" fmla="*/ 765545 h 5826642"/>
                  <a:gd name="connsiteX21" fmla="*/ 914400 w 1084521"/>
                  <a:gd name="connsiteY21" fmla="*/ 404038 h 5826642"/>
                  <a:gd name="connsiteX22" fmla="*/ 914400 w 1084521"/>
                  <a:gd name="connsiteY22" fmla="*/ 404038 h 5826642"/>
                  <a:gd name="connsiteX23" fmla="*/ 1084521 w 1084521"/>
                  <a:gd name="connsiteY23" fmla="*/ 0 h 5826642"/>
                  <a:gd name="connsiteX0" fmla="*/ 0 w 1084521"/>
                  <a:gd name="connsiteY0" fmla="*/ 5826642 h 5826642"/>
                  <a:gd name="connsiteX1" fmla="*/ 159489 w 1084521"/>
                  <a:gd name="connsiteY1" fmla="*/ 5443870 h 5826642"/>
                  <a:gd name="connsiteX2" fmla="*/ 223284 w 1084521"/>
                  <a:gd name="connsiteY2" fmla="*/ 5273749 h 5826642"/>
                  <a:gd name="connsiteX3" fmla="*/ 382772 w 1084521"/>
                  <a:gd name="connsiteY3" fmla="*/ 4848447 h 5826642"/>
                  <a:gd name="connsiteX4" fmla="*/ 489098 w 1084521"/>
                  <a:gd name="connsiteY4" fmla="*/ 4455042 h 5826642"/>
                  <a:gd name="connsiteX5" fmla="*/ 584791 w 1084521"/>
                  <a:gd name="connsiteY5" fmla="*/ 4051005 h 5826642"/>
                  <a:gd name="connsiteX6" fmla="*/ 520997 w 1084521"/>
                  <a:gd name="connsiteY6" fmla="*/ 3891515 h 5826642"/>
                  <a:gd name="connsiteX7" fmla="*/ 350875 w 1084521"/>
                  <a:gd name="connsiteY7" fmla="*/ 3912783 h 5826642"/>
                  <a:gd name="connsiteX8" fmla="*/ 244549 w 1084521"/>
                  <a:gd name="connsiteY8" fmla="*/ 4284921 h 5826642"/>
                  <a:gd name="connsiteX9" fmla="*/ 202019 w 1084521"/>
                  <a:gd name="connsiteY9" fmla="*/ 4465675 h 5826642"/>
                  <a:gd name="connsiteX10" fmla="*/ 202019 w 1084521"/>
                  <a:gd name="connsiteY10" fmla="*/ 4104168 h 5826642"/>
                  <a:gd name="connsiteX11" fmla="*/ 308344 w 1084521"/>
                  <a:gd name="connsiteY11" fmla="*/ 3625703 h 5826642"/>
                  <a:gd name="connsiteX12" fmla="*/ 329609 w 1084521"/>
                  <a:gd name="connsiteY12" fmla="*/ 3157870 h 5826642"/>
                  <a:gd name="connsiteX13" fmla="*/ 223284 w 1084521"/>
                  <a:gd name="connsiteY13" fmla="*/ 2785731 h 5826642"/>
                  <a:gd name="connsiteX14" fmla="*/ 170121 w 1084521"/>
                  <a:gd name="connsiteY14" fmla="*/ 2604977 h 5826642"/>
                  <a:gd name="connsiteX15" fmla="*/ 170121 w 1084521"/>
                  <a:gd name="connsiteY15" fmla="*/ 2371061 h 5826642"/>
                  <a:gd name="connsiteX16" fmla="*/ 276447 w 1084521"/>
                  <a:gd name="connsiteY16" fmla="*/ 2052084 h 5826642"/>
                  <a:gd name="connsiteX17" fmla="*/ 435935 w 1084521"/>
                  <a:gd name="connsiteY17" fmla="*/ 1679945 h 5826642"/>
                  <a:gd name="connsiteX18" fmla="*/ 765544 w 1084521"/>
                  <a:gd name="connsiteY18" fmla="*/ 1254642 h 5826642"/>
                  <a:gd name="connsiteX19" fmla="*/ 744279 w 1084521"/>
                  <a:gd name="connsiteY19" fmla="*/ 935665 h 5826642"/>
                  <a:gd name="connsiteX20" fmla="*/ 744279 w 1084521"/>
                  <a:gd name="connsiteY20" fmla="*/ 765545 h 5826642"/>
                  <a:gd name="connsiteX21" fmla="*/ 914400 w 1084521"/>
                  <a:gd name="connsiteY21" fmla="*/ 404038 h 5826642"/>
                  <a:gd name="connsiteX22" fmla="*/ 914400 w 1084521"/>
                  <a:gd name="connsiteY22" fmla="*/ 404038 h 5826642"/>
                  <a:gd name="connsiteX23" fmla="*/ 1084521 w 1084521"/>
                  <a:gd name="connsiteY23" fmla="*/ 0 h 5826642"/>
                  <a:gd name="connsiteX0" fmla="*/ 0 w 1084521"/>
                  <a:gd name="connsiteY0" fmla="*/ 5826642 h 5826642"/>
                  <a:gd name="connsiteX1" fmla="*/ 159489 w 1084521"/>
                  <a:gd name="connsiteY1" fmla="*/ 5443870 h 5826642"/>
                  <a:gd name="connsiteX2" fmla="*/ 361507 w 1084521"/>
                  <a:gd name="connsiteY2" fmla="*/ 5146159 h 5826642"/>
                  <a:gd name="connsiteX3" fmla="*/ 382772 w 1084521"/>
                  <a:gd name="connsiteY3" fmla="*/ 4848447 h 5826642"/>
                  <a:gd name="connsiteX4" fmla="*/ 489098 w 1084521"/>
                  <a:gd name="connsiteY4" fmla="*/ 4455042 h 5826642"/>
                  <a:gd name="connsiteX5" fmla="*/ 584791 w 1084521"/>
                  <a:gd name="connsiteY5" fmla="*/ 4051005 h 5826642"/>
                  <a:gd name="connsiteX6" fmla="*/ 520997 w 1084521"/>
                  <a:gd name="connsiteY6" fmla="*/ 3891515 h 5826642"/>
                  <a:gd name="connsiteX7" fmla="*/ 350875 w 1084521"/>
                  <a:gd name="connsiteY7" fmla="*/ 3912783 h 5826642"/>
                  <a:gd name="connsiteX8" fmla="*/ 244549 w 1084521"/>
                  <a:gd name="connsiteY8" fmla="*/ 4284921 h 5826642"/>
                  <a:gd name="connsiteX9" fmla="*/ 202019 w 1084521"/>
                  <a:gd name="connsiteY9" fmla="*/ 4465675 h 5826642"/>
                  <a:gd name="connsiteX10" fmla="*/ 202019 w 1084521"/>
                  <a:gd name="connsiteY10" fmla="*/ 4104168 h 5826642"/>
                  <a:gd name="connsiteX11" fmla="*/ 308344 w 1084521"/>
                  <a:gd name="connsiteY11" fmla="*/ 3625703 h 5826642"/>
                  <a:gd name="connsiteX12" fmla="*/ 329609 w 1084521"/>
                  <a:gd name="connsiteY12" fmla="*/ 3157870 h 5826642"/>
                  <a:gd name="connsiteX13" fmla="*/ 223284 w 1084521"/>
                  <a:gd name="connsiteY13" fmla="*/ 2785731 h 5826642"/>
                  <a:gd name="connsiteX14" fmla="*/ 170121 w 1084521"/>
                  <a:gd name="connsiteY14" fmla="*/ 2604977 h 5826642"/>
                  <a:gd name="connsiteX15" fmla="*/ 170121 w 1084521"/>
                  <a:gd name="connsiteY15" fmla="*/ 2371061 h 5826642"/>
                  <a:gd name="connsiteX16" fmla="*/ 276447 w 1084521"/>
                  <a:gd name="connsiteY16" fmla="*/ 2052084 h 5826642"/>
                  <a:gd name="connsiteX17" fmla="*/ 435935 w 1084521"/>
                  <a:gd name="connsiteY17" fmla="*/ 1679945 h 5826642"/>
                  <a:gd name="connsiteX18" fmla="*/ 765544 w 1084521"/>
                  <a:gd name="connsiteY18" fmla="*/ 1254642 h 5826642"/>
                  <a:gd name="connsiteX19" fmla="*/ 744279 w 1084521"/>
                  <a:gd name="connsiteY19" fmla="*/ 935665 h 5826642"/>
                  <a:gd name="connsiteX20" fmla="*/ 744279 w 1084521"/>
                  <a:gd name="connsiteY20" fmla="*/ 765545 h 5826642"/>
                  <a:gd name="connsiteX21" fmla="*/ 914400 w 1084521"/>
                  <a:gd name="connsiteY21" fmla="*/ 404038 h 5826642"/>
                  <a:gd name="connsiteX22" fmla="*/ 914400 w 1084521"/>
                  <a:gd name="connsiteY22" fmla="*/ 404038 h 5826642"/>
                  <a:gd name="connsiteX23" fmla="*/ 1084521 w 1084521"/>
                  <a:gd name="connsiteY23" fmla="*/ 0 h 5826642"/>
                  <a:gd name="connsiteX0" fmla="*/ 0 w 1084521"/>
                  <a:gd name="connsiteY0" fmla="*/ 5826642 h 5826642"/>
                  <a:gd name="connsiteX1" fmla="*/ 159489 w 1084521"/>
                  <a:gd name="connsiteY1" fmla="*/ 5443870 h 5826642"/>
                  <a:gd name="connsiteX2" fmla="*/ 191386 w 1084521"/>
                  <a:gd name="connsiteY2" fmla="*/ 5295014 h 5826642"/>
                  <a:gd name="connsiteX3" fmla="*/ 361507 w 1084521"/>
                  <a:gd name="connsiteY3" fmla="*/ 5146159 h 5826642"/>
                  <a:gd name="connsiteX4" fmla="*/ 382772 w 1084521"/>
                  <a:gd name="connsiteY4" fmla="*/ 4848447 h 5826642"/>
                  <a:gd name="connsiteX5" fmla="*/ 489098 w 1084521"/>
                  <a:gd name="connsiteY5" fmla="*/ 4455042 h 5826642"/>
                  <a:gd name="connsiteX6" fmla="*/ 584791 w 1084521"/>
                  <a:gd name="connsiteY6" fmla="*/ 4051005 h 5826642"/>
                  <a:gd name="connsiteX7" fmla="*/ 520997 w 1084521"/>
                  <a:gd name="connsiteY7" fmla="*/ 3891515 h 5826642"/>
                  <a:gd name="connsiteX8" fmla="*/ 350875 w 1084521"/>
                  <a:gd name="connsiteY8" fmla="*/ 3912783 h 5826642"/>
                  <a:gd name="connsiteX9" fmla="*/ 244549 w 1084521"/>
                  <a:gd name="connsiteY9" fmla="*/ 4284921 h 5826642"/>
                  <a:gd name="connsiteX10" fmla="*/ 202019 w 1084521"/>
                  <a:gd name="connsiteY10" fmla="*/ 4465675 h 5826642"/>
                  <a:gd name="connsiteX11" fmla="*/ 202019 w 1084521"/>
                  <a:gd name="connsiteY11" fmla="*/ 4104168 h 5826642"/>
                  <a:gd name="connsiteX12" fmla="*/ 308344 w 1084521"/>
                  <a:gd name="connsiteY12" fmla="*/ 3625703 h 5826642"/>
                  <a:gd name="connsiteX13" fmla="*/ 329609 w 1084521"/>
                  <a:gd name="connsiteY13" fmla="*/ 3157870 h 5826642"/>
                  <a:gd name="connsiteX14" fmla="*/ 223284 w 1084521"/>
                  <a:gd name="connsiteY14" fmla="*/ 2785731 h 5826642"/>
                  <a:gd name="connsiteX15" fmla="*/ 170121 w 1084521"/>
                  <a:gd name="connsiteY15" fmla="*/ 2604977 h 5826642"/>
                  <a:gd name="connsiteX16" fmla="*/ 170121 w 1084521"/>
                  <a:gd name="connsiteY16" fmla="*/ 2371061 h 5826642"/>
                  <a:gd name="connsiteX17" fmla="*/ 276447 w 1084521"/>
                  <a:gd name="connsiteY17" fmla="*/ 2052084 h 5826642"/>
                  <a:gd name="connsiteX18" fmla="*/ 435935 w 1084521"/>
                  <a:gd name="connsiteY18" fmla="*/ 1679945 h 5826642"/>
                  <a:gd name="connsiteX19" fmla="*/ 765544 w 1084521"/>
                  <a:gd name="connsiteY19" fmla="*/ 1254642 h 5826642"/>
                  <a:gd name="connsiteX20" fmla="*/ 744279 w 1084521"/>
                  <a:gd name="connsiteY20" fmla="*/ 935665 h 5826642"/>
                  <a:gd name="connsiteX21" fmla="*/ 744279 w 1084521"/>
                  <a:gd name="connsiteY21" fmla="*/ 765545 h 5826642"/>
                  <a:gd name="connsiteX22" fmla="*/ 914400 w 1084521"/>
                  <a:gd name="connsiteY22" fmla="*/ 404038 h 5826642"/>
                  <a:gd name="connsiteX23" fmla="*/ 914400 w 1084521"/>
                  <a:gd name="connsiteY23" fmla="*/ 404038 h 5826642"/>
                  <a:gd name="connsiteX24" fmla="*/ 1084521 w 1084521"/>
                  <a:gd name="connsiteY24" fmla="*/ 0 h 5826642"/>
                  <a:gd name="connsiteX0" fmla="*/ 0 w 1084521"/>
                  <a:gd name="connsiteY0" fmla="*/ 5826642 h 5826642"/>
                  <a:gd name="connsiteX1" fmla="*/ 159489 w 1084521"/>
                  <a:gd name="connsiteY1" fmla="*/ 5443870 h 5826642"/>
                  <a:gd name="connsiteX2" fmla="*/ 191386 w 1084521"/>
                  <a:gd name="connsiteY2" fmla="*/ 5295014 h 5826642"/>
                  <a:gd name="connsiteX3" fmla="*/ 329609 w 1084521"/>
                  <a:gd name="connsiteY3" fmla="*/ 5124894 h 5826642"/>
                  <a:gd name="connsiteX4" fmla="*/ 382772 w 1084521"/>
                  <a:gd name="connsiteY4" fmla="*/ 4848447 h 5826642"/>
                  <a:gd name="connsiteX5" fmla="*/ 489098 w 1084521"/>
                  <a:gd name="connsiteY5" fmla="*/ 4455042 h 5826642"/>
                  <a:gd name="connsiteX6" fmla="*/ 584791 w 1084521"/>
                  <a:gd name="connsiteY6" fmla="*/ 4051005 h 5826642"/>
                  <a:gd name="connsiteX7" fmla="*/ 520997 w 1084521"/>
                  <a:gd name="connsiteY7" fmla="*/ 3891515 h 5826642"/>
                  <a:gd name="connsiteX8" fmla="*/ 350875 w 1084521"/>
                  <a:gd name="connsiteY8" fmla="*/ 3912783 h 5826642"/>
                  <a:gd name="connsiteX9" fmla="*/ 244549 w 1084521"/>
                  <a:gd name="connsiteY9" fmla="*/ 4284921 h 5826642"/>
                  <a:gd name="connsiteX10" fmla="*/ 202019 w 1084521"/>
                  <a:gd name="connsiteY10" fmla="*/ 4465675 h 5826642"/>
                  <a:gd name="connsiteX11" fmla="*/ 202019 w 1084521"/>
                  <a:gd name="connsiteY11" fmla="*/ 4104168 h 5826642"/>
                  <a:gd name="connsiteX12" fmla="*/ 308344 w 1084521"/>
                  <a:gd name="connsiteY12" fmla="*/ 3625703 h 5826642"/>
                  <a:gd name="connsiteX13" fmla="*/ 329609 w 1084521"/>
                  <a:gd name="connsiteY13" fmla="*/ 3157870 h 5826642"/>
                  <a:gd name="connsiteX14" fmla="*/ 223284 w 1084521"/>
                  <a:gd name="connsiteY14" fmla="*/ 2785731 h 5826642"/>
                  <a:gd name="connsiteX15" fmla="*/ 170121 w 1084521"/>
                  <a:gd name="connsiteY15" fmla="*/ 2604977 h 5826642"/>
                  <a:gd name="connsiteX16" fmla="*/ 170121 w 1084521"/>
                  <a:gd name="connsiteY16" fmla="*/ 2371061 h 5826642"/>
                  <a:gd name="connsiteX17" fmla="*/ 276447 w 1084521"/>
                  <a:gd name="connsiteY17" fmla="*/ 2052084 h 5826642"/>
                  <a:gd name="connsiteX18" fmla="*/ 435935 w 1084521"/>
                  <a:gd name="connsiteY18" fmla="*/ 1679945 h 5826642"/>
                  <a:gd name="connsiteX19" fmla="*/ 765544 w 1084521"/>
                  <a:gd name="connsiteY19" fmla="*/ 1254642 h 5826642"/>
                  <a:gd name="connsiteX20" fmla="*/ 744279 w 1084521"/>
                  <a:gd name="connsiteY20" fmla="*/ 935665 h 5826642"/>
                  <a:gd name="connsiteX21" fmla="*/ 744279 w 1084521"/>
                  <a:gd name="connsiteY21" fmla="*/ 765545 h 5826642"/>
                  <a:gd name="connsiteX22" fmla="*/ 914400 w 1084521"/>
                  <a:gd name="connsiteY22" fmla="*/ 404038 h 5826642"/>
                  <a:gd name="connsiteX23" fmla="*/ 914400 w 1084521"/>
                  <a:gd name="connsiteY23" fmla="*/ 404038 h 5826642"/>
                  <a:gd name="connsiteX24" fmla="*/ 1084521 w 1084521"/>
                  <a:gd name="connsiteY24" fmla="*/ 0 h 5826642"/>
                  <a:gd name="connsiteX0" fmla="*/ 0 w 1084521"/>
                  <a:gd name="connsiteY0" fmla="*/ 5826642 h 5826642"/>
                  <a:gd name="connsiteX1" fmla="*/ 159489 w 1084521"/>
                  <a:gd name="connsiteY1" fmla="*/ 5443870 h 5826642"/>
                  <a:gd name="connsiteX2" fmla="*/ 191386 w 1084521"/>
                  <a:gd name="connsiteY2" fmla="*/ 5295014 h 5826642"/>
                  <a:gd name="connsiteX3" fmla="*/ 329609 w 1084521"/>
                  <a:gd name="connsiteY3" fmla="*/ 5124894 h 5826642"/>
                  <a:gd name="connsiteX4" fmla="*/ 382772 w 1084521"/>
                  <a:gd name="connsiteY4" fmla="*/ 4848447 h 5826642"/>
                  <a:gd name="connsiteX5" fmla="*/ 489098 w 1084521"/>
                  <a:gd name="connsiteY5" fmla="*/ 4455042 h 5826642"/>
                  <a:gd name="connsiteX6" fmla="*/ 584791 w 1084521"/>
                  <a:gd name="connsiteY6" fmla="*/ 4051005 h 5826642"/>
                  <a:gd name="connsiteX7" fmla="*/ 520997 w 1084521"/>
                  <a:gd name="connsiteY7" fmla="*/ 3891515 h 5826642"/>
                  <a:gd name="connsiteX8" fmla="*/ 350875 w 1084521"/>
                  <a:gd name="connsiteY8" fmla="*/ 3912783 h 5826642"/>
                  <a:gd name="connsiteX9" fmla="*/ 244549 w 1084521"/>
                  <a:gd name="connsiteY9" fmla="*/ 4284921 h 5826642"/>
                  <a:gd name="connsiteX10" fmla="*/ 191386 w 1084521"/>
                  <a:gd name="connsiteY10" fmla="*/ 4423145 h 5826642"/>
                  <a:gd name="connsiteX11" fmla="*/ 202019 w 1084521"/>
                  <a:gd name="connsiteY11" fmla="*/ 4104168 h 5826642"/>
                  <a:gd name="connsiteX12" fmla="*/ 308344 w 1084521"/>
                  <a:gd name="connsiteY12" fmla="*/ 3625703 h 5826642"/>
                  <a:gd name="connsiteX13" fmla="*/ 329609 w 1084521"/>
                  <a:gd name="connsiteY13" fmla="*/ 3157870 h 5826642"/>
                  <a:gd name="connsiteX14" fmla="*/ 223284 w 1084521"/>
                  <a:gd name="connsiteY14" fmla="*/ 2785731 h 5826642"/>
                  <a:gd name="connsiteX15" fmla="*/ 170121 w 1084521"/>
                  <a:gd name="connsiteY15" fmla="*/ 2604977 h 5826642"/>
                  <a:gd name="connsiteX16" fmla="*/ 170121 w 1084521"/>
                  <a:gd name="connsiteY16" fmla="*/ 2371061 h 5826642"/>
                  <a:gd name="connsiteX17" fmla="*/ 276447 w 1084521"/>
                  <a:gd name="connsiteY17" fmla="*/ 2052084 h 5826642"/>
                  <a:gd name="connsiteX18" fmla="*/ 435935 w 1084521"/>
                  <a:gd name="connsiteY18" fmla="*/ 1679945 h 5826642"/>
                  <a:gd name="connsiteX19" fmla="*/ 765544 w 1084521"/>
                  <a:gd name="connsiteY19" fmla="*/ 1254642 h 5826642"/>
                  <a:gd name="connsiteX20" fmla="*/ 744279 w 1084521"/>
                  <a:gd name="connsiteY20" fmla="*/ 935665 h 5826642"/>
                  <a:gd name="connsiteX21" fmla="*/ 744279 w 1084521"/>
                  <a:gd name="connsiteY21" fmla="*/ 765545 h 5826642"/>
                  <a:gd name="connsiteX22" fmla="*/ 914400 w 1084521"/>
                  <a:gd name="connsiteY22" fmla="*/ 404038 h 5826642"/>
                  <a:gd name="connsiteX23" fmla="*/ 914400 w 1084521"/>
                  <a:gd name="connsiteY23" fmla="*/ 404038 h 5826642"/>
                  <a:gd name="connsiteX24" fmla="*/ 1084521 w 1084521"/>
                  <a:gd name="connsiteY24" fmla="*/ 0 h 5826642"/>
                  <a:gd name="connsiteX0" fmla="*/ 0 w 1084521"/>
                  <a:gd name="connsiteY0" fmla="*/ 5826642 h 5826642"/>
                  <a:gd name="connsiteX1" fmla="*/ 159489 w 1084521"/>
                  <a:gd name="connsiteY1" fmla="*/ 5443870 h 5826642"/>
                  <a:gd name="connsiteX2" fmla="*/ 191386 w 1084521"/>
                  <a:gd name="connsiteY2" fmla="*/ 5295014 h 5826642"/>
                  <a:gd name="connsiteX3" fmla="*/ 329609 w 1084521"/>
                  <a:gd name="connsiteY3" fmla="*/ 5124894 h 5826642"/>
                  <a:gd name="connsiteX4" fmla="*/ 382772 w 1084521"/>
                  <a:gd name="connsiteY4" fmla="*/ 4848447 h 5826642"/>
                  <a:gd name="connsiteX5" fmla="*/ 489098 w 1084521"/>
                  <a:gd name="connsiteY5" fmla="*/ 4455042 h 5826642"/>
                  <a:gd name="connsiteX6" fmla="*/ 584791 w 1084521"/>
                  <a:gd name="connsiteY6" fmla="*/ 4051005 h 5826642"/>
                  <a:gd name="connsiteX7" fmla="*/ 520997 w 1084521"/>
                  <a:gd name="connsiteY7" fmla="*/ 3891515 h 5826642"/>
                  <a:gd name="connsiteX8" fmla="*/ 350875 w 1084521"/>
                  <a:gd name="connsiteY8" fmla="*/ 3912783 h 5826642"/>
                  <a:gd name="connsiteX9" fmla="*/ 255182 w 1084521"/>
                  <a:gd name="connsiteY9" fmla="*/ 4316819 h 5826642"/>
                  <a:gd name="connsiteX10" fmla="*/ 191386 w 1084521"/>
                  <a:gd name="connsiteY10" fmla="*/ 4423145 h 5826642"/>
                  <a:gd name="connsiteX11" fmla="*/ 202019 w 1084521"/>
                  <a:gd name="connsiteY11" fmla="*/ 4104168 h 5826642"/>
                  <a:gd name="connsiteX12" fmla="*/ 308344 w 1084521"/>
                  <a:gd name="connsiteY12" fmla="*/ 3625703 h 5826642"/>
                  <a:gd name="connsiteX13" fmla="*/ 329609 w 1084521"/>
                  <a:gd name="connsiteY13" fmla="*/ 3157870 h 5826642"/>
                  <a:gd name="connsiteX14" fmla="*/ 223284 w 1084521"/>
                  <a:gd name="connsiteY14" fmla="*/ 2785731 h 5826642"/>
                  <a:gd name="connsiteX15" fmla="*/ 170121 w 1084521"/>
                  <a:gd name="connsiteY15" fmla="*/ 2604977 h 5826642"/>
                  <a:gd name="connsiteX16" fmla="*/ 170121 w 1084521"/>
                  <a:gd name="connsiteY16" fmla="*/ 2371061 h 5826642"/>
                  <a:gd name="connsiteX17" fmla="*/ 276447 w 1084521"/>
                  <a:gd name="connsiteY17" fmla="*/ 2052084 h 5826642"/>
                  <a:gd name="connsiteX18" fmla="*/ 435935 w 1084521"/>
                  <a:gd name="connsiteY18" fmla="*/ 1679945 h 5826642"/>
                  <a:gd name="connsiteX19" fmla="*/ 765544 w 1084521"/>
                  <a:gd name="connsiteY19" fmla="*/ 1254642 h 5826642"/>
                  <a:gd name="connsiteX20" fmla="*/ 744279 w 1084521"/>
                  <a:gd name="connsiteY20" fmla="*/ 935665 h 5826642"/>
                  <a:gd name="connsiteX21" fmla="*/ 744279 w 1084521"/>
                  <a:gd name="connsiteY21" fmla="*/ 765545 h 5826642"/>
                  <a:gd name="connsiteX22" fmla="*/ 914400 w 1084521"/>
                  <a:gd name="connsiteY22" fmla="*/ 404038 h 5826642"/>
                  <a:gd name="connsiteX23" fmla="*/ 914400 w 1084521"/>
                  <a:gd name="connsiteY23" fmla="*/ 404038 h 5826642"/>
                  <a:gd name="connsiteX24" fmla="*/ 1084521 w 1084521"/>
                  <a:gd name="connsiteY24" fmla="*/ 0 h 5826642"/>
                  <a:gd name="connsiteX0" fmla="*/ 0 w 1084521"/>
                  <a:gd name="connsiteY0" fmla="*/ 5826642 h 5826642"/>
                  <a:gd name="connsiteX1" fmla="*/ 159489 w 1084521"/>
                  <a:gd name="connsiteY1" fmla="*/ 5443870 h 5826642"/>
                  <a:gd name="connsiteX2" fmla="*/ 191386 w 1084521"/>
                  <a:gd name="connsiteY2" fmla="*/ 5295014 h 5826642"/>
                  <a:gd name="connsiteX3" fmla="*/ 329609 w 1084521"/>
                  <a:gd name="connsiteY3" fmla="*/ 5124894 h 5826642"/>
                  <a:gd name="connsiteX4" fmla="*/ 382772 w 1084521"/>
                  <a:gd name="connsiteY4" fmla="*/ 4848447 h 5826642"/>
                  <a:gd name="connsiteX5" fmla="*/ 489098 w 1084521"/>
                  <a:gd name="connsiteY5" fmla="*/ 4455042 h 5826642"/>
                  <a:gd name="connsiteX6" fmla="*/ 584791 w 1084521"/>
                  <a:gd name="connsiteY6" fmla="*/ 4051005 h 5826642"/>
                  <a:gd name="connsiteX7" fmla="*/ 520997 w 1084521"/>
                  <a:gd name="connsiteY7" fmla="*/ 3891515 h 5826642"/>
                  <a:gd name="connsiteX8" fmla="*/ 350875 w 1084521"/>
                  <a:gd name="connsiteY8" fmla="*/ 3912783 h 5826642"/>
                  <a:gd name="connsiteX9" fmla="*/ 255182 w 1084521"/>
                  <a:gd name="connsiteY9" fmla="*/ 4316819 h 5826642"/>
                  <a:gd name="connsiteX10" fmla="*/ 180754 w 1084521"/>
                  <a:gd name="connsiteY10" fmla="*/ 4380615 h 5826642"/>
                  <a:gd name="connsiteX11" fmla="*/ 202019 w 1084521"/>
                  <a:gd name="connsiteY11" fmla="*/ 4104168 h 5826642"/>
                  <a:gd name="connsiteX12" fmla="*/ 308344 w 1084521"/>
                  <a:gd name="connsiteY12" fmla="*/ 3625703 h 5826642"/>
                  <a:gd name="connsiteX13" fmla="*/ 329609 w 1084521"/>
                  <a:gd name="connsiteY13" fmla="*/ 3157870 h 5826642"/>
                  <a:gd name="connsiteX14" fmla="*/ 223284 w 1084521"/>
                  <a:gd name="connsiteY14" fmla="*/ 2785731 h 5826642"/>
                  <a:gd name="connsiteX15" fmla="*/ 170121 w 1084521"/>
                  <a:gd name="connsiteY15" fmla="*/ 2604977 h 5826642"/>
                  <a:gd name="connsiteX16" fmla="*/ 170121 w 1084521"/>
                  <a:gd name="connsiteY16" fmla="*/ 2371061 h 5826642"/>
                  <a:gd name="connsiteX17" fmla="*/ 276447 w 1084521"/>
                  <a:gd name="connsiteY17" fmla="*/ 2052084 h 5826642"/>
                  <a:gd name="connsiteX18" fmla="*/ 435935 w 1084521"/>
                  <a:gd name="connsiteY18" fmla="*/ 1679945 h 5826642"/>
                  <a:gd name="connsiteX19" fmla="*/ 765544 w 1084521"/>
                  <a:gd name="connsiteY19" fmla="*/ 1254642 h 5826642"/>
                  <a:gd name="connsiteX20" fmla="*/ 744279 w 1084521"/>
                  <a:gd name="connsiteY20" fmla="*/ 935665 h 5826642"/>
                  <a:gd name="connsiteX21" fmla="*/ 744279 w 1084521"/>
                  <a:gd name="connsiteY21" fmla="*/ 765545 h 5826642"/>
                  <a:gd name="connsiteX22" fmla="*/ 914400 w 1084521"/>
                  <a:gd name="connsiteY22" fmla="*/ 404038 h 5826642"/>
                  <a:gd name="connsiteX23" fmla="*/ 914400 w 1084521"/>
                  <a:gd name="connsiteY23" fmla="*/ 404038 h 5826642"/>
                  <a:gd name="connsiteX24" fmla="*/ 1084521 w 1084521"/>
                  <a:gd name="connsiteY24" fmla="*/ 0 h 5826642"/>
                  <a:gd name="connsiteX0" fmla="*/ 0 w 1084521"/>
                  <a:gd name="connsiteY0" fmla="*/ 5826642 h 5826642"/>
                  <a:gd name="connsiteX1" fmla="*/ 159489 w 1084521"/>
                  <a:gd name="connsiteY1" fmla="*/ 5443870 h 5826642"/>
                  <a:gd name="connsiteX2" fmla="*/ 191386 w 1084521"/>
                  <a:gd name="connsiteY2" fmla="*/ 5295014 h 5826642"/>
                  <a:gd name="connsiteX3" fmla="*/ 329609 w 1084521"/>
                  <a:gd name="connsiteY3" fmla="*/ 5124894 h 5826642"/>
                  <a:gd name="connsiteX4" fmla="*/ 382772 w 1084521"/>
                  <a:gd name="connsiteY4" fmla="*/ 4848447 h 5826642"/>
                  <a:gd name="connsiteX5" fmla="*/ 489098 w 1084521"/>
                  <a:gd name="connsiteY5" fmla="*/ 4455042 h 5826642"/>
                  <a:gd name="connsiteX6" fmla="*/ 584791 w 1084521"/>
                  <a:gd name="connsiteY6" fmla="*/ 4051005 h 5826642"/>
                  <a:gd name="connsiteX7" fmla="*/ 520997 w 1084521"/>
                  <a:gd name="connsiteY7" fmla="*/ 3891515 h 5826642"/>
                  <a:gd name="connsiteX8" fmla="*/ 350875 w 1084521"/>
                  <a:gd name="connsiteY8" fmla="*/ 3912783 h 5826642"/>
                  <a:gd name="connsiteX9" fmla="*/ 255182 w 1084521"/>
                  <a:gd name="connsiteY9" fmla="*/ 4316819 h 5826642"/>
                  <a:gd name="connsiteX10" fmla="*/ 180754 w 1084521"/>
                  <a:gd name="connsiteY10" fmla="*/ 4380615 h 5826642"/>
                  <a:gd name="connsiteX11" fmla="*/ 202019 w 1084521"/>
                  <a:gd name="connsiteY11" fmla="*/ 4104168 h 5826642"/>
                  <a:gd name="connsiteX12" fmla="*/ 308344 w 1084521"/>
                  <a:gd name="connsiteY12" fmla="*/ 3625703 h 5826642"/>
                  <a:gd name="connsiteX13" fmla="*/ 329609 w 1084521"/>
                  <a:gd name="connsiteY13" fmla="*/ 3157870 h 5826642"/>
                  <a:gd name="connsiteX14" fmla="*/ 223284 w 1084521"/>
                  <a:gd name="connsiteY14" fmla="*/ 2785731 h 5826642"/>
                  <a:gd name="connsiteX15" fmla="*/ 170121 w 1084521"/>
                  <a:gd name="connsiteY15" fmla="*/ 2604977 h 5826642"/>
                  <a:gd name="connsiteX16" fmla="*/ 170121 w 1084521"/>
                  <a:gd name="connsiteY16" fmla="*/ 2371061 h 5826642"/>
                  <a:gd name="connsiteX17" fmla="*/ 276447 w 1084521"/>
                  <a:gd name="connsiteY17" fmla="*/ 2052084 h 5826642"/>
                  <a:gd name="connsiteX18" fmla="*/ 435935 w 1084521"/>
                  <a:gd name="connsiteY18" fmla="*/ 1679945 h 5826642"/>
                  <a:gd name="connsiteX19" fmla="*/ 584791 w 1084521"/>
                  <a:gd name="connsiteY19" fmla="*/ 1467293 h 5826642"/>
                  <a:gd name="connsiteX20" fmla="*/ 765544 w 1084521"/>
                  <a:gd name="connsiteY20" fmla="*/ 1254642 h 5826642"/>
                  <a:gd name="connsiteX21" fmla="*/ 744279 w 1084521"/>
                  <a:gd name="connsiteY21" fmla="*/ 935665 h 5826642"/>
                  <a:gd name="connsiteX22" fmla="*/ 744279 w 1084521"/>
                  <a:gd name="connsiteY22" fmla="*/ 765545 h 5826642"/>
                  <a:gd name="connsiteX23" fmla="*/ 914400 w 1084521"/>
                  <a:gd name="connsiteY23" fmla="*/ 404038 h 5826642"/>
                  <a:gd name="connsiteX24" fmla="*/ 914400 w 1084521"/>
                  <a:gd name="connsiteY24" fmla="*/ 404038 h 5826642"/>
                  <a:gd name="connsiteX25" fmla="*/ 1084521 w 1084521"/>
                  <a:gd name="connsiteY25" fmla="*/ 0 h 5826642"/>
                  <a:gd name="connsiteX0" fmla="*/ 0 w 1084521"/>
                  <a:gd name="connsiteY0" fmla="*/ 5826642 h 5826642"/>
                  <a:gd name="connsiteX1" fmla="*/ 159489 w 1084521"/>
                  <a:gd name="connsiteY1" fmla="*/ 5443870 h 5826642"/>
                  <a:gd name="connsiteX2" fmla="*/ 191386 w 1084521"/>
                  <a:gd name="connsiteY2" fmla="*/ 5295014 h 5826642"/>
                  <a:gd name="connsiteX3" fmla="*/ 329609 w 1084521"/>
                  <a:gd name="connsiteY3" fmla="*/ 5124894 h 5826642"/>
                  <a:gd name="connsiteX4" fmla="*/ 382772 w 1084521"/>
                  <a:gd name="connsiteY4" fmla="*/ 4848447 h 5826642"/>
                  <a:gd name="connsiteX5" fmla="*/ 489098 w 1084521"/>
                  <a:gd name="connsiteY5" fmla="*/ 4455042 h 5826642"/>
                  <a:gd name="connsiteX6" fmla="*/ 584791 w 1084521"/>
                  <a:gd name="connsiteY6" fmla="*/ 4051005 h 5826642"/>
                  <a:gd name="connsiteX7" fmla="*/ 520997 w 1084521"/>
                  <a:gd name="connsiteY7" fmla="*/ 3891515 h 5826642"/>
                  <a:gd name="connsiteX8" fmla="*/ 350875 w 1084521"/>
                  <a:gd name="connsiteY8" fmla="*/ 3912783 h 5826642"/>
                  <a:gd name="connsiteX9" fmla="*/ 255182 w 1084521"/>
                  <a:gd name="connsiteY9" fmla="*/ 4316819 h 5826642"/>
                  <a:gd name="connsiteX10" fmla="*/ 202019 w 1084521"/>
                  <a:gd name="connsiteY10" fmla="*/ 4104168 h 5826642"/>
                  <a:gd name="connsiteX11" fmla="*/ 308344 w 1084521"/>
                  <a:gd name="connsiteY11" fmla="*/ 3625703 h 5826642"/>
                  <a:gd name="connsiteX12" fmla="*/ 329609 w 1084521"/>
                  <a:gd name="connsiteY12" fmla="*/ 3157870 h 5826642"/>
                  <a:gd name="connsiteX13" fmla="*/ 223284 w 1084521"/>
                  <a:gd name="connsiteY13" fmla="*/ 2785731 h 5826642"/>
                  <a:gd name="connsiteX14" fmla="*/ 170121 w 1084521"/>
                  <a:gd name="connsiteY14" fmla="*/ 2604977 h 5826642"/>
                  <a:gd name="connsiteX15" fmla="*/ 170121 w 1084521"/>
                  <a:gd name="connsiteY15" fmla="*/ 2371061 h 5826642"/>
                  <a:gd name="connsiteX16" fmla="*/ 276447 w 1084521"/>
                  <a:gd name="connsiteY16" fmla="*/ 2052084 h 5826642"/>
                  <a:gd name="connsiteX17" fmla="*/ 435935 w 1084521"/>
                  <a:gd name="connsiteY17" fmla="*/ 1679945 h 5826642"/>
                  <a:gd name="connsiteX18" fmla="*/ 584791 w 1084521"/>
                  <a:gd name="connsiteY18" fmla="*/ 1467293 h 5826642"/>
                  <a:gd name="connsiteX19" fmla="*/ 765544 w 1084521"/>
                  <a:gd name="connsiteY19" fmla="*/ 1254642 h 5826642"/>
                  <a:gd name="connsiteX20" fmla="*/ 744279 w 1084521"/>
                  <a:gd name="connsiteY20" fmla="*/ 935665 h 5826642"/>
                  <a:gd name="connsiteX21" fmla="*/ 744279 w 1084521"/>
                  <a:gd name="connsiteY21" fmla="*/ 765545 h 5826642"/>
                  <a:gd name="connsiteX22" fmla="*/ 914400 w 1084521"/>
                  <a:gd name="connsiteY22" fmla="*/ 404038 h 5826642"/>
                  <a:gd name="connsiteX23" fmla="*/ 914400 w 1084521"/>
                  <a:gd name="connsiteY23" fmla="*/ 404038 h 5826642"/>
                  <a:gd name="connsiteX24" fmla="*/ 1084521 w 1084521"/>
                  <a:gd name="connsiteY24" fmla="*/ 0 h 5826642"/>
                  <a:gd name="connsiteX0" fmla="*/ 0 w 1084521"/>
                  <a:gd name="connsiteY0" fmla="*/ 5826642 h 5826642"/>
                  <a:gd name="connsiteX1" fmla="*/ 159489 w 1084521"/>
                  <a:gd name="connsiteY1" fmla="*/ 5443870 h 5826642"/>
                  <a:gd name="connsiteX2" fmla="*/ 191386 w 1084521"/>
                  <a:gd name="connsiteY2" fmla="*/ 5295014 h 5826642"/>
                  <a:gd name="connsiteX3" fmla="*/ 329609 w 1084521"/>
                  <a:gd name="connsiteY3" fmla="*/ 5124894 h 5826642"/>
                  <a:gd name="connsiteX4" fmla="*/ 382772 w 1084521"/>
                  <a:gd name="connsiteY4" fmla="*/ 4848447 h 5826642"/>
                  <a:gd name="connsiteX5" fmla="*/ 489098 w 1084521"/>
                  <a:gd name="connsiteY5" fmla="*/ 4455042 h 5826642"/>
                  <a:gd name="connsiteX6" fmla="*/ 584791 w 1084521"/>
                  <a:gd name="connsiteY6" fmla="*/ 4051005 h 5826642"/>
                  <a:gd name="connsiteX7" fmla="*/ 520997 w 1084521"/>
                  <a:gd name="connsiteY7" fmla="*/ 3891515 h 5826642"/>
                  <a:gd name="connsiteX8" fmla="*/ 350875 w 1084521"/>
                  <a:gd name="connsiteY8" fmla="*/ 3912783 h 5826642"/>
                  <a:gd name="connsiteX9" fmla="*/ 202019 w 1084521"/>
                  <a:gd name="connsiteY9" fmla="*/ 4104168 h 5826642"/>
                  <a:gd name="connsiteX10" fmla="*/ 308344 w 1084521"/>
                  <a:gd name="connsiteY10" fmla="*/ 3625703 h 5826642"/>
                  <a:gd name="connsiteX11" fmla="*/ 329609 w 1084521"/>
                  <a:gd name="connsiteY11" fmla="*/ 3157870 h 5826642"/>
                  <a:gd name="connsiteX12" fmla="*/ 223284 w 1084521"/>
                  <a:gd name="connsiteY12" fmla="*/ 2785731 h 5826642"/>
                  <a:gd name="connsiteX13" fmla="*/ 170121 w 1084521"/>
                  <a:gd name="connsiteY13" fmla="*/ 2604977 h 5826642"/>
                  <a:gd name="connsiteX14" fmla="*/ 170121 w 1084521"/>
                  <a:gd name="connsiteY14" fmla="*/ 2371061 h 5826642"/>
                  <a:gd name="connsiteX15" fmla="*/ 276447 w 1084521"/>
                  <a:gd name="connsiteY15" fmla="*/ 2052084 h 5826642"/>
                  <a:gd name="connsiteX16" fmla="*/ 435935 w 1084521"/>
                  <a:gd name="connsiteY16" fmla="*/ 1679945 h 5826642"/>
                  <a:gd name="connsiteX17" fmla="*/ 584791 w 1084521"/>
                  <a:gd name="connsiteY17" fmla="*/ 1467293 h 5826642"/>
                  <a:gd name="connsiteX18" fmla="*/ 765544 w 1084521"/>
                  <a:gd name="connsiteY18" fmla="*/ 1254642 h 5826642"/>
                  <a:gd name="connsiteX19" fmla="*/ 744279 w 1084521"/>
                  <a:gd name="connsiteY19" fmla="*/ 935665 h 5826642"/>
                  <a:gd name="connsiteX20" fmla="*/ 744279 w 1084521"/>
                  <a:gd name="connsiteY20" fmla="*/ 765545 h 5826642"/>
                  <a:gd name="connsiteX21" fmla="*/ 914400 w 1084521"/>
                  <a:gd name="connsiteY21" fmla="*/ 404038 h 5826642"/>
                  <a:gd name="connsiteX22" fmla="*/ 914400 w 1084521"/>
                  <a:gd name="connsiteY22" fmla="*/ 404038 h 5826642"/>
                  <a:gd name="connsiteX23" fmla="*/ 1084521 w 1084521"/>
                  <a:gd name="connsiteY23" fmla="*/ 0 h 5826642"/>
                  <a:gd name="connsiteX0" fmla="*/ 0 w 1084521"/>
                  <a:gd name="connsiteY0" fmla="*/ 5826642 h 5826642"/>
                  <a:gd name="connsiteX1" fmla="*/ 159489 w 1084521"/>
                  <a:gd name="connsiteY1" fmla="*/ 5443870 h 5826642"/>
                  <a:gd name="connsiteX2" fmla="*/ 191386 w 1084521"/>
                  <a:gd name="connsiteY2" fmla="*/ 5295014 h 5826642"/>
                  <a:gd name="connsiteX3" fmla="*/ 329609 w 1084521"/>
                  <a:gd name="connsiteY3" fmla="*/ 5124894 h 5826642"/>
                  <a:gd name="connsiteX4" fmla="*/ 382772 w 1084521"/>
                  <a:gd name="connsiteY4" fmla="*/ 4848447 h 5826642"/>
                  <a:gd name="connsiteX5" fmla="*/ 489098 w 1084521"/>
                  <a:gd name="connsiteY5" fmla="*/ 4455042 h 5826642"/>
                  <a:gd name="connsiteX6" fmla="*/ 584791 w 1084521"/>
                  <a:gd name="connsiteY6" fmla="*/ 4051005 h 5826642"/>
                  <a:gd name="connsiteX7" fmla="*/ 520997 w 1084521"/>
                  <a:gd name="connsiteY7" fmla="*/ 3891515 h 5826642"/>
                  <a:gd name="connsiteX8" fmla="*/ 350875 w 1084521"/>
                  <a:gd name="connsiteY8" fmla="*/ 3912783 h 5826642"/>
                  <a:gd name="connsiteX9" fmla="*/ 308344 w 1084521"/>
                  <a:gd name="connsiteY9" fmla="*/ 3625703 h 5826642"/>
                  <a:gd name="connsiteX10" fmla="*/ 329609 w 1084521"/>
                  <a:gd name="connsiteY10" fmla="*/ 3157870 h 5826642"/>
                  <a:gd name="connsiteX11" fmla="*/ 223284 w 1084521"/>
                  <a:gd name="connsiteY11" fmla="*/ 2785731 h 5826642"/>
                  <a:gd name="connsiteX12" fmla="*/ 170121 w 1084521"/>
                  <a:gd name="connsiteY12" fmla="*/ 2604977 h 5826642"/>
                  <a:gd name="connsiteX13" fmla="*/ 170121 w 1084521"/>
                  <a:gd name="connsiteY13" fmla="*/ 2371061 h 5826642"/>
                  <a:gd name="connsiteX14" fmla="*/ 276447 w 1084521"/>
                  <a:gd name="connsiteY14" fmla="*/ 2052084 h 5826642"/>
                  <a:gd name="connsiteX15" fmla="*/ 435935 w 1084521"/>
                  <a:gd name="connsiteY15" fmla="*/ 1679945 h 5826642"/>
                  <a:gd name="connsiteX16" fmla="*/ 584791 w 1084521"/>
                  <a:gd name="connsiteY16" fmla="*/ 1467293 h 5826642"/>
                  <a:gd name="connsiteX17" fmla="*/ 765544 w 1084521"/>
                  <a:gd name="connsiteY17" fmla="*/ 1254642 h 5826642"/>
                  <a:gd name="connsiteX18" fmla="*/ 744279 w 1084521"/>
                  <a:gd name="connsiteY18" fmla="*/ 935665 h 5826642"/>
                  <a:gd name="connsiteX19" fmla="*/ 744279 w 1084521"/>
                  <a:gd name="connsiteY19" fmla="*/ 765545 h 5826642"/>
                  <a:gd name="connsiteX20" fmla="*/ 914400 w 1084521"/>
                  <a:gd name="connsiteY20" fmla="*/ 404038 h 5826642"/>
                  <a:gd name="connsiteX21" fmla="*/ 914400 w 1084521"/>
                  <a:gd name="connsiteY21" fmla="*/ 404038 h 5826642"/>
                  <a:gd name="connsiteX22" fmla="*/ 1084521 w 1084521"/>
                  <a:gd name="connsiteY22" fmla="*/ 0 h 5826642"/>
                  <a:gd name="connsiteX0" fmla="*/ 0 w 1084521"/>
                  <a:gd name="connsiteY0" fmla="*/ 5826642 h 5826642"/>
                  <a:gd name="connsiteX1" fmla="*/ 159489 w 1084521"/>
                  <a:gd name="connsiteY1" fmla="*/ 5443870 h 5826642"/>
                  <a:gd name="connsiteX2" fmla="*/ 191386 w 1084521"/>
                  <a:gd name="connsiteY2" fmla="*/ 5295014 h 5826642"/>
                  <a:gd name="connsiteX3" fmla="*/ 329609 w 1084521"/>
                  <a:gd name="connsiteY3" fmla="*/ 5124894 h 5826642"/>
                  <a:gd name="connsiteX4" fmla="*/ 382772 w 1084521"/>
                  <a:gd name="connsiteY4" fmla="*/ 4848447 h 5826642"/>
                  <a:gd name="connsiteX5" fmla="*/ 489098 w 1084521"/>
                  <a:gd name="connsiteY5" fmla="*/ 4455042 h 5826642"/>
                  <a:gd name="connsiteX6" fmla="*/ 584791 w 1084521"/>
                  <a:gd name="connsiteY6" fmla="*/ 4051005 h 5826642"/>
                  <a:gd name="connsiteX7" fmla="*/ 520997 w 1084521"/>
                  <a:gd name="connsiteY7" fmla="*/ 3891515 h 5826642"/>
                  <a:gd name="connsiteX8" fmla="*/ 358453 w 1084521"/>
                  <a:gd name="connsiteY8" fmla="*/ 3829432 h 5826642"/>
                  <a:gd name="connsiteX9" fmla="*/ 308344 w 1084521"/>
                  <a:gd name="connsiteY9" fmla="*/ 3625703 h 5826642"/>
                  <a:gd name="connsiteX10" fmla="*/ 329609 w 1084521"/>
                  <a:gd name="connsiteY10" fmla="*/ 3157870 h 5826642"/>
                  <a:gd name="connsiteX11" fmla="*/ 223284 w 1084521"/>
                  <a:gd name="connsiteY11" fmla="*/ 2785731 h 5826642"/>
                  <a:gd name="connsiteX12" fmla="*/ 170121 w 1084521"/>
                  <a:gd name="connsiteY12" fmla="*/ 2604977 h 5826642"/>
                  <a:gd name="connsiteX13" fmla="*/ 170121 w 1084521"/>
                  <a:gd name="connsiteY13" fmla="*/ 2371061 h 5826642"/>
                  <a:gd name="connsiteX14" fmla="*/ 276447 w 1084521"/>
                  <a:gd name="connsiteY14" fmla="*/ 2052084 h 5826642"/>
                  <a:gd name="connsiteX15" fmla="*/ 435935 w 1084521"/>
                  <a:gd name="connsiteY15" fmla="*/ 1679945 h 5826642"/>
                  <a:gd name="connsiteX16" fmla="*/ 584791 w 1084521"/>
                  <a:gd name="connsiteY16" fmla="*/ 1467293 h 5826642"/>
                  <a:gd name="connsiteX17" fmla="*/ 765544 w 1084521"/>
                  <a:gd name="connsiteY17" fmla="*/ 1254642 h 5826642"/>
                  <a:gd name="connsiteX18" fmla="*/ 744279 w 1084521"/>
                  <a:gd name="connsiteY18" fmla="*/ 935665 h 5826642"/>
                  <a:gd name="connsiteX19" fmla="*/ 744279 w 1084521"/>
                  <a:gd name="connsiteY19" fmla="*/ 765545 h 5826642"/>
                  <a:gd name="connsiteX20" fmla="*/ 914400 w 1084521"/>
                  <a:gd name="connsiteY20" fmla="*/ 404038 h 5826642"/>
                  <a:gd name="connsiteX21" fmla="*/ 914400 w 1084521"/>
                  <a:gd name="connsiteY21" fmla="*/ 404038 h 5826642"/>
                  <a:gd name="connsiteX22" fmla="*/ 1084521 w 1084521"/>
                  <a:gd name="connsiteY22" fmla="*/ 0 h 5826642"/>
                  <a:gd name="connsiteX0" fmla="*/ 0 w 1084521"/>
                  <a:gd name="connsiteY0" fmla="*/ 5826642 h 5826642"/>
                  <a:gd name="connsiteX1" fmla="*/ 159489 w 1084521"/>
                  <a:gd name="connsiteY1" fmla="*/ 5443870 h 5826642"/>
                  <a:gd name="connsiteX2" fmla="*/ 191386 w 1084521"/>
                  <a:gd name="connsiteY2" fmla="*/ 5295014 h 5826642"/>
                  <a:gd name="connsiteX3" fmla="*/ 329609 w 1084521"/>
                  <a:gd name="connsiteY3" fmla="*/ 5124894 h 5826642"/>
                  <a:gd name="connsiteX4" fmla="*/ 382772 w 1084521"/>
                  <a:gd name="connsiteY4" fmla="*/ 4848447 h 5826642"/>
                  <a:gd name="connsiteX5" fmla="*/ 489098 w 1084521"/>
                  <a:gd name="connsiteY5" fmla="*/ 4455042 h 5826642"/>
                  <a:gd name="connsiteX6" fmla="*/ 584791 w 1084521"/>
                  <a:gd name="connsiteY6" fmla="*/ 4051005 h 5826642"/>
                  <a:gd name="connsiteX7" fmla="*/ 520997 w 1084521"/>
                  <a:gd name="connsiteY7" fmla="*/ 3891515 h 5826642"/>
                  <a:gd name="connsiteX8" fmla="*/ 358453 w 1084521"/>
                  <a:gd name="connsiteY8" fmla="*/ 3829432 h 5826642"/>
                  <a:gd name="connsiteX9" fmla="*/ 315921 w 1084521"/>
                  <a:gd name="connsiteY9" fmla="*/ 3580239 h 5826642"/>
                  <a:gd name="connsiteX10" fmla="*/ 329609 w 1084521"/>
                  <a:gd name="connsiteY10" fmla="*/ 3157870 h 5826642"/>
                  <a:gd name="connsiteX11" fmla="*/ 223284 w 1084521"/>
                  <a:gd name="connsiteY11" fmla="*/ 2785731 h 5826642"/>
                  <a:gd name="connsiteX12" fmla="*/ 170121 w 1084521"/>
                  <a:gd name="connsiteY12" fmla="*/ 2604977 h 5826642"/>
                  <a:gd name="connsiteX13" fmla="*/ 170121 w 1084521"/>
                  <a:gd name="connsiteY13" fmla="*/ 2371061 h 5826642"/>
                  <a:gd name="connsiteX14" fmla="*/ 276447 w 1084521"/>
                  <a:gd name="connsiteY14" fmla="*/ 2052084 h 5826642"/>
                  <a:gd name="connsiteX15" fmla="*/ 435935 w 1084521"/>
                  <a:gd name="connsiteY15" fmla="*/ 1679945 h 5826642"/>
                  <a:gd name="connsiteX16" fmla="*/ 584791 w 1084521"/>
                  <a:gd name="connsiteY16" fmla="*/ 1467293 h 5826642"/>
                  <a:gd name="connsiteX17" fmla="*/ 765544 w 1084521"/>
                  <a:gd name="connsiteY17" fmla="*/ 1254642 h 5826642"/>
                  <a:gd name="connsiteX18" fmla="*/ 744279 w 1084521"/>
                  <a:gd name="connsiteY18" fmla="*/ 935665 h 5826642"/>
                  <a:gd name="connsiteX19" fmla="*/ 744279 w 1084521"/>
                  <a:gd name="connsiteY19" fmla="*/ 765545 h 5826642"/>
                  <a:gd name="connsiteX20" fmla="*/ 914400 w 1084521"/>
                  <a:gd name="connsiteY20" fmla="*/ 404038 h 5826642"/>
                  <a:gd name="connsiteX21" fmla="*/ 914400 w 1084521"/>
                  <a:gd name="connsiteY21" fmla="*/ 404038 h 5826642"/>
                  <a:gd name="connsiteX22" fmla="*/ 1084521 w 1084521"/>
                  <a:gd name="connsiteY22" fmla="*/ 0 h 5826642"/>
                  <a:gd name="connsiteX0" fmla="*/ 0 w 1084521"/>
                  <a:gd name="connsiteY0" fmla="*/ 5826642 h 5826642"/>
                  <a:gd name="connsiteX1" fmla="*/ 159489 w 1084521"/>
                  <a:gd name="connsiteY1" fmla="*/ 5443870 h 5826642"/>
                  <a:gd name="connsiteX2" fmla="*/ 191386 w 1084521"/>
                  <a:gd name="connsiteY2" fmla="*/ 5295014 h 5826642"/>
                  <a:gd name="connsiteX3" fmla="*/ 329609 w 1084521"/>
                  <a:gd name="connsiteY3" fmla="*/ 5124894 h 5826642"/>
                  <a:gd name="connsiteX4" fmla="*/ 382772 w 1084521"/>
                  <a:gd name="connsiteY4" fmla="*/ 4848447 h 5826642"/>
                  <a:gd name="connsiteX5" fmla="*/ 489098 w 1084521"/>
                  <a:gd name="connsiteY5" fmla="*/ 4455042 h 5826642"/>
                  <a:gd name="connsiteX6" fmla="*/ 584791 w 1084521"/>
                  <a:gd name="connsiteY6" fmla="*/ 4051005 h 5826642"/>
                  <a:gd name="connsiteX7" fmla="*/ 520997 w 1084521"/>
                  <a:gd name="connsiteY7" fmla="*/ 3891515 h 5826642"/>
                  <a:gd name="connsiteX8" fmla="*/ 368032 w 1084521"/>
                  <a:gd name="connsiteY8" fmla="*/ 3795906 h 5826642"/>
                  <a:gd name="connsiteX9" fmla="*/ 315921 w 1084521"/>
                  <a:gd name="connsiteY9" fmla="*/ 3580239 h 5826642"/>
                  <a:gd name="connsiteX10" fmla="*/ 329609 w 1084521"/>
                  <a:gd name="connsiteY10" fmla="*/ 3157870 h 5826642"/>
                  <a:gd name="connsiteX11" fmla="*/ 223284 w 1084521"/>
                  <a:gd name="connsiteY11" fmla="*/ 2785731 h 5826642"/>
                  <a:gd name="connsiteX12" fmla="*/ 170121 w 1084521"/>
                  <a:gd name="connsiteY12" fmla="*/ 2604977 h 5826642"/>
                  <a:gd name="connsiteX13" fmla="*/ 170121 w 1084521"/>
                  <a:gd name="connsiteY13" fmla="*/ 2371061 h 5826642"/>
                  <a:gd name="connsiteX14" fmla="*/ 276447 w 1084521"/>
                  <a:gd name="connsiteY14" fmla="*/ 2052084 h 5826642"/>
                  <a:gd name="connsiteX15" fmla="*/ 435935 w 1084521"/>
                  <a:gd name="connsiteY15" fmla="*/ 1679945 h 5826642"/>
                  <a:gd name="connsiteX16" fmla="*/ 584791 w 1084521"/>
                  <a:gd name="connsiteY16" fmla="*/ 1467293 h 5826642"/>
                  <a:gd name="connsiteX17" fmla="*/ 765544 w 1084521"/>
                  <a:gd name="connsiteY17" fmla="*/ 1254642 h 5826642"/>
                  <a:gd name="connsiteX18" fmla="*/ 744279 w 1084521"/>
                  <a:gd name="connsiteY18" fmla="*/ 935665 h 5826642"/>
                  <a:gd name="connsiteX19" fmla="*/ 744279 w 1084521"/>
                  <a:gd name="connsiteY19" fmla="*/ 765545 h 5826642"/>
                  <a:gd name="connsiteX20" fmla="*/ 914400 w 1084521"/>
                  <a:gd name="connsiteY20" fmla="*/ 404038 h 5826642"/>
                  <a:gd name="connsiteX21" fmla="*/ 914400 w 1084521"/>
                  <a:gd name="connsiteY21" fmla="*/ 404038 h 5826642"/>
                  <a:gd name="connsiteX22" fmla="*/ 1084521 w 1084521"/>
                  <a:gd name="connsiteY22" fmla="*/ 0 h 5826642"/>
                  <a:gd name="connsiteX0" fmla="*/ 0 w 1084521"/>
                  <a:gd name="connsiteY0" fmla="*/ 5826642 h 5826642"/>
                  <a:gd name="connsiteX1" fmla="*/ 159489 w 1084521"/>
                  <a:gd name="connsiteY1" fmla="*/ 5443870 h 5826642"/>
                  <a:gd name="connsiteX2" fmla="*/ 191386 w 1084521"/>
                  <a:gd name="connsiteY2" fmla="*/ 5295014 h 5826642"/>
                  <a:gd name="connsiteX3" fmla="*/ 329609 w 1084521"/>
                  <a:gd name="connsiteY3" fmla="*/ 5124894 h 5826642"/>
                  <a:gd name="connsiteX4" fmla="*/ 382772 w 1084521"/>
                  <a:gd name="connsiteY4" fmla="*/ 4848447 h 5826642"/>
                  <a:gd name="connsiteX5" fmla="*/ 489098 w 1084521"/>
                  <a:gd name="connsiteY5" fmla="*/ 4455042 h 5826642"/>
                  <a:gd name="connsiteX6" fmla="*/ 584791 w 1084521"/>
                  <a:gd name="connsiteY6" fmla="*/ 4051005 h 5826642"/>
                  <a:gd name="connsiteX7" fmla="*/ 497050 w 1084521"/>
                  <a:gd name="connsiteY7" fmla="*/ 3891515 h 5826642"/>
                  <a:gd name="connsiteX8" fmla="*/ 368032 w 1084521"/>
                  <a:gd name="connsiteY8" fmla="*/ 3795906 h 5826642"/>
                  <a:gd name="connsiteX9" fmla="*/ 315921 w 1084521"/>
                  <a:gd name="connsiteY9" fmla="*/ 3580239 h 5826642"/>
                  <a:gd name="connsiteX10" fmla="*/ 329609 w 1084521"/>
                  <a:gd name="connsiteY10" fmla="*/ 3157870 h 5826642"/>
                  <a:gd name="connsiteX11" fmla="*/ 223284 w 1084521"/>
                  <a:gd name="connsiteY11" fmla="*/ 2785731 h 5826642"/>
                  <a:gd name="connsiteX12" fmla="*/ 170121 w 1084521"/>
                  <a:gd name="connsiteY12" fmla="*/ 2604977 h 5826642"/>
                  <a:gd name="connsiteX13" fmla="*/ 170121 w 1084521"/>
                  <a:gd name="connsiteY13" fmla="*/ 2371061 h 5826642"/>
                  <a:gd name="connsiteX14" fmla="*/ 276447 w 1084521"/>
                  <a:gd name="connsiteY14" fmla="*/ 2052084 h 5826642"/>
                  <a:gd name="connsiteX15" fmla="*/ 435935 w 1084521"/>
                  <a:gd name="connsiteY15" fmla="*/ 1679945 h 5826642"/>
                  <a:gd name="connsiteX16" fmla="*/ 584791 w 1084521"/>
                  <a:gd name="connsiteY16" fmla="*/ 1467293 h 5826642"/>
                  <a:gd name="connsiteX17" fmla="*/ 765544 w 1084521"/>
                  <a:gd name="connsiteY17" fmla="*/ 1254642 h 5826642"/>
                  <a:gd name="connsiteX18" fmla="*/ 744279 w 1084521"/>
                  <a:gd name="connsiteY18" fmla="*/ 935665 h 5826642"/>
                  <a:gd name="connsiteX19" fmla="*/ 744279 w 1084521"/>
                  <a:gd name="connsiteY19" fmla="*/ 765545 h 5826642"/>
                  <a:gd name="connsiteX20" fmla="*/ 914400 w 1084521"/>
                  <a:gd name="connsiteY20" fmla="*/ 404038 h 5826642"/>
                  <a:gd name="connsiteX21" fmla="*/ 914400 w 1084521"/>
                  <a:gd name="connsiteY21" fmla="*/ 404038 h 5826642"/>
                  <a:gd name="connsiteX22" fmla="*/ 1084521 w 1084521"/>
                  <a:gd name="connsiteY22" fmla="*/ 0 h 5826642"/>
                  <a:gd name="connsiteX0" fmla="*/ 0 w 1084521"/>
                  <a:gd name="connsiteY0" fmla="*/ 5826642 h 5826642"/>
                  <a:gd name="connsiteX1" fmla="*/ 159489 w 1084521"/>
                  <a:gd name="connsiteY1" fmla="*/ 5443870 h 5826642"/>
                  <a:gd name="connsiteX2" fmla="*/ 191386 w 1084521"/>
                  <a:gd name="connsiteY2" fmla="*/ 5295014 h 5826642"/>
                  <a:gd name="connsiteX3" fmla="*/ 329609 w 1084521"/>
                  <a:gd name="connsiteY3" fmla="*/ 5124894 h 5826642"/>
                  <a:gd name="connsiteX4" fmla="*/ 382772 w 1084521"/>
                  <a:gd name="connsiteY4" fmla="*/ 4848447 h 5826642"/>
                  <a:gd name="connsiteX5" fmla="*/ 489098 w 1084521"/>
                  <a:gd name="connsiteY5" fmla="*/ 4455042 h 5826642"/>
                  <a:gd name="connsiteX6" fmla="*/ 584791 w 1084521"/>
                  <a:gd name="connsiteY6" fmla="*/ 4051005 h 5826642"/>
                  <a:gd name="connsiteX7" fmla="*/ 497050 w 1084521"/>
                  <a:gd name="connsiteY7" fmla="*/ 3891515 h 5826642"/>
                  <a:gd name="connsiteX8" fmla="*/ 368032 w 1084521"/>
                  <a:gd name="connsiteY8" fmla="*/ 3795906 h 5826642"/>
                  <a:gd name="connsiteX9" fmla="*/ 315921 w 1084521"/>
                  <a:gd name="connsiteY9" fmla="*/ 3580239 h 5826642"/>
                  <a:gd name="connsiteX10" fmla="*/ 329609 w 1084521"/>
                  <a:gd name="connsiteY10" fmla="*/ 3157870 h 5826642"/>
                  <a:gd name="connsiteX11" fmla="*/ 223284 w 1084521"/>
                  <a:gd name="connsiteY11" fmla="*/ 2785731 h 5826642"/>
                  <a:gd name="connsiteX12" fmla="*/ 170121 w 1084521"/>
                  <a:gd name="connsiteY12" fmla="*/ 2604977 h 5826642"/>
                  <a:gd name="connsiteX13" fmla="*/ 170121 w 1084521"/>
                  <a:gd name="connsiteY13" fmla="*/ 2371061 h 5826642"/>
                  <a:gd name="connsiteX14" fmla="*/ 276447 w 1084521"/>
                  <a:gd name="connsiteY14" fmla="*/ 2052084 h 5826642"/>
                  <a:gd name="connsiteX15" fmla="*/ 435935 w 1084521"/>
                  <a:gd name="connsiteY15" fmla="*/ 1679945 h 5826642"/>
                  <a:gd name="connsiteX16" fmla="*/ 584791 w 1084521"/>
                  <a:gd name="connsiteY16" fmla="*/ 1467293 h 5826642"/>
                  <a:gd name="connsiteX17" fmla="*/ 765544 w 1084521"/>
                  <a:gd name="connsiteY17" fmla="*/ 1254642 h 5826642"/>
                  <a:gd name="connsiteX18" fmla="*/ 744279 w 1084521"/>
                  <a:gd name="connsiteY18" fmla="*/ 935665 h 5826642"/>
                  <a:gd name="connsiteX19" fmla="*/ 744279 w 1084521"/>
                  <a:gd name="connsiteY19" fmla="*/ 765545 h 5826642"/>
                  <a:gd name="connsiteX20" fmla="*/ 914400 w 1084521"/>
                  <a:gd name="connsiteY20" fmla="*/ 404038 h 5826642"/>
                  <a:gd name="connsiteX21" fmla="*/ 914400 w 1084521"/>
                  <a:gd name="connsiteY21" fmla="*/ 404038 h 5826642"/>
                  <a:gd name="connsiteX22" fmla="*/ 1084521 w 1084521"/>
                  <a:gd name="connsiteY22" fmla="*/ 0 h 5826642"/>
                  <a:gd name="connsiteX0" fmla="*/ 0 w 1090750"/>
                  <a:gd name="connsiteY0" fmla="*/ 5842215 h 5842215"/>
                  <a:gd name="connsiteX1" fmla="*/ 159489 w 1090750"/>
                  <a:gd name="connsiteY1" fmla="*/ 5459443 h 5842215"/>
                  <a:gd name="connsiteX2" fmla="*/ 191386 w 1090750"/>
                  <a:gd name="connsiteY2" fmla="*/ 5310587 h 5842215"/>
                  <a:gd name="connsiteX3" fmla="*/ 329609 w 1090750"/>
                  <a:gd name="connsiteY3" fmla="*/ 5140467 h 5842215"/>
                  <a:gd name="connsiteX4" fmla="*/ 382772 w 1090750"/>
                  <a:gd name="connsiteY4" fmla="*/ 4864020 h 5842215"/>
                  <a:gd name="connsiteX5" fmla="*/ 489098 w 1090750"/>
                  <a:gd name="connsiteY5" fmla="*/ 4470615 h 5842215"/>
                  <a:gd name="connsiteX6" fmla="*/ 584791 w 1090750"/>
                  <a:gd name="connsiteY6" fmla="*/ 4066578 h 5842215"/>
                  <a:gd name="connsiteX7" fmla="*/ 497050 w 1090750"/>
                  <a:gd name="connsiteY7" fmla="*/ 3907088 h 5842215"/>
                  <a:gd name="connsiteX8" fmla="*/ 368032 w 1090750"/>
                  <a:gd name="connsiteY8" fmla="*/ 3811479 h 5842215"/>
                  <a:gd name="connsiteX9" fmla="*/ 315921 w 1090750"/>
                  <a:gd name="connsiteY9" fmla="*/ 3595812 h 5842215"/>
                  <a:gd name="connsiteX10" fmla="*/ 329609 w 1090750"/>
                  <a:gd name="connsiteY10" fmla="*/ 3173443 h 5842215"/>
                  <a:gd name="connsiteX11" fmla="*/ 223284 w 1090750"/>
                  <a:gd name="connsiteY11" fmla="*/ 2801304 h 5842215"/>
                  <a:gd name="connsiteX12" fmla="*/ 170121 w 1090750"/>
                  <a:gd name="connsiteY12" fmla="*/ 2620550 h 5842215"/>
                  <a:gd name="connsiteX13" fmla="*/ 170121 w 1090750"/>
                  <a:gd name="connsiteY13" fmla="*/ 2386634 h 5842215"/>
                  <a:gd name="connsiteX14" fmla="*/ 276447 w 1090750"/>
                  <a:gd name="connsiteY14" fmla="*/ 2067657 h 5842215"/>
                  <a:gd name="connsiteX15" fmla="*/ 435935 w 1090750"/>
                  <a:gd name="connsiteY15" fmla="*/ 1695518 h 5842215"/>
                  <a:gd name="connsiteX16" fmla="*/ 584791 w 1090750"/>
                  <a:gd name="connsiteY16" fmla="*/ 1482866 h 5842215"/>
                  <a:gd name="connsiteX17" fmla="*/ 765544 w 1090750"/>
                  <a:gd name="connsiteY17" fmla="*/ 1270215 h 5842215"/>
                  <a:gd name="connsiteX18" fmla="*/ 744279 w 1090750"/>
                  <a:gd name="connsiteY18" fmla="*/ 951238 h 5842215"/>
                  <a:gd name="connsiteX19" fmla="*/ 744279 w 1090750"/>
                  <a:gd name="connsiteY19" fmla="*/ 781118 h 5842215"/>
                  <a:gd name="connsiteX20" fmla="*/ 914400 w 1090750"/>
                  <a:gd name="connsiteY20" fmla="*/ 419611 h 5842215"/>
                  <a:gd name="connsiteX21" fmla="*/ 914400 w 1090750"/>
                  <a:gd name="connsiteY21" fmla="*/ 419611 h 5842215"/>
                  <a:gd name="connsiteX22" fmla="*/ 1090750 w 1090750"/>
                  <a:gd name="connsiteY22" fmla="*/ 0 h 5842215"/>
                  <a:gd name="connsiteX0" fmla="*/ 0 w 1090750"/>
                  <a:gd name="connsiteY0" fmla="*/ 5842215 h 5842215"/>
                  <a:gd name="connsiteX1" fmla="*/ 129808 w 1090750"/>
                  <a:gd name="connsiteY1" fmla="*/ 5589206 h 5842215"/>
                  <a:gd name="connsiteX2" fmla="*/ 159489 w 1090750"/>
                  <a:gd name="connsiteY2" fmla="*/ 5459443 h 5842215"/>
                  <a:gd name="connsiteX3" fmla="*/ 191386 w 1090750"/>
                  <a:gd name="connsiteY3" fmla="*/ 5310587 h 5842215"/>
                  <a:gd name="connsiteX4" fmla="*/ 329609 w 1090750"/>
                  <a:gd name="connsiteY4" fmla="*/ 5140467 h 5842215"/>
                  <a:gd name="connsiteX5" fmla="*/ 382772 w 1090750"/>
                  <a:gd name="connsiteY5" fmla="*/ 4864020 h 5842215"/>
                  <a:gd name="connsiteX6" fmla="*/ 489098 w 1090750"/>
                  <a:gd name="connsiteY6" fmla="*/ 4470615 h 5842215"/>
                  <a:gd name="connsiteX7" fmla="*/ 584791 w 1090750"/>
                  <a:gd name="connsiteY7" fmla="*/ 4066578 h 5842215"/>
                  <a:gd name="connsiteX8" fmla="*/ 497050 w 1090750"/>
                  <a:gd name="connsiteY8" fmla="*/ 3907088 h 5842215"/>
                  <a:gd name="connsiteX9" fmla="*/ 368032 w 1090750"/>
                  <a:gd name="connsiteY9" fmla="*/ 3811479 h 5842215"/>
                  <a:gd name="connsiteX10" fmla="*/ 315921 w 1090750"/>
                  <a:gd name="connsiteY10" fmla="*/ 3595812 h 5842215"/>
                  <a:gd name="connsiteX11" fmla="*/ 329609 w 1090750"/>
                  <a:gd name="connsiteY11" fmla="*/ 3173443 h 5842215"/>
                  <a:gd name="connsiteX12" fmla="*/ 223284 w 1090750"/>
                  <a:gd name="connsiteY12" fmla="*/ 2801304 h 5842215"/>
                  <a:gd name="connsiteX13" fmla="*/ 170121 w 1090750"/>
                  <a:gd name="connsiteY13" fmla="*/ 2620550 h 5842215"/>
                  <a:gd name="connsiteX14" fmla="*/ 170121 w 1090750"/>
                  <a:gd name="connsiteY14" fmla="*/ 2386634 h 5842215"/>
                  <a:gd name="connsiteX15" fmla="*/ 276447 w 1090750"/>
                  <a:gd name="connsiteY15" fmla="*/ 2067657 h 5842215"/>
                  <a:gd name="connsiteX16" fmla="*/ 435935 w 1090750"/>
                  <a:gd name="connsiteY16" fmla="*/ 1695518 h 5842215"/>
                  <a:gd name="connsiteX17" fmla="*/ 584791 w 1090750"/>
                  <a:gd name="connsiteY17" fmla="*/ 1482866 h 5842215"/>
                  <a:gd name="connsiteX18" fmla="*/ 765544 w 1090750"/>
                  <a:gd name="connsiteY18" fmla="*/ 1270215 h 5842215"/>
                  <a:gd name="connsiteX19" fmla="*/ 744279 w 1090750"/>
                  <a:gd name="connsiteY19" fmla="*/ 951238 h 5842215"/>
                  <a:gd name="connsiteX20" fmla="*/ 744279 w 1090750"/>
                  <a:gd name="connsiteY20" fmla="*/ 781118 h 5842215"/>
                  <a:gd name="connsiteX21" fmla="*/ 914400 w 1090750"/>
                  <a:gd name="connsiteY21" fmla="*/ 419611 h 5842215"/>
                  <a:gd name="connsiteX22" fmla="*/ 914400 w 1090750"/>
                  <a:gd name="connsiteY22" fmla="*/ 419611 h 5842215"/>
                  <a:gd name="connsiteX23" fmla="*/ 1090750 w 1090750"/>
                  <a:gd name="connsiteY23" fmla="*/ 0 h 5842215"/>
                  <a:gd name="connsiteX0" fmla="*/ 0 w 1097968"/>
                  <a:gd name="connsiteY0" fmla="*/ 5842215 h 5842215"/>
                  <a:gd name="connsiteX1" fmla="*/ 137026 w 1097968"/>
                  <a:gd name="connsiteY1" fmla="*/ 5589206 h 5842215"/>
                  <a:gd name="connsiteX2" fmla="*/ 166707 w 1097968"/>
                  <a:gd name="connsiteY2" fmla="*/ 5459443 h 5842215"/>
                  <a:gd name="connsiteX3" fmla="*/ 198604 w 1097968"/>
                  <a:gd name="connsiteY3" fmla="*/ 5310587 h 5842215"/>
                  <a:gd name="connsiteX4" fmla="*/ 336827 w 1097968"/>
                  <a:gd name="connsiteY4" fmla="*/ 5140467 h 5842215"/>
                  <a:gd name="connsiteX5" fmla="*/ 389990 w 1097968"/>
                  <a:gd name="connsiteY5" fmla="*/ 4864020 h 5842215"/>
                  <a:gd name="connsiteX6" fmla="*/ 496316 w 1097968"/>
                  <a:gd name="connsiteY6" fmla="*/ 4470615 h 5842215"/>
                  <a:gd name="connsiteX7" fmla="*/ 592009 w 1097968"/>
                  <a:gd name="connsiteY7" fmla="*/ 4066578 h 5842215"/>
                  <a:gd name="connsiteX8" fmla="*/ 504268 w 1097968"/>
                  <a:gd name="connsiteY8" fmla="*/ 3907088 h 5842215"/>
                  <a:gd name="connsiteX9" fmla="*/ 375250 w 1097968"/>
                  <a:gd name="connsiteY9" fmla="*/ 3811479 h 5842215"/>
                  <a:gd name="connsiteX10" fmla="*/ 323139 w 1097968"/>
                  <a:gd name="connsiteY10" fmla="*/ 3595812 h 5842215"/>
                  <a:gd name="connsiteX11" fmla="*/ 336827 w 1097968"/>
                  <a:gd name="connsiteY11" fmla="*/ 3173443 h 5842215"/>
                  <a:gd name="connsiteX12" fmla="*/ 230502 w 1097968"/>
                  <a:gd name="connsiteY12" fmla="*/ 2801304 h 5842215"/>
                  <a:gd name="connsiteX13" fmla="*/ 177339 w 1097968"/>
                  <a:gd name="connsiteY13" fmla="*/ 2620550 h 5842215"/>
                  <a:gd name="connsiteX14" fmla="*/ 177339 w 1097968"/>
                  <a:gd name="connsiteY14" fmla="*/ 2386634 h 5842215"/>
                  <a:gd name="connsiteX15" fmla="*/ 283665 w 1097968"/>
                  <a:gd name="connsiteY15" fmla="*/ 2067657 h 5842215"/>
                  <a:gd name="connsiteX16" fmla="*/ 443153 w 1097968"/>
                  <a:gd name="connsiteY16" fmla="*/ 1695518 h 5842215"/>
                  <a:gd name="connsiteX17" fmla="*/ 592009 w 1097968"/>
                  <a:gd name="connsiteY17" fmla="*/ 1482866 h 5842215"/>
                  <a:gd name="connsiteX18" fmla="*/ 772762 w 1097968"/>
                  <a:gd name="connsiteY18" fmla="*/ 1270215 h 5842215"/>
                  <a:gd name="connsiteX19" fmla="*/ 751497 w 1097968"/>
                  <a:gd name="connsiteY19" fmla="*/ 951238 h 5842215"/>
                  <a:gd name="connsiteX20" fmla="*/ 751497 w 1097968"/>
                  <a:gd name="connsiteY20" fmla="*/ 781118 h 5842215"/>
                  <a:gd name="connsiteX21" fmla="*/ 921618 w 1097968"/>
                  <a:gd name="connsiteY21" fmla="*/ 419611 h 5842215"/>
                  <a:gd name="connsiteX22" fmla="*/ 921618 w 1097968"/>
                  <a:gd name="connsiteY22" fmla="*/ 419611 h 5842215"/>
                  <a:gd name="connsiteX23" fmla="*/ 1097968 w 1097968"/>
                  <a:gd name="connsiteY23" fmla="*/ 0 h 5842215"/>
                  <a:gd name="connsiteX0" fmla="*/ 0 w 1097968"/>
                  <a:gd name="connsiteY0" fmla="*/ 5842215 h 5842215"/>
                  <a:gd name="connsiteX1" fmla="*/ 137026 w 1097968"/>
                  <a:gd name="connsiteY1" fmla="*/ 5589206 h 5842215"/>
                  <a:gd name="connsiteX2" fmla="*/ 166707 w 1097968"/>
                  <a:gd name="connsiteY2" fmla="*/ 5459443 h 5842215"/>
                  <a:gd name="connsiteX3" fmla="*/ 225072 w 1097968"/>
                  <a:gd name="connsiteY3" fmla="*/ 5312993 h 5842215"/>
                  <a:gd name="connsiteX4" fmla="*/ 336827 w 1097968"/>
                  <a:gd name="connsiteY4" fmla="*/ 5140467 h 5842215"/>
                  <a:gd name="connsiteX5" fmla="*/ 389990 w 1097968"/>
                  <a:gd name="connsiteY5" fmla="*/ 4864020 h 5842215"/>
                  <a:gd name="connsiteX6" fmla="*/ 496316 w 1097968"/>
                  <a:gd name="connsiteY6" fmla="*/ 4470615 h 5842215"/>
                  <a:gd name="connsiteX7" fmla="*/ 592009 w 1097968"/>
                  <a:gd name="connsiteY7" fmla="*/ 4066578 h 5842215"/>
                  <a:gd name="connsiteX8" fmla="*/ 504268 w 1097968"/>
                  <a:gd name="connsiteY8" fmla="*/ 3907088 h 5842215"/>
                  <a:gd name="connsiteX9" fmla="*/ 375250 w 1097968"/>
                  <a:gd name="connsiteY9" fmla="*/ 3811479 h 5842215"/>
                  <a:gd name="connsiteX10" fmla="*/ 323139 w 1097968"/>
                  <a:gd name="connsiteY10" fmla="*/ 3595812 h 5842215"/>
                  <a:gd name="connsiteX11" fmla="*/ 336827 w 1097968"/>
                  <a:gd name="connsiteY11" fmla="*/ 3173443 h 5842215"/>
                  <a:gd name="connsiteX12" fmla="*/ 230502 w 1097968"/>
                  <a:gd name="connsiteY12" fmla="*/ 2801304 h 5842215"/>
                  <a:gd name="connsiteX13" fmla="*/ 177339 w 1097968"/>
                  <a:gd name="connsiteY13" fmla="*/ 2620550 h 5842215"/>
                  <a:gd name="connsiteX14" fmla="*/ 177339 w 1097968"/>
                  <a:gd name="connsiteY14" fmla="*/ 2386634 h 5842215"/>
                  <a:gd name="connsiteX15" fmla="*/ 283665 w 1097968"/>
                  <a:gd name="connsiteY15" fmla="*/ 2067657 h 5842215"/>
                  <a:gd name="connsiteX16" fmla="*/ 443153 w 1097968"/>
                  <a:gd name="connsiteY16" fmla="*/ 1695518 h 5842215"/>
                  <a:gd name="connsiteX17" fmla="*/ 592009 w 1097968"/>
                  <a:gd name="connsiteY17" fmla="*/ 1482866 h 5842215"/>
                  <a:gd name="connsiteX18" fmla="*/ 772762 w 1097968"/>
                  <a:gd name="connsiteY18" fmla="*/ 1270215 h 5842215"/>
                  <a:gd name="connsiteX19" fmla="*/ 751497 w 1097968"/>
                  <a:gd name="connsiteY19" fmla="*/ 951238 h 5842215"/>
                  <a:gd name="connsiteX20" fmla="*/ 751497 w 1097968"/>
                  <a:gd name="connsiteY20" fmla="*/ 781118 h 5842215"/>
                  <a:gd name="connsiteX21" fmla="*/ 921618 w 1097968"/>
                  <a:gd name="connsiteY21" fmla="*/ 419611 h 5842215"/>
                  <a:gd name="connsiteX22" fmla="*/ 921618 w 1097968"/>
                  <a:gd name="connsiteY22" fmla="*/ 419611 h 5842215"/>
                  <a:gd name="connsiteX23" fmla="*/ 1097968 w 1097968"/>
                  <a:gd name="connsiteY23" fmla="*/ 0 h 5842215"/>
                  <a:gd name="connsiteX0" fmla="*/ 0 w 1037619"/>
                  <a:gd name="connsiteY0" fmla="*/ 5822099 h 5822099"/>
                  <a:gd name="connsiteX1" fmla="*/ 137026 w 1037619"/>
                  <a:gd name="connsiteY1" fmla="*/ 5569090 h 5822099"/>
                  <a:gd name="connsiteX2" fmla="*/ 166707 w 1037619"/>
                  <a:gd name="connsiteY2" fmla="*/ 5439327 h 5822099"/>
                  <a:gd name="connsiteX3" fmla="*/ 225072 w 1037619"/>
                  <a:gd name="connsiteY3" fmla="*/ 5292877 h 5822099"/>
                  <a:gd name="connsiteX4" fmla="*/ 336827 w 1037619"/>
                  <a:gd name="connsiteY4" fmla="*/ 5120351 h 5822099"/>
                  <a:gd name="connsiteX5" fmla="*/ 389990 w 1037619"/>
                  <a:gd name="connsiteY5" fmla="*/ 4843904 h 5822099"/>
                  <a:gd name="connsiteX6" fmla="*/ 496316 w 1037619"/>
                  <a:gd name="connsiteY6" fmla="*/ 4450499 h 5822099"/>
                  <a:gd name="connsiteX7" fmla="*/ 592009 w 1037619"/>
                  <a:gd name="connsiteY7" fmla="*/ 4046462 h 5822099"/>
                  <a:gd name="connsiteX8" fmla="*/ 504268 w 1037619"/>
                  <a:gd name="connsiteY8" fmla="*/ 3886972 h 5822099"/>
                  <a:gd name="connsiteX9" fmla="*/ 375250 w 1037619"/>
                  <a:gd name="connsiteY9" fmla="*/ 3791363 h 5822099"/>
                  <a:gd name="connsiteX10" fmla="*/ 323139 w 1037619"/>
                  <a:gd name="connsiteY10" fmla="*/ 3575696 h 5822099"/>
                  <a:gd name="connsiteX11" fmla="*/ 336827 w 1037619"/>
                  <a:gd name="connsiteY11" fmla="*/ 3153327 h 5822099"/>
                  <a:gd name="connsiteX12" fmla="*/ 230502 w 1037619"/>
                  <a:gd name="connsiteY12" fmla="*/ 2781188 h 5822099"/>
                  <a:gd name="connsiteX13" fmla="*/ 177339 w 1037619"/>
                  <a:gd name="connsiteY13" fmla="*/ 2600434 h 5822099"/>
                  <a:gd name="connsiteX14" fmla="*/ 177339 w 1037619"/>
                  <a:gd name="connsiteY14" fmla="*/ 2366518 h 5822099"/>
                  <a:gd name="connsiteX15" fmla="*/ 283665 w 1037619"/>
                  <a:gd name="connsiteY15" fmla="*/ 2047541 h 5822099"/>
                  <a:gd name="connsiteX16" fmla="*/ 443153 w 1037619"/>
                  <a:gd name="connsiteY16" fmla="*/ 1675402 h 5822099"/>
                  <a:gd name="connsiteX17" fmla="*/ 592009 w 1037619"/>
                  <a:gd name="connsiteY17" fmla="*/ 1462750 h 5822099"/>
                  <a:gd name="connsiteX18" fmla="*/ 772762 w 1037619"/>
                  <a:gd name="connsiteY18" fmla="*/ 1250099 h 5822099"/>
                  <a:gd name="connsiteX19" fmla="*/ 751497 w 1037619"/>
                  <a:gd name="connsiteY19" fmla="*/ 931122 h 5822099"/>
                  <a:gd name="connsiteX20" fmla="*/ 751497 w 1037619"/>
                  <a:gd name="connsiteY20" fmla="*/ 761002 h 5822099"/>
                  <a:gd name="connsiteX21" fmla="*/ 921618 w 1037619"/>
                  <a:gd name="connsiteY21" fmla="*/ 399495 h 5822099"/>
                  <a:gd name="connsiteX22" fmla="*/ 921618 w 1037619"/>
                  <a:gd name="connsiteY22" fmla="*/ 399495 h 5822099"/>
                  <a:gd name="connsiteX23" fmla="*/ 1037619 w 1037619"/>
                  <a:gd name="connsiteY23" fmla="*/ 0 h 5822099"/>
                  <a:gd name="connsiteX0" fmla="*/ 0 w 1040006"/>
                  <a:gd name="connsiteY0" fmla="*/ 5822099 h 5822099"/>
                  <a:gd name="connsiteX1" fmla="*/ 137026 w 1040006"/>
                  <a:gd name="connsiteY1" fmla="*/ 5569090 h 5822099"/>
                  <a:gd name="connsiteX2" fmla="*/ 166707 w 1040006"/>
                  <a:gd name="connsiteY2" fmla="*/ 5439327 h 5822099"/>
                  <a:gd name="connsiteX3" fmla="*/ 225072 w 1040006"/>
                  <a:gd name="connsiteY3" fmla="*/ 5292877 h 5822099"/>
                  <a:gd name="connsiteX4" fmla="*/ 336827 w 1040006"/>
                  <a:gd name="connsiteY4" fmla="*/ 5120351 h 5822099"/>
                  <a:gd name="connsiteX5" fmla="*/ 389990 w 1040006"/>
                  <a:gd name="connsiteY5" fmla="*/ 4843904 h 5822099"/>
                  <a:gd name="connsiteX6" fmla="*/ 496316 w 1040006"/>
                  <a:gd name="connsiteY6" fmla="*/ 4450499 h 5822099"/>
                  <a:gd name="connsiteX7" fmla="*/ 592009 w 1040006"/>
                  <a:gd name="connsiteY7" fmla="*/ 4046462 h 5822099"/>
                  <a:gd name="connsiteX8" fmla="*/ 504268 w 1040006"/>
                  <a:gd name="connsiteY8" fmla="*/ 3886972 h 5822099"/>
                  <a:gd name="connsiteX9" fmla="*/ 375250 w 1040006"/>
                  <a:gd name="connsiteY9" fmla="*/ 3791363 h 5822099"/>
                  <a:gd name="connsiteX10" fmla="*/ 323139 w 1040006"/>
                  <a:gd name="connsiteY10" fmla="*/ 3575696 h 5822099"/>
                  <a:gd name="connsiteX11" fmla="*/ 336827 w 1040006"/>
                  <a:gd name="connsiteY11" fmla="*/ 3153327 h 5822099"/>
                  <a:gd name="connsiteX12" fmla="*/ 230502 w 1040006"/>
                  <a:gd name="connsiteY12" fmla="*/ 2781188 h 5822099"/>
                  <a:gd name="connsiteX13" fmla="*/ 177339 w 1040006"/>
                  <a:gd name="connsiteY13" fmla="*/ 2600434 h 5822099"/>
                  <a:gd name="connsiteX14" fmla="*/ 177339 w 1040006"/>
                  <a:gd name="connsiteY14" fmla="*/ 2366518 h 5822099"/>
                  <a:gd name="connsiteX15" fmla="*/ 283665 w 1040006"/>
                  <a:gd name="connsiteY15" fmla="*/ 2047541 h 5822099"/>
                  <a:gd name="connsiteX16" fmla="*/ 443153 w 1040006"/>
                  <a:gd name="connsiteY16" fmla="*/ 1675402 h 5822099"/>
                  <a:gd name="connsiteX17" fmla="*/ 592009 w 1040006"/>
                  <a:gd name="connsiteY17" fmla="*/ 1462750 h 5822099"/>
                  <a:gd name="connsiteX18" fmla="*/ 772762 w 1040006"/>
                  <a:gd name="connsiteY18" fmla="*/ 1250099 h 5822099"/>
                  <a:gd name="connsiteX19" fmla="*/ 751497 w 1040006"/>
                  <a:gd name="connsiteY19" fmla="*/ 931122 h 5822099"/>
                  <a:gd name="connsiteX20" fmla="*/ 751497 w 1040006"/>
                  <a:gd name="connsiteY20" fmla="*/ 761002 h 5822099"/>
                  <a:gd name="connsiteX21" fmla="*/ 921618 w 1040006"/>
                  <a:gd name="connsiteY21" fmla="*/ 399495 h 5822099"/>
                  <a:gd name="connsiteX22" fmla="*/ 921618 w 1040006"/>
                  <a:gd name="connsiteY22" fmla="*/ 399495 h 5822099"/>
                  <a:gd name="connsiteX23" fmla="*/ 1037619 w 1040006"/>
                  <a:gd name="connsiteY23" fmla="*/ 0 h 5822099"/>
                  <a:gd name="connsiteX0" fmla="*/ 0 w 1037619"/>
                  <a:gd name="connsiteY0" fmla="*/ 5822099 h 5822099"/>
                  <a:gd name="connsiteX1" fmla="*/ 137026 w 1037619"/>
                  <a:gd name="connsiteY1" fmla="*/ 5569090 h 5822099"/>
                  <a:gd name="connsiteX2" fmla="*/ 166707 w 1037619"/>
                  <a:gd name="connsiteY2" fmla="*/ 5439327 h 5822099"/>
                  <a:gd name="connsiteX3" fmla="*/ 225072 w 1037619"/>
                  <a:gd name="connsiteY3" fmla="*/ 5292877 h 5822099"/>
                  <a:gd name="connsiteX4" fmla="*/ 336827 w 1037619"/>
                  <a:gd name="connsiteY4" fmla="*/ 5120351 h 5822099"/>
                  <a:gd name="connsiteX5" fmla="*/ 389990 w 1037619"/>
                  <a:gd name="connsiteY5" fmla="*/ 4843904 h 5822099"/>
                  <a:gd name="connsiteX6" fmla="*/ 496316 w 1037619"/>
                  <a:gd name="connsiteY6" fmla="*/ 4450499 h 5822099"/>
                  <a:gd name="connsiteX7" fmla="*/ 592009 w 1037619"/>
                  <a:gd name="connsiteY7" fmla="*/ 4046462 h 5822099"/>
                  <a:gd name="connsiteX8" fmla="*/ 504268 w 1037619"/>
                  <a:gd name="connsiteY8" fmla="*/ 3886972 h 5822099"/>
                  <a:gd name="connsiteX9" fmla="*/ 375250 w 1037619"/>
                  <a:gd name="connsiteY9" fmla="*/ 3791363 h 5822099"/>
                  <a:gd name="connsiteX10" fmla="*/ 323139 w 1037619"/>
                  <a:gd name="connsiteY10" fmla="*/ 3575696 h 5822099"/>
                  <a:gd name="connsiteX11" fmla="*/ 336827 w 1037619"/>
                  <a:gd name="connsiteY11" fmla="*/ 3153327 h 5822099"/>
                  <a:gd name="connsiteX12" fmla="*/ 230502 w 1037619"/>
                  <a:gd name="connsiteY12" fmla="*/ 2781188 h 5822099"/>
                  <a:gd name="connsiteX13" fmla="*/ 177339 w 1037619"/>
                  <a:gd name="connsiteY13" fmla="*/ 2600434 h 5822099"/>
                  <a:gd name="connsiteX14" fmla="*/ 177339 w 1037619"/>
                  <a:gd name="connsiteY14" fmla="*/ 2366518 h 5822099"/>
                  <a:gd name="connsiteX15" fmla="*/ 283665 w 1037619"/>
                  <a:gd name="connsiteY15" fmla="*/ 2047541 h 5822099"/>
                  <a:gd name="connsiteX16" fmla="*/ 443153 w 1037619"/>
                  <a:gd name="connsiteY16" fmla="*/ 1675402 h 5822099"/>
                  <a:gd name="connsiteX17" fmla="*/ 592009 w 1037619"/>
                  <a:gd name="connsiteY17" fmla="*/ 1462750 h 5822099"/>
                  <a:gd name="connsiteX18" fmla="*/ 772762 w 1037619"/>
                  <a:gd name="connsiteY18" fmla="*/ 1250099 h 5822099"/>
                  <a:gd name="connsiteX19" fmla="*/ 751497 w 1037619"/>
                  <a:gd name="connsiteY19" fmla="*/ 931122 h 5822099"/>
                  <a:gd name="connsiteX20" fmla="*/ 751497 w 1037619"/>
                  <a:gd name="connsiteY20" fmla="*/ 761002 h 5822099"/>
                  <a:gd name="connsiteX21" fmla="*/ 921618 w 1037619"/>
                  <a:gd name="connsiteY21" fmla="*/ 399495 h 5822099"/>
                  <a:gd name="connsiteX22" fmla="*/ 921618 w 1037619"/>
                  <a:gd name="connsiteY22" fmla="*/ 399495 h 5822099"/>
                  <a:gd name="connsiteX23" fmla="*/ 1037619 w 1037619"/>
                  <a:gd name="connsiteY23" fmla="*/ 0 h 5822099"/>
                  <a:gd name="connsiteX0" fmla="*/ 0 w 1037619"/>
                  <a:gd name="connsiteY0" fmla="*/ 5822099 h 5822099"/>
                  <a:gd name="connsiteX1" fmla="*/ 137026 w 1037619"/>
                  <a:gd name="connsiteY1" fmla="*/ 5569090 h 5822099"/>
                  <a:gd name="connsiteX2" fmla="*/ 166707 w 1037619"/>
                  <a:gd name="connsiteY2" fmla="*/ 5439327 h 5822099"/>
                  <a:gd name="connsiteX3" fmla="*/ 225072 w 1037619"/>
                  <a:gd name="connsiteY3" fmla="*/ 5292877 h 5822099"/>
                  <a:gd name="connsiteX4" fmla="*/ 336827 w 1037619"/>
                  <a:gd name="connsiteY4" fmla="*/ 5120351 h 5822099"/>
                  <a:gd name="connsiteX5" fmla="*/ 389990 w 1037619"/>
                  <a:gd name="connsiteY5" fmla="*/ 4843904 h 5822099"/>
                  <a:gd name="connsiteX6" fmla="*/ 496316 w 1037619"/>
                  <a:gd name="connsiteY6" fmla="*/ 4450499 h 5822099"/>
                  <a:gd name="connsiteX7" fmla="*/ 592009 w 1037619"/>
                  <a:gd name="connsiteY7" fmla="*/ 4046462 h 5822099"/>
                  <a:gd name="connsiteX8" fmla="*/ 504268 w 1037619"/>
                  <a:gd name="connsiteY8" fmla="*/ 3886972 h 5822099"/>
                  <a:gd name="connsiteX9" fmla="*/ 375250 w 1037619"/>
                  <a:gd name="connsiteY9" fmla="*/ 3791363 h 5822099"/>
                  <a:gd name="connsiteX10" fmla="*/ 323139 w 1037619"/>
                  <a:gd name="connsiteY10" fmla="*/ 3575696 h 5822099"/>
                  <a:gd name="connsiteX11" fmla="*/ 336827 w 1037619"/>
                  <a:gd name="connsiteY11" fmla="*/ 3153327 h 5822099"/>
                  <a:gd name="connsiteX12" fmla="*/ 230502 w 1037619"/>
                  <a:gd name="connsiteY12" fmla="*/ 2781188 h 5822099"/>
                  <a:gd name="connsiteX13" fmla="*/ 177339 w 1037619"/>
                  <a:gd name="connsiteY13" fmla="*/ 2600434 h 5822099"/>
                  <a:gd name="connsiteX14" fmla="*/ 177339 w 1037619"/>
                  <a:gd name="connsiteY14" fmla="*/ 2366518 h 5822099"/>
                  <a:gd name="connsiteX15" fmla="*/ 283665 w 1037619"/>
                  <a:gd name="connsiteY15" fmla="*/ 2047541 h 5822099"/>
                  <a:gd name="connsiteX16" fmla="*/ 443153 w 1037619"/>
                  <a:gd name="connsiteY16" fmla="*/ 1675402 h 5822099"/>
                  <a:gd name="connsiteX17" fmla="*/ 592009 w 1037619"/>
                  <a:gd name="connsiteY17" fmla="*/ 1462750 h 5822099"/>
                  <a:gd name="connsiteX18" fmla="*/ 772762 w 1037619"/>
                  <a:gd name="connsiteY18" fmla="*/ 1250099 h 5822099"/>
                  <a:gd name="connsiteX19" fmla="*/ 751497 w 1037619"/>
                  <a:gd name="connsiteY19" fmla="*/ 931122 h 5822099"/>
                  <a:gd name="connsiteX20" fmla="*/ 751497 w 1037619"/>
                  <a:gd name="connsiteY20" fmla="*/ 761002 h 5822099"/>
                  <a:gd name="connsiteX21" fmla="*/ 921618 w 1037619"/>
                  <a:gd name="connsiteY21" fmla="*/ 399495 h 5822099"/>
                  <a:gd name="connsiteX22" fmla="*/ 966879 w 1037619"/>
                  <a:gd name="connsiteY22" fmla="*/ 369322 h 5822099"/>
                  <a:gd name="connsiteX23" fmla="*/ 1037619 w 1037619"/>
                  <a:gd name="connsiteY23" fmla="*/ 0 h 5822099"/>
                  <a:gd name="connsiteX0" fmla="*/ 0 w 1037619"/>
                  <a:gd name="connsiteY0" fmla="*/ 5822099 h 5822099"/>
                  <a:gd name="connsiteX1" fmla="*/ 137026 w 1037619"/>
                  <a:gd name="connsiteY1" fmla="*/ 5569090 h 5822099"/>
                  <a:gd name="connsiteX2" fmla="*/ 166707 w 1037619"/>
                  <a:gd name="connsiteY2" fmla="*/ 5439327 h 5822099"/>
                  <a:gd name="connsiteX3" fmla="*/ 225072 w 1037619"/>
                  <a:gd name="connsiteY3" fmla="*/ 5292877 h 5822099"/>
                  <a:gd name="connsiteX4" fmla="*/ 336827 w 1037619"/>
                  <a:gd name="connsiteY4" fmla="*/ 5120351 h 5822099"/>
                  <a:gd name="connsiteX5" fmla="*/ 389990 w 1037619"/>
                  <a:gd name="connsiteY5" fmla="*/ 4843904 h 5822099"/>
                  <a:gd name="connsiteX6" fmla="*/ 496316 w 1037619"/>
                  <a:gd name="connsiteY6" fmla="*/ 4450499 h 5822099"/>
                  <a:gd name="connsiteX7" fmla="*/ 592009 w 1037619"/>
                  <a:gd name="connsiteY7" fmla="*/ 4046462 h 5822099"/>
                  <a:gd name="connsiteX8" fmla="*/ 504268 w 1037619"/>
                  <a:gd name="connsiteY8" fmla="*/ 3886972 h 5822099"/>
                  <a:gd name="connsiteX9" fmla="*/ 375250 w 1037619"/>
                  <a:gd name="connsiteY9" fmla="*/ 3791363 h 5822099"/>
                  <a:gd name="connsiteX10" fmla="*/ 323139 w 1037619"/>
                  <a:gd name="connsiteY10" fmla="*/ 3575696 h 5822099"/>
                  <a:gd name="connsiteX11" fmla="*/ 336827 w 1037619"/>
                  <a:gd name="connsiteY11" fmla="*/ 3153327 h 5822099"/>
                  <a:gd name="connsiteX12" fmla="*/ 230502 w 1037619"/>
                  <a:gd name="connsiteY12" fmla="*/ 2781188 h 5822099"/>
                  <a:gd name="connsiteX13" fmla="*/ 177339 w 1037619"/>
                  <a:gd name="connsiteY13" fmla="*/ 2600434 h 5822099"/>
                  <a:gd name="connsiteX14" fmla="*/ 177339 w 1037619"/>
                  <a:gd name="connsiteY14" fmla="*/ 2366518 h 5822099"/>
                  <a:gd name="connsiteX15" fmla="*/ 283665 w 1037619"/>
                  <a:gd name="connsiteY15" fmla="*/ 2047541 h 5822099"/>
                  <a:gd name="connsiteX16" fmla="*/ 443153 w 1037619"/>
                  <a:gd name="connsiteY16" fmla="*/ 1675402 h 5822099"/>
                  <a:gd name="connsiteX17" fmla="*/ 592009 w 1037619"/>
                  <a:gd name="connsiteY17" fmla="*/ 1462750 h 5822099"/>
                  <a:gd name="connsiteX18" fmla="*/ 772762 w 1037619"/>
                  <a:gd name="connsiteY18" fmla="*/ 1250099 h 5822099"/>
                  <a:gd name="connsiteX19" fmla="*/ 751497 w 1037619"/>
                  <a:gd name="connsiteY19" fmla="*/ 931122 h 5822099"/>
                  <a:gd name="connsiteX20" fmla="*/ 751497 w 1037619"/>
                  <a:gd name="connsiteY20" fmla="*/ 761002 h 5822099"/>
                  <a:gd name="connsiteX21" fmla="*/ 921618 w 1037619"/>
                  <a:gd name="connsiteY21" fmla="*/ 399495 h 5822099"/>
                  <a:gd name="connsiteX22" fmla="*/ 1037619 w 1037619"/>
                  <a:gd name="connsiteY22" fmla="*/ 0 h 5822099"/>
                  <a:gd name="connsiteX0" fmla="*/ 0 w 1037619"/>
                  <a:gd name="connsiteY0" fmla="*/ 5822099 h 5822099"/>
                  <a:gd name="connsiteX1" fmla="*/ 137026 w 1037619"/>
                  <a:gd name="connsiteY1" fmla="*/ 5569090 h 5822099"/>
                  <a:gd name="connsiteX2" fmla="*/ 166707 w 1037619"/>
                  <a:gd name="connsiteY2" fmla="*/ 5439327 h 5822099"/>
                  <a:gd name="connsiteX3" fmla="*/ 225072 w 1037619"/>
                  <a:gd name="connsiteY3" fmla="*/ 5292877 h 5822099"/>
                  <a:gd name="connsiteX4" fmla="*/ 336827 w 1037619"/>
                  <a:gd name="connsiteY4" fmla="*/ 5120351 h 5822099"/>
                  <a:gd name="connsiteX5" fmla="*/ 389990 w 1037619"/>
                  <a:gd name="connsiteY5" fmla="*/ 4843904 h 5822099"/>
                  <a:gd name="connsiteX6" fmla="*/ 496316 w 1037619"/>
                  <a:gd name="connsiteY6" fmla="*/ 4450499 h 5822099"/>
                  <a:gd name="connsiteX7" fmla="*/ 592009 w 1037619"/>
                  <a:gd name="connsiteY7" fmla="*/ 4046462 h 5822099"/>
                  <a:gd name="connsiteX8" fmla="*/ 504268 w 1037619"/>
                  <a:gd name="connsiteY8" fmla="*/ 3886972 h 5822099"/>
                  <a:gd name="connsiteX9" fmla="*/ 375250 w 1037619"/>
                  <a:gd name="connsiteY9" fmla="*/ 3791363 h 5822099"/>
                  <a:gd name="connsiteX10" fmla="*/ 323139 w 1037619"/>
                  <a:gd name="connsiteY10" fmla="*/ 3575696 h 5822099"/>
                  <a:gd name="connsiteX11" fmla="*/ 336827 w 1037619"/>
                  <a:gd name="connsiteY11" fmla="*/ 3153327 h 5822099"/>
                  <a:gd name="connsiteX12" fmla="*/ 230502 w 1037619"/>
                  <a:gd name="connsiteY12" fmla="*/ 2781188 h 5822099"/>
                  <a:gd name="connsiteX13" fmla="*/ 177339 w 1037619"/>
                  <a:gd name="connsiteY13" fmla="*/ 2600434 h 5822099"/>
                  <a:gd name="connsiteX14" fmla="*/ 177339 w 1037619"/>
                  <a:gd name="connsiteY14" fmla="*/ 2366518 h 5822099"/>
                  <a:gd name="connsiteX15" fmla="*/ 283665 w 1037619"/>
                  <a:gd name="connsiteY15" fmla="*/ 2047541 h 5822099"/>
                  <a:gd name="connsiteX16" fmla="*/ 443153 w 1037619"/>
                  <a:gd name="connsiteY16" fmla="*/ 1675402 h 5822099"/>
                  <a:gd name="connsiteX17" fmla="*/ 592009 w 1037619"/>
                  <a:gd name="connsiteY17" fmla="*/ 1462750 h 5822099"/>
                  <a:gd name="connsiteX18" fmla="*/ 772762 w 1037619"/>
                  <a:gd name="connsiteY18" fmla="*/ 1250099 h 5822099"/>
                  <a:gd name="connsiteX19" fmla="*/ 751497 w 1037619"/>
                  <a:gd name="connsiteY19" fmla="*/ 931122 h 5822099"/>
                  <a:gd name="connsiteX20" fmla="*/ 751497 w 1037619"/>
                  <a:gd name="connsiteY20" fmla="*/ 761002 h 5822099"/>
                  <a:gd name="connsiteX21" fmla="*/ 921618 w 1037619"/>
                  <a:gd name="connsiteY21" fmla="*/ 399495 h 5822099"/>
                  <a:gd name="connsiteX22" fmla="*/ 1011352 w 1037619"/>
                  <a:gd name="connsiteY22" fmla="*/ 233401 h 5822099"/>
                  <a:gd name="connsiteX23" fmla="*/ 1037619 w 1037619"/>
                  <a:gd name="connsiteY23" fmla="*/ 0 h 5822099"/>
                  <a:gd name="connsiteX0" fmla="*/ 0 w 1043729"/>
                  <a:gd name="connsiteY0" fmla="*/ 5822099 h 5822099"/>
                  <a:gd name="connsiteX1" fmla="*/ 137026 w 1043729"/>
                  <a:gd name="connsiteY1" fmla="*/ 5569090 h 5822099"/>
                  <a:gd name="connsiteX2" fmla="*/ 166707 w 1043729"/>
                  <a:gd name="connsiteY2" fmla="*/ 5439327 h 5822099"/>
                  <a:gd name="connsiteX3" fmla="*/ 225072 w 1043729"/>
                  <a:gd name="connsiteY3" fmla="*/ 5292877 h 5822099"/>
                  <a:gd name="connsiteX4" fmla="*/ 336827 w 1043729"/>
                  <a:gd name="connsiteY4" fmla="*/ 5120351 h 5822099"/>
                  <a:gd name="connsiteX5" fmla="*/ 389990 w 1043729"/>
                  <a:gd name="connsiteY5" fmla="*/ 4843904 h 5822099"/>
                  <a:gd name="connsiteX6" fmla="*/ 496316 w 1043729"/>
                  <a:gd name="connsiteY6" fmla="*/ 4450499 h 5822099"/>
                  <a:gd name="connsiteX7" fmla="*/ 592009 w 1043729"/>
                  <a:gd name="connsiteY7" fmla="*/ 4046462 h 5822099"/>
                  <a:gd name="connsiteX8" fmla="*/ 504268 w 1043729"/>
                  <a:gd name="connsiteY8" fmla="*/ 3886972 h 5822099"/>
                  <a:gd name="connsiteX9" fmla="*/ 375250 w 1043729"/>
                  <a:gd name="connsiteY9" fmla="*/ 3791363 h 5822099"/>
                  <a:gd name="connsiteX10" fmla="*/ 323139 w 1043729"/>
                  <a:gd name="connsiteY10" fmla="*/ 3575696 h 5822099"/>
                  <a:gd name="connsiteX11" fmla="*/ 336827 w 1043729"/>
                  <a:gd name="connsiteY11" fmla="*/ 3153327 h 5822099"/>
                  <a:gd name="connsiteX12" fmla="*/ 230502 w 1043729"/>
                  <a:gd name="connsiteY12" fmla="*/ 2781188 h 5822099"/>
                  <a:gd name="connsiteX13" fmla="*/ 177339 w 1043729"/>
                  <a:gd name="connsiteY13" fmla="*/ 2600434 h 5822099"/>
                  <a:gd name="connsiteX14" fmla="*/ 177339 w 1043729"/>
                  <a:gd name="connsiteY14" fmla="*/ 2366518 h 5822099"/>
                  <a:gd name="connsiteX15" fmla="*/ 283665 w 1043729"/>
                  <a:gd name="connsiteY15" fmla="*/ 2047541 h 5822099"/>
                  <a:gd name="connsiteX16" fmla="*/ 443153 w 1043729"/>
                  <a:gd name="connsiteY16" fmla="*/ 1675402 h 5822099"/>
                  <a:gd name="connsiteX17" fmla="*/ 592009 w 1043729"/>
                  <a:gd name="connsiteY17" fmla="*/ 1462750 h 5822099"/>
                  <a:gd name="connsiteX18" fmla="*/ 772762 w 1043729"/>
                  <a:gd name="connsiteY18" fmla="*/ 1250099 h 5822099"/>
                  <a:gd name="connsiteX19" fmla="*/ 751497 w 1043729"/>
                  <a:gd name="connsiteY19" fmla="*/ 931122 h 5822099"/>
                  <a:gd name="connsiteX20" fmla="*/ 751497 w 1043729"/>
                  <a:gd name="connsiteY20" fmla="*/ 761002 h 5822099"/>
                  <a:gd name="connsiteX21" fmla="*/ 921618 w 1043729"/>
                  <a:gd name="connsiteY21" fmla="*/ 399495 h 5822099"/>
                  <a:gd name="connsiteX22" fmla="*/ 1011352 w 1043729"/>
                  <a:gd name="connsiteY22" fmla="*/ 233401 h 5822099"/>
                  <a:gd name="connsiteX23" fmla="*/ 1037619 w 1043729"/>
                  <a:gd name="connsiteY23" fmla="*/ 0 h 5822099"/>
                  <a:gd name="connsiteX0" fmla="*/ 0 w 1037619"/>
                  <a:gd name="connsiteY0" fmla="*/ 5822099 h 5822099"/>
                  <a:gd name="connsiteX1" fmla="*/ 137026 w 1037619"/>
                  <a:gd name="connsiteY1" fmla="*/ 5569090 h 5822099"/>
                  <a:gd name="connsiteX2" fmla="*/ 166707 w 1037619"/>
                  <a:gd name="connsiteY2" fmla="*/ 5439327 h 5822099"/>
                  <a:gd name="connsiteX3" fmla="*/ 225072 w 1037619"/>
                  <a:gd name="connsiteY3" fmla="*/ 5292877 h 5822099"/>
                  <a:gd name="connsiteX4" fmla="*/ 336827 w 1037619"/>
                  <a:gd name="connsiteY4" fmla="*/ 5120351 h 5822099"/>
                  <a:gd name="connsiteX5" fmla="*/ 389990 w 1037619"/>
                  <a:gd name="connsiteY5" fmla="*/ 4843904 h 5822099"/>
                  <a:gd name="connsiteX6" fmla="*/ 496316 w 1037619"/>
                  <a:gd name="connsiteY6" fmla="*/ 4450499 h 5822099"/>
                  <a:gd name="connsiteX7" fmla="*/ 592009 w 1037619"/>
                  <a:gd name="connsiteY7" fmla="*/ 4046462 h 5822099"/>
                  <a:gd name="connsiteX8" fmla="*/ 504268 w 1037619"/>
                  <a:gd name="connsiteY8" fmla="*/ 3886972 h 5822099"/>
                  <a:gd name="connsiteX9" fmla="*/ 375250 w 1037619"/>
                  <a:gd name="connsiteY9" fmla="*/ 3791363 h 5822099"/>
                  <a:gd name="connsiteX10" fmla="*/ 323139 w 1037619"/>
                  <a:gd name="connsiteY10" fmla="*/ 3575696 h 5822099"/>
                  <a:gd name="connsiteX11" fmla="*/ 336827 w 1037619"/>
                  <a:gd name="connsiteY11" fmla="*/ 3153327 h 5822099"/>
                  <a:gd name="connsiteX12" fmla="*/ 230502 w 1037619"/>
                  <a:gd name="connsiteY12" fmla="*/ 2781188 h 5822099"/>
                  <a:gd name="connsiteX13" fmla="*/ 177339 w 1037619"/>
                  <a:gd name="connsiteY13" fmla="*/ 2600434 h 5822099"/>
                  <a:gd name="connsiteX14" fmla="*/ 177339 w 1037619"/>
                  <a:gd name="connsiteY14" fmla="*/ 2366518 h 5822099"/>
                  <a:gd name="connsiteX15" fmla="*/ 283665 w 1037619"/>
                  <a:gd name="connsiteY15" fmla="*/ 2047541 h 5822099"/>
                  <a:gd name="connsiteX16" fmla="*/ 443153 w 1037619"/>
                  <a:gd name="connsiteY16" fmla="*/ 1675402 h 5822099"/>
                  <a:gd name="connsiteX17" fmla="*/ 592009 w 1037619"/>
                  <a:gd name="connsiteY17" fmla="*/ 1462750 h 5822099"/>
                  <a:gd name="connsiteX18" fmla="*/ 772762 w 1037619"/>
                  <a:gd name="connsiteY18" fmla="*/ 1250099 h 5822099"/>
                  <a:gd name="connsiteX19" fmla="*/ 751497 w 1037619"/>
                  <a:gd name="connsiteY19" fmla="*/ 931122 h 5822099"/>
                  <a:gd name="connsiteX20" fmla="*/ 751497 w 1037619"/>
                  <a:gd name="connsiteY20" fmla="*/ 761002 h 5822099"/>
                  <a:gd name="connsiteX21" fmla="*/ 921618 w 1037619"/>
                  <a:gd name="connsiteY21" fmla="*/ 399495 h 5822099"/>
                  <a:gd name="connsiteX22" fmla="*/ 1011352 w 1037619"/>
                  <a:gd name="connsiteY22" fmla="*/ 233401 h 5822099"/>
                  <a:gd name="connsiteX23" fmla="*/ 1037619 w 1037619"/>
                  <a:gd name="connsiteY23" fmla="*/ 0 h 5822099"/>
                  <a:gd name="connsiteX0" fmla="*/ 0 w 1037619"/>
                  <a:gd name="connsiteY0" fmla="*/ 5822099 h 5822099"/>
                  <a:gd name="connsiteX1" fmla="*/ 137026 w 1037619"/>
                  <a:gd name="connsiteY1" fmla="*/ 5569090 h 5822099"/>
                  <a:gd name="connsiteX2" fmla="*/ 166707 w 1037619"/>
                  <a:gd name="connsiteY2" fmla="*/ 5439327 h 5822099"/>
                  <a:gd name="connsiteX3" fmla="*/ 225072 w 1037619"/>
                  <a:gd name="connsiteY3" fmla="*/ 5292877 h 5822099"/>
                  <a:gd name="connsiteX4" fmla="*/ 336827 w 1037619"/>
                  <a:gd name="connsiteY4" fmla="*/ 5120351 h 5822099"/>
                  <a:gd name="connsiteX5" fmla="*/ 389990 w 1037619"/>
                  <a:gd name="connsiteY5" fmla="*/ 4843904 h 5822099"/>
                  <a:gd name="connsiteX6" fmla="*/ 496316 w 1037619"/>
                  <a:gd name="connsiteY6" fmla="*/ 4450499 h 5822099"/>
                  <a:gd name="connsiteX7" fmla="*/ 592009 w 1037619"/>
                  <a:gd name="connsiteY7" fmla="*/ 4046462 h 5822099"/>
                  <a:gd name="connsiteX8" fmla="*/ 504268 w 1037619"/>
                  <a:gd name="connsiteY8" fmla="*/ 3886972 h 5822099"/>
                  <a:gd name="connsiteX9" fmla="*/ 375250 w 1037619"/>
                  <a:gd name="connsiteY9" fmla="*/ 3791363 h 5822099"/>
                  <a:gd name="connsiteX10" fmla="*/ 323139 w 1037619"/>
                  <a:gd name="connsiteY10" fmla="*/ 3575696 h 5822099"/>
                  <a:gd name="connsiteX11" fmla="*/ 336827 w 1037619"/>
                  <a:gd name="connsiteY11" fmla="*/ 3153327 h 5822099"/>
                  <a:gd name="connsiteX12" fmla="*/ 230502 w 1037619"/>
                  <a:gd name="connsiteY12" fmla="*/ 2781188 h 5822099"/>
                  <a:gd name="connsiteX13" fmla="*/ 177339 w 1037619"/>
                  <a:gd name="connsiteY13" fmla="*/ 2600434 h 5822099"/>
                  <a:gd name="connsiteX14" fmla="*/ 177339 w 1037619"/>
                  <a:gd name="connsiteY14" fmla="*/ 2366518 h 5822099"/>
                  <a:gd name="connsiteX15" fmla="*/ 283665 w 1037619"/>
                  <a:gd name="connsiteY15" fmla="*/ 2047541 h 5822099"/>
                  <a:gd name="connsiteX16" fmla="*/ 443153 w 1037619"/>
                  <a:gd name="connsiteY16" fmla="*/ 1675402 h 5822099"/>
                  <a:gd name="connsiteX17" fmla="*/ 592009 w 1037619"/>
                  <a:gd name="connsiteY17" fmla="*/ 1462750 h 5822099"/>
                  <a:gd name="connsiteX18" fmla="*/ 772762 w 1037619"/>
                  <a:gd name="connsiteY18" fmla="*/ 1250099 h 5822099"/>
                  <a:gd name="connsiteX19" fmla="*/ 751497 w 1037619"/>
                  <a:gd name="connsiteY19" fmla="*/ 931122 h 5822099"/>
                  <a:gd name="connsiteX20" fmla="*/ 751497 w 1037619"/>
                  <a:gd name="connsiteY20" fmla="*/ 761002 h 5822099"/>
                  <a:gd name="connsiteX21" fmla="*/ 921618 w 1037619"/>
                  <a:gd name="connsiteY21" fmla="*/ 399495 h 5822099"/>
                  <a:gd name="connsiteX22" fmla="*/ 1037619 w 1037619"/>
                  <a:gd name="connsiteY22" fmla="*/ 0 h 5822099"/>
                  <a:gd name="connsiteX0" fmla="*/ 0 w 1037619"/>
                  <a:gd name="connsiteY0" fmla="*/ 5822099 h 5822099"/>
                  <a:gd name="connsiteX1" fmla="*/ 137026 w 1037619"/>
                  <a:gd name="connsiteY1" fmla="*/ 5569090 h 5822099"/>
                  <a:gd name="connsiteX2" fmla="*/ 166707 w 1037619"/>
                  <a:gd name="connsiteY2" fmla="*/ 5439327 h 5822099"/>
                  <a:gd name="connsiteX3" fmla="*/ 225072 w 1037619"/>
                  <a:gd name="connsiteY3" fmla="*/ 5292877 h 5822099"/>
                  <a:gd name="connsiteX4" fmla="*/ 336827 w 1037619"/>
                  <a:gd name="connsiteY4" fmla="*/ 5120351 h 5822099"/>
                  <a:gd name="connsiteX5" fmla="*/ 389990 w 1037619"/>
                  <a:gd name="connsiteY5" fmla="*/ 4843904 h 5822099"/>
                  <a:gd name="connsiteX6" fmla="*/ 496316 w 1037619"/>
                  <a:gd name="connsiteY6" fmla="*/ 4450499 h 5822099"/>
                  <a:gd name="connsiteX7" fmla="*/ 592009 w 1037619"/>
                  <a:gd name="connsiteY7" fmla="*/ 4046462 h 5822099"/>
                  <a:gd name="connsiteX8" fmla="*/ 504268 w 1037619"/>
                  <a:gd name="connsiteY8" fmla="*/ 3886972 h 5822099"/>
                  <a:gd name="connsiteX9" fmla="*/ 375250 w 1037619"/>
                  <a:gd name="connsiteY9" fmla="*/ 3791363 h 5822099"/>
                  <a:gd name="connsiteX10" fmla="*/ 323139 w 1037619"/>
                  <a:gd name="connsiteY10" fmla="*/ 3575696 h 5822099"/>
                  <a:gd name="connsiteX11" fmla="*/ 336827 w 1037619"/>
                  <a:gd name="connsiteY11" fmla="*/ 3153327 h 5822099"/>
                  <a:gd name="connsiteX12" fmla="*/ 230502 w 1037619"/>
                  <a:gd name="connsiteY12" fmla="*/ 2781188 h 5822099"/>
                  <a:gd name="connsiteX13" fmla="*/ 177339 w 1037619"/>
                  <a:gd name="connsiteY13" fmla="*/ 2600434 h 5822099"/>
                  <a:gd name="connsiteX14" fmla="*/ 177339 w 1037619"/>
                  <a:gd name="connsiteY14" fmla="*/ 2366518 h 5822099"/>
                  <a:gd name="connsiteX15" fmla="*/ 283665 w 1037619"/>
                  <a:gd name="connsiteY15" fmla="*/ 2047541 h 5822099"/>
                  <a:gd name="connsiteX16" fmla="*/ 443153 w 1037619"/>
                  <a:gd name="connsiteY16" fmla="*/ 1675402 h 5822099"/>
                  <a:gd name="connsiteX17" fmla="*/ 592009 w 1037619"/>
                  <a:gd name="connsiteY17" fmla="*/ 1462750 h 5822099"/>
                  <a:gd name="connsiteX18" fmla="*/ 772762 w 1037619"/>
                  <a:gd name="connsiteY18" fmla="*/ 1250099 h 5822099"/>
                  <a:gd name="connsiteX19" fmla="*/ 751497 w 1037619"/>
                  <a:gd name="connsiteY19" fmla="*/ 931122 h 5822099"/>
                  <a:gd name="connsiteX20" fmla="*/ 751497 w 1037619"/>
                  <a:gd name="connsiteY20" fmla="*/ 761002 h 5822099"/>
                  <a:gd name="connsiteX21" fmla="*/ 981967 w 1037619"/>
                  <a:gd name="connsiteY21" fmla="*/ 278797 h 5822099"/>
                  <a:gd name="connsiteX22" fmla="*/ 1037619 w 1037619"/>
                  <a:gd name="connsiteY22" fmla="*/ 0 h 5822099"/>
                  <a:gd name="connsiteX0" fmla="*/ 0 w 1037619"/>
                  <a:gd name="connsiteY0" fmla="*/ 5822099 h 5822099"/>
                  <a:gd name="connsiteX1" fmla="*/ 137026 w 1037619"/>
                  <a:gd name="connsiteY1" fmla="*/ 5569090 h 5822099"/>
                  <a:gd name="connsiteX2" fmla="*/ 166707 w 1037619"/>
                  <a:gd name="connsiteY2" fmla="*/ 5439327 h 5822099"/>
                  <a:gd name="connsiteX3" fmla="*/ 225072 w 1037619"/>
                  <a:gd name="connsiteY3" fmla="*/ 5292877 h 5822099"/>
                  <a:gd name="connsiteX4" fmla="*/ 336827 w 1037619"/>
                  <a:gd name="connsiteY4" fmla="*/ 5120351 h 5822099"/>
                  <a:gd name="connsiteX5" fmla="*/ 389990 w 1037619"/>
                  <a:gd name="connsiteY5" fmla="*/ 4843904 h 5822099"/>
                  <a:gd name="connsiteX6" fmla="*/ 496316 w 1037619"/>
                  <a:gd name="connsiteY6" fmla="*/ 4450499 h 5822099"/>
                  <a:gd name="connsiteX7" fmla="*/ 592009 w 1037619"/>
                  <a:gd name="connsiteY7" fmla="*/ 4046462 h 5822099"/>
                  <a:gd name="connsiteX8" fmla="*/ 504268 w 1037619"/>
                  <a:gd name="connsiteY8" fmla="*/ 3886972 h 5822099"/>
                  <a:gd name="connsiteX9" fmla="*/ 375250 w 1037619"/>
                  <a:gd name="connsiteY9" fmla="*/ 3791363 h 5822099"/>
                  <a:gd name="connsiteX10" fmla="*/ 323139 w 1037619"/>
                  <a:gd name="connsiteY10" fmla="*/ 3575696 h 5822099"/>
                  <a:gd name="connsiteX11" fmla="*/ 336827 w 1037619"/>
                  <a:gd name="connsiteY11" fmla="*/ 3153327 h 5822099"/>
                  <a:gd name="connsiteX12" fmla="*/ 230502 w 1037619"/>
                  <a:gd name="connsiteY12" fmla="*/ 2781188 h 5822099"/>
                  <a:gd name="connsiteX13" fmla="*/ 177339 w 1037619"/>
                  <a:gd name="connsiteY13" fmla="*/ 2600434 h 5822099"/>
                  <a:gd name="connsiteX14" fmla="*/ 177339 w 1037619"/>
                  <a:gd name="connsiteY14" fmla="*/ 2366518 h 5822099"/>
                  <a:gd name="connsiteX15" fmla="*/ 283665 w 1037619"/>
                  <a:gd name="connsiteY15" fmla="*/ 2047541 h 5822099"/>
                  <a:gd name="connsiteX16" fmla="*/ 443153 w 1037619"/>
                  <a:gd name="connsiteY16" fmla="*/ 1675402 h 5822099"/>
                  <a:gd name="connsiteX17" fmla="*/ 592009 w 1037619"/>
                  <a:gd name="connsiteY17" fmla="*/ 1462750 h 5822099"/>
                  <a:gd name="connsiteX18" fmla="*/ 772762 w 1037619"/>
                  <a:gd name="connsiteY18" fmla="*/ 1250099 h 5822099"/>
                  <a:gd name="connsiteX19" fmla="*/ 751497 w 1037619"/>
                  <a:gd name="connsiteY19" fmla="*/ 931122 h 5822099"/>
                  <a:gd name="connsiteX20" fmla="*/ 681090 w 1037619"/>
                  <a:gd name="connsiteY20" fmla="*/ 740885 h 5822099"/>
                  <a:gd name="connsiteX21" fmla="*/ 981967 w 1037619"/>
                  <a:gd name="connsiteY21" fmla="*/ 278797 h 5822099"/>
                  <a:gd name="connsiteX22" fmla="*/ 1037619 w 1037619"/>
                  <a:gd name="connsiteY22" fmla="*/ 0 h 5822099"/>
                  <a:gd name="connsiteX0" fmla="*/ 0 w 1037619"/>
                  <a:gd name="connsiteY0" fmla="*/ 5822099 h 5822099"/>
                  <a:gd name="connsiteX1" fmla="*/ 137026 w 1037619"/>
                  <a:gd name="connsiteY1" fmla="*/ 5569090 h 5822099"/>
                  <a:gd name="connsiteX2" fmla="*/ 166707 w 1037619"/>
                  <a:gd name="connsiteY2" fmla="*/ 5439327 h 5822099"/>
                  <a:gd name="connsiteX3" fmla="*/ 225072 w 1037619"/>
                  <a:gd name="connsiteY3" fmla="*/ 5292877 h 5822099"/>
                  <a:gd name="connsiteX4" fmla="*/ 336827 w 1037619"/>
                  <a:gd name="connsiteY4" fmla="*/ 5120351 h 5822099"/>
                  <a:gd name="connsiteX5" fmla="*/ 389990 w 1037619"/>
                  <a:gd name="connsiteY5" fmla="*/ 4843904 h 5822099"/>
                  <a:gd name="connsiteX6" fmla="*/ 496316 w 1037619"/>
                  <a:gd name="connsiteY6" fmla="*/ 4450499 h 5822099"/>
                  <a:gd name="connsiteX7" fmla="*/ 592009 w 1037619"/>
                  <a:gd name="connsiteY7" fmla="*/ 4046462 h 5822099"/>
                  <a:gd name="connsiteX8" fmla="*/ 504268 w 1037619"/>
                  <a:gd name="connsiteY8" fmla="*/ 3886972 h 5822099"/>
                  <a:gd name="connsiteX9" fmla="*/ 375250 w 1037619"/>
                  <a:gd name="connsiteY9" fmla="*/ 3791363 h 5822099"/>
                  <a:gd name="connsiteX10" fmla="*/ 323139 w 1037619"/>
                  <a:gd name="connsiteY10" fmla="*/ 3575696 h 5822099"/>
                  <a:gd name="connsiteX11" fmla="*/ 336827 w 1037619"/>
                  <a:gd name="connsiteY11" fmla="*/ 3153327 h 5822099"/>
                  <a:gd name="connsiteX12" fmla="*/ 230502 w 1037619"/>
                  <a:gd name="connsiteY12" fmla="*/ 2781188 h 5822099"/>
                  <a:gd name="connsiteX13" fmla="*/ 177339 w 1037619"/>
                  <a:gd name="connsiteY13" fmla="*/ 2600434 h 5822099"/>
                  <a:gd name="connsiteX14" fmla="*/ 177339 w 1037619"/>
                  <a:gd name="connsiteY14" fmla="*/ 2366518 h 5822099"/>
                  <a:gd name="connsiteX15" fmla="*/ 283665 w 1037619"/>
                  <a:gd name="connsiteY15" fmla="*/ 2047541 h 5822099"/>
                  <a:gd name="connsiteX16" fmla="*/ 443153 w 1037619"/>
                  <a:gd name="connsiteY16" fmla="*/ 1675402 h 5822099"/>
                  <a:gd name="connsiteX17" fmla="*/ 592009 w 1037619"/>
                  <a:gd name="connsiteY17" fmla="*/ 1462750 h 5822099"/>
                  <a:gd name="connsiteX18" fmla="*/ 772762 w 1037619"/>
                  <a:gd name="connsiteY18" fmla="*/ 1250099 h 5822099"/>
                  <a:gd name="connsiteX19" fmla="*/ 751497 w 1037619"/>
                  <a:gd name="connsiteY19" fmla="*/ 931122 h 5822099"/>
                  <a:gd name="connsiteX20" fmla="*/ 681090 w 1037619"/>
                  <a:gd name="connsiteY20" fmla="*/ 740885 h 5822099"/>
                  <a:gd name="connsiteX21" fmla="*/ 981967 w 1037619"/>
                  <a:gd name="connsiteY21" fmla="*/ 278797 h 5822099"/>
                  <a:gd name="connsiteX22" fmla="*/ 1037619 w 1037619"/>
                  <a:gd name="connsiteY22" fmla="*/ 0 h 5822099"/>
                  <a:gd name="connsiteX0" fmla="*/ 0 w 1037619"/>
                  <a:gd name="connsiteY0" fmla="*/ 5822099 h 5822099"/>
                  <a:gd name="connsiteX1" fmla="*/ 137026 w 1037619"/>
                  <a:gd name="connsiteY1" fmla="*/ 5569090 h 5822099"/>
                  <a:gd name="connsiteX2" fmla="*/ 166707 w 1037619"/>
                  <a:gd name="connsiteY2" fmla="*/ 5439327 h 5822099"/>
                  <a:gd name="connsiteX3" fmla="*/ 225072 w 1037619"/>
                  <a:gd name="connsiteY3" fmla="*/ 5292877 h 5822099"/>
                  <a:gd name="connsiteX4" fmla="*/ 336827 w 1037619"/>
                  <a:gd name="connsiteY4" fmla="*/ 5120351 h 5822099"/>
                  <a:gd name="connsiteX5" fmla="*/ 389990 w 1037619"/>
                  <a:gd name="connsiteY5" fmla="*/ 4843904 h 5822099"/>
                  <a:gd name="connsiteX6" fmla="*/ 496316 w 1037619"/>
                  <a:gd name="connsiteY6" fmla="*/ 4450499 h 5822099"/>
                  <a:gd name="connsiteX7" fmla="*/ 592009 w 1037619"/>
                  <a:gd name="connsiteY7" fmla="*/ 4046462 h 5822099"/>
                  <a:gd name="connsiteX8" fmla="*/ 504268 w 1037619"/>
                  <a:gd name="connsiteY8" fmla="*/ 3886972 h 5822099"/>
                  <a:gd name="connsiteX9" fmla="*/ 375250 w 1037619"/>
                  <a:gd name="connsiteY9" fmla="*/ 3791363 h 5822099"/>
                  <a:gd name="connsiteX10" fmla="*/ 323139 w 1037619"/>
                  <a:gd name="connsiteY10" fmla="*/ 3575696 h 5822099"/>
                  <a:gd name="connsiteX11" fmla="*/ 336827 w 1037619"/>
                  <a:gd name="connsiteY11" fmla="*/ 3153327 h 5822099"/>
                  <a:gd name="connsiteX12" fmla="*/ 230502 w 1037619"/>
                  <a:gd name="connsiteY12" fmla="*/ 2781188 h 5822099"/>
                  <a:gd name="connsiteX13" fmla="*/ 177339 w 1037619"/>
                  <a:gd name="connsiteY13" fmla="*/ 2600434 h 5822099"/>
                  <a:gd name="connsiteX14" fmla="*/ 177339 w 1037619"/>
                  <a:gd name="connsiteY14" fmla="*/ 2366518 h 5822099"/>
                  <a:gd name="connsiteX15" fmla="*/ 283665 w 1037619"/>
                  <a:gd name="connsiteY15" fmla="*/ 2047541 h 5822099"/>
                  <a:gd name="connsiteX16" fmla="*/ 443153 w 1037619"/>
                  <a:gd name="connsiteY16" fmla="*/ 1675402 h 5822099"/>
                  <a:gd name="connsiteX17" fmla="*/ 592009 w 1037619"/>
                  <a:gd name="connsiteY17" fmla="*/ 1462750 h 5822099"/>
                  <a:gd name="connsiteX18" fmla="*/ 772762 w 1037619"/>
                  <a:gd name="connsiteY18" fmla="*/ 1250099 h 5822099"/>
                  <a:gd name="connsiteX19" fmla="*/ 751497 w 1037619"/>
                  <a:gd name="connsiteY19" fmla="*/ 931122 h 5822099"/>
                  <a:gd name="connsiteX20" fmla="*/ 681090 w 1037619"/>
                  <a:gd name="connsiteY20" fmla="*/ 740885 h 5822099"/>
                  <a:gd name="connsiteX21" fmla="*/ 931676 w 1037619"/>
                  <a:gd name="connsiteY21" fmla="*/ 424642 h 5822099"/>
                  <a:gd name="connsiteX22" fmla="*/ 1037619 w 1037619"/>
                  <a:gd name="connsiteY22" fmla="*/ 0 h 5822099"/>
                  <a:gd name="connsiteX0" fmla="*/ 0 w 1012474"/>
                  <a:gd name="connsiteY0" fmla="*/ 5827128 h 5827128"/>
                  <a:gd name="connsiteX1" fmla="*/ 137026 w 1012474"/>
                  <a:gd name="connsiteY1" fmla="*/ 5574119 h 5827128"/>
                  <a:gd name="connsiteX2" fmla="*/ 166707 w 1012474"/>
                  <a:gd name="connsiteY2" fmla="*/ 5444356 h 5827128"/>
                  <a:gd name="connsiteX3" fmla="*/ 225072 w 1012474"/>
                  <a:gd name="connsiteY3" fmla="*/ 5297906 h 5827128"/>
                  <a:gd name="connsiteX4" fmla="*/ 336827 w 1012474"/>
                  <a:gd name="connsiteY4" fmla="*/ 5125380 h 5827128"/>
                  <a:gd name="connsiteX5" fmla="*/ 389990 w 1012474"/>
                  <a:gd name="connsiteY5" fmla="*/ 4848933 h 5827128"/>
                  <a:gd name="connsiteX6" fmla="*/ 496316 w 1012474"/>
                  <a:gd name="connsiteY6" fmla="*/ 4455528 h 5827128"/>
                  <a:gd name="connsiteX7" fmla="*/ 592009 w 1012474"/>
                  <a:gd name="connsiteY7" fmla="*/ 4051491 h 5827128"/>
                  <a:gd name="connsiteX8" fmla="*/ 504268 w 1012474"/>
                  <a:gd name="connsiteY8" fmla="*/ 3892001 h 5827128"/>
                  <a:gd name="connsiteX9" fmla="*/ 375250 w 1012474"/>
                  <a:gd name="connsiteY9" fmla="*/ 3796392 h 5827128"/>
                  <a:gd name="connsiteX10" fmla="*/ 323139 w 1012474"/>
                  <a:gd name="connsiteY10" fmla="*/ 3580725 h 5827128"/>
                  <a:gd name="connsiteX11" fmla="*/ 336827 w 1012474"/>
                  <a:gd name="connsiteY11" fmla="*/ 3158356 h 5827128"/>
                  <a:gd name="connsiteX12" fmla="*/ 230502 w 1012474"/>
                  <a:gd name="connsiteY12" fmla="*/ 2786217 h 5827128"/>
                  <a:gd name="connsiteX13" fmla="*/ 177339 w 1012474"/>
                  <a:gd name="connsiteY13" fmla="*/ 2605463 h 5827128"/>
                  <a:gd name="connsiteX14" fmla="*/ 177339 w 1012474"/>
                  <a:gd name="connsiteY14" fmla="*/ 2371547 h 5827128"/>
                  <a:gd name="connsiteX15" fmla="*/ 283665 w 1012474"/>
                  <a:gd name="connsiteY15" fmla="*/ 2052570 h 5827128"/>
                  <a:gd name="connsiteX16" fmla="*/ 443153 w 1012474"/>
                  <a:gd name="connsiteY16" fmla="*/ 1680431 h 5827128"/>
                  <a:gd name="connsiteX17" fmla="*/ 592009 w 1012474"/>
                  <a:gd name="connsiteY17" fmla="*/ 1467779 h 5827128"/>
                  <a:gd name="connsiteX18" fmla="*/ 772762 w 1012474"/>
                  <a:gd name="connsiteY18" fmla="*/ 1255128 h 5827128"/>
                  <a:gd name="connsiteX19" fmla="*/ 751497 w 1012474"/>
                  <a:gd name="connsiteY19" fmla="*/ 936151 h 5827128"/>
                  <a:gd name="connsiteX20" fmla="*/ 681090 w 1012474"/>
                  <a:gd name="connsiteY20" fmla="*/ 745914 h 5827128"/>
                  <a:gd name="connsiteX21" fmla="*/ 931676 w 1012474"/>
                  <a:gd name="connsiteY21" fmla="*/ 429671 h 5827128"/>
                  <a:gd name="connsiteX22" fmla="*/ 1012474 w 1012474"/>
                  <a:gd name="connsiteY22" fmla="*/ 0 h 5827128"/>
                  <a:gd name="connsiteX0" fmla="*/ 0 w 1015579"/>
                  <a:gd name="connsiteY0" fmla="*/ 5827128 h 5827128"/>
                  <a:gd name="connsiteX1" fmla="*/ 137026 w 1015579"/>
                  <a:gd name="connsiteY1" fmla="*/ 5574119 h 5827128"/>
                  <a:gd name="connsiteX2" fmla="*/ 166707 w 1015579"/>
                  <a:gd name="connsiteY2" fmla="*/ 5444356 h 5827128"/>
                  <a:gd name="connsiteX3" fmla="*/ 225072 w 1015579"/>
                  <a:gd name="connsiteY3" fmla="*/ 5297906 h 5827128"/>
                  <a:gd name="connsiteX4" fmla="*/ 336827 w 1015579"/>
                  <a:gd name="connsiteY4" fmla="*/ 5125380 h 5827128"/>
                  <a:gd name="connsiteX5" fmla="*/ 389990 w 1015579"/>
                  <a:gd name="connsiteY5" fmla="*/ 4848933 h 5827128"/>
                  <a:gd name="connsiteX6" fmla="*/ 496316 w 1015579"/>
                  <a:gd name="connsiteY6" fmla="*/ 4455528 h 5827128"/>
                  <a:gd name="connsiteX7" fmla="*/ 592009 w 1015579"/>
                  <a:gd name="connsiteY7" fmla="*/ 4051491 h 5827128"/>
                  <a:gd name="connsiteX8" fmla="*/ 504268 w 1015579"/>
                  <a:gd name="connsiteY8" fmla="*/ 3892001 h 5827128"/>
                  <a:gd name="connsiteX9" fmla="*/ 375250 w 1015579"/>
                  <a:gd name="connsiteY9" fmla="*/ 3796392 h 5827128"/>
                  <a:gd name="connsiteX10" fmla="*/ 323139 w 1015579"/>
                  <a:gd name="connsiteY10" fmla="*/ 3580725 h 5827128"/>
                  <a:gd name="connsiteX11" fmla="*/ 336827 w 1015579"/>
                  <a:gd name="connsiteY11" fmla="*/ 3158356 h 5827128"/>
                  <a:gd name="connsiteX12" fmla="*/ 230502 w 1015579"/>
                  <a:gd name="connsiteY12" fmla="*/ 2786217 h 5827128"/>
                  <a:gd name="connsiteX13" fmla="*/ 177339 w 1015579"/>
                  <a:gd name="connsiteY13" fmla="*/ 2605463 h 5827128"/>
                  <a:gd name="connsiteX14" fmla="*/ 177339 w 1015579"/>
                  <a:gd name="connsiteY14" fmla="*/ 2371547 h 5827128"/>
                  <a:gd name="connsiteX15" fmla="*/ 283665 w 1015579"/>
                  <a:gd name="connsiteY15" fmla="*/ 2052570 h 5827128"/>
                  <a:gd name="connsiteX16" fmla="*/ 443153 w 1015579"/>
                  <a:gd name="connsiteY16" fmla="*/ 1680431 h 5827128"/>
                  <a:gd name="connsiteX17" fmla="*/ 592009 w 1015579"/>
                  <a:gd name="connsiteY17" fmla="*/ 1467779 h 5827128"/>
                  <a:gd name="connsiteX18" fmla="*/ 772762 w 1015579"/>
                  <a:gd name="connsiteY18" fmla="*/ 1255128 h 5827128"/>
                  <a:gd name="connsiteX19" fmla="*/ 751497 w 1015579"/>
                  <a:gd name="connsiteY19" fmla="*/ 936151 h 5827128"/>
                  <a:gd name="connsiteX20" fmla="*/ 681090 w 1015579"/>
                  <a:gd name="connsiteY20" fmla="*/ 745914 h 5827128"/>
                  <a:gd name="connsiteX21" fmla="*/ 931676 w 1015579"/>
                  <a:gd name="connsiteY21" fmla="*/ 429671 h 5827128"/>
                  <a:gd name="connsiteX22" fmla="*/ 1012474 w 1015579"/>
                  <a:gd name="connsiteY22" fmla="*/ 0 h 5827128"/>
                  <a:gd name="connsiteX0" fmla="*/ 0 w 1015579"/>
                  <a:gd name="connsiteY0" fmla="*/ 5827128 h 5827128"/>
                  <a:gd name="connsiteX1" fmla="*/ 137026 w 1015579"/>
                  <a:gd name="connsiteY1" fmla="*/ 5574119 h 5827128"/>
                  <a:gd name="connsiteX2" fmla="*/ 166707 w 1015579"/>
                  <a:gd name="connsiteY2" fmla="*/ 5444356 h 5827128"/>
                  <a:gd name="connsiteX3" fmla="*/ 225072 w 1015579"/>
                  <a:gd name="connsiteY3" fmla="*/ 5297906 h 5827128"/>
                  <a:gd name="connsiteX4" fmla="*/ 336827 w 1015579"/>
                  <a:gd name="connsiteY4" fmla="*/ 5125380 h 5827128"/>
                  <a:gd name="connsiteX5" fmla="*/ 389990 w 1015579"/>
                  <a:gd name="connsiteY5" fmla="*/ 4848933 h 5827128"/>
                  <a:gd name="connsiteX6" fmla="*/ 496316 w 1015579"/>
                  <a:gd name="connsiteY6" fmla="*/ 4455528 h 5827128"/>
                  <a:gd name="connsiteX7" fmla="*/ 592009 w 1015579"/>
                  <a:gd name="connsiteY7" fmla="*/ 4051491 h 5827128"/>
                  <a:gd name="connsiteX8" fmla="*/ 504268 w 1015579"/>
                  <a:gd name="connsiteY8" fmla="*/ 3892001 h 5827128"/>
                  <a:gd name="connsiteX9" fmla="*/ 375250 w 1015579"/>
                  <a:gd name="connsiteY9" fmla="*/ 3796392 h 5827128"/>
                  <a:gd name="connsiteX10" fmla="*/ 323139 w 1015579"/>
                  <a:gd name="connsiteY10" fmla="*/ 3580725 h 5827128"/>
                  <a:gd name="connsiteX11" fmla="*/ 336827 w 1015579"/>
                  <a:gd name="connsiteY11" fmla="*/ 3158356 h 5827128"/>
                  <a:gd name="connsiteX12" fmla="*/ 230502 w 1015579"/>
                  <a:gd name="connsiteY12" fmla="*/ 2786217 h 5827128"/>
                  <a:gd name="connsiteX13" fmla="*/ 177339 w 1015579"/>
                  <a:gd name="connsiteY13" fmla="*/ 2605463 h 5827128"/>
                  <a:gd name="connsiteX14" fmla="*/ 177339 w 1015579"/>
                  <a:gd name="connsiteY14" fmla="*/ 2371547 h 5827128"/>
                  <a:gd name="connsiteX15" fmla="*/ 283665 w 1015579"/>
                  <a:gd name="connsiteY15" fmla="*/ 2052570 h 5827128"/>
                  <a:gd name="connsiteX16" fmla="*/ 443153 w 1015579"/>
                  <a:gd name="connsiteY16" fmla="*/ 1680431 h 5827128"/>
                  <a:gd name="connsiteX17" fmla="*/ 592009 w 1015579"/>
                  <a:gd name="connsiteY17" fmla="*/ 1467779 h 5827128"/>
                  <a:gd name="connsiteX18" fmla="*/ 772762 w 1015579"/>
                  <a:gd name="connsiteY18" fmla="*/ 1255128 h 5827128"/>
                  <a:gd name="connsiteX19" fmla="*/ 595595 w 1015579"/>
                  <a:gd name="connsiteY19" fmla="*/ 1036733 h 5827128"/>
                  <a:gd name="connsiteX20" fmla="*/ 681090 w 1015579"/>
                  <a:gd name="connsiteY20" fmla="*/ 745914 h 5827128"/>
                  <a:gd name="connsiteX21" fmla="*/ 931676 w 1015579"/>
                  <a:gd name="connsiteY21" fmla="*/ 429671 h 5827128"/>
                  <a:gd name="connsiteX22" fmla="*/ 1012474 w 1015579"/>
                  <a:gd name="connsiteY22" fmla="*/ 0 h 5827128"/>
                  <a:gd name="connsiteX0" fmla="*/ 0 w 1015579"/>
                  <a:gd name="connsiteY0" fmla="*/ 5827128 h 5827128"/>
                  <a:gd name="connsiteX1" fmla="*/ 137026 w 1015579"/>
                  <a:gd name="connsiteY1" fmla="*/ 5574119 h 5827128"/>
                  <a:gd name="connsiteX2" fmla="*/ 166707 w 1015579"/>
                  <a:gd name="connsiteY2" fmla="*/ 5444356 h 5827128"/>
                  <a:gd name="connsiteX3" fmla="*/ 225072 w 1015579"/>
                  <a:gd name="connsiteY3" fmla="*/ 5297906 h 5827128"/>
                  <a:gd name="connsiteX4" fmla="*/ 336827 w 1015579"/>
                  <a:gd name="connsiteY4" fmla="*/ 5125380 h 5827128"/>
                  <a:gd name="connsiteX5" fmla="*/ 389990 w 1015579"/>
                  <a:gd name="connsiteY5" fmla="*/ 4848933 h 5827128"/>
                  <a:gd name="connsiteX6" fmla="*/ 496316 w 1015579"/>
                  <a:gd name="connsiteY6" fmla="*/ 4455528 h 5827128"/>
                  <a:gd name="connsiteX7" fmla="*/ 592009 w 1015579"/>
                  <a:gd name="connsiteY7" fmla="*/ 4051491 h 5827128"/>
                  <a:gd name="connsiteX8" fmla="*/ 504268 w 1015579"/>
                  <a:gd name="connsiteY8" fmla="*/ 3892001 h 5827128"/>
                  <a:gd name="connsiteX9" fmla="*/ 375250 w 1015579"/>
                  <a:gd name="connsiteY9" fmla="*/ 3796392 h 5827128"/>
                  <a:gd name="connsiteX10" fmla="*/ 323139 w 1015579"/>
                  <a:gd name="connsiteY10" fmla="*/ 3580725 h 5827128"/>
                  <a:gd name="connsiteX11" fmla="*/ 336827 w 1015579"/>
                  <a:gd name="connsiteY11" fmla="*/ 3158356 h 5827128"/>
                  <a:gd name="connsiteX12" fmla="*/ 230502 w 1015579"/>
                  <a:gd name="connsiteY12" fmla="*/ 2786217 h 5827128"/>
                  <a:gd name="connsiteX13" fmla="*/ 177339 w 1015579"/>
                  <a:gd name="connsiteY13" fmla="*/ 2605463 h 5827128"/>
                  <a:gd name="connsiteX14" fmla="*/ 177339 w 1015579"/>
                  <a:gd name="connsiteY14" fmla="*/ 2371547 h 5827128"/>
                  <a:gd name="connsiteX15" fmla="*/ 283665 w 1015579"/>
                  <a:gd name="connsiteY15" fmla="*/ 2052570 h 5827128"/>
                  <a:gd name="connsiteX16" fmla="*/ 443153 w 1015579"/>
                  <a:gd name="connsiteY16" fmla="*/ 1680431 h 5827128"/>
                  <a:gd name="connsiteX17" fmla="*/ 592009 w 1015579"/>
                  <a:gd name="connsiteY17" fmla="*/ 1467779 h 5827128"/>
                  <a:gd name="connsiteX18" fmla="*/ 511525 w 1015579"/>
                  <a:gd name="connsiteY18" fmla="*/ 1372235 h 5827128"/>
                  <a:gd name="connsiteX19" fmla="*/ 595595 w 1015579"/>
                  <a:gd name="connsiteY19" fmla="*/ 1036733 h 5827128"/>
                  <a:gd name="connsiteX20" fmla="*/ 681090 w 1015579"/>
                  <a:gd name="connsiteY20" fmla="*/ 745914 h 5827128"/>
                  <a:gd name="connsiteX21" fmla="*/ 931676 w 1015579"/>
                  <a:gd name="connsiteY21" fmla="*/ 429671 h 5827128"/>
                  <a:gd name="connsiteX22" fmla="*/ 1012474 w 1015579"/>
                  <a:gd name="connsiteY22" fmla="*/ 0 h 5827128"/>
                  <a:gd name="connsiteX0" fmla="*/ 0 w 1015579"/>
                  <a:gd name="connsiteY0" fmla="*/ 5827128 h 5827128"/>
                  <a:gd name="connsiteX1" fmla="*/ 137026 w 1015579"/>
                  <a:gd name="connsiteY1" fmla="*/ 5574119 h 5827128"/>
                  <a:gd name="connsiteX2" fmla="*/ 166707 w 1015579"/>
                  <a:gd name="connsiteY2" fmla="*/ 5444356 h 5827128"/>
                  <a:gd name="connsiteX3" fmla="*/ 225072 w 1015579"/>
                  <a:gd name="connsiteY3" fmla="*/ 5297906 h 5827128"/>
                  <a:gd name="connsiteX4" fmla="*/ 336827 w 1015579"/>
                  <a:gd name="connsiteY4" fmla="*/ 5125380 h 5827128"/>
                  <a:gd name="connsiteX5" fmla="*/ 389990 w 1015579"/>
                  <a:gd name="connsiteY5" fmla="*/ 4848933 h 5827128"/>
                  <a:gd name="connsiteX6" fmla="*/ 496316 w 1015579"/>
                  <a:gd name="connsiteY6" fmla="*/ 4455528 h 5827128"/>
                  <a:gd name="connsiteX7" fmla="*/ 592009 w 1015579"/>
                  <a:gd name="connsiteY7" fmla="*/ 4051491 h 5827128"/>
                  <a:gd name="connsiteX8" fmla="*/ 504268 w 1015579"/>
                  <a:gd name="connsiteY8" fmla="*/ 3892001 h 5827128"/>
                  <a:gd name="connsiteX9" fmla="*/ 375250 w 1015579"/>
                  <a:gd name="connsiteY9" fmla="*/ 3796392 h 5827128"/>
                  <a:gd name="connsiteX10" fmla="*/ 323139 w 1015579"/>
                  <a:gd name="connsiteY10" fmla="*/ 3580725 h 5827128"/>
                  <a:gd name="connsiteX11" fmla="*/ 336827 w 1015579"/>
                  <a:gd name="connsiteY11" fmla="*/ 3158356 h 5827128"/>
                  <a:gd name="connsiteX12" fmla="*/ 230502 w 1015579"/>
                  <a:gd name="connsiteY12" fmla="*/ 2786217 h 5827128"/>
                  <a:gd name="connsiteX13" fmla="*/ 177339 w 1015579"/>
                  <a:gd name="connsiteY13" fmla="*/ 2605463 h 5827128"/>
                  <a:gd name="connsiteX14" fmla="*/ 177339 w 1015579"/>
                  <a:gd name="connsiteY14" fmla="*/ 2371547 h 5827128"/>
                  <a:gd name="connsiteX15" fmla="*/ 283665 w 1015579"/>
                  <a:gd name="connsiteY15" fmla="*/ 2052570 h 5827128"/>
                  <a:gd name="connsiteX16" fmla="*/ 443153 w 1015579"/>
                  <a:gd name="connsiteY16" fmla="*/ 1680431 h 5827128"/>
                  <a:gd name="connsiteX17" fmla="*/ 592009 w 1015579"/>
                  <a:gd name="connsiteY17" fmla="*/ 1467779 h 5827128"/>
                  <a:gd name="connsiteX18" fmla="*/ 511525 w 1015579"/>
                  <a:gd name="connsiteY18" fmla="*/ 1372235 h 5827128"/>
                  <a:gd name="connsiteX19" fmla="*/ 595595 w 1015579"/>
                  <a:gd name="connsiteY19" fmla="*/ 1036733 h 5827128"/>
                  <a:gd name="connsiteX20" fmla="*/ 681090 w 1015579"/>
                  <a:gd name="connsiteY20" fmla="*/ 745914 h 5827128"/>
                  <a:gd name="connsiteX21" fmla="*/ 931676 w 1015579"/>
                  <a:gd name="connsiteY21" fmla="*/ 429671 h 5827128"/>
                  <a:gd name="connsiteX22" fmla="*/ 1012474 w 1015579"/>
                  <a:gd name="connsiteY22" fmla="*/ 0 h 5827128"/>
                  <a:gd name="connsiteX0" fmla="*/ 0 w 1015579"/>
                  <a:gd name="connsiteY0" fmla="*/ 5827128 h 5827128"/>
                  <a:gd name="connsiteX1" fmla="*/ 137026 w 1015579"/>
                  <a:gd name="connsiteY1" fmla="*/ 5574119 h 5827128"/>
                  <a:gd name="connsiteX2" fmla="*/ 166707 w 1015579"/>
                  <a:gd name="connsiteY2" fmla="*/ 5444356 h 5827128"/>
                  <a:gd name="connsiteX3" fmla="*/ 225072 w 1015579"/>
                  <a:gd name="connsiteY3" fmla="*/ 5297906 h 5827128"/>
                  <a:gd name="connsiteX4" fmla="*/ 336827 w 1015579"/>
                  <a:gd name="connsiteY4" fmla="*/ 5125380 h 5827128"/>
                  <a:gd name="connsiteX5" fmla="*/ 389990 w 1015579"/>
                  <a:gd name="connsiteY5" fmla="*/ 4848933 h 5827128"/>
                  <a:gd name="connsiteX6" fmla="*/ 496316 w 1015579"/>
                  <a:gd name="connsiteY6" fmla="*/ 4455528 h 5827128"/>
                  <a:gd name="connsiteX7" fmla="*/ 592009 w 1015579"/>
                  <a:gd name="connsiteY7" fmla="*/ 4051491 h 5827128"/>
                  <a:gd name="connsiteX8" fmla="*/ 504268 w 1015579"/>
                  <a:gd name="connsiteY8" fmla="*/ 3892001 h 5827128"/>
                  <a:gd name="connsiteX9" fmla="*/ 375250 w 1015579"/>
                  <a:gd name="connsiteY9" fmla="*/ 3796392 h 5827128"/>
                  <a:gd name="connsiteX10" fmla="*/ 323139 w 1015579"/>
                  <a:gd name="connsiteY10" fmla="*/ 3580725 h 5827128"/>
                  <a:gd name="connsiteX11" fmla="*/ 336827 w 1015579"/>
                  <a:gd name="connsiteY11" fmla="*/ 3158356 h 5827128"/>
                  <a:gd name="connsiteX12" fmla="*/ 230502 w 1015579"/>
                  <a:gd name="connsiteY12" fmla="*/ 2786217 h 5827128"/>
                  <a:gd name="connsiteX13" fmla="*/ 177339 w 1015579"/>
                  <a:gd name="connsiteY13" fmla="*/ 2605463 h 5827128"/>
                  <a:gd name="connsiteX14" fmla="*/ 177339 w 1015579"/>
                  <a:gd name="connsiteY14" fmla="*/ 2371547 h 5827128"/>
                  <a:gd name="connsiteX15" fmla="*/ 283665 w 1015579"/>
                  <a:gd name="connsiteY15" fmla="*/ 2052570 h 5827128"/>
                  <a:gd name="connsiteX16" fmla="*/ 443153 w 1015579"/>
                  <a:gd name="connsiteY16" fmla="*/ 1680431 h 5827128"/>
                  <a:gd name="connsiteX17" fmla="*/ 592009 w 1015579"/>
                  <a:gd name="connsiteY17" fmla="*/ 1467779 h 5827128"/>
                  <a:gd name="connsiteX18" fmla="*/ 511525 w 1015579"/>
                  <a:gd name="connsiteY18" fmla="*/ 1372235 h 5827128"/>
                  <a:gd name="connsiteX19" fmla="*/ 582083 w 1015579"/>
                  <a:gd name="connsiteY19" fmla="*/ 1095286 h 5827128"/>
                  <a:gd name="connsiteX20" fmla="*/ 681090 w 1015579"/>
                  <a:gd name="connsiteY20" fmla="*/ 745914 h 5827128"/>
                  <a:gd name="connsiteX21" fmla="*/ 931676 w 1015579"/>
                  <a:gd name="connsiteY21" fmla="*/ 429671 h 5827128"/>
                  <a:gd name="connsiteX22" fmla="*/ 1012474 w 1015579"/>
                  <a:gd name="connsiteY22" fmla="*/ 0 h 5827128"/>
                  <a:gd name="connsiteX0" fmla="*/ 0 w 1015579"/>
                  <a:gd name="connsiteY0" fmla="*/ 5827128 h 5827128"/>
                  <a:gd name="connsiteX1" fmla="*/ 137026 w 1015579"/>
                  <a:gd name="connsiteY1" fmla="*/ 5574119 h 5827128"/>
                  <a:gd name="connsiteX2" fmla="*/ 166707 w 1015579"/>
                  <a:gd name="connsiteY2" fmla="*/ 5444356 h 5827128"/>
                  <a:gd name="connsiteX3" fmla="*/ 225072 w 1015579"/>
                  <a:gd name="connsiteY3" fmla="*/ 5297906 h 5827128"/>
                  <a:gd name="connsiteX4" fmla="*/ 336827 w 1015579"/>
                  <a:gd name="connsiteY4" fmla="*/ 5125380 h 5827128"/>
                  <a:gd name="connsiteX5" fmla="*/ 389990 w 1015579"/>
                  <a:gd name="connsiteY5" fmla="*/ 4848933 h 5827128"/>
                  <a:gd name="connsiteX6" fmla="*/ 496316 w 1015579"/>
                  <a:gd name="connsiteY6" fmla="*/ 4455528 h 5827128"/>
                  <a:gd name="connsiteX7" fmla="*/ 592009 w 1015579"/>
                  <a:gd name="connsiteY7" fmla="*/ 4051491 h 5827128"/>
                  <a:gd name="connsiteX8" fmla="*/ 504268 w 1015579"/>
                  <a:gd name="connsiteY8" fmla="*/ 3892001 h 5827128"/>
                  <a:gd name="connsiteX9" fmla="*/ 375250 w 1015579"/>
                  <a:gd name="connsiteY9" fmla="*/ 3796392 h 5827128"/>
                  <a:gd name="connsiteX10" fmla="*/ 323139 w 1015579"/>
                  <a:gd name="connsiteY10" fmla="*/ 3580725 h 5827128"/>
                  <a:gd name="connsiteX11" fmla="*/ 336827 w 1015579"/>
                  <a:gd name="connsiteY11" fmla="*/ 3158356 h 5827128"/>
                  <a:gd name="connsiteX12" fmla="*/ 230502 w 1015579"/>
                  <a:gd name="connsiteY12" fmla="*/ 2786217 h 5827128"/>
                  <a:gd name="connsiteX13" fmla="*/ 177339 w 1015579"/>
                  <a:gd name="connsiteY13" fmla="*/ 2605463 h 5827128"/>
                  <a:gd name="connsiteX14" fmla="*/ 177339 w 1015579"/>
                  <a:gd name="connsiteY14" fmla="*/ 2371547 h 5827128"/>
                  <a:gd name="connsiteX15" fmla="*/ 283665 w 1015579"/>
                  <a:gd name="connsiteY15" fmla="*/ 2052570 h 5827128"/>
                  <a:gd name="connsiteX16" fmla="*/ 443153 w 1015579"/>
                  <a:gd name="connsiteY16" fmla="*/ 1680431 h 5827128"/>
                  <a:gd name="connsiteX17" fmla="*/ 592009 w 1015579"/>
                  <a:gd name="connsiteY17" fmla="*/ 1467779 h 5827128"/>
                  <a:gd name="connsiteX18" fmla="*/ 511525 w 1015579"/>
                  <a:gd name="connsiteY18" fmla="*/ 1372235 h 5827128"/>
                  <a:gd name="connsiteX19" fmla="*/ 582083 w 1015579"/>
                  <a:gd name="connsiteY19" fmla="*/ 1095286 h 5827128"/>
                  <a:gd name="connsiteX20" fmla="*/ 681090 w 1015579"/>
                  <a:gd name="connsiteY20" fmla="*/ 745914 h 5827128"/>
                  <a:gd name="connsiteX21" fmla="*/ 931676 w 1015579"/>
                  <a:gd name="connsiteY21" fmla="*/ 429671 h 5827128"/>
                  <a:gd name="connsiteX22" fmla="*/ 1012474 w 1015579"/>
                  <a:gd name="connsiteY22" fmla="*/ 0 h 5827128"/>
                  <a:gd name="connsiteX0" fmla="*/ 0 w 1015579"/>
                  <a:gd name="connsiteY0" fmla="*/ 5827128 h 5827128"/>
                  <a:gd name="connsiteX1" fmla="*/ 137026 w 1015579"/>
                  <a:gd name="connsiteY1" fmla="*/ 5574119 h 5827128"/>
                  <a:gd name="connsiteX2" fmla="*/ 166707 w 1015579"/>
                  <a:gd name="connsiteY2" fmla="*/ 5444356 h 5827128"/>
                  <a:gd name="connsiteX3" fmla="*/ 225072 w 1015579"/>
                  <a:gd name="connsiteY3" fmla="*/ 5297906 h 5827128"/>
                  <a:gd name="connsiteX4" fmla="*/ 336827 w 1015579"/>
                  <a:gd name="connsiteY4" fmla="*/ 5125380 h 5827128"/>
                  <a:gd name="connsiteX5" fmla="*/ 389990 w 1015579"/>
                  <a:gd name="connsiteY5" fmla="*/ 4848933 h 5827128"/>
                  <a:gd name="connsiteX6" fmla="*/ 496316 w 1015579"/>
                  <a:gd name="connsiteY6" fmla="*/ 4455528 h 5827128"/>
                  <a:gd name="connsiteX7" fmla="*/ 592009 w 1015579"/>
                  <a:gd name="connsiteY7" fmla="*/ 4051491 h 5827128"/>
                  <a:gd name="connsiteX8" fmla="*/ 504268 w 1015579"/>
                  <a:gd name="connsiteY8" fmla="*/ 3892001 h 5827128"/>
                  <a:gd name="connsiteX9" fmla="*/ 375250 w 1015579"/>
                  <a:gd name="connsiteY9" fmla="*/ 3796392 h 5827128"/>
                  <a:gd name="connsiteX10" fmla="*/ 323139 w 1015579"/>
                  <a:gd name="connsiteY10" fmla="*/ 3580725 h 5827128"/>
                  <a:gd name="connsiteX11" fmla="*/ 336827 w 1015579"/>
                  <a:gd name="connsiteY11" fmla="*/ 3158356 h 5827128"/>
                  <a:gd name="connsiteX12" fmla="*/ 230502 w 1015579"/>
                  <a:gd name="connsiteY12" fmla="*/ 2786217 h 5827128"/>
                  <a:gd name="connsiteX13" fmla="*/ 177339 w 1015579"/>
                  <a:gd name="connsiteY13" fmla="*/ 2605463 h 5827128"/>
                  <a:gd name="connsiteX14" fmla="*/ 177339 w 1015579"/>
                  <a:gd name="connsiteY14" fmla="*/ 2371547 h 5827128"/>
                  <a:gd name="connsiteX15" fmla="*/ 283665 w 1015579"/>
                  <a:gd name="connsiteY15" fmla="*/ 2052570 h 5827128"/>
                  <a:gd name="connsiteX16" fmla="*/ 443153 w 1015579"/>
                  <a:gd name="connsiteY16" fmla="*/ 1680431 h 5827128"/>
                  <a:gd name="connsiteX17" fmla="*/ 592009 w 1015579"/>
                  <a:gd name="connsiteY17" fmla="*/ 1467779 h 5827128"/>
                  <a:gd name="connsiteX18" fmla="*/ 511525 w 1015579"/>
                  <a:gd name="connsiteY18" fmla="*/ 1372235 h 5827128"/>
                  <a:gd name="connsiteX19" fmla="*/ 574925 w 1015579"/>
                  <a:gd name="connsiteY19" fmla="*/ 1223582 h 5827128"/>
                  <a:gd name="connsiteX20" fmla="*/ 582083 w 1015579"/>
                  <a:gd name="connsiteY20" fmla="*/ 1095286 h 5827128"/>
                  <a:gd name="connsiteX21" fmla="*/ 681090 w 1015579"/>
                  <a:gd name="connsiteY21" fmla="*/ 745914 h 5827128"/>
                  <a:gd name="connsiteX22" fmla="*/ 931676 w 1015579"/>
                  <a:gd name="connsiteY22" fmla="*/ 429671 h 5827128"/>
                  <a:gd name="connsiteX23" fmla="*/ 1012474 w 1015579"/>
                  <a:gd name="connsiteY23" fmla="*/ 0 h 5827128"/>
                  <a:gd name="connsiteX0" fmla="*/ 0 w 1015579"/>
                  <a:gd name="connsiteY0" fmla="*/ 5827128 h 5827128"/>
                  <a:gd name="connsiteX1" fmla="*/ 137026 w 1015579"/>
                  <a:gd name="connsiteY1" fmla="*/ 5574119 h 5827128"/>
                  <a:gd name="connsiteX2" fmla="*/ 166707 w 1015579"/>
                  <a:gd name="connsiteY2" fmla="*/ 5444356 h 5827128"/>
                  <a:gd name="connsiteX3" fmla="*/ 225072 w 1015579"/>
                  <a:gd name="connsiteY3" fmla="*/ 5297906 h 5827128"/>
                  <a:gd name="connsiteX4" fmla="*/ 336827 w 1015579"/>
                  <a:gd name="connsiteY4" fmla="*/ 5125380 h 5827128"/>
                  <a:gd name="connsiteX5" fmla="*/ 389990 w 1015579"/>
                  <a:gd name="connsiteY5" fmla="*/ 4848933 h 5827128"/>
                  <a:gd name="connsiteX6" fmla="*/ 496316 w 1015579"/>
                  <a:gd name="connsiteY6" fmla="*/ 4455528 h 5827128"/>
                  <a:gd name="connsiteX7" fmla="*/ 592009 w 1015579"/>
                  <a:gd name="connsiteY7" fmla="*/ 4051491 h 5827128"/>
                  <a:gd name="connsiteX8" fmla="*/ 504268 w 1015579"/>
                  <a:gd name="connsiteY8" fmla="*/ 3892001 h 5827128"/>
                  <a:gd name="connsiteX9" fmla="*/ 375250 w 1015579"/>
                  <a:gd name="connsiteY9" fmla="*/ 3796392 h 5827128"/>
                  <a:gd name="connsiteX10" fmla="*/ 323139 w 1015579"/>
                  <a:gd name="connsiteY10" fmla="*/ 3580725 h 5827128"/>
                  <a:gd name="connsiteX11" fmla="*/ 336827 w 1015579"/>
                  <a:gd name="connsiteY11" fmla="*/ 3158356 h 5827128"/>
                  <a:gd name="connsiteX12" fmla="*/ 230502 w 1015579"/>
                  <a:gd name="connsiteY12" fmla="*/ 2786217 h 5827128"/>
                  <a:gd name="connsiteX13" fmla="*/ 177339 w 1015579"/>
                  <a:gd name="connsiteY13" fmla="*/ 2605463 h 5827128"/>
                  <a:gd name="connsiteX14" fmla="*/ 177339 w 1015579"/>
                  <a:gd name="connsiteY14" fmla="*/ 2371547 h 5827128"/>
                  <a:gd name="connsiteX15" fmla="*/ 283665 w 1015579"/>
                  <a:gd name="connsiteY15" fmla="*/ 2052570 h 5827128"/>
                  <a:gd name="connsiteX16" fmla="*/ 443153 w 1015579"/>
                  <a:gd name="connsiteY16" fmla="*/ 1680431 h 5827128"/>
                  <a:gd name="connsiteX17" fmla="*/ 290235 w 1015579"/>
                  <a:gd name="connsiteY17" fmla="*/ 1724512 h 5827128"/>
                  <a:gd name="connsiteX18" fmla="*/ 511525 w 1015579"/>
                  <a:gd name="connsiteY18" fmla="*/ 1372235 h 5827128"/>
                  <a:gd name="connsiteX19" fmla="*/ 574925 w 1015579"/>
                  <a:gd name="connsiteY19" fmla="*/ 1223582 h 5827128"/>
                  <a:gd name="connsiteX20" fmla="*/ 582083 w 1015579"/>
                  <a:gd name="connsiteY20" fmla="*/ 1095286 h 5827128"/>
                  <a:gd name="connsiteX21" fmla="*/ 681090 w 1015579"/>
                  <a:gd name="connsiteY21" fmla="*/ 745914 h 5827128"/>
                  <a:gd name="connsiteX22" fmla="*/ 931676 w 1015579"/>
                  <a:gd name="connsiteY22" fmla="*/ 429671 h 5827128"/>
                  <a:gd name="connsiteX23" fmla="*/ 1012474 w 1015579"/>
                  <a:gd name="connsiteY23" fmla="*/ 0 h 5827128"/>
                  <a:gd name="connsiteX0" fmla="*/ 0 w 1015579"/>
                  <a:gd name="connsiteY0" fmla="*/ 5827128 h 5827128"/>
                  <a:gd name="connsiteX1" fmla="*/ 137026 w 1015579"/>
                  <a:gd name="connsiteY1" fmla="*/ 5574119 h 5827128"/>
                  <a:gd name="connsiteX2" fmla="*/ 166707 w 1015579"/>
                  <a:gd name="connsiteY2" fmla="*/ 5444356 h 5827128"/>
                  <a:gd name="connsiteX3" fmla="*/ 225072 w 1015579"/>
                  <a:gd name="connsiteY3" fmla="*/ 5297906 h 5827128"/>
                  <a:gd name="connsiteX4" fmla="*/ 336827 w 1015579"/>
                  <a:gd name="connsiteY4" fmla="*/ 5125380 h 5827128"/>
                  <a:gd name="connsiteX5" fmla="*/ 389990 w 1015579"/>
                  <a:gd name="connsiteY5" fmla="*/ 4848933 h 5827128"/>
                  <a:gd name="connsiteX6" fmla="*/ 496316 w 1015579"/>
                  <a:gd name="connsiteY6" fmla="*/ 4455528 h 5827128"/>
                  <a:gd name="connsiteX7" fmla="*/ 592009 w 1015579"/>
                  <a:gd name="connsiteY7" fmla="*/ 4051491 h 5827128"/>
                  <a:gd name="connsiteX8" fmla="*/ 504268 w 1015579"/>
                  <a:gd name="connsiteY8" fmla="*/ 3892001 h 5827128"/>
                  <a:gd name="connsiteX9" fmla="*/ 375250 w 1015579"/>
                  <a:gd name="connsiteY9" fmla="*/ 3796392 h 5827128"/>
                  <a:gd name="connsiteX10" fmla="*/ 323139 w 1015579"/>
                  <a:gd name="connsiteY10" fmla="*/ 3580725 h 5827128"/>
                  <a:gd name="connsiteX11" fmla="*/ 336827 w 1015579"/>
                  <a:gd name="connsiteY11" fmla="*/ 3158356 h 5827128"/>
                  <a:gd name="connsiteX12" fmla="*/ 230502 w 1015579"/>
                  <a:gd name="connsiteY12" fmla="*/ 2786217 h 5827128"/>
                  <a:gd name="connsiteX13" fmla="*/ 177339 w 1015579"/>
                  <a:gd name="connsiteY13" fmla="*/ 2605463 h 5827128"/>
                  <a:gd name="connsiteX14" fmla="*/ 177339 w 1015579"/>
                  <a:gd name="connsiteY14" fmla="*/ 2371547 h 5827128"/>
                  <a:gd name="connsiteX15" fmla="*/ 283665 w 1015579"/>
                  <a:gd name="connsiteY15" fmla="*/ 2052570 h 5827128"/>
                  <a:gd name="connsiteX16" fmla="*/ 443153 w 1015579"/>
                  <a:gd name="connsiteY16" fmla="*/ 1680431 h 5827128"/>
                  <a:gd name="connsiteX17" fmla="*/ 290235 w 1015579"/>
                  <a:gd name="connsiteY17" fmla="*/ 1724512 h 5827128"/>
                  <a:gd name="connsiteX18" fmla="*/ 529541 w 1015579"/>
                  <a:gd name="connsiteY18" fmla="*/ 1381243 h 5827128"/>
                  <a:gd name="connsiteX19" fmla="*/ 574925 w 1015579"/>
                  <a:gd name="connsiteY19" fmla="*/ 1223582 h 5827128"/>
                  <a:gd name="connsiteX20" fmla="*/ 582083 w 1015579"/>
                  <a:gd name="connsiteY20" fmla="*/ 1095286 h 5827128"/>
                  <a:gd name="connsiteX21" fmla="*/ 681090 w 1015579"/>
                  <a:gd name="connsiteY21" fmla="*/ 745914 h 5827128"/>
                  <a:gd name="connsiteX22" fmla="*/ 931676 w 1015579"/>
                  <a:gd name="connsiteY22" fmla="*/ 429671 h 5827128"/>
                  <a:gd name="connsiteX23" fmla="*/ 1012474 w 1015579"/>
                  <a:gd name="connsiteY23" fmla="*/ 0 h 5827128"/>
                  <a:gd name="connsiteX0" fmla="*/ 0 w 1015579"/>
                  <a:gd name="connsiteY0" fmla="*/ 5827128 h 5827128"/>
                  <a:gd name="connsiteX1" fmla="*/ 137026 w 1015579"/>
                  <a:gd name="connsiteY1" fmla="*/ 5574119 h 5827128"/>
                  <a:gd name="connsiteX2" fmla="*/ 166707 w 1015579"/>
                  <a:gd name="connsiteY2" fmla="*/ 5444356 h 5827128"/>
                  <a:gd name="connsiteX3" fmla="*/ 225072 w 1015579"/>
                  <a:gd name="connsiteY3" fmla="*/ 5297906 h 5827128"/>
                  <a:gd name="connsiteX4" fmla="*/ 336827 w 1015579"/>
                  <a:gd name="connsiteY4" fmla="*/ 5125380 h 5827128"/>
                  <a:gd name="connsiteX5" fmla="*/ 389990 w 1015579"/>
                  <a:gd name="connsiteY5" fmla="*/ 4848933 h 5827128"/>
                  <a:gd name="connsiteX6" fmla="*/ 496316 w 1015579"/>
                  <a:gd name="connsiteY6" fmla="*/ 4455528 h 5827128"/>
                  <a:gd name="connsiteX7" fmla="*/ 592009 w 1015579"/>
                  <a:gd name="connsiteY7" fmla="*/ 4051491 h 5827128"/>
                  <a:gd name="connsiteX8" fmla="*/ 504268 w 1015579"/>
                  <a:gd name="connsiteY8" fmla="*/ 3892001 h 5827128"/>
                  <a:gd name="connsiteX9" fmla="*/ 375250 w 1015579"/>
                  <a:gd name="connsiteY9" fmla="*/ 3796392 h 5827128"/>
                  <a:gd name="connsiteX10" fmla="*/ 323139 w 1015579"/>
                  <a:gd name="connsiteY10" fmla="*/ 3580725 h 5827128"/>
                  <a:gd name="connsiteX11" fmla="*/ 336827 w 1015579"/>
                  <a:gd name="connsiteY11" fmla="*/ 3158356 h 5827128"/>
                  <a:gd name="connsiteX12" fmla="*/ 230502 w 1015579"/>
                  <a:gd name="connsiteY12" fmla="*/ 2786217 h 5827128"/>
                  <a:gd name="connsiteX13" fmla="*/ 177339 w 1015579"/>
                  <a:gd name="connsiteY13" fmla="*/ 2605463 h 5827128"/>
                  <a:gd name="connsiteX14" fmla="*/ 177339 w 1015579"/>
                  <a:gd name="connsiteY14" fmla="*/ 2371547 h 5827128"/>
                  <a:gd name="connsiteX15" fmla="*/ 283665 w 1015579"/>
                  <a:gd name="connsiteY15" fmla="*/ 2052570 h 5827128"/>
                  <a:gd name="connsiteX16" fmla="*/ 231460 w 1015579"/>
                  <a:gd name="connsiteY16" fmla="*/ 1950677 h 5827128"/>
                  <a:gd name="connsiteX17" fmla="*/ 290235 w 1015579"/>
                  <a:gd name="connsiteY17" fmla="*/ 1724512 h 5827128"/>
                  <a:gd name="connsiteX18" fmla="*/ 529541 w 1015579"/>
                  <a:gd name="connsiteY18" fmla="*/ 1381243 h 5827128"/>
                  <a:gd name="connsiteX19" fmla="*/ 574925 w 1015579"/>
                  <a:gd name="connsiteY19" fmla="*/ 1223582 h 5827128"/>
                  <a:gd name="connsiteX20" fmla="*/ 582083 w 1015579"/>
                  <a:gd name="connsiteY20" fmla="*/ 1095286 h 5827128"/>
                  <a:gd name="connsiteX21" fmla="*/ 681090 w 1015579"/>
                  <a:gd name="connsiteY21" fmla="*/ 745914 h 5827128"/>
                  <a:gd name="connsiteX22" fmla="*/ 931676 w 1015579"/>
                  <a:gd name="connsiteY22" fmla="*/ 429671 h 5827128"/>
                  <a:gd name="connsiteX23" fmla="*/ 1012474 w 1015579"/>
                  <a:gd name="connsiteY23" fmla="*/ 0 h 5827128"/>
                  <a:gd name="connsiteX0" fmla="*/ 0 w 1015579"/>
                  <a:gd name="connsiteY0" fmla="*/ 5827128 h 5827128"/>
                  <a:gd name="connsiteX1" fmla="*/ 137026 w 1015579"/>
                  <a:gd name="connsiteY1" fmla="*/ 5574119 h 5827128"/>
                  <a:gd name="connsiteX2" fmla="*/ 166707 w 1015579"/>
                  <a:gd name="connsiteY2" fmla="*/ 5444356 h 5827128"/>
                  <a:gd name="connsiteX3" fmla="*/ 225072 w 1015579"/>
                  <a:gd name="connsiteY3" fmla="*/ 5297906 h 5827128"/>
                  <a:gd name="connsiteX4" fmla="*/ 336827 w 1015579"/>
                  <a:gd name="connsiteY4" fmla="*/ 5125380 h 5827128"/>
                  <a:gd name="connsiteX5" fmla="*/ 389990 w 1015579"/>
                  <a:gd name="connsiteY5" fmla="*/ 4848933 h 5827128"/>
                  <a:gd name="connsiteX6" fmla="*/ 496316 w 1015579"/>
                  <a:gd name="connsiteY6" fmla="*/ 4455528 h 5827128"/>
                  <a:gd name="connsiteX7" fmla="*/ 592009 w 1015579"/>
                  <a:gd name="connsiteY7" fmla="*/ 4051491 h 5827128"/>
                  <a:gd name="connsiteX8" fmla="*/ 504268 w 1015579"/>
                  <a:gd name="connsiteY8" fmla="*/ 3892001 h 5827128"/>
                  <a:gd name="connsiteX9" fmla="*/ 375250 w 1015579"/>
                  <a:gd name="connsiteY9" fmla="*/ 3796392 h 5827128"/>
                  <a:gd name="connsiteX10" fmla="*/ 323139 w 1015579"/>
                  <a:gd name="connsiteY10" fmla="*/ 3580725 h 5827128"/>
                  <a:gd name="connsiteX11" fmla="*/ 336827 w 1015579"/>
                  <a:gd name="connsiteY11" fmla="*/ 3158356 h 5827128"/>
                  <a:gd name="connsiteX12" fmla="*/ 230502 w 1015579"/>
                  <a:gd name="connsiteY12" fmla="*/ 2786217 h 5827128"/>
                  <a:gd name="connsiteX13" fmla="*/ 177339 w 1015579"/>
                  <a:gd name="connsiteY13" fmla="*/ 2605463 h 5827128"/>
                  <a:gd name="connsiteX14" fmla="*/ 177339 w 1015579"/>
                  <a:gd name="connsiteY14" fmla="*/ 2371547 h 5827128"/>
                  <a:gd name="connsiteX15" fmla="*/ 231460 w 1015579"/>
                  <a:gd name="connsiteY15" fmla="*/ 1950677 h 5827128"/>
                  <a:gd name="connsiteX16" fmla="*/ 290235 w 1015579"/>
                  <a:gd name="connsiteY16" fmla="*/ 1724512 h 5827128"/>
                  <a:gd name="connsiteX17" fmla="*/ 529541 w 1015579"/>
                  <a:gd name="connsiteY17" fmla="*/ 1381243 h 5827128"/>
                  <a:gd name="connsiteX18" fmla="*/ 574925 w 1015579"/>
                  <a:gd name="connsiteY18" fmla="*/ 1223582 h 5827128"/>
                  <a:gd name="connsiteX19" fmla="*/ 582083 w 1015579"/>
                  <a:gd name="connsiteY19" fmla="*/ 1095286 h 5827128"/>
                  <a:gd name="connsiteX20" fmla="*/ 681090 w 1015579"/>
                  <a:gd name="connsiteY20" fmla="*/ 745914 h 5827128"/>
                  <a:gd name="connsiteX21" fmla="*/ 931676 w 1015579"/>
                  <a:gd name="connsiteY21" fmla="*/ 429671 h 5827128"/>
                  <a:gd name="connsiteX22" fmla="*/ 1012474 w 1015579"/>
                  <a:gd name="connsiteY22" fmla="*/ 0 h 5827128"/>
                  <a:gd name="connsiteX0" fmla="*/ 0 w 1015579"/>
                  <a:gd name="connsiteY0" fmla="*/ 5827128 h 5827128"/>
                  <a:gd name="connsiteX1" fmla="*/ 137026 w 1015579"/>
                  <a:gd name="connsiteY1" fmla="*/ 5574119 h 5827128"/>
                  <a:gd name="connsiteX2" fmla="*/ 166707 w 1015579"/>
                  <a:gd name="connsiteY2" fmla="*/ 5444356 h 5827128"/>
                  <a:gd name="connsiteX3" fmla="*/ 225072 w 1015579"/>
                  <a:gd name="connsiteY3" fmla="*/ 5297906 h 5827128"/>
                  <a:gd name="connsiteX4" fmla="*/ 336827 w 1015579"/>
                  <a:gd name="connsiteY4" fmla="*/ 5125380 h 5827128"/>
                  <a:gd name="connsiteX5" fmla="*/ 389990 w 1015579"/>
                  <a:gd name="connsiteY5" fmla="*/ 4848933 h 5827128"/>
                  <a:gd name="connsiteX6" fmla="*/ 496316 w 1015579"/>
                  <a:gd name="connsiteY6" fmla="*/ 4455528 h 5827128"/>
                  <a:gd name="connsiteX7" fmla="*/ 592009 w 1015579"/>
                  <a:gd name="connsiteY7" fmla="*/ 4051491 h 5827128"/>
                  <a:gd name="connsiteX8" fmla="*/ 504268 w 1015579"/>
                  <a:gd name="connsiteY8" fmla="*/ 3892001 h 5827128"/>
                  <a:gd name="connsiteX9" fmla="*/ 375250 w 1015579"/>
                  <a:gd name="connsiteY9" fmla="*/ 3796392 h 5827128"/>
                  <a:gd name="connsiteX10" fmla="*/ 323139 w 1015579"/>
                  <a:gd name="connsiteY10" fmla="*/ 3580725 h 5827128"/>
                  <a:gd name="connsiteX11" fmla="*/ 336827 w 1015579"/>
                  <a:gd name="connsiteY11" fmla="*/ 3158356 h 5827128"/>
                  <a:gd name="connsiteX12" fmla="*/ 230502 w 1015579"/>
                  <a:gd name="connsiteY12" fmla="*/ 2786217 h 5827128"/>
                  <a:gd name="connsiteX13" fmla="*/ 177339 w 1015579"/>
                  <a:gd name="connsiteY13" fmla="*/ 2605463 h 5827128"/>
                  <a:gd name="connsiteX14" fmla="*/ 199859 w 1015579"/>
                  <a:gd name="connsiteY14" fmla="*/ 2249937 h 5827128"/>
                  <a:gd name="connsiteX15" fmla="*/ 231460 w 1015579"/>
                  <a:gd name="connsiteY15" fmla="*/ 1950677 h 5827128"/>
                  <a:gd name="connsiteX16" fmla="*/ 290235 w 1015579"/>
                  <a:gd name="connsiteY16" fmla="*/ 1724512 h 5827128"/>
                  <a:gd name="connsiteX17" fmla="*/ 529541 w 1015579"/>
                  <a:gd name="connsiteY17" fmla="*/ 1381243 h 5827128"/>
                  <a:gd name="connsiteX18" fmla="*/ 574925 w 1015579"/>
                  <a:gd name="connsiteY18" fmla="*/ 1223582 h 5827128"/>
                  <a:gd name="connsiteX19" fmla="*/ 582083 w 1015579"/>
                  <a:gd name="connsiteY19" fmla="*/ 1095286 h 5827128"/>
                  <a:gd name="connsiteX20" fmla="*/ 681090 w 1015579"/>
                  <a:gd name="connsiteY20" fmla="*/ 745914 h 5827128"/>
                  <a:gd name="connsiteX21" fmla="*/ 931676 w 1015579"/>
                  <a:gd name="connsiteY21" fmla="*/ 429671 h 5827128"/>
                  <a:gd name="connsiteX22" fmla="*/ 1012474 w 1015579"/>
                  <a:gd name="connsiteY22" fmla="*/ 0 h 5827128"/>
                  <a:gd name="connsiteX0" fmla="*/ 0 w 1015579"/>
                  <a:gd name="connsiteY0" fmla="*/ 5827128 h 5827128"/>
                  <a:gd name="connsiteX1" fmla="*/ 137026 w 1015579"/>
                  <a:gd name="connsiteY1" fmla="*/ 5574119 h 5827128"/>
                  <a:gd name="connsiteX2" fmla="*/ 166707 w 1015579"/>
                  <a:gd name="connsiteY2" fmla="*/ 5444356 h 5827128"/>
                  <a:gd name="connsiteX3" fmla="*/ 225072 w 1015579"/>
                  <a:gd name="connsiteY3" fmla="*/ 5297906 h 5827128"/>
                  <a:gd name="connsiteX4" fmla="*/ 336827 w 1015579"/>
                  <a:gd name="connsiteY4" fmla="*/ 5125380 h 5827128"/>
                  <a:gd name="connsiteX5" fmla="*/ 389990 w 1015579"/>
                  <a:gd name="connsiteY5" fmla="*/ 4848933 h 5827128"/>
                  <a:gd name="connsiteX6" fmla="*/ 496316 w 1015579"/>
                  <a:gd name="connsiteY6" fmla="*/ 4455528 h 5827128"/>
                  <a:gd name="connsiteX7" fmla="*/ 592009 w 1015579"/>
                  <a:gd name="connsiteY7" fmla="*/ 4051491 h 5827128"/>
                  <a:gd name="connsiteX8" fmla="*/ 504268 w 1015579"/>
                  <a:gd name="connsiteY8" fmla="*/ 3892001 h 5827128"/>
                  <a:gd name="connsiteX9" fmla="*/ 375250 w 1015579"/>
                  <a:gd name="connsiteY9" fmla="*/ 3796392 h 5827128"/>
                  <a:gd name="connsiteX10" fmla="*/ 323139 w 1015579"/>
                  <a:gd name="connsiteY10" fmla="*/ 3580725 h 5827128"/>
                  <a:gd name="connsiteX11" fmla="*/ 156663 w 1015579"/>
                  <a:gd name="connsiteY11" fmla="*/ 3171868 h 5827128"/>
                  <a:gd name="connsiteX12" fmla="*/ 230502 w 1015579"/>
                  <a:gd name="connsiteY12" fmla="*/ 2786217 h 5827128"/>
                  <a:gd name="connsiteX13" fmla="*/ 177339 w 1015579"/>
                  <a:gd name="connsiteY13" fmla="*/ 2605463 h 5827128"/>
                  <a:gd name="connsiteX14" fmla="*/ 199859 w 1015579"/>
                  <a:gd name="connsiteY14" fmla="*/ 2249937 h 5827128"/>
                  <a:gd name="connsiteX15" fmla="*/ 231460 w 1015579"/>
                  <a:gd name="connsiteY15" fmla="*/ 1950677 h 5827128"/>
                  <a:gd name="connsiteX16" fmla="*/ 290235 w 1015579"/>
                  <a:gd name="connsiteY16" fmla="*/ 1724512 h 5827128"/>
                  <a:gd name="connsiteX17" fmla="*/ 529541 w 1015579"/>
                  <a:gd name="connsiteY17" fmla="*/ 1381243 h 5827128"/>
                  <a:gd name="connsiteX18" fmla="*/ 574925 w 1015579"/>
                  <a:gd name="connsiteY18" fmla="*/ 1223582 h 5827128"/>
                  <a:gd name="connsiteX19" fmla="*/ 582083 w 1015579"/>
                  <a:gd name="connsiteY19" fmla="*/ 1095286 h 5827128"/>
                  <a:gd name="connsiteX20" fmla="*/ 681090 w 1015579"/>
                  <a:gd name="connsiteY20" fmla="*/ 745914 h 5827128"/>
                  <a:gd name="connsiteX21" fmla="*/ 931676 w 1015579"/>
                  <a:gd name="connsiteY21" fmla="*/ 429671 h 5827128"/>
                  <a:gd name="connsiteX22" fmla="*/ 1012474 w 1015579"/>
                  <a:gd name="connsiteY22" fmla="*/ 0 h 5827128"/>
                  <a:gd name="connsiteX0" fmla="*/ 0 w 1015579"/>
                  <a:gd name="connsiteY0" fmla="*/ 5827128 h 5827128"/>
                  <a:gd name="connsiteX1" fmla="*/ 137026 w 1015579"/>
                  <a:gd name="connsiteY1" fmla="*/ 5574119 h 5827128"/>
                  <a:gd name="connsiteX2" fmla="*/ 166707 w 1015579"/>
                  <a:gd name="connsiteY2" fmla="*/ 5444356 h 5827128"/>
                  <a:gd name="connsiteX3" fmla="*/ 225072 w 1015579"/>
                  <a:gd name="connsiteY3" fmla="*/ 5297906 h 5827128"/>
                  <a:gd name="connsiteX4" fmla="*/ 336827 w 1015579"/>
                  <a:gd name="connsiteY4" fmla="*/ 5125380 h 5827128"/>
                  <a:gd name="connsiteX5" fmla="*/ 389990 w 1015579"/>
                  <a:gd name="connsiteY5" fmla="*/ 4848933 h 5827128"/>
                  <a:gd name="connsiteX6" fmla="*/ 496316 w 1015579"/>
                  <a:gd name="connsiteY6" fmla="*/ 4455528 h 5827128"/>
                  <a:gd name="connsiteX7" fmla="*/ 592009 w 1015579"/>
                  <a:gd name="connsiteY7" fmla="*/ 4051491 h 5827128"/>
                  <a:gd name="connsiteX8" fmla="*/ 504268 w 1015579"/>
                  <a:gd name="connsiteY8" fmla="*/ 3892001 h 5827128"/>
                  <a:gd name="connsiteX9" fmla="*/ 375250 w 1015579"/>
                  <a:gd name="connsiteY9" fmla="*/ 3796392 h 5827128"/>
                  <a:gd name="connsiteX10" fmla="*/ 323139 w 1015579"/>
                  <a:gd name="connsiteY10" fmla="*/ 3580725 h 5827128"/>
                  <a:gd name="connsiteX11" fmla="*/ 156663 w 1015579"/>
                  <a:gd name="connsiteY11" fmla="*/ 3171868 h 5827128"/>
                  <a:gd name="connsiteX12" fmla="*/ 244014 w 1015579"/>
                  <a:gd name="connsiteY12" fmla="*/ 2934852 h 5827128"/>
                  <a:gd name="connsiteX13" fmla="*/ 177339 w 1015579"/>
                  <a:gd name="connsiteY13" fmla="*/ 2605463 h 5827128"/>
                  <a:gd name="connsiteX14" fmla="*/ 199859 w 1015579"/>
                  <a:gd name="connsiteY14" fmla="*/ 2249937 h 5827128"/>
                  <a:gd name="connsiteX15" fmla="*/ 231460 w 1015579"/>
                  <a:gd name="connsiteY15" fmla="*/ 1950677 h 5827128"/>
                  <a:gd name="connsiteX16" fmla="*/ 290235 w 1015579"/>
                  <a:gd name="connsiteY16" fmla="*/ 1724512 h 5827128"/>
                  <a:gd name="connsiteX17" fmla="*/ 529541 w 1015579"/>
                  <a:gd name="connsiteY17" fmla="*/ 1381243 h 5827128"/>
                  <a:gd name="connsiteX18" fmla="*/ 574925 w 1015579"/>
                  <a:gd name="connsiteY18" fmla="*/ 1223582 h 5827128"/>
                  <a:gd name="connsiteX19" fmla="*/ 582083 w 1015579"/>
                  <a:gd name="connsiteY19" fmla="*/ 1095286 h 5827128"/>
                  <a:gd name="connsiteX20" fmla="*/ 681090 w 1015579"/>
                  <a:gd name="connsiteY20" fmla="*/ 745914 h 5827128"/>
                  <a:gd name="connsiteX21" fmla="*/ 931676 w 1015579"/>
                  <a:gd name="connsiteY21" fmla="*/ 429671 h 5827128"/>
                  <a:gd name="connsiteX22" fmla="*/ 1012474 w 1015579"/>
                  <a:gd name="connsiteY22" fmla="*/ 0 h 5827128"/>
                  <a:gd name="connsiteX0" fmla="*/ 0 w 1015579"/>
                  <a:gd name="connsiteY0" fmla="*/ 5827128 h 5827128"/>
                  <a:gd name="connsiteX1" fmla="*/ 137026 w 1015579"/>
                  <a:gd name="connsiteY1" fmla="*/ 5574119 h 5827128"/>
                  <a:gd name="connsiteX2" fmla="*/ 166707 w 1015579"/>
                  <a:gd name="connsiteY2" fmla="*/ 5444356 h 5827128"/>
                  <a:gd name="connsiteX3" fmla="*/ 225072 w 1015579"/>
                  <a:gd name="connsiteY3" fmla="*/ 5297906 h 5827128"/>
                  <a:gd name="connsiteX4" fmla="*/ 336827 w 1015579"/>
                  <a:gd name="connsiteY4" fmla="*/ 5125380 h 5827128"/>
                  <a:gd name="connsiteX5" fmla="*/ 389990 w 1015579"/>
                  <a:gd name="connsiteY5" fmla="*/ 4848933 h 5827128"/>
                  <a:gd name="connsiteX6" fmla="*/ 496316 w 1015579"/>
                  <a:gd name="connsiteY6" fmla="*/ 4455528 h 5827128"/>
                  <a:gd name="connsiteX7" fmla="*/ 592009 w 1015579"/>
                  <a:gd name="connsiteY7" fmla="*/ 4051491 h 5827128"/>
                  <a:gd name="connsiteX8" fmla="*/ 504268 w 1015579"/>
                  <a:gd name="connsiteY8" fmla="*/ 3892001 h 5827128"/>
                  <a:gd name="connsiteX9" fmla="*/ 375250 w 1015579"/>
                  <a:gd name="connsiteY9" fmla="*/ 3796392 h 5827128"/>
                  <a:gd name="connsiteX10" fmla="*/ 323139 w 1015579"/>
                  <a:gd name="connsiteY10" fmla="*/ 3580725 h 5827128"/>
                  <a:gd name="connsiteX11" fmla="*/ 161167 w 1015579"/>
                  <a:gd name="connsiteY11" fmla="*/ 3135835 h 5827128"/>
                  <a:gd name="connsiteX12" fmla="*/ 244014 w 1015579"/>
                  <a:gd name="connsiteY12" fmla="*/ 2934852 h 5827128"/>
                  <a:gd name="connsiteX13" fmla="*/ 177339 w 1015579"/>
                  <a:gd name="connsiteY13" fmla="*/ 2605463 h 5827128"/>
                  <a:gd name="connsiteX14" fmla="*/ 199859 w 1015579"/>
                  <a:gd name="connsiteY14" fmla="*/ 2249937 h 5827128"/>
                  <a:gd name="connsiteX15" fmla="*/ 231460 w 1015579"/>
                  <a:gd name="connsiteY15" fmla="*/ 1950677 h 5827128"/>
                  <a:gd name="connsiteX16" fmla="*/ 290235 w 1015579"/>
                  <a:gd name="connsiteY16" fmla="*/ 1724512 h 5827128"/>
                  <a:gd name="connsiteX17" fmla="*/ 529541 w 1015579"/>
                  <a:gd name="connsiteY17" fmla="*/ 1381243 h 5827128"/>
                  <a:gd name="connsiteX18" fmla="*/ 574925 w 1015579"/>
                  <a:gd name="connsiteY18" fmla="*/ 1223582 h 5827128"/>
                  <a:gd name="connsiteX19" fmla="*/ 582083 w 1015579"/>
                  <a:gd name="connsiteY19" fmla="*/ 1095286 h 5827128"/>
                  <a:gd name="connsiteX20" fmla="*/ 681090 w 1015579"/>
                  <a:gd name="connsiteY20" fmla="*/ 745914 h 5827128"/>
                  <a:gd name="connsiteX21" fmla="*/ 931676 w 1015579"/>
                  <a:gd name="connsiteY21" fmla="*/ 429671 h 5827128"/>
                  <a:gd name="connsiteX22" fmla="*/ 1012474 w 1015579"/>
                  <a:gd name="connsiteY22" fmla="*/ 0 h 5827128"/>
                  <a:gd name="connsiteX0" fmla="*/ 0 w 1015579"/>
                  <a:gd name="connsiteY0" fmla="*/ 5827128 h 5827128"/>
                  <a:gd name="connsiteX1" fmla="*/ 137026 w 1015579"/>
                  <a:gd name="connsiteY1" fmla="*/ 5574119 h 5827128"/>
                  <a:gd name="connsiteX2" fmla="*/ 166707 w 1015579"/>
                  <a:gd name="connsiteY2" fmla="*/ 5444356 h 5827128"/>
                  <a:gd name="connsiteX3" fmla="*/ 225072 w 1015579"/>
                  <a:gd name="connsiteY3" fmla="*/ 5297906 h 5827128"/>
                  <a:gd name="connsiteX4" fmla="*/ 336827 w 1015579"/>
                  <a:gd name="connsiteY4" fmla="*/ 5125380 h 5827128"/>
                  <a:gd name="connsiteX5" fmla="*/ 389990 w 1015579"/>
                  <a:gd name="connsiteY5" fmla="*/ 4848933 h 5827128"/>
                  <a:gd name="connsiteX6" fmla="*/ 496316 w 1015579"/>
                  <a:gd name="connsiteY6" fmla="*/ 4455528 h 5827128"/>
                  <a:gd name="connsiteX7" fmla="*/ 592009 w 1015579"/>
                  <a:gd name="connsiteY7" fmla="*/ 4051491 h 5827128"/>
                  <a:gd name="connsiteX8" fmla="*/ 504268 w 1015579"/>
                  <a:gd name="connsiteY8" fmla="*/ 3892001 h 5827128"/>
                  <a:gd name="connsiteX9" fmla="*/ 375250 w 1015579"/>
                  <a:gd name="connsiteY9" fmla="*/ 3796392 h 5827128"/>
                  <a:gd name="connsiteX10" fmla="*/ 323139 w 1015579"/>
                  <a:gd name="connsiteY10" fmla="*/ 3580725 h 5827128"/>
                  <a:gd name="connsiteX11" fmla="*/ 161167 w 1015579"/>
                  <a:gd name="connsiteY11" fmla="*/ 3135835 h 5827128"/>
                  <a:gd name="connsiteX12" fmla="*/ 244014 w 1015579"/>
                  <a:gd name="connsiteY12" fmla="*/ 2934852 h 5827128"/>
                  <a:gd name="connsiteX13" fmla="*/ 177339 w 1015579"/>
                  <a:gd name="connsiteY13" fmla="*/ 2605463 h 5827128"/>
                  <a:gd name="connsiteX14" fmla="*/ 199859 w 1015579"/>
                  <a:gd name="connsiteY14" fmla="*/ 2249937 h 5827128"/>
                  <a:gd name="connsiteX15" fmla="*/ 231460 w 1015579"/>
                  <a:gd name="connsiteY15" fmla="*/ 1950677 h 5827128"/>
                  <a:gd name="connsiteX16" fmla="*/ 290235 w 1015579"/>
                  <a:gd name="connsiteY16" fmla="*/ 1724512 h 5827128"/>
                  <a:gd name="connsiteX17" fmla="*/ 529541 w 1015579"/>
                  <a:gd name="connsiteY17" fmla="*/ 1381243 h 5827128"/>
                  <a:gd name="connsiteX18" fmla="*/ 574925 w 1015579"/>
                  <a:gd name="connsiteY18" fmla="*/ 1223582 h 5827128"/>
                  <a:gd name="connsiteX19" fmla="*/ 582083 w 1015579"/>
                  <a:gd name="connsiteY19" fmla="*/ 1095286 h 5827128"/>
                  <a:gd name="connsiteX20" fmla="*/ 681090 w 1015579"/>
                  <a:gd name="connsiteY20" fmla="*/ 745914 h 5827128"/>
                  <a:gd name="connsiteX21" fmla="*/ 931676 w 1015579"/>
                  <a:gd name="connsiteY21" fmla="*/ 429671 h 5827128"/>
                  <a:gd name="connsiteX22" fmla="*/ 1012474 w 1015579"/>
                  <a:gd name="connsiteY22" fmla="*/ 0 h 5827128"/>
                  <a:gd name="connsiteX0" fmla="*/ 0 w 1015579"/>
                  <a:gd name="connsiteY0" fmla="*/ 5827128 h 5827128"/>
                  <a:gd name="connsiteX1" fmla="*/ 137026 w 1015579"/>
                  <a:gd name="connsiteY1" fmla="*/ 5574119 h 5827128"/>
                  <a:gd name="connsiteX2" fmla="*/ 166707 w 1015579"/>
                  <a:gd name="connsiteY2" fmla="*/ 5444356 h 5827128"/>
                  <a:gd name="connsiteX3" fmla="*/ 225072 w 1015579"/>
                  <a:gd name="connsiteY3" fmla="*/ 5297906 h 5827128"/>
                  <a:gd name="connsiteX4" fmla="*/ 336827 w 1015579"/>
                  <a:gd name="connsiteY4" fmla="*/ 5125380 h 5827128"/>
                  <a:gd name="connsiteX5" fmla="*/ 389990 w 1015579"/>
                  <a:gd name="connsiteY5" fmla="*/ 4848933 h 5827128"/>
                  <a:gd name="connsiteX6" fmla="*/ 496316 w 1015579"/>
                  <a:gd name="connsiteY6" fmla="*/ 4455528 h 5827128"/>
                  <a:gd name="connsiteX7" fmla="*/ 592009 w 1015579"/>
                  <a:gd name="connsiteY7" fmla="*/ 4051491 h 5827128"/>
                  <a:gd name="connsiteX8" fmla="*/ 504268 w 1015579"/>
                  <a:gd name="connsiteY8" fmla="*/ 3892001 h 5827128"/>
                  <a:gd name="connsiteX9" fmla="*/ 375250 w 1015579"/>
                  <a:gd name="connsiteY9" fmla="*/ 3796392 h 5827128"/>
                  <a:gd name="connsiteX10" fmla="*/ 323139 w 1015579"/>
                  <a:gd name="connsiteY10" fmla="*/ 3580725 h 5827128"/>
                  <a:gd name="connsiteX11" fmla="*/ 161167 w 1015579"/>
                  <a:gd name="connsiteY11" fmla="*/ 3140339 h 5827128"/>
                  <a:gd name="connsiteX12" fmla="*/ 244014 w 1015579"/>
                  <a:gd name="connsiteY12" fmla="*/ 2934852 h 5827128"/>
                  <a:gd name="connsiteX13" fmla="*/ 177339 w 1015579"/>
                  <a:gd name="connsiteY13" fmla="*/ 2605463 h 5827128"/>
                  <a:gd name="connsiteX14" fmla="*/ 199859 w 1015579"/>
                  <a:gd name="connsiteY14" fmla="*/ 2249937 h 5827128"/>
                  <a:gd name="connsiteX15" fmla="*/ 231460 w 1015579"/>
                  <a:gd name="connsiteY15" fmla="*/ 1950677 h 5827128"/>
                  <a:gd name="connsiteX16" fmla="*/ 290235 w 1015579"/>
                  <a:gd name="connsiteY16" fmla="*/ 1724512 h 5827128"/>
                  <a:gd name="connsiteX17" fmla="*/ 529541 w 1015579"/>
                  <a:gd name="connsiteY17" fmla="*/ 1381243 h 5827128"/>
                  <a:gd name="connsiteX18" fmla="*/ 574925 w 1015579"/>
                  <a:gd name="connsiteY18" fmla="*/ 1223582 h 5827128"/>
                  <a:gd name="connsiteX19" fmla="*/ 582083 w 1015579"/>
                  <a:gd name="connsiteY19" fmla="*/ 1095286 h 5827128"/>
                  <a:gd name="connsiteX20" fmla="*/ 681090 w 1015579"/>
                  <a:gd name="connsiteY20" fmla="*/ 745914 h 5827128"/>
                  <a:gd name="connsiteX21" fmla="*/ 931676 w 1015579"/>
                  <a:gd name="connsiteY21" fmla="*/ 429671 h 5827128"/>
                  <a:gd name="connsiteX22" fmla="*/ 1012474 w 1015579"/>
                  <a:gd name="connsiteY22" fmla="*/ 0 h 5827128"/>
                  <a:gd name="connsiteX0" fmla="*/ 0 w 1015579"/>
                  <a:gd name="connsiteY0" fmla="*/ 5827128 h 5827128"/>
                  <a:gd name="connsiteX1" fmla="*/ 137026 w 1015579"/>
                  <a:gd name="connsiteY1" fmla="*/ 5574119 h 5827128"/>
                  <a:gd name="connsiteX2" fmla="*/ 166707 w 1015579"/>
                  <a:gd name="connsiteY2" fmla="*/ 5444356 h 5827128"/>
                  <a:gd name="connsiteX3" fmla="*/ 225072 w 1015579"/>
                  <a:gd name="connsiteY3" fmla="*/ 5297906 h 5827128"/>
                  <a:gd name="connsiteX4" fmla="*/ 336827 w 1015579"/>
                  <a:gd name="connsiteY4" fmla="*/ 5125380 h 5827128"/>
                  <a:gd name="connsiteX5" fmla="*/ 389990 w 1015579"/>
                  <a:gd name="connsiteY5" fmla="*/ 4848933 h 5827128"/>
                  <a:gd name="connsiteX6" fmla="*/ 496316 w 1015579"/>
                  <a:gd name="connsiteY6" fmla="*/ 4455528 h 5827128"/>
                  <a:gd name="connsiteX7" fmla="*/ 592009 w 1015579"/>
                  <a:gd name="connsiteY7" fmla="*/ 4051491 h 5827128"/>
                  <a:gd name="connsiteX8" fmla="*/ 504268 w 1015579"/>
                  <a:gd name="connsiteY8" fmla="*/ 3892001 h 5827128"/>
                  <a:gd name="connsiteX9" fmla="*/ 375250 w 1015579"/>
                  <a:gd name="connsiteY9" fmla="*/ 3796392 h 5827128"/>
                  <a:gd name="connsiteX10" fmla="*/ 323139 w 1015579"/>
                  <a:gd name="connsiteY10" fmla="*/ 3580725 h 5827128"/>
                  <a:gd name="connsiteX11" fmla="*/ 161167 w 1015579"/>
                  <a:gd name="connsiteY11" fmla="*/ 3162860 h 5827128"/>
                  <a:gd name="connsiteX12" fmla="*/ 244014 w 1015579"/>
                  <a:gd name="connsiteY12" fmla="*/ 2934852 h 5827128"/>
                  <a:gd name="connsiteX13" fmla="*/ 177339 w 1015579"/>
                  <a:gd name="connsiteY13" fmla="*/ 2605463 h 5827128"/>
                  <a:gd name="connsiteX14" fmla="*/ 199859 w 1015579"/>
                  <a:gd name="connsiteY14" fmla="*/ 2249937 h 5827128"/>
                  <a:gd name="connsiteX15" fmla="*/ 231460 w 1015579"/>
                  <a:gd name="connsiteY15" fmla="*/ 1950677 h 5827128"/>
                  <a:gd name="connsiteX16" fmla="*/ 290235 w 1015579"/>
                  <a:gd name="connsiteY16" fmla="*/ 1724512 h 5827128"/>
                  <a:gd name="connsiteX17" fmla="*/ 529541 w 1015579"/>
                  <a:gd name="connsiteY17" fmla="*/ 1381243 h 5827128"/>
                  <a:gd name="connsiteX18" fmla="*/ 574925 w 1015579"/>
                  <a:gd name="connsiteY18" fmla="*/ 1223582 h 5827128"/>
                  <a:gd name="connsiteX19" fmla="*/ 582083 w 1015579"/>
                  <a:gd name="connsiteY19" fmla="*/ 1095286 h 5827128"/>
                  <a:gd name="connsiteX20" fmla="*/ 681090 w 1015579"/>
                  <a:gd name="connsiteY20" fmla="*/ 745914 h 5827128"/>
                  <a:gd name="connsiteX21" fmla="*/ 931676 w 1015579"/>
                  <a:gd name="connsiteY21" fmla="*/ 429671 h 5827128"/>
                  <a:gd name="connsiteX22" fmla="*/ 1012474 w 1015579"/>
                  <a:gd name="connsiteY22" fmla="*/ 0 h 5827128"/>
                  <a:gd name="connsiteX0" fmla="*/ 0 w 1015579"/>
                  <a:gd name="connsiteY0" fmla="*/ 5827128 h 5827128"/>
                  <a:gd name="connsiteX1" fmla="*/ 137026 w 1015579"/>
                  <a:gd name="connsiteY1" fmla="*/ 5574119 h 5827128"/>
                  <a:gd name="connsiteX2" fmla="*/ 166707 w 1015579"/>
                  <a:gd name="connsiteY2" fmla="*/ 5444356 h 5827128"/>
                  <a:gd name="connsiteX3" fmla="*/ 225072 w 1015579"/>
                  <a:gd name="connsiteY3" fmla="*/ 5297906 h 5827128"/>
                  <a:gd name="connsiteX4" fmla="*/ 336827 w 1015579"/>
                  <a:gd name="connsiteY4" fmla="*/ 5125380 h 5827128"/>
                  <a:gd name="connsiteX5" fmla="*/ 389990 w 1015579"/>
                  <a:gd name="connsiteY5" fmla="*/ 4848933 h 5827128"/>
                  <a:gd name="connsiteX6" fmla="*/ 496316 w 1015579"/>
                  <a:gd name="connsiteY6" fmla="*/ 4455528 h 5827128"/>
                  <a:gd name="connsiteX7" fmla="*/ 592009 w 1015579"/>
                  <a:gd name="connsiteY7" fmla="*/ 4051491 h 5827128"/>
                  <a:gd name="connsiteX8" fmla="*/ 504268 w 1015579"/>
                  <a:gd name="connsiteY8" fmla="*/ 3892001 h 5827128"/>
                  <a:gd name="connsiteX9" fmla="*/ 375250 w 1015579"/>
                  <a:gd name="connsiteY9" fmla="*/ 3796392 h 5827128"/>
                  <a:gd name="connsiteX10" fmla="*/ 323139 w 1015579"/>
                  <a:gd name="connsiteY10" fmla="*/ 3580725 h 5827128"/>
                  <a:gd name="connsiteX11" fmla="*/ 161167 w 1015579"/>
                  <a:gd name="connsiteY11" fmla="*/ 3162860 h 5827128"/>
                  <a:gd name="connsiteX12" fmla="*/ 244014 w 1015579"/>
                  <a:gd name="connsiteY12" fmla="*/ 2934852 h 5827128"/>
                  <a:gd name="connsiteX13" fmla="*/ 177339 w 1015579"/>
                  <a:gd name="connsiteY13" fmla="*/ 2605463 h 5827128"/>
                  <a:gd name="connsiteX14" fmla="*/ 199859 w 1015579"/>
                  <a:gd name="connsiteY14" fmla="*/ 2249937 h 5827128"/>
                  <a:gd name="connsiteX15" fmla="*/ 231460 w 1015579"/>
                  <a:gd name="connsiteY15" fmla="*/ 1950677 h 5827128"/>
                  <a:gd name="connsiteX16" fmla="*/ 290235 w 1015579"/>
                  <a:gd name="connsiteY16" fmla="*/ 1724512 h 5827128"/>
                  <a:gd name="connsiteX17" fmla="*/ 529541 w 1015579"/>
                  <a:gd name="connsiteY17" fmla="*/ 1381243 h 5827128"/>
                  <a:gd name="connsiteX18" fmla="*/ 574925 w 1015579"/>
                  <a:gd name="connsiteY18" fmla="*/ 1223582 h 5827128"/>
                  <a:gd name="connsiteX19" fmla="*/ 582083 w 1015579"/>
                  <a:gd name="connsiteY19" fmla="*/ 1095286 h 5827128"/>
                  <a:gd name="connsiteX20" fmla="*/ 681090 w 1015579"/>
                  <a:gd name="connsiteY20" fmla="*/ 745914 h 5827128"/>
                  <a:gd name="connsiteX21" fmla="*/ 931676 w 1015579"/>
                  <a:gd name="connsiteY21" fmla="*/ 429671 h 5827128"/>
                  <a:gd name="connsiteX22" fmla="*/ 1012474 w 1015579"/>
                  <a:gd name="connsiteY22" fmla="*/ 0 h 5827128"/>
                  <a:gd name="connsiteX0" fmla="*/ 0 w 1015579"/>
                  <a:gd name="connsiteY0" fmla="*/ 5827128 h 5827128"/>
                  <a:gd name="connsiteX1" fmla="*/ 137026 w 1015579"/>
                  <a:gd name="connsiteY1" fmla="*/ 5574119 h 5827128"/>
                  <a:gd name="connsiteX2" fmla="*/ 166707 w 1015579"/>
                  <a:gd name="connsiteY2" fmla="*/ 5444356 h 5827128"/>
                  <a:gd name="connsiteX3" fmla="*/ 225072 w 1015579"/>
                  <a:gd name="connsiteY3" fmla="*/ 5297906 h 5827128"/>
                  <a:gd name="connsiteX4" fmla="*/ 336827 w 1015579"/>
                  <a:gd name="connsiteY4" fmla="*/ 5125380 h 5827128"/>
                  <a:gd name="connsiteX5" fmla="*/ 389990 w 1015579"/>
                  <a:gd name="connsiteY5" fmla="*/ 4848933 h 5827128"/>
                  <a:gd name="connsiteX6" fmla="*/ 496316 w 1015579"/>
                  <a:gd name="connsiteY6" fmla="*/ 4455528 h 5827128"/>
                  <a:gd name="connsiteX7" fmla="*/ 592009 w 1015579"/>
                  <a:gd name="connsiteY7" fmla="*/ 4051491 h 5827128"/>
                  <a:gd name="connsiteX8" fmla="*/ 504268 w 1015579"/>
                  <a:gd name="connsiteY8" fmla="*/ 3892001 h 5827128"/>
                  <a:gd name="connsiteX9" fmla="*/ 375250 w 1015579"/>
                  <a:gd name="connsiteY9" fmla="*/ 3796392 h 5827128"/>
                  <a:gd name="connsiteX10" fmla="*/ 242065 w 1015579"/>
                  <a:gd name="connsiteY10" fmla="*/ 3441099 h 5827128"/>
                  <a:gd name="connsiteX11" fmla="*/ 161167 w 1015579"/>
                  <a:gd name="connsiteY11" fmla="*/ 3162860 h 5827128"/>
                  <a:gd name="connsiteX12" fmla="*/ 244014 w 1015579"/>
                  <a:gd name="connsiteY12" fmla="*/ 2934852 h 5827128"/>
                  <a:gd name="connsiteX13" fmla="*/ 177339 w 1015579"/>
                  <a:gd name="connsiteY13" fmla="*/ 2605463 h 5827128"/>
                  <a:gd name="connsiteX14" fmla="*/ 199859 w 1015579"/>
                  <a:gd name="connsiteY14" fmla="*/ 2249937 h 5827128"/>
                  <a:gd name="connsiteX15" fmla="*/ 231460 w 1015579"/>
                  <a:gd name="connsiteY15" fmla="*/ 1950677 h 5827128"/>
                  <a:gd name="connsiteX16" fmla="*/ 290235 w 1015579"/>
                  <a:gd name="connsiteY16" fmla="*/ 1724512 h 5827128"/>
                  <a:gd name="connsiteX17" fmla="*/ 529541 w 1015579"/>
                  <a:gd name="connsiteY17" fmla="*/ 1381243 h 5827128"/>
                  <a:gd name="connsiteX18" fmla="*/ 574925 w 1015579"/>
                  <a:gd name="connsiteY18" fmla="*/ 1223582 h 5827128"/>
                  <a:gd name="connsiteX19" fmla="*/ 582083 w 1015579"/>
                  <a:gd name="connsiteY19" fmla="*/ 1095286 h 5827128"/>
                  <a:gd name="connsiteX20" fmla="*/ 681090 w 1015579"/>
                  <a:gd name="connsiteY20" fmla="*/ 745914 h 5827128"/>
                  <a:gd name="connsiteX21" fmla="*/ 931676 w 1015579"/>
                  <a:gd name="connsiteY21" fmla="*/ 429671 h 5827128"/>
                  <a:gd name="connsiteX22" fmla="*/ 1012474 w 1015579"/>
                  <a:gd name="connsiteY22" fmla="*/ 0 h 5827128"/>
                  <a:gd name="connsiteX0" fmla="*/ 0 w 1015579"/>
                  <a:gd name="connsiteY0" fmla="*/ 5827128 h 5827128"/>
                  <a:gd name="connsiteX1" fmla="*/ 137026 w 1015579"/>
                  <a:gd name="connsiteY1" fmla="*/ 5574119 h 5827128"/>
                  <a:gd name="connsiteX2" fmla="*/ 166707 w 1015579"/>
                  <a:gd name="connsiteY2" fmla="*/ 5444356 h 5827128"/>
                  <a:gd name="connsiteX3" fmla="*/ 225072 w 1015579"/>
                  <a:gd name="connsiteY3" fmla="*/ 5297906 h 5827128"/>
                  <a:gd name="connsiteX4" fmla="*/ 336827 w 1015579"/>
                  <a:gd name="connsiteY4" fmla="*/ 5125380 h 5827128"/>
                  <a:gd name="connsiteX5" fmla="*/ 389990 w 1015579"/>
                  <a:gd name="connsiteY5" fmla="*/ 4848933 h 5827128"/>
                  <a:gd name="connsiteX6" fmla="*/ 496316 w 1015579"/>
                  <a:gd name="connsiteY6" fmla="*/ 4455528 h 5827128"/>
                  <a:gd name="connsiteX7" fmla="*/ 592009 w 1015579"/>
                  <a:gd name="connsiteY7" fmla="*/ 4051491 h 5827128"/>
                  <a:gd name="connsiteX8" fmla="*/ 504268 w 1015579"/>
                  <a:gd name="connsiteY8" fmla="*/ 3892001 h 5827128"/>
                  <a:gd name="connsiteX9" fmla="*/ 280665 w 1015579"/>
                  <a:gd name="connsiteY9" fmla="*/ 3755856 h 5827128"/>
                  <a:gd name="connsiteX10" fmla="*/ 242065 w 1015579"/>
                  <a:gd name="connsiteY10" fmla="*/ 3441099 h 5827128"/>
                  <a:gd name="connsiteX11" fmla="*/ 161167 w 1015579"/>
                  <a:gd name="connsiteY11" fmla="*/ 3162860 h 5827128"/>
                  <a:gd name="connsiteX12" fmla="*/ 244014 w 1015579"/>
                  <a:gd name="connsiteY12" fmla="*/ 2934852 h 5827128"/>
                  <a:gd name="connsiteX13" fmla="*/ 177339 w 1015579"/>
                  <a:gd name="connsiteY13" fmla="*/ 2605463 h 5827128"/>
                  <a:gd name="connsiteX14" fmla="*/ 199859 w 1015579"/>
                  <a:gd name="connsiteY14" fmla="*/ 2249937 h 5827128"/>
                  <a:gd name="connsiteX15" fmla="*/ 231460 w 1015579"/>
                  <a:gd name="connsiteY15" fmla="*/ 1950677 h 5827128"/>
                  <a:gd name="connsiteX16" fmla="*/ 290235 w 1015579"/>
                  <a:gd name="connsiteY16" fmla="*/ 1724512 h 5827128"/>
                  <a:gd name="connsiteX17" fmla="*/ 529541 w 1015579"/>
                  <a:gd name="connsiteY17" fmla="*/ 1381243 h 5827128"/>
                  <a:gd name="connsiteX18" fmla="*/ 574925 w 1015579"/>
                  <a:gd name="connsiteY18" fmla="*/ 1223582 h 5827128"/>
                  <a:gd name="connsiteX19" fmla="*/ 582083 w 1015579"/>
                  <a:gd name="connsiteY19" fmla="*/ 1095286 h 5827128"/>
                  <a:gd name="connsiteX20" fmla="*/ 681090 w 1015579"/>
                  <a:gd name="connsiteY20" fmla="*/ 745914 h 5827128"/>
                  <a:gd name="connsiteX21" fmla="*/ 931676 w 1015579"/>
                  <a:gd name="connsiteY21" fmla="*/ 429671 h 5827128"/>
                  <a:gd name="connsiteX22" fmla="*/ 1012474 w 1015579"/>
                  <a:gd name="connsiteY22" fmla="*/ 0 h 5827128"/>
                  <a:gd name="connsiteX0" fmla="*/ 0 w 1015579"/>
                  <a:gd name="connsiteY0" fmla="*/ 5827128 h 5827128"/>
                  <a:gd name="connsiteX1" fmla="*/ 137026 w 1015579"/>
                  <a:gd name="connsiteY1" fmla="*/ 5574119 h 5827128"/>
                  <a:gd name="connsiteX2" fmla="*/ 166707 w 1015579"/>
                  <a:gd name="connsiteY2" fmla="*/ 5444356 h 5827128"/>
                  <a:gd name="connsiteX3" fmla="*/ 225072 w 1015579"/>
                  <a:gd name="connsiteY3" fmla="*/ 5297906 h 5827128"/>
                  <a:gd name="connsiteX4" fmla="*/ 336827 w 1015579"/>
                  <a:gd name="connsiteY4" fmla="*/ 5125380 h 5827128"/>
                  <a:gd name="connsiteX5" fmla="*/ 389990 w 1015579"/>
                  <a:gd name="connsiteY5" fmla="*/ 4848933 h 5827128"/>
                  <a:gd name="connsiteX6" fmla="*/ 496316 w 1015579"/>
                  <a:gd name="connsiteY6" fmla="*/ 4455528 h 5827128"/>
                  <a:gd name="connsiteX7" fmla="*/ 592009 w 1015579"/>
                  <a:gd name="connsiteY7" fmla="*/ 4051491 h 5827128"/>
                  <a:gd name="connsiteX8" fmla="*/ 504268 w 1015579"/>
                  <a:gd name="connsiteY8" fmla="*/ 3892001 h 5827128"/>
                  <a:gd name="connsiteX9" fmla="*/ 280665 w 1015579"/>
                  <a:gd name="connsiteY9" fmla="*/ 3755856 h 5827128"/>
                  <a:gd name="connsiteX10" fmla="*/ 242065 w 1015579"/>
                  <a:gd name="connsiteY10" fmla="*/ 3441099 h 5827128"/>
                  <a:gd name="connsiteX11" fmla="*/ 161167 w 1015579"/>
                  <a:gd name="connsiteY11" fmla="*/ 3162860 h 5827128"/>
                  <a:gd name="connsiteX12" fmla="*/ 244014 w 1015579"/>
                  <a:gd name="connsiteY12" fmla="*/ 2934852 h 5827128"/>
                  <a:gd name="connsiteX13" fmla="*/ 177339 w 1015579"/>
                  <a:gd name="connsiteY13" fmla="*/ 2605463 h 5827128"/>
                  <a:gd name="connsiteX14" fmla="*/ 199859 w 1015579"/>
                  <a:gd name="connsiteY14" fmla="*/ 2249937 h 5827128"/>
                  <a:gd name="connsiteX15" fmla="*/ 231460 w 1015579"/>
                  <a:gd name="connsiteY15" fmla="*/ 1950677 h 5827128"/>
                  <a:gd name="connsiteX16" fmla="*/ 290235 w 1015579"/>
                  <a:gd name="connsiteY16" fmla="*/ 1724512 h 5827128"/>
                  <a:gd name="connsiteX17" fmla="*/ 529541 w 1015579"/>
                  <a:gd name="connsiteY17" fmla="*/ 1381243 h 5827128"/>
                  <a:gd name="connsiteX18" fmla="*/ 574925 w 1015579"/>
                  <a:gd name="connsiteY18" fmla="*/ 1223582 h 5827128"/>
                  <a:gd name="connsiteX19" fmla="*/ 582083 w 1015579"/>
                  <a:gd name="connsiteY19" fmla="*/ 1095286 h 5827128"/>
                  <a:gd name="connsiteX20" fmla="*/ 681090 w 1015579"/>
                  <a:gd name="connsiteY20" fmla="*/ 745914 h 5827128"/>
                  <a:gd name="connsiteX21" fmla="*/ 931676 w 1015579"/>
                  <a:gd name="connsiteY21" fmla="*/ 429671 h 5827128"/>
                  <a:gd name="connsiteX22" fmla="*/ 1012474 w 1015579"/>
                  <a:gd name="connsiteY22" fmla="*/ 0 h 5827128"/>
                  <a:gd name="connsiteX0" fmla="*/ 0 w 1015579"/>
                  <a:gd name="connsiteY0" fmla="*/ 5827128 h 5827128"/>
                  <a:gd name="connsiteX1" fmla="*/ 137026 w 1015579"/>
                  <a:gd name="connsiteY1" fmla="*/ 5574119 h 5827128"/>
                  <a:gd name="connsiteX2" fmla="*/ 166707 w 1015579"/>
                  <a:gd name="connsiteY2" fmla="*/ 5444356 h 5827128"/>
                  <a:gd name="connsiteX3" fmla="*/ 225072 w 1015579"/>
                  <a:gd name="connsiteY3" fmla="*/ 5297906 h 5827128"/>
                  <a:gd name="connsiteX4" fmla="*/ 336827 w 1015579"/>
                  <a:gd name="connsiteY4" fmla="*/ 5125380 h 5827128"/>
                  <a:gd name="connsiteX5" fmla="*/ 389990 w 1015579"/>
                  <a:gd name="connsiteY5" fmla="*/ 4848933 h 5827128"/>
                  <a:gd name="connsiteX6" fmla="*/ 496316 w 1015579"/>
                  <a:gd name="connsiteY6" fmla="*/ 4455528 h 5827128"/>
                  <a:gd name="connsiteX7" fmla="*/ 592009 w 1015579"/>
                  <a:gd name="connsiteY7" fmla="*/ 4051491 h 5827128"/>
                  <a:gd name="connsiteX8" fmla="*/ 504268 w 1015579"/>
                  <a:gd name="connsiteY8" fmla="*/ 3892001 h 5827128"/>
                  <a:gd name="connsiteX9" fmla="*/ 289673 w 1015579"/>
                  <a:gd name="connsiteY9" fmla="*/ 3728831 h 5827128"/>
                  <a:gd name="connsiteX10" fmla="*/ 242065 w 1015579"/>
                  <a:gd name="connsiteY10" fmla="*/ 3441099 h 5827128"/>
                  <a:gd name="connsiteX11" fmla="*/ 161167 w 1015579"/>
                  <a:gd name="connsiteY11" fmla="*/ 3162860 h 5827128"/>
                  <a:gd name="connsiteX12" fmla="*/ 244014 w 1015579"/>
                  <a:gd name="connsiteY12" fmla="*/ 2934852 h 5827128"/>
                  <a:gd name="connsiteX13" fmla="*/ 177339 w 1015579"/>
                  <a:gd name="connsiteY13" fmla="*/ 2605463 h 5827128"/>
                  <a:gd name="connsiteX14" fmla="*/ 199859 w 1015579"/>
                  <a:gd name="connsiteY14" fmla="*/ 2249937 h 5827128"/>
                  <a:gd name="connsiteX15" fmla="*/ 231460 w 1015579"/>
                  <a:gd name="connsiteY15" fmla="*/ 1950677 h 5827128"/>
                  <a:gd name="connsiteX16" fmla="*/ 290235 w 1015579"/>
                  <a:gd name="connsiteY16" fmla="*/ 1724512 h 5827128"/>
                  <a:gd name="connsiteX17" fmla="*/ 529541 w 1015579"/>
                  <a:gd name="connsiteY17" fmla="*/ 1381243 h 5827128"/>
                  <a:gd name="connsiteX18" fmla="*/ 574925 w 1015579"/>
                  <a:gd name="connsiteY18" fmla="*/ 1223582 h 5827128"/>
                  <a:gd name="connsiteX19" fmla="*/ 582083 w 1015579"/>
                  <a:gd name="connsiteY19" fmla="*/ 1095286 h 5827128"/>
                  <a:gd name="connsiteX20" fmla="*/ 681090 w 1015579"/>
                  <a:gd name="connsiteY20" fmla="*/ 745914 h 5827128"/>
                  <a:gd name="connsiteX21" fmla="*/ 931676 w 1015579"/>
                  <a:gd name="connsiteY21" fmla="*/ 429671 h 5827128"/>
                  <a:gd name="connsiteX22" fmla="*/ 1012474 w 1015579"/>
                  <a:gd name="connsiteY22" fmla="*/ 0 h 5827128"/>
                  <a:gd name="connsiteX0" fmla="*/ 0 w 1015579"/>
                  <a:gd name="connsiteY0" fmla="*/ 5827128 h 5827128"/>
                  <a:gd name="connsiteX1" fmla="*/ 137026 w 1015579"/>
                  <a:gd name="connsiteY1" fmla="*/ 5574119 h 5827128"/>
                  <a:gd name="connsiteX2" fmla="*/ 166707 w 1015579"/>
                  <a:gd name="connsiteY2" fmla="*/ 5444356 h 5827128"/>
                  <a:gd name="connsiteX3" fmla="*/ 225072 w 1015579"/>
                  <a:gd name="connsiteY3" fmla="*/ 5297906 h 5827128"/>
                  <a:gd name="connsiteX4" fmla="*/ 336827 w 1015579"/>
                  <a:gd name="connsiteY4" fmla="*/ 5125380 h 5827128"/>
                  <a:gd name="connsiteX5" fmla="*/ 389990 w 1015579"/>
                  <a:gd name="connsiteY5" fmla="*/ 4848933 h 5827128"/>
                  <a:gd name="connsiteX6" fmla="*/ 496316 w 1015579"/>
                  <a:gd name="connsiteY6" fmla="*/ 4455528 h 5827128"/>
                  <a:gd name="connsiteX7" fmla="*/ 592009 w 1015579"/>
                  <a:gd name="connsiteY7" fmla="*/ 4051491 h 5827128"/>
                  <a:gd name="connsiteX8" fmla="*/ 319599 w 1015579"/>
                  <a:gd name="connsiteY8" fmla="*/ 3959562 h 5827128"/>
                  <a:gd name="connsiteX9" fmla="*/ 289673 w 1015579"/>
                  <a:gd name="connsiteY9" fmla="*/ 3728831 h 5827128"/>
                  <a:gd name="connsiteX10" fmla="*/ 242065 w 1015579"/>
                  <a:gd name="connsiteY10" fmla="*/ 3441099 h 5827128"/>
                  <a:gd name="connsiteX11" fmla="*/ 161167 w 1015579"/>
                  <a:gd name="connsiteY11" fmla="*/ 3162860 h 5827128"/>
                  <a:gd name="connsiteX12" fmla="*/ 244014 w 1015579"/>
                  <a:gd name="connsiteY12" fmla="*/ 2934852 h 5827128"/>
                  <a:gd name="connsiteX13" fmla="*/ 177339 w 1015579"/>
                  <a:gd name="connsiteY13" fmla="*/ 2605463 h 5827128"/>
                  <a:gd name="connsiteX14" fmla="*/ 199859 w 1015579"/>
                  <a:gd name="connsiteY14" fmla="*/ 2249937 h 5827128"/>
                  <a:gd name="connsiteX15" fmla="*/ 231460 w 1015579"/>
                  <a:gd name="connsiteY15" fmla="*/ 1950677 h 5827128"/>
                  <a:gd name="connsiteX16" fmla="*/ 290235 w 1015579"/>
                  <a:gd name="connsiteY16" fmla="*/ 1724512 h 5827128"/>
                  <a:gd name="connsiteX17" fmla="*/ 529541 w 1015579"/>
                  <a:gd name="connsiteY17" fmla="*/ 1381243 h 5827128"/>
                  <a:gd name="connsiteX18" fmla="*/ 574925 w 1015579"/>
                  <a:gd name="connsiteY18" fmla="*/ 1223582 h 5827128"/>
                  <a:gd name="connsiteX19" fmla="*/ 582083 w 1015579"/>
                  <a:gd name="connsiteY19" fmla="*/ 1095286 h 5827128"/>
                  <a:gd name="connsiteX20" fmla="*/ 681090 w 1015579"/>
                  <a:gd name="connsiteY20" fmla="*/ 745914 h 5827128"/>
                  <a:gd name="connsiteX21" fmla="*/ 931676 w 1015579"/>
                  <a:gd name="connsiteY21" fmla="*/ 429671 h 5827128"/>
                  <a:gd name="connsiteX22" fmla="*/ 1012474 w 1015579"/>
                  <a:gd name="connsiteY22" fmla="*/ 0 h 5827128"/>
                  <a:gd name="connsiteX0" fmla="*/ 0 w 1015579"/>
                  <a:gd name="connsiteY0" fmla="*/ 5827128 h 5827128"/>
                  <a:gd name="connsiteX1" fmla="*/ 137026 w 1015579"/>
                  <a:gd name="connsiteY1" fmla="*/ 5574119 h 5827128"/>
                  <a:gd name="connsiteX2" fmla="*/ 166707 w 1015579"/>
                  <a:gd name="connsiteY2" fmla="*/ 5444356 h 5827128"/>
                  <a:gd name="connsiteX3" fmla="*/ 225072 w 1015579"/>
                  <a:gd name="connsiteY3" fmla="*/ 5297906 h 5827128"/>
                  <a:gd name="connsiteX4" fmla="*/ 336827 w 1015579"/>
                  <a:gd name="connsiteY4" fmla="*/ 5125380 h 5827128"/>
                  <a:gd name="connsiteX5" fmla="*/ 389990 w 1015579"/>
                  <a:gd name="connsiteY5" fmla="*/ 4848933 h 5827128"/>
                  <a:gd name="connsiteX6" fmla="*/ 496316 w 1015579"/>
                  <a:gd name="connsiteY6" fmla="*/ 4455528 h 5827128"/>
                  <a:gd name="connsiteX7" fmla="*/ 592009 w 1015579"/>
                  <a:gd name="connsiteY7" fmla="*/ 4051491 h 5827128"/>
                  <a:gd name="connsiteX8" fmla="*/ 319599 w 1015579"/>
                  <a:gd name="connsiteY8" fmla="*/ 3959562 h 5827128"/>
                  <a:gd name="connsiteX9" fmla="*/ 289673 w 1015579"/>
                  <a:gd name="connsiteY9" fmla="*/ 3728831 h 5827128"/>
                  <a:gd name="connsiteX10" fmla="*/ 242065 w 1015579"/>
                  <a:gd name="connsiteY10" fmla="*/ 3441099 h 5827128"/>
                  <a:gd name="connsiteX11" fmla="*/ 161167 w 1015579"/>
                  <a:gd name="connsiteY11" fmla="*/ 3162860 h 5827128"/>
                  <a:gd name="connsiteX12" fmla="*/ 244014 w 1015579"/>
                  <a:gd name="connsiteY12" fmla="*/ 2934852 h 5827128"/>
                  <a:gd name="connsiteX13" fmla="*/ 177339 w 1015579"/>
                  <a:gd name="connsiteY13" fmla="*/ 2605463 h 5827128"/>
                  <a:gd name="connsiteX14" fmla="*/ 199859 w 1015579"/>
                  <a:gd name="connsiteY14" fmla="*/ 2249937 h 5827128"/>
                  <a:gd name="connsiteX15" fmla="*/ 231460 w 1015579"/>
                  <a:gd name="connsiteY15" fmla="*/ 1950677 h 5827128"/>
                  <a:gd name="connsiteX16" fmla="*/ 290235 w 1015579"/>
                  <a:gd name="connsiteY16" fmla="*/ 1724512 h 5827128"/>
                  <a:gd name="connsiteX17" fmla="*/ 529541 w 1015579"/>
                  <a:gd name="connsiteY17" fmla="*/ 1381243 h 5827128"/>
                  <a:gd name="connsiteX18" fmla="*/ 574925 w 1015579"/>
                  <a:gd name="connsiteY18" fmla="*/ 1223582 h 5827128"/>
                  <a:gd name="connsiteX19" fmla="*/ 582083 w 1015579"/>
                  <a:gd name="connsiteY19" fmla="*/ 1095286 h 5827128"/>
                  <a:gd name="connsiteX20" fmla="*/ 681090 w 1015579"/>
                  <a:gd name="connsiteY20" fmla="*/ 745914 h 5827128"/>
                  <a:gd name="connsiteX21" fmla="*/ 931676 w 1015579"/>
                  <a:gd name="connsiteY21" fmla="*/ 429671 h 5827128"/>
                  <a:gd name="connsiteX22" fmla="*/ 1012474 w 1015579"/>
                  <a:gd name="connsiteY22" fmla="*/ 0 h 5827128"/>
                  <a:gd name="connsiteX0" fmla="*/ 0 w 1015579"/>
                  <a:gd name="connsiteY0" fmla="*/ 5827128 h 5827128"/>
                  <a:gd name="connsiteX1" fmla="*/ 137026 w 1015579"/>
                  <a:gd name="connsiteY1" fmla="*/ 5574119 h 5827128"/>
                  <a:gd name="connsiteX2" fmla="*/ 166707 w 1015579"/>
                  <a:gd name="connsiteY2" fmla="*/ 5444356 h 5827128"/>
                  <a:gd name="connsiteX3" fmla="*/ 225072 w 1015579"/>
                  <a:gd name="connsiteY3" fmla="*/ 5297906 h 5827128"/>
                  <a:gd name="connsiteX4" fmla="*/ 336827 w 1015579"/>
                  <a:gd name="connsiteY4" fmla="*/ 5125380 h 5827128"/>
                  <a:gd name="connsiteX5" fmla="*/ 389990 w 1015579"/>
                  <a:gd name="connsiteY5" fmla="*/ 4848933 h 5827128"/>
                  <a:gd name="connsiteX6" fmla="*/ 496316 w 1015579"/>
                  <a:gd name="connsiteY6" fmla="*/ 4455528 h 5827128"/>
                  <a:gd name="connsiteX7" fmla="*/ 592009 w 1015579"/>
                  <a:gd name="connsiteY7" fmla="*/ 4051491 h 5827128"/>
                  <a:gd name="connsiteX8" fmla="*/ 306087 w 1015579"/>
                  <a:gd name="connsiteY8" fmla="*/ 4031628 h 5827128"/>
                  <a:gd name="connsiteX9" fmla="*/ 289673 w 1015579"/>
                  <a:gd name="connsiteY9" fmla="*/ 3728831 h 5827128"/>
                  <a:gd name="connsiteX10" fmla="*/ 242065 w 1015579"/>
                  <a:gd name="connsiteY10" fmla="*/ 3441099 h 5827128"/>
                  <a:gd name="connsiteX11" fmla="*/ 161167 w 1015579"/>
                  <a:gd name="connsiteY11" fmla="*/ 3162860 h 5827128"/>
                  <a:gd name="connsiteX12" fmla="*/ 244014 w 1015579"/>
                  <a:gd name="connsiteY12" fmla="*/ 2934852 h 5827128"/>
                  <a:gd name="connsiteX13" fmla="*/ 177339 w 1015579"/>
                  <a:gd name="connsiteY13" fmla="*/ 2605463 h 5827128"/>
                  <a:gd name="connsiteX14" fmla="*/ 199859 w 1015579"/>
                  <a:gd name="connsiteY14" fmla="*/ 2249937 h 5827128"/>
                  <a:gd name="connsiteX15" fmla="*/ 231460 w 1015579"/>
                  <a:gd name="connsiteY15" fmla="*/ 1950677 h 5827128"/>
                  <a:gd name="connsiteX16" fmla="*/ 290235 w 1015579"/>
                  <a:gd name="connsiteY16" fmla="*/ 1724512 h 5827128"/>
                  <a:gd name="connsiteX17" fmla="*/ 529541 w 1015579"/>
                  <a:gd name="connsiteY17" fmla="*/ 1381243 h 5827128"/>
                  <a:gd name="connsiteX18" fmla="*/ 574925 w 1015579"/>
                  <a:gd name="connsiteY18" fmla="*/ 1223582 h 5827128"/>
                  <a:gd name="connsiteX19" fmla="*/ 582083 w 1015579"/>
                  <a:gd name="connsiteY19" fmla="*/ 1095286 h 5827128"/>
                  <a:gd name="connsiteX20" fmla="*/ 681090 w 1015579"/>
                  <a:gd name="connsiteY20" fmla="*/ 745914 h 5827128"/>
                  <a:gd name="connsiteX21" fmla="*/ 931676 w 1015579"/>
                  <a:gd name="connsiteY21" fmla="*/ 429671 h 5827128"/>
                  <a:gd name="connsiteX22" fmla="*/ 1012474 w 1015579"/>
                  <a:gd name="connsiteY22" fmla="*/ 0 h 5827128"/>
                  <a:gd name="connsiteX0" fmla="*/ 0 w 1015579"/>
                  <a:gd name="connsiteY0" fmla="*/ 5827128 h 5827128"/>
                  <a:gd name="connsiteX1" fmla="*/ 137026 w 1015579"/>
                  <a:gd name="connsiteY1" fmla="*/ 5574119 h 5827128"/>
                  <a:gd name="connsiteX2" fmla="*/ 166707 w 1015579"/>
                  <a:gd name="connsiteY2" fmla="*/ 5444356 h 5827128"/>
                  <a:gd name="connsiteX3" fmla="*/ 225072 w 1015579"/>
                  <a:gd name="connsiteY3" fmla="*/ 5297906 h 5827128"/>
                  <a:gd name="connsiteX4" fmla="*/ 336827 w 1015579"/>
                  <a:gd name="connsiteY4" fmla="*/ 5125380 h 5827128"/>
                  <a:gd name="connsiteX5" fmla="*/ 389990 w 1015579"/>
                  <a:gd name="connsiteY5" fmla="*/ 4848933 h 5827128"/>
                  <a:gd name="connsiteX6" fmla="*/ 496316 w 1015579"/>
                  <a:gd name="connsiteY6" fmla="*/ 4455528 h 5827128"/>
                  <a:gd name="connsiteX7" fmla="*/ 592009 w 1015579"/>
                  <a:gd name="connsiteY7" fmla="*/ 4051491 h 5827128"/>
                  <a:gd name="connsiteX8" fmla="*/ 409681 w 1015579"/>
                  <a:gd name="connsiteY8" fmla="*/ 3878489 h 5827128"/>
                  <a:gd name="connsiteX9" fmla="*/ 289673 w 1015579"/>
                  <a:gd name="connsiteY9" fmla="*/ 3728831 h 5827128"/>
                  <a:gd name="connsiteX10" fmla="*/ 242065 w 1015579"/>
                  <a:gd name="connsiteY10" fmla="*/ 3441099 h 5827128"/>
                  <a:gd name="connsiteX11" fmla="*/ 161167 w 1015579"/>
                  <a:gd name="connsiteY11" fmla="*/ 3162860 h 5827128"/>
                  <a:gd name="connsiteX12" fmla="*/ 244014 w 1015579"/>
                  <a:gd name="connsiteY12" fmla="*/ 2934852 h 5827128"/>
                  <a:gd name="connsiteX13" fmla="*/ 177339 w 1015579"/>
                  <a:gd name="connsiteY13" fmla="*/ 2605463 h 5827128"/>
                  <a:gd name="connsiteX14" fmla="*/ 199859 w 1015579"/>
                  <a:gd name="connsiteY14" fmla="*/ 2249937 h 5827128"/>
                  <a:gd name="connsiteX15" fmla="*/ 231460 w 1015579"/>
                  <a:gd name="connsiteY15" fmla="*/ 1950677 h 5827128"/>
                  <a:gd name="connsiteX16" fmla="*/ 290235 w 1015579"/>
                  <a:gd name="connsiteY16" fmla="*/ 1724512 h 5827128"/>
                  <a:gd name="connsiteX17" fmla="*/ 529541 w 1015579"/>
                  <a:gd name="connsiteY17" fmla="*/ 1381243 h 5827128"/>
                  <a:gd name="connsiteX18" fmla="*/ 574925 w 1015579"/>
                  <a:gd name="connsiteY18" fmla="*/ 1223582 h 5827128"/>
                  <a:gd name="connsiteX19" fmla="*/ 582083 w 1015579"/>
                  <a:gd name="connsiteY19" fmla="*/ 1095286 h 5827128"/>
                  <a:gd name="connsiteX20" fmla="*/ 681090 w 1015579"/>
                  <a:gd name="connsiteY20" fmla="*/ 745914 h 5827128"/>
                  <a:gd name="connsiteX21" fmla="*/ 931676 w 1015579"/>
                  <a:gd name="connsiteY21" fmla="*/ 429671 h 5827128"/>
                  <a:gd name="connsiteX22" fmla="*/ 1012474 w 1015579"/>
                  <a:gd name="connsiteY22" fmla="*/ 0 h 5827128"/>
                  <a:gd name="connsiteX0" fmla="*/ 0 w 1015579"/>
                  <a:gd name="connsiteY0" fmla="*/ 5827128 h 5827128"/>
                  <a:gd name="connsiteX1" fmla="*/ 137026 w 1015579"/>
                  <a:gd name="connsiteY1" fmla="*/ 5574119 h 5827128"/>
                  <a:gd name="connsiteX2" fmla="*/ 166707 w 1015579"/>
                  <a:gd name="connsiteY2" fmla="*/ 5444356 h 5827128"/>
                  <a:gd name="connsiteX3" fmla="*/ 225072 w 1015579"/>
                  <a:gd name="connsiteY3" fmla="*/ 5297906 h 5827128"/>
                  <a:gd name="connsiteX4" fmla="*/ 336827 w 1015579"/>
                  <a:gd name="connsiteY4" fmla="*/ 5125380 h 5827128"/>
                  <a:gd name="connsiteX5" fmla="*/ 389990 w 1015579"/>
                  <a:gd name="connsiteY5" fmla="*/ 4848933 h 5827128"/>
                  <a:gd name="connsiteX6" fmla="*/ 496316 w 1015579"/>
                  <a:gd name="connsiteY6" fmla="*/ 4455528 h 5827128"/>
                  <a:gd name="connsiteX7" fmla="*/ 673084 w 1015579"/>
                  <a:gd name="connsiteY7" fmla="*/ 3983929 h 5827128"/>
                  <a:gd name="connsiteX8" fmla="*/ 409681 w 1015579"/>
                  <a:gd name="connsiteY8" fmla="*/ 3878489 h 5827128"/>
                  <a:gd name="connsiteX9" fmla="*/ 289673 w 1015579"/>
                  <a:gd name="connsiteY9" fmla="*/ 3728831 h 5827128"/>
                  <a:gd name="connsiteX10" fmla="*/ 242065 w 1015579"/>
                  <a:gd name="connsiteY10" fmla="*/ 3441099 h 5827128"/>
                  <a:gd name="connsiteX11" fmla="*/ 161167 w 1015579"/>
                  <a:gd name="connsiteY11" fmla="*/ 3162860 h 5827128"/>
                  <a:gd name="connsiteX12" fmla="*/ 244014 w 1015579"/>
                  <a:gd name="connsiteY12" fmla="*/ 2934852 h 5827128"/>
                  <a:gd name="connsiteX13" fmla="*/ 177339 w 1015579"/>
                  <a:gd name="connsiteY13" fmla="*/ 2605463 h 5827128"/>
                  <a:gd name="connsiteX14" fmla="*/ 199859 w 1015579"/>
                  <a:gd name="connsiteY14" fmla="*/ 2249937 h 5827128"/>
                  <a:gd name="connsiteX15" fmla="*/ 231460 w 1015579"/>
                  <a:gd name="connsiteY15" fmla="*/ 1950677 h 5827128"/>
                  <a:gd name="connsiteX16" fmla="*/ 290235 w 1015579"/>
                  <a:gd name="connsiteY16" fmla="*/ 1724512 h 5827128"/>
                  <a:gd name="connsiteX17" fmla="*/ 529541 w 1015579"/>
                  <a:gd name="connsiteY17" fmla="*/ 1381243 h 5827128"/>
                  <a:gd name="connsiteX18" fmla="*/ 574925 w 1015579"/>
                  <a:gd name="connsiteY18" fmla="*/ 1223582 h 5827128"/>
                  <a:gd name="connsiteX19" fmla="*/ 582083 w 1015579"/>
                  <a:gd name="connsiteY19" fmla="*/ 1095286 h 5827128"/>
                  <a:gd name="connsiteX20" fmla="*/ 681090 w 1015579"/>
                  <a:gd name="connsiteY20" fmla="*/ 745914 h 5827128"/>
                  <a:gd name="connsiteX21" fmla="*/ 931676 w 1015579"/>
                  <a:gd name="connsiteY21" fmla="*/ 429671 h 5827128"/>
                  <a:gd name="connsiteX22" fmla="*/ 1012474 w 1015579"/>
                  <a:gd name="connsiteY22" fmla="*/ 0 h 5827128"/>
                  <a:gd name="connsiteX0" fmla="*/ 0 w 1015579"/>
                  <a:gd name="connsiteY0" fmla="*/ 5827128 h 5827128"/>
                  <a:gd name="connsiteX1" fmla="*/ 137026 w 1015579"/>
                  <a:gd name="connsiteY1" fmla="*/ 5574119 h 5827128"/>
                  <a:gd name="connsiteX2" fmla="*/ 166707 w 1015579"/>
                  <a:gd name="connsiteY2" fmla="*/ 5444356 h 5827128"/>
                  <a:gd name="connsiteX3" fmla="*/ 225072 w 1015579"/>
                  <a:gd name="connsiteY3" fmla="*/ 5297906 h 5827128"/>
                  <a:gd name="connsiteX4" fmla="*/ 336827 w 1015579"/>
                  <a:gd name="connsiteY4" fmla="*/ 5125380 h 5827128"/>
                  <a:gd name="connsiteX5" fmla="*/ 389990 w 1015579"/>
                  <a:gd name="connsiteY5" fmla="*/ 4848933 h 5827128"/>
                  <a:gd name="connsiteX6" fmla="*/ 496316 w 1015579"/>
                  <a:gd name="connsiteY6" fmla="*/ 4455528 h 5827128"/>
                  <a:gd name="connsiteX7" fmla="*/ 673084 w 1015579"/>
                  <a:gd name="connsiteY7" fmla="*/ 3983929 h 5827128"/>
                  <a:gd name="connsiteX8" fmla="*/ 508772 w 1015579"/>
                  <a:gd name="connsiteY8" fmla="*/ 3869482 h 5827128"/>
                  <a:gd name="connsiteX9" fmla="*/ 289673 w 1015579"/>
                  <a:gd name="connsiteY9" fmla="*/ 3728831 h 5827128"/>
                  <a:gd name="connsiteX10" fmla="*/ 242065 w 1015579"/>
                  <a:gd name="connsiteY10" fmla="*/ 3441099 h 5827128"/>
                  <a:gd name="connsiteX11" fmla="*/ 161167 w 1015579"/>
                  <a:gd name="connsiteY11" fmla="*/ 3162860 h 5827128"/>
                  <a:gd name="connsiteX12" fmla="*/ 244014 w 1015579"/>
                  <a:gd name="connsiteY12" fmla="*/ 2934852 h 5827128"/>
                  <a:gd name="connsiteX13" fmla="*/ 177339 w 1015579"/>
                  <a:gd name="connsiteY13" fmla="*/ 2605463 h 5827128"/>
                  <a:gd name="connsiteX14" fmla="*/ 199859 w 1015579"/>
                  <a:gd name="connsiteY14" fmla="*/ 2249937 h 5827128"/>
                  <a:gd name="connsiteX15" fmla="*/ 231460 w 1015579"/>
                  <a:gd name="connsiteY15" fmla="*/ 1950677 h 5827128"/>
                  <a:gd name="connsiteX16" fmla="*/ 290235 w 1015579"/>
                  <a:gd name="connsiteY16" fmla="*/ 1724512 h 5827128"/>
                  <a:gd name="connsiteX17" fmla="*/ 529541 w 1015579"/>
                  <a:gd name="connsiteY17" fmla="*/ 1381243 h 5827128"/>
                  <a:gd name="connsiteX18" fmla="*/ 574925 w 1015579"/>
                  <a:gd name="connsiteY18" fmla="*/ 1223582 h 5827128"/>
                  <a:gd name="connsiteX19" fmla="*/ 582083 w 1015579"/>
                  <a:gd name="connsiteY19" fmla="*/ 1095286 h 5827128"/>
                  <a:gd name="connsiteX20" fmla="*/ 681090 w 1015579"/>
                  <a:gd name="connsiteY20" fmla="*/ 745914 h 5827128"/>
                  <a:gd name="connsiteX21" fmla="*/ 931676 w 1015579"/>
                  <a:gd name="connsiteY21" fmla="*/ 429671 h 5827128"/>
                  <a:gd name="connsiteX22" fmla="*/ 1012474 w 1015579"/>
                  <a:gd name="connsiteY22" fmla="*/ 0 h 5827128"/>
                  <a:gd name="connsiteX0" fmla="*/ 0 w 1015579"/>
                  <a:gd name="connsiteY0" fmla="*/ 5827128 h 5827128"/>
                  <a:gd name="connsiteX1" fmla="*/ 137026 w 1015579"/>
                  <a:gd name="connsiteY1" fmla="*/ 5574119 h 5827128"/>
                  <a:gd name="connsiteX2" fmla="*/ 166707 w 1015579"/>
                  <a:gd name="connsiteY2" fmla="*/ 5444356 h 5827128"/>
                  <a:gd name="connsiteX3" fmla="*/ 225072 w 1015579"/>
                  <a:gd name="connsiteY3" fmla="*/ 5297906 h 5827128"/>
                  <a:gd name="connsiteX4" fmla="*/ 336827 w 1015579"/>
                  <a:gd name="connsiteY4" fmla="*/ 5125380 h 5827128"/>
                  <a:gd name="connsiteX5" fmla="*/ 389990 w 1015579"/>
                  <a:gd name="connsiteY5" fmla="*/ 4848933 h 5827128"/>
                  <a:gd name="connsiteX6" fmla="*/ 496316 w 1015579"/>
                  <a:gd name="connsiteY6" fmla="*/ 4455528 h 5827128"/>
                  <a:gd name="connsiteX7" fmla="*/ 673084 w 1015579"/>
                  <a:gd name="connsiteY7" fmla="*/ 3983929 h 5827128"/>
                  <a:gd name="connsiteX8" fmla="*/ 508772 w 1015579"/>
                  <a:gd name="connsiteY8" fmla="*/ 3869482 h 5827128"/>
                  <a:gd name="connsiteX9" fmla="*/ 289673 w 1015579"/>
                  <a:gd name="connsiteY9" fmla="*/ 3728831 h 5827128"/>
                  <a:gd name="connsiteX10" fmla="*/ 242065 w 1015579"/>
                  <a:gd name="connsiteY10" fmla="*/ 3441099 h 5827128"/>
                  <a:gd name="connsiteX11" fmla="*/ 161167 w 1015579"/>
                  <a:gd name="connsiteY11" fmla="*/ 3162860 h 5827128"/>
                  <a:gd name="connsiteX12" fmla="*/ 244014 w 1015579"/>
                  <a:gd name="connsiteY12" fmla="*/ 2934852 h 5827128"/>
                  <a:gd name="connsiteX13" fmla="*/ 177339 w 1015579"/>
                  <a:gd name="connsiteY13" fmla="*/ 2605463 h 5827128"/>
                  <a:gd name="connsiteX14" fmla="*/ 199859 w 1015579"/>
                  <a:gd name="connsiteY14" fmla="*/ 2249937 h 5827128"/>
                  <a:gd name="connsiteX15" fmla="*/ 231460 w 1015579"/>
                  <a:gd name="connsiteY15" fmla="*/ 1950677 h 5827128"/>
                  <a:gd name="connsiteX16" fmla="*/ 290235 w 1015579"/>
                  <a:gd name="connsiteY16" fmla="*/ 1724512 h 5827128"/>
                  <a:gd name="connsiteX17" fmla="*/ 529541 w 1015579"/>
                  <a:gd name="connsiteY17" fmla="*/ 1381243 h 5827128"/>
                  <a:gd name="connsiteX18" fmla="*/ 574925 w 1015579"/>
                  <a:gd name="connsiteY18" fmla="*/ 1223582 h 5827128"/>
                  <a:gd name="connsiteX19" fmla="*/ 582083 w 1015579"/>
                  <a:gd name="connsiteY19" fmla="*/ 1095286 h 5827128"/>
                  <a:gd name="connsiteX20" fmla="*/ 681090 w 1015579"/>
                  <a:gd name="connsiteY20" fmla="*/ 745914 h 5827128"/>
                  <a:gd name="connsiteX21" fmla="*/ 931676 w 1015579"/>
                  <a:gd name="connsiteY21" fmla="*/ 429671 h 5827128"/>
                  <a:gd name="connsiteX22" fmla="*/ 1012474 w 1015579"/>
                  <a:gd name="connsiteY22" fmla="*/ 0 h 5827128"/>
                  <a:gd name="connsiteX0" fmla="*/ 0 w 1015579"/>
                  <a:gd name="connsiteY0" fmla="*/ 5827128 h 5827128"/>
                  <a:gd name="connsiteX1" fmla="*/ 137026 w 1015579"/>
                  <a:gd name="connsiteY1" fmla="*/ 5574119 h 5827128"/>
                  <a:gd name="connsiteX2" fmla="*/ 166707 w 1015579"/>
                  <a:gd name="connsiteY2" fmla="*/ 5444356 h 5827128"/>
                  <a:gd name="connsiteX3" fmla="*/ 225072 w 1015579"/>
                  <a:gd name="connsiteY3" fmla="*/ 5297906 h 5827128"/>
                  <a:gd name="connsiteX4" fmla="*/ 336827 w 1015579"/>
                  <a:gd name="connsiteY4" fmla="*/ 5125380 h 5827128"/>
                  <a:gd name="connsiteX5" fmla="*/ 389990 w 1015579"/>
                  <a:gd name="connsiteY5" fmla="*/ 4848933 h 5827128"/>
                  <a:gd name="connsiteX6" fmla="*/ 496316 w 1015579"/>
                  <a:gd name="connsiteY6" fmla="*/ 4455528 h 5827128"/>
                  <a:gd name="connsiteX7" fmla="*/ 673084 w 1015579"/>
                  <a:gd name="connsiteY7" fmla="*/ 3983929 h 5827128"/>
                  <a:gd name="connsiteX8" fmla="*/ 508772 w 1015579"/>
                  <a:gd name="connsiteY8" fmla="*/ 3869482 h 5827128"/>
                  <a:gd name="connsiteX9" fmla="*/ 327200 w 1015579"/>
                  <a:gd name="connsiteY9" fmla="*/ 4128721 h 5827128"/>
                  <a:gd name="connsiteX10" fmla="*/ 289673 w 1015579"/>
                  <a:gd name="connsiteY10" fmla="*/ 3728831 h 5827128"/>
                  <a:gd name="connsiteX11" fmla="*/ 242065 w 1015579"/>
                  <a:gd name="connsiteY11" fmla="*/ 3441099 h 5827128"/>
                  <a:gd name="connsiteX12" fmla="*/ 161167 w 1015579"/>
                  <a:gd name="connsiteY12" fmla="*/ 3162860 h 5827128"/>
                  <a:gd name="connsiteX13" fmla="*/ 244014 w 1015579"/>
                  <a:gd name="connsiteY13" fmla="*/ 2934852 h 5827128"/>
                  <a:gd name="connsiteX14" fmla="*/ 177339 w 1015579"/>
                  <a:gd name="connsiteY14" fmla="*/ 2605463 h 5827128"/>
                  <a:gd name="connsiteX15" fmla="*/ 199859 w 1015579"/>
                  <a:gd name="connsiteY15" fmla="*/ 2249937 h 5827128"/>
                  <a:gd name="connsiteX16" fmla="*/ 231460 w 1015579"/>
                  <a:gd name="connsiteY16" fmla="*/ 1950677 h 5827128"/>
                  <a:gd name="connsiteX17" fmla="*/ 290235 w 1015579"/>
                  <a:gd name="connsiteY17" fmla="*/ 1724512 h 5827128"/>
                  <a:gd name="connsiteX18" fmla="*/ 529541 w 1015579"/>
                  <a:gd name="connsiteY18" fmla="*/ 1381243 h 5827128"/>
                  <a:gd name="connsiteX19" fmla="*/ 574925 w 1015579"/>
                  <a:gd name="connsiteY19" fmla="*/ 1223582 h 5827128"/>
                  <a:gd name="connsiteX20" fmla="*/ 582083 w 1015579"/>
                  <a:gd name="connsiteY20" fmla="*/ 1095286 h 5827128"/>
                  <a:gd name="connsiteX21" fmla="*/ 681090 w 1015579"/>
                  <a:gd name="connsiteY21" fmla="*/ 745914 h 5827128"/>
                  <a:gd name="connsiteX22" fmla="*/ 931676 w 1015579"/>
                  <a:gd name="connsiteY22" fmla="*/ 429671 h 5827128"/>
                  <a:gd name="connsiteX23" fmla="*/ 1012474 w 1015579"/>
                  <a:gd name="connsiteY23" fmla="*/ 0 h 5827128"/>
                  <a:gd name="connsiteX0" fmla="*/ 0 w 1015579"/>
                  <a:gd name="connsiteY0" fmla="*/ 5827128 h 5827128"/>
                  <a:gd name="connsiteX1" fmla="*/ 137026 w 1015579"/>
                  <a:gd name="connsiteY1" fmla="*/ 5574119 h 5827128"/>
                  <a:gd name="connsiteX2" fmla="*/ 166707 w 1015579"/>
                  <a:gd name="connsiteY2" fmla="*/ 5444356 h 5827128"/>
                  <a:gd name="connsiteX3" fmla="*/ 225072 w 1015579"/>
                  <a:gd name="connsiteY3" fmla="*/ 5297906 h 5827128"/>
                  <a:gd name="connsiteX4" fmla="*/ 336827 w 1015579"/>
                  <a:gd name="connsiteY4" fmla="*/ 5125380 h 5827128"/>
                  <a:gd name="connsiteX5" fmla="*/ 389990 w 1015579"/>
                  <a:gd name="connsiteY5" fmla="*/ 4848933 h 5827128"/>
                  <a:gd name="connsiteX6" fmla="*/ 595406 w 1015579"/>
                  <a:gd name="connsiteY6" fmla="*/ 4478049 h 5827128"/>
                  <a:gd name="connsiteX7" fmla="*/ 673084 w 1015579"/>
                  <a:gd name="connsiteY7" fmla="*/ 3983929 h 5827128"/>
                  <a:gd name="connsiteX8" fmla="*/ 508772 w 1015579"/>
                  <a:gd name="connsiteY8" fmla="*/ 3869482 h 5827128"/>
                  <a:gd name="connsiteX9" fmla="*/ 327200 w 1015579"/>
                  <a:gd name="connsiteY9" fmla="*/ 4128721 h 5827128"/>
                  <a:gd name="connsiteX10" fmla="*/ 289673 w 1015579"/>
                  <a:gd name="connsiteY10" fmla="*/ 3728831 h 5827128"/>
                  <a:gd name="connsiteX11" fmla="*/ 242065 w 1015579"/>
                  <a:gd name="connsiteY11" fmla="*/ 3441099 h 5827128"/>
                  <a:gd name="connsiteX12" fmla="*/ 161167 w 1015579"/>
                  <a:gd name="connsiteY12" fmla="*/ 3162860 h 5827128"/>
                  <a:gd name="connsiteX13" fmla="*/ 244014 w 1015579"/>
                  <a:gd name="connsiteY13" fmla="*/ 2934852 h 5827128"/>
                  <a:gd name="connsiteX14" fmla="*/ 177339 w 1015579"/>
                  <a:gd name="connsiteY14" fmla="*/ 2605463 h 5827128"/>
                  <a:gd name="connsiteX15" fmla="*/ 199859 w 1015579"/>
                  <a:gd name="connsiteY15" fmla="*/ 2249937 h 5827128"/>
                  <a:gd name="connsiteX16" fmla="*/ 231460 w 1015579"/>
                  <a:gd name="connsiteY16" fmla="*/ 1950677 h 5827128"/>
                  <a:gd name="connsiteX17" fmla="*/ 290235 w 1015579"/>
                  <a:gd name="connsiteY17" fmla="*/ 1724512 h 5827128"/>
                  <a:gd name="connsiteX18" fmla="*/ 529541 w 1015579"/>
                  <a:gd name="connsiteY18" fmla="*/ 1381243 h 5827128"/>
                  <a:gd name="connsiteX19" fmla="*/ 574925 w 1015579"/>
                  <a:gd name="connsiteY19" fmla="*/ 1223582 h 5827128"/>
                  <a:gd name="connsiteX20" fmla="*/ 582083 w 1015579"/>
                  <a:gd name="connsiteY20" fmla="*/ 1095286 h 5827128"/>
                  <a:gd name="connsiteX21" fmla="*/ 681090 w 1015579"/>
                  <a:gd name="connsiteY21" fmla="*/ 745914 h 5827128"/>
                  <a:gd name="connsiteX22" fmla="*/ 931676 w 1015579"/>
                  <a:gd name="connsiteY22" fmla="*/ 429671 h 5827128"/>
                  <a:gd name="connsiteX23" fmla="*/ 1012474 w 1015579"/>
                  <a:gd name="connsiteY23" fmla="*/ 0 h 5827128"/>
                  <a:gd name="connsiteX0" fmla="*/ 0 w 1015579"/>
                  <a:gd name="connsiteY0" fmla="*/ 5827128 h 5827128"/>
                  <a:gd name="connsiteX1" fmla="*/ 137026 w 1015579"/>
                  <a:gd name="connsiteY1" fmla="*/ 5574119 h 5827128"/>
                  <a:gd name="connsiteX2" fmla="*/ 166707 w 1015579"/>
                  <a:gd name="connsiteY2" fmla="*/ 5444356 h 5827128"/>
                  <a:gd name="connsiteX3" fmla="*/ 225072 w 1015579"/>
                  <a:gd name="connsiteY3" fmla="*/ 5297906 h 5827128"/>
                  <a:gd name="connsiteX4" fmla="*/ 336827 w 1015579"/>
                  <a:gd name="connsiteY4" fmla="*/ 5125380 h 5827128"/>
                  <a:gd name="connsiteX5" fmla="*/ 493584 w 1015579"/>
                  <a:gd name="connsiteY5" fmla="*/ 4930006 h 5827128"/>
                  <a:gd name="connsiteX6" fmla="*/ 595406 w 1015579"/>
                  <a:gd name="connsiteY6" fmla="*/ 4478049 h 5827128"/>
                  <a:gd name="connsiteX7" fmla="*/ 673084 w 1015579"/>
                  <a:gd name="connsiteY7" fmla="*/ 3983929 h 5827128"/>
                  <a:gd name="connsiteX8" fmla="*/ 508772 w 1015579"/>
                  <a:gd name="connsiteY8" fmla="*/ 3869482 h 5827128"/>
                  <a:gd name="connsiteX9" fmla="*/ 327200 w 1015579"/>
                  <a:gd name="connsiteY9" fmla="*/ 4128721 h 5827128"/>
                  <a:gd name="connsiteX10" fmla="*/ 289673 w 1015579"/>
                  <a:gd name="connsiteY10" fmla="*/ 3728831 h 5827128"/>
                  <a:gd name="connsiteX11" fmla="*/ 242065 w 1015579"/>
                  <a:gd name="connsiteY11" fmla="*/ 3441099 h 5827128"/>
                  <a:gd name="connsiteX12" fmla="*/ 161167 w 1015579"/>
                  <a:gd name="connsiteY12" fmla="*/ 3162860 h 5827128"/>
                  <a:gd name="connsiteX13" fmla="*/ 244014 w 1015579"/>
                  <a:gd name="connsiteY13" fmla="*/ 2934852 h 5827128"/>
                  <a:gd name="connsiteX14" fmla="*/ 177339 w 1015579"/>
                  <a:gd name="connsiteY14" fmla="*/ 2605463 h 5827128"/>
                  <a:gd name="connsiteX15" fmla="*/ 199859 w 1015579"/>
                  <a:gd name="connsiteY15" fmla="*/ 2249937 h 5827128"/>
                  <a:gd name="connsiteX16" fmla="*/ 231460 w 1015579"/>
                  <a:gd name="connsiteY16" fmla="*/ 1950677 h 5827128"/>
                  <a:gd name="connsiteX17" fmla="*/ 290235 w 1015579"/>
                  <a:gd name="connsiteY17" fmla="*/ 1724512 h 5827128"/>
                  <a:gd name="connsiteX18" fmla="*/ 529541 w 1015579"/>
                  <a:gd name="connsiteY18" fmla="*/ 1381243 h 5827128"/>
                  <a:gd name="connsiteX19" fmla="*/ 574925 w 1015579"/>
                  <a:gd name="connsiteY19" fmla="*/ 1223582 h 5827128"/>
                  <a:gd name="connsiteX20" fmla="*/ 582083 w 1015579"/>
                  <a:gd name="connsiteY20" fmla="*/ 1095286 h 5827128"/>
                  <a:gd name="connsiteX21" fmla="*/ 681090 w 1015579"/>
                  <a:gd name="connsiteY21" fmla="*/ 745914 h 5827128"/>
                  <a:gd name="connsiteX22" fmla="*/ 931676 w 1015579"/>
                  <a:gd name="connsiteY22" fmla="*/ 429671 h 5827128"/>
                  <a:gd name="connsiteX23" fmla="*/ 1012474 w 1015579"/>
                  <a:gd name="connsiteY23" fmla="*/ 0 h 5827128"/>
                  <a:gd name="connsiteX0" fmla="*/ 0 w 1015579"/>
                  <a:gd name="connsiteY0" fmla="*/ 5827128 h 5827128"/>
                  <a:gd name="connsiteX1" fmla="*/ 137026 w 1015579"/>
                  <a:gd name="connsiteY1" fmla="*/ 5574119 h 5827128"/>
                  <a:gd name="connsiteX2" fmla="*/ 166707 w 1015579"/>
                  <a:gd name="connsiteY2" fmla="*/ 5444356 h 5827128"/>
                  <a:gd name="connsiteX3" fmla="*/ 225072 w 1015579"/>
                  <a:gd name="connsiteY3" fmla="*/ 5297906 h 5827128"/>
                  <a:gd name="connsiteX4" fmla="*/ 336827 w 1015579"/>
                  <a:gd name="connsiteY4" fmla="*/ 5125380 h 5827128"/>
                  <a:gd name="connsiteX5" fmla="*/ 493584 w 1015579"/>
                  <a:gd name="connsiteY5" fmla="*/ 4930006 h 5827128"/>
                  <a:gd name="connsiteX6" fmla="*/ 595406 w 1015579"/>
                  <a:gd name="connsiteY6" fmla="*/ 4478049 h 5827128"/>
                  <a:gd name="connsiteX7" fmla="*/ 673084 w 1015579"/>
                  <a:gd name="connsiteY7" fmla="*/ 3983929 h 5827128"/>
                  <a:gd name="connsiteX8" fmla="*/ 508772 w 1015579"/>
                  <a:gd name="connsiteY8" fmla="*/ 3869482 h 5827128"/>
                  <a:gd name="connsiteX9" fmla="*/ 327200 w 1015579"/>
                  <a:gd name="connsiteY9" fmla="*/ 4128721 h 5827128"/>
                  <a:gd name="connsiteX10" fmla="*/ 289673 w 1015579"/>
                  <a:gd name="connsiteY10" fmla="*/ 3728831 h 5827128"/>
                  <a:gd name="connsiteX11" fmla="*/ 242065 w 1015579"/>
                  <a:gd name="connsiteY11" fmla="*/ 3441099 h 5827128"/>
                  <a:gd name="connsiteX12" fmla="*/ 161167 w 1015579"/>
                  <a:gd name="connsiteY12" fmla="*/ 3162860 h 5827128"/>
                  <a:gd name="connsiteX13" fmla="*/ 244014 w 1015579"/>
                  <a:gd name="connsiteY13" fmla="*/ 2934852 h 5827128"/>
                  <a:gd name="connsiteX14" fmla="*/ 177339 w 1015579"/>
                  <a:gd name="connsiteY14" fmla="*/ 2605463 h 5827128"/>
                  <a:gd name="connsiteX15" fmla="*/ 199859 w 1015579"/>
                  <a:gd name="connsiteY15" fmla="*/ 2249937 h 5827128"/>
                  <a:gd name="connsiteX16" fmla="*/ 231460 w 1015579"/>
                  <a:gd name="connsiteY16" fmla="*/ 1950677 h 5827128"/>
                  <a:gd name="connsiteX17" fmla="*/ 290235 w 1015579"/>
                  <a:gd name="connsiteY17" fmla="*/ 1724512 h 5827128"/>
                  <a:gd name="connsiteX18" fmla="*/ 529541 w 1015579"/>
                  <a:gd name="connsiteY18" fmla="*/ 1381243 h 5827128"/>
                  <a:gd name="connsiteX19" fmla="*/ 574925 w 1015579"/>
                  <a:gd name="connsiteY19" fmla="*/ 1223582 h 5827128"/>
                  <a:gd name="connsiteX20" fmla="*/ 582083 w 1015579"/>
                  <a:gd name="connsiteY20" fmla="*/ 1095286 h 5827128"/>
                  <a:gd name="connsiteX21" fmla="*/ 681090 w 1015579"/>
                  <a:gd name="connsiteY21" fmla="*/ 745914 h 5827128"/>
                  <a:gd name="connsiteX22" fmla="*/ 931676 w 1015579"/>
                  <a:gd name="connsiteY22" fmla="*/ 429671 h 5827128"/>
                  <a:gd name="connsiteX23" fmla="*/ 1012474 w 1015579"/>
                  <a:gd name="connsiteY23" fmla="*/ 0 h 5827128"/>
                  <a:gd name="connsiteX0" fmla="*/ 0 w 1015579"/>
                  <a:gd name="connsiteY0" fmla="*/ 5827128 h 5827128"/>
                  <a:gd name="connsiteX1" fmla="*/ 137026 w 1015579"/>
                  <a:gd name="connsiteY1" fmla="*/ 5574119 h 5827128"/>
                  <a:gd name="connsiteX2" fmla="*/ 166707 w 1015579"/>
                  <a:gd name="connsiteY2" fmla="*/ 5444356 h 5827128"/>
                  <a:gd name="connsiteX3" fmla="*/ 225072 w 1015579"/>
                  <a:gd name="connsiteY3" fmla="*/ 5297906 h 5827128"/>
                  <a:gd name="connsiteX4" fmla="*/ 336827 w 1015579"/>
                  <a:gd name="connsiteY4" fmla="*/ 5125380 h 5827128"/>
                  <a:gd name="connsiteX5" fmla="*/ 493584 w 1015579"/>
                  <a:gd name="connsiteY5" fmla="*/ 4930006 h 5827128"/>
                  <a:gd name="connsiteX6" fmla="*/ 595406 w 1015579"/>
                  <a:gd name="connsiteY6" fmla="*/ 4478049 h 5827128"/>
                  <a:gd name="connsiteX7" fmla="*/ 673084 w 1015579"/>
                  <a:gd name="connsiteY7" fmla="*/ 3983929 h 5827128"/>
                  <a:gd name="connsiteX8" fmla="*/ 508772 w 1015579"/>
                  <a:gd name="connsiteY8" fmla="*/ 3869482 h 5827128"/>
                  <a:gd name="connsiteX9" fmla="*/ 327200 w 1015579"/>
                  <a:gd name="connsiteY9" fmla="*/ 4128721 h 5827128"/>
                  <a:gd name="connsiteX10" fmla="*/ 289673 w 1015579"/>
                  <a:gd name="connsiteY10" fmla="*/ 3728831 h 5827128"/>
                  <a:gd name="connsiteX11" fmla="*/ 242065 w 1015579"/>
                  <a:gd name="connsiteY11" fmla="*/ 3441099 h 5827128"/>
                  <a:gd name="connsiteX12" fmla="*/ 161167 w 1015579"/>
                  <a:gd name="connsiteY12" fmla="*/ 3162860 h 5827128"/>
                  <a:gd name="connsiteX13" fmla="*/ 244014 w 1015579"/>
                  <a:gd name="connsiteY13" fmla="*/ 2934852 h 5827128"/>
                  <a:gd name="connsiteX14" fmla="*/ 177339 w 1015579"/>
                  <a:gd name="connsiteY14" fmla="*/ 2605463 h 5827128"/>
                  <a:gd name="connsiteX15" fmla="*/ 199859 w 1015579"/>
                  <a:gd name="connsiteY15" fmla="*/ 2249937 h 5827128"/>
                  <a:gd name="connsiteX16" fmla="*/ 231460 w 1015579"/>
                  <a:gd name="connsiteY16" fmla="*/ 1950677 h 5827128"/>
                  <a:gd name="connsiteX17" fmla="*/ 290235 w 1015579"/>
                  <a:gd name="connsiteY17" fmla="*/ 1724512 h 5827128"/>
                  <a:gd name="connsiteX18" fmla="*/ 529541 w 1015579"/>
                  <a:gd name="connsiteY18" fmla="*/ 1381243 h 5827128"/>
                  <a:gd name="connsiteX19" fmla="*/ 574925 w 1015579"/>
                  <a:gd name="connsiteY19" fmla="*/ 1223582 h 5827128"/>
                  <a:gd name="connsiteX20" fmla="*/ 582083 w 1015579"/>
                  <a:gd name="connsiteY20" fmla="*/ 1095286 h 5827128"/>
                  <a:gd name="connsiteX21" fmla="*/ 681090 w 1015579"/>
                  <a:gd name="connsiteY21" fmla="*/ 745914 h 5827128"/>
                  <a:gd name="connsiteX22" fmla="*/ 931676 w 1015579"/>
                  <a:gd name="connsiteY22" fmla="*/ 429671 h 5827128"/>
                  <a:gd name="connsiteX23" fmla="*/ 1012474 w 1015579"/>
                  <a:gd name="connsiteY23" fmla="*/ 0 h 5827128"/>
                  <a:gd name="connsiteX0" fmla="*/ 0 w 1015579"/>
                  <a:gd name="connsiteY0" fmla="*/ 5827128 h 5827128"/>
                  <a:gd name="connsiteX1" fmla="*/ 137026 w 1015579"/>
                  <a:gd name="connsiteY1" fmla="*/ 5574119 h 5827128"/>
                  <a:gd name="connsiteX2" fmla="*/ 166707 w 1015579"/>
                  <a:gd name="connsiteY2" fmla="*/ 5444356 h 5827128"/>
                  <a:gd name="connsiteX3" fmla="*/ 225072 w 1015579"/>
                  <a:gd name="connsiteY3" fmla="*/ 5297906 h 5827128"/>
                  <a:gd name="connsiteX4" fmla="*/ 417900 w 1015579"/>
                  <a:gd name="connsiteY4" fmla="*/ 5197446 h 5827128"/>
                  <a:gd name="connsiteX5" fmla="*/ 493584 w 1015579"/>
                  <a:gd name="connsiteY5" fmla="*/ 4930006 h 5827128"/>
                  <a:gd name="connsiteX6" fmla="*/ 595406 w 1015579"/>
                  <a:gd name="connsiteY6" fmla="*/ 4478049 h 5827128"/>
                  <a:gd name="connsiteX7" fmla="*/ 673084 w 1015579"/>
                  <a:gd name="connsiteY7" fmla="*/ 3983929 h 5827128"/>
                  <a:gd name="connsiteX8" fmla="*/ 508772 w 1015579"/>
                  <a:gd name="connsiteY8" fmla="*/ 3869482 h 5827128"/>
                  <a:gd name="connsiteX9" fmla="*/ 327200 w 1015579"/>
                  <a:gd name="connsiteY9" fmla="*/ 4128721 h 5827128"/>
                  <a:gd name="connsiteX10" fmla="*/ 289673 w 1015579"/>
                  <a:gd name="connsiteY10" fmla="*/ 3728831 h 5827128"/>
                  <a:gd name="connsiteX11" fmla="*/ 242065 w 1015579"/>
                  <a:gd name="connsiteY11" fmla="*/ 3441099 h 5827128"/>
                  <a:gd name="connsiteX12" fmla="*/ 161167 w 1015579"/>
                  <a:gd name="connsiteY12" fmla="*/ 3162860 h 5827128"/>
                  <a:gd name="connsiteX13" fmla="*/ 244014 w 1015579"/>
                  <a:gd name="connsiteY13" fmla="*/ 2934852 h 5827128"/>
                  <a:gd name="connsiteX14" fmla="*/ 177339 w 1015579"/>
                  <a:gd name="connsiteY14" fmla="*/ 2605463 h 5827128"/>
                  <a:gd name="connsiteX15" fmla="*/ 199859 w 1015579"/>
                  <a:gd name="connsiteY15" fmla="*/ 2249937 h 5827128"/>
                  <a:gd name="connsiteX16" fmla="*/ 231460 w 1015579"/>
                  <a:gd name="connsiteY16" fmla="*/ 1950677 h 5827128"/>
                  <a:gd name="connsiteX17" fmla="*/ 290235 w 1015579"/>
                  <a:gd name="connsiteY17" fmla="*/ 1724512 h 5827128"/>
                  <a:gd name="connsiteX18" fmla="*/ 529541 w 1015579"/>
                  <a:gd name="connsiteY18" fmla="*/ 1381243 h 5827128"/>
                  <a:gd name="connsiteX19" fmla="*/ 574925 w 1015579"/>
                  <a:gd name="connsiteY19" fmla="*/ 1223582 h 5827128"/>
                  <a:gd name="connsiteX20" fmla="*/ 582083 w 1015579"/>
                  <a:gd name="connsiteY20" fmla="*/ 1095286 h 5827128"/>
                  <a:gd name="connsiteX21" fmla="*/ 681090 w 1015579"/>
                  <a:gd name="connsiteY21" fmla="*/ 745914 h 5827128"/>
                  <a:gd name="connsiteX22" fmla="*/ 931676 w 1015579"/>
                  <a:gd name="connsiteY22" fmla="*/ 429671 h 5827128"/>
                  <a:gd name="connsiteX23" fmla="*/ 1012474 w 1015579"/>
                  <a:gd name="connsiteY23" fmla="*/ 0 h 5827128"/>
                  <a:gd name="connsiteX0" fmla="*/ 0 w 1015579"/>
                  <a:gd name="connsiteY0" fmla="*/ 5827128 h 5827128"/>
                  <a:gd name="connsiteX1" fmla="*/ 137026 w 1015579"/>
                  <a:gd name="connsiteY1" fmla="*/ 5574119 h 5827128"/>
                  <a:gd name="connsiteX2" fmla="*/ 166707 w 1015579"/>
                  <a:gd name="connsiteY2" fmla="*/ 5444356 h 5827128"/>
                  <a:gd name="connsiteX3" fmla="*/ 225072 w 1015579"/>
                  <a:gd name="connsiteY3" fmla="*/ 5297906 h 5827128"/>
                  <a:gd name="connsiteX4" fmla="*/ 354844 w 1015579"/>
                  <a:gd name="connsiteY4" fmla="*/ 5170422 h 5827128"/>
                  <a:gd name="connsiteX5" fmla="*/ 493584 w 1015579"/>
                  <a:gd name="connsiteY5" fmla="*/ 4930006 h 5827128"/>
                  <a:gd name="connsiteX6" fmla="*/ 595406 w 1015579"/>
                  <a:gd name="connsiteY6" fmla="*/ 4478049 h 5827128"/>
                  <a:gd name="connsiteX7" fmla="*/ 673084 w 1015579"/>
                  <a:gd name="connsiteY7" fmla="*/ 3983929 h 5827128"/>
                  <a:gd name="connsiteX8" fmla="*/ 508772 w 1015579"/>
                  <a:gd name="connsiteY8" fmla="*/ 3869482 h 5827128"/>
                  <a:gd name="connsiteX9" fmla="*/ 327200 w 1015579"/>
                  <a:gd name="connsiteY9" fmla="*/ 4128721 h 5827128"/>
                  <a:gd name="connsiteX10" fmla="*/ 289673 w 1015579"/>
                  <a:gd name="connsiteY10" fmla="*/ 3728831 h 5827128"/>
                  <a:gd name="connsiteX11" fmla="*/ 242065 w 1015579"/>
                  <a:gd name="connsiteY11" fmla="*/ 3441099 h 5827128"/>
                  <a:gd name="connsiteX12" fmla="*/ 161167 w 1015579"/>
                  <a:gd name="connsiteY12" fmla="*/ 3162860 h 5827128"/>
                  <a:gd name="connsiteX13" fmla="*/ 244014 w 1015579"/>
                  <a:gd name="connsiteY13" fmla="*/ 2934852 h 5827128"/>
                  <a:gd name="connsiteX14" fmla="*/ 177339 w 1015579"/>
                  <a:gd name="connsiteY14" fmla="*/ 2605463 h 5827128"/>
                  <a:gd name="connsiteX15" fmla="*/ 199859 w 1015579"/>
                  <a:gd name="connsiteY15" fmla="*/ 2249937 h 5827128"/>
                  <a:gd name="connsiteX16" fmla="*/ 231460 w 1015579"/>
                  <a:gd name="connsiteY16" fmla="*/ 1950677 h 5827128"/>
                  <a:gd name="connsiteX17" fmla="*/ 290235 w 1015579"/>
                  <a:gd name="connsiteY17" fmla="*/ 1724512 h 5827128"/>
                  <a:gd name="connsiteX18" fmla="*/ 529541 w 1015579"/>
                  <a:gd name="connsiteY18" fmla="*/ 1381243 h 5827128"/>
                  <a:gd name="connsiteX19" fmla="*/ 574925 w 1015579"/>
                  <a:gd name="connsiteY19" fmla="*/ 1223582 h 5827128"/>
                  <a:gd name="connsiteX20" fmla="*/ 582083 w 1015579"/>
                  <a:gd name="connsiteY20" fmla="*/ 1095286 h 5827128"/>
                  <a:gd name="connsiteX21" fmla="*/ 681090 w 1015579"/>
                  <a:gd name="connsiteY21" fmla="*/ 745914 h 5827128"/>
                  <a:gd name="connsiteX22" fmla="*/ 931676 w 1015579"/>
                  <a:gd name="connsiteY22" fmla="*/ 429671 h 5827128"/>
                  <a:gd name="connsiteX23" fmla="*/ 1012474 w 1015579"/>
                  <a:gd name="connsiteY23" fmla="*/ 0 h 5827128"/>
                  <a:gd name="connsiteX0" fmla="*/ 0 w 1015579"/>
                  <a:gd name="connsiteY0" fmla="*/ 5827128 h 5827128"/>
                  <a:gd name="connsiteX1" fmla="*/ 137026 w 1015579"/>
                  <a:gd name="connsiteY1" fmla="*/ 5574119 h 5827128"/>
                  <a:gd name="connsiteX2" fmla="*/ 184724 w 1015579"/>
                  <a:gd name="connsiteY2" fmla="*/ 5412828 h 5827128"/>
                  <a:gd name="connsiteX3" fmla="*/ 225072 w 1015579"/>
                  <a:gd name="connsiteY3" fmla="*/ 5297906 h 5827128"/>
                  <a:gd name="connsiteX4" fmla="*/ 354844 w 1015579"/>
                  <a:gd name="connsiteY4" fmla="*/ 5170422 h 5827128"/>
                  <a:gd name="connsiteX5" fmla="*/ 493584 w 1015579"/>
                  <a:gd name="connsiteY5" fmla="*/ 4930006 h 5827128"/>
                  <a:gd name="connsiteX6" fmla="*/ 595406 w 1015579"/>
                  <a:gd name="connsiteY6" fmla="*/ 4478049 h 5827128"/>
                  <a:gd name="connsiteX7" fmla="*/ 673084 w 1015579"/>
                  <a:gd name="connsiteY7" fmla="*/ 3983929 h 5827128"/>
                  <a:gd name="connsiteX8" fmla="*/ 508772 w 1015579"/>
                  <a:gd name="connsiteY8" fmla="*/ 3869482 h 5827128"/>
                  <a:gd name="connsiteX9" fmla="*/ 327200 w 1015579"/>
                  <a:gd name="connsiteY9" fmla="*/ 4128721 h 5827128"/>
                  <a:gd name="connsiteX10" fmla="*/ 289673 w 1015579"/>
                  <a:gd name="connsiteY10" fmla="*/ 3728831 h 5827128"/>
                  <a:gd name="connsiteX11" fmla="*/ 242065 w 1015579"/>
                  <a:gd name="connsiteY11" fmla="*/ 3441099 h 5827128"/>
                  <a:gd name="connsiteX12" fmla="*/ 161167 w 1015579"/>
                  <a:gd name="connsiteY12" fmla="*/ 3162860 h 5827128"/>
                  <a:gd name="connsiteX13" fmla="*/ 244014 w 1015579"/>
                  <a:gd name="connsiteY13" fmla="*/ 2934852 h 5827128"/>
                  <a:gd name="connsiteX14" fmla="*/ 177339 w 1015579"/>
                  <a:gd name="connsiteY14" fmla="*/ 2605463 h 5827128"/>
                  <a:gd name="connsiteX15" fmla="*/ 199859 w 1015579"/>
                  <a:gd name="connsiteY15" fmla="*/ 2249937 h 5827128"/>
                  <a:gd name="connsiteX16" fmla="*/ 231460 w 1015579"/>
                  <a:gd name="connsiteY16" fmla="*/ 1950677 h 5827128"/>
                  <a:gd name="connsiteX17" fmla="*/ 290235 w 1015579"/>
                  <a:gd name="connsiteY17" fmla="*/ 1724512 h 5827128"/>
                  <a:gd name="connsiteX18" fmla="*/ 529541 w 1015579"/>
                  <a:gd name="connsiteY18" fmla="*/ 1381243 h 5827128"/>
                  <a:gd name="connsiteX19" fmla="*/ 574925 w 1015579"/>
                  <a:gd name="connsiteY19" fmla="*/ 1223582 h 5827128"/>
                  <a:gd name="connsiteX20" fmla="*/ 582083 w 1015579"/>
                  <a:gd name="connsiteY20" fmla="*/ 1095286 h 5827128"/>
                  <a:gd name="connsiteX21" fmla="*/ 681090 w 1015579"/>
                  <a:gd name="connsiteY21" fmla="*/ 745914 h 5827128"/>
                  <a:gd name="connsiteX22" fmla="*/ 931676 w 1015579"/>
                  <a:gd name="connsiteY22" fmla="*/ 429671 h 5827128"/>
                  <a:gd name="connsiteX23" fmla="*/ 1012474 w 1015579"/>
                  <a:gd name="connsiteY23" fmla="*/ 0 h 58271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1015579" h="5827128">
                    <a:moveTo>
                      <a:pt x="0" y="5827128"/>
                    </a:moveTo>
                    <a:cubicBezTo>
                      <a:pt x="16021" y="5787366"/>
                      <a:pt x="106239" y="5643169"/>
                      <a:pt x="137026" y="5574119"/>
                    </a:cubicBezTo>
                    <a:cubicBezTo>
                      <a:pt x="167813" y="5505069"/>
                      <a:pt x="170050" y="5458863"/>
                      <a:pt x="184724" y="5412828"/>
                    </a:cubicBezTo>
                    <a:cubicBezTo>
                      <a:pt x="199398" y="5366793"/>
                      <a:pt x="196719" y="5338307"/>
                      <a:pt x="225072" y="5297906"/>
                    </a:cubicBezTo>
                    <a:cubicBezTo>
                      <a:pt x="253425" y="5257505"/>
                      <a:pt x="310092" y="5231739"/>
                      <a:pt x="354844" y="5170422"/>
                    </a:cubicBezTo>
                    <a:cubicBezTo>
                      <a:pt x="399596" y="5109105"/>
                      <a:pt x="453490" y="5045401"/>
                      <a:pt x="493584" y="4930006"/>
                    </a:cubicBezTo>
                    <a:cubicBezTo>
                      <a:pt x="533678" y="4814611"/>
                      <a:pt x="565489" y="4635728"/>
                      <a:pt x="595406" y="4478049"/>
                    </a:cubicBezTo>
                    <a:cubicBezTo>
                      <a:pt x="625323" y="4320370"/>
                      <a:pt x="687523" y="4085357"/>
                      <a:pt x="673084" y="3983929"/>
                    </a:cubicBezTo>
                    <a:cubicBezTo>
                      <a:pt x="658645" y="3882501"/>
                      <a:pt x="566419" y="3845350"/>
                      <a:pt x="508772" y="3869482"/>
                    </a:cubicBezTo>
                    <a:cubicBezTo>
                      <a:pt x="451125" y="3893614"/>
                      <a:pt x="363717" y="4152163"/>
                      <a:pt x="327200" y="4128721"/>
                    </a:cubicBezTo>
                    <a:cubicBezTo>
                      <a:pt x="290683" y="4105279"/>
                      <a:pt x="303862" y="3843435"/>
                      <a:pt x="289673" y="3728831"/>
                    </a:cubicBezTo>
                    <a:cubicBezTo>
                      <a:pt x="275484" y="3614227"/>
                      <a:pt x="263483" y="3535428"/>
                      <a:pt x="242065" y="3441099"/>
                    </a:cubicBezTo>
                    <a:cubicBezTo>
                      <a:pt x="220647" y="3346771"/>
                      <a:pt x="160842" y="3247235"/>
                      <a:pt x="161167" y="3162860"/>
                    </a:cubicBezTo>
                    <a:cubicBezTo>
                      <a:pt x="161492" y="3078486"/>
                      <a:pt x="241319" y="3027751"/>
                      <a:pt x="244014" y="2934852"/>
                    </a:cubicBezTo>
                    <a:cubicBezTo>
                      <a:pt x="246709" y="2841953"/>
                      <a:pt x="184698" y="2719615"/>
                      <a:pt x="177339" y="2605463"/>
                    </a:cubicBezTo>
                    <a:cubicBezTo>
                      <a:pt x="169980" y="2491311"/>
                      <a:pt x="190839" y="2359068"/>
                      <a:pt x="199859" y="2249937"/>
                    </a:cubicBezTo>
                    <a:cubicBezTo>
                      <a:pt x="208879" y="2140806"/>
                      <a:pt x="216397" y="2038248"/>
                      <a:pt x="231460" y="1950677"/>
                    </a:cubicBezTo>
                    <a:cubicBezTo>
                      <a:pt x="246523" y="1863106"/>
                      <a:pt x="240555" y="1819418"/>
                      <a:pt x="290235" y="1724512"/>
                    </a:cubicBezTo>
                    <a:cubicBezTo>
                      <a:pt x="339915" y="1629606"/>
                      <a:pt x="482093" y="1464731"/>
                      <a:pt x="529541" y="1381243"/>
                    </a:cubicBezTo>
                    <a:cubicBezTo>
                      <a:pt x="576989" y="1297755"/>
                      <a:pt x="563165" y="1269740"/>
                      <a:pt x="574925" y="1223582"/>
                    </a:cubicBezTo>
                    <a:cubicBezTo>
                      <a:pt x="586685" y="1177424"/>
                      <a:pt x="564389" y="1174897"/>
                      <a:pt x="582083" y="1095286"/>
                    </a:cubicBezTo>
                    <a:cubicBezTo>
                      <a:pt x="599777" y="1015675"/>
                      <a:pt x="622825" y="856850"/>
                      <a:pt x="681090" y="745914"/>
                    </a:cubicBezTo>
                    <a:cubicBezTo>
                      <a:pt x="739355" y="634978"/>
                      <a:pt x="896749" y="516766"/>
                      <a:pt x="931676" y="429671"/>
                    </a:cubicBezTo>
                    <a:cubicBezTo>
                      <a:pt x="979363" y="302837"/>
                      <a:pt x="1028541" y="93285"/>
                      <a:pt x="1012474" y="0"/>
                    </a:cubicBezTo>
                  </a:path>
                </a:pathLst>
              </a:custGeom>
              <a:noFill/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26129"/>
              </a:p>
            </p:txBody>
          </p:sp>
        </p:grpSp>
        <p:sp>
          <p:nvSpPr>
            <p:cNvPr id="711" name="Isosceles Triangle 710"/>
            <p:cNvSpPr>
              <a:spLocks noChangeAspect="1"/>
            </p:cNvSpPr>
            <p:nvPr/>
          </p:nvSpPr>
          <p:spPr>
            <a:xfrm rot="5820000">
              <a:off x="5426499" y="7795313"/>
              <a:ext cx="107768" cy="116815"/>
            </a:xfrm>
            <a:prstGeom prst="triangl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2" name="Isosceles Triangle 711"/>
            <p:cNvSpPr>
              <a:spLocks noChangeAspect="1"/>
            </p:cNvSpPr>
            <p:nvPr/>
          </p:nvSpPr>
          <p:spPr>
            <a:xfrm rot="6360000">
              <a:off x="4750069" y="9173565"/>
              <a:ext cx="96817" cy="104946"/>
            </a:xfrm>
            <a:prstGeom prst="triangl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3" name="Isosceles Triangle 712"/>
            <p:cNvSpPr>
              <a:spLocks noChangeAspect="1"/>
            </p:cNvSpPr>
            <p:nvPr/>
          </p:nvSpPr>
          <p:spPr>
            <a:xfrm rot="6660000">
              <a:off x="3895352" y="17531310"/>
              <a:ext cx="96817" cy="104946"/>
            </a:xfrm>
            <a:prstGeom prst="triangl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4" name="Isosceles Triangle 713"/>
            <p:cNvSpPr>
              <a:spLocks noChangeAspect="1"/>
            </p:cNvSpPr>
            <p:nvPr/>
          </p:nvSpPr>
          <p:spPr>
            <a:xfrm rot="5880000">
              <a:off x="4064202" y="10890164"/>
              <a:ext cx="96817" cy="104946"/>
            </a:xfrm>
            <a:prstGeom prst="triangl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7" name="Isosceles Triangle 716"/>
            <p:cNvSpPr>
              <a:spLocks noChangeAspect="1"/>
            </p:cNvSpPr>
            <p:nvPr/>
          </p:nvSpPr>
          <p:spPr>
            <a:xfrm rot="5400000">
              <a:off x="4156469" y="14666754"/>
              <a:ext cx="96817" cy="104946"/>
            </a:xfrm>
            <a:prstGeom prst="triangl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9" name="Isosceles Triangle 718"/>
            <p:cNvSpPr>
              <a:spLocks noChangeAspect="1"/>
            </p:cNvSpPr>
            <p:nvPr/>
          </p:nvSpPr>
          <p:spPr>
            <a:xfrm rot="6300000">
              <a:off x="4625338" y="15922564"/>
              <a:ext cx="96817" cy="104946"/>
            </a:xfrm>
            <a:prstGeom prst="triangle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744" name="Rectangle 743"/>
          <p:cNvSpPr/>
          <p:nvPr/>
        </p:nvSpPr>
        <p:spPr>
          <a:xfrm>
            <a:off x="328507" y="17184668"/>
            <a:ext cx="11673505" cy="1515621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63" name="TextBox 862"/>
          <p:cNvSpPr txBox="1"/>
          <p:nvPr/>
        </p:nvSpPr>
        <p:spPr>
          <a:xfrm>
            <a:off x="428863" y="24392040"/>
            <a:ext cx="14738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Adapted from </a:t>
            </a:r>
            <a:r>
              <a:rPr lang="en-US" sz="1200" dirty="0" err="1" smtClean="0"/>
              <a:t>Ratcliffe</a:t>
            </a:r>
            <a:r>
              <a:rPr lang="en-US" sz="1200" dirty="0" smtClean="0"/>
              <a:t> et al., 2011</a:t>
            </a:r>
            <a:endParaRPr lang="en-US" sz="1200" dirty="0"/>
          </a:p>
        </p:txBody>
      </p:sp>
      <p:sp>
        <p:nvSpPr>
          <p:cNvPr id="948" name="Rectangle 947"/>
          <p:cNvSpPr/>
          <p:nvPr/>
        </p:nvSpPr>
        <p:spPr>
          <a:xfrm>
            <a:off x="31790804" y="5494246"/>
            <a:ext cx="11651091" cy="9478901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49" name="Rectangle 948"/>
          <p:cNvSpPr/>
          <p:nvPr/>
        </p:nvSpPr>
        <p:spPr>
          <a:xfrm>
            <a:off x="31780826" y="15194099"/>
            <a:ext cx="11673505" cy="1258929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7" name="Oval 976"/>
          <p:cNvSpPr>
            <a:spLocks noChangeAspect="1"/>
          </p:cNvSpPr>
          <p:nvPr/>
        </p:nvSpPr>
        <p:spPr>
          <a:xfrm>
            <a:off x="2832351" y="27862321"/>
            <a:ext cx="209145" cy="194380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8" name="Oval 977"/>
          <p:cNvSpPr>
            <a:spLocks noChangeAspect="1"/>
          </p:cNvSpPr>
          <p:nvPr/>
        </p:nvSpPr>
        <p:spPr>
          <a:xfrm>
            <a:off x="2692299" y="30015951"/>
            <a:ext cx="209145" cy="194380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9" name="Oval 978"/>
          <p:cNvSpPr>
            <a:spLocks noChangeAspect="1"/>
          </p:cNvSpPr>
          <p:nvPr/>
        </p:nvSpPr>
        <p:spPr>
          <a:xfrm>
            <a:off x="2786052" y="26513731"/>
            <a:ext cx="209145" cy="194380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1" name="Oval 980"/>
          <p:cNvSpPr>
            <a:spLocks noChangeAspect="1"/>
          </p:cNvSpPr>
          <p:nvPr/>
        </p:nvSpPr>
        <p:spPr>
          <a:xfrm>
            <a:off x="2070187" y="29157699"/>
            <a:ext cx="209145" cy="194380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30" name="TextBox 929"/>
          <p:cNvSpPr txBox="1"/>
          <p:nvPr/>
        </p:nvSpPr>
        <p:spPr>
          <a:xfrm>
            <a:off x="21803950" y="27532667"/>
            <a:ext cx="5214032" cy="1626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800" name="Isosceles Triangle 799"/>
          <p:cNvSpPr>
            <a:spLocks noChangeAspect="1"/>
          </p:cNvSpPr>
          <p:nvPr/>
        </p:nvSpPr>
        <p:spPr>
          <a:xfrm rot="7140000">
            <a:off x="2123265" y="18731453"/>
            <a:ext cx="66743" cy="72346"/>
          </a:xfrm>
          <a:prstGeom prst="triangl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7" name="Isosceles Triangle 876"/>
          <p:cNvSpPr>
            <a:spLocks noChangeAspect="1"/>
          </p:cNvSpPr>
          <p:nvPr/>
        </p:nvSpPr>
        <p:spPr>
          <a:xfrm rot="5820000">
            <a:off x="1802834" y="19744021"/>
            <a:ext cx="66743" cy="72346"/>
          </a:xfrm>
          <a:prstGeom prst="triangl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8" name="Isosceles Triangle 877"/>
          <p:cNvSpPr>
            <a:spLocks noChangeAspect="1"/>
          </p:cNvSpPr>
          <p:nvPr/>
        </p:nvSpPr>
        <p:spPr>
          <a:xfrm rot="5820000">
            <a:off x="1600386" y="20910855"/>
            <a:ext cx="66743" cy="72346"/>
          </a:xfrm>
          <a:prstGeom prst="triangl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79" name="Isosceles Triangle 878"/>
          <p:cNvSpPr>
            <a:spLocks noChangeAspect="1"/>
          </p:cNvSpPr>
          <p:nvPr/>
        </p:nvSpPr>
        <p:spPr>
          <a:xfrm rot="4260000">
            <a:off x="2111489" y="21497839"/>
            <a:ext cx="66743" cy="72346"/>
          </a:xfrm>
          <a:prstGeom prst="triangl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0" name="Isosceles Triangle 879"/>
          <p:cNvSpPr>
            <a:spLocks noChangeAspect="1"/>
          </p:cNvSpPr>
          <p:nvPr/>
        </p:nvSpPr>
        <p:spPr>
          <a:xfrm rot="4320000">
            <a:off x="1965861" y="22143959"/>
            <a:ext cx="66743" cy="72346"/>
          </a:xfrm>
          <a:prstGeom prst="triangl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1" name="Isosceles Triangle 880"/>
          <p:cNvSpPr>
            <a:spLocks noChangeAspect="1"/>
          </p:cNvSpPr>
          <p:nvPr/>
        </p:nvSpPr>
        <p:spPr>
          <a:xfrm rot="4680000">
            <a:off x="2111853" y="23341031"/>
            <a:ext cx="59961" cy="64995"/>
          </a:xfrm>
          <a:prstGeom prst="triangl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0" name="Group 129"/>
          <p:cNvGrpSpPr>
            <a:grpSpLocks noChangeAspect="1"/>
          </p:cNvGrpSpPr>
          <p:nvPr/>
        </p:nvGrpSpPr>
        <p:grpSpPr>
          <a:xfrm>
            <a:off x="32002261" y="6462215"/>
            <a:ext cx="5549919" cy="4384971"/>
            <a:chOff x="4626374" y="10515601"/>
            <a:chExt cx="6851752" cy="5413544"/>
          </a:xfrm>
        </p:grpSpPr>
        <p:sp>
          <p:nvSpPr>
            <p:cNvPr id="131" name="Rectangle 130"/>
            <p:cNvSpPr/>
            <p:nvPr/>
          </p:nvSpPr>
          <p:spPr>
            <a:xfrm>
              <a:off x="4626374" y="10515601"/>
              <a:ext cx="6851752" cy="5413544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32" name="Picture 131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4944012" y="10515601"/>
              <a:ext cx="6401354" cy="5243014"/>
            </a:xfrm>
            <a:prstGeom prst="rect">
              <a:avLst/>
            </a:prstGeom>
          </p:spPr>
        </p:pic>
      </p:grpSp>
      <p:grpSp>
        <p:nvGrpSpPr>
          <p:cNvPr id="142" name="Group 141"/>
          <p:cNvGrpSpPr>
            <a:grpSpLocks noChangeAspect="1"/>
          </p:cNvGrpSpPr>
          <p:nvPr/>
        </p:nvGrpSpPr>
        <p:grpSpPr>
          <a:xfrm>
            <a:off x="37902409" y="6292724"/>
            <a:ext cx="5177959" cy="4592851"/>
            <a:chOff x="19159486" y="13923044"/>
            <a:chExt cx="5718500" cy="5072312"/>
          </a:xfrm>
        </p:grpSpPr>
        <p:sp>
          <p:nvSpPr>
            <p:cNvPr id="143" name="Rectangle 142"/>
            <p:cNvSpPr/>
            <p:nvPr/>
          </p:nvSpPr>
          <p:spPr>
            <a:xfrm>
              <a:off x="19159486" y="14061190"/>
              <a:ext cx="5718500" cy="4934166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44" name="Picture 143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19280610" y="13923044"/>
              <a:ext cx="5572227" cy="5072312"/>
            </a:xfrm>
            <a:prstGeom prst="rect">
              <a:avLst/>
            </a:prstGeom>
          </p:spPr>
        </p:pic>
      </p:grpSp>
      <p:grpSp>
        <p:nvGrpSpPr>
          <p:cNvPr id="202" name="Group 201"/>
          <p:cNvGrpSpPr/>
          <p:nvPr/>
        </p:nvGrpSpPr>
        <p:grpSpPr>
          <a:xfrm>
            <a:off x="338876" y="25829492"/>
            <a:ext cx="11919100" cy="6483511"/>
            <a:chOff x="312822" y="25819014"/>
            <a:chExt cx="11919100" cy="6483511"/>
          </a:xfrm>
        </p:grpSpPr>
        <p:grpSp>
          <p:nvGrpSpPr>
            <p:cNvPr id="203" name="Group 202"/>
            <p:cNvGrpSpPr>
              <a:grpSpLocks noChangeAspect="1"/>
            </p:cNvGrpSpPr>
            <p:nvPr/>
          </p:nvGrpSpPr>
          <p:grpSpPr>
            <a:xfrm>
              <a:off x="312822" y="25819014"/>
              <a:ext cx="8501418" cy="6478636"/>
              <a:chOff x="16510152" y="6891449"/>
              <a:chExt cx="12255516" cy="9339503"/>
            </a:xfrm>
          </p:grpSpPr>
          <p:grpSp>
            <p:nvGrpSpPr>
              <p:cNvPr id="268" name="Group 267"/>
              <p:cNvGrpSpPr>
                <a:grpSpLocks noChangeAspect="1"/>
              </p:cNvGrpSpPr>
              <p:nvPr/>
            </p:nvGrpSpPr>
            <p:grpSpPr>
              <a:xfrm>
                <a:off x="16510152" y="6984886"/>
                <a:ext cx="12255516" cy="9246066"/>
                <a:chOff x="2646613" y="8059286"/>
                <a:chExt cx="15721982" cy="11861319"/>
              </a:xfrm>
            </p:grpSpPr>
            <p:grpSp>
              <p:nvGrpSpPr>
                <p:cNvPr id="273" name="Group 272"/>
                <p:cNvGrpSpPr/>
                <p:nvPr/>
              </p:nvGrpSpPr>
              <p:grpSpPr>
                <a:xfrm>
                  <a:off x="2646613" y="8059286"/>
                  <a:ext cx="15721982" cy="11861319"/>
                  <a:chOff x="735168" y="1095688"/>
                  <a:chExt cx="4367217" cy="3294811"/>
                </a:xfrm>
              </p:grpSpPr>
              <p:sp>
                <p:nvSpPr>
                  <p:cNvPr id="275" name="Rectangle 1"/>
                  <p:cNvSpPr/>
                  <p:nvPr/>
                </p:nvSpPr>
                <p:spPr>
                  <a:xfrm>
                    <a:off x="764275" y="1119116"/>
                    <a:ext cx="2954740" cy="3264648"/>
                  </a:xfrm>
                  <a:custGeom>
                    <a:avLst/>
                    <a:gdLst>
                      <a:gd name="connsiteX0" fmla="*/ 0 w 8291748"/>
                      <a:gd name="connsiteY0" fmla="*/ 0 h 9153471"/>
                      <a:gd name="connsiteX1" fmla="*/ 8291748 w 8291748"/>
                      <a:gd name="connsiteY1" fmla="*/ 0 h 9153471"/>
                      <a:gd name="connsiteX2" fmla="*/ 8291748 w 8291748"/>
                      <a:gd name="connsiteY2" fmla="*/ 9153471 h 9153471"/>
                      <a:gd name="connsiteX3" fmla="*/ 0 w 8291748"/>
                      <a:gd name="connsiteY3" fmla="*/ 9153471 h 9153471"/>
                      <a:gd name="connsiteX4" fmla="*/ 0 w 8291748"/>
                      <a:gd name="connsiteY4" fmla="*/ 0 h 9153471"/>
                      <a:gd name="connsiteX0" fmla="*/ 0 w 8291748"/>
                      <a:gd name="connsiteY0" fmla="*/ 0 h 9161422"/>
                      <a:gd name="connsiteX1" fmla="*/ 8291748 w 8291748"/>
                      <a:gd name="connsiteY1" fmla="*/ 0 h 9161422"/>
                      <a:gd name="connsiteX2" fmla="*/ 8287772 w 8291748"/>
                      <a:gd name="connsiteY2" fmla="*/ 9161422 h 9161422"/>
                      <a:gd name="connsiteX3" fmla="*/ 0 w 8291748"/>
                      <a:gd name="connsiteY3" fmla="*/ 9153471 h 9161422"/>
                      <a:gd name="connsiteX4" fmla="*/ 0 w 8291748"/>
                      <a:gd name="connsiteY4" fmla="*/ 0 h 916142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8291748" h="9161422">
                        <a:moveTo>
                          <a:pt x="0" y="0"/>
                        </a:moveTo>
                        <a:lnTo>
                          <a:pt x="8291748" y="0"/>
                        </a:lnTo>
                        <a:cubicBezTo>
                          <a:pt x="8290423" y="3053807"/>
                          <a:pt x="8289097" y="6107615"/>
                          <a:pt x="8287772" y="9161422"/>
                        </a:cubicBezTo>
                        <a:lnTo>
                          <a:pt x="0" y="9153471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chemeClr val="accent4">
                      <a:lumMod val="75000"/>
                    </a:schemeClr>
                  </a:solidFill>
                  <a:ln w="12700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sz="26129"/>
                  </a:p>
                </p:txBody>
              </p:sp>
              <p:grpSp>
                <p:nvGrpSpPr>
                  <p:cNvPr id="276" name="Group 275"/>
                  <p:cNvGrpSpPr>
                    <a:grpSpLocks noChangeAspect="1"/>
                  </p:cNvGrpSpPr>
                  <p:nvPr/>
                </p:nvGrpSpPr>
                <p:grpSpPr>
                  <a:xfrm>
                    <a:off x="735168" y="1095688"/>
                    <a:ext cx="4367217" cy="3294811"/>
                    <a:chOff x="-65604" y="-50746"/>
                    <a:chExt cx="9223250" cy="6958388"/>
                  </a:xfrm>
                </p:grpSpPr>
                <p:grpSp>
                  <p:nvGrpSpPr>
                    <p:cNvPr id="277" name="Group 276"/>
                    <p:cNvGrpSpPr/>
                    <p:nvPr/>
                  </p:nvGrpSpPr>
                  <p:grpSpPr>
                    <a:xfrm>
                      <a:off x="172782" y="-50746"/>
                      <a:ext cx="8984864" cy="6958388"/>
                      <a:chOff x="172782" y="-50746"/>
                      <a:chExt cx="8984864" cy="6958388"/>
                    </a:xfrm>
                  </p:grpSpPr>
                  <p:grpSp>
                    <p:nvGrpSpPr>
                      <p:cNvPr id="355" name="Group 354"/>
                      <p:cNvGrpSpPr/>
                      <p:nvPr/>
                    </p:nvGrpSpPr>
                    <p:grpSpPr>
                      <a:xfrm>
                        <a:off x="172782" y="-50746"/>
                        <a:ext cx="8984864" cy="6958388"/>
                        <a:chOff x="172782" y="-50746"/>
                        <a:chExt cx="8984864" cy="6958388"/>
                      </a:xfrm>
                    </p:grpSpPr>
                    <p:grpSp>
                      <p:nvGrpSpPr>
                        <p:cNvPr id="360" name="Group 359"/>
                        <p:cNvGrpSpPr/>
                        <p:nvPr/>
                      </p:nvGrpSpPr>
                      <p:grpSpPr>
                        <a:xfrm>
                          <a:off x="172782" y="-50746"/>
                          <a:ext cx="8984864" cy="6958388"/>
                          <a:chOff x="172782" y="-50746"/>
                          <a:chExt cx="8984864" cy="6958388"/>
                        </a:xfrm>
                      </p:grpSpPr>
                      <p:grpSp>
                        <p:nvGrpSpPr>
                          <p:cNvPr id="364" name="Group 363"/>
                          <p:cNvGrpSpPr/>
                          <p:nvPr/>
                        </p:nvGrpSpPr>
                        <p:grpSpPr>
                          <a:xfrm>
                            <a:off x="612788" y="-50746"/>
                            <a:ext cx="8544858" cy="6958388"/>
                            <a:chOff x="612788" y="-50746"/>
                            <a:chExt cx="8544858" cy="6958388"/>
                          </a:xfrm>
                        </p:grpSpPr>
                        <p:grpSp>
                          <p:nvGrpSpPr>
                            <p:cNvPr id="369" name="Group 368"/>
                            <p:cNvGrpSpPr/>
                            <p:nvPr/>
                          </p:nvGrpSpPr>
                          <p:grpSpPr>
                            <a:xfrm>
                              <a:off x="612788" y="-50746"/>
                              <a:ext cx="8544858" cy="6958388"/>
                              <a:chOff x="612788" y="-50746"/>
                              <a:chExt cx="8544858" cy="6958388"/>
                            </a:xfrm>
                          </p:grpSpPr>
                          <p:grpSp>
                            <p:nvGrpSpPr>
                              <p:cNvPr id="438" name="Group 437"/>
                              <p:cNvGrpSpPr/>
                              <p:nvPr/>
                            </p:nvGrpSpPr>
                            <p:grpSpPr>
                              <a:xfrm>
                                <a:off x="874865" y="-50746"/>
                                <a:ext cx="8282781" cy="6958388"/>
                                <a:chOff x="874865" y="-50746"/>
                                <a:chExt cx="8282781" cy="6958388"/>
                              </a:xfrm>
                            </p:grpSpPr>
                            <p:grpSp>
                              <p:nvGrpSpPr>
                                <p:cNvPr id="797" name="Group 796"/>
                                <p:cNvGrpSpPr/>
                                <p:nvPr/>
                              </p:nvGrpSpPr>
                              <p:grpSpPr>
                                <a:xfrm>
                                  <a:off x="874865" y="-50746"/>
                                  <a:ext cx="8282781" cy="6958388"/>
                                  <a:chOff x="874865" y="-50746"/>
                                  <a:chExt cx="8282781" cy="6958388"/>
                                </a:xfrm>
                              </p:grpSpPr>
                              <p:grpSp>
                                <p:nvGrpSpPr>
                                  <p:cNvPr id="806" name="Group 805"/>
                                  <p:cNvGrpSpPr/>
                                  <p:nvPr/>
                                </p:nvGrpSpPr>
                                <p:grpSpPr>
                                  <a:xfrm>
                                    <a:off x="874865" y="12494"/>
                                    <a:ext cx="5882976" cy="6709339"/>
                                    <a:chOff x="874865" y="12494"/>
                                    <a:chExt cx="5882976" cy="6709339"/>
                                  </a:xfrm>
                                </p:grpSpPr>
                                <p:grpSp>
                                  <p:nvGrpSpPr>
                                    <p:cNvPr id="810" name="Group 809"/>
                                    <p:cNvGrpSpPr/>
                                    <p:nvPr/>
                                  </p:nvGrpSpPr>
                                  <p:grpSpPr>
                                    <a:xfrm>
                                      <a:off x="874865" y="12494"/>
                                      <a:ext cx="5882976" cy="6709339"/>
                                      <a:chOff x="874865" y="164894"/>
                                      <a:chExt cx="5882976" cy="6709339"/>
                                    </a:xfrm>
                                  </p:grpSpPr>
                                  <p:grpSp>
                                    <p:nvGrpSpPr>
                                      <p:cNvPr id="812" name="Group 811"/>
                                      <p:cNvGrpSpPr/>
                                      <p:nvPr/>
                                    </p:nvGrpSpPr>
                                    <p:grpSpPr>
                                      <a:xfrm>
                                        <a:off x="874865" y="164894"/>
                                        <a:ext cx="5882976" cy="6709339"/>
                                        <a:chOff x="874865" y="164894"/>
                                        <a:chExt cx="5882976" cy="6709339"/>
                                      </a:xfrm>
                                    </p:grpSpPr>
                                    <p:grpSp>
                                      <p:nvGrpSpPr>
                                        <p:cNvPr id="814" name="Group 813"/>
                                        <p:cNvGrpSpPr/>
                                        <p:nvPr/>
                                      </p:nvGrpSpPr>
                                      <p:grpSpPr>
                                        <a:xfrm>
                                          <a:off x="874865" y="170235"/>
                                          <a:ext cx="5882976" cy="6703998"/>
                                          <a:chOff x="874865" y="170235"/>
                                          <a:chExt cx="5882976" cy="6703998"/>
                                        </a:xfrm>
                                      </p:grpSpPr>
                                      <p:grpSp>
                                        <p:nvGrpSpPr>
                                          <p:cNvPr id="819" name="Group 818"/>
                                          <p:cNvGrpSpPr/>
                                          <p:nvPr/>
                                        </p:nvGrpSpPr>
                                        <p:grpSpPr>
                                          <a:xfrm>
                                            <a:off x="874865" y="170235"/>
                                            <a:ext cx="5882976" cy="6703998"/>
                                            <a:chOff x="874865" y="170235"/>
                                            <a:chExt cx="5882976" cy="6703998"/>
                                          </a:xfrm>
                                        </p:grpSpPr>
                                        <p:grpSp>
                                          <p:nvGrpSpPr>
                                            <p:cNvPr id="825" name="Group 824"/>
                                            <p:cNvGrpSpPr/>
                                            <p:nvPr/>
                                          </p:nvGrpSpPr>
                                          <p:grpSpPr>
                                            <a:xfrm>
                                              <a:off x="874865" y="170235"/>
                                              <a:ext cx="5882976" cy="6703998"/>
                                              <a:chOff x="874865" y="170235"/>
                                              <a:chExt cx="5882976" cy="6703998"/>
                                            </a:xfrm>
                                          </p:grpSpPr>
                                          <p:grpSp>
                                            <p:nvGrpSpPr>
                                              <p:cNvPr id="827" name="Group 826"/>
                                              <p:cNvGrpSpPr/>
                                              <p:nvPr/>
                                            </p:nvGrpSpPr>
                                            <p:grpSpPr>
                                              <a:xfrm>
                                                <a:off x="874865" y="170235"/>
                                                <a:ext cx="5882976" cy="6703998"/>
                                                <a:chOff x="874865" y="170235"/>
                                                <a:chExt cx="5882976" cy="6703998"/>
                                              </a:xfrm>
                                            </p:grpSpPr>
                                            <p:grpSp>
                                              <p:nvGrpSpPr>
                                                <p:cNvPr id="831" name="Group 830"/>
                                                <p:cNvGrpSpPr/>
                                                <p:nvPr/>
                                              </p:nvGrpSpPr>
                                              <p:grpSpPr>
                                                <a:xfrm>
                                                  <a:off x="874865" y="170235"/>
                                                  <a:ext cx="5882976" cy="6703998"/>
                                                  <a:chOff x="874865" y="170235"/>
                                                  <a:chExt cx="5882976" cy="6703998"/>
                                                </a:xfrm>
                                              </p:grpSpPr>
                                              <p:grpSp>
                                                <p:nvGrpSpPr>
                                                  <p:cNvPr id="837" name="Group 836"/>
                                                  <p:cNvGrpSpPr/>
                                                  <p:nvPr/>
                                                </p:nvGrpSpPr>
                                                <p:grpSpPr>
                                                  <a:xfrm>
                                                    <a:off x="874865" y="170235"/>
                                                    <a:ext cx="5882976" cy="6703998"/>
                                                    <a:chOff x="874865" y="170235"/>
                                                    <a:chExt cx="5882976" cy="6703998"/>
                                                  </a:xfrm>
                                                </p:grpSpPr>
                                                <p:grpSp>
                                                  <p:nvGrpSpPr>
                                                    <p:cNvPr id="840" name="Group 839"/>
                                                    <p:cNvGrpSpPr/>
                                                    <p:nvPr/>
                                                  </p:nvGrpSpPr>
                                                  <p:grpSpPr>
                                                    <a:xfrm>
                                                      <a:off x="874865" y="170235"/>
                                                      <a:ext cx="5882976" cy="6703998"/>
                                                      <a:chOff x="874865" y="1158875"/>
                                                      <a:chExt cx="5882976" cy="6703998"/>
                                                    </a:xfrm>
                                                  </p:grpSpPr>
                                                  <p:grpSp>
                                                    <p:nvGrpSpPr>
                                                      <p:cNvPr id="842" name="Group 841"/>
                                                      <p:cNvGrpSpPr/>
                                                      <p:nvPr/>
                                                    </p:nvGrpSpPr>
                                                    <p:grpSpPr>
                                                      <a:xfrm>
                                                        <a:off x="874865" y="1158875"/>
                                                        <a:ext cx="5882976" cy="6703998"/>
                                                        <a:chOff x="874865" y="1158875"/>
                                                        <a:chExt cx="5882976" cy="6703998"/>
                                                      </a:xfrm>
                                                    </p:grpSpPr>
                                                    <p:grpSp>
                                                      <p:nvGrpSpPr>
                                                        <p:cNvPr id="844" name="Group 843"/>
                                                        <p:cNvGrpSpPr/>
                                                        <p:nvPr/>
                                                      </p:nvGrpSpPr>
                                                      <p:grpSpPr>
                                                        <a:xfrm>
                                                          <a:off x="874865" y="1158875"/>
                                                          <a:ext cx="5882976" cy="6703998"/>
                                                          <a:chOff x="874865" y="1158875"/>
                                                          <a:chExt cx="5882976" cy="6703998"/>
                                                        </a:xfrm>
                                                      </p:grpSpPr>
                                                      <p:grpSp>
                                                        <p:nvGrpSpPr>
                                                          <p:cNvPr id="846" name="Group 845"/>
                                                          <p:cNvGrpSpPr/>
                                                          <p:nvPr/>
                                                        </p:nvGrpSpPr>
                                                        <p:grpSpPr>
                                                          <a:xfrm>
                                                            <a:off x="874865" y="1158875"/>
                                                            <a:ext cx="5882976" cy="6703998"/>
                                                            <a:chOff x="874865" y="1158875"/>
                                                            <a:chExt cx="5882976" cy="6703998"/>
                                                          </a:xfrm>
                                                        </p:grpSpPr>
                                                        <p:grpSp>
                                                          <p:nvGrpSpPr>
                                                            <p:cNvPr id="850" name="Group 849"/>
                                                            <p:cNvGrpSpPr/>
                                                            <p:nvPr/>
                                                          </p:nvGrpSpPr>
                                                          <p:grpSpPr>
                                                            <a:xfrm>
                                                              <a:off x="874865" y="1167571"/>
                                                              <a:ext cx="5882976" cy="6695302"/>
                                                              <a:chOff x="874865" y="1167571"/>
                                                              <a:chExt cx="5882976" cy="6695302"/>
                                                            </a:xfrm>
                                                          </p:grpSpPr>
                                                          <p:grpSp>
                                                            <p:nvGrpSpPr>
                                                              <p:cNvPr id="852" name="Group 851"/>
                                                              <p:cNvGrpSpPr/>
                                                              <p:nvPr/>
                                                            </p:nvGrpSpPr>
                                                            <p:grpSpPr>
                                                              <a:xfrm>
                                                                <a:off x="874865" y="1167571"/>
                                                                <a:ext cx="5882976" cy="6695302"/>
                                                                <a:chOff x="874865" y="1167571"/>
                                                                <a:chExt cx="5882976" cy="6695302"/>
                                                              </a:xfrm>
                                                            </p:grpSpPr>
                                                            <p:grpSp>
                                                              <p:nvGrpSpPr>
                                                                <p:cNvPr id="875" name="Group 874"/>
                                                                <p:cNvGrpSpPr/>
                                                                <p:nvPr/>
                                                              </p:nvGrpSpPr>
                                                              <p:grpSpPr>
                                                                <a:xfrm>
                                                                  <a:off x="874865" y="1167571"/>
                                                                  <a:ext cx="5882976" cy="6695302"/>
                                                                  <a:chOff x="874865" y="1167571"/>
                                                                  <a:chExt cx="5882976" cy="6695302"/>
                                                                </a:xfrm>
                                                              </p:grpSpPr>
                                                              <p:grpSp>
                                                                <p:nvGrpSpPr>
                                                                  <p:cNvPr id="885" name="Group 884"/>
                                                                  <p:cNvGrpSpPr/>
                                                                  <p:nvPr/>
                                                                </p:nvGrpSpPr>
                                                                <p:grpSpPr>
                                                                  <a:xfrm>
                                                                    <a:off x="874865" y="1167571"/>
                                                                    <a:ext cx="5882976" cy="6695302"/>
                                                                    <a:chOff x="874865" y="1167571"/>
                                                                    <a:chExt cx="5882976" cy="6695302"/>
                                                                  </a:xfrm>
                                                                </p:grpSpPr>
                                                                <p:grpSp>
                                                                  <p:nvGrpSpPr>
                                                                    <p:cNvPr id="890" name="Group 889"/>
                                                                    <p:cNvGrpSpPr/>
                                                                    <p:nvPr/>
                                                                  </p:nvGrpSpPr>
                                                                  <p:grpSpPr>
                                                                    <a:xfrm>
                                                                      <a:off x="874865" y="1167571"/>
                                                                      <a:ext cx="5882976" cy="6695302"/>
                                                                      <a:chOff x="2208489" y="323391"/>
                                                                      <a:chExt cx="5882976" cy="6695302"/>
                                                                    </a:xfrm>
                                                                  </p:grpSpPr>
                                                                  <p:grpSp>
                                                                    <p:nvGrpSpPr>
                                                                      <p:cNvPr id="898" name="Group 897"/>
                                                                      <p:cNvGrpSpPr/>
                                                                      <p:nvPr/>
                                                                    </p:nvGrpSpPr>
                                                                    <p:grpSpPr>
                                                                      <a:xfrm>
                                                                        <a:off x="2208489" y="323391"/>
                                                                        <a:ext cx="5882976" cy="6695302"/>
                                                                        <a:chOff x="2208489" y="323391"/>
                                                                        <a:chExt cx="5882976" cy="6695302"/>
                                                                      </a:xfrm>
                                                                    </p:grpSpPr>
                                                                    <p:grpSp>
                                                                      <p:nvGrpSpPr>
                                                                        <p:cNvPr id="902" name="Group 901"/>
                                                                        <p:cNvGrpSpPr/>
                                                                        <p:nvPr/>
                                                                      </p:nvGrpSpPr>
                                                                      <p:grpSpPr>
                                                                        <a:xfrm>
                                                                          <a:off x="2208489" y="323391"/>
                                                                          <a:ext cx="5882976" cy="6695302"/>
                                                                          <a:chOff x="2208489" y="323391"/>
                                                                          <a:chExt cx="5882976" cy="6695302"/>
                                                                        </a:xfrm>
                                                                      </p:grpSpPr>
                                                                      <p:grpSp>
                                                                        <p:nvGrpSpPr>
                                                                          <p:cNvPr id="904" name="Group 903"/>
                                                                          <p:cNvGrpSpPr/>
                                                                          <p:nvPr/>
                                                                        </p:nvGrpSpPr>
                                                                        <p:grpSpPr>
                                                                          <a:xfrm>
                                                                            <a:off x="2208489" y="366608"/>
                                                                            <a:ext cx="5882976" cy="6652085"/>
                                                                            <a:chOff x="2208489" y="366608"/>
                                                                            <a:chExt cx="5882976" cy="6652085"/>
                                                                          </a:xfrm>
                                                                        </p:grpSpPr>
                                                                        <p:grpSp>
                                                                          <p:nvGrpSpPr>
                                                                            <p:cNvPr id="906" name="Group 905"/>
                                                                            <p:cNvGrpSpPr/>
                                                                            <p:nvPr/>
                                                                          </p:nvGrpSpPr>
                                                                          <p:grpSpPr>
                                                                            <a:xfrm>
                                                                              <a:off x="2208489" y="366608"/>
                                                                              <a:ext cx="5882976" cy="6652085"/>
                                                                              <a:chOff x="2208489" y="366608"/>
                                                                              <a:chExt cx="5882976" cy="6652085"/>
                                                                            </a:xfrm>
                                                                          </p:grpSpPr>
                                                                          <p:grpSp>
                                                                            <p:nvGrpSpPr>
                                                                              <p:cNvPr id="910" name="Group 909"/>
                                                                              <p:cNvGrpSpPr/>
                                                                              <p:nvPr/>
                                                                            </p:nvGrpSpPr>
                                                                            <p:grpSpPr>
                                                                              <a:xfrm>
                                                                                <a:off x="2568859" y="366608"/>
                                                                                <a:ext cx="5522606" cy="6652085"/>
                                                                                <a:chOff x="2568859" y="366608"/>
                                                                                <a:chExt cx="5522606" cy="6652085"/>
                                                                              </a:xfrm>
                                                                            </p:grpSpPr>
                                                                            <p:grpSp>
                                                                              <p:nvGrpSpPr>
                                                                                <p:cNvPr id="914" name="Group 913"/>
                                                                                <p:cNvGrpSpPr/>
                                                                                <p:nvPr/>
                                                                              </p:nvGrpSpPr>
                                                                              <p:grpSpPr>
                                                                                <a:xfrm>
                                                                                  <a:off x="2568859" y="366608"/>
                                                                                  <a:ext cx="5522606" cy="6652085"/>
                                                                                  <a:chOff x="2568859" y="366608"/>
                                                                                  <a:chExt cx="5522606" cy="6652085"/>
                                                                                </a:xfrm>
                                                                              </p:grpSpPr>
                                                                              <p:grpSp>
                                                                                <p:nvGrpSpPr>
                                                                                  <p:cNvPr id="918" name="Group 917"/>
                                                                                  <p:cNvGrpSpPr/>
                                                                                  <p:nvPr/>
                                                                                </p:nvGrpSpPr>
                                                                                <p:grpSpPr>
                                                                                  <a:xfrm>
                                                                                    <a:off x="2568859" y="366608"/>
                                                                                    <a:ext cx="5522606" cy="6652085"/>
                                                                                    <a:chOff x="2568859" y="366608"/>
                                                                                    <a:chExt cx="5522606" cy="6652085"/>
                                                                                  </a:xfrm>
                                                                                </p:grpSpPr>
                                                                                <p:grpSp>
                                                                                  <p:nvGrpSpPr>
                                                                                    <p:cNvPr id="920" name="Group 919"/>
                                                                                    <p:cNvGrpSpPr/>
                                                                                    <p:nvPr/>
                                                                                  </p:nvGrpSpPr>
                                                                                  <p:grpSpPr>
                                                                                    <a:xfrm>
                                                                                      <a:off x="2568859" y="366608"/>
                                                                                      <a:ext cx="5522606" cy="6652085"/>
                                                                                      <a:chOff x="2568859" y="366608"/>
                                                                                      <a:chExt cx="5522606" cy="6652085"/>
                                                                                    </a:xfrm>
                                                                                  </p:grpSpPr>
                                                                                  <p:grpSp>
                                                                                    <p:nvGrpSpPr>
                                                                                      <p:cNvPr id="922" name="Group 921"/>
                                                                                      <p:cNvGrpSpPr/>
                                                                                      <p:nvPr/>
                                                                                    </p:nvGrpSpPr>
                                                                                    <p:grpSpPr>
                                                                                      <a:xfrm>
                                                                                        <a:off x="2568859" y="366608"/>
                                                                                        <a:ext cx="5522606" cy="6652085"/>
                                                                                        <a:chOff x="2442653" y="298791"/>
                                                                                        <a:chExt cx="5522606" cy="6652085"/>
                                                                                      </a:xfrm>
                                                                                    </p:grpSpPr>
                                                                                    <p:grpSp>
                                                                                      <p:nvGrpSpPr>
                                                                                        <p:cNvPr id="925" name="Group 924"/>
                                                                                        <p:cNvGrpSpPr/>
                                                                                        <p:nvPr/>
                                                                                      </p:nvGrpSpPr>
                                                                                      <p:grpSpPr>
                                                                                        <a:xfrm>
                                                                                          <a:off x="2442653" y="298791"/>
                                                                                          <a:ext cx="5522606" cy="6652085"/>
                                                                                          <a:chOff x="2442653" y="298791"/>
                                                                                          <a:chExt cx="5522606" cy="6652085"/>
                                                                                        </a:xfrm>
                                                                                      </p:grpSpPr>
                                                                                      <p:grpSp>
                                                                                        <p:nvGrpSpPr>
                                                                                          <p:cNvPr id="927" name="Group 926"/>
                                                                                          <p:cNvGrpSpPr/>
                                                                                          <p:nvPr/>
                                                                                        </p:nvGrpSpPr>
                                                                                        <p:grpSpPr>
                                                                                          <a:xfrm>
                                                                                            <a:off x="2442653" y="980469"/>
                                                                                            <a:ext cx="5522606" cy="5970407"/>
                                                                                            <a:chOff x="2442653" y="980469"/>
                                                                                            <a:chExt cx="5522606" cy="5970407"/>
                                                                                          </a:xfrm>
                                                                                        </p:grpSpPr>
                                                                                        <p:grpSp>
                                                                                          <p:nvGrpSpPr>
                                                                                            <p:cNvPr id="932" name="Group 931"/>
                                                                                            <p:cNvGrpSpPr/>
                                                                                            <p:nvPr/>
                                                                                          </p:nvGrpSpPr>
                                                                                          <p:grpSpPr>
                                                                                            <a:xfrm>
                                                                                              <a:off x="2442653" y="980469"/>
                                                                                              <a:ext cx="5522606" cy="5970407"/>
                                                                                              <a:chOff x="2442653" y="980469"/>
                                                                                              <a:chExt cx="5522606" cy="5970407"/>
                                                                                            </a:xfrm>
                                                                                          </p:grpSpPr>
                                                                                          <p:grpSp>
                                                                                            <p:nvGrpSpPr>
                                                                                              <p:cNvPr id="936" name="Group 935"/>
                                                                                              <p:cNvGrpSpPr/>
                                                                                              <p:nvPr/>
                                                                                            </p:nvGrpSpPr>
                                                                                            <p:grpSpPr>
                                                                                              <a:xfrm>
                                                                                                <a:off x="2442653" y="980469"/>
                                                                                                <a:ext cx="5522606" cy="5970407"/>
                                                                                                <a:chOff x="2442653" y="980469"/>
                                                                                                <a:chExt cx="5522606" cy="5970407"/>
                                                                                              </a:xfrm>
                                                                                            </p:grpSpPr>
                                                                                            <p:grpSp>
                                                                                              <p:nvGrpSpPr>
                                                                                                <p:cNvPr id="938" name="Group 937"/>
                                                                                                <p:cNvGrpSpPr/>
                                                                                                <p:nvPr/>
                                                                                              </p:nvGrpSpPr>
                                                                                              <p:grpSpPr>
                                                                                                <a:xfrm>
                                                                                                  <a:off x="3190665" y="2304942"/>
                                                                                                  <a:ext cx="4774594" cy="4645934"/>
                                                                                                  <a:chOff x="3190665" y="2304942"/>
                                                                                                  <a:chExt cx="4774594" cy="4645934"/>
                                                                                                </a:xfrm>
                                                                                              </p:grpSpPr>
                                                                                              <p:grpSp>
                                                                                                <p:nvGrpSpPr>
                                                                                                  <p:cNvPr id="957" name="Group 956"/>
                                                                                                  <p:cNvGrpSpPr/>
                                                                                                  <p:nvPr/>
                                                                                                </p:nvGrpSpPr>
                                                                                                <p:grpSpPr>
                                                                                                  <a:xfrm>
                                                                                                    <a:off x="4344196" y="2304942"/>
                                                                                                    <a:ext cx="3621063" cy="2880198"/>
                                                                                                    <a:chOff x="4371064" y="2304499"/>
                                                                                                    <a:chExt cx="3621063" cy="2880198"/>
                                                                                                  </a:xfrm>
                                                                                                </p:grpSpPr>
                                                                                                <p:grpSp>
                                                                                                  <p:nvGrpSpPr>
                                                                                                    <p:cNvPr id="959" name="Group 958"/>
                                                                                                    <p:cNvGrpSpPr/>
                                                                                                    <p:nvPr/>
                                                                                                  </p:nvGrpSpPr>
                                                                                                  <p:grpSpPr>
                                                                                                    <a:xfrm>
                                                                                                      <a:off x="4735972" y="2304499"/>
                                                                                                      <a:ext cx="3256155" cy="2880198"/>
                                                                                                      <a:chOff x="4730346" y="2304499"/>
                                                                                                      <a:chExt cx="3256155" cy="2880198"/>
                                                                                                    </a:xfrm>
                                                                                                  </p:grpSpPr>
                                                                                                  <p:sp>
                                                                                                    <p:nvSpPr>
                                                                                                      <p:cNvPr id="961" name="Freeform 960"/>
                                                                                                      <p:cNvSpPr/>
                                                                                                      <p:nvPr/>
                                                                                                    </p:nvSpPr>
                                                                                                    <p:spPr>
                                                                                                      <a:xfrm>
                                                                                                        <a:off x="4953000" y="2959915"/>
                                                                                                        <a:ext cx="252413" cy="348840"/>
                                                                                                      </a:xfrm>
                                                                                                      <a:custGeom>
                                                                                                        <a:avLst/>
                                                                                                        <a:gdLst>
                                                                                                          <a:gd name="connsiteX0" fmla="*/ 0 w 206136"/>
                                                                                                          <a:gd name="connsiteY0" fmla="*/ 0 h 338275"/>
                                                                                                          <a:gd name="connsiteX1" fmla="*/ 68712 w 206136"/>
                                                                                                          <a:gd name="connsiteY1" fmla="*/ 132138 h 338275"/>
                                                                                                          <a:gd name="connsiteX2" fmla="*/ 142709 w 206136"/>
                                                                                                          <a:gd name="connsiteY2" fmla="*/ 227278 h 338275"/>
                                                                                                          <a:gd name="connsiteX3" fmla="*/ 206136 w 206136"/>
                                                                                                          <a:gd name="connsiteY3" fmla="*/ 338275 h 338275"/>
                                                                                                        </a:gdLst>
                                                                                                        <a:ahLst/>
                                                                                                        <a:cxnLst>
                                                                                                          <a:cxn ang="0">
                                                                                                            <a:pos x="connsiteX0" y="connsiteY0"/>
                                                                                                          </a:cxn>
                                                                                                          <a:cxn ang="0">
                                                                                                            <a:pos x="connsiteX1" y="connsiteY1"/>
                                                                                                          </a:cxn>
                                                                                                          <a:cxn ang="0">
                                                                                                            <a:pos x="connsiteX2" y="connsiteY2"/>
                                                                                                          </a:cxn>
                                                                                                          <a:cxn ang="0">
                                                                                                            <a:pos x="connsiteX3" y="connsiteY3"/>
                                                                                                          </a:cxn>
                                                                                                        </a:cxnLst>
                                                                                                        <a:rect l="l" t="t" r="r" b="b"/>
                                                                                                        <a:pathLst>
                                                                                                          <a:path w="206136" h="338275">
                                                                                                            <a:moveTo>
                                                                                                              <a:pt x="0" y="0"/>
                                                                                                            </a:moveTo>
                                                                                                            <a:cubicBezTo>
                                                                                                              <a:pt x="22463" y="47129"/>
                                                                                                              <a:pt x="44927" y="94258"/>
                                                                                                              <a:pt x="68712" y="132138"/>
                                                                                                            </a:cubicBezTo>
                                                                                                            <a:cubicBezTo>
                                                                                                              <a:pt x="92497" y="170018"/>
                                                                                                              <a:pt x="119805" y="192922"/>
                                                                                                              <a:pt x="142709" y="227278"/>
                                                                                                            </a:cubicBezTo>
                                                                                                            <a:cubicBezTo>
                                                                                                              <a:pt x="165613" y="261634"/>
                                                                                                              <a:pt x="185874" y="299954"/>
                                                                                                              <a:pt x="206136" y="338275"/>
                                                                                                            </a:cubicBezTo>
                                                                                                          </a:path>
                                                                                                        </a:pathLst>
                                                                                                      </a:custGeom>
                                                                                                      <a:noFill/>
                                                                                                      <a:ln w="12700" cap="flat" cmpd="sng" algn="ctr">
                                                                                                        <a:solidFill>
                                                                                                          <a:sysClr val="windowText" lastClr="000000"/>
                                                                                                        </a:solidFill>
                                                                                                        <a:prstDash val="dash"/>
                                                                                                      </a:ln>
                                                                                                      <a:effectLst/>
                                                                                                    </p:spPr>
                                                                                                    <p:txBody>
                                                                                                      <a:bodyPr rtlCol="0" anchor="ctr"/>
                                                                                                      <a:lstStyle/>
                                                                                                      <a:p>
                                                                                                        <a:pPr algn="ctr" defTabSz="3291840">
                                                                                                          <a:defRPr/>
                                                                                                        </a:pPr>
                                                                                                        <a:endParaRPr lang="en-US" sz="26129" b="1" kern="0">
                                                                                                          <a:solidFill>
                                                                                                            <a:prstClr val="white"/>
                                                                                                          </a:solidFill>
                                                                                                          <a:latin typeface="Calibri"/>
                                                                                                        </a:endParaRPr>
                                                                                                      </a:p>
                                                                                                    </p:txBody>
                                                                                                  </p:sp>
                                                                                                  <p:sp>
                                                                                                    <p:nvSpPr>
                                                                                                      <p:cNvPr id="962" name="Freeform 961"/>
                                                                                                      <p:cNvSpPr/>
                                                                                                      <p:nvPr/>
                                                                                                    </p:nvSpPr>
                                                                                                    <p:spPr>
                                                                                                      <a:xfrm>
                                                                                                        <a:off x="4730346" y="2586268"/>
                                                                                                        <a:ext cx="228280" cy="373646"/>
                                                                                                      </a:xfrm>
                                                                                                      <a:custGeom>
                                                                                                        <a:avLst/>
                                                                                                        <a:gdLst>
                                                                                                          <a:gd name="connsiteX0" fmla="*/ 227499 w 228280"/>
                                                                                                          <a:gd name="connsiteY0" fmla="*/ 373640 h 373646"/>
                                                                                                          <a:gd name="connsiteX1" fmla="*/ 164072 w 228280"/>
                                                                                                          <a:gd name="connsiteY1" fmla="*/ 252072 h 373646"/>
                                                                                                          <a:gd name="connsiteX2" fmla="*/ 127074 w 228280"/>
                                                                                                          <a:gd name="connsiteY2" fmla="*/ 135790 h 373646"/>
                                                                                                          <a:gd name="connsiteX3" fmla="*/ 37219 w 228280"/>
                                                                                                          <a:gd name="connsiteY3" fmla="*/ 14222 h 373646"/>
                                                                                                          <a:gd name="connsiteX4" fmla="*/ 220 w 228280"/>
                                                                                                          <a:gd name="connsiteY4" fmla="*/ 14222 h 373646"/>
                                                                                                          <a:gd name="connsiteX5" fmla="*/ 26648 w 228280"/>
                                                                                                          <a:gd name="connsiteY5" fmla="*/ 119933 h 373646"/>
                                                                                                          <a:gd name="connsiteX6" fmla="*/ 116503 w 228280"/>
                                                                                                          <a:gd name="connsiteY6" fmla="*/ 246786 h 373646"/>
                                                                                                          <a:gd name="connsiteX7" fmla="*/ 227499 w 228280"/>
                                                                                                          <a:gd name="connsiteY7" fmla="*/ 373640 h 373646"/>
                                                                                                        </a:gdLst>
                                                                                                        <a:ahLst/>
                                                                                                        <a:cxnLst>
                                                                                                          <a:cxn ang="0">
                                                                                                            <a:pos x="connsiteX0" y="connsiteY0"/>
                                                                                                          </a:cxn>
                                                                                                          <a:cxn ang="0">
                                                                                                            <a:pos x="connsiteX1" y="connsiteY1"/>
                                                                                                          </a:cxn>
                                                                                                          <a:cxn ang="0">
                                                                                                            <a:pos x="connsiteX2" y="connsiteY2"/>
                                                                                                          </a:cxn>
                                                                                                          <a:cxn ang="0">
                                                                                                            <a:pos x="connsiteX3" y="connsiteY3"/>
                                                                                                          </a:cxn>
                                                                                                          <a:cxn ang="0">
                                                                                                            <a:pos x="connsiteX4" y="connsiteY4"/>
                                                                                                          </a:cxn>
                                                                                                          <a:cxn ang="0">
                                                                                                            <a:pos x="connsiteX5" y="connsiteY5"/>
                                                                                                          </a:cxn>
                                                                                                          <a:cxn ang="0">
                                                                                                            <a:pos x="connsiteX6" y="connsiteY6"/>
                                                                                                          </a:cxn>
                                                                                                          <a:cxn ang="0">
                                                                                                            <a:pos x="connsiteX7" y="connsiteY7"/>
                                                                                                          </a:cxn>
                                                                                                        </a:cxnLst>
                                                                                                        <a:rect l="l" t="t" r="r" b="b"/>
                                                                                                        <a:pathLst>
                                                                                                          <a:path w="228280" h="373646">
                                                                                                            <a:moveTo>
                                                                                                              <a:pt x="227499" y="373640"/>
                                                                                                            </a:moveTo>
                                                                                                            <a:cubicBezTo>
                                                                                                              <a:pt x="235427" y="374521"/>
                                                                                                              <a:pt x="180809" y="291714"/>
                                                                                                              <a:pt x="164072" y="252072"/>
                                                                                                            </a:cubicBezTo>
                                                                                                            <a:cubicBezTo>
                                                                                                              <a:pt x="147335" y="212430"/>
                                                                                                              <a:pt x="148216" y="175432"/>
                                                                                                              <a:pt x="127074" y="135790"/>
                                                                                                            </a:cubicBezTo>
                                                                                                            <a:cubicBezTo>
                                                                                                              <a:pt x="105932" y="96148"/>
                                                                                                              <a:pt x="58361" y="34483"/>
                                                                                                              <a:pt x="37219" y="14222"/>
                                                                                                            </a:cubicBezTo>
                                                                                                            <a:cubicBezTo>
                                                                                                              <a:pt x="16077" y="-6039"/>
                                                                                                              <a:pt x="1982" y="-3397"/>
                                                                                                              <a:pt x="220" y="14222"/>
                                                                                                            </a:cubicBezTo>
                                                                                                            <a:cubicBezTo>
                                                                                                              <a:pt x="-1542" y="31840"/>
                                                                                                              <a:pt x="7268" y="81172"/>
                                                                                                              <a:pt x="26648" y="119933"/>
                                                                                                            </a:cubicBezTo>
                                                                                                            <a:cubicBezTo>
                                                                                                              <a:pt x="46028" y="158694"/>
                                                                                                              <a:pt x="83028" y="205383"/>
                                                                                                              <a:pt x="116503" y="246786"/>
                                                                                                            </a:cubicBezTo>
                                                                                                            <a:cubicBezTo>
                                                                                                              <a:pt x="149978" y="288189"/>
                                                                                                              <a:pt x="219571" y="372759"/>
                                                                                                              <a:pt x="227499" y="373640"/>
                                                                                                            </a:cubicBezTo>
                                                                                                            <a:close/>
                                                                                                          </a:path>
                                                                                                        </a:pathLst>
                                                                                                      </a:custGeom>
                                                                                                      <a:solidFill>
                                                                                                        <a:srgbClr val="9BBB59">
                                                                                                          <a:lumMod val="75000"/>
                                                                                                        </a:srgbClr>
                                                                                                      </a:solidFill>
                                                                                                      <a:ln w="12700" cap="flat" cmpd="sng" algn="ctr">
                                                                                                        <a:solidFill>
                                                                                                          <a:sysClr val="windowText" lastClr="000000"/>
                                                                                                        </a:solidFill>
                                                                                                        <a:prstDash val="solid"/>
                                                                                                      </a:ln>
                                                                                                      <a:effectLst/>
                                                                                                    </p:spPr>
                                                                                                    <p:txBody>
                                                                                                      <a:bodyPr rtlCol="0" anchor="ctr"/>
                                                                                                      <a:lstStyle/>
                                                                                                      <a:p>
                                                                                                        <a:pPr algn="ctr" defTabSz="3291840">
                                                                                                          <a:defRPr/>
                                                                                                        </a:pPr>
                                                                                                        <a:endParaRPr lang="en-US" sz="26129" b="1" kern="0">
                                                                                                          <a:solidFill>
                                                                                                            <a:prstClr val="white"/>
                                                                                                          </a:solidFill>
                                                                                                          <a:latin typeface="Calibri"/>
                                                                                                        </a:endParaRPr>
                                                                                                      </a:p>
                                                                                                    </p:txBody>
                                                                                                  </p:sp>
                                                                                                  <p:sp>
                                                                                                    <p:nvSpPr>
                                                                                                      <p:cNvPr id="963" name="Freeform 962"/>
                                                                                                      <p:cNvSpPr/>
                                                                                                      <p:nvPr/>
                                                                                                    </p:nvSpPr>
                                                                                                    <p:spPr>
                                                                                                      <a:xfrm>
                                                                                                        <a:off x="5074127" y="2304499"/>
                                                                                                        <a:ext cx="306562" cy="401702"/>
                                                                                                      </a:xfrm>
                                                                                                      <a:custGeom>
                                                                                                        <a:avLst/>
                                                                                                        <a:gdLst>
                                                                                                          <a:gd name="connsiteX0" fmla="*/ 306562 w 306562"/>
                                                                                                          <a:gd name="connsiteY0" fmla="*/ 401702 h 401702"/>
                                                                                                          <a:gd name="connsiteX1" fmla="*/ 169138 w 306562"/>
                                                                                                          <a:gd name="connsiteY1" fmla="*/ 237850 h 401702"/>
                                                                                                          <a:gd name="connsiteX2" fmla="*/ 31713 w 306562"/>
                                                                                                          <a:gd name="connsiteY2" fmla="*/ 52856 h 401702"/>
                                                                                                          <a:gd name="connsiteX3" fmla="*/ 0 w 306562"/>
                                                                                                          <a:gd name="connsiteY3" fmla="*/ 0 h 401702"/>
                                                                                                        </a:gdLst>
                                                                                                        <a:ahLst/>
                                                                                                        <a:cxnLst>
                                                                                                          <a:cxn ang="0">
                                                                                                            <a:pos x="connsiteX0" y="connsiteY0"/>
                                                                                                          </a:cxn>
                                                                                                          <a:cxn ang="0">
                                                                                                            <a:pos x="connsiteX1" y="connsiteY1"/>
                                                                                                          </a:cxn>
                                                                                                          <a:cxn ang="0">
                                                                                                            <a:pos x="connsiteX2" y="connsiteY2"/>
                                                                                                          </a:cxn>
                                                                                                          <a:cxn ang="0">
                                                                                                            <a:pos x="connsiteX3" y="connsiteY3"/>
                                                                                                          </a:cxn>
                                                                                                        </a:cxnLst>
                                                                                                        <a:rect l="l" t="t" r="r" b="b"/>
                                                                                                        <a:pathLst>
                                                                                                          <a:path w="306562" h="401702">
                                                                                                            <a:moveTo>
                                                                                                              <a:pt x="306562" y="401702"/>
                                                                                                            </a:moveTo>
                                                                                                            <a:cubicBezTo>
                                                                                                              <a:pt x="260754" y="348846"/>
                                                                                                              <a:pt x="214946" y="295991"/>
                                                                                                              <a:pt x="169138" y="237850"/>
                                                                                                            </a:cubicBezTo>
                                                                                                            <a:cubicBezTo>
                                                                                                              <a:pt x="123330" y="179709"/>
                                                                                                              <a:pt x="59903" y="92498"/>
                                                                                                              <a:pt x="31713" y="52856"/>
                                                                                                            </a:cubicBezTo>
                                                                                                            <a:cubicBezTo>
                                                                                                              <a:pt x="3523" y="13214"/>
                                                                                                              <a:pt x="1761" y="6607"/>
                                                                                                              <a:pt x="0" y="0"/>
                                                                                                            </a:cubicBezTo>
                                                                                                          </a:path>
                                                                                                        </a:pathLst>
                                                                                                      </a:custGeom>
                                                                                                      <a:noFill/>
                                                                                                      <a:ln w="12700" cap="flat" cmpd="sng" algn="ctr">
                                                                                                        <a:solidFill>
                                                                                                          <a:sysClr val="windowText" lastClr="000000"/>
                                                                                                        </a:solidFill>
                                                                                                        <a:prstDash val="dash"/>
                                                                                                      </a:ln>
                                                                                                      <a:effectLst/>
                                                                                                    </p:spPr>
                                                                                                    <p:txBody>
                                                                                                      <a:bodyPr rtlCol="0" anchor="ctr"/>
                                                                                                      <a:lstStyle/>
                                                                                                      <a:p>
                                                                                                        <a:pPr algn="ctr" defTabSz="3291840">
                                                                                                          <a:defRPr/>
                                                                                                        </a:pPr>
                                                                                                        <a:endParaRPr lang="en-US" sz="26129" b="1" kern="0">
                                                                                                          <a:solidFill>
                                                                                                            <a:prstClr val="white"/>
                                                                                                          </a:solidFill>
                                                                                                          <a:latin typeface="Calibri"/>
                                                                                                        </a:endParaRPr>
                                                                                                      </a:p>
                                                                                                    </p:txBody>
                                                                                                  </p:sp>
                                                                                                  <p:sp>
                                                                                                    <p:nvSpPr>
                                                                                                      <p:cNvPr id="964" name="Freeform 963"/>
                                                                                                      <p:cNvSpPr/>
                                                                                                      <p:nvPr/>
                                                                                                    </p:nvSpPr>
                                                                                                    <p:spPr>
                                                                                                      <a:xfrm>
                                                                                                        <a:off x="5361781" y="2695520"/>
                                                                                                        <a:ext cx="304417" cy="407784"/>
                                                                                                      </a:xfrm>
                                                                                                      <a:custGeom>
                                                                                                        <a:avLst/>
                                                                                                        <a:gdLst>
                                                                                                          <a:gd name="connsiteX0" fmla="*/ 3051 w 304417"/>
                                                                                                          <a:gd name="connsiteY0" fmla="*/ 110 h 407784"/>
                                                                                                          <a:gd name="connsiteX1" fmla="*/ 45336 w 304417"/>
                                                                                                          <a:gd name="connsiteY1" fmla="*/ 126963 h 407784"/>
                                                                                                          <a:gd name="connsiteX2" fmla="*/ 140476 w 304417"/>
                                                                                                          <a:gd name="connsiteY2" fmla="*/ 248531 h 407784"/>
                                                                                                          <a:gd name="connsiteX3" fmla="*/ 272614 w 304417"/>
                                                                                                          <a:gd name="connsiteY3" fmla="*/ 391241 h 407784"/>
                                                                                                          <a:gd name="connsiteX4" fmla="*/ 304328 w 304417"/>
                                                                                                          <a:gd name="connsiteY4" fmla="*/ 391241 h 407784"/>
                                                                                                          <a:gd name="connsiteX5" fmla="*/ 267329 w 304417"/>
                                                                                                          <a:gd name="connsiteY5" fmla="*/ 269673 h 407784"/>
                                                                                                          <a:gd name="connsiteX6" fmla="*/ 209188 w 304417"/>
                                                                                                          <a:gd name="connsiteY6" fmla="*/ 185104 h 407784"/>
                                                                                                          <a:gd name="connsiteX7" fmla="*/ 124619 w 304417"/>
                                                                                                          <a:gd name="connsiteY7" fmla="*/ 105821 h 407784"/>
                                                                                                          <a:gd name="connsiteX8" fmla="*/ 3051 w 304417"/>
                                                                                                          <a:gd name="connsiteY8" fmla="*/ 110 h 407784"/>
                                                                                                        </a:gdLst>
                                                                                                        <a:ahLst/>
                                                                                                        <a:cxnLst>
                                                                                                          <a:cxn ang="0">
                                                                                                            <a:pos x="connsiteX0" y="connsiteY0"/>
                                                                                                          </a:cxn>
                                                                                                          <a:cxn ang="0">
                                                                                                            <a:pos x="connsiteX1" y="connsiteY1"/>
                                                                                                          </a:cxn>
                                                                                                          <a:cxn ang="0">
                                                                                                            <a:pos x="connsiteX2" y="connsiteY2"/>
                                                                                                          </a:cxn>
                                                                                                          <a:cxn ang="0">
                                                                                                            <a:pos x="connsiteX3" y="connsiteY3"/>
                                                                                                          </a:cxn>
                                                                                                          <a:cxn ang="0">
                                                                                                            <a:pos x="connsiteX4" y="connsiteY4"/>
                                                                                                          </a:cxn>
                                                                                                          <a:cxn ang="0">
                                                                                                            <a:pos x="connsiteX5" y="connsiteY5"/>
                                                                                                          </a:cxn>
                                                                                                          <a:cxn ang="0">
                                                                                                            <a:pos x="connsiteX6" y="connsiteY6"/>
                                                                                                          </a:cxn>
                                                                                                          <a:cxn ang="0">
                                                                                                            <a:pos x="connsiteX7" y="connsiteY7"/>
                                                                                                          </a:cxn>
                                                                                                          <a:cxn ang="0">
                                                                                                            <a:pos x="connsiteX8" y="connsiteY8"/>
                                                                                                          </a:cxn>
                                                                                                        </a:cxnLst>
                                                                                                        <a:rect l="l" t="t" r="r" b="b"/>
                                                                                                        <a:pathLst>
                                                                                                          <a:path w="304417" h="407784">
                                                                                                            <a:moveTo>
                                                                                                              <a:pt x="3051" y="110"/>
                                                                                                            </a:moveTo>
                                                                                                            <a:cubicBezTo>
                                                                                                              <a:pt x="-10163" y="3634"/>
                                                                                                              <a:pt x="22432" y="85560"/>
                                                                                                              <a:pt x="45336" y="126963"/>
                                                                                                            </a:cubicBezTo>
                                                                                                            <a:cubicBezTo>
                                                                                                              <a:pt x="68240" y="168366"/>
                                                                                                              <a:pt x="102596" y="204485"/>
                                                                                                              <a:pt x="140476" y="248531"/>
                                                                                                            </a:cubicBezTo>
                                                                                                            <a:cubicBezTo>
                                                                                                              <a:pt x="178356" y="292577"/>
                                                                                                              <a:pt x="245305" y="367456"/>
                                                                                                              <a:pt x="272614" y="391241"/>
                                                                                                            </a:cubicBezTo>
                                                                                                            <a:cubicBezTo>
                                                                                                              <a:pt x="299923" y="415026"/>
                                                                                                              <a:pt x="305209" y="411502"/>
                                                                                                              <a:pt x="304328" y="391241"/>
                                                                                                            </a:cubicBezTo>
                                                                                                            <a:cubicBezTo>
                                                                                                              <a:pt x="303447" y="370980"/>
                                                                                                              <a:pt x="283186" y="304029"/>
                                                                                                              <a:pt x="267329" y="269673"/>
                                                                                                            </a:cubicBezTo>
                                                                                                            <a:cubicBezTo>
                                                                                                              <a:pt x="251472" y="235317"/>
                                                                                                              <a:pt x="232973" y="212413"/>
                                                                                                              <a:pt x="209188" y="185104"/>
                                                                                                            </a:cubicBezTo>
                                                                                                            <a:cubicBezTo>
                                                                                                              <a:pt x="185403" y="157795"/>
                                                                                                              <a:pt x="156332" y="133130"/>
                                                                                                              <a:pt x="124619" y="105821"/>
                                                                                                            </a:cubicBezTo>
                                                                                                            <a:cubicBezTo>
                                                                                                              <a:pt x="92906" y="78512"/>
                                                                                                              <a:pt x="16265" y="-3414"/>
                                                                                                              <a:pt x="3051" y="110"/>
                                                                                                            </a:cubicBezTo>
                                                                                                            <a:close/>
                                                                                                          </a:path>
                                                                                                        </a:pathLst>
                                                                                                      </a:custGeom>
                                                                                                      <a:solidFill>
                                                                                                        <a:srgbClr val="9BBB59">
                                                                                                          <a:lumMod val="75000"/>
                                                                                                        </a:srgbClr>
                                                                                                      </a:solidFill>
                                                                                                      <a:ln w="12700" cap="flat" cmpd="sng" algn="ctr">
                                                                                                        <a:solidFill>
                                                                                                          <a:sysClr val="windowText" lastClr="000000"/>
                                                                                                        </a:solidFill>
                                                                                                        <a:prstDash val="solid"/>
                                                                                                      </a:ln>
                                                                                                      <a:effectLst/>
                                                                                                    </p:spPr>
                                                                                                    <p:txBody>
                                                                                                      <a:bodyPr rtlCol="0" anchor="ctr"/>
                                                                                                      <a:lstStyle/>
                                                                                                      <a:p>
                                                                                                        <a:pPr algn="ctr" defTabSz="3291840">
                                                                                                          <a:defRPr/>
                                                                                                        </a:pPr>
                                                                                                        <a:endParaRPr lang="en-US" sz="26129" b="1" kern="0">
                                                                                                          <a:solidFill>
                                                                                                            <a:prstClr val="white"/>
                                                                                                          </a:solidFill>
                                                                                                          <a:latin typeface="Calibri"/>
                                                                                                        </a:endParaRPr>
                                                                                                      </a:p>
                                                                                                    </p:txBody>
                                                                                                  </p:sp>
                                                                                                  <p:sp>
                                                                                                    <p:nvSpPr>
                                                                                                      <p:cNvPr id="974" name="Freeform 973"/>
                                                                                                      <p:cNvSpPr/>
                                                                                                      <p:nvPr/>
                                                                                                    </p:nvSpPr>
                                                                                                    <p:spPr>
                                                                                                      <a:xfrm>
                                                                                                        <a:off x="5666198" y="2673599"/>
                                                                                                        <a:ext cx="248610" cy="603001"/>
                                                                                                      </a:xfrm>
                                                                                                      <a:custGeom>
                                                                                                        <a:avLst/>
                                                                                                        <a:gdLst>
                                                                                                          <a:gd name="connsiteX0" fmla="*/ 219451 w 304298"/>
                                                                                                          <a:gd name="connsiteY0" fmla="*/ 6174 h 634406"/>
                                                                                                          <a:gd name="connsiteX1" fmla="*/ 171881 w 304298"/>
                                                                                                          <a:gd name="connsiteY1" fmla="*/ 185883 h 634406"/>
                                                                                                          <a:gd name="connsiteX2" fmla="*/ 108454 w 304298"/>
                                                                                                          <a:gd name="connsiteY2" fmla="*/ 455446 h 634406"/>
                                                                                                          <a:gd name="connsiteX3" fmla="*/ 45028 w 304298"/>
                                                                                                          <a:gd name="connsiteY3" fmla="*/ 550586 h 634406"/>
                                                                                                          <a:gd name="connsiteX4" fmla="*/ 2743 w 304298"/>
                                                                                                          <a:gd name="connsiteY4" fmla="*/ 629869 h 634406"/>
                                                                                                          <a:gd name="connsiteX5" fmla="*/ 124311 w 304298"/>
                                                                                                          <a:gd name="connsiteY5" fmla="*/ 608727 h 634406"/>
                                                                                                          <a:gd name="connsiteX6" fmla="*/ 245878 w 304298"/>
                                                                                                          <a:gd name="connsiteY6" fmla="*/ 476588 h 634406"/>
                                                                                                          <a:gd name="connsiteX7" fmla="*/ 304019 w 304298"/>
                                                                                                          <a:gd name="connsiteY7" fmla="*/ 217596 h 634406"/>
                                                                                                          <a:gd name="connsiteX8" fmla="*/ 267021 w 304298"/>
                                                                                                          <a:gd name="connsiteY8" fmla="*/ 59030 h 634406"/>
                                                                                                          <a:gd name="connsiteX9" fmla="*/ 219451 w 304298"/>
                                                                                                          <a:gd name="connsiteY9" fmla="*/ 6174 h 634406"/>
                                                                                                        </a:gdLst>
                                                                                                        <a:ahLst/>
                                                                                                        <a:cxnLst>
                                                                                                          <a:cxn ang="0">
                                                                                                            <a:pos x="connsiteX0" y="connsiteY0"/>
                                                                                                          </a:cxn>
                                                                                                          <a:cxn ang="0">
                                                                                                            <a:pos x="connsiteX1" y="connsiteY1"/>
                                                                                                          </a:cxn>
                                                                                                          <a:cxn ang="0">
                                                                                                            <a:pos x="connsiteX2" y="connsiteY2"/>
                                                                                                          </a:cxn>
                                                                                                          <a:cxn ang="0">
                                                                                                            <a:pos x="connsiteX3" y="connsiteY3"/>
                                                                                                          </a:cxn>
                                                                                                          <a:cxn ang="0">
                                                                                                            <a:pos x="connsiteX4" y="connsiteY4"/>
                                                                                                          </a:cxn>
                                                                                                          <a:cxn ang="0">
                                                                                                            <a:pos x="connsiteX5" y="connsiteY5"/>
                                                                                                          </a:cxn>
                                                                                                          <a:cxn ang="0">
                                                                                                            <a:pos x="connsiteX6" y="connsiteY6"/>
                                                                                                          </a:cxn>
                                                                                                          <a:cxn ang="0">
                                                                                                            <a:pos x="connsiteX7" y="connsiteY7"/>
                                                                                                          </a:cxn>
                                                                                                          <a:cxn ang="0">
                                                                                                            <a:pos x="connsiteX8" y="connsiteY8"/>
                                                                                                          </a:cxn>
                                                                                                          <a:cxn ang="0">
                                                                                                            <a:pos x="connsiteX9" y="connsiteY9"/>
                                                                                                          </a:cxn>
                                                                                                        </a:cxnLst>
                                                                                                        <a:rect l="l" t="t" r="r" b="b"/>
                                                                                                        <a:pathLst>
                                                                                                          <a:path w="304298" h="634406">
                                                                                                            <a:moveTo>
                                                                                                              <a:pt x="219451" y="6174"/>
                                                                                                            </a:moveTo>
                                                                                                            <a:cubicBezTo>
                                                                                                              <a:pt x="203594" y="27316"/>
                                                                                                              <a:pt x="190380" y="111004"/>
                                                                                                              <a:pt x="171881" y="185883"/>
                                                                                                            </a:cubicBezTo>
                                                                                                            <a:cubicBezTo>
                                                                                                              <a:pt x="153382" y="260762"/>
                                                                                                              <a:pt x="129596" y="394662"/>
                                                                                                              <a:pt x="108454" y="455446"/>
                                                                                                            </a:cubicBezTo>
                                                                                                            <a:cubicBezTo>
                                                                                                              <a:pt x="87312" y="516230"/>
                                                                                                              <a:pt x="62646" y="521516"/>
                                                                                                              <a:pt x="45028" y="550586"/>
                                                                                                            </a:cubicBezTo>
                                                                                                            <a:cubicBezTo>
                                                                                                              <a:pt x="27410" y="579656"/>
                                                                                                              <a:pt x="-10471" y="620179"/>
                                                                                                              <a:pt x="2743" y="629869"/>
                                                                                                            </a:cubicBezTo>
                                                                                                            <a:cubicBezTo>
                                                                                                              <a:pt x="15957" y="639559"/>
                                                                                                              <a:pt x="83789" y="634274"/>
                                                                                                              <a:pt x="124311" y="608727"/>
                                                                                                            </a:cubicBezTo>
                                                                                                            <a:cubicBezTo>
                                                                                                              <a:pt x="164833" y="583180"/>
                                                                                                              <a:pt x="215927" y="541776"/>
                                                                                                              <a:pt x="245878" y="476588"/>
                                                                                                            </a:cubicBezTo>
                                                                                                            <a:cubicBezTo>
                                                                                                              <a:pt x="275829" y="411400"/>
                                                                                                              <a:pt x="300495" y="287189"/>
                                                                                                              <a:pt x="304019" y="217596"/>
                                                                                                            </a:cubicBezTo>
                                                                                                            <a:cubicBezTo>
                                                                                                              <a:pt x="307543" y="148003"/>
                                                                                                              <a:pt x="276711" y="96029"/>
                                                                                                              <a:pt x="267021" y="59030"/>
                                                                                                            </a:cubicBezTo>
                                                                                                            <a:cubicBezTo>
                                                                                                              <a:pt x="257331" y="22031"/>
                                                                                                              <a:pt x="235308" y="-14968"/>
                                                                                                              <a:pt x="219451" y="6174"/>
                                                                                                            </a:cubicBezTo>
                                                                                                            <a:close/>
                                                                                                          </a:path>
                                                                                                        </a:pathLst>
                                                                                                      </a:custGeom>
                                                                                                      <a:solidFill>
                                                                                                        <a:srgbClr val="1F497D">
                                                                                                          <a:lumMod val="75000"/>
                                                                                                        </a:srgbClr>
                                                                                                      </a:solidFill>
                                                                                                      <a:ln w="12700" cap="flat" cmpd="sng" algn="ctr">
                                                                                                        <a:solidFill>
                                                                                                          <a:sysClr val="windowText" lastClr="000000"/>
                                                                                                        </a:solidFill>
                                                                                                        <a:prstDash val="solid"/>
                                                                                                      </a:ln>
                                                                                                      <a:effectLst/>
                                                                                                    </p:spPr>
                                                                                                    <p:txBody>
                                                                                                      <a:bodyPr rtlCol="0" anchor="ctr"/>
                                                                                                      <a:lstStyle/>
                                                                                                      <a:p>
                                                                                                        <a:pPr algn="ctr" defTabSz="3291840">
                                                                                                          <a:defRPr/>
                                                                                                        </a:pPr>
                                                                                                        <a:endParaRPr lang="en-US" sz="26129" b="1" kern="0">
                                                                                                          <a:solidFill>
                                                                                                            <a:prstClr val="white"/>
                                                                                                          </a:solidFill>
                                                                                                          <a:latin typeface="Calibri"/>
                                                                                                        </a:endParaRPr>
                                                                                                      </a:p>
                                                                                                    </p:txBody>
                                                                                                  </p:sp>
                                                                                                  <p:sp>
                                                                                                    <p:nvSpPr>
                                                                                                      <p:cNvPr id="982" name="Freeform 981"/>
                                                                                                      <p:cNvSpPr/>
                                                                                                      <p:nvPr/>
                                                                                                    </p:nvSpPr>
                                                                                                    <p:spPr>
                                                                                                      <a:xfrm>
                                                                                                        <a:off x="5808818" y="2394354"/>
                                                                                                        <a:ext cx="52147" cy="285419"/>
                                                                                                      </a:xfrm>
                                                                                                      <a:custGeom>
                                                                                                        <a:avLst/>
                                                                                                        <a:gdLst>
                                                                                                          <a:gd name="connsiteX0" fmla="*/ 47570 w 52147"/>
                                                                                                          <a:gd name="connsiteY0" fmla="*/ 285419 h 285419"/>
                                                                                                          <a:gd name="connsiteX1" fmla="*/ 47570 w 52147"/>
                                                                                                          <a:gd name="connsiteY1" fmla="*/ 206136 h 285419"/>
                                                                                                          <a:gd name="connsiteX2" fmla="*/ 0 w 52147"/>
                                                                                                          <a:gd name="connsiteY2" fmla="*/ 0 h 285419"/>
                                                                                                        </a:gdLst>
                                                                                                        <a:ahLst/>
                                                                                                        <a:cxnLst>
                                                                                                          <a:cxn ang="0">
                                                                                                            <a:pos x="connsiteX0" y="connsiteY0"/>
                                                                                                          </a:cxn>
                                                                                                          <a:cxn ang="0">
                                                                                                            <a:pos x="connsiteX1" y="connsiteY1"/>
                                                                                                          </a:cxn>
                                                                                                          <a:cxn ang="0">
                                                                                                            <a:pos x="connsiteX2" y="connsiteY2"/>
                                                                                                          </a:cxn>
                                                                                                        </a:cxnLst>
                                                                                                        <a:rect l="l" t="t" r="r" b="b"/>
                                                                                                        <a:pathLst>
                                                                                                          <a:path w="52147" h="285419">
                                                                                                            <a:moveTo>
                                                                                                              <a:pt x="47570" y="285419"/>
                                                                                                            </a:moveTo>
                                                                                                            <a:cubicBezTo>
                                                                                                              <a:pt x="51534" y="269562"/>
                                                                                                              <a:pt x="55498" y="253706"/>
                                                                                                              <a:pt x="47570" y="206136"/>
                                                                                                            </a:cubicBezTo>
                                                                                                            <a:cubicBezTo>
                                                                                                              <a:pt x="39642" y="158566"/>
                                                                                                              <a:pt x="19821" y="79283"/>
                                                                                                              <a:pt x="0" y="0"/>
                                                                                                            </a:cubicBezTo>
                                                                                                          </a:path>
                                                                                                        </a:pathLst>
                                                                                                      </a:custGeom>
                                                                                                      <a:noFill/>
                                                                                                      <a:ln w="12700" cap="flat" cmpd="sng" algn="ctr">
                                                                                                        <a:solidFill>
                                                                                                          <a:sysClr val="windowText" lastClr="000000"/>
                                                                                                        </a:solidFill>
                                                                                                        <a:prstDash val="dash"/>
                                                                                                      </a:ln>
                                                                                                      <a:effectLst/>
                                                                                                    </p:spPr>
                                                                                                    <p:txBody>
                                                                                                      <a:bodyPr rtlCol="0" anchor="ctr"/>
                                                                                                      <a:lstStyle/>
                                                                                                      <a:p>
                                                                                                        <a:pPr algn="ctr" defTabSz="3291840">
                                                                                                          <a:defRPr/>
                                                                                                        </a:pPr>
                                                                                                        <a:endParaRPr lang="en-US" sz="26129" b="1" kern="0">
                                                                                                          <a:solidFill>
                                                                                                            <a:prstClr val="white"/>
                                                                                                          </a:solidFill>
                                                                                                          <a:latin typeface="Calibri"/>
                                                                                                        </a:endParaRPr>
                                                                                                      </a:p>
                                                                                                    </p:txBody>
                                                                                                  </p:sp>
                                                                                                  <p:sp>
                                                                                                    <p:nvSpPr>
                                                                                                      <p:cNvPr id="983" name="Freeform 982"/>
                                                                                                      <p:cNvSpPr/>
                                                                                                      <p:nvPr/>
                                                                                                    </p:nvSpPr>
                                                                                                    <p:spPr>
                                                                                                      <a:xfrm>
                                                                                                        <a:off x="5410200" y="3271755"/>
                                                                                                        <a:ext cx="250623" cy="185820"/>
                                                                                                      </a:xfrm>
                                                                                                      <a:custGeom>
                                                                                                        <a:avLst/>
                                                                                                        <a:gdLst>
                                                                                                          <a:gd name="connsiteX0" fmla="*/ 169137 w 169137"/>
                                                                                                          <a:gd name="connsiteY0" fmla="*/ 0 h 126853"/>
                                                                                                          <a:gd name="connsiteX1" fmla="*/ 126853 w 169137"/>
                                                                                                          <a:gd name="connsiteY1" fmla="*/ 42284 h 126853"/>
                                                                                                          <a:gd name="connsiteX2" fmla="*/ 0 w 169137"/>
                                                                                                          <a:gd name="connsiteY2" fmla="*/ 126853 h 126853"/>
                                                                                                        </a:gdLst>
                                                                                                        <a:ahLst/>
                                                                                                        <a:cxnLst>
                                                                                                          <a:cxn ang="0">
                                                                                                            <a:pos x="connsiteX0" y="connsiteY0"/>
                                                                                                          </a:cxn>
                                                                                                          <a:cxn ang="0">
                                                                                                            <a:pos x="connsiteX1" y="connsiteY1"/>
                                                                                                          </a:cxn>
                                                                                                          <a:cxn ang="0">
                                                                                                            <a:pos x="connsiteX2" y="connsiteY2"/>
                                                                                                          </a:cxn>
                                                                                                        </a:cxnLst>
                                                                                                        <a:rect l="l" t="t" r="r" b="b"/>
                                                                                                        <a:pathLst>
                                                                                                          <a:path w="169137" h="126853">
                                                                                                            <a:moveTo>
                                                                                                              <a:pt x="169137" y="0"/>
                                                                                                            </a:moveTo>
                                                                                                            <a:cubicBezTo>
                                                                                                              <a:pt x="162090" y="10571"/>
                                                                                                              <a:pt x="155043" y="21142"/>
                                                                                                              <a:pt x="126853" y="42284"/>
                                                                                                            </a:cubicBezTo>
                                                                                                            <a:cubicBezTo>
                                                                                                              <a:pt x="98663" y="63426"/>
                                                                                                              <a:pt x="49331" y="95139"/>
                                                                                                              <a:pt x="0" y="126853"/>
                                                                                                            </a:cubicBezTo>
                                                                                                          </a:path>
                                                                                                        </a:pathLst>
                                                                                                      </a:custGeom>
                                                                                                      <a:noFill/>
                                                                                                      <a:ln w="12700" cap="flat" cmpd="sng" algn="ctr">
                                                                                                        <a:solidFill>
                                                                                                          <a:sysClr val="windowText" lastClr="000000"/>
                                                                                                        </a:solidFill>
                                                                                                        <a:prstDash val="dash"/>
                                                                                                      </a:ln>
                                                                                                      <a:effectLst/>
                                                                                                    </p:spPr>
                                                                                                    <p:txBody>
                                                                                                      <a:bodyPr rtlCol="0" anchor="ctr"/>
                                                                                                      <a:lstStyle/>
                                                                                                      <a:p>
                                                                                                        <a:pPr algn="ctr" defTabSz="3291840">
                                                                                                          <a:defRPr/>
                                                                                                        </a:pPr>
                                                                                                        <a:endParaRPr lang="en-US" sz="26129" b="1" kern="0">
                                                                                                          <a:solidFill>
                                                                                                            <a:prstClr val="white"/>
                                                                                                          </a:solidFill>
                                                                                                          <a:latin typeface="Calibri"/>
                                                                                                        </a:endParaRPr>
                                                                                                      </a:p>
                                                                                                    </p:txBody>
                                                                                                  </p:sp>
                                                                                                  <p:sp>
                                                                                                    <p:nvSpPr>
                                                                                                      <p:cNvPr id="984" name="Freeform 983"/>
                                                                                                      <p:cNvSpPr/>
                                                                                                      <p:nvPr/>
                                                                                                    </p:nvSpPr>
                                                                                                    <p:spPr>
                                                                                                      <a:xfrm>
                                                                                                        <a:off x="5660823" y="3097332"/>
                                                                                                        <a:ext cx="36999" cy="116282"/>
                                                                                                      </a:xfrm>
                                                                                                      <a:custGeom>
                                                                                                        <a:avLst/>
                                                                                                        <a:gdLst>
                                                                                                          <a:gd name="connsiteX0" fmla="*/ 0 w 36999"/>
                                                                                                          <a:gd name="connsiteY0" fmla="*/ 0 h 116282"/>
                                                                                                          <a:gd name="connsiteX1" fmla="*/ 36999 w 36999"/>
                                                                                                          <a:gd name="connsiteY1" fmla="*/ 116282 h 116282"/>
                                                                                                        </a:gdLst>
                                                                                                        <a:ahLst/>
                                                                                                        <a:cxnLst>
                                                                                                          <a:cxn ang="0">
                                                                                                            <a:pos x="connsiteX0" y="connsiteY0"/>
                                                                                                          </a:cxn>
                                                                                                          <a:cxn ang="0">
                                                                                                            <a:pos x="connsiteX1" y="connsiteY1"/>
                                                                                                          </a:cxn>
                                                                                                        </a:cxnLst>
                                                                                                        <a:rect l="l" t="t" r="r" b="b"/>
                                                                                                        <a:pathLst>
                                                                                                          <a:path w="36999" h="116282">
                                                                                                            <a:moveTo>
                                                                                                              <a:pt x="0" y="0"/>
                                                                                                            </a:moveTo>
                                                                                                            <a:lnTo>
                                                                                                              <a:pt x="36999" y="116282"/>
                                                                                                            </a:lnTo>
                                                                                                          </a:path>
                                                                                                        </a:pathLst>
                                                                                                      </a:custGeom>
                                                                                                      <a:noFill/>
                                                                                                      <a:ln w="12700" cap="flat" cmpd="sng" algn="ctr">
                                                                                                        <a:solidFill>
                                                                                                          <a:sysClr val="windowText" lastClr="000000"/>
                                                                                                        </a:solidFill>
                                                                                                        <a:prstDash val="dash"/>
                                                                                                      </a:ln>
                                                                                                      <a:effectLst/>
                                                                                                    </p:spPr>
                                                                                                    <p:txBody>
                                                                                                      <a:bodyPr rtlCol="0" anchor="ctr"/>
                                                                                                      <a:lstStyle/>
                                                                                                      <a:p>
                                                                                                        <a:pPr algn="ctr" defTabSz="3291840">
                                                                                                          <a:defRPr/>
                                                                                                        </a:pPr>
                                                                                                        <a:endParaRPr lang="en-US" sz="26129" b="1" kern="0">
                                                                                                          <a:solidFill>
                                                                                                            <a:prstClr val="white"/>
                                                                                                          </a:solidFill>
                                                                                                          <a:latin typeface="Calibri"/>
                                                                                                        </a:endParaRPr>
                                                                                                      </a:p>
                                                                                                    </p:txBody>
                                                                                                  </p:sp>
                                                                                                  <p:sp>
                                                                                                    <p:nvSpPr>
                                                                                                      <p:cNvPr id="985" name="Freeform 984"/>
                                                                                                      <p:cNvSpPr/>
                                                                                                      <p:nvPr/>
                                                                                                    </p:nvSpPr>
                                                                                                    <p:spPr>
                                                                                                      <a:xfrm>
                                                                                                        <a:off x="6444666" y="2824766"/>
                                                                                                        <a:ext cx="1541835" cy="1425443"/>
                                                                                                      </a:xfrm>
                                                                                                      <a:custGeom>
                                                                                                        <a:avLst/>
                                                                                                        <a:gdLst>
                                                                                                          <a:gd name="connsiteX0" fmla="*/ 0 w 671264"/>
                                                                                                          <a:gd name="connsiteY0" fmla="*/ 0 h 602553"/>
                                                                                                          <a:gd name="connsiteX1" fmla="*/ 132138 w 671264"/>
                                                                                                          <a:gd name="connsiteY1" fmla="*/ 142710 h 602553"/>
                                                                                                          <a:gd name="connsiteX2" fmla="*/ 554982 w 671264"/>
                                                                                                          <a:gd name="connsiteY2" fmla="*/ 517984 h 602553"/>
                                                                                                          <a:gd name="connsiteX3" fmla="*/ 671264 w 671264"/>
                                                                                                          <a:gd name="connsiteY3" fmla="*/ 602553 h 602553"/>
                                                                                                          <a:gd name="connsiteX0" fmla="*/ 0 w 668971"/>
                                                                                                          <a:gd name="connsiteY0" fmla="*/ 0 h 598117"/>
                                                                                                          <a:gd name="connsiteX1" fmla="*/ 129845 w 668971"/>
                                                                                                          <a:gd name="connsiteY1" fmla="*/ 138274 h 598117"/>
                                                                                                          <a:gd name="connsiteX2" fmla="*/ 552689 w 668971"/>
                                                                                                          <a:gd name="connsiteY2" fmla="*/ 513548 h 598117"/>
                                                                                                          <a:gd name="connsiteX3" fmla="*/ 668971 w 668971"/>
                                                                                                          <a:gd name="connsiteY3" fmla="*/ 598117 h 598117"/>
                                                                                                        </a:gdLst>
                                                                                                        <a:ahLst/>
                                                                                                        <a:cxnLst>
                                                                                                          <a:cxn ang="0">
                                                                                                            <a:pos x="connsiteX0" y="connsiteY0"/>
                                                                                                          </a:cxn>
                                                                                                          <a:cxn ang="0">
                                                                                                            <a:pos x="connsiteX1" y="connsiteY1"/>
                                                                                                          </a:cxn>
                                                                                                          <a:cxn ang="0">
                                                                                                            <a:pos x="connsiteX2" y="connsiteY2"/>
                                                                                                          </a:cxn>
                                                                                                          <a:cxn ang="0">
                                                                                                            <a:pos x="connsiteX3" y="connsiteY3"/>
                                                                                                          </a:cxn>
                                                                                                        </a:cxnLst>
                                                                                                        <a:rect l="l" t="t" r="r" b="b"/>
                                                                                                        <a:pathLst>
                                                                                                          <a:path w="668971" h="598117">
                                                                                                            <a:moveTo>
                                                                                                              <a:pt x="0" y="0"/>
                                                                                                            </a:moveTo>
                                                                                                            <a:cubicBezTo>
                                                                                                              <a:pt x="19820" y="28189"/>
                                                                                                              <a:pt x="37730" y="52683"/>
                                                                                                              <a:pt x="129845" y="138274"/>
                                                                                                            </a:cubicBezTo>
                                                                                                            <a:cubicBezTo>
                                                                                                              <a:pt x="221960" y="223865"/>
                                                                                                              <a:pt x="462835" y="436908"/>
                                                                                                              <a:pt x="552689" y="513548"/>
                                                                                                            </a:cubicBezTo>
                                                                                                            <a:cubicBezTo>
                                                                                                              <a:pt x="642543" y="590188"/>
                                                                                                              <a:pt x="655757" y="594152"/>
                                                                                                              <a:pt x="668971" y="598117"/>
                                                                                                            </a:cubicBezTo>
                                                                                                          </a:path>
                                                                                                        </a:pathLst>
                                                                                                      </a:custGeom>
                                                                                                      <a:noFill/>
                                                                                                      <a:ln w="12700" cap="flat" cmpd="sng" algn="ctr">
                                                                                                        <a:solidFill>
                                                                                                          <a:sysClr val="windowText" lastClr="000000"/>
                                                                                                        </a:solidFill>
                                                                                                        <a:prstDash val="dash"/>
                                                                                                      </a:ln>
                                                                                                      <a:effectLst/>
                                                                                                    </p:spPr>
                                                                                                    <p:txBody>
                                                                                                      <a:bodyPr rtlCol="0" anchor="ctr"/>
                                                                                                      <a:lstStyle/>
                                                                                                      <a:p>
                                                                                                        <a:pPr algn="ctr" defTabSz="3291840">
                                                                                                          <a:defRPr/>
                                                                                                        </a:pPr>
                                                                                                        <a:endParaRPr lang="en-US" sz="26129" b="1" kern="0">
                                                                                                          <a:solidFill>
                                                                                                            <a:prstClr val="white"/>
                                                                                                          </a:solidFill>
                                                                                                          <a:latin typeface="Calibri"/>
                                                                                                        </a:endParaRPr>
                                                                                                      </a:p>
                                                                                                    </p:txBody>
                                                                                                  </p:sp>
                                                                                                  <p:sp>
                                                                                                    <p:nvSpPr>
                                                                                                      <p:cNvPr id="986" name="Freeform 985"/>
                                                                                                      <p:cNvSpPr/>
                                                                                                      <p:nvPr/>
                                                                                                    </p:nvSpPr>
                                                                                                    <p:spPr>
                                                                                                      <a:xfrm>
                                                                                                        <a:off x="6406044" y="4836268"/>
                                                                                                        <a:ext cx="257927" cy="258857"/>
                                                                                                      </a:xfrm>
                                                                                                      <a:custGeom>
                                                                                                        <a:avLst/>
                                                                                                        <a:gdLst>
                                                                                                          <a:gd name="connsiteX0" fmla="*/ 243177 w 257927"/>
                                                                                                          <a:gd name="connsiteY0" fmla="*/ 9 h 258857"/>
                                                                                                          <a:gd name="connsiteX1" fmla="*/ 95181 w 257927"/>
                                                                                                          <a:gd name="connsiteY1" fmla="*/ 100435 h 258857"/>
                                                                                                          <a:gd name="connsiteX2" fmla="*/ 42 w 257927"/>
                                                                                                          <a:gd name="connsiteY2" fmla="*/ 253716 h 258857"/>
                                                                                                          <a:gd name="connsiteX3" fmla="*/ 84610 w 257927"/>
                                                                                                          <a:gd name="connsiteY3" fmla="*/ 216717 h 258857"/>
                                                                                                          <a:gd name="connsiteX4" fmla="*/ 200892 w 257927"/>
                                                                                                          <a:gd name="connsiteY4" fmla="*/ 158576 h 258857"/>
                                                                                                          <a:gd name="connsiteX5" fmla="*/ 248462 w 257927"/>
                                                                                                          <a:gd name="connsiteY5" fmla="*/ 105720 h 258857"/>
                                                                                                          <a:gd name="connsiteX6" fmla="*/ 243177 w 257927"/>
                                                                                                          <a:gd name="connsiteY6" fmla="*/ 9 h 258857"/>
                                                                                                        </a:gdLst>
                                                                                                        <a:ahLst/>
                                                                                                        <a:cxnLst>
                                                                                                          <a:cxn ang="0">
                                                                                                            <a:pos x="connsiteX0" y="connsiteY0"/>
                                                                                                          </a:cxn>
                                                                                                          <a:cxn ang="0">
                                                                                                            <a:pos x="connsiteX1" y="connsiteY1"/>
                                                                                                          </a:cxn>
                                                                                                          <a:cxn ang="0">
                                                                                                            <a:pos x="connsiteX2" y="connsiteY2"/>
                                                                                                          </a:cxn>
                                                                                                          <a:cxn ang="0">
                                                                                                            <a:pos x="connsiteX3" y="connsiteY3"/>
                                                                                                          </a:cxn>
                                                                                                          <a:cxn ang="0">
                                                                                                            <a:pos x="connsiteX4" y="connsiteY4"/>
                                                                                                          </a:cxn>
                                                                                                          <a:cxn ang="0">
                                                                                                            <a:pos x="connsiteX5" y="connsiteY5"/>
                                                                                                          </a:cxn>
                                                                                                          <a:cxn ang="0">
                                                                                                            <a:pos x="connsiteX6" y="connsiteY6"/>
                                                                                                          </a:cxn>
                                                                                                        </a:cxnLst>
                                                                                                        <a:rect l="l" t="t" r="r" b="b"/>
                                                                                                        <a:pathLst>
                                                                                                          <a:path w="257927" h="258857">
                                                                                                            <a:moveTo>
                                                                                                              <a:pt x="243177" y="9"/>
                                                                                                            </a:moveTo>
                                                                                                            <a:cubicBezTo>
                                                                                                              <a:pt x="217630" y="-872"/>
                                                                                                              <a:pt x="135703" y="58151"/>
                                                                                                              <a:pt x="95181" y="100435"/>
                                                                                                            </a:cubicBezTo>
                                                                                                            <a:cubicBezTo>
                                                                                                              <a:pt x="54658" y="142720"/>
                                                                                                              <a:pt x="1804" y="234336"/>
                                                                                                              <a:pt x="42" y="253716"/>
                                                                                                            </a:cubicBezTo>
                                                                                                            <a:cubicBezTo>
                                                                                                              <a:pt x="-1720" y="273096"/>
                                                                                                              <a:pt x="51135" y="232574"/>
                                                                                                              <a:pt x="84610" y="216717"/>
                                                                                                            </a:cubicBezTo>
                                                                                                            <a:cubicBezTo>
                                                                                                              <a:pt x="118085" y="200860"/>
                                                                                                              <a:pt x="173583" y="177075"/>
                                                                                                              <a:pt x="200892" y="158576"/>
                                                                                                            </a:cubicBezTo>
                                                                                                            <a:cubicBezTo>
                                                                                                              <a:pt x="228201" y="140077"/>
                                                                                                              <a:pt x="242296" y="131267"/>
                                                                                                              <a:pt x="248462" y="105720"/>
                                                                                                            </a:cubicBezTo>
                                                                                                            <a:cubicBezTo>
                                                                                                              <a:pt x="254628" y="80173"/>
                                                                                                              <a:pt x="268724" y="890"/>
                                                                                                              <a:pt x="243177" y="9"/>
                                                                                                            </a:cubicBezTo>
                                                                                                            <a:close/>
                                                                                                          </a:path>
                                                                                                        </a:pathLst>
                                                                                                      </a:custGeom>
                                                                                                      <a:solidFill>
                                                                                                        <a:sysClr val="windowText" lastClr="000000"/>
                                                                                                      </a:solidFill>
                                                                                                      <a:ln w="25400" cap="flat" cmpd="sng" algn="ctr">
                                                                                                        <a:solidFill>
                                                                                                          <a:sysClr val="windowText" lastClr="000000"/>
                                                                                                        </a:solidFill>
                                                                                                        <a:prstDash val="solid"/>
                                                                                                      </a:ln>
                                                                                                      <a:effectLst/>
                                                                                                    </p:spPr>
                                                                                                    <p:txBody>
                                                                                                      <a:bodyPr rtlCol="0" anchor="ctr"/>
                                                                                                      <a:lstStyle/>
                                                                                                      <a:p>
                                                                                                        <a:pPr algn="ctr" defTabSz="3291840">
                                                                                                          <a:defRPr/>
                                                                                                        </a:pPr>
                                                                                                        <a:endParaRPr lang="en-US" sz="26129" b="1" kern="0">
                                                                                                          <a:solidFill>
                                                                                                            <a:prstClr val="white"/>
                                                                                                          </a:solidFill>
                                                                                                          <a:latin typeface="Calibri"/>
                                                                                                        </a:endParaRPr>
                                                                                                      </a:p>
                                                                                                    </p:txBody>
                                                                                                  </p:sp>
                                                                                                  <p:sp>
                                                                                                    <p:nvSpPr>
                                                                                                      <p:cNvPr id="987" name="Freeform 986"/>
                                                                                                      <p:cNvSpPr/>
                                                                                                      <p:nvPr/>
                                                                                                    </p:nvSpPr>
                                                                                                    <p:spPr>
                                                                                                      <a:xfrm>
                                                                                                        <a:off x="5127817" y="4687549"/>
                                                                                                        <a:ext cx="789633" cy="370787"/>
                                                                                                      </a:xfrm>
                                                                                                      <a:custGeom>
                                                                                                        <a:avLst/>
                                                                                                        <a:gdLst>
                                                                                                          <a:gd name="connsiteX0" fmla="*/ 26734 w 789633"/>
                                                                                                          <a:gd name="connsiteY0" fmla="*/ 92917 h 453200"/>
                                                                                                          <a:gd name="connsiteX1" fmla="*/ 169443 w 789633"/>
                                                                                                          <a:gd name="connsiteY1" fmla="*/ 309625 h 453200"/>
                                                                                                          <a:gd name="connsiteX2" fmla="*/ 264583 w 789633"/>
                                                                                                          <a:gd name="connsiteY2" fmla="*/ 309625 h 453200"/>
                                                                                                          <a:gd name="connsiteX3" fmla="*/ 359723 w 789633"/>
                                                                                                          <a:gd name="connsiteY3" fmla="*/ 404764 h 453200"/>
                                                                                                          <a:gd name="connsiteX4" fmla="*/ 528861 w 789633"/>
                                                                                                          <a:gd name="connsiteY4" fmla="*/ 452334 h 453200"/>
                                                                                                          <a:gd name="connsiteX5" fmla="*/ 750854 w 789633"/>
                                                                                                          <a:gd name="connsiteY5" fmla="*/ 431192 h 453200"/>
                                                                                                          <a:gd name="connsiteX6" fmla="*/ 787853 w 789633"/>
                                                                                                          <a:gd name="connsiteY6" fmla="*/ 378337 h 453200"/>
                                                                                                          <a:gd name="connsiteX7" fmla="*/ 729712 w 789633"/>
                                                                                                          <a:gd name="connsiteY7" fmla="*/ 293768 h 453200"/>
                                                                                                          <a:gd name="connsiteX8" fmla="*/ 576431 w 789633"/>
                                                                                                          <a:gd name="connsiteY8" fmla="*/ 256769 h 453200"/>
                                                                                                          <a:gd name="connsiteX9" fmla="*/ 380865 w 789633"/>
                                                                                                          <a:gd name="connsiteY9" fmla="*/ 235627 h 453200"/>
                                                                                                          <a:gd name="connsiteX10" fmla="*/ 354438 w 789633"/>
                                                                                                          <a:gd name="connsiteY10" fmla="*/ 145773 h 453200"/>
                                                                                                          <a:gd name="connsiteX11" fmla="*/ 264583 w 789633"/>
                                                                                                          <a:gd name="connsiteY11" fmla="*/ 92917 h 453200"/>
                                                                                                          <a:gd name="connsiteX12" fmla="*/ 132445 w 789633"/>
                                                                                                          <a:gd name="connsiteY12" fmla="*/ 66489 h 453200"/>
                                                                                                          <a:gd name="connsiteX13" fmla="*/ 47876 w 789633"/>
                                                                                                          <a:gd name="connsiteY13" fmla="*/ 29490 h 453200"/>
                                                                                                          <a:gd name="connsiteX14" fmla="*/ 306 w 789633"/>
                                                                                                          <a:gd name="connsiteY14" fmla="*/ 3063 h 453200"/>
                                                                                                          <a:gd name="connsiteX15" fmla="*/ 26734 w 789633"/>
                                                                                                          <a:gd name="connsiteY15" fmla="*/ 92917 h 453200"/>
                                                                                                        </a:gdLst>
                                                                                                        <a:ahLst/>
                                                                                                        <a:cxnLst>
                                                                                                          <a:cxn ang="0">
                                                                                                            <a:pos x="connsiteX0" y="connsiteY0"/>
                                                                                                          </a:cxn>
                                                                                                          <a:cxn ang="0">
                                                                                                            <a:pos x="connsiteX1" y="connsiteY1"/>
                                                                                                          </a:cxn>
                                                                                                          <a:cxn ang="0">
                                                                                                            <a:pos x="connsiteX2" y="connsiteY2"/>
                                                                                                          </a:cxn>
                                                                                                          <a:cxn ang="0">
                                                                                                            <a:pos x="connsiteX3" y="connsiteY3"/>
                                                                                                          </a:cxn>
                                                                                                          <a:cxn ang="0">
                                                                                                            <a:pos x="connsiteX4" y="connsiteY4"/>
                                                                                                          </a:cxn>
                                                                                                          <a:cxn ang="0">
                                                                                                            <a:pos x="connsiteX5" y="connsiteY5"/>
                                                                                                          </a:cxn>
                                                                                                          <a:cxn ang="0">
                                                                                                            <a:pos x="connsiteX6" y="connsiteY6"/>
                                                                                                          </a:cxn>
                                                                                                          <a:cxn ang="0">
                                                                                                            <a:pos x="connsiteX7" y="connsiteY7"/>
                                                                                                          </a:cxn>
                                                                                                          <a:cxn ang="0">
                                                                                                            <a:pos x="connsiteX8" y="connsiteY8"/>
                                                                                                          </a:cxn>
                                                                                                          <a:cxn ang="0">
                                                                                                            <a:pos x="connsiteX9" y="connsiteY9"/>
                                                                                                          </a:cxn>
                                                                                                          <a:cxn ang="0">
                                                                                                            <a:pos x="connsiteX10" y="connsiteY10"/>
                                                                                                          </a:cxn>
                                                                                                          <a:cxn ang="0">
                                                                                                            <a:pos x="connsiteX11" y="connsiteY11"/>
                                                                                                          </a:cxn>
                                                                                                          <a:cxn ang="0">
                                                                                                            <a:pos x="connsiteX12" y="connsiteY12"/>
                                                                                                          </a:cxn>
                                                                                                          <a:cxn ang="0">
                                                                                                            <a:pos x="connsiteX13" y="connsiteY13"/>
                                                                                                          </a:cxn>
                                                                                                          <a:cxn ang="0">
                                                                                                            <a:pos x="connsiteX14" y="connsiteY14"/>
                                                                                                          </a:cxn>
                                                                                                          <a:cxn ang="0">
                                                                                                            <a:pos x="connsiteX15" y="connsiteY15"/>
                                                                                                          </a:cxn>
                                                                                                        </a:cxnLst>
                                                                                                        <a:rect l="l" t="t" r="r" b="b"/>
                                                                                                        <a:pathLst>
                                                                                                          <a:path w="789633" h="453200">
                                                                                                            <a:moveTo>
                                                                                                              <a:pt x="26734" y="92917"/>
                                                                                                            </a:moveTo>
                                                                                                            <a:cubicBezTo>
                                                                                                              <a:pt x="54923" y="144011"/>
                                                                                                              <a:pt x="129802" y="273507"/>
                                                                                                              <a:pt x="169443" y="309625"/>
                                                                                                            </a:cubicBezTo>
                                                                                                            <a:cubicBezTo>
                                                                                                              <a:pt x="209085" y="345743"/>
                                                                                                              <a:pt x="232870" y="293768"/>
                                                                                                              <a:pt x="264583" y="309625"/>
                                                                                                            </a:cubicBezTo>
                                                                                                            <a:cubicBezTo>
                                                                                                              <a:pt x="296296" y="325482"/>
                                                                                                              <a:pt x="315677" y="380979"/>
                                                                                                              <a:pt x="359723" y="404764"/>
                                                                                                            </a:cubicBezTo>
                                                                                                            <a:cubicBezTo>
                                                                                                              <a:pt x="403769" y="428549"/>
                                                                                                              <a:pt x="463673" y="447929"/>
                                                                                                              <a:pt x="528861" y="452334"/>
                                                                                                            </a:cubicBezTo>
                                                                                                            <a:cubicBezTo>
                                                                                                              <a:pt x="594050" y="456739"/>
                                                                                                              <a:pt x="707689" y="443525"/>
                                                                                                              <a:pt x="750854" y="431192"/>
                                                                                                            </a:cubicBezTo>
                                                                                                            <a:cubicBezTo>
                                                                                                              <a:pt x="794019" y="418859"/>
                                                                                                              <a:pt x="791377" y="401241"/>
                                                                                                              <a:pt x="787853" y="378337"/>
                                                                                                            </a:cubicBezTo>
                                                                                                            <a:cubicBezTo>
                                                                                                              <a:pt x="784329" y="355433"/>
                                                                                                              <a:pt x="764949" y="314029"/>
                                                                                                              <a:pt x="729712" y="293768"/>
                                                                                                            </a:cubicBezTo>
                                                                                                            <a:cubicBezTo>
                                                                                                              <a:pt x="694475" y="273507"/>
                                                                                                              <a:pt x="634572" y="266459"/>
                                                                                                              <a:pt x="576431" y="256769"/>
                                                                                                            </a:cubicBezTo>
                                                                                                            <a:cubicBezTo>
                                                                                                              <a:pt x="518290" y="247079"/>
                                                                                                              <a:pt x="417864" y="254126"/>
                                                                                                              <a:pt x="380865" y="235627"/>
                                                                                                            </a:cubicBezTo>
                                                                                                            <a:cubicBezTo>
                                                                                                              <a:pt x="343866" y="217128"/>
                                                                                                              <a:pt x="373818" y="169558"/>
                                                                                                              <a:pt x="354438" y="145773"/>
                                                                                                            </a:cubicBezTo>
                                                                                                            <a:cubicBezTo>
                                                                                                              <a:pt x="335058" y="121988"/>
                                                                                                              <a:pt x="301582" y="106131"/>
                                                                                                              <a:pt x="264583" y="92917"/>
                                                                                                            </a:cubicBezTo>
                                                                                                            <a:cubicBezTo>
                                                                                                              <a:pt x="227584" y="79703"/>
                                                                                                              <a:pt x="168563" y="77060"/>
                                                                                                              <a:pt x="132445" y="66489"/>
                                                                                                            </a:cubicBezTo>
                                                                                                            <a:cubicBezTo>
                                                                                                              <a:pt x="96327" y="55918"/>
                                                                                                              <a:pt x="69899" y="40061"/>
                                                                                                              <a:pt x="47876" y="29490"/>
                                                                                                            </a:cubicBezTo>
                                                                                                            <a:cubicBezTo>
                                                                                                              <a:pt x="25853" y="18919"/>
                                                                                                              <a:pt x="1187" y="-9270"/>
                                                                                                              <a:pt x="306" y="3063"/>
                                                                                                            </a:cubicBezTo>
                                                                                                            <a:cubicBezTo>
                                                                                                              <a:pt x="-575" y="15396"/>
                                                                                                              <a:pt x="-1455" y="41823"/>
                                                                                                              <a:pt x="26734" y="92917"/>
                                                                                                            </a:cubicBezTo>
                                                                                                            <a:close/>
                                                                                                          </a:path>
                                                                                                        </a:pathLst>
                                                                                                      </a:custGeom>
                                                                                                      <a:solidFill>
                                                                                                        <a:srgbClr val="1F497D">
                                                                                                          <a:lumMod val="75000"/>
                                                                                                        </a:srgbClr>
                                                                                                      </a:solidFill>
                                                                                                      <a:ln w="12700" cap="flat" cmpd="sng" algn="ctr">
                                                                                                        <a:solidFill>
                                                                                                          <a:sysClr val="windowText" lastClr="000000"/>
                                                                                                        </a:solidFill>
                                                                                                        <a:prstDash val="solid"/>
                                                                                                      </a:ln>
                                                                                                      <a:effectLst/>
                                                                                                    </p:spPr>
                                                                                                    <p:txBody>
                                                                                                      <a:bodyPr rtlCol="0" anchor="ctr"/>
                                                                                                      <a:lstStyle/>
                                                                                                      <a:p>
                                                                                                        <a:pPr algn="ctr" defTabSz="3291840">
                                                                                                          <a:defRPr/>
                                                                                                        </a:pPr>
                                                                                                        <a:endParaRPr lang="en-US" sz="26129" b="1" kern="0">
                                                                                                          <a:solidFill>
                                                                                                            <a:prstClr val="white"/>
                                                                                                          </a:solidFill>
                                                                                                          <a:latin typeface="Calibri"/>
                                                                                                        </a:endParaRPr>
                                                                                                      </a:p>
                                                                                                    </p:txBody>
                                                                                                  </p:sp>
                                                                                                  <p:sp>
                                                                                                    <p:nvSpPr>
                                                                                                      <p:cNvPr id="988" name="Freeform 987"/>
                                                                                                      <p:cNvSpPr/>
                                                                                                      <p:nvPr/>
                                                                                                    </p:nvSpPr>
                                                                                                    <p:spPr>
                                                                                                      <a:xfrm>
                                                                                                        <a:off x="4989558" y="4461003"/>
                                                                                                        <a:ext cx="121568" cy="184995"/>
                                                                                                      </a:xfrm>
                                                                                                      <a:custGeom>
                                                                                                        <a:avLst/>
                                                                                                        <a:gdLst>
                                                                                                          <a:gd name="connsiteX0" fmla="*/ 121568 w 121568"/>
                                                                                                          <a:gd name="connsiteY0" fmla="*/ 184995 h 184995"/>
                                                                                                          <a:gd name="connsiteX1" fmla="*/ 31714 w 121568"/>
                                                                                                          <a:gd name="connsiteY1" fmla="*/ 79284 h 184995"/>
                                                                                                          <a:gd name="connsiteX2" fmla="*/ 0 w 121568"/>
                                                                                                          <a:gd name="connsiteY2" fmla="*/ 0 h 184995"/>
                                                                                                        </a:gdLst>
                                                                                                        <a:ahLst/>
                                                                                                        <a:cxnLst>
                                                                                                          <a:cxn ang="0">
                                                                                                            <a:pos x="connsiteX0" y="connsiteY0"/>
                                                                                                          </a:cxn>
                                                                                                          <a:cxn ang="0">
                                                                                                            <a:pos x="connsiteX1" y="connsiteY1"/>
                                                                                                          </a:cxn>
                                                                                                          <a:cxn ang="0">
                                                                                                            <a:pos x="connsiteX2" y="connsiteY2"/>
                                                                                                          </a:cxn>
                                                                                                        </a:cxnLst>
                                                                                                        <a:rect l="l" t="t" r="r" b="b"/>
                                                                                                        <a:pathLst>
                                                                                                          <a:path w="121568" h="184995">
                                                                                                            <a:moveTo>
                                                                                                              <a:pt x="121568" y="184995"/>
                                                                                                            </a:moveTo>
                                                                                                            <a:cubicBezTo>
                                                                                                              <a:pt x="86771" y="147555"/>
                                                                                                              <a:pt x="51975" y="110116"/>
                                                                                                              <a:pt x="31714" y="79284"/>
                                                                                                            </a:cubicBezTo>
                                                                                                            <a:cubicBezTo>
                                                                                                              <a:pt x="11453" y="48452"/>
                                                                                                              <a:pt x="5726" y="24226"/>
                                                                                                              <a:pt x="0" y="0"/>
                                                                                                            </a:cubicBezTo>
                                                                                                          </a:path>
                                                                                                        </a:pathLst>
                                                                                                      </a:custGeom>
                                                                                                      <a:noFill/>
                                                                                                      <a:ln w="12700" cap="flat" cmpd="sng" algn="ctr">
                                                                                                        <a:solidFill>
                                                                                                          <a:sysClr val="windowText" lastClr="000000"/>
                                                                                                        </a:solidFill>
                                                                                                        <a:prstDash val="dash"/>
                                                                                                      </a:ln>
                                                                                                      <a:effectLst/>
                                                                                                    </p:spPr>
                                                                                                    <p:txBody>
                                                                                                      <a:bodyPr rtlCol="0" anchor="ctr"/>
                                                                                                      <a:lstStyle/>
                                                                                                      <a:p>
                                                                                                        <a:pPr algn="ctr" defTabSz="3291840">
                                                                                                          <a:defRPr/>
                                                                                                        </a:pPr>
                                                                                                        <a:endParaRPr lang="en-US" sz="26129" b="1" kern="0">
                                                                                                          <a:solidFill>
                                                                                                            <a:prstClr val="white"/>
                                                                                                          </a:solidFill>
                                                                                                          <a:latin typeface="Calibri"/>
                                                                                                        </a:endParaRPr>
                                                                                                      </a:p>
                                                                                                    </p:txBody>
                                                                                                  </p:sp>
                                                                                                  <p:sp>
                                                                                                    <p:nvSpPr>
                                                                                                      <p:cNvPr id="989" name="Freeform 988"/>
                                                                                                      <p:cNvSpPr/>
                                                                                                      <p:nvPr/>
                                                                                                    </p:nvSpPr>
                                                                                                    <p:spPr>
                                                                                                      <a:xfrm>
                                                                                                        <a:off x="5917450" y="5005552"/>
                                                                                                        <a:ext cx="282318" cy="179145"/>
                                                                                                      </a:xfrm>
                                                                                                      <a:custGeom>
                                                                                                        <a:avLst/>
                                                                                                        <a:gdLst>
                                                                                                          <a:gd name="connsiteX0" fmla="*/ 0 w 184995"/>
                                                                                                          <a:gd name="connsiteY0" fmla="*/ 0 h 190280"/>
                                                                                                          <a:gd name="connsiteX1" fmla="*/ 100426 w 184995"/>
                                                                                                          <a:gd name="connsiteY1" fmla="*/ 110997 h 190280"/>
                                                                                                          <a:gd name="connsiteX2" fmla="*/ 184995 w 184995"/>
                                                                                                          <a:gd name="connsiteY2" fmla="*/ 190280 h 190280"/>
                                                                                                        </a:gdLst>
                                                                                                        <a:ahLst/>
                                                                                                        <a:cxnLst>
                                                                                                          <a:cxn ang="0">
                                                                                                            <a:pos x="connsiteX0" y="connsiteY0"/>
                                                                                                          </a:cxn>
                                                                                                          <a:cxn ang="0">
                                                                                                            <a:pos x="connsiteX1" y="connsiteY1"/>
                                                                                                          </a:cxn>
                                                                                                          <a:cxn ang="0">
                                                                                                            <a:pos x="connsiteX2" y="connsiteY2"/>
                                                                                                          </a:cxn>
                                                                                                        </a:cxnLst>
                                                                                                        <a:rect l="l" t="t" r="r" b="b"/>
                                                                                                        <a:pathLst>
                                                                                                          <a:path w="184995" h="190280">
                                                                                                            <a:moveTo>
                                                                                                              <a:pt x="0" y="0"/>
                                                                                                            </a:moveTo>
                                                                                                            <a:cubicBezTo>
                                                                                                              <a:pt x="34797" y="39642"/>
                                                                                                              <a:pt x="69594" y="79284"/>
                                                                                                              <a:pt x="100426" y="110997"/>
                                                                                                            </a:cubicBezTo>
                                                                                                            <a:cubicBezTo>
                                                                                                              <a:pt x="131259" y="142710"/>
                                                                                                              <a:pt x="158127" y="166495"/>
                                                                                                              <a:pt x="184995" y="190280"/>
                                                                                                            </a:cubicBezTo>
                                                                                                          </a:path>
                                                                                                        </a:pathLst>
                                                                                                      </a:custGeom>
                                                                                                      <a:noFill/>
                                                                                                      <a:ln w="12700" cap="flat" cmpd="sng" algn="ctr">
                                                                                                        <a:solidFill>
                                                                                                          <a:sysClr val="windowText" lastClr="000000"/>
                                                                                                        </a:solidFill>
                                                                                                        <a:prstDash val="dash"/>
                                                                                                      </a:ln>
                                                                                                      <a:effectLst/>
                                                                                                    </p:spPr>
                                                                                                    <p:txBody>
                                                                                                      <a:bodyPr rtlCol="0" anchor="ctr"/>
                                                                                                      <a:lstStyle/>
                                                                                                      <a:p>
                                                                                                        <a:pPr algn="ctr" defTabSz="3291840">
                                                                                                          <a:defRPr/>
                                                                                                        </a:pPr>
                                                                                                        <a:endParaRPr lang="en-US" sz="26129" b="1" kern="0">
                                                                                                          <a:solidFill>
                                                                                                            <a:prstClr val="white"/>
                                                                                                          </a:solidFill>
                                                                                                          <a:latin typeface="Calibri"/>
                                                                                                        </a:endParaRPr>
                                                                                                      </a:p>
                                                                                                    </p:txBody>
                                                                                                  </p:sp>
                                                                                                </p:grpSp>
                                                                                                <p:sp>
                                                                                                  <p:nvSpPr>
                                                                                                    <p:cNvPr id="960" name="Freeform 959"/>
                                                                                                    <p:cNvSpPr/>
                                                                                                    <p:nvPr/>
                                                                                                  </p:nvSpPr>
                                                                                                  <p:spPr>
                                                                                                    <a:xfrm>
                                                                                                      <a:off x="4371064" y="2307053"/>
                                                                                                      <a:ext cx="199288" cy="966926"/>
                                                                                                    </a:xfrm>
                                                                                                    <a:custGeom>
                                                                                                      <a:avLst/>
                                                                                                      <a:gdLst>
                                                                                                        <a:gd name="connsiteX0" fmla="*/ 171450 w 192371"/>
                                                                                                        <a:gd name="connsiteY0" fmla="*/ 1158504 h 1158508"/>
                                                                                                        <a:gd name="connsiteX1" fmla="*/ 190500 w 192371"/>
                                                                                                        <a:gd name="connsiteY1" fmla="*/ 1010866 h 1158508"/>
                                                                                                        <a:gd name="connsiteX2" fmla="*/ 185738 w 192371"/>
                                                                                                        <a:gd name="connsiteY2" fmla="*/ 872754 h 1158508"/>
                                                                                                        <a:gd name="connsiteX3" fmla="*/ 166688 w 192371"/>
                                                                                                        <a:gd name="connsiteY3" fmla="*/ 744166 h 1158508"/>
                                                                                                        <a:gd name="connsiteX4" fmla="*/ 161925 w 192371"/>
                                                                                                        <a:gd name="connsiteY4" fmla="*/ 691779 h 1158508"/>
                                                                                                        <a:gd name="connsiteX5" fmla="*/ 185738 w 192371"/>
                                                                                                        <a:gd name="connsiteY5" fmla="*/ 620341 h 1158508"/>
                                                                                                        <a:gd name="connsiteX6" fmla="*/ 185738 w 192371"/>
                                                                                                        <a:gd name="connsiteY6" fmla="*/ 448891 h 1158508"/>
                                                                                                        <a:gd name="connsiteX7" fmla="*/ 109538 w 192371"/>
                                                                                                        <a:gd name="connsiteY7" fmla="*/ 53604 h 1158508"/>
                                                                                                        <a:gd name="connsiteX8" fmla="*/ 100013 w 192371"/>
                                                                                                        <a:gd name="connsiteY8" fmla="*/ 5979 h 1158508"/>
                                                                                                        <a:gd name="connsiteX9" fmla="*/ 52388 w 192371"/>
                                                                                                        <a:gd name="connsiteY9" fmla="*/ 1216 h 1158508"/>
                                                                                                        <a:gd name="connsiteX10" fmla="*/ 4763 w 192371"/>
                                                                                                        <a:gd name="connsiteY10" fmla="*/ 10741 h 1158508"/>
                                                                                                        <a:gd name="connsiteX11" fmla="*/ 4763 w 192371"/>
                                                                                                        <a:gd name="connsiteY11" fmla="*/ 10741 h 1158508"/>
                                                                                                        <a:gd name="connsiteX12" fmla="*/ 0 w 192371"/>
                                                                                                        <a:gd name="connsiteY12" fmla="*/ 63129 h 1158508"/>
                                                                                                        <a:gd name="connsiteX13" fmla="*/ 4763 w 192371"/>
                                                                                                        <a:gd name="connsiteY13" fmla="*/ 115516 h 1158508"/>
                                                                                                        <a:gd name="connsiteX14" fmla="*/ 4763 w 192371"/>
                                                                                                        <a:gd name="connsiteY14" fmla="*/ 163141 h 1158508"/>
                                                                                                        <a:gd name="connsiteX15" fmla="*/ 33338 w 192371"/>
                                                                                                        <a:gd name="connsiteY15" fmla="*/ 296491 h 1158508"/>
                                                                                                        <a:gd name="connsiteX16" fmla="*/ 47625 w 192371"/>
                                                                                                        <a:gd name="connsiteY16" fmla="*/ 386979 h 1158508"/>
                                                                                                        <a:gd name="connsiteX17" fmla="*/ 114300 w 192371"/>
                                                                                                        <a:gd name="connsiteY17" fmla="*/ 596529 h 1158508"/>
                                                                                                        <a:gd name="connsiteX18" fmla="*/ 123825 w 192371"/>
                                                                                                        <a:gd name="connsiteY18" fmla="*/ 620341 h 1158508"/>
                                                                                                        <a:gd name="connsiteX19" fmla="*/ 128588 w 192371"/>
                                                                                                        <a:gd name="connsiteY19" fmla="*/ 663204 h 1158508"/>
                                                                                                        <a:gd name="connsiteX20" fmla="*/ 138113 w 192371"/>
                                                                                                        <a:gd name="connsiteY20" fmla="*/ 753691 h 1158508"/>
                                                                                                        <a:gd name="connsiteX21" fmla="*/ 142875 w 192371"/>
                                                                                                        <a:gd name="connsiteY21" fmla="*/ 863229 h 1158508"/>
                                                                                                        <a:gd name="connsiteX22" fmla="*/ 152400 w 192371"/>
                                                                                                        <a:gd name="connsiteY22" fmla="*/ 1015629 h 1158508"/>
                                                                                                        <a:gd name="connsiteX23" fmla="*/ 171450 w 192371"/>
                                                                                                        <a:gd name="connsiteY23" fmla="*/ 1158504 h 1158508"/>
                                                                                                        <a:gd name="connsiteX0" fmla="*/ 178160 w 199081"/>
                                                                                                        <a:gd name="connsiteY0" fmla="*/ 1158504 h 1158508"/>
                                                                                                        <a:gd name="connsiteX1" fmla="*/ 197210 w 199081"/>
                                                                                                        <a:gd name="connsiteY1" fmla="*/ 1010866 h 1158508"/>
                                                                                                        <a:gd name="connsiteX2" fmla="*/ 192448 w 199081"/>
                                                                                                        <a:gd name="connsiteY2" fmla="*/ 872754 h 1158508"/>
                                                                                                        <a:gd name="connsiteX3" fmla="*/ 173398 w 199081"/>
                                                                                                        <a:gd name="connsiteY3" fmla="*/ 744166 h 1158508"/>
                                                                                                        <a:gd name="connsiteX4" fmla="*/ 168635 w 199081"/>
                                                                                                        <a:gd name="connsiteY4" fmla="*/ 691779 h 1158508"/>
                                                                                                        <a:gd name="connsiteX5" fmla="*/ 192448 w 199081"/>
                                                                                                        <a:gd name="connsiteY5" fmla="*/ 620341 h 1158508"/>
                                                                                                        <a:gd name="connsiteX6" fmla="*/ 192448 w 199081"/>
                                                                                                        <a:gd name="connsiteY6" fmla="*/ 448891 h 1158508"/>
                                                                                                        <a:gd name="connsiteX7" fmla="*/ 116248 w 199081"/>
                                                                                                        <a:gd name="connsiteY7" fmla="*/ 53604 h 1158508"/>
                                                                                                        <a:gd name="connsiteX8" fmla="*/ 106723 w 199081"/>
                                                                                                        <a:gd name="connsiteY8" fmla="*/ 5979 h 1158508"/>
                                                                                                        <a:gd name="connsiteX9" fmla="*/ 59098 w 199081"/>
                                                                                                        <a:gd name="connsiteY9" fmla="*/ 1216 h 1158508"/>
                                                                                                        <a:gd name="connsiteX10" fmla="*/ 11473 w 199081"/>
                                                                                                        <a:gd name="connsiteY10" fmla="*/ 10741 h 1158508"/>
                                                                                                        <a:gd name="connsiteX11" fmla="*/ 11473 w 199081"/>
                                                                                                        <a:gd name="connsiteY11" fmla="*/ 10741 h 1158508"/>
                                                                                                        <a:gd name="connsiteX12" fmla="*/ 0 w 199081"/>
                                                                                                        <a:gd name="connsiteY12" fmla="*/ 36234 h 1158508"/>
                                                                                                        <a:gd name="connsiteX13" fmla="*/ 11473 w 199081"/>
                                                                                                        <a:gd name="connsiteY13" fmla="*/ 115516 h 1158508"/>
                                                                                                        <a:gd name="connsiteX14" fmla="*/ 11473 w 199081"/>
                                                                                                        <a:gd name="connsiteY14" fmla="*/ 163141 h 1158508"/>
                                                                                                        <a:gd name="connsiteX15" fmla="*/ 40048 w 199081"/>
                                                                                                        <a:gd name="connsiteY15" fmla="*/ 296491 h 1158508"/>
                                                                                                        <a:gd name="connsiteX16" fmla="*/ 54335 w 199081"/>
                                                                                                        <a:gd name="connsiteY16" fmla="*/ 386979 h 1158508"/>
                                                                                                        <a:gd name="connsiteX17" fmla="*/ 121010 w 199081"/>
                                                                                                        <a:gd name="connsiteY17" fmla="*/ 596529 h 1158508"/>
                                                                                                        <a:gd name="connsiteX18" fmla="*/ 130535 w 199081"/>
                                                                                                        <a:gd name="connsiteY18" fmla="*/ 620341 h 1158508"/>
                                                                                                        <a:gd name="connsiteX19" fmla="*/ 135298 w 199081"/>
                                                                                                        <a:gd name="connsiteY19" fmla="*/ 663204 h 1158508"/>
                                                                                                        <a:gd name="connsiteX20" fmla="*/ 144823 w 199081"/>
                                                                                                        <a:gd name="connsiteY20" fmla="*/ 753691 h 1158508"/>
                                                                                                        <a:gd name="connsiteX21" fmla="*/ 149585 w 199081"/>
                                                                                                        <a:gd name="connsiteY21" fmla="*/ 863229 h 1158508"/>
                                                                                                        <a:gd name="connsiteX22" fmla="*/ 159110 w 199081"/>
                                                                                                        <a:gd name="connsiteY22" fmla="*/ 1015629 h 1158508"/>
                                                                                                        <a:gd name="connsiteX23" fmla="*/ 178160 w 199081"/>
                                                                                                        <a:gd name="connsiteY23" fmla="*/ 1158504 h 1158508"/>
                                                                                                        <a:gd name="connsiteX0" fmla="*/ 178192 w 199113"/>
                                                                                                        <a:gd name="connsiteY0" fmla="*/ 1158504 h 1158508"/>
                                                                                                        <a:gd name="connsiteX1" fmla="*/ 197242 w 199113"/>
                                                                                                        <a:gd name="connsiteY1" fmla="*/ 1010866 h 1158508"/>
                                                                                                        <a:gd name="connsiteX2" fmla="*/ 192480 w 199113"/>
                                                                                                        <a:gd name="connsiteY2" fmla="*/ 872754 h 1158508"/>
                                                                                                        <a:gd name="connsiteX3" fmla="*/ 173430 w 199113"/>
                                                                                                        <a:gd name="connsiteY3" fmla="*/ 744166 h 1158508"/>
                                                                                                        <a:gd name="connsiteX4" fmla="*/ 168667 w 199113"/>
                                                                                                        <a:gd name="connsiteY4" fmla="*/ 691779 h 1158508"/>
                                                                                                        <a:gd name="connsiteX5" fmla="*/ 192480 w 199113"/>
                                                                                                        <a:gd name="connsiteY5" fmla="*/ 620341 h 1158508"/>
                                                                                                        <a:gd name="connsiteX6" fmla="*/ 192480 w 199113"/>
                                                                                                        <a:gd name="connsiteY6" fmla="*/ 448891 h 1158508"/>
                                                                                                        <a:gd name="connsiteX7" fmla="*/ 116280 w 199113"/>
                                                                                                        <a:gd name="connsiteY7" fmla="*/ 53604 h 1158508"/>
                                                                                                        <a:gd name="connsiteX8" fmla="*/ 106755 w 199113"/>
                                                                                                        <a:gd name="connsiteY8" fmla="*/ 5979 h 1158508"/>
                                                                                                        <a:gd name="connsiteX9" fmla="*/ 59130 w 199113"/>
                                                                                                        <a:gd name="connsiteY9" fmla="*/ 1216 h 1158508"/>
                                                                                                        <a:gd name="connsiteX10" fmla="*/ 11505 w 199113"/>
                                                                                                        <a:gd name="connsiteY10" fmla="*/ 10741 h 1158508"/>
                                                                                                        <a:gd name="connsiteX11" fmla="*/ 11505 w 199113"/>
                                                                                                        <a:gd name="connsiteY11" fmla="*/ 10741 h 1158508"/>
                                                                                                        <a:gd name="connsiteX12" fmla="*/ 32 w 199113"/>
                                                                                                        <a:gd name="connsiteY12" fmla="*/ 36234 h 1158508"/>
                                                                                                        <a:gd name="connsiteX13" fmla="*/ 8149 w 199113"/>
                                                                                                        <a:gd name="connsiteY13" fmla="*/ 115516 h 1158508"/>
                                                                                                        <a:gd name="connsiteX14" fmla="*/ 11505 w 199113"/>
                                                                                                        <a:gd name="connsiteY14" fmla="*/ 163141 h 1158508"/>
                                                                                                        <a:gd name="connsiteX15" fmla="*/ 40080 w 199113"/>
                                                                                                        <a:gd name="connsiteY15" fmla="*/ 296491 h 1158508"/>
                                                                                                        <a:gd name="connsiteX16" fmla="*/ 54367 w 199113"/>
                                                                                                        <a:gd name="connsiteY16" fmla="*/ 386979 h 1158508"/>
                                                                                                        <a:gd name="connsiteX17" fmla="*/ 121042 w 199113"/>
                                                                                                        <a:gd name="connsiteY17" fmla="*/ 596529 h 1158508"/>
                                                                                                        <a:gd name="connsiteX18" fmla="*/ 130567 w 199113"/>
                                                                                                        <a:gd name="connsiteY18" fmla="*/ 620341 h 1158508"/>
                                                                                                        <a:gd name="connsiteX19" fmla="*/ 135330 w 199113"/>
                                                                                                        <a:gd name="connsiteY19" fmla="*/ 663204 h 1158508"/>
                                                                                                        <a:gd name="connsiteX20" fmla="*/ 144855 w 199113"/>
                                                                                                        <a:gd name="connsiteY20" fmla="*/ 753691 h 1158508"/>
                                                                                                        <a:gd name="connsiteX21" fmla="*/ 149617 w 199113"/>
                                                                                                        <a:gd name="connsiteY21" fmla="*/ 863229 h 1158508"/>
                                                                                                        <a:gd name="connsiteX22" fmla="*/ 159142 w 199113"/>
                                                                                                        <a:gd name="connsiteY22" fmla="*/ 1015629 h 1158508"/>
                                                                                                        <a:gd name="connsiteX23" fmla="*/ 178192 w 199113"/>
                                                                                                        <a:gd name="connsiteY23" fmla="*/ 1158504 h 1158508"/>
                                                                                                        <a:gd name="connsiteX0" fmla="*/ 178192 w 199113"/>
                                                                                                        <a:gd name="connsiteY0" fmla="*/ 1165819 h 1165823"/>
                                                                                                        <a:gd name="connsiteX1" fmla="*/ 197242 w 199113"/>
                                                                                                        <a:gd name="connsiteY1" fmla="*/ 1018181 h 1165823"/>
                                                                                                        <a:gd name="connsiteX2" fmla="*/ 192480 w 199113"/>
                                                                                                        <a:gd name="connsiteY2" fmla="*/ 880069 h 1165823"/>
                                                                                                        <a:gd name="connsiteX3" fmla="*/ 173430 w 199113"/>
                                                                                                        <a:gd name="connsiteY3" fmla="*/ 751481 h 1165823"/>
                                                                                                        <a:gd name="connsiteX4" fmla="*/ 168667 w 199113"/>
                                                                                                        <a:gd name="connsiteY4" fmla="*/ 699094 h 1165823"/>
                                                                                                        <a:gd name="connsiteX5" fmla="*/ 192480 w 199113"/>
                                                                                                        <a:gd name="connsiteY5" fmla="*/ 627656 h 1165823"/>
                                                                                                        <a:gd name="connsiteX6" fmla="*/ 192480 w 199113"/>
                                                                                                        <a:gd name="connsiteY6" fmla="*/ 456206 h 1165823"/>
                                                                                                        <a:gd name="connsiteX7" fmla="*/ 116280 w 199113"/>
                                                                                                        <a:gd name="connsiteY7" fmla="*/ 60919 h 1165823"/>
                                                                                                        <a:gd name="connsiteX8" fmla="*/ 100045 w 199113"/>
                                                                                                        <a:gd name="connsiteY8" fmla="*/ 3209 h 1165823"/>
                                                                                                        <a:gd name="connsiteX9" fmla="*/ 59130 w 199113"/>
                                                                                                        <a:gd name="connsiteY9" fmla="*/ 8531 h 1165823"/>
                                                                                                        <a:gd name="connsiteX10" fmla="*/ 11505 w 199113"/>
                                                                                                        <a:gd name="connsiteY10" fmla="*/ 18056 h 1165823"/>
                                                                                                        <a:gd name="connsiteX11" fmla="*/ 11505 w 199113"/>
                                                                                                        <a:gd name="connsiteY11" fmla="*/ 18056 h 1165823"/>
                                                                                                        <a:gd name="connsiteX12" fmla="*/ 32 w 199113"/>
                                                                                                        <a:gd name="connsiteY12" fmla="*/ 43549 h 1165823"/>
                                                                                                        <a:gd name="connsiteX13" fmla="*/ 8149 w 199113"/>
                                                                                                        <a:gd name="connsiteY13" fmla="*/ 122831 h 1165823"/>
                                                                                                        <a:gd name="connsiteX14" fmla="*/ 11505 w 199113"/>
                                                                                                        <a:gd name="connsiteY14" fmla="*/ 170456 h 1165823"/>
                                                                                                        <a:gd name="connsiteX15" fmla="*/ 40080 w 199113"/>
                                                                                                        <a:gd name="connsiteY15" fmla="*/ 303806 h 1165823"/>
                                                                                                        <a:gd name="connsiteX16" fmla="*/ 54367 w 199113"/>
                                                                                                        <a:gd name="connsiteY16" fmla="*/ 394294 h 1165823"/>
                                                                                                        <a:gd name="connsiteX17" fmla="*/ 121042 w 199113"/>
                                                                                                        <a:gd name="connsiteY17" fmla="*/ 603844 h 1165823"/>
                                                                                                        <a:gd name="connsiteX18" fmla="*/ 130567 w 199113"/>
                                                                                                        <a:gd name="connsiteY18" fmla="*/ 627656 h 1165823"/>
                                                                                                        <a:gd name="connsiteX19" fmla="*/ 135330 w 199113"/>
                                                                                                        <a:gd name="connsiteY19" fmla="*/ 670519 h 1165823"/>
                                                                                                        <a:gd name="connsiteX20" fmla="*/ 144855 w 199113"/>
                                                                                                        <a:gd name="connsiteY20" fmla="*/ 761006 h 1165823"/>
                                                                                                        <a:gd name="connsiteX21" fmla="*/ 149617 w 199113"/>
                                                                                                        <a:gd name="connsiteY21" fmla="*/ 870544 h 1165823"/>
                                                                                                        <a:gd name="connsiteX22" fmla="*/ 159142 w 199113"/>
                                                                                                        <a:gd name="connsiteY22" fmla="*/ 1022944 h 1165823"/>
                                                                                                        <a:gd name="connsiteX23" fmla="*/ 178192 w 199113"/>
                                                                                                        <a:gd name="connsiteY23" fmla="*/ 1165819 h 1165823"/>
                                                                                                        <a:gd name="connsiteX0" fmla="*/ 178192 w 199113"/>
                                                                                                        <a:gd name="connsiteY0" fmla="*/ 1165819 h 1165823"/>
                                                                                                        <a:gd name="connsiteX1" fmla="*/ 197242 w 199113"/>
                                                                                                        <a:gd name="connsiteY1" fmla="*/ 1018181 h 1165823"/>
                                                                                                        <a:gd name="connsiteX2" fmla="*/ 192480 w 199113"/>
                                                                                                        <a:gd name="connsiteY2" fmla="*/ 880069 h 1165823"/>
                                                                                                        <a:gd name="connsiteX3" fmla="*/ 173430 w 199113"/>
                                                                                                        <a:gd name="connsiteY3" fmla="*/ 751481 h 1165823"/>
                                                                                                        <a:gd name="connsiteX4" fmla="*/ 168667 w 199113"/>
                                                                                                        <a:gd name="connsiteY4" fmla="*/ 699094 h 1165823"/>
                                                                                                        <a:gd name="connsiteX5" fmla="*/ 192480 w 199113"/>
                                                                                                        <a:gd name="connsiteY5" fmla="*/ 627656 h 1165823"/>
                                                                                                        <a:gd name="connsiteX6" fmla="*/ 192480 w 199113"/>
                                                                                                        <a:gd name="connsiteY6" fmla="*/ 456206 h 1165823"/>
                                                                                                        <a:gd name="connsiteX7" fmla="*/ 116280 w 199113"/>
                                                                                                        <a:gd name="connsiteY7" fmla="*/ 60919 h 1165823"/>
                                                                                                        <a:gd name="connsiteX8" fmla="*/ 100045 w 199113"/>
                                                                                                        <a:gd name="connsiteY8" fmla="*/ 3209 h 1165823"/>
                                                                                                        <a:gd name="connsiteX9" fmla="*/ 59130 w 199113"/>
                                                                                                        <a:gd name="connsiteY9" fmla="*/ 8531 h 1165823"/>
                                                                                                        <a:gd name="connsiteX10" fmla="*/ 11505 w 199113"/>
                                                                                                        <a:gd name="connsiteY10" fmla="*/ 18056 h 1165823"/>
                                                                                                        <a:gd name="connsiteX11" fmla="*/ 11505 w 199113"/>
                                                                                                        <a:gd name="connsiteY11" fmla="*/ 18056 h 1165823"/>
                                                                                                        <a:gd name="connsiteX12" fmla="*/ 32 w 199113"/>
                                                                                                        <a:gd name="connsiteY12" fmla="*/ 43549 h 1165823"/>
                                                                                                        <a:gd name="connsiteX13" fmla="*/ 8149 w 199113"/>
                                                                                                        <a:gd name="connsiteY13" fmla="*/ 122831 h 1165823"/>
                                                                                                        <a:gd name="connsiteX14" fmla="*/ 11505 w 199113"/>
                                                                                                        <a:gd name="connsiteY14" fmla="*/ 170456 h 1165823"/>
                                                                                                        <a:gd name="connsiteX15" fmla="*/ 40080 w 199113"/>
                                                                                                        <a:gd name="connsiteY15" fmla="*/ 303806 h 1165823"/>
                                                                                                        <a:gd name="connsiteX16" fmla="*/ 54367 w 199113"/>
                                                                                                        <a:gd name="connsiteY16" fmla="*/ 394294 h 1165823"/>
                                                                                                        <a:gd name="connsiteX17" fmla="*/ 121042 w 199113"/>
                                                                                                        <a:gd name="connsiteY17" fmla="*/ 603844 h 1165823"/>
                                                                                                        <a:gd name="connsiteX18" fmla="*/ 130567 w 199113"/>
                                                                                                        <a:gd name="connsiteY18" fmla="*/ 627656 h 1165823"/>
                                                                                                        <a:gd name="connsiteX19" fmla="*/ 144855 w 199113"/>
                                                                                                        <a:gd name="connsiteY19" fmla="*/ 761006 h 1165823"/>
                                                                                                        <a:gd name="connsiteX20" fmla="*/ 149617 w 199113"/>
                                                                                                        <a:gd name="connsiteY20" fmla="*/ 870544 h 1165823"/>
                                                                                                        <a:gd name="connsiteX21" fmla="*/ 159142 w 199113"/>
                                                                                                        <a:gd name="connsiteY21" fmla="*/ 1022944 h 1165823"/>
                                                                                                        <a:gd name="connsiteX22" fmla="*/ 178192 w 199113"/>
                                                                                                        <a:gd name="connsiteY22" fmla="*/ 1165819 h 1165823"/>
                                                                                                        <a:gd name="connsiteX0" fmla="*/ 178192 w 199113"/>
                                                                                                        <a:gd name="connsiteY0" fmla="*/ 1165819 h 1165823"/>
                                                                                                        <a:gd name="connsiteX1" fmla="*/ 197242 w 199113"/>
                                                                                                        <a:gd name="connsiteY1" fmla="*/ 1018181 h 1165823"/>
                                                                                                        <a:gd name="connsiteX2" fmla="*/ 192480 w 199113"/>
                                                                                                        <a:gd name="connsiteY2" fmla="*/ 880069 h 1165823"/>
                                                                                                        <a:gd name="connsiteX3" fmla="*/ 173430 w 199113"/>
                                                                                                        <a:gd name="connsiteY3" fmla="*/ 751481 h 1165823"/>
                                                                                                        <a:gd name="connsiteX4" fmla="*/ 168667 w 199113"/>
                                                                                                        <a:gd name="connsiteY4" fmla="*/ 699094 h 1165823"/>
                                                                                                        <a:gd name="connsiteX5" fmla="*/ 192480 w 199113"/>
                                                                                                        <a:gd name="connsiteY5" fmla="*/ 627656 h 1165823"/>
                                                                                                        <a:gd name="connsiteX6" fmla="*/ 192480 w 199113"/>
                                                                                                        <a:gd name="connsiteY6" fmla="*/ 456206 h 1165823"/>
                                                                                                        <a:gd name="connsiteX7" fmla="*/ 116280 w 199113"/>
                                                                                                        <a:gd name="connsiteY7" fmla="*/ 60919 h 1165823"/>
                                                                                                        <a:gd name="connsiteX8" fmla="*/ 100045 w 199113"/>
                                                                                                        <a:gd name="connsiteY8" fmla="*/ 3209 h 1165823"/>
                                                                                                        <a:gd name="connsiteX9" fmla="*/ 59130 w 199113"/>
                                                                                                        <a:gd name="connsiteY9" fmla="*/ 8531 h 1165823"/>
                                                                                                        <a:gd name="connsiteX10" fmla="*/ 11505 w 199113"/>
                                                                                                        <a:gd name="connsiteY10" fmla="*/ 18056 h 1165823"/>
                                                                                                        <a:gd name="connsiteX11" fmla="*/ 11505 w 199113"/>
                                                                                                        <a:gd name="connsiteY11" fmla="*/ 18056 h 1165823"/>
                                                                                                        <a:gd name="connsiteX12" fmla="*/ 32 w 199113"/>
                                                                                                        <a:gd name="connsiteY12" fmla="*/ 43549 h 1165823"/>
                                                                                                        <a:gd name="connsiteX13" fmla="*/ 8149 w 199113"/>
                                                                                                        <a:gd name="connsiteY13" fmla="*/ 122831 h 1165823"/>
                                                                                                        <a:gd name="connsiteX14" fmla="*/ 11505 w 199113"/>
                                                                                                        <a:gd name="connsiteY14" fmla="*/ 170456 h 1165823"/>
                                                                                                        <a:gd name="connsiteX15" fmla="*/ 40080 w 199113"/>
                                                                                                        <a:gd name="connsiteY15" fmla="*/ 303806 h 1165823"/>
                                                                                                        <a:gd name="connsiteX16" fmla="*/ 54367 w 199113"/>
                                                                                                        <a:gd name="connsiteY16" fmla="*/ 394294 h 1165823"/>
                                                                                                        <a:gd name="connsiteX17" fmla="*/ 121042 w 199113"/>
                                                                                                        <a:gd name="connsiteY17" fmla="*/ 603844 h 1165823"/>
                                                                                                        <a:gd name="connsiteX18" fmla="*/ 144855 w 199113"/>
                                                                                                        <a:gd name="connsiteY18" fmla="*/ 761006 h 1165823"/>
                                                                                                        <a:gd name="connsiteX19" fmla="*/ 149617 w 199113"/>
                                                                                                        <a:gd name="connsiteY19" fmla="*/ 870544 h 1165823"/>
                                                                                                        <a:gd name="connsiteX20" fmla="*/ 159142 w 199113"/>
                                                                                                        <a:gd name="connsiteY20" fmla="*/ 1022944 h 1165823"/>
                                                                                                        <a:gd name="connsiteX21" fmla="*/ 178192 w 199113"/>
                                                                                                        <a:gd name="connsiteY21" fmla="*/ 1165819 h 1165823"/>
                                                                                                        <a:gd name="connsiteX0" fmla="*/ 178192 w 198883"/>
                                                                                                        <a:gd name="connsiteY0" fmla="*/ 1165819 h 1165823"/>
                                                                                                        <a:gd name="connsiteX1" fmla="*/ 197242 w 198883"/>
                                                                                                        <a:gd name="connsiteY1" fmla="*/ 1018181 h 1165823"/>
                                                                                                        <a:gd name="connsiteX2" fmla="*/ 192480 w 198883"/>
                                                                                                        <a:gd name="connsiteY2" fmla="*/ 880069 h 1165823"/>
                                                                                                        <a:gd name="connsiteX3" fmla="*/ 173430 w 198883"/>
                                                                                                        <a:gd name="connsiteY3" fmla="*/ 751481 h 1165823"/>
                                                                                                        <a:gd name="connsiteX4" fmla="*/ 173776 w 198883"/>
                                                                                                        <a:gd name="connsiteY4" fmla="*/ 691412 h 1165823"/>
                                                                                                        <a:gd name="connsiteX5" fmla="*/ 192480 w 198883"/>
                                                                                                        <a:gd name="connsiteY5" fmla="*/ 627656 h 1165823"/>
                                                                                                        <a:gd name="connsiteX6" fmla="*/ 192480 w 198883"/>
                                                                                                        <a:gd name="connsiteY6" fmla="*/ 456206 h 1165823"/>
                                                                                                        <a:gd name="connsiteX7" fmla="*/ 116280 w 198883"/>
                                                                                                        <a:gd name="connsiteY7" fmla="*/ 60919 h 1165823"/>
                                                                                                        <a:gd name="connsiteX8" fmla="*/ 100045 w 198883"/>
                                                                                                        <a:gd name="connsiteY8" fmla="*/ 3209 h 1165823"/>
                                                                                                        <a:gd name="connsiteX9" fmla="*/ 59130 w 198883"/>
                                                                                                        <a:gd name="connsiteY9" fmla="*/ 8531 h 1165823"/>
                                                                                                        <a:gd name="connsiteX10" fmla="*/ 11505 w 198883"/>
                                                                                                        <a:gd name="connsiteY10" fmla="*/ 18056 h 1165823"/>
                                                                                                        <a:gd name="connsiteX11" fmla="*/ 11505 w 198883"/>
                                                                                                        <a:gd name="connsiteY11" fmla="*/ 18056 h 1165823"/>
                                                                                                        <a:gd name="connsiteX12" fmla="*/ 32 w 198883"/>
                                                                                                        <a:gd name="connsiteY12" fmla="*/ 43549 h 1165823"/>
                                                                                                        <a:gd name="connsiteX13" fmla="*/ 8149 w 198883"/>
                                                                                                        <a:gd name="connsiteY13" fmla="*/ 122831 h 1165823"/>
                                                                                                        <a:gd name="connsiteX14" fmla="*/ 11505 w 198883"/>
                                                                                                        <a:gd name="connsiteY14" fmla="*/ 170456 h 1165823"/>
                                                                                                        <a:gd name="connsiteX15" fmla="*/ 40080 w 198883"/>
                                                                                                        <a:gd name="connsiteY15" fmla="*/ 303806 h 1165823"/>
                                                                                                        <a:gd name="connsiteX16" fmla="*/ 54367 w 198883"/>
                                                                                                        <a:gd name="connsiteY16" fmla="*/ 394294 h 1165823"/>
                                                                                                        <a:gd name="connsiteX17" fmla="*/ 121042 w 198883"/>
                                                                                                        <a:gd name="connsiteY17" fmla="*/ 603844 h 1165823"/>
                                                                                                        <a:gd name="connsiteX18" fmla="*/ 144855 w 198883"/>
                                                                                                        <a:gd name="connsiteY18" fmla="*/ 761006 h 1165823"/>
                                                                                                        <a:gd name="connsiteX19" fmla="*/ 149617 w 198883"/>
                                                                                                        <a:gd name="connsiteY19" fmla="*/ 870544 h 1165823"/>
                                                                                                        <a:gd name="connsiteX20" fmla="*/ 159142 w 198883"/>
                                                                                                        <a:gd name="connsiteY20" fmla="*/ 1022944 h 1165823"/>
                                                                                                        <a:gd name="connsiteX21" fmla="*/ 178192 w 198883"/>
                                                                                                        <a:gd name="connsiteY21" fmla="*/ 1165819 h 1165823"/>
                                                                                                        <a:gd name="connsiteX0" fmla="*/ 178192 w 198882"/>
                                                                                                        <a:gd name="connsiteY0" fmla="*/ 1165819 h 1165823"/>
                                                                                                        <a:gd name="connsiteX1" fmla="*/ 197242 w 198882"/>
                                                                                                        <a:gd name="connsiteY1" fmla="*/ 1018181 h 1165823"/>
                                                                                                        <a:gd name="connsiteX2" fmla="*/ 192480 w 198882"/>
                                                                                                        <a:gd name="connsiteY2" fmla="*/ 880069 h 1165823"/>
                                                                                                        <a:gd name="connsiteX3" fmla="*/ 173430 w 198882"/>
                                                                                                        <a:gd name="connsiteY3" fmla="*/ 751481 h 1165823"/>
                                                                                                        <a:gd name="connsiteX4" fmla="*/ 173776 w 198882"/>
                                                                                                        <a:gd name="connsiteY4" fmla="*/ 691412 h 1165823"/>
                                                                                                        <a:gd name="connsiteX5" fmla="*/ 192480 w 198882"/>
                                                                                                        <a:gd name="connsiteY5" fmla="*/ 627656 h 1165823"/>
                                                                                                        <a:gd name="connsiteX6" fmla="*/ 192480 w 198882"/>
                                                                                                        <a:gd name="connsiteY6" fmla="*/ 456206 h 1165823"/>
                                                                                                        <a:gd name="connsiteX7" fmla="*/ 116280 w 198882"/>
                                                                                                        <a:gd name="connsiteY7" fmla="*/ 60919 h 1165823"/>
                                                                                                        <a:gd name="connsiteX8" fmla="*/ 100045 w 198882"/>
                                                                                                        <a:gd name="connsiteY8" fmla="*/ 3209 h 1165823"/>
                                                                                                        <a:gd name="connsiteX9" fmla="*/ 59130 w 198882"/>
                                                                                                        <a:gd name="connsiteY9" fmla="*/ 8531 h 1165823"/>
                                                                                                        <a:gd name="connsiteX10" fmla="*/ 11505 w 198882"/>
                                                                                                        <a:gd name="connsiteY10" fmla="*/ 18056 h 1165823"/>
                                                                                                        <a:gd name="connsiteX11" fmla="*/ 11505 w 198882"/>
                                                                                                        <a:gd name="connsiteY11" fmla="*/ 18056 h 1165823"/>
                                                                                                        <a:gd name="connsiteX12" fmla="*/ 32 w 198882"/>
                                                                                                        <a:gd name="connsiteY12" fmla="*/ 43549 h 1165823"/>
                                                                                                        <a:gd name="connsiteX13" fmla="*/ 8149 w 198882"/>
                                                                                                        <a:gd name="connsiteY13" fmla="*/ 122831 h 1165823"/>
                                                                                                        <a:gd name="connsiteX14" fmla="*/ 11505 w 198882"/>
                                                                                                        <a:gd name="connsiteY14" fmla="*/ 170456 h 1165823"/>
                                                                                                        <a:gd name="connsiteX15" fmla="*/ 40080 w 198882"/>
                                                                                                        <a:gd name="connsiteY15" fmla="*/ 303806 h 1165823"/>
                                                                                                        <a:gd name="connsiteX16" fmla="*/ 77363 w 198882"/>
                                                                                                        <a:gd name="connsiteY16" fmla="*/ 389172 h 1165823"/>
                                                                                                        <a:gd name="connsiteX17" fmla="*/ 121042 w 198882"/>
                                                                                                        <a:gd name="connsiteY17" fmla="*/ 603844 h 1165823"/>
                                                                                                        <a:gd name="connsiteX18" fmla="*/ 144855 w 198882"/>
                                                                                                        <a:gd name="connsiteY18" fmla="*/ 761006 h 1165823"/>
                                                                                                        <a:gd name="connsiteX19" fmla="*/ 149617 w 198882"/>
                                                                                                        <a:gd name="connsiteY19" fmla="*/ 870544 h 1165823"/>
                                                                                                        <a:gd name="connsiteX20" fmla="*/ 159142 w 198882"/>
                                                                                                        <a:gd name="connsiteY20" fmla="*/ 1022944 h 1165823"/>
                                                                                                        <a:gd name="connsiteX21" fmla="*/ 178192 w 198882"/>
                                                                                                        <a:gd name="connsiteY21" fmla="*/ 1165819 h 1165823"/>
                                                                                                        <a:gd name="connsiteX0" fmla="*/ 178192 w 198882"/>
                                                                                                        <a:gd name="connsiteY0" fmla="*/ 1165819 h 1165823"/>
                                                                                                        <a:gd name="connsiteX1" fmla="*/ 197242 w 198882"/>
                                                                                                        <a:gd name="connsiteY1" fmla="*/ 1018181 h 1165823"/>
                                                                                                        <a:gd name="connsiteX2" fmla="*/ 192480 w 198882"/>
                                                                                                        <a:gd name="connsiteY2" fmla="*/ 880069 h 1165823"/>
                                                                                                        <a:gd name="connsiteX3" fmla="*/ 173430 w 198882"/>
                                                                                                        <a:gd name="connsiteY3" fmla="*/ 751481 h 1165823"/>
                                                                                                        <a:gd name="connsiteX4" fmla="*/ 173776 w 198882"/>
                                                                                                        <a:gd name="connsiteY4" fmla="*/ 691412 h 1165823"/>
                                                                                                        <a:gd name="connsiteX5" fmla="*/ 192480 w 198882"/>
                                                                                                        <a:gd name="connsiteY5" fmla="*/ 627656 h 1165823"/>
                                                                                                        <a:gd name="connsiteX6" fmla="*/ 192480 w 198882"/>
                                                                                                        <a:gd name="connsiteY6" fmla="*/ 456206 h 1165823"/>
                                                                                                        <a:gd name="connsiteX7" fmla="*/ 116280 w 198882"/>
                                                                                                        <a:gd name="connsiteY7" fmla="*/ 60919 h 1165823"/>
                                                                                                        <a:gd name="connsiteX8" fmla="*/ 100045 w 198882"/>
                                                                                                        <a:gd name="connsiteY8" fmla="*/ 3209 h 1165823"/>
                                                                                                        <a:gd name="connsiteX9" fmla="*/ 59130 w 198882"/>
                                                                                                        <a:gd name="connsiteY9" fmla="*/ 8531 h 1165823"/>
                                                                                                        <a:gd name="connsiteX10" fmla="*/ 11505 w 198882"/>
                                                                                                        <a:gd name="connsiteY10" fmla="*/ 18056 h 1165823"/>
                                                                                                        <a:gd name="connsiteX11" fmla="*/ 11505 w 198882"/>
                                                                                                        <a:gd name="connsiteY11" fmla="*/ 18056 h 1165823"/>
                                                                                                        <a:gd name="connsiteX12" fmla="*/ 32 w 198882"/>
                                                                                                        <a:gd name="connsiteY12" fmla="*/ 43549 h 1165823"/>
                                                                                                        <a:gd name="connsiteX13" fmla="*/ 8149 w 198882"/>
                                                                                                        <a:gd name="connsiteY13" fmla="*/ 122831 h 1165823"/>
                                                                                                        <a:gd name="connsiteX14" fmla="*/ 11505 w 198882"/>
                                                                                                        <a:gd name="connsiteY14" fmla="*/ 170456 h 1165823"/>
                                                                                                        <a:gd name="connsiteX15" fmla="*/ 40080 w 198882"/>
                                                                                                        <a:gd name="connsiteY15" fmla="*/ 303806 h 1165823"/>
                                                                                                        <a:gd name="connsiteX16" fmla="*/ 110580 w 198882"/>
                                                                                                        <a:gd name="connsiteY16" fmla="*/ 384050 h 1165823"/>
                                                                                                        <a:gd name="connsiteX17" fmla="*/ 121042 w 198882"/>
                                                                                                        <a:gd name="connsiteY17" fmla="*/ 603844 h 1165823"/>
                                                                                                        <a:gd name="connsiteX18" fmla="*/ 144855 w 198882"/>
                                                                                                        <a:gd name="connsiteY18" fmla="*/ 761006 h 1165823"/>
                                                                                                        <a:gd name="connsiteX19" fmla="*/ 149617 w 198882"/>
                                                                                                        <a:gd name="connsiteY19" fmla="*/ 870544 h 1165823"/>
                                                                                                        <a:gd name="connsiteX20" fmla="*/ 159142 w 198882"/>
                                                                                                        <a:gd name="connsiteY20" fmla="*/ 1022944 h 1165823"/>
                                                                                                        <a:gd name="connsiteX21" fmla="*/ 178192 w 198882"/>
                                                                                                        <a:gd name="connsiteY21" fmla="*/ 1165819 h 1165823"/>
                                                                                                        <a:gd name="connsiteX0" fmla="*/ 178192 w 198882"/>
                                                                                                        <a:gd name="connsiteY0" fmla="*/ 1165819 h 1165823"/>
                                                                                                        <a:gd name="connsiteX1" fmla="*/ 197242 w 198882"/>
                                                                                                        <a:gd name="connsiteY1" fmla="*/ 1018181 h 1165823"/>
                                                                                                        <a:gd name="connsiteX2" fmla="*/ 192480 w 198882"/>
                                                                                                        <a:gd name="connsiteY2" fmla="*/ 880069 h 1165823"/>
                                                                                                        <a:gd name="connsiteX3" fmla="*/ 173430 w 198882"/>
                                                                                                        <a:gd name="connsiteY3" fmla="*/ 751481 h 1165823"/>
                                                                                                        <a:gd name="connsiteX4" fmla="*/ 173776 w 198882"/>
                                                                                                        <a:gd name="connsiteY4" fmla="*/ 691412 h 1165823"/>
                                                                                                        <a:gd name="connsiteX5" fmla="*/ 192480 w 198882"/>
                                                                                                        <a:gd name="connsiteY5" fmla="*/ 627656 h 1165823"/>
                                                                                                        <a:gd name="connsiteX6" fmla="*/ 192480 w 198882"/>
                                                                                                        <a:gd name="connsiteY6" fmla="*/ 456206 h 1165823"/>
                                                                                                        <a:gd name="connsiteX7" fmla="*/ 116280 w 198882"/>
                                                                                                        <a:gd name="connsiteY7" fmla="*/ 60919 h 1165823"/>
                                                                                                        <a:gd name="connsiteX8" fmla="*/ 100045 w 198882"/>
                                                                                                        <a:gd name="connsiteY8" fmla="*/ 3209 h 1165823"/>
                                                                                                        <a:gd name="connsiteX9" fmla="*/ 59130 w 198882"/>
                                                                                                        <a:gd name="connsiteY9" fmla="*/ 8531 h 1165823"/>
                                                                                                        <a:gd name="connsiteX10" fmla="*/ 11505 w 198882"/>
                                                                                                        <a:gd name="connsiteY10" fmla="*/ 18056 h 1165823"/>
                                                                                                        <a:gd name="connsiteX11" fmla="*/ 11505 w 198882"/>
                                                                                                        <a:gd name="connsiteY11" fmla="*/ 18056 h 1165823"/>
                                                                                                        <a:gd name="connsiteX12" fmla="*/ 32 w 198882"/>
                                                                                                        <a:gd name="connsiteY12" fmla="*/ 43549 h 1165823"/>
                                                                                                        <a:gd name="connsiteX13" fmla="*/ 8149 w 198882"/>
                                                                                                        <a:gd name="connsiteY13" fmla="*/ 122831 h 1165823"/>
                                                                                                        <a:gd name="connsiteX14" fmla="*/ 11505 w 198882"/>
                                                                                                        <a:gd name="connsiteY14" fmla="*/ 170456 h 1165823"/>
                                                                                                        <a:gd name="connsiteX15" fmla="*/ 40080 w 198882"/>
                                                                                                        <a:gd name="connsiteY15" fmla="*/ 303806 h 1165823"/>
                                                                                                        <a:gd name="connsiteX16" fmla="*/ 64588 w 198882"/>
                                                                                                        <a:gd name="connsiteY16" fmla="*/ 404535 h 1165823"/>
                                                                                                        <a:gd name="connsiteX17" fmla="*/ 121042 w 198882"/>
                                                                                                        <a:gd name="connsiteY17" fmla="*/ 603844 h 1165823"/>
                                                                                                        <a:gd name="connsiteX18" fmla="*/ 144855 w 198882"/>
                                                                                                        <a:gd name="connsiteY18" fmla="*/ 761006 h 1165823"/>
                                                                                                        <a:gd name="connsiteX19" fmla="*/ 149617 w 198882"/>
                                                                                                        <a:gd name="connsiteY19" fmla="*/ 870544 h 1165823"/>
                                                                                                        <a:gd name="connsiteX20" fmla="*/ 159142 w 198882"/>
                                                                                                        <a:gd name="connsiteY20" fmla="*/ 1022944 h 1165823"/>
                                                                                                        <a:gd name="connsiteX21" fmla="*/ 178192 w 198882"/>
                                                                                                        <a:gd name="connsiteY21" fmla="*/ 1165819 h 1165823"/>
                                                                                                        <a:gd name="connsiteX0" fmla="*/ 178192 w 198882"/>
                                                                                                        <a:gd name="connsiteY0" fmla="*/ 1165819 h 1165823"/>
                                                                                                        <a:gd name="connsiteX1" fmla="*/ 197242 w 198882"/>
                                                                                                        <a:gd name="connsiteY1" fmla="*/ 1018181 h 1165823"/>
                                                                                                        <a:gd name="connsiteX2" fmla="*/ 192480 w 198882"/>
                                                                                                        <a:gd name="connsiteY2" fmla="*/ 880069 h 1165823"/>
                                                                                                        <a:gd name="connsiteX3" fmla="*/ 173430 w 198882"/>
                                                                                                        <a:gd name="connsiteY3" fmla="*/ 751481 h 1165823"/>
                                                                                                        <a:gd name="connsiteX4" fmla="*/ 173776 w 198882"/>
                                                                                                        <a:gd name="connsiteY4" fmla="*/ 691412 h 1165823"/>
                                                                                                        <a:gd name="connsiteX5" fmla="*/ 192480 w 198882"/>
                                                                                                        <a:gd name="connsiteY5" fmla="*/ 627656 h 1165823"/>
                                                                                                        <a:gd name="connsiteX6" fmla="*/ 192480 w 198882"/>
                                                                                                        <a:gd name="connsiteY6" fmla="*/ 456206 h 1165823"/>
                                                                                                        <a:gd name="connsiteX7" fmla="*/ 116280 w 198882"/>
                                                                                                        <a:gd name="connsiteY7" fmla="*/ 60919 h 1165823"/>
                                                                                                        <a:gd name="connsiteX8" fmla="*/ 100045 w 198882"/>
                                                                                                        <a:gd name="connsiteY8" fmla="*/ 3209 h 1165823"/>
                                                                                                        <a:gd name="connsiteX9" fmla="*/ 59130 w 198882"/>
                                                                                                        <a:gd name="connsiteY9" fmla="*/ 8531 h 1165823"/>
                                                                                                        <a:gd name="connsiteX10" fmla="*/ 11505 w 198882"/>
                                                                                                        <a:gd name="connsiteY10" fmla="*/ 18056 h 1165823"/>
                                                                                                        <a:gd name="connsiteX11" fmla="*/ 11505 w 198882"/>
                                                                                                        <a:gd name="connsiteY11" fmla="*/ 18056 h 1165823"/>
                                                                                                        <a:gd name="connsiteX12" fmla="*/ 32 w 198882"/>
                                                                                                        <a:gd name="connsiteY12" fmla="*/ 43549 h 1165823"/>
                                                                                                        <a:gd name="connsiteX13" fmla="*/ 8149 w 198882"/>
                                                                                                        <a:gd name="connsiteY13" fmla="*/ 122831 h 1165823"/>
                                                                                                        <a:gd name="connsiteX14" fmla="*/ 11505 w 198882"/>
                                                                                                        <a:gd name="connsiteY14" fmla="*/ 170456 h 1165823"/>
                                                                                                        <a:gd name="connsiteX15" fmla="*/ 40080 w 198882"/>
                                                                                                        <a:gd name="connsiteY15" fmla="*/ 303806 h 1165823"/>
                                                                                                        <a:gd name="connsiteX16" fmla="*/ 62033 w 198882"/>
                                                                                                        <a:gd name="connsiteY16" fmla="*/ 404535 h 1165823"/>
                                                                                                        <a:gd name="connsiteX17" fmla="*/ 121042 w 198882"/>
                                                                                                        <a:gd name="connsiteY17" fmla="*/ 603844 h 1165823"/>
                                                                                                        <a:gd name="connsiteX18" fmla="*/ 144855 w 198882"/>
                                                                                                        <a:gd name="connsiteY18" fmla="*/ 761006 h 1165823"/>
                                                                                                        <a:gd name="connsiteX19" fmla="*/ 149617 w 198882"/>
                                                                                                        <a:gd name="connsiteY19" fmla="*/ 870544 h 1165823"/>
                                                                                                        <a:gd name="connsiteX20" fmla="*/ 159142 w 198882"/>
                                                                                                        <a:gd name="connsiteY20" fmla="*/ 1022944 h 1165823"/>
                                                                                                        <a:gd name="connsiteX21" fmla="*/ 178192 w 198882"/>
                                                                                                        <a:gd name="connsiteY21" fmla="*/ 1165819 h 1165823"/>
                                                                                                        <a:gd name="connsiteX0" fmla="*/ 178192 w 198882"/>
                                                                                                        <a:gd name="connsiteY0" fmla="*/ 1165819 h 1165823"/>
                                                                                                        <a:gd name="connsiteX1" fmla="*/ 197242 w 198882"/>
                                                                                                        <a:gd name="connsiteY1" fmla="*/ 1018181 h 1165823"/>
                                                                                                        <a:gd name="connsiteX2" fmla="*/ 192480 w 198882"/>
                                                                                                        <a:gd name="connsiteY2" fmla="*/ 880069 h 1165823"/>
                                                                                                        <a:gd name="connsiteX3" fmla="*/ 173430 w 198882"/>
                                                                                                        <a:gd name="connsiteY3" fmla="*/ 751481 h 1165823"/>
                                                                                                        <a:gd name="connsiteX4" fmla="*/ 173776 w 198882"/>
                                                                                                        <a:gd name="connsiteY4" fmla="*/ 691412 h 1165823"/>
                                                                                                        <a:gd name="connsiteX5" fmla="*/ 192480 w 198882"/>
                                                                                                        <a:gd name="connsiteY5" fmla="*/ 627656 h 1165823"/>
                                                                                                        <a:gd name="connsiteX6" fmla="*/ 192480 w 198882"/>
                                                                                                        <a:gd name="connsiteY6" fmla="*/ 456206 h 1165823"/>
                                                                                                        <a:gd name="connsiteX7" fmla="*/ 116280 w 198882"/>
                                                                                                        <a:gd name="connsiteY7" fmla="*/ 60919 h 1165823"/>
                                                                                                        <a:gd name="connsiteX8" fmla="*/ 100045 w 198882"/>
                                                                                                        <a:gd name="connsiteY8" fmla="*/ 3209 h 1165823"/>
                                                                                                        <a:gd name="connsiteX9" fmla="*/ 59130 w 198882"/>
                                                                                                        <a:gd name="connsiteY9" fmla="*/ 8531 h 1165823"/>
                                                                                                        <a:gd name="connsiteX10" fmla="*/ 11505 w 198882"/>
                                                                                                        <a:gd name="connsiteY10" fmla="*/ 18056 h 1165823"/>
                                                                                                        <a:gd name="connsiteX11" fmla="*/ 11505 w 198882"/>
                                                                                                        <a:gd name="connsiteY11" fmla="*/ 18056 h 1165823"/>
                                                                                                        <a:gd name="connsiteX12" fmla="*/ 32 w 198882"/>
                                                                                                        <a:gd name="connsiteY12" fmla="*/ 43549 h 1165823"/>
                                                                                                        <a:gd name="connsiteX13" fmla="*/ 8149 w 198882"/>
                                                                                                        <a:gd name="connsiteY13" fmla="*/ 122831 h 1165823"/>
                                                                                                        <a:gd name="connsiteX14" fmla="*/ 11505 w 198882"/>
                                                                                                        <a:gd name="connsiteY14" fmla="*/ 170456 h 1165823"/>
                                                                                                        <a:gd name="connsiteX15" fmla="*/ 40080 w 198882"/>
                                                                                                        <a:gd name="connsiteY15" fmla="*/ 303806 h 1165823"/>
                                                                                                        <a:gd name="connsiteX16" fmla="*/ 64589 w 198882"/>
                                                                                                        <a:gd name="connsiteY16" fmla="*/ 394292 h 1165823"/>
                                                                                                        <a:gd name="connsiteX17" fmla="*/ 121042 w 198882"/>
                                                                                                        <a:gd name="connsiteY17" fmla="*/ 603844 h 1165823"/>
                                                                                                        <a:gd name="connsiteX18" fmla="*/ 144855 w 198882"/>
                                                                                                        <a:gd name="connsiteY18" fmla="*/ 761006 h 1165823"/>
                                                                                                        <a:gd name="connsiteX19" fmla="*/ 149617 w 198882"/>
                                                                                                        <a:gd name="connsiteY19" fmla="*/ 870544 h 1165823"/>
                                                                                                        <a:gd name="connsiteX20" fmla="*/ 159142 w 198882"/>
                                                                                                        <a:gd name="connsiteY20" fmla="*/ 1022944 h 1165823"/>
                                                                                                        <a:gd name="connsiteX21" fmla="*/ 178192 w 198882"/>
                                                                                                        <a:gd name="connsiteY21" fmla="*/ 1165819 h 1165823"/>
                                                                                                        <a:gd name="connsiteX0" fmla="*/ 178192 w 198882"/>
                                                                                                        <a:gd name="connsiteY0" fmla="*/ 1165819 h 1165823"/>
                                                                                                        <a:gd name="connsiteX1" fmla="*/ 197242 w 198882"/>
                                                                                                        <a:gd name="connsiteY1" fmla="*/ 1018181 h 1165823"/>
                                                                                                        <a:gd name="connsiteX2" fmla="*/ 192480 w 198882"/>
                                                                                                        <a:gd name="connsiteY2" fmla="*/ 880069 h 1165823"/>
                                                                                                        <a:gd name="connsiteX3" fmla="*/ 173430 w 198882"/>
                                                                                                        <a:gd name="connsiteY3" fmla="*/ 751481 h 1165823"/>
                                                                                                        <a:gd name="connsiteX4" fmla="*/ 173776 w 198882"/>
                                                                                                        <a:gd name="connsiteY4" fmla="*/ 691412 h 1165823"/>
                                                                                                        <a:gd name="connsiteX5" fmla="*/ 192480 w 198882"/>
                                                                                                        <a:gd name="connsiteY5" fmla="*/ 627656 h 1165823"/>
                                                                                                        <a:gd name="connsiteX6" fmla="*/ 192480 w 198882"/>
                                                                                                        <a:gd name="connsiteY6" fmla="*/ 456206 h 1165823"/>
                                                                                                        <a:gd name="connsiteX7" fmla="*/ 116280 w 198882"/>
                                                                                                        <a:gd name="connsiteY7" fmla="*/ 60919 h 1165823"/>
                                                                                                        <a:gd name="connsiteX8" fmla="*/ 100045 w 198882"/>
                                                                                                        <a:gd name="connsiteY8" fmla="*/ 3209 h 1165823"/>
                                                                                                        <a:gd name="connsiteX9" fmla="*/ 59130 w 198882"/>
                                                                                                        <a:gd name="connsiteY9" fmla="*/ 8531 h 1165823"/>
                                                                                                        <a:gd name="connsiteX10" fmla="*/ 11505 w 198882"/>
                                                                                                        <a:gd name="connsiteY10" fmla="*/ 18056 h 1165823"/>
                                                                                                        <a:gd name="connsiteX11" fmla="*/ 11505 w 198882"/>
                                                                                                        <a:gd name="connsiteY11" fmla="*/ 18056 h 1165823"/>
                                                                                                        <a:gd name="connsiteX12" fmla="*/ 32 w 198882"/>
                                                                                                        <a:gd name="connsiteY12" fmla="*/ 43549 h 1165823"/>
                                                                                                        <a:gd name="connsiteX13" fmla="*/ 8149 w 198882"/>
                                                                                                        <a:gd name="connsiteY13" fmla="*/ 122831 h 1165823"/>
                                                                                                        <a:gd name="connsiteX14" fmla="*/ 11505 w 198882"/>
                                                                                                        <a:gd name="connsiteY14" fmla="*/ 170456 h 1165823"/>
                                                                                                        <a:gd name="connsiteX15" fmla="*/ 40080 w 198882"/>
                                                                                                        <a:gd name="connsiteY15" fmla="*/ 303806 h 1165823"/>
                                                                                                        <a:gd name="connsiteX16" fmla="*/ 64589 w 198882"/>
                                                                                                        <a:gd name="connsiteY16" fmla="*/ 394292 h 1165823"/>
                                                                                                        <a:gd name="connsiteX17" fmla="*/ 110823 w 198882"/>
                                                                                                        <a:gd name="connsiteY17" fmla="*/ 603844 h 1165823"/>
                                                                                                        <a:gd name="connsiteX18" fmla="*/ 144855 w 198882"/>
                                                                                                        <a:gd name="connsiteY18" fmla="*/ 761006 h 1165823"/>
                                                                                                        <a:gd name="connsiteX19" fmla="*/ 149617 w 198882"/>
                                                                                                        <a:gd name="connsiteY19" fmla="*/ 870544 h 1165823"/>
                                                                                                        <a:gd name="connsiteX20" fmla="*/ 159142 w 198882"/>
                                                                                                        <a:gd name="connsiteY20" fmla="*/ 1022944 h 1165823"/>
                                                                                                        <a:gd name="connsiteX21" fmla="*/ 178192 w 198882"/>
                                                                                                        <a:gd name="connsiteY21" fmla="*/ 1165819 h 1165823"/>
                                                                                                        <a:gd name="connsiteX0" fmla="*/ 178192 w 202837"/>
                                                                                                        <a:gd name="connsiteY0" fmla="*/ 1165819 h 1165823"/>
                                                                                                        <a:gd name="connsiteX1" fmla="*/ 197242 w 202837"/>
                                                                                                        <a:gd name="connsiteY1" fmla="*/ 1018181 h 1165823"/>
                                                                                                        <a:gd name="connsiteX2" fmla="*/ 192480 w 202837"/>
                                                                                                        <a:gd name="connsiteY2" fmla="*/ 880069 h 1165823"/>
                                                                                                        <a:gd name="connsiteX3" fmla="*/ 173430 w 202837"/>
                                                                                                        <a:gd name="connsiteY3" fmla="*/ 751481 h 1165823"/>
                                                                                                        <a:gd name="connsiteX4" fmla="*/ 173776 w 202837"/>
                                                                                                        <a:gd name="connsiteY4" fmla="*/ 691412 h 1165823"/>
                                                                                                        <a:gd name="connsiteX5" fmla="*/ 200145 w 202837"/>
                                                                                                        <a:gd name="connsiteY5" fmla="*/ 625096 h 1165823"/>
                                                                                                        <a:gd name="connsiteX6" fmla="*/ 192480 w 202837"/>
                                                                                                        <a:gd name="connsiteY6" fmla="*/ 456206 h 1165823"/>
                                                                                                        <a:gd name="connsiteX7" fmla="*/ 116280 w 202837"/>
                                                                                                        <a:gd name="connsiteY7" fmla="*/ 60919 h 1165823"/>
                                                                                                        <a:gd name="connsiteX8" fmla="*/ 100045 w 202837"/>
                                                                                                        <a:gd name="connsiteY8" fmla="*/ 3209 h 1165823"/>
                                                                                                        <a:gd name="connsiteX9" fmla="*/ 59130 w 202837"/>
                                                                                                        <a:gd name="connsiteY9" fmla="*/ 8531 h 1165823"/>
                                                                                                        <a:gd name="connsiteX10" fmla="*/ 11505 w 202837"/>
                                                                                                        <a:gd name="connsiteY10" fmla="*/ 18056 h 1165823"/>
                                                                                                        <a:gd name="connsiteX11" fmla="*/ 11505 w 202837"/>
                                                                                                        <a:gd name="connsiteY11" fmla="*/ 18056 h 1165823"/>
                                                                                                        <a:gd name="connsiteX12" fmla="*/ 32 w 202837"/>
                                                                                                        <a:gd name="connsiteY12" fmla="*/ 43549 h 1165823"/>
                                                                                                        <a:gd name="connsiteX13" fmla="*/ 8149 w 202837"/>
                                                                                                        <a:gd name="connsiteY13" fmla="*/ 122831 h 1165823"/>
                                                                                                        <a:gd name="connsiteX14" fmla="*/ 11505 w 202837"/>
                                                                                                        <a:gd name="connsiteY14" fmla="*/ 170456 h 1165823"/>
                                                                                                        <a:gd name="connsiteX15" fmla="*/ 40080 w 202837"/>
                                                                                                        <a:gd name="connsiteY15" fmla="*/ 303806 h 1165823"/>
                                                                                                        <a:gd name="connsiteX16" fmla="*/ 64589 w 202837"/>
                                                                                                        <a:gd name="connsiteY16" fmla="*/ 394292 h 1165823"/>
                                                                                                        <a:gd name="connsiteX17" fmla="*/ 110823 w 202837"/>
                                                                                                        <a:gd name="connsiteY17" fmla="*/ 603844 h 1165823"/>
                                                                                                        <a:gd name="connsiteX18" fmla="*/ 144855 w 202837"/>
                                                                                                        <a:gd name="connsiteY18" fmla="*/ 761006 h 1165823"/>
                                                                                                        <a:gd name="connsiteX19" fmla="*/ 149617 w 202837"/>
                                                                                                        <a:gd name="connsiteY19" fmla="*/ 870544 h 1165823"/>
                                                                                                        <a:gd name="connsiteX20" fmla="*/ 159142 w 202837"/>
                                                                                                        <a:gd name="connsiteY20" fmla="*/ 1022944 h 1165823"/>
                                                                                                        <a:gd name="connsiteX21" fmla="*/ 178192 w 202837"/>
                                                                                                        <a:gd name="connsiteY21" fmla="*/ 1165819 h 1165823"/>
                                                                                                        <a:gd name="connsiteX0" fmla="*/ 178192 w 202837"/>
                                                                                                        <a:gd name="connsiteY0" fmla="*/ 1165819 h 1165823"/>
                                                                                                        <a:gd name="connsiteX1" fmla="*/ 197242 w 202837"/>
                                                                                                        <a:gd name="connsiteY1" fmla="*/ 1018181 h 1165823"/>
                                                                                                        <a:gd name="connsiteX2" fmla="*/ 192480 w 202837"/>
                                                                                                        <a:gd name="connsiteY2" fmla="*/ 880069 h 1165823"/>
                                                                                                        <a:gd name="connsiteX3" fmla="*/ 178540 w 202837"/>
                                                                                                        <a:gd name="connsiteY3" fmla="*/ 736118 h 1165823"/>
                                                                                                        <a:gd name="connsiteX4" fmla="*/ 173776 w 202837"/>
                                                                                                        <a:gd name="connsiteY4" fmla="*/ 691412 h 1165823"/>
                                                                                                        <a:gd name="connsiteX5" fmla="*/ 200145 w 202837"/>
                                                                                                        <a:gd name="connsiteY5" fmla="*/ 625096 h 1165823"/>
                                                                                                        <a:gd name="connsiteX6" fmla="*/ 192480 w 202837"/>
                                                                                                        <a:gd name="connsiteY6" fmla="*/ 456206 h 1165823"/>
                                                                                                        <a:gd name="connsiteX7" fmla="*/ 116280 w 202837"/>
                                                                                                        <a:gd name="connsiteY7" fmla="*/ 60919 h 1165823"/>
                                                                                                        <a:gd name="connsiteX8" fmla="*/ 100045 w 202837"/>
                                                                                                        <a:gd name="connsiteY8" fmla="*/ 3209 h 1165823"/>
                                                                                                        <a:gd name="connsiteX9" fmla="*/ 59130 w 202837"/>
                                                                                                        <a:gd name="connsiteY9" fmla="*/ 8531 h 1165823"/>
                                                                                                        <a:gd name="connsiteX10" fmla="*/ 11505 w 202837"/>
                                                                                                        <a:gd name="connsiteY10" fmla="*/ 18056 h 1165823"/>
                                                                                                        <a:gd name="connsiteX11" fmla="*/ 11505 w 202837"/>
                                                                                                        <a:gd name="connsiteY11" fmla="*/ 18056 h 1165823"/>
                                                                                                        <a:gd name="connsiteX12" fmla="*/ 32 w 202837"/>
                                                                                                        <a:gd name="connsiteY12" fmla="*/ 43549 h 1165823"/>
                                                                                                        <a:gd name="connsiteX13" fmla="*/ 8149 w 202837"/>
                                                                                                        <a:gd name="connsiteY13" fmla="*/ 122831 h 1165823"/>
                                                                                                        <a:gd name="connsiteX14" fmla="*/ 11505 w 202837"/>
                                                                                                        <a:gd name="connsiteY14" fmla="*/ 170456 h 1165823"/>
                                                                                                        <a:gd name="connsiteX15" fmla="*/ 40080 w 202837"/>
                                                                                                        <a:gd name="connsiteY15" fmla="*/ 303806 h 1165823"/>
                                                                                                        <a:gd name="connsiteX16" fmla="*/ 64589 w 202837"/>
                                                                                                        <a:gd name="connsiteY16" fmla="*/ 394292 h 1165823"/>
                                                                                                        <a:gd name="connsiteX17" fmla="*/ 110823 w 202837"/>
                                                                                                        <a:gd name="connsiteY17" fmla="*/ 603844 h 1165823"/>
                                                                                                        <a:gd name="connsiteX18" fmla="*/ 144855 w 202837"/>
                                                                                                        <a:gd name="connsiteY18" fmla="*/ 761006 h 1165823"/>
                                                                                                        <a:gd name="connsiteX19" fmla="*/ 149617 w 202837"/>
                                                                                                        <a:gd name="connsiteY19" fmla="*/ 870544 h 1165823"/>
                                                                                                        <a:gd name="connsiteX20" fmla="*/ 159142 w 202837"/>
                                                                                                        <a:gd name="connsiteY20" fmla="*/ 1022944 h 1165823"/>
                                                                                                        <a:gd name="connsiteX21" fmla="*/ 178192 w 202837"/>
                                                                                                        <a:gd name="connsiteY21" fmla="*/ 1165819 h 1165823"/>
                                                                                                        <a:gd name="connsiteX0" fmla="*/ 178192 w 202133"/>
                                                                                                        <a:gd name="connsiteY0" fmla="*/ 1165819 h 1165823"/>
                                                                                                        <a:gd name="connsiteX1" fmla="*/ 197242 w 202133"/>
                                                                                                        <a:gd name="connsiteY1" fmla="*/ 1018181 h 1165823"/>
                                                                                                        <a:gd name="connsiteX2" fmla="*/ 192480 w 202133"/>
                                                                                                        <a:gd name="connsiteY2" fmla="*/ 880069 h 1165823"/>
                                                                                                        <a:gd name="connsiteX3" fmla="*/ 178540 w 202133"/>
                                                                                                        <a:gd name="connsiteY3" fmla="*/ 736118 h 1165823"/>
                                                                                                        <a:gd name="connsiteX4" fmla="*/ 183995 w 202133"/>
                                                                                                        <a:gd name="connsiteY4" fmla="*/ 691412 h 1165823"/>
                                                                                                        <a:gd name="connsiteX5" fmla="*/ 200145 w 202133"/>
                                                                                                        <a:gd name="connsiteY5" fmla="*/ 625096 h 1165823"/>
                                                                                                        <a:gd name="connsiteX6" fmla="*/ 192480 w 202133"/>
                                                                                                        <a:gd name="connsiteY6" fmla="*/ 456206 h 1165823"/>
                                                                                                        <a:gd name="connsiteX7" fmla="*/ 116280 w 202133"/>
                                                                                                        <a:gd name="connsiteY7" fmla="*/ 60919 h 1165823"/>
                                                                                                        <a:gd name="connsiteX8" fmla="*/ 100045 w 202133"/>
                                                                                                        <a:gd name="connsiteY8" fmla="*/ 3209 h 1165823"/>
                                                                                                        <a:gd name="connsiteX9" fmla="*/ 59130 w 202133"/>
                                                                                                        <a:gd name="connsiteY9" fmla="*/ 8531 h 1165823"/>
                                                                                                        <a:gd name="connsiteX10" fmla="*/ 11505 w 202133"/>
                                                                                                        <a:gd name="connsiteY10" fmla="*/ 18056 h 1165823"/>
                                                                                                        <a:gd name="connsiteX11" fmla="*/ 11505 w 202133"/>
                                                                                                        <a:gd name="connsiteY11" fmla="*/ 18056 h 1165823"/>
                                                                                                        <a:gd name="connsiteX12" fmla="*/ 32 w 202133"/>
                                                                                                        <a:gd name="connsiteY12" fmla="*/ 43549 h 1165823"/>
                                                                                                        <a:gd name="connsiteX13" fmla="*/ 8149 w 202133"/>
                                                                                                        <a:gd name="connsiteY13" fmla="*/ 122831 h 1165823"/>
                                                                                                        <a:gd name="connsiteX14" fmla="*/ 11505 w 202133"/>
                                                                                                        <a:gd name="connsiteY14" fmla="*/ 170456 h 1165823"/>
                                                                                                        <a:gd name="connsiteX15" fmla="*/ 40080 w 202133"/>
                                                                                                        <a:gd name="connsiteY15" fmla="*/ 303806 h 1165823"/>
                                                                                                        <a:gd name="connsiteX16" fmla="*/ 64589 w 202133"/>
                                                                                                        <a:gd name="connsiteY16" fmla="*/ 394292 h 1165823"/>
                                                                                                        <a:gd name="connsiteX17" fmla="*/ 110823 w 202133"/>
                                                                                                        <a:gd name="connsiteY17" fmla="*/ 603844 h 1165823"/>
                                                                                                        <a:gd name="connsiteX18" fmla="*/ 144855 w 202133"/>
                                                                                                        <a:gd name="connsiteY18" fmla="*/ 761006 h 1165823"/>
                                                                                                        <a:gd name="connsiteX19" fmla="*/ 149617 w 202133"/>
                                                                                                        <a:gd name="connsiteY19" fmla="*/ 870544 h 1165823"/>
                                                                                                        <a:gd name="connsiteX20" fmla="*/ 159142 w 202133"/>
                                                                                                        <a:gd name="connsiteY20" fmla="*/ 1022944 h 1165823"/>
                                                                                                        <a:gd name="connsiteX21" fmla="*/ 178192 w 202133"/>
                                                                                                        <a:gd name="connsiteY21" fmla="*/ 1165819 h 1165823"/>
                                                                                                        <a:gd name="connsiteX0" fmla="*/ 178192 w 202506"/>
                                                                                                        <a:gd name="connsiteY0" fmla="*/ 1165819 h 1165823"/>
                                                                                                        <a:gd name="connsiteX1" fmla="*/ 197242 w 202506"/>
                                                                                                        <a:gd name="connsiteY1" fmla="*/ 1018181 h 1165823"/>
                                                                                                        <a:gd name="connsiteX2" fmla="*/ 192480 w 202506"/>
                                                                                                        <a:gd name="connsiteY2" fmla="*/ 880069 h 1165823"/>
                                                                                                        <a:gd name="connsiteX3" fmla="*/ 178540 w 202506"/>
                                                                                                        <a:gd name="connsiteY3" fmla="*/ 736118 h 1165823"/>
                                                                                                        <a:gd name="connsiteX4" fmla="*/ 200145 w 202506"/>
                                                                                                        <a:gd name="connsiteY4" fmla="*/ 625096 h 1165823"/>
                                                                                                        <a:gd name="connsiteX5" fmla="*/ 192480 w 202506"/>
                                                                                                        <a:gd name="connsiteY5" fmla="*/ 456206 h 1165823"/>
                                                                                                        <a:gd name="connsiteX6" fmla="*/ 116280 w 202506"/>
                                                                                                        <a:gd name="connsiteY6" fmla="*/ 60919 h 1165823"/>
                                                                                                        <a:gd name="connsiteX7" fmla="*/ 100045 w 202506"/>
                                                                                                        <a:gd name="connsiteY7" fmla="*/ 3209 h 1165823"/>
                                                                                                        <a:gd name="connsiteX8" fmla="*/ 59130 w 202506"/>
                                                                                                        <a:gd name="connsiteY8" fmla="*/ 8531 h 1165823"/>
                                                                                                        <a:gd name="connsiteX9" fmla="*/ 11505 w 202506"/>
                                                                                                        <a:gd name="connsiteY9" fmla="*/ 18056 h 1165823"/>
                                                                                                        <a:gd name="connsiteX10" fmla="*/ 11505 w 202506"/>
                                                                                                        <a:gd name="connsiteY10" fmla="*/ 18056 h 1165823"/>
                                                                                                        <a:gd name="connsiteX11" fmla="*/ 32 w 202506"/>
                                                                                                        <a:gd name="connsiteY11" fmla="*/ 43549 h 1165823"/>
                                                                                                        <a:gd name="connsiteX12" fmla="*/ 8149 w 202506"/>
                                                                                                        <a:gd name="connsiteY12" fmla="*/ 122831 h 1165823"/>
                                                                                                        <a:gd name="connsiteX13" fmla="*/ 11505 w 202506"/>
                                                                                                        <a:gd name="connsiteY13" fmla="*/ 170456 h 1165823"/>
                                                                                                        <a:gd name="connsiteX14" fmla="*/ 40080 w 202506"/>
                                                                                                        <a:gd name="connsiteY14" fmla="*/ 303806 h 1165823"/>
                                                                                                        <a:gd name="connsiteX15" fmla="*/ 64589 w 202506"/>
                                                                                                        <a:gd name="connsiteY15" fmla="*/ 394292 h 1165823"/>
                                                                                                        <a:gd name="connsiteX16" fmla="*/ 110823 w 202506"/>
                                                                                                        <a:gd name="connsiteY16" fmla="*/ 603844 h 1165823"/>
                                                                                                        <a:gd name="connsiteX17" fmla="*/ 144855 w 202506"/>
                                                                                                        <a:gd name="connsiteY17" fmla="*/ 761006 h 1165823"/>
                                                                                                        <a:gd name="connsiteX18" fmla="*/ 149617 w 202506"/>
                                                                                                        <a:gd name="connsiteY18" fmla="*/ 870544 h 1165823"/>
                                                                                                        <a:gd name="connsiteX19" fmla="*/ 159142 w 202506"/>
                                                                                                        <a:gd name="connsiteY19" fmla="*/ 1022944 h 1165823"/>
                                                                                                        <a:gd name="connsiteX20" fmla="*/ 178192 w 202506"/>
                                                                                                        <a:gd name="connsiteY20" fmla="*/ 1165819 h 1165823"/>
                                                                                                        <a:gd name="connsiteX0" fmla="*/ 175638 w 202506"/>
                                                                                                        <a:gd name="connsiteY0" fmla="*/ 1060838 h 1060896"/>
                                                                                                        <a:gd name="connsiteX1" fmla="*/ 197242 w 202506"/>
                                                                                                        <a:gd name="connsiteY1" fmla="*/ 1018181 h 1060896"/>
                                                                                                        <a:gd name="connsiteX2" fmla="*/ 192480 w 202506"/>
                                                                                                        <a:gd name="connsiteY2" fmla="*/ 880069 h 1060896"/>
                                                                                                        <a:gd name="connsiteX3" fmla="*/ 178540 w 202506"/>
                                                                                                        <a:gd name="connsiteY3" fmla="*/ 736118 h 1060896"/>
                                                                                                        <a:gd name="connsiteX4" fmla="*/ 200145 w 202506"/>
                                                                                                        <a:gd name="connsiteY4" fmla="*/ 625096 h 1060896"/>
                                                                                                        <a:gd name="connsiteX5" fmla="*/ 192480 w 202506"/>
                                                                                                        <a:gd name="connsiteY5" fmla="*/ 456206 h 1060896"/>
                                                                                                        <a:gd name="connsiteX6" fmla="*/ 116280 w 202506"/>
                                                                                                        <a:gd name="connsiteY6" fmla="*/ 60919 h 1060896"/>
                                                                                                        <a:gd name="connsiteX7" fmla="*/ 100045 w 202506"/>
                                                                                                        <a:gd name="connsiteY7" fmla="*/ 3209 h 1060896"/>
                                                                                                        <a:gd name="connsiteX8" fmla="*/ 59130 w 202506"/>
                                                                                                        <a:gd name="connsiteY8" fmla="*/ 8531 h 1060896"/>
                                                                                                        <a:gd name="connsiteX9" fmla="*/ 11505 w 202506"/>
                                                                                                        <a:gd name="connsiteY9" fmla="*/ 18056 h 1060896"/>
                                                                                                        <a:gd name="connsiteX10" fmla="*/ 11505 w 202506"/>
                                                                                                        <a:gd name="connsiteY10" fmla="*/ 18056 h 1060896"/>
                                                                                                        <a:gd name="connsiteX11" fmla="*/ 32 w 202506"/>
                                                                                                        <a:gd name="connsiteY11" fmla="*/ 43549 h 1060896"/>
                                                                                                        <a:gd name="connsiteX12" fmla="*/ 8149 w 202506"/>
                                                                                                        <a:gd name="connsiteY12" fmla="*/ 122831 h 1060896"/>
                                                                                                        <a:gd name="connsiteX13" fmla="*/ 11505 w 202506"/>
                                                                                                        <a:gd name="connsiteY13" fmla="*/ 170456 h 1060896"/>
                                                                                                        <a:gd name="connsiteX14" fmla="*/ 40080 w 202506"/>
                                                                                                        <a:gd name="connsiteY14" fmla="*/ 303806 h 1060896"/>
                                                                                                        <a:gd name="connsiteX15" fmla="*/ 64589 w 202506"/>
                                                                                                        <a:gd name="connsiteY15" fmla="*/ 394292 h 1060896"/>
                                                                                                        <a:gd name="connsiteX16" fmla="*/ 110823 w 202506"/>
                                                                                                        <a:gd name="connsiteY16" fmla="*/ 603844 h 1060896"/>
                                                                                                        <a:gd name="connsiteX17" fmla="*/ 144855 w 202506"/>
                                                                                                        <a:gd name="connsiteY17" fmla="*/ 761006 h 1060896"/>
                                                                                                        <a:gd name="connsiteX18" fmla="*/ 149617 w 202506"/>
                                                                                                        <a:gd name="connsiteY18" fmla="*/ 870544 h 1060896"/>
                                                                                                        <a:gd name="connsiteX19" fmla="*/ 159142 w 202506"/>
                                                                                                        <a:gd name="connsiteY19" fmla="*/ 1022944 h 1060896"/>
                                                                                                        <a:gd name="connsiteX20" fmla="*/ 175638 w 202506"/>
                                                                                                        <a:gd name="connsiteY20" fmla="*/ 1060838 h 1060896"/>
                                                                                                        <a:gd name="connsiteX0" fmla="*/ 159142 w 202506"/>
                                                                                                        <a:gd name="connsiteY0" fmla="*/ 1022944 h 1038923"/>
                                                                                                        <a:gd name="connsiteX1" fmla="*/ 197242 w 202506"/>
                                                                                                        <a:gd name="connsiteY1" fmla="*/ 1018181 h 1038923"/>
                                                                                                        <a:gd name="connsiteX2" fmla="*/ 192480 w 202506"/>
                                                                                                        <a:gd name="connsiteY2" fmla="*/ 880069 h 1038923"/>
                                                                                                        <a:gd name="connsiteX3" fmla="*/ 178540 w 202506"/>
                                                                                                        <a:gd name="connsiteY3" fmla="*/ 736118 h 1038923"/>
                                                                                                        <a:gd name="connsiteX4" fmla="*/ 200145 w 202506"/>
                                                                                                        <a:gd name="connsiteY4" fmla="*/ 625096 h 1038923"/>
                                                                                                        <a:gd name="connsiteX5" fmla="*/ 192480 w 202506"/>
                                                                                                        <a:gd name="connsiteY5" fmla="*/ 456206 h 1038923"/>
                                                                                                        <a:gd name="connsiteX6" fmla="*/ 116280 w 202506"/>
                                                                                                        <a:gd name="connsiteY6" fmla="*/ 60919 h 1038923"/>
                                                                                                        <a:gd name="connsiteX7" fmla="*/ 100045 w 202506"/>
                                                                                                        <a:gd name="connsiteY7" fmla="*/ 3209 h 1038923"/>
                                                                                                        <a:gd name="connsiteX8" fmla="*/ 59130 w 202506"/>
                                                                                                        <a:gd name="connsiteY8" fmla="*/ 8531 h 1038923"/>
                                                                                                        <a:gd name="connsiteX9" fmla="*/ 11505 w 202506"/>
                                                                                                        <a:gd name="connsiteY9" fmla="*/ 18056 h 1038923"/>
                                                                                                        <a:gd name="connsiteX10" fmla="*/ 11505 w 202506"/>
                                                                                                        <a:gd name="connsiteY10" fmla="*/ 18056 h 1038923"/>
                                                                                                        <a:gd name="connsiteX11" fmla="*/ 32 w 202506"/>
                                                                                                        <a:gd name="connsiteY11" fmla="*/ 43549 h 1038923"/>
                                                                                                        <a:gd name="connsiteX12" fmla="*/ 8149 w 202506"/>
                                                                                                        <a:gd name="connsiteY12" fmla="*/ 122831 h 1038923"/>
                                                                                                        <a:gd name="connsiteX13" fmla="*/ 11505 w 202506"/>
                                                                                                        <a:gd name="connsiteY13" fmla="*/ 170456 h 1038923"/>
                                                                                                        <a:gd name="connsiteX14" fmla="*/ 40080 w 202506"/>
                                                                                                        <a:gd name="connsiteY14" fmla="*/ 303806 h 1038923"/>
                                                                                                        <a:gd name="connsiteX15" fmla="*/ 64589 w 202506"/>
                                                                                                        <a:gd name="connsiteY15" fmla="*/ 394292 h 1038923"/>
                                                                                                        <a:gd name="connsiteX16" fmla="*/ 110823 w 202506"/>
                                                                                                        <a:gd name="connsiteY16" fmla="*/ 603844 h 1038923"/>
                                                                                                        <a:gd name="connsiteX17" fmla="*/ 144855 w 202506"/>
                                                                                                        <a:gd name="connsiteY17" fmla="*/ 761006 h 1038923"/>
                                                                                                        <a:gd name="connsiteX18" fmla="*/ 149617 w 202506"/>
                                                                                                        <a:gd name="connsiteY18" fmla="*/ 870544 h 1038923"/>
                                                                                                        <a:gd name="connsiteX19" fmla="*/ 159142 w 202506"/>
                                                                                                        <a:gd name="connsiteY19" fmla="*/ 1022944 h 1038923"/>
                                                                                                        <a:gd name="connsiteX0" fmla="*/ 159142 w 202506"/>
                                                                                                        <a:gd name="connsiteY0" fmla="*/ 897478 h 1018243"/>
                                                                                                        <a:gd name="connsiteX1" fmla="*/ 197242 w 202506"/>
                                                                                                        <a:gd name="connsiteY1" fmla="*/ 1018181 h 1018243"/>
                                                                                                        <a:gd name="connsiteX2" fmla="*/ 192480 w 202506"/>
                                                                                                        <a:gd name="connsiteY2" fmla="*/ 880069 h 1018243"/>
                                                                                                        <a:gd name="connsiteX3" fmla="*/ 178540 w 202506"/>
                                                                                                        <a:gd name="connsiteY3" fmla="*/ 736118 h 1018243"/>
                                                                                                        <a:gd name="connsiteX4" fmla="*/ 200145 w 202506"/>
                                                                                                        <a:gd name="connsiteY4" fmla="*/ 625096 h 1018243"/>
                                                                                                        <a:gd name="connsiteX5" fmla="*/ 192480 w 202506"/>
                                                                                                        <a:gd name="connsiteY5" fmla="*/ 456206 h 1018243"/>
                                                                                                        <a:gd name="connsiteX6" fmla="*/ 116280 w 202506"/>
                                                                                                        <a:gd name="connsiteY6" fmla="*/ 60919 h 1018243"/>
                                                                                                        <a:gd name="connsiteX7" fmla="*/ 100045 w 202506"/>
                                                                                                        <a:gd name="connsiteY7" fmla="*/ 3209 h 1018243"/>
                                                                                                        <a:gd name="connsiteX8" fmla="*/ 59130 w 202506"/>
                                                                                                        <a:gd name="connsiteY8" fmla="*/ 8531 h 1018243"/>
                                                                                                        <a:gd name="connsiteX9" fmla="*/ 11505 w 202506"/>
                                                                                                        <a:gd name="connsiteY9" fmla="*/ 18056 h 1018243"/>
                                                                                                        <a:gd name="connsiteX10" fmla="*/ 11505 w 202506"/>
                                                                                                        <a:gd name="connsiteY10" fmla="*/ 18056 h 1018243"/>
                                                                                                        <a:gd name="connsiteX11" fmla="*/ 32 w 202506"/>
                                                                                                        <a:gd name="connsiteY11" fmla="*/ 43549 h 1018243"/>
                                                                                                        <a:gd name="connsiteX12" fmla="*/ 8149 w 202506"/>
                                                                                                        <a:gd name="connsiteY12" fmla="*/ 122831 h 1018243"/>
                                                                                                        <a:gd name="connsiteX13" fmla="*/ 11505 w 202506"/>
                                                                                                        <a:gd name="connsiteY13" fmla="*/ 170456 h 1018243"/>
                                                                                                        <a:gd name="connsiteX14" fmla="*/ 40080 w 202506"/>
                                                                                                        <a:gd name="connsiteY14" fmla="*/ 303806 h 1018243"/>
                                                                                                        <a:gd name="connsiteX15" fmla="*/ 64589 w 202506"/>
                                                                                                        <a:gd name="connsiteY15" fmla="*/ 394292 h 1018243"/>
                                                                                                        <a:gd name="connsiteX16" fmla="*/ 110823 w 202506"/>
                                                                                                        <a:gd name="connsiteY16" fmla="*/ 603844 h 1018243"/>
                                                                                                        <a:gd name="connsiteX17" fmla="*/ 144855 w 202506"/>
                                                                                                        <a:gd name="connsiteY17" fmla="*/ 761006 h 1018243"/>
                                                                                                        <a:gd name="connsiteX18" fmla="*/ 149617 w 202506"/>
                                                                                                        <a:gd name="connsiteY18" fmla="*/ 870544 h 1018243"/>
                                                                                                        <a:gd name="connsiteX19" fmla="*/ 159142 w 202506"/>
                                                                                                        <a:gd name="connsiteY19" fmla="*/ 897478 h 1018243"/>
                                                                                                        <a:gd name="connsiteX0" fmla="*/ 159142 w 202506"/>
                                                                                                        <a:gd name="connsiteY0" fmla="*/ 897478 h 1018257"/>
                                                                                                        <a:gd name="connsiteX1" fmla="*/ 197242 w 202506"/>
                                                                                                        <a:gd name="connsiteY1" fmla="*/ 1018181 h 1018257"/>
                                                                                                        <a:gd name="connsiteX2" fmla="*/ 192480 w 202506"/>
                                                                                                        <a:gd name="connsiteY2" fmla="*/ 880069 h 1018257"/>
                                                                                                        <a:gd name="connsiteX3" fmla="*/ 178540 w 202506"/>
                                                                                                        <a:gd name="connsiteY3" fmla="*/ 736118 h 1018257"/>
                                                                                                        <a:gd name="connsiteX4" fmla="*/ 200145 w 202506"/>
                                                                                                        <a:gd name="connsiteY4" fmla="*/ 625096 h 1018257"/>
                                                                                                        <a:gd name="connsiteX5" fmla="*/ 192480 w 202506"/>
                                                                                                        <a:gd name="connsiteY5" fmla="*/ 456206 h 1018257"/>
                                                                                                        <a:gd name="connsiteX6" fmla="*/ 116280 w 202506"/>
                                                                                                        <a:gd name="connsiteY6" fmla="*/ 60919 h 1018257"/>
                                                                                                        <a:gd name="connsiteX7" fmla="*/ 100045 w 202506"/>
                                                                                                        <a:gd name="connsiteY7" fmla="*/ 3209 h 1018257"/>
                                                                                                        <a:gd name="connsiteX8" fmla="*/ 59130 w 202506"/>
                                                                                                        <a:gd name="connsiteY8" fmla="*/ 8531 h 1018257"/>
                                                                                                        <a:gd name="connsiteX9" fmla="*/ 11505 w 202506"/>
                                                                                                        <a:gd name="connsiteY9" fmla="*/ 18056 h 1018257"/>
                                                                                                        <a:gd name="connsiteX10" fmla="*/ 11505 w 202506"/>
                                                                                                        <a:gd name="connsiteY10" fmla="*/ 18056 h 1018257"/>
                                                                                                        <a:gd name="connsiteX11" fmla="*/ 32 w 202506"/>
                                                                                                        <a:gd name="connsiteY11" fmla="*/ 43549 h 1018257"/>
                                                                                                        <a:gd name="connsiteX12" fmla="*/ 8149 w 202506"/>
                                                                                                        <a:gd name="connsiteY12" fmla="*/ 122831 h 1018257"/>
                                                                                                        <a:gd name="connsiteX13" fmla="*/ 11505 w 202506"/>
                                                                                                        <a:gd name="connsiteY13" fmla="*/ 170456 h 1018257"/>
                                                                                                        <a:gd name="connsiteX14" fmla="*/ 40080 w 202506"/>
                                                                                                        <a:gd name="connsiteY14" fmla="*/ 303806 h 1018257"/>
                                                                                                        <a:gd name="connsiteX15" fmla="*/ 64589 w 202506"/>
                                                                                                        <a:gd name="connsiteY15" fmla="*/ 394292 h 1018257"/>
                                                                                                        <a:gd name="connsiteX16" fmla="*/ 110823 w 202506"/>
                                                                                                        <a:gd name="connsiteY16" fmla="*/ 603844 h 1018257"/>
                                                                                                        <a:gd name="connsiteX17" fmla="*/ 144855 w 202506"/>
                                                                                                        <a:gd name="connsiteY17" fmla="*/ 761006 h 1018257"/>
                                                                                                        <a:gd name="connsiteX18" fmla="*/ 159142 w 202506"/>
                                                                                                        <a:gd name="connsiteY18" fmla="*/ 897478 h 1018257"/>
                                                                                                        <a:gd name="connsiteX0" fmla="*/ 159142 w 202506"/>
                                                                                                        <a:gd name="connsiteY0" fmla="*/ 897478 h 969679"/>
                                                                                                        <a:gd name="connsiteX1" fmla="*/ 187023 w 202506"/>
                                                                                                        <a:gd name="connsiteY1" fmla="*/ 969531 h 969679"/>
                                                                                                        <a:gd name="connsiteX2" fmla="*/ 192480 w 202506"/>
                                                                                                        <a:gd name="connsiteY2" fmla="*/ 880069 h 969679"/>
                                                                                                        <a:gd name="connsiteX3" fmla="*/ 178540 w 202506"/>
                                                                                                        <a:gd name="connsiteY3" fmla="*/ 736118 h 969679"/>
                                                                                                        <a:gd name="connsiteX4" fmla="*/ 200145 w 202506"/>
                                                                                                        <a:gd name="connsiteY4" fmla="*/ 625096 h 969679"/>
                                                                                                        <a:gd name="connsiteX5" fmla="*/ 192480 w 202506"/>
                                                                                                        <a:gd name="connsiteY5" fmla="*/ 456206 h 969679"/>
                                                                                                        <a:gd name="connsiteX6" fmla="*/ 116280 w 202506"/>
                                                                                                        <a:gd name="connsiteY6" fmla="*/ 60919 h 969679"/>
                                                                                                        <a:gd name="connsiteX7" fmla="*/ 100045 w 202506"/>
                                                                                                        <a:gd name="connsiteY7" fmla="*/ 3209 h 969679"/>
                                                                                                        <a:gd name="connsiteX8" fmla="*/ 59130 w 202506"/>
                                                                                                        <a:gd name="connsiteY8" fmla="*/ 8531 h 969679"/>
                                                                                                        <a:gd name="connsiteX9" fmla="*/ 11505 w 202506"/>
                                                                                                        <a:gd name="connsiteY9" fmla="*/ 18056 h 969679"/>
                                                                                                        <a:gd name="connsiteX10" fmla="*/ 11505 w 202506"/>
                                                                                                        <a:gd name="connsiteY10" fmla="*/ 18056 h 969679"/>
                                                                                                        <a:gd name="connsiteX11" fmla="*/ 32 w 202506"/>
                                                                                                        <a:gd name="connsiteY11" fmla="*/ 43549 h 969679"/>
                                                                                                        <a:gd name="connsiteX12" fmla="*/ 8149 w 202506"/>
                                                                                                        <a:gd name="connsiteY12" fmla="*/ 122831 h 969679"/>
                                                                                                        <a:gd name="connsiteX13" fmla="*/ 11505 w 202506"/>
                                                                                                        <a:gd name="connsiteY13" fmla="*/ 170456 h 969679"/>
                                                                                                        <a:gd name="connsiteX14" fmla="*/ 40080 w 202506"/>
                                                                                                        <a:gd name="connsiteY14" fmla="*/ 303806 h 969679"/>
                                                                                                        <a:gd name="connsiteX15" fmla="*/ 64589 w 202506"/>
                                                                                                        <a:gd name="connsiteY15" fmla="*/ 394292 h 969679"/>
                                                                                                        <a:gd name="connsiteX16" fmla="*/ 110823 w 202506"/>
                                                                                                        <a:gd name="connsiteY16" fmla="*/ 603844 h 969679"/>
                                                                                                        <a:gd name="connsiteX17" fmla="*/ 144855 w 202506"/>
                                                                                                        <a:gd name="connsiteY17" fmla="*/ 761006 h 969679"/>
                                                                                                        <a:gd name="connsiteX18" fmla="*/ 159142 w 202506"/>
                                                                                                        <a:gd name="connsiteY18" fmla="*/ 897478 h 969679"/>
                                                                                                        <a:gd name="connsiteX0" fmla="*/ 159142 w 201566"/>
                                                                                                        <a:gd name="connsiteY0" fmla="*/ 897478 h 969679"/>
                                                                                                        <a:gd name="connsiteX1" fmla="*/ 187023 w 201566"/>
                                                                                                        <a:gd name="connsiteY1" fmla="*/ 969531 h 969679"/>
                                                                                                        <a:gd name="connsiteX2" fmla="*/ 192480 w 201566"/>
                                                                                                        <a:gd name="connsiteY2" fmla="*/ 880069 h 969679"/>
                                                                                                        <a:gd name="connsiteX3" fmla="*/ 200145 w 201566"/>
                                                                                                        <a:gd name="connsiteY3" fmla="*/ 625096 h 969679"/>
                                                                                                        <a:gd name="connsiteX4" fmla="*/ 192480 w 201566"/>
                                                                                                        <a:gd name="connsiteY4" fmla="*/ 456206 h 969679"/>
                                                                                                        <a:gd name="connsiteX5" fmla="*/ 116280 w 201566"/>
                                                                                                        <a:gd name="connsiteY5" fmla="*/ 60919 h 969679"/>
                                                                                                        <a:gd name="connsiteX6" fmla="*/ 100045 w 201566"/>
                                                                                                        <a:gd name="connsiteY6" fmla="*/ 3209 h 969679"/>
                                                                                                        <a:gd name="connsiteX7" fmla="*/ 59130 w 201566"/>
                                                                                                        <a:gd name="connsiteY7" fmla="*/ 8531 h 969679"/>
                                                                                                        <a:gd name="connsiteX8" fmla="*/ 11505 w 201566"/>
                                                                                                        <a:gd name="connsiteY8" fmla="*/ 18056 h 969679"/>
                                                                                                        <a:gd name="connsiteX9" fmla="*/ 11505 w 201566"/>
                                                                                                        <a:gd name="connsiteY9" fmla="*/ 18056 h 969679"/>
                                                                                                        <a:gd name="connsiteX10" fmla="*/ 32 w 201566"/>
                                                                                                        <a:gd name="connsiteY10" fmla="*/ 43549 h 969679"/>
                                                                                                        <a:gd name="connsiteX11" fmla="*/ 8149 w 201566"/>
                                                                                                        <a:gd name="connsiteY11" fmla="*/ 122831 h 969679"/>
                                                                                                        <a:gd name="connsiteX12" fmla="*/ 11505 w 201566"/>
                                                                                                        <a:gd name="connsiteY12" fmla="*/ 170456 h 969679"/>
                                                                                                        <a:gd name="connsiteX13" fmla="*/ 40080 w 201566"/>
                                                                                                        <a:gd name="connsiteY13" fmla="*/ 303806 h 969679"/>
                                                                                                        <a:gd name="connsiteX14" fmla="*/ 64589 w 201566"/>
                                                                                                        <a:gd name="connsiteY14" fmla="*/ 394292 h 969679"/>
                                                                                                        <a:gd name="connsiteX15" fmla="*/ 110823 w 201566"/>
                                                                                                        <a:gd name="connsiteY15" fmla="*/ 603844 h 969679"/>
                                                                                                        <a:gd name="connsiteX16" fmla="*/ 144855 w 201566"/>
                                                                                                        <a:gd name="connsiteY16" fmla="*/ 761006 h 969679"/>
                                                                                                        <a:gd name="connsiteX17" fmla="*/ 159142 w 201566"/>
                                                                                                        <a:gd name="connsiteY17" fmla="*/ 897478 h 969679"/>
                                                                                                        <a:gd name="connsiteX0" fmla="*/ 159142 w 201566"/>
                                                                                                        <a:gd name="connsiteY0" fmla="*/ 897478 h 969679"/>
                                                                                                        <a:gd name="connsiteX1" fmla="*/ 187023 w 201566"/>
                                                                                                        <a:gd name="connsiteY1" fmla="*/ 969531 h 969679"/>
                                                                                                        <a:gd name="connsiteX2" fmla="*/ 192480 w 201566"/>
                                                                                                        <a:gd name="connsiteY2" fmla="*/ 880069 h 969679"/>
                                                                                                        <a:gd name="connsiteX3" fmla="*/ 200145 w 201566"/>
                                                                                                        <a:gd name="connsiteY3" fmla="*/ 625096 h 969679"/>
                                                                                                        <a:gd name="connsiteX4" fmla="*/ 192480 w 201566"/>
                                                                                                        <a:gd name="connsiteY4" fmla="*/ 456206 h 969679"/>
                                                                                                        <a:gd name="connsiteX5" fmla="*/ 116280 w 201566"/>
                                                                                                        <a:gd name="connsiteY5" fmla="*/ 60919 h 969679"/>
                                                                                                        <a:gd name="connsiteX6" fmla="*/ 100045 w 201566"/>
                                                                                                        <a:gd name="connsiteY6" fmla="*/ 3209 h 969679"/>
                                                                                                        <a:gd name="connsiteX7" fmla="*/ 59130 w 201566"/>
                                                                                                        <a:gd name="connsiteY7" fmla="*/ 8531 h 969679"/>
                                                                                                        <a:gd name="connsiteX8" fmla="*/ 11505 w 201566"/>
                                                                                                        <a:gd name="connsiteY8" fmla="*/ 18056 h 969679"/>
                                                                                                        <a:gd name="connsiteX9" fmla="*/ 11505 w 201566"/>
                                                                                                        <a:gd name="connsiteY9" fmla="*/ 18056 h 969679"/>
                                                                                                        <a:gd name="connsiteX10" fmla="*/ 32 w 201566"/>
                                                                                                        <a:gd name="connsiteY10" fmla="*/ 43549 h 969679"/>
                                                                                                        <a:gd name="connsiteX11" fmla="*/ 8149 w 201566"/>
                                                                                                        <a:gd name="connsiteY11" fmla="*/ 122831 h 969679"/>
                                                                                                        <a:gd name="connsiteX12" fmla="*/ 11505 w 201566"/>
                                                                                                        <a:gd name="connsiteY12" fmla="*/ 170456 h 969679"/>
                                                                                                        <a:gd name="connsiteX13" fmla="*/ 40080 w 201566"/>
                                                                                                        <a:gd name="connsiteY13" fmla="*/ 303806 h 969679"/>
                                                                                                        <a:gd name="connsiteX14" fmla="*/ 64589 w 201566"/>
                                                                                                        <a:gd name="connsiteY14" fmla="*/ 394292 h 969679"/>
                                                                                                        <a:gd name="connsiteX15" fmla="*/ 110823 w 201566"/>
                                                                                                        <a:gd name="connsiteY15" fmla="*/ 603844 h 969679"/>
                                                                                                        <a:gd name="connsiteX16" fmla="*/ 134634 w 201566"/>
                                                                                                        <a:gd name="connsiteY16" fmla="*/ 761006 h 969679"/>
                                                                                                        <a:gd name="connsiteX17" fmla="*/ 159142 w 201566"/>
                                                                                                        <a:gd name="connsiteY17" fmla="*/ 897478 h 969679"/>
                                                                                                        <a:gd name="connsiteX0" fmla="*/ 159142 w 201566"/>
                                                                                                        <a:gd name="connsiteY0" fmla="*/ 897478 h 987905"/>
                                                                                                        <a:gd name="connsiteX1" fmla="*/ 187023 w 201566"/>
                                                                                                        <a:gd name="connsiteY1" fmla="*/ 987796 h 987905"/>
                                                                                                        <a:gd name="connsiteX2" fmla="*/ 192480 w 201566"/>
                                                                                                        <a:gd name="connsiteY2" fmla="*/ 880069 h 987905"/>
                                                                                                        <a:gd name="connsiteX3" fmla="*/ 200145 w 201566"/>
                                                                                                        <a:gd name="connsiteY3" fmla="*/ 625096 h 987905"/>
                                                                                                        <a:gd name="connsiteX4" fmla="*/ 192480 w 201566"/>
                                                                                                        <a:gd name="connsiteY4" fmla="*/ 456206 h 987905"/>
                                                                                                        <a:gd name="connsiteX5" fmla="*/ 116280 w 201566"/>
                                                                                                        <a:gd name="connsiteY5" fmla="*/ 60919 h 987905"/>
                                                                                                        <a:gd name="connsiteX6" fmla="*/ 100045 w 201566"/>
                                                                                                        <a:gd name="connsiteY6" fmla="*/ 3209 h 987905"/>
                                                                                                        <a:gd name="connsiteX7" fmla="*/ 59130 w 201566"/>
                                                                                                        <a:gd name="connsiteY7" fmla="*/ 8531 h 987905"/>
                                                                                                        <a:gd name="connsiteX8" fmla="*/ 11505 w 201566"/>
                                                                                                        <a:gd name="connsiteY8" fmla="*/ 18056 h 987905"/>
                                                                                                        <a:gd name="connsiteX9" fmla="*/ 11505 w 201566"/>
                                                                                                        <a:gd name="connsiteY9" fmla="*/ 18056 h 987905"/>
                                                                                                        <a:gd name="connsiteX10" fmla="*/ 32 w 201566"/>
                                                                                                        <a:gd name="connsiteY10" fmla="*/ 43549 h 987905"/>
                                                                                                        <a:gd name="connsiteX11" fmla="*/ 8149 w 201566"/>
                                                                                                        <a:gd name="connsiteY11" fmla="*/ 122831 h 987905"/>
                                                                                                        <a:gd name="connsiteX12" fmla="*/ 11505 w 201566"/>
                                                                                                        <a:gd name="connsiteY12" fmla="*/ 170456 h 987905"/>
                                                                                                        <a:gd name="connsiteX13" fmla="*/ 40080 w 201566"/>
                                                                                                        <a:gd name="connsiteY13" fmla="*/ 303806 h 987905"/>
                                                                                                        <a:gd name="connsiteX14" fmla="*/ 64589 w 201566"/>
                                                                                                        <a:gd name="connsiteY14" fmla="*/ 394292 h 987905"/>
                                                                                                        <a:gd name="connsiteX15" fmla="*/ 110823 w 201566"/>
                                                                                                        <a:gd name="connsiteY15" fmla="*/ 603844 h 987905"/>
                                                                                                        <a:gd name="connsiteX16" fmla="*/ 134634 w 201566"/>
                                                                                                        <a:gd name="connsiteY16" fmla="*/ 761006 h 987905"/>
                                                                                                        <a:gd name="connsiteX17" fmla="*/ 159142 w 201566"/>
                                                                                                        <a:gd name="connsiteY17" fmla="*/ 897478 h 987905"/>
                                                                                                        <a:gd name="connsiteX0" fmla="*/ 161077 w 203501"/>
                                                                                                        <a:gd name="connsiteY0" fmla="*/ 897850 h 988277"/>
                                                                                                        <a:gd name="connsiteX1" fmla="*/ 188958 w 203501"/>
                                                                                                        <a:gd name="connsiteY1" fmla="*/ 988168 h 988277"/>
                                                                                                        <a:gd name="connsiteX2" fmla="*/ 194415 w 203501"/>
                                                                                                        <a:gd name="connsiteY2" fmla="*/ 880441 h 988277"/>
                                                                                                        <a:gd name="connsiteX3" fmla="*/ 202080 w 203501"/>
                                                                                                        <a:gd name="connsiteY3" fmla="*/ 625468 h 988277"/>
                                                                                                        <a:gd name="connsiteX4" fmla="*/ 194415 w 203501"/>
                                                                                                        <a:gd name="connsiteY4" fmla="*/ 456578 h 988277"/>
                                                                                                        <a:gd name="connsiteX5" fmla="*/ 118215 w 203501"/>
                                                                                                        <a:gd name="connsiteY5" fmla="*/ 61291 h 988277"/>
                                                                                                        <a:gd name="connsiteX6" fmla="*/ 101980 w 203501"/>
                                                                                                        <a:gd name="connsiteY6" fmla="*/ 3581 h 988277"/>
                                                                                                        <a:gd name="connsiteX7" fmla="*/ 61065 w 203501"/>
                                                                                                        <a:gd name="connsiteY7" fmla="*/ 8903 h 988277"/>
                                                                                                        <a:gd name="connsiteX8" fmla="*/ 13440 w 203501"/>
                                                                                                        <a:gd name="connsiteY8" fmla="*/ 18428 h 988277"/>
                                                                                                        <a:gd name="connsiteX9" fmla="*/ 305 w 203501"/>
                                                                                                        <a:gd name="connsiteY9" fmla="*/ 0 h 988277"/>
                                                                                                        <a:gd name="connsiteX10" fmla="*/ 1967 w 203501"/>
                                                                                                        <a:gd name="connsiteY10" fmla="*/ 43921 h 988277"/>
                                                                                                        <a:gd name="connsiteX11" fmla="*/ 10084 w 203501"/>
                                                                                                        <a:gd name="connsiteY11" fmla="*/ 123203 h 988277"/>
                                                                                                        <a:gd name="connsiteX12" fmla="*/ 13440 w 203501"/>
                                                                                                        <a:gd name="connsiteY12" fmla="*/ 170828 h 988277"/>
                                                                                                        <a:gd name="connsiteX13" fmla="*/ 42015 w 203501"/>
                                                                                                        <a:gd name="connsiteY13" fmla="*/ 304178 h 988277"/>
                                                                                                        <a:gd name="connsiteX14" fmla="*/ 66524 w 203501"/>
                                                                                                        <a:gd name="connsiteY14" fmla="*/ 394664 h 988277"/>
                                                                                                        <a:gd name="connsiteX15" fmla="*/ 112758 w 203501"/>
                                                                                                        <a:gd name="connsiteY15" fmla="*/ 604216 h 988277"/>
                                                                                                        <a:gd name="connsiteX16" fmla="*/ 136569 w 203501"/>
                                                                                                        <a:gd name="connsiteY16" fmla="*/ 761378 h 988277"/>
                                                                                                        <a:gd name="connsiteX17" fmla="*/ 161077 w 203501"/>
                                                                                                        <a:gd name="connsiteY17" fmla="*/ 897850 h 988277"/>
                                                                                                        <a:gd name="connsiteX0" fmla="*/ 161077 w 203501"/>
                                                                                                        <a:gd name="connsiteY0" fmla="*/ 897850 h 988277"/>
                                                                                                        <a:gd name="connsiteX1" fmla="*/ 188958 w 203501"/>
                                                                                                        <a:gd name="connsiteY1" fmla="*/ 988168 h 988277"/>
                                                                                                        <a:gd name="connsiteX2" fmla="*/ 194415 w 203501"/>
                                                                                                        <a:gd name="connsiteY2" fmla="*/ 880441 h 988277"/>
                                                                                                        <a:gd name="connsiteX3" fmla="*/ 202080 w 203501"/>
                                                                                                        <a:gd name="connsiteY3" fmla="*/ 625468 h 988277"/>
                                                                                                        <a:gd name="connsiteX4" fmla="*/ 194415 w 203501"/>
                                                                                                        <a:gd name="connsiteY4" fmla="*/ 456578 h 988277"/>
                                                                                                        <a:gd name="connsiteX5" fmla="*/ 118215 w 203501"/>
                                                                                                        <a:gd name="connsiteY5" fmla="*/ 61291 h 988277"/>
                                                                                                        <a:gd name="connsiteX6" fmla="*/ 101980 w 203501"/>
                                                                                                        <a:gd name="connsiteY6" fmla="*/ 3581 h 988277"/>
                                                                                                        <a:gd name="connsiteX7" fmla="*/ 61065 w 203501"/>
                                                                                                        <a:gd name="connsiteY7" fmla="*/ 8903 h 988277"/>
                                                                                                        <a:gd name="connsiteX8" fmla="*/ 13440 w 203501"/>
                                                                                                        <a:gd name="connsiteY8" fmla="*/ 18428 h 988277"/>
                                                                                                        <a:gd name="connsiteX9" fmla="*/ 305 w 203501"/>
                                                                                                        <a:gd name="connsiteY9" fmla="*/ 0 h 988277"/>
                                                                                                        <a:gd name="connsiteX10" fmla="*/ 1967 w 203501"/>
                                                                                                        <a:gd name="connsiteY10" fmla="*/ 43921 h 988277"/>
                                                                                                        <a:gd name="connsiteX11" fmla="*/ 10084 w 203501"/>
                                                                                                        <a:gd name="connsiteY11" fmla="*/ 123203 h 988277"/>
                                                                                                        <a:gd name="connsiteX12" fmla="*/ 42015 w 203501"/>
                                                                                                        <a:gd name="connsiteY12" fmla="*/ 304178 h 988277"/>
                                                                                                        <a:gd name="connsiteX13" fmla="*/ 66524 w 203501"/>
                                                                                                        <a:gd name="connsiteY13" fmla="*/ 394664 h 988277"/>
                                                                                                        <a:gd name="connsiteX14" fmla="*/ 112758 w 203501"/>
                                                                                                        <a:gd name="connsiteY14" fmla="*/ 604216 h 988277"/>
                                                                                                        <a:gd name="connsiteX15" fmla="*/ 136569 w 203501"/>
                                                                                                        <a:gd name="connsiteY15" fmla="*/ 761378 h 988277"/>
                                                                                                        <a:gd name="connsiteX16" fmla="*/ 161077 w 203501"/>
                                                                                                        <a:gd name="connsiteY16" fmla="*/ 897850 h 988277"/>
                                                                                                        <a:gd name="connsiteX0" fmla="*/ 160832 w 203256"/>
                                                                                                        <a:gd name="connsiteY0" fmla="*/ 897850 h 988277"/>
                                                                                                        <a:gd name="connsiteX1" fmla="*/ 188713 w 203256"/>
                                                                                                        <a:gd name="connsiteY1" fmla="*/ 988168 h 988277"/>
                                                                                                        <a:gd name="connsiteX2" fmla="*/ 194170 w 203256"/>
                                                                                                        <a:gd name="connsiteY2" fmla="*/ 880441 h 988277"/>
                                                                                                        <a:gd name="connsiteX3" fmla="*/ 201835 w 203256"/>
                                                                                                        <a:gd name="connsiteY3" fmla="*/ 625468 h 988277"/>
                                                                                                        <a:gd name="connsiteX4" fmla="*/ 194170 w 203256"/>
                                                                                                        <a:gd name="connsiteY4" fmla="*/ 456578 h 988277"/>
                                                                                                        <a:gd name="connsiteX5" fmla="*/ 117970 w 203256"/>
                                                                                                        <a:gd name="connsiteY5" fmla="*/ 61291 h 988277"/>
                                                                                                        <a:gd name="connsiteX6" fmla="*/ 101735 w 203256"/>
                                                                                                        <a:gd name="connsiteY6" fmla="*/ 3581 h 988277"/>
                                                                                                        <a:gd name="connsiteX7" fmla="*/ 60820 w 203256"/>
                                                                                                        <a:gd name="connsiteY7" fmla="*/ 8903 h 988277"/>
                                                                                                        <a:gd name="connsiteX8" fmla="*/ 13195 w 203256"/>
                                                                                                        <a:gd name="connsiteY8" fmla="*/ 18428 h 988277"/>
                                                                                                        <a:gd name="connsiteX9" fmla="*/ 60 w 203256"/>
                                                                                                        <a:gd name="connsiteY9" fmla="*/ 0 h 988277"/>
                                                                                                        <a:gd name="connsiteX10" fmla="*/ 9839 w 203256"/>
                                                                                                        <a:gd name="connsiteY10" fmla="*/ 123203 h 988277"/>
                                                                                                        <a:gd name="connsiteX11" fmla="*/ 41770 w 203256"/>
                                                                                                        <a:gd name="connsiteY11" fmla="*/ 304178 h 988277"/>
                                                                                                        <a:gd name="connsiteX12" fmla="*/ 66279 w 203256"/>
                                                                                                        <a:gd name="connsiteY12" fmla="*/ 394664 h 988277"/>
                                                                                                        <a:gd name="connsiteX13" fmla="*/ 112513 w 203256"/>
                                                                                                        <a:gd name="connsiteY13" fmla="*/ 604216 h 988277"/>
                                                                                                        <a:gd name="connsiteX14" fmla="*/ 136324 w 203256"/>
                                                                                                        <a:gd name="connsiteY14" fmla="*/ 761378 h 988277"/>
                                                                                                        <a:gd name="connsiteX15" fmla="*/ 160832 w 203256"/>
                                                                                                        <a:gd name="connsiteY15" fmla="*/ 897850 h 988277"/>
                                                                                                      </a:gdLst>
                                                                                                      <a:ahLst/>
                                                                                                      <a:cxnLst>
                                                                                                        <a:cxn ang="0">
                                                                                                          <a:pos x="connsiteX0" y="connsiteY0"/>
                                                                                                        </a:cxn>
                                                                                                        <a:cxn ang="0">
                                                                                                          <a:pos x="connsiteX1" y="connsiteY1"/>
                                                                                                        </a:cxn>
                                                                                                        <a:cxn ang="0">
                                                                                                          <a:pos x="connsiteX2" y="connsiteY2"/>
                                                                                                        </a:cxn>
                                                                                                        <a:cxn ang="0">
                                                                                                          <a:pos x="connsiteX3" y="connsiteY3"/>
                                                                                                        </a:cxn>
                                                                                                        <a:cxn ang="0">
                                                                                                          <a:pos x="connsiteX4" y="connsiteY4"/>
                                                                                                        </a:cxn>
                                                                                                        <a:cxn ang="0">
                                                                                                          <a:pos x="connsiteX5" y="connsiteY5"/>
                                                                                                        </a:cxn>
                                                                                                        <a:cxn ang="0">
                                                                                                          <a:pos x="connsiteX6" y="connsiteY6"/>
                                                                                                        </a:cxn>
                                                                                                        <a:cxn ang="0">
                                                                                                          <a:pos x="connsiteX7" y="connsiteY7"/>
                                                                                                        </a:cxn>
                                                                                                        <a:cxn ang="0">
                                                                                                          <a:pos x="connsiteX8" y="connsiteY8"/>
                                                                                                        </a:cxn>
                                                                                                        <a:cxn ang="0">
                                                                                                          <a:pos x="connsiteX9" y="connsiteY9"/>
                                                                                                        </a:cxn>
                                                                                                        <a:cxn ang="0">
                                                                                                          <a:pos x="connsiteX10" y="connsiteY10"/>
                                                                                                        </a:cxn>
                                                                                                        <a:cxn ang="0">
                                                                                                          <a:pos x="connsiteX11" y="connsiteY11"/>
                                                                                                        </a:cxn>
                                                                                                        <a:cxn ang="0">
                                                                                                          <a:pos x="connsiteX12" y="connsiteY12"/>
                                                                                                        </a:cxn>
                                                                                                        <a:cxn ang="0">
                                                                                                          <a:pos x="connsiteX13" y="connsiteY13"/>
                                                                                                        </a:cxn>
                                                                                                        <a:cxn ang="0">
                                                                                                          <a:pos x="connsiteX14" y="connsiteY14"/>
                                                                                                        </a:cxn>
                                                                                                        <a:cxn ang="0">
                                                                                                          <a:pos x="connsiteX15" y="connsiteY15"/>
                                                                                                        </a:cxn>
                                                                                                      </a:cxnLst>
                                                                                                      <a:rect l="l" t="t" r="r" b="b"/>
                                                                                                      <a:pathLst>
                                                                                                        <a:path w="203256" h="988277">
                                                                                                          <a:moveTo>
                                                                                                            <a:pt x="160832" y="897850"/>
                                                                                                          </a:moveTo>
                                                                                                          <a:cubicBezTo>
                                                                                                            <a:pt x="169563" y="935648"/>
                                                                                                            <a:pt x="183157" y="991069"/>
                                                                                                            <a:pt x="188713" y="988168"/>
                                                                                                          </a:cubicBezTo>
                                                                                                          <a:cubicBezTo>
                                                                                                            <a:pt x="194269" y="985267"/>
                                                                                                            <a:pt x="191983" y="940891"/>
                                                                                                            <a:pt x="194170" y="880441"/>
                                                                                                          </a:cubicBezTo>
                                                                                                          <a:cubicBezTo>
                                                                                                            <a:pt x="196357" y="819991"/>
                                                                                                            <a:pt x="201835" y="696112"/>
                                                                                                            <a:pt x="201835" y="625468"/>
                                                                                                          </a:cubicBezTo>
                                                                                                          <a:cubicBezTo>
                                                                                                            <a:pt x="201835" y="554824"/>
                                                                                                            <a:pt x="208147" y="550607"/>
                                                                                                            <a:pt x="194170" y="456578"/>
                                                                                                          </a:cubicBezTo>
                                                                                                          <a:cubicBezTo>
                                                                                                            <a:pt x="180193" y="362549"/>
                                                                                                            <a:pt x="133376" y="136790"/>
                                                                                                            <a:pt x="117970" y="61291"/>
                                                                                                          </a:cubicBezTo>
                                                                                                          <a:cubicBezTo>
                                                                                                            <a:pt x="102564" y="-14208"/>
                                                                                                            <a:pt x="111260" y="12312"/>
                                                                                                            <a:pt x="101735" y="3581"/>
                                                                                                          </a:cubicBezTo>
                                                                                                          <a:cubicBezTo>
                                                                                                            <a:pt x="92210" y="-5150"/>
                                                                                                            <a:pt x="75577" y="6429"/>
                                                                                                            <a:pt x="60820" y="8903"/>
                                                                                                          </a:cubicBezTo>
                                                                                                          <a:cubicBezTo>
                                                                                                            <a:pt x="46063" y="11377"/>
                                                                                                            <a:pt x="13195" y="18428"/>
                                                                                                            <a:pt x="13195" y="18428"/>
                                                                                                          </a:cubicBezTo>
                                                                                                          <a:lnTo>
                                                                                                            <a:pt x="60" y="0"/>
                                                                                                          </a:lnTo>
                                                                                                          <a:cubicBezTo>
                                                                                                            <a:pt x="-499" y="17462"/>
                                                                                                            <a:pt x="2887" y="72507"/>
                                                                                                            <a:pt x="9839" y="123203"/>
                                                                                                          </a:cubicBezTo>
                                                                                                          <a:cubicBezTo>
                                                                                                            <a:pt x="16791" y="173899"/>
                                                                                                            <a:pt x="32363" y="258935"/>
                                                                                                            <a:pt x="41770" y="304178"/>
                                                                                                          </a:cubicBezTo>
                                                                                                          <a:cubicBezTo>
                                                                                                            <a:pt x="51177" y="349421"/>
                                                                                                            <a:pt x="54488" y="344658"/>
                                                                                                            <a:pt x="66279" y="394664"/>
                                                                                                          </a:cubicBezTo>
                                                                                                          <a:cubicBezTo>
                                                                                                            <a:pt x="78070" y="444670"/>
                                                                                                            <a:pt x="100839" y="543097"/>
                                                                                                            <a:pt x="112513" y="604216"/>
                                                                                                          </a:cubicBezTo>
                                                                                                          <a:cubicBezTo>
                                                                                                            <a:pt x="124187" y="665335"/>
                                                                                                            <a:pt x="129858" y="716928"/>
                                                                                                            <a:pt x="136324" y="761378"/>
                                                                                                          </a:cubicBezTo>
                                                                                                          <a:cubicBezTo>
                                                                                                            <a:pt x="144377" y="810317"/>
                                                                                                            <a:pt x="152101" y="860052"/>
                                                                                                            <a:pt x="160832" y="897850"/>
                                                                                                          </a:cubicBezTo>
                                                                                                          <a:close/>
                                                                                                        </a:path>
                                                                                                      </a:pathLst>
                                                                                                    </a:custGeom>
                                                                                                    <a:solidFill>
                                                                                                      <a:srgbClr val="1F497D">
                                                                                                        <a:lumMod val="75000"/>
                                                                                                      </a:srgbClr>
                                                                                                    </a:solidFill>
                                                                                                    <a:ln w="12700" cap="flat" cmpd="sng" algn="ctr">
                                                                                                      <a:solidFill>
                                                                                                        <a:sysClr val="windowText" lastClr="000000"/>
                                                                                                      </a:solidFill>
                                                                                                      <a:prstDash val="solid"/>
                                                                                                    </a:ln>
                                                                                                    <a:effectLst/>
                                                                                                  </p:spPr>
                                                                                                  <p:txBody>
                                                                                                    <a:bodyPr rtlCol="0" anchor="ctr"/>
                                                                                                    <a:lstStyle/>
                                                                                                    <a:p>
                                                                                                      <a:pPr algn="ctr" defTabSz="3291840">
                                                                                                        <a:defRPr/>
                                                                                                      </a:pPr>
                                                                                                      <a:endParaRPr lang="en-US" sz="26129" b="1" kern="0">
                                                                                                        <a:solidFill>
                                                                                                          <a:prstClr val="white"/>
                                                                                                        </a:solidFill>
                                                                                                        <a:latin typeface="Calibri"/>
                                                                                                      </a:endParaRPr>
                                                                                                    </a:p>
                                                                                                  </p:txBody>
                                                                                                </p:sp>
                                                                                              </p:grpSp>
                                                                                              <p:sp>
                                                                                                <p:nvSpPr>
                                                                                                  <p:cNvPr id="958" name="Freeform 957"/>
                                                                                                  <p:cNvSpPr/>
                                                                                                  <p:nvPr/>
                                                                                                </p:nvSpPr>
                                                                                                <p:spPr>
                                                                                                  <a:xfrm>
                                                                                                    <a:off x="3190665" y="6563103"/>
                                                                                                    <a:ext cx="385974" cy="387773"/>
                                                                                                  </a:xfrm>
                                                                                                  <a:custGeom>
                                                                                                    <a:avLst/>
                                                                                                    <a:gdLst>
                                                                                                      <a:gd name="connsiteX0" fmla="*/ 352425 w 352425"/>
                                                                                                      <a:gd name="connsiteY0" fmla="*/ 342900 h 342900"/>
                                                                                                      <a:gd name="connsiteX1" fmla="*/ 295275 w 352425"/>
                                                                                                      <a:gd name="connsiteY1" fmla="*/ 228600 h 342900"/>
                                                                                                      <a:gd name="connsiteX2" fmla="*/ 85725 w 352425"/>
                                                                                                      <a:gd name="connsiteY2" fmla="*/ 76200 h 342900"/>
                                                                                                      <a:gd name="connsiteX3" fmla="*/ 0 w 352425"/>
                                                                                                      <a:gd name="connsiteY3" fmla="*/ 0 h 342900"/>
                                                                                                      <a:gd name="connsiteX0" fmla="*/ 349446 w 349446"/>
                                                                                                      <a:gd name="connsiteY0" fmla="*/ 351835 h 351835"/>
                                                                                                      <a:gd name="connsiteX1" fmla="*/ 292296 w 349446"/>
                                                                                                      <a:gd name="connsiteY1" fmla="*/ 237535 h 351835"/>
                                                                                                      <a:gd name="connsiteX2" fmla="*/ 82746 w 349446"/>
                                                                                                      <a:gd name="connsiteY2" fmla="*/ 85135 h 351835"/>
                                                                                                      <a:gd name="connsiteX3" fmla="*/ 0 w 349446"/>
                                                                                                      <a:gd name="connsiteY3" fmla="*/ 0 h 351835"/>
                                                                                                      <a:gd name="connsiteX0" fmla="*/ 346467 w 346467"/>
                                                                                                      <a:gd name="connsiteY0" fmla="*/ 336942 h 336942"/>
                                                                                                      <a:gd name="connsiteX1" fmla="*/ 289317 w 346467"/>
                                                                                                      <a:gd name="connsiteY1" fmla="*/ 222642 h 336942"/>
                                                                                                      <a:gd name="connsiteX2" fmla="*/ 79767 w 346467"/>
                                                                                                      <a:gd name="connsiteY2" fmla="*/ 70242 h 336942"/>
                                                                                                      <a:gd name="connsiteX3" fmla="*/ 0 w 346467"/>
                                                                                                      <a:gd name="connsiteY3" fmla="*/ 0 h 336942"/>
                                                                                                      <a:gd name="connsiteX0" fmla="*/ 373274 w 373274"/>
                                                                                                      <a:gd name="connsiteY0" fmla="*/ 372684 h 372684"/>
                                                                                                      <a:gd name="connsiteX1" fmla="*/ 316124 w 373274"/>
                                                                                                      <a:gd name="connsiteY1" fmla="*/ 258384 h 372684"/>
                                                                                                      <a:gd name="connsiteX2" fmla="*/ 106574 w 373274"/>
                                                                                                      <a:gd name="connsiteY2" fmla="*/ 105984 h 372684"/>
                                                                                                      <a:gd name="connsiteX3" fmla="*/ 0 w 373274"/>
                                                                                                      <a:gd name="connsiteY3" fmla="*/ 0 h 372684"/>
                                                                                                      <a:gd name="connsiteX0" fmla="*/ 373274 w 373274"/>
                                                                                                      <a:gd name="connsiteY0" fmla="*/ 384598 h 384598"/>
                                                                                                      <a:gd name="connsiteX1" fmla="*/ 316124 w 373274"/>
                                                                                                      <a:gd name="connsiteY1" fmla="*/ 258384 h 384598"/>
                                                                                                      <a:gd name="connsiteX2" fmla="*/ 106574 w 373274"/>
                                                                                                      <a:gd name="connsiteY2" fmla="*/ 105984 h 384598"/>
                                                                                                      <a:gd name="connsiteX3" fmla="*/ 0 w 373274"/>
                                                                                                      <a:gd name="connsiteY3" fmla="*/ 0 h 384598"/>
                                                                                                      <a:gd name="connsiteX0" fmla="*/ 385974 w 385974"/>
                                                                                                      <a:gd name="connsiteY0" fmla="*/ 387773 h 387773"/>
                                                                                                      <a:gd name="connsiteX1" fmla="*/ 328824 w 385974"/>
                                                                                                      <a:gd name="connsiteY1" fmla="*/ 261559 h 387773"/>
                                                                                                      <a:gd name="connsiteX2" fmla="*/ 119274 w 385974"/>
                                                                                                      <a:gd name="connsiteY2" fmla="*/ 109159 h 387773"/>
                                                                                                      <a:gd name="connsiteX3" fmla="*/ 0 w 385974"/>
                                                                                                      <a:gd name="connsiteY3" fmla="*/ 0 h 387773"/>
                                                                                                    </a:gdLst>
                                                                                                    <a:ahLst/>
                                                                                                    <a:cxnLst>
                                                                                                      <a:cxn ang="0">
                                                                                                        <a:pos x="connsiteX0" y="connsiteY0"/>
                                                                                                      </a:cxn>
                                                                                                      <a:cxn ang="0">
                                                                                                        <a:pos x="connsiteX1" y="connsiteY1"/>
                                                                                                      </a:cxn>
                                                                                                      <a:cxn ang="0">
                                                                                                        <a:pos x="connsiteX2" y="connsiteY2"/>
                                                                                                      </a:cxn>
                                                                                                      <a:cxn ang="0">
                                                                                                        <a:pos x="connsiteX3" y="connsiteY3"/>
                                                                                                      </a:cxn>
                                                                                                    </a:cxnLst>
                                                                                                    <a:rect l="l" t="t" r="r" b="b"/>
                                                                                                    <a:pathLst>
                                                                                                      <a:path w="385974" h="387773">
                                                                                                        <a:moveTo>
                                                                                                          <a:pt x="385974" y="387773"/>
                                                                                                        </a:moveTo>
                                                                                                        <a:cubicBezTo>
                                                                                                          <a:pt x="379624" y="352848"/>
                                                                                                          <a:pt x="373274" y="307995"/>
                                                                                                          <a:pt x="328824" y="261559"/>
                                                                                                        </a:cubicBezTo>
                                                                                                        <a:cubicBezTo>
                                                                                                          <a:pt x="284374" y="215123"/>
                                                                                                          <a:pt x="168486" y="147259"/>
                                                                                                          <a:pt x="119274" y="109159"/>
                                                                                                        </a:cubicBezTo>
                                                                                                        <a:cubicBezTo>
                                                                                                          <a:pt x="70061" y="71059"/>
                                                                                                          <a:pt x="18256" y="19050"/>
                                                                                                          <a:pt x="0" y="0"/>
                                                                                                        </a:cubicBezTo>
                                                                                                      </a:path>
                                                                                                    </a:pathLst>
                                                                                                  </a:custGeom>
                                                                                                  <a:noFill/>
                                                                                                  <a:ln w="25400" cap="flat" cmpd="sng" algn="ctr">
                                                                                                    <a:solidFill>
                                                                                                      <a:sysClr val="windowText" lastClr="000000"/>
                                                                                                    </a:solidFill>
                                                                                                    <a:prstDash val="solid"/>
                                                                                                  </a:ln>
                                                                                                  <a:effectLst/>
                                                                                                </p:spPr>
                                                                                                <p:txBody>
                                                                                                  <a:bodyPr rtlCol="0" anchor="ctr"/>
                                                                                                  <a:lstStyle/>
                                                                                                  <a:p>
                                                                                                    <a:pPr algn="ctr" defTabSz="3291840">
                                                                                                      <a:defRPr/>
                                                                                                    </a:pPr>
                                                                                                    <a:endParaRPr lang="en-US" sz="26129" b="1" kern="0">
                                                                                                      <a:solidFill>
                                                                                                        <a:prstClr val="white"/>
                                                                                                      </a:solidFill>
                                                                                                      <a:latin typeface="Calibri"/>
                                                                                                    </a:endParaRPr>
                                                                                                  </a:p>
                                                                                                </p:txBody>
                                                                                              </p:sp>
                                                                                            </p:grpSp>
                                                                                            <p:sp>
                                                                                              <p:nvSpPr>
                                                                                                <p:cNvPr id="939" name="Rectangle 938"/>
                                                                                                <p:cNvSpPr/>
                                                                                                <p:nvPr/>
                                                                                              </p:nvSpPr>
                                                                                              <p:spPr>
                                                                                                <a:xfrm rot="692970">
                                                                                                  <a:off x="2442653" y="5844054"/>
                                                                                                  <a:ext cx="109538" cy="99198"/>
                                                                                                </a:xfrm>
                                                                                                <a:prstGeom prst="rect">
                                                                                                  <a:avLst/>
                                                                                                </a:prstGeom>
                                                                                                <a:solidFill>
                                                                                                  <a:srgbClr val="4BACC6">
                                                                                                    <a:lumMod val="75000"/>
                                                                                                  </a:srgbClr>
                                                                                                </a:solidFill>
                                                                                                <a:ln w="25400" cap="flat" cmpd="sng" algn="ctr">
                                                                                                  <a:solidFill>
                                                                                                    <a:srgbClr val="4BACC6">
                                                                                                      <a:lumMod val="75000"/>
                                                                                                    </a:srgbClr>
                                                                                                  </a:solidFill>
                                                                                                  <a:prstDash val="solid"/>
                                                                                                </a:ln>
                                                                                                <a:effectLst/>
                                                                                              </p:spPr>
                                                                                              <p:txBody>
                                                                                                <a:bodyPr rtlCol="0" anchor="ctr"/>
                                                                                                <a:lstStyle/>
                                                                                                <a:p>
                                                                                                  <a:pPr algn="ctr" defTabSz="3291840">
                                                                                                    <a:defRPr/>
                                                                                                  </a:pPr>
                                                                                                  <a:endParaRPr lang="en-US" sz="26129" b="1" kern="0">
                                                                                                    <a:solidFill>
                                                                                                      <a:prstClr val="white"/>
                                                                                                    </a:solidFill>
                                                                                                    <a:latin typeface="Calibri"/>
                                                                                                  </a:endParaRPr>
                                                                                                </a:p>
                                                                                              </p:txBody>
                                                                                            </p:sp>
                                                                                            <p:sp>
                                                                                              <p:nvSpPr>
                                                                                                <p:cNvPr id="940" name="Rectangle 939"/>
                                                                                                <p:cNvSpPr/>
                                                                                                <p:nvPr/>
                                                                                              </p:nvSpPr>
                                                                                              <p:spPr>
                                                                                                <a:xfrm rot="692970" flipH="1">
                                                                                                  <a:off x="2492750" y="5956786"/>
                                                                                                  <a:ext cx="45719" cy="99198"/>
                                                                                                </a:xfrm>
                                                                                                <a:prstGeom prst="rect">
                                                                                                  <a:avLst/>
                                                                                                </a:prstGeom>
                                                                                                <a:solidFill>
                                                                                                  <a:srgbClr val="4BACC6">
                                                                                                    <a:lumMod val="75000"/>
                                                                                                  </a:srgbClr>
                                                                                                </a:solidFill>
                                                                                                <a:ln w="25400" cap="flat" cmpd="sng" algn="ctr">
                                                                                                  <a:solidFill>
                                                                                                    <a:srgbClr val="4BACC6">
                                                                                                      <a:lumMod val="75000"/>
                                                                                                    </a:srgbClr>
                                                                                                  </a:solidFill>
                                                                                                  <a:prstDash val="solid"/>
                                                                                                </a:ln>
                                                                                                <a:effectLst/>
                                                                                              </p:spPr>
                                                                                              <p:txBody>
                                                                                                <a:bodyPr rtlCol="0" anchor="ctr"/>
                                                                                                <a:lstStyle/>
                                                                                                <a:p>
                                                                                                  <a:pPr algn="ctr" defTabSz="3291840">
                                                                                                    <a:defRPr/>
                                                                                                  </a:pPr>
                                                                                                  <a:endParaRPr lang="en-US" sz="26129" b="1" kern="0">
                                                                                                    <a:solidFill>
                                                                                                      <a:prstClr val="white"/>
                                                                                                    </a:solidFill>
                                                                                                    <a:latin typeface="Calibri"/>
                                                                                                  </a:endParaRPr>
                                                                                                </a:p>
                                                                                              </p:txBody>
                                                                                            </p:sp>
                                                                                            <p:sp>
                                                                                              <p:nvSpPr>
                                                                                                <p:cNvPr id="941" name="Rectangle 940"/>
                                                                                                <p:cNvSpPr/>
                                                                                                <p:nvPr/>
                                                                                              </p:nvSpPr>
                                                                                              <p:spPr>
                                                                                                <a:xfrm rot="19898396">
                                                                                                  <a:off x="3025925" y="5817737"/>
                                                                                                  <a:ext cx="98275" cy="125863"/>
                                                                                                </a:xfrm>
                                                                                                <a:prstGeom prst="rect">
                                                                                                  <a:avLst/>
                                                                                                </a:prstGeom>
                                                                                                <a:solidFill>
                                                                                                  <a:srgbClr val="9BBB59">
                                                                                                    <a:lumMod val="75000"/>
                                                                                                  </a:srgbClr>
                                                                                                </a:solidFill>
                                                                                                <a:ln w="25400" cap="flat" cmpd="sng" algn="ctr">
                                                                                                  <a:solidFill>
                                                                                                    <a:srgbClr val="9BBB59">
                                                                                                      <a:lumMod val="75000"/>
                                                                                                    </a:srgbClr>
                                                                                                  </a:solidFill>
                                                                                                  <a:prstDash val="solid"/>
                                                                                                </a:ln>
                                                                                                <a:effectLst/>
                                                                                              </p:spPr>
                                                                                              <p:txBody>
                                                                                                <a:bodyPr rtlCol="0" anchor="ctr"/>
                                                                                                <a:lstStyle/>
                                                                                                <a:p>
                                                                                                  <a:pPr algn="ctr" defTabSz="3291840">
                                                                                                    <a:defRPr/>
                                                                                                  </a:pPr>
                                                                                                  <a:endParaRPr lang="en-US" sz="26129" b="1" kern="0">
                                                                                                    <a:solidFill>
                                                                                                      <a:prstClr val="white"/>
                                                                                                    </a:solidFill>
                                                                                                    <a:latin typeface="Calibri"/>
                                                                                                  </a:endParaRPr>
                                                                                                </a:p>
                                                                                              </p:txBody>
                                                                                            </p:sp>
                                                                                            <p:sp>
                                                                                              <p:nvSpPr>
                                                                                                <p:cNvPr id="942" name="Rectangle 941"/>
                                                                                                <p:cNvSpPr/>
                                                                                                <p:nvPr/>
                                                                                              </p:nvSpPr>
                                                                                              <p:spPr>
                                                                                                <a:xfrm rot="19137977">
                                                                                                  <a:off x="2924836" y="5630585"/>
                                                                                                  <a:ext cx="84824" cy="170308"/>
                                                                                                </a:xfrm>
                                                                                                <a:prstGeom prst="rect">
                                                                                                  <a:avLst/>
                                                                                                </a:prstGeom>
                                                                                                <a:solidFill>
                                                                                                  <a:srgbClr val="4BACC6">
                                                                                                    <a:lumMod val="75000"/>
                                                                                                  </a:srgbClr>
                                                                                                </a:solidFill>
                                                                                                <a:ln w="25400" cap="flat" cmpd="sng" algn="ctr">
                                                                                                  <a:noFill/>
                                                                                                  <a:prstDash val="solid"/>
                                                                                                </a:ln>
                                                                                                <a:effectLst/>
                                                                                              </p:spPr>
                                                                                              <p:txBody>
                                                                                                <a:bodyPr rtlCol="0" anchor="ctr"/>
                                                                                                <a:lstStyle/>
                                                                                                <a:p>
                                                                                                  <a:pPr algn="ctr" defTabSz="3291840">
                                                                                                    <a:defRPr/>
                                                                                                  </a:pPr>
                                                                                                  <a:endParaRPr lang="en-US" sz="26129" b="1" kern="0">
                                                                                                    <a:solidFill>
                                                                                                      <a:prstClr val="white"/>
                                                                                                    </a:solidFill>
                                                                                                    <a:latin typeface="Calibri"/>
                                                                                                  </a:endParaRPr>
                                                                                                </a:p>
                                                                                              </p:txBody>
                                                                                            </p:sp>
                                                                                            <p:sp>
                                                                                              <p:nvSpPr>
                                                                                                <p:cNvPr id="943" name="Oval 942"/>
                                                                                                <p:cNvSpPr/>
                                                                                                <p:nvPr/>
                                                                                              </p:nvSpPr>
                                                                                              <p:spPr>
                                                                                                <a:xfrm rot="2798518">
                                                                                                  <a:off x="2930290" y="5689075"/>
                                                                                                  <a:ext cx="130325" cy="73293"/>
                                                                                                </a:xfrm>
                                                                                                <a:prstGeom prst="ellipse">
                                                                                                  <a:avLst/>
                                                                                                </a:prstGeom>
                                                                                                <a:solidFill>
                                                                                                  <a:srgbClr val="4BACC6">
                                                                                                    <a:lumMod val="75000"/>
                                                                                                  </a:srgbClr>
                                                                                                </a:solidFill>
                                                                                                <a:ln w="25400" cap="flat" cmpd="sng" algn="ctr">
                                                                                                  <a:solidFill>
                                                                                                    <a:srgbClr val="4BACC6">
                                                                                                      <a:lumMod val="75000"/>
                                                                                                    </a:srgbClr>
                                                                                                  </a:solidFill>
                                                                                                  <a:prstDash val="solid"/>
                                                                                                </a:ln>
                                                                                                <a:effectLst/>
                                                                                              </p:spPr>
                                                                                              <p:txBody>
                                                                                                <a:bodyPr rtlCol="0" anchor="ctr"/>
                                                                                                <a:lstStyle/>
                                                                                                <a:p>
                                                                                                  <a:pPr algn="ctr" defTabSz="3291840">
                                                                                                    <a:defRPr/>
                                                                                                  </a:pPr>
                                                                                                  <a:endParaRPr lang="en-US" sz="26129" b="1" kern="0">
                                                                                                    <a:solidFill>
                                                                                                      <a:prstClr val="white"/>
                                                                                                    </a:solidFill>
                                                                                                    <a:latin typeface="Calibri"/>
                                                                                                  </a:endParaRPr>
                                                                                                </a:p>
                                                                                              </p:txBody>
                                                                                            </p:sp>
                                                                                            <p:sp>
                                                                                              <p:nvSpPr>
                                                                                                <p:cNvPr id="944" name="Rectangle 943"/>
                                                                                                <p:cNvSpPr/>
                                                                                                <p:nvPr/>
                                                                                              </p:nvSpPr>
                                                                                              <p:spPr>
                                                                                                <a:xfrm rot="19119555">
                                                                                                  <a:off x="2860242" y="5616344"/>
                                                                                                  <a:ext cx="100803" cy="108486"/>
                                                                                                </a:xfrm>
                                                                                                <a:prstGeom prst="rect">
                                                                                                  <a:avLst/>
                                                                                                </a:prstGeom>
                                                                                                <a:solidFill>
                                                                                                  <a:srgbClr val="4BACC6">
                                                                                                    <a:lumMod val="75000"/>
                                                                                                  </a:srgbClr>
                                                                                                </a:solidFill>
                                                                                                <a:ln w="25400" cap="flat" cmpd="sng" algn="ctr">
                                                                                                  <a:solidFill>
                                                                                                    <a:srgbClr val="4BACC6">
                                                                                                      <a:lumMod val="75000"/>
                                                                                                    </a:srgbClr>
                                                                                                  </a:solidFill>
                                                                                                  <a:prstDash val="solid"/>
                                                                                                </a:ln>
                                                                                                <a:effectLst/>
                                                                                              </p:spPr>
                                                                                              <p:txBody>
                                                                                                <a:bodyPr rtlCol="0" anchor="ctr"/>
                                                                                                <a:lstStyle/>
                                                                                                <a:p>
                                                                                                  <a:pPr algn="ctr" defTabSz="3291840">
                                                                                                    <a:defRPr/>
                                                                                                  </a:pPr>
                                                                                                  <a:endParaRPr lang="en-US" sz="26129" b="1" kern="0">
                                                                                                    <a:solidFill>
                                                                                                      <a:prstClr val="white"/>
                                                                                                    </a:solidFill>
                                                                                                    <a:latin typeface="Calibri"/>
                                                                                                  </a:endParaRPr>
                                                                                                </a:p>
                                                                                              </p:txBody>
                                                                                            </p:sp>
                                                                                            <p:sp>
                                                                                              <p:nvSpPr>
                                                                                                <p:cNvPr id="945" name="Freeform 944"/>
                                                                                                <p:cNvSpPr/>
                                                                                                <p:nvPr/>
                                                                                              </p:nvSpPr>
                                                                                              <p:spPr>
                                                                                                <a:xfrm>
                                                                                                  <a:off x="2943149" y="5623661"/>
                                                                                                  <a:ext cx="45719" cy="55232"/>
                                                                                                </a:xfrm>
                                                                                                <a:custGeom>
                                                                                                  <a:avLst/>
                                                                                                  <a:gdLst>
                                                                                                    <a:gd name="connsiteX0" fmla="*/ 70574 w 70574"/>
                                                                                                    <a:gd name="connsiteY0" fmla="*/ 55232 h 55232"/>
                                                                                                    <a:gd name="connsiteX1" fmla="*/ 55232 w 70574"/>
                                                                                                    <a:gd name="connsiteY1" fmla="*/ 42958 h 55232"/>
                                                                                                    <a:gd name="connsiteX2" fmla="*/ 46027 w 70574"/>
                                                                                                    <a:gd name="connsiteY2" fmla="*/ 24548 h 55232"/>
                                                                                                    <a:gd name="connsiteX3" fmla="*/ 36821 w 70574"/>
                                                                                                    <a:gd name="connsiteY3" fmla="*/ 21479 h 55232"/>
                                                                                                    <a:gd name="connsiteX4" fmla="*/ 9205 w 70574"/>
                                                                                                    <a:gd name="connsiteY4" fmla="*/ 6137 h 55232"/>
                                                                                                    <a:gd name="connsiteX5" fmla="*/ 0 w 70574"/>
                                                                                                    <a:gd name="connsiteY5" fmla="*/ 0 h 55232"/>
                                                                                                  </a:gdLst>
                                                                                                  <a:ahLst/>
                                                                                                  <a:cxnLst>
                                                                                                    <a:cxn ang="0">
                                                                                                      <a:pos x="connsiteX0" y="connsiteY0"/>
                                                                                                    </a:cxn>
                                                                                                    <a:cxn ang="0">
                                                                                                      <a:pos x="connsiteX1" y="connsiteY1"/>
                                                                                                    </a:cxn>
                                                                                                    <a:cxn ang="0">
                                                                                                      <a:pos x="connsiteX2" y="connsiteY2"/>
                                                                                                    </a:cxn>
                                                                                                    <a:cxn ang="0">
                                                                                                      <a:pos x="connsiteX3" y="connsiteY3"/>
                                                                                                    </a:cxn>
                                                                                                    <a:cxn ang="0">
                                                                                                      <a:pos x="connsiteX4" y="connsiteY4"/>
                                                                                                    </a:cxn>
                                                                                                    <a:cxn ang="0">
                                                                                                      <a:pos x="connsiteX5" y="connsiteY5"/>
                                                                                                    </a:cxn>
                                                                                                  </a:cxnLst>
                                                                                                  <a:rect l="l" t="t" r="r" b="b"/>
                                                                                                  <a:pathLst>
                                                                                                    <a:path w="70574" h="55232">
                                                                                                      <a:moveTo>
                                                                                                        <a:pt x="70574" y="55232"/>
                                                                                                      </a:moveTo>
                                                                                                      <a:cubicBezTo>
                                                                                                        <a:pt x="65460" y="51141"/>
                                                                                                        <a:pt x="59494" y="47931"/>
                                                                                                        <a:pt x="55232" y="42958"/>
                                                                                                      </a:cubicBezTo>
                                                                                                      <a:cubicBezTo>
                                                                                                        <a:pt x="43104" y="28808"/>
                                                                                                        <a:pt x="62959" y="38093"/>
                                                                                                        <a:pt x="46027" y="24548"/>
                                                                                                      </a:cubicBezTo>
                                                                                                      <a:cubicBezTo>
                                                                                                        <a:pt x="43501" y="22527"/>
                                                                                                        <a:pt x="39649" y="23050"/>
                                                                                                        <a:pt x="36821" y="21479"/>
                                                                                                      </a:cubicBezTo>
                                                                                                      <a:cubicBezTo>
                                                                                                        <a:pt x="5171" y="3895"/>
                                                                                                        <a:pt x="30033" y="13079"/>
                                                                                                        <a:pt x="9205" y="6137"/>
                                                                                                      </a:cubicBezTo>
                                                                                                      <a:lnTo>
                                                                                                        <a:pt x="0" y="0"/>
                                                                                                      </a:lnTo>
                                                                                                    </a:path>
                                                                                                  </a:pathLst>
                                                                                                </a:custGeom>
                                                                                                <a:noFill/>
                                                                                                <a:ln w="25400" cap="flat" cmpd="sng" algn="ctr">
                                                                                                  <a:solidFill>
                                                                                                    <a:srgbClr val="4BACC6">
                                                                                                      <a:lumMod val="75000"/>
                                                                                                    </a:srgbClr>
                                                                                                  </a:solidFill>
                                                                                                  <a:prstDash val="solid"/>
                                                                                                </a:ln>
                                                                                                <a:effectLst/>
                                                                                              </p:spPr>
                                                                                              <p:txBody>
                                                                                                <a:bodyPr rtlCol="0" anchor="ctr"/>
                                                                                                <a:lstStyle/>
                                                                                                <a:p>
                                                                                                  <a:pPr algn="ctr" defTabSz="3291840">
                                                                                                    <a:defRPr/>
                                                                                                  </a:pPr>
                                                                                                  <a:endParaRPr lang="en-US" sz="26129" b="1" kern="0">
                                                                                                    <a:solidFill>
                                                                                                      <a:prstClr val="white"/>
                                                                                                    </a:solidFill>
                                                                                                    <a:latin typeface="Calibri"/>
                                                                                                  </a:endParaRPr>
                                                                                                </a:p>
                                                                                              </p:txBody>
                                                                                            </p:sp>
                                                                                            <p:sp>
                                                                                              <p:nvSpPr>
                                                                                                <p:cNvPr id="946" name="Freeform 945"/>
                                                                                                <p:cNvSpPr/>
                                                                                                <p:nvPr/>
                                                                                              </p:nvSpPr>
                                                                                              <p:spPr>
                                                                                                <a:xfrm>
                                                                                                  <a:off x="2949765" y="5659400"/>
                                                                                                  <a:ext cx="52164" cy="42958"/>
                                                                                                </a:xfrm>
                                                                                                <a:custGeom>
                                                                                                  <a:avLst/>
                                                                                                  <a:gdLst>
                                                                                                    <a:gd name="connsiteX0" fmla="*/ 52164 w 52164"/>
                                                                                                    <a:gd name="connsiteY0" fmla="*/ 42958 h 42958"/>
                                                                                                    <a:gd name="connsiteX1" fmla="*/ 39890 w 52164"/>
                                                                                                    <a:gd name="connsiteY1" fmla="*/ 27616 h 42958"/>
                                                                                                    <a:gd name="connsiteX2" fmla="*/ 21479 w 52164"/>
                                                                                                    <a:gd name="connsiteY2" fmla="*/ 15342 h 42958"/>
                                                                                                    <a:gd name="connsiteX3" fmla="*/ 12274 w 52164"/>
                                                                                                    <a:gd name="connsiteY3" fmla="*/ 9205 h 42958"/>
                                                                                                    <a:gd name="connsiteX4" fmla="*/ 0 w 52164"/>
                                                                                                    <a:gd name="connsiteY4" fmla="*/ 0 h 42958"/>
                                                                                                  </a:gdLst>
                                                                                                  <a:ahLst/>
                                                                                                  <a:cxnLst>
                                                                                                    <a:cxn ang="0">
                                                                                                      <a:pos x="connsiteX0" y="connsiteY0"/>
                                                                                                    </a:cxn>
                                                                                                    <a:cxn ang="0">
                                                                                                      <a:pos x="connsiteX1" y="connsiteY1"/>
                                                                                                    </a:cxn>
                                                                                                    <a:cxn ang="0">
                                                                                                      <a:pos x="connsiteX2" y="connsiteY2"/>
                                                                                                    </a:cxn>
                                                                                                    <a:cxn ang="0">
                                                                                                      <a:pos x="connsiteX3" y="connsiteY3"/>
                                                                                                    </a:cxn>
                                                                                                    <a:cxn ang="0">
                                                                                                      <a:pos x="connsiteX4" y="connsiteY4"/>
                                                                                                    </a:cxn>
                                                                                                  </a:cxnLst>
                                                                                                  <a:rect l="l" t="t" r="r" b="b"/>
                                                                                                  <a:pathLst>
                                                                                                    <a:path w="52164" h="42958">
                                                                                                      <a:moveTo>
                                                                                                        <a:pt x="52164" y="42958"/>
                                                                                                      </a:moveTo>
                                                                                                      <a:cubicBezTo>
                                                                                                        <a:pt x="48073" y="37844"/>
                                                                                                        <a:pt x="44758" y="31997"/>
                                                                                                        <a:pt x="39890" y="27616"/>
                                                                                                      </a:cubicBezTo>
                                                                                                      <a:cubicBezTo>
                                                                                                        <a:pt x="34408" y="22682"/>
                                                                                                        <a:pt x="27616" y="19433"/>
                                                                                                        <a:pt x="21479" y="15342"/>
                                                                                                      </a:cubicBezTo>
                                                                                                      <a:lnTo>
                                                                                                        <a:pt x="12274" y="9205"/>
                                                                                                      </a:lnTo>
                                                                                                      <a:cubicBezTo>
                                                                                                        <a:pt x="1862" y="2264"/>
                                                                                                        <a:pt x="5676" y="5678"/>
                                                                                                        <a:pt x="0" y="0"/>
                                                                                                      </a:cubicBezTo>
                                                                                                    </a:path>
                                                                                                  </a:pathLst>
                                                                                                </a:custGeom>
                                                                                                <a:noFill/>
                                                                                                <a:ln w="25400" cap="flat" cmpd="sng" algn="ctr">
                                                                                                  <a:solidFill>
                                                                                                    <a:srgbClr val="4BACC6">
                                                                                                      <a:lumMod val="75000"/>
                                                                                                    </a:srgbClr>
                                                                                                  </a:solidFill>
                                                                                                  <a:prstDash val="solid"/>
                                                                                                </a:ln>
                                                                                                <a:effectLst/>
                                                                                              </p:spPr>
                                                                                              <p:txBody>
                                                                                                <a:bodyPr rtlCol="0" anchor="ctr"/>
                                                                                                <a:lstStyle/>
                                                                                                <a:p>
                                                                                                  <a:pPr algn="ctr" defTabSz="3291840">
                                                                                                    <a:defRPr/>
                                                                                                  </a:pPr>
                                                                                                  <a:endParaRPr lang="en-US" sz="26129" b="1" kern="0">
                                                                                                    <a:solidFill>
                                                                                                      <a:prstClr val="white"/>
                                                                                                    </a:solidFill>
                                                                                                    <a:latin typeface="Calibri"/>
                                                                                                  </a:endParaRPr>
                                                                                                </a:p>
                                                                                              </p:txBody>
                                                                                            </p:sp>
                                                                                            <p:sp>
                                                                                              <p:nvSpPr>
                                                                                                <p:cNvPr id="947" name="Freeform 946"/>
                                                                                                <p:cNvSpPr/>
                                                                                                <p:nvPr/>
                                                                                              </p:nvSpPr>
                                                                                              <p:spPr>
                                                                                                <a:xfrm>
                                                                                                  <a:off x="2538413" y="5937463"/>
                                                                                                  <a:ext cx="67668" cy="104328"/>
                                                                                                </a:xfrm>
                                                                                                <a:custGeom>
                                                                                                  <a:avLst/>
                                                                                                  <a:gdLst>
                                                                                                    <a:gd name="connsiteX0" fmla="*/ 67668 w 67668"/>
                                                                                                    <a:gd name="connsiteY0" fmla="*/ 104328 h 104328"/>
                                                                                                    <a:gd name="connsiteX1" fmla="*/ 43120 w 67668"/>
                                                                                                    <a:gd name="connsiteY1" fmla="*/ 92054 h 104328"/>
                                                                                                    <a:gd name="connsiteX2" fmla="*/ 40052 w 67668"/>
                                                                                                    <a:gd name="connsiteY2" fmla="*/ 82848 h 104328"/>
                                                                                                    <a:gd name="connsiteX3" fmla="*/ 30846 w 67668"/>
                                                                                                    <a:gd name="connsiteY3" fmla="*/ 64438 h 104328"/>
                                                                                                    <a:gd name="connsiteX4" fmla="*/ 21641 w 67668"/>
                                                                                                    <a:gd name="connsiteY4" fmla="*/ 12274 h 104328"/>
                                                                                                    <a:gd name="connsiteX5" fmla="*/ 18573 w 67668"/>
                                                                                                    <a:gd name="connsiteY5" fmla="*/ 3069 h 104328"/>
                                                                                                    <a:gd name="connsiteX6" fmla="*/ 9367 w 67668"/>
                                                                                                    <a:gd name="connsiteY6" fmla="*/ 0 h 104328"/>
                                                                                                    <a:gd name="connsiteX7" fmla="*/ 162 w 67668"/>
                                                                                                    <a:gd name="connsiteY7" fmla="*/ 3069 h 104328"/>
                                                                                                    <a:gd name="connsiteX8" fmla="*/ 6299 w 67668"/>
                                                                                                    <a:gd name="connsiteY8" fmla="*/ 58301 h 104328"/>
                                                                                                    <a:gd name="connsiteX9" fmla="*/ 9367 w 67668"/>
                                                                                                    <a:gd name="connsiteY9" fmla="*/ 67506 h 104328"/>
                                                                                                    <a:gd name="connsiteX10" fmla="*/ 15504 w 67668"/>
                                                                                                    <a:gd name="connsiteY10" fmla="*/ 76711 h 104328"/>
                                                                                                    <a:gd name="connsiteX11" fmla="*/ 33915 w 67668"/>
                                                                                                    <a:gd name="connsiteY11" fmla="*/ 82848 h 104328"/>
                                                                                                    <a:gd name="connsiteX12" fmla="*/ 55394 w 67668"/>
                                                                                                    <a:gd name="connsiteY12" fmla="*/ 85917 h 104328"/>
                                                                                                    <a:gd name="connsiteX13" fmla="*/ 46189 w 67668"/>
                                                                                                    <a:gd name="connsiteY13" fmla="*/ 76711 h 104328"/>
                                                                                                    <a:gd name="connsiteX14" fmla="*/ 36983 w 67668"/>
                                                                                                    <a:gd name="connsiteY14" fmla="*/ 70575 h 104328"/>
                                                                                                    <a:gd name="connsiteX15" fmla="*/ 30846 w 67668"/>
                                                                                                    <a:gd name="connsiteY15" fmla="*/ 61369 h 104328"/>
                                                                                                    <a:gd name="connsiteX16" fmla="*/ 27778 w 67668"/>
                                                                                                    <a:gd name="connsiteY16" fmla="*/ 52164 h 104328"/>
                                                                                                    <a:gd name="connsiteX17" fmla="*/ 15504 w 67668"/>
                                                                                                    <a:gd name="connsiteY17" fmla="*/ 33753 h 104328"/>
                                                                                                    <a:gd name="connsiteX18" fmla="*/ 12436 w 67668"/>
                                                                                                    <a:gd name="connsiteY18" fmla="*/ 24548 h 104328"/>
                                                                                                  </a:gdLst>
                                                                                                  <a:ahLst/>
                                                                                                  <a:cxnLst>
                                                                                                    <a:cxn ang="0">
                                                                                                      <a:pos x="connsiteX0" y="connsiteY0"/>
                                                                                                    </a:cxn>
                                                                                                    <a:cxn ang="0">
                                                                                                      <a:pos x="connsiteX1" y="connsiteY1"/>
                                                                                                    </a:cxn>
                                                                                                    <a:cxn ang="0">
                                                                                                      <a:pos x="connsiteX2" y="connsiteY2"/>
                                                                                                    </a:cxn>
                                                                                                    <a:cxn ang="0">
                                                                                                      <a:pos x="connsiteX3" y="connsiteY3"/>
                                                                                                    </a:cxn>
                                                                                                    <a:cxn ang="0">
                                                                                                      <a:pos x="connsiteX4" y="connsiteY4"/>
                                                                                                    </a:cxn>
                                                                                                    <a:cxn ang="0">
                                                                                                      <a:pos x="connsiteX5" y="connsiteY5"/>
                                                                                                    </a:cxn>
                                                                                                    <a:cxn ang="0">
                                                                                                      <a:pos x="connsiteX6" y="connsiteY6"/>
                                                                                                    </a:cxn>
                                                                                                    <a:cxn ang="0">
                                                                                                      <a:pos x="connsiteX7" y="connsiteY7"/>
                                                                                                    </a:cxn>
                                                                                                    <a:cxn ang="0">
                                                                                                      <a:pos x="connsiteX8" y="connsiteY8"/>
                                                                                                    </a:cxn>
                                                                                                    <a:cxn ang="0">
                                                                                                      <a:pos x="connsiteX9" y="connsiteY9"/>
                                                                                                    </a:cxn>
                                                                                                    <a:cxn ang="0">
                                                                                                      <a:pos x="connsiteX10" y="connsiteY10"/>
                                                                                                    </a:cxn>
                                                                                                    <a:cxn ang="0">
                                                                                                      <a:pos x="connsiteX11" y="connsiteY11"/>
                                                                                                    </a:cxn>
                                                                                                    <a:cxn ang="0">
                                                                                                      <a:pos x="connsiteX12" y="connsiteY12"/>
                                                                                                    </a:cxn>
                                                                                                    <a:cxn ang="0">
                                                                                                      <a:pos x="connsiteX13" y="connsiteY13"/>
                                                                                                    </a:cxn>
                                                                                                    <a:cxn ang="0">
                                                                                                      <a:pos x="connsiteX14" y="connsiteY14"/>
                                                                                                    </a:cxn>
                                                                                                    <a:cxn ang="0">
                                                                                                      <a:pos x="connsiteX15" y="connsiteY15"/>
                                                                                                    </a:cxn>
                                                                                                    <a:cxn ang="0">
                                                                                                      <a:pos x="connsiteX16" y="connsiteY16"/>
                                                                                                    </a:cxn>
                                                                                                    <a:cxn ang="0">
                                                                                                      <a:pos x="connsiteX17" y="connsiteY17"/>
                                                                                                    </a:cxn>
                                                                                                    <a:cxn ang="0">
                                                                                                      <a:pos x="connsiteX18" y="connsiteY18"/>
                                                                                                    </a:cxn>
                                                                                                  </a:cxnLst>
                                                                                                  <a:rect l="l" t="t" r="r" b="b"/>
                                                                                                  <a:pathLst>
                                                                                                    <a:path w="67668" h="104328">
                                                                                                      <a:moveTo>
                                                                                                        <a:pt x="67668" y="104328"/>
                                                                                                      </a:moveTo>
                                                                                                      <a:cubicBezTo>
                                                                                                        <a:pt x="63036" y="102475"/>
                                                                                                        <a:pt x="47445" y="97460"/>
                                                                                                        <a:pt x="43120" y="92054"/>
                                                                                                      </a:cubicBezTo>
                                                                                                      <a:cubicBezTo>
                                                                                                        <a:pt x="41099" y="89528"/>
                                                                                                        <a:pt x="41498" y="85741"/>
                                                                                                        <a:pt x="40052" y="82848"/>
                                                                                                      </a:cubicBezTo>
                                                                                                      <a:cubicBezTo>
                                                                                                        <a:pt x="28151" y="59044"/>
                                                                                                        <a:pt x="38563" y="87585"/>
                                                                                                        <a:pt x="30846" y="64438"/>
                                                                                                      </a:cubicBezTo>
                                                                                                      <a:cubicBezTo>
                                                                                                        <a:pt x="27192" y="24240"/>
                                                                                                        <a:pt x="31351" y="41404"/>
                                                                                                        <a:pt x="21641" y="12274"/>
                                                                                                      </a:cubicBezTo>
                                                                                                      <a:cubicBezTo>
                                                                                                        <a:pt x="20618" y="9206"/>
                                                                                                        <a:pt x="21641" y="4092"/>
                                                                                                        <a:pt x="18573" y="3069"/>
                                                                                                      </a:cubicBezTo>
                                                                                                      <a:lnTo>
                                                                                                        <a:pt x="9367" y="0"/>
                                                                                                      </a:lnTo>
                                                                                                      <a:cubicBezTo>
                                                                                                        <a:pt x="6299" y="1023"/>
                                                                                                        <a:pt x="654" y="-128"/>
                                                                                                        <a:pt x="162" y="3069"/>
                                                                                                      </a:cubicBezTo>
                                                                                                      <a:cubicBezTo>
                                                                                                        <a:pt x="-908" y="10026"/>
                                                                                                        <a:pt x="3556" y="45960"/>
                                                                                                        <a:pt x="6299" y="58301"/>
                                                                                                      </a:cubicBezTo>
                                                                                                      <a:cubicBezTo>
                                                                                                        <a:pt x="7001" y="61458"/>
                                                                                                        <a:pt x="7921" y="64613"/>
                                                                                                        <a:pt x="9367" y="67506"/>
                                                                                                      </a:cubicBezTo>
                                                                                                      <a:cubicBezTo>
                                                                                                        <a:pt x="11016" y="70804"/>
                                                                                                        <a:pt x="12377" y="74757"/>
                                                                                                        <a:pt x="15504" y="76711"/>
                                                                                                      </a:cubicBezTo>
                                                                                                      <a:cubicBezTo>
                                                                                                        <a:pt x="20990" y="80139"/>
                                                                                                        <a:pt x="33915" y="82848"/>
                                                                                                        <a:pt x="33915" y="82848"/>
                                                                                                      </a:cubicBezTo>
                                                                                                      <a:cubicBezTo>
                                                                                                        <a:pt x="55017" y="96916"/>
                                                                                                        <a:pt x="49994" y="102119"/>
                                                                                                        <a:pt x="55394" y="85917"/>
                                                                                                      </a:cubicBezTo>
                                                                                                      <a:cubicBezTo>
                                                                                                        <a:pt x="52326" y="82848"/>
                                                                                                        <a:pt x="49523" y="79489"/>
                                                                                                        <a:pt x="46189" y="76711"/>
                                                                                                      </a:cubicBezTo>
                                                                                                      <a:cubicBezTo>
                                                                                                        <a:pt x="43356" y="74350"/>
                                                                                                        <a:pt x="39591" y="73183"/>
                                                                                                        <a:pt x="36983" y="70575"/>
                                                                                                      </a:cubicBezTo>
                                                                                                      <a:cubicBezTo>
                                                                                                        <a:pt x="34375" y="67967"/>
                                                                                                        <a:pt x="32892" y="64438"/>
                                                                                                        <a:pt x="30846" y="61369"/>
                                                                                                      </a:cubicBezTo>
                                                                                                      <a:cubicBezTo>
                                                                                                        <a:pt x="29823" y="58301"/>
                                                                                                        <a:pt x="29349" y="54991"/>
                                                                                                        <a:pt x="27778" y="52164"/>
                                                                                                      </a:cubicBezTo>
                                                                                                      <a:cubicBezTo>
                                                                                                        <a:pt x="24196" y="45716"/>
                                                                                                        <a:pt x="15504" y="33753"/>
                                                                                                        <a:pt x="15504" y="33753"/>
                                                                                                      </a:cubicBezTo>
                                                                                                      <a:lnTo>
                                                                                                        <a:pt x="12436" y="24548"/>
                                                                                                      </a:lnTo>
                                                                                                    </a:path>
                                                                                                  </a:pathLst>
                                                                                                </a:custGeom>
                                                                                                <a:noFill/>
                                                                                                <a:ln w="25400" cap="flat" cmpd="sng" algn="ctr">
                                                                                                  <a:solidFill>
                                                                                                    <a:srgbClr val="4BACC6">
                                                                                                      <a:lumMod val="75000"/>
                                                                                                    </a:srgbClr>
                                                                                                  </a:solidFill>
                                                                                                  <a:prstDash val="solid"/>
                                                                                                </a:ln>
                                                                                                <a:effectLst/>
                                                                                              </p:spPr>
                                                                                              <p:txBody>
                                                                                                <a:bodyPr rtlCol="0" anchor="ctr"/>
                                                                                                <a:lstStyle/>
                                                                                                <a:p>
                                                                                                  <a:pPr algn="ctr" defTabSz="3291840">
                                                                                                    <a:defRPr/>
                                                                                                  </a:pPr>
                                                                                                  <a:endParaRPr lang="en-US" sz="26129" b="1" kern="0">
                                                                                                    <a:solidFill>
                                                                                                      <a:prstClr val="white"/>
                                                                                                    </a:solidFill>
                                                                                                    <a:latin typeface="Calibri"/>
                                                                                                  </a:endParaRPr>
                                                                                                </a:p>
                                                                                              </p:txBody>
                                                                                            </p:sp>
                                                                                            <p:sp>
                                                                                              <p:nvSpPr>
                                                                                                <p:cNvPr id="950" name="Freeform 949"/>
                                                                                                <p:cNvSpPr/>
                                                                                                <p:nvPr/>
                                                                                              </p:nvSpPr>
                                                                                              <p:spPr>
                                                                                                <a:xfrm>
                                                                                                  <a:off x="2540682" y="5879162"/>
                                                                                                  <a:ext cx="42958" cy="49096"/>
                                                                                                </a:xfrm>
                                                                                                <a:custGeom>
                                                                                                  <a:avLst/>
                                                                                                  <a:gdLst>
                                                                                                    <a:gd name="connsiteX0" fmla="*/ 42958 w 42958"/>
                                                                                                    <a:gd name="connsiteY0" fmla="*/ 0 h 49096"/>
                                                                                                    <a:gd name="connsiteX1" fmla="*/ 27616 w 42958"/>
                                                                                                    <a:gd name="connsiteY1" fmla="*/ 6137 h 49096"/>
                                                                                                    <a:gd name="connsiteX2" fmla="*/ 9205 w 42958"/>
                                                                                                    <a:gd name="connsiteY2" fmla="*/ 24548 h 49096"/>
                                                                                                    <a:gd name="connsiteX3" fmla="*/ 0 w 42958"/>
                                                                                                    <a:gd name="connsiteY3" fmla="*/ 49096 h 49096"/>
                                                                                                  </a:gdLst>
                                                                                                  <a:ahLst/>
                                                                                                  <a:cxnLst>
                                                                                                    <a:cxn ang="0">
                                                                                                      <a:pos x="connsiteX0" y="connsiteY0"/>
                                                                                                    </a:cxn>
                                                                                                    <a:cxn ang="0">
                                                                                                      <a:pos x="connsiteX1" y="connsiteY1"/>
                                                                                                    </a:cxn>
                                                                                                    <a:cxn ang="0">
                                                                                                      <a:pos x="connsiteX2" y="connsiteY2"/>
                                                                                                    </a:cxn>
                                                                                                    <a:cxn ang="0">
                                                                                                      <a:pos x="connsiteX3" y="connsiteY3"/>
                                                                                                    </a:cxn>
                                                                                                  </a:cxnLst>
                                                                                                  <a:rect l="l" t="t" r="r" b="b"/>
                                                                                                  <a:pathLst>
                                                                                                    <a:path w="42958" h="49096">
                                                                                                      <a:moveTo>
                                                                                                        <a:pt x="42958" y="0"/>
                                                                                                      </a:moveTo>
                                                                                                      <a:cubicBezTo>
                                                                                                        <a:pt x="37844" y="2046"/>
                                                                                                        <a:pt x="32070" y="2897"/>
                                                                                                        <a:pt x="27616" y="6137"/>
                                                                                                      </a:cubicBezTo>
                                                                                                      <a:cubicBezTo>
                                                                                                        <a:pt x="20597" y="11242"/>
                                                                                                        <a:pt x="9205" y="24548"/>
                                                                                                        <a:pt x="9205" y="24548"/>
                                                                                                      </a:cubicBezTo>
                                                                                                      <a:cubicBezTo>
                                                                                                        <a:pt x="2345" y="45129"/>
                                                                                                        <a:pt x="5961" y="37173"/>
                                                                                                        <a:pt x="0" y="49096"/>
                                                                                                      </a:cubicBezTo>
                                                                                                    </a:path>
                                                                                                  </a:pathLst>
                                                                                                </a:custGeom>
                                                                                                <a:noFill/>
                                                                                                <a:ln w="25400" cap="flat" cmpd="sng" algn="ctr">
                                                                                                  <a:solidFill>
                                                                                                    <a:srgbClr val="4BACC6">
                                                                                                      <a:lumMod val="75000"/>
                                                                                                    </a:srgbClr>
                                                                                                  </a:solidFill>
                                                                                                  <a:prstDash val="solid"/>
                                                                                                </a:ln>
                                                                                                <a:effectLst/>
                                                                                              </p:spPr>
                                                                                              <p:txBody>
                                                                                                <a:bodyPr rtlCol="0" anchor="ctr"/>
                                                                                                <a:lstStyle/>
                                                                                                <a:p>
                                                                                                  <a:pPr algn="ctr" defTabSz="3291840">
                                                                                                    <a:defRPr/>
                                                                                                  </a:pPr>
                                                                                                  <a:endParaRPr lang="en-US" sz="26129" b="1" kern="0">
                                                                                                    <a:solidFill>
                                                                                                      <a:prstClr val="white"/>
                                                                                                    </a:solidFill>
                                                                                                    <a:latin typeface="Calibri"/>
                                                                                                  </a:endParaRPr>
                                                                                                </a:p>
                                                                                              </p:txBody>
                                                                                            </p:sp>
                                                                                            <p:sp>
                                                                                              <p:nvSpPr>
                                                                                                <p:cNvPr id="952" name="Freeform 951"/>
                                                                                                <p:cNvSpPr/>
                                                                                                <p:nvPr/>
                                                                                              </p:nvSpPr>
                                                                                              <p:spPr>
                                                                                                <a:xfrm>
                                                                                                  <a:off x="2552807" y="5839272"/>
                                                                                                  <a:ext cx="294721" cy="95123"/>
                                                                                                </a:xfrm>
                                                                                                <a:custGeom>
                                                                                                  <a:avLst/>
                                                                                                  <a:gdLst>
                                                                                                    <a:gd name="connsiteX0" fmla="*/ 294721 w 294721"/>
                                                                                                    <a:gd name="connsiteY0" fmla="*/ 12274 h 95123"/>
                                                                                                    <a:gd name="connsiteX1" fmla="*/ 270173 w 294721"/>
                                                                                                    <a:gd name="connsiteY1" fmla="*/ 6137 h 95123"/>
                                                                                                    <a:gd name="connsiteX2" fmla="*/ 260967 w 294721"/>
                                                                                                    <a:gd name="connsiteY2" fmla="*/ 0 h 95123"/>
                                                                                                    <a:gd name="connsiteX3" fmla="*/ 236420 w 294721"/>
                                                                                                    <a:gd name="connsiteY3" fmla="*/ 3069 h 95123"/>
                                                                                                    <a:gd name="connsiteX4" fmla="*/ 218009 w 294721"/>
                                                                                                    <a:gd name="connsiteY4" fmla="*/ 9206 h 95123"/>
                                                                                                    <a:gd name="connsiteX5" fmla="*/ 110613 w 294721"/>
                                                                                                    <a:gd name="connsiteY5" fmla="*/ 12274 h 95123"/>
                                                                                                    <a:gd name="connsiteX6" fmla="*/ 92202 w 294721"/>
                                                                                                    <a:gd name="connsiteY6" fmla="*/ 15343 h 95123"/>
                                                                                                    <a:gd name="connsiteX7" fmla="*/ 73792 w 294721"/>
                                                                                                    <a:gd name="connsiteY7" fmla="*/ 21480 h 95123"/>
                                                                                                    <a:gd name="connsiteX8" fmla="*/ 64586 w 294721"/>
                                                                                                    <a:gd name="connsiteY8" fmla="*/ 24548 h 95123"/>
                                                                                                    <a:gd name="connsiteX9" fmla="*/ 46176 w 294721"/>
                                                                                                    <a:gd name="connsiteY9" fmla="*/ 27617 h 95123"/>
                                                                                                    <a:gd name="connsiteX10" fmla="*/ 27765 w 294721"/>
                                                                                                    <a:gd name="connsiteY10" fmla="*/ 42959 h 95123"/>
                                                                                                    <a:gd name="connsiteX11" fmla="*/ 9354 w 294721"/>
                                                                                                    <a:gd name="connsiteY11" fmla="*/ 58301 h 95123"/>
                                                                                                    <a:gd name="connsiteX12" fmla="*/ 149 w 294721"/>
                                                                                                    <a:gd name="connsiteY12" fmla="*/ 88986 h 95123"/>
                                                                                                    <a:gd name="connsiteX13" fmla="*/ 149 w 294721"/>
                                                                                                    <a:gd name="connsiteY13" fmla="*/ 95123 h 95123"/>
                                                                                                  </a:gdLst>
                                                                                                  <a:ahLst/>
                                                                                                  <a:cxnLst>
                                                                                                    <a:cxn ang="0">
                                                                                                      <a:pos x="connsiteX0" y="connsiteY0"/>
                                                                                                    </a:cxn>
                                                                                                    <a:cxn ang="0">
                                                                                                      <a:pos x="connsiteX1" y="connsiteY1"/>
                                                                                                    </a:cxn>
                                                                                                    <a:cxn ang="0">
                                                                                                      <a:pos x="connsiteX2" y="connsiteY2"/>
                                                                                                    </a:cxn>
                                                                                                    <a:cxn ang="0">
                                                                                                      <a:pos x="connsiteX3" y="connsiteY3"/>
                                                                                                    </a:cxn>
                                                                                                    <a:cxn ang="0">
                                                                                                      <a:pos x="connsiteX4" y="connsiteY4"/>
                                                                                                    </a:cxn>
                                                                                                    <a:cxn ang="0">
                                                                                                      <a:pos x="connsiteX5" y="connsiteY5"/>
                                                                                                    </a:cxn>
                                                                                                    <a:cxn ang="0">
                                                                                                      <a:pos x="connsiteX6" y="connsiteY6"/>
                                                                                                    </a:cxn>
                                                                                                    <a:cxn ang="0">
                                                                                                      <a:pos x="connsiteX7" y="connsiteY7"/>
                                                                                                    </a:cxn>
                                                                                                    <a:cxn ang="0">
                                                                                                      <a:pos x="connsiteX8" y="connsiteY8"/>
                                                                                                    </a:cxn>
                                                                                                    <a:cxn ang="0">
                                                                                                      <a:pos x="connsiteX9" y="connsiteY9"/>
                                                                                                    </a:cxn>
                                                                                                    <a:cxn ang="0">
                                                                                                      <a:pos x="connsiteX10" y="connsiteY10"/>
                                                                                                    </a:cxn>
                                                                                                    <a:cxn ang="0">
                                                                                                      <a:pos x="connsiteX11" y="connsiteY11"/>
                                                                                                    </a:cxn>
                                                                                                    <a:cxn ang="0">
                                                                                                      <a:pos x="connsiteX12" y="connsiteY12"/>
                                                                                                    </a:cxn>
                                                                                                    <a:cxn ang="0">
                                                                                                      <a:pos x="connsiteX13" y="connsiteY13"/>
                                                                                                    </a:cxn>
                                                                                                  </a:cxnLst>
                                                                                                  <a:rect l="l" t="t" r="r" b="b"/>
                                                                                                  <a:pathLst>
                                                                                                    <a:path w="294721" h="95123">
                                                                                                      <a:moveTo>
                                                                                                        <a:pt x="294721" y="12274"/>
                                                                                                      </a:moveTo>
                                                                                                      <a:cubicBezTo>
                                                                                                        <a:pt x="288879" y="11106"/>
                                                                                                        <a:pt x="276467" y="9284"/>
                                                                                                        <a:pt x="270173" y="6137"/>
                                                                                                      </a:cubicBezTo>
                                                                                                      <a:cubicBezTo>
                                                                                                        <a:pt x="266874" y="4488"/>
                                                                                                        <a:pt x="264036" y="2046"/>
                                                                                                        <a:pt x="260967" y="0"/>
                                                                                                      </a:cubicBezTo>
                                                                                                      <a:cubicBezTo>
                                                                                                        <a:pt x="252785" y="1023"/>
                                                                                                        <a:pt x="244483" y="1341"/>
                                                                                                        <a:pt x="236420" y="3069"/>
                                                                                                      </a:cubicBezTo>
                                                                                                      <a:cubicBezTo>
                                                                                                        <a:pt x="230095" y="4425"/>
                                                                                                        <a:pt x="224475" y="9021"/>
                                                                                                        <a:pt x="218009" y="9206"/>
                                                                                                      </a:cubicBezTo>
                                                                                                      <a:lnTo>
                                                                                                        <a:pt x="110613" y="12274"/>
                                                                                                      </a:lnTo>
                                                                                                      <a:cubicBezTo>
                                                                                                        <a:pt x="104476" y="13297"/>
                                                                                                        <a:pt x="98238" y="13834"/>
                                                                                                        <a:pt x="92202" y="15343"/>
                                                                                                      </a:cubicBezTo>
                                                                                                      <a:cubicBezTo>
                                                                                                        <a:pt x="85927" y="16912"/>
                                                                                                        <a:pt x="79929" y="19434"/>
                                                                                                        <a:pt x="73792" y="21480"/>
                                                                                                      </a:cubicBezTo>
                                                                                                      <a:cubicBezTo>
                                                                                                        <a:pt x="70723" y="22503"/>
                                                                                                        <a:pt x="67777" y="24016"/>
                                                                                                        <a:pt x="64586" y="24548"/>
                                                                                                      </a:cubicBezTo>
                                                                                                      <a:lnTo>
                                                                                                        <a:pt x="46176" y="27617"/>
                                                                                                      </a:lnTo>
                                                                                                      <a:cubicBezTo>
                                                                                                        <a:pt x="19280" y="54510"/>
                                                                                                        <a:pt x="53398" y="21599"/>
                                                                                                        <a:pt x="27765" y="42959"/>
                                                                                                      </a:cubicBezTo>
                                                                                                      <a:cubicBezTo>
                                                                                                        <a:pt x="4139" y="62647"/>
                                                                                                        <a:pt x="32208" y="43064"/>
                                                                                                        <a:pt x="9354" y="58301"/>
                                                                                                      </a:cubicBezTo>
                                                                                                      <a:cubicBezTo>
                                                                                                        <a:pt x="6624" y="66490"/>
                                                                                                        <a:pt x="1695" y="79708"/>
                                                                                                        <a:pt x="149" y="88986"/>
                                                                                                      </a:cubicBezTo>
                                                                                                      <a:cubicBezTo>
                                                                                                        <a:pt x="-187" y="91004"/>
                                                                                                        <a:pt x="149" y="93077"/>
                                                                                                        <a:pt x="149" y="95123"/>
                                                                                                      </a:cubicBezTo>
                                                                                                    </a:path>
                                                                                                  </a:pathLst>
                                                                                                </a:custGeom>
                                                                                                <a:noFill/>
                                                                                                <a:ln w="25400" cap="flat" cmpd="sng" algn="ctr">
                                                                                                  <a:solidFill>
                                                                                                    <a:srgbClr val="4BACC6">
                                                                                                      <a:lumMod val="75000"/>
                                                                                                    </a:srgbClr>
                                                                                                  </a:solidFill>
                                                                                                  <a:prstDash val="solid"/>
                                                                                                </a:ln>
                                                                                                <a:effectLst/>
                                                                                              </p:spPr>
                                                                                              <p:txBody>
                                                                                                <a:bodyPr rtlCol="0" anchor="ctr"/>
                                                                                                <a:lstStyle/>
                                                                                                <a:p>
                                                                                                  <a:pPr algn="ctr" defTabSz="3291840">
                                                                                                    <a:defRPr/>
                                                                                                  </a:pPr>
                                                                                                  <a:endParaRPr lang="en-US" sz="26129" b="1" kern="0">
                                                                                                    <a:solidFill>
                                                                                                      <a:prstClr val="white"/>
                                                                                                    </a:solidFill>
                                                                                                    <a:latin typeface="Calibri"/>
                                                                                                  </a:endParaRPr>
                                                                                                </a:p>
                                                                                              </p:txBody>
                                                                                            </p:sp>
                                                                                            <p:sp>
                                                                                              <p:nvSpPr>
                                                                                                <p:cNvPr id="953" name="Freeform 952"/>
                                                                                                <p:cNvSpPr/>
                                                                                                <p:nvPr/>
                                                                                              </p:nvSpPr>
                                                                                              <p:spPr>
                                                                                                <a:xfrm>
                                                                                                  <a:off x="2595914" y="5791200"/>
                                                                                                  <a:ext cx="242408" cy="27619"/>
                                                                                                </a:xfrm>
                                                                                                <a:custGeom>
                                                                                                  <a:avLst/>
                                                                                                  <a:gdLst>
                                                                                                    <a:gd name="connsiteX0" fmla="*/ 242408 w 242408"/>
                                                                                                    <a:gd name="connsiteY0" fmla="*/ 6137 h 27619"/>
                                                                                                    <a:gd name="connsiteX1" fmla="*/ 202518 w 242408"/>
                                                                                                    <a:gd name="connsiteY1" fmla="*/ 3069 h 27619"/>
                                                                                                    <a:gd name="connsiteX2" fmla="*/ 190244 w 242408"/>
                                                                                                    <a:gd name="connsiteY2" fmla="*/ 0 h 27619"/>
                                                                                                    <a:gd name="connsiteX3" fmla="*/ 125807 w 242408"/>
                                                                                                    <a:gd name="connsiteY3" fmla="*/ 3069 h 27619"/>
                                                                                                    <a:gd name="connsiteX4" fmla="*/ 92054 w 242408"/>
                                                                                                    <a:gd name="connsiteY4" fmla="*/ 9206 h 27619"/>
                                                                                                    <a:gd name="connsiteX5" fmla="*/ 70575 w 242408"/>
                                                                                                    <a:gd name="connsiteY5" fmla="*/ 15343 h 27619"/>
                                                                                                    <a:gd name="connsiteX6" fmla="*/ 42958 w 242408"/>
                                                                                                    <a:gd name="connsiteY6" fmla="*/ 18411 h 27619"/>
                                                                                                    <a:gd name="connsiteX7" fmla="*/ 21479 w 242408"/>
                                                                                                    <a:gd name="connsiteY7" fmla="*/ 21480 h 27619"/>
                                                                                                    <a:gd name="connsiteX8" fmla="*/ 0 w 242408"/>
                                                                                                    <a:gd name="connsiteY8" fmla="*/ 27617 h 27619"/>
                                                                                                  </a:gdLst>
                                                                                                  <a:ahLst/>
                                                                                                  <a:cxnLst>
                                                                                                    <a:cxn ang="0">
                                                                                                      <a:pos x="connsiteX0" y="connsiteY0"/>
                                                                                                    </a:cxn>
                                                                                                    <a:cxn ang="0">
                                                                                                      <a:pos x="connsiteX1" y="connsiteY1"/>
                                                                                                    </a:cxn>
                                                                                                    <a:cxn ang="0">
                                                                                                      <a:pos x="connsiteX2" y="connsiteY2"/>
                                                                                                    </a:cxn>
                                                                                                    <a:cxn ang="0">
                                                                                                      <a:pos x="connsiteX3" y="connsiteY3"/>
                                                                                                    </a:cxn>
                                                                                                    <a:cxn ang="0">
                                                                                                      <a:pos x="connsiteX4" y="connsiteY4"/>
                                                                                                    </a:cxn>
                                                                                                    <a:cxn ang="0">
                                                                                                      <a:pos x="connsiteX5" y="connsiteY5"/>
                                                                                                    </a:cxn>
                                                                                                    <a:cxn ang="0">
                                                                                                      <a:pos x="connsiteX6" y="connsiteY6"/>
                                                                                                    </a:cxn>
                                                                                                    <a:cxn ang="0">
                                                                                                      <a:pos x="connsiteX7" y="connsiteY7"/>
                                                                                                    </a:cxn>
                                                                                                    <a:cxn ang="0">
                                                                                                      <a:pos x="connsiteX8" y="connsiteY8"/>
                                                                                                    </a:cxn>
                                                                                                  </a:cxnLst>
                                                                                                  <a:rect l="l" t="t" r="r" b="b"/>
                                                                                                  <a:pathLst>
                                                                                                    <a:path w="242408" h="27619">
                                                                                                      <a:moveTo>
                                                                                                        <a:pt x="242408" y="6137"/>
                                                                                                      </a:moveTo>
                                                                                                      <a:cubicBezTo>
                                                                                                        <a:pt x="229111" y="5114"/>
                                                                                                        <a:pt x="215763" y="4627"/>
                                                                                                        <a:pt x="202518" y="3069"/>
                                                                                                      </a:cubicBezTo>
                                                                                                      <a:cubicBezTo>
                                                                                                        <a:pt x="198330" y="2576"/>
                                                                                                        <a:pt x="194461" y="0"/>
                                                                                                        <a:pt x="190244" y="0"/>
                                                                                                      </a:cubicBezTo>
                                                                                                      <a:cubicBezTo>
                                                                                                        <a:pt x="168741" y="0"/>
                                                                                                        <a:pt x="147286" y="2046"/>
                                                                                                        <a:pt x="125807" y="3069"/>
                                                                                                      </a:cubicBezTo>
                                                                                                      <a:cubicBezTo>
                                                                                                        <a:pt x="89415" y="12166"/>
                                                                                                        <a:pt x="147037" y="-1791"/>
                                                                                                        <a:pt x="92054" y="9206"/>
                                                                                                      </a:cubicBezTo>
                                                                                                      <a:cubicBezTo>
                                                                                                        <a:pt x="65357" y="14545"/>
                                                                                                        <a:pt x="103574" y="10266"/>
                                                                                                        <a:pt x="70575" y="15343"/>
                                                                                                      </a:cubicBezTo>
                                                                                                      <a:cubicBezTo>
                                                                                                        <a:pt x="61420" y="16751"/>
                                                                                                        <a:pt x="52149" y="17262"/>
                                                                                                        <a:pt x="42958" y="18411"/>
                                                                                                      </a:cubicBezTo>
                                                                                                      <a:cubicBezTo>
                                                                                                        <a:pt x="35781" y="19308"/>
                                                                                                        <a:pt x="28639" y="20457"/>
                                                                                                        <a:pt x="21479" y="21480"/>
                                                                                                      </a:cubicBezTo>
                                                                                                      <a:cubicBezTo>
                                                                                                        <a:pt x="2099" y="27941"/>
                                                                                                        <a:pt x="9538" y="27617"/>
                                                                                                        <a:pt x="0" y="27617"/>
                                                                                                      </a:cubicBezTo>
                                                                                                    </a:path>
                                                                                                  </a:pathLst>
                                                                                                </a:custGeom>
                                                                                                <a:noFill/>
                                                                                                <a:ln w="25400" cap="flat" cmpd="sng" algn="ctr">
                                                                                                  <a:solidFill>
                                                                                                    <a:srgbClr val="4BACC6">
                                                                                                      <a:lumMod val="75000"/>
                                                                                                    </a:srgbClr>
                                                                                                  </a:solidFill>
                                                                                                  <a:prstDash val="solid"/>
                                                                                                </a:ln>
                                                                                                <a:effectLst/>
                                                                                              </p:spPr>
                                                                                              <p:txBody>
                                                                                                <a:bodyPr rtlCol="0" anchor="ctr"/>
                                                                                                <a:lstStyle/>
                                                                                                <a:p>
                                                                                                  <a:pPr algn="ctr" defTabSz="3291840">
                                                                                                    <a:defRPr/>
                                                                                                  </a:pPr>
                                                                                                  <a:endParaRPr lang="en-US" sz="26129" b="1" kern="0">
                                                                                                    <a:solidFill>
                                                                                                      <a:prstClr val="white"/>
                                                                                                    </a:solidFill>
                                                                                                    <a:latin typeface="Calibri"/>
                                                                                                  </a:endParaRPr>
                                                                                                </a:p>
                                                                                              </p:txBody>
                                                                                            </p:sp>
                                                                                            <p:sp>
                                                                                              <p:nvSpPr>
                                                                                                <p:cNvPr id="954" name="Freeform 953"/>
                                                                                                <p:cNvSpPr/>
                                                                                                <p:nvPr/>
                                                                                              </p:nvSpPr>
                                                                                              <p:spPr>
                                                                                                <a:xfrm>
                                                                                                  <a:off x="2652592" y="5841185"/>
                                                                                                  <a:ext cx="174902" cy="18565"/>
                                                                                                </a:xfrm>
                                                                                                <a:custGeom>
                                                                                                  <a:avLst/>
                                                                                                  <a:gdLst>
                                                                                                    <a:gd name="connsiteX0" fmla="*/ 174902 w 174902"/>
                                                                                                    <a:gd name="connsiteY0" fmla="*/ 0 h 18565"/>
                                                                                                    <a:gd name="connsiteX1" fmla="*/ 85916 w 174902"/>
                                                                                                    <a:gd name="connsiteY1" fmla="*/ 9205 h 18565"/>
                                                                                                    <a:gd name="connsiteX2" fmla="*/ 76711 w 174902"/>
                                                                                                    <a:gd name="connsiteY2" fmla="*/ 12274 h 18565"/>
                                                                                                    <a:gd name="connsiteX3" fmla="*/ 67506 w 174902"/>
                                                                                                    <a:gd name="connsiteY3" fmla="*/ 18411 h 18565"/>
                                                                                                    <a:gd name="connsiteX4" fmla="*/ 21479 w 174902"/>
                                                                                                    <a:gd name="connsiteY4" fmla="*/ 15342 h 18565"/>
                                                                                                    <a:gd name="connsiteX5" fmla="*/ 0 w 174902"/>
                                                                                                    <a:gd name="connsiteY5" fmla="*/ 12274 h 18565"/>
                                                                                                  </a:gdLst>
                                                                                                  <a:ahLst/>
                                                                                                  <a:cxnLst>
                                                                                                    <a:cxn ang="0">
                                                                                                      <a:pos x="connsiteX0" y="connsiteY0"/>
                                                                                                    </a:cxn>
                                                                                                    <a:cxn ang="0">
                                                                                                      <a:pos x="connsiteX1" y="connsiteY1"/>
                                                                                                    </a:cxn>
                                                                                                    <a:cxn ang="0">
                                                                                                      <a:pos x="connsiteX2" y="connsiteY2"/>
                                                                                                    </a:cxn>
                                                                                                    <a:cxn ang="0">
                                                                                                      <a:pos x="connsiteX3" y="connsiteY3"/>
                                                                                                    </a:cxn>
                                                                                                    <a:cxn ang="0">
                                                                                                      <a:pos x="connsiteX4" y="connsiteY4"/>
                                                                                                    </a:cxn>
                                                                                                    <a:cxn ang="0">
                                                                                                      <a:pos x="connsiteX5" y="connsiteY5"/>
                                                                                                    </a:cxn>
                                                                                                  </a:cxnLst>
                                                                                                  <a:rect l="l" t="t" r="r" b="b"/>
                                                                                                  <a:pathLst>
                                                                                                    <a:path w="174902" h="18565">
                                                                                                      <a:moveTo>
                                                                                                        <a:pt x="174902" y="0"/>
                                                                                                      </a:moveTo>
                                                                                                      <a:cubicBezTo>
                                                                                                        <a:pt x="125134" y="9954"/>
                                                                                                        <a:pt x="154633" y="5589"/>
                                                                                                        <a:pt x="85916" y="9205"/>
                                                                                                      </a:cubicBezTo>
                                                                                                      <a:cubicBezTo>
                                                                                                        <a:pt x="82848" y="10228"/>
                                                                                                        <a:pt x="79604" y="10827"/>
                                                                                                        <a:pt x="76711" y="12274"/>
                                                                                                      </a:cubicBezTo>
                                                                                                      <a:cubicBezTo>
                                                                                                        <a:pt x="73413" y="13923"/>
                                                                                                        <a:pt x="71188" y="18206"/>
                                                                                                        <a:pt x="67506" y="18411"/>
                                                                                                      </a:cubicBezTo>
                                                                                                      <a:cubicBezTo>
                                                                                                        <a:pt x="52153" y="19264"/>
                                                                                                        <a:pt x="36821" y="16365"/>
                                                                                                        <a:pt x="21479" y="15342"/>
                                                                                                      </a:cubicBezTo>
                                                                                                      <a:cubicBezTo>
                                                                                                        <a:pt x="2059" y="12106"/>
                                                                                                        <a:pt x="9290" y="12274"/>
                                                                                                        <a:pt x="0" y="12274"/>
                                                                                                      </a:cubicBezTo>
                                                                                                    </a:path>
                                                                                                  </a:pathLst>
                                                                                                </a:custGeom>
                                                                                                <a:noFill/>
                                                                                                <a:ln w="25400" cap="flat" cmpd="sng" algn="ctr">
                                                                                                  <a:solidFill>
                                                                                                    <a:srgbClr val="4BACC6">
                                                                                                      <a:lumMod val="75000"/>
                                                                                                    </a:srgbClr>
                                                                                                  </a:solidFill>
                                                                                                  <a:prstDash val="solid"/>
                                                                                                </a:ln>
                                                                                                <a:effectLst/>
                                                                                              </p:spPr>
                                                                                              <p:txBody>
                                                                                                <a:bodyPr rtlCol="0" anchor="ctr"/>
                                                                                                <a:lstStyle/>
                                                                                                <a:p>
                                                                                                  <a:pPr algn="ctr" defTabSz="3291840">
                                                                                                    <a:defRPr/>
                                                                                                  </a:pPr>
                                                                                                  <a:endParaRPr lang="en-US" sz="26129" b="1" kern="0">
                                                                                                    <a:solidFill>
                                                                                                      <a:prstClr val="white"/>
                                                                                                    </a:solidFill>
                                                                                                    <a:latin typeface="Calibri"/>
                                                                                                  </a:endParaRPr>
                                                                                                </a:p>
                                                                                              </p:txBody>
                                                                                            </p:sp>
                                                                                            <p:sp>
                                                                                              <p:nvSpPr>
                                                                                                <p:cNvPr id="955" name="Freeform 954"/>
                                                                                                <p:cNvSpPr>
                                                                                                  <a:spLocks noChangeAspect="1"/>
                                                                                                </p:cNvSpPr>
                                                                                                <p:nvPr/>
                                                                                              </p:nvSpPr>
                                                                                              <p:spPr>
                                                                                                <a:xfrm>
                                                                                                  <a:off x="4690513" y="4450652"/>
                                                                                                  <a:ext cx="90071" cy="318928"/>
                                                                                                </a:xfrm>
                                                                                                <a:custGeom>
                                                                                                  <a:avLst/>
                                                                                                  <a:gdLst>
                                                                                                    <a:gd name="connsiteX0" fmla="*/ 50005 w 86833"/>
                                                                                                    <a:gd name="connsiteY0" fmla="*/ 2191 h 269147"/>
                                                                                                    <a:gd name="connsiteX1" fmla="*/ 22389 w 86833"/>
                                                                                                    <a:gd name="connsiteY1" fmla="*/ 51287 h 269147"/>
                                                                                                    <a:gd name="connsiteX2" fmla="*/ 3978 w 86833"/>
                                                                                                    <a:gd name="connsiteY2" fmla="*/ 137203 h 269147"/>
                                                                                                    <a:gd name="connsiteX3" fmla="*/ 3978 w 86833"/>
                                                                                                    <a:gd name="connsiteY3" fmla="*/ 223120 h 269147"/>
                                                                                                    <a:gd name="connsiteX4" fmla="*/ 46936 w 86833"/>
                                                                                                    <a:gd name="connsiteY4" fmla="*/ 269147 h 269147"/>
                                                                                                    <a:gd name="connsiteX5" fmla="*/ 62279 w 86833"/>
                                                                                                    <a:gd name="connsiteY5" fmla="*/ 269147 h 269147"/>
                                                                                                    <a:gd name="connsiteX6" fmla="*/ 80689 w 86833"/>
                                                                                                    <a:gd name="connsiteY6" fmla="*/ 223120 h 269147"/>
                                                                                                    <a:gd name="connsiteX7" fmla="*/ 86826 w 86833"/>
                                                                                                    <a:gd name="connsiteY7" fmla="*/ 121861 h 269147"/>
                                                                                                    <a:gd name="connsiteX8" fmla="*/ 50005 w 86833"/>
                                                                                                    <a:gd name="connsiteY8" fmla="*/ 2191 h 269147"/>
                                                                                                    <a:gd name="connsiteX0" fmla="*/ 50005 w 92307"/>
                                                                                                    <a:gd name="connsiteY0" fmla="*/ 2191 h 275408"/>
                                                                                                    <a:gd name="connsiteX1" fmla="*/ 22389 w 92307"/>
                                                                                                    <a:gd name="connsiteY1" fmla="*/ 51287 h 275408"/>
                                                                                                    <a:gd name="connsiteX2" fmla="*/ 3978 w 92307"/>
                                                                                                    <a:gd name="connsiteY2" fmla="*/ 137203 h 275408"/>
                                                                                                    <a:gd name="connsiteX3" fmla="*/ 3978 w 92307"/>
                                                                                                    <a:gd name="connsiteY3" fmla="*/ 223120 h 275408"/>
                                                                                                    <a:gd name="connsiteX4" fmla="*/ 46936 w 92307"/>
                                                                                                    <a:gd name="connsiteY4" fmla="*/ 269147 h 275408"/>
                                                                                                    <a:gd name="connsiteX5" fmla="*/ 62279 w 92307"/>
                                                                                                    <a:gd name="connsiteY5" fmla="*/ 269147 h 275408"/>
                                                                                                    <a:gd name="connsiteX6" fmla="*/ 89606 w 92307"/>
                                                                                                    <a:gd name="connsiteY6" fmla="*/ 215149 h 275408"/>
                                                                                                    <a:gd name="connsiteX7" fmla="*/ 86826 w 92307"/>
                                                                                                    <a:gd name="connsiteY7" fmla="*/ 121861 h 275408"/>
                                                                                                    <a:gd name="connsiteX8" fmla="*/ 50005 w 92307"/>
                                                                                                    <a:gd name="connsiteY8" fmla="*/ 2191 h 275408"/>
                                                                                                    <a:gd name="connsiteX0" fmla="*/ 50005 w 98145"/>
                                                                                                    <a:gd name="connsiteY0" fmla="*/ 1692 h 274909"/>
                                                                                                    <a:gd name="connsiteX1" fmla="*/ 22389 w 98145"/>
                                                                                                    <a:gd name="connsiteY1" fmla="*/ 50788 h 274909"/>
                                                                                                    <a:gd name="connsiteX2" fmla="*/ 3978 w 98145"/>
                                                                                                    <a:gd name="connsiteY2" fmla="*/ 136704 h 274909"/>
                                                                                                    <a:gd name="connsiteX3" fmla="*/ 3978 w 98145"/>
                                                                                                    <a:gd name="connsiteY3" fmla="*/ 222621 h 274909"/>
                                                                                                    <a:gd name="connsiteX4" fmla="*/ 46936 w 98145"/>
                                                                                                    <a:gd name="connsiteY4" fmla="*/ 268648 h 274909"/>
                                                                                                    <a:gd name="connsiteX5" fmla="*/ 62279 w 98145"/>
                                                                                                    <a:gd name="connsiteY5" fmla="*/ 268648 h 274909"/>
                                                                                                    <a:gd name="connsiteX6" fmla="*/ 89606 w 98145"/>
                                                                                                    <a:gd name="connsiteY6" fmla="*/ 214650 h 274909"/>
                                                                                                    <a:gd name="connsiteX7" fmla="*/ 95741 w 98145"/>
                                                                                                    <a:gd name="connsiteY7" fmla="*/ 110734 h 274909"/>
                                                                                                    <a:gd name="connsiteX8" fmla="*/ 50005 w 98145"/>
                                                                                                    <a:gd name="connsiteY8" fmla="*/ 1692 h 274909"/>
                                                                                                    <a:gd name="connsiteX0" fmla="*/ 50005 w 98145"/>
                                                                                                    <a:gd name="connsiteY0" fmla="*/ 1692 h 292249"/>
                                                                                                    <a:gd name="connsiteX1" fmla="*/ 22389 w 98145"/>
                                                                                                    <a:gd name="connsiteY1" fmla="*/ 50788 h 292249"/>
                                                                                                    <a:gd name="connsiteX2" fmla="*/ 3978 w 98145"/>
                                                                                                    <a:gd name="connsiteY2" fmla="*/ 136704 h 292249"/>
                                                                                                    <a:gd name="connsiteX3" fmla="*/ 3978 w 98145"/>
                                                                                                    <a:gd name="connsiteY3" fmla="*/ 222621 h 292249"/>
                                                                                                    <a:gd name="connsiteX4" fmla="*/ 46936 w 98145"/>
                                                                                                    <a:gd name="connsiteY4" fmla="*/ 268648 h 292249"/>
                                                                                                    <a:gd name="connsiteX5" fmla="*/ 56335 w 98145"/>
                                                                                                    <a:gd name="connsiteY5" fmla="*/ 289906 h 292249"/>
                                                                                                    <a:gd name="connsiteX6" fmla="*/ 89606 w 98145"/>
                                                                                                    <a:gd name="connsiteY6" fmla="*/ 214650 h 292249"/>
                                                                                                    <a:gd name="connsiteX7" fmla="*/ 95741 w 98145"/>
                                                                                                    <a:gd name="connsiteY7" fmla="*/ 110734 h 292249"/>
                                                                                                    <a:gd name="connsiteX8" fmla="*/ 50005 w 98145"/>
                                                                                                    <a:gd name="connsiteY8" fmla="*/ 1692 h 292249"/>
                                                                                                    <a:gd name="connsiteX0" fmla="*/ 50218 w 98358"/>
                                                                                                    <a:gd name="connsiteY0" fmla="*/ 1692 h 305944"/>
                                                                                                    <a:gd name="connsiteX1" fmla="*/ 22602 w 98358"/>
                                                                                                    <a:gd name="connsiteY1" fmla="*/ 50788 h 305944"/>
                                                                                                    <a:gd name="connsiteX2" fmla="*/ 4191 w 98358"/>
                                                                                                    <a:gd name="connsiteY2" fmla="*/ 136704 h 305944"/>
                                                                                                    <a:gd name="connsiteX3" fmla="*/ 4191 w 98358"/>
                                                                                                    <a:gd name="connsiteY3" fmla="*/ 222621 h 305944"/>
                                                                                                    <a:gd name="connsiteX4" fmla="*/ 50121 w 98358"/>
                                                                                                    <a:gd name="connsiteY4" fmla="*/ 300535 h 305944"/>
                                                                                                    <a:gd name="connsiteX5" fmla="*/ 56548 w 98358"/>
                                                                                                    <a:gd name="connsiteY5" fmla="*/ 289906 h 305944"/>
                                                                                                    <a:gd name="connsiteX6" fmla="*/ 89819 w 98358"/>
                                                                                                    <a:gd name="connsiteY6" fmla="*/ 214650 h 305944"/>
                                                                                                    <a:gd name="connsiteX7" fmla="*/ 95954 w 98358"/>
                                                                                                    <a:gd name="connsiteY7" fmla="*/ 110734 h 305944"/>
                                                                                                    <a:gd name="connsiteX8" fmla="*/ 50218 w 98358"/>
                                                                                                    <a:gd name="connsiteY8" fmla="*/ 1692 h 305944"/>
                                                                                                    <a:gd name="connsiteX0" fmla="*/ 50218 w 98358"/>
                                                                                                    <a:gd name="connsiteY0" fmla="*/ 1692 h 311403"/>
                                                                                                    <a:gd name="connsiteX1" fmla="*/ 22602 w 98358"/>
                                                                                                    <a:gd name="connsiteY1" fmla="*/ 50788 h 311403"/>
                                                                                                    <a:gd name="connsiteX2" fmla="*/ 4191 w 98358"/>
                                                                                                    <a:gd name="connsiteY2" fmla="*/ 136704 h 311403"/>
                                                                                                    <a:gd name="connsiteX3" fmla="*/ 4191 w 98358"/>
                                                                                                    <a:gd name="connsiteY3" fmla="*/ 222621 h 311403"/>
                                                                                                    <a:gd name="connsiteX4" fmla="*/ 50121 w 98358"/>
                                                                                                    <a:gd name="connsiteY4" fmla="*/ 300535 h 311403"/>
                                                                                                    <a:gd name="connsiteX5" fmla="*/ 59815 w 98358"/>
                                                                                                    <a:gd name="connsiteY5" fmla="*/ 301592 h 311403"/>
                                                                                                    <a:gd name="connsiteX6" fmla="*/ 89819 w 98358"/>
                                                                                                    <a:gd name="connsiteY6" fmla="*/ 214650 h 311403"/>
                                                                                                    <a:gd name="connsiteX7" fmla="*/ 95954 w 98358"/>
                                                                                                    <a:gd name="connsiteY7" fmla="*/ 110734 h 311403"/>
                                                                                                    <a:gd name="connsiteX8" fmla="*/ 50218 w 98358"/>
                                                                                                    <a:gd name="connsiteY8" fmla="*/ 1692 h 311403"/>
                                                                                                  </a:gdLst>
                                                                                                  <a:ahLst/>
                                                                                                  <a:cxnLst>
                                                                                                    <a:cxn ang="0">
                                                                                                      <a:pos x="connsiteX0" y="connsiteY0"/>
                                                                                                    </a:cxn>
                                                                                                    <a:cxn ang="0">
                                                                                                      <a:pos x="connsiteX1" y="connsiteY1"/>
                                                                                                    </a:cxn>
                                                                                                    <a:cxn ang="0">
                                                                                                      <a:pos x="connsiteX2" y="connsiteY2"/>
                                                                                                    </a:cxn>
                                                                                                    <a:cxn ang="0">
                                                                                                      <a:pos x="connsiteX3" y="connsiteY3"/>
                                                                                                    </a:cxn>
                                                                                                    <a:cxn ang="0">
                                                                                                      <a:pos x="connsiteX4" y="connsiteY4"/>
                                                                                                    </a:cxn>
                                                                                                    <a:cxn ang="0">
                                                                                                      <a:pos x="connsiteX5" y="connsiteY5"/>
                                                                                                    </a:cxn>
                                                                                                    <a:cxn ang="0">
                                                                                                      <a:pos x="connsiteX6" y="connsiteY6"/>
                                                                                                    </a:cxn>
                                                                                                    <a:cxn ang="0">
                                                                                                      <a:pos x="connsiteX7" y="connsiteY7"/>
                                                                                                    </a:cxn>
                                                                                                    <a:cxn ang="0">
                                                                                                      <a:pos x="connsiteX8" y="connsiteY8"/>
                                                                                                    </a:cxn>
                                                                                                  </a:cxnLst>
                                                                                                  <a:rect l="l" t="t" r="r" b="b"/>
                                                                                                  <a:pathLst>
                                                                                                    <a:path w="98358" h="311403">
                                                                                                      <a:moveTo>
                                                                                                        <a:pt x="50218" y="1692"/>
                                                                                                      </a:moveTo>
                                                                                                      <a:cubicBezTo>
                                                                                                        <a:pt x="37993" y="-8299"/>
                                                                                                        <a:pt x="30273" y="28286"/>
                                                                                                        <a:pt x="22602" y="50788"/>
                                                                                                      </a:cubicBezTo>
                                                                                                      <a:cubicBezTo>
                                                                                                        <a:pt x="14931" y="73290"/>
                                                                                                        <a:pt x="7259" y="108065"/>
                                                                                                        <a:pt x="4191" y="136704"/>
                                                                                                      </a:cubicBezTo>
                                                                                                      <a:cubicBezTo>
                                                                                                        <a:pt x="1122" y="165343"/>
                                                                                                        <a:pt x="-3464" y="195316"/>
                                                                                                        <a:pt x="4191" y="222621"/>
                                                                                                      </a:cubicBezTo>
                                                                                                      <a:cubicBezTo>
                                                                                                        <a:pt x="11846" y="249926"/>
                                                                                                        <a:pt x="40850" y="287373"/>
                                                                                                        <a:pt x="50121" y="300535"/>
                                                                                                      </a:cubicBezTo>
                                                                                                      <a:cubicBezTo>
                                                                                                        <a:pt x="59392" y="313697"/>
                                                                                                        <a:pt x="53199" y="315906"/>
                                                                                                        <a:pt x="59815" y="301592"/>
                                                                                                      </a:cubicBezTo>
                                                                                                      <a:cubicBezTo>
                                                                                                        <a:pt x="66431" y="287278"/>
                                                                                                        <a:pt x="85728" y="239198"/>
                                                                                                        <a:pt x="89819" y="214650"/>
                                                                                                      </a:cubicBezTo>
                                                                                                      <a:cubicBezTo>
                                                                                                        <a:pt x="93910" y="190102"/>
                                                                                                        <a:pt x="102554" y="146227"/>
                                                                                                        <a:pt x="95954" y="110734"/>
                                                                                                      </a:cubicBezTo>
                                                                                                      <a:cubicBezTo>
                                                                                                        <a:pt x="89354" y="75241"/>
                                                                                                        <a:pt x="62443" y="11683"/>
                                                                                                        <a:pt x="50218" y="1692"/>
                                                                                                      </a:cubicBezTo>
                                                                                                      <a:close/>
                                                                                                    </a:path>
                                                                                                  </a:pathLst>
                                                                                                </a:custGeom>
                                                                                                <a:solidFill>
                                                                                                  <a:srgbClr val="FF0000"/>
                                                                                                </a:solidFill>
                                                                                                <a:ln w="25400" cap="flat" cmpd="sng" algn="ctr">
                                                                                                  <a:noFill/>
                                                                                                  <a:prstDash val="solid"/>
                                                                                                </a:ln>
                                                                                                <a:effectLst/>
                                                                                              </p:spPr>
                                                                                              <p:txBody>
                                                                                                <a:bodyPr rtlCol="0" anchor="ctr"/>
                                                                                                <a:lstStyle/>
                                                                                                <a:p>
                                                                                                  <a:pPr algn="ctr" defTabSz="3291840">
                                                                                                    <a:defRPr/>
                                                                                                  </a:pPr>
                                                                                                  <a:endParaRPr lang="en-US" sz="26129" b="1" kern="0">
                                                                                                    <a:solidFill>
                                                                                                      <a:prstClr val="white"/>
                                                                                                    </a:solidFill>
                                                                                                    <a:latin typeface="Calibri"/>
                                                                                                  </a:endParaRPr>
                                                                                                </a:p>
                                                                                              </p:txBody>
                                                                                            </p:sp>
                                                                                            <p:cxnSp>
                                                                                              <p:nvCxnSpPr>
                                                                                                <p:cNvPr id="956" name="Straight Connector 955"/>
                                                                                                <p:cNvCxnSpPr/>
                                                                                                <p:nvPr/>
                                                                                              </p:nvCxnSpPr>
                                                                                              <p:spPr>
                                                                                                <a:xfrm>
                                                                                                  <a:off x="4204654" y="980469"/>
                                                                                                  <a:ext cx="133" cy="1829"/>
                                                                                                </a:xfrm>
                                                                                                <a:prstGeom prst="line">
                                                                                                  <a:avLst/>
                                                                                                </a:prstGeom>
                                                                                                <a:noFill/>
                                                                                                <a:ln w="9525" cap="flat" cmpd="sng" algn="ctr">
                                                                                                  <a:solidFill>
                                                                                                    <a:srgbClr val="9BBB59">
                                                                                                      <a:lumMod val="50000"/>
                                                                                                    </a:srgbClr>
                                                                                                  </a:solidFill>
                                                                                                  <a:prstDash val="solid"/>
                                                                                                </a:ln>
                                                                                                <a:effectLst/>
                                                                                              </p:spPr>
                                                                                            </p:cxnSp>
                                                                                          </p:grpSp>
                                                                                          <p:sp>
                                                                                            <p:nvSpPr>
                                                                                              <p:cNvPr id="937" name="Freeform 936"/>
                                                                                              <p:cNvSpPr/>
                                                                                              <p:nvPr/>
                                                                                            </p:nvSpPr>
                                                                                            <p:spPr>
                                                                                              <a:xfrm>
                                                                                                <a:off x="4721518" y="4432787"/>
                                                                                                <a:ext cx="58497" cy="401378"/>
                                                                                              </a:xfrm>
                                                                                              <a:custGeom>
                                                                                                <a:avLst/>
                                                                                                <a:gdLst>
                                                                                                  <a:gd name="connsiteX0" fmla="*/ 0 w 34669"/>
                                                                                                  <a:gd name="connsiteY0" fmla="*/ 312023 h 312023"/>
                                                                                                  <a:gd name="connsiteX1" fmla="*/ 34669 w 34669"/>
                                                                                                  <a:gd name="connsiteY1" fmla="*/ 164678 h 312023"/>
                                                                                                  <a:gd name="connsiteX2" fmla="*/ 0 w 34669"/>
                                                                                                  <a:gd name="connsiteY2" fmla="*/ 0 h 312023"/>
                                                                                                  <a:gd name="connsiteX0" fmla="*/ 0 w 58497"/>
                                                                                                  <a:gd name="connsiteY0" fmla="*/ 383507 h 383507"/>
                                                                                                  <a:gd name="connsiteX1" fmla="*/ 58497 w 58497"/>
                                                                                                  <a:gd name="connsiteY1" fmla="*/ 164678 h 383507"/>
                                                                                                  <a:gd name="connsiteX2" fmla="*/ 23828 w 58497"/>
                                                                                                  <a:gd name="connsiteY2" fmla="*/ 0 h 383507"/>
                                                                                                  <a:gd name="connsiteX0" fmla="*/ 0 w 58497"/>
                                                                                                  <a:gd name="connsiteY0" fmla="*/ 410314 h 410314"/>
                                                                                                  <a:gd name="connsiteX1" fmla="*/ 58497 w 58497"/>
                                                                                                  <a:gd name="connsiteY1" fmla="*/ 191485 h 410314"/>
                                                                                                  <a:gd name="connsiteX2" fmla="*/ 14892 w 58497"/>
                                                                                                  <a:gd name="connsiteY2" fmla="*/ 0 h 410314"/>
                                                                                                  <a:gd name="connsiteX0" fmla="*/ 0 w 58497"/>
                                                                                                  <a:gd name="connsiteY0" fmla="*/ 401378 h 401378"/>
                                                                                                  <a:gd name="connsiteX1" fmla="*/ 58497 w 58497"/>
                                                                                                  <a:gd name="connsiteY1" fmla="*/ 182549 h 401378"/>
                                                                                                  <a:gd name="connsiteX2" fmla="*/ 17871 w 58497"/>
                                                                                                  <a:gd name="connsiteY2" fmla="*/ 0 h 401378"/>
                                                                                                </a:gdLst>
                                                                                                <a:ahLst/>
                                                                                                <a:cxnLst>
                                                                                                  <a:cxn ang="0">
                                                                                                    <a:pos x="connsiteX0" y="connsiteY0"/>
                                                                                                  </a:cxn>
                                                                                                  <a:cxn ang="0">
                                                                                                    <a:pos x="connsiteX1" y="connsiteY1"/>
                                                                                                  </a:cxn>
                                                                                                  <a:cxn ang="0">
                                                                                                    <a:pos x="connsiteX2" y="connsiteY2"/>
                                                                                                  </a:cxn>
                                                                                                </a:cxnLst>
                                                                                                <a:rect l="l" t="t" r="r" b="b"/>
                                                                                                <a:pathLst>
                                                                                                  <a:path w="58497" h="401378">
                                                                                                    <a:moveTo>
                                                                                                      <a:pt x="0" y="401378"/>
                                                                                                    </a:moveTo>
                                                                                                    <a:cubicBezTo>
                                                                                                      <a:pt x="17334" y="353707"/>
                                                                                                      <a:pt x="58497" y="234553"/>
                                                                                                      <a:pt x="58497" y="182549"/>
                                                                                                    </a:cubicBezTo>
                                                                                                    <a:cubicBezTo>
                                                                                                      <a:pt x="58497" y="130545"/>
                                                                                                      <a:pt x="35205" y="56337"/>
                                                                                                      <a:pt x="17871" y="0"/>
                                                                                                    </a:cubicBezTo>
                                                                                                  </a:path>
                                                                                                </a:pathLst>
                                                                                              </a:custGeom>
                                                                                              <a:noFill/>
                                                                                              <a:ln w="12700" cap="flat" cmpd="sng" algn="ctr">
                                                                                                <a:solidFill>
                                                                                                  <a:sysClr val="windowText" lastClr="000000"/>
                                                                                                </a:solidFill>
                                                                                                <a:prstDash val="solid"/>
                                                                                              </a:ln>
                                                                                              <a:effectLst/>
                                                                                            </p:spPr>
                                                                                            <p:txBody>
                                                                                              <a:bodyPr rtlCol="0" anchor="ctr"/>
                                                                                              <a:lstStyle/>
                                                                                              <a:p>
                                                                                                <a:pPr algn="ctr" defTabSz="3291840">
                                                                                                  <a:defRPr/>
                                                                                                </a:pPr>
                                                                                                <a:endParaRPr lang="en-US" sz="26129" b="1" kern="0" dirty="0">
                                                                                                  <a:solidFill>
                                                                                                    <a:prstClr val="white"/>
                                                                                                  </a:solidFill>
                                                                                                  <a:latin typeface="Calibri"/>
                                                                                                </a:endParaRPr>
                                                                                              </a:p>
                                                                                            </p:txBody>
                                                                                          </p:sp>
                                                                                        </p:grpSp>
                                                                                        <p:sp>
                                                                                          <p:nvSpPr>
                                                                                            <p:cNvPr id="933" name="Freeform 932"/>
                                                                                            <p:cNvSpPr/>
                                                                                            <p:nvPr/>
                                                                                          </p:nvSpPr>
                                                                                          <p:spPr>
                                                                                            <a:xfrm>
                                                                                              <a:off x="3433262" y="5555138"/>
                                                                                              <a:ext cx="1351781" cy="787572"/>
                                                                                            </a:xfrm>
                                                                                            <a:custGeom>
                                                                                              <a:avLst/>
                                                                                              <a:gdLst>
                                                                                                <a:gd name="connsiteX0" fmla="*/ 180897 w 1366267"/>
                                                                                                <a:gd name="connsiteY0" fmla="*/ 37 h 748949"/>
                                                                                                <a:gd name="connsiteX1" fmla="*/ 462251 w 1366267"/>
                                                                                                <a:gd name="connsiteY1" fmla="*/ 95496 h 748949"/>
                                                                                                <a:gd name="connsiteX2" fmla="*/ 643122 w 1366267"/>
                                                                                                <a:gd name="connsiteY2" fmla="*/ 221100 h 748949"/>
                                                                                                <a:gd name="connsiteX3" fmla="*/ 919451 w 1366267"/>
                                                                                                <a:gd name="connsiteY3" fmla="*/ 406995 h 748949"/>
                                                                                                <a:gd name="connsiteX4" fmla="*/ 1095297 w 1366267"/>
                                                                                                <a:gd name="connsiteY4" fmla="*/ 477333 h 748949"/>
                                                                                                <a:gd name="connsiteX5" fmla="*/ 1210853 w 1366267"/>
                                                                                                <a:gd name="connsiteY5" fmla="*/ 557720 h 748949"/>
                                                                                                <a:gd name="connsiteX6" fmla="*/ 1341482 w 1366267"/>
                                                                                                <a:gd name="connsiteY6" fmla="*/ 612986 h 748949"/>
                                                                                                <a:gd name="connsiteX7" fmla="*/ 1341482 w 1366267"/>
                                                                                                <a:gd name="connsiteY7" fmla="*/ 708445 h 748949"/>
                                                                                                <a:gd name="connsiteX8" fmla="*/ 1085249 w 1366267"/>
                                                                                                <a:gd name="connsiteY8" fmla="*/ 607962 h 748949"/>
                                                                                                <a:gd name="connsiteX9" fmla="*/ 949596 w 1366267"/>
                                                                                                <a:gd name="connsiteY9" fmla="*/ 602938 h 748949"/>
                                                                                                <a:gd name="connsiteX10" fmla="*/ 733557 w 1366267"/>
                                                                                                <a:gd name="connsiteY10" fmla="*/ 597913 h 748949"/>
                                                                                                <a:gd name="connsiteX11" fmla="*/ 648146 w 1366267"/>
                                                                                                <a:gd name="connsiteY11" fmla="*/ 602938 h 748949"/>
                                                                                                <a:gd name="connsiteX12" fmla="*/ 612977 w 1366267"/>
                                                                                                <a:gd name="connsiteY12" fmla="*/ 618010 h 748949"/>
                                                                                                <a:gd name="connsiteX13" fmla="*/ 547662 w 1366267"/>
                                                                                                <a:gd name="connsiteY13" fmla="*/ 748639 h 748949"/>
                                                                                                <a:gd name="connsiteX14" fmla="*/ 437130 w 1366267"/>
                                                                                                <a:gd name="connsiteY14" fmla="*/ 653179 h 748949"/>
                                                                                                <a:gd name="connsiteX15" fmla="*/ 366792 w 1366267"/>
                                                                                                <a:gd name="connsiteY15" fmla="*/ 612986 h 748949"/>
                                                                                                <a:gd name="connsiteX16" fmla="*/ 160801 w 1366267"/>
                                                                                                <a:gd name="connsiteY16" fmla="*/ 547672 h 748949"/>
                                                                                                <a:gd name="connsiteX17" fmla="*/ 75390 w 1366267"/>
                                                                                                <a:gd name="connsiteY17" fmla="*/ 472309 h 748949"/>
                                                                                                <a:gd name="connsiteX18" fmla="*/ 30172 w 1366267"/>
                                                                                                <a:gd name="connsiteY18" fmla="*/ 406995 h 748949"/>
                                                                                                <a:gd name="connsiteX19" fmla="*/ 27 w 1366267"/>
                                                                                                <a:gd name="connsiteY19" fmla="*/ 271342 h 748949"/>
                                                                                                <a:gd name="connsiteX20" fmla="*/ 35196 w 1366267"/>
                                                                                                <a:gd name="connsiteY20" fmla="*/ 190955 h 748949"/>
                                                                                                <a:gd name="connsiteX21" fmla="*/ 95486 w 1366267"/>
                                                                                                <a:gd name="connsiteY21" fmla="*/ 85448 h 748949"/>
                                                                                                <a:gd name="connsiteX22" fmla="*/ 180897 w 1366267"/>
                                                                                                <a:gd name="connsiteY22" fmla="*/ 37 h 748949"/>
                                                                                                <a:gd name="connsiteX0" fmla="*/ 180897 w 1366267"/>
                                                                                                <a:gd name="connsiteY0" fmla="*/ 37 h 748946"/>
                                                                                                <a:gd name="connsiteX1" fmla="*/ 462251 w 1366267"/>
                                                                                                <a:gd name="connsiteY1" fmla="*/ 95496 h 748946"/>
                                                                                                <a:gd name="connsiteX2" fmla="*/ 643122 w 1366267"/>
                                                                                                <a:gd name="connsiteY2" fmla="*/ 221100 h 748946"/>
                                                                                                <a:gd name="connsiteX3" fmla="*/ 919451 w 1366267"/>
                                                                                                <a:gd name="connsiteY3" fmla="*/ 406995 h 748946"/>
                                                                                                <a:gd name="connsiteX4" fmla="*/ 1095297 w 1366267"/>
                                                                                                <a:gd name="connsiteY4" fmla="*/ 477333 h 748946"/>
                                                                                                <a:gd name="connsiteX5" fmla="*/ 1210853 w 1366267"/>
                                                                                                <a:gd name="connsiteY5" fmla="*/ 557720 h 748946"/>
                                                                                                <a:gd name="connsiteX6" fmla="*/ 1341482 w 1366267"/>
                                                                                                <a:gd name="connsiteY6" fmla="*/ 612986 h 748946"/>
                                                                                                <a:gd name="connsiteX7" fmla="*/ 1341482 w 1366267"/>
                                                                                                <a:gd name="connsiteY7" fmla="*/ 708445 h 748946"/>
                                                                                                <a:gd name="connsiteX8" fmla="*/ 1085249 w 1366267"/>
                                                                                                <a:gd name="connsiteY8" fmla="*/ 607962 h 748946"/>
                                                                                                <a:gd name="connsiteX9" fmla="*/ 949596 w 1366267"/>
                                                                                                <a:gd name="connsiteY9" fmla="*/ 602938 h 748946"/>
                                                                                                <a:gd name="connsiteX10" fmla="*/ 733557 w 1366267"/>
                                                                                                <a:gd name="connsiteY10" fmla="*/ 597913 h 748946"/>
                                                                                                <a:gd name="connsiteX11" fmla="*/ 648146 w 1366267"/>
                                                                                                <a:gd name="connsiteY11" fmla="*/ 602938 h 748946"/>
                                                                                                <a:gd name="connsiteX12" fmla="*/ 612977 w 1366267"/>
                                                                                                <a:gd name="connsiteY12" fmla="*/ 618010 h 748946"/>
                                                                                                <a:gd name="connsiteX13" fmla="*/ 547662 w 1366267"/>
                                                                                                <a:gd name="connsiteY13" fmla="*/ 748639 h 748946"/>
                                                                                                <a:gd name="connsiteX14" fmla="*/ 437130 w 1366267"/>
                                                                                                <a:gd name="connsiteY14" fmla="*/ 653179 h 748946"/>
                                                                                                <a:gd name="connsiteX15" fmla="*/ 342405 w 1366267"/>
                                                                                                <a:gd name="connsiteY15" fmla="*/ 619109 h 748946"/>
                                                                                                <a:gd name="connsiteX16" fmla="*/ 160801 w 1366267"/>
                                                                                                <a:gd name="connsiteY16" fmla="*/ 547672 h 748946"/>
                                                                                                <a:gd name="connsiteX17" fmla="*/ 75390 w 1366267"/>
                                                                                                <a:gd name="connsiteY17" fmla="*/ 472309 h 748946"/>
                                                                                                <a:gd name="connsiteX18" fmla="*/ 30172 w 1366267"/>
                                                                                                <a:gd name="connsiteY18" fmla="*/ 406995 h 748946"/>
                                                                                                <a:gd name="connsiteX19" fmla="*/ 27 w 1366267"/>
                                                                                                <a:gd name="connsiteY19" fmla="*/ 271342 h 748946"/>
                                                                                                <a:gd name="connsiteX20" fmla="*/ 35196 w 1366267"/>
                                                                                                <a:gd name="connsiteY20" fmla="*/ 190955 h 748946"/>
                                                                                                <a:gd name="connsiteX21" fmla="*/ 95486 w 1366267"/>
                                                                                                <a:gd name="connsiteY21" fmla="*/ 85448 h 748946"/>
                                                                                                <a:gd name="connsiteX22" fmla="*/ 180897 w 1366267"/>
                                                                                                <a:gd name="connsiteY22" fmla="*/ 37 h 748946"/>
                                                                                                <a:gd name="connsiteX0" fmla="*/ 180897 w 1366267"/>
                                                                                                <a:gd name="connsiteY0" fmla="*/ 37 h 748951"/>
                                                                                                <a:gd name="connsiteX1" fmla="*/ 462251 w 1366267"/>
                                                                                                <a:gd name="connsiteY1" fmla="*/ 95496 h 748951"/>
                                                                                                <a:gd name="connsiteX2" fmla="*/ 643122 w 1366267"/>
                                                                                                <a:gd name="connsiteY2" fmla="*/ 221100 h 748951"/>
                                                                                                <a:gd name="connsiteX3" fmla="*/ 919451 w 1366267"/>
                                                                                                <a:gd name="connsiteY3" fmla="*/ 406995 h 748951"/>
                                                                                                <a:gd name="connsiteX4" fmla="*/ 1095297 w 1366267"/>
                                                                                                <a:gd name="connsiteY4" fmla="*/ 477333 h 748951"/>
                                                                                                <a:gd name="connsiteX5" fmla="*/ 1210853 w 1366267"/>
                                                                                                <a:gd name="connsiteY5" fmla="*/ 557720 h 748951"/>
                                                                                                <a:gd name="connsiteX6" fmla="*/ 1341482 w 1366267"/>
                                                                                                <a:gd name="connsiteY6" fmla="*/ 612986 h 748951"/>
                                                                                                <a:gd name="connsiteX7" fmla="*/ 1341482 w 1366267"/>
                                                                                                <a:gd name="connsiteY7" fmla="*/ 708445 h 748951"/>
                                                                                                <a:gd name="connsiteX8" fmla="*/ 1085249 w 1366267"/>
                                                                                                <a:gd name="connsiteY8" fmla="*/ 607962 h 748951"/>
                                                                                                <a:gd name="connsiteX9" fmla="*/ 949596 w 1366267"/>
                                                                                                <a:gd name="connsiteY9" fmla="*/ 602938 h 748951"/>
                                                                                                <a:gd name="connsiteX10" fmla="*/ 733557 w 1366267"/>
                                                                                                <a:gd name="connsiteY10" fmla="*/ 597913 h 748951"/>
                                                                                                <a:gd name="connsiteX11" fmla="*/ 648146 w 1366267"/>
                                                                                                <a:gd name="connsiteY11" fmla="*/ 602938 h 748951"/>
                                                                                                <a:gd name="connsiteX12" fmla="*/ 612977 w 1366267"/>
                                                                                                <a:gd name="connsiteY12" fmla="*/ 618010 h 748951"/>
                                                                                                <a:gd name="connsiteX13" fmla="*/ 547662 w 1366267"/>
                                                                                                <a:gd name="connsiteY13" fmla="*/ 748639 h 748951"/>
                                                                                                <a:gd name="connsiteX14" fmla="*/ 437130 w 1366267"/>
                                                                                                <a:gd name="connsiteY14" fmla="*/ 653179 h 748951"/>
                                                                                                <a:gd name="connsiteX15" fmla="*/ 342405 w 1366267"/>
                                                                                                <a:gd name="connsiteY15" fmla="*/ 609925 h 748951"/>
                                                                                                <a:gd name="connsiteX16" fmla="*/ 160801 w 1366267"/>
                                                                                                <a:gd name="connsiteY16" fmla="*/ 547672 h 748951"/>
                                                                                                <a:gd name="connsiteX17" fmla="*/ 75390 w 1366267"/>
                                                                                                <a:gd name="connsiteY17" fmla="*/ 472309 h 748951"/>
                                                                                                <a:gd name="connsiteX18" fmla="*/ 30172 w 1366267"/>
                                                                                                <a:gd name="connsiteY18" fmla="*/ 406995 h 748951"/>
                                                                                                <a:gd name="connsiteX19" fmla="*/ 27 w 1366267"/>
                                                                                                <a:gd name="connsiteY19" fmla="*/ 271342 h 748951"/>
                                                                                                <a:gd name="connsiteX20" fmla="*/ 35196 w 1366267"/>
                                                                                                <a:gd name="connsiteY20" fmla="*/ 190955 h 748951"/>
                                                                                                <a:gd name="connsiteX21" fmla="*/ 95486 w 1366267"/>
                                                                                                <a:gd name="connsiteY21" fmla="*/ 85448 h 748951"/>
                                                                                                <a:gd name="connsiteX22" fmla="*/ 180897 w 1366267"/>
                                                                                                <a:gd name="connsiteY22" fmla="*/ 37 h 748951"/>
                                                                                                <a:gd name="connsiteX0" fmla="*/ 180897 w 1366267"/>
                                                                                                <a:gd name="connsiteY0" fmla="*/ 37 h 748951"/>
                                                                                                <a:gd name="connsiteX1" fmla="*/ 462251 w 1366267"/>
                                                                                                <a:gd name="connsiteY1" fmla="*/ 95496 h 748951"/>
                                                                                                <a:gd name="connsiteX2" fmla="*/ 643122 w 1366267"/>
                                                                                                <a:gd name="connsiteY2" fmla="*/ 221100 h 748951"/>
                                                                                                <a:gd name="connsiteX3" fmla="*/ 919451 w 1366267"/>
                                                                                                <a:gd name="connsiteY3" fmla="*/ 406995 h 748951"/>
                                                                                                <a:gd name="connsiteX4" fmla="*/ 1095297 w 1366267"/>
                                                                                                <a:gd name="connsiteY4" fmla="*/ 477333 h 748951"/>
                                                                                                <a:gd name="connsiteX5" fmla="*/ 1210853 w 1366267"/>
                                                                                                <a:gd name="connsiteY5" fmla="*/ 557720 h 748951"/>
                                                                                                <a:gd name="connsiteX6" fmla="*/ 1341482 w 1366267"/>
                                                                                                <a:gd name="connsiteY6" fmla="*/ 612986 h 748951"/>
                                                                                                <a:gd name="connsiteX7" fmla="*/ 1341482 w 1366267"/>
                                                                                                <a:gd name="connsiteY7" fmla="*/ 708445 h 748951"/>
                                                                                                <a:gd name="connsiteX8" fmla="*/ 1085249 w 1366267"/>
                                                                                                <a:gd name="connsiteY8" fmla="*/ 607962 h 748951"/>
                                                                                                <a:gd name="connsiteX9" fmla="*/ 949596 w 1366267"/>
                                                                                                <a:gd name="connsiteY9" fmla="*/ 602938 h 748951"/>
                                                                                                <a:gd name="connsiteX10" fmla="*/ 733557 w 1366267"/>
                                                                                                <a:gd name="connsiteY10" fmla="*/ 597913 h 748951"/>
                                                                                                <a:gd name="connsiteX11" fmla="*/ 648146 w 1366267"/>
                                                                                                <a:gd name="connsiteY11" fmla="*/ 602938 h 748951"/>
                                                                                                <a:gd name="connsiteX12" fmla="*/ 612977 w 1366267"/>
                                                                                                <a:gd name="connsiteY12" fmla="*/ 618010 h 748951"/>
                                                                                                <a:gd name="connsiteX13" fmla="*/ 547662 w 1366267"/>
                                                                                                <a:gd name="connsiteY13" fmla="*/ 748639 h 748951"/>
                                                                                                <a:gd name="connsiteX14" fmla="*/ 437130 w 1366267"/>
                                                                                                <a:gd name="connsiteY14" fmla="*/ 653179 h 748951"/>
                                                                                                <a:gd name="connsiteX15" fmla="*/ 342405 w 1366267"/>
                                                                                                <a:gd name="connsiteY15" fmla="*/ 609925 h 748951"/>
                                                                                                <a:gd name="connsiteX16" fmla="*/ 151656 w 1366267"/>
                                                                                                <a:gd name="connsiteY16" fmla="*/ 544609 h 748951"/>
                                                                                                <a:gd name="connsiteX17" fmla="*/ 75390 w 1366267"/>
                                                                                                <a:gd name="connsiteY17" fmla="*/ 472309 h 748951"/>
                                                                                                <a:gd name="connsiteX18" fmla="*/ 30172 w 1366267"/>
                                                                                                <a:gd name="connsiteY18" fmla="*/ 406995 h 748951"/>
                                                                                                <a:gd name="connsiteX19" fmla="*/ 27 w 1366267"/>
                                                                                                <a:gd name="connsiteY19" fmla="*/ 271342 h 748951"/>
                                                                                                <a:gd name="connsiteX20" fmla="*/ 35196 w 1366267"/>
                                                                                                <a:gd name="connsiteY20" fmla="*/ 190955 h 748951"/>
                                                                                                <a:gd name="connsiteX21" fmla="*/ 95486 w 1366267"/>
                                                                                                <a:gd name="connsiteY21" fmla="*/ 85448 h 748951"/>
                                                                                                <a:gd name="connsiteX22" fmla="*/ 180897 w 1366267"/>
                                                                                                <a:gd name="connsiteY22" fmla="*/ 37 h 748951"/>
                                                                                                <a:gd name="connsiteX0" fmla="*/ 180897 w 1366267"/>
                                                                                                <a:gd name="connsiteY0" fmla="*/ 37 h 748951"/>
                                                                                                <a:gd name="connsiteX1" fmla="*/ 462251 w 1366267"/>
                                                                                                <a:gd name="connsiteY1" fmla="*/ 95496 h 748951"/>
                                                                                                <a:gd name="connsiteX2" fmla="*/ 643122 w 1366267"/>
                                                                                                <a:gd name="connsiteY2" fmla="*/ 221100 h 748951"/>
                                                                                                <a:gd name="connsiteX3" fmla="*/ 919451 w 1366267"/>
                                                                                                <a:gd name="connsiteY3" fmla="*/ 406995 h 748951"/>
                                                                                                <a:gd name="connsiteX4" fmla="*/ 1095297 w 1366267"/>
                                                                                                <a:gd name="connsiteY4" fmla="*/ 477333 h 748951"/>
                                                                                                <a:gd name="connsiteX5" fmla="*/ 1210853 w 1366267"/>
                                                                                                <a:gd name="connsiteY5" fmla="*/ 557720 h 748951"/>
                                                                                                <a:gd name="connsiteX6" fmla="*/ 1341482 w 1366267"/>
                                                                                                <a:gd name="connsiteY6" fmla="*/ 612986 h 748951"/>
                                                                                                <a:gd name="connsiteX7" fmla="*/ 1341482 w 1366267"/>
                                                                                                <a:gd name="connsiteY7" fmla="*/ 708445 h 748951"/>
                                                                                                <a:gd name="connsiteX8" fmla="*/ 1085249 w 1366267"/>
                                                                                                <a:gd name="connsiteY8" fmla="*/ 607962 h 748951"/>
                                                                                                <a:gd name="connsiteX9" fmla="*/ 949596 w 1366267"/>
                                                                                                <a:gd name="connsiteY9" fmla="*/ 602938 h 748951"/>
                                                                                                <a:gd name="connsiteX10" fmla="*/ 733557 w 1366267"/>
                                                                                                <a:gd name="connsiteY10" fmla="*/ 597913 h 748951"/>
                                                                                                <a:gd name="connsiteX11" fmla="*/ 648146 w 1366267"/>
                                                                                                <a:gd name="connsiteY11" fmla="*/ 602938 h 748951"/>
                                                                                                <a:gd name="connsiteX12" fmla="*/ 612977 w 1366267"/>
                                                                                                <a:gd name="connsiteY12" fmla="*/ 618010 h 748951"/>
                                                                                                <a:gd name="connsiteX13" fmla="*/ 547662 w 1366267"/>
                                                                                                <a:gd name="connsiteY13" fmla="*/ 748639 h 748951"/>
                                                                                                <a:gd name="connsiteX14" fmla="*/ 437130 w 1366267"/>
                                                                                                <a:gd name="connsiteY14" fmla="*/ 653179 h 748951"/>
                                                                                                <a:gd name="connsiteX15" fmla="*/ 342405 w 1366267"/>
                                                                                                <a:gd name="connsiteY15" fmla="*/ 609925 h 748951"/>
                                                                                                <a:gd name="connsiteX16" fmla="*/ 151656 w 1366267"/>
                                                                                                <a:gd name="connsiteY16" fmla="*/ 544609 h 748951"/>
                                                                                                <a:gd name="connsiteX17" fmla="*/ 69294 w 1366267"/>
                                                                                                <a:gd name="connsiteY17" fmla="*/ 472309 h 748951"/>
                                                                                                <a:gd name="connsiteX18" fmla="*/ 30172 w 1366267"/>
                                                                                                <a:gd name="connsiteY18" fmla="*/ 406995 h 748951"/>
                                                                                                <a:gd name="connsiteX19" fmla="*/ 27 w 1366267"/>
                                                                                                <a:gd name="connsiteY19" fmla="*/ 271342 h 748951"/>
                                                                                                <a:gd name="connsiteX20" fmla="*/ 35196 w 1366267"/>
                                                                                                <a:gd name="connsiteY20" fmla="*/ 190955 h 748951"/>
                                                                                                <a:gd name="connsiteX21" fmla="*/ 95486 w 1366267"/>
                                                                                                <a:gd name="connsiteY21" fmla="*/ 85448 h 748951"/>
                                                                                                <a:gd name="connsiteX22" fmla="*/ 180897 w 1366267"/>
                                                                                                <a:gd name="connsiteY22" fmla="*/ 37 h 748951"/>
                                                                                                <a:gd name="connsiteX0" fmla="*/ 180898 w 1366268"/>
                                                                                                <a:gd name="connsiteY0" fmla="*/ 37 h 748951"/>
                                                                                                <a:gd name="connsiteX1" fmla="*/ 462252 w 1366268"/>
                                                                                                <a:gd name="connsiteY1" fmla="*/ 95496 h 748951"/>
                                                                                                <a:gd name="connsiteX2" fmla="*/ 643123 w 1366268"/>
                                                                                                <a:gd name="connsiteY2" fmla="*/ 221100 h 748951"/>
                                                                                                <a:gd name="connsiteX3" fmla="*/ 919452 w 1366268"/>
                                                                                                <a:gd name="connsiteY3" fmla="*/ 406995 h 748951"/>
                                                                                                <a:gd name="connsiteX4" fmla="*/ 1095298 w 1366268"/>
                                                                                                <a:gd name="connsiteY4" fmla="*/ 477333 h 748951"/>
                                                                                                <a:gd name="connsiteX5" fmla="*/ 1210854 w 1366268"/>
                                                                                                <a:gd name="connsiteY5" fmla="*/ 557720 h 748951"/>
                                                                                                <a:gd name="connsiteX6" fmla="*/ 1341483 w 1366268"/>
                                                                                                <a:gd name="connsiteY6" fmla="*/ 612986 h 748951"/>
                                                                                                <a:gd name="connsiteX7" fmla="*/ 1341483 w 1366268"/>
                                                                                                <a:gd name="connsiteY7" fmla="*/ 708445 h 748951"/>
                                                                                                <a:gd name="connsiteX8" fmla="*/ 1085250 w 1366268"/>
                                                                                                <a:gd name="connsiteY8" fmla="*/ 607962 h 748951"/>
                                                                                                <a:gd name="connsiteX9" fmla="*/ 949597 w 1366268"/>
                                                                                                <a:gd name="connsiteY9" fmla="*/ 602938 h 748951"/>
                                                                                                <a:gd name="connsiteX10" fmla="*/ 733558 w 1366268"/>
                                                                                                <a:gd name="connsiteY10" fmla="*/ 597913 h 748951"/>
                                                                                                <a:gd name="connsiteX11" fmla="*/ 648147 w 1366268"/>
                                                                                                <a:gd name="connsiteY11" fmla="*/ 602938 h 748951"/>
                                                                                                <a:gd name="connsiteX12" fmla="*/ 612978 w 1366268"/>
                                                                                                <a:gd name="connsiteY12" fmla="*/ 618010 h 748951"/>
                                                                                                <a:gd name="connsiteX13" fmla="*/ 547663 w 1366268"/>
                                                                                                <a:gd name="connsiteY13" fmla="*/ 748639 h 748951"/>
                                                                                                <a:gd name="connsiteX14" fmla="*/ 437131 w 1366268"/>
                                                                                                <a:gd name="connsiteY14" fmla="*/ 653179 h 748951"/>
                                                                                                <a:gd name="connsiteX15" fmla="*/ 342406 w 1366268"/>
                                                                                                <a:gd name="connsiteY15" fmla="*/ 609925 h 748951"/>
                                                                                                <a:gd name="connsiteX16" fmla="*/ 151657 w 1366268"/>
                                                                                                <a:gd name="connsiteY16" fmla="*/ 544609 h 748951"/>
                                                                                                <a:gd name="connsiteX17" fmla="*/ 78439 w 1366268"/>
                                                                                                <a:gd name="connsiteY17" fmla="*/ 469247 h 748951"/>
                                                                                                <a:gd name="connsiteX18" fmla="*/ 30173 w 1366268"/>
                                                                                                <a:gd name="connsiteY18" fmla="*/ 406995 h 748951"/>
                                                                                                <a:gd name="connsiteX19" fmla="*/ 28 w 1366268"/>
                                                                                                <a:gd name="connsiteY19" fmla="*/ 271342 h 748951"/>
                                                                                                <a:gd name="connsiteX20" fmla="*/ 35197 w 1366268"/>
                                                                                                <a:gd name="connsiteY20" fmla="*/ 190955 h 748951"/>
                                                                                                <a:gd name="connsiteX21" fmla="*/ 95487 w 1366268"/>
                                                                                                <a:gd name="connsiteY21" fmla="*/ 85448 h 748951"/>
                                                                                                <a:gd name="connsiteX22" fmla="*/ 180898 w 1366268"/>
                                                                                                <a:gd name="connsiteY22" fmla="*/ 37 h 748951"/>
                                                                                                <a:gd name="connsiteX0" fmla="*/ 180897 w 1366267"/>
                                                                                                <a:gd name="connsiteY0" fmla="*/ 37 h 748951"/>
                                                                                                <a:gd name="connsiteX1" fmla="*/ 462251 w 1366267"/>
                                                                                                <a:gd name="connsiteY1" fmla="*/ 95496 h 748951"/>
                                                                                                <a:gd name="connsiteX2" fmla="*/ 643122 w 1366267"/>
                                                                                                <a:gd name="connsiteY2" fmla="*/ 221100 h 748951"/>
                                                                                                <a:gd name="connsiteX3" fmla="*/ 919451 w 1366267"/>
                                                                                                <a:gd name="connsiteY3" fmla="*/ 406995 h 748951"/>
                                                                                                <a:gd name="connsiteX4" fmla="*/ 1095297 w 1366267"/>
                                                                                                <a:gd name="connsiteY4" fmla="*/ 477333 h 748951"/>
                                                                                                <a:gd name="connsiteX5" fmla="*/ 1210853 w 1366267"/>
                                                                                                <a:gd name="connsiteY5" fmla="*/ 557720 h 748951"/>
                                                                                                <a:gd name="connsiteX6" fmla="*/ 1341482 w 1366267"/>
                                                                                                <a:gd name="connsiteY6" fmla="*/ 612986 h 748951"/>
                                                                                                <a:gd name="connsiteX7" fmla="*/ 1341482 w 1366267"/>
                                                                                                <a:gd name="connsiteY7" fmla="*/ 708445 h 748951"/>
                                                                                                <a:gd name="connsiteX8" fmla="*/ 1085249 w 1366267"/>
                                                                                                <a:gd name="connsiteY8" fmla="*/ 607962 h 748951"/>
                                                                                                <a:gd name="connsiteX9" fmla="*/ 949596 w 1366267"/>
                                                                                                <a:gd name="connsiteY9" fmla="*/ 602938 h 748951"/>
                                                                                                <a:gd name="connsiteX10" fmla="*/ 733557 w 1366267"/>
                                                                                                <a:gd name="connsiteY10" fmla="*/ 597913 h 748951"/>
                                                                                                <a:gd name="connsiteX11" fmla="*/ 648146 w 1366267"/>
                                                                                                <a:gd name="connsiteY11" fmla="*/ 602938 h 748951"/>
                                                                                                <a:gd name="connsiteX12" fmla="*/ 612977 w 1366267"/>
                                                                                                <a:gd name="connsiteY12" fmla="*/ 618010 h 748951"/>
                                                                                                <a:gd name="connsiteX13" fmla="*/ 547662 w 1366267"/>
                                                                                                <a:gd name="connsiteY13" fmla="*/ 748639 h 748951"/>
                                                                                                <a:gd name="connsiteX14" fmla="*/ 437130 w 1366267"/>
                                                                                                <a:gd name="connsiteY14" fmla="*/ 653179 h 748951"/>
                                                                                                <a:gd name="connsiteX15" fmla="*/ 342405 w 1366267"/>
                                                                                                <a:gd name="connsiteY15" fmla="*/ 609925 h 748951"/>
                                                                                                <a:gd name="connsiteX16" fmla="*/ 151656 w 1366267"/>
                                                                                                <a:gd name="connsiteY16" fmla="*/ 544609 h 748951"/>
                                                                                                <a:gd name="connsiteX17" fmla="*/ 69293 w 1366267"/>
                                                                                                <a:gd name="connsiteY17" fmla="*/ 472308 h 748951"/>
                                                                                                <a:gd name="connsiteX18" fmla="*/ 30172 w 1366267"/>
                                                                                                <a:gd name="connsiteY18" fmla="*/ 406995 h 748951"/>
                                                                                                <a:gd name="connsiteX19" fmla="*/ 27 w 1366267"/>
                                                                                                <a:gd name="connsiteY19" fmla="*/ 271342 h 748951"/>
                                                                                                <a:gd name="connsiteX20" fmla="*/ 35196 w 1366267"/>
                                                                                                <a:gd name="connsiteY20" fmla="*/ 190955 h 748951"/>
                                                                                                <a:gd name="connsiteX21" fmla="*/ 95486 w 1366267"/>
                                                                                                <a:gd name="connsiteY21" fmla="*/ 85448 h 748951"/>
                                                                                                <a:gd name="connsiteX22" fmla="*/ 180897 w 1366267"/>
                                                                                                <a:gd name="connsiteY22" fmla="*/ 37 h 748951"/>
                                                                                                <a:gd name="connsiteX0" fmla="*/ 180897 w 1366267"/>
                                                                                                <a:gd name="connsiteY0" fmla="*/ 37 h 748951"/>
                                                                                                <a:gd name="connsiteX1" fmla="*/ 462251 w 1366267"/>
                                                                                                <a:gd name="connsiteY1" fmla="*/ 95496 h 748951"/>
                                                                                                <a:gd name="connsiteX2" fmla="*/ 721109 w 1366267"/>
                                                                                                <a:gd name="connsiteY2" fmla="*/ 204782 h 748951"/>
                                                                                                <a:gd name="connsiteX3" fmla="*/ 919451 w 1366267"/>
                                                                                                <a:gd name="connsiteY3" fmla="*/ 406995 h 748951"/>
                                                                                                <a:gd name="connsiteX4" fmla="*/ 1095297 w 1366267"/>
                                                                                                <a:gd name="connsiteY4" fmla="*/ 477333 h 748951"/>
                                                                                                <a:gd name="connsiteX5" fmla="*/ 1210853 w 1366267"/>
                                                                                                <a:gd name="connsiteY5" fmla="*/ 557720 h 748951"/>
                                                                                                <a:gd name="connsiteX6" fmla="*/ 1341482 w 1366267"/>
                                                                                                <a:gd name="connsiteY6" fmla="*/ 612986 h 748951"/>
                                                                                                <a:gd name="connsiteX7" fmla="*/ 1341482 w 1366267"/>
                                                                                                <a:gd name="connsiteY7" fmla="*/ 708445 h 748951"/>
                                                                                                <a:gd name="connsiteX8" fmla="*/ 1085249 w 1366267"/>
                                                                                                <a:gd name="connsiteY8" fmla="*/ 607962 h 748951"/>
                                                                                                <a:gd name="connsiteX9" fmla="*/ 949596 w 1366267"/>
                                                                                                <a:gd name="connsiteY9" fmla="*/ 602938 h 748951"/>
                                                                                                <a:gd name="connsiteX10" fmla="*/ 733557 w 1366267"/>
                                                                                                <a:gd name="connsiteY10" fmla="*/ 597913 h 748951"/>
                                                                                                <a:gd name="connsiteX11" fmla="*/ 648146 w 1366267"/>
                                                                                                <a:gd name="connsiteY11" fmla="*/ 602938 h 748951"/>
                                                                                                <a:gd name="connsiteX12" fmla="*/ 612977 w 1366267"/>
                                                                                                <a:gd name="connsiteY12" fmla="*/ 618010 h 748951"/>
                                                                                                <a:gd name="connsiteX13" fmla="*/ 547662 w 1366267"/>
                                                                                                <a:gd name="connsiteY13" fmla="*/ 748639 h 748951"/>
                                                                                                <a:gd name="connsiteX14" fmla="*/ 437130 w 1366267"/>
                                                                                                <a:gd name="connsiteY14" fmla="*/ 653179 h 748951"/>
                                                                                                <a:gd name="connsiteX15" fmla="*/ 342405 w 1366267"/>
                                                                                                <a:gd name="connsiteY15" fmla="*/ 609925 h 748951"/>
                                                                                                <a:gd name="connsiteX16" fmla="*/ 151656 w 1366267"/>
                                                                                                <a:gd name="connsiteY16" fmla="*/ 544609 h 748951"/>
                                                                                                <a:gd name="connsiteX17" fmla="*/ 69293 w 1366267"/>
                                                                                                <a:gd name="connsiteY17" fmla="*/ 472308 h 748951"/>
                                                                                                <a:gd name="connsiteX18" fmla="*/ 30172 w 1366267"/>
                                                                                                <a:gd name="connsiteY18" fmla="*/ 406995 h 748951"/>
                                                                                                <a:gd name="connsiteX19" fmla="*/ 27 w 1366267"/>
                                                                                                <a:gd name="connsiteY19" fmla="*/ 271342 h 748951"/>
                                                                                                <a:gd name="connsiteX20" fmla="*/ 35196 w 1366267"/>
                                                                                                <a:gd name="connsiteY20" fmla="*/ 190955 h 748951"/>
                                                                                                <a:gd name="connsiteX21" fmla="*/ 95486 w 1366267"/>
                                                                                                <a:gd name="connsiteY21" fmla="*/ 85448 h 748951"/>
                                                                                                <a:gd name="connsiteX22" fmla="*/ 180897 w 1366267"/>
                                                                                                <a:gd name="connsiteY22" fmla="*/ 37 h 748951"/>
                                                                                                <a:gd name="connsiteX0" fmla="*/ 180897 w 1366267"/>
                                                                                                <a:gd name="connsiteY0" fmla="*/ 37 h 748951"/>
                                                                                                <a:gd name="connsiteX1" fmla="*/ 462251 w 1366267"/>
                                                                                                <a:gd name="connsiteY1" fmla="*/ 95496 h 748951"/>
                                                                                                <a:gd name="connsiteX2" fmla="*/ 721109 w 1366267"/>
                                                                                                <a:gd name="connsiteY2" fmla="*/ 204782 h 748951"/>
                                                                                                <a:gd name="connsiteX3" fmla="*/ 919451 w 1366267"/>
                                                                                                <a:gd name="connsiteY3" fmla="*/ 406995 h 748951"/>
                                                                                                <a:gd name="connsiteX4" fmla="*/ 1095297 w 1366267"/>
                                                                                                <a:gd name="connsiteY4" fmla="*/ 477333 h 748951"/>
                                                                                                <a:gd name="connsiteX5" fmla="*/ 1210853 w 1366267"/>
                                                                                                <a:gd name="connsiteY5" fmla="*/ 557720 h 748951"/>
                                                                                                <a:gd name="connsiteX6" fmla="*/ 1341482 w 1366267"/>
                                                                                                <a:gd name="connsiteY6" fmla="*/ 612986 h 748951"/>
                                                                                                <a:gd name="connsiteX7" fmla="*/ 1341482 w 1366267"/>
                                                                                                <a:gd name="connsiteY7" fmla="*/ 708445 h 748951"/>
                                                                                                <a:gd name="connsiteX8" fmla="*/ 1085249 w 1366267"/>
                                                                                                <a:gd name="connsiteY8" fmla="*/ 607962 h 748951"/>
                                                                                                <a:gd name="connsiteX9" fmla="*/ 949596 w 1366267"/>
                                                                                                <a:gd name="connsiteY9" fmla="*/ 602938 h 748951"/>
                                                                                                <a:gd name="connsiteX10" fmla="*/ 733557 w 1366267"/>
                                                                                                <a:gd name="connsiteY10" fmla="*/ 597913 h 748951"/>
                                                                                                <a:gd name="connsiteX11" fmla="*/ 648146 w 1366267"/>
                                                                                                <a:gd name="connsiteY11" fmla="*/ 602938 h 748951"/>
                                                                                                <a:gd name="connsiteX12" fmla="*/ 612977 w 1366267"/>
                                                                                                <a:gd name="connsiteY12" fmla="*/ 618010 h 748951"/>
                                                                                                <a:gd name="connsiteX13" fmla="*/ 547662 w 1366267"/>
                                                                                                <a:gd name="connsiteY13" fmla="*/ 748639 h 748951"/>
                                                                                                <a:gd name="connsiteX14" fmla="*/ 437130 w 1366267"/>
                                                                                                <a:gd name="connsiteY14" fmla="*/ 653179 h 748951"/>
                                                                                                <a:gd name="connsiteX15" fmla="*/ 342405 w 1366267"/>
                                                                                                <a:gd name="connsiteY15" fmla="*/ 609925 h 748951"/>
                                                                                                <a:gd name="connsiteX16" fmla="*/ 151656 w 1366267"/>
                                                                                                <a:gd name="connsiteY16" fmla="*/ 544609 h 748951"/>
                                                                                                <a:gd name="connsiteX17" fmla="*/ 69293 w 1366267"/>
                                                                                                <a:gd name="connsiteY17" fmla="*/ 472308 h 748951"/>
                                                                                                <a:gd name="connsiteX18" fmla="*/ 30172 w 1366267"/>
                                                                                                <a:gd name="connsiteY18" fmla="*/ 406995 h 748951"/>
                                                                                                <a:gd name="connsiteX19" fmla="*/ 27 w 1366267"/>
                                                                                                <a:gd name="connsiteY19" fmla="*/ 271342 h 748951"/>
                                                                                                <a:gd name="connsiteX20" fmla="*/ 35196 w 1366267"/>
                                                                                                <a:gd name="connsiteY20" fmla="*/ 190955 h 748951"/>
                                                                                                <a:gd name="connsiteX21" fmla="*/ 95486 w 1366267"/>
                                                                                                <a:gd name="connsiteY21" fmla="*/ 85448 h 748951"/>
                                                                                                <a:gd name="connsiteX22" fmla="*/ 180897 w 1366267"/>
                                                                                                <a:gd name="connsiteY22" fmla="*/ 37 h 748951"/>
                                                                                                <a:gd name="connsiteX0" fmla="*/ 180897 w 1366267"/>
                                                                                                <a:gd name="connsiteY0" fmla="*/ 37 h 748951"/>
                                                                                                <a:gd name="connsiteX1" fmla="*/ 462251 w 1366267"/>
                                                                                                <a:gd name="connsiteY1" fmla="*/ 95496 h 748951"/>
                                                                                                <a:gd name="connsiteX2" fmla="*/ 721109 w 1366267"/>
                                                                                                <a:gd name="connsiteY2" fmla="*/ 204782 h 748951"/>
                                                                                                <a:gd name="connsiteX3" fmla="*/ 919451 w 1366267"/>
                                                                                                <a:gd name="connsiteY3" fmla="*/ 406995 h 748951"/>
                                                                                                <a:gd name="connsiteX4" fmla="*/ 1095297 w 1366267"/>
                                                                                                <a:gd name="connsiteY4" fmla="*/ 477333 h 748951"/>
                                                                                                <a:gd name="connsiteX5" fmla="*/ 1210853 w 1366267"/>
                                                                                                <a:gd name="connsiteY5" fmla="*/ 557720 h 748951"/>
                                                                                                <a:gd name="connsiteX6" fmla="*/ 1341482 w 1366267"/>
                                                                                                <a:gd name="connsiteY6" fmla="*/ 612986 h 748951"/>
                                                                                                <a:gd name="connsiteX7" fmla="*/ 1341482 w 1366267"/>
                                                                                                <a:gd name="connsiteY7" fmla="*/ 708445 h 748951"/>
                                                                                                <a:gd name="connsiteX8" fmla="*/ 1085249 w 1366267"/>
                                                                                                <a:gd name="connsiteY8" fmla="*/ 607962 h 748951"/>
                                                                                                <a:gd name="connsiteX9" fmla="*/ 949596 w 1366267"/>
                                                                                                <a:gd name="connsiteY9" fmla="*/ 602938 h 748951"/>
                                                                                                <a:gd name="connsiteX10" fmla="*/ 733557 w 1366267"/>
                                                                                                <a:gd name="connsiteY10" fmla="*/ 597913 h 748951"/>
                                                                                                <a:gd name="connsiteX11" fmla="*/ 648146 w 1366267"/>
                                                                                                <a:gd name="connsiteY11" fmla="*/ 602938 h 748951"/>
                                                                                                <a:gd name="connsiteX12" fmla="*/ 612977 w 1366267"/>
                                                                                                <a:gd name="connsiteY12" fmla="*/ 618010 h 748951"/>
                                                                                                <a:gd name="connsiteX13" fmla="*/ 547662 w 1366267"/>
                                                                                                <a:gd name="connsiteY13" fmla="*/ 748639 h 748951"/>
                                                                                                <a:gd name="connsiteX14" fmla="*/ 437130 w 1366267"/>
                                                                                                <a:gd name="connsiteY14" fmla="*/ 653179 h 748951"/>
                                                                                                <a:gd name="connsiteX15" fmla="*/ 342405 w 1366267"/>
                                                                                                <a:gd name="connsiteY15" fmla="*/ 609925 h 748951"/>
                                                                                                <a:gd name="connsiteX16" fmla="*/ 151656 w 1366267"/>
                                                                                                <a:gd name="connsiteY16" fmla="*/ 544609 h 748951"/>
                                                                                                <a:gd name="connsiteX17" fmla="*/ 69293 w 1366267"/>
                                                                                                <a:gd name="connsiteY17" fmla="*/ 472308 h 748951"/>
                                                                                                <a:gd name="connsiteX18" fmla="*/ 30172 w 1366267"/>
                                                                                                <a:gd name="connsiteY18" fmla="*/ 406995 h 748951"/>
                                                                                                <a:gd name="connsiteX19" fmla="*/ 27 w 1366267"/>
                                                                                                <a:gd name="connsiteY19" fmla="*/ 271342 h 748951"/>
                                                                                                <a:gd name="connsiteX20" fmla="*/ 35196 w 1366267"/>
                                                                                                <a:gd name="connsiteY20" fmla="*/ 190955 h 748951"/>
                                                                                                <a:gd name="connsiteX21" fmla="*/ 95486 w 1366267"/>
                                                                                                <a:gd name="connsiteY21" fmla="*/ 85448 h 748951"/>
                                                                                                <a:gd name="connsiteX22" fmla="*/ 180897 w 1366267"/>
                                                                                                <a:gd name="connsiteY22" fmla="*/ 37 h 748951"/>
                                                                                                <a:gd name="connsiteX0" fmla="*/ 180897 w 1366267"/>
                                                                                                <a:gd name="connsiteY0" fmla="*/ 37 h 748951"/>
                                                                                                <a:gd name="connsiteX1" fmla="*/ 462251 w 1366267"/>
                                                                                                <a:gd name="connsiteY1" fmla="*/ 95496 h 748951"/>
                                                                                                <a:gd name="connsiteX2" fmla="*/ 721109 w 1366267"/>
                                                                                                <a:gd name="connsiteY2" fmla="*/ 204782 h 748951"/>
                                                                                                <a:gd name="connsiteX3" fmla="*/ 696142 w 1366267"/>
                                                                                                <a:gd name="connsiteY3" fmla="*/ 323881 h 748951"/>
                                                                                                <a:gd name="connsiteX4" fmla="*/ 919451 w 1366267"/>
                                                                                                <a:gd name="connsiteY4" fmla="*/ 406995 h 748951"/>
                                                                                                <a:gd name="connsiteX5" fmla="*/ 1095297 w 1366267"/>
                                                                                                <a:gd name="connsiteY5" fmla="*/ 477333 h 748951"/>
                                                                                                <a:gd name="connsiteX6" fmla="*/ 1210853 w 1366267"/>
                                                                                                <a:gd name="connsiteY6" fmla="*/ 557720 h 748951"/>
                                                                                                <a:gd name="connsiteX7" fmla="*/ 1341482 w 1366267"/>
                                                                                                <a:gd name="connsiteY7" fmla="*/ 612986 h 748951"/>
                                                                                                <a:gd name="connsiteX8" fmla="*/ 1341482 w 1366267"/>
                                                                                                <a:gd name="connsiteY8" fmla="*/ 708445 h 748951"/>
                                                                                                <a:gd name="connsiteX9" fmla="*/ 1085249 w 1366267"/>
                                                                                                <a:gd name="connsiteY9" fmla="*/ 607962 h 748951"/>
                                                                                                <a:gd name="connsiteX10" fmla="*/ 949596 w 1366267"/>
                                                                                                <a:gd name="connsiteY10" fmla="*/ 602938 h 748951"/>
                                                                                                <a:gd name="connsiteX11" fmla="*/ 733557 w 1366267"/>
                                                                                                <a:gd name="connsiteY11" fmla="*/ 597913 h 748951"/>
                                                                                                <a:gd name="connsiteX12" fmla="*/ 648146 w 1366267"/>
                                                                                                <a:gd name="connsiteY12" fmla="*/ 602938 h 748951"/>
                                                                                                <a:gd name="connsiteX13" fmla="*/ 612977 w 1366267"/>
                                                                                                <a:gd name="connsiteY13" fmla="*/ 618010 h 748951"/>
                                                                                                <a:gd name="connsiteX14" fmla="*/ 547662 w 1366267"/>
                                                                                                <a:gd name="connsiteY14" fmla="*/ 748639 h 748951"/>
                                                                                                <a:gd name="connsiteX15" fmla="*/ 437130 w 1366267"/>
                                                                                                <a:gd name="connsiteY15" fmla="*/ 653179 h 748951"/>
                                                                                                <a:gd name="connsiteX16" fmla="*/ 342405 w 1366267"/>
                                                                                                <a:gd name="connsiteY16" fmla="*/ 609925 h 748951"/>
                                                                                                <a:gd name="connsiteX17" fmla="*/ 151656 w 1366267"/>
                                                                                                <a:gd name="connsiteY17" fmla="*/ 544609 h 748951"/>
                                                                                                <a:gd name="connsiteX18" fmla="*/ 69293 w 1366267"/>
                                                                                                <a:gd name="connsiteY18" fmla="*/ 472308 h 748951"/>
                                                                                                <a:gd name="connsiteX19" fmla="*/ 30172 w 1366267"/>
                                                                                                <a:gd name="connsiteY19" fmla="*/ 406995 h 748951"/>
                                                                                                <a:gd name="connsiteX20" fmla="*/ 27 w 1366267"/>
                                                                                                <a:gd name="connsiteY20" fmla="*/ 271342 h 748951"/>
                                                                                                <a:gd name="connsiteX21" fmla="*/ 35196 w 1366267"/>
                                                                                                <a:gd name="connsiteY21" fmla="*/ 190955 h 748951"/>
                                                                                                <a:gd name="connsiteX22" fmla="*/ 95486 w 1366267"/>
                                                                                                <a:gd name="connsiteY22" fmla="*/ 85448 h 748951"/>
                                                                                                <a:gd name="connsiteX23" fmla="*/ 180897 w 1366267"/>
                                                                                                <a:gd name="connsiteY23" fmla="*/ 37 h 748951"/>
                                                                                                <a:gd name="connsiteX0" fmla="*/ 180897 w 1366267"/>
                                                                                                <a:gd name="connsiteY0" fmla="*/ 37 h 748951"/>
                                                                                                <a:gd name="connsiteX1" fmla="*/ 462251 w 1366267"/>
                                                                                                <a:gd name="connsiteY1" fmla="*/ 95496 h 748951"/>
                                                                                                <a:gd name="connsiteX2" fmla="*/ 721109 w 1366267"/>
                                                                                                <a:gd name="connsiteY2" fmla="*/ 204782 h 748951"/>
                                                                                                <a:gd name="connsiteX3" fmla="*/ 696142 w 1366267"/>
                                                                                                <a:gd name="connsiteY3" fmla="*/ 323881 h 748951"/>
                                                                                                <a:gd name="connsiteX4" fmla="*/ 919451 w 1366267"/>
                                                                                                <a:gd name="connsiteY4" fmla="*/ 406995 h 748951"/>
                                                                                                <a:gd name="connsiteX5" fmla="*/ 1095297 w 1366267"/>
                                                                                                <a:gd name="connsiteY5" fmla="*/ 477333 h 748951"/>
                                                                                                <a:gd name="connsiteX6" fmla="*/ 1210853 w 1366267"/>
                                                                                                <a:gd name="connsiteY6" fmla="*/ 557720 h 748951"/>
                                                                                                <a:gd name="connsiteX7" fmla="*/ 1341482 w 1366267"/>
                                                                                                <a:gd name="connsiteY7" fmla="*/ 612986 h 748951"/>
                                                                                                <a:gd name="connsiteX8" fmla="*/ 1341482 w 1366267"/>
                                                                                                <a:gd name="connsiteY8" fmla="*/ 708445 h 748951"/>
                                                                                                <a:gd name="connsiteX9" fmla="*/ 1085249 w 1366267"/>
                                                                                                <a:gd name="connsiteY9" fmla="*/ 607962 h 748951"/>
                                                                                                <a:gd name="connsiteX10" fmla="*/ 949596 w 1366267"/>
                                                                                                <a:gd name="connsiteY10" fmla="*/ 602938 h 748951"/>
                                                                                                <a:gd name="connsiteX11" fmla="*/ 733557 w 1366267"/>
                                                                                                <a:gd name="connsiteY11" fmla="*/ 597913 h 748951"/>
                                                                                                <a:gd name="connsiteX12" fmla="*/ 648146 w 1366267"/>
                                                                                                <a:gd name="connsiteY12" fmla="*/ 602938 h 748951"/>
                                                                                                <a:gd name="connsiteX13" fmla="*/ 612977 w 1366267"/>
                                                                                                <a:gd name="connsiteY13" fmla="*/ 618010 h 748951"/>
                                                                                                <a:gd name="connsiteX14" fmla="*/ 547662 w 1366267"/>
                                                                                                <a:gd name="connsiteY14" fmla="*/ 748639 h 748951"/>
                                                                                                <a:gd name="connsiteX15" fmla="*/ 437130 w 1366267"/>
                                                                                                <a:gd name="connsiteY15" fmla="*/ 653179 h 748951"/>
                                                                                                <a:gd name="connsiteX16" fmla="*/ 342405 w 1366267"/>
                                                                                                <a:gd name="connsiteY16" fmla="*/ 609925 h 748951"/>
                                                                                                <a:gd name="connsiteX17" fmla="*/ 151656 w 1366267"/>
                                                                                                <a:gd name="connsiteY17" fmla="*/ 544609 h 748951"/>
                                                                                                <a:gd name="connsiteX18" fmla="*/ 69293 w 1366267"/>
                                                                                                <a:gd name="connsiteY18" fmla="*/ 472308 h 748951"/>
                                                                                                <a:gd name="connsiteX19" fmla="*/ 30172 w 1366267"/>
                                                                                                <a:gd name="connsiteY19" fmla="*/ 406995 h 748951"/>
                                                                                                <a:gd name="connsiteX20" fmla="*/ 27 w 1366267"/>
                                                                                                <a:gd name="connsiteY20" fmla="*/ 271342 h 748951"/>
                                                                                                <a:gd name="connsiteX21" fmla="*/ 35196 w 1366267"/>
                                                                                                <a:gd name="connsiteY21" fmla="*/ 190955 h 748951"/>
                                                                                                <a:gd name="connsiteX22" fmla="*/ 95486 w 1366267"/>
                                                                                                <a:gd name="connsiteY22" fmla="*/ 85448 h 748951"/>
                                                                                                <a:gd name="connsiteX23" fmla="*/ 180897 w 1366267"/>
                                                                                                <a:gd name="connsiteY23" fmla="*/ 37 h 748951"/>
                                                                                                <a:gd name="connsiteX0" fmla="*/ 180897 w 1366267"/>
                                                                                                <a:gd name="connsiteY0" fmla="*/ 37 h 748951"/>
                                                                                                <a:gd name="connsiteX1" fmla="*/ 462251 w 1366267"/>
                                                                                                <a:gd name="connsiteY1" fmla="*/ 95496 h 748951"/>
                                                                                                <a:gd name="connsiteX2" fmla="*/ 721109 w 1366267"/>
                                                                                                <a:gd name="connsiteY2" fmla="*/ 204782 h 748951"/>
                                                                                                <a:gd name="connsiteX3" fmla="*/ 696142 w 1366267"/>
                                                                                                <a:gd name="connsiteY3" fmla="*/ 323881 h 748951"/>
                                                                                                <a:gd name="connsiteX4" fmla="*/ 919451 w 1366267"/>
                                                                                                <a:gd name="connsiteY4" fmla="*/ 406995 h 748951"/>
                                                                                                <a:gd name="connsiteX5" fmla="*/ 1095297 w 1366267"/>
                                                                                                <a:gd name="connsiteY5" fmla="*/ 477333 h 748951"/>
                                                                                                <a:gd name="connsiteX6" fmla="*/ 1210853 w 1366267"/>
                                                                                                <a:gd name="connsiteY6" fmla="*/ 557720 h 748951"/>
                                                                                                <a:gd name="connsiteX7" fmla="*/ 1341482 w 1366267"/>
                                                                                                <a:gd name="connsiteY7" fmla="*/ 612986 h 748951"/>
                                                                                                <a:gd name="connsiteX8" fmla="*/ 1341482 w 1366267"/>
                                                                                                <a:gd name="connsiteY8" fmla="*/ 708445 h 748951"/>
                                                                                                <a:gd name="connsiteX9" fmla="*/ 1085249 w 1366267"/>
                                                                                                <a:gd name="connsiteY9" fmla="*/ 607962 h 748951"/>
                                                                                                <a:gd name="connsiteX10" fmla="*/ 949596 w 1366267"/>
                                                                                                <a:gd name="connsiteY10" fmla="*/ 602938 h 748951"/>
                                                                                                <a:gd name="connsiteX11" fmla="*/ 733557 w 1366267"/>
                                                                                                <a:gd name="connsiteY11" fmla="*/ 597913 h 748951"/>
                                                                                                <a:gd name="connsiteX12" fmla="*/ 648146 w 1366267"/>
                                                                                                <a:gd name="connsiteY12" fmla="*/ 602938 h 748951"/>
                                                                                                <a:gd name="connsiteX13" fmla="*/ 612977 w 1366267"/>
                                                                                                <a:gd name="connsiteY13" fmla="*/ 618010 h 748951"/>
                                                                                                <a:gd name="connsiteX14" fmla="*/ 547662 w 1366267"/>
                                                                                                <a:gd name="connsiteY14" fmla="*/ 748639 h 748951"/>
                                                                                                <a:gd name="connsiteX15" fmla="*/ 437130 w 1366267"/>
                                                                                                <a:gd name="connsiteY15" fmla="*/ 653179 h 748951"/>
                                                                                                <a:gd name="connsiteX16" fmla="*/ 342405 w 1366267"/>
                                                                                                <a:gd name="connsiteY16" fmla="*/ 609925 h 748951"/>
                                                                                                <a:gd name="connsiteX17" fmla="*/ 151656 w 1366267"/>
                                                                                                <a:gd name="connsiteY17" fmla="*/ 544609 h 748951"/>
                                                                                                <a:gd name="connsiteX18" fmla="*/ 69293 w 1366267"/>
                                                                                                <a:gd name="connsiteY18" fmla="*/ 472308 h 748951"/>
                                                                                                <a:gd name="connsiteX19" fmla="*/ 30172 w 1366267"/>
                                                                                                <a:gd name="connsiteY19" fmla="*/ 406995 h 748951"/>
                                                                                                <a:gd name="connsiteX20" fmla="*/ 27 w 1366267"/>
                                                                                                <a:gd name="connsiteY20" fmla="*/ 271342 h 748951"/>
                                                                                                <a:gd name="connsiteX21" fmla="*/ 35196 w 1366267"/>
                                                                                                <a:gd name="connsiteY21" fmla="*/ 190955 h 748951"/>
                                                                                                <a:gd name="connsiteX22" fmla="*/ 95486 w 1366267"/>
                                                                                                <a:gd name="connsiteY22" fmla="*/ 85448 h 748951"/>
                                                                                                <a:gd name="connsiteX23" fmla="*/ 180897 w 1366267"/>
                                                                                                <a:gd name="connsiteY23" fmla="*/ 37 h 748951"/>
                                                                                                <a:gd name="connsiteX0" fmla="*/ 180897 w 1366267"/>
                                                                                                <a:gd name="connsiteY0" fmla="*/ 1593 h 750507"/>
                                                                                                <a:gd name="connsiteX1" fmla="*/ 467124 w 1366267"/>
                                                                                                <a:gd name="connsiteY1" fmla="*/ 163141 h 750507"/>
                                                                                                <a:gd name="connsiteX2" fmla="*/ 721109 w 1366267"/>
                                                                                                <a:gd name="connsiteY2" fmla="*/ 206338 h 750507"/>
                                                                                                <a:gd name="connsiteX3" fmla="*/ 696142 w 1366267"/>
                                                                                                <a:gd name="connsiteY3" fmla="*/ 325437 h 750507"/>
                                                                                                <a:gd name="connsiteX4" fmla="*/ 919451 w 1366267"/>
                                                                                                <a:gd name="connsiteY4" fmla="*/ 408551 h 750507"/>
                                                                                                <a:gd name="connsiteX5" fmla="*/ 1095297 w 1366267"/>
                                                                                                <a:gd name="connsiteY5" fmla="*/ 478889 h 750507"/>
                                                                                                <a:gd name="connsiteX6" fmla="*/ 1210853 w 1366267"/>
                                                                                                <a:gd name="connsiteY6" fmla="*/ 559276 h 750507"/>
                                                                                                <a:gd name="connsiteX7" fmla="*/ 1341482 w 1366267"/>
                                                                                                <a:gd name="connsiteY7" fmla="*/ 614542 h 750507"/>
                                                                                                <a:gd name="connsiteX8" fmla="*/ 1341482 w 1366267"/>
                                                                                                <a:gd name="connsiteY8" fmla="*/ 710001 h 750507"/>
                                                                                                <a:gd name="connsiteX9" fmla="*/ 1085249 w 1366267"/>
                                                                                                <a:gd name="connsiteY9" fmla="*/ 609518 h 750507"/>
                                                                                                <a:gd name="connsiteX10" fmla="*/ 949596 w 1366267"/>
                                                                                                <a:gd name="connsiteY10" fmla="*/ 604494 h 750507"/>
                                                                                                <a:gd name="connsiteX11" fmla="*/ 733557 w 1366267"/>
                                                                                                <a:gd name="connsiteY11" fmla="*/ 599469 h 750507"/>
                                                                                                <a:gd name="connsiteX12" fmla="*/ 648146 w 1366267"/>
                                                                                                <a:gd name="connsiteY12" fmla="*/ 604494 h 750507"/>
                                                                                                <a:gd name="connsiteX13" fmla="*/ 612977 w 1366267"/>
                                                                                                <a:gd name="connsiteY13" fmla="*/ 619566 h 750507"/>
                                                                                                <a:gd name="connsiteX14" fmla="*/ 547662 w 1366267"/>
                                                                                                <a:gd name="connsiteY14" fmla="*/ 750195 h 750507"/>
                                                                                                <a:gd name="connsiteX15" fmla="*/ 437130 w 1366267"/>
                                                                                                <a:gd name="connsiteY15" fmla="*/ 654735 h 750507"/>
                                                                                                <a:gd name="connsiteX16" fmla="*/ 342405 w 1366267"/>
                                                                                                <a:gd name="connsiteY16" fmla="*/ 611481 h 750507"/>
                                                                                                <a:gd name="connsiteX17" fmla="*/ 151656 w 1366267"/>
                                                                                                <a:gd name="connsiteY17" fmla="*/ 546165 h 750507"/>
                                                                                                <a:gd name="connsiteX18" fmla="*/ 69293 w 1366267"/>
                                                                                                <a:gd name="connsiteY18" fmla="*/ 473864 h 750507"/>
                                                                                                <a:gd name="connsiteX19" fmla="*/ 30172 w 1366267"/>
                                                                                                <a:gd name="connsiteY19" fmla="*/ 408551 h 750507"/>
                                                                                                <a:gd name="connsiteX20" fmla="*/ 27 w 1366267"/>
                                                                                                <a:gd name="connsiteY20" fmla="*/ 272898 h 750507"/>
                                                                                                <a:gd name="connsiteX21" fmla="*/ 35196 w 1366267"/>
                                                                                                <a:gd name="connsiteY21" fmla="*/ 192511 h 750507"/>
                                                                                                <a:gd name="connsiteX22" fmla="*/ 95486 w 1366267"/>
                                                                                                <a:gd name="connsiteY22" fmla="*/ 87004 h 750507"/>
                                                                                                <a:gd name="connsiteX23" fmla="*/ 180897 w 1366267"/>
                                                                                                <a:gd name="connsiteY23" fmla="*/ 1593 h 750507"/>
                                                                                                <a:gd name="connsiteX0" fmla="*/ 180897 w 1366267"/>
                                                                                                <a:gd name="connsiteY0" fmla="*/ 1593 h 750507"/>
                                                                                                <a:gd name="connsiteX1" fmla="*/ 467124 w 1366267"/>
                                                                                                <a:gd name="connsiteY1" fmla="*/ 163141 h 750507"/>
                                                                                                <a:gd name="connsiteX2" fmla="*/ 721109 w 1366267"/>
                                                                                                <a:gd name="connsiteY2" fmla="*/ 206338 h 750507"/>
                                                                                                <a:gd name="connsiteX3" fmla="*/ 696142 w 1366267"/>
                                                                                                <a:gd name="connsiteY3" fmla="*/ 325437 h 750507"/>
                                                                                                <a:gd name="connsiteX4" fmla="*/ 919451 w 1366267"/>
                                                                                                <a:gd name="connsiteY4" fmla="*/ 408551 h 750507"/>
                                                                                                <a:gd name="connsiteX5" fmla="*/ 1095297 w 1366267"/>
                                                                                                <a:gd name="connsiteY5" fmla="*/ 478889 h 750507"/>
                                                                                                <a:gd name="connsiteX6" fmla="*/ 1210853 w 1366267"/>
                                                                                                <a:gd name="connsiteY6" fmla="*/ 559276 h 750507"/>
                                                                                                <a:gd name="connsiteX7" fmla="*/ 1341482 w 1366267"/>
                                                                                                <a:gd name="connsiteY7" fmla="*/ 614542 h 750507"/>
                                                                                                <a:gd name="connsiteX8" fmla="*/ 1341482 w 1366267"/>
                                                                                                <a:gd name="connsiteY8" fmla="*/ 710001 h 750507"/>
                                                                                                <a:gd name="connsiteX9" fmla="*/ 1085249 w 1366267"/>
                                                                                                <a:gd name="connsiteY9" fmla="*/ 609518 h 750507"/>
                                                                                                <a:gd name="connsiteX10" fmla="*/ 949596 w 1366267"/>
                                                                                                <a:gd name="connsiteY10" fmla="*/ 604494 h 750507"/>
                                                                                                <a:gd name="connsiteX11" fmla="*/ 733557 w 1366267"/>
                                                                                                <a:gd name="connsiteY11" fmla="*/ 599469 h 750507"/>
                                                                                                <a:gd name="connsiteX12" fmla="*/ 648146 w 1366267"/>
                                                                                                <a:gd name="connsiteY12" fmla="*/ 604494 h 750507"/>
                                                                                                <a:gd name="connsiteX13" fmla="*/ 612977 w 1366267"/>
                                                                                                <a:gd name="connsiteY13" fmla="*/ 619566 h 750507"/>
                                                                                                <a:gd name="connsiteX14" fmla="*/ 547662 w 1366267"/>
                                                                                                <a:gd name="connsiteY14" fmla="*/ 750195 h 750507"/>
                                                                                                <a:gd name="connsiteX15" fmla="*/ 437130 w 1366267"/>
                                                                                                <a:gd name="connsiteY15" fmla="*/ 654735 h 750507"/>
                                                                                                <a:gd name="connsiteX16" fmla="*/ 342405 w 1366267"/>
                                                                                                <a:gd name="connsiteY16" fmla="*/ 611481 h 750507"/>
                                                                                                <a:gd name="connsiteX17" fmla="*/ 151656 w 1366267"/>
                                                                                                <a:gd name="connsiteY17" fmla="*/ 546165 h 750507"/>
                                                                                                <a:gd name="connsiteX18" fmla="*/ 69293 w 1366267"/>
                                                                                                <a:gd name="connsiteY18" fmla="*/ 473864 h 750507"/>
                                                                                                <a:gd name="connsiteX19" fmla="*/ 30172 w 1366267"/>
                                                                                                <a:gd name="connsiteY19" fmla="*/ 408551 h 750507"/>
                                                                                                <a:gd name="connsiteX20" fmla="*/ 27 w 1366267"/>
                                                                                                <a:gd name="connsiteY20" fmla="*/ 272898 h 750507"/>
                                                                                                <a:gd name="connsiteX21" fmla="*/ 35196 w 1366267"/>
                                                                                                <a:gd name="connsiteY21" fmla="*/ 192511 h 750507"/>
                                                                                                <a:gd name="connsiteX22" fmla="*/ 95486 w 1366267"/>
                                                                                                <a:gd name="connsiteY22" fmla="*/ 87004 h 750507"/>
                                                                                                <a:gd name="connsiteX23" fmla="*/ 180897 w 1366267"/>
                                                                                                <a:gd name="connsiteY23" fmla="*/ 1593 h 750507"/>
                                                                                                <a:gd name="connsiteX0" fmla="*/ 180897 w 1366267"/>
                                                                                                <a:gd name="connsiteY0" fmla="*/ 1178 h 750092"/>
                                                                                                <a:gd name="connsiteX1" fmla="*/ 474435 w 1366267"/>
                                                                                                <a:gd name="connsiteY1" fmla="*/ 150488 h 750092"/>
                                                                                                <a:gd name="connsiteX2" fmla="*/ 721109 w 1366267"/>
                                                                                                <a:gd name="connsiteY2" fmla="*/ 205923 h 750092"/>
                                                                                                <a:gd name="connsiteX3" fmla="*/ 696142 w 1366267"/>
                                                                                                <a:gd name="connsiteY3" fmla="*/ 325022 h 750092"/>
                                                                                                <a:gd name="connsiteX4" fmla="*/ 919451 w 1366267"/>
                                                                                                <a:gd name="connsiteY4" fmla="*/ 408136 h 750092"/>
                                                                                                <a:gd name="connsiteX5" fmla="*/ 1095297 w 1366267"/>
                                                                                                <a:gd name="connsiteY5" fmla="*/ 478474 h 750092"/>
                                                                                                <a:gd name="connsiteX6" fmla="*/ 1210853 w 1366267"/>
                                                                                                <a:gd name="connsiteY6" fmla="*/ 558861 h 750092"/>
                                                                                                <a:gd name="connsiteX7" fmla="*/ 1341482 w 1366267"/>
                                                                                                <a:gd name="connsiteY7" fmla="*/ 614127 h 750092"/>
                                                                                                <a:gd name="connsiteX8" fmla="*/ 1341482 w 1366267"/>
                                                                                                <a:gd name="connsiteY8" fmla="*/ 709586 h 750092"/>
                                                                                                <a:gd name="connsiteX9" fmla="*/ 1085249 w 1366267"/>
                                                                                                <a:gd name="connsiteY9" fmla="*/ 609103 h 750092"/>
                                                                                                <a:gd name="connsiteX10" fmla="*/ 949596 w 1366267"/>
                                                                                                <a:gd name="connsiteY10" fmla="*/ 604079 h 750092"/>
                                                                                                <a:gd name="connsiteX11" fmla="*/ 733557 w 1366267"/>
                                                                                                <a:gd name="connsiteY11" fmla="*/ 599054 h 750092"/>
                                                                                                <a:gd name="connsiteX12" fmla="*/ 648146 w 1366267"/>
                                                                                                <a:gd name="connsiteY12" fmla="*/ 604079 h 750092"/>
                                                                                                <a:gd name="connsiteX13" fmla="*/ 612977 w 1366267"/>
                                                                                                <a:gd name="connsiteY13" fmla="*/ 619151 h 750092"/>
                                                                                                <a:gd name="connsiteX14" fmla="*/ 547662 w 1366267"/>
                                                                                                <a:gd name="connsiteY14" fmla="*/ 749780 h 750092"/>
                                                                                                <a:gd name="connsiteX15" fmla="*/ 437130 w 1366267"/>
                                                                                                <a:gd name="connsiteY15" fmla="*/ 654320 h 750092"/>
                                                                                                <a:gd name="connsiteX16" fmla="*/ 342405 w 1366267"/>
                                                                                                <a:gd name="connsiteY16" fmla="*/ 611066 h 750092"/>
                                                                                                <a:gd name="connsiteX17" fmla="*/ 151656 w 1366267"/>
                                                                                                <a:gd name="connsiteY17" fmla="*/ 545750 h 750092"/>
                                                                                                <a:gd name="connsiteX18" fmla="*/ 69293 w 1366267"/>
                                                                                                <a:gd name="connsiteY18" fmla="*/ 473449 h 750092"/>
                                                                                                <a:gd name="connsiteX19" fmla="*/ 30172 w 1366267"/>
                                                                                                <a:gd name="connsiteY19" fmla="*/ 408136 h 750092"/>
                                                                                                <a:gd name="connsiteX20" fmla="*/ 27 w 1366267"/>
                                                                                                <a:gd name="connsiteY20" fmla="*/ 272483 h 750092"/>
                                                                                                <a:gd name="connsiteX21" fmla="*/ 35196 w 1366267"/>
                                                                                                <a:gd name="connsiteY21" fmla="*/ 192096 h 750092"/>
                                                                                                <a:gd name="connsiteX22" fmla="*/ 95486 w 1366267"/>
                                                                                                <a:gd name="connsiteY22" fmla="*/ 86589 h 750092"/>
                                                                                                <a:gd name="connsiteX23" fmla="*/ 180897 w 1366267"/>
                                                                                                <a:gd name="connsiteY23" fmla="*/ 1178 h 750092"/>
                                                                                                <a:gd name="connsiteX0" fmla="*/ 180897 w 1366267"/>
                                                                                                <a:gd name="connsiteY0" fmla="*/ 1178 h 750092"/>
                                                                                                <a:gd name="connsiteX1" fmla="*/ 474435 w 1366267"/>
                                                                                                <a:gd name="connsiteY1" fmla="*/ 150488 h 750092"/>
                                                                                                <a:gd name="connsiteX2" fmla="*/ 721109 w 1366267"/>
                                                                                                <a:gd name="connsiteY2" fmla="*/ 205923 h 750092"/>
                                                                                                <a:gd name="connsiteX3" fmla="*/ 696142 w 1366267"/>
                                                                                                <a:gd name="connsiteY3" fmla="*/ 325022 h 750092"/>
                                                                                                <a:gd name="connsiteX4" fmla="*/ 919451 w 1366267"/>
                                                                                                <a:gd name="connsiteY4" fmla="*/ 408136 h 750092"/>
                                                                                                <a:gd name="connsiteX5" fmla="*/ 1095297 w 1366267"/>
                                                                                                <a:gd name="connsiteY5" fmla="*/ 478474 h 750092"/>
                                                                                                <a:gd name="connsiteX6" fmla="*/ 1210853 w 1366267"/>
                                                                                                <a:gd name="connsiteY6" fmla="*/ 558861 h 750092"/>
                                                                                                <a:gd name="connsiteX7" fmla="*/ 1341482 w 1366267"/>
                                                                                                <a:gd name="connsiteY7" fmla="*/ 614127 h 750092"/>
                                                                                                <a:gd name="connsiteX8" fmla="*/ 1341482 w 1366267"/>
                                                                                                <a:gd name="connsiteY8" fmla="*/ 709586 h 750092"/>
                                                                                                <a:gd name="connsiteX9" fmla="*/ 1085249 w 1366267"/>
                                                                                                <a:gd name="connsiteY9" fmla="*/ 609103 h 750092"/>
                                                                                                <a:gd name="connsiteX10" fmla="*/ 949596 w 1366267"/>
                                                                                                <a:gd name="connsiteY10" fmla="*/ 604079 h 750092"/>
                                                                                                <a:gd name="connsiteX11" fmla="*/ 733557 w 1366267"/>
                                                                                                <a:gd name="connsiteY11" fmla="*/ 599054 h 750092"/>
                                                                                                <a:gd name="connsiteX12" fmla="*/ 648146 w 1366267"/>
                                                                                                <a:gd name="connsiteY12" fmla="*/ 604079 h 750092"/>
                                                                                                <a:gd name="connsiteX13" fmla="*/ 612977 w 1366267"/>
                                                                                                <a:gd name="connsiteY13" fmla="*/ 619151 h 750092"/>
                                                                                                <a:gd name="connsiteX14" fmla="*/ 547662 w 1366267"/>
                                                                                                <a:gd name="connsiteY14" fmla="*/ 749780 h 750092"/>
                                                                                                <a:gd name="connsiteX15" fmla="*/ 437130 w 1366267"/>
                                                                                                <a:gd name="connsiteY15" fmla="*/ 654320 h 750092"/>
                                                                                                <a:gd name="connsiteX16" fmla="*/ 342405 w 1366267"/>
                                                                                                <a:gd name="connsiteY16" fmla="*/ 611066 h 750092"/>
                                                                                                <a:gd name="connsiteX17" fmla="*/ 151656 w 1366267"/>
                                                                                                <a:gd name="connsiteY17" fmla="*/ 545750 h 750092"/>
                                                                                                <a:gd name="connsiteX18" fmla="*/ 69293 w 1366267"/>
                                                                                                <a:gd name="connsiteY18" fmla="*/ 473449 h 750092"/>
                                                                                                <a:gd name="connsiteX19" fmla="*/ 30172 w 1366267"/>
                                                                                                <a:gd name="connsiteY19" fmla="*/ 408136 h 750092"/>
                                                                                                <a:gd name="connsiteX20" fmla="*/ 27 w 1366267"/>
                                                                                                <a:gd name="connsiteY20" fmla="*/ 272483 h 750092"/>
                                                                                                <a:gd name="connsiteX21" fmla="*/ 35196 w 1366267"/>
                                                                                                <a:gd name="connsiteY21" fmla="*/ 192096 h 750092"/>
                                                                                                <a:gd name="connsiteX22" fmla="*/ 95486 w 1366267"/>
                                                                                                <a:gd name="connsiteY22" fmla="*/ 86589 h 750092"/>
                                                                                                <a:gd name="connsiteX23" fmla="*/ 180897 w 1366267"/>
                                                                                                <a:gd name="connsiteY23" fmla="*/ 1178 h 750092"/>
                                                                                                <a:gd name="connsiteX0" fmla="*/ 180897 w 1366267"/>
                                                                                                <a:gd name="connsiteY0" fmla="*/ 1572 h 750486"/>
                                                                                                <a:gd name="connsiteX1" fmla="*/ 351700 w 1366267"/>
                                                                                                <a:gd name="connsiteY1" fmla="*/ 40662 h 750486"/>
                                                                                                <a:gd name="connsiteX2" fmla="*/ 474435 w 1366267"/>
                                                                                                <a:gd name="connsiteY2" fmla="*/ 150882 h 750486"/>
                                                                                                <a:gd name="connsiteX3" fmla="*/ 721109 w 1366267"/>
                                                                                                <a:gd name="connsiteY3" fmla="*/ 206317 h 750486"/>
                                                                                                <a:gd name="connsiteX4" fmla="*/ 696142 w 1366267"/>
                                                                                                <a:gd name="connsiteY4" fmla="*/ 325416 h 750486"/>
                                                                                                <a:gd name="connsiteX5" fmla="*/ 919451 w 1366267"/>
                                                                                                <a:gd name="connsiteY5" fmla="*/ 408530 h 750486"/>
                                                                                                <a:gd name="connsiteX6" fmla="*/ 1095297 w 1366267"/>
                                                                                                <a:gd name="connsiteY6" fmla="*/ 478868 h 750486"/>
                                                                                                <a:gd name="connsiteX7" fmla="*/ 1210853 w 1366267"/>
                                                                                                <a:gd name="connsiteY7" fmla="*/ 559255 h 750486"/>
                                                                                                <a:gd name="connsiteX8" fmla="*/ 1341482 w 1366267"/>
                                                                                                <a:gd name="connsiteY8" fmla="*/ 614521 h 750486"/>
                                                                                                <a:gd name="connsiteX9" fmla="*/ 1341482 w 1366267"/>
                                                                                                <a:gd name="connsiteY9" fmla="*/ 709980 h 750486"/>
                                                                                                <a:gd name="connsiteX10" fmla="*/ 1085249 w 1366267"/>
                                                                                                <a:gd name="connsiteY10" fmla="*/ 609497 h 750486"/>
                                                                                                <a:gd name="connsiteX11" fmla="*/ 949596 w 1366267"/>
                                                                                                <a:gd name="connsiteY11" fmla="*/ 604473 h 750486"/>
                                                                                                <a:gd name="connsiteX12" fmla="*/ 733557 w 1366267"/>
                                                                                                <a:gd name="connsiteY12" fmla="*/ 599448 h 750486"/>
                                                                                                <a:gd name="connsiteX13" fmla="*/ 648146 w 1366267"/>
                                                                                                <a:gd name="connsiteY13" fmla="*/ 604473 h 750486"/>
                                                                                                <a:gd name="connsiteX14" fmla="*/ 612977 w 1366267"/>
                                                                                                <a:gd name="connsiteY14" fmla="*/ 619545 h 750486"/>
                                                                                                <a:gd name="connsiteX15" fmla="*/ 547662 w 1366267"/>
                                                                                                <a:gd name="connsiteY15" fmla="*/ 750174 h 750486"/>
                                                                                                <a:gd name="connsiteX16" fmla="*/ 437130 w 1366267"/>
                                                                                                <a:gd name="connsiteY16" fmla="*/ 654714 h 750486"/>
                                                                                                <a:gd name="connsiteX17" fmla="*/ 342405 w 1366267"/>
                                                                                                <a:gd name="connsiteY17" fmla="*/ 611460 h 750486"/>
                                                                                                <a:gd name="connsiteX18" fmla="*/ 151656 w 1366267"/>
                                                                                                <a:gd name="connsiteY18" fmla="*/ 546144 h 750486"/>
                                                                                                <a:gd name="connsiteX19" fmla="*/ 69293 w 1366267"/>
                                                                                                <a:gd name="connsiteY19" fmla="*/ 473843 h 750486"/>
                                                                                                <a:gd name="connsiteX20" fmla="*/ 30172 w 1366267"/>
                                                                                                <a:gd name="connsiteY20" fmla="*/ 408530 h 750486"/>
                                                                                                <a:gd name="connsiteX21" fmla="*/ 27 w 1366267"/>
                                                                                                <a:gd name="connsiteY21" fmla="*/ 272877 h 750486"/>
                                                                                                <a:gd name="connsiteX22" fmla="*/ 35196 w 1366267"/>
                                                                                                <a:gd name="connsiteY22" fmla="*/ 192490 h 750486"/>
                                                                                                <a:gd name="connsiteX23" fmla="*/ 95486 w 1366267"/>
                                                                                                <a:gd name="connsiteY23" fmla="*/ 86983 h 750486"/>
                                                                                                <a:gd name="connsiteX24" fmla="*/ 180897 w 1366267"/>
                                                                                                <a:gd name="connsiteY24" fmla="*/ 1572 h 750486"/>
                                                                                                <a:gd name="connsiteX0" fmla="*/ 180897 w 1366267"/>
                                                                                                <a:gd name="connsiteY0" fmla="*/ 4628 h 753542"/>
                                                                                                <a:gd name="connsiteX1" fmla="*/ 368760 w 1366267"/>
                                                                                                <a:gd name="connsiteY1" fmla="*/ 26583 h 753542"/>
                                                                                                <a:gd name="connsiteX2" fmla="*/ 474435 w 1366267"/>
                                                                                                <a:gd name="connsiteY2" fmla="*/ 153938 h 753542"/>
                                                                                                <a:gd name="connsiteX3" fmla="*/ 721109 w 1366267"/>
                                                                                                <a:gd name="connsiteY3" fmla="*/ 209373 h 753542"/>
                                                                                                <a:gd name="connsiteX4" fmla="*/ 696142 w 1366267"/>
                                                                                                <a:gd name="connsiteY4" fmla="*/ 328472 h 753542"/>
                                                                                                <a:gd name="connsiteX5" fmla="*/ 919451 w 1366267"/>
                                                                                                <a:gd name="connsiteY5" fmla="*/ 411586 h 753542"/>
                                                                                                <a:gd name="connsiteX6" fmla="*/ 1095297 w 1366267"/>
                                                                                                <a:gd name="connsiteY6" fmla="*/ 481924 h 753542"/>
                                                                                                <a:gd name="connsiteX7" fmla="*/ 1210853 w 1366267"/>
                                                                                                <a:gd name="connsiteY7" fmla="*/ 562311 h 753542"/>
                                                                                                <a:gd name="connsiteX8" fmla="*/ 1341482 w 1366267"/>
                                                                                                <a:gd name="connsiteY8" fmla="*/ 617577 h 753542"/>
                                                                                                <a:gd name="connsiteX9" fmla="*/ 1341482 w 1366267"/>
                                                                                                <a:gd name="connsiteY9" fmla="*/ 713036 h 753542"/>
                                                                                                <a:gd name="connsiteX10" fmla="*/ 1085249 w 1366267"/>
                                                                                                <a:gd name="connsiteY10" fmla="*/ 612553 h 753542"/>
                                                                                                <a:gd name="connsiteX11" fmla="*/ 949596 w 1366267"/>
                                                                                                <a:gd name="connsiteY11" fmla="*/ 607529 h 753542"/>
                                                                                                <a:gd name="connsiteX12" fmla="*/ 733557 w 1366267"/>
                                                                                                <a:gd name="connsiteY12" fmla="*/ 602504 h 753542"/>
                                                                                                <a:gd name="connsiteX13" fmla="*/ 648146 w 1366267"/>
                                                                                                <a:gd name="connsiteY13" fmla="*/ 607529 h 753542"/>
                                                                                                <a:gd name="connsiteX14" fmla="*/ 612977 w 1366267"/>
                                                                                                <a:gd name="connsiteY14" fmla="*/ 622601 h 753542"/>
                                                                                                <a:gd name="connsiteX15" fmla="*/ 547662 w 1366267"/>
                                                                                                <a:gd name="connsiteY15" fmla="*/ 753230 h 753542"/>
                                                                                                <a:gd name="connsiteX16" fmla="*/ 437130 w 1366267"/>
                                                                                                <a:gd name="connsiteY16" fmla="*/ 657770 h 753542"/>
                                                                                                <a:gd name="connsiteX17" fmla="*/ 342405 w 1366267"/>
                                                                                                <a:gd name="connsiteY17" fmla="*/ 614516 h 753542"/>
                                                                                                <a:gd name="connsiteX18" fmla="*/ 151656 w 1366267"/>
                                                                                                <a:gd name="connsiteY18" fmla="*/ 549200 h 753542"/>
                                                                                                <a:gd name="connsiteX19" fmla="*/ 69293 w 1366267"/>
                                                                                                <a:gd name="connsiteY19" fmla="*/ 476899 h 753542"/>
                                                                                                <a:gd name="connsiteX20" fmla="*/ 30172 w 1366267"/>
                                                                                                <a:gd name="connsiteY20" fmla="*/ 411586 h 753542"/>
                                                                                                <a:gd name="connsiteX21" fmla="*/ 27 w 1366267"/>
                                                                                                <a:gd name="connsiteY21" fmla="*/ 275933 h 753542"/>
                                                                                                <a:gd name="connsiteX22" fmla="*/ 35196 w 1366267"/>
                                                                                                <a:gd name="connsiteY22" fmla="*/ 195546 h 753542"/>
                                                                                                <a:gd name="connsiteX23" fmla="*/ 95486 w 1366267"/>
                                                                                                <a:gd name="connsiteY23" fmla="*/ 90039 h 753542"/>
                                                                                                <a:gd name="connsiteX24" fmla="*/ 180897 w 1366267"/>
                                                                                                <a:gd name="connsiteY24" fmla="*/ 4628 h 753542"/>
                                                                                                <a:gd name="connsiteX0" fmla="*/ 180897 w 1366267"/>
                                                                                                <a:gd name="connsiteY0" fmla="*/ 4628 h 753542"/>
                                                                                                <a:gd name="connsiteX1" fmla="*/ 368760 w 1366267"/>
                                                                                                <a:gd name="connsiteY1" fmla="*/ 26583 h 753542"/>
                                                                                                <a:gd name="connsiteX2" fmla="*/ 476873 w 1366267"/>
                                                                                                <a:gd name="connsiteY2" fmla="*/ 144147 h 753542"/>
                                                                                                <a:gd name="connsiteX3" fmla="*/ 721109 w 1366267"/>
                                                                                                <a:gd name="connsiteY3" fmla="*/ 209373 h 753542"/>
                                                                                                <a:gd name="connsiteX4" fmla="*/ 696142 w 1366267"/>
                                                                                                <a:gd name="connsiteY4" fmla="*/ 328472 h 753542"/>
                                                                                                <a:gd name="connsiteX5" fmla="*/ 919451 w 1366267"/>
                                                                                                <a:gd name="connsiteY5" fmla="*/ 411586 h 753542"/>
                                                                                                <a:gd name="connsiteX6" fmla="*/ 1095297 w 1366267"/>
                                                                                                <a:gd name="connsiteY6" fmla="*/ 481924 h 753542"/>
                                                                                                <a:gd name="connsiteX7" fmla="*/ 1210853 w 1366267"/>
                                                                                                <a:gd name="connsiteY7" fmla="*/ 562311 h 753542"/>
                                                                                                <a:gd name="connsiteX8" fmla="*/ 1341482 w 1366267"/>
                                                                                                <a:gd name="connsiteY8" fmla="*/ 617577 h 753542"/>
                                                                                                <a:gd name="connsiteX9" fmla="*/ 1341482 w 1366267"/>
                                                                                                <a:gd name="connsiteY9" fmla="*/ 713036 h 753542"/>
                                                                                                <a:gd name="connsiteX10" fmla="*/ 1085249 w 1366267"/>
                                                                                                <a:gd name="connsiteY10" fmla="*/ 612553 h 753542"/>
                                                                                                <a:gd name="connsiteX11" fmla="*/ 949596 w 1366267"/>
                                                                                                <a:gd name="connsiteY11" fmla="*/ 607529 h 753542"/>
                                                                                                <a:gd name="connsiteX12" fmla="*/ 733557 w 1366267"/>
                                                                                                <a:gd name="connsiteY12" fmla="*/ 602504 h 753542"/>
                                                                                                <a:gd name="connsiteX13" fmla="*/ 648146 w 1366267"/>
                                                                                                <a:gd name="connsiteY13" fmla="*/ 607529 h 753542"/>
                                                                                                <a:gd name="connsiteX14" fmla="*/ 612977 w 1366267"/>
                                                                                                <a:gd name="connsiteY14" fmla="*/ 622601 h 753542"/>
                                                                                                <a:gd name="connsiteX15" fmla="*/ 547662 w 1366267"/>
                                                                                                <a:gd name="connsiteY15" fmla="*/ 753230 h 753542"/>
                                                                                                <a:gd name="connsiteX16" fmla="*/ 437130 w 1366267"/>
                                                                                                <a:gd name="connsiteY16" fmla="*/ 657770 h 753542"/>
                                                                                                <a:gd name="connsiteX17" fmla="*/ 342405 w 1366267"/>
                                                                                                <a:gd name="connsiteY17" fmla="*/ 614516 h 753542"/>
                                                                                                <a:gd name="connsiteX18" fmla="*/ 151656 w 1366267"/>
                                                                                                <a:gd name="connsiteY18" fmla="*/ 549200 h 753542"/>
                                                                                                <a:gd name="connsiteX19" fmla="*/ 69293 w 1366267"/>
                                                                                                <a:gd name="connsiteY19" fmla="*/ 476899 h 753542"/>
                                                                                                <a:gd name="connsiteX20" fmla="*/ 30172 w 1366267"/>
                                                                                                <a:gd name="connsiteY20" fmla="*/ 411586 h 753542"/>
                                                                                                <a:gd name="connsiteX21" fmla="*/ 27 w 1366267"/>
                                                                                                <a:gd name="connsiteY21" fmla="*/ 275933 h 753542"/>
                                                                                                <a:gd name="connsiteX22" fmla="*/ 35196 w 1366267"/>
                                                                                                <a:gd name="connsiteY22" fmla="*/ 195546 h 753542"/>
                                                                                                <a:gd name="connsiteX23" fmla="*/ 95486 w 1366267"/>
                                                                                                <a:gd name="connsiteY23" fmla="*/ 90039 h 753542"/>
                                                                                                <a:gd name="connsiteX24" fmla="*/ 180897 w 1366267"/>
                                                                                                <a:gd name="connsiteY24" fmla="*/ 4628 h 753542"/>
                                                                                                <a:gd name="connsiteX0" fmla="*/ 180897 w 1366267"/>
                                                                                                <a:gd name="connsiteY0" fmla="*/ 4628 h 753542"/>
                                                                                                <a:gd name="connsiteX1" fmla="*/ 368760 w 1366267"/>
                                                                                                <a:gd name="connsiteY1" fmla="*/ 26583 h 753542"/>
                                                                                                <a:gd name="connsiteX2" fmla="*/ 476873 w 1366267"/>
                                                                                                <a:gd name="connsiteY2" fmla="*/ 144147 h 753542"/>
                                                                                                <a:gd name="connsiteX3" fmla="*/ 725982 w 1366267"/>
                                                                                                <a:gd name="connsiteY3" fmla="*/ 202030 h 753542"/>
                                                                                                <a:gd name="connsiteX4" fmla="*/ 696142 w 1366267"/>
                                                                                                <a:gd name="connsiteY4" fmla="*/ 328472 h 753542"/>
                                                                                                <a:gd name="connsiteX5" fmla="*/ 919451 w 1366267"/>
                                                                                                <a:gd name="connsiteY5" fmla="*/ 411586 h 753542"/>
                                                                                                <a:gd name="connsiteX6" fmla="*/ 1095297 w 1366267"/>
                                                                                                <a:gd name="connsiteY6" fmla="*/ 481924 h 753542"/>
                                                                                                <a:gd name="connsiteX7" fmla="*/ 1210853 w 1366267"/>
                                                                                                <a:gd name="connsiteY7" fmla="*/ 562311 h 753542"/>
                                                                                                <a:gd name="connsiteX8" fmla="*/ 1341482 w 1366267"/>
                                                                                                <a:gd name="connsiteY8" fmla="*/ 617577 h 753542"/>
                                                                                                <a:gd name="connsiteX9" fmla="*/ 1341482 w 1366267"/>
                                                                                                <a:gd name="connsiteY9" fmla="*/ 713036 h 753542"/>
                                                                                                <a:gd name="connsiteX10" fmla="*/ 1085249 w 1366267"/>
                                                                                                <a:gd name="connsiteY10" fmla="*/ 612553 h 753542"/>
                                                                                                <a:gd name="connsiteX11" fmla="*/ 949596 w 1366267"/>
                                                                                                <a:gd name="connsiteY11" fmla="*/ 607529 h 753542"/>
                                                                                                <a:gd name="connsiteX12" fmla="*/ 733557 w 1366267"/>
                                                                                                <a:gd name="connsiteY12" fmla="*/ 602504 h 753542"/>
                                                                                                <a:gd name="connsiteX13" fmla="*/ 648146 w 1366267"/>
                                                                                                <a:gd name="connsiteY13" fmla="*/ 607529 h 753542"/>
                                                                                                <a:gd name="connsiteX14" fmla="*/ 612977 w 1366267"/>
                                                                                                <a:gd name="connsiteY14" fmla="*/ 622601 h 753542"/>
                                                                                                <a:gd name="connsiteX15" fmla="*/ 547662 w 1366267"/>
                                                                                                <a:gd name="connsiteY15" fmla="*/ 753230 h 753542"/>
                                                                                                <a:gd name="connsiteX16" fmla="*/ 437130 w 1366267"/>
                                                                                                <a:gd name="connsiteY16" fmla="*/ 657770 h 753542"/>
                                                                                                <a:gd name="connsiteX17" fmla="*/ 342405 w 1366267"/>
                                                                                                <a:gd name="connsiteY17" fmla="*/ 614516 h 753542"/>
                                                                                                <a:gd name="connsiteX18" fmla="*/ 151656 w 1366267"/>
                                                                                                <a:gd name="connsiteY18" fmla="*/ 549200 h 753542"/>
                                                                                                <a:gd name="connsiteX19" fmla="*/ 69293 w 1366267"/>
                                                                                                <a:gd name="connsiteY19" fmla="*/ 476899 h 753542"/>
                                                                                                <a:gd name="connsiteX20" fmla="*/ 30172 w 1366267"/>
                                                                                                <a:gd name="connsiteY20" fmla="*/ 411586 h 753542"/>
                                                                                                <a:gd name="connsiteX21" fmla="*/ 27 w 1366267"/>
                                                                                                <a:gd name="connsiteY21" fmla="*/ 275933 h 753542"/>
                                                                                                <a:gd name="connsiteX22" fmla="*/ 35196 w 1366267"/>
                                                                                                <a:gd name="connsiteY22" fmla="*/ 195546 h 753542"/>
                                                                                                <a:gd name="connsiteX23" fmla="*/ 95486 w 1366267"/>
                                                                                                <a:gd name="connsiteY23" fmla="*/ 90039 h 753542"/>
                                                                                                <a:gd name="connsiteX24" fmla="*/ 180897 w 1366267"/>
                                                                                                <a:gd name="connsiteY24" fmla="*/ 4628 h 753542"/>
                                                                                                <a:gd name="connsiteX0" fmla="*/ 180897 w 1366267"/>
                                                                                                <a:gd name="connsiteY0" fmla="*/ 4628 h 753542"/>
                                                                                                <a:gd name="connsiteX1" fmla="*/ 368760 w 1366267"/>
                                                                                                <a:gd name="connsiteY1" fmla="*/ 26583 h 753542"/>
                                                                                                <a:gd name="connsiteX2" fmla="*/ 476873 w 1366267"/>
                                                                                                <a:gd name="connsiteY2" fmla="*/ 144147 h 753542"/>
                                                                                                <a:gd name="connsiteX3" fmla="*/ 725982 w 1366267"/>
                                                                                                <a:gd name="connsiteY3" fmla="*/ 202030 h 753542"/>
                                                                                                <a:gd name="connsiteX4" fmla="*/ 713201 w 1366267"/>
                                                                                                <a:gd name="connsiteY4" fmla="*/ 328472 h 753542"/>
                                                                                                <a:gd name="connsiteX5" fmla="*/ 919451 w 1366267"/>
                                                                                                <a:gd name="connsiteY5" fmla="*/ 411586 h 753542"/>
                                                                                                <a:gd name="connsiteX6" fmla="*/ 1095297 w 1366267"/>
                                                                                                <a:gd name="connsiteY6" fmla="*/ 481924 h 753542"/>
                                                                                                <a:gd name="connsiteX7" fmla="*/ 1210853 w 1366267"/>
                                                                                                <a:gd name="connsiteY7" fmla="*/ 562311 h 753542"/>
                                                                                                <a:gd name="connsiteX8" fmla="*/ 1341482 w 1366267"/>
                                                                                                <a:gd name="connsiteY8" fmla="*/ 617577 h 753542"/>
                                                                                                <a:gd name="connsiteX9" fmla="*/ 1341482 w 1366267"/>
                                                                                                <a:gd name="connsiteY9" fmla="*/ 713036 h 753542"/>
                                                                                                <a:gd name="connsiteX10" fmla="*/ 1085249 w 1366267"/>
                                                                                                <a:gd name="connsiteY10" fmla="*/ 612553 h 753542"/>
                                                                                                <a:gd name="connsiteX11" fmla="*/ 949596 w 1366267"/>
                                                                                                <a:gd name="connsiteY11" fmla="*/ 607529 h 753542"/>
                                                                                                <a:gd name="connsiteX12" fmla="*/ 733557 w 1366267"/>
                                                                                                <a:gd name="connsiteY12" fmla="*/ 602504 h 753542"/>
                                                                                                <a:gd name="connsiteX13" fmla="*/ 648146 w 1366267"/>
                                                                                                <a:gd name="connsiteY13" fmla="*/ 607529 h 753542"/>
                                                                                                <a:gd name="connsiteX14" fmla="*/ 612977 w 1366267"/>
                                                                                                <a:gd name="connsiteY14" fmla="*/ 622601 h 753542"/>
                                                                                                <a:gd name="connsiteX15" fmla="*/ 547662 w 1366267"/>
                                                                                                <a:gd name="connsiteY15" fmla="*/ 753230 h 753542"/>
                                                                                                <a:gd name="connsiteX16" fmla="*/ 437130 w 1366267"/>
                                                                                                <a:gd name="connsiteY16" fmla="*/ 657770 h 753542"/>
                                                                                                <a:gd name="connsiteX17" fmla="*/ 342405 w 1366267"/>
                                                                                                <a:gd name="connsiteY17" fmla="*/ 614516 h 753542"/>
                                                                                                <a:gd name="connsiteX18" fmla="*/ 151656 w 1366267"/>
                                                                                                <a:gd name="connsiteY18" fmla="*/ 549200 h 753542"/>
                                                                                                <a:gd name="connsiteX19" fmla="*/ 69293 w 1366267"/>
                                                                                                <a:gd name="connsiteY19" fmla="*/ 476899 h 753542"/>
                                                                                                <a:gd name="connsiteX20" fmla="*/ 30172 w 1366267"/>
                                                                                                <a:gd name="connsiteY20" fmla="*/ 411586 h 753542"/>
                                                                                                <a:gd name="connsiteX21" fmla="*/ 27 w 1366267"/>
                                                                                                <a:gd name="connsiteY21" fmla="*/ 275933 h 753542"/>
                                                                                                <a:gd name="connsiteX22" fmla="*/ 35196 w 1366267"/>
                                                                                                <a:gd name="connsiteY22" fmla="*/ 195546 h 753542"/>
                                                                                                <a:gd name="connsiteX23" fmla="*/ 95486 w 1366267"/>
                                                                                                <a:gd name="connsiteY23" fmla="*/ 90039 h 753542"/>
                                                                                                <a:gd name="connsiteX24" fmla="*/ 180897 w 1366267"/>
                                                                                                <a:gd name="connsiteY24" fmla="*/ 4628 h 753542"/>
                                                                                                <a:gd name="connsiteX0" fmla="*/ 180897 w 1366267"/>
                                                                                                <a:gd name="connsiteY0" fmla="*/ 4628 h 753542"/>
                                                                                                <a:gd name="connsiteX1" fmla="*/ 368760 w 1366267"/>
                                                                                                <a:gd name="connsiteY1" fmla="*/ 26583 h 753542"/>
                                                                                                <a:gd name="connsiteX2" fmla="*/ 476873 w 1366267"/>
                                                                                                <a:gd name="connsiteY2" fmla="*/ 144147 h 753542"/>
                                                                                                <a:gd name="connsiteX3" fmla="*/ 725982 w 1366267"/>
                                                                                                <a:gd name="connsiteY3" fmla="*/ 202030 h 753542"/>
                                                                                                <a:gd name="connsiteX4" fmla="*/ 713201 w 1366267"/>
                                                                                                <a:gd name="connsiteY4" fmla="*/ 328472 h 753542"/>
                                                                                                <a:gd name="connsiteX5" fmla="*/ 843992 w 1366267"/>
                                                                                                <a:gd name="connsiteY5" fmla="*/ 369269 h 753542"/>
                                                                                                <a:gd name="connsiteX6" fmla="*/ 919451 w 1366267"/>
                                                                                                <a:gd name="connsiteY6" fmla="*/ 411586 h 753542"/>
                                                                                                <a:gd name="connsiteX7" fmla="*/ 1095297 w 1366267"/>
                                                                                                <a:gd name="connsiteY7" fmla="*/ 481924 h 753542"/>
                                                                                                <a:gd name="connsiteX8" fmla="*/ 1210853 w 1366267"/>
                                                                                                <a:gd name="connsiteY8" fmla="*/ 562311 h 753542"/>
                                                                                                <a:gd name="connsiteX9" fmla="*/ 1341482 w 1366267"/>
                                                                                                <a:gd name="connsiteY9" fmla="*/ 617577 h 753542"/>
                                                                                                <a:gd name="connsiteX10" fmla="*/ 1341482 w 1366267"/>
                                                                                                <a:gd name="connsiteY10" fmla="*/ 713036 h 753542"/>
                                                                                                <a:gd name="connsiteX11" fmla="*/ 1085249 w 1366267"/>
                                                                                                <a:gd name="connsiteY11" fmla="*/ 612553 h 753542"/>
                                                                                                <a:gd name="connsiteX12" fmla="*/ 949596 w 1366267"/>
                                                                                                <a:gd name="connsiteY12" fmla="*/ 607529 h 753542"/>
                                                                                                <a:gd name="connsiteX13" fmla="*/ 733557 w 1366267"/>
                                                                                                <a:gd name="connsiteY13" fmla="*/ 602504 h 753542"/>
                                                                                                <a:gd name="connsiteX14" fmla="*/ 648146 w 1366267"/>
                                                                                                <a:gd name="connsiteY14" fmla="*/ 607529 h 753542"/>
                                                                                                <a:gd name="connsiteX15" fmla="*/ 612977 w 1366267"/>
                                                                                                <a:gd name="connsiteY15" fmla="*/ 622601 h 753542"/>
                                                                                                <a:gd name="connsiteX16" fmla="*/ 547662 w 1366267"/>
                                                                                                <a:gd name="connsiteY16" fmla="*/ 753230 h 753542"/>
                                                                                                <a:gd name="connsiteX17" fmla="*/ 437130 w 1366267"/>
                                                                                                <a:gd name="connsiteY17" fmla="*/ 657770 h 753542"/>
                                                                                                <a:gd name="connsiteX18" fmla="*/ 342405 w 1366267"/>
                                                                                                <a:gd name="connsiteY18" fmla="*/ 614516 h 753542"/>
                                                                                                <a:gd name="connsiteX19" fmla="*/ 151656 w 1366267"/>
                                                                                                <a:gd name="connsiteY19" fmla="*/ 549200 h 753542"/>
                                                                                                <a:gd name="connsiteX20" fmla="*/ 69293 w 1366267"/>
                                                                                                <a:gd name="connsiteY20" fmla="*/ 476899 h 753542"/>
                                                                                                <a:gd name="connsiteX21" fmla="*/ 30172 w 1366267"/>
                                                                                                <a:gd name="connsiteY21" fmla="*/ 411586 h 753542"/>
                                                                                                <a:gd name="connsiteX22" fmla="*/ 27 w 1366267"/>
                                                                                                <a:gd name="connsiteY22" fmla="*/ 275933 h 753542"/>
                                                                                                <a:gd name="connsiteX23" fmla="*/ 35196 w 1366267"/>
                                                                                                <a:gd name="connsiteY23" fmla="*/ 195546 h 753542"/>
                                                                                                <a:gd name="connsiteX24" fmla="*/ 95486 w 1366267"/>
                                                                                                <a:gd name="connsiteY24" fmla="*/ 90039 h 753542"/>
                                                                                                <a:gd name="connsiteX25" fmla="*/ 180897 w 1366267"/>
                                                                                                <a:gd name="connsiteY25" fmla="*/ 4628 h 753542"/>
                                                                                                <a:gd name="connsiteX0" fmla="*/ 180897 w 1366267"/>
                                                                                                <a:gd name="connsiteY0" fmla="*/ 4628 h 753542"/>
                                                                                                <a:gd name="connsiteX1" fmla="*/ 368760 w 1366267"/>
                                                                                                <a:gd name="connsiteY1" fmla="*/ 26583 h 753542"/>
                                                                                                <a:gd name="connsiteX2" fmla="*/ 476873 w 1366267"/>
                                                                                                <a:gd name="connsiteY2" fmla="*/ 144147 h 753542"/>
                                                                                                <a:gd name="connsiteX3" fmla="*/ 725982 w 1366267"/>
                                                                                                <a:gd name="connsiteY3" fmla="*/ 202030 h 753542"/>
                                                                                                <a:gd name="connsiteX4" fmla="*/ 713201 w 1366267"/>
                                                                                                <a:gd name="connsiteY4" fmla="*/ 328472 h 753542"/>
                                                                                                <a:gd name="connsiteX5" fmla="*/ 843992 w 1366267"/>
                                                                                                <a:gd name="connsiteY5" fmla="*/ 369269 h 753542"/>
                                                                                                <a:gd name="connsiteX6" fmla="*/ 907356 w 1366267"/>
                                                                                                <a:gd name="connsiteY6" fmla="*/ 374164 h 753542"/>
                                                                                                <a:gd name="connsiteX7" fmla="*/ 919451 w 1366267"/>
                                                                                                <a:gd name="connsiteY7" fmla="*/ 411586 h 753542"/>
                                                                                                <a:gd name="connsiteX8" fmla="*/ 1095297 w 1366267"/>
                                                                                                <a:gd name="connsiteY8" fmla="*/ 481924 h 753542"/>
                                                                                                <a:gd name="connsiteX9" fmla="*/ 1210853 w 1366267"/>
                                                                                                <a:gd name="connsiteY9" fmla="*/ 562311 h 753542"/>
                                                                                                <a:gd name="connsiteX10" fmla="*/ 1341482 w 1366267"/>
                                                                                                <a:gd name="connsiteY10" fmla="*/ 617577 h 753542"/>
                                                                                                <a:gd name="connsiteX11" fmla="*/ 1341482 w 1366267"/>
                                                                                                <a:gd name="connsiteY11" fmla="*/ 713036 h 753542"/>
                                                                                                <a:gd name="connsiteX12" fmla="*/ 1085249 w 1366267"/>
                                                                                                <a:gd name="connsiteY12" fmla="*/ 612553 h 753542"/>
                                                                                                <a:gd name="connsiteX13" fmla="*/ 949596 w 1366267"/>
                                                                                                <a:gd name="connsiteY13" fmla="*/ 607529 h 753542"/>
                                                                                                <a:gd name="connsiteX14" fmla="*/ 733557 w 1366267"/>
                                                                                                <a:gd name="connsiteY14" fmla="*/ 602504 h 753542"/>
                                                                                                <a:gd name="connsiteX15" fmla="*/ 648146 w 1366267"/>
                                                                                                <a:gd name="connsiteY15" fmla="*/ 607529 h 753542"/>
                                                                                                <a:gd name="connsiteX16" fmla="*/ 612977 w 1366267"/>
                                                                                                <a:gd name="connsiteY16" fmla="*/ 622601 h 753542"/>
                                                                                                <a:gd name="connsiteX17" fmla="*/ 547662 w 1366267"/>
                                                                                                <a:gd name="connsiteY17" fmla="*/ 753230 h 753542"/>
                                                                                                <a:gd name="connsiteX18" fmla="*/ 437130 w 1366267"/>
                                                                                                <a:gd name="connsiteY18" fmla="*/ 657770 h 753542"/>
                                                                                                <a:gd name="connsiteX19" fmla="*/ 342405 w 1366267"/>
                                                                                                <a:gd name="connsiteY19" fmla="*/ 614516 h 753542"/>
                                                                                                <a:gd name="connsiteX20" fmla="*/ 151656 w 1366267"/>
                                                                                                <a:gd name="connsiteY20" fmla="*/ 549200 h 753542"/>
                                                                                                <a:gd name="connsiteX21" fmla="*/ 69293 w 1366267"/>
                                                                                                <a:gd name="connsiteY21" fmla="*/ 476899 h 753542"/>
                                                                                                <a:gd name="connsiteX22" fmla="*/ 30172 w 1366267"/>
                                                                                                <a:gd name="connsiteY22" fmla="*/ 411586 h 753542"/>
                                                                                                <a:gd name="connsiteX23" fmla="*/ 27 w 1366267"/>
                                                                                                <a:gd name="connsiteY23" fmla="*/ 275933 h 753542"/>
                                                                                                <a:gd name="connsiteX24" fmla="*/ 35196 w 1366267"/>
                                                                                                <a:gd name="connsiteY24" fmla="*/ 195546 h 753542"/>
                                                                                                <a:gd name="connsiteX25" fmla="*/ 95486 w 1366267"/>
                                                                                                <a:gd name="connsiteY25" fmla="*/ 90039 h 753542"/>
                                                                                                <a:gd name="connsiteX26" fmla="*/ 180897 w 1366267"/>
                                                                                                <a:gd name="connsiteY26" fmla="*/ 4628 h 753542"/>
                                                                                                <a:gd name="connsiteX0" fmla="*/ 180897 w 1366267"/>
                                                                                                <a:gd name="connsiteY0" fmla="*/ 4628 h 753542"/>
                                                                                                <a:gd name="connsiteX1" fmla="*/ 368760 w 1366267"/>
                                                                                                <a:gd name="connsiteY1" fmla="*/ 26583 h 753542"/>
                                                                                                <a:gd name="connsiteX2" fmla="*/ 476873 w 1366267"/>
                                                                                                <a:gd name="connsiteY2" fmla="*/ 144147 h 753542"/>
                                                                                                <a:gd name="connsiteX3" fmla="*/ 725982 w 1366267"/>
                                                                                                <a:gd name="connsiteY3" fmla="*/ 202030 h 753542"/>
                                                                                                <a:gd name="connsiteX4" fmla="*/ 713201 w 1366267"/>
                                                                                                <a:gd name="connsiteY4" fmla="*/ 328472 h 753542"/>
                                                                                                <a:gd name="connsiteX5" fmla="*/ 843992 w 1366267"/>
                                                                                                <a:gd name="connsiteY5" fmla="*/ 369269 h 753542"/>
                                                                                                <a:gd name="connsiteX6" fmla="*/ 907356 w 1366267"/>
                                                                                                <a:gd name="connsiteY6" fmla="*/ 374164 h 753542"/>
                                                                                                <a:gd name="connsiteX7" fmla="*/ 919451 w 1366267"/>
                                                                                                <a:gd name="connsiteY7" fmla="*/ 411586 h 753542"/>
                                                                                                <a:gd name="connsiteX8" fmla="*/ 965846 w 1366267"/>
                                                                                                <a:gd name="connsiteY8" fmla="*/ 398642 h 753542"/>
                                                                                                <a:gd name="connsiteX9" fmla="*/ 1095297 w 1366267"/>
                                                                                                <a:gd name="connsiteY9" fmla="*/ 481924 h 753542"/>
                                                                                                <a:gd name="connsiteX10" fmla="*/ 1210853 w 1366267"/>
                                                                                                <a:gd name="connsiteY10" fmla="*/ 562311 h 753542"/>
                                                                                                <a:gd name="connsiteX11" fmla="*/ 1341482 w 1366267"/>
                                                                                                <a:gd name="connsiteY11" fmla="*/ 617577 h 753542"/>
                                                                                                <a:gd name="connsiteX12" fmla="*/ 1341482 w 1366267"/>
                                                                                                <a:gd name="connsiteY12" fmla="*/ 713036 h 753542"/>
                                                                                                <a:gd name="connsiteX13" fmla="*/ 1085249 w 1366267"/>
                                                                                                <a:gd name="connsiteY13" fmla="*/ 612553 h 753542"/>
                                                                                                <a:gd name="connsiteX14" fmla="*/ 949596 w 1366267"/>
                                                                                                <a:gd name="connsiteY14" fmla="*/ 607529 h 753542"/>
                                                                                                <a:gd name="connsiteX15" fmla="*/ 733557 w 1366267"/>
                                                                                                <a:gd name="connsiteY15" fmla="*/ 602504 h 753542"/>
                                                                                                <a:gd name="connsiteX16" fmla="*/ 648146 w 1366267"/>
                                                                                                <a:gd name="connsiteY16" fmla="*/ 607529 h 753542"/>
                                                                                                <a:gd name="connsiteX17" fmla="*/ 612977 w 1366267"/>
                                                                                                <a:gd name="connsiteY17" fmla="*/ 622601 h 753542"/>
                                                                                                <a:gd name="connsiteX18" fmla="*/ 547662 w 1366267"/>
                                                                                                <a:gd name="connsiteY18" fmla="*/ 753230 h 753542"/>
                                                                                                <a:gd name="connsiteX19" fmla="*/ 437130 w 1366267"/>
                                                                                                <a:gd name="connsiteY19" fmla="*/ 657770 h 753542"/>
                                                                                                <a:gd name="connsiteX20" fmla="*/ 342405 w 1366267"/>
                                                                                                <a:gd name="connsiteY20" fmla="*/ 614516 h 753542"/>
                                                                                                <a:gd name="connsiteX21" fmla="*/ 151656 w 1366267"/>
                                                                                                <a:gd name="connsiteY21" fmla="*/ 549200 h 753542"/>
                                                                                                <a:gd name="connsiteX22" fmla="*/ 69293 w 1366267"/>
                                                                                                <a:gd name="connsiteY22" fmla="*/ 476899 h 753542"/>
                                                                                                <a:gd name="connsiteX23" fmla="*/ 30172 w 1366267"/>
                                                                                                <a:gd name="connsiteY23" fmla="*/ 411586 h 753542"/>
                                                                                                <a:gd name="connsiteX24" fmla="*/ 27 w 1366267"/>
                                                                                                <a:gd name="connsiteY24" fmla="*/ 275933 h 753542"/>
                                                                                                <a:gd name="connsiteX25" fmla="*/ 35196 w 1366267"/>
                                                                                                <a:gd name="connsiteY25" fmla="*/ 195546 h 753542"/>
                                                                                                <a:gd name="connsiteX26" fmla="*/ 95486 w 1366267"/>
                                                                                                <a:gd name="connsiteY26" fmla="*/ 90039 h 753542"/>
                                                                                                <a:gd name="connsiteX27" fmla="*/ 180897 w 1366267"/>
                                                                                                <a:gd name="connsiteY27" fmla="*/ 4628 h 753542"/>
                                                                                                <a:gd name="connsiteX0" fmla="*/ 180897 w 1366267"/>
                                                                                                <a:gd name="connsiteY0" fmla="*/ 4628 h 753542"/>
                                                                                                <a:gd name="connsiteX1" fmla="*/ 368760 w 1366267"/>
                                                                                                <a:gd name="connsiteY1" fmla="*/ 26583 h 753542"/>
                                                                                                <a:gd name="connsiteX2" fmla="*/ 476873 w 1366267"/>
                                                                                                <a:gd name="connsiteY2" fmla="*/ 144147 h 753542"/>
                                                                                                <a:gd name="connsiteX3" fmla="*/ 725982 w 1366267"/>
                                                                                                <a:gd name="connsiteY3" fmla="*/ 202030 h 753542"/>
                                                                                                <a:gd name="connsiteX4" fmla="*/ 713201 w 1366267"/>
                                                                                                <a:gd name="connsiteY4" fmla="*/ 328472 h 753542"/>
                                                                                                <a:gd name="connsiteX5" fmla="*/ 843992 w 1366267"/>
                                                                                                <a:gd name="connsiteY5" fmla="*/ 369269 h 753542"/>
                                                                                                <a:gd name="connsiteX6" fmla="*/ 907356 w 1366267"/>
                                                                                                <a:gd name="connsiteY6" fmla="*/ 374164 h 753542"/>
                                                                                                <a:gd name="connsiteX7" fmla="*/ 919451 w 1366267"/>
                                                                                                <a:gd name="connsiteY7" fmla="*/ 411586 h 753542"/>
                                                                                                <a:gd name="connsiteX8" fmla="*/ 965846 w 1366267"/>
                                                                                                <a:gd name="connsiteY8" fmla="*/ 398642 h 753542"/>
                                                                                                <a:gd name="connsiteX9" fmla="*/ 948786 w 1366267"/>
                                                                                                <a:gd name="connsiteY9" fmla="*/ 464730 h 753542"/>
                                                                                                <a:gd name="connsiteX10" fmla="*/ 1095297 w 1366267"/>
                                                                                                <a:gd name="connsiteY10" fmla="*/ 481924 h 753542"/>
                                                                                                <a:gd name="connsiteX11" fmla="*/ 1210853 w 1366267"/>
                                                                                                <a:gd name="connsiteY11" fmla="*/ 562311 h 753542"/>
                                                                                                <a:gd name="connsiteX12" fmla="*/ 1341482 w 1366267"/>
                                                                                                <a:gd name="connsiteY12" fmla="*/ 617577 h 753542"/>
                                                                                                <a:gd name="connsiteX13" fmla="*/ 1341482 w 1366267"/>
                                                                                                <a:gd name="connsiteY13" fmla="*/ 713036 h 753542"/>
                                                                                                <a:gd name="connsiteX14" fmla="*/ 1085249 w 1366267"/>
                                                                                                <a:gd name="connsiteY14" fmla="*/ 612553 h 753542"/>
                                                                                                <a:gd name="connsiteX15" fmla="*/ 949596 w 1366267"/>
                                                                                                <a:gd name="connsiteY15" fmla="*/ 607529 h 753542"/>
                                                                                                <a:gd name="connsiteX16" fmla="*/ 733557 w 1366267"/>
                                                                                                <a:gd name="connsiteY16" fmla="*/ 602504 h 753542"/>
                                                                                                <a:gd name="connsiteX17" fmla="*/ 648146 w 1366267"/>
                                                                                                <a:gd name="connsiteY17" fmla="*/ 607529 h 753542"/>
                                                                                                <a:gd name="connsiteX18" fmla="*/ 612977 w 1366267"/>
                                                                                                <a:gd name="connsiteY18" fmla="*/ 622601 h 753542"/>
                                                                                                <a:gd name="connsiteX19" fmla="*/ 547662 w 1366267"/>
                                                                                                <a:gd name="connsiteY19" fmla="*/ 753230 h 753542"/>
                                                                                                <a:gd name="connsiteX20" fmla="*/ 437130 w 1366267"/>
                                                                                                <a:gd name="connsiteY20" fmla="*/ 657770 h 753542"/>
                                                                                                <a:gd name="connsiteX21" fmla="*/ 342405 w 1366267"/>
                                                                                                <a:gd name="connsiteY21" fmla="*/ 614516 h 753542"/>
                                                                                                <a:gd name="connsiteX22" fmla="*/ 151656 w 1366267"/>
                                                                                                <a:gd name="connsiteY22" fmla="*/ 549200 h 753542"/>
                                                                                                <a:gd name="connsiteX23" fmla="*/ 69293 w 1366267"/>
                                                                                                <a:gd name="connsiteY23" fmla="*/ 476899 h 753542"/>
                                                                                                <a:gd name="connsiteX24" fmla="*/ 30172 w 1366267"/>
                                                                                                <a:gd name="connsiteY24" fmla="*/ 411586 h 753542"/>
                                                                                                <a:gd name="connsiteX25" fmla="*/ 27 w 1366267"/>
                                                                                                <a:gd name="connsiteY25" fmla="*/ 275933 h 753542"/>
                                                                                                <a:gd name="connsiteX26" fmla="*/ 35196 w 1366267"/>
                                                                                                <a:gd name="connsiteY26" fmla="*/ 195546 h 753542"/>
                                                                                                <a:gd name="connsiteX27" fmla="*/ 95486 w 1366267"/>
                                                                                                <a:gd name="connsiteY27" fmla="*/ 90039 h 753542"/>
                                                                                                <a:gd name="connsiteX28" fmla="*/ 180897 w 1366267"/>
                                                                                                <a:gd name="connsiteY28" fmla="*/ 4628 h 753542"/>
                                                                                                <a:gd name="connsiteX0" fmla="*/ 180897 w 1366267"/>
                                                                                                <a:gd name="connsiteY0" fmla="*/ 4628 h 753542"/>
                                                                                                <a:gd name="connsiteX1" fmla="*/ 368760 w 1366267"/>
                                                                                                <a:gd name="connsiteY1" fmla="*/ 26583 h 753542"/>
                                                                                                <a:gd name="connsiteX2" fmla="*/ 476873 w 1366267"/>
                                                                                                <a:gd name="connsiteY2" fmla="*/ 144147 h 753542"/>
                                                                                                <a:gd name="connsiteX3" fmla="*/ 725982 w 1366267"/>
                                                                                                <a:gd name="connsiteY3" fmla="*/ 202030 h 753542"/>
                                                                                                <a:gd name="connsiteX4" fmla="*/ 713201 w 1366267"/>
                                                                                                <a:gd name="connsiteY4" fmla="*/ 328472 h 753542"/>
                                                                                                <a:gd name="connsiteX5" fmla="*/ 843992 w 1366267"/>
                                                                                                <a:gd name="connsiteY5" fmla="*/ 369269 h 753542"/>
                                                                                                <a:gd name="connsiteX6" fmla="*/ 907356 w 1366267"/>
                                                                                                <a:gd name="connsiteY6" fmla="*/ 374164 h 753542"/>
                                                                                                <a:gd name="connsiteX7" fmla="*/ 938948 w 1366267"/>
                                                                                                <a:gd name="connsiteY7" fmla="*/ 374871 h 753542"/>
                                                                                                <a:gd name="connsiteX8" fmla="*/ 965846 w 1366267"/>
                                                                                                <a:gd name="connsiteY8" fmla="*/ 398642 h 753542"/>
                                                                                                <a:gd name="connsiteX9" fmla="*/ 948786 w 1366267"/>
                                                                                                <a:gd name="connsiteY9" fmla="*/ 464730 h 753542"/>
                                                                                                <a:gd name="connsiteX10" fmla="*/ 1095297 w 1366267"/>
                                                                                                <a:gd name="connsiteY10" fmla="*/ 481924 h 753542"/>
                                                                                                <a:gd name="connsiteX11" fmla="*/ 1210853 w 1366267"/>
                                                                                                <a:gd name="connsiteY11" fmla="*/ 562311 h 753542"/>
                                                                                                <a:gd name="connsiteX12" fmla="*/ 1341482 w 1366267"/>
                                                                                                <a:gd name="connsiteY12" fmla="*/ 617577 h 753542"/>
                                                                                                <a:gd name="connsiteX13" fmla="*/ 1341482 w 1366267"/>
                                                                                                <a:gd name="connsiteY13" fmla="*/ 713036 h 753542"/>
                                                                                                <a:gd name="connsiteX14" fmla="*/ 1085249 w 1366267"/>
                                                                                                <a:gd name="connsiteY14" fmla="*/ 612553 h 753542"/>
                                                                                                <a:gd name="connsiteX15" fmla="*/ 949596 w 1366267"/>
                                                                                                <a:gd name="connsiteY15" fmla="*/ 607529 h 753542"/>
                                                                                                <a:gd name="connsiteX16" fmla="*/ 733557 w 1366267"/>
                                                                                                <a:gd name="connsiteY16" fmla="*/ 602504 h 753542"/>
                                                                                                <a:gd name="connsiteX17" fmla="*/ 648146 w 1366267"/>
                                                                                                <a:gd name="connsiteY17" fmla="*/ 607529 h 753542"/>
                                                                                                <a:gd name="connsiteX18" fmla="*/ 612977 w 1366267"/>
                                                                                                <a:gd name="connsiteY18" fmla="*/ 622601 h 753542"/>
                                                                                                <a:gd name="connsiteX19" fmla="*/ 547662 w 1366267"/>
                                                                                                <a:gd name="connsiteY19" fmla="*/ 753230 h 753542"/>
                                                                                                <a:gd name="connsiteX20" fmla="*/ 437130 w 1366267"/>
                                                                                                <a:gd name="connsiteY20" fmla="*/ 657770 h 753542"/>
                                                                                                <a:gd name="connsiteX21" fmla="*/ 342405 w 1366267"/>
                                                                                                <a:gd name="connsiteY21" fmla="*/ 614516 h 753542"/>
                                                                                                <a:gd name="connsiteX22" fmla="*/ 151656 w 1366267"/>
                                                                                                <a:gd name="connsiteY22" fmla="*/ 549200 h 753542"/>
                                                                                                <a:gd name="connsiteX23" fmla="*/ 69293 w 1366267"/>
                                                                                                <a:gd name="connsiteY23" fmla="*/ 476899 h 753542"/>
                                                                                                <a:gd name="connsiteX24" fmla="*/ 30172 w 1366267"/>
                                                                                                <a:gd name="connsiteY24" fmla="*/ 411586 h 753542"/>
                                                                                                <a:gd name="connsiteX25" fmla="*/ 27 w 1366267"/>
                                                                                                <a:gd name="connsiteY25" fmla="*/ 275933 h 753542"/>
                                                                                                <a:gd name="connsiteX26" fmla="*/ 35196 w 1366267"/>
                                                                                                <a:gd name="connsiteY26" fmla="*/ 195546 h 753542"/>
                                                                                                <a:gd name="connsiteX27" fmla="*/ 95486 w 1366267"/>
                                                                                                <a:gd name="connsiteY27" fmla="*/ 90039 h 753542"/>
                                                                                                <a:gd name="connsiteX28" fmla="*/ 180897 w 1366267"/>
                                                                                                <a:gd name="connsiteY28" fmla="*/ 4628 h 753542"/>
                                                                                                <a:gd name="connsiteX0" fmla="*/ 180897 w 1366267"/>
                                                                                                <a:gd name="connsiteY0" fmla="*/ 4628 h 753542"/>
                                                                                                <a:gd name="connsiteX1" fmla="*/ 368760 w 1366267"/>
                                                                                                <a:gd name="connsiteY1" fmla="*/ 26583 h 753542"/>
                                                                                                <a:gd name="connsiteX2" fmla="*/ 476873 w 1366267"/>
                                                                                                <a:gd name="connsiteY2" fmla="*/ 144147 h 753542"/>
                                                                                                <a:gd name="connsiteX3" fmla="*/ 725982 w 1366267"/>
                                                                                                <a:gd name="connsiteY3" fmla="*/ 202030 h 753542"/>
                                                                                                <a:gd name="connsiteX4" fmla="*/ 713201 w 1366267"/>
                                                                                                <a:gd name="connsiteY4" fmla="*/ 328472 h 753542"/>
                                                                                                <a:gd name="connsiteX5" fmla="*/ 843992 w 1366267"/>
                                                                                                <a:gd name="connsiteY5" fmla="*/ 369269 h 753542"/>
                                                                                                <a:gd name="connsiteX6" fmla="*/ 907356 w 1366267"/>
                                                                                                <a:gd name="connsiteY6" fmla="*/ 374164 h 753542"/>
                                                                                                <a:gd name="connsiteX7" fmla="*/ 938948 w 1366267"/>
                                                                                                <a:gd name="connsiteY7" fmla="*/ 374871 h 753542"/>
                                                                                                <a:gd name="connsiteX8" fmla="*/ 978031 w 1366267"/>
                                                                                                <a:gd name="connsiteY8" fmla="*/ 393747 h 753542"/>
                                                                                                <a:gd name="connsiteX9" fmla="*/ 948786 w 1366267"/>
                                                                                                <a:gd name="connsiteY9" fmla="*/ 464730 h 753542"/>
                                                                                                <a:gd name="connsiteX10" fmla="*/ 1095297 w 1366267"/>
                                                                                                <a:gd name="connsiteY10" fmla="*/ 481924 h 753542"/>
                                                                                                <a:gd name="connsiteX11" fmla="*/ 1210853 w 1366267"/>
                                                                                                <a:gd name="connsiteY11" fmla="*/ 562311 h 753542"/>
                                                                                                <a:gd name="connsiteX12" fmla="*/ 1341482 w 1366267"/>
                                                                                                <a:gd name="connsiteY12" fmla="*/ 617577 h 753542"/>
                                                                                                <a:gd name="connsiteX13" fmla="*/ 1341482 w 1366267"/>
                                                                                                <a:gd name="connsiteY13" fmla="*/ 713036 h 753542"/>
                                                                                                <a:gd name="connsiteX14" fmla="*/ 1085249 w 1366267"/>
                                                                                                <a:gd name="connsiteY14" fmla="*/ 612553 h 753542"/>
                                                                                                <a:gd name="connsiteX15" fmla="*/ 949596 w 1366267"/>
                                                                                                <a:gd name="connsiteY15" fmla="*/ 607529 h 753542"/>
                                                                                                <a:gd name="connsiteX16" fmla="*/ 733557 w 1366267"/>
                                                                                                <a:gd name="connsiteY16" fmla="*/ 602504 h 753542"/>
                                                                                                <a:gd name="connsiteX17" fmla="*/ 648146 w 1366267"/>
                                                                                                <a:gd name="connsiteY17" fmla="*/ 607529 h 753542"/>
                                                                                                <a:gd name="connsiteX18" fmla="*/ 612977 w 1366267"/>
                                                                                                <a:gd name="connsiteY18" fmla="*/ 622601 h 753542"/>
                                                                                                <a:gd name="connsiteX19" fmla="*/ 547662 w 1366267"/>
                                                                                                <a:gd name="connsiteY19" fmla="*/ 753230 h 753542"/>
                                                                                                <a:gd name="connsiteX20" fmla="*/ 437130 w 1366267"/>
                                                                                                <a:gd name="connsiteY20" fmla="*/ 657770 h 753542"/>
                                                                                                <a:gd name="connsiteX21" fmla="*/ 342405 w 1366267"/>
                                                                                                <a:gd name="connsiteY21" fmla="*/ 614516 h 753542"/>
                                                                                                <a:gd name="connsiteX22" fmla="*/ 151656 w 1366267"/>
                                                                                                <a:gd name="connsiteY22" fmla="*/ 549200 h 753542"/>
                                                                                                <a:gd name="connsiteX23" fmla="*/ 69293 w 1366267"/>
                                                                                                <a:gd name="connsiteY23" fmla="*/ 476899 h 753542"/>
                                                                                                <a:gd name="connsiteX24" fmla="*/ 30172 w 1366267"/>
                                                                                                <a:gd name="connsiteY24" fmla="*/ 411586 h 753542"/>
                                                                                                <a:gd name="connsiteX25" fmla="*/ 27 w 1366267"/>
                                                                                                <a:gd name="connsiteY25" fmla="*/ 275933 h 753542"/>
                                                                                                <a:gd name="connsiteX26" fmla="*/ 35196 w 1366267"/>
                                                                                                <a:gd name="connsiteY26" fmla="*/ 195546 h 753542"/>
                                                                                                <a:gd name="connsiteX27" fmla="*/ 95486 w 1366267"/>
                                                                                                <a:gd name="connsiteY27" fmla="*/ 90039 h 753542"/>
                                                                                                <a:gd name="connsiteX28" fmla="*/ 180897 w 1366267"/>
                                                                                                <a:gd name="connsiteY28" fmla="*/ 4628 h 753542"/>
                                                                                                <a:gd name="connsiteX0" fmla="*/ 180897 w 1366267"/>
                                                                                                <a:gd name="connsiteY0" fmla="*/ 4628 h 756774"/>
                                                                                                <a:gd name="connsiteX1" fmla="*/ 368760 w 1366267"/>
                                                                                                <a:gd name="connsiteY1" fmla="*/ 26583 h 756774"/>
                                                                                                <a:gd name="connsiteX2" fmla="*/ 476873 w 1366267"/>
                                                                                                <a:gd name="connsiteY2" fmla="*/ 144147 h 756774"/>
                                                                                                <a:gd name="connsiteX3" fmla="*/ 725982 w 1366267"/>
                                                                                                <a:gd name="connsiteY3" fmla="*/ 202030 h 756774"/>
                                                                                                <a:gd name="connsiteX4" fmla="*/ 713201 w 1366267"/>
                                                                                                <a:gd name="connsiteY4" fmla="*/ 328472 h 756774"/>
                                                                                                <a:gd name="connsiteX5" fmla="*/ 843992 w 1366267"/>
                                                                                                <a:gd name="connsiteY5" fmla="*/ 369269 h 756774"/>
                                                                                                <a:gd name="connsiteX6" fmla="*/ 907356 w 1366267"/>
                                                                                                <a:gd name="connsiteY6" fmla="*/ 374164 h 756774"/>
                                                                                                <a:gd name="connsiteX7" fmla="*/ 938948 w 1366267"/>
                                                                                                <a:gd name="connsiteY7" fmla="*/ 374871 h 756774"/>
                                                                                                <a:gd name="connsiteX8" fmla="*/ 978031 w 1366267"/>
                                                                                                <a:gd name="connsiteY8" fmla="*/ 393747 h 756774"/>
                                                                                                <a:gd name="connsiteX9" fmla="*/ 948786 w 1366267"/>
                                                                                                <a:gd name="connsiteY9" fmla="*/ 464730 h 756774"/>
                                                                                                <a:gd name="connsiteX10" fmla="*/ 1095297 w 1366267"/>
                                                                                                <a:gd name="connsiteY10" fmla="*/ 481924 h 756774"/>
                                                                                                <a:gd name="connsiteX11" fmla="*/ 1210853 w 1366267"/>
                                                                                                <a:gd name="connsiteY11" fmla="*/ 562311 h 756774"/>
                                                                                                <a:gd name="connsiteX12" fmla="*/ 1341482 w 1366267"/>
                                                                                                <a:gd name="connsiteY12" fmla="*/ 617577 h 756774"/>
                                                                                                <a:gd name="connsiteX13" fmla="*/ 1341482 w 1366267"/>
                                                                                                <a:gd name="connsiteY13" fmla="*/ 713036 h 756774"/>
                                                                                                <a:gd name="connsiteX14" fmla="*/ 1085249 w 1366267"/>
                                                                                                <a:gd name="connsiteY14" fmla="*/ 612553 h 756774"/>
                                                                                                <a:gd name="connsiteX15" fmla="*/ 949596 w 1366267"/>
                                                                                                <a:gd name="connsiteY15" fmla="*/ 607529 h 756774"/>
                                                                                                <a:gd name="connsiteX16" fmla="*/ 733557 w 1366267"/>
                                                                                                <a:gd name="connsiteY16" fmla="*/ 602504 h 756774"/>
                                                                                                <a:gd name="connsiteX17" fmla="*/ 648146 w 1366267"/>
                                                                                                <a:gd name="connsiteY17" fmla="*/ 607529 h 756774"/>
                                                                                                <a:gd name="connsiteX18" fmla="*/ 612977 w 1366267"/>
                                                                                                <a:gd name="connsiteY18" fmla="*/ 622601 h 756774"/>
                                                                                                <a:gd name="connsiteX19" fmla="*/ 547662 w 1366267"/>
                                                                                                <a:gd name="connsiteY19" fmla="*/ 753230 h 756774"/>
                                                                                                <a:gd name="connsiteX20" fmla="*/ 480865 w 1366267"/>
                                                                                                <a:gd name="connsiteY20" fmla="*/ 714400 h 756774"/>
                                                                                                <a:gd name="connsiteX21" fmla="*/ 437130 w 1366267"/>
                                                                                                <a:gd name="connsiteY21" fmla="*/ 657770 h 756774"/>
                                                                                                <a:gd name="connsiteX22" fmla="*/ 342405 w 1366267"/>
                                                                                                <a:gd name="connsiteY22" fmla="*/ 614516 h 756774"/>
                                                                                                <a:gd name="connsiteX23" fmla="*/ 151656 w 1366267"/>
                                                                                                <a:gd name="connsiteY23" fmla="*/ 549200 h 756774"/>
                                                                                                <a:gd name="connsiteX24" fmla="*/ 69293 w 1366267"/>
                                                                                                <a:gd name="connsiteY24" fmla="*/ 476899 h 756774"/>
                                                                                                <a:gd name="connsiteX25" fmla="*/ 30172 w 1366267"/>
                                                                                                <a:gd name="connsiteY25" fmla="*/ 411586 h 756774"/>
                                                                                                <a:gd name="connsiteX26" fmla="*/ 27 w 1366267"/>
                                                                                                <a:gd name="connsiteY26" fmla="*/ 275933 h 756774"/>
                                                                                                <a:gd name="connsiteX27" fmla="*/ 35196 w 1366267"/>
                                                                                                <a:gd name="connsiteY27" fmla="*/ 195546 h 756774"/>
                                                                                                <a:gd name="connsiteX28" fmla="*/ 95486 w 1366267"/>
                                                                                                <a:gd name="connsiteY28" fmla="*/ 90039 h 756774"/>
                                                                                                <a:gd name="connsiteX29" fmla="*/ 180897 w 1366267"/>
                                                                                                <a:gd name="connsiteY29" fmla="*/ 4628 h 756774"/>
                                                                                                <a:gd name="connsiteX0" fmla="*/ 180897 w 1357423"/>
                                                                                                <a:gd name="connsiteY0" fmla="*/ 4628 h 756774"/>
                                                                                                <a:gd name="connsiteX1" fmla="*/ 368760 w 1357423"/>
                                                                                                <a:gd name="connsiteY1" fmla="*/ 26583 h 756774"/>
                                                                                                <a:gd name="connsiteX2" fmla="*/ 476873 w 1357423"/>
                                                                                                <a:gd name="connsiteY2" fmla="*/ 144147 h 756774"/>
                                                                                                <a:gd name="connsiteX3" fmla="*/ 725982 w 1357423"/>
                                                                                                <a:gd name="connsiteY3" fmla="*/ 202030 h 756774"/>
                                                                                                <a:gd name="connsiteX4" fmla="*/ 713201 w 1357423"/>
                                                                                                <a:gd name="connsiteY4" fmla="*/ 328472 h 756774"/>
                                                                                                <a:gd name="connsiteX5" fmla="*/ 843992 w 1357423"/>
                                                                                                <a:gd name="connsiteY5" fmla="*/ 369269 h 756774"/>
                                                                                                <a:gd name="connsiteX6" fmla="*/ 907356 w 1357423"/>
                                                                                                <a:gd name="connsiteY6" fmla="*/ 374164 h 756774"/>
                                                                                                <a:gd name="connsiteX7" fmla="*/ 938948 w 1357423"/>
                                                                                                <a:gd name="connsiteY7" fmla="*/ 374871 h 756774"/>
                                                                                                <a:gd name="connsiteX8" fmla="*/ 978031 w 1357423"/>
                                                                                                <a:gd name="connsiteY8" fmla="*/ 393747 h 756774"/>
                                                                                                <a:gd name="connsiteX9" fmla="*/ 948786 w 1357423"/>
                                                                                                <a:gd name="connsiteY9" fmla="*/ 464730 h 756774"/>
                                                                                                <a:gd name="connsiteX10" fmla="*/ 1095297 w 1357423"/>
                                                                                                <a:gd name="connsiteY10" fmla="*/ 481924 h 756774"/>
                                                                                                <a:gd name="connsiteX11" fmla="*/ 1210853 w 1357423"/>
                                                                                                <a:gd name="connsiteY11" fmla="*/ 562311 h 756774"/>
                                                                                                <a:gd name="connsiteX12" fmla="*/ 1341482 w 1357423"/>
                                                                                                <a:gd name="connsiteY12" fmla="*/ 617577 h 756774"/>
                                                                                                <a:gd name="connsiteX13" fmla="*/ 1341482 w 1357423"/>
                                                                                                <a:gd name="connsiteY13" fmla="*/ 713036 h 756774"/>
                                                                                                <a:gd name="connsiteX14" fmla="*/ 1217089 w 1357423"/>
                                                                                                <a:gd name="connsiteY14" fmla="*/ 659515 h 756774"/>
                                                                                                <a:gd name="connsiteX15" fmla="*/ 1085249 w 1357423"/>
                                                                                                <a:gd name="connsiteY15" fmla="*/ 612553 h 756774"/>
                                                                                                <a:gd name="connsiteX16" fmla="*/ 949596 w 1357423"/>
                                                                                                <a:gd name="connsiteY16" fmla="*/ 607529 h 756774"/>
                                                                                                <a:gd name="connsiteX17" fmla="*/ 733557 w 1357423"/>
                                                                                                <a:gd name="connsiteY17" fmla="*/ 602504 h 756774"/>
                                                                                                <a:gd name="connsiteX18" fmla="*/ 648146 w 1357423"/>
                                                                                                <a:gd name="connsiteY18" fmla="*/ 607529 h 756774"/>
                                                                                                <a:gd name="connsiteX19" fmla="*/ 612977 w 1357423"/>
                                                                                                <a:gd name="connsiteY19" fmla="*/ 622601 h 756774"/>
                                                                                                <a:gd name="connsiteX20" fmla="*/ 547662 w 1357423"/>
                                                                                                <a:gd name="connsiteY20" fmla="*/ 753230 h 756774"/>
                                                                                                <a:gd name="connsiteX21" fmla="*/ 480865 w 1357423"/>
                                                                                                <a:gd name="connsiteY21" fmla="*/ 714400 h 756774"/>
                                                                                                <a:gd name="connsiteX22" fmla="*/ 437130 w 1357423"/>
                                                                                                <a:gd name="connsiteY22" fmla="*/ 657770 h 756774"/>
                                                                                                <a:gd name="connsiteX23" fmla="*/ 342405 w 1357423"/>
                                                                                                <a:gd name="connsiteY23" fmla="*/ 614516 h 756774"/>
                                                                                                <a:gd name="connsiteX24" fmla="*/ 151656 w 1357423"/>
                                                                                                <a:gd name="connsiteY24" fmla="*/ 549200 h 756774"/>
                                                                                                <a:gd name="connsiteX25" fmla="*/ 69293 w 1357423"/>
                                                                                                <a:gd name="connsiteY25" fmla="*/ 476899 h 756774"/>
                                                                                                <a:gd name="connsiteX26" fmla="*/ 30172 w 1357423"/>
                                                                                                <a:gd name="connsiteY26" fmla="*/ 411586 h 756774"/>
                                                                                                <a:gd name="connsiteX27" fmla="*/ 27 w 1357423"/>
                                                                                                <a:gd name="connsiteY27" fmla="*/ 275933 h 756774"/>
                                                                                                <a:gd name="connsiteX28" fmla="*/ 35196 w 1357423"/>
                                                                                                <a:gd name="connsiteY28" fmla="*/ 195546 h 756774"/>
                                                                                                <a:gd name="connsiteX29" fmla="*/ 95486 w 1357423"/>
                                                                                                <a:gd name="connsiteY29" fmla="*/ 90039 h 756774"/>
                                                                                                <a:gd name="connsiteX30" fmla="*/ 180897 w 1357423"/>
                                                                                                <a:gd name="connsiteY30" fmla="*/ 4628 h 756774"/>
                                                                                                <a:gd name="connsiteX0" fmla="*/ 180897 w 1357423"/>
                                                                                                <a:gd name="connsiteY0" fmla="*/ 4628 h 756774"/>
                                                                                                <a:gd name="connsiteX1" fmla="*/ 368760 w 1357423"/>
                                                                                                <a:gd name="connsiteY1" fmla="*/ 26583 h 756774"/>
                                                                                                <a:gd name="connsiteX2" fmla="*/ 476873 w 1357423"/>
                                                                                                <a:gd name="connsiteY2" fmla="*/ 144147 h 756774"/>
                                                                                                <a:gd name="connsiteX3" fmla="*/ 725982 w 1357423"/>
                                                                                                <a:gd name="connsiteY3" fmla="*/ 202030 h 756774"/>
                                                                                                <a:gd name="connsiteX4" fmla="*/ 713201 w 1357423"/>
                                                                                                <a:gd name="connsiteY4" fmla="*/ 328472 h 756774"/>
                                                                                                <a:gd name="connsiteX5" fmla="*/ 843992 w 1357423"/>
                                                                                                <a:gd name="connsiteY5" fmla="*/ 369269 h 756774"/>
                                                                                                <a:gd name="connsiteX6" fmla="*/ 907356 w 1357423"/>
                                                                                                <a:gd name="connsiteY6" fmla="*/ 374164 h 756774"/>
                                                                                                <a:gd name="connsiteX7" fmla="*/ 938948 w 1357423"/>
                                                                                                <a:gd name="connsiteY7" fmla="*/ 374871 h 756774"/>
                                                                                                <a:gd name="connsiteX8" fmla="*/ 978031 w 1357423"/>
                                                                                                <a:gd name="connsiteY8" fmla="*/ 393747 h 756774"/>
                                                                                                <a:gd name="connsiteX9" fmla="*/ 948786 w 1357423"/>
                                                                                                <a:gd name="connsiteY9" fmla="*/ 464730 h 756774"/>
                                                                                                <a:gd name="connsiteX10" fmla="*/ 1100172 w 1357423"/>
                                                                                                <a:gd name="connsiteY10" fmla="*/ 489266 h 756774"/>
                                                                                                <a:gd name="connsiteX11" fmla="*/ 1210853 w 1357423"/>
                                                                                                <a:gd name="connsiteY11" fmla="*/ 562311 h 756774"/>
                                                                                                <a:gd name="connsiteX12" fmla="*/ 1341482 w 1357423"/>
                                                                                                <a:gd name="connsiteY12" fmla="*/ 617577 h 756774"/>
                                                                                                <a:gd name="connsiteX13" fmla="*/ 1341482 w 1357423"/>
                                                                                                <a:gd name="connsiteY13" fmla="*/ 713036 h 756774"/>
                                                                                                <a:gd name="connsiteX14" fmla="*/ 1217089 w 1357423"/>
                                                                                                <a:gd name="connsiteY14" fmla="*/ 659515 h 756774"/>
                                                                                                <a:gd name="connsiteX15" fmla="*/ 1085249 w 1357423"/>
                                                                                                <a:gd name="connsiteY15" fmla="*/ 612553 h 756774"/>
                                                                                                <a:gd name="connsiteX16" fmla="*/ 949596 w 1357423"/>
                                                                                                <a:gd name="connsiteY16" fmla="*/ 607529 h 756774"/>
                                                                                                <a:gd name="connsiteX17" fmla="*/ 733557 w 1357423"/>
                                                                                                <a:gd name="connsiteY17" fmla="*/ 602504 h 756774"/>
                                                                                                <a:gd name="connsiteX18" fmla="*/ 648146 w 1357423"/>
                                                                                                <a:gd name="connsiteY18" fmla="*/ 607529 h 756774"/>
                                                                                                <a:gd name="connsiteX19" fmla="*/ 612977 w 1357423"/>
                                                                                                <a:gd name="connsiteY19" fmla="*/ 622601 h 756774"/>
                                                                                                <a:gd name="connsiteX20" fmla="*/ 547662 w 1357423"/>
                                                                                                <a:gd name="connsiteY20" fmla="*/ 753230 h 756774"/>
                                                                                                <a:gd name="connsiteX21" fmla="*/ 480865 w 1357423"/>
                                                                                                <a:gd name="connsiteY21" fmla="*/ 714400 h 756774"/>
                                                                                                <a:gd name="connsiteX22" fmla="*/ 437130 w 1357423"/>
                                                                                                <a:gd name="connsiteY22" fmla="*/ 657770 h 756774"/>
                                                                                                <a:gd name="connsiteX23" fmla="*/ 342405 w 1357423"/>
                                                                                                <a:gd name="connsiteY23" fmla="*/ 614516 h 756774"/>
                                                                                                <a:gd name="connsiteX24" fmla="*/ 151656 w 1357423"/>
                                                                                                <a:gd name="connsiteY24" fmla="*/ 549200 h 756774"/>
                                                                                                <a:gd name="connsiteX25" fmla="*/ 69293 w 1357423"/>
                                                                                                <a:gd name="connsiteY25" fmla="*/ 476899 h 756774"/>
                                                                                                <a:gd name="connsiteX26" fmla="*/ 30172 w 1357423"/>
                                                                                                <a:gd name="connsiteY26" fmla="*/ 411586 h 756774"/>
                                                                                                <a:gd name="connsiteX27" fmla="*/ 27 w 1357423"/>
                                                                                                <a:gd name="connsiteY27" fmla="*/ 275933 h 756774"/>
                                                                                                <a:gd name="connsiteX28" fmla="*/ 35196 w 1357423"/>
                                                                                                <a:gd name="connsiteY28" fmla="*/ 195546 h 756774"/>
                                                                                                <a:gd name="connsiteX29" fmla="*/ 95486 w 1357423"/>
                                                                                                <a:gd name="connsiteY29" fmla="*/ 90039 h 756774"/>
                                                                                                <a:gd name="connsiteX30" fmla="*/ 180897 w 1357423"/>
                                                                                                <a:gd name="connsiteY30" fmla="*/ 4628 h 756774"/>
                                                                                                <a:gd name="connsiteX0" fmla="*/ 180897 w 1357423"/>
                                                                                                <a:gd name="connsiteY0" fmla="*/ 18317 h 770463"/>
                                                                                                <a:gd name="connsiteX1" fmla="*/ 383382 w 1357423"/>
                                                                                                <a:gd name="connsiteY1" fmla="*/ 13348 h 770463"/>
                                                                                                <a:gd name="connsiteX2" fmla="*/ 476873 w 1357423"/>
                                                                                                <a:gd name="connsiteY2" fmla="*/ 157836 h 770463"/>
                                                                                                <a:gd name="connsiteX3" fmla="*/ 725982 w 1357423"/>
                                                                                                <a:gd name="connsiteY3" fmla="*/ 215719 h 770463"/>
                                                                                                <a:gd name="connsiteX4" fmla="*/ 713201 w 1357423"/>
                                                                                                <a:gd name="connsiteY4" fmla="*/ 342161 h 770463"/>
                                                                                                <a:gd name="connsiteX5" fmla="*/ 843992 w 1357423"/>
                                                                                                <a:gd name="connsiteY5" fmla="*/ 382958 h 770463"/>
                                                                                                <a:gd name="connsiteX6" fmla="*/ 907356 w 1357423"/>
                                                                                                <a:gd name="connsiteY6" fmla="*/ 387853 h 770463"/>
                                                                                                <a:gd name="connsiteX7" fmla="*/ 938948 w 1357423"/>
                                                                                                <a:gd name="connsiteY7" fmla="*/ 388560 h 770463"/>
                                                                                                <a:gd name="connsiteX8" fmla="*/ 978031 w 1357423"/>
                                                                                                <a:gd name="connsiteY8" fmla="*/ 407436 h 770463"/>
                                                                                                <a:gd name="connsiteX9" fmla="*/ 948786 w 1357423"/>
                                                                                                <a:gd name="connsiteY9" fmla="*/ 478419 h 770463"/>
                                                                                                <a:gd name="connsiteX10" fmla="*/ 1100172 w 1357423"/>
                                                                                                <a:gd name="connsiteY10" fmla="*/ 502955 h 770463"/>
                                                                                                <a:gd name="connsiteX11" fmla="*/ 1210853 w 1357423"/>
                                                                                                <a:gd name="connsiteY11" fmla="*/ 576000 h 770463"/>
                                                                                                <a:gd name="connsiteX12" fmla="*/ 1341482 w 1357423"/>
                                                                                                <a:gd name="connsiteY12" fmla="*/ 631266 h 770463"/>
                                                                                                <a:gd name="connsiteX13" fmla="*/ 1341482 w 1357423"/>
                                                                                                <a:gd name="connsiteY13" fmla="*/ 726725 h 770463"/>
                                                                                                <a:gd name="connsiteX14" fmla="*/ 1217089 w 1357423"/>
                                                                                                <a:gd name="connsiteY14" fmla="*/ 673204 h 770463"/>
                                                                                                <a:gd name="connsiteX15" fmla="*/ 1085249 w 1357423"/>
                                                                                                <a:gd name="connsiteY15" fmla="*/ 626242 h 770463"/>
                                                                                                <a:gd name="connsiteX16" fmla="*/ 949596 w 1357423"/>
                                                                                                <a:gd name="connsiteY16" fmla="*/ 621218 h 770463"/>
                                                                                                <a:gd name="connsiteX17" fmla="*/ 733557 w 1357423"/>
                                                                                                <a:gd name="connsiteY17" fmla="*/ 616193 h 770463"/>
                                                                                                <a:gd name="connsiteX18" fmla="*/ 648146 w 1357423"/>
                                                                                                <a:gd name="connsiteY18" fmla="*/ 621218 h 770463"/>
                                                                                                <a:gd name="connsiteX19" fmla="*/ 612977 w 1357423"/>
                                                                                                <a:gd name="connsiteY19" fmla="*/ 636290 h 770463"/>
                                                                                                <a:gd name="connsiteX20" fmla="*/ 547662 w 1357423"/>
                                                                                                <a:gd name="connsiteY20" fmla="*/ 766919 h 770463"/>
                                                                                                <a:gd name="connsiteX21" fmla="*/ 480865 w 1357423"/>
                                                                                                <a:gd name="connsiteY21" fmla="*/ 728089 h 770463"/>
                                                                                                <a:gd name="connsiteX22" fmla="*/ 437130 w 1357423"/>
                                                                                                <a:gd name="connsiteY22" fmla="*/ 671459 h 770463"/>
                                                                                                <a:gd name="connsiteX23" fmla="*/ 342405 w 1357423"/>
                                                                                                <a:gd name="connsiteY23" fmla="*/ 628205 h 770463"/>
                                                                                                <a:gd name="connsiteX24" fmla="*/ 151656 w 1357423"/>
                                                                                                <a:gd name="connsiteY24" fmla="*/ 562889 h 770463"/>
                                                                                                <a:gd name="connsiteX25" fmla="*/ 69293 w 1357423"/>
                                                                                                <a:gd name="connsiteY25" fmla="*/ 490588 h 770463"/>
                                                                                                <a:gd name="connsiteX26" fmla="*/ 30172 w 1357423"/>
                                                                                                <a:gd name="connsiteY26" fmla="*/ 425275 h 770463"/>
                                                                                                <a:gd name="connsiteX27" fmla="*/ 27 w 1357423"/>
                                                                                                <a:gd name="connsiteY27" fmla="*/ 289622 h 770463"/>
                                                                                                <a:gd name="connsiteX28" fmla="*/ 35196 w 1357423"/>
                                                                                                <a:gd name="connsiteY28" fmla="*/ 209235 h 770463"/>
                                                                                                <a:gd name="connsiteX29" fmla="*/ 95486 w 1357423"/>
                                                                                                <a:gd name="connsiteY29" fmla="*/ 103728 h 770463"/>
                                                                                                <a:gd name="connsiteX30" fmla="*/ 180897 w 1357423"/>
                                                                                                <a:gd name="connsiteY30" fmla="*/ 18317 h 770463"/>
                                                                                                <a:gd name="connsiteX0" fmla="*/ 180897 w 1357423"/>
                                                                                                <a:gd name="connsiteY0" fmla="*/ 7131 h 759277"/>
                                                                                                <a:gd name="connsiteX1" fmla="*/ 373633 w 1357423"/>
                                                                                                <a:gd name="connsiteY1" fmla="*/ 21744 h 759277"/>
                                                                                                <a:gd name="connsiteX2" fmla="*/ 476873 w 1357423"/>
                                                                                                <a:gd name="connsiteY2" fmla="*/ 146650 h 759277"/>
                                                                                                <a:gd name="connsiteX3" fmla="*/ 725982 w 1357423"/>
                                                                                                <a:gd name="connsiteY3" fmla="*/ 204533 h 759277"/>
                                                                                                <a:gd name="connsiteX4" fmla="*/ 713201 w 1357423"/>
                                                                                                <a:gd name="connsiteY4" fmla="*/ 330975 h 759277"/>
                                                                                                <a:gd name="connsiteX5" fmla="*/ 843992 w 1357423"/>
                                                                                                <a:gd name="connsiteY5" fmla="*/ 371772 h 759277"/>
                                                                                                <a:gd name="connsiteX6" fmla="*/ 907356 w 1357423"/>
                                                                                                <a:gd name="connsiteY6" fmla="*/ 376667 h 759277"/>
                                                                                                <a:gd name="connsiteX7" fmla="*/ 938948 w 1357423"/>
                                                                                                <a:gd name="connsiteY7" fmla="*/ 377374 h 759277"/>
                                                                                                <a:gd name="connsiteX8" fmla="*/ 978031 w 1357423"/>
                                                                                                <a:gd name="connsiteY8" fmla="*/ 396250 h 759277"/>
                                                                                                <a:gd name="connsiteX9" fmla="*/ 948786 w 1357423"/>
                                                                                                <a:gd name="connsiteY9" fmla="*/ 467233 h 759277"/>
                                                                                                <a:gd name="connsiteX10" fmla="*/ 1100172 w 1357423"/>
                                                                                                <a:gd name="connsiteY10" fmla="*/ 491769 h 759277"/>
                                                                                                <a:gd name="connsiteX11" fmla="*/ 1210853 w 1357423"/>
                                                                                                <a:gd name="connsiteY11" fmla="*/ 564814 h 759277"/>
                                                                                                <a:gd name="connsiteX12" fmla="*/ 1341482 w 1357423"/>
                                                                                                <a:gd name="connsiteY12" fmla="*/ 620080 h 759277"/>
                                                                                                <a:gd name="connsiteX13" fmla="*/ 1341482 w 1357423"/>
                                                                                                <a:gd name="connsiteY13" fmla="*/ 715539 h 759277"/>
                                                                                                <a:gd name="connsiteX14" fmla="*/ 1217089 w 1357423"/>
                                                                                                <a:gd name="connsiteY14" fmla="*/ 662018 h 759277"/>
                                                                                                <a:gd name="connsiteX15" fmla="*/ 1085249 w 1357423"/>
                                                                                                <a:gd name="connsiteY15" fmla="*/ 615056 h 759277"/>
                                                                                                <a:gd name="connsiteX16" fmla="*/ 949596 w 1357423"/>
                                                                                                <a:gd name="connsiteY16" fmla="*/ 610032 h 759277"/>
                                                                                                <a:gd name="connsiteX17" fmla="*/ 733557 w 1357423"/>
                                                                                                <a:gd name="connsiteY17" fmla="*/ 605007 h 759277"/>
                                                                                                <a:gd name="connsiteX18" fmla="*/ 648146 w 1357423"/>
                                                                                                <a:gd name="connsiteY18" fmla="*/ 610032 h 759277"/>
                                                                                                <a:gd name="connsiteX19" fmla="*/ 612977 w 1357423"/>
                                                                                                <a:gd name="connsiteY19" fmla="*/ 625104 h 759277"/>
                                                                                                <a:gd name="connsiteX20" fmla="*/ 547662 w 1357423"/>
                                                                                                <a:gd name="connsiteY20" fmla="*/ 755733 h 759277"/>
                                                                                                <a:gd name="connsiteX21" fmla="*/ 480865 w 1357423"/>
                                                                                                <a:gd name="connsiteY21" fmla="*/ 716903 h 759277"/>
                                                                                                <a:gd name="connsiteX22" fmla="*/ 437130 w 1357423"/>
                                                                                                <a:gd name="connsiteY22" fmla="*/ 660273 h 759277"/>
                                                                                                <a:gd name="connsiteX23" fmla="*/ 342405 w 1357423"/>
                                                                                                <a:gd name="connsiteY23" fmla="*/ 617019 h 759277"/>
                                                                                                <a:gd name="connsiteX24" fmla="*/ 151656 w 1357423"/>
                                                                                                <a:gd name="connsiteY24" fmla="*/ 551703 h 759277"/>
                                                                                                <a:gd name="connsiteX25" fmla="*/ 69293 w 1357423"/>
                                                                                                <a:gd name="connsiteY25" fmla="*/ 479402 h 759277"/>
                                                                                                <a:gd name="connsiteX26" fmla="*/ 30172 w 1357423"/>
                                                                                                <a:gd name="connsiteY26" fmla="*/ 414089 h 759277"/>
                                                                                                <a:gd name="connsiteX27" fmla="*/ 27 w 1357423"/>
                                                                                                <a:gd name="connsiteY27" fmla="*/ 278436 h 759277"/>
                                                                                                <a:gd name="connsiteX28" fmla="*/ 35196 w 1357423"/>
                                                                                                <a:gd name="connsiteY28" fmla="*/ 198049 h 759277"/>
                                                                                                <a:gd name="connsiteX29" fmla="*/ 95486 w 1357423"/>
                                                                                                <a:gd name="connsiteY29" fmla="*/ 92542 h 759277"/>
                                                                                                <a:gd name="connsiteX30" fmla="*/ 180897 w 1357423"/>
                                                                                                <a:gd name="connsiteY30" fmla="*/ 7131 h 759277"/>
                                                                                                <a:gd name="connsiteX0" fmla="*/ 183240 w 1359766"/>
                                                                                                <a:gd name="connsiteY0" fmla="*/ 7131 h 759277"/>
                                                                                                <a:gd name="connsiteX1" fmla="*/ 375976 w 1359766"/>
                                                                                                <a:gd name="connsiteY1" fmla="*/ 21744 h 759277"/>
                                                                                                <a:gd name="connsiteX2" fmla="*/ 479216 w 1359766"/>
                                                                                                <a:gd name="connsiteY2" fmla="*/ 146650 h 759277"/>
                                                                                                <a:gd name="connsiteX3" fmla="*/ 728325 w 1359766"/>
                                                                                                <a:gd name="connsiteY3" fmla="*/ 204533 h 759277"/>
                                                                                                <a:gd name="connsiteX4" fmla="*/ 715544 w 1359766"/>
                                                                                                <a:gd name="connsiteY4" fmla="*/ 330975 h 759277"/>
                                                                                                <a:gd name="connsiteX5" fmla="*/ 846335 w 1359766"/>
                                                                                                <a:gd name="connsiteY5" fmla="*/ 371772 h 759277"/>
                                                                                                <a:gd name="connsiteX6" fmla="*/ 909699 w 1359766"/>
                                                                                                <a:gd name="connsiteY6" fmla="*/ 376667 h 759277"/>
                                                                                                <a:gd name="connsiteX7" fmla="*/ 941291 w 1359766"/>
                                                                                                <a:gd name="connsiteY7" fmla="*/ 377374 h 759277"/>
                                                                                                <a:gd name="connsiteX8" fmla="*/ 980374 w 1359766"/>
                                                                                                <a:gd name="connsiteY8" fmla="*/ 396250 h 759277"/>
                                                                                                <a:gd name="connsiteX9" fmla="*/ 951129 w 1359766"/>
                                                                                                <a:gd name="connsiteY9" fmla="*/ 467233 h 759277"/>
                                                                                                <a:gd name="connsiteX10" fmla="*/ 1102515 w 1359766"/>
                                                                                                <a:gd name="connsiteY10" fmla="*/ 491769 h 759277"/>
                                                                                                <a:gd name="connsiteX11" fmla="*/ 1213196 w 1359766"/>
                                                                                                <a:gd name="connsiteY11" fmla="*/ 564814 h 759277"/>
                                                                                                <a:gd name="connsiteX12" fmla="*/ 1343825 w 1359766"/>
                                                                                                <a:gd name="connsiteY12" fmla="*/ 620080 h 759277"/>
                                                                                                <a:gd name="connsiteX13" fmla="*/ 1343825 w 1359766"/>
                                                                                                <a:gd name="connsiteY13" fmla="*/ 715539 h 759277"/>
                                                                                                <a:gd name="connsiteX14" fmla="*/ 1219432 w 1359766"/>
                                                                                                <a:gd name="connsiteY14" fmla="*/ 662018 h 759277"/>
                                                                                                <a:gd name="connsiteX15" fmla="*/ 1087592 w 1359766"/>
                                                                                                <a:gd name="connsiteY15" fmla="*/ 615056 h 759277"/>
                                                                                                <a:gd name="connsiteX16" fmla="*/ 951939 w 1359766"/>
                                                                                                <a:gd name="connsiteY16" fmla="*/ 610032 h 759277"/>
                                                                                                <a:gd name="connsiteX17" fmla="*/ 735900 w 1359766"/>
                                                                                                <a:gd name="connsiteY17" fmla="*/ 605007 h 759277"/>
                                                                                                <a:gd name="connsiteX18" fmla="*/ 650489 w 1359766"/>
                                                                                                <a:gd name="connsiteY18" fmla="*/ 610032 h 759277"/>
                                                                                                <a:gd name="connsiteX19" fmla="*/ 615320 w 1359766"/>
                                                                                                <a:gd name="connsiteY19" fmla="*/ 625104 h 759277"/>
                                                                                                <a:gd name="connsiteX20" fmla="*/ 550005 w 1359766"/>
                                                                                                <a:gd name="connsiteY20" fmla="*/ 755733 h 759277"/>
                                                                                                <a:gd name="connsiteX21" fmla="*/ 483208 w 1359766"/>
                                                                                                <a:gd name="connsiteY21" fmla="*/ 716903 h 759277"/>
                                                                                                <a:gd name="connsiteX22" fmla="*/ 439473 w 1359766"/>
                                                                                                <a:gd name="connsiteY22" fmla="*/ 660273 h 759277"/>
                                                                                                <a:gd name="connsiteX23" fmla="*/ 344748 w 1359766"/>
                                                                                                <a:gd name="connsiteY23" fmla="*/ 617019 h 759277"/>
                                                                                                <a:gd name="connsiteX24" fmla="*/ 153999 w 1359766"/>
                                                                                                <a:gd name="connsiteY24" fmla="*/ 551703 h 759277"/>
                                                                                                <a:gd name="connsiteX25" fmla="*/ 71636 w 1359766"/>
                                                                                                <a:gd name="connsiteY25" fmla="*/ 479402 h 759277"/>
                                                                                                <a:gd name="connsiteX26" fmla="*/ 32515 w 1359766"/>
                                                                                                <a:gd name="connsiteY26" fmla="*/ 414089 h 759277"/>
                                                                                                <a:gd name="connsiteX27" fmla="*/ 2370 w 1359766"/>
                                                                                                <a:gd name="connsiteY27" fmla="*/ 278436 h 759277"/>
                                                                                                <a:gd name="connsiteX28" fmla="*/ 97829 w 1359766"/>
                                                                                                <a:gd name="connsiteY28" fmla="*/ 92542 h 759277"/>
                                                                                                <a:gd name="connsiteX29" fmla="*/ 183240 w 1359766"/>
                                                                                                <a:gd name="connsiteY29" fmla="*/ 7131 h 759277"/>
                                                                                                <a:gd name="connsiteX0" fmla="*/ 183240 w 1359766"/>
                                                                                                <a:gd name="connsiteY0" fmla="*/ 7131 h 759277"/>
                                                                                                <a:gd name="connsiteX1" fmla="*/ 375976 w 1359766"/>
                                                                                                <a:gd name="connsiteY1" fmla="*/ 21744 h 759277"/>
                                                                                                <a:gd name="connsiteX2" fmla="*/ 479216 w 1359766"/>
                                                                                                <a:gd name="connsiteY2" fmla="*/ 146650 h 759277"/>
                                                                                                <a:gd name="connsiteX3" fmla="*/ 728325 w 1359766"/>
                                                                                                <a:gd name="connsiteY3" fmla="*/ 204533 h 759277"/>
                                                                                                <a:gd name="connsiteX4" fmla="*/ 715544 w 1359766"/>
                                                                                                <a:gd name="connsiteY4" fmla="*/ 330975 h 759277"/>
                                                                                                <a:gd name="connsiteX5" fmla="*/ 846335 w 1359766"/>
                                                                                                <a:gd name="connsiteY5" fmla="*/ 371772 h 759277"/>
                                                                                                <a:gd name="connsiteX6" fmla="*/ 909699 w 1359766"/>
                                                                                                <a:gd name="connsiteY6" fmla="*/ 376667 h 759277"/>
                                                                                                <a:gd name="connsiteX7" fmla="*/ 941291 w 1359766"/>
                                                                                                <a:gd name="connsiteY7" fmla="*/ 377374 h 759277"/>
                                                                                                <a:gd name="connsiteX8" fmla="*/ 980374 w 1359766"/>
                                                                                                <a:gd name="connsiteY8" fmla="*/ 396250 h 759277"/>
                                                                                                <a:gd name="connsiteX9" fmla="*/ 951129 w 1359766"/>
                                                                                                <a:gd name="connsiteY9" fmla="*/ 467233 h 759277"/>
                                                                                                <a:gd name="connsiteX10" fmla="*/ 1102515 w 1359766"/>
                                                                                                <a:gd name="connsiteY10" fmla="*/ 491769 h 759277"/>
                                                                                                <a:gd name="connsiteX11" fmla="*/ 1213196 w 1359766"/>
                                                                                                <a:gd name="connsiteY11" fmla="*/ 564814 h 759277"/>
                                                                                                <a:gd name="connsiteX12" fmla="*/ 1343825 w 1359766"/>
                                                                                                <a:gd name="connsiteY12" fmla="*/ 620080 h 759277"/>
                                                                                                <a:gd name="connsiteX13" fmla="*/ 1343825 w 1359766"/>
                                                                                                <a:gd name="connsiteY13" fmla="*/ 715539 h 759277"/>
                                                                                                <a:gd name="connsiteX14" fmla="*/ 1219432 w 1359766"/>
                                                                                                <a:gd name="connsiteY14" fmla="*/ 662018 h 759277"/>
                                                                                                <a:gd name="connsiteX15" fmla="*/ 1087592 w 1359766"/>
                                                                                                <a:gd name="connsiteY15" fmla="*/ 615056 h 759277"/>
                                                                                                <a:gd name="connsiteX16" fmla="*/ 951939 w 1359766"/>
                                                                                                <a:gd name="connsiteY16" fmla="*/ 610032 h 759277"/>
                                                                                                <a:gd name="connsiteX17" fmla="*/ 735900 w 1359766"/>
                                                                                                <a:gd name="connsiteY17" fmla="*/ 605007 h 759277"/>
                                                                                                <a:gd name="connsiteX18" fmla="*/ 650489 w 1359766"/>
                                                                                                <a:gd name="connsiteY18" fmla="*/ 610032 h 759277"/>
                                                                                                <a:gd name="connsiteX19" fmla="*/ 615320 w 1359766"/>
                                                                                                <a:gd name="connsiteY19" fmla="*/ 625104 h 759277"/>
                                                                                                <a:gd name="connsiteX20" fmla="*/ 550005 w 1359766"/>
                                                                                                <a:gd name="connsiteY20" fmla="*/ 755733 h 759277"/>
                                                                                                <a:gd name="connsiteX21" fmla="*/ 483208 w 1359766"/>
                                                                                                <a:gd name="connsiteY21" fmla="*/ 716903 h 759277"/>
                                                                                                <a:gd name="connsiteX22" fmla="*/ 439473 w 1359766"/>
                                                                                                <a:gd name="connsiteY22" fmla="*/ 660273 h 759277"/>
                                                                                                <a:gd name="connsiteX23" fmla="*/ 344748 w 1359766"/>
                                                                                                <a:gd name="connsiteY23" fmla="*/ 617019 h 759277"/>
                                                                                                <a:gd name="connsiteX24" fmla="*/ 136258 w 1359766"/>
                                                                                                <a:gd name="connsiteY24" fmla="*/ 551703 h 759277"/>
                                                                                                <a:gd name="connsiteX25" fmla="*/ 71636 w 1359766"/>
                                                                                                <a:gd name="connsiteY25" fmla="*/ 479402 h 759277"/>
                                                                                                <a:gd name="connsiteX26" fmla="*/ 32515 w 1359766"/>
                                                                                                <a:gd name="connsiteY26" fmla="*/ 414089 h 759277"/>
                                                                                                <a:gd name="connsiteX27" fmla="*/ 2370 w 1359766"/>
                                                                                                <a:gd name="connsiteY27" fmla="*/ 278436 h 759277"/>
                                                                                                <a:gd name="connsiteX28" fmla="*/ 97829 w 1359766"/>
                                                                                                <a:gd name="connsiteY28" fmla="*/ 92542 h 759277"/>
                                                                                                <a:gd name="connsiteX29" fmla="*/ 183240 w 1359766"/>
                                                                                                <a:gd name="connsiteY29" fmla="*/ 7131 h 759277"/>
                                                                                                <a:gd name="connsiteX0" fmla="*/ 183946 w 1360472"/>
                                                                                                <a:gd name="connsiteY0" fmla="*/ 7131 h 759277"/>
                                                                                                <a:gd name="connsiteX1" fmla="*/ 376682 w 1360472"/>
                                                                                                <a:gd name="connsiteY1" fmla="*/ 21744 h 759277"/>
                                                                                                <a:gd name="connsiteX2" fmla="*/ 479922 w 1360472"/>
                                                                                                <a:gd name="connsiteY2" fmla="*/ 146650 h 759277"/>
                                                                                                <a:gd name="connsiteX3" fmla="*/ 729031 w 1360472"/>
                                                                                                <a:gd name="connsiteY3" fmla="*/ 204533 h 759277"/>
                                                                                                <a:gd name="connsiteX4" fmla="*/ 716250 w 1360472"/>
                                                                                                <a:gd name="connsiteY4" fmla="*/ 330975 h 759277"/>
                                                                                                <a:gd name="connsiteX5" fmla="*/ 847041 w 1360472"/>
                                                                                                <a:gd name="connsiteY5" fmla="*/ 371772 h 759277"/>
                                                                                                <a:gd name="connsiteX6" fmla="*/ 910405 w 1360472"/>
                                                                                                <a:gd name="connsiteY6" fmla="*/ 376667 h 759277"/>
                                                                                                <a:gd name="connsiteX7" fmla="*/ 941997 w 1360472"/>
                                                                                                <a:gd name="connsiteY7" fmla="*/ 377374 h 759277"/>
                                                                                                <a:gd name="connsiteX8" fmla="*/ 981080 w 1360472"/>
                                                                                                <a:gd name="connsiteY8" fmla="*/ 396250 h 759277"/>
                                                                                                <a:gd name="connsiteX9" fmla="*/ 951835 w 1360472"/>
                                                                                                <a:gd name="connsiteY9" fmla="*/ 467233 h 759277"/>
                                                                                                <a:gd name="connsiteX10" fmla="*/ 1103221 w 1360472"/>
                                                                                                <a:gd name="connsiteY10" fmla="*/ 491769 h 759277"/>
                                                                                                <a:gd name="connsiteX11" fmla="*/ 1213902 w 1360472"/>
                                                                                                <a:gd name="connsiteY11" fmla="*/ 564814 h 759277"/>
                                                                                                <a:gd name="connsiteX12" fmla="*/ 1344531 w 1360472"/>
                                                                                                <a:gd name="connsiteY12" fmla="*/ 620080 h 759277"/>
                                                                                                <a:gd name="connsiteX13" fmla="*/ 1344531 w 1360472"/>
                                                                                                <a:gd name="connsiteY13" fmla="*/ 715539 h 759277"/>
                                                                                                <a:gd name="connsiteX14" fmla="*/ 1220138 w 1360472"/>
                                                                                                <a:gd name="connsiteY14" fmla="*/ 662018 h 759277"/>
                                                                                                <a:gd name="connsiteX15" fmla="*/ 1088298 w 1360472"/>
                                                                                                <a:gd name="connsiteY15" fmla="*/ 615056 h 759277"/>
                                                                                                <a:gd name="connsiteX16" fmla="*/ 952645 w 1360472"/>
                                                                                                <a:gd name="connsiteY16" fmla="*/ 610032 h 759277"/>
                                                                                                <a:gd name="connsiteX17" fmla="*/ 736606 w 1360472"/>
                                                                                                <a:gd name="connsiteY17" fmla="*/ 605007 h 759277"/>
                                                                                                <a:gd name="connsiteX18" fmla="*/ 651195 w 1360472"/>
                                                                                                <a:gd name="connsiteY18" fmla="*/ 610032 h 759277"/>
                                                                                                <a:gd name="connsiteX19" fmla="*/ 616026 w 1360472"/>
                                                                                                <a:gd name="connsiteY19" fmla="*/ 625104 h 759277"/>
                                                                                                <a:gd name="connsiteX20" fmla="*/ 550711 w 1360472"/>
                                                                                                <a:gd name="connsiteY20" fmla="*/ 755733 h 759277"/>
                                                                                                <a:gd name="connsiteX21" fmla="*/ 483914 w 1360472"/>
                                                                                                <a:gd name="connsiteY21" fmla="*/ 716903 h 759277"/>
                                                                                                <a:gd name="connsiteX22" fmla="*/ 440179 w 1360472"/>
                                                                                                <a:gd name="connsiteY22" fmla="*/ 660273 h 759277"/>
                                                                                                <a:gd name="connsiteX23" fmla="*/ 345454 w 1360472"/>
                                                                                                <a:gd name="connsiteY23" fmla="*/ 617019 h 759277"/>
                                                                                                <a:gd name="connsiteX24" fmla="*/ 136964 w 1360472"/>
                                                                                                <a:gd name="connsiteY24" fmla="*/ 551703 h 759277"/>
                                                                                                <a:gd name="connsiteX25" fmla="*/ 72342 w 1360472"/>
                                                                                                <a:gd name="connsiteY25" fmla="*/ 479402 h 759277"/>
                                                                                                <a:gd name="connsiteX26" fmla="*/ 24350 w 1360472"/>
                                                                                                <a:gd name="connsiteY26" fmla="*/ 418544 h 759277"/>
                                                                                                <a:gd name="connsiteX27" fmla="*/ 3076 w 1360472"/>
                                                                                                <a:gd name="connsiteY27" fmla="*/ 278436 h 759277"/>
                                                                                                <a:gd name="connsiteX28" fmla="*/ 98535 w 1360472"/>
                                                                                                <a:gd name="connsiteY28" fmla="*/ 92542 h 759277"/>
                                                                                                <a:gd name="connsiteX29" fmla="*/ 183946 w 1360472"/>
                                                                                                <a:gd name="connsiteY29" fmla="*/ 7131 h 759277"/>
                                                                                                <a:gd name="connsiteX0" fmla="*/ 183946 w 1360472"/>
                                                                                                <a:gd name="connsiteY0" fmla="*/ 7131 h 759277"/>
                                                                                                <a:gd name="connsiteX1" fmla="*/ 376682 w 1360472"/>
                                                                                                <a:gd name="connsiteY1" fmla="*/ 21744 h 759277"/>
                                                                                                <a:gd name="connsiteX2" fmla="*/ 479922 w 1360472"/>
                                                                                                <a:gd name="connsiteY2" fmla="*/ 146650 h 759277"/>
                                                                                                <a:gd name="connsiteX3" fmla="*/ 729031 w 1360472"/>
                                                                                                <a:gd name="connsiteY3" fmla="*/ 204533 h 759277"/>
                                                                                                <a:gd name="connsiteX4" fmla="*/ 716250 w 1360472"/>
                                                                                                <a:gd name="connsiteY4" fmla="*/ 330975 h 759277"/>
                                                                                                <a:gd name="connsiteX5" fmla="*/ 847041 w 1360472"/>
                                                                                                <a:gd name="connsiteY5" fmla="*/ 371772 h 759277"/>
                                                                                                <a:gd name="connsiteX6" fmla="*/ 910405 w 1360472"/>
                                                                                                <a:gd name="connsiteY6" fmla="*/ 376667 h 759277"/>
                                                                                                <a:gd name="connsiteX7" fmla="*/ 941997 w 1360472"/>
                                                                                                <a:gd name="connsiteY7" fmla="*/ 377374 h 759277"/>
                                                                                                <a:gd name="connsiteX8" fmla="*/ 981080 w 1360472"/>
                                                                                                <a:gd name="connsiteY8" fmla="*/ 396250 h 759277"/>
                                                                                                <a:gd name="connsiteX9" fmla="*/ 951835 w 1360472"/>
                                                                                                <a:gd name="connsiteY9" fmla="*/ 467233 h 759277"/>
                                                                                                <a:gd name="connsiteX10" fmla="*/ 1103221 w 1360472"/>
                                                                                                <a:gd name="connsiteY10" fmla="*/ 491769 h 759277"/>
                                                                                                <a:gd name="connsiteX11" fmla="*/ 1213902 w 1360472"/>
                                                                                                <a:gd name="connsiteY11" fmla="*/ 564814 h 759277"/>
                                                                                                <a:gd name="connsiteX12" fmla="*/ 1344531 w 1360472"/>
                                                                                                <a:gd name="connsiteY12" fmla="*/ 620080 h 759277"/>
                                                                                                <a:gd name="connsiteX13" fmla="*/ 1344531 w 1360472"/>
                                                                                                <a:gd name="connsiteY13" fmla="*/ 715539 h 759277"/>
                                                                                                <a:gd name="connsiteX14" fmla="*/ 1220138 w 1360472"/>
                                                                                                <a:gd name="connsiteY14" fmla="*/ 662018 h 759277"/>
                                                                                                <a:gd name="connsiteX15" fmla="*/ 1088298 w 1360472"/>
                                                                                                <a:gd name="connsiteY15" fmla="*/ 615056 h 759277"/>
                                                                                                <a:gd name="connsiteX16" fmla="*/ 952645 w 1360472"/>
                                                                                                <a:gd name="connsiteY16" fmla="*/ 610032 h 759277"/>
                                                                                                <a:gd name="connsiteX17" fmla="*/ 736606 w 1360472"/>
                                                                                                <a:gd name="connsiteY17" fmla="*/ 605007 h 759277"/>
                                                                                                <a:gd name="connsiteX18" fmla="*/ 651195 w 1360472"/>
                                                                                                <a:gd name="connsiteY18" fmla="*/ 610032 h 759277"/>
                                                                                                <a:gd name="connsiteX19" fmla="*/ 616026 w 1360472"/>
                                                                                                <a:gd name="connsiteY19" fmla="*/ 625104 h 759277"/>
                                                                                                <a:gd name="connsiteX20" fmla="*/ 550711 w 1360472"/>
                                                                                                <a:gd name="connsiteY20" fmla="*/ 755733 h 759277"/>
                                                                                                <a:gd name="connsiteX21" fmla="*/ 483914 w 1360472"/>
                                                                                                <a:gd name="connsiteY21" fmla="*/ 716903 h 759277"/>
                                                                                                <a:gd name="connsiteX22" fmla="*/ 440179 w 1360472"/>
                                                                                                <a:gd name="connsiteY22" fmla="*/ 660273 h 759277"/>
                                                                                                <a:gd name="connsiteX23" fmla="*/ 323278 w 1360472"/>
                                                                                                <a:gd name="connsiteY23" fmla="*/ 621473 h 759277"/>
                                                                                                <a:gd name="connsiteX24" fmla="*/ 136964 w 1360472"/>
                                                                                                <a:gd name="connsiteY24" fmla="*/ 551703 h 759277"/>
                                                                                                <a:gd name="connsiteX25" fmla="*/ 72342 w 1360472"/>
                                                                                                <a:gd name="connsiteY25" fmla="*/ 479402 h 759277"/>
                                                                                                <a:gd name="connsiteX26" fmla="*/ 24350 w 1360472"/>
                                                                                                <a:gd name="connsiteY26" fmla="*/ 418544 h 759277"/>
                                                                                                <a:gd name="connsiteX27" fmla="*/ 3076 w 1360472"/>
                                                                                                <a:gd name="connsiteY27" fmla="*/ 278436 h 759277"/>
                                                                                                <a:gd name="connsiteX28" fmla="*/ 98535 w 1360472"/>
                                                                                                <a:gd name="connsiteY28" fmla="*/ 92542 h 759277"/>
                                                                                                <a:gd name="connsiteX29" fmla="*/ 183946 w 1360472"/>
                                                                                                <a:gd name="connsiteY29" fmla="*/ 7131 h 759277"/>
                                                                                                <a:gd name="connsiteX0" fmla="*/ 188038 w 1364564"/>
                                                                                                <a:gd name="connsiteY0" fmla="*/ 7131 h 759277"/>
                                                                                                <a:gd name="connsiteX1" fmla="*/ 380774 w 1364564"/>
                                                                                                <a:gd name="connsiteY1" fmla="*/ 21744 h 759277"/>
                                                                                                <a:gd name="connsiteX2" fmla="*/ 484014 w 1364564"/>
                                                                                                <a:gd name="connsiteY2" fmla="*/ 146650 h 759277"/>
                                                                                                <a:gd name="connsiteX3" fmla="*/ 733123 w 1364564"/>
                                                                                                <a:gd name="connsiteY3" fmla="*/ 204533 h 759277"/>
                                                                                                <a:gd name="connsiteX4" fmla="*/ 720342 w 1364564"/>
                                                                                                <a:gd name="connsiteY4" fmla="*/ 330975 h 759277"/>
                                                                                                <a:gd name="connsiteX5" fmla="*/ 851133 w 1364564"/>
                                                                                                <a:gd name="connsiteY5" fmla="*/ 371772 h 759277"/>
                                                                                                <a:gd name="connsiteX6" fmla="*/ 914497 w 1364564"/>
                                                                                                <a:gd name="connsiteY6" fmla="*/ 376667 h 759277"/>
                                                                                                <a:gd name="connsiteX7" fmla="*/ 946089 w 1364564"/>
                                                                                                <a:gd name="connsiteY7" fmla="*/ 377374 h 759277"/>
                                                                                                <a:gd name="connsiteX8" fmla="*/ 985172 w 1364564"/>
                                                                                                <a:gd name="connsiteY8" fmla="*/ 396250 h 759277"/>
                                                                                                <a:gd name="connsiteX9" fmla="*/ 955927 w 1364564"/>
                                                                                                <a:gd name="connsiteY9" fmla="*/ 467233 h 759277"/>
                                                                                                <a:gd name="connsiteX10" fmla="*/ 1107313 w 1364564"/>
                                                                                                <a:gd name="connsiteY10" fmla="*/ 491769 h 759277"/>
                                                                                                <a:gd name="connsiteX11" fmla="*/ 1217994 w 1364564"/>
                                                                                                <a:gd name="connsiteY11" fmla="*/ 564814 h 759277"/>
                                                                                                <a:gd name="connsiteX12" fmla="*/ 1348623 w 1364564"/>
                                                                                                <a:gd name="connsiteY12" fmla="*/ 620080 h 759277"/>
                                                                                                <a:gd name="connsiteX13" fmla="*/ 1348623 w 1364564"/>
                                                                                                <a:gd name="connsiteY13" fmla="*/ 715539 h 759277"/>
                                                                                                <a:gd name="connsiteX14" fmla="*/ 1224230 w 1364564"/>
                                                                                                <a:gd name="connsiteY14" fmla="*/ 662018 h 759277"/>
                                                                                                <a:gd name="connsiteX15" fmla="*/ 1092390 w 1364564"/>
                                                                                                <a:gd name="connsiteY15" fmla="*/ 615056 h 759277"/>
                                                                                                <a:gd name="connsiteX16" fmla="*/ 956737 w 1364564"/>
                                                                                                <a:gd name="connsiteY16" fmla="*/ 610032 h 759277"/>
                                                                                                <a:gd name="connsiteX17" fmla="*/ 740698 w 1364564"/>
                                                                                                <a:gd name="connsiteY17" fmla="*/ 605007 h 759277"/>
                                                                                                <a:gd name="connsiteX18" fmla="*/ 655287 w 1364564"/>
                                                                                                <a:gd name="connsiteY18" fmla="*/ 610032 h 759277"/>
                                                                                                <a:gd name="connsiteX19" fmla="*/ 620118 w 1364564"/>
                                                                                                <a:gd name="connsiteY19" fmla="*/ 625104 h 759277"/>
                                                                                                <a:gd name="connsiteX20" fmla="*/ 554803 w 1364564"/>
                                                                                                <a:gd name="connsiteY20" fmla="*/ 755733 h 759277"/>
                                                                                                <a:gd name="connsiteX21" fmla="*/ 488006 w 1364564"/>
                                                                                                <a:gd name="connsiteY21" fmla="*/ 716903 h 759277"/>
                                                                                                <a:gd name="connsiteX22" fmla="*/ 444271 w 1364564"/>
                                                                                                <a:gd name="connsiteY22" fmla="*/ 660273 h 759277"/>
                                                                                                <a:gd name="connsiteX23" fmla="*/ 327370 w 1364564"/>
                                                                                                <a:gd name="connsiteY23" fmla="*/ 621473 h 759277"/>
                                                                                                <a:gd name="connsiteX24" fmla="*/ 141056 w 1364564"/>
                                                                                                <a:gd name="connsiteY24" fmla="*/ 551703 h 759277"/>
                                                                                                <a:gd name="connsiteX25" fmla="*/ 76434 w 1364564"/>
                                                                                                <a:gd name="connsiteY25" fmla="*/ 479402 h 759277"/>
                                                                                                <a:gd name="connsiteX26" fmla="*/ 28442 w 1364564"/>
                                                                                                <a:gd name="connsiteY26" fmla="*/ 418544 h 759277"/>
                                                                                                <a:gd name="connsiteX27" fmla="*/ 2734 w 1364564"/>
                                                                                                <a:gd name="connsiteY27" fmla="*/ 278436 h 759277"/>
                                                                                                <a:gd name="connsiteX28" fmla="*/ 102627 w 1364564"/>
                                                                                                <a:gd name="connsiteY28" fmla="*/ 92542 h 759277"/>
                                                                                                <a:gd name="connsiteX29" fmla="*/ 188038 w 1364564"/>
                                                                                                <a:gd name="connsiteY29" fmla="*/ 7131 h 759277"/>
                                                                                                <a:gd name="connsiteX0" fmla="*/ 188038 w 1364564"/>
                                                                                                <a:gd name="connsiteY0" fmla="*/ 6807 h 758953"/>
                                                                                                <a:gd name="connsiteX1" fmla="*/ 380774 w 1364564"/>
                                                                                                <a:gd name="connsiteY1" fmla="*/ 21420 h 758953"/>
                                                                                                <a:gd name="connsiteX2" fmla="*/ 484014 w 1364564"/>
                                                                                                <a:gd name="connsiteY2" fmla="*/ 146326 h 758953"/>
                                                                                                <a:gd name="connsiteX3" fmla="*/ 733123 w 1364564"/>
                                                                                                <a:gd name="connsiteY3" fmla="*/ 204209 h 758953"/>
                                                                                                <a:gd name="connsiteX4" fmla="*/ 720342 w 1364564"/>
                                                                                                <a:gd name="connsiteY4" fmla="*/ 330651 h 758953"/>
                                                                                                <a:gd name="connsiteX5" fmla="*/ 851133 w 1364564"/>
                                                                                                <a:gd name="connsiteY5" fmla="*/ 371448 h 758953"/>
                                                                                                <a:gd name="connsiteX6" fmla="*/ 914497 w 1364564"/>
                                                                                                <a:gd name="connsiteY6" fmla="*/ 376343 h 758953"/>
                                                                                                <a:gd name="connsiteX7" fmla="*/ 946089 w 1364564"/>
                                                                                                <a:gd name="connsiteY7" fmla="*/ 377050 h 758953"/>
                                                                                                <a:gd name="connsiteX8" fmla="*/ 985172 w 1364564"/>
                                                                                                <a:gd name="connsiteY8" fmla="*/ 395926 h 758953"/>
                                                                                                <a:gd name="connsiteX9" fmla="*/ 955927 w 1364564"/>
                                                                                                <a:gd name="connsiteY9" fmla="*/ 466909 h 758953"/>
                                                                                                <a:gd name="connsiteX10" fmla="*/ 1107313 w 1364564"/>
                                                                                                <a:gd name="connsiteY10" fmla="*/ 491445 h 758953"/>
                                                                                                <a:gd name="connsiteX11" fmla="*/ 1217994 w 1364564"/>
                                                                                                <a:gd name="connsiteY11" fmla="*/ 564490 h 758953"/>
                                                                                                <a:gd name="connsiteX12" fmla="*/ 1348623 w 1364564"/>
                                                                                                <a:gd name="connsiteY12" fmla="*/ 619756 h 758953"/>
                                                                                                <a:gd name="connsiteX13" fmla="*/ 1348623 w 1364564"/>
                                                                                                <a:gd name="connsiteY13" fmla="*/ 715215 h 758953"/>
                                                                                                <a:gd name="connsiteX14" fmla="*/ 1224230 w 1364564"/>
                                                                                                <a:gd name="connsiteY14" fmla="*/ 661694 h 758953"/>
                                                                                                <a:gd name="connsiteX15" fmla="*/ 1092390 w 1364564"/>
                                                                                                <a:gd name="connsiteY15" fmla="*/ 614732 h 758953"/>
                                                                                                <a:gd name="connsiteX16" fmla="*/ 956737 w 1364564"/>
                                                                                                <a:gd name="connsiteY16" fmla="*/ 609708 h 758953"/>
                                                                                                <a:gd name="connsiteX17" fmla="*/ 740698 w 1364564"/>
                                                                                                <a:gd name="connsiteY17" fmla="*/ 604683 h 758953"/>
                                                                                                <a:gd name="connsiteX18" fmla="*/ 655287 w 1364564"/>
                                                                                                <a:gd name="connsiteY18" fmla="*/ 609708 h 758953"/>
                                                                                                <a:gd name="connsiteX19" fmla="*/ 620118 w 1364564"/>
                                                                                                <a:gd name="connsiteY19" fmla="*/ 624780 h 758953"/>
                                                                                                <a:gd name="connsiteX20" fmla="*/ 554803 w 1364564"/>
                                                                                                <a:gd name="connsiteY20" fmla="*/ 755409 h 758953"/>
                                                                                                <a:gd name="connsiteX21" fmla="*/ 488006 w 1364564"/>
                                                                                                <a:gd name="connsiteY21" fmla="*/ 716579 h 758953"/>
                                                                                                <a:gd name="connsiteX22" fmla="*/ 444271 w 1364564"/>
                                                                                                <a:gd name="connsiteY22" fmla="*/ 659949 h 758953"/>
                                                                                                <a:gd name="connsiteX23" fmla="*/ 327370 w 1364564"/>
                                                                                                <a:gd name="connsiteY23" fmla="*/ 621149 h 758953"/>
                                                                                                <a:gd name="connsiteX24" fmla="*/ 141056 w 1364564"/>
                                                                                                <a:gd name="connsiteY24" fmla="*/ 551379 h 758953"/>
                                                                                                <a:gd name="connsiteX25" fmla="*/ 76434 w 1364564"/>
                                                                                                <a:gd name="connsiteY25" fmla="*/ 479078 h 758953"/>
                                                                                                <a:gd name="connsiteX26" fmla="*/ 28442 w 1364564"/>
                                                                                                <a:gd name="connsiteY26" fmla="*/ 418220 h 758953"/>
                                                                                                <a:gd name="connsiteX27" fmla="*/ 2734 w 1364564"/>
                                                                                                <a:gd name="connsiteY27" fmla="*/ 278112 h 758953"/>
                                                                                                <a:gd name="connsiteX28" fmla="*/ 89321 w 1364564"/>
                                                                                                <a:gd name="connsiteY28" fmla="*/ 87763 h 758953"/>
                                                                                                <a:gd name="connsiteX29" fmla="*/ 188038 w 1364564"/>
                                                                                                <a:gd name="connsiteY29" fmla="*/ 6807 h 758953"/>
                                                                                                <a:gd name="connsiteX0" fmla="*/ 192199 w 1368725"/>
                                                                                                <a:gd name="connsiteY0" fmla="*/ 6807 h 758953"/>
                                                                                                <a:gd name="connsiteX1" fmla="*/ 384935 w 1368725"/>
                                                                                                <a:gd name="connsiteY1" fmla="*/ 21420 h 758953"/>
                                                                                                <a:gd name="connsiteX2" fmla="*/ 488175 w 1368725"/>
                                                                                                <a:gd name="connsiteY2" fmla="*/ 146326 h 758953"/>
                                                                                                <a:gd name="connsiteX3" fmla="*/ 737284 w 1368725"/>
                                                                                                <a:gd name="connsiteY3" fmla="*/ 204209 h 758953"/>
                                                                                                <a:gd name="connsiteX4" fmla="*/ 724503 w 1368725"/>
                                                                                                <a:gd name="connsiteY4" fmla="*/ 330651 h 758953"/>
                                                                                                <a:gd name="connsiteX5" fmla="*/ 855294 w 1368725"/>
                                                                                                <a:gd name="connsiteY5" fmla="*/ 371448 h 758953"/>
                                                                                                <a:gd name="connsiteX6" fmla="*/ 918658 w 1368725"/>
                                                                                                <a:gd name="connsiteY6" fmla="*/ 376343 h 758953"/>
                                                                                                <a:gd name="connsiteX7" fmla="*/ 950250 w 1368725"/>
                                                                                                <a:gd name="connsiteY7" fmla="*/ 377050 h 758953"/>
                                                                                                <a:gd name="connsiteX8" fmla="*/ 989333 w 1368725"/>
                                                                                                <a:gd name="connsiteY8" fmla="*/ 395926 h 758953"/>
                                                                                                <a:gd name="connsiteX9" fmla="*/ 960088 w 1368725"/>
                                                                                                <a:gd name="connsiteY9" fmla="*/ 466909 h 758953"/>
                                                                                                <a:gd name="connsiteX10" fmla="*/ 1111474 w 1368725"/>
                                                                                                <a:gd name="connsiteY10" fmla="*/ 491445 h 758953"/>
                                                                                                <a:gd name="connsiteX11" fmla="*/ 1222155 w 1368725"/>
                                                                                                <a:gd name="connsiteY11" fmla="*/ 564490 h 758953"/>
                                                                                                <a:gd name="connsiteX12" fmla="*/ 1352784 w 1368725"/>
                                                                                                <a:gd name="connsiteY12" fmla="*/ 619756 h 758953"/>
                                                                                                <a:gd name="connsiteX13" fmla="*/ 1352784 w 1368725"/>
                                                                                                <a:gd name="connsiteY13" fmla="*/ 715215 h 758953"/>
                                                                                                <a:gd name="connsiteX14" fmla="*/ 1228391 w 1368725"/>
                                                                                                <a:gd name="connsiteY14" fmla="*/ 661694 h 758953"/>
                                                                                                <a:gd name="connsiteX15" fmla="*/ 1096551 w 1368725"/>
                                                                                                <a:gd name="connsiteY15" fmla="*/ 614732 h 758953"/>
                                                                                                <a:gd name="connsiteX16" fmla="*/ 960898 w 1368725"/>
                                                                                                <a:gd name="connsiteY16" fmla="*/ 609708 h 758953"/>
                                                                                                <a:gd name="connsiteX17" fmla="*/ 744859 w 1368725"/>
                                                                                                <a:gd name="connsiteY17" fmla="*/ 604683 h 758953"/>
                                                                                                <a:gd name="connsiteX18" fmla="*/ 659448 w 1368725"/>
                                                                                                <a:gd name="connsiteY18" fmla="*/ 609708 h 758953"/>
                                                                                                <a:gd name="connsiteX19" fmla="*/ 624279 w 1368725"/>
                                                                                                <a:gd name="connsiteY19" fmla="*/ 624780 h 758953"/>
                                                                                                <a:gd name="connsiteX20" fmla="*/ 558964 w 1368725"/>
                                                                                                <a:gd name="connsiteY20" fmla="*/ 755409 h 758953"/>
                                                                                                <a:gd name="connsiteX21" fmla="*/ 492167 w 1368725"/>
                                                                                                <a:gd name="connsiteY21" fmla="*/ 716579 h 758953"/>
                                                                                                <a:gd name="connsiteX22" fmla="*/ 448432 w 1368725"/>
                                                                                                <a:gd name="connsiteY22" fmla="*/ 659949 h 758953"/>
                                                                                                <a:gd name="connsiteX23" fmla="*/ 331531 w 1368725"/>
                                                                                                <a:gd name="connsiteY23" fmla="*/ 621149 h 758953"/>
                                                                                                <a:gd name="connsiteX24" fmla="*/ 145217 w 1368725"/>
                                                                                                <a:gd name="connsiteY24" fmla="*/ 551379 h 758953"/>
                                                                                                <a:gd name="connsiteX25" fmla="*/ 80595 w 1368725"/>
                                                                                                <a:gd name="connsiteY25" fmla="*/ 479078 h 758953"/>
                                                                                                <a:gd name="connsiteX26" fmla="*/ 32603 w 1368725"/>
                                                                                                <a:gd name="connsiteY26" fmla="*/ 418220 h 758953"/>
                                                                                                <a:gd name="connsiteX27" fmla="*/ 2459 w 1368725"/>
                                                                                                <a:gd name="connsiteY27" fmla="*/ 260294 h 758953"/>
                                                                                                <a:gd name="connsiteX28" fmla="*/ 93482 w 1368725"/>
                                                                                                <a:gd name="connsiteY28" fmla="*/ 87763 h 758953"/>
                                                                                                <a:gd name="connsiteX29" fmla="*/ 192199 w 1368725"/>
                                                                                                <a:gd name="connsiteY29" fmla="*/ 6807 h 758953"/>
                                                                                                <a:gd name="connsiteX0" fmla="*/ 192961 w 1369487"/>
                                                                                                <a:gd name="connsiteY0" fmla="*/ 6807 h 758953"/>
                                                                                                <a:gd name="connsiteX1" fmla="*/ 385697 w 1369487"/>
                                                                                                <a:gd name="connsiteY1" fmla="*/ 21420 h 758953"/>
                                                                                                <a:gd name="connsiteX2" fmla="*/ 488937 w 1369487"/>
                                                                                                <a:gd name="connsiteY2" fmla="*/ 146326 h 758953"/>
                                                                                                <a:gd name="connsiteX3" fmla="*/ 738046 w 1369487"/>
                                                                                                <a:gd name="connsiteY3" fmla="*/ 204209 h 758953"/>
                                                                                                <a:gd name="connsiteX4" fmla="*/ 725265 w 1369487"/>
                                                                                                <a:gd name="connsiteY4" fmla="*/ 330651 h 758953"/>
                                                                                                <a:gd name="connsiteX5" fmla="*/ 856056 w 1369487"/>
                                                                                                <a:gd name="connsiteY5" fmla="*/ 371448 h 758953"/>
                                                                                                <a:gd name="connsiteX6" fmla="*/ 919420 w 1369487"/>
                                                                                                <a:gd name="connsiteY6" fmla="*/ 376343 h 758953"/>
                                                                                                <a:gd name="connsiteX7" fmla="*/ 951012 w 1369487"/>
                                                                                                <a:gd name="connsiteY7" fmla="*/ 377050 h 758953"/>
                                                                                                <a:gd name="connsiteX8" fmla="*/ 990095 w 1369487"/>
                                                                                                <a:gd name="connsiteY8" fmla="*/ 395926 h 758953"/>
                                                                                                <a:gd name="connsiteX9" fmla="*/ 960850 w 1369487"/>
                                                                                                <a:gd name="connsiteY9" fmla="*/ 466909 h 758953"/>
                                                                                                <a:gd name="connsiteX10" fmla="*/ 1112236 w 1369487"/>
                                                                                                <a:gd name="connsiteY10" fmla="*/ 491445 h 758953"/>
                                                                                                <a:gd name="connsiteX11" fmla="*/ 1222917 w 1369487"/>
                                                                                                <a:gd name="connsiteY11" fmla="*/ 564490 h 758953"/>
                                                                                                <a:gd name="connsiteX12" fmla="*/ 1353546 w 1369487"/>
                                                                                                <a:gd name="connsiteY12" fmla="*/ 619756 h 758953"/>
                                                                                                <a:gd name="connsiteX13" fmla="*/ 1353546 w 1369487"/>
                                                                                                <a:gd name="connsiteY13" fmla="*/ 715215 h 758953"/>
                                                                                                <a:gd name="connsiteX14" fmla="*/ 1229153 w 1369487"/>
                                                                                                <a:gd name="connsiteY14" fmla="*/ 661694 h 758953"/>
                                                                                                <a:gd name="connsiteX15" fmla="*/ 1097313 w 1369487"/>
                                                                                                <a:gd name="connsiteY15" fmla="*/ 614732 h 758953"/>
                                                                                                <a:gd name="connsiteX16" fmla="*/ 961660 w 1369487"/>
                                                                                                <a:gd name="connsiteY16" fmla="*/ 609708 h 758953"/>
                                                                                                <a:gd name="connsiteX17" fmla="*/ 745621 w 1369487"/>
                                                                                                <a:gd name="connsiteY17" fmla="*/ 604683 h 758953"/>
                                                                                                <a:gd name="connsiteX18" fmla="*/ 660210 w 1369487"/>
                                                                                                <a:gd name="connsiteY18" fmla="*/ 609708 h 758953"/>
                                                                                                <a:gd name="connsiteX19" fmla="*/ 625041 w 1369487"/>
                                                                                                <a:gd name="connsiteY19" fmla="*/ 624780 h 758953"/>
                                                                                                <a:gd name="connsiteX20" fmla="*/ 559726 w 1369487"/>
                                                                                                <a:gd name="connsiteY20" fmla="*/ 755409 h 758953"/>
                                                                                                <a:gd name="connsiteX21" fmla="*/ 492929 w 1369487"/>
                                                                                                <a:gd name="connsiteY21" fmla="*/ 716579 h 758953"/>
                                                                                                <a:gd name="connsiteX22" fmla="*/ 449194 w 1369487"/>
                                                                                                <a:gd name="connsiteY22" fmla="*/ 659949 h 758953"/>
                                                                                                <a:gd name="connsiteX23" fmla="*/ 332293 w 1369487"/>
                                                                                                <a:gd name="connsiteY23" fmla="*/ 621149 h 758953"/>
                                                                                                <a:gd name="connsiteX24" fmla="*/ 145979 w 1369487"/>
                                                                                                <a:gd name="connsiteY24" fmla="*/ 551379 h 758953"/>
                                                                                                <a:gd name="connsiteX25" fmla="*/ 81357 w 1369487"/>
                                                                                                <a:gd name="connsiteY25" fmla="*/ 479078 h 758953"/>
                                                                                                <a:gd name="connsiteX26" fmla="*/ 24495 w 1369487"/>
                                                                                                <a:gd name="connsiteY26" fmla="*/ 395947 h 758953"/>
                                                                                                <a:gd name="connsiteX27" fmla="*/ 3221 w 1369487"/>
                                                                                                <a:gd name="connsiteY27" fmla="*/ 260294 h 758953"/>
                                                                                                <a:gd name="connsiteX28" fmla="*/ 94244 w 1369487"/>
                                                                                                <a:gd name="connsiteY28" fmla="*/ 87763 h 758953"/>
                                                                                                <a:gd name="connsiteX29" fmla="*/ 192961 w 1369487"/>
                                                                                                <a:gd name="connsiteY29" fmla="*/ 6807 h 758953"/>
                                                                                                <a:gd name="connsiteX0" fmla="*/ 192961 w 1369487"/>
                                                                                                <a:gd name="connsiteY0" fmla="*/ 6807 h 758953"/>
                                                                                                <a:gd name="connsiteX1" fmla="*/ 385697 w 1369487"/>
                                                                                                <a:gd name="connsiteY1" fmla="*/ 21420 h 758953"/>
                                                                                                <a:gd name="connsiteX2" fmla="*/ 488937 w 1369487"/>
                                                                                                <a:gd name="connsiteY2" fmla="*/ 146326 h 758953"/>
                                                                                                <a:gd name="connsiteX3" fmla="*/ 738046 w 1369487"/>
                                                                                                <a:gd name="connsiteY3" fmla="*/ 204209 h 758953"/>
                                                                                                <a:gd name="connsiteX4" fmla="*/ 725265 w 1369487"/>
                                                                                                <a:gd name="connsiteY4" fmla="*/ 330651 h 758953"/>
                                                                                                <a:gd name="connsiteX5" fmla="*/ 856056 w 1369487"/>
                                                                                                <a:gd name="connsiteY5" fmla="*/ 371448 h 758953"/>
                                                                                                <a:gd name="connsiteX6" fmla="*/ 919420 w 1369487"/>
                                                                                                <a:gd name="connsiteY6" fmla="*/ 376343 h 758953"/>
                                                                                                <a:gd name="connsiteX7" fmla="*/ 951012 w 1369487"/>
                                                                                                <a:gd name="connsiteY7" fmla="*/ 377050 h 758953"/>
                                                                                                <a:gd name="connsiteX8" fmla="*/ 990095 w 1369487"/>
                                                                                                <a:gd name="connsiteY8" fmla="*/ 395926 h 758953"/>
                                                                                                <a:gd name="connsiteX9" fmla="*/ 960850 w 1369487"/>
                                                                                                <a:gd name="connsiteY9" fmla="*/ 466909 h 758953"/>
                                                                                                <a:gd name="connsiteX10" fmla="*/ 1112236 w 1369487"/>
                                                                                                <a:gd name="connsiteY10" fmla="*/ 491445 h 758953"/>
                                                                                                <a:gd name="connsiteX11" fmla="*/ 1222917 w 1369487"/>
                                                                                                <a:gd name="connsiteY11" fmla="*/ 564490 h 758953"/>
                                                                                                <a:gd name="connsiteX12" fmla="*/ 1353546 w 1369487"/>
                                                                                                <a:gd name="connsiteY12" fmla="*/ 619756 h 758953"/>
                                                                                                <a:gd name="connsiteX13" fmla="*/ 1353546 w 1369487"/>
                                                                                                <a:gd name="connsiteY13" fmla="*/ 715215 h 758953"/>
                                                                                                <a:gd name="connsiteX14" fmla="*/ 1229153 w 1369487"/>
                                                                                                <a:gd name="connsiteY14" fmla="*/ 661694 h 758953"/>
                                                                                                <a:gd name="connsiteX15" fmla="*/ 1097313 w 1369487"/>
                                                                                                <a:gd name="connsiteY15" fmla="*/ 614732 h 758953"/>
                                                                                                <a:gd name="connsiteX16" fmla="*/ 961660 w 1369487"/>
                                                                                                <a:gd name="connsiteY16" fmla="*/ 609708 h 758953"/>
                                                                                                <a:gd name="connsiteX17" fmla="*/ 745621 w 1369487"/>
                                                                                                <a:gd name="connsiteY17" fmla="*/ 604683 h 758953"/>
                                                                                                <a:gd name="connsiteX18" fmla="*/ 660210 w 1369487"/>
                                                                                                <a:gd name="connsiteY18" fmla="*/ 609708 h 758953"/>
                                                                                                <a:gd name="connsiteX19" fmla="*/ 625041 w 1369487"/>
                                                                                                <a:gd name="connsiteY19" fmla="*/ 624780 h 758953"/>
                                                                                                <a:gd name="connsiteX20" fmla="*/ 559726 w 1369487"/>
                                                                                                <a:gd name="connsiteY20" fmla="*/ 755409 h 758953"/>
                                                                                                <a:gd name="connsiteX21" fmla="*/ 492929 w 1369487"/>
                                                                                                <a:gd name="connsiteY21" fmla="*/ 716579 h 758953"/>
                                                                                                <a:gd name="connsiteX22" fmla="*/ 449194 w 1369487"/>
                                                                                                <a:gd name="connsiteY22" fmla="*/ 659949 h 758953"/>
                                                                                                <a:gd name="connsiteX23" fmla="*/ 332293 w 1369487"/>
                                                                                                <a:gd name="connsiteY23" fmla="*/ 621149 h 758953"/>
                                                                                                <a:gd name="connsiteX24" fmla="*/ 145979 w 1369487"/>
                                                                                                <a:gd name="connsiteY24" fmla="*/ 551379 h 758953"/>
                                                                                                <a:gd name="connsiteX25" fmla="*/ 81357 w 1369487"/>
                                                                                                <a:gd name="connsiteY25" fmla="*/ 496897 h 758953"/>
                                                                                                <a:gd name="connsiteX26" fmla="*/ 24495 w 1369487"/>
                                                                                                <a:gd name="connsiteY26" fmla="*/ 395947 h 758953"/>
                                                                                                <a:gd name="connsiteX27" fmla="*/ 3221 w 1369487"/>
                                                                                                <a:gd name="connsiteY27" fmla="*/ 260294 h 758953"/>
                                                                                                <a:gd name="connsiteX28" fmla="*/ 94244 w 1369487"/>
                                                                                                <a:gd name="connsiteY28" fmla="*/ 87763 h 758953"/>
                                                                                                <a:gd name="connsiteX29" fmla="*/ 192961 w 1369487"/>
                                                                                                <a:gd name="connsiteY29" fmla="*/ 6807 h 758953"/>
                                                                                                <a:gd name="connsiteX0" fmla="*/ 192961 w 1369487"/>
                                                                                                <a:gd name="connsiteY0" fmla="*/ 6807 h 758812"/>
                                                                                                <a:gd name="connsiteX1" fmla="*/ 385697 w 1369487"/>
                                                                                                <a:gd name="connsiteY1" fmla="*/ 21420 h 758812"/>
                                                                                                <a:gd name="connsiteX2" fmla="*/ 488937 w 1369487"/>
                                                                                                <a:gd name="connsiteY2" fmla="*/ 146326 h 758812"/>
                                                                                                <a:gd name="connsiteX3" fmla="*/ 738046 w 1369487"/>
                                                                                                <a:gd name="connsiteY3" fmla="*/ 204209 h 758812"/>
                                                                                                <a:gd name="connsiteX4" fmla="*/ 725265 w 1369487"/>
                                                                                                <a:gd name="connsiteY4" fmla="*/ 330651 h 758812"/>
                                                                                                <a:gd name="connsiteX5" fmla="*/ 856056 w 1369487"/>
                                                                                                <a:gd name="connsiteY5" fmla="*/ 371448 h 758812"/>
                                                                                                <a:gd name="connsiteX6" fmla="*/ 919420 w 1369487"/>
                                                                                                <a:gd name="connsiteY6" fmla="*/ 376343 h 758812"/>
                                                                                                <a:gd name="connsiteX7" fmla="*/ 951012 w 1369487"/>
                                                                                                <a:gd name="connsiteY7" fmla="*/ 377050 h 758812"/>
                                                                                                <a:gd name="connsiteX8" fmla="*/ 990095 w 1369487"/>
                                                                                                <a:gd name="connsiteY8" fmla="*/ 395926 h 758812"/>
                                                                                                <a:gd name="connsiteX9" fmla="*/ 960850 w 1369487"/>
                                                                                                <a:gd name="connsiteY9" fmla="*/ 466909 h 758812"/>
                                                                                                <a:gd name="connsiteX10" fmla="*/ 1112236 w 1369487"/>
                                                                                                <a:gd name="connsiteY10" fmla="*/ 491445 h 758812"/>
                                                                                                <a:gd name="connsiteX11" fmla="*/ 1222917 w 1369487"/>
                                                                                                <a:gd name="connsiteY11" fmla="*/ 564490 h 758812"/>
                                                                                                <a:gd name="connsiteX12" fmla="*/ 1353546 w 1369487"/>
                                                                                                <a:gd name="connsiteY12" fmla="*/ 619756 h 758812"/>
                                                                                                <a:gd name="connsiteX13" fmla="*/ 1353546 w 1369487"/>
                                                                                                <a:gd name="connsiteY13" fmla="*/ 715215 h 758812"/>
                                                                                                <a:gd name="connsiteX14" fmla="*/ 1229153 w 1369487"/>
                                                                                                <a:gd name="connsiteY14" fmla="*/ 661694 h 758812"/>
                                                                                                <a:gd name="connsiteX15" fmla="*/ 1097313 w 1369487"/>
                                                                                                <a:gd name="connsiteY15" fmla="*/ 614732 h 758812"/>
                                                                                                <a:gd name="connsiteX16" fmla="*/ 961660 w 1369487"/>
                                                                                                <a:gd name="connsiteY16" fmla="*/ 609708 h 758812"/>
                                                                                                <a:gd name="connsiteX17" fmla="*/ 745621 w 1369487"/>
                                                                                                <a:gd name="connsiteY17" fmla="*/ 604683 h 758812"/>
                                                                                                <a:gd name="connsiteX18" fmla="*/ 660210 w 1369487"/>
                                                                                                <a:gd name="connsiteY18" fmla="*/ 609708 h 758812"/>
                                                                                                <a:gd name="connsiteX19" fmla="*/ 625041 w 1369487"/>
                                                                                                <a:gd name="connsiteY19" fmla="*/ 624780 h 758812"/>
                                                                                                <a:gd name="connsiteX20" fmla="*/ 559726 w 1369487"/>
                                                                                                <a:gd name="connsiteY20" fmla="*/ 755409 h 758812"/>
                                                                                                <a:gd name="connsiteX21" fmla="*/ 492929 w 1369487"/>
                                                                                                <a:gd name="connsiteY21" fmla="*/ 716579 h 758812"/>
                                                                                                <a:gd name="connsiteX22" fmla="*/ 431454 w 1369487"/>
                                                                                                <a:gd name="connsiteY22" fmla="*/ 673313 h 758812"/>
                                                                                                <a:gd name="connsiteX23" fmla="*/ 332293 w 1369487"/>
                                                                                                <a:gd name="connsiteY23" fmla="*/ 621149 h 758812"/>
                                                                                                <a:gd name="connsiteX24" fmla="*/ 145979 w 1369487"/>
                                                                                                <a:gd name="connsiteY24" fmla="*/ 551379 h 758812"/>
                                                                                                <a:gd name="connsiteX25" fmla="*/ 81357 w 1369487"/>
                                                                                                <a:gd name="connsiteY25" fmla="*/ 496897 h 758812"/>
                                                                                                <a:gd name="connsiteX26" fmla="*/ 24495 w 1369487"/>
                                                                                                <a:gd name="connsiteY26" fmla="*/ 395947 h 758812"/>
                                                                                                <a:gd name="connsiteX27" fmla="*/ 3221 w 1369487"/>
                                                                                                <a:gd name="connsiteY27" fmla="*/ 260294 h 758812"/>
                                                                                                <a:gd name="connsiteX28" fmla="*/ 94244 w 1369487"/>
                                                                                                <a:gd name="connsiteY28" fmla="*/ 87763 h 758812"/>
                                                                                                <a:gd name="connsiteX29" fmla="*/ 192961 w 1369487"/>
                                                                                                <a:gd name="connsiteY29" fmla="*/ 6807 h 758812"/>
                                                                                                <a:gd name="connsiteX0" fmla="*/ 192961 w 1369487"/>
                                                                                                <a:gd name="connsiteY0" fmla="*/ 6807 h 758812"/>
                                                                                                <a:gd name="connsiteX1" fmla="*/ 385697 w 1369487"/>
                                                                                                <a:gd name="connsiteY1" fmla="*/ 21420 h 758812"/>
                                                                                                <a:gd name="connsiteX2" fmla="*/ 488937 w 1369487"/>
                                                                                                <a:gd name="connsiteY2" fmla="*/ 146326 h 758812"/>
                                                                                                <a:gd name="connsiteX3" fmla="*/ 738046 w 1369487"/>
                                                                                                <a:gd name="connsiteY3" fmla="*/ 204209 h 758812"/>
                                                                                                <a:gd name="connsiteX4" fmla="*/ 725265 w 1369487"/>
                                                                                                <a:gd name="connsiteY4" fmla="*/ 330651 h 758812"/>
                                                                                                <a:gd name="connsiteX5" fmla="*/ 856056 w 1369487"/>
                                                                                                <a:gd name="connsiteY5" fmla="*/ 371448 h 758812"/>
                                                                                                <a:gd name="connsiteX6" fmla="*/ 919420 w 1369487"/>
                                                                                                <a:gd name="connsiteY6" fmla="*/ 376343 h 758812"/>
                                                                                                <a:gd name="connsiteX7" fmla="*/ 951012 w 1369487"/>
                                                                                                <a:gd name="connsiteY7" fmla="*/ 377050 h 758812"/>
                                                                                                <a:gd name="connsiteX8" fmla="*/ 990095 w 1369487"/>
                                                                                                <a:gd name="connsiteY8" fmla="*/ 395926 h 758812"/>
                                                                                                <a:gd name="connsiteX9" fmla="*/ 960850 w 1369487"/>
                                                                                                <a:gd name="connsiteY9" fmla="*/ 466909 h 758812"/>
                                                                                                <a:gd name="connsiteX10" fmla="*/ 1112236 w 1369487"/>
                                                                                                <a:gd name="connsiteY10" fmla="*/ 491445 h 758812"/>
                                                                                                <a:gd name="connsiteX11" fmla="*/ 1222917 w 1369487"/>
                                                                                                <a:gd name="connsiteY11" fmla="*/ 564490 h 758812"/>
                                                                                                <a:gd name="connsiteX12" fmla="*/ 1353546 w 1369487"/>
                                                                                                <a:gd name="connsiteY12" fmla="*/ 619756 h 758812"/>
                                                                                                <a:gd name="connsiteX13" fmla="*/ 1353546 w 1369487"/>
                                                                                                <a:gd name="connsiteY13" fmla="*/ 715215 h 758812"/>
                                                                                                <a:gd name="connsiteX14" fmla="*/ 1229153 w 1369487"/>
                                                                                                <a:gd name="connsiteY14" fmla="*/ 661694 h 758812"/>
                                                                                                <a:gd name="connsiteX15" fmla="*/ 1097313 w 1369487"/>
                                                                                                <a:gd name="connsiteY15" fmla="*/ 614732 h 758812"/>
                                                                                                <a:gd name="connsiteX16" fmla="*/ 961660 w 1369487"/>
                                                                                                <a:gd name="connsiteY16" fmla="*/ 609708 h 758812"/>
                                                                                                <a:gd name="connsiteX17" fmla="*/ 808940 w 1369487"/>
                                                                                                <a:gd name="connsiteY17" fmla="*/ 576675 h 758812"/>
                                                                                                <a:gd name="connsiteX18" fmla="*/ 745621 w 1369487"/>
                                                                                                <a:gd name="connsiteY18" fmla="*/ 604683 h 758812"/>
                                                                                                <a:gd name="connsiteX19" fmla="*/ 660210 w 1369487"/>
                                                                                                <a:gd name="connsiteY19" fmla="*/ 609708 h 758812"/>
                                                                                                <a:gd name="connsiteX20" fmla="*/ 625041 w 1369487"/>
                                                                                                <a:gd name="connsiteY20" fmla="*/ 624780 h 758812"/>
                                                                                                <a:gd name="connsiteX21" fmla="*/ 559726 w 1369487"/>
                                                                                                <a:gd name="connsiteY21" fmla="*/ 755409 h 758812"/>
                                                                                                <a:gd name="connsiteX22" fmla="*/ 492929 w 1369487"/>
                                                                                                <a:gd name="connsiteY22" fmla="*/ 716579 h 758812"/>
                                                                                                <a:gd name="connsiteX23" fmla="*/ 431454 w 1369487"/>
                                                                                                <a:gd name="connsiteY23" fmla="*/ 673313 h 758812"/>
                                                                                                <a:gd name="connsiteX24" fmla="*/ 332293 w 1369487"/>
                                                                                                <a:gd name="connsiteY24" fmla="*/ 621149 h 758812"/>
                                                                                                <a:gd name="connsiteX25" fmla="*/ 145979 w 1369487"/>
                                                                                                <a:gd name="connsiteY25" fmla="*/ 551379 h 758812"/>
                                                                                                <a:gd name="connsiteX26" fmla="*/ 81357 w 1369487"/>
                                                                                                <a:gd name="connsiteY26" fmla="*/ 496897 h 758812"/>
                                                                                                <a:gd name="connsiteX27" fmla="*/ 24495 w 1369487"/>
                                                                                                <a:gd name="connsiteY27" fmla="*/ 395947 h 758812"/>
                                                                                                <a:gd name="connsiteX28" fmla="*/ 3221 w 1369487"/>
                                                                                                <a:gd name="connsiteY28" fmla="*/ 260294 h 758812"/>
                                                                                                <a:gd name="connsiteX29" fmla="*/ 94244 w 1369487"/>
                                                                                                <a:gd name="connsiteY29" fmla="*/ 87763 h 758812"/>
                                                                                                <a:gd name="connsiteX30" fmla="*/ 192961 w 1369487"/>
                                                                                                <a:gd name="connsiteY30" fmla="*/ 6807 h 758812"/>
                                                                                                <a:gd name="connsiteX0" fmla="*/ 192961 w 1369487"/>
                                                                                                <a:gd name="connsiteY0" fmla="*/ 6807 h 758812"/>
                                                                                                <a:gd name="connsiteX1" fmla="*/ 385697 w 1369487"/>
                                                                                                <a:gd name="connsiteY1" fmla="*/ 21420 h 758812"/>
                                                                                                <a:gd name="connsiteX2" fmla="*/ 488937 w 1369487"/>
                                                                                                <a:gd name="connsiteY2" fmla="*/ 146326 h 758812"/>
                                                                                                <a:gd name="connsiteX3" fmla="*/ 738046 w 1369487"/>
                                                                                                <a:gd name="connsiteY3" fmla="*/ 204209 h 758812"/>
                                                                                                <a:gd name="connsiteX4" fmla="*/ 725265 w 1369487"/>
                                                                                                <a:gd name="connsiteY4" fmla="*/ 330651 h 758812"/>
                                                                                                <a:gd name="connsiteX5" fmla="*/ 856056 w 1369487"/>
                                                                                                <a:gd name="connsiteY5" fmla="*/ 371448 h 758812"/>
                                                                                                <a:gd name="connsiteX6" fmla="*/ 919420 w 1369487"/>
                                                                                                <a:gd name="connsiteY6" fmla="*/ 376343 h 758812"/>
                                                                                                <a:gd name="connsiteX7" fmla="*/ 951012 w 1369487"/>
                                                                                                <a:gd name="connsiteY7" fmla="*/ 377050 h 758812"/>
                                                                                                <a:gd name="connsiteX8" fmla="*/ 990095 w 1369487"/>
                                                                                                <a:gd name="connsiteY8" fmla="*/ 395926 h 758812"/>
                                                                                                <a:gd name="connsiteX9" fmla="*/ 960850 w 1369487"/>
                                                                                                <a:gd name="connsiteY9" fmla="*/ 466909 h 758812"/>
                                                                                                <a:gd name="connsiteX10" fmla="*/ 1112236 w 1369487"/>
                                                                                                <a:gd name="connsiteY10" fmla="*/ 491445 h 758812"/>
                                                                                                <a:gd name="connsiteX11" fmla="*/ 1222917 w 1369487"/>
                                                                                                <a:gd name="connsiteY11" fmla="*/ 564490 h 758812"/>
                                                                                                <a:gd name="connsiteX12" fmla="*/ 1353546 w 1369487"/>
                                                                                                <a:gd name="connsiteY12" fmla="*/ 619756 h 758812"/>
                                                                                                <a:gd name="connsiteX13" fmla="*/ 1353546 w 1369487"/>
                                                                                                <a:gd name="connsiteY13" fmla="*/ 715215 h 758812"/>
                                                                                                <a:gd name="connsiteX14" fmla="*/ 1229153 w 1369487"/>
                                                                                                <a:gd name="connsiteY14" fmla="*/ 661694 h 758812"/>
                                                                                                <a:gd name="connsiteX15" fmla="*/ 1097313 w 1369487"/>
                                                                                                <a:gd name="connsiteY15" fmla="*/ 614732 h 758812"/>
                                                                                                <a:gd name="connsiteX16" fmla="*/ 961660 w 1369487"/>
                                                                                                <a:gd name="connsiteY16" fmla="*/ 609708 h 758812"/>
                                                                                                <a:gd name="connsiteX17" fmla="*/ 808940 w 1369487"/>
                                                                                                <a:gd name="connsiteY17" fmla="*/ 576675 h 758812"/>
                                                                                                <a:gd name="connsiteX18" fmla="*/ 745621 w 1369487"/>
                                                                                                <a:gd name="connsiteY18" fmla="*/ 604683 h 758812"/>
                                                                                                <a:gd name="connsiteX19" fmla="*/ 702453 w 1369487"/>
                                                                                                <a:gd name="connsiteY19" fmla="*/ 632553 h 758812"/>
                                                                                                <a:gd name="connsiteX20" fmla="*/ 625041 w 1369487"/>
                                                                                                <a:gd name="connsiteY20" fmla="*/ 624780 h 758812"/>
                                                                                                <a:gd name="connsiteX21" fmla="*/ 559726 w 1369487"/>
                                                                                                <a:gd name="connsiteY21" fmla="*/ 755409 h 758812"/>
                                                                                                <a:gd name="connsiteX22" fmla="*/ 492929 w 1369487"/>
                                                                                                <a:gd name="connsiteY22" fmla="*/ 716579 h 758812"/>
                                                                                                <a:gd name="connsiteX23" fmla="*/ 431454 w 1369487"/>
                                                                                                <a:gd name="connsiteY23" fmla="*/ 673313 h 758812"/>
                                                                                                <a:gd name="connsiteX24" fmla="*/ 332293 w 1369487"/>
                                                                                                <a:gd name="connsiteY24" fmla="*/ 621149 h 758812"/>
                                                                                                <a:gd name="connsiteX25" fmla="*/ 145979 w 1369487"/>
                                                                                                <a:gd name="connsiteY25" fmla="*/ 551379 h 758812"/>
                                                                                                <a:gd name="connsiteX26" fmla="*/ 81357 w 1369487"/>
                                                                                                <a:gd name="connsiteY26" fmla="*/ 496897 h 758812"/>
                                                                                                <a:gd name="connsiteX27" fmla="*/ 24495 w 1369487"/>
                                                                                                <a:gd name="connsiteY27" fmla="*/ 395947 h 758812"/>
                                                                                                <a:gd name="connsiteX28" fmla="*/ 3221 w 1369487"/>
                                                                                                <a:gd name="connsiteY28" fmla="*/ 260294 h 758812"/>
                                                                                                <a:gd name="connsiteX29" fmla="*/ 94244 w 1369487"/>
                                                                                                <a:gd name="connsiteY29" fmla="*/ 87763 h 758812"/>
                                                                                                <a:gd name="connsiteX30" fmla="*/ 192961 w 1369487"/>
                                                                                                <a:gd name="connsiteY30" fmla="*/ 6807 h 758812"/>
                                                                                                <a:gd name="connsiteX0" fmla="*/ 192961 w 1369487"/>
                                                                                                <a:gd name="connsiteY0" fmla="*/ 6807 h 756801"/>
                                                                                                <a:gd name="connsiteX1" fmla="*/ 385697 w 1369487"/>
                                                                                                <a:gd name="connsiteY1" fmla="*/ 21420 h 756801"/>
                                                                                                <a:gd name="connsiteX2" fmla="*/ 488937 w 1369487"/>
                                                                                                <a:gd name="connsiteY2" fmla="*/ 146326 h 756801"/>
                                                                                                <a:gd name="connsiteX3" fmla="*/ 738046 w 1369487"/>
                                                                                                <a:gd name="connsiteY3" fmla="*/ 204209 h 756801"/>
                                                                                                <a:gd name="connsiteX4" fmla="*/ 725265 w 1369487"/>
                                                                                                <a:gd name="connsiteY4" fmla="*/ 330651 h 756801"/>
                                                                                                <a:gd name="connsiteX5" fmla="*/ 856056 w 1369487"/>
                                                                                                <a:gd name="connsiteY5" fmla="*/ 371448 h 756801"/>
                                                                                                <a:gd name="connsiteX6" fmla="*/ 919420 w 1369487"/>
                                                                                                <a:gd name="connsiteY6" fmla="*/ 376343 h 756801"/>
                                                                                                <a:gd name="connsiteX7" fmla="*/ 951012 w 1369487"/>
                                                                                                <a:gd name="connsiteY7" fmla="*/ 377050 h 756801"/>
                                                                                                <a:gd name="connsiteX8" fmla="*/ 990095 w 1369487"/>
                                                                                                <a:gd name="connsiteY8" fmla="*/ 395926 h 756801"/>
                                                                                                <a:gd name="connsiteX9" fmla="*/ 960850 w 1369487"/>
                                                                                                <a:gd name="connsiteY9" fmla="*/ 466909 h 756801"/>
                                                                                                <a:gd name="connsiteX10" fmla="*/ 1112236 w 1369487"/>
                                                                                                <a:gd name="connsiteY10" fmla="*/ 491445 h 756801"/>
                                                                                                <a:gd name="connsiteX11" fmla="*/ 1222917 w 1369487"/>
                                                                                                <a:gd name="connsiteY11" fmla="*/ 564490 h 756801"/>
                                                                                                <a:gd name="connsiteX12" fmla="*/ 1353546 w 1369487"/>
                                                                                                <a:gd name="connsiteY12" fmla="*/ 619756 h 756801"/>
                                                                                                <a:gd name="connsiteX13" fmla="*/ 1353546 w 1369487"/>
                                                                                                <a:gd name="connsiteY13" fmla="*/ 715215 h 756801"/>
                                                                                                <a:gd name="connsiteX14" fmla="*/ 1229153 w 1369487"/>
                                                                                                <a:gd name="connsiteY14" fmla="*/ 661694 h 756801"/>
                                                                                                <a:gd name="connsiteX15" fmla="*/ 1097313 w 1369487"/>
                                                                                                <a:gd name="connsiteY15" fmla="*/ 614732 h 756801"/>
                                                                                                <a:gd name="connsiteX16" fmla="*/ 961660 w 1369487"/>
                                                                                                <a:gd name="connsiteY16" fmla="*/ 609708 h 756801"/>
                                                                                                <a:gd name="connsiteX17" fmla="*/ 808940 w 1369487"/>
                                                                                                <a:gd name="connsiteY17" fmla="*/ 576675 h 756801"/>
                                                                                                <a:gd name="connsiteX18" fmla="*/ 745621 w 1369487"/>
                                                                                                <a:gd name="connsiteY18" fmla="*/ 604683 h 756801"/>
                                                                                                <a:gd name="connsiteX19" fmla="*/ 702453 w 1369487"/>
                                                                                                <a:gd name="connsiteY19" fmla="*/ 632553 h 756801"/>
                                                                                                <a:gd name="connsiteX20" fmla="*/ 625041 w 1369487"/>
                                                                                                <a:gd name="connsiteY20" fmla="*/ 624780 h 756801"/>
                                                                                                <a:gd name="connsiteX21" fmla="*/ 591227 w 1369487"/>
                                                                                                <a:gd name="connsiteY21" fmla="*/ 664793 h 756801"/>
                                                                                                <a:gd name="connsiteX22" fmla="*/ 559726 w 1369487"/>
                                                                                                <a:gd name="connsiteY22" fmla="*/ 755409 h 756801"/>
                                                                                                <a:gd name="connsiteX23" fmla="*/ 492929 w 1369487"/>
                                                                                                <a:gd name="connsiteY23" fmla="*/ 716579 h 756801"/>
                                                                                                <a:gd name="connsiteX24" fmla="*/ 431454 w 1369487"/>
                                                                                                <a:gd name="connsiteY24" fmla="*/ 673313 h 756801"/>
                                                                                                <a:gd name="connsiteX25" fmla="*/ 332293 w 1369487"/>
                                                                                                <a:gd name="connsiteY25" fmla="*/ 621149 h 756801"/>
                                                                                                <a:gd name="connsiteX26" fmla="*/ 145979 w 1369487"/>
                                                                                                <a:gd name="connsiteY26" fmla="*/ 551379 h 756801"/>
                                                                                                <a:gd name="connsiteX27" fmla="*/ 81357 w 1369487"/>
                                                                                                <a:gd name="connsiteY27" fmla="*/ 496897 h 756801"/>
                                                                                                <a:gd name="connsiteX28" fmla="*/ 24495 w 1369487"/>
                                                                                                <a:gd name="connsiteY28" fmla="*/ 395947 h 756801"/>
                                                                                                <a:gd name="connsiteX29" fmla="*/ 3221 w 1369487"/>
                                                                                                <a:gd name="connsiteY29" fmla="*/ 260294 h 756801"/>
                                                                                                <a:gd name="connsiteX30" fmla="*/ 94244 w 1369487"/>
                                                                                                <a:gd name="connsiteY30" fmla="*/ 87763 h 756801"/>
                                                                                                <a:gd name="connsiteX31" fmla="*/ 192961 w 1369487"/>
                                                                                                <a:gd name="connsiteY31" fmla="*/ 6807 h 756801"/>
                                                                                                <a:gd name="connsiteX0" fmla="*/ 192961 w 1369487"/>
                                                                                                <a:gd name="connsiteY0" fmla="*/ 6807 h 756801"/>
                                                                                                <a:gd name="connsiteX1" fmla="*/ 385697 w 1369487"/>
                                                                                                <a:gd name="connsiteY1" fmla="*/ 21420 h 756801"/>
                                                                                                <a:gd name="connsiteX2" fmla="*/ 488937 w 1369487"/>
                                                                                                <a:gd name="connsiteY2" fmla="*/ 146326 h 756801"/>
                                                                                                <a:gd name="connsiteX3" fmla="*/ 738046 w 1369487"/>
                                                                                                <a:gd name="connsiteY3" fmla="*/ 204209 h 756801"/>
                                                                                                <a:gd name="connsiteX4" fmla="*/ 725265 w 1369487"/>
                                                                                                <a:gd name="connsiteY4" fmla="*/ 330651 h 756801"/>
                                                                                                <a:gd name="connsiteX5" fmla="*/ 856056 w 1369487"/>
                                                                                                <a:gd name="connsiteY5" fmla="*/ 371448 h 756801"/>
                                                                                                <a:gd name="connsiteX6" fmla="*/ 919420 w 1369487"/>
                                                                                                <a:gd name="connsiteY6" fmla="*/ 376343 h 756801"/>
                                                                                                <a:gd name="connsiteX7" fmla="*/ 951012 w 1369487"/>
                                                                                                <a:gd name="connsiteY7" fmla="*/ 377050 h 756801"/>
                                                                                                <a:gd name="connsiteX8" fmla="*/ 990095 w 1369487"/>
                                                                                                <a:gd name="connsiteY8" fmla="*/ 395926 h 756801"/>
                                                                                                <a:gd name="connsiteX9" fmla="*/ 960850 w 1369487"/>
                                                                                                <a:gd name="connsiteY9" fmla="*/ 466909 h 756801"/>
                                                                                                <a:gd name="connsiteX10" fmla="*/ 1112236 w 1369487"/>
                                                                                                <a:gd name="connsiteY10" fmla="*/ 491445 h 756801"/>
                                                                                                <a:gd name="connsiteX11" fmla="*/ 1222917 w 1369487"/>
                                                                                                <a:gd name="connsiteY11" fmla="*/ 564490 h 756801"/>
                                                                                                <a:gd name="connsiteX12" fmla="*/ 1353546 w 1369487"/>
                                                                                                <a:gd name="connsiteY12" fmla="*/ 619756 h 756801"/>
                                                                                                <a:gd name="connsiteX13" fmla="*/ 1353546 w 1369487"/>
                                                                                                <a:gd name="connsiteY13" fmla="*/ 715215 h 756801"/>
                                                                                                <a:gd name="connsiteX14" fmla="*/ 1229153 w 1369487"/>
                                                                                                <a:gd name="connsiteY14" fmla="*/ 661694 h 756801"/>
                                                                                                <a:gd name="connsiteX15" fmla="*/ 1097313 w 1369487"/>
                                                                                                <a:gd name="connsiteY15" fmla="*/ 614732 h 756801"/>
                                                                                                <a:gd name="connsiteX16" fmla="*/ 1020155 w 1369487"/>
                                                                                                <a:gd name="connsiteY16" fmla="*/ 645211 h 756801"/>
                                                                                                <a:gd name="connsiteX17" fmla="*/ 961660 w 1369487"/>
                                                                                                <a:gd name="connsiteY17" fmla="*/ 609708 h 756801"/>
                                                                                                <a:gd name="connsiteX18" fmla="*/ 808940 w 1369487"/>
                                                                                                <a:gd name="connsiteY18" fmla="*/ 576675 h 756801"/>
                                                                                                <a:gd name="connsiteX19" fmla="*/ 745621 w 1369487"/>
                                                                                                <a:gd name="connsiteY19" fmla="*/ 604683 h 756801"/>
                                                                                                <a:gd name="connsiteX20" fmla="*/ 702453 w 1369487"/>
                                                                                                <a:gd name="connsiteY20" fmla="*/ 632553 h 756801"/>
                                                                                                <a:gd name="connsiteX21" fmla="*/ 625041 w 1369487"/>
                                                                                                <a:gd name="connsiteY21" fmla="*/ 624780 h 756801"/>
                                                                                                <a:gd name="connsiteX22" fmla="*/ 591227 w 1369487"/>
                                                                                                <a:gd name="connsiteY22" fmla="*/ 664793 h 756801"/>
                                                                                                <a:gd name="connsiteX23" fmla="*/ 559726 w 1369487"/>
                                                                                                <a:gd name="connsiteY23" fmla="*/ 755409 h 756801"/>
                                                                                                <a:gd name="connsiteX24" fmla="*/ 492929 w 1369487"/>
                                                                                                <a:gd name="connsiteY24" fmla="*/ 716579 h 756801"/>
                                                                                                <a:gd name="connsiteX25" fmla="*/ 431454 w 1369487"/>
                                                                                                <a:gd name="connsiteY25" fmla="*/ 673313 h 756801"/>
                                                                                                <a:gd name="connsiteX26" fmla="*/ 332293 w 1369487"/>
                                                                                                <a:gd name="connsiteY26" fmla="*/ 621149 h 756801"/>
                                                                                                <a:gd name="connsiteX27" fmla="*/ 145979 w 1369487"/>
                                                                                                <a:gd name="connsiteY27" fmla="*/ 551379 h 756801"/>
                                                                                                <a:gd name="connsiteX28" fmla="*/ 81357 w 1369487"/>
                                                                                                <a:gd name="connsiteY28" fmla="*/ 496897 h 756801"/>
                                                                                                <a:gd name="connsiteX29" fmla="*/ 24495 w 1369487"/>
                                                                                                <a:gd name="connsiteY29" fmla="*/ 395947 h 756801"/>
                                                                                                <a:gd name="connsiteX30" fmla="*/ 3221 w 1369487"/>
                                                                                                <a:gd name="connsiteY30" fmla="*/ 260294 h 756801"/>
                                                                                                <a:gd name="connsiteX31" fmla="*/ 94244 w 1369487"/>
                                                                                                <a:gd name="connsiteY31" fmla="*/ 87763 h 756801"/>
                                                                                                <a:gd name="connsiteX32" fmla="*/ 192961 w 1369487"/>
                                                                                                <a:gd name="connsiteY32" fmla="*/ 6807 h 756801"/>
                                                                                                <a:gd name="connsiteX0" fmla="*/ 192961 w 1369487"/>
                                                                                                <a:gd name="connsiteY0" fmla="*/ 6807 h 756801"/>
                                                                                                <a:gd name="connsiteX1" fmla="*/ 385697 w 1369487"/>
                                                                                                <a:gd name="connsiteY1" fmla="*/ 21420 h 756801"/>
                                                                                                <a:gd name="connsiteX2" fmla="*/ 488937 w 1369487"/>
                                                                                                <a:gd name="connsiteY2" fmla="*/ 146326 h 756801"/>
                                                                                                <a:gd name="connsiteX3" fmla="*/ 738046 w 1369487"/>
                                                                                                <a:gd name="connsiteY3" fmla="*/ 204209 h 756801"/>
                                                                                                <a:gd name="connsiteX4" fmla="*/ 725265 w 1369487"/>
                                                                                                <a:gd name="connsiteY4" fmla="*/ 330651 h 756801"/>
                                                                                                <a:gd name="connsiteX5" fmla="*/ 856056 w 1369487"/>
                                                                                                <a:gd name="connsiteY5" fmla="*/ 371448 h 756801"/>
                                                                                                <a:gd name="connsiteX6" fmla="*/ 919420 w 1369487"/>
                                                                                                <a:gd name="connsiteY6" fmla="*/ 376343 h 756801"/>
                                                                                                <a:gd name="connsiteX7" fmla="*/ 951012 w 1369487"/>
                                                                                                <a:gd name="connsiteY7" fmla="*/ 377050 h 756801"/>
                                                                                                <a:gd name="connsiteX8" fmla="*/ 990095 w 1369487"/>
                                                                                                <a:gd name="connsiteY8" fmla="*/ 395926 h 756801"/>
                                                                                                <a:gd name="connsiteX9" fmla="*/ 960850 w 1369487"/>
                                                                                                <a:gd name="connsiteY9" fmla="*/ 466909 h 756801"/>
                                                                                                <a:gd name="connsiteX10" fmla="*/ 1112236 w 1369487"/>
                                                                                                <a:gd name="connsiteY10" fmla="*/ 491445 h 756801"/>
                                                                                                <a:gd name="connsiteX11" fmla="*/ 1222917 w 1369487"/>
                                                                                                <a:gd name="connsiteY11" fmla="*/ 564490 h 756801"/>
                                                                                                <a:gd name="connsiteX12" fmla="*/ 1353546 w 1369487"/>
                                                                                                <a:gd name="connsiteY12" fmla="*/ 619756 h 756801"/>
                                                                                                <a:gd name="connsiteX13" fmla="*/ 1353546 w 1369487"/>
                                                                                                <a:gd name="connsiteY13" fmla="*/ 715215 h 756801"/>
                                                                                                <a:gd name="connsiteX14" fmla="*/ 1229153 w 1369487"/>
                                                                                                <a:gd name="connsiteY14" fmla="*/ 661694 h 756801"/>
                                                                                                <a:gd name="connsiteX15" fmla="*/ 1097313 w 1369487"/>
                                                                                                <a:gd name="connsiteY15" fmla="*/ 614732 h 756801"/>
                                                                                                <a:gd name="connsiteX16" fmla="*/ 1020155 w 1369487"/>
                                                                                                <a:gd name="connsiteY16" fmla="*/ 645211 h 756801"/>
                                                                                                <a:gd name="connsiteX17" fmla="*/ 958411 w 1369487"/>
                                                                                                <a:gd name="connsiteY17" fmla="*/ 612972 h 756801"/>
                                                                                                <a:gd name="connsiteX18" fmla="*/ 808940 w 1369487"/>
                                                                                                <a:gd name="connsiteY18" fmla="*/ 576675 h 756801"/>
                                                                                                <a:gd name="connsiteX19" fmla="*/ 745621 w 1369487"/>
                                                                                                <a:gd name="connsiteY19" fmla="*/ 604683 h 756801"/>
                                                                                                <a:gd name="connsiteX20" fmla="*/ 702453 w 1369487"/>
                                                                                                <a:gd name="connsiteY20" fmla="*/ 632553 h 756801"/>
                                                                                                <a:gd name="connsiteX21" fmla="*/ 625041 w 1369487"/>
                                                                                                <a:gd name="connsiteY21" fmla="*/ 624780 h 756801"/>
                                                                                                <a:gd name="connsiteX22" fmla="*/ 591227 w 1369487"/>
                                                                                                <a:gd name="connsiteY22" fmla="*/ 664793 h 756801"/>
                                                                                                <a:gd name="connsiteX23" fmla="*/ 559726 w 1369487"/>
                                                                                                <a:gd name="connsiteY23" fmla="*/ 755409 h 756801"/>
                                                                                                <a:gd name="connsiteX24" fmla="*/ 492929 w 1369487"/>
                                                                                                <a:gd name="connsiteY24" fmla="*/ 716579 h 756801"/>
                                                                                                <a:gd name="connsiteX25" fmla="*/ 431454 w 1369487"/>
                                                                                                <a:gd name="connsiteY25" fmla="*/ 673313 h 756801"/>
                                                                                                <a:gd name="connsiteX26" fmla="*/ 332293 w 1369487"/>
                                                                                                <a:gd name="connsiteY26" fmla="*/ 621149 h 756801"/>
                                                                                                <a:gd name="connsiteX27" fmla="*/ 145979 w 1369487"/>
                                                                                                <a:gd name="connsiteY27" fmla="*/ 551379 h 756801"/>
                                                                                                <a:gd name="connsiteX28" fmla="*/ 81357 w 1369487"/>
                                                                                                <a:gd name="connsiteY28" fmla="*/ 496897 h 756801"/>
                                                                                                <a:gd name="connsiteX29" fmla="*/ 24495 w 1369487"/>
                                                                                                <a:gd name="connsiteY29" fmla="*/ 395947 h 756801"/>
                                                                                                <a:gd name="connsiteX30" fmla="*/ 3221 w 1369487"/>
                                                                                                <a:gd name="connsiteY30" fmla="*/ 260294 h 756801"/>
                                                                                                <a:gd name="connsiteX31" fmla="*/ 94244 w 1369487"/>
                                                                                                <a:gd name="connsiteY31" fmla="*/ 87763 h 756801"/>
                                                                                                <a:gd name="connsiteX32" fmla="*/ 192961 w 1369487"/>
                                                                                                <a:gd name="connsiteY32" fmla="*/ 6807 h 756801"/>
                                                                                                <a:gd name="connsiteX0" fmla="*/ 192961 w 1369487"/>
                                                                                                <a:gd name="connsiteY0" fmla="*/ 6807 h 756801"/>
                                                                                                <a:gd name="connsiteX1" fmla="*/ 385697 w 1369487"/>
                                                                                                <a:gd name="connsiteY1" fmla="*/ 21420 h 756801"/>
                                                                                                <a:gd name="connsiteX2" fmla="*/ 488937 w 1369487"/>
                                                                                                <a:gd name="connsiteY2" fmla="*/ 146326 h 756801"/>
                                                                                                <a:gd name="connsiteX3" fmla="*/ 738046 w 1369487"/>
                                                                                                <a:gd name="connsiteY3" fmla="*/ 204209 h 756801"/>
                                                                                                <a:gd name="connsiteX4" fmla="*/ 725265 w 1369487"/>
                                                                                                <a:gd name="connsiteY4" fmla="*/ 330651 h 756801"/>
                                                                                                <a:gd name="connsiteX5" fmla="*/ 856056 w 1369487"/>
                                                                                                <a:gd name="connsiteY5" fmla="*/ 371448 h 756801"/>
                                                                                                <a:gd name="connsiteX6" fmla="*/ 919420 w 1369487"/>
                                                                                                <a:gd name="connsiteY6" fmla="*/ 376343 h 756801"/>
                                                                                                <a:gd name="connsiteX7" fmla="*/ 951012 w 1369487"/>
                                                                                                <a:gd name="connsiteY7" fmla="*/ 377050 h 756801"/>
                                                                                                <a:gd name="connsiteX8" fmla="*/ 990095 w 1369487"/>
                                                                                                <a:gd name="connsiteY8" fmla="*/ 395926 h 756801"/>
                                                                                                <a:gd name="connsiteX9" fmla="*/ 960850 w 1369487"/>
                                                                                                <a:gd name="connsiteY9" fmla="*/ 466909 h 756801"/>
                                                                                                <a:gd name="connsiteX10" fmla="*/ 1112236 w 1369487"/>
                                                                                                <a:gd name="connsiteY10" fmla="*/ 491445 h 756801"/>
                                                                                                <a:gd name="connsiteX11" fmla="*/ 1222917 w 1369487"/>
                                                                                                <a:gd name="connsiteY11" fmla="*/ 564490 h 756801"/>
                                                                                                <a:gd name="connsiteX12" fmla="*/ 1353546 w 1369487"/>
                                                                                                <a:gd name="connsiteY12" fmla="*/ 619756 h 756801"/>
                                                                                                <a:gd name="connsiteX13" fmla="*/ 1353546 w 1369487"/>
                                                                                                <a:gd name="connsiteY13" fmla="*/ 715215 h 756801"/>
                                                                                                <a:gd name="connsiteX14" fmla="*/ 1229153 w 1369487"/>
                                                                                                <a:gd name="connsiteY14" fmla="*/ 661694 h 756801"/>
                                                                                                <a:gd name="connsiteX15" fmla="*/ 1110311 w 1369487"/>
                                                                                                <a:gd name="connsiteY15" fmla="*/ 608205 h 756801"/>
                                                                                                <a:gd name="connsiteX16" fmla="*/ 1020155 w 1369487"/>
                                                                                                <a:gd name="connsiteY16" fmla="*/ 645211 h 756801"/>
                                                                                                <a:gd name="connsiteX17" fmla="*/ 958411 w 1369487"/>
                                                                                                <a:gd name="connsiteY17" fmla="*/ 612972 h 756801"/>
                                                                                                <a:gd name="connsiteX18" fmla="*/ 808940 w 1369487"/>
                                                                                                <a:gd name="connsiteY18" fmla="*/ 576675 h 756801"/>
                                                                                                <a:gd name="connsiteX19" fmla="*/ 745621 w 1369487"/>
                                                                                                <a:gd name="connsiteY19" fmla="*/ 604683 h 756801"/>
                                                                                                <a:gd name="connsiteX20" fmla="*/ 702453 w 1369487"/>
                                                                                                <a:gd name="connsiteY20" fmla="*/ 632553 h 756801"/>
                                                                                                <a:gd name="connsiteX21" fmla="*/ 625041 w 1369487"/>
                                                                                                <a:gd name="connsiteY21" fmla="*/ 624780 h 756801"/>
                                                                                                <a:gd name="connsiteX22" fmla="*/ 591227 w 1369487"/>
                                                                                                <a:gd name="connsiteY22" fmla="*/ 664793 h 756801"/>
                                                                                                <a:gd name="connsiteX23" fmla="*/ 559726 w 1369487"/>
                                                                                                <a:gd name="connsiteY23" fmla="*/ 755409 h 756801"/>
                                                                                                <a:gd name="connsiteX24" fmla="*/ 492929 w 1369487"/>
                                                                                                <a:gd name="connsiteY24" fmla="*/ 716579 h 756801"/>
                                                                                                <a:gd name="connsiteX25" fmla="*/ 431454 w 1369487"/>
                                                                                                <a:gd name="connsiteY25" fmla="*/ 673313 h 756801"/>
                                                                                                <a:gd name="connsiteX26" fmla="*/ 332293 w 1369487"/>
                                                                                                <a:gd name="connsiteY26" fmla="*/ 621149 h 756801"/>
                                                                                                <a:gd name="connsiteX27" fmla="*/ 145979 w 1369487"/>
                                                                                                <a:gd name="connsiteY27" fmla="*/ 551379 h 756801"/>
                                                                                                <a:gd name="connsiteX28" fmla="*/ 81357 w 1369487"/>
                                                                                                <a:gd name="connsiteY28" fmla="*/ 496897 h 756801"/>
                                                                                                <a:gd name="connsiteX29" fmla="*/ 24495 w 1369487"/>
                                                                                                <a:gd name="connsiteY29" fmla="*/ 395947 h 756801"/>
                                                                                                <a:gd name="connsiteX30" fmla="*/ 3221 w 1369487"/>
                                                                                                <a:gd name="connsiteY30" fmla="*/ 260294 h 756801"/>
                                                                                                <a:gd name="connsiteX31" fmla="*/ 94244 w 1369487"/>
                                                                                                <a:gd name="connsiteY31" fmla="*/ 87763 h 756801"/>
                                                                                                <a:gd name="connsiteX32" fmla="*/ 192961 w 1369487"/>
                                                                                                <a:gd name="connsiteY32" fmla="*/ 6807 h 756801"/>
                                                                                                <a:gd name="connsiteX0" fmla="*/ 192961 w 1369487"/>
                                                                                                <a:gd name="connsiteY0" fmla="*/ 6807 h 756801"/>
                                                                                                <a:gd name="connsiteX1" fmla="*/ 385697 w 1369487"/>
                                                                                                <a:gd name="connsiteY1" fmla="*/ 21420 h 756801"/>
                                                                                                <a:gd name="connsiteX2" fmla="*/ 488937 w 1369487"/>
                                                                                                <a:gd name="connsiteY2" fmla="*/ 146326 h 756801"/>
                                                                                                <a:gd name="connsiteX3" fmla="*/ 738046 w 1369487"/>
                                                                                                <a:gd name="connsiteY3" fmla="*/ 204209 h 756801"/>
                                                                                                <a:gd name="connsiteX4" fmla="*/ 725265 w 1369487"/>
                                                                                                <a:gd name="connsiteY4" fmla="*/ 330651 h 756801"/>
                                                                                                <a:gd name="connsiteX5" fmla="*/ 856056 w 1369487"/>
                                                                                                <a:gd name="connsiteY5" fmla="*/ 371448 h 756801"/>
                                                                                                <a:gd name="connsiteX6" fmla="*/ 919420 w 1369487"/>
                                                                                                <a:gd name="connsiteY6" fmla="*/ 376343 h 756801"/>
                                                                                                <a:gd name="connsiteX7" fmla="*/ 951012 w 1369487"/>
                                                                                                <a:gd name="connsiteY7" fmla="*/ 377050 h 756801"/>
                                                                                                <a:gd name="connsiteX8" fmla="*/ 990095 w 1369487"/>
                                                                                                <a:gd name="connsiteY8" fmla="*/ 395926 h 756801"/>
                                                                                                <a:gd name="connsiteX9" fmla="*/ 960850 w 1369487"/>
                                                                                                <a:gd name="connsiteY9" fmla="*/ 466909 h 756801"/>
                                                                                                <a:gd name="connsiteX10" fmla="*/ 1112236 w 1369487"/>
                                                                                                <a:gd name="connsiteY10" fmla="*/ 491445 h 756801"/>
                                                                                                <a:gd name="connsiteX11" fmla="*/ 1222917 w 1369487"/>
                                                                                                <a:gd name="connsiteY11" fmla="*/ 564490 h 756801"/>
                                                                                                <a:gd name="connsiteX12" fmla="*/ 1353546 w 1369487"/>
                                                                                                <a:gd name="connsiteY12" fmla="*/ 619756 h 756801"/>
                                                                                                <a:gd name="connsiteX13" fmla="*/ 1353546 w 1369487"/>
                                                                                                <a:gd name="connsiteY13" fmla="*/ 715215 h 756801"/>
                                                                                                <a:gd name="connsiteX14" fmla="*/ 1229153 w 1369487"/>
                                                                                                <a:gd name="connsiteY14" fmla="*/ 655166 h 756801"/>
                                                                                                <a:gd name="connsiteX15" fmla="*/ 1110311 w 1369487"/>
                                                                                                <a:gd name="connsiteY15" fmla="*/ 608205 h 756801"/>
                                                                                                <a:gd name="connsiteX16" fmla="*/ 1020155 w 1369487"/>
                                                                                                <a:gd name="connsiteY16" fmla="*/ 645211 h 756801"/>
                                                                                                <a:gd name="connsiteX17" fmla="*/ 958411 w 1369487"/>
                                                                                                <a:gd name="connsiteY17" fmla="*/ 612972 h 756801"/>
                                                                                                <a:gd name="connsiteX18" fmla="*/ 808940 w 1369487"/>
                                                                                                <a:gd name="connsiteY18" fmla="*/ 576675 h 756801"/>
                                                                                                <a:gd name="connsiteX19" fmla="*/ 745621 w 1369487"/>
                                                                                                <a:gd name="connsiteY19" fmla="*/ 604683 h 756801"/>
                                                                                                <a:gd name="connsiteX20" fmla="*/ 702453 w 1369487"/>
                                                                                                <a:gd name="connsiteY20" fmla="*/ 632553 h 756801"/>
                                                                                                <a:gd name="connsiteX21" fmla="*/ 625041 w 1369487"/>
                                                                                                <a:gd name="connsiteY21" fmla="*/ 624780 h 756801"/>
                                                                                                <a:gd name="connsiteX22" fmla="*/ 591227 w 1369487"/>
                                                                                                <a:gd name="connsiteY22" fmla="*/ 664793 h 756801"/>
                                                                                                <a:gd name="connsiteX23" fmla="*/ 559726 w 1369487"/>
                                                                                                <a:gd name="connsiteY23" fmla="*/ 755409 h 756801"/>
                                                                                                <a:gd name="connsiteX24" fmla="*/ 492929 w 1369487"/>
                                                                                                <a:gd name="connsiteY24" fmla="*/ 716579 h 756801"/>
                                                                                                <a:gd name="connsiteX25" fmla="*/ 431454 w 1369487"/>
                                                                                                <a:gd name="connsiteY25" fmla="*/ 673313 h 756801"/>
                                                                                                <a:gd name="connsiteX26" fmla="*/ 332293 w 1369487"/>
                                                                                                <a:gd name="connsiteY26" fmla="*/ 621149 h 756801"/>
                                                                                                <a:gd name="connsiteX27" fmla="*/ 145979 w 1369487"/>
                                                                                                <a:gd name="connsiteY27" fmla="*/ 551379 h 756801"/>
                                                                                                <a:gd name="connsiteX28" fmla="*/ 81357 w 1369487"/>
                                                                                                <a:gd name="connsiteY28" fmla="*/ 496897 h 756801"/>
                                                                                                <a:gd name="connsiteX29" fmla="*/ 24495 w 1369487"/>
                                                                                                <a:gd name="connsiteY29" fmla="*/ 395947 h 756801"/>
                                                                                                <a:gd name="connsiteX30" fmla="*/ 3221 w 1369487"/>
                                                                                                <a:gd name="connsiteY30" fmla="*/ 260294 h 756801"/>
                                                                                                <a:gd name="connsiteX31" fmla="*/ 94244 w 1369487"/>
                                                                                                <a:gd name="connsiteY31" fmla="*/ 87763 h 756801"/>
                                                                                                <a:gd name="connsiteX32" fmla="*/ 192961 w 1369487"/>
                                                                                                <a:gd name="connsiteY32" fmla="*/ 6807 h 756801"/>
                                                                                                <a:gd name="connsiteX0" fmla="*/ 192961 w 1369487"/>
                                                                                                <a:gd name="connsiteY0" fmla="*/ 6807 h 756801"/>
                                                                                                <a:gd name="connsiteX1" fmla="*/ 385697 w 1369487"/>
                                                                                                <a:gd name="connsiteY1" fmla="*/ 21420 h 756801"/>
                                                                                                <a:gd name="connsiteX2" fmla="*/ 488937 w 1369487"/>
                                                                                                <a:gd name="connsiteY2" fmla="*/ 146326 h 756801"/>
                                                                                                <a:gd name="connsiteX3" fmla="*/ 738046 w 1369487"/>
                                                                                                <a:gd name="connsiteY3" fmla="*/ 204209 h 756801"/>
                                                                                                <a:gd name="connsiteX4" fmla="*/ 725265 w 1369487"/>
                                                                                                <a:gd name="connsiteY4" fmla="*/ 330651 h 756801"/>
                                                                                                <a:gd name="connsiteX5" fmla="*/ 856056 w 1369487"/>
                                                                                                <a:gd name="connsiteY5" fmla="*/ 371448 h 756801"/>
                                                                                                <a:gd name="connsiteX6" fmla="*/ 919420 w 1369487"/>
                                                                                                <a:gd name="connsiteY6" fmla="*/ 376343 h 756801"/>
                                                                                                <a:gd name="connsiteX7" fmla="*/ 951012 w 1369487"/>
                                                                                                <a:gd name="connsiteY7" fmla="*/ 377050 h 756801"/>
                                                                                                <a:gd name="connsiteX8" fmla="*/ 990095 w 1369487"/>
                                                                                                <a:gd name="connsiteY8" fmla="*/ 395926 h 756801"/>
                                                                                                <a:gd name="connsiteX9" fmla="*/ 960850 w 1369487"/>
                                                                                                <a:gd name="connsiteY9" fmla="*/ 466909 h 756801"/>
                                                                                                <a:gd name="connsiteX10" fmla="*/ 1112236 w 1369487"/>
                                                                                                <a:gd name="connsiteY10" fmla="*/ 491445 h 756801"/>
                                                                                                <a:gd name="connsiteX11" fmla="*/ 1222917 w 1369487"/>
                                                                                                <a:gd name="connsiteY11" fmla="*/ 564490 h 756801"/>
                                                                                                <a:gd name="connsiteX12" fmla="*/ 1353546 w 1369487"/>
                                                                                                <a:gd name="connsiteY12" fmla="*/ 619756 h 756801"/>
                                                                                                <a:gd name="connsiteX13" fmla="*/ 1353546 w 1369487"/>
                                                                                                <a:gd name="connsiteY13" fmla="*/ 705424 h 756801"/>
                                                                                                <a:gd name="connsiteX14" fmla="*/ 1229153 w 1369487"/>
                                                                                                <a:gd name="connsiteY14" fmla="*/ 655166 h 756801"/>
                                                                                                <a:gd name="connsiteX15" fmla="*/ 1110311 w 1369487"/>
                                                                                                <a:gd name="connsiteY15" fmla="*/ 608205 h 756801"/>
                                                                                                <a:gd name="connsiteX16" fmla="*/ 1020155 w 1369487"/>
                                                                                                <a:gd name="connsiteY16" fmla="*/ 645211 h 756801"/>
                                                                                                <a:gd name="connsiteX17" fmla="*/ 958411 w 1369487"/>
                                                                                                <a:gd name="connsiteY17" fmla="*/ 612972 h 756801"/>
                                                                                                <a:gd name="connsiteX18" fmla="*/ 808940 w 1369487"/>
                                                                                                <a:gd name="connsiteY18" fmla="*/ 576675 h 756801"/>
                                                                                                <a:gd name="connsiteX19" fmla="*/ 745621 w 1369487"/>
                                                                                                <a:gd name="connsiteY19" fmla="*/ 604683 h 756801"/>
                                                                                                <a:gd name="connsiteX20" fmla="*/ 702453 w 1369487"/>
                                                                                                <a:gd name="connsiteY20" fmla="*/ 632553 h 756801"/>
                                                                                                <a:gd name="connsiteX21" fmla="*/ 625041 w 1369487"/>
                                                                                                <a:gd name="connsiteY21" fmla="*/ 624780 h 756801"/>
                                                                                                <a:gd name="connsiteX22" fmla="*/ 591227 w 1369487"/>
                                                                                                <a:gd name="connsiteY22" fmla="*/ 664793 h 756801"/>
                                                                                                <a:gd name="connsiteX23" fmla="*/ 559726 w 1369487"/>
                                                                                                <a:gd name="connsiteY23" fmla="*/ 755409 h 756801"/>
                                                                                                <a:gd name="connsiteX24" fmla="*/ 492929 w 1369487"/>
                                                                                                <a:gd name="connsiteY24" fmla="*/ 716579 h 756801"/>
                                                                                                <a:gd name="connsiteX25" fmla="*/ 431454 w 1369487"/>
                                                                                                <a:gd name="connsiteY25" fmla="*/ 673313 h 756801"/>
                                                                                                <a:gd name="connsiteX26" fmla="*/ 332293 w 1369487"/>
                                                                                                <a:gd name="connsiteY26" fmla="*/ 621149 h 756801"/>
                                                                                                <a:gd name="connsiteX27" fmla="*/ 145979 w 1369487"/>
                                                                                                <a:gd name="connsiteY27" fmla="*/ 551379 h 756801"/>
                                                                                                <a:gd name="connsiteX28" fmla="*/ 81357 w 1369487"/>
                                                                                                <a:gd name="connsiteY28" fmla="*/ 496897 h 756801"/>
                                                                                                <a:gd name="connsiteX29" fmla="*/ 24495 w 1369487"/>
                                                                                                <a:gd name="connsiteY29" fmla="*/ 395947 h 756801"/>
                                                                                                <a:gd name="connsiteX30" fmla="*/ 3221 w 1369487"/>
                                                                                                <a:gd name="connsiteY30" fmla="*/ 260294 h 756801"/>
                                                                                                <a:gd name="connsiteX31" fmla="*/ 94244 w 1369487"/>
                                                                                                <a:gd name="connsiteY31" fmla="*/ 87763 h 756801"/>
                                                                                                <a:gd name="connsiteX32" fmla="*/ 192961 w 1369487"/>
                                                                                                <a:gd name="connsiteY32" fmla="*/ 6807 h 756801"/>
                                                                                                <a:gd name="connsiteX0" fmla="*/ 192961 w 1369487"/>
                                                                                                <a:gd name="connsiteY0" fmla="*/ 6807 h 766358"/>
                                                                                                <a:gd name="connsiteX1" fmla="*/ 385697 w 1369487"/>
                                                                                                <a:gd name="connsiteY1" fmla="*/ 21420 h 766358"/>
                                                                                                <a:gd name="connsiteX2" fmla="*/ 488937 w 1369487"/>
                                                                                                <a:gd name="connsiteY2" fmla="*/ 146326 h 766358"/>
                                                                                                <a:gd name="connsiteX3" fmla="*/ 738046 w 1369487"/>
                                                                                                <a:gd name="connsiteY3" fmla="*/ 204209 h 766358"/>
                                                                                                <a:gd name="connsiteX4" fmla="*/ 725265 w 1369487"/>
                                                                                                <a:gd name="connsiteY4" fmla="*/ 330651 h 766358"/>
                                                                                                <a:gd name="connsiteX5" fmla="*/ 856056 w 1369487"/>
                                                                                                <a:gd name="connsiteY5" fmla="*/ 371448 h 766358"/>
                                                                                                <a:gd name="connsiteX6" fmla="*/ 919420 w 1369487"/>
                                                                                                <a:gd name="connsiteY6" fmla="*/ 376343 h 766358"/>
                                                                                                <a:gd name="connsiteX7" fmla="*/ 951012 w 1369487"/>
                                                                                                <a:gd name="connsiteY7" fmla="*/ 377050 h 766358"/>
                                                                                                <a:gd name="connsiteX8" fmla="*/ 990095 w 1369487"/>
                                                                                                <a:gd name="connsiteY8" fmla="*/ 395926 h 766358"/>
                                                                                                <a:gd name="connsiteX9" fmla="*/ 960850 w 1369487"/>
                                                                                                <a:gd name="connsiteY9" fmla="*/ 466909 h 766358"/>
                                                                                                <a:gd name="connsiteX10" fmla="*/ 1112236 w 1369487"/>
                                                                                                <a:gd name="connsiteY10" fmla="*/ 491445 h 766358"/>
                                                                                                <a:gd name="connsiteX11" fmla="*/ 1222917 w 1369487"/>
                                                                                                <a:gd name="connsiteY11" fmla="*/ 564490 h 766358"/>
                                                                                                <a:gd name="connsiteX12" fmla="*/ 1353546 w 1369487"/>
                                                                                                <a:gd name="connsiteY12" fmla="*/ 619756 h 766358"/>
                                                                                                <a:gd name="connsiteX13" fmla="*/ 1353546 w 1369487"/>
                                                                                                <a:gd name="connsiteY13" fmla="*/ 705424 h 766358"/>
                                                                                                <a:gd name="connsiteX14" fmla="*/ 1229153 w 1369487"/>
                                                                                                <a:gd name="connsiteY14" fmla="*/ 655166 h 766358"/>
                                                                                                <a:gd name="connsiteX15" fmla="*/ 1110311 w 1369487"/>
                                                                                                <a:gd name="connsiteY15" fmla="*/ 608205 h 766358"/>
                                                                                                <a:gd name="connsiteX16" fmla="*/ 1020155 w 1369487"/>
                                                                                                <a:gd name="connsiteY16" fmla="*/ 645211 h 766358"/>
                                                                                                <a:gd name="connsiteX17" fmla="*/ 958411 w 1369487"/>
                                                                                                <a:gd name="connsiteY17" fmla="*/ 612972 h 766358"/>
                                                                                                <a:gd name="connsiteX18" fmla="*/ 808940 w 1369487"/>
                                                                                                <a:gd name="connsiteY18" fmla="*/ 576675 h 766358"/>
                                                                                                <a:gd name="connsiteX19" fmla="*/ 745621 w 1369487"/>
                                                                                                <a:gd name="connsiteY19" fmla="*/ 604683 h 766358"/>
                                                                                                <a:gd name="connsiteX20" fmla="*/ 702453 w 1369487"/>
                                                                                                <a:gd name="connsiteY20" fmla="*/ 632553 h 766358"/>
                                                                                                <a:gd name="connsiteX21" fmla="*/ 625041 w 1369487"/>
                                                                                                <a:gd name="connsiteY21" fmla="*/ 624780 h 766358"/>
                                                                                                <a:gd name="connsiteX22" fmla="*/ 591227 w 1369487"/>
                                                                                                <a:gd name="connsiteY22" fmla="*/ 664793 h 766358"/>
                                                                                                <a:gd name="connsiteX23" fmla="*/ 549977 w 1369487"/>
                                                                                                <a:gd name="connsiteY23" fmla="*/ 765200 h 766358"/>
                                                                                                <a:gd name="connsiteX24" fmla="*/ 492929 w 1369487"/>
                                                                                                <a:gd name="connsiteY24" fmla="*/ 716579 h 766358"/>
                                                                                                <a:gd name="connsiteX25" fmla="*/ 431454 w 1369487"/>
                                                                                                <a:gd name="connsiteY25" fmla="*/ 673313 h 766358"/>
                                                                                                <a:gd name="connsiteX26" fmla="*/ 332293 w 1369487"/>
                                                                                                <a:gd name="connsiteY26" fmla="*/ 621149 h 766358"/>
                                                                                                <a:gd name="connsiteX27" fmla="*/ 145979 w 1369487"/>
                                                                                                <a:gd name="connsiteY27" fmla="*/ 551379 h 766358"/>
                                                                                                <a:gd name="connsiteX28" fmla="*/ 81357 w 1369487"/>
                                                                                                <a:gd name="connsiteY28" fmla="*/ 496897 h 766358"/>
                                                                                                <a:gd name="connsiteX29" fmla="*/ 24495 w 1369487"/>
                                                                                                <a:gd name="connsiteY29" fmla="*/ 395947 h 766358"/>
                                                                                                <a:gd name="connsiteX30" fmla="*/ 3221 w 1369487"/>
                                                                                                <a:gd name="connsiteY30" fmla="*/ 260294 h 766358"/>
                                                                                                <a:gd name="connsiteX31" fmla="*/ 94244 w 1369487"/>
                                                                                                <a:gd name="connsiteY31" fmla="*/ 87763 h 766358"/>
                                                                                                <a:gd name="connsiteX32" fmla="*/ 192961 w 1369487"/>
                                                                                                <a:gd name="connsiteY32" fmla="*/ 6807 h 766358"/>
                                                                                                <a:gd name="connsiteX0" fmla="*/ 192961 w 1367263"/>
                                                                                                <a:gd name="connsiteY0" fmla="*/ 6807 h 766358"/>
                                                                                                <a:gd name="connsiteX1" fmla="*/ 385697 w 1367263"/>
                                                                                                <a:gd name="connsiteY1" fmla="*/ 21420 h 766358"/>
                                                                                                <a:gd name="connsiteX2" fmla="*/ 488937 w 1367263"/>
                                                                                                <a:gd name="connsiteY2" fmla="*/ 146326 h 766358"/>
                                                                                                <a:gd name="connsiteX3" fmla="*/ 738046 w 1367263"/>
                                                                                                <a:gd name="connsiteY3" fmla="*/ 204209 h 766358"/>
                                                                                                <a:gd name="connsiteX4" fmla="*/ 725265 w 1367263"/>
                                                                                                <a:gd name="connsiteY4" fmla="*/ 330651 h 766358"/>
                                                                                                <a:gd name="connsiteX5" fmla="*/ 856056 w 1367263"/>
                                                                                                <a:gd name="connsiteY5" fmla="*/ 371448 h 766358"/>
                                                                                                <a:gd name="connsiteX6" fmla="*/ 919420 w 1367263"/>
                                                                                                <a:gd name="connsiteY6" fmla="*/ 376343 h 766358"/>
                                                                                                <a:gd name="connsiteX7" fmla="*/ 951012 w 1367263"/>
                                                                                                <a:gd name="connsiteY7" fmla="*/ 377050 h 766358"/>
                                                                                                <a:gd name="connsiteX8" fmla="*/ 990095 w 1367263"/>
                                                                                                <a:gd name="connsiteY8" fmla="*/ 395926 h 766358"/>
                                                                                                <a:gd name="connsiteX9" fmla="*/ 960850 w 1367263"/>
                                                                                                <a:gd name="connsiteY9" fmla="*/ 466909 h 766358"/>
                                                                                                <a:gd name="connsiteX10" fmla="*/ 1112236 w 1367263"/>
                                                                                                <a:gd name="connsiteY10" fmla="*/ 491445 h 766358"/>
                                                                                                <a:gd name="connsiteX11" fmla="*/ 1222917 w 1367263"/>
                                                                                                <a:gd name="connsiteY11" fmla="*/ 564490 h 766358"/>
                                                                                                <a:gd name="connsiteX12" fmla="*/ 1353546 w 1367263"/>
                                                                                                <a:gd name="connsiteY12" fmla="*/ 619756 h 766358"/>
                                                                                                <a:gd name="connsiteX13" fmla="*/ 1363318 w 1367263"/>
                                                                                                <a:gd name="connsiteY13" fmla="*/ 664995 h 766358"/>
                                                                                                <a:gd name="connsiteX14" fmla="*/ 1353546 w 1367263"/>
                                                                                                <a:gd name="connsiteY14" fmla="*/ 705424 h 766358"/>
                                                                                                <a:gd name="connsiteX15" fmla="*/ 1229153 w 1367263"/>
                                                                                                <a:gd name="connsiteY15" fmla="*/ 655166 h 766358"/>
                                                                                                <a:gd name="connsiteX16" fmla="*/ 1110311 w 1367263"/>
                                                                                                <a:gd name="connsiteY16" fmla="*/ 608205 h 766358"/>
                                                                                                <a:gd name="connsiteX17" fmla="*/ 1020155 w 1367263"/>
                                                                                                <a:gd name="connsiteY17" fmla="*/ 645211 h 766358"/>
                                                                                                <a:gd name="connsiteX18" fmla="*/ 958411 w 1367263"/>
                                                                                                <a:gd name="connsiteY18" fmla="*/ 612972 h 766358"/>
                                                                                                <a:gd name="connsiteX19" fmla="*/ 808940 w 1367263"/>
                                                                                                <a:gd name="connsiteY19" fmla="*/ 576675 h 766358"/>
                                                                                                <a:gd name="connsiteX20" fmla="*/ 745621 w 1367263"/>
                                                                                                <a:gd name="connsiteY20" fmla="*/ 604683 h 766358"/>
                                                                                                <a:gd name="connsiteX21" fmla="*/ 702453 w 1367263"/>
                                                                                                <a:gd name="connsiteY21" fmla="*/ 632553 h 766358"/>
                                                                                                <a:gd name="connsiteX22" fmla="*/ 625041 w 1367263"/>
                                                                                                <a:gd name="connsiteY22" fmla="*/ 624780 h 766358"/>
                                                                                                <a:gd name="connsiteX23" fmla="*/ 591227 w 1367263"/>
                                                                                                <a:gd name="connsiteY23" fmla="*/ 664793 h 766358"/>
                                                                                                <a:gd name="connsiteX24" fmla="*/ 549977 w 1367263"/>
                                                                                                <a:gd name="connsiteY24" fmla="*/ 765200 h 766358"/>
                                                                                                <a:gd name="connsiteX25" fmla="*/ 492929 w 1367263"/>
                                                                                                <a:gd name="connsiteY25" fmla="*/ 716579 h 766358"/>
                                                                                                <a:gd name="connsiteX26" fmla="*/ 431454 w 1367263"/>
                                                                                                <a:gd name="connsiteY26" fmla="*/ 673313 h 766358"/>
                                                                                                <a:gd name="connsiteX27" fmla="*/ 332293 w 1367263"/>
                                                                                                <a:gd name="connsiteY27" fmla="*/ 621149 h 766358"/>
                                                                                                <a:gd name="connsiteX28" fmla="*/ 145979 w 1367263"/>
                                                                                                <a:gd name="connsiteY28" fmla="*/ 551379 h 766358"/>
                                                                                                <a:gd name="connsiteX29" fmla="*/ 81357 w 1367263"/>
                                                                                                <a:gd name="connsiteY29" fmla="*/ 496897 h 766358"/>
                                                                                                <a:gd name="connsiteX30" fmla="*/ 24495 w 1367263"/>
                                                                                                <a:gd name="connsiteY30" fmla="*/ 395947 h 766358"/>
                                                                                                <a:gd name="connsiteX31" fmla="*/ 3221 w 1367263"/>
                                                                                                <a:gd name="connsiteY31" fmla="*/ 260294 h 766358"/>
                                                                                                <a:gd name="connsiteX32" fmla="*/ 94244 w 1367263"/>
                                                                                                <a:gd name="connsiteY32" fmla="*/ 87763 h 766358"/>
                                                                                                <a:gd name="connsiteX33" fmla="*/ 192961 w 1367263"/>
                                                                                                <a:gd name="connsiteY33" fmla="*/ 6807 h 766358"/>
                                                                                                <a:gd name="connsiteX0" fmla="*/ 192961 w 1367263"/>
                                                                                                <a:gd name="connsiteY0" fmla="*/ 6807 h 781423"/>
                                                                                                <a:gd name="connsiteX1" fmla="*/ 385697 w 1367263"/>
                                                                                                <a:gd name="connsiteY1" fmla="*/ 21420 h 781423"/>
                                                                                                <a:gd name="connsiteX2" fmla="*/ 488937 w 1367263"/>
                                                                                                <a:gd name="connsiteY2" fmla="*/ 146326 h 781423"/>
                                                                                                <a:gd name="connsiteX3" fmla="*/ 738046 w 1367263"/>
                                                                                                <a:gd name="connsiteY3" fmla="*/ 204209 h 781423"/>
                                                                                                <a:gd name="connsiteX4" fmla="*/ 725265 w 1367263"/>
                                                                                                <a:gd name="connsiteY4" fmla="*/ 330651 h 781423"/>
                                                                                                <a:gd name="connsiteX5" fmla="*/ 856056 w 1367263"/>
                                                                                                <a:gd name="connsiteY5" fmla="*/ 371448 h 781423"/>
                                                                                                <a:gd name="connsiteX6" fmla="*/ 919420 w 1367263"/>
                                                                                                <a:gd name="connsiteY6" fmla="*/ 376343 h 781423"/>
                                                                                                <a:gd name="connsiteX7" fmla="*/ 951012 w 1367263"/>
                                                                                                <a:gd name="connsiteY7" fmla="*/ 377050 h 781423"/>
                                                                                                <a:gd name="connsiteX8" fmla="*/ 990095 w 1367263"/>
                                                                                                <a:gd name="connsiteY8" fmla="*/ 395926 h 781423"/>
                                                                                                <a:gd name="connsiteX9" fmla="*/ 960850 w 1367263"/>
                                                                                                <a:gd name="connsiteY9" fmla="*/ 466909 h 781423"/>
                                                                                                <a:gd name="connsiteX10" fmla="*/ 1112236 w 1367263"/>
                                                                                                <a:gd name="connsiteY10" fmla="*/ 491445 h 781423"/>
                                                                                                <a:gd name="connsiteX11" fmla="*/ 1222917 w 1367263"/>
                                                                                                <a:gd name="connsiteY11" fmla="*/ 564490 h 781423"/>
                                                                                                <a:gd name="connsiteX12" fmla="*/ 1353546 w 1367263"/>
                                                                                                <a:gd name="connsiteY12" fmla="*/ 619756 h 781423"/>
                                                                                                <a:gd name="connsiteX13" fmla="*/ 1363318 w 1367263"/>
                                                                                                <a:gd name="connsiteY13" fmla="*/ 664995 h 781423"/>
                                                                                                <a:gd name="connsiteX14" fmla="*/ 1353546 w 1367263"/>
                                                                                                <a:gd name="connsiteY14" fmla="*/ 705424 h 781423"/>
                                                                                                <a:gd name="connsiteX15" fmla="*/ 1229153 w 1367263"/>
                                                                                                <a:gd name="connsiteY15" fmla="*/ 655166 h 781423"/>
                                                                                                <a:gd name="connsiteX16" fmla="*/ 1110311 w 1367263"/>
                                                                                                <a:gd name="connsiteY16" fmla="*/ 608205 h 781423"/>
                                                                                                <a:gd name="connsiteX17" fmla="*/ 1020155 w 1367263"/>
                                                                                                <a:gd name="connsiteY17" fmla="*/ 645211 h 781423"/>
                                                                                                <a:gd name="connsiteX18" fmla="*/ 958411 w 1367263"/>
                                                                                                <a:gd name="connsiteY18" fmla="*/ 612972 h 781423"/>
                                                                                                <a:gd name="connsiteX19" fmla="*/ 808940 w 1367263"/>
                                                                                                <a:gd name="connsiteY19" fmla="*/ 576675 h 781423"/>
                                                                                                <a:gd name="connsiteX20" fmla="*/ 745621 w 1367263"/>
                                                                                                <a:gd name="connsiteY20" fmla="*/ 604683 h 781423"/>
                                                                                                <a:gd name="connsiteX21" fmla="*/ 702453 w 1367263"/>
                                                                                                <a:gd name="connsiteY21" fmla="*/ 632553 h 781423"/>
                                                                                                <a:gd name="connsiteX22" fmla="*/ 625041 w 1367263"/>
                                                                                                <a:gd name="connsiteY22" fmla="*/ 624780 h 781423"/>
                                                                                                <a:gd name="connsiteX23" fmla="*/ 591227 w 1367263"/>
                                                                                                <a:gd name="connsiteY23" fmla="*/ 664793 h 781423"/>
                                                                                                <a:gd name="connsiteX24" fmla="*/ 549977 w 1367263"/>
                                                                                                <a:gd name="connsiteY24" fmla="*/ 780507 h 781423"/>
                                                                                                <a:gd name="connsiteX25" fmla="*/ 492929 w 1367263"/>
                                                                                                <a:gd name="connsiteY25" fmla="*/ 716579 h 781423"/>
                                                                                                <a:gd name="connsiteX26" fmla="*/ 431454 w 1367263"/>
                                                                                                <a:gd name="connsiteY26" fmla="*/ 673313 h 781423"/>
                                                                                                <a:gd name="connsiteX27" fmla="*/ 332293 w 1367263"/>
                                                                                                <a:gd name="connsiteY27" fmla="*/ 621149 h 781423"/>
                                                                                                <a:gd name="connsiteX28" fmla="*/ 145979 w 1367263"/>
                                                                                                <a:gd name="connsiteY28" fmla="*/ 551379 h 781423"/>
                                                                                                <a:gd name="connsiteX29" fmla="*/ 81357 w 1367263"/>
                                                                                                <a:gd name="connsiteY29" fmla="*/ 496897 h 781423"/>
                                                                                                <a:gd name="connsiteX30" fmla="*/ 24495 w 1367263"/>
                                                                                                <a:gd name="connsiteY30" fmla="*/ 395947 h 781423"/>
                                                                                                <a:gd name="connsiteX31" fmla="*/ 3221 w 1367263"/>
                                                                                                <a:gd name="connsiteY31" fmla="*/ 260294 h 781423"/>
                                                                                                <a:gd name="connsiteX32" fmla="*/ 94244 w 1367263"/>
                                                                                                <a:gd name="connsiteY32" fmla="*/ 87763 h 781423"/>
                                                                                                <a:gd name="connsiteX33" fmla="*/ 192961 w 1367263"/>
                                                                                                <a:gd name="connsiteY33" fmla="*/ 6807 h 781423"/>
                                                                                                <a:gd name="connsiteX0" fmla="*/ 192961 w 1367263"/>
                                                                                                <a:gd name="connsiteY0" fmla="*/ 6807 h 772369"/>
                                                                                                <a:gd name="connsiteX1" fmla="*/ 385697 w 1367263"/>
                                                                                                <a:gd name="connsiteY1" fmla="*/ 21420 h 772369"/>
                                                                                                <a:gd name="connsiteX2" fmla="*/ 488937 w 1367263"/>
                                                                                                <a:gd name="connsiteY2" fmla="*/ 146326 h 772369"/>
                                                                                                <a:gd name="connsiteX3" fmla="*/ 738046 w 1367263"/>
                                                                                                <a:gd name="connsiteY3" fmla="*/ 204209 h 772369"/>
                                                                                                <a:gd name="connsiteX4" fmla="*/ 725265 w 1367263"/>
                                                                                                <a:gd name="connsiteY4" fmla="*/ 330651 h 772369"/>
                                                                                                <a:gd name="connsiteX5" fmla="*/ 856056 w 1367263"/>
                                                                                                <a:gd name="connsiteY5" fmla="*/ 371448 h 772369"/>
                                                                                                <a:gd name="connsiteX6" fmla="*/ 919420 w 1367263"/>
                                                                                                <a:gd name="connsiteY6" fmla="*/ 376343 h 772369"/>
                                                                                                <a:gd name="connsiteX7" fmla="*/ 951012 w 1367263"/>
                                                                                                <a:gd name="connsiteY7" fmla="*/ 377050 h 772369"/>
                                                                                                <a:gd name="connsiteX8" fmla="*/ 990095 w 1367263"/>
                                                                                                <a:gd name="connsiteY8" fmla="*/ 395926 h 772369"/>
                                                                                                <a:gd name="connsiteX9" fmla="*/ 960850 w 1367263"/>
                                                                                                <a:gd name="connsiteY9" fmla="*/ 466909 h 772369"/>
                                                                                                <a:gd name="connsiteX10" fmla="*/ 1112236 w 1367263"/>
                                                                                                <a:gd name="connsiteY10" fmla="*/ 491445 h 772369"/>
                                                                                                <a:gd name="connsiteX11" fmla="*/ 1222917 w 1367263"/>
                                                                                                <a:gd name="connsiteY11" fmla="*/ 564490 h 772369"/>
                                                                                                <a:gd name="connsiteX12" fmla="*/ 1353546 w 1367263"/>
                                                                                                <a:gd name="connsiteY12" fmla="*/ 619756 h 772369"/>
                                                                                                <a:gd name="connsiteX13" fmla="*/ 1363318 w 1367263"/>
                                                                                                <a:gd name="connsiteY13" fmla="*/ 664995 h 772369"/>
                                                                                                <a:gd name="connsiteX14" fmla="*/ 1353546 w 1367263"/>
                                                                                                <a:gd name="connsiteY14" fmla="*/ 705424 h 772369"/>
                                                                                                <a:gd name="connsiteX15" fmla="*/ 1229153 w 1367263"/>
                                                                                                <a:gd name="connsiteY15" fmla="*/ 655166 h 772369"/>
                                                                                                <a:gd name="connsiteX16" fmla="*/ 1110311 w 1367263"/>
                                                                                                <a:gd name="connsiteY16" fmla="*/ 608205 h 772369"/>
                                                                                                <a:gd name="connsiteX17" fmla="*/ 1020155 w 1367263"/>
                                                                                                <a:gd name="connsiteY17" fmla="*/ 645211 h 772369"/>
                                                                                                <a:gd name="connsiteX18" fmla="*/ 958411 w 1367263"/>
                                                                                                <a:gd name="connsiteY18" fmla="*/ 612972 h 772369"/>
                                                                                                <a:gd name="connsiteX19" fmla="*/ 808940 w 1367263"/>
                                                                                                <a:gd name="connsiteY19" fmla="*/ 576675 h 772369"/>
                                                                                                <a:gd name="connsiteX20" fmla="*/ 745621 w 1367263"/>
                                                                                                <a:gd name="connsiteY20" fmla="*/ 604683 h 772369"/>
                                                                                                <a:gd name="connsiteX21" fmla="*/ 702453 w 1367263"/>
                                                                                                <a:gd name="connsiteY21" fmla="*/ 632553 h 772369"/>
                                                                                                <a:gd name="connsiteX22" fmla="*/ 625041 w 1367263"/>
                                                                                                <a:gd name="connsiteY22" fmla="*/ 624780 h 772369"/>
                                                                                                <a:gd name="connsiteX23" fmla="*/ 591227 w 1367263"/>
                                                                                                <a:gd name="connsiteY23" fmla="*/ 664793 h 772369"/>
                                                                                                <a:gd name="connsiteX24" fmla="*/ 562171 w 1367263"/>
                                                                                                <a:gd name="connsiteY24" fmla="*/ 771322 h 772369"/>
                                                                                                <a:gd name="connsiteX25" fmla="*/ 492929 w 1367263"/>
                                                                                                <a:gd name="connsiteY25" fmla="*/ 716579 h 772369"/>
                                                                                                <a:gd name="connsiteX26" fmla="*/ 431454 w 1367263"/>
                                                                                                <a:gd name="connsiteY26" fmla="*/ 673313 h 772369"/>
                                                                                                <a:gd name="connsiteX27" fmla="*/ 332293 w 1367263"/>
                                                                                                <a:gd name="connsiteY27" fmla="*/ 621149 h 772369"/>
                                                                                                <a:gd name="connsiteX28" fmla="*/ 145979 w 1367263"/>
                                                                                                <a:gd name="connsiteY28" fmla="*/ 551379 h 772369"/>
                                                                                                <a:gd name="connsiteX29" fmla="*/ 81357 w 1367263"/>
                                                                                                <a:gd name="connsiteY29" fmla="*/ 496897 h 772369"/>
                                                                                                <a:gd name="connsiteX30" fmla="*/ 24495 w 1367263"/>
                                                                                                <a:gd name="connsiteY30" fmla="*/ 395947 h 772369"/>
                                                                                                <a:gd name="connsiteX31" fmla="*/ 3221 w 1367263"/>
                                                                                                <a:gd name="connsiteY31" fmla="*/ 260294 h 772369"/>
                                                                                                <a:gd name="connsiteX32" fmla="*/ 94244 w 1367263"/>
                                                                                                <a:gd name="connsiteY32" fmla="*/ 87763 h 772369"/>
                                                                                                <a:gd name="connsiteX33" fmla="*/ 192961 w 1367263"/>
                                                                                                <a:gd name="connsiteY33" fmla="*/ 6807 h 772369"/>
                                                                                                <a:gd name="connsiteX0" fmla="*/ 192961 w 1367263"/>
                                                                                                <a:gd name="connsiteY0" fmla="*/ 6807 h 772369"/>
                                                                                                <a:gd name="connsiteX1" fmla="*/ 385697 w 1367263"/>
                                                                                                <a:gd name="connsiteY1" fmla="*/ 21420 h 772369"/>
                                                                                                <a:gd name="connsiteX2" fmla="*/ 488937 w 1367263"/>
                                                                                                <a:gd name="connsiteY2" fmla="*/ 146326 h 772369"/>
                                                                                                <a:gd name="connsiteX3" fmla="*/ 738046 w 1367263"/>
                                                                                                <a:gd name="connsiteY3" fmla="*/ 204209 h 772369"/>
                                                                                                <a:gd name="connsiteX4" fmla="*/ 725265 w 1367263"/>
                                                                                                <a:gd name="connsiteY4" fmla="*/ 330651 h 772369"/>
                                                                                                <a:gd name="connsiteX5" fmla="*/ 856056 w 1367263"/>
                                                                                                <a:gd name="connsiteY5" fmla="*/ 371448 h 772369"/>
                                                                                                <a:gd name="connsiteX6" fmla="*/ 919420 w 1367263"/>
                                                                                                <a:gd name="connsiteY6" fmla="*/ 376343 h 772369"/>
                                                                                                <a:gd name="connsiteX7" fmla="*/ 951012 w 1367263"/>
                                                                                                <a:gd name="connsiteY7" fmla="*/ 377050 h 772369"/>
                                                                                                <a:gd name="connsiteX8" fmla="*/ 990095 w 1367263"/>
                                                                                                <a:gd name="connsiteY8" fmla="*/ 395926 h 772369"/>
                                                                                                <a:gd name="connsiteX9" fmla="*/ 960850 w 1367263"/>
                                                                                                <a:gd name="connsiteY9" fmla="*/ 466909 h 772369"/>
                                                                                                <a:gd name="connsiteX10" fmla="*/ 1112236 w 1367263"/>
                                                                                                <a:gd name="connsiteY10" fmla="*/ 491445 h 772369"/>
                                                                                                <a:gd name="connsiteX11" fmla="*/ 1222917 w 1367263"/>
                                                                                                <a:gd name="connsiteY11" fmla="*/ 564490 h 772369"/>
                                                                                                <a:gd name="connsiteX12" fmla="*/ 1353546 w 1367263"/>
                                                                                                <a:gd name="connsiteY12" fmla="*/ 619756 h 772369"/>
                                                                                                <a:gd name="connsiteX13" fmla="*/ 1363318 w 1367263"/>
                                                                                                <a:gd name="connsiteY13" fmla="*/ 664995 h 772369"/>
                                                                                                <a:gd name="connsiteX14" fmla="*/ 1353546 w 1367263"/>
                                                                                                <a:gd name="connsiteY14" fmla="*/ 705424 h 772369"/>
                                                                                                <a:gd name="connsiteX15" fmla="*/ 1229153 w 1367263"/>
                                                                                                <a:gd name="connsiteY15" fmla="*/ 655166 h 772369"/>
                                                                                                <a:gd name="connsiteX16" fmla="*/ 1110311 w 1367263"/>
                                                                                                <a:gd name="connsiteY16" fmla="*/ 608205 h 772369"/>
                                                                                                <a:gd name="connsiteX17" fmla="*/ 1020155 w 1367263"/>
                                                                                                <a:gd name="connsiteY17" fmla="*/ 645211 h 772369"/>
                                                                                                <a:gd name="connsiteX18" fmla="*/ 958411 w 1367263"/>
                                                                                                <a:gd name="connsiteY18" fmla="*/ 612972 h 772369"/>
                                                                                                <a:gd name="connsiteX19" fmla="*/ 808940 w 1367263"/>
                                                                                                <a:gd name="connsiteY19" fmla="*/ 576675 h 772369"/>
                                                                                                <a:gd name="connsiteX20" fmla="*/ 756762 w 1367263"/>
                                                                                                <a:gd name="connsiteY20" fmla="*/ 610278 h 772369"/>
                                                                                                <a:gd name="connsiteX21" fmla="*/ 702453 w 1367263"/>
                                                                                                <a:gd name="connsiteY21" fmla="*/ 632553 h 772369"/>
                                                                                                <a:gd name="connsiteX22" fmla="*/ 625041 w 1367263"/>
                                                                                                <a:gd name="connsiteY22" fmla="*/ 624780 h 772369"/>
                                                                                                <a:gd name="connsiteX23" fmla="*/ 591227 w 1367263"/>
                                                                                                <a:gd name="connsiteY23" fmla="*/ 664793 h 772369"/>
                                                                                                <a:gd name="connsiteX24" fmla="*/ 562171 w 1367263"/>
                                                                                                <a:gd name="connsiteY24" fmla="*/ 771322 h 772369"/>
                                                                                                <a:gd name="connsiteX25" fmla="*/ 492929 w 1367263"/>
                                                                                                <a:gd name="connsiteY25" fmla="*/ 716579 h 772369"/>
                                                                                                <a:gd name="connsiteX26" fmla="*/ 431454 w 1367263"/>
                                                                                                <a:gd name="connsiteY26" fmla="*/ 673313 h 772369"/>
                                                                                                <a:gd name="connsiteX27" fmla="*/ 332293 w 1367263"/>
                                                                                                <a:gd name="connsiteY27" fmla="*/ 621149 h 772369"/>
                                                                                                <a:gd name="connsiteX28" fmla="*/ 145979 w 1367263"/>
                                                                                                <a:gd name="connsiteY28" fmla="*/ 551379 h 772369"/>
                                                                                                <a:gd name="connsiteX29" fmla="*/ 81357 w 1367263"/>
                                                                                                <a:gd name="connsiteY29" fmla="*/ 496897 h 772369"/>
                                                                                                <a:gd name="connsiteX30" fmla="*/ 24495 w 1367263"/>
                                                                                                <a:gd name="connsiteY30" fmla="*/ 395947 h 772369"/>
                                                                                                <a:gd name="connsiteX31" fmla="*/ 3221 w 1367263"/>
                                                                                                <a:gd name="connsiteY31" fmla="*/ 260294 h 772369"/>
                                                                                                <a:gd name="connsiteX32" fmla="*/ 94244 w 1367263"/>
                                                                                                <a:gd name="connsiteY32" fmla="*/ 87763 h 772369"/>
                                                                                                <a:gd name="connsiteX33" fmla="*/ 192961 w 1367263"/>
                                                                                                <a:gd name="connsiteY33" fmla="*/ 6807 h 772369"/>
                                                                                                <a:gd name="connsiteX0" fmla="*/ 192961 w 1367263"/>
                                                                                                <a:gd name="connsiteY0" fmla="*/ 6807 h 772369"/>
                                                                                                <a:gd name="connsiteX1" fmla="*/ 385697 w 1367263"/>
                                                                                                <a:gd name="connsiteY1" fmla="*/ 21420 h 772369"/>
                                                                                                <a:gd name="connsiteX2" fmla="*/ 488937 w 1367263"/>
                                                                                                <a:gd name="connsiteY2" fmla="*/ 146326 h 772369"/>
                                                                                                <a:gd name="connsiteX3" fmla="*/ 738046 w 1367263"/>
                                                                                                <a:gd name="connsiteY3" fmla="*/ 204209 h 772369"/>
                                                                                                <a:gd name="connsiteX4" fmla="*/ 725265 w 1367263"/>
                                                                                                <a:gd name="connsiteY4" fmla="*/ 330651 h 772369"/>
                                                                                                <a:gd name="connsiteX5" fmla="*/ 856056 w 1367263"/>
                                                                                                <a:gd name="connsiteY5" fmla="*/ 371448 h 772369"/>
                                                                                                <a:gd name="connsiteX6" fmla="*/ 919420 w 1367263"/>
                                                                                                <a:gd name="connsiteY6" fmla="*/ 376343 h 772369"/>
                                                                                                <a:gd name="connsiteX7" fmla="*/ 951012 w 1367263"/>
                                                                                                <a:gd name="connsiteY7" fmla="*/ 377050 h 772369"/>
                                                                                                <a:gd name="connsiteX8" fmla="*/ 990095 w 1367263"/>
                                                                                                <a:gd name="connsiteY8" fmla="*/ 395926 h 772369"/>
                                                                                                <a:gd name="connsiteX9" fmla="*/ 960850 w 1367263"/>
                                                                                                <a:gd name="connsiteY9" fmla="*/ 466909 h 772369"/>
                                                                                                <a:gd name="connsiteX10" fmla="*/ 1112236 w 1367263"/>
                                                                                                <a:gd name="connsiteY10" fmla="*/ 491445 h 772369"/>
                                                                                                <a:gd name="connsiteX11" fmla="*/ 1222917 w 1367263"/>
                                                                                                <a:gd name="connsiteY11" fmla="*/ 564490 h 772369"/>
                                                                                                <a:gd name="connsiteX12" fmla="*/ 1353546 w 1367263"/>
                                                                                                <a:gd name="connsiteY12" fmla="*/ 619756 h 772369"/>
                                                                                                <a:gd name="connsiteX13" fmla="*/ 1363318 w 1367263"/>
                                                                                                <a:gd name="connsiteY13" fmla="*/ 664995 h 772369"/>
                                                                                                <a:gd name="connsiteX14" fmla="*/ 1353546 w 1367263"/>
                                                                                                <a:gd name="connsiteY14" fmla="*/ 705424 h 772369"/>
                                                                                                <a:gd name="connsiteX15" fmla="*/ 1229153 w 1367263"/>
                                                                                                <a:gd name="connsiteY15" fmla="*/ 655166 h 772369"/>
                                                                                                <a:gd name="connsiteX16" fmla="*/ 1110311 w 1367263"/>
                                                                                                <a:gd name="connsiteY16" fmla="*/ 608205 h 772369"/>
                                                                                                <a:gd name="connsiteX17" fmla="*/ 1020155 w 1367263"/>
                                                                                                <a:gd name="connsiteY17" fmla="*/ 645211 h 772369"/>
                                                                                                <a:gd name="connsiteX18" fmla="*/ 958411 w 1367263"/>
                                                                                                <a:gd name="connsiteY18" fmla="*/ 612972 h 772369"/>
                                                                                                <a:gd name="connsiteX19" fmla="*/ 808940 w 1367263"/>
                                                                                                <a:gd name="connsiteY19" fmla="*/ 576675 h 772369"/>
                                                                                                <a:gd name="connsiteX20" fmla="*/ 756762 w 1367263"/>
                                                                                                <a:gd name="connsiteY20" fmla="*/ 610278 h 772369"/>
                                                                                                <a:gd name="connsiteX21" fmla="*/ 702453 w 1367263"/>
                                                                                                <a:gd name="connsiteY21" fmla="*/ 632553 h 772369"/>
                                                                                                <a:gd name="connsiteX22" fmla="*/ 625041 w 1367263"/>
                                                                                                <a:gd name="connsiteY22" fmla="*/ 624780 h 772369"/>
                                                                                                <a:gd name="connsiteX23" fmla="*/ 591227 w 1367263"/>
                                                                                                <a:gd name="connsiteY23" fmla="*/ 664793 h 772369"/>
                                                                                                <a:gd name="connsiteX24" fmla="*/ 562171 w 1367263"/>
                                                                                                <a:gd name="connsiteY24" fmla="*/ 771322 h 772369"/>
                                                                                                <a:gd name="connsiteX25" fmla="*/ 492929 w 1367263"/>
                                                                                                <a:gd name="connsiteY25" fmla="*/ 716579 h 772369"/>
                                                                                                <a:gd name="connsiteX26" fmla="*/ 431454 w 1367263"/>
                                                                                                <a:gd name="connsiteY26" fmla="*/ 673313 h 772369"/>
                                                                                                <a:gd name="connsiteX27" fmla="*/ 332293 w 1367263"/>
                                                                                                <a:gd name="connsiteY27" fmla="*/ 621149 h 772369"/>
                                                                                                <a:gd name="connsiteX28" fmla="*/ 145979 w 1367263"/>
                                                                                                <a:gd name="connsiteY28" fmla="*/ 551379 h 772369"/>
                                                                                                <a:gd name="connsiteX29" fmla="*/ 81357 w 1367263"/>
                                                                                                <a:gd name="connsiteY29" fmla="*/ 496897 h 772369"/>
                                                                                                <a:gd name="connsiteX30" fmla="*/ 24495 w 1367263"/>
                                                                                                <a:gd name="connsiteY30" fmla="*/ 395947 h 772369"/>
                                                                                                <a:gd name="connsiteX31" fmla="*/ 3221 w 1367263"/>
                                                                                                <a:gd name="connsiteY31" fmla="*/ 260294 h 772369"/>
                                                                                                <a:gd name="connsiteX32" fmla="*/ 94244 w 1367263"/>
                                                                                                <a:gd name="connsiteY32" fmla="*/ 87763 h 772369"/>
                                                                                                <a:gd name="connsiteX33" fmla="*/ 192961 w 1367263"/>
                                                                                                <a:gd name="connsiteY33" fmla="*/ 6807 h 772369"/>
                                                                                                <a:gd name="connsiteX0" fmla="*/ 192961 w 1367263"/>
                                                                                                <a:gd name="connsiteY0" fmla="*/ 6807 h 772369"/>
                                                                                                <a:gd name="connsiteX1" fmla="*/ 385697 w 1367263"/>
                                                                                                <a:gd name="connsiteY1" fmla="*/ 21420 h 772369"/>
                                                                                                <a:gd name="connsiteX2" fmla="*/ 488937 w 1367263"/>
                                                                                                <a:gd name="connsiteY2" fmla="*/ 146326 h 772369"/>
                                                                                                <a:gd name="connsiteX3" fmla="*/ 738046 w 1367263"/>
                                                                                                <a:gd name="connsiteY3" fmla="*/ 204209 h 772369"/>
                                                                                                <a:gd name="connsiteX4" fmla="*/ 725265 w 1367263"/>
                                                                                                <a:gd name="connsiteY4" fmla="*/ 330651 h 772369"/>
                                                                                                <a:gd name="connsiteX5" fmla="*/ 856056 w 1367263"/>
                                                                                                <a:gd name="connsiteY5" fmla="*/ 371448 h 772369"/>
                                                                                                <a:gd name="connsiteX6" fmla="*/ 919420 w 1367263"/>
                                                                                                <a:gd name="connsiteY6" fmla="*/ 376343 h 772369"/>
                                                                                                <a:gd name="connsiteX7" fmla="*/ 951012 w 1367263"/>
                                                                                                <a:gd name="connsiteY7" fmla="*/ 377050 h 772369"/>
                                                                                                <a:gd name="connsiteX8" fmla="*/ 1008626 w 1367263"/>
                                                                                                <a:gd name="connsiteY8" fmla="*/ 368007 h 772369"/>
                                                                                                <a:gd name="connsiteX9" fmla="*/ 960850 w 1367263"/>
                                                                                                <a:gd name="connsiteY9" fmla="*/ 466909 h 772369"/>
                                                                                                <a:gd name="connsiteX10" fmla="*/ 1112236 w 1367263"/>
                                                                                                <a:gd name="connsiteY10" fmla="*/ 491445 h 772369"/>
                                                                                                <a:gd name="connsiteX11" fmla="*/ 1222917 w 1367263"/>
                                                                                                <a:gd name="connsiteY11" fmla="*/ 564490 h 772369"/>
                                                                                                <a:gd name="connsiteX12" fmla="*/ 1353546 w 1367263"/>
                                                                                                <a:gd name="connsiteY12" fmla="*/ 619756 h 772369"/>
                                                                                                <a:gd name="connsiteX13" fmla="*/ 1363318 w 1367263"/>
                                                                                                <a:gd name="connsiteY13" fmla="*/ 664995 h 772369"/>
                                                                                                <a:gd name="connsiteX14" fmla="*/ 1353546 w 1367263"/>
                                                                                                <a:gd name="connsiteY14" fmla="*/ 705424 h 772369"/>
                                                                                                <a:gd name="connsiteX15" fmla="*/ 1229153 w 1367263"/>
                                                                                                <a:gd name="connsiteY15" fmla="*/ 655166 h 772369"/>
                                                                                                <a:gd name="connsiteX16" fmla="*/ 1110311 w 1367263"/>
                                                                                                <a:gd name="connsiteY16" fmla="*/ 608205 h 772369"/>
                                                                                                <a:gd name="connsiteX17" fmla="*/ 1020155 w 1367263"/>
                                                                                                <a:gd name="connsiteY17" fmla="*/ 645211 h 772369"/>
                                                                                                <a:gd name="connsiteX18" fmla="*/ 958411 w 1367263"/>
                                                                                                <a:gd name="connsiteY18" fmla="*/ 612972 h 772369"/>
                                                                                                <a:gd name="connsiteX19" fmla="*/ 808940 w 1367263"/>
                                                                                                <a:gd name="connsiteY19" fmla="*/ 576675 h 772369"/>
                                                                                                <a:gd name="connsiteX20" fmla="*/ 756762 w 1367263"/>
                                                                                                <a:gd name="connsiteY20" fmla="*/ 610278 h 772369"/>
                                                                                                <a:gd name="connsiteX21" fmla="*/ 702453 w 1367263"/>
                                                                                                <a:gd name="connsiteY21" fmla="*/ 632553 h 772369"/>
                                                                                                <a:gd name="connsiteX22" fmla="*/ 625041 w 1367263"/>
                                                                                                <a:gd name="connsiteY22" fmla="*/ 624780 h 772369"/>
                                                                                                <a:gd name="connsiteX23" fmla="*/ 591227 w 1367263"/>
                                                                                                <a:gd name="connsiteY23" fmla="*/ 664793 h 772369"/>
                                                                                                <a:gd name="connsiteX24" fmla="*/ 562171 w 1367263"/>
                                                                                                <a:gd name="connsiteY24" fmla="*/ 771322 h 772369"/>
                                                                                                <a:gd name="connsiteX25" fmla="*/ 492929 w 1367263"/>
                                                                                                <a:gd name="connsiteY25" fmla="*/ 716579 h 772369"/>
                                                                                                <a:gd name="connsiteX26" fmla="*/ 431454 w 1367263"/>
                                                                                                <a:gd name="connsiteY26" fmla="*/ 673313 h 772369"/>
                                                                                                <a:gd name="connsiteX27" fmla="*/ 332293 w 1367263"/>
                                                                                                <a:gd name="connsiteY27" fmla="*/ 621149 h 772369"/>
                                                                                                <a:gd name="connsiteX28" fmla="*/ 145979 w 1367263"/>
                                                                                                <a:gd name="connsiteY28" fmla="*/ 551379 h 772369"/>
                                                                                                <a:gd name="connsiteX29" fmla="*/ 81357 w 1367263"/>
                                                                                                <a:gd name="connsiteY29" fmla="*/ 496897 h 772369"/>
                                                                                                <a:gd name="connsiteX30" fmla="*/ 24495 w 1367263"/>
                                                                                                <a:gd name="connsiteY30" fmla="*/ 395947 h 772369"/>
                                                                                                <a:gd name="connsiteX31" fmla="*/ 3221 w 1367263"/>
                                                                                                <a:gd name="connsiteY31" fmla="*/ 260294 h 772369"/>
                                                                                                <a:gd name="connsiteX32" fmla="*/ 94244 w 1367263"/>
                                                                                                <a:gd name="connsiteY32" fmla="*/ 87763 h 772369"/>
                                                                                                <a:gd name="connsiteX33" fmla="*/ 192961 w 1367263"/>
                                                                                                <a:gd name="connsiteY33" fmla="*/ 6807 h 772369"/>
                                                                                                <a:gd name="connsiteX0" fmla="*/ 192961 w 1370460"/>
                                                                                                <a:gd name="connsiteY0" fmla="*/ 6807 h 772369"/>
                                                                                                <a:gd name="connsiteX1" fmla="*/ 385697 w 1370460"/>
                                                                                                <a:gd name="connsiteY1" fmla="*/ 21420 h 772369"/>
                                                                                                <a:gd name="connsiteX2" fmla="*/ 488937 w 1370460"/>
                                                                                                <a:gd name="connsiteY2" fmla="*/ 146326 h 772369"/>
                                                                                                <a:gd name="connsiteX3" fmla="*/ 738046 w 1370460"/>
                                                                                                <a:gd name="connsiteY3" fmla="*/ 204209 h 772369"/>
                                                                                                <a:gd name="connsiteX4" fmla="*/ 725265 w 1370460"/>
                                                                                                <a:gd name="connsiteY4" fmla="*/ 330651 h 772369"/>
                                                                                                <a:gd name="connsiteX5" fmla="*/ 856056 w 1370460"/>
                                                                                                <a:gd name="connsiteY5" fmla="*/ 371448 h 772369"/>
                                                                                                <a:gd name="connsiteX6" fmla="*/ 919420 w 1370460"/>
                                                                                                <a:gd name="connsiteY6" fmla="*/ 376343 h 772369"/>
                                                                                                <a:gd name="connsiteX7" fmla="*/ 951012 w 1370460"/>
                                                                                                <a:gd name="connsiteY7" fmla="*/ 377050 h 772369"/>
                                                                                                <a:gd name="connsiteX8" fmla="*/ 1008626 w 1370460"/>
                                                                                                <a:gd name="connsiteY8" fmla="*/ 368007 h 772369"/>
                                                                                                <a:gd name="connsiteX9" fmla="*/ 960850 w 1370460"/>
                                                                                                <a:gd name="connsiteY9" fmla="*/ 466909 h 772369"/>
                                                                                                <a:gd name="connsiteX10" fmla="*/ 1112236 w 1370460"/>
                                                                                                <a:gd name="connsiteY10" fmla="*/ 491445 h 772369"/>
                                                                                                <a:gd name="connsiteX11" fmla="*/ 1176589 w 1370460"/>
                                                                                                <a:gd name="connsiteY11" fmla="*/ 583103 h 772369"/>
                                                                                                <a:gd name="connsiteX12" fmla="*/ 1353546 w 1370460"/>
                                                                                                <a:gd name="connsiteY12" fmla="*/ 619756 h 772369"/>
                                                                                                <a:gd name="connsiteX13" fmla="*/ 1363318 w 1370460"/>
                                                                                                <a:gd name="connsiteY13" fmla="*/ 664995 h 772369"/>
                                                                                                <a:gd name="connsiteX14" fmla="*/ 1353546 w 1370460"/>
                                                                                                <a:gd name="connsiteY14" fmla="*/ 705424 h 772369"/>
                                                                                                <a:gd name="connsiteX15" fmla="*/ 1229153 w 1370460"/>
                                                                                                <a:gd name="connsiteY15" fmla="*/ 655166 h 772369"/>
                                                                                                <a:gd name="connsiteX16" fmla="*/ 1110311 w 1370460"/>
                                                                                                <a:gd name="connsiteY16" fmla="*/ 608205 h 772369"/>
                                                                                                <a:gd name="connsiteX17" fmla="*/ 1020155 w 1370460"/>
                                                                                                <a:gd name="connsiteY17" fmla="*/ 645211 h 772369"/>
                                                                                                <a:gd name="connsiteX18" fmla="*/ 958411 w 1370460"/>
                                                                                                <a:gd name="connsiteY18" fmla="*/ 612972 h 772369"/>
                                                                                                <a:gd name="connsiteX19" fmla="*/ 808940 w 1370460"/>
                                                                                                <a:gd name="connsiteY19" fmla="*/ 576675 h 772369"/>
                                                                                                <a:gd name="connsiteX20" fmla="*/ 756762 w 1370460"/>
                                                                                                <a:gd name="connsiteY20" fmla="*/ 610278 h 772369"/>
                                                                                                <a:gd name="connsiteX21" fmla="*/ 702453 w 1370460"/>
                                                                                                <a:gd name="connsiteY21" fmla="*/ 632553 h 772369"/>
                                                                                                <a:gd name="connsiteX22" fmla="*/ 625041 w 1370460"/>
                                                                                                <a:gd name="connsiteY22" fmla="*/ 624780 h 772369"/>
                                                                                                <a:gd name="connsiteX23" fmla="*/ 591227 w 1370460"/>
                                                                                                <a:gd name="connsiteY23" fmla="*/ 664793 h 772369"/>
                                                                                                <a:gd name="connsiteX24" fmla="*/ 562171 w 1370460"/>
                                                                                                <a:gd name="connsiteY24" fmla="*/ 771322 h 772369"/>
                                                                                                <a:gd name="connsiteX25" fmla="*/ 492929 w 1370460"/>
                                                                                                <a:gd name="connsiteY25" fmla="*/ 716579 h 772369"/>
                                                                                                <a:gd name="connsiteX26" fmla="*/ 431454 w 1370460"/>
                                                                                                <a:gd name="connsiteY26" fmla="*/ 673313 h 772369"/>
                                                                                                <a:gd name="connsiteX27" fmla="*/ 332293 w 1370460"/>
                                                                                                <a:gd name="connsiteY27" fmla="*/ 621149 h 772369"/>
                                                                                                <a:gd name="connsiteX28" fmla="*/ 145979 w 1370460"/>
                                                                                                <a:gd name="connsiteY28" fmla="*/ 551379 h 772369"/>
                                                                                                <a:gd name="connsiteX29" fmla="*/ 81357 w 1370460"/>
                                                                                                <a:gd name="connsiteY29" fmla="*/ 496897 h 772369"/>
                                                                                                <a:gd name="connsiteX30" fmla="*/ 24495 w 1370460"/>
                                                                                                <a:gd name="connsiteY30" fmla="*/ 395947 h 772369"/>
                                                                                                <a:gd name="connsiteX31" fmla="*/ 3221 w 1370460"/>
                                                                                                <a:gd name="connsiteY31" fmla="*/ 260294 h 772369"/>
                                                                                                <a:gd name="connsiteX32" fmla="*/ 94244 w 1370460"/>
                                                                                                <a:gd name="connsiteY32" fmla="*/ 87763 h 772369"/>
                                                                                                <a:gd name="connsiteX33" fmla="*/ 192961 w 1370460"/>
                                                                                                <a:gd name="connsiteY33" fmla="*/ 6807 h 772369"/>
                                                                                                <a:gd name="connsiteX0" fmla="*/ 192961 w 1370460"/>
                                                                                                <a:gd name="connsiteY0" fmla="*/ 6807 h 772369"/>
                                                                                                <a:gd name="connsiteX1" fmla="*/ 385697 w 1370460"/>
                                                                                                <a:gd name="connsiteY1" fmla="*/ 21420 h 772369"/>
                                                                                                <a:gd name="connsiteX2" fmla="*/ 488937 w 1370460"/>
                                                                                                <a:gd name="connsiteY2" fmla="*/ 146326 h 772369"/>
                                                                                                <a:gd name="connsiteX3" fmla="*/ 738046 w 1370460"/>
                                                                                                <a:gd name="connsiteY3" fmla="*/ 204209 h 772369"/>
                                                                                                <a:gd name="connsiteX4" fmla="*/ 725265 w 1370460"/>
                                                                                                <a:gd name="connsiteY4" fmla="*/ 330651 h 772369"/>
                                                                                                <a:gd name="connsiteX5" fmla="*/ 856056 w 1370460"/>
                                                                                                <a:gd name="connsiteY5" fmla="*/ 371448 h 772369"/>
                                                                                                <a:gd name="connsiteX6" fmla="*/ 919420 w 1370460"/>
                                                                                                <a:gd name="connsiteY6" fmla="*/ 376343 h 772369"/>
                                                                                                <a:gd name="connsiteX7" fmla="*/ 951012 w 1370460"/>
                                                                                                <a:gd name="connsiteY7" fmla="*/ 377050 h 772369"/>
                                                                                                <a:gd name="connsiteX8" fmla="*/ 1008626 w 1370460"/>
                                                                                                <a:gd name="connsiteY8" fmla="*/ 368007 h 772369"/>
                                                                                                <a:gd name="connsiteX9" fmla="*/ 960850 w 1370460"/>
                                                                                                <a:gd name="connsiteY9" fmla="*/ 466909 h 772369"/>
                                                                                                <a:gd name="connsiteX10" fmla="*/ 1177096 w 1370460"/>
                                                                                                <a:gd name="connsiteY10" fmla="*/ 496099 h 772369"/>
                                                                                                <a:gd name="connsiteX11" fmla="*/ 1176589 w 1370460"/>
                                                                                                <a:gd name="connsiteY11" fmla="*/ 583103 h 772369"/>
                                                                                                <a:gd name="connsiteX12" fmla="*/ 1353546 w 1370460"/>
                                                                                                <a:gd name="connsiteY12" fmla="*/ 619756 h 772369"/>
                                                                                                <a:gd name="connsiteX13" fmla="*/ 1363318 w 1370460"/>
                                                                                                <a:gd name="connsiteY13" fmla="*/ 664995 h 772369"/>
                                                                                                <a:gd name="connsiteX14" fmla="*/ 1353546 w 1370460"/>
                                                                                                <a:gd name="connsiteY14" fmla="*/ 705424 h 772369"/>
                                                                                                <a:gd name="connsiteX15" fmla="*/ 1229153 w 1370460"/>
                                                                                                <a:gd name="connsiteY15" fmla="*/ 655166 h 772369"/>
                                                                                                <a:gd name="connsiteX16" fmla="*/ 1110311 w 1370460"/>
                                                                                                <a:gd name="connsiteY16" fmla="*/ 608205 h 772369"/>
                                                                                                <a:gd name="connsiteX17" fmla="*/ 1020155 w 1370460"/>
                                                                                                <a:gd name="connsiteY17" fmla="*/ 645211 h 772369"/>
                                                                                                <a:gd name="connsiteX18" fmla="*/ 958411 w 1370460"/>
                                                                                                <a:gd name="connsiteY18" fmla="*/ 612972 h 772369"/>
                                                                                                <a:gd name="connsiteX19" fmla="*/ 808940 w 1370460"/>
                                                                                                <a:gd name="connsiteY19" fmla="*/ 576675 h 772369"/>
                                                                                                <a:gd name="connsiteX20" fmla="*/ 756762 w 1370460"/>
                                                                                                <a:gd name="connsiteY20" fmla="*/ 610278 h 772369"/>
                                                                                                <a:gd name="connsiteX21" fmla="*/ 702453 w 1370460"/>
                                                                                                <a:gd name="connsiteY21" fmla="*/ 632553 h 772369"/>
                                                                                                <a:gd name="connsiteX22" fmla="*/ 625041 w 1370460"/>
                                                                                                <a:gd name="connsiteY22" fmla="*/ 624780 h 772369"/>
                                                                                                <a:gd name="connsiteX23" fmla="*/ 591227 w 1370460"/>
                                                                                                <a:gd name="connsiteY23" fmla="*/ 664793 h 772369"/>
                                                                                                <a:gd name="connsiteX24" fmla="*/ 562171 w 1370460"/>
                                                                                                <a:gd name="connsiteY24" fmla="*/ 771322 h 772369"/>
                                                                                                <a:gd name="connsiteX25" fmla="*/ 492929 w 1370460"/>
                                                                                                <a:gd name="connsiteY25" fmla="*/ 716579 h 772369"/>
                                                                                                <a:gd name="connsiteX26" fmla="*/ 431454 w 1370460"/>
                                                                                                <a:gd name="connsiteY26" fmla="*/ 673313 h 772369"/>
                                                                                                <a:gd name="connsiteX27" fmla="*/ 332293 w 1370460"/>
                                                                                                <a:gd name="connsiteY27" fmla="*/ 621149 h 772369"/>
                                                                                                <a:gd name="connsiteX28" fmla="*/ 145979 w 1370460"/>
                                                                                                <a:gd name="connsiteY28" fmla="*/ 551379 h 772369"/>
                                                                                                <a:gd name="connsiteX29" fmla="*/ 81357 w 1370460"/>
                                                                                                <a:gd name="connsiteY29" fmla="*/ 496897 h 772369"/>
                                                                                                <a:gd name="connsiteX30" fmla="*/ 24495 w 1370460"/>
                                                                                                <a:gd name="connsiteY30" fmla="*/ 395947 h 772369"/>
                                                                                                <a:gd name="connsiteX31" fmla="*/ 3221 w 1370460"/>
                                                                                                <a:gd name="connsiteY31" fmla="*/ 260294 h 772369"/>
                                                                                                <a:gd name="connsiteX32" fmla="*/ 94244 w 1370460"/>
                                                                                                <a:gd name="connsiteY32" fmla="*/ 87763 h 772369"/>
                                                                                                <a:gd name="connsiteX33" fmla="*/ 192961 w 1370460"/>
                                                                                                <a:gd name="connsiteY33" fmla="*/ 6807 h 772369"/>
                                                                                                <a:gd name="connsiteX0" fmla="*/ 192961 w 1366849"/>
                                                                                                <a:gd name="connsiteY0" fmla="*/ 6807 h 772369"/>
                                                                                                <a:gd name="connsiteX1" fmla="*/ 385697 w 1366849"/>
                                                                                                <a:gd name="connsiteY1" fmla="*/ 21420 h 772369"/>
                                                                                                <a:gd name="connsiteX2" fmla="*/ 488937 w 1366849"/>
                                                                                                <a:gd name="connsiteY2" fmla="*/ 146326 h 772369"/>
                                                                                                <a:gd name="connsiteX3" fmla="*/ 738046 w 1366849"/>
                                                                                                <a:gd name="connsiteY3" fmla="*/ 204209 h 772369"/>
                                                                                                <a:gd name="connsiteX4" fmla="*/ 725265 w 1366849"/>
                                                                                                <a:gd name="connsiteY4" fmla="*/ 330651 h 772369"/>
                                                                                                <a:gd name="connsiteX5" fmla="*/ 856056 w 1366849"/>
                                                                                                <a:gd name="connsiteY5" fmla="*/ 371448 h 772369"/>
                                                                                                <a:gd name="connsiteX6" fmla="*/ 919420 w 1366849"/>
                                                                                                <a:gd name="connsiteY6" fmla="*/ 376343 h 772369"/>
                                                                                                <a:gd name="connsiteX7" fmla="*/ 951012 w 1366849"/>
                                                                                                <a:gd name="connsiteY7" fmla="*/ 377050 h 772369"/>
                                                                                                <a:gd name="connsiteX8" fmla="*/ 1008626 w 1366849"/>
                                                                                                <a:gd name="connsiteY8" fmla="*/ 368007 h 772369"/>
                                                                                                <a:gd name="connsiteX9" fmla="*/ 960850 w 1366849"/>
                                                                                                <a:gd name="connsiteY9" fmla="*/ 466909 h 772369"/>
                                                                                                <a:gd name="connsiteX10" fmla="*/ 1177096 w 1366849"/>
                                                                                                <a:gd name="connsiteY10" fmla="*/ 496099 h 772369"/>
                                                                                                <a:gd name="connsiteX11" fmla="*/ 1269247 w 1366849"/>
                                                                                                <a:gd name="connsiteY11" fmla="*/ 587756 h 772369"/>
                                                                                                <a:gd name="connsiteX12" fmla="*/ 1353546 w 1366849"/>
                                                                                                <a:gd name="connsiteY12" fmla="*/ 619756 h 772369"/>
                                                                                                <a:gd name="connsiteX13" fmla="*/ 1363318 w 1366849"/>
                                                                                                <a:gd name="connsiteY13" fmla="*/ 664995 h 772369"/>
                                                                                                <a:gd name="connsiteX14" fmla="*/ 1353546 w 1366849"/>
                                                                                                <a:gd name="connsiteY14" fmla="*/ 705424 h 772369"/>
                                                                                                <a:gd name="connsiteX15" fmla="*/ 1229153 w 1366849"/>
                                                                                                <a:gd name="connsiteY15" fmla="*/ 655166 h 772369"/>
                                                                                                <a:gd name="connsiteX16" fmla="*/ 1110311 w 1366849"/>
                                                                                                <a:gd name="connsiteY16" fmla="*/ 608205 h 772369"/>
                                                                                                <a:gd name="connsiteX17" fmla="*/ 1020155 w 1366849"/>
                                                                                                <a:gd name="connsiteY17" fmla="*/ 645211 h 772369"/>
                                                                                                <a:gd name="connsiteX18" fmla="*/ 958411 w 1366849"/>
                                                                                                <a:gd name="connsiteY18" fmla="*/ 612972 h 772369"/>
                                                                                                <a:gd name="connsiteX19" fmla="*/ 808940 w 1366849"/>
                                                                                                <a:gd name="connsiteY19" fmla="*/ 576675 h 772369"/>
                                                                                                <a:gd name="connsiteX20" fmla="*/ 756762 w 1366849"/>
                                                                                                <a:gd name="connsiteY20" fmla="*/ 610278 h 772369"/>
                                                                                                <a:gd name="connsiteX21" fmla="*/ 702453 w 1366849"/>
                                                                                                <a:gd name="connsiteY21" fmla="*/ 632553 h 772369"/>
                                                                                                <a:gd name="connsiteX22" fmla="*/ 625041 w 1366849"/>
                                                                                                <a:gd name="connsiteY22" fmla="*/ 624780 h 772369"/>
                                                                                                <a:gd name="connsiteX23" fmla="*/ 591227 w 1366849"/>
                                                                                                <a:gd name="connsiteY23" fmla="*/ 664793 h 772369"/>
                                                                                                <a:gd name="connsiteX24" fmla="*/ 562171 w 1366849"/>
                                                                                                <a:gd name="connsiteY24" fmla="*/ 771322 h 772369"/>
                                                                                                <a:gd name="connsiteX25" fmla="*/ 492929 w 1366849"/>
                                                                                                <a:gd name="connsiteY25" fmla="*/ 716579 h 772369"/>
                                                                                                <a:gd name="connsiteX26" fmla="*/ 431454 w 1366849"/>
                                                                                                <a:gd name="connsiteY26" fmla="*/ 673313 h 772369"/>
                                                                                                <a:gd name="connsiteX27" fmla="*/ 332293 w 1366849"/>
                                                                                                <a:gd name="connsiteY27" fmla="*/ 621149 h 772369"/>
                                                                                                <a:gd name="connsiteX28" fmla="*/ 145979 w 1366849"/>
                                                                                                <a:gd name="connsiteY28" fmla="*/ 551379 h 772369"/>
                                                                                                <a:gd name="connsiteX29" fmla="*/ 81357 w 1366849"/>
                                                                                                <a:gd name="connsiteY29" fmla="*/ 496897 h 772369"/>
                                                                                                <a:gd name="connsiteX30" fmla="*/ 24495 w 1366849"/>
                                                                                                <a:gd name="connsiteY30" fmla="*/ 395947 h 772369"/>
                                                                                                <a:gd name="connsiteX31" fmla="*/ 3221 w 1366849"/>
                                                                                                <a:gd name="connsiteY31" fmla="*/ 260294 h 772369"/>
                                                                                                <a:gd name="connsiteX32" fmla="*/ 94244 w 1366849"/>
                                                                                                <a:gd name="connsiteY32" fmla="*/ 87763 h 772369"/>
                                                                                                <a:gd name="connsiteX33" fmla="*/ 192961 w 1366849"/>
                                                                                                <a:gd name="connsiteY33" fmla="*/ 6807 h 772369"/>
                                                                                                <a:gd name="connsiteX0" fmla="*/ 192961 w 1366849"/>
                                                                                                <a:gd name="connsiteY0" fmla="*/ 6807 h 772369"/>
                                                                                                <a:gd name="connsiteX1" fmla="*/ 385697 w 1366849"/>
                                                                                                <a:gd name="connsiteY1" fmla="*/ 21420 h 772369"/>
                                                                                                <a:gd name="connsiteX2" fmla="*/ 488937 w 1366849"/>
                                                                                                <a:gd name="connsiteY2" fmla="*/ 146326 h 772369"/>
                                                                                                <a:gd name="connsiteX3" fmla="*/ 738046 w 1366849"/>
                                                                                                <a:gd name="connsiteY3" fmla="*/ 204209 h 772369"/>
                                                                                                <a:gd name="connsiteX4" fmla="*/ 725265 w 1366849"/>
                                                                                                <a:gd name="connsiteY4" fmla="*/ 330651 h 772369"/>
                                                                                                <a:gd name="connsiteX5" fmla="*/ 856056 w 1366849"/>
                                                                                                <a:gd name="connsiteY5" fmla="*/ 371448 h 772369"/>
                                                                                                <a:gd name="connsiteX6" fmla="*/ 919420 w 1366849"/>
                                                                                                <a:gd name="connsiteY6" fmla="*/ 376343 h 772369"/>
                                                                                                <a:gd name="connsiteX7" fmla="*/ 951012 w 1366849"/>
                                                                                                <a:gd name="connsiteY7" fmla="*/ 377050 h 772369"/>
                                                                                                <a:gd name="connsiteX8" fmla="*/ 1008626 w 1366849"/>
                                                                                                <a:gd name="connsiteY8" fmla="*/ 368007 h 772369"/>
                                                                                                <a:gd name="connsiteX9" fmla="*/ 1072039 w 1366849"/>
                                                                                                <a:gd name="connsiteY9" fmla="*/ 420377 h 772369"/>
                                                                                                <a:gd name="connsiteX10" fmla="*/ 1177096 w 1366849"/>
                                                                                                <a:gd name="connsiteY10" fmla="*/ 496099 h 772369"/>
                                                                                                <a:gd name="connsiteX11" fmla="*/ 1269247 w 1366849"/>
                                                                                                <a:gd name="connsiteY11" fmla="*/ 587756 h 772369"/>
                                                                                                <a:gd name="connsiteX12" fmla="*/ 1353546 w 1366849"/>
                                                                                                <a:gd name="connsiteY12" fmla="*/ 619756 h 772369"/>
                                                                                                <a:gd name="connsiteX13" fmla="*/ 1363318 w 1366849"/>
                                                                                                <a:gd name="connsiteY13" fmla="*/ 664995 h 772369"/>
                                                                                                <a:gd name="connsiteX14" fmla="*/ 1353546 w 1366849"/>
                                                                                                <a:gd name="connsiteY14" fmla="*/ 705424 h 772369"/>
                                                                                                <a:gd name="connsiteX15" fmla="*/ 1229153 w 1366849"/>
                                                                                                <a:gd name="connsiteY15" fmla="*/ 655166 h 772369"/>
                                                                                                <a:gd name="connsiteX16" fmla="*/ 1110311 w 1366849"/>
                                                                                                <a:gd name="connsiteY16" fmla="*/ 608205 h 772369"/>
                                                                                                <a:gd name="connsiteX17" fmla="*/ 1020155 w 1366849"/>
                                                                                                <a:gd name="connsiteY17" fmla="*/ 645211 h 772369"/>
                                                                                                <a:gd name="connsiteX18" fmla="*/ 958411 w 1366849"/>
                                                                                                <a:gd name="connsiteY18" fmla="*/ 612972 h 772369"/>
                                                                                                <a:gd name="connsiteX19" fmla="*/ 808940 w 1366849"/>
                                                                                                <a:gd name="connsiteY19" fmla="*/ 576675 h 772369"/>
                                                                                                <a:gd name="connsiteX20" fmla="*/ 756762 w 1366849"/>
                                                                                                <a:gd name="connsiteY20" fmla="*/ 610278 h 772369"/>
                                                                                                <a:gd name="connsiteX21" fmla="*/ 702453 w 1366849"/>
                                                                                                <a:gd name="connsiteY21" fmla="*/ 632553 h 772369"/>
                                                                                                <a:gd name="connsiteX22" fmla="*/ 625041 w 1366849"/>
                                                                                                <a:gd name="connsiteY22" fmla="*/ 624780 h 772369"/>
                                                                                                <a:gd name="connsiteX23" fmla="*/ 591227 w 1366849"/>
                                                                                                <a:gd name="connsiteY23" fmla="*/ 664793 h 772369"/>
                                                                                                <a:gd name="connsiteX24" fmla="*/ 562171 w 1366849"/>
                                                                                                <a:gd name="connsiteY24" fmla="*/ 771322 h 772369"/>
                                                                                                <a:gd name="connsiteX25" fmla="*/ 492929 w 1366849"/>
                                                                                                <a:gd name="connsiteY25" fmla="*/ 716579 h 772369"/>
                                                                                                <a:gd name="connsiteX26" fmla="*/ 431454 w 1366849"/>
                                                                                                <a:gd name="connsiteY26" fmla="*/ 673313 h 772369"/>
                                                                                                <a:gd name="connsiteX27" fmla="*/ 332293 w 1366849"/>
                                                                                                <a:gd name="connsiteY27" fmla="*/ 621149 h 772369"/>
                                                                                                <a:gd name="connsiteX28" fmla="*/ 145979 w 1366849"/>
                                                                                                <a:gd name="connsiteY28" fmla="*/ 551379 h 772369"/>
                                                                                                <a:gd name="connsiteX29" fmla="*/ 81357 w 1366849"/>
                                                                                                <a:gd name="connsiteY29" fmla="*/ 496897 h 772369"/>
                                                                                                <a:gd name="connsiteX30" fmla="*/ 24495 w 1366849"/>
                                                                                                <a:gd name="connsiteY30" fmla="*/ 395947 h 772369"/>
                                                                                                <a:gd name="connsiteX31" fmla="*/ 3221 w 1366849"/>
                                                                                                <a:gd name="connsiteY31" fmla="*/ 260294 h 772369"/>
                                                                                                <a:gd name="connsiteX32" fmla="*/ 94244 w 1366849"/>
                                                                                                <a:gd name="connsiteY32" fmla="*/ 87763 h 772369"/>
                                                                                                <a:gd name="connsiteX33" fmla="*/ 192961 w 1366849"/>
                                                                                                <a:gd name="connsiteY33" fmla="*/ 6807 h 772369"/>
                                                                                                <a:gd name="connsiteX0" fmla="*/ 192961 w 1366849"/>
                                                                                                <a:gd name="connsiteY0" fmla="*/ 6807 h 772369"/>
                                                                                                <a:gd name="connsiteX1" fmla="*/ 385697 w 1366849"/>
                                                                                                <a:gd name="connsiteY1" fmla="*/ 21420 h 772369"/>
                                                                                                <a:gd name="connsiteX2" fmla="*/ 488937 w 1366849"/>
                                                                                                <a:gd name="connsiteY2" fmla="*/ 146326 h 772369"/>
                                                                                                <a:gd name="connsiteX3" fmla="*/ 757543 w 1366849"/>
                                                                                                <a:gd name="connsiteY3" fmla="*/ 168309 h 772369"/>
                                                                                                <a:gd name="connsiteX4" fmla="*/ 725265 w 1366849"/>
                                                                                                <a:gd name="connsiteY4" fmla="*/ 330651 h 772369"/>
                                                                                                <a:gd name="connsiteX5" fmla="*/ 856056 w 1366849"/>
                                                                                                <a:gd name="connsiteY5" fmla="*/ 371448 h 772369"/>
                                                                                                <a:gd name="connsiteX6" fmla="*/ 919420 w 1366849"/>
                                                                                                <a:gd name="connsiteY6" fmla="*/ 376343 h 772369"/>
                                                                                                <a:gd name="connsiteX7" fmla="*/ 951012 w 1366849"/>
                                                                                                <a:gd name="connsiteY7" fmla="*/ 377050 h 772369"/>
                                                                                                <a:gd name="connsiteX8" fmla="*/ 1008626 w 1366849"/>
                                                                                                <a:gd name="connsiteY8" fmla="*/ 368007 h 772369"/>
                                                                                                <a:gd name="connsiteX9" fmla="*/ 1072039 w 1366849"/>
                                                                                                <a:gd name="connsiteY9" fmla="*/ 420377 h 772369"/>
                                                                                                <a:gd name="connsiteX10" fmla="*/ 1177096 w 1366849"/>
                                                                                                <a:gd name="connsiteY10" fmla="*/ 496099 h 772369"/>
                                                                                                <a:gd name="connsiteX11" fmla="*/ 1269247 w 1366849"/>
                                                                                                <a:gd name="connsiteY11" fmla="*/ 587756 h 772369"/>
                                                                                                <a:gd name="connsiteX12" fmla="*/ 1353546 w 1366849"/>
                                                                                                <a:gd name="connsiteY12" fmla="*/ 619756 h 772369"/>
                                                                                                <a:gd name="connsiteX13" fmla="*/ 1363318 w 1366849"/>
                                                                                                <a:gd name="connsiteY13" fmla="*/ 664995 h 772369"/>
                                                                                                <a:gd name="connsiteX14" fmla="*/ 1353546 w 1366849"/>
                                                                                                <a:gd name="connsiteY14" fmla="*/ 705424 h 772369"/>
                                                                                                <a:gd name="connsiteX15" fmla="*/ 1229153 w 1366849"/>
                                                                                                <a:gd name="connsiteY15" fmla="*/ 655166 h 772369"/>
                                                                                                <a:gd name="connsiteX16" fmla="*/ 1110311 w 1366849"/>
                                                                                                <a:gd name="connsiteY16" fmla="*/ 608205 h 772369"/>
                                                                                                <a:gd name="connsiteX17" fmla="*/ 1020155 w 1366849"/>
                                                                                                <a:gd name="connsiteY17" fmla="*/ 645211 h 772369"/>
                                                                                                <a:gd name="connsiteX18" fmla="*/ 958411 w 1366849"/>
                                                                                                <a:gd name="connsiteY18" fmla="*/ 612972 h 772369"/>
                                                                                                <a:gd name="connsiteX19" fmla="*/ 808940 w 1366849"/>
                                                                                                <a:gd name="connsiteY19" fmla="*/ 576675 h 772369"/>
                                                                                                <a:gd name="connsiteX20" fmla="*/ 756762 w 1366849"/>
                                                                                                <a:gd name="connsiteY20" fmla="*/ 610278 h 772369"/>
                                                                                                <a:gd name="connsiteX21" fmla="*/ 702453 w 1366849"/>
                                                                                                <a:gd name="connsiteY21" fmla="*/ 632553 h 772369"/>
                                                                                                <a:gd name="connsiteX22" fmla="*/ 625041 w 1366849"/>
                                                                                                <a:gd name="connsiteY22" fmla="*/ 624780 h 772369"/>
                                                                                                <a:gd name="connsiteX23" fmla="*/ 591227 w 1366849"/>
                                                                                                <a:gd name="connsiteY23" fmla="*/ 664793 h 772369"/>
                                                                                                <a:gd name="connsiteX24" fmla="*/ 562171 w 1366849"/>
                                                                                                <a:gd name="connsiteY24" fmla="*/ 771322 h 772369"/>
                                                                                                <a:gd name="connsiteX25" fmla="*/ 492929 w 1366849"/>
                                                                                                <a:gd name="connsiteY25" fmla="*/ 716579 h 772369"/>
                                                                                                <a:gd name="connsiteX26" fmla="*/ 431454 w 1366849"/>
                                                                                                <a:gd name="connsiteY26" fmla="*/ 673313 h 772369"/>
                                                                                                <a:gd name="connsiteX27" fmla="*/ 332293 w 1366849"/>
                                                                                                <a:gd name="connsiteY27" fmla="*/ 621149 h 772369"/>
                                                                                                <a:gd name="connsiteX28" fmla="*/ 145979 w 1366849"/>
                                                                                                <a:gd name="connsiteY28" fmla="*/ 551379 h 772369"/>
                                                                                                <a:gd name="connsiteX29" fmla="*/ 81357 w 1366849"/>
                                                                                                <a:gd name="connsiteY29" fmla="*/ 496897 h 772369"/>
                                                                                                <a:gd name="connsiteX30" fmla="*/ 24495 w 1366849"/>
                                                                                                <a:gd name="connsiteY30" fmla="*/ 395947 h 772369"/>
                                                                                                <a:gd name="connsiteX31" fmla="*/ 3221 w 1366849"/>
                                                                                                <a:gd name="connsiteY31" fmla="*/ 260294 h 772369"/>
                                                                                                <a:gd name="connsiteX32" fmla="*/ 94244 w 1366849"/>
                                                                                                <a:gd name="connsiteY32" fmla="*/ 87763 h 772369"/>
                                                                                                <a:gd name="connsiteX33" fmla="*/ 192961 w 1366849"/>
                                                                                                <a:gd name="connsiteY33" fmla="*/ 6807 h 772369"/>
                                                                                                <a:gd name="connsiteX0" fmla="*/ 192961 w 1366849"/>
                                                                                                <a:gd name="connsiteY0" fmla="*/ 4989 h 770551"/>
                                                                                                <a:gd name="connsiteX1" fmla="*/ 385697 w 1366849"/>
                                                                                                <a:gd name="connsiteY1" fmla="*/ 19602 h 770551"/>
                                                                                                <a:gd name="connsiteX2" fmla="*/ 514932 w 1366849"/>
                                                                                                <a:gd name="connsiteY2" fmla="*/ 108608 h 770551"/>
                                                                                                <a:gd name="connsiteX3" fmla="*/ 757543 w 1366849"/>
                                                                                                <a:gd name="connsiteY3" fmla="*/ 166491 h 770551"/>
                                                                                                <a:gd name="connsiteX4" fmla="*/ 725265 w 1366849"/>
                                                                                                <a:gd name="connsiteY4" fmla="*/ 328833 h 770551"/>
                                                                                                <a:gd name="connsiteX5" fmla="*/ 856056 w 1366849"/>
                                                                                                <a:gd name="connsiteY5" fmla="*/ 369630 h 770551"/>
                                                                                                <a:gd name="connsiteX6" fmla="*/ 919420 w 1366849"/>
                                                                                                <a:gd name="connsiteY6" fmla="*/ 374525 h 770551"/>
                                                                                                <a:gd name="connsiteX7" fmla="*/ 951012 w 1366849"/>
                                                                                                <a:gd name="connsiteY7" fmla="*/ 375232 h 770551"/>
                                                                                                <a:gd name="connsiteX8" fmla="*/ 1008626 w 1366849"/>
                                                                                                <a:gd name="connsiteY8" fmla="*/ 366189 h 770551"/>
                                                                                                <a:gd name="connsiteX9" fmla="*/ 1072039 w 1366849"/>
                                                                                                <a:gd name="connsiteY9" fmla="*/ 418559 h 770551"/>
                                                                                                <a:gd name="connsiteX10" fmla="*/ 1177096 w 1366849"/>
                                                                                                <a:gd name="connsiteY10" fmla="*/ 494281 h 770551"/>
                                                                                                <a:gd name="connsiteX11" fmla="*/ 1269247 w 1366849"/>
                                                                                                <a:gd name="connsiteY11" fmla="*/ 585938 h 770551"/>
                                                                                                <a:gd name="connsiteX12" fmla="*/ 1353546 w 1366849"/>
                                                                                                <a:gd name="connsiteY12" fmla="*/ 617938 h 770551"/>
                                                                                                <a:gd name="connsiteX13" fmla="*/ 1363318 w 1366849"/>
                                                                                                <a:gd name="connsiteY13" fmla="*/ 663177 h 770551"/>
                                                                                                <a:gd name="connsiteX14" fmla="*/ 1353546 w 1366849"/>
                                                                                                <a:gd name="connsiteY14" fmla="*/ 703606 h 770551"/>
                                                                                                <a:gd name="connsiteX15" fmla="*/ 1229153 w 1366849"/>
                                                                                                <a:gd name="connsiteY15" fmla="*/ 653348 h 770551"/>
                                                                                                <a:gd name="connsiteX16" fmla="*/ 1110311 w 1366849"/>
                                                                                                <a:gd name="connsiteY16" fmla="*/ 606387 h 770551"/>
                                                                                                <a:gd name="connsiteX17" fmla="*/ 1020155 w 1366849"/>
                                                                                                <a:gd name="connsiteY17" fmla="*/ 643393 h 770551"/>
                                                                                                <a:gd name="connsiteX18" fmla="*/ 958411 w 1366849"/>
                                                                                                <a:gd name="connsiteY18" fmla="*/ 611154 h 770551"/>
                                                                                                <a:gd name="connsiteX19" fmla="*/ 808940 w 1366849"/>
                                                                                                <a:gd name="connsiteY19" fmla="*/ 574857 h 770551"/>
                                                                                                <a:gd name="connsiteX20" fmla="*/ 756762 w 1366849"/>
                                                                                                <a:gd name="connsiteY20" fmla="*/ 608460 h 770551"/>
                                                                                                <a:gd name="connsiteX21" fmla="*/ 702453 w 1366849"/>
                                                                                                <a:gd name="connsiteY21" fmla="*/ 630735 h 770551"/>
                                                                                                <a:gd name="connsiteX22" fmla="*/ 625041 w 1366849"/>
                                                                                                <a:gd name="connsiteY22" fmla="*/ 622962 h 770551"/>
                                                                                                <a:gd name="connsiteX23" fmla="*/ 591227 w 1366849"/>
                                                                                                <a:gd name="connsiteY23" fmla="*/ 662975 h 770551"/>
                                                                                                <a:gd name="connsiteX24" fmla="*/ 562171 w 1366849"/>
                                                                                                <a:gd name="connsiteY24" fmla="*/ 769504 h 770551"/>
                                                                                                <a:gd name="connsiteX25" fmla="*/ 492929 w 1366849"/>
                                                                                                <a:gd name="connsiteY25" fmla="*/ 714761 h 770551"/>
                                                                                                <a:gd name="connsiteX26" fmla="*/ 431454 w 1366849"/>
                                                                                                <a:gd name="connsiteY26" fmla="*/ 671495 h 770551"/>
                                                                                                <a:gd name="connsiteX27" fmla="*/ 332293 w 1366849"/>
                                                                                                <a:gd name="connsiteY27" fmla="*/ 619331 h 770551"/>
                                                                                                <a:gd name="connsiteX28" fmla="*/ 145979 w 1366849"/>
                                                                                                <a:gd name="connsiteY28" fmla="*/ 549561 h 770551"/>
                                                                                                <a:gd name="connsiteX29" fmla="*/ 81357 w 1366849"/>
                                                                                                <a:gd name="connsiteY29" fmla="*/ 495079 h 770551"/>
                                                                                                <a:gd name="connsiteX30" fmla="*/ 24495 w 1366849"/>
                                                                                                <a:gd name="connsiteY30" fmla="*/ 394129 h 770551"/>
                                                                                                <a:gd name="connsiteX31" fmla="*/ 3221 w 1366849"/>
                                                                                                <a:gd name="connsiteY31" fmla="*/ 258476 h 770551"/>
                                                                                                <a:gd name="connsiteX32" fmla="*/ 94244 w 1366849"/>
                                                                                                <a:gd name="connsiteY32" fmla="*/ 85945 h 770551"/>
                                                                                                <a:gd name="connsiteX33" fmla="*/ 192961 w 1366849"/>
                                                                                                <a:gd name="connsiteY33" fmla="*/ 4989 h 770551"/>
                                                                                                <a:gd name="connsiteX0" fmla="*/ 192961 w 1366849"/>
                                                                                                <a:gd name="connsiteY0" fmla="*/ 4989 h 770551"/>
                                                                                                <a:gd name="connsiteX1" fmla="*/ 385697 w 1366849"/>
                                                                                                <a:gd name="connsiteY1" fmla="*/ 19602 h 770551"/>
                                                                                                <a:gd name="connsiteX2" fmla="*/ 514932 w 1366849"/>
                                                                                                <a:gd name="connsiteY2" fmla="*/ 108608 h 770551"/>
                                                                                                <a:gd name="connsiteX3" fmla="*/ 757543 w 1366849"/>
                                                                                                <a:gd name="connsiteY3" fmla="*/ 166491 h 770551"/>
                                                                                                <a:gd name="connsiteX4" fmla="*/ 725265 w 1366849"/>
                                                                                                <a:gd name="connsiteY4" fmla="*/ 328833 h 770551"/>
                                                                                                <a:gd name="connsiteX5" fmla="*/ 869053 w 1366849"/>
                                                                                                <a:gd name="connsiteY5" fmla="*/ 327203 h 770551"/>
                                                                                                <a:gd name="connsiteX6" fmla="*/ 919420 w 1366849"/>
                                                                                                <a:gd name="connsiteY6" fmla="*/ 374525 h 770551"/>
                                                                                                <a:gd name="connsiteX7" fmla="*/ 951012 w 1366849"/>
                                                                                                <a:gd name="connsiteY7" fmla="*/ 375232 h 770551"/>
                                                                                                <a:gd name="connsiteX8" fmla="*/ 1008626 w 1366849"/>
                                                                                                <a:gd name="connsiteY8" fmla="*/ 366189 h 770551"/>
                                                                                                <a:gd name="connsiteX9" fmla="*/ 1072039 w 1366849"/>
                                                                                                <a:gd name="connsiteY9" fmla="*/ 418559 h 770551"/>
                                                                                                <a:gd name="connsiteX10" fmla="*/ 1177096 w 1366849"/>
                                                                                                <a:gd name="connsiteY10" fmla="*/ 494281 h 770551"/>
                                                                                                <a:gd name="connsiteX11" fmla="*/ 1269247 w 1366849"/>
                                                                                                <a:gd name="connsiteY11" fmla="*/ 585938 h 770551"/>
                                                                                                <a:gd name="connsiteX12" fmla="*/ 1353546 w 1366849"/>
                                                                                                <a:gd name="connsiteY12" fmla="*/ 617938 h 770551"/>
                                                                                                <a:gd name="connsiteX13" fmla="*/ 1363318 w 1366849"/>
                                                                                                <a:gd name="connsiteY13" fmla="*/ 663177 h 770551"/>
                                                                                                <a:gd name="connsiteX14" fmla="*/ 1353546 w 1366849"/>
                                                                                                <a:gd name="connsiteY14" fmla="*/ 703606 h 770551"/>
                                                                                                <a:gd name="connsiteX15" fmla="*/ 1229153 w 1366849"/>
                                                                                                <a:gd name="connsiteY15" fmla="*/ 653348 h 770551"/>
                                                                                                <a:gd name="connsiteX16" fmla="*/ 1110311 w 1366849"/>
                                                                                                <a:gd name="connsiteY16" fmla="*/ 606387 h 770551"/>
                                                                                                <a:gd name="connsiteX17" fmla="*/ 1020155 w 1366849"/>
                                                                                                <a:gd name="connsiteY17" fmla="*/ 643393 h 770551"/>
                                                                                                <a:gd name="connsiteX18" fmla="*/ 958411 w 1366849"/>
                                                                                                <a:gd name="connsiteY18" fmla="*/ 611154 h 770551"/>
                                                                                                <a:gd name="connsiteX19" fmla="*/ 808940 w 1366849"/>
                                                                                                <a:gd name="connsiteY19" fmla="*/ 574857 h 770551"/>
                                                                                                <a:gd name="connsiteX20" fmla="*/ 756762 w 1366849"/>
                                                                                                <a:gd name="connsiteY20" fmla="*/ 608460 h 770551"/>
                                                                                                <a:gd name="connsiteX21" fmla="*/ 702453 w 1366849"/>
                                                                                                <a:gd name="connsiteY21" fmla="*/ 630735 h 770551"/>
                                                                                                <a:gd name="connsiteX22" fmla="*/ 625041 w 1366849"/>
                                                                                                <a:gd name="connsiteY22" fmla="*/ 622962 h 770551"/>
                                                                                                <a:gd name="connsiteX23" fmla="*/ 591227 w 1366849"/>
                                                                                                <a:gd name="connsiteY23" fmla="*/ 662975 h 770551"/>
                                                                                                <a:gd name="connsiteX24" fmla="*/ 562171 w 1366849"/>
                                                                                                <a:gd name="connsiteY24" fmla="*/ 769504 h 770551"/>
                                                                                                <a:gd name="connsiteX25" fmla="*/ 492929 w 1366849"/>
                                                                                                <a:gd name="connsiteY25" fmla="*/ 714761 h 770551"/>
                                                                                                <a:gd name="connsiteX26" fmla="*/ 431454 w 1366849"/>
                                                                                                <a:gd name="connsiteY26" fmla="*/ 671495 h 770551"/>
                                                                                                <a:gd name="connsiteX27" fmla="*/ 332293 w 1366849"/>
                                                                                                <a:gd name="connsiteY27" fmla="*/ 619331 h 770551"/>
                                                                                                <a:gd name="connsiteX28" fmla="*/ 145979 w 1366849"/>
                                                                                                <a:gd name="connsiteY28" fmla="*/ 549561 h 770551"/>
                                                                                                <a:gd name="connsiteX29" fmla="*/ 81357 w 1366849"/>
                                                                                                <a:gd name="connsiteY29" fmla="*/ 495079 h 770551"/>
                                                                                                <a:gd name="connsiteX30" fmla="*/ 24495 w 1366849"/>
                                                                                                <a:gd name="connsiteY30" fmla="*/ 394129 h 770551"/>
                                                                                                <a:gd name="connsiteX31" fmla="*/ 3221 w 1366849"/>
                                                                                                <a:gd name="connsiteY31" fmla="*/ 258476 h 770551"/>
                                                                                                <a:gd name="connsiteX32" fmla="*/ 94244 w 1366849"/>
                                                                                                <a:gd name="connsiteY32" fmla="*/ 85945 h 770551"/>
                                                                                                <a:gd name="connsiteX33" fmla="*/ 192961 w 1366849"/>
                                                                                                <a:gd name="connsiteY33" fmla="*/ 4989 h 770551"/>
                                                                                                <a:gd name="connsiteX0" fmla="*/ 192961 w 1366849"/>
                                                                                                <a:gd name="connsiteY0" fmla="*/ 4989 h 770551"/>
                                                                                                <a:gd name="connsiteX1" fmla="*/ 385697 w 1366849"/>
                                                                                                <a:gd name="connsiteY1" fmla="*/ 19602 h 770551"/>
                                                                                                <a:gd name="connsiteX2" fmla="*/ 514932 w 1366849"/>
                                                                                                <a:gd name="connsiteY2" fmla="*/ 108608 h 770551"/>
                                                                                                <a:gd name="connsiteX3" fmla="*/ 757543 w 1366849"/>
                                                                                                <a:gd name="connsiteY3" fmla="*/ 166491 h 770551"/>
                                                                                                <a:gd name="connsiteX4" fmla="*/ 725265 w 1366849"/>
                                                                                                <a:gd name="connsiteY4" fmla="*/ 328833 h 770551"/>
                                                                                                <a:gd name="connsiteX5" fmla="*/ 869053 w 1366849"/>
                                                                                                <a:gd name="connsiteY5" fmla="*/ 327203 h 770551"/>
                                                                                                <a:gd name="connsiteX6" fmla="*/ 919420 w 1366849"/>
                                                                                                <a:gd name="connsiteY6" fmla="*/ 374525 h 770551"/>
                                                                                                <a:gd name="connsiteX7" fmla="*/ 951012 w 1366849"/>
                                                                                                <a:gd name="connsiteY7" fmla="*/ 332804 h 770551"/>
                                                                                                <a:gd name="connsiteX8" fmla="*/ 1008626 w 1366849"/>
                                                                                                <a:gd name="connsiteY8" fmla="*/ 366189 h 770551"/>
                                                                                                <a:gd name="connsiteX9" fmla="*/ 1072039 w 1366849"/>
                                                                                                <a:gd name="connsiteY9" fmla="*/ 418559 h 770551"/>
                                                                                                <a:gd name="connsiteX10" fmla="*/ 1177096 w 1366849"/>
                                                                                                <a:gd name="connsiteY10" fmla="*/ 494281 h 770551"/>
                                                                                                <a:gd name="connsiteX11" fmla="*/ 1269247 w 1366849"/>
                                                                                                <a:gd name="connsiteY11" fmla="*/ 585938 h 770551"/>
                                                                                                <a:gd name="connsiteX12" fmla="*/ 1353546 w 1366849"/>
                                                                                                <a:gd name="connsiteY12" fmla="*/ 617938 h 770551"/>
                                                                                                <a:gd name="connsiteX13" fmla="*/ 1363318 w 1366849"/>
                                                                                                <a:gd name="connsiteY13" fmla="*/ 663177 h 770551"/>
                                                                                                <a:gd name="connsiteX14" fmla="*/ 1353546 w 1366849"/>
                                                                                                <a:gd name="connsiteY14" fmla="*/ 703606 h 770551"/>
                                                                                                <a:gd name="connsiteX15" fmla="*/ 1229153 w 1366849"/>
                                                                                                <a:gd name="connsiteY15" fmla="*/ 653348 h 770551"/>
                                                                                                <a:gd name="connsiteX16" fmla="*/ 1110311 w 1366849"/>
                                                                                                <a:gd name="connsiteY16" fmla="*/ 606387 h 770551"/>
                                                                                                <a:gd name="connsiteX17" fmla="*/ 1020155 w 1366849"/>
                                                                                                <a:gd name="connsiteY17" fmla="*/ 643393 h 770551"/>
                                                                                                <a:gd name="connsiteX18" fmla="*/ 958411 w 1366849"/>
                                                                                                <a:gd name="connsiteY18" fmla="*/ 611154 h 770551"/>
                                                                                                <a:gd name="connsiteX19" fmla="*/ 808940 w 1366849"/>
                                                                                                <a:gd name="connsiteY19" fmla="*/ 574857 h 770551"/>
                                                                                                <a:gd name="connsiteX20" fmla="*/ 756762 w 1366849"/>
                                                                                                <a:gd name="connsiteY20" fmla="*/ 608460 h 770551"/>
                                                                                                <a:gd name="connsiteX21" fmla="*/ 702453 w 1366849"/>
                                                                                                <a:gd name="connsiteY21" fmla="*/ 630735 h 770551"/>
                                                                                                <a:gd name="connsiteX22" fmla="*/ 625041 w 1366849"/>
                                                                                                <a:gd name="connsiteY22" fmla="*/ 622962 h 770551"/>
                                                                                                <a:gd name="connsiteX23" fmla="*/ 591227 w 1366849"/>
                                                                                                <a:gd name="connsiteY23" fmla="*/ 662975 h 770551"/>
                                                                                                <a:gd name="connsiteX24" fmla="*/ 562171 w 1366849"/>
                                                                                                <a:gd name="connsiteY24" fmla="*/ 769504 h 770551"/>
                                                                                                <a:gd name="connsiteX25" fmla="*/ 492929 w 1366849"/>
                                                                                                <a:gd name="connsiteY25" fmla="*/ 714761 h 770551"/>
                                                                                                <a:gd name="connsiteX26" fmla="*/ 431454 w 1366849"/>
                                                                                                <a:gd name="connsiteY26" fmla="*/ 671495 h 770551"/>
                                                                                                <a:gd name="connsiteX27" fmla="*/ 332293 w 1366849"/>
                                                                                                <a:gd name="connsiteY27" fmla="*/ 619331 h 770551"/>
                                                                                                <a:gd name="connsiteX28" fmla="*/ 145979 w 1366849"/>
                                                                                                <a:gd name="connsiteY28" fmla="*/ 549561 h 770551"/>
                                                                                                <a:gd name="connsiteX29" fmla="*/ 81357 w 1366849"/>
                                                                                                <a:gd name="connsiteY29" fmla="*/ 495079 h 770551"/>
                                                                                                <a:gd name="connsiteX30" fmla="*/ 24495 w 1366849"/>
                                                                                                <a:gd name="connsiteY30" fmla="*/ 394129 h 770551"/>
                                                                                                <a:gd name="connsiteX31" fmla="*/ 3221 w 1366849"/>
                                                                                                <a:gd name="connsiteY31" fmla="*/ 258476 h 770551"/>
                                                                                                <a:gd name="connsiteX32" fmla="*/ 94244 w 1366849"/>
                                                                                                <a:gd name="connsiteY32" fmla="*/ 85945 h 770551"/>
                                                                                                <a:gd name="connsiteX33" fmla="*/ 192961 w 1366849"/>
                                                                                                <a:gd name="connsiteY33" fmla="*/ 4989 h 770551"/>
                                                                                                <a:gd name="connsiteX0" fmla="*/ 192961 w 1366849"/>
                                                                                                <a:gd name="connsiteY0" fmla="*/ 4989 h 770551"/>
                                                                                                <a:gd name="connsiteX1" fmla="*/ 385697 w 1366849"/>
                                                                                                <a:gd name="connsiteY1" fmla="*/ 19602 h 770551"/>
                                                                                                <a:gd name="connsiteX2" fmla="*/ 514932 w 1366849"/>
                                                                                                <a:gd name="connsiteY2" fmla="*/ 108608 h 770551"/>
                                                                                                <a:gd name="connsiteX3" fmla="*/ 757543 w 1366849"/>
                                                                                                <a:gd name="connsiteY3" fmla="*/ 166491 h 770551"/>
                                                                                                <a:gd name="connsiteX4" fmla="*/ 725265 w 1366849"/>
                                                                                                <a:gd name="connsiteY4" fmla="*/ 328833 h 770551"/>
                                                                                                <a:gd name="connsiteX5" fmla="*/ 869053 w 1366849"/>
                                                                                                <a:gd name="connsiteY5" fmla="*/ 327203 h 770551"/>
                                                                                                <a:gd name="connsiteX6" fmla="*/ 919420 w 1366849"/>
                                                                                                <a:gd name="connsiteY6" fmla="*/ 341889 h 770551"/>
                                                                                                <a:gd name="connsiteX7" fmla="*/ 951012 w 1366849"/>
                                                                                                <a:gd name="connsiteY7" fmla="*/ 332804 h 770551"/>
                                                                                                <a:gd name="connsiteX8" fmla="*/ 1008626 w 1366849"/>
                                                                                                <a:gd name="connsiteY8" fmla="*/ 366189 h 770551"/>
                                                                                                <a:gd name="connsiteX9" fmla="*/ 1072039 w 1366849"/>
                                                                                                <a:gd name="connsiteY9" fmla="*/ 418559 h 770551"/>
                                                                                                <a:gd name="connsiteX10" fmla="*/ 1177096 w 1366849"/>
                                                                                                <a:gd name="connsiteY10" fmla="*/ 494281 h 770551"/>
                                                                                                <a:gd name="connsiteX11" fmla="*/ 1269247 w 1366849"/>
                                                                                                <a:gd name="connsiteY11" fmla="*/ 585938 h 770551"/>
                                                                                                <a:gd name="connsiteX12" fmla="*/ 1353546 w 1366849"/>
                                                                                                <a:gd name="connsiteY12" fmla="*/ 617938 h 770551"/>
                                                                                                <a:gd name="connsiteX13" fmla="*/ 1363318 w 1366849"/>
                                                                                                <a:gd name="connsiteY13" fmla="*/ 663177 h 770551"/>
                                                                                                <a:gd name="connsiteX14" fmla="*/ 1353546 w 1366849"/>
                                                                                                <a:gd name="connsiteY14" fmla="*/ 703606 h 770551"/>
                                                                                                <a:gd name="connsiteX15" fmla="*/ 1229153 w 1366849"/>
                                                                                                <a:gd name="connsiteY15" fmla="*/ 653348 h 770551"/>
                                                                                                <a:gd name="connsiteX16" fmla="*/ 1110311 w 1366849"/>
                                                                                                <a:gd name="connsiteY16" fmla="*/ 606387 h 770551"/>
                                                                                                <a:gd name="connsiteX17" fmla="*/ 1020155 w 1366849"/>
                                                                                                <a:gd name="connsiteY17" fmla="*/ 643393 h 770551"/>
                                                                                                <a:gd name="connsiteX18" fmla="*/ 958411 w 1366849"/>
                                                                                                <a:gd name="connsiteY18" fmla="*/ 611154 h 770551"/>
                                                                                                <a:gd name="connsiteX19" fmla="*/ 808940 w 1366849"/>
                                                                                                <a:gd name="connsiteY19" fmla="*/ 574857 h 770551"/>
                                                                                                <a:gd name="connsiteX20" fmla="*/ 756762 w 1366849"/>
                                                                                                <a:gd name="connsiteY20" fmla="*/ 608460 h 770551"/>
                                                                                                <a:gd name="connsiteX21" fmla="*/ 702453 w 1366849"/>
                                                                                                <a:gd name="connsiteY21" fmla="*/ 630735 h 770551"/>
                                                                                                <a:gd name="connsiteX22" fmla="*/ 625041 w 1366849"/>
                                                                                                <a:gd name="connsiteY22" fmla="*/ 622962 h 770551"/>
                                                                                                <a:gd name="connsiteX23" fmla="*/ 591227 w 1366849"/>
                                                                                                <a:gd name="connsiteY23" fmla="*/ 662975 h 770551"/>
                                                                                                <a:gd name="connsiteX24" fmla="*/ 562171 w 1366849"/>
                                                                                                <a:gd name="connsiteY24" fmla="*/ 769504 h 770551"/>
                                                                                                <a:gd name="connsiteX25" fmla="*/ 492929 w 1366849"/>
                                                                                                <a:gd name="connsiteY25" fmla="*/ 714761 h 770551"/>
                                                                                                <a:gd name="connsiteX26" fmla="*/ 431454 w 1366849"/>
                                                                                                <a:gd name="connsiteY26" fmla="*/ 671495 h 770551"/>
                                                                                                <a:gd name="connsiteX27" fmla="*/ 332293 w 1366849"/>
                                                                                                <a:gd name="connsiteY27" fmla="*/ 619331 h 770551"/>
                                                                                                <a:gd name="connsiteX28" fmla="*/ 145979 w 1366849"/>
                                                                                                <a:gd name="connsiteY28" fmla="*/ 549561 h 770551"/>
                                                                                                <a:gd name="connsiteX29" fmla="*/ 81357 w 1366849"/>
                                                                                                <a:gd name="connsiteY29" fmla="*/ 495079 h 770551"/>
                                                                                                <a:gd name="connsiteX30" fmla="*/ 24495 w 1366849"/>
                                                                                                <a:gd name="connsiteY30" fmla="*/ 394129 h 770551"/>
                                                                                                <a:gd name="connsiteX31" fmla="*/ 3221 w 1366849"/>
                                                                                                <a:gd name="connsiteY31" fmla="*/ 258476 h 770551"/>
                                                                                                <a:gd name="connsiteX32" fmla="*/ 94244 w 1366849"/>
                                                                                                <a:gd name="connsiteY32" fmla="*/ 85945 h 770551"/>
                                                                                                <a:gd name="connsiteX33" fmla="*/ 192961 w 1366849"/>
                                                                                                <a:gd name="connsiteY33" fmla="*/ 4989 h 770551"/>
                                                                                                <a:gd name="connsiteX0" fmla="*/ 192961 w 1366849"/>
                                                                                                <a:gd name="connsiteY0" fmla="*/ 4989 h 770551"/>
                                                                                                <a:gd name="connsiteX1" fmla="*/ 385697 w 1366849"/>
                                                                                                <a:gd name="connsiteY1" fmla="*/ 19602 h 770551"/>
                                                                                                <a:gd name="connsiteX2" fmla="*/ 514932 w 1366849"/>
                                                                                                <a:gd name="connsiteY2" fmla="*/ 108608 h 770551"/>
                                                                                                <a:gd name="connsiteX3" fmla="*/ 757543 w 1366849"/>
                                                                                                <a:gd name="connsiteY3" fmla="*/ 166491 h 770551"/>
                                                                                                <a:gd name="connsiteX4" fmla="*/ 725265 w 1366849"/>
                                                                                                <a:gd name="connsiteY4" fmla="*/ 328833 h 770551"/>
                                                                                                <a:gd name="connsiteX5" fmla="*/ 869053 w 1366849"/>
                                                                                                <a:gd name="connsiteY5" fmla="*/ 327203 h 770551"/>
                                                                                                <a:gd name="connsiteX6" fmla="*/ 919420 w 1366849"/>
                                                                                                <a:gd name="connsiteY6" fmla="*/ 341889 h 770551"/>
                                                                                                <a:gd name="connsiteX7" fmla="*/ 951012 w 1366849"/>
                                                                                                <a:gd name="connsiteY7" fmla="*/ 332804 h 770551"/>
                                                                                                <a:gd name="connsiteX8" fmla="*/ 1008626 w 1366849"/>
                                                                                                <a:gd name="connsiteY8" fmla="*/ 366189 h 770551"/>
                                                                                                <a:gd name="connsiteX9" fmla="*/ 1072039 w 1366849"/>
                                                                                                <a:gd name="connsiteY9" fmla="*/ 418559 h 770551"/>
                                                                                                <a:gd name="connsiteX10" fmla="*/ 1177096 w 1366849"/>
                                                                                                <a:gd name="connsiteY10" fmla="*/ 494281 h 770551"/>
                                                                                                <a:gd name="connsiteX11" fmla="*/ 1311490 w 1366849"/>
                                                                                                <a:gd name="connsiteY11" fmla="*/ 572884 h 770551"/>
                                                                                                <a:gd name="connsiteX12" fmla="*/ 1353546 w 1366849"/>
                                                                                                <a:gd name="connsiteY12" fmla="*/ 617938 h 770551"/>
                                                                                                <a:gd name="connsiteX13" fmla="*/ 1363318 w 1366849"/>
                                                                                                <a:gd name="connsiteY13" fmla="*/ 663177 h 770551"/>
                                                                                                <a:gd name="connsiteX14" fmla="*/ 1353546 w 1366849"/>
                                                                                                <a:gd name="connsiteY14" fmla="*/ 703606 h 770551"/>
                                                                                                <a:gd name="connsiteX15" fmla="*/ 1229153 w 1366849"/>
                                                                                                <a:gd name="connsiteY15" fmla="*/ 653348 h 770551"/>
                                                                                                <a:gd name="connsiteX16" fmla="*/ 1110311 w 1366849"/>
                                                                                                <a:gd name="connsiteY16" fmla="*/ 606387 h 770551"/>
                                                                                                <a:gd name="connsiteX17" fmla="*/ 1020155 w 1366849"/>
                                                                                                <a:gd name="connsiteY17" fmla="*/ 643393 h 770551"/>
                                                                                                <a:gd name="connsiteX18" fmla="*/ 958411 w 1366849"/>
                                                                                                <a:gd name="connsiteY18" fmla="*/ 611154 h 770551"/>
                                                                                                <a:gd name="connsiteX19" fmla="*/ 808940 w 1366849"/>
                                                                                                <a:gd name="connsiteY19" fmla="*/ 574857 h 770551"/>
                                                                                                <a:gd name="connsiteX20" fmla="*/ 756762 w 1366849"/>
                                                                                                <a:gd name="connsiteY20" fmla="*/ 608460 h 770551"/>
                                                                                                <a:gd name="connsiteX21" fmla="*/ 702453 w 1366849"/>
                                                                                                <a:gd name="connsiteY21" fmla="*/ 630735 h 770551"/>
                                                                                                <a:gd name="connsiteX22" fmla="*/ 625041 w 1366849"/>
                                                                                                <a:gd name="connsiteY22" fmla="*/ 622962 h 770551"/>
                                                                                                <a:gd name="connsiteX23" fmla="*/ 591227 w 1366849"/>
                                                                                                <a:gd name="connsiteY23" fmla="*/ 662975 h 770551"/>
                                                                                                <a:gd name="connsiteX24" fmla="*/ 562171 w 1366849"/>
                                                                                                <a:gd name="connsiteY24" fmla="*/ 769504 h 770551"/>
                                                                                                <a:gd name="connsiteX25" fmla="*/ 492929 w 1366849"/>
                                                                                                <a:gd name="connsiteY25" fmla="*/ 714761 h 770551"/>
                                                                                                <a:gd name="connsiteX26" fmla="*/ 431454 w 1366849"/>
                                                                                                <a:gd name="connsiteY26" fmla="*/ 671495 h 770551"/>
                                                                                                <a:gd name="connsiteX27" fmla="*/ 332293 w 1366849"/>
                                                                                                <a:gd name="connsiteY27" fmla="*/ 619331 h 770551"/>
                                                                                                <a:gd name="connsiteX28" fmla="*/ 145979 w 1366849"/>
                                                                                                <a:gd name="connsiteY28" fmla="*/ 549561 h 770551"/>
                                                                                                <a:gd name="connsiteX29" fmla="*/ 81357 w 1366849"/>
                                                                                                <a:gd name="connsiteY29" fmla="*/ 495079 h 770551"/>
                                                                                                <a:gd name="connsiteX30" fmla="*/ 24495 w 1366849"/>
                                                                                                <a:gd name="connsiteY30" fmla="*/ 394129 h 770551"/>
                                                                                                <a:gd name="connsiteX31" fmla="*/ 3221 w 1366849"/>
                                                                                                <a:gd name="connsiteY31" fmla="*/ 258476 h 770551"/>
                                                                                                <a:gd name="connsiteX32" fmla="*/ 94244 w 1366849"/>
                                                                                                <a:gd name="connsiteY32" fmla="*/ 85945 h 770551"/>
                                                                                                <a:gd name="connsiteX33" fmla="*/ 192961 w 1366849"/>
                                                                                                <a:gd name="connsiteY33" fmla="*/ 4989 h 770551"/>
                                                                                                <a:gd name="connsiteX0" fmla="*/ 192961 w 1372806"/>
                                                                                                <a:gd name="connsiteY0" fmla="*/ 4989 h 770551"/>
                                                                                                <a:gd name="connsiteX1" fmla="*/ 385697 w 1372806"/>
                                                                                                <a:gd name="connsiteY1" fmla="*/ 19602 h 770551"/>
                                                                                                <a:gd name="connsiteX2" fmla="*/ 514932 w 1372806"/>
                                                                                                <a:gd name="connsiteY2" fmla="*/ 108608 h 770551"/>
                                                                                                <a:gd name="connsiteX3" fmla="*/ 757543 w 1372806"/>
                                                                                                <a:gd name="connsiteY3" fmla="*/ 166491 h 770551"/>
                                                                                                <a:gd name="connsiteX4" fmla="*/ 725265 w 1372806"/>
                                                                                                <a:gd name="connsiteY4" fmla="*/ 328833 h 770551"/>
                                                                                                <a:gd name="connsiteX5" fmla="*/ 869053 w 1372806"/>
                                                                                                <a:gd name="connsiteY5" fmla="*/ 327203 h 770551"/>
                                                                                                <a:gd name="connsiteX6" fmla="*/ 919420 w 1372806"/>
                                                                                                <a:gd name="connsiteY6" fmla="*/ 341889 h 770551"/>
                                                                                                <a:gd name="connsiteX7" fmla="*/ 951012 w 1372806"/>
                                                                                                <a:gd name="connsiteY7" fmla="*/ 332804 h 770551"/>
                                                                                                <a:gd name="connsiteX8" fmla="*/ 1008626 w 1372806"/>
                                                                                                <a:gd name="connsiteY8" fmla="*/ 366189 h 770551"/>
                                                                                                <a:gd name="connsiteX9" fmla="*/ 1072039 w 1372806"/>
                                                                                                <a:gd name="connsiteY9" fmla="*/ 418559 h 770551"/>
                                                                                                <a:gd name="connsiteX10" fmla="*/ 1177096 w 1372806"/>
                                                                                                <a:gd name="connsiteY10" fmla="*/ 494281 h 770551"/>
                                                                                                <a:gd name="connsiteX11" fmla="*/ 1311490 w 1372806"/>
                                                                                                <a:gd name="connsiteY11" fmla="*/ 572884 h 770551"/>
                                                                                                <a:gd name="connsiteX12" fmla="*/ 1369793 w 1372806"/>
                                                                                                <a:gd name="connsiteY12" fmla="*/ 617938 h 770551"/>
                                                                                                <a:gd name="connsiteX13" fmla="*/ 1363318 w 1372806"/>
                                                                                                <a:gd name="connsiteY13" fmla="*/ 663177 h 770551"/>
                                                                                                <a:gd name="connsiteX14" fmla="*/ 1353546 w 1372806"/>
                                                                                                <a:gd name="connsiteY14" fmla="*/ 703606 h 770551"/>
                                                                                                <a:gd name="connsiteX15" fmla="*/ 1229153 w 1372806"/>
                                                                                                <a:gd name="connsiteY15" fmla="*/ 653348 h 770551"/>
                                                                                                <a:gd name="connsiteX16" fmla="*/ 1110311 w 1372806"/>
                                                                                                <a:gd name="connsiteY16" fmla="*/ 606387 h 770551"/>
                                                                                                <a:gd name="connsiteX17" fmla="*/ 1020155 w 1372806"/>
                                                                                                <a:gd name="connsiteY17" fmla="*/ 643393 h 770551"/>
                                                                                                <a:gd name="connsiteX18" fmla="*/ 958411 w 1372806"/>
                                                                                                <a:gd name="connsiteY18" fmla="*/ 611154 h 770551"/>
                                                                                                <a:gd name="connsiteX19" fmla="*/ 808940 w 1372806"/>
                                                                                                <a:gd name="connsiteY19" fmla="*/ 574857 h 770551"/>
                                                                                                <a:gd name="connsiteX20" fmla="*/ 756762 w 1372806"/>
                                                                                                <a:gd name="connsiteY20" fmla="*/ 608460 h 770551"/>
                                                                                                <a:gd name="connsiteX21" fmla="*/ 702453 w 1372806"/>
                                                                                                <a:gd name="connsiteY21" fmla="*/ 630735 h 770551"/>
                                                                                                <a:gd name="connsiteX22" fmla="*/ 625041 w 1372806"/>
                                                                                                <a:gd name="connsiteY22" fmla="*/ 622962 h 770551"/>
                                                                                                <a:gd name="connsiteX23" fmla="*/ 591227 w 1372806"/>
                                                                                                <a:gd name="connsiteY23" fmla="*/ 662975 h 770551"/>
                                                                                                <a:gd name="connsiteX24" fmla="*/ 562171 w 1372806"/>
                                                                                                <a:gd name="connsiteY24" fmla="*/ 769504 h 770551"/>
                                                                                                <a:gd name="connsiteX25" fmla="*/ 492929 w 1372806"/>
                                                                                                <a:gd name="connsiteY25" fmla="*/ 714761 h 770551"/>
                                                                                                <a:gd name="connsiteX26" fmla="*/ 431454 w 1372806"/>
                                                                                                <a:gd name="connsiteY26" fmla="*/ 671495 h 770551"/>
                                                                                                <a:gd name="connsiteX27" fmla="*/ 332293 w 1372806"/>
                                                                                                <a:gd name="connsiteY27" fmla="*/ 619331 h 770551"/>
                                                                                                <a:gd name="connsiteX28" fmla="*/ 145979 w 1372806"/>
                                                                                                <a:gd name="connsiteY28" fmla="*/ 549561 h 770551"/>
                                                                                                <a:gd name="connsiteX29" fmla="*/ 81357 w 1372806"/>
                                                                                                <a:gd name="connsiteY29" fmla="*/ 495079 h 770551"/>
                                                                                                <a:gd name="connsiteX30" fmla="*/ 24495 w 1372806"/>
                                                                                                <a:gd name="connsiteY30" fmla="*/ 394129 h 770551"/>
                                                                                                <a:gd name="connsiteX31" fmla="*/ 3221 w 1372806"/>
                                                                                                <a:gd name="connsiteY31" fmla="*/ 258476 h 770551"/>
                                                                                                <a:gd name="connsiteX32" fmla="*/ 94244 w 1372806"/>
                                                                                                <a:gd name="connsiteY32" fmla="*/ 85945 h 770551"/>
                                                                                                <a:gd name="connsiteX33" fmla="*/ 192961 w 1372806"/>
                                                                                                <a:gd name="connsiteY33" fmla="*/ 4989 h 770551"/>
                                                                                                <a:gd name="connsiteX0" fmla="*/ 189711 w 1372806"/>
                                                                                                <a:gd name="connsiteY0" fmla="*/ 3235 h 781852"/>
                                                                                                <a:gd name="connsiteX1" fmla="*/ 385697 w 1372806"/>
                                                                                                <a:gd name="connsiteY1" fmla="*/ 30903 h 781852"/>
                                                                                                <a:gd name="connsiteX2" fmla="*/ 514932 w 1372806"/>
                                                                                                <a:gd name="connsiteY2" fmla="*/ 119909 h 781852"/>
                                                                                                <a:gd name="connsiteX3" fmla="*/ 757543 w 1372806"/>
                                                                                                <a:gd name="connsiteY3" fmla="*/ 177792 h 781852"/>
                                                                                                <a:gd name="connsiteX4" fmla="*/ 725265 w 1372806"/>
                                                                                                <a:gd name="connsiteY4" fmla="*/ 340134 h 781852"/>
                                                                                                <a:gd name="connsiteX5" fmla="*/ 869053 w 1372806"/>
                                                                                                <a:gd name="connsiteY5" fmla="*/ 338504 h 781852"/>
                                                                                                <a:gd name="connsiteX6" fmla="*/ 919420 w 1372806"/>
                                                                                                <a:gd name="connsiteY6" fmla="*/ 353190 h 781852"/>
                                                                                                <a:gd name="connsiteX7" fmla="*/ 951012 w 1372806"/>
                                                                                                <a:gd name="connsiteY7" fmla="*/ 344105 h 781852"/>
                                                                                                <a:gd name="connsiteX8" fmla="*/ 1008626 w 1372806"/>
                                                                                                <a:gd name="connsiteY8" fmla="*/ 377490 h 781852"/>
                                                                                                <a:gd name="connsiteX9" fmla="*/ 1072039 w 1372806"/>
                                                                                                <a:gd name="connsiteY9" fmla="*/ 429860 h 781852"/>
                                                                                                <a:gd name="connsiteX10" fmla="*/ 1177096 w 1372806"/>
                                                                                                <a:gd name="connsiteY10" fmla="*/ 505582 h 781852"/>
                                                                                                <a:gd name="connsiteX11" fmla="*/ 1311490 w 1372806"/>
                                                                                                <a:gd name="connsiteY11" fmla="*/ 584185 h 781852"/>
                                                                                                <a:gd name="connsiteX12" fmla="*/ 1369793 w 1372806"/>
                                                                                                <a:gd name="connsiteY12" fmla="*/ 629239 h 781852"/>
                                                                                                <a:gd name="connsiteX13" fmla="*/ 1363318 w 1372806"/>
                                                                                                <a:gd name="connsiteY13" fmla="*/ 674478 h 781852"/>
                                                                                                <a:gd name="connsiteX14" fmla="*/ 1353546 w 1372806"/>
                                                                                                <a:gd name="connsiteY14" fmla="*/ 714907 h 781852"/>
                                                                                                <a:gd name="connsiteX15" fmla="*/ 1229153 w 1372806"/>
                                                                                                <a:gd name="connsiteY15" fmla="*/ 664649 h 781852"/>
                                                                                                <a:gd name="connsiteX16" fmla="*/ 1110311 w 1372806"/>
                                                                                                <a:gd name="connsiteY16" fmla="*/ 617688 h 781852"/>
                                                                                                <a:gd name="connsiteX17" fmla="*/ 1020155 w 1372806"/>
                                                                                                <a:gd name="connsiteY17" fmla="*/ 654694 h 781852"/>
                                                                                                <a:gd name="connsiteX18" fmla="*/ 958411 w 1372806"/>
                                                                                                <a:gd name="connsiteY18" fmla="*/ 622455 h 781852"/>
                                                                                                <a:gd name="connsiteX19" fmla="*/ 808940 w 1372806"/>
                                                                                                <a:gd name="connsiteY19" fmla="*/ 586158 h 781852"/>
                                                                                                <a:gd name="connsiteX20" fmla="*/ 756762 w 1372806"/>
                                                                                                <a:gd name="connsiteY20" fmla="*/ 619761 h 781852"/>
                                                                                                <a:gd name="connsiteX21" fmla="*/ 702453 w 1372806"/>
                                                                                                <a:gd name="connsiteY21" fmla="*/ 642036 h 781852"/>
                                                                                                <a:gd name="connsiteX22" fmla="*/ 625041 w 1372806"/>
                                                                                                <a:gd name="connsiteY22" fmla="*/ 634263 h 781852"/>
                                                                                                <a:gd name="connsiteX23" fmla="*/ 591227 w 1372806"/>
                                                                                                <a:gd name="connsiteY23" fmla="*/ 674276 h 781852"/>
                                                                                                <a:gd name="connsiteX24" fmla="*/ 562171 w 1372806"/>
                                                                                                <a:gd name="connsiteY24" fmla="*/ 780805 h 781852"/>
                                                                                                <a:gd name="connsiteX25" fmla="*/ 492929 w 1372806"/>
                                                                                                <a:gd name="connsiteY25" fmla="*/ 726062 h 781852"/>
                                                                                                <a:gd name="connsiteX26" fmla="*/ 431454 w 1372806"/>
                                                                                                <a:gd name="connsiteY26" fmla="*/ 682796 h 781852"/>
                                                                                                <a:gd name="connsiteX27" fmla="*/ 332293 w 1372806"/>
                                                                                                <a:gd name="connsiteY27" fmla="*/ 630632 h 781852"/>
                                                                                                <a:gd name="connsiteX28" fmla="*/ 145979 w 1372806"/>
                                                                                                <a:gd name="connsiteY28" fmla="*/ 560862 h 781852"/>
                                                                                                <a:gd name="connsiteX29" fmla="*/ 81357 w 1372806"/>
                                                                                                <a:gd name="connsiteY29" fmla="*/ 506380 h 781852"/>
                                                                                                <a:gd name="connsiteX30" fmla="*/ 24495 w 1372806"/>
                                                                                                <a:gd name="connsiteY30" fmla="*/ 405430 h 781852"/>
                                                                                                <a:gd name="connsiteX31" fmla="*/ 3221 w 1372806"/>
                                                                                                <a:gd name="connsiteY31" fmla="*/ 269777 h 781852"/>
                                                                                                <a:gd name="connsiteX32" fmla="*/ 94244 w 1372806"/>
                                                                                                <a:gd name="connsiteY32" fmla="*/ 97246 h 781852"/>
                                                                                                <a:gd name="connsiteX33" fmla="*/ 189711 w 1372806"/>
                                                                                                <a:gd name="connsiteY33" fmla="*/ 3235 h 781852"/>
                                                                                                <a:gd name="connsiteX0" fmla="*/ 189711 w 1372806"/>
                                                                                                <a:gd name="connsiteY0" fmla="*/ 19189 h 797806"/>
                                                                                                <a:gd name="connsiteX1" fmla="*/ 397851 w 1372806"/>
                                                                                                <a:gd name="connsiteY1" fmla="*/ 10237 h 797806"/>
                                                                                                <a:gd name="connsiteX2" fmla="*/ 514932 w 1372806"/>
                                                                                                <a:gd name="connsiteY2" fmla="*/ 135863 h 797806"/>
                                                                                                <a:gd name="connsiteX3" fmla="*/ 757543 w 1372806"/>
                                                                                                <a:gd name="connsiteY3" fmla="*/ 193746 h 797806"/>
                                                                                                <a:gd name="connsiteX4" fmla="*/ 725265 w 1372806"/>
                                                                                                <a:gd name="connsiteY4" fmla="*/ 356088 h 797806"/>
                                                                                                <a:gd name="connsiteX5" fmla="*/ 869053 w 1372806"/>
                                                                                                <a:gd name="connsiteY5" fmla="*/ 354458 h 797806"/>
                                                                                                <a:gd name="connsiteX6" fmla="*/ 919420 w 1372806"/>
                                                                                                <a:gd name="connsiteY6" fmla="*/ 369144 h 797806"/>
                                                                                                <a:gd name="connsiteX7" fmla="*/ 951012 w 1372806"/>
                                                                                                <a:gd name="connsiteY7" fmla="*/ 360059 h 797806"/>
                                                                                                <a:gd name="connsiteX8" fmla="*/ 1008626 w 1372806"/>
                                                                                                <a:gd name="connsiteY8" fmla="*/ 393444 h 797806"/>
                                                                                                <a:gd name="connsiteX9" fmla="*/ 1072039 w 1372806"/>
                                                                                                <a:gd name="connsiteY9" fmla="*/ 445814 h 797806"/>
                                                                                                <a:gd name="connsiteX10" fmla="*/ 1177096 w 1372806"/>
                                                                                                <a:gd name="connsiteY10" fmla="*/ 521536 h 797806"/>
                                                                                                <a:gd name="connsiteX11" fmla="*/ 1311490 w 1372806"/>
                                                                                                <a:gd name="connsiteY11" fmla="*/ 600139 h 797806"/>
                                                                                                <a:gd name="connsiteX12" fmla="*/ 1369793 w 1372806"/>
                                                                                                <a:gd name="connsiteY12" fmla="*/ 645193 h 797806"/>
                                                                                                <a:gd name="connsiteX13" fmla="*/ 1363318 w 1372806"/>
                                                                                                <a:gd name="connsiteY13" fmla="*/ 690432 h 797806"/>
                                                                                                <a:gd name="connsiteX14" fmla="*/ 1353546 w 1372806"/>
                                                                                                <a:gd name="connsiteY14" fmla="*/ 730861 h 797806"/>
                                                                                                <a:gd name="connsiteX15" fmla="*/ 1229153 w 1372806"/>
                                                                                                <a:gd name="connsiteY15" fmla="*/ 680603 h 797806"/>
                                                                                                <a:gd name="connsiteX16" fmla="*/ 1110311 w 1372806"/>
                                                                                                <a:gd name="connsiteY16" fmla="*/ 633642 h 797806"/>
                                                                                                <a:gd name="connsiteX17" fmla="*/ 1020155 w 1372806"/>
                                                                                                <a:gd name="connsiteY17" fmla="*/ 670648 h 797806"/>
                                                                                                <a:gd name="connsiteX18" fmla="*/ 958411 w 1372806"/>
                                                                                                <a:gd name="connsiteY18" fmla="*/ 638409 h 797806"/>
                                                                                                <a:gd name="connsiteX19" fmla="*/ 808940 w 1372806"/>
                                                                                                <a:gd name="connsiteY19" fmla="*/ 602112 h 797806"/>
                                                                                                <a:gd name="connsiteX20" fmla="*/ 756762 w 1372806"/>
                                                                                                <a:gd name="connsiteY20" fmla="*/ 635715 h 797806"/>
                                                                                                <a:gd name="connsiteX21" fmla="*/ 702453 w 1372806"/>
                                                                                                <a:gd name="connsiteY21" fmla="*/ 657990 h 797806"/>
                                                                                                <a:gd name="connsiteX22" fmla="*/ 625041 w 1372806"/>
                                                                                                <a:gd name="connsiteY22" fmla="*/ 650217 h 797806"/>
                                                                                                <a:gd name="connsiteX23" fmla="*/ 591227 w 1372806"/>
                                                                                                <a:gd name="connsiteY23" fmla="*/ 690230 h 797806"/>
                                                                                                <a:gd name="connsiteX24" fmla="*/ 562171 w 1372806"/>
                                                                                                <a:gd name="connsiteY24" fmla="*/ 796759 h 797806"/>
                                                                                                <a:gd name="connsiteX25" fmla="*/ 492929 w 1372806"/>
                                                                                                <a:gd name="connsiteY25" fmla="*/ 742016 h 797806"/>
                                                                                                <a:gd name="connsiteX26" fmla="*/ 431454 w 1372806"/>
                                                                                                <a:gd name="connsiteY26" fmla="*/ 698750 h 797806"/>
                                                                                                <a:gd name="connsiteX27" fmla="*/ 332293 w 1372806"/>
                                                                                                <a:gd name="connsiteY27" fmla="*/ 646586 h 797806"/>
                                                                                                <a:gd name="connsiteX28" fmla="*/ 145979 w 1372806"/>
                                                                                                <a:gd name="connsiteY28" fmla="*/ 576816 h 797806"/>
                                                                                                <a:gd name="connsiteX29" fmla="*/ 81357 w 1372806"/>
                                                                                                <a:gd name="connsiteY29" fmla="*/ 522334 h 797806"/>
                                                                                                <a:gd name="connsiteX30" fmla="*/ 24495 w 1372806"/>
                                                                                                <a:gd name="connsiteY30" fmla="*/ 421384 h 797806"/>
                                                                                                <a:gd name="connsiteX31" fmla="*/ 3221 w 1372806"/>
                                                                                                <a:gd name="connsiteY31" fmla="*/ 285731 h 797806"/>
                                                                                                <a:gd name="connsiteX32" fmla="*/ 94244 w 1372806"/>
                                                                                                <a:gd name="connsiteY32" fmla="*/ 113200 h 797806"/>
                                                                                                <a:gd name="connsiteX33" fmla="*/ 189711 w 1372806"/>
                                                                                                <a:gd name="connsiteY33" fmla="*/ 19189 h 797806"/>
                                                                                                <a:gd name="connsiteX0" fmla="*/ 189711 w 1380723"/>
                                                                                                <a:gd name="connsiteY0" fmla="*/ 19189 h 797806"/>
                                                                                                <a:gd name="connsiteX1" fmla="*/ 397851 w 1380723"/>
                                                                                                <a:gd name="connsiteY1" fmla="*/ 10237 h 797806"/>
                                                                                                <a:gd name="connsiteX2" fmla="*/ 514932 w 1380723"/>
                                                                                                <a:gd name="connsiteY2" fmla="*/ 135863 h 797806"/>
                                                                                                <a:gd name="connsiteX3" fmla="*/ 757543 w 1380723"/>
                                                                                                <a:gd name="connsiteY3" fmla="*/ 193746 h 797806"/>
                                                                                                <a:gd name="connsiteX4" fmla="*/ 725265 w 1380723"/>
                                                                                                <a:gd name="connsiteY4" fmla="*/ 356088 h 797806"/>
                                                                                                <a:gd name="connsiteX5" fmla="*/ 869053 w 1380723"/>
                                                                                                <a:gd name="connsiteY5" fmla="*/ 354458 h 797806"/>
                                                                                                <a:gd name="connsiteX6" fmla="*/ 919420 w 1380723"/>
                                                                                                <a:gd name="connsiteY6" fmla="*/ 369144 h 797806"/>
                                                                                                <a:gd name="connsiteX7" fmla="*/ 951012 w 1380723"/>
                                                                                                <a:gd name="connsiteY7" fmla="*/ 360059 h 797806"/>
                                                                                                <a:gd name="connsiteX8" fmla="*/ 1008626 w 1380723"/>
                                                                                                <a:gd name="connsiteY8" fmla="*/ 393444 h 797806"/>
                                                                                                <a:gd name="connsiteX9" fmla="*/ 1072039 w 1380723"/>
                                                                                                <a:gd name="connsiteY9" fmla="*/ 445814 h 797806"/>
                                                                                                <a:gd name="connsiteX10" fmla="*/ 1177096 w 1380723"/>
                                                                                                <a:gd name="connsiteY10" fmla="*/ 521536 h 797806"/>
                                                                                                <a:gd name="connsiteX11" fmla="*/ 1311490 w 1380723"/>
                                                                                                <a:gd name="connsiteY11" fmla="*/ 600139 h 797806"/>
                                                                                                <a:gd name="connsiteX12" fmla="*/ 1369793 w 1380723"/>
                                                                                                <a:gd name="connsiteY12" fmla="*/ 645193 h 797806"/>
                                                                                                <a:gd name="connsiteX13" fmla="*/ 1363318 w 1380723"/>
                                                                                                <a:gd name="connsiteY13" fmla="*/ 690432 h 797806"/>
                                                                                                <a:gd name="connsiteX14" fmla="*/ 1372667 w 1380723"/>
                                                                                                <a:gd name="connsiteY14" fmla="*/ 740464 h 797806"/>
                                                                                                <a:gd name="connsiteX15" fmla="*/ 1229153 w 1380723"/>
                                                                                                <a:gd name="connsiteY15" fmla="*/ 680603 h 797806"/>
                                                                                                <a:gd name="connsiteX16" fmla="*/ 1110311 w 1380723"/>
                                                                                                <a:gd name="connsiteY16" fmla="*/ 633642 h 797806"/>
                                                                                                <a:gd name="connsiteX17" fmla="*/ 1020155 w 1380723"/>
                                                                                                <a:gd name="connsiteY17" fmla="*/ 670648 h 797806"/>
                                                                                                <a:gd name="connsiteX18" fmla="*/ 958411 w 1380723"/>
                                                                                                <a:gd name="connsiteY18" fmla="*/ 638409 h 797806"/>
                                                                                                <a:gd name="connsiteX19" fmla="*/ 808940 w 1380723"/>
                                                                                                <a:gd name="connsiteY19" fmla="*/ 602112 h 797806"/>
                                                                                                <a:gd name="connsiteX20" fmla="*/ 756762 w 1380723"/>
                                                                                                <a:gd name="connsiteY20" fmla="*/ 635715 h 797806"/>
                                                                                                <a:gd name="connsiteX21" fmla="*/ 702453 w 1380723"/>
                                                                                                <a:gd name="connsiteY21" fmla="*/ 657990 h 797806"/>
                                                                                                <a:gd name="connsiteX22" fmla="*/ 625041 w 1380723"/>
                                                                                                <a:gd name="connsiteY22" fmla="*/ 650217 h 797806"/>
                                                                                                <a:gd name="connsiteX23" fmla="*/ 591227 w 1380723"/>
                                                                                                <a:gd name="connsiteY23" fmla="*/ 690230 h 797806"/>
                                                                                                <a:gd name="connsiteX24" fmla="*/ 562171 w 1380723"/>
                                                                                                <a:gd name="connsiteY24" fmla="*/ 796759 h 797806"/>
                                                                                                <a:gd name="connsiteX25" fmla="*/ 492929 w 1380723"/>
                                                                                                <a:gd name="connsiteY25" fmla="*/ 742016 h 797806"/>
                                                                                                <a:gd name="connsiteX26" fmla="*/ 431454 w 1380723"/>
                                                                                                <a:gd name="connsiteY26" fmla="*/ 698750 h 797806"/>
                                                                                                <a:gd name="connsiteX27" fmla="*/ 332293 w 1380723"/>
                                                                                                <a:gd name="connsiteY27" fmla="*/ 646586 h 797806"/>
                                                                                                <a:gd name="connsiteX28" fmla="*/ 145979 w 1380723"/>
                                                                                                <a:gd name="connsiteY28" fmla="*/ 576816 h 797806"/>
                                                                                                <a:gd name="connsiteX29" fmla="*/ 81357 w 1380723"/>
                                                                                                <a:gd name="connsiteY29" fmla="*/ 522334 h 797806"/>
                                                                                                <a:gd name="connsiteX30" fmla="*/ 24495 w 1380723"/>
                                                                                                <a:gd name="connsiteY30" fmla="*/ 421384 h 797806"/>
                                                                                                <a:gd name="connsiteX31" fmla="*/ 3221 w 1380723"/>
                                                                                                <a:gd name="connsiteY31" fmla="*/ 285731 h 797806"/>
                                                                                                <a:gd name="connsiteX32" fmla="*/ 94244 w 1380723"/>
                                                                                                <a:gd name="connsiteY32" fmla="*/ 113200 h 797806"/>
                                                                                                <a:gd name="connsiteX33" fmla="*/ 189711 w 1380723"/>
                                                                                                <a:gd name="connsiteY33" fmla="*/ 19189 h 797806"/>
                                                                                                <a:gd name="connsiteX0" fmla="*/ 189711 w 1383476"/>
                                                                                                <a:gd name="connsiteY0" fmla="*/ 19189 h 797806"/>
                                                                                                <a:gd name="connsiteX1" fmla="*/ 397851 w 1383476"/>
                                                                                                <a:gd name="connsiteY1" fmla="*/ 10237 h 797806"/>
                                                                                                <a:gd name="connsiteX2" fmla="*/ 514932 w 1383476"/>
                                                                                                <a:gd name="connsiteY2" fmla="*/ 135863 h 797806"/>
                                                                                                <a:gd name="connsiteX3" fmla="*/ 757543 w 1383476"/>
                                                                                                <a:gd name="connsiteY3" fmla="*/ 193746 h 797806"/>
                                                                                                <a:gd name="connsiteX4" fmla="*/ 725265 w 1383476"/>
                                                                                                <a:gd name="connsiteY4" fmla="*/ 356088 h 797806"/>
                                                                                                <a:gd name="connsiteX5" fmla="*/ 869053 w 1383476"/>
                                                                                                <a:gd name="connsiteY5" fmla="*/ 354458 h 797806"/>
                                                                                                <a:gd name="connsiteX6" fmla="*/ 919420 w 1383476"/>
                                                                                                <a:gd name="connsiteY6" fmla="*/ 369144 h 797806"/>
                                                                                                <a:gd name="connsiteX7" fmla="*/ 951012 w 1383476"/>
                                                                                                <a:gd name="connsiteY7" fmla="*/ 360059 h 797806"/>
                                                                                                <a:gd name="connsiteX8" fmla="*/ 1008626 w 1383476"/>
                                                                                                <a:gd name="connsiteY8" fmla="*/ 393444 h 797806"/>
                                                                                                <a:gd name="connsiteX9" fmla="*/ 1072039 w 1383476"/>
                                                                                                <a:gd name="connsiteY9" fmla="*/ 445814 h 797806"/>
                                                                                                <a:gd name="connsiteX10" fmla="*/ 1177096 w 1383476"/>
                                                                                                <a:gd name="connsiteY10" fmla="*/ 521536 h 797806"/>
                                                                                                <a:gd name="connsiteX11" fmla="*/ 1311490 w 1383476"/>
                                                                                                <a:gd name="connsiteY11" fmla="*/ 600139 h 797806"/>
                                                                                                <a:gd name="connsiteX12" fmla="*/ 1369793 w 1383476"/>
                                                                                                <a:gd name="connsiteY12" fmla="*/ 645193 h 797806"/>
                                                                                                <a:gd name="connsiteX13" fmla="*/ 1372879 w 1383476"/>
                                                                                                <a:gd name="connsiteY13" fmla="*/ 690432 h 797806"/>
                                                                                                <a:gd name="connsiteX14" fmla="*/ 1372667 w 1383476"/>
                                                                                                <a:gd name="connsiteY14" fmla="*/ 740464 h 797806"/>
                                                                                                <a:gd name="connsiteX15" fmla="*/ 1229153 w 1383476"/>
                                                                                                <a:gd name="connsiteY15" fmla="*/ 680603 h 797806"/>
                                                                                                <a:gd name="connsiteX16" fmla="*/ 1110311 w 1383476"/>
                                                                                                <a:gd name="connsiteY16" fmla="*/ 633642 h 797806"/>
                                                                                                <a:gd name="connsiteX17" fmla="*/ 1020155 w 1383476"/>
                                                                                                <a:gd name="connsiteY17" fmla="*/ 670648 h 797806"/>
                                                                                                <a:gd name="connsiteX18" fmla="*/ 958411 w 1383476"/>
                                                                                                <a:gd name="connsiteY18" fmla="*/ 638409 h 797806"/>
                                                                                                <a:gd name="connsiteX19" fmla="*/ 808940 w 1383476"/>
                                                                                                <a:gd name="connsiteY19" fmla="*/ 602112 h 797806"/>
                                                                                                <a:gd name="connsiteX20" fmla="*/ 756762 w 1383476"/>
                                                                                                <a:gd name="connsiteY20" fmla="*/ 635715 h 797806"/>
                                                                                                <a:gd name="connsiteX21" fmla="*/ 702453 w 1383476"/>
                                                                                                <a:gd name="connsiteY21" fmla="*/ 657990 h 797806"/>
                                                                                                <a:gd name="connsiteX22" fmla="*/ 625041 w 1383476"/>
                                                                                                <a:gd name="connsiteY22" fmla="*/ 650217 h 797806"/>
                                                                                                <a:gd name="connsiteX23" fmla="*/ 591227 w 1383476"/>
                                                                                                <a:gd name="connsiteY23" fmla="*/ 690230 h 797806"/>
                                                                                                <a:gd name="connsiteX24" fmla="*/ 562171 w 1383476"/>
                                                                                                <a:gd name="connsiteY24" fmla="*/ 796759 h 797806"/>
                                                                                                <a:gd name="connsiteX25" fmla="*/ 492929 w 1383476"/>
                                                                                                <a:gd name="connsiteY25" fmla="*/ 742016 h 797806"/>
                                                                                                <a:gd name="connsiteX26" fmla="*/ 431454 w 1383476"/>
                                                                                                <a:gd name="connsiteY26" fmla="*/ 698750 h 797806"/>
                                                                                                <a:gd name="connsiteX27" fmla="*/ 332293 w 1383476"/>
                                                                                                <a:gd name="connsiteY27" fmla="*/ 646586 h 797806"/>
                                                                                                <a:gd name="connsiteX28" fmla="*/ 145979 w 1383476"/>
                                                                                                <a:gd name="connsiteY28" fmla="*/ 576816 h 797806"/>
                                                                                                <a:gd name="connsiteX29" fmla="*/ 81357 w 1383476"/>
                                                                                                <a:gd name="connsiteY29" fmla="*/ 522334 h 797806"/>
                                                                                                <a:gd name="connsiteX30" fmla="*/ 24495 w 1383476"/>
                                                                                                <a:gd name="connsiteY30" fmla="*/ 421384 h 797806"/>
                                                                                                <a:gd name="connsiteX31" fmla="*/ 3221 w 1383476"/>
                                                                                                <a:gd name="connsiteY31" fmla="*/ 285731 h 797806"/>
                                                                                                <a:gd name="connsiteX32" fmla="*/ 94244 w 1383476"/>
                                                                                                <a:gd name="connsiteY32" fmla="*/ 113200 h 797806"/>
                                                                                                <a:gd name="connsiteX33" fmla="*/ 189711 w 1383476"/>
                                                                                                <a:gd name="connsiteY33" fmla="*/ 19189 h 797806"/>
                                                                                                <a:gd name="connsiteX0" fmla="*/ 189711 w 1383476"/>
                                                                                                <a:gd name="connsiteY0" fmla="*/ 19189 h 797806"/>
                                                                                                <a:gd name="connsiteX1" fmla="*/ 397851 w 1383476"/>
                                                                                                <a:gd name="connsiteY1" fmla="*/ 10237 h 797806"/>
                                                                                                <a:gd name="connsiteX2" fmla="*/ 514932 w 1383476"/>
                                                                                                <a:gd name="connsiteY2" fmla="*/ 135863 h 797806"/>
                                                                                                <a:gd name="connsiteX3" fmla="*/ 757543 w 1383476"/>
                                                                                                <a:gd name="connsiteY3" fmla="*/ 193746 h 797806"/>
                                                                                                <a:gd name="connsiteX4" fmla="*/ 750760 w 1383476"/>
                                                                                                <a:gd name="connsiteY4" fmla="*/ 356088 h 797806"/>
                                                                                                <a:gd name="connsiteX5" fmla="*/ 869053 w 1383476"/>
                                                                                                <a:gd name="connsiteY5" fmla="*/ 354458 h 797806"/>
                                                                                                <a:gd name="connsiteX6" fmla="*/ 919420 w 1383476"/>
                                                                                                <a:gd name="connsiteY6" fmla="*/ 369144 h 797806"/>
                                                                                                <a:gd name="connsiteX7" fmla="*/ 951012 w 1383476"/>
                                                                                                <a:gd name="connsiteY7" fmla="*/ 360059 h 797806"/>
                                                                                                <a:gd name="connsiteX8" fmla="*/ 1008626 w 1383476"/>
                                                                                                <a:gd name="connsiteY8" fmla="*/ 393444 h 797806"/>
                                                                                                <a:gd name="connsiteX9" fmla="*/ 1072039 w 1383476"/>
                                                                                                <a:gd name="connsiteY9" fmla="*/ 445814 h 797806"/>
                                                                                                <a:gd name="connsiteX10" fmla="*/ 1177096 w 1383476"/>
                                                                                                <a:gd name="connsiteY10" fmla="*/ 521536 h 797806"/>
                                                                                                <a:gd name="connsiteX11" fmla="*/ 1311490 w 1383476"/>
                                                                                                <a:gd name="connsiteY11" fmla="*/ 600139 h 797806"/>
                                                                                                <a:gd name="connsiteX12" fmla="*/ 1369793 w 1383476"/>
                                                                                                <a:gd name="connsiteY12" fmla="*/ 645193 h 797806"/>
                                                                                                <a:gd name="connsiteX13" fmla="*/ 1372879 w 1383476"/>
                                                                                                <a:gd name="connsiteY13" fmla="*/ 690432 h 797806"/>
                                                                                                <a:gd name="connsiteX14" fmla="*/ 1372667 w 1383476"/>
                                                                                                <a:gd name="connsiteY14" fmla="*/ 740464 h 797806"/>
                                                                                                <a:gd name="connsiteX15" fmla="*/ 1229153 w 1383476"/>
                                                                                                <a:gd name="connsiteY15" fmla="*/ 680603 h 797806"/>
                                                                                                <a:gd name="connsiteX16" fmla="*/ 1110311 w 1383476"/>
                                                                                                <a:gd name="connsiteY16" fmla="*/ 633642 h 797806"/>
                                                                                                <a:gd name="connsiteX17" fmla="*/ 1020155 w 1383476"/>
                                                                                                <a:gd name="connsiteY17" fmla="*/ 670648 h 797806"/>
                                                                                                <a:gd name="connsiteX18" fmla="*/ 958411 w 1383476"/>
                                                                                                <a:gd name="connsiteY18" fmla="*/ 638409 h 797806"/>
                                                                                                <a:gd name="connsiteX19" fmla="*/ 808940 w 1383476"/>
                                                                                                <a:gd name="connsiteY19" fmla="*/ 602112 h 797806"/>
                                                                                                <a:gd name="connsiteX20" fmla="*/ 756762 w 1383476"/>
                                                                                                <a:gd name="connsiteY20" fmla="*/ 635715 h 797806"/>
                                                                                                <a:gd name="connsiteX21" fmla="*/ 702453 w 1383476"/>
                                                                                                <a:gd name="connsiteY21" fmla="*/ 657990 h 797806"/>
                                                                                                <a:gd name="connsiteX22" fmla="*/ 625041 w 1383476"/>
                                                                                                <a:gd name="connsiteY22" fmla="*/ 650217 h 797806"/>
                                                                                                <a:gd name="connsiteX23" fmla="*/ 591227 w 1383476"/>
                                                                                                <a:gd name="connsiteY23" fmla="*/ 690230 h 797806"/>
                                                                                                <a:gd name="connsiteX24" fmla="*/ 562171 w 1383476"/>
                                                                                                <a:gd name="connsiteY24" fmla="*/ 796759 h 797806"/>
                                                                                                <a:gd name="connsiteX25" fmla="*/ 492929 w 1383476"/>
                                                                                                <a:gd name="connsiteY25" fmla="*/ 742016 h 797806"/>
                                                                                                <a:gd name="connsiteX26" fmla="*/ 431454 w 1383476"/>
                                                                                                <a:gd name="connsiteY26" fmla="*/ 698750 h 797806"/>
                                                                                                <a:gd name="connsiteX27" fmla="*/ 332293 w 1383476"/>
                                                                                                <a:gd name="connsiteY27" fmla="*/ 646586 h 797806"/>
                                                                                                <a:gd name="connsiteX28" fmla="*/ 145979 w 1383476"/>
                                                                                                <a:gd name="connsiteY28" fmla="*/ 576816 h 797806"/>
                                                                                                <a:gd name="connsiteX29" fmla="*/ 81357 w 1383476"/>
                                                                                                <a:gd name="connsiteY29" fmla="*/ 522334 h 797806"/>
                                                                                                <a:gd name="connsiteX30" fmla="*/ 24495 w 1383476"/>
                                                                                                <a:gd name="connsiteY30" fmla="*/ 421384 h 797806"/>
                                                                                                <a:gd name="connsiteX31" fmla="*/ 3221 w 1383476"/>
                                                                                                <a:gd name="connsiteY31" fmla="*/ 285731 h 797806"/>
                                                                                                <a:gd name="connsiteX32" fmla="*/ 94244 w 1383476"/>
                                                                                                <a:gd name="connsiteY32" fmla="*/ 113200 h 797806"/>
                                                                                                <a:gd name="connsiteX33" fmla="*/ 189711 w 1383476"/>
                                                                                                <a:gd name="connsiteY33" fmla="*/ 19189 h 797806"/>
                                                                                                <a:gd name="connsiteX0" fmla="*/ 189711 w 1383476"/>
                                                                                                <a:gd name="connsiteY0" fmla="*/ 19189 h 797806"/>
                                                                                                <a:gd name="connsiteX1" fmla="*/ 397851 w 1383476"/>
                                                                                                <a:gd name="connsiteY1" fmla="*/ 10237 h 797806"/>
                                                                                                <a:gd name="connsiteX2" fmla="*/ 514932 w 1383476"/>
                                                                                                <a:gd name="connsiteY2" fmla="*/ 135863 h 797806"/>
                                                                                                <a:gd name="connsiteX3" fmla="*/ 757543 w 1383476"/>
                                                                                                <a:gd name="connsiteY3" fmla="*/ 193746 h 797806"/>
                                                                                                <a:gd name="connsiteX4" fmla="*/ 750760 w 1383476"/>
                                                                                                <a:gd name="connsiteY4" fmla="*/ 356088 h 797806"/>
                                                                                                <a:gd name="connsiteX5" fmla="*/ 869053 w 1383476"/>
                                                                                                <a:gd name="connsiteY5" fmla="*/ 354458 h 797806"/>
                                                                                                <a:gd name="connsiteX6" fmla="*/ 919420 w 1383476"/>
                                                                                                <a:gd name="connsiteY6" fmla="*/ 369144 h 797806"/>
                                                                                                <a:gd name="connsiteX7" fmla="*/ 951012 w 1383476"/>
                                                                                                <a:gd name="connsiteY7" fmla="*/ 360059 h 797806"/>
                                                                                                <a:gd name="connsiteX8" fmla="*/ 1008626 w 1383476"/>
                                                                                                <a:gd name="connsiteY8" fmla="*/ 393444 h 797806"/>
                                                                                                <a:gd name="connsiteX9" fmla="*/ 1072039 w 1383476"/>
                                                                                                <a:gd name="connsiteY9" fmla="*/ 445814 h 797806"/>
                                                                                                <a:gd name="connsiteX10" fmla="*/ 1177096 w 1383476"/>
                                                                                                <a:gd name="connsiteY10" fmla="*/ 521536 h 797806"/>
                                                                                                <a:gd name="connsiteX11" fmla="*/ 1311490 w 1383476"/>
                                                                                                <a:gd name="connsiteY11" fmla="*/ 600139 h 797806"/>
                                                                                                <a:gd name="connsiteX12" fmla="*/ 1369793 w 1383476"/>
                                                                                                <a:gd name="connsiteY12" fmla="*/ 645193 h 797806"/>
                                                                                                <a:gd name="connsiteX13" fmla="*/ 1372879 w 1383476"/>
                                                                                                <a:gd name="connsiteY13" fmla="*/ 690432 h 797806"/>
                                                                                                <a:gd name="connsiteX14" fmla="*/ 1372667 w 1383476"/>
                                                                                                <a:gd name="connsiteY14" fmla="*/ 740464 h 797806"/>
                                                                                                <a:gd name="connsiteX15" fmla="*/ 1229153 w 1383476"/>
                                                                                                <a:gd name="connsiteY15" fmla="*/ 680603 h 797806"/>
                                                                                                <a:gd name="connsiteX16" fmla="*/ 1110311 w 1383476"/>
                                                                                                <a:gd name="connsiteY16" fmla="*/ 633642 h 797806"/>
                                                                                                <a:gd name="connsiteX17" fmla="*/ 1020155 w 1383476"/>
                                                                                                <a:gd name="connsiteY17" fmla="*/ 670648 h 797806"/>
                                                                                                <a:gd name="connsiteX18" fmla="*/ 958411 w 1383476"/>
                                                                                                <a:gd name="connsiteY18" fmla="*/ 638409 h 797806"/>
                                                                                                <a:gd name="connsiteX19" fmla="*/ 808940 w 1383476"/>
                                                                                                <a:gd name="connsiteY19" fmla="*/ 602112 h 797806"/>
                                                                                                <a:gd name="connsiteX20" fmla="*/ 756762 w 1383476"/>
                                                                                                <a:gd name="connsiteY20" fmla="*/ 635715 h 797806"/>
                                                                                                <a:gd name="connsiteX21" fmla="*/ 702453 w 1383476"/>
                                                                                                <a:gd name="connsiteY21" fmla="*/ 657990 h 797806"/>
                                                                                                <a:gd name="connsiteX22" fmla="*/ 625041 w 1383476"/>
                                                                                                <a:gd name="connsiteY22" fmla="*/ 650217 h 797806"/>
                                                                                                <a:gd name="connsiteX23" fmla="*/ 591227 w 1383476"/>
                                                                                                <a:gd name="connsiteY23" fmla="*/ 690230 h 797806"/>
                                                                                                <a:gd name="connsiteX24" fmla="*/ 562171 w 1383476"/>
                                                                                                <a:gd name="connsiteY24" fmla="*/ 796759 h 797806"/>
                                                                                                <a:gd name="connsiteX25" fmla="*/ 492929 w 1383476"/>
                                                                                                <a:gd name="connsiteY25" fmla="*/ 742016 h 797806"/>
                                                                                                <a:gd name="connsiteX26" fmla="*/ 431454 w 1383476"/>
                                                                                                <a:gd name="connsiteY26" fmla="*/ 698750 h 797806"/>
                                                                                                <a:gd name="connsiteX27" fmla="*/ 332293 w 1383476"/>
                                                                                                <a:gd name="connsiteY27" fmla="*/ 646586 h 797806"/>
                                                                                                <a:gd name="connsiteX28" fmla="*/ 145979 w 1383476"/>
                                                                                                <a:gd name="connsiteY28" fmla="*/ 576816 h 797806"/>
                                                                                                <a:gd name="connsiteX29" fmla="*/ 81357 w 1383476"/>
                                                                                                <a:gd name="connsiteY29" fmla="*/ 522334 h 797806"/>
                                                                                                <a:gd name="connsiteX30" fmla="*/ 24495 w 1383476"/>
                                                                                                <a:gd name="connsiteY30" fmla="*/ 421384 h 797806"/>
                                                                                                <a:gd name="connsiteX31" fmla="*/ 3221 w 1383476"/>
                                                                                                <a:gd name="connsiteY31" fmla="*/ 285731 h 797806"/>
                                                                                                <a:gd name="connsiteX32" fmla="*/ 94244 w 1383476"/>
                                                                                                <a:gd name="connsiteY32" fmla="*/ 113200 h 797806"/>
                                                                                                <a:gd name="connsiteX33" fmla="*/ 189711 w 1383476"/>
                                                                                                <a:gd name="connsiteY33" fmla="*/ 19189 h 797806"/>
                                                                                                <a:gd name="connsiteX0" fmla="*/ 189711 w 1383476"/>
                                                                                                <a:gd name="connsiteY0" fmla="*/ 19189 h 797806"/>
                                                                                                <a:gd name="connsiteX1" fmla="*/ 397851 w 1383476"/>
                                                                                                <a:gd name="connsiteY1" fmla="*/ 10237 h 797806"/>
                                                                                                <a:gd name="connsiteX2" fmla="*/ 514932 w 1383476"/>
                                                                                                <a:gd name="connsiteY2" fmla="*/ 135863 h 797806"/>
                                                                                                <a:gd name="connsiteX3" fmla="*/ 757543 w 1383476"/>
                                                                                                <a:gd name="connsiteY3" fmla="*/ 193746 h 797806"/>
                                                                                                <a:gd name="connsiteX4" fmla="*/ 750760 w 1383476"/>
                                                                                                <a:gd name="connsiteY4" fmla="*/ 356088 h 797806"/>
                                                                                                <a:gd name="connsiteX5" fmla="*/ 869053 w 1383476"/>
                                                                                                <a:gd name="connsiteY5" fmla="*/ 354458 h 797806"/>
                                                                                                <a:gd name="connsiteX6" fmla="*/ 919420 w 1383476"/>
                                                                                                <a:gd name="connsiteY6" fmla="*/ 369144 h 797806"/>
                                                                                                <a:gd name="connsiteX7" fmla="*/ 951012 w 1383476"/>
                                                                                                <a:gd name="connsiteY7" fmla="*/ 360059 h 797806"/>
                                                                                                <a:gd name="connsiteX8" fmla="*/ 1008626 w 1383476"/>
                                                                                                <a:gd name="connsiteY8" fmla="*/ 393444 h 797806"/>
                                                                                                <a:gd name="connsiteX9" fmla="*/ 1072039 w 1383476"/>
                                                                                                <a:gd name="connsiteY9" fmla="*/ 445814 h 797806"/>
                                                                                                <a:gd name="connsiteX10" fmla="*/ 1177096 w 1383476"/>
                                                                                                <a:gd name="connsiteY10" fmla="*/ 521536 h 797806"/>
                                                                                                <a:gd name="connsiteX11" fmla="*/ 1311490 w 1383476"/>
                                                                                                <a:gd name="connsiteY11" fmla="*/ 600139 h 797806"/>
                                                                                                <a:gd name="connsiteX12" fmla="*/ 1369793 w 1383476"/>
                                                                                                <a:gd name="connsiteY12" fmla="*/ 645193 h 797806"/>
                                                                                                <a:gd name="connsiteX13" fmla="*/ 1372879 w 1383476"/>
                                                                                                <a:gd name="connsiteY13" fmla="*/ 690432 h 797806"/>
                                                                                                <a:gd name="connsiteX14" fmla="*/ 1372667 w 1383476"/>
                                                                                                <a:gd name="connsiteY14" fmla="*/ 740464 h 797806"/>
                                                                                                <a:gd name="connsiteX15" fmla="*/ 1229153 w 1383476"/>
                                                                                                <a:gd name="connsiteY15" fmla="*/ 680603 h 797806"/>
                                                                                                <a:gd name="connsiteX16" fmla="*/ 1116685 w 1383476"/>
                                                                                                <a:gd name="connsiteY16" fmla="*/ 633642 h 797806"/>
                                                                                                <a:gd name="connsiteX17" fmla="*/ 1020155 w 1383476"/>
                                                                                                <a:gd name="connsiteY17" fmla="*/ 670648 h 797806"/>
                                                                                                <a:gd name="connsiteX18" fmla="*/ 958411 w 1383476"/>
                                                                                                <a:gd name="connsiteY18" fmla="*/ 638409 h 797806"/>
                                                                                                <a:gd name="connsiteX19" fmla="*/ 808940 w 1383476"/>
                                                                                                <a:gd name="connsiteY19" fmla="*/ 602112 h 797806"/>
                                                                                                <a:gd name="connsiteX20" fmla="*/ 756762 w 1383476"/>
                                                                                                <a:gd name="connsiteY20" fmla="*/ 635715 h 797806"/>
                                                                                                <a:gd name="connsiteX21" fmla="*/ 702453 w 1383476"/>
                                                                                                <a:gd name="connsiteY21" fmla="*/ 657990 h 797806"/>
                                                                                                <a:gd name="connsiteX22" fmla="*/ 625041 w 1383476"/>
                                                                                                <a:gd name="connsiteY22" fmla="*/ 650217 h 797806"/>
                                                                                                <a:gd name="connsiteX23" fmla="*/ 591227 w 1383476"/>
                                                                                                <a:gd name="connsiteY23" fmla="*/ 690230 h 797806"/>
                                                                                                <a:gd name="connsiteX24" fmla="*/ 562171 w 1383476"/>
                                                                                                <a:gd name="connsiteY24" fmla="*/ 796759 h 797806"/>
                                                                                                <a:gd name="connsiteX25" fmla="*/ 492929 w 1383476"/>
                                                                                                <a:gd name="connsiteY25" fmla="*/ 742016 h 797806"/>
                                                                                                <a:gd name="connsiteX26" fmla="*/ 431454 w 1383476"/>
                                                                                                <a:gd name="connsiteY26" fmla="*/ 698750 h 797806"/>
                                                                                                <a:gd name="connsiteX27" fmla="*/ 332293 w 1383476"/>
                                                                                                <a:gd name="connsiteY27" fmla="*/ 646586 h 797806"/>
                                                                                                <a:gd name="connsiteX28" fmla="*/ 145979 w 1383476"/>
                                                                                                <a:gd name="connsiteY28" fmla="*/ 576816 h 797806"/>
                                                                                                <a:gd name="connsiteX29" fmla="*/ 81357 w 1383476"/>
                                                                                                <a:gd name="connsiteY29" fmla="*/ 522334 h 797806"/>
                                                                                                <a:gd name="connsiteX30" fmla="*/ 24495 w 1383476"/>
                                                                                                <a:gd name="connsiteY30" fmla="*/ 421384 h 797806"/>
                                                                                                <a:gd name="connsiteX31" fmla="*/ 3221 w 1383476"/>
                                                                                                <a:gd name="connsiteY31" fmla="*/ 285731 h 797806"/>
                                                                                                <a:gd name="connsiteX32" fmla="*/ 94244 w 1383476"/>
                                                                                                <a:gd name="connsiteY32" fmla="*/ 113200 h 797806"/>
                                                                                                <a:gd name="connsiteX33" fmla="*/ 189711 w 1383476"/>
                                                                                                <a:gd name="connsiteY33" fmla="*/ 19189 h 797806"/>
                                                                                                <a:gd name="connsiteX0" fmla="*/ 189711 w 1383476"/>
                                                                                                <a:gd name="connsiteY0" fmla="*/ 19189 h 797806"/>
                                                                                                <a:gd name="connsiteX1" fmla="*/ 397851 w 1383476"/>
                                                                                                <a:gd name="connsiteY1" fmla="*/ 10237 h 797806"/>
                                                                                                <a:gd name="connsiteX2" fmla="*/ 514932 w 1383476"/>
                                                                                                <a:gd name="connsiteY2" fmla="*/ 135863 h 797806"/>
                                                                                                <a:gd name="connsiteX3" fmla="*/ 757543 w 1383476"/>
                                                                                                <a:gd name="connsiteY3" fmla="*/ 193746 h 797806"/>
                                                                                                <a:gd name="connsiteX4" fmla="*/ 750760 w 1383476"/>
                                                                                                <a:gd name="connsiteY4" fmla="*/ 356088 h 797806"/>
                                                                                                <a:gd name="connsiteX5" fmla="*/ 869053 w 1383476"/>
                                                                                                <a:gd name="connsiteY5" fmla="*/ 354458 h 797806"/>
                                                                                                <a:gd name="connsiteX6" fmla="*/ 919420 w 1383476"/>
                                                                                                <a:gd name="connsiteY6" fmla="*/ 369144 h 797806"/>
                                                                                                <a:gd name="connsiteX7" fmla="*/ 951012 w 1383476"/>
                                                                                                <a:gd name="connsiteY7" fmla="*/ 360059 h 797806"/>
                                                                                                <a:gd name="connsiteX8" fmla="*/ 1008626 w 1383476"/>
                                                                                                <a:gd name="connsiteY8" fmla="*/ 393444 h 797806"/>
                                                                                                <a:gd name="connsiteX9" fmla="*/ 1072039 w 1383476"/>
                                                                                                <a:gd name="connsiteY9" fmla="*/ 445814 h 797806"/>
                                                                                                <a:gd name="connsiteX10" fmla="*/ 1177096 w 1383476"/>
                                                                                                <a:gd name="connsiteY10" fmla="*/ 521536 h 797806"/>
                                                                                                <a:gd name="connsiteX11" fmla="*/ 1311490 w 1383476"/>
                                                                                                <a:gd name="connsiteY11" fmla="*/ 600139 h 797806"/>
                                                                                                <a:gd name="connsiteX12" fmla="*/ 1369793 w 1383476"/>
                                                                                                <a:gd name="connsiteY12" fmla="*/ 645193 h 797806"/>
                                                                                                <a:gd name="connsiteX13" fmla="*/ 1372879 w 1383476"/>
                                                                                                <a:gd name="connsiteY13" fmla="*/ 690432 h 797806"/>
                                                                                                <a:gd name="connsiteX14" fmla="*/ 1372667 w 1383476"/>
                                                                                                <a:gd name="connsiteY14" fmla="*/ 740464 h 797806"/>
                                                                                                <a:gd name="connsiteX15" fmla="*/ 1229153 w 1383476"/>
                                                                                                <a:gd name="connsiteY15" fmla="*/ 680603 h 797806"/>
                                                                                                <a:gd name="connsiteX16" fmla="*/ 1116685 w 1383476"/>
                                                                                                <a:gd name="connsiteY16" fmla="*/ 633642 h 797806"/>
                                                                                                <a:gd name="connsiteX17" fmla="*/ 1020155 w 1383476"/>
                                                                                                <a:gd name="connsiteY17" fmla="*/ 670648 h 797806"/>
                                                                                                <a:gd name="connsiteX18" fmla="*/ 958411 w 1383476"/>
                                                                                                <a:gd name="connsiteY18" fmla="*/ 638409 h 797806"/>
                                                                                                <a:gd name="connsiteX19" fmla="*/ 808940 w 1383476"/>
                                                                                                <a:gd name="connsiteY19" fmla="*/ 602112 h 797806"/>
                                                                                                <a:gd name="connsiteX20" fmla="*/ 756762 w 1383476"/>
                                                                                                <a:gd name="connsiteY20" fmla="*/ 635715 h 797806"/>
                                                                                                <a:gd name="connsiteX21" fmla="*/ 702453 w 1383476"/>
                                                                                                <a:gd name="connsiteY21" fmla="*/ 657990 h 797806"/>
                                                                                                <a:gd name="connsiteX22" fmla="*/ 625041 w 1383476"/>
                                                                                                <a:gd name="connsiteY22" fmla="*/ 650217 h 797806"/>
                                                                                                <a:gd name="connsiteX23" fmla="*/ 591227 w 1383476"/>
                                                                                                <a:gd name="connsiteY23" fmla="*/ 690230 h 797806"/>
                                                                                                <a:gd name="connsiteX24" fmla="*/ 562171 w 1383476"/>
                                                                                                <a:gd name="connsiteY24" fmla="*/ 796759 h 797806"/>
                                                                                                <a:gd name="connsiteX25" fmla="*/ 492929 w 1383476"/>
                                                                                                <a:gd name="connsiteY25" fmla="*/ 742016 h 797806"/>
                                                                                                <a:gd name="connsiteX26" fmla="*/ 431454 w 1383476"/>
                                                                                                <a:gd name="connsiteY26" fmla="*/ 698750 h 797806"/>
                                                                                                <a:gd name="connsiteX27" fmla="*/ 332293 w 1383476"/>
                                                                                                <a:gd name="connsiteY27" fmla="*/ 646586 h 797806"/>
                                                                                                <a:gd name="connsiteX28" fmla="*/ 145979 w 1383476"/>
                                                                                                <a:gd name="connsiteY28" fmla="*/ 576816 h 797806"/>
                                                                                                <a:gd name="connsiteX29" fmla="*/ 81357 w 1383476"/>
                                                                                                <a:gd name="connsiteY29" fmla="*/ 522334 h 797806"/>
                                                                                                <a:gd name="connsiteX30" fmla="*/ 24495 w 1383476"/>
                                                                                                <a:gd name="connsiteY30" fmla="*/ 421384 h 797806"/>
                                                                                                <a:gd name="connsiteX31" fmla="*/ 3221 w 1383476"/>
                                                                                                <a:gd name="connsiteY31" fmla="*/ 285731 h 797806"/>
                                                                                                <a:gd name="connsiteX32" fmla="*/ 94244 w 1383476"/>
                                                                                                <a:gd name="connsiteY32" fmla="*/ 113200 h 797806"/>
                                                                                                <a:gd name="connsiteX33" fmla="*/ 189711 w 1383476"/>
                                                                                                <a:gd name="connsiteY33" fmla="*/ 19189 h 797806"/>
                                                                                                <a:gd name="connsiteX0" fmla="*/ 189711 w 1383476"/>
                                                                                                <a:gd name="connsiteY0" fmla="*/ 19189 h 797806"/>
                                                                                                <a:gd name="connsiteX1" fmla="*/ 397851 w 1383476"/>
                                                                                                <a:gd name="connsiteY1" fmla="*/ 10237 h 797806"/>
                                                                                                <a:gd name="connsiteX2" fmla="*/ 514932 w 1383476"/>
                                                                                                <a:gd name="connsiteY2" fmla="*/ 135863 h 797806"/>
                                                                                                <a:gd name="connsiteX3" fmla="*/ 757543 w 1383476"/>
                                                                                                <a:gd name="connsiteY3" fmla="*/ 193746 h 797806"/>
                                                                                                <a:gd name="connsiteX4" fmla="*/ 750760 w 1383476"/>
                                                                                                <a:gd name="connsiteY4" fmla="*/ 356088 h 797806"/>
                                                                                                <a:gd name="connsiteX5" fmla="*/ 869053 w 1383476"/>
                                                                                                <a:gd name="connsiteY5" fmla="*/ 354458 h 797806"/>
                                                                                                <a:gd name="connsiteX6" fmla="*/ 919420 w 1383476"/>
                                                                                                <a:gd name="connsiteY6" fmla="*/ 369144 h 797806"/>
                                                                                                <a:gd name="connsiteX7" fmla="*/ 951012 w 1383476"/>
                                                                                                <a:gd name="connsiteY7" fmla="*/ 360059 h 797806"/>
                                                                                                <a:gd name="connsiteX8" fmla="*/ 1008626 w 1383476"/>
                                                                                                <a:gd name="connsiteY8" fmla="*/ 393444 h 797806"/>
                                                                                                <a:gd name="connsiteX9" fmla="*/ 1072039 w 1383476"/>
                                                                                                <a:gd name="connsiteY9" fmla="*/ 445814 h 797806"/>
                                                                                                <a:gd name="connsiteX10" fmla="*/ 1177096 w 1383476"/>
                                                                                                <a:gd name="connsiteY10" fmla="*/ 521536 h 797806"/>
                                                                                                <a:gd name="connsiteX11" fmla="*/ 1311490 w 1383476"/>
                                                                                                <a:gd name="connsiteY11" fmla="*/ 600139 h 797806"/>
                                                                                                <a:gd name="connsiteX12" fmla="*/ 1369793 w 1383476"/>
                                                                                                <a:gd name="connsiteY12" fmla="*/ 645193 h 797806"/>
                                                                                                <a:gd name="connsiteX13" fmla="*/ 1372879 w 1383476"/>
                                                                                                <a:gd name="connsiteY13" fmla="*/ 690432 h 797806"/>
                                                                                                <a:gd name="connsiteX14" fmla="*/ 1372667 w 1383476"/>
                                                                                                <a:gd name="connsiteY14" fmla="*/ 740464 h 797806"/>
                                                                                                <a:gd name="connsiteX15" fmla="*/ 1229153 w 1383476"/>
                                                                                                <a:gd name="connsiteY15" fmla="*/ 680603 h 797806"/>
                                                                                                <a:gd name="connsiteX16" fmla="*/ 1116685 w 1383476"/>
                                                                                                <a:gd name="connsiteY16" fmla="*/ 633642 h 797806"/>
                                                                                                <a:gd name="connsiteX17" fmla="*/ 1020155 w 1383476"/>
                                                                                                <a:gd name="connsiteY17" fmla="*/ 670648 h 797806"/>
                                                                                                <a:gd name="connsiteX18" fmla="*/ 958411 w 1383476"/>
                                                                                                <a:gd name="connsiteY18" fmla="*/ 638409 h 797806"/>
                                                                                                <a:gd name="connsiteX19" fmla="*/ 808940 w 1383476"/>
                                                                                                <a:gd name="connsiteY19" fmla="*/ 602112 h 797806"/>
                                                                                                <a:gd name="connsiteX20" fmla="*/ 756762 w 1383476"/>
                                                                                                <a:gd name="connsiteY20" fmla="*/ 635715 h 797806"/>
                                                                                                <a:gd name="connsiteX21" fmla="*/ 702453 w 1383476"/>
                                                                                                <a:gd name="connsiteY21" fmla="*/ 657990 h 797806"/>
                                                                                                <a:gd name="connsiteX22" fmla="*/ 625041 w 1383476"/>
                                                                                                <a:gd name="connsiteY22" fmla="*/ 650217 h 797806"/>
                                                                                                <a:gd name="connsiteX23" fmla="*/ 591227 w 1383476"/>
                                                                                                <a:gd name="connsiteY23" fmla="*/ 690230 h 797806"/>
                                                                                                <a:gd name="connsiteX24" fmla="*/ 562171 w 1383476"/>
                                                                                                <a:gd name="connsiteY24" fmla="*/ 796759 h 797806"/>
                                                                                                <a:gd name="connsiteX25" fmla="*/ 492929 w 1383476"/>
                                                                                                <a:gd name="connsiteY25" fmla="*/ 742016 h 797806"/>
                                                                                                <a:gd name="connsiteX26" fmla="*/ 431454 w 1383476"/>
                                                                                                <a:gd name="connsiteY26" fmla="*/ 698750 h 797806"/>
                                                                                                <a:gd name="connsiteX27" fmla="*/ 332293 w 1383476"/>
                                                                                                <a:gd name="connsiteY27" fmla="*/ 646586 h 797806"/>
                                                                                                <a:gd name="connsiteX28" fmla="*/ 145979 w 1383476"/>
                                                                                                <a:gd name="connsiteY28" fmla="*/ 576816 h 797806"/>
                                                                                                <a:gd name="connsiteX29" fmla="*/ 81357 w 1383476"/>
                                                                                                <a:gd name="connsiteY29" fmla="*/ 522334 h 797806"/>
                                                                                                <a:gd name="connsiteX30" fmla="*/ 24495 w 1383476"/>
                                                                                                <a:gd name="connsiteY30" fmla="*/ 421384 h 797806"/>
                                                                                                <a:gd name="connsiteX31" fmla="*/ 3221 w 1383476"/>
                                                                                                <a:gd name="connsiteY31" fmla="*/ 285731 h 797806"/>
                                                                                                <a:gd name="connsiteX32" fmla="*/ 94244 w 1383476"/>
                                                                                                <a:gd name="connsiteY32" fmla="*/ 113200 h 797806"/>
                                                                                                <a:gd name="connsiteX33" fmla="*/ 189711 w 1383476"/>
                                                                                                <a:gd name="connsiteY33" fmla="*/ 19189 h 797806"/>
                                                                                                <a:gd name="connsiteX0" fmla="*/ 189711 w 1383476"/>
                                                                                                <a:gd name="connsiteY0" fmla="*/ 19189 h 797806"/>
                                                                                                <a:gd name="connsiteX1" fmla="*/ 397851 w 1383476"/>
                                                                                                <a:gd name="connsiteY1" fmla="*/ 10237 h 797806"/>
                                                                                                <a:gd name="connsiteX2" fmla="*/ 514932 w 1383476"/>
                                                                                                <a:gd name="connsiteY2" fmla="*/ 135863 h 797806"/>
                                                                                                <a:gd name="connsiteX3" fmla="*/ 757543 w 1383476"/>
                                                                                                <a:gd name="connsiteY3" fmla="*/ 193746 h 797806"/>
                                                                                                <a:gd name="connsiteX4" fmla="*/ 750760 w 1383476"/>
                                                                                                <a:gd name="connsiteY4" fmla="*/ 356088 h 797806"/>
                                                                                                <a:gd name="connsiteX5" fmla="*/ 869053 w 1383476"/>
                                                                                                <a:gd name="connsiteY5" fmla="*/ 354458 h 797806"/>
                                                                                                <a:gd name="connsiteX6" fmla="*/ 919420 w 1383476"/>
                                                                                                <a:gd name="connsiteY6" fmla="*/ 369144 h 797806"/>
                                                                                                <a:gd name="connsiteX7" fmla="*/ 951012 w 1383476"/>
                                                                                                <a:gd name="connsiteY7" fmla="*/ 360059 h 797806"/>
                                                                                                <a:gd name="connsiteX8" fmla="*/ 1008626 w 1383476"/>
                                                                                                <a:gd name="connsiteY8" fmla="*/ 393444 h 797806"/>
                                                                                                <a:gd name="connsiteX9" fmla="*/ 1072039 w 1383476"/>
                                                                                                <a:gd name="connsiteY9" fmla="*/ 445814 h 797806"/>
                                                                                                <a:gd name="connsiteX10" fmla="*/ 1177096 w 1383476"/>
                                                                                                <a:gd name="connsiteY10" fmla="*/ 521536 h 797806"/>
                                                                                                <a:gd name="connsiteX11" fmla="*/ 1311490 w 1383476"/>
                                                                                                <a:gd name="connsiteY11" fmla="*/ 600139 h 797806"/>
                                                                                                <a:gd name="connsiteX12" fmla="*/ 1369793 w 1383476"/>
                                                                                                <a:gd name="connsiteY12" fmla="*/ 645193 h 797806"/>
                                                                                                <a:gd name="connsiteX13" fmla="*/ 1372879 w 1383476"/>
                                                                                                <a:gd name="connsiteY13" fmla="*/ 690432 h 797806"/>
                                                                                                <a:gd name="connsiteX14" fmla="*/ 1372667 w 1383476"/>
                                                                                                <a:gd name="connsiteY14" fmla="*/ 740464 h 797806"/>
                                                                                                <a:gd name="connsiteX15" fmla="*/ 1229153 w 1383476"/>
                                                                                                <a:gd name="connsiteY15" fmla="*/ 680603 h 797806"/>
                                                                                                <a:gd name="connsiteX16" fmla="*/ 1116685 w 1383476"/>
                                                                                                <a:gd name="connsiteY16" fmla="*/ 633642 h 797806"/>
                                                                                                <a:gd name="connsiteX17" fmla="*/ 1020155 w 1383476"/>
                                                                                                <a:gd name="connsiteY17" fmla="*/ 670648 h 797806"/>
                                                                                                <a:gd name="connsiteX18" fmla="*/ 958411 w 1383476"/>
                                                                                                <a:gd name="connsiteY18" fmla="*/ 638409 h 797806"/>
                                                                                                <a:gd name="connsiteX19" fmla="*/ 808940 w 1383476"/>
                                                                                                <a:gd name="connsiteY19" fmla="*/ 602112 h 797806"/>
                                                                                                <a:gd name="connsiteX20" fmla="*/ 756762 w 1383476"/>
                                                                                                <a:gd name="connsiteY20" fmla="*/ 635715 h 797806"/>
                                                                                                <a:gd name="connsiteX21" fmla="*/ 702453 w 1383476"/>
                                                                                                <a:gd name="connsiteY21" fmla="*/ 657990 h 797806"/>
                                                                                                <a:gd name="connsiteX22" fmla="*/ 625041 w 1383476"/>
                                                                                                <a:gd name="connsiteY22" fmla="*/ 650217 h 797806"/>
                                                                                                <a:gd name="connsiteX23" fmla="*/ 591227 w 1383476"/>
                                                                                                <a:gd name="connsiteY23" fmla="*/ 690230 h 797806"/>
                                                                                                <a:gd name="connsiteX24" fmla="*/ 562171 w 1383476"/>
                                                                                                <a:gd name="connsiteY24" fmla="*/ 796759 h 797806"/>
                                                                                                <a:gd name="connsiteX25" fmla="*/ 492929 w 1383476"/>
                                                                                                <a:gd name="connsiteY25" fmla="*/ 742016 h 797806"/>
                                                                                                <a:gd name="connsiteX26" fmla="*/ 431454 w 1383476"/>
                                                                                                <a:gd name="connsiteY26" fmla="*/ 698750 h 797806"/>
                                                                                                <a:gd name="connsiteX27" fmla="*/ 332293 w 1383476"/>
                                                                                                <a:gd name="connsiteY27" fmla="*/ 646586 h 797806"/>
                                                                                                <a:gd name="connsiteX28" fmla="*/ 145979 w 1383476"/>
                                                                                                <a:gd name="connsiteY28" fmla="*/ 576816 h 797806"/>
                                                                                                <a:gd name="connsiteX29" fmla="*/ 81357 w 1383476"/>
                                                                                                <a:gd name="connsiteY29" fmla="*/ 522334 h 797806"/>
                                                                                                <a:gd name="connsiteX30" fmla="*/ 24495 w 1383476"/>
                                                                                                <a:gd name="connsiteY30" fmla="*/ 421384 h 797806"/>
                                                                                                <a:gd name="connsiteX31" fmla="*/ 3221 w 1383476"/>
                                                                                                <a:gd name="connsiteY31" fmla="*/ 285731 h 797806"/>
                                                                                                <a:gd name="connsiteX32" fmla="*/ 94244 w 1383476"/>
                                                                                                <a:gd name="connsiteY32" fmla="*/ 113200 h 797806"/>
                                                                                                <a:gd name="connsiteX33" fmla="*/ 189711 w 1383476"/>
                                                                                                <a:gd name="connsiteY33" fmla="*/ 19189 h 797806"/>
                                                                                                <a:gd name="connsiteX0" fmla="*/ 189711 w 1383476"/>
                                                                                                <a:gd name="connsiteY0" fmla="*/ 19189 h 797806"/>
                                                                                                <a:gd name="connsiteX1" fmla="*/ 397851 w 1383476"/>
                                                                                                <a:gd name="connsiteY1" fmla="*/ 10237 h 797806"/>
                                                                                                <a:gd name="connsiteX2" fmla="*/ 514932 w 1383476"/>
                                                                                                <a:gd name="connsiteY2" fmla="*/ 135863 h 797806"/>
                                                                                                <a:gd name="connsiteX3" fmla="*/ 757543 w 1383476"/>
                                                                                                <a:gd name="connsiteY3" fmla="*/ 193746 h 797806"/>
                                                                                                <a:gd name="connsiteX4" fmla="*/ 750760 w 1383476"/>
                                                                                                <a:gd name="connsiteY4" fmla="*/ 356088 h 797806"/>
                                                                                                <a:gd name="connsiteX5" fmla="*/ 869053 w 1383476"/>
                                                                                                <a:gd name="connsiteY5" fmla="*/ 354458 h 797806"/>
                                                                                                <a:gd name="connsiteX6" fmla="*/ 919420 w 1383476"/>
                                                                                                <a:gd name="connsiteY6" fmla="*/ 369144 h 797806"/>
                                                                                                <a:gd name="connsiteX7" fmla="*/ 951012 w 1383476"/>
                                                                                                <a:gd name="connsiteY7" fmla="*/ 360059 h 797806"/>
                                                                                                <a:gd name="connsiteX8" fmla="*/ 1008626 w 1383476"/>
                                                                                                <a:gd name="connsiteY8" fmla="*/ 393444 h 797806"/>
                                                                                                <a:gd name="connsiteX9" fmla="*/ 1072039 w 1383476"/>
                                                                                                <a:gd name="connsiteY9" fmla="*/ 445814 h 797806"/>
                                                                                                <a:gd name="connsiteX10" fmla="*/ 1177096 w 1383476"/>
                                                                                                <a:gd name="connsiteY10" fmla="*/ 521536 h 797806"/>
                                                                                                <a:gd name="connsiteX11" fmla="*/ 1311490 w 1383476"/>
                                                                                                <a:gd name="connsiteY11" fmla="*/ 600139 h 797806"/>
                                                                                                <a:gd name="connsiteX12" fmla="*/ 1369793 w 1383476"/>
                                                                                                <a:gd name="connsiteY12" fmla="*/ 645193 h 797806"/>
                                                                                                <a:gd name="connsiteX13" fmla="*/ 1372879 w 1383476"/>
                                                                                                <a:gd name="connsiteY13" fmla="*/ 690432 h 797806"/>
                                                                                                <a:gd name="connsiteX14" fmla="*/ 1372667 w 1383476"/>
                                                                                                <a:gd name="connsiteY14" fmla="*/ 740464 h 797806"/>
                                                                                                <a:gd name="connsiteX15" fmla="*/ 1229153 w 1383476"/>
                                                                                                <a:gd name="connsiteY15" fmla="*/ 680603 h 797806"/>
                                                                                                <a:gd name="connsiteX16" fmla="*/ 1116685 w 1383476"/>
                                                                                                <a:gd name="connsiteY16" fmla="*/ 633642 h 797806"/>
                                                                                                <a:gd name="connsiteX17" fmla="*/ 1020155 w 1383476"/>
                                                                                                <a:gd name="connsiteY17" fmla="*/ 670648 h 797806"/>
                                                                                                <a:gd name="connsiteX18" fmla="*/ 952037 w 1383476"/>
                                                                                                <a:gd name="connsiteY18" fmla="*/ 638409 h 797806"/>
                                                                                                <a:gd name="connsiteX19" fmla="*/ 808940 w 1383476"/>
                                                                                                <a:gd name="connsiteY19" fmla="*/ 602112 h 797806"/>
                                                                                                <a:gd name="connsiteX20" fmla="*/ 756762 w 1383476"/>
                                                                                                <a:gd name="connsiteY20" fmla="*/ 635715 h 797806"/>
                                                                                                <a:gd name="connsiteX21" fmla="*/ 702453 w 1383476"/>
                                                                                                <a:gd name="connsiteY21" fmla="*/ 657990 h 797806"/>
                                                                                                <a:gd name="connsiteX22" fmla="*/ 625041 w 1383476"/>
                                                                                                <a:gd name="connsiteY22" fmla="*/ 650217 h 797806"/>
                                                                                                <a:gd name="connsiteX23" fmla="*/ 591227 w 1383476"/>
                                                                                                <a:gd name="connsiteY23" fmla="*/ 690230 h 797806"/>
                                                                                                <a:gd name="connsiteX24" fmla="*/ 562171 w 1383476"/>
                                                                                                <a:gd name="connsiteY24" fmla="*/ 796759 h 797806"/>
                                                                                                <a:gd name="connsiteX25" fmla="*/ 492929 w 1383476"/>
                                                                                                <a:gd name="connsiteY25" fmla="*/ 742016 h 797806"/>
                                                                                                <a:gd name="connsiteX26" fmla="*/ 431454 w 1383476"/>
                                                                                                <a:gd name="connsiteY26" fmla="*/ 698750 h 797806"/>
                                                                                                <a:gd name="connsiteX27" fmla="*/ 332293 w 1383476"/>
                                                                                                <a:gd name="connsiteY27" fmla="*/ 646586 h 797806"/>
                                                                                                <a:gd name="connsiteX28" fmla="*/ 145979 w 1383476"/>
                                                                                                <a:gd name="connsiteY28" fmla="*/ 576816 h 797806"/>
                                                                                                <a:gd name="connsiteX29" fmla="*/ 81357 w 1383476"/>
                                                                                                <a:gd name="connsiteY29" fmla="*/ 522334 h 797806"/>
                                                                                                <a:gd name="connsiteX30" fmla="*/ 24495 w 1383476"/>
                                                                                                <a:gd name="connsiteY30" fmla="*/ 421384 h 797806"/>
                                                                                                <a:gd name="connsiteX31" fmla="*/ 3221 w 1383476"/>
                                                                                                <a:gd name="connsiteY31" fmla="*/ 285731 h 797806"/>
                                                                                                <a:gd name="connsiteX32" fmla="*/ 94244 w 1383476"/>
                                                                                                <a:gd name="connsiteY32" fmla="*/ 113200 h 797806"/>
                                                                                                <a:gd name="connsiteX33" fmla="*/ 189711 w 1383476"/>
                                                                                                <a:gd name="connsiteY33" fmla="*/ 19189 h 797806"/>
                                                                                                <a:gd name="connsiteX0" fmla="*/ 189711 w 1383476"/>
                                                                                                <a:gd name="connsiteY0" fmla="*/ 19189 h 797806"/>
                                                                                                <a:gd name="connsiteX1" fmla="*/ 397851 w 1383476"/>
                                                                                                <a:gd name="connsiteY1" fmla="*/ 10237 h 797806"/>
                                                                                                <a:gd name="connsiteX2" fmla="*/ 514932 w 1383476"/>
                                                                                                <a:gd name="connsiteY2" fmla="*/ 135863 h 797806"/>
                                                                                                <a:gd name="connsiteX3" fmla="*/ 757543 w 1383476"/>
                                                                                                <a:gd name="connsiteY3" fmla="*/ 193746 h 797806"/>
                                                                                                <a:gd name="connsiteX4" fmla="*/ 750760 w 1383476"/>
                                                                                                <a:gd name="connsiteY4" fmla="*/ 356088 h 797806"/>
                                                                                                <a:gd name="connsiteX5" fmla="*/ 869053 w 1383476"/>
                                                                                                <a:gd name="connsiteY5" fmla="*/ 354458 h 797806"/>
                                                                                                <a:gd name="connsiteX6" fmla="*/ 919420 w 1383476"/>
                                                                                                <a:gd name="connsiteY6" fmla="*/ 369144 h 797806"/>
                                                                                                <a:gd name="connsiteX7" fmla="*/ 951012 w 1383476"/>
                                                                                                <a:gd name="connsiteY7" fmla="*/ 360059 h 797806"/>
                                                                                                <a:gd name="connsiteX8" fmla="*/ 1008626 w 1383476"/>
                                                                                                <a:gd name="connsiteY8" fmla="*/ 393444 h 797806"/>
                                                                                                <a:gd name="connsiteX9" fmla="*/ 1072039 w 1383476"/>
                                                                                                <a:gd name="connsiteY9" fmla="*/ 445814 h 797806"/>
                                                                                                <a:gd name="connsiteX10" fmla="*/ 1177096 w 1383476"/>
                                                                                                <a:gd name="connsiteY10" fmla="*/ 521536 h 797806"/>
                                                                                                <a:gd name="connsiteX11" fmla="*/ 1311490 w 1383476"/>
                                                                                                <a:gd name="connsiteY11" fmla="*/ 600139 h 797806"/>
                                                                                                <a:gd name="connsiteX12" fmla="*/ 1369793 w 1383476"/>
                                                                                                <a:gd name="connsiteY12" fmla="*/ 645193 h 797806"/>
                                                                                                <a:gd name="connsiteX13" fmla="*/ 1372879 w 1383476"/>
                                                                                                <a:gd name="connsiteY13" fmla="*/ 690432 h 797806"/>
                                                                                                <a:gd name="connsiteX14" fmla="*/ 1372667 w 1383476"/>
                                                                                                <a:gd name="connsiteY14" fmla="*/ 740464 h 797806"/>
                                                                                                <a:gd name="connsiteX15" fmla="*/ 1229153 w 1383476"/>
                                                                                                <a:gd name="connsiteY15" fmla="*/ 680603 h 797806"/>
                                                                                                <a:gd name="connsiteX16" fmla="*/ 1116685 w 1383476"/>
                                                                                                <a:gd name="connsiteY16" fmla="*/ 633642 h 797806"/>
                                                                                                <a:gd name="connsiteX17" fmla="*/ 1020155 w 1383476"/>
                                                                                                <a:gd name="connsiteY17" fmla="*/ 670648 h 797806"/>
                                                                                                <a:gd name="connsiteX18" fmla="*/ 952037 w 1383476"/>
                                                                                                <a:gd name="connsiteY18" fmla="*/ 638409 h 797806"/>
                                                                                                <a:gd name="connsiteX19" fmla="*/ 808940 w 1383476"/>
                                                                                                <a:gd name="connsiteY19" fmla="*/ 602112 h 797806"/>
                                                                                                <a:gd name="connsiteX20" fmla="*/ 756762 w 1383476"/>
                                                                                                <a:gd name="connsiteY20" fmla="*/ 635715 h 797806"/>
                                                                                                <a:gd name="connsiteX21" fmla="*/ 702453 w 1383476"/>
                                                                                                <a:gd name="connsiteY21" fmla="*/ 657990 h 797806"/>
                                                                                                <a:gd name="connsiteX22" fmla="*/ 625041 w 1383476"/>
                                                                                                <a:gd name="connsiteY22" fmla="*/ 650217 h 797806"/>
                                                                                                <a:gd name="connsiteX23" fmla="*/ 591227 w 1383476"/>
                                                                                                <a:gd name="connsiteY23" fmla="*/ 690230 h 797806"/>
                                                                                                <a:gd name="connsiteX24" fmla="*/ 562171 w 1383476"/>
                                                                                                <a:gd name="connsiteY24" fmla="*/ 796759 h 797806"/>
                                                                                                <a:gd name="connsiteX25" fmla="*/ 492929 w 1383476"/>
                                                                                                <a:gd name="connsiteY25" fmla="*/ 742016 h 797806"/>
                                                                                                <a:gd name="connsiteX26" fmla="*/ 431454 w 1383476"/>
                                                                                                <a:gd name="connsiteY26" fmla="*/ 698750 h 797806"/>
                                                                                                <a:gd name="connsiteX27" fmla="*/ 332293 w 1383476"/>
                                                                                                <a:gd name="connsiteY27" fmla="*/ 646586 h 797806"/>
                                                                                                <a:gd name="connsiteX28" fmla="*/ 145979 w 1383476"/>
                                                                                                <a:gd name="connsiteY28" fmla="*/ 576816 h 797806"/>
                                                                                                <a:gd name="connsiteX29" fmla="*/ 81357 w 1383476"/>
                                                                                                <a:gd name="connsiteY29" fmla="*/ 522334 h 797806"/>
                                                                                                <a:gd name="connsiteX30" fmla="*/ 24495 w 1383476"/>
                                                                                                <a:gd name="connsiteY30" fmla="*/ 421384 h 797806"/>
                                                                                                <a:gd name="connsiteX31" fmla="*/ 3221 w 1383476"/>
                                                                                                <a:gd name="connsiteY31" fmla="*/ 285731 h 797806"/>
                                                                                                <a:gd name="connsiteX32" fmla="*/ 94244 w 1383476"/>
                                                                                                <a:gd name="connsiteY32" fmla="*/ 113200 h 797806"/>
                                                                                                <a:gd name="connsiteX33" fmla="*/ 189711 w 1383476"/>
                                                                                                <a:gd name="connsiteY33" fmla="*/ 19189 h 797806"/>
                                                                                                <a:gd name="connsiteX0" fmla="*/ 189711 w 1383476"/>
                                                                                                <a:gd name="connsiteY0" fmla="*/ 19189 h 810435"/>
                                                                                                <a:gd name="connsiteX1" fmla="*/ 397851 w 1383476"/>
                                                                                                <a:gd name="connsiteY1" fmla="*/ 10237 h 810435"/>
                                                                                                <a:gd name="connsiteX2" fmla="*/ 514932 w 1383476"/>
                                                                                                <a:gd name="connsiteY2" fmla="*/ 135863 h 810435"/>
                                                                                                <a:gd name="connsiteX3" fmla="*/ 757543 w 1383476"/>
                                                                                                <a:gd name="connsiteY3" fmla="*/ 193746 h 810435"/>
                                                                                                <a:gd name="connsiteX4" fmla="*/ 750760 w 1383476"/>
                                                                                                <a:gd name="connsiteY4" fmla="*/ 356088 h 810435"/>
                                                                                                <a:gd name="connsiteX5" fmla="*/ 869053 w 1383476"/>
                                                                                                <a:gd name="connsiteY5" fmla="*/ 354458 h 810435"/>
                                                                                                <a:gd name="connsiteX6" fmla="*/ 919420 w 1383476"/>
                                                                                                <a:gd name="connsiteY6" fmla="*/ 369144 h 810435"/>
                                                                                                <a:gd name="connsiteX7" fmla="*/ 951012 w 1383476"/>
                                                                                                <a:gd name="connsiteY7" fmla="*/ 360059 h 810435"/>
                                                                                                <a:gd name="connsiteX8" fmla="*/ 1008626 w 1383476"/>
                                                                                                <a:gd name="connsiteY8" fmla="*/ 393444 h 810435"/>
                                                                                                <a:gd name="connsiteX9" fmla="*/ 1072039 w 1383476"/>
                                                                                                <a:gd name="connsiteY9" fmla="*/ 445814 h 810435"/>
                                                                                                <a:gd name="connsiteX10" fmla="*/ 1177096 w 1383476"/>
                                                                                                <a:gd name="connsiteY10" fmla="*/ 521536 h 810435"/>
                                                                                                <a:gd name="connsiteX11" fmla="*/ 1311490 w 1383476"/>
                                                                                                <a:gd name="connsiteY11" fmla="*/ 600139 h 810435"/>
                                                                                                <a:gd name="connsiteX12" fmla="*/ 1369793 w 1383476"/>
                                                                                                <a:gd name="connsiteY12" fmla="*/ 645193 h 810435"/>
                                                                                                <a:gd name="connsiteX13" fmla="*/ 1372879 w 1383476"/>
                                                                                                <a:gd name="connsiteY13" fmla="*/ 690432 h 810435"/>
                                                                                                <a:gd name="connsiteX14" fmla="*/ 1372667 w 1383476"/>
                                                                                                <a:gd name="connsiteY14" fmla="*/ 740464 h 810435"/>
                                                                                                <a:gd name="connsiteX15" fmla="*/ 1229153 w 1383476"/>
                                                                                                <a:gd name="connsiteY15" fmla="*/ 680603 h 810435"/>
                                                                                                <a:gd name="connsiteX16" fmla="*/ 1116685 w 1383476"/>
                                                                                                <a:gd name="connsiteY16" fmla="*/ 633642 h 810435"/>
                                                                                                <a:gd name="connsiteX17" fmla="*/ 1020155 w 1383476"/>
                                                                                                <a:gd name="connsiteY17" fmla="*/ 670648 h 810435"/>
                                                                                                <a:gd name="connsiteX18" fmla="*/ 952037 w 1383476"/>
                                                                                                <a:gd name="connsiteY18" fmla="*/ 638409 h 810435"/>
                                                                                                <a:gd name="connsiteX19" fmla="*/ 808940 w 1383476"/>
                                                                                                <a:gd name="connsiteY19" fmla="*/ 602112 h 810435"/>
                                                                                                <a:gd name="connsiteX20" fmla="*/ 756762 w 1383476"/>
                                                                                                <a:gd name="connsiteY20" fmla="*/ 635715 h 810435"/>
                                                                                                <a:gd name="connsiteX21" fmla="*/ 702453 w 1383476"/>
                                                                                                <a:gd name="connsiteY21" fmla="*/ 657990 h 810435"/>
                                                                                                <a:gd name="connsiteX22" fmla="*/ 625041 w 1383476"/>
                                                                                                <a:gd name="connsiteY22" fmla="*/ 650217 h 810435"/>
                                                                                                <a:gd name="connsiteX23" fmla="*/ 591227 w 1383476"/>
                                                                                                <a:gd name="connsiteY23" fmla="*/ 690230 h 810435"/>
                                                                                                <a:gd name="connsiteX24" fmla="*/ 558985 w 1383476"/>
                                                                                                <a:gd name="connsiteY24" fmla="*/ 809562 h 810435"/>
                                                                                                <a:gd name="connsiteX25" fmla="*/ 492929 w 1383476"/>
                                                                                                <a:gd name="connsiteY25" fmla="*/ 742016 h 810435"/>
                                                                                                <a:gd name="connsiteX26" fmla="*/ 431454 w 1383476"/>
                                                                                                <a:gd name="connsiteY26" fmla="*/ 698750 h 810435"/>
                                                                                                <a:gd name="connsiteX27" fmla="*/ 332293 w 1383476"/>
                                                                                                <a:gd name="connsiteY27" fmla="*/ 646586 h 810435"/>
                                                                                                <a:gd name="connsiteX28" fmla="*/ 145979 w 1383476"/>
                                                                                                <a:gd name="connsiteY28" fmla="*/ 576816 h 810435"/>
                                                                                                <a:gd name="connsiteX29" fmla="*/ 81357 w 1383476"/>
                                                                                                <a:gd name="connsiteY29" fmla="*/ 522334 h 810435"/>
                                                                                                <a:gd name="connsiteX30" fmla="*/ 24495 w 1383476"/>
                                                                                                <a:gd name="connsiteY30" fmla="*/ 421384 h 810435"/>
                                                                                                <a:gd name="connsiteX31" fmla="*/ 3221 w 1383476"/>
                                                                                                <a:gd name="connsiteY31" fmla="*/ 285731 h 810435"/>
                                                                                                <a:gd name="connsiteX32" fmla="*/ 94244 w 1383476"/>
                                                                                                <a:gd name="connsiteY32" fmla="*/ 113200 h 810435"/>
                                                                                                <a:gd name="connsiteX33" fmla="*/ 189711 w 1383476"/>
                                                                                                <a:gd name="connsiteY33" fmla="*/ 19189 h 810435"/>
                                                                                                <a:gd name="connsiteX0" fmla="*/ 189711 w 1383476"/>
                                                                                                <a:gd name="connsiteY0" fmla="*/ 19189 h 809562"/>
                                                                                                <a:gd name="connsiteX1" fmla="*/ 397851 w 1383476"/>
                                                                                                <a:gd name="connsiteY1" fmla="*/ 10237 h 809562"/>
                                                                                                <a:gd name="connsiteX2" fmla="*/ 514932 w 1383476"/>
                                                                                                <a:gd name="connsiteY2" fmla="*/ 135863 h 809562"/>
                                                                                                <a:gd name="connsiteX3" fmla="*/ 757543 w 1383476"/>
                                                                                                <a:gd name="connsiteY3" fmla="*/ 193746 h 809562"/>
                                                                                                <a:gd name="connsiteX4" fmla="*/ 750760 w 1383476"/>
                                                                                                <a:gd name="connsiteY4" fmla="*/ 356088 h 809562"/>
                                                                                                <a:gd name="connsiteX5" fmla="*/ 869053 w 1383476"/>
                                                                                                <a:gd name="connsiteY5" fmla="*/ 354458 h 809562"/>
                                                                                                <a:gd name="connsiteX6" fmla="*/ 919420 w 1383476"/>
                                                                                                <a:gd name="connsiteY6" fmla="*/ 369144 h 809562"/>
                                                                                                <a:gd name="connsiteX7" fmla="*/ 951012 w 1383476"/>
                                                                                                <a:gd name="connsiteY7" fmla="*/ 360059 h 809562"/>
                                                                                                <a:gd name="connsiteX8" fmla="*/ 1008626 w 1383476"/>
                                                                                                <a:gd name="connsiteY8" fmla="*/ 393444 h 809562"/>
                                                                                                <a:gd name="connsiteX9" fmla="*/ 1072039 w 1383476"/>
                                                                                                <a:gd name="connsiteY9" fmla="*/ 445814 h 809562"/>
                                                                                                <a:gd name="connsiteX10" fmla="*/ 1177096 w 1383476"/>
                                                                                                <a:gd name="connsiteY10" fmla="*/ 521536 h 809562"/>
                                                                                                <a:gd name="connsiteX11" fmla="*/ 1311490 w 1383476"/>
                                                                                                <a:gd name="connsiteY11" fmla="*/ 600139 h 809562"/>
                                                                                                <a:gd name="connsiteX12" fmla="*/ 1369793 w 1383476"/>
                                                                                                <a:gd name="connsiteY12" fmla="*/ 645193 h 809562"/>
                                                                                                <a:gd name="connsiteX13" fmla="*/ 1372879 w 1383476"/>
                                                                                                <a:gd name="connsiteY13" fmla="*/ 690432 h 809562"/>
                                                                                                <a:gd name="connsiteX14" fmla="*/ 1372667 w 1383476"/>
                                                                                                <a:gd name="connsiteY14" fmla="*/ 740464 h 809562"/>
                                                                                                <a:gd name="connsiteX15" fmla="*/ 1229153 w 1383476"/>
                                                                                                <a:gd name="connsiteY15" fmla="*/ 680603 h 809562"/>
                                                                                                <a:gd name="connsiteX16" fmla="*/ 1116685 w 1383476"/>
                                                                                                <a:gd name="connsiteY16" fmla="*/ 633642 h 809562"/>
                                                                                                <a:gd name="connsiteX17" fmla="*/ 1020155 w 1383476"/>
                                                                                                <a:gd name="connsiteY17" fmla="*/ 670648 h 809562"/>
                                                                                                <a:gd name="connsiteX18" fmla="*/ 952037 w 1383476"/>
                                                                                                <a:gd name="connsiteY18" fmla="*/ 638409 h 809562"/>
                                                                                                <a:gd name="connsiteX19" fmla="*/ 808940 w 1383476"/>
                                                                                                <a:gd name="connsiteY19" fmla="*/ 602112 h 809562"/>
                                                                                                <a:gd name="connsiteX20" fmla="*/ 756762 w 1383476"/>
                                                                                                <a:gd name="connsiteY20" fmla="*/ 635715 h 809562"/>
                                                                                                <a:gd name="connsiteX21" fmla="*/ 702453 w 1383476"/>
                                                                                                <a:gd name="connsiteY21" fmla="*/ 657990 h 809562"/>
                                                                                                <a:gd name="connsiteX22" fmla="*/ 625041 w 1383476"/>
                                                                                                <a:gd name="connsiteY22" fmla="*/ 650217 h 809562"/>
                                                                                                <a:gd name="connsiteX23" fmla="*/ 591227 w 1383476"/>
                                                                                                <a:gd name="connsiteY23" fmla="*/ 690230 h 809562"/>
                                                                                                <a:gd name="connsiteX24" fmla="*/ 582537 w 1383476"/>
                                                                                                <a:gd name="connsiteY24" fmla="*/ 741640 h 809562"/>
                                                                                                <a:gd name="connsiteX25" fmla="*/ 558985 w 1383476"/>
                                                                                                <a:gd name="connsiteY25" fmla="*/ 809562 h 809562"/>
                                                                                                <a:gd name="connsiteX26" fmla="*/ 492929 w 1383476"/>
                                                                                                <a:gd name="connsiteY26" fmla="*/ 742016 h 809562"/>
                                                                                                <a:gd name="connsiteX27" fmla="*/ 431454 w 1383476"/>
                                                                                                <a:gd name="connsiteY27" fmla="*/ 698750 h 809562"/>
                                                                                                <a:gd name="connsiteX28" fmla="*/ 332293 w 1383476"/>
                                                                                                <a:gd name="connsiteY28" fmla="*/ 646586 h 809562"/>
                                                                                                <a:gd name="connsiteX29" fmla="*/ 145979 w 1383476"/>
                                                                                                <a:gd name="connsiteY29" fmla="*/ 576816 h 809562"/>
                                                                                                <a:gd name="connsiteX30" fmla="*/ 81357 w 1383476"/>
                                                                                                <a:gd name="connsiteY30" fmla="*/ 522334 h 809562"/>
                                                                                                <a:gd name="connsiteX31" fmla="*/ 24495 w 1383476"/>
                                                                                                <a:gd name="connsiteY31" fmla="*/ 421384 h 809562"/>
                                                                                                <a:gd name="connsiteX32" fmla="*/ 3221 w 1383476"/>
                                                                                                <a:gd name="connsiteY32" fmla="*/ 285731 h 809562"/>
                                                                                                <a:gd name="connsiteX33" fmla="*/ 94244 w 1383476"/>
                                                                                                <a:gd name="connsiteY33" fmla="*/ 113200 h 809562"/>
                                                                                                <a:gd name="connsiteX34" fmla="*/ 189711 w 1383476"/>
                                                                                                <a:gd name="connsiteY34" fmla="*/ 19189 h 809562"/>
                                                                                              </a:gdLst>
                                                                                              <a:ahLst/>
                                                                                              <a:cxnLst>
                                                                                                <a:cxn ang="0">
                                                                                                  <a:pos x="connsiteX0" y="connsiteY0"/>
                                                                                                </a:cxn>
                                                                                                <a:cxn ang="0">
                                                                                                  <a:pos x="connsiteX1" y="connsiteY1"/>
                                                                                                </a:cxn>
                                                                                                <a:cxn ang="0">
                                                                                                  <a:pos x="connsiteX2" y="connsiteY2"/>
                                                                                                </a:cxn>
                                                                                                <a:cxn ang="0">
                                                                                                  <a:pos x="connsiteX3" y="connsiteY3"/>
                                                                                                </a:cxn>
                                                                                                <a:cxn ang="0">
                                                                                                  <a:pos x="connsiteX4" y="connsiteY4"/>
                                                                                                </a:cxn>
                                                                                                <a:cxn ang="0">
                                                                                                  <a:pos x="connsiteX5" y="connsiteY5"/>
                                                                                                </a:cxn>
                                                                                                <a:cxn ang="0">
                                                                                                  <a:pos x="connsiteX6" y="connsiteY6"/>
                                                                                                </a:cxn>
                                                                                                <a:cxn ang="0">
                                                                                                  <a:pos x="connsiteX7" y="connsiteY7"/>
                                                                                                </a:cxn>
                                                                                                <a:cxn ang="0">
                                                                                                  <a:pos x="connsiteX8" y="connsiteY8"/>
                                                                                                </a:cxn>
                                                                                                <a:cxn ang="0">
                                                                                                  <a:pos x="connsiteX9" y="connsiteY9"/>
                                                                                                </a:cxn>
                                                                                                <a:cxn ang="0">
                                                                                                  <a:pos x="connsiteX10" y="connsiteY10"/>
                                                                                                </a:cxn>
                                                                                                <a:cxn ang="0">
                                                                                                  <a:pos x="connsiteX11" y="connsiteY11"/>
                                                                                                </a:cxn>
                                                                                                <a:cxn ang="0">
                                                                                                  <a:pos x="connsiteX12" y="connsiteY12"/>
                                                                                                </a:cxn>
                                                                                                <a:cxn ang="0">
                                                                                                  <a:pos x="connsiteX13" y="connsiteY13"/>
                                                                                                </a:cxn>
                                                                                                <a:cxn ang="0">
                                                                                                  <a:pos x="connsiteX14" y="connsiteY14"/>
                                                                                                </a:cxn>
                                                                                                <a:cxn ang="0">
                                                                                                  <a:pos x="connsiteX15" y="connsiteY15"/>
                                                                                                </a:cxn>
                                                                                                <a:cxn ang="0">
                                                                                                  <a:pos x="connsiteX16" y="connsiteY16"/>
                                                                                                </a:cxn>
                                                                                                <a:cxn ang="0">
                                                                                                  <a:pos x="connsiteX17" y="connsiteY17"/>
                                                                                                </a:cxn>
                                                                                                <a:cxn ang="0">
                                                                                                  <a:pos x="connsiteX18" y="connsiteY18"/>
                                                                                                </a:cxn>
                                                                                                <a:cxn ang="0">
                                                                                                  <a:pos x="connsiteX19" y="connsiteY19"/>
                                                                                                </a:cxn>
                                                                                                <a:cxn ang="0">
                                                                                                  <a:pos x="connsiteX20" y="connsiteY20"/>
                                                                                                </a:cxn>
                                                                                                <a:cxn ang="0">
                                                                                                  <a:pos x="connsiteX21" y="connsiteY21"/>
                                                                                                </a:cxn>
                                                                                                <a:cxn ang="0">
                                                                                                  <a:pos x="connsiteX22" y="connsiteY22"/>
                                                                                                </a:cxn>
                                                                                                <a:cxn ang="0">
                                                                                                  <a:pos x="connsiteX23" y="connsiteY23"/>
                                                                                                </a:cxn>
                                                                                                <a:cxn ang="0">
                                                                                                  <a:pos x="connsiteX24" y="connsiteY24"/>
                                                                                                </a:cxn>
                                                                                                <a:cxn ang="0">
                                                                                                  <a:pos x="connsiteX25" y="connsiteY25"/>
                                                                                                </a:cxn>
                                                                                                <a:cxn ang="0">
                                                                                                  <a:pos x="connsiteX26" y="connsiteY26"/>
                                                                                                </a:cxn>
                                                                                                <a:cxn ang="0">
                                                                                                  <a:pos x="connsiteX27" y="connsiteY27"/>
                                                                                                </a:cxn>
                                                                                                <a:cxn ang="0">
                                                                                                  <a:pos x="connsiteX28" y="connsiteY28"/>
                                                                                                </a:cxn>
                                                                                                <a:cxn ang="0">
                                                                                                  <a:pos x="connsiteX29" y="connsiteY29"/>
                                                                                                </a:cxn>
                                                                                                <a:cxn ang="0">
                                                                                                  <a:pos x="connsiteX30" y="connsiteY30"/>
                                                                                                </a:cxn>
                                                                                                <a:cxn ang="0">
                                                                                                  <a:pos x="connsiteX31" y="connsiteY31"/>
                                                                                                </a:cxn>
                                                                                                <a:cxn ang="0">
                                                                                                  <a:pos x="connsiteX32" y="connsiteY32"/>
                                                                                                </a:cxn>
                                                                                                <a:cxn ang="0">
                                                                                                  <a:pos x="connsiteX33" y="connsiteY33"/>
                                                                                                </a:cxn>
                                                                                                <a:cxn ang="0">
                                                                                                  <a:pos x="connsiteX34" y="connsiteY34"/>
                                                                                                </a:cxn>
                                                                                              </a:cxnLst>
                                                                                              <a:rect l="l" t="t" r="r" b="b"/>
                                                                                              <a:pathLst>
                                                                                                <a:path w="1383476" h="809562">
                                                                                                  <a:moveTo>
                                                                                                    <a:pt x="189711" y="19189"/>
                                                                                                  </a:moveTo>
                                                                                                  <a:cubicBezTo>
                                                                                                    <a:pt x="240312" y="2029"/>
                                                                                                    <a:pt x="343648" y="-9209"/>
                                                                                                    <a:pt x="397851" y="10237"/>
                                                                                                  </a:cubicBezTo>
                                                                                                  <a:cubicBezTo>
                                                                                                    <a:pt x="452054" y="29683"/>
                                                                                                    <a:pt x="454983" y="105278"/>
                                                                                                    <a:pt x="514932" y="135863"/>
                                                                                                  </a:cubicBezTo>
                                                                                                  <a:cubicBezTo>
                                                                                                    <a:pt x="574881" y="166448"/>
                                                                                                    <a:pt x="718238" y="157042"/>
                                                                                                    <a:pt x="757543" y="193746"/>
                                                                                                  </a:cubicBezTo>
                                                                                                  <a:cubicBezTo>
                                                                                                    <a:pt x="796848" y="230450"/>
                                                                                                    <a:pt x="732175" y="329303"/>
                                                                                                    <a:pt x="750760" y="356088"/>
                                                                                                  </a:cubicBezTo>
                                                                                                  <a:cubicBezTo>
                                                                                                    <a:pt x="769345" y="382873"/>
                                                                                                    <a:pt x="840943" y="352282"/>
                                                                                                    <a:pt x="869053" y="354458"/>
                                                                                                  </a:cubicBezTo>
                                                                                                  <a:cubicBezTo>
                                                                                                    <a:pt x="897163" y="356634"/>
                                                                                                    <a:pt x="905760" y="368211"/>
                                                                                                    <a:pt x="919420" y="369144"/>
                                                                                                  </a:cubicBezTo>
                                                                                                  <a:cubicBezTo>
                                                                                                    <a:pt x="933080" y="370077"/>
                                                                                                    <a:pt x="936144" y="356009"/>
                                                                                                    <a:pt x="951012" y="360059"/>
                                                                                                  </a:cubicBezTo>
                                                                                                  <a:cubicBezTo>
                                                                                                    <a:pt x="965880" y="364109"/>
                                                                                                    <a:pt x="988455" y="379152"/>
                                                                                                    <a:pt x="1008626" y="393444"/>
                                                                                                  </a:cubicBezTo>
                                                                                                  <a:cubicBezTo>
                                                                                                    <a:pt x="1028797" y="407736"/>
                                                                                                    <a:pt x="1043961" y="424465"/>
                                                                                                    <a:pt x="1072039" y="445814"/>
                                                                                                  </a:cubicBezTo>
                                                                                                  <a:cubicBezTo>
                                                                                                    <a:pt x="1100117" y="467163"/>
                                                                                                    <a:pt x="1137188" y="495815"/>
                                                                                                    <a:pt x="1177096" y="521536"/>
                                                                                                  </a:cubicBezTo>
                                                                                                  <a:cubicBezTo>
                                                                                                    <a:pt x="1217004" y="547257"/>
                                                                                                    <a:pt x="1279374" y="579530"/>
                                                                                                    <a:pt x="1311490" y="600139"/>
                                                                                                  </a:cubicBezTo>
                                                                                                  <a:cubicBezTo>
                                                                                                    <a:pt x="1343606" y="620749"/>
                                                                                                    <a:pt x="1359562" y="630144"/>
                                                                                                    <a:pt x="1369793" y="645193"/>
                                                                                                  </a:cubicBezTo>
                                                                                                  <a:cubicBezTo>
                                                                                                    <a:pt x="1380024" y="660242"/>
                                                                                                    <a:pt x="1372400" y="674554"/>
                                                                                                    <a:pt x="1372879" y="690432"/>
                                                                                                  </a:cubicBezTo>
                                                                                                  <a:cubicBezTo>
                                                                                                    <a:pt x="1373358" y="706310"/>
                                                                                                    <a:pt x="1396621" y="742102"/>
                                                                                                    <a:pt x="1372667" y="740464"/>
                                                                                                  </a:cubicBezTo>
                                                                                                  <a:cubicBezTo>
                                                                                                    <a:pt x="1348713" y="738826"/>
                                                                                                    <a:pt x="1271817" y="698407"/>
                                                                                                    <a:pt x="1229153" y="680603"/>
                                                                                                  </a:cubicBezTo>
                                                                                                  <a:cubicBezTo>
                                                                                                    <a:pt x="1186489" y="662799"/>
                                                                                                    <a:pt x="1148331" y="628900"/>
                                                                                                    <a:pt x="1116685" y="633642"/>
                                                                                                  </a:cubicBezTo>
                                                                                                  <a:cubicBezTo>
                                                                                                    <a:pt x="1085039" y="638384"/>
                                                                                                    <a:pt x="1047596" y="669854"/>
                                                                                                    <a:pt x="1020155" y="670648"/>
                                                                                                  </a:cubicBezTo>
                                                                                                  <a:cubicBezTo>
                                                                                                    <a:pt x="992714" y="671442"/>
                                                                                                    <a:pt x="981407" y="653451"/>
                                                                                                    <a:pt x="952037" y="638409"/>
                                                                                                  </a:cubicBezTo>
                                                                                                  <a:cubicBezTo>
                                                                                                    <a:pt x="906546" y="627587"/>
                                                                                                    <a:pt x="841486" y="602561"/>
                                                                                                    <a:pt x="808940" y="602112"/>
                                                                                                  </a:cubicBezTo>
                                                                                                  <a:cubicBezTo>
                                                                                                    <a:pt x="776394" y="601663"/>
                                                                                                    <a:pt x="783284" y="616589"/>
                                                                                                    <a:pt x="756762" y="635715"/>
                                                                                                  </a:cubicBezTo>
                                                                                                  <a:cubicBezTo>
                                                                                                    <a:pt x="716011" y="665102"/>
                                                                                                    <a:pt x="724406" y="655573"/>
                                                                                                    <a:pt x="702453" y="657990"/>
                                                                                                  </a:cubicBezTo>
                                                                                                  <a:cubicBezTo>
                                                                                                    <a:pt x="680500" y="660407"/>
                                                                                                    <a:pt x="643579" y="644844"/>
                                                                                                    <a:pt x="625041" y="650217"/>
                                                                                                  </a:cubicBezTo>
                                                                                                  <a:cubicBezTo>
                                                                                                    <a:pt x="606503" y="655590"/>
                                                                                                    <a:pt x="598311" y="674993"/>
                                                                                                    <a:pt x="591227" y="690230"/>
                                                                                                  </a:cubicBezTo>
                                                                                                  <a:cubicBezTo>
                                                                                                    <a:pt x="584143" y="705467"/>
                                                                                                    <a:pt x="587911" y="721751"/>
                                                                                                    <a:pt x="582537" y="741640"/>
                                                                                                  </a:cubicBezTo>
                                                                                                  <a:cubicBezTo>
                                                                                                    <a:pt x="577163" y="761529"/>
                                                                                                    <a:pt x="573920" y="809499"/>
                                                                                                    <a:pt x="558985" y="809562"/>
                                                                                                  </a:cubicBezTo>
                                                                                                  <a:cubicBezTo>
                                                                                                    <a:pt x="544050" y="809625"/>
                                                                                                    <a:pt x="514184" y="760485"/>
                                                                                                    <a:pt x="492929" y="742016"/>
                                                                                                  </a:cubicBezTo>
                                                                                                  <a:cubicBezTo>
                                                                                                    <a:pt x="471674" y="723547"/>
                                                                                                    <a:pt x="458227" y="714655"/>
                                                                                                    <a:pt x="431454" y="698750"/>
                                                                                                  </a:cubicBezTo>
                                                                                                  <a:cubicBezTo>
                                                                                                    <a:pt x="404681" y="682845"/>
                                                                                                    <a:pt x="379872" y="666908"/>
                                                                                                    <a:pt x="332293" y="646586"/>
                                                                                                  </a:cubicBezTo>
                                                                                                  <a:cubicBezTo>
                                                                                                    <a:pt x="284714" y="626264"/>
                                                                                                    <a:pt x="187802" y="597525"/>
                                                                                                    <a:pt x="145979" y="576816"/>
                                                                                                  </a:cubicBezTo>
                                                                                                  <a:cubicBezTo>
                                                                                                    <a:pt x="104156" y="556107"/>
                                                                                                    <a:pt x="101604" y="548239"/>
                                                                                                    <a:pt x="81357" y="522334"/>
                                                                                                  </a:cubicBezTo>
                                                                                                  <a:cubicBezTo>
                                                                                                    <a:pt x="61110" y="496429"/>
                                                                                                    <a:pt x="37518" y="460818"/>
                                                                                                    <a:pt x="24495" y="421384"/>
                                                                                                  </a:cubicBezTo>
                                                                                                  <a:cubicBezTo>
                                                                                                    <a:pt x="11472" y="381950"/>
                                                                                                    <a:pt x="-7665" y="339322"/>
                                                                                                    <a:pt x="3221" y="285731"/>
                                                                                                  </a:cubicBezTo>
                                                                                                  <a:cubicBezTo>
                                                                                                    <a:pt x="14107" y="232140"/>
                                                                                                    <a:pt x="63162" y="157624"/>
                                                                                                    <a:pt x="94244" y="113200"/>
                                                                                                  </a:cubicBezTo>
                                                                                                  <a:cubicBezTo>
                                                                                                    <a:pt x="125326" y="68776"/>
                                                                                                    <a:pt x="139110" y="36349"/>
                                                                                                    <a:pt x="189711" y="19189"/>
                                                                                                  </a:cubicBezTo>
                                                                                                  <a:close/>
                                                                                                </a:path>
                                                                                              </a:pathLst>
                                                                                            </a:custGeom>
                                                                                            <a:solidFill>
                                                                                              <a:srgbClr val="1F497D">
                                                                                                <a:lumMod val="75000"/>
                                                                                              </a:srgbClr>
                                                                                            </a:solidFill>
                                                                                            <a:ln w="12700" cap="flat" cmpd="sng" algn="ctr">
                                                                                              <a:noFill/>
                                                                                              <a:prstDash val="solid"/>
                                                                                            </a:ln>
                                                                                            <a:effectLst/>
                                                                                          </p:spPr>
                                                                                          <p:txBody>
                                                                                            <a:bodyPr rtlCol="0" anchor="ctr"/>
                                                                                            <a:lstStyle/>
                                                                                            <a:p>
                                                                                              <a:pPr algn="ctr" defTabSz="3291840">
                                                                                                <a:defRPr/>
                                                                                              </a:pPr>
                                                                                              <a:endParaRPr lang="en-US" sz="26129" b="1" kern="0">
                                                                                                <a:solidFill>
                                                                                                  <a:prstClr val="white"/>
                                                                                                </a:solidFill>
                                                                                                <a:latin typeface="Calibri"/>
                                                                                              </a:endParaRPr>
                                                                                            </a:p>
                                                                                          </p:txBody>
                                                                                        </p:sp>
                                                                                        <p:sp>
                                                                                          <p:nvSpPr>
                                                                                            <p:cNvPr id="934" name="Freeform 933"/>
                                                                                            <p:cNvSpPr/>
                                                                                            <p:nvPr/>
                                                                                          </p:nvSpPr>
                                                                                          <p:spPr>
                                                                                            <a:xfrm>
                                                                                              <a:off x="3617407" y="5581860"/>
                                                                                              <a:ext cx="1154807" cy="633646"/>
                                                                                            </a:xfrm>
                                                                                            <a:custGeom>
                                                                                              <a:avLst/>
                                                                                              <a:gdLst>
                                                                                                <a:gd name="connsiteX0" fmla="*/ 0 w 1178915"/>
                                                                                                <a:gd name="connsiteY0" fmla="*/ 0 h 658167"/>
                                                                                                <a:gd name="connsiteX1" fmla="*/ 241160 w 1178915"/>
                                                                                                <a:gd name="connsiteY1" fmla="*/ 80387 h 658167"/>
                                                                                                <a:gd name="connsiteX2" fmla="*/ 467248 w 1178915"/>
                                                                                                <a:gd name="connsiteY2" fmla="*/ 211016 h 658167"/>
                                                                                                <a:gd name="connsiteX3" fmla="*/ 643094 w 1178915"/>
                                                                                                <a:gd name="connsiteY3" fmla="*/ 356717 h 658167"/>
                                                                                                <a:gd name="connsiteX4" fmla="*/ 884255 w 1178915"/>
                                                                                                <a:gd name="connsiteY4" fmla="*/ 467249 h 658167"/>
                                                                                                <a:gd name="connsiteX5" fmla="*/ 1034980 w 1178915"/>
                                                                                                <a:gd name="connsiteY5" fmla="*/ 557684 h 658167"/>
                                                                                                <a:gd name="connsiteX6" fmla="*/ 1160584 w 1178915"/>
                                                                                                <a:gd name="connsiteY6" fmla="*/ 638071 h 658167"/>
                                                                                                <a:gd name="connsiteX7" fmla="*/ 1175657 w 1178915"/>
                                                                                                <a:gd name="connsiteY7" fmla="*/ 658167 h 658167"/>
                                                                                                <a:gd name="connsiteX0" fmla="*/ 0 w 1178915"/>
                                                                                                <a:gd name="connsiteY0" fmla="*/ 0 h 658167"/>
                                                                                                <a:gd name="connsiteX1" fmla="*/ 241160 w 1178915"/>
                                                                                                <a:gd name="connsiteY1" fmla="*/ 80387 h 658167"/>
                                                                                                <a:gd name="connsiteX2" fmla="*/ 498850 w 1178915"/>
                                                                                                <a:gd name="connsiteY2" fmla="*/ 220909 h 658167"/>
                                                                                                <a:gd name="connsiteX3" fmla="*/ 643094 w 1178915"/>
                                                                                                <a:gd name="connsiteY3" fmla="*/ 356717 h 658167"/>
                                                                                                <a:gd name="connsiteX4" fmla="*/ 884255 w 1178915"/>
                                                                                                <a:gd name="connsiteY4" fmla="*/ 467249 h 658167"/>
                                                                                                <a:gd name="connsiteX5" fmla="*/ 1034980 w 1178915"/>
                                                                                                <a:gd name="connsiteY5" fmla="*/ 557684 h 658167"/>
                                                                                                <a:gd name="connsiteX6" fmla="*/ 1160584 w 1178915"/>
                                                                                                <a:gd name="connsiteY6" fmla="*/ 638071 h 658167"/>
                                                                                                <a:gd name="connsiteX7" fmla="*/ 1175657 w 1178915"/>
                                                                                                <a:gd name="connsiteY7" fmla="*/ 658167 h 658167"/>
                                                                                                <a:gd name="connsiteX0" fmla="*/ 0 w 1178915"/>
                                                                                                <a:gd name="connsiteY0" fmla="*/ 0 h 658167"/>
                                                                                                <a:gd name="connsiteX1" fmla="*/ 241160 w 1178915"/>
                                                                                                <a:gd name="connsiteY1" fmla="*/ 80387 h 658167"/>
                                                                                                <a:gd name="connsiteX2" fmla="*/ 486696 w 1178915"/>
                                                                                                <a:gd name="connsiteY2" fmla="*/ 233277 h 658167"/>
                                                                                                <a:gd name="connsiteX3" fmla="*/ 643094 w 1178915"/>
                                                                                                <a:gd name="connsiteY3" fmla="*/ 356717 h 658167"/>
                                                                                                <a:gd name="connsiteX4" fmla="*/ 884255 w 1178915"/>
                                                                                                <a:gd name="connsiteY4" fmla="*/ 467249 h 658167"/>
                                                                                                <a:gd name="connsiteX5" fmla="*/ 1034980 w 1178915"/>
                                                                                                <a:gd name="connsiteY5" fmla="*/ 557684 h 658167"/>
                                                                                                <a:gd name="connsiteX6" fmla="*/ 1160584 w 1178915"/>
                                                                                                <a:gd name="connsiteY6" fmla="*/ 638071 h 658167"/>
                                                                                                <a:gd name="connsiteX7" fmla="*/ 1175657 w 1178915"/>
                                                                                                <a:gd name="connsiteY7" fmla="*/ 658167 h 658167"/>
                                                                                              </a:gdLst>
                                                                                              <a:ahLst/>
                                                                                              <a:cxnLst>
                                                                                                <a:cxn ang="0">
                                                                                                  <a:pos x="connsiteX0" y="connsiteY0"/>
                                                                                                </a:cxn>
                                                                                                <a:cxn ang="0">
                                                                                                  <a:pos x="connsiteX1" y="connsiteY1"/>
                                                                                                </a:cxn>
                                                                                                <a:cxn ang="0">
                                                                                                  <a:pos x="connsiteX2" y="connsiteY2"/>
                                                                                                </a:cxn>
                                                                                                <a:cxn ang="0">
                                                                                                  <a:pos x="connsiteX3" y="connsiteY3"/>
                                                                                                </a:cxn>
                                                                                                <a:cxn ang="0">
                                                                                                  <a:pos x="connsiteX4" y="connsiteY4"/>
                                                                                                </a:cxn>
                                                                                                <a:cxn ang="0">
                                                                                                  <a:pos x="connsiteX5" y="connsiteY5"/>
                                                                                                </a:cxn>
                                                                                                <a:cxn ang="0">
                                                                                                  <a:pos x="connsiteX6" y="connsiteY6"/>
                                                                                                </a:cxn>
                                                                                                <a:cxn ang="0">
                                                                                                  <a:pos x="connsiteX7" y="connsiteY7"/>
                                                                                                </a:cxn>
                                                                                              </a:cxnLst>
                                                                                              <a:rect l="l" t="t" r="r" b="b"/>
                                                                                              <a:pathLst>
                                                                                                <a:path w="1178915" h="658167">
                                                                                                  <a:moveTo>
                                                                                                    <a:pt x="0" y="0"/>
                                                                                                  </a:moveTo>
                                                                                                  <a:cubicBezTo>
                                                                                                    <a:pt x="81642" y="22609"/>
                                                                                                    <a:pt x="160044" y="41508"/>
                                                                                                    <a:pt x="241160" y="80387"/>
                                                                                                  </a:cubicBezTo>
                                                                                                  <a:cubicBezTo>
                                                                                                    <a:pt x="322276" y="119266"/>
                                                                                                    <a:pt x="419707" y="187222"/>
                                                                                                    <a:pt x="486696" y="233277"/>
                                                                                                  </a:cubicBezTo>
                                                                                                  <a:cubicBezTo>
                                                                                                    <a:pt x="553685" y="279332"/>
                                                                                                    <a:pt x="576834" y="317722"/>
                                                                                                    <a:pt x="643094" y="356717"/>
                                                                                                  </a:cubicBezTo>
                                                                                                  <a:cubicBezTo>
                                                                                                    <a:pt x="709354" y="395712"/>
                                                                                                    <a:pt x="818941" y="433755"/>
                                                                                                    <a:pt x="884255" y="467249"/>
                                                                                                  </a:cubicBezTo>
                                                                                                  <a:cubicBezTo>
                                                                                                    <a:pt x="949569" y="500743"/>
                                                                                                    <a:pt x="988925" y="529214"/>
                                                                                                    <a:pt x="1034980" y="557684"/>
                                                                                                  </a:cubicBezTo>
                                                                                                  <a:cubicBezTo>
                                                                                                    <a:pt x="1081035" y="586154"/>
                                                                                                    <a:pt x="1137138" y="621324"/>
                                                                                                    <a:pt x="1160584" y="638071"/>
                                                                                                  </a:cubicBezTo>
                                                                                                  <a:cubicBezTo>
                                                                                                    <a:pt x="1184030" y="654818"/>
                                                                                                    <a:pt x="1179843" y="656492"/>
                                                                                                    <a:pt x="1175657" y="658167"/>
                                                                                                  </a:cubicBezTo>
                                                                                                </a:path>
                                                                                              </a:pathLst>
                                                                                            </a:custGeom>
                                                                                            <a:noFill/>
                                                                                            <a:ln w="25400" cap="flat" cmpd="sng" algn="ctr">
                                                                                              <a:noFill/>
                                                                                              <a:prstDash val="solid"/>
                                                                                            </a:ln>
                                                                                            <a:effectLst/>
                                                                                          </p:spPr>
                                                                                          <p:txBody>
                                                                                            <a:bodyPr rtlCol="0" anchor="ctr"/>
                                                                                            <a:lstStyle/>
                                                                                            <a:p>
                                                                                              <a:pPr algn="ctr" defTabSz="3291840">
                                                                                                <a:defRPr/>
                                                                                              </a:pPr>
                                                                                              <a:endParaRPr lang="en-US" sz="26129" b="1" kern="0">
                                                                                                <a:solidFill>
                                                                                                  <a:prstClr val="white"/>
                                                                                                </a:solidFill>
                                                                                                <a:latin typeface="Calibri"/>
                                                                                              </a:endParaRPr>
                                                                                            </a:p>
                                                                                          </p:txBody>
                                                                                        </p:sp>
                                                                                        <p:sp>
                                                                                          <p:nvSpPr>
                                                                                            <p:cNvPr id="935" name="Freeform 934"/>
                                                                                            <p:cNvSpPr/>
                                                                                            <p:nvPr/>
                                                                                          </p:nvSpPr>
                                                                                          <p:spPr>
                                                                                            <a:xfrm>
                                                                                              <a:off x="3979567" y="6139238"/>
                                                                                              <a:ext cx="800951" cy="225659"/>
                                                                                            </a:xfrm>
                                                                                            <a:custGeom>
                                                                                              <a:avLst/>
                                                                                              <a:gdLst>
                                                                                                <a:gd name="connsiteX0" fmla="*/ 0 w 809257"/>
                                                                                                <a:gd name="connsiteY0" fmla="*/ 167418 h 167418"/>
                                                                                                <a:gd name="connsiteX1" fmla="*/ 70339 w 809257"/>
                                                                                                <a:gd name="connsiteY1" fmla="*/ 26741 h 167418"/>
                                                                                                <a:gd name="connsiteX2" fmla="*/ 100484 w 809257"/>
                                                                                                <a:gd name="connsiteY2" fmla="*/ 6644 h 167418"/>
                                                                                                <a:gd name="connsiteX3" fmla="*/ 241161 w 809257"/>
                                                                                                <a:gd name="connsiteY3" fmla="*/ 1620 h 167418"/>
                                                                                                <a:gd name="connsiteX4" fmla="*/ 457200 w 809257"/>
                                                                                                <a:gd name="connsiteY4" fmla="*/ 1620 h 167418"/>
                                                                                                <a:gd name="connsiteX5" fmla="*/ 552659 w 809257"/>
                                                                                                <a:gd name="connsiteY5" fmla="*/ 6644 h 167418"/>
                                                                                                <a:gd name="connsiteX6" fmla="*/ 708409 w 809257"/>
                                                                                                <a:gd name="connsiteY6" fmla="*/ 71958 h 167418"/>
                                                                                                <a:gd name="connsiteX7" fmla="*/ 793820 w 809257"/>
                                                                                                <a:gd name="connsiteY7" fmla="*/ 102103 h 167418"/>
                                                                                                <a:gd name="connsiteX8" fmla="*/ 808892 w 809257"/>
                                                                                                <a:gd name="connsiteY8" fmla="*/ 112152 h 167418"/>
                                                                                                <a:gd name="connsiteX0" fmla="*/ 0 w 800987"/>
                                                                                                <a:gd name="connsiteY0" fmla="*/ 167418 h 167418"/>
                                                                                                <a:gd name="connsiteX1" fmla="*/ 70339 w 800987"/>
                                                                                                <a:gd name="connsiteY1" fmla="*/ 26741 h 167418"/>
                                                                                                <a:gd name="connsiteX2" fmla="*/ 100484 w 800987"/>
                                                                                                <a:gd name="connsiteY2" fmla="*/ 6644 h 167418"/>
                                                                                                <a:gd name="connsiteX3" fmla="*/ 241161 w 800987"/>
                                                                                                <a:gd name="connsiteY3" fmla="*/ 1620 h 167418"/>
                                                                                                <a:gd name="connsiteX4" fmla="*/ 457200 w 800987"/>
                                                                                                <a:gd name="connsiteY4" fmla="*/ 1620 h 167418"/>
                                                                                                <a:gd name="connsiteX5" fmla="*/ 552659 w 800987"/>
                                                                                                <a:gd name="connsiteY5" fmla="*/ 6644 h 167418"/>
                                                                                                <a:gd name="connsiteX6" fmla="*/ 708409 w 800987"/>
                                                                                                <a:gd name="connsiteY6" fmla="*/ 71958 h 167418"/>
                                                                                                <a:gd name="connsiteX7" fmla="*/ 793820 w 800987"/>
                                                                                                <a:gd name="connsiteY7" fmla="*/ 102103 h 167418"/>
                                                                                                <a:gd name="connsiteX8" fmla="*/ 791992 w 800987"/>
                                                                                                <a:gd name="connsiteY8" fmla="*/ 98127 h 167418"/>
                                                                                                <a:gd name="connsiteX0" fmla="*/ 0 w 800987"/>
                                                                                                <a:gd name="connsiteY0" fmla="*/ 167418 h 167418"/>
                                                                                                <a:gd name="connsiteX1" fmla="*/ 56255 w 800987"/>
                                                                                                <a:gd name="connsiteY1" fmla="*/ 32351 h 167418"/>
                                                                                                <a:gd name="connsiteX2" fmla="*/ 100484 w 800987"/>
                                                                                                <a:gd name="connsiteY2" fmla="*/ 6644 h 167418"/>
                                                                                                <a:gd name="connsiteX3" fmla="*/ 241161 w 800987"/>
                                                                                                <a:gd name="connsiteY3" fmla="*/ 1620 h 167418"/>
                                                                                                <a:gd name="connsiteX4" fmla="*/ 457200 w 800987"/>
                                                                                                <a:gd name="connsiteY4" fmla="*/ 1620 h 167418"/>
                                                                                                <a:gd name="connsiteX5" fmla="*/ 552659 w 800987"/>
                                                                                                <a:gd name="connsiteY5" fmla="*/ 6644 h 167418"/>
                                                                                                <a:gd name="connsiteX6" fmla="*/ 708409 w 800987"/>
                                                                                                <a:gd name="connsiteY6" fmla="*/ 71958 h 167418"/>
                                                                                                <a:gd name="connsiteX7" fmla="*/ 793820 w 800987"/>
                                                                                                <a:gd name="connsiteY7" fmla="*/ 102103 h 167418"/>
                                                                                                <a:gd name="connsiteX8" fmla="*/ 791992 w 800987"/>
                                                                                                <a:gd name="connsiteY8" fmla="*/ 98127 h 167418"/>
                                                                                                <a:gd name="connsiteX0" fmla="*/ 0 w 800987"/>
                                                                                                <a:gd name="connsiteY0" fmla="*/ 181442 h 181442"/>
                                                                                                <a:gd name="connsiteX1" fmla="*/ 56255 w 800987"/>
                                                                                                <a:gd name="connsiteY1" fmla="*/ 32351 h 181442"/>
                                                                                                <a:gd name="connsiteX2" fmla="*/ 100484 w 800987"/>
                                                                                                <a:gd name="connsiteY2" fmla="*/ 6644 h 181442"/>
                                                                                                <a:gd name="connsiteX3" fmla="*/ 241161 w 800987"/>
                                                                                                <a:gd name="connsiteY3" fmla="*/ 1620 h 181442"/>
                                                                                                <a:gd name="connsiteX4" fmla="*/ 457200 w 800987"/>
                                                                                                <a:gd name="connsiteY4" fmla="*/ 1620 h 181442"/>
                                                                                                <a:gd name="connsiteX5" fmla="*/ 552659 w 800987"/>
                                                                                                <a:gd name="connsiteY5" fmla="*/ 6644 h 181442"/>
                                                                                                <a:gd name="connsiteX6" fmla="*/ 708409 w 800987"/>
                                                                                                <a:gd name="connsiteY6" fmla="*/ 71958 h 181442"/>
                                                                                                <a:gd name="connsiteX7" fmla="*/ 793820 w 800987"/>
                                                                                                <a:gd name="connsiteY7" fmla="*/ 102103 h 181442"/>
                                                                                                <a:gd name="connsiteX8" fmla="*/ 791992 w 800987"/>
                                                                                                <a:gd name="connsiteY8" fmla="*/ 98127 h 181442"/>
                                                                                                <a:gd name="connsiteX0" fmla="*/ 0 w 793820"/>
                                                                                                <a:gd name="connsiteY0" fmla="*/ 181442 h 181442"/>
                                                                                                <a:gd name="connsiteX1" fmla="*/ 56255 w 793820"/>
                                                                                                <a:gd name="connsiteY1" fmla="*/ 32351 h 181442"/>
                                                                                                <a:gd name="connsiteX2" fmla="*/ 100484 w 793820"/>
                                                                                                <a:gd name="connsiteY2" fmla="*/ 6644 h 181442"/>
                                                                                                <a:gd name="connsiteX3" fmla="*/ 241161 w 793820"/>
                                                                                                <a:gd name="connsiteY3" fmla="*/ 1620 h 181442"/>
                                                                                                <a:gd name="connsiteX4" fmla="*/ 457200 w 793820"/>
                                                                                                <a:gd name="connsiteY4" fmla="*/ 1620 h 181442"/>
                                                                                                <a:gd name="connsiteX5" fmla="*/ 552659 w 793820"/>
                                                                                                <a:gd name="connsiteY5" fmla="*/ 6644 h 181442"/>
                                                                                                <a:gd name="connsiteX6" fmla="*/ 708409 w 793820"/>
                                                                                                <a:gd name="connsiteY6" fmla="*/ 71958 h 181442"/>
                                                                                                <a:gd name="connsiteX7" fmla="*/ 793820 w 793820"/>
                                                                                                <a:gd name="connsiteY7" fmla="*/ 102103 h 181442"/>
                                                                                                <a:gd name="connsiteX0" fmla="*/ 0 w 793820"/>
                                                                                                <a:gd name="connsiteY0" fmla="*/ 181442 h 181442"/>
                                                                                                <a:gd name="connsiteX1" fmla="*/ 56255 w 793820"/>
                                                                                                <a:gd name="connsiteY1" fmla="*/ 32351 h 181442"/>
                                                                                                <a:gd name="connsiteX2" fmla="*/ 100484 w 793820"/>
                                                                                                <a:gd name="connsiteY2" fmla="*/ 6644 h 181442"/>
                                                                                                <a:gd name="connsiteX3" fmla="*/ 241161 w 793820"/>
                                                                                                <a:gd name="connsiteY3" fmla="*/ 1620 h 181442"/>
                                                                                                <a:gd name="connsiteX4" fmla="*/ 457200 w 793820"/>
                                                                                                <a:gd name="connsiteY4" fmla="*/ 1620 h 181442"/>
                                                                                                <a:gd name="connsiteX5" fmla="*/ 552659 w 793820"/>
                                                                                                <a:gd name="connsiteY5" fmla="*/ 6644 h 181442"/>
                                                                                                <a:gd name="connsiteX6" fmla="*/ 708409 w 793820"/>
                                                                                                <a:gd name="connsiteY6" fmla="*/ 71958 h 181442"/>
                                                                                                <a:gd name="connsiteX7" fmla="*/ 793820 w 793820"/>
                                                                                                <a:gd name="connsiteY7" fmla="*/ 111628 h 181442"/>
                                                                                                <a:gd name="connsiteX0" fmla="*/ 0 w 809761"/>
                                                                                                <a:gd name="connsiteY0" fmla="*/ 181442 h 181442"/>
                                                                                                <a:gd name="connsiteX1" fmla="*/ 56255 w 809761"/>
                                                                                                <a:gd name="connsiteY1" fmla="*/ 32351 h 181442"/>
                                                                                                <a:gd name="connsiteX2" fmla="*/ 100484 w 809761"/>
                                                                                                <a:gd name="connsiteY2" fmla="*/ 6644 h 181442"/>
                                                                                                <a:gd name="connsiteX3" fmla="*/ 241161 w 809761"/>
                                                                                                <a:gd name="connsiteY3" fmla="*/ 1620 h 181442"/>
                                                                                                <a:gd name="connsiteX4" fmla="*/ 457200 w 809761"/>
                                                                                                <a:gd name="connsiteY4" fmla="*/ 1620 h 181442"/>
                                                                                                <a:gd name="connsiteX5" fmla="*/ 552659 w 809761"/>
                                                                                                <a:gd name="connsiteY5" fmla="*/ 6644 h 181442"/>
                                                                                                <a:gd name="connsiteX6" fmla="*/ 708409 w 809761"/>
                                                                                                <a:gd name="connsiteY6" fmla="*/ 71958 h 181442"/>
                                                                                                <a:gd name="connsiteX7" fmla="*/ 809761 w 809761"/>
                                                                                                <a:gd name="connsiteY7" fmla="*/ 117978 h 181442"/>
                                                                                                <a:gd name="connsiteX0" fmla="*/ 0 w 809761"/>
                                                                                                <a:gd name="connsiteY0" fmla="*/ 190967 h 190967"/>
                                                                                                <a:gd name="connsiteX1" fmla="*/ 56255 w 809761"/>
                                                                                                <a:gd name="connsiteY1" fmla="*/ 32351 h 190967"/>
                                                                                                <a:gd name="connsiteX2" fmla="*/ 100484 w 809761"/>
                                                                                                <a:gd name="connsiteY2" fmla="*/ 6644 h 190967"/>
                                                                                                <a:gd name="connsiteX3" fmla="*/ 241161 w 809761"/>
                                                                                                <a:gd name="connsiteY3" fmla="*/ 1620 h 190967"/>
                                                                                                <a:gd name="connsiteX4" fmla="*/ 457200 w 809761"/>
                                                                                                <a:gd name="connsiteY4" fmla="*/ 1620 h 190967"/>
                                                                                                <a:gd name="connsiteX5" fmla="*/ 552659 w 809761"/>
                                                                                                <a:gd name="connsiteY5" fmla="*/ 6644 h 190967"/>
                                                                                                <a:gd name="connsiteX6" fmla="*/ 708409 w 809761"/>
                                                                                                <a:gd name="connsiteY6" fmla="*/ 71958 h 190967"/>
                                                                                                <a:gd name="connsiteX7" fmla="*/ 809761 w 809761"/>
                                                                                                <a:gd name="connsiteY7" fmla="*/ 117978 h 190967"/>
                                                                                                <a:gd name="connsiteX0" fmla="*/ 0 w 809761"/>
                                                                                                <a:gd name="connsiteY0" fmla="*/ 191798 h 191798"/>
                                                                                                <a:gd name="connsiteX1" fmla="*/ 56255 w 809761"/>
                                                                                                <a:gd name="connsiteY1" fmla="*/ 33182 h 191798"/>
                                                                                                <a:gd name="connsiteX2" fmla="*/ 151496 w 809761"/>
                                                                                                <a:gd name="connsiteY2" fmla="*/ 32875 h 191798"/>
                                                                                                <a:gd name="connsiteX3" fmla="*/ 241161 w 809761"/>
                                                                                                <a:gd name="connsiteY3" fmla="*/ 2451 h 191798"/>
                                                                                                <a:gd name="connsiteX4" fmla="*/ 457200 w 809761"/>
                                                                                                <a:gd name="connsiteY4" fmla="*/ 2451 h 191798"/>
                                                                                                <a:gd name="connsiteX5" fmla="*/ 552659 w 809761"/>
                                                                                                <a:gd name="connsiteY5" fmla="*/ 7475 h 191798"/>
                                                                                                <a:gd name="connsiteX6" fmla="*/ 708409 w 809761"/>
                                                                                                <a:gd name="connsiteY6" fmla="*/ 72789 h 191798"/>
                                                                                                <a:gd name="connsiteX7" fmla="*/ 809761 w 809761"/>
                                                                                                <a:gd name="connsiteY7" fmla="*/ 118809 h 191798"/>
                                                                                                <a:gd name="connsiteX0" fmla="*/ 0 w 809761"/>
                                                                                                <a:gd name="connsiteY0" fmla="*/ 215412 h 215412"/>
                                                                                                <a:gd name="connsiteX1" fmla="*/ 56255 w 809761"/>
                                                                                                <a:gd name="connsiteY1" fmla="*/ 56796 h 215412"/>
                                                                                                <a:gd name="connsiteX2" fmla="*/ 151496 w 809761"/>
                                                                                                <a:gd name="connsiteY2" fmla="*/ 56489 h 215412"/>
                                                                                                <a:gd name="connsiteX3" fmla="*/ 257102 w 809761"/>
                                                                                                <a:gd name="connsiteY3" fmla="*/ 665 h 215412"/>
                                                                                                <a:gd name="connsiteX4" fmla="*/ 457200 w 809761"/>
                                                                                                <a:gd name="connsiteY4" fmla="*/ 26065 h 215412"/>
                                                                                                <a:gd name="connsiteX5" fmla="*/ 552659 w 809761"/>
                                                                                                <a:gd name="connsiteY5" fmla="*/ 31089 h 215412"/>
                                                                                                <a:gd name="connsiteX6" fmla="*/ 708409 w 809761"/>
                                                                                                <a:gd name="connsiteY6" fmla="*/ 96403 h 215412"/>
                                                                                                <a:gd name="connsiteX7" fmla="*/ 809761 w 809761"/>
                                                                                                <a:gd name="connsiteY7" fmla="*/ 142423 h 215412"/>
                                                                                                <a:gd name="connsiteX0" fmla="*/ 0 w 809761"/>
                                                                                                <a:gd name="connsiteY0" fmla="*/ 214773 h 214773"/>
                                                                                                <a:gd name="connsiteX1" fmla="*/ 56255 w 809761"/>
                                                                                                <a:gd name="connsiteY1" fmla="*/ 56157 h 214773"/>
                                                                                                <a:gd name="connsiteX2" fmla="*/ 151496 w 809761"/>
                                                                                                <a:gd name="connsiteY2" fmla="*/ 55850 h 214773"/>
                                                                                                <a:gd name="connsiteX3" fmla="*/ 257102 w 809761"/>
                                                                                                <a:gd name="connsiteY3" fmla="*/ 26 h 214773"/>
                                                                                                <a:gd name="connsiteX4" fmla="*/ 457200 w 809761"/>
                                                                                                <a:gd name="connsiteY4" fmla="*/ 63526 h 214773"/>
                                                                                                <a:gd name="connsiteX5" fmla="*/ 552659 w 809761"/>
                                                                                                <a:gd name="connsiteY5" fmla="*/ 30450 h 214773"/>
                                                                                                <a:gd name="connsiteX6" fmla="*/ 708409 w 809761"/>
                                                                                                <a:gd name="connsiteY6" fmla="*/ 95764 h 214773"/>
                                                                                                <a:gd name="connsiteX7" fmla="*/ 809761 w 809761"/>
                                                                                                <a:gd name="connsiteY7" fmla="*/ 141784 h 214773"/>
                                                                                                <a:gd name="connsiteX0" fmla="*/ 0 w 793364"/>
                                                                                                <a:gd name="connsiteY0" fmla="*/ 201166 h 201166"/>
                                                                                                <a:gd name="connsiteX1" fmla="*/ 39858 w 793364"/>
                                                                                                <a:gd name="connsiteY1" fmla="*/ 56157 h 201166"/>
                                                                                                <a:gd name="connsiteX2" fmla="*/ 135099 w 793364"/>
                                                                                                <a:gd name="connsiteY2" fmla="*/ 55850 h 201166"/>
                                                                                                <a:gd name="connsiteX3" fmla="*/ 240705 w 793364"/>
                                                                                                <a:gd name="connsiteY3" fmla="*/ 26 h 201166"/>
                                                                                                <a:gd name="connsiteX4" fmla="*/ 440803 w 793364"/>
                                                                                                <a:gd name="connsiteY4" fmla="*/ 63526 h 201166"/>
                                                                                                <a:gd name="connsiteX5" fmla="*/ 536262 w 793364"/>
                                                                                                <a:gd name="connsiteY5" fmla="*/ 30450 h 201166"/>
                                                                                                <a:gd name="connsiteX6" fmla="*/ 692012 w 793364"/>
                                                                                                <a:gd name="connsiteY6" fmla="*/ 95764 h 201166"/>
                                                                                                <a:gd name="connsiteX7" fmla="*/ 793364 w 793364"/>
                                                                                                <a:gd name="connsiteY7" fmla="*/ 141784 h 201166"/>
                                                                                                <a:gd name="connsiteX0" fmla="*/ 0 w 804295"/>
                                                                                                <a:gd name="connsiteY0" fmla="*/ 225659 h 225659"/>
                                                                                                <a:gd name="connsiteX1" fmla="*/ 50789 w 804295"/>
                                                                                                <a:gd name="connsiteY1" fmla="*/ 56157 h 225659"/>
                                                                                                <a:gd name="connsiteX2" fmla="*/ 146030 w 804295"/>
                                                                                                <a:gd name="connsiteY2" fmla="*/ 55850 h 225659"/>
                                                                                                <a:gd name="connsiteX3" fmla="*/ 251636 w 804295"/>
                                                                                                <a:gd name="connsiteY3" fmla="*/ 26 h 225659"/>
                                                                                                <a:gd name="connsiteX4" fmla="*/ 451734 w 804295"/>
                                                                                                <a:gd name="connsiteY4" fmla="*/ 63526 h 225659"/>
                                                                                                <a:gd name="connsiteX5" fmla="*/ 547193 w 804295"/>
                                                                                                <a:gd name="connsiteY5" fmla="*/ 30450 h 225659"/>
                                                                                                <a:gd name="connsiteX6" fmla="*/ 702943 w 804295"/>
                                                                                                <a:gd name="connsiteY6" fmla="*/ 95764 h 225659"/>
                                                                                                <a:gd name="connsiteX7" fmla="*/ 804295 w 804295"/>
                                                                                                <a:gd name="connsiteY7" fmla="*/ 141784 h 225659"/>
                                                                                              </a:gdLst>
                                                                                              <a:ahLst/>
                                                                                              <a:cxnLst>
                                                                                                <a:cxn ang="0">
                                                                                                  <a:pos x="connsiteX0" y="connsiteY0"/>
                                                                                                </a:cxn>
                                                                                                <a:cxn ang="0">
                                                                                                  <a:pos x="connsiteX1" y="connsiteY1"/>
                                                                                                </a:cxn>
                                                                                                <a:cxn ang="0">
                                                                                                  <a:pos x="connsiteX2" y="connsiteY2"/>
                                                                                                </a:cxn>
                                                                                                <a:cxn ang="0">
                                                                                                  <a:pos x="connsiteX3" y="connsiteY3"/>
                                                                                                </a:cxn>
                                                                                                <a:cxn ang="0">
                                                                                                  <a:pos x="connsiteX4" y="connsiteY4"/>
                                                                                                </a:cxn>
                                                                                                <a:cxn ang="0">
                                                                                                  <a:pos x="connsiteX5" y="connsiteY5"/>
                                                                                                </a:cxn>
                                                                                                <a:cxn ang="0">
                                                                                                  <a:pos x="connsiteX6" y="connsiteY6"/>
                                                                                                </a:cxn>
                                                                                                <a:cxn ang="0">
                                                                                                  <a:pos x="connsiteX7" y="connsiteY7"/>
                                                                                                </a:cxn>
                                                                                              </a:cxnLst>
                                                                                              <a:rect l="l" t="t" r="r" b="b"/>
                                                                                              <a:pathLst>
                                                                                                <a:path w="804295" h="225659">
                                                                                                  <a:moveTo>
                                                                                                    <a:pt x="0" y="225659"/>
                                                                                                  </a:moveTo>
                                                                                                  <a:cubicBezTo>
                                                                                                    <a:pt x="26796" y="168718"/>
                                                                                                    <a:pt x="26451" y="84459"/>
                                                                                                    <a:pt x="50789" y="56157"/>
                                                                                                  </a:cubicBezTo>
                                                                                                  <a:cubicBezTo>
                                                                                                    <a:pt x="75127" y="27856"/>
                                                                                                    <a:pt x="112555" y="65205"/>
                                                                                                    <a:pt x="146030" y="55850"/>
                                                                                                  </a:cubicBezTo>
                                                                                                  <a:cubicBezTo>
                                                                                                    <a:pt x="179505" y="46495"/>
                                                                                                    <a:pt x="200685" y="-1253"/>
                                                                                                    <a:pt x="251636" y="26"/>
                                                                                                  </a:cubicBezTo>
                                                                                                  <a:cubicBezTo>
                                                                                                    <a:pt x="302587" y="1305"/>
                                                                                                    <a:pt x="402475" y="58455"/>
                                                                                                    <a:pt x="451734" y="63526"/>
                                                                                                  </a:cubicBezTo>
                                                                                                  <a:cubicBezTo>
                                                                                                    <a:pt x="500993" y="68597"/>
                                                                                                    <a:pt x="505325" y="25077"/>
                                                                                                    <a:pt x="547193" y="30450"/>
                                                                                                  </a:cubicBezTo>
                                                                                                  <a:cubicBezTo>
                                                                                                    <a:pt x="589061" y="35823"/>
                                                                                                    <a:pt x="660093" y="77208"/>
                                                                                                    <a:pt x="702943" y="95764"/>
                                                                                                  </a:cubicBezTo>
                                                                                                  <a:cubicBezTo>
                                                                                                    <a:pt x="745793" y="114320"/>
                                                                                                    <a:pt x="787548" y="135085"/>
                                                                                                    <a:pt x="804295" y="141784"/>
                                                                                                  </a:cubicBezTo>
                                                                                                </a:path>
                                                                                              </a:pathLst>
                                                                                            </a:custGeom>
                                                                                            <a:noFill/>
                                                                                            <a:ln w="12700" cap="flat" cmpd="sng" algn="ctr">
                                                                                              <a:solidFill>
                                                                                                <a:sysClr val="windowText" lastClr="000000"/>
                                                                                              </a:solidFill>
                                                                                              <a:prstDash val="solid"/>
                                                                                            </a:ln>
                                                                                            <a:effectLst/>
                                                                                          </p:spPr>
                                                                                          <p:txBody>
                                                                                            <a:bodyPr rtlCol="0" anchor="ctr"/>
                                                                                            <a:lstStyle/>
                                                                                            <a:p>
                                                                                              <a:pPr algn="ctr" defTabSz="3291840">
                                                                                                <a:defRPr/>
                                                                                              </a:pPr>
                                                                                              <a:endParaRPr lang="en-US" sz="26129" b="1" kern="0">
                                                                                                <a:solidFill>
                                                                                                  <a:prstClr val="white"/>
                                                                                                </a:solidFill>
                                                                                                <a:latin typeface="Calibri"/>
                                                                                              </a:endParaRPr>
                                                                                            </a:p>
                                                                                          </p:txBody>
                                                                                        </p:sp>
                                                                                      </p:grpSp>
                                                                                      <p:sp>
                                                                                        <p:nvSpPr>
                                                                                          <p:cNvPr id="928" name="Freeform 927"/>
                                                                                          <p:cNvSpPr/>
                                                                                          <p:nvPr/>
                                                                                        </p:nvSpPr>
                                                                                        <p:spPr>
                                                                                          <a:xfrm>
                                                                                            <a:off x="3508648" y="724072"/>
                                                                                            <a:ext cx="757173" cy="479957"/>
                                                                                          </a:xfrm>
                                                                                          <a:custGeom>
                                                                                            <a:avLst/>
                                                                                            <a:gdLst>
                                                                                              <a:gd name="connsiteX0" fmla="*/ 757173 w 757173"/>
                                                                                              <a:gd name="connsiteY0" fmla="*/ 479957 h 479957"/>
                                                                                              <a:gd name="connsiteX1" fmla="*/ 649596 w 757173"/>
                                                                                              <a:gd name="connsiteY1" fmla="*/ 438581 h 479957"/>
                                                                                              <a:gd name="connsiteX2" fmla="*/ 595808 w 757173"/>
                                                                                              <a:gd name="connsiteY2" fmla="*/ 405481 h 479957"/>
                                                                                              <a:gd name="connsiteX3" fmla="*/ 562708 w 757173"/>
                                                                                              <a:gd name="connsiteY3" fmla="*/ 401343 h 479957"/>
                                                                                              <a:gd name="connsiteX4" fmla="*/ 550295 w 757173"/>
                                                                                              <a:gd name="connsiteY4" fmla="*/ 426169 h 479957"/>
                                                                                              <a:gd name="connsiteX5" fmla="*/ 479957 w 757173"/>
                                                                                              <a:gd name="connsiteY5" fmla="*/ 388931 h 479957"/>
                                                                                              <a:gd name="connsiteX6" fmla="*/ 206878 w 757173"/>
                                                                                              <a:gd name="connsiteY6" fmla="*/ 173778 h 479957"/>
                                                                                              <a:gd name="connsiteX7" fmla="*/ 0 w 757173"/>
                                                                                              <a:gd name="connsiteY7" fmla="*/ 0 h 479957"/>
                                                                                            </a:gdLst>
                                                                                            <a:ahLst/>
                                                                                            <a:cxnLst>
                                                                                              <a:cxn ang="0">
                                                                                                <a:pos x="connsiteX0" y="connsiteY0"/>
                                                                                              </a:cxn>
                                                                                              <a:cxn ang="0">
                                                                                                <a:pos x="connsiteX1" y="connsiteY1"/>
                                                                                              </a:cxn>
                                                                                              <a:cxn ang="0">
                                                                                                <a:pos x="connsiteX2" y="connsiteY2"/>
                                                                                              </a:cxn>
                                                                                              <a:cxn ang="0">
                                                                                                <a:pos x="connsiteX3" y="connsiteY3"/>
                                                                                              </a:cxn>
                                                                                              <a:cxn ang="0">
                                                                                                <a:pos x="connsiteX4" y="connsiteY4"/>
                                                                                              </a:cxn>
                                                                                              <a:cxn ang="0">
                                                                                                <a:pos x="connsiteX5" y="connsiteY5"/>
                                                                                              </a:cxn>
                                                                                              <a:cxn ang="0">
                                                                                                <a:pos x="connsiteX6" y="connsiteY6"/>
                                                                                              </a:cxn>
                                                                                              <a:cxn ang="0">
                                                                                                <a:pos x="connsiteX7" y="connsiteY7"/>
                                                                                              </a:cxn>
                                                                                            </a:cxnLst>
                                                                                            <a:rect l="l" t="t" r="r" b="b"/>
                                                                                            <a:pathLst>
                                                                                              <a:path w="757173" h="479957">
                                                                                                <a:moveTo>
                                                                                                  <a:pt x="757173" y="479957"/>
                                                                                                </a:moveTo>
                                                                                                <a:cubicBezTo>
                                                                                                  <a:pt x="716831" y="465475"/>
                                                                                                  <a:pt x="676490" y="450994"/>
                                                                                                  <a:pt x="649596" y="438581"/>
                                                                                                </a:cubicBezTo>
                                                                                                <a:cubicBezTo>
                                                                                                  <a:pt x="622702" y="426168"/>
                                                                                                  <a:pt x="610289" y="411687"/>
                                                                                                  <a:pt x="595808" y="405481"/>
                                                                                                </a:cubicBezTo>
                                                                                                <a:cubicBezTo>
                                                                                                  <a:pt x="581327" y="399275"/>
                                                                                                  <a:pt x="570293" y="397895"/>
                                                                                                  <a:pt x="562708" y="401343"/>
                                                                                                </a:cubicBezTo>
                                                                                                <a:cubicBezTo>
                                                                                                  <a:pt x="555123" y="404791"/>
                                                                                                  <a:pt x="564087" y="428238"/>
                                                                                                  <a:pt x="550295" y="426169"/>
                                                                                                </a:cubicBezTo>
                                                                                                <a:cubicBezTo>
                                                                                                  <a:pt x="536503" y="424100"/>
                                                                                                  <a:pt x="537193" y="430996"/>
                                                                                                  <a:pt x="479957" y="388931"/>
                                                                                                </a:cubicBezTo>
                                                                                                <a:cubicBezTo>
                                                                                                  <a:pt x="422721" y="346866"/>
                                                                                                  <a:pt x="286871" y="238600"/>
                                                                                                  <a:pt x="206878" y="173778"/>
                                                                                                </a:cubicBezTo>
                                                                                                <a:cubicBezTo>
                                                                                                  <a:pt x="126885" y="108956"/>
                                                                                                  <a:pt x="63442" y="54478"/>
                                                                                                  <a:pt x="0" y="0"/>
                                                                                                </a:cubicBezTo>
                                                                                              </a:path>
                                                                                            </a:pathLst>
                                                                                          </a:custGeom>
                                                                                          <a:noFill/>
                                                                                          <a:ln w="25400" cap="flat" cmpd="sng" algn="ctr">
                                                                                            <a:noFill/>
                                                                                            <a:prstDash val="solid"/>
                                                                                          </a:ln>
                                                                                          <a:effectLst/>
                                                                                        </p:spPr>
                                                                                        <p:txBody>
                                                                                          <a:bodyPr rtlCol="0" anchor="ctr"/>
                                                                                          <a:lstStyle/>
                                                                                          <a:p>
                                                                                            <a:pPr algn="ctr" defTabSz="3291840">
                                                                                              <a:defRPr/>
                                                                                            </a:pPr>
                                                                                            <a:endParaRPr lang="en-US" sz="26129" b="1" kern="0">
                                                                                              <a:solidFill>
                                                                                                <a:prstClr val="white"/>
                                                                                              </a:solidFill>
                                                                                              <a:latin typeface="Calibri"/>
                                                                                            </a:endParaRPr>
                                                                                          </a:p>
                                                                                        </p:txBody>
                                                                                      </p:sp>
                                                                                      <p:sp>
                                                                                        <p:nvSpPr>
                                                                                          <p:cNvPr id="929" name="Freeform 928"/>
                                                                                          <p:cNvSpPr/>
                                                                                          <p:nvPr/>
                                                                                        </p:nvSpPr>
                                                                                        <p:spPr>
                                                                                          <a:xfrm>
                                                                                            <a:off x="3573398" y="298791"/>
                                                                                            <a:ext cx="1040844" cy="714335"/>
                                                                                          </a:xfrm>
                                                                                          <a:custGeom>
                                                                                            <a:avLst/>
                                                                                            <a:gdLst>
                                                                                              <a:gd name="connsiteX0" fmla="*/ 454408 w 593373"/>
                                                                                              <a:gd name="connsiteY0" fmla="*/ 33859 h 556417"/>
                                                                                              <a:gd name="connsiteX1" fmla="*/ 301318 w 593373"/>
                                                                                              <a:gd name="connsiteY1" fmla="*/ 759 h 556417"/>
                                                                                              <a:gd name="connsiteX2" fmla="*/ 338557 w 593373"/>
                                                                                              <a:gd name="connsiteY2" fmla="*/ 54547 h 556417"/>
                                                                                              <a:gd name="connsiteX3" fmla="*/ 185467 w 593373"/>
                                                                                              <a:gd name="connsiteY3" fmla="*/ 759 h 556417"/>
                                                                                              <a:gd name="connsiteX4" fmla="*/ 110991 w 593373"/>
                                                                                              <a:gd name="connsiteY4" fmla="*/ 104198 h 556417"/>
                                                                                              <a:gd name="connsiteX5" fmla="*/ 7552 w 593373"/>
                                                                                              <a:gd name="connsiteY5" fmla="*/ 236600 h 556417"/>
                                                                                              <a:gd name="connsiteX6" fmla="*/ 334419 w 593373"/>
                                                                                              <a:gd name="connsiteY6" fmla="*/ 460028 h 556417"/>
                                                                                              <a:gd name="connsiteX7" fmla="*/ 301318 w 593373"/>
                                                                                              <a:gd name="connsiteY7" fmla="*/ 369001 h 556417"/>
                                                                                              <a:gd name="connsiteX8" fmla="*/ 334419 w 593373"/>
                                                                                              <a:gd name="connsiteY8" fmla="*/ 393827 h 556417"/>
                                                                                              <a:gd name="connsiteX9" fmla="*/ 578535 w 593373"/>
                                                                                              <a:gd name="connsiteY9" fmla="*/ 546916 h 556417"/>
                                                                                              <a:gd name="connsiteX10" fmla="*/ 557847 w 593373"/>
                                                                                              <a:gd name="connsiteY10" fmla="*/ 501403 h 556417"/>
                                                                                              <a:gd name="connsiteX11" fmla="*/ 487509 w 593373"/>
                                                                                              <a:gd name="connsiteY11" fmla="*/ 186949 h 556417"/>
                                                                                              <a:gd name="connsiteX12" fmla="*/ 470958 w 593373"/>
                                                                                              <a:gd name="connsiteY12" fmla="*/ 137298 h 556417"/>
                                                                                              <a:gd name="connsiteX13" fmla="*/ 454408 w 593373"/>
                                                                                              <a:gd name="connsiteY13" fmla="*/ 33859 h 556417"/>
                                                                                              <a:gd name="connsiteX0" fmla="*/ 454408 w 593373"/>
                                                                                              <a:gd name="connsiteY0" fmla="*/ 33859 h 556417"/>
                                                                                              <a:gd name="connsiteX1" fmla="*/ 301318 w 593373"/>
                                                                                              <a:gd name="connsiteY1" fmla="*/ 759 h 556417"/>
                                                                                              <a:gd name="connsiteX2" fmla="*/ 338557 w 593373"/>
                                                                                              <a:gd name="connsiteY2" fmla="*/ 54547 h 556417"/>
                                                                                              <a:gd name="connsiteX3" fmla="*/ 185467 w 593373"/>
                                                                                              <a:gd name="connsiteY3" fmla="*/ 759 h 556417"/>
                                                                                              <a:gd name="connsiteX4" fmla="*/ 110991 w 593373"/>
                                                                                              <a:gd name="connsiteY4" fmla="*/ 104198 h 556417"/>
                                                                                              <a:gd name="connsiteX5" fmla="*/ 7552 w 593373"/>
                                                                                              <a:gd name="connsiteY5" fmla="*/ 236600 h 556417"/>
                                                                                              <a:gd name="connsiteX6" fmla="*/ 334419 w 593373"/>
                                                                                              <a:gd name="connsiteY6" fmla="*/ 460028 h 556417"/>
                                                                                              <a:gd name="connsiteX7" fmla="*/ 301318 w 593373"/>
                                                                                              <a:gd name="connsiteY7" fmla="*/ 369001 h 556417"/>
                                                                                              <a:gd name="connsiteX8" fmla="*/ 334419 w 593373"/>
                                                                                              <a:gd name="connsiteY8" fmla="*/ 393827 h 556417"/>
                                                                                              <a:gd name="connsiteX9" fmla="*/ 578535 w 593373"/>
                                                                                              <a:gd name="connsiteY9" fmla="*/ 546916 h 556417"/>
                                                                                              <a:gd name="connsiteX10" fmla="*/ 557847 w 593373"/>
                                                                                              <a:gd name="connsiteY10" fmla="*/ 501403 h 556417"/>
                                                                                              <a:gd name="connsiteX11" fmla="*/ 487509 w 593373"/>
                                                                                              <a:gd name="connsiteY11" fmla="*/ 186949 h 556417"/>
                                                                                              <a:gd name="connsiteX12" fmla="*/ 481844 w 593373"/>
                                                                                              <a:gd name="connsiteY12" fmla="*/ 137298 h 556417"/>
                                                                                              <a:gd name="connsiteX13" fmla="*/ 454408 w 593373"/>
                                                                                              <a:gd name="connsiteY13" fmla="*/ 33859 h 556417"/>
                                                                                              <a:gd name="connsiteX0" fmla="*/ 454408 w 592978"/>
                                                                                              <a:gd name="connsiteY0" fmla="*/ 33859 h 556417"/>
                                                                                              <a:gd name="connsiteX1" fmla="*/ 301318 w 592978"/>
                                                                                              <a:gd name="connsiteY1" fmla="*/ 759 h 556417"/>
                                                                                              <a:gd name="connsiteX2" fmla="*/ 338557 w 592978"/>
                                                                                              <a:gd name="connsiteY2" fmla="*/ 54547 h 556417"/>
                                                                                              <a:gd name="connsiteX3" fmla="*/ 185467 w 592978"/>
                                                                                              <a:gd name="connsiteY3" fmla="*/ 759 h 556417"/>
                                                                                              <a:gd name="connsiteX4" fmla="*/ 110991 w 592978"/>
                                                                                              <a:gd name="connsiteY4" fmla="*/ 104198 h 556417"/>
                                                                                              <a:gd name="connsiteX5" fmla="*/ 7552 w 592978"/>
                                                                                              <a:gd name="connsiteY5" fmla="*/ 236600 h 556417"/>
                                                                                              <a:gd name="connsiteX6" fmla="*/ 334419 w 592978"/>
                                                                                              <a:gd name="connsiteY6" fmla="*/ 460028 h 556417"/>
                                                                                              <a:gd name="connsiteX7" fmla="*/ 301318 w 592978"/>
                                                                                              <a:gd name="connsiteY7" fmla="*/ 369001 h 556417"/>
                                                                                              <a:gd name="connsiteX8" fmla="*/ 334419 w 592978"/>
                                                                                              <a:gd name="connsiteY8" fmla="*/ 393827 h 556417"/>
                                                                                              <a:gd name="connsiteX9" fmla="*/ 578535 w 592978"/>
                                                                                              <a:gd name="connsiteY9" fmla="*/ 546916 h 556417"/>
                                                                                              <a:gd name="connsiteX10" fmla="*/ 557847 w 592978"/>
                                                                                              <a:gd name="connsiteY10" fmla="*/ 501403 h 556417"/>
                                                                                              <a:gd name="connsiteX11" fmla="*/ 501117 w 592978"/>
                                                                                              <a:gd name="connsiteY11" fmla="*/ 186949 h 556417"/>
                                                                                              <a:gd name="connsiteX12" fmla="*/ 481844 w 592978"/>
                                                                                              <a:gd name="connsiteY12" fmla="*/ 137298 h 556417"/>
                                                                                              <a:gd name="connsiteX13" fmla="*/ 454408 w 592978"/>
                                                                                              <a:gd name="connsiteY13" fmla="*/ 33859 h 556417"/>
                                                                                              <a:gd name="connsiteX0" fmla="*/ 454408 w 593081"/>
                                                                                              <a:gd name="connsiteY0" fmla="*/ 33859 h 555996"/>
                                                                                              <a:gd name="connsiteX1" fmla="*/ 301318 w 593081"/>
                                                                                              <a:gd name="connsiteY1" fmla="*/ 759 h 555996"/>
                                                                                              <a:gd name="connsiteX2" fmla="*/ 338557 w 593081"/>
                                                                                              <a:gd name="connsiteY2" fmla="*/ 54547 h 555996"/>
                                                                                              <a:gd name="connsiteX3" fmla="*/ 185467 w 593081"/>
                                                                                              <a:gd name="connsiteY3" fmla="*/ 759 h 555996"/>
                                                                                              <a:gd name="connsiteX4" fmla="*/ 110991 w 593081"/>
                                                                                              <a:gd name="connsiteY4" fmla="*/ 104198 h 555996"/>
                                                                                              <a:gd name="connsiteX5" fmla="*/ 7552 w 593081"/>
                                                                                              <a:gd name="connsiteY5" fmla="*/ 236600 h 555996"/>
                                                                                              <a:gd name="connsiteX6" fmla="*/ 334419 w 593081"/>
                                                                                              <a:gd name="connsiteY6" fmla="*/ 460028 h 555996"/>
                                                                                              <a:gd name="connsiteX7" fmla="*/ 301318 w 593081"/>
                                                                                              <a:gd name="connsiteY7" fmla="*/ 369001 h 555996"/>
                                                                                              <a:gd name="connsiteX8" fmla="*/ 334419 w 593081"/>
                                                                                              <a:gd name="connsiteY8" fmla="*/ 393827 h 555996"/>
                                                                                              <a:gd name="connsiteX9" fmla="*/ 578535 w 593081"/>
                                                                                              <a:gd name="connsiteY9" fmla="*/ 546916 h 555996"/>
                                                                                              <a:gd name="connsiteX10" fmla="*/ 557847 w 593081"/>
                                                                                              <a:gd name="connsiteY10" fmla="*/ 501403 h 555996"/>
                                                                                              <a:gd name="connsiteX11" fmla="*/ 497510 w 593081"/>
                                                                                              <a:gd name="connsiteY11" fmla="*/ 198785 h 555996"/>
                                                                                              <a:gd name="connsiteX12" fmla="*/ 501117 w 593081"/>
                                                                                              <a:gd name="connsiteY12" fmla="*/ 186949 h 555996"/>
                                                                                              <a:gd name="connsiteX13" fmla="*/ 481844 w 593081"/>
                                                                                              <a:gd name="connsiteY13" fmla="*/ 137298 h 555996"/>
                                                                                              <a:gd name="connsiteX14" fmla="*/ 454408 w 593081"/>
                                                                                              <a:gd name="connsiteY14" fmla="*/ 33859 h 555996"/>
                                                                                              <a:gd name="connsiteX0" fmla="*/ 454408 w 593081"/>
                                                                                              <a:gd name="connsiteY0" fmla="*/ 33859 h 555996"/>
                                                                                              <a:gd name="connsiteX1" fmla="*/ 301318 w 593081"/>
                                                                                              <a:gd name="connsiteY1" fmla="*/ 759 h 555996"/>
                                                                                              <a:gd name="connsiteX2" fmla="*/ 338557 w 593081"/>
                                                                                              <a:gd name="connsiteY2" fmla="*/ 54547 h 555996"/>
                                                                                              <a:gd name="connsiteX3" fmla="*/ 185467 w 593081"/>
                                                                                              <a:gd name="connsiteY3" fmla="*/ 759 h 555996"/>
                                                                                              <a:gd name="connsiteX4" fmla="*/ 110991 w 593081"/>
                                                                                              <a:gd name="connsiteY4" fmla="*/ 104198 h 555996"/>
                                                                                              <a:gd name="connsiteX5" fmla="*/ 7552 w 593081"/>
                                                                                              <a:gd name="connsiteY5" fmla="*/ 236600 h 555996"/>
                                                                                              <a:gd name="connsiteX6" fmla="*/ 334419 w 593081"/>
                                                                                              <a:gd name="connsiteY6" fmla="*/ 460028 h 555996"/>
                                                                                              <a:gd name="connsiteX7" fmla="*/ 301318 w 593081"/>
                                                                                              <a:gd name="connsiteY7" fmla="*/ 369001 h 555996"/>
                                                                                              <a:gd name="connsiteX8" fmla="*/ 334419 w 593081"/>
                                                                                              <a:gd name="connsiteY8" fmla="*/ 393827 h 555996"/>
                                                                                              <a:gd name="connsiteX9" fmla="*/ 578535 w 593081"/>
                                                                                              <a:gd name="connsiteY9" fmla="*/ 546916 h 555996"/>
                                                                                              <a:gd name="connsiteX10" fmla="*/ 557847 w 593081"/>
                                                                                              <a:gd name="connsiteY10" fmla="*/ 501403 h 555996"/>
                                                                                              <a:gd name="connsiteX11" fmla="*/ 497510 w 593081"/>
                                                                                              <a:gd name="connsiteY11" fmla="*/ 198785 h 555996"/>
                                                                                              <a:gd name="connsiteX12" fmla="*/ 490231 w 593081"/>
                                                                                              <a:gd name="connsiteY12" fmla="*/ 186949 h 555996"/>
                                                                                              <a:gd name="connsiteX13" fmla="*/ 481844 w 593081"/>
                                                                                              <a:gd name="connsiteY13" fmla="*/ 137298 h 555996"/>
                                                                                              <a:gd name="connsiteX14" fmla="*/ 454408 w 593081"/>
                                                                                              <a:gd name="connsiteY14" fmla="*/ 33859 h 555996"/>
                                                                                              <a:gd name="connsiteX0" fmla="*/ 454408 w 593081"/>
                                                                                              <a:gd name="connsiteY0" fmla="*/ 33859 h 555996"/>
                                                                                              <a:gd name="connsiteX1" fmla="*/ 301318 w 593081"/>
                                                                                              <a:gd name="connsiteY1" fmla="*/ 759 h 555996"/>
                                                                                              <a:gd name="connsiteX2" fmla="*/ 338557 w 593081"/>
                                                                                              <a:gd name="connsiteY2" fmla="*/ 54547 h 555996"/>
                                                                                              <a:gd name="connsiteX3" fmla="*/ 185467 w 593081"/>
                                                                                              <a:gd name="connsiteY3" fmla="*/ 759 h 555996"/>
                                                                                              <a:gd name="connsiteX4" fmla="*/ 110991 w 593081"/>
                                                                                              <a:gd name="connsiteY4" fmla="*/ 104198 h 555996"/>
                                                                                              <a:gd name="connsiteX5" fmla="*/ 7552 w 593081"/>
                                                                                              <a:gd name="connsiteY5" fmla="*/ 236600 h 555996"/>
                                                                                              <a:gd name="connsiteX6" fmla="*/ 334419 w 593081"/>
                                                                                              <a:gd name="connsiteY6" fmla="*/ 460028 h 555996"/>
                                                                                              <a:gd name="connsiteX7" fmla="*/ 301318 w 593081"/>
                                                                                              <a:gd name="connsiteY7" fmla="*/ 369001 h 555996"/>
                                                                                              <a:gd name="connsiteX8" fmla="*/ 334419 w 593081"/>
                                                                                              <a:gd name="connsiteY8" fmla="*/ 393827 h 555996"/>
                                                                                              <a:gd name="connsiteX9" fmla="*/ 578535 w 593081"/>
                                                                                              <a:gd name="connsiteY9" fmla="*/ 546916 h 555996"/>
                                                                                              <a:gd name="connsiteX10" fmla="*/ 557847 w 593081"/>
                                                                                              <a:gd name="connsiteY10" fmla="*/ 501403 h 555996"/>
                                                                                              <a:gd name="connsiteX11" fmla="*/ 497510 w 593081"/>
                                                                                              <a:gd name="connsiteY11" fmla="*/ 198785 h 555996"/>
                                                                                              <a:gd name="connsiteX12" fmla="*/ 487510 w 593081"/>
                                                                                              <a:gd name="connsiteY12" fmla="*/ 184228 h 555996"/>
                                                                                              <a:gd name="connsiteX13" fmla="*/ 481844 w 593081"/>
                                                                                              <a:gd name="connsiteY13" fmla="*/ 137298 h 555996"/>
                                                                                              <a:gd name="connsiteX14" fmla="*/ 454408 w 593081"/>
                                                                                              <a:gd name="connsiteY14" fmla="*/ 33859 h 555996"/>
                                                                                              <a:gd name="connsiteX0" fmla="*/ 454408 w 593081"/>
                                                                                              <a:gd name="connsiteY0" fmla="*/ 33859 h 555996"/>
                                                                                              <a:gd name="connsiteX1" fmla="*/ 301318 w 593081"/>
                                                                                              <a:gd name="connsiteY1" fmla="*/ 759 h 555996"/>
                                                                                              <a:gd name="connsiteX2" fmla="*/ 338557 w 593081"/>
                                                                                              <a:gd name="connsiteY2" fmla="*/ 54547 h 555996"/>
                                                                                              <a:gd name="connsiteX3" fmla="*/ 185467 w 593081"/>
                                                                                              <a:gd name="connsiteY3" fmla="*/ 759 h 555996"/>
                                                                                              <a:gd name="connsiteX4" fmla="*/ 110991 w 593081"/>
                                                                                              <a:gd name="connsiteY4" fmla="*/ 104198 h 555996"/>
                                                                                              <a:gd name="connsiteX5" fmla="*/ 7552 w 593081"/>
                                                                                              <a:gd name="connsiteY5" fmla="*/ 236600 h 555996"/>
                                                                                              <a:gd name="connsiteX6" fmla="*/ 334419 w 593081"/>
                                                                                              <a:gd name="connsiteY6" fmla="*/ 460028 h 555996"/>
                                                                                              <a:gd name="connsiteX7" fmla="*/ 301318 w 593081"/>
                                                                                              <a:gd name="connsiteY7" fmla="*/ 369001 h 555996"/>
                                                                                              <a:gd name="connsiteX8" fmla="*/ 334419 w 593081"/>
                                                                                              <a:gd name="connsiteY8" fmla="*/ 393827 h 555996"/>
                                                                                              <a:gd name="connsiteX9" fmla="*/ 578535 w 593081"/>
                                                                                              <a:gd name="connsiteY9" fmla="*/ 546916 h 555996"/>
                                                                                              <a:gd name="connsiteX10" fmla="*/ 557847 w 593081"/>
                                                                                              <a:gd name="connsiteY10" fmla="*/ 501403 h 555996"/>
                                                                                              <a:gd name="connsiteX11" fmla="*/ 497510 w 593081"/>
                                                                                              <a:gd name="connsiteY11" fmla="*/ 198785 h 555996"/>
                                                                                              <a:gd name="connsiteX12" fmla="*/ 503838 w 593081"/>
                                                                                              <a:gd name="connsiteY12" fmla="*/ 184228 h 555996"/>
                                                                                              <a:gd name="connsiteX13" fmla="*/ 481844 w 593081"/>
                                                                                              <a:gd name="connsiteY13" fmla="*/ 137298 h 555996"/>
                                                                                              <a:gd name="connsiteX14" fmla="*/ 454408 w 593081"/>
                                                                                              <a:gd name="connsiteY14" fmla="*/ 33859 h 555996"/>
                                                                                              <a:gd name="connsiteX0" fmla="*/ 454408 w 592773"/>
                                                                                              <a:gd name="connsiteY0" fmla="*/ 33859 h 555809"/>
                                                                                              <a:gd name="connsiteX1" fmla="*/ 301318 w 592773"/>
                                                                                              <a:gd name="connsiteY1" fmla="*/ 759 h 555809"/>
                                                                                              <a:gd name="connsiteX2" fmla="*/ 338557 w 592773"/>
                                                                                              <a:gd name="connsiteY2" fmla="*/ 54547 h 555809"/>
                                                                                              <a:gd name="connsiteX3" fmla="*/ 185467 w 592773"/>
                                                                                              <a:gd name="connsiteY3" fmla="*/ 759 h 555809"/>
                                                                                              <a:gd name="connsiteX4" fmla="*/ 110991 w 592773"/>
                                                                                              <a:gd name="connsiteY4" fmla="*/ 104198 h 555809"/>
                                                                                              <a:gd name="connsiteX5" fmla="*/ 7552 w 592773"/>
                                                                                              <a:gd name="connsiteY5" fmla="*/ 236600 h 555809"/>
                                                                                              <a:gd name="connsiteX6" fmla="*/ 334419 w 592773"/>
                                                                                              <a:gd name="connsiteY6" fmla="*/ 460028 h 555809"/>
                                                                                              <a:gd name="connsiteX7" fmla="*/ 301318 w 592773"/>
                                                                                              <a:gd name="connsiteY7" fmla="*/ 369001 h 555809"/>
                                                                                              <a:gd name="connsiteX8" fmla="*/ 334419 w 592773"/>
                                                                                              <a:gd name="connsiteY8" fmla="*/ 393827 h 555809"/>
                                                                                              <a:gd name="connsiteX9" fmla="*/ 578535 w 592773"/>
                                                                                              <a:gd name="connsiteY9" fmla="*/ 546916 h 555809"/>
                                                                                              <a:gd name="connsiteX10" fmla="*/ 557847 w 592773"/>
                                                                                              <a:gd name="connsiteY10" fmla="*/ 501403 h 555809"/>
                                                                                              <a:gd name="connsiteX11" fmla="*/ 508396 w 592773"/>
                                                                                              <a:gd name="connsiteY11" fmla="*/ 204227 h 555809"/>
                                                                                              <a:gd name="connsiteX12" fmla="*/ 503838 w 592773"/>
                                                                                              <a:gd name="connsiteY12" fmla="*/ 184228 h 555809"/>
                                                                                              <a:gd name="connsiteX13" fmla="*/ 481844 w 592773"/>
                                                                                              <a:gd name="connsiteY13" fmla="*/ 137298 h 555809"/>
                                                                                              <a:gd name="connsiteX14" fmla="*/ 454408 w 592773"/>
                                                                                              <a:gd name="connsiteY14" fmla="*/ 33859 h 555809"/>
                                                                                              <a:gd name="connsiteX0" fmla="*/ 454408 w 592773"/>
                                                                                              <a:gd name="connsiteY0" fmla="*/ 33859 h 555809"/>
                                                                                              <a:gd name="connsiteX1" fmla="*/ 301318 w 592773"/>
                                                                                              <a:gd name="connsiteY1" fmla="*/ 759 h 555809"/>
                                                                                              <a:gd name="connsiteX2" fmla="*/ 338557 w 592773"/>
                                                                                              <a:gd name="connsiteY2" fmla="*/ 54547 h 555809"/>
                                                                                              <a:gd name="connsiteX3" fmla="*/ 185467 w 592773"/>
                                                                                              <a:gd name="connsiteY3" fmla="*/ 759 h 555809"/>
                                                                                              <a:gd name="connsiteX4" fmla="*/ 110991 w 592773"/>
                                                                                              <a:gd name="connsiteY4" fmla="*/ 104198 h 555809"/>
                                                                                              <a:gd name="connsiteX5" fmla="*/ 7552 w 592773"/>
                                                                                              <a:gd name="connsiteY5" fmla="*/ 236600 h 555809"/>
                                                                                              <a:gd name="connsiteX6" fmla="*/ 334419 w 592773"/>
                                                                                              <a:gd name="connsiteY6" fmla="*/ 460028 h 555809"/>
                                                                                              <a:gd name="connsiteX7" fmla="*/ 301318 w 592773"/>
                                                                                              <a:gd name="connsiteY7" fmla="*/ 369001 h 555809"/>
                                                                                              <a:gd name="connsiteX8" fmla="*/ 334419 w 592773"/>
                                                                                              <a:gd name="connsiteY8" fmla="*/ 393827 h 555809"/>
                                                                                              <a:gd name="connsiteX9" fmla="*/ 578535 w 592773"/>
                                                                                              <a:gd name="connsiteY9" fmla="*/ 546916 h 555809"/>
                                                                                              <a:gd name="connsiteX10" fmla="*/ 557847 w 592773"/>
                                                                                              <a:gd name="connsiteY10" fmla="*/ 501403 h 555809"/>
                                                                                              <a:gd name="connsiteX11" fmla="*/ 508396 w 592773"/>
                                                                                              <a:gd name="connsiteY11" fmla="*/ 204227 h 555809"/>
                                                                                              <a:gd name="connsiteX12" fmla="*/ 503838 w 592773"/>
                                                                                              <a:gd name="connsiteY12" fmla="*/ 184228 h 555809"/>
                                                                                              <a:gd name="connsiteX13" fmla="*/ 495451 w 592773"/>
                                                                                              <a:gd name="connsiteY13" fmla="*/ 131855 h 555809"/>
                                                                                              <a:gd name="connsiteX14" fmla="*/ 454408 w 592773"/>
                                                                                              <a:gd name="connsiteY14" fmla="*/ 33859 h 555809"/>
                                                                                              <a:gd name="connsiteX0" fmla="*/ 454408 w 592773"/>
                                                                                              <a:gd name="connsiteY0" fmla="*/ 33970 h 555920"/>
                                                                                              <a:gd name="connsiteX1" fmla="*/ 373889 w 592773"/>
                                                                                              <a:gd name="connsiteY1" fmla="*/ 54089 h 555920"/>
                                                                                              <a:gd name="connsiteX2" fmla="*/ 338557 w 592773"/>
                                                                                              <a:gd name="connsiteY2" fmla="*/ 54658 h 555920"/>
                                                                                              <a:gd name="connsiteX3" fmla="*/ 185467 w 592773"/>
                                                                                              <a:gd name="connsiteY3" fmla="*/ 870 h 555920"/>
                                                                                              <a:gd name="connsiteX4" fmla="*/ 110991 w 592773"/>
                                                                                              <a:gd name="connsiteY4" fmla="*/ 104309 h 555920"/>
                                                                                              <a:gd name="connsiteX5" fmla="*/ 7552 w 592773"/>
                                                                                              <a:gd name="connsiteY5" fmla="*/ 236711 h 555920"/>
                                                                                              <a:gd name="connsiteX6" fmla="*/ 334419 w 592773"/>
                                                                                              <a:gd name="connsiteY6" fmla="*/ 460139 h 555920"/>
                                                                                              <a:gd name="connsiteX7" fmla="*/ 301318 w 592773"/>
                                                                                              <a:gd name="connsiteY7" fmla="*/ 369112 h 555920"/>
                                                                                              <a:gd name="connsiteX8" fmla="*/ 334419 w 592773"/>
                                                                                              <a:gd name="connsiteY8" fmla="*/ 393938 h 555920"/>
                                                                                              <a:gd name="connsiteX9" fmla="*/ 578535 w 592773"/>
                                                                                              <a:gd name="connsiteY9" fmla="*/ 547027 h 555920"/>
                                                                                              <a:gd name="connsiteX10" fmla="*/ 557847 w 592773"/>
                                                                                              <a:gd name="connsiteY10" fmla="*/ 501514 h 555920"/>
                                                                                              <a:gd name="connsiteX11" fmla="*/ 508396 w 592773"/>
                                                                                              <a:gd name="connsiteY11" fmla="*/ 204338 h 555920"/>
                                                                                              <a:gd name="connsiteX12" fmla="*/ 503838 w 592773"/>
                                                                                              <a:gd name="connsiteY12" fmla="*/ 184339 h 555920"/>
                                                                                              <a:gd name="connsiteX13" fmla="*/ 495451 w 592773"/>
                                                                                              <a:gd name="connsiteY13" fmla="*/ 131966 h 555920"/>
                                                                                              <a:gd name="connsiteX14" fmla="*/ 454408 w 592773"/>
                                                                                              <a:gd name="connsiteY14" fmla="*/ 33970 h 555920"/>
                                                                                              <a:gd name="connsiteX0" fmla="*/ 432636 w 592773"/>
                                                                                              <a:gd name="connsiteY0" fmla="*/ 106541 h 555920"/>
                                                                                              <a:gd name="connsiteX1" fmla="*/ 373889 w 592773"/>
                                                                                              <a:gd name="connsiteY1" fmla="*/ 54089 h 555920"/>
                                                                                              <a:gd name="connsiteX2" fmla="*/ 338557 w 592773"/>
                                                                                              <a:gd name="connsiteY2" fmla="*/ 54658 h 555920"/>
                                                                                              <a:gd name="connsiteX3" fmla="*/ 185467 w 592773"/>
                                                                                              <a:gd name="connsiteY3" fmla="*/ 870 h 555920"/>
                                                                                              <a:gd name="connsiteX4" fmla="*/ 110991 w 592773"/>
                                                                                              <a:gd name="connsiteY4" fmla="*/ 104309 h 555920"/>
                                                                                              <a:gd name="connsiteX5" fmla="*/ 7552 w 592773"/>
                                                                                              <a:gd name="connsiteY5" fmla="*/ 236711 h 555920"/>
                                                                                              <a:gd name="connsiteX6" fmla="*/ 334419 w 592773"/>
                                                                                              <a:gd name="connsiteY6" fmla="*/ 460139 h 555920"/>
                                                                                              <a:gd name="connsiteX7" fmla="*/ 301318 w 592773"/>
                                                                                              <a:gd name="connsiteY7" fmla="*/ 369112 h 555920"/>
                                                                                              <a:gd name="connsiteX8" fmla="*/ 334419 w 592773"/>
                                                                                              <a:gd name="connsiteY8" fmla="*/ 393938 h 555920"/>
                                                                                              <a:gd name="connsiteX9" fmla="*/ 578535 w 592773"/>
                                                                                              <a:gd name="connsiteY9" fmla="*/ 547027 h 555920"/>
                                                                                              <a:gd name="connsiteX10" fmla="*/ 557847 w 592773"/>
                                                                                              <a:gd name="connsiteY10" fmla="*/ 501514 h 555920"/>
                                                                                              <a:gd name="connsiteX11" fmla="*/ 508396 w 592773"/>
                                                                                              <a:gd name="connsiteY11" fmla="*/ 204338 h 555920"/>
                                                                                              <a:gd name="connsiteX12" fmla="*/ 503838 w 592773"/>
                                                                                              <a:gd name="connsiteY12" fmla="*/ 184339 h 555920"/>
                                                                                              <a:gd name="connsiteX13" fmla="*/ 495451 w 592773"/>
                                                                                              <a:gd name="connsiteY13" fmla="*/ 131966 h 555920"/>
                                                                                              <a:gd name="connsiteX14" fmla="*/ 432636 w 592773"/>
                                                                                              <a:gd name="connsiteY14" fmla="*/ 106541 h 555920"/>
                                                                                              <a:gd name="connsiteX0" fmla="*/ 432636 w 592773"/>
                                                                                              <a:gd name="connsiteY0" fmla="*/ 119276 h 568655"/>
                                                                                              <a:gd name="connsiteX1" fmla="*/ 373889 w 592773"/>
                                                                                              <a:gd name="connsiteY1" fmla="*/ 66824 h 568655"/>
                                                                                              <a:gd name="connsiteX2" fmla="*/ 357910 w 592773"/>
                                                                                              <a:gd name="connsiteY2" fmla="*/ 6917 h 568655"/>
                                                                                              <a:gd name="connsiteX3" fmla="*/ 185467 w 592773"/>
                                                                                              <a:gd name="connsiteY3" fmla="*/ 13605 h 568655"/>
                                                                                              <a:gd name="connsiteX4" fmla="*/ 110991 w 592773"/>
                                                                                              <a:gd name="connsiteY4" fmla="*/ 117044 h 568655"/>
                                                                                              <a:gd name="connsiteX5" fmla="*/ 7552 w 592773"/>
                                                                                              <a:gd name="connsiteY5" fmla="*/ 249446 h 568655"/>
                                                                                              <a:gd name="connsiteX6" fmla="*/ 334419 w 592773"/>
                                                                                              <a:gd name="connsiteY6" fmla="*/ 472874 h 568655"/>
                                                                                              <a:gd name="connsiteX7" fmla="*/ 301318 w 592773"/>
                                                                                              <a:gd name="connsiteY7" fmla="*/ 381847 h 568655"/>
                                                                                              <a:gd name="connsiteX8" fmla="*/ 334419 w 592773"/>
                                                                                              <a:gd name="connsiteY8" fmla="*/ 406673 h 568655"/>
                                                                                              <a:gd name="connsiteX9" fmla="*/ 578535 w 592773"/>
                                                                                              <a:gd name="connsiteY9" fmla="*/ 559762 h 568655"/>
                                                                                              <a:gd name="connsiteX10" fmla="*/ 557847 w 592773"/>
                                                                                              <a:gd name="connsiteY10" fmla="*/ 514249 h 568655"/>
                                                                                              <a:gd name="connsiteX11" fmla="*/ 508396 w 592773"/>
                                                                                              <a:gd name="connsiteY11" fmla="*/ 217073 h 568655"/>
                                                                                              <a:gd name="connsiteX12" fmla="*/ 503838 w 592773"/>
                                                                                              <a:gd name="connsiteY12" fmla="*/ 197074 h 568655"/>
                                                                                              <a:gd name="connsiteX13" fmla="*/ 495451 w 592773"/>
                                                                                              <a:gd name="connsiteY13" fmla="*/ 144701 h 568655"/>
                                                                                              <a:gd name="connsiteX14" fmla="*/ 432636 w 592773"/>
                                                                                              <a:gd name="connsiteY14" fmla="*/ 119276 h 568655"/>
                                                                                              <a:gd name="connsiteX0" fmla="*/ 432636 w 592773"/>
                                                                                              <a:gd name="connsiteY0" fmla="*/ 117928 h 567307"/>
                                                                                              <a:gd name="connsiteX1" fmla="*/ 373889 w 592773"/>
                                                                                              <a:gd name="connsiteY1" fmla="*/ 65476 h 567307"/>
                                                                                              <a:gd name="connsiteX2" fmla="*/ 357910 w 592773"/>
                                                                                              <a:gd name="connsiteY2" fmla="*/ 5569 h 567307"/>
                                                                                              <a:gd name="connsiteX3" fmla="*/ 185467 w 592773"/>
                                                                                              <a:gd name="connsiteY3" fmla="*/ 12257 h 567307"/>
                                                                                              <a:gd name="connsiteX4" fmla="*/ 110991 w 592773"/>
                                                                                              <a:gd name="connsiteY4" fmla="*/ 115696 h 567307"/>
                                                                                              <a:gd name="connsiteX5" fmla="*/ 7552 w 592773"/>
                                                                                              <a:gd name="connsiteY5" fmla="*/ 248098 h 567307"/>
                                                                                              <a:gd name="connsiteX6" fmla="*/ 334419 w 592773"/>
                                                                                              <a:gd name="connsiteY6" fmla="*/ 471526 h 567307"/>
                                                                                              <a:gd name="connsiteX7" fmla="*/ 301318 w 592773"/>
                                                                                              <a:gd name="connsiteY7" fmla="*/ 380499 h 567307"/>
                                                                                              <a:gd name="connsiteX8" fmla="*/ 334419 w 592773"/>
                                                                                              <a:gd name="connsiteY8" fmla="*/ 405325 h 567307"/>
                                                                                              <a:gd name="connsiteX9" fmla="*/ 578535 w 592773"/>
                                                                                              <a:gd name="connsiteY9" fmla="*/ 558414 h 567307"/>
                                                                                              <a:gd name="connsiteX10" fmla="*/ 557847 w 592773"/>
                                                                                              <a:gd name="connsiteY10" fmla="*/ 512901 h 567307"/>
                                                                                              <a:gd name="connsiteX11" fmla="*/ 508396 w 592773"/>
                                                                                              <a:gd name="connsiteY11" fmla="*/ 215725 h 567307"/>
                                                                                              <a:gd name="connsiteX12" fmla="*/ 503838 w 592773"/>
                                                                                              <a:gd name="connsiteY12" fmla="*/ 195726 h 567307"/>
                                                                                              <a:gd name="connsiteX13" fmla="*/ 495451 w 592773"/>
                                                                                              <a:gd name="connsiteY13" fmla="*/ 143353 h 567307"/>
                                                                                              <a:gd name="connsiteX14" fmla="*/ 432636 w 592773"/>
                                                                                              <a:gd name="connsiteY14" fmla="*/ 117928 h 567307"/>
                                                                                              <a:gd name="connsiteX0" fmla="*/ 432636 w 592773"/>
                                                                                              <a:gd name="connsiteY0" fmla="*/ 114366 h 563745"/>
                                                                                              <a:gd name="connsiteX1" fmla="*/ 373889 w 592773"/>
                                                                                              <a:gd name="connsiteY1" fmla="*/ 61914 h 563745"/>
                                                                                              <a:gd name="connsiteX2" fmla="*/ 357910 w 592773"/>
                                                                                              <a:gd name="connsiteY2" fmla="*/ 2007 h 563745"/>
                                                                                              <a:gd name="connsiteX3" fmla="*/ 185467 w 592773"/>
                                                                                              <a:gd name="connsiteY3" fmla="*/ 8695 h 563745"/>
                                                                                              <a:gd name="connsiteX4" fmla="*/ 110991 w 592773"/>
                                                                                              <a:gd name="connsiteY4" fmla="*/ 112134 h 563745"/>
                                                                                              <a:gd name="connsiteX5" fmla="*/ 7552 w 592773"/>
                                                                                              <a:gd name="connsiteY5" fmla="*/ 244536 h 563745"/>
                                                                                              <a:gd name="connsiteX6" fmla="*/ 334419 w 592773"/>
                                                                                              <a:gd name="connsiteY6" fmla="*/ 467964 h 563745"/>
                                                                                              <a:gd name="connsiteX7" fmla="*/ 301318 w 592773"/>
                                                                                              <a:gd name="connsiteY7" fmla="*/ 376937 h 563745"/>
                                                                                              <a:gd name="connsiteX8" fmla="*/ 334419 w 592773"/>
                                                                                              <a:gd name="connsiteY8" fmla="*/ 401763 h 563745"/>
                                                                                              <a:gd name="connsiteX9" fmla="*/ 578535 w 592773"/>
                                                                                              <a:gd name="connsiteY9" fmla="*/ 554852 h 563745"/>
                                                                                              <a:gd name="connsiteX10" fmla="*/ 557847 w 592773"/>
                                                                                              <a:gd name="connsiteY10" fmla="*/ 509339 h 563745"/>
                                                                                              <a:gd name="connsiteX11" fmla="*/ 508396 w 592773"/>
                                                                                              <a:gd name="connsiteY11" fmla="*/ 212163 h 563745"/>
                                                                                              <a:gd name="connsiteX12" fmla="*/ 503838 w 592773"/>
                                                                                              <a:gd name="connsiteY12" fmla="*/ 192164 h 563745"/>
                                                                                              <a:gd name="connsiteX13" fmla="*/ 495451 w 592773"/>
                                                                                              <a:gd name="connsiteY13" fmla="*/ 139791 h 563745"/>
                                                                                              <a:gd name="connsiteX14" fmla="*/ 432636 w 592773"/>
                                                                                              <a:gd name="connsiteY14" fmla="*/ 114366 h 563745"/>
                                                                                              <a:gd name="connsiteX0" fmla="*/ 432636 w 592773"/>
                                                                                              <a:gd name="connsiteY0" fmla="*/ 129660 h 579039"/>
                                                                                              <a:gd name="connsiteX1" fmla="*/ 373889 w 592773"/>
                                                                                              <a:gd name="connsiteY1" fmla="*/ 77208 h 579039"/>
                                                                                              <a:gd name="connsiteX2" fmla="*/ 389357 w 592773"/>
                                                                                              <a:gd name="connsiteY2" fmla="*/ 367 h 579039"/>
                                                                                              <a:gd name="connsiteX3" fmla="*/ 185467 w 592773"/>
                                                                                              <a:gd name="connsiteY3" fmla="*/ 23989 h 579039"/>
                                                                                              <a:gd name="connsiteX4" fmla="*/ 110991 w 592773"/>
                                                                                              <a:gd name="connsiteY4" fmla="*/ 127428 h 579039"/>
                                                                                              <a:gd name="connsiteX5" fmla="*/ 7552 w 592773"/>
                                                                                              <a:gd name="connsiteY5" fmla="*/ 259830 h 579039"/>
                                                                                              <a:gd name="connsiteX6" fmla="*/ 334419 w 592773"/>
                                                                                              <a:gd name="connsiteY6" fmla="*/ 483258 h 579039"/>
                                                                                              <a:gd name="connsiteX7" fmla="*/ 301318 w 592773"/>
                                                                                              <a:gd name="connsiteY7" fmla="*/ 392231 h 579039"/>
                                                                                              <a:gd name="connsiteX8" fmla="*/ 334419 w 592773"/>
                                                                                              <a:gd name="connsiteY8" fmla="*/ 417057 h 579039"/>
                                                                                              <a:gd name="connsiteX9" fmla="*/ 578535 w 592773"/>
                                                                                              <a:gd name="connsiteY9" fmla="*/ 570146 h 579039"/>
                                                                                              <a:gd name="connsiteX10" fmla="*/ 557847 w 592773"/>
                                                                                              <a:gd name="connsiteY10" fmla="*/ 524633 h 579039"/>
                                                                                              <a:gd name="connsiteX11" fmla="*/ 508396 w 592773"/>
                                                                                              <a:gd name="connsiteY11" fmla="*/ 227457 h 579039"/>
                                                                                              <a:gd name="connsiteX12" fmla="*/ 503838 w 592773"/>
                                                                                              <a:gd name="connsiteY12" fmla="*/ 207458 h 579039"/>
                                                                                              <a:gd name="connsiteX13" fmla="*/ 495451 w 592773"/>
                                                                                              <a:gd name="connsiteY13" fmla="*/ 155085 h 579039"/>
                                                                                              <a:gd name="connsiteX14" fmla="*/ 432636 w 592773"/>
                                                                                              <a:gd name="connsiteY14" fmla="*/ 129660 h 579039"/>
                                                                                              <a:gd name="connsiteX0" fmla="*/ 432636 w 592773"/>
                                                                                              <a:gd name="connsiteY0" fmla="*/ 132044 h 581423"/>
                                                                                              <a:gd name="connsiteX1" fmla="*/ 373889 w 592773"/>
                                                                                              <a:gd name="connsiteY1" fmla="*/ 79592 h 581423"/>
                                                                                              <a:gd name="connsiteX2" fmla="*/ 389357 w 592773"/>
                                                                                              <a:gd name="connsiteY2" fmla="*/ 2751 h 581423"/>
                                                                                              <a:gd name="connsiteX3" fmla="*/ 185467 w 592773"/>
                                                                                              <a:gd name="connsiteY3" fmla="*/ 26373 h 581423"/>
                                                                                              <a:gd name="connsiteX4" fmla="*/ 110991 w 592773"/>
                                                                                              <a:gd name="connsiteY4" fmla="*/ 129812 h 581423"/>
                                                                                              <a:gd name="connsiteX5" fmla="*/ 7552 w 592773"/>
                                                                                              <a:gd name="connsiteY5" fmla="*/ 262214 h 581423"/>
                                                                                              <a:gd name="connsiteX6" fmla="*/ 334419 w 592773"/>
                                                                                              <a:gd name="connsiteY6" fmla="*/ 485642 h 581423"/>
                                                                                              <a:gd name="connsiteX7" fmla="*/ 301318 w 592773"/>
                                                                                              <a:gd name="connsiteY7" fmla="*/ 394615 h 581423"/>
                                                                                              <a:gd name="connsiteX8" fmla="*/ 334419 w 592773"/>
                                                                                              <a:gd name="connsiteY8" fmla="*/ 419441 h 581423"/>
                                                                                              <a:gd name="connsiteX9" fmla="*/ 578535 w 592773"/>
                                                                                              <a:gd name="connsiteY9" fmla="*/ 572530 h 581423"/>
                                                                                              <a:gd name="connsiteX10" fmla="*/ 557847 w 592773"/>
                                                                                              <a:gd name="connsiteY10" fmla="*/ 527017 h 581423"/>
                                                                                              <a:gd name="connsiteX11" fmla="*/ 508396 w 592773"/>
                                                                                              <a:gd name="connsiteY11" fmla="*/ 229841 h 581423"/>
                                                                                              <a:gd name="connsiteX12" fmla="*/ 503838 w 592773"/>
                                                                                              <a:gd name="connsiteY12" fmla="*/ 209842 h 581423"/>
                                                                                              <a:gd name="connsiteX13" fmla="*/ 495451 w 592773"/>
                                                                                              <a:gd name="connsiteY13" fmla="*/ 157469 h 581423"/>
                                                                                              <a:gd name="connsiteX14" fmla="*/ 432636 w 592773"/>
                                                                                              <a:gd name="connsiteY14" fmla="*/ 132044 h 581423"/>
                                                                                              <a:gd name="connsiteX0" fmla="*/ 432636 w 592773"/>
                                                                                              <a:gd name="connsiteY0" fmla="*/ 134400 h 583779"/>
                                                                                              <a:gd name="connsiteX1" fmla="*/ 373889 w 592773"/>
                                                                                              <a:gd name="connsiteY1" fmla="*/ 81948 h 583779"/>
                                                                                              <a:gd name="connsiteX2" fmla="*/ 396614 w 592773"/>
                                                                                              <a:gd name="connsiteY2" fmla="*/ 2688 h 583779"/>
                                                                                              <a:gd name="connsiteX3" fmla="*/ 185467 w 592773"/>
                                                                                              <a:gd name="connsiteY3" fmla="*/ 28729 h 583779"/>
                                                                                              <a:gd name="connsiteX4" fmla="*/ 110991 w 592773"/>
                                                                                              <a:gd name="connsiteY4" fmla="*/ 132168 h 583779"/>
                                                                                              <a:gd name="connsiteX5" fmla="*/ 7552 w 592773"/>
                                                                                              <a:gd name="connsiteY5" fmla="*/ 264570 h 583779"/>
                                                                                              <a:gd name="connsiteX6" fmla="*/ 334419 w 592773"/>
                                                                                              <a:gd name="connsiteY6" fmla="*/ 487998 h 583779"/>
                                                                                              <a:gd name="connsiteX7" fmla="*/ 301318 w 592773"/>
                                                                                              <a:gd name="connsiteY7" fmla="*/ 396971 h 583779"/>
                                                                                              <a:gd name="connsiteX8" fmla="*/ 334419 w 592773"/>
                                                                                              <a:gd name="connsiteY8" fmla="*/ 421797 h 583779"/>
                                                                                              <a:gd name="connsiteX9" fmla="*/ 578535 w 592773"/>
                                                                                              <a:gd name="connsiteY9" fmla="*/ 574886 h 583779"/>
                                                                                              <a:gd name="connsiteX10" fmla="*/ 557847 w 592773"/>
                                                                                              <a:gd name="connsiteY10" fmla="*/ 529373 h 583779"/>
                                                                                              <a:gd name="connsiteX11" fmla="*/ 508396 w 592773"/>
                                                                                              <a:gd name="connsiteY11" fmla="*/ 232197 h 583779"/>
                                                                                              <a:gd name="connsiteX12" fmla="*/ 503838 w 592773"/>
                                                                                              <a:gd name="connsiteY12" fmla="*/ 212198 h 583779"/>
                                                                                              <a:gd name="connsiteX13" fmla="*/ 495451 w 592773"/>
                                                                                              <a:gd name="connsiteY13" fmla="*/ 159825 h 583779"/>
                                                                                              <a:gd name="connsiteX14" fmla="*/ 432636 w 592773"/>
                                                                                              <a:gd name="connsiteY14" fmla="*/ 134400 h 583779"/>
                                                                                              <a:gd name="connsiteX0" fmla="*/ 432636 w 592773"/>
                                                                                              <a:gd name="connsiteY0" fmla="*/ 134126 h 583505"/>
                                                                                              <a:gd name="connsiteX1" fmla="*/ 498417 w 592773"/>
                                                                                              <a:gd name="connsiteY1" fmla="*/ 71518 h 583505"/>
                                                                                              <a:gd name="connsiteX2" fmla="*/ 373889 w 592773"/>
                                                                                              <a:gd name="connsiteY2" fmla="*/ 81674 h 583505"/>
                                                                                              <a:gd name="connsiteX3" fmla="*/ 396614 w 592773"/>
                                                                                              <a:gd name="connsiteY3" fmla="*/ 2414 h 583505"/>
                                                                                              <a:gd name="connsiteX4" fmla="*/ 185467 w 592773"/>
                                                                                              <a:gd name="connsiteY4" fmla="*/ 28455 h 583505"/>
                                                                                              <a:gd name="connsiteX5" fmla="*/ 110991 w 592773"/>
                                                                                              <a:gd name="connsiteY5" fmla="*/ 131894 h 583505"/>
                                                                                              <a:gd name="connsiteX6" fmla="*/ 7552 w 592773"/>
                                                                                              <a:gd name="connsiteY6" fmla="*/ 264296 h 583505"/>
                                                                                              <a:gd name="connsiteX7" fmla="*/ 334419 w 592773"/>
                                                                                              <a:gd name="connsiteY7" fmla="*/ 487724 h 583505"/>
                                                                                              <a:gd name="connsiteX8" fmla="*/ 301318 w 592773"/>
                                                                                              <a:gd name="connsiteY8" fmla="*/ 396697 h 583505"/>
                                                                                              <a:gd name="connsiteX9" fmla="*/ 334419 w 592773"/>
                                                                                              <a:gd name="connsiteY9" fmla="*/ 421523 h 583505"/>
                                                                                              <a:gd name="connsiteX10" fmla="*/ 578535 w 592773"/>
                                                                                              <a:gd name="connsiteY10" fmla="*/ 574612 h 583505"/>
                                                                                              <a:gd name="connsiteX11" fmla="*/ 557847 w 592773"/>
                                                                                              <a:gd name="connsiteY11" fmla="*/ 529099 h 583505"/>
                                                                                              <a:gd name="connsiteX12" fmla="*/ 508396 w 592773"/>
                                                                                              <a:gd name="connsiteY12" fmla="*/ 231923 h 583505"/>
                                                                                              <a:gd name="connsiteX13" fmla="*/ 503838 w 592773"/>
                                                                                              <a:gd name="connsiteY13" fmla="*/ 211924 h 583505"/>
                                                                                              <a:gd name="connsiteX14" fmla="*/ 495451 w 592773"/>
                                                                                              <a:gd name="connsiteY14" fmla="*/ 159551 h 583505"/>
                                                                                              <a:gd name="connsiteX15" fmla="*/ 432636 w 592773"/>
                                                                                              <a:gd name="connsiteY15" fmla="*/ 134126 h 583505"/>
                                                                                              <a:gd name="connsiteX0" fmla="*/ 432636 w 592773"/>
                                                                                              <a:gd name="connsiteY0" fmla="*/ 140124 h 589503"/>
                                                                                              <a:gd name="connsiteX1" fmla="*/ 498417 w 592773"/>
                                                                                              <a:gd name="connsiteY1" fmla="*/ 77516 h 589503"/>
                                                                                              <a:gd name="connsiteX2" fmla="*/ 473070 w 592773"/>
                                                                                              <a:gd name="connsiteY2" fmla="*/ 5424 h 589503"/>
                                                                                              <a:gd name="connsiteX3" fmla="*/ 396614 w 592773"/>
                                                                                              <a:gd name="connsiteY3" fmla="*/ 8412 h 589503"/>
                                                                                              <a:gd name="connsiteX4" fmla="*/ 185467 w 592773"/>
                                                                                              <a:gd name="connsiteY4" fmla="*/ 34453 h 589503"/>
                                                                                              <a:gd name="connsiteX5" fmla="*/ 110991 w 592773"/>
                                                                                              <a:gd name="connsiteY5" fmla="*/ 137892 h 589503"/>
                                                                                              <a:gd name="connsiteX6" fmla="*/ 7552 w 592773"/>
                                                                                              <a:gd name="connsiteY6" fmla="*/ 270294 h 589503"/>
                                                                                              <a:gd name="connsiteX7" fmla="*/ 334419 w 592773"/>
                                                                                              <a:gd name="connsiteY7" fmla="*/ 493722 h 589503"/>
                                                                                              <a:gd name="connsiteX8" fmla="*/ 301318 w 592773"/>
                                                                                              <a:gd name="connsiteY8" fmla="*/ 402695 h 589503"/>
                                                                                              <a:gd name="connsiteX9" fmla="*/ 334419 w 592773"/>
                                                                                              <a:gd name="connsiteY9" fmla="*/ 427521 h 589503"/>
                                                                                              <a:gd name="connsiteX10" fmla="*/ 578535 w 592773"/>
                                                                                              <a:gd name="connsiteY10" fmla="*/ 580610 h 589503"/>
                                                                                              <a:gd name="connsiteX11" fmla="*/ 557847 w 592773"/>
                                                                                              <a:gd name="connsiteY11" fmla="*/ 535097 h 589503"/>
                                                                                              <a:gd name="connsiteX12" fmla="*/ 508396 w 592773"/>
                                                                                              <a:gd name="connsiteY12" fmla="*/ 237921 h 589503"/>
                                                                                              <a:gd name="connsiteX13" fmla="*/ 503838 w 592773"/>
                                                                                              <a:gd name="connsiteY13" fmla="*/ 217922 h 589503"/>
                                                                                              <a:gd name="connsiteX14" fmla="*/ 495451 w 592773"/>
                                                                                              <a:gd name="connsiteY14" fmla="*/ 165549 h 589503"/>
                                                                                              <a:gd name="connsiteX15" fmla="*/ 432636 w 592773"/>
                                                                                              <a:gd name="connsiteY15" fmla="*/ 140124 h 589503"/>
                                                                                              <a:gd name="connsiteX0" fmla="*/ 432636 w 592773"/>
                                                                                              <a:gd name="connsiteY0" fmla="*/ 139664 h 589043"/>
                                                                                              <a:gd name="connsiteX1" fmla="*/ 498417 w 592773"/>
                                                                                              <a:gd name="connsiteY1" fmla="*/ 77056 h 589043"/>
                                                                                              <a:gd name="connsiteX2" fmla="*/ 473070 w 592773"/>
                                                                                              <a:gd name="connsiteY2" fmla="*/ 4964 h 589043"/>
                                                                                              <a:gd name="connsiteX3" fmla="*/ 396614 w 592773"/>
                                                                                              <a:gd name="connsiteY3" fmla="*/ 7952 h 589043"/>
                                                                                              <a:gd name="connsiteX4" fmla="*/ 295217 w 592773"/>
                                                                                              <a:gd name="connsiteY4" fmla="*/ 21418 h 589043"/>
                                                                                              <a:gd name="connsiteX5" fmla="*/ 185467 w 592773"/>
                                                                                              <a:gd name="connsiteY5" fmla="*/ 33993 h 589043"/>
                                                                                              <a:gd name="connsiteX6" fmla="*/ 110991 w 592773"/>
                                                                                              <a:gd name="connsiteY6" fmla="*/ 137432 h 589043"/>
                                                                                              <a:gd name="connsiteX7" fmla="*/ 7552 w 592773"/>
                                                                                              <a:gd name="connsiteY7" fmla="*/ 269834 h 589043"/>
                                                                                              <a:gd name="connsiteX8" fmla="*/ 334419 w 592773"/>
                                                                                              <a:gd name="connsiteY8" fmla="*/ 493262 h 589043"/>
                                                                                              <a:gd name="connsiteX9" fmla="*/ 301318 w 592773"/>
                                                                                              <a:gd name="connsiteY9" fmla="*/ 402235 h 589043"/>
                                                                                              <a:gd name="connsiteX10" fmla="*/ 334419 w 592773"/>
                                                                                              <a:gd name="connsiteY10" fmla="*/ 427061 h 589043"/>
                                                                                              <a:gd name="connsiteX11" fmla="*/ 578535 w 592773"/>
                                                                                              <a:gd name="connsiteY11" fmla="*/ 580150 h 589043"/>
                                                                                              <a:gd name="connsiteX12" fmla="*/ 557847 w 592773"/>
                                                                                              <a:gd name="connsiteY12" fmla="*/ 534637 h 589043"/>
                                                                                              <a:gd name="connsiteX13" fmla="*/ 508396 w 592773"/>
                                                                                              <a:gd name="connsiteY13" fmla="*/ 237461 h 589043"/>
                                                                                              <a:gd name="connsiteX14" fmla="*/ 503838 w 592773"/>
                                                                                              <a:gd name="connsiteY14" fmla="*/ 217462 h 589043"/>
                                                                                              <a:gd name="connsiteX15" fmla="*/ 495451 w 592773"/>
                                                                                              <a:gd name="connsiteY15" fmla="*/ 165089 h 589043"/>
                                                                                              <a:gd name="connsiteX16" fmla="*/ 432636 w 592773"/>
                                                                                              <a:gd name="connsiteY16" fmla="*/ 139664 h 589043"/>
                                                                                              <a:gd name="connsiteX0" fmla="*/ 432636 w 592773"/>
                                                                                              <a:gd name="connsiteY0" fmla="*/ 139664 h 589043"/>
                                                                                              <a:gd name="connsiteX1" fmla="*/ 508094 w 592773"/>
                                                                                              <a:gd name="connsiteY1" fmla="*/ 77056 h 589043"/>
                                                                                              <a:gd name="connsiteX2" fmla="*/ 473070 w 592773"/>
                                                                                              <a:gd name="connsiteY2" fmla="*/ 4964 h 589043"/>
                                                                                              <a:gd name="connsiteX3" fmla="*/ 396614 w 592773"/>
                                                                                              <a:gd name="connsiteY3" fmla="*/ 7952 h 589043"/>
                                                                                              <a:gd name="connsiteX4" fmla="*/ 295217 w 592773"/>
                                                                                              <a:gd name="connsiteY4" fmla="*/ 21418 h 589043"/>
                                                                                              <a:gd name="connsiteX5" fmla="*/ 185467 w 592773"/>
                                                                                              <a:gd name="connsiteY5" fmla="*/ 33993 h 589043"/>
                                                                                              <a:gd name="connsiteX6" fmla="*/ 110991 w 592773"/>
                                                                                              <a:gd name="connsiteY6" fmla="*/ 137432 h 589043"/>
                                                                                              <a:gd name="connsiteX7" fmla="*/ 7552 w 592773"/>
                                                                                              <a:gd name="connsiteY7" fmla="*/ 269834 h 589043"/>
                                                                                              <a:gd name="connsiteX8" fmla="*/ 334419 w 592773"/>
                                                                                              <a:gd name="connsiteY8" fmla="*/ 493262 h 589043"/>
                                                                                              <a:gd name="connsiteX9" fmla="*/ 301318 w 592773"/>
                                                                                              <a:gd name="connsiteY9" fmla="*/ 402235 h 589043"/>
                                                                                              <a:gd name="connsiteX10" fmla="*/ 334419 w 592773"/>
                                                                                              <a:gd name="connsiteY10" fmla="*/ 427061 h 589043"/>
                                                                                              <a:gd name="connsiteX11" fmla="*/ 578535 w 592773"/>
                                                                                              <a:gd name="connsiteY11" fmla="*/ 580150 h 589043"/>
                                                                                              <a:gd name="connsiteX12" fmla="*/ 557847 w 592773"/>
                                                                                              <a:gd name="connsiteY12" fmla="*/ 534637 h 589043"/>
                                                                                              <a:gd name="connsiteX13" fmla="*/ 508396 w 592773"/>
                                                                                              <a:gd name="connsiteY13" fmla="*/ 237461 h 589043"/>
                                                                                              <a:gd name="connsiteX14" fmla="*/ 503838 w 592773"/>
                                                                                              <a:gd name="connsiteY14" fmla="*/ 217462 h 589043"/>
                                                                                              <a:gd name="connsiteX15" fmla="*/ 495451 w 592773"/>
                                                                                              <a:gd name="connsiteY15" fmla="*/ 165089 h 589043"/>
                                                                                              <a:gd name="connsiteX16" fmla="*/ 432636 w 592773"/>
                                                                                              <a:gd name="connsiteY16" fmla="*/ 139664 h 589043"/>
                                                                                              <a:gd name="connsiteX0" fmla="*/ 432636 w 592773"/>
                                                                                              <a:gd name="connsiteY0" fmla="*/ 135226 h 584605"/>
                                                                                              <a:gd name="connsiteX1" fmla="*/ 508094 w 592773"/>
                                                                                              <a:gd name="connsiteY1" fmla="*/ 72618 h 584605"/>
                                                                                              <a:gd name="connsiteX2" fmla="*/ 483903 w 592773"/>
                                                                                              <a:gd name="connsiteY2" fmla="*/ 12142 h 584605"/>
                                                                                              <a:gd name="connsiteX3" fmla="*/ 473070 w 592773"/>
                                                                                              <a:gd name="connsiteY3" fmla="*/ 526 h 584605"/>
                                                                                              <a:gd name="connsiteX4" fmla="*/ 396614 w 592773"/>
                                                                                              <a:gd name="connsiteY4" fmla="*/ 3514 h 584605"/>
                                                                                              <a:gd name="connsiteX5" fmla="*/ 295217 w 592773"/>
                                                                                              <a:gd name="connsiteY5" fmla="*/ 16980 h 584605"/>
                                                                                              <a:gd name="connsiteX6" fmla="*/ 185467 w 592773"/>
                                                                                              <a:gd name="connsiteY6" fmla="*/ 29555 h 584605"/>
                                                                                              <a:gd name="connsiteX7" fmla="*/ 110991 w 592773"/>
                                                                                              <a:gd name="connsiteY7" fmla="*/ 132994 h 584605"/>
                                                                                              <a:gd name="connsiteX8" fmla="*/ 7552 w 592773"/>
                                                                                              <a:gd name="connsiteY8" fmla="*/ 265396 h 584605"/>
                                                                                              <a:gd name="connsiteX9" fmla="*/ 334419 w 592773"/>
                                                                                              <a:gd name="connsiteY9" fmla="*/ 488824 h 584605"/>
                                                                                              <a:gd name="connsiteX10" fmla="*/ 301318 w 592773"/>
                                                                                              <a:gd name="connsiteY10" fmla="*/ 397797 h 584605"/>
                                                                                              <a:gd name="connsiteX11" fmla="*/ 334419 w 592773"/>
                                                                                              <a:gd name="connsiteY11" fmla="*/ 422623 h 584605"/>
                                                                                              <a:gd name="connsiteX12" fmla="*/ 578535 w 592773"/>
                                                                                              <a:gd name="connsiteY12" fmla="*/ 575712 h 584605"/>
                                                                                              <a:gd name="connsiteX13" fmla="*/ 557847 w 592773"/>
                                                                                              <a:gd name="connsiteY13" fmla="*/ 530199 h 584605"/>
                                                                                              <a:gd name="connsiteX14" fmla="*/ 508396 w 592773"/>
                                                                                              <a:gd name="connsiteY14" fmla="*/ 233023 h 584605"/>
                                                                                              <a:gd name="connsiteX15" fmla="*/ 503838 w 592773"/>
                                                                                              <a:gd name="connsiteY15" fmla="*/ 213024 h 584605"/>
                                                                                              <a:gd name="connsiteX16" fmla="*/ 495451 w 592773"/>
                                                                                              <a:gd name="connsiteY16" fmla="*/ 160651 h 584605"/>
                                                                                              <a:gd name="connsiteX17" fmla="*/ 432636 w 592773"/>
                                                                                              <a:gd name="connsiteY17" fmla="*/ 135226 h 584605"/>
                                                                                              <a:gd name="connsiteX0" fmla="*/ 432636 w 592773"/>
                                                                                              <a:gd name="connsiteY0" fmla="*/ 142132 h 591511"/>
                                                                                              <a:gd name="connsiteX1" fmla="*/ 508094 w 592773"/>
                                                                                              <a:gd name="connsiteY1" fmla="*/ 79524 h 591511"/>
                                                                                              <a:gd name="connsiteX2" fmla="*/ 483903 w 592773"/>
                                                                                              <a:gd name="connsiteY2" fmla="*/ 19048 h 591511"/>
                                                                                              <a:gd name="connsiteX3" fmla="*/ 465813 w 592773"/>
                                                                                              <a:gd name="connsiteY3" fmla="*/ 175 h 591511"/>
                                                                                              <a:gd name="connsiteX4" fmla="*/ 396614 w 592773"/>
                                                                                              <a:gd name="connsiteY4" fmla="*/ 10420 h 591511"/>
                                                                                              <a:gd name="connsiteX5" fmla="*/ 295217 w 592773"/>
                                                                                              <a:gd name="connsiteY5" fmla="*/ 23886 h 591511"/>
                                                                                              <a:gd name="connsiteX6" fmla="*/ 185467 w 592773"/>
                                                                                              <a:gd name="connsiteY6" fmla="*/ 36461 h 591511"/>
                                                                                              <a:gd name="connsiteX7" fmla="*/ 110991 w 592773"/>
                                                                                              <a:gd name="connsiteY7" fmla="*/ 139900 h 591511"/>
                                                                                              <a:gd name="connsiteX8" fmla="*/ 7552 w 592773"/>
                                                                                              <a:gd name="connsiteY8" fmla="*/ 272302 h 591511"/>
                                                                                              <a:gd name="connsiteX9" fmla="*/ 334419 w 592773"/>
                                                                                              <a:gd name="connsiteY9" fmla="*/ 495730 h 591511"/>
                                                                                              <a:gd name="connsiteX10" fmla="*/ 301318 w 592773"/>
                                                                                              <a:gd name="connsiteY10" fmla="*/ 404703 h 591511"/>
                                                                                              <a:gd name="connsiteX11" fmla="*/ 334419 w 592773"/>
                                                                                              <a:gd name="connsiteY11" fmla="*/ 429529 h 591511"/>
                                                                                              <a:gd name="connsiteX12" fmla="*/ 578535 w 592773"/>
                                                                                              <a:gd name="connsiteY12" fmla="*/ 582618 h 591511"/>
                                                                                              <a:gd name="connsiteX13" fmla="*/ 557847 w 592773"/>
                                                                                              <a:gd name="connsiteY13" fmla="*/ 537105 h 591511"/>
                                                                                              <a:gd name="connsiteX14" fmla="*/ 508396 w 592773"/>
                                                                                              <a:gd name="connsiteY14" fmla="*/ 239929 h 591511"/>
                                                                                              <a:gd name="connsiteX15" fmla="*/ 503838 w 592773"/>
                                                                                              <a:gd name="connsiteY15" fmla="*/ 219930 h 591511"/>
                                                                                              <a:gd name="connsiteX16" fmla="*/ 495451 w 592773"/>
                                                                                              <a:gd name="connsiteY16" fmla="*/ 167557 h 591511"/>
                                                                                              <a:gd name="connsiteX17" fmla="*/ 432636 w 592773"/>
                                                                                              <a:gd name="connsiteY17" fmla="*/ 142132 h 591511"/>
                                                                                              <a:gd name="connsiteX0" fmla="*/ 432636 w 592773"/>
                                                                                              <a:gd name="connsiteY0" fmla="*/ 133415 h 582794"/>
                                                                                              <a:gd name="connsiteX1" fmla="*/ 508094 w 592773"/>
                                                                                              <a:gd name="connsiteY1" fmla="*/ 70807 h 582794"/>
                                                                                              <a:gd name="connsiteX2" fmla="*/ 483903 w 592773"/>
                                                                                              <a:gd name="connsiteY2" fmla="*/ 10331 h 582794"/>
                                                                                              <a:gd name="connsiteX3" fmla="*/ 458556 w 592773"/>
                                                                                              <a:gd name="connsiteY3" fmla="*/ 1134 h 582794"/>
                                                                                              <a:gd name="connsiteX4" fmla="*/ 396614 w 592773"/>
                                                                                              <a:gd name="connsiteY4" fmla="*/ 1703 h 582794"/>
                                                                                              <a:gd name="connsiteX5" fmla="*/ 295217 w 592773"/>
                                                                                              <a:gd name="connsiteY5" fmla="*/ 15169 h 582794"/>
                                                                                              <a:gd name="connsiteX6" fmla="*/ 185467 w 592773"/>
                                                                                              <a:gd name="connsiteY6" fmla="*/ 27744 h 582794"/>
                                                                                              <a:gd name="connsiteX7" fmla="*/ 110991 w 592773"/>
                                                                                              <a:gd name="connsiteY7" fmla="*/ 131183 h 582794"/>
                                                                                              <a:gd name="connsiteX8" fmla="*/ 7552 w 592773"/>
                                                                                              <a:gd name="connsiteY8" fmla="*/ 263585 h 582794"/>
                                                                                              <a:gd name="connsiteX9" fmla="*/ 334419 w 592773"/>
                                                                                              <a:gd name="connsiteY9" fmla="*/ 487013 h 582794"/>
                                                                                              <a:gd name="connsiteX10" fmla="*/ 301318 w 592773"/>
                                                                                              <a:gd name="connsiteY10" fmla="*/ 395986 h 582794"/>
                                                                                              <a:gd name="connsiteX11" fmla="*/ 334419 w 592773"/>
                                                                                              <a:gd name="connsiteY11" fmla="*/ 420812 h 582794"/>
                                                                                              <a:gd name="connsiteX12" fmla="*/ 578535 w 592773"/>
                                                                                              <a:gd name="connsiteY12" fmla="*/ 573901 h 582794"/>
                                                                                              <a:gd name="connsiteX13" fmla="*/ 557847 w 592773"/>
                                                                                              <a:gd name="connsiteY13" fmla="*/ 528388 h 582794"/>
                                                                                              <a:gd name="connsiteX14" fmla="*/ 508396 w 592773"/>
                                                                                              <a:gd name="connsiteY14" fmla="*/ 231212 h 582794"/>
                                                                                              <a:gd name="connsiteX15" fmla="*/ 503838 w 592773"/>
                                                                                              <a:gd name="connsiteY15" fmla="*/ 211213 h 582794"/>
                                                                                              <a:gd name="connsiteX16" fmla="*/ 495451 w 592773"/>
                                                                                              <a:gd name="connsiteY16" fmla="*/ 158840 h 582794"/>
                                                                                              <a:gd name="connsiteX17" fmla="*/ 432636 w 592773"/>
                                                                                              <a:gd name="connsiteY17" fmla="*/ 133415 h 582794"/>
                                                                                              <a:gd name="connsiteX0" fmla="*/ 432636 w 592773"/>
                                                                                              <a:gd name="connsiteY0" fmla="*/ 139765 h 589144"/>
                                                                                              <a:gd name="connsiteX1" fmla="*/ 508094 w 592773"/>
                                                                                              <a:gd name="connsiteY1" fmla="*/ 77157 h 589144"/>
                                                                                              <a:gd name="connsiteX2" fmla="*/ 483903 w 592773"/>
                                                                                              <a:gd name="connsiteY2" fmla="*/ 16681 h 589144"/>
                                                                                              <a:gd name="connsiteX3" fmla="*/ 458556 w 592773"/>
                                                                                              <a:gd name="connsiteY3" fmla="*/ 227 h 589144"/>
                                                                                              <a:gd name="connsiteX4" fmla="*/ 396614 w 592773"/>
                                                                                              <a:gd name="connsiteY4" fmla="*/ 8053 h 589144"/>
                                                                                              <a:gd name="connsiteX5" fmla="*/ 295217 w 592773"/>
                                                                                              <a:gd name="connsiteY5" fmla="*/ 21519 h 589144"/>
                                                                                              <a:gd name="connsiteX6" fmla="*/ 185467 w 592773"/>
                                                                                              <a:gd name="connsiteY6" fmla="*/ 34094 h 589144"/>
                                                                                              <a:gd name="connsiteX7" fmla="*/ 110991 w 592773"/>
                                                                                              <a:gd name="connsiteY7" fmla="*/ 137533 h 589144"/>
                                                                                              <a:gd name="connsiteX8" fmla="*/ 7552 w 592773"/>
                                                                                              <a:gd name="connsiteY8" fmla="*/ 269935 h 589144"/>
                                                                                              <a:gd name="connsiteX9" fmla="*/ 334419 w 592773"/>
                                                                                              <a:gd name="connsiteY9" fmla="*/ 493363 h 589144"/>
                                                                                              <a:gd name="connsiteX10" fmla="*/ 301318 w 592773"/>
                                                                                              <a:gd name="connsiteY10" fmla="*/ 402336 h 589144"/>
                                                                                              <a:gd name="connsiteX11" fmla="*/ 334419 w 592773"/>
                                                                                              <a:gd name="connsiteY11" fmla="*/ 427162 h 589144"/>
                                                                                              <a:gd name="connsiteX12" fmla="*/ 578535 w 592773"/>
                                                                                              <a:gd name="connsiteY12" fmla="*/ 580251 h 589144"/>
                                                                                              <a:gd name="connsiteX13" fmla="*/ 557847 w 592773"/>
                                                                                              <a:gd name="connsiteY13" fmla="*/ 534738 h 589144"/>
                                                                                              <a:gd name="connsiteX14" fmla="*/ 508396 w 592773"/>
                                                                                              <a:gd name="connsiteY14" fmla="*/ 237562 h 589144"/>
                                                                                              <a:gd name="connsiteX15" fmla="*/ 503838 w 592773"/>
                                                                                              <a:gd name="connsiteY15" fmla="*/ 217563 h 589144"/>
                                                                                              <a:gd name="connsiteX16" fmla="*/ 495451 w 592773"/>
                                                                                              <a:gd name="connsiteY16" fmla="*/ 165190 h 589144"/>
                                                                                              <a:gd name="connsiteX17" fmla="*/ 432636 w 592773"/>
                                                                                              <a:gd name="connsiteY17" fmla="*/ 139765 h 589144"/>
                                                                                              <a:gd name="connsiteX0" fmla="*/ 432636 w 592773"/>
                                                                                              <a:gd name="connsiteY0" fmla="*/ 143505 h 592884"/>
                                                                                              <a:gd name="connsiteX1" fmla="*/ 508094 w 592773"/>
                                                                                              <a:gd name="connsiteY1" fmla="*/ 80897 h 592884"/>
                                                                                              <a:gd name="connsiteX2" fmla="*/ 483903 w 592773"/>
                                                                                              <a:gd name="connsiteY2" fmla="*/ 20421 h 592884"/>
                                                                                              <a:gd name="connsiteX3" fmla="*/ 458556 w 592773"/>
                                                                                              <a:gd name="connsiteY3" fmla="*/ 3967 h 592884"/>
                                                                                              <a:gd name="connsiteX4" fmla="*/ 396614 w 592773"/>
                                                                                              <a:gd name="connsiteY4" fmla="*/ 11793 h 592884"/>
                                                                                              <a:gd name="connsiteX5" fmla="*/ 295217 w 592773"/>
                                                                                              <a:gd name="connsiteY5" fmla="*/ 25259 h 592884"/>
                                                                                              <a:gd name="connsiteX6" fmla="*/ 185467 w 592773"/>
                                                                                              <a:gd name="connsiteY6" fmla="*/ 37834 h 592884"/>
                                                                                              <a:gd name="connsiteX7" fmla="*/ 110991 w 592773"/>
                                                                                              <a:gd name="connsiteY7" fmla="*/ 141273 h 592884"/>
                                                                                              <a:gd name="connsiteX8" fmla="*/ 7552 w 592773"/>
                                                                                              <a:gd name="connsiteY8" fmla="*/ 273675 h 592884"/>
                                                                                              <a:gd name="connsiteX9" fmla="*/ 334419 w 592773"/>
                                                                                              <a:gd name="connsiteY9" fmla="*/ 497103 h 592884"/>
                                                                                              <a:gd name="connsiteX10" fmla="*/ 301318 w 592773"/>
                                                                                              <a:gd name="connsiteY10" fmla="*/ 406076 h 592884"/>
                                                                                              <a:gd name="connsiteX11" fmla="*/ 334419 w 592773"/>
                                                                                              <a:gd name="connsiteY11" fmla="*/ 430902 h 592884"/>
                                                                                              <a:gd name="connsiteX12" fmla="*/ 578535 w 592773"/>
                                                                                              <a:gd name="connsiteY12" fmla="*/ 583991 h 592884"/>
                                                                                              <a:gd name="connsiteX13" fmla="*/ 557847 w 592773"/>
                                                                                              <a:gd name="connsiteY13" fmla="*/ 538478 h 592884"/>
                                                                                              <a:gd name="connsiteX14" fmla="*/ 508396 w 592773"/>
                                                                                              <a:gd name="connsiteY14" fmla="*/ 241302 h 592884"/>
                                                                                              <a:gd name="connsiteX15" fmla="*/ 503838 w 592773"/>
                                                                                              <a:gd name="connsiteY15" fmla="*/ 221303 h 592884"/>
                                                                                              <a:gd name="connsiteX16" fmla="*/ 495451 w 592773"/>
                                                                                              <a:gd name="connsiteY16" fmla="*/ 168930 h 592884"/>
                                                                                              <a:gd name="connsiteX17" fmla="*/ 432636 w 592773"/>
                                                                                              <a:gd name="connsiteY17" fmla="*/ 143505 h 592884"/>
                                                                                              <a:gd name="connsiteX0" fmla="*/ 432636 w 592773"/>
                                                                                              <a:gd name="connsiteY0" fmla="*/ 143171 h 592550"/>
                                                                                              <a:gd name="connsiteX1" fmla="*/ 508094 w 592773"/>
                                                                                              <a:gd name="connsiteY1" fmla="*/ 80563 h 592550"/>
                                                                                              <a:gd name="connsiteX2" fmla="*/ 483903 w 592773"/>
                                                                                              <a:gd name="connsiteY2" fmla="*/ 20087 h 592550"/>
                                                                                              <a:gd name="connsiteX3" fmla="*/ 458556 w 592773"/>
                                                                                              <a:gd name="connsiteY3" fmla="*/ 3633 h 592550"/>
                                                                                              <a:gd name="connsiteX4" fmla="*/ 420805 w 592773"/>
                                                                                              <a:gd name="connsiteY4" fmla="*/ 1783 h 592550"/>
                                                                                              <a:gd name="connsiteX5" fmla="*/ 295217 w 592773"/>
                                                                                              <a:gd name="connsiteY5" fmla="*/ 24925 h 592550"/>
                                                                                              <a:gd name="connsiteX6" fmla="*/ 185467 w 592773"/>
                                                                                              <a:gd name="connsiteY6" fmla="*/ 37500 h 592550"/>
                                                                                              <a:gd name="connsiteX7" fmla="*/ 110991 w 592773"/>
                                                                                              <a:gd name="connsiteY7" fmla="*/ 140939 h 592550"/>
                                                                                              <a:gd name="connsiteX8" fmla="*/ 7552 w 592773"/>
                                                                                              <a:gd name="connsiteY8" fmla="*/ 273341 h 592550"/>
                                                                                              <a:gd name="connsiteX9" fmla="*/ 334419 w 592773"/>
                                                                                              <a:gd name="connsiteY9" fmla="*/ 496769 h 592550"/>
                                                                                              <a:gd name="connsiteX10" fmla="*/ 301318 w 592773"/>
                                                                                              <a:gd name="connsiteY10" fmla="*/ 405742 h 592550"/>
                                                                                              <a:gd name="connsiteX11" fmla="*/ 334419 w 592773"/>
                                                                                              <a:gd name="connsiteY11" fmla="*/ 430568 h 592550"/>
                                                                                              <a:gd name="connsiteX12" fmla="*/ 578535 w 592773"/>
                                                                                              <a:gd name="connsiteY12" fmla="*/ 583657 h 592550"/>
                                                                                              <a:gd name="connsiteX13" fmla="*/ 557847 w 592773"/>
                                                                                              <a:gd name="connsiteY13" fmla="*/ 538144 h 592550"/>
                                                                                              <a:gd name="connsiteX14" fmla="*/ 508396 w 592773"/>
                                                                                              <a:gd name="connsiteY14" fmla="*/ 240968 h 592550"/>
                                                                                              <a:gd name="connsiteX15" fmla="*/ 503838 w 592773"/>
                                                                                              <a:gd name="connsiteY15" fmla="*/ 220969 h 592550"/>
                                                                                              <a:gd name="connsiteX16" fmla="*/ 495451 w 592773"/>
                                                                                              <a:gd name="connsiteY16" fmla="*/ 168596 h 592550"/>
                                                                                              <a:gd name="connsiteX17" fmla="*/ 432636 w 592773"/>
                                                                                              <a:gd name="connsiteY17" fmla="*/ 143171 h 592550"/>
                                                                                              <a:gd name="connsiteX0" fmla="*/ 505208 w 592773"/>
                                                                                              <a:gd name="connsiteY0" fmla="*/ 126238 h 592550"/>
                                                                                              <a:gd name="connsiteX1" fmla="*/ 508094 w 592773"/>
                                                                                              <a:gd name="connsiteY1" fmla="*/ 80563 h 592550"/>
                                                                                              <a:gd name="connsiteX2" fmla="*/ 483903 w 592773"/>
                                                                                              <a:gd name="connsiteY2" fmla="*/ 20087 h 592550"/>
                                                                                              <a:gd name="connsiteX3" fmla="*/ 458556 w 592773"/>
                                                                                              <a:gd name="connsiteY3" fmla="*/ 3633 h 592550"/>
                                                                                              <a:gd name="connsiteX4" fmla="*/ 420805 w 592773"/>
                                                                                              <a:gd name="connsiteY4" fmla="*/ 1783 h 592550"/>
                                                                                              <a:gd name="connsiteX5" fmla="*/ 295217 w 592773"/>
                                                                                              <a:gd name="connsiteY5" fmla="*/ 24925 h 592550"/>
                                                                                              <a:gd name="connsiteX6" fmla="*/ 185467 w 592773"/>
                                                                                              <a:gd name="connsiteY6" fmla="*/ 37500 h 592550"/>
                                                                                              <a:gd name="connsiteX7" fmla="*/ 110991 w 592773"/>
                                                                                              <a:gd name="connsiteY7" fmla="*/ 140939 h 592550"/>
                                                                                              <a:gd name="connsiteX8" fmla="*/ 7552 w 592773"/>
                                                                                              <a:gd name="connsiteY8" fmla="*/ 273341 h 592550"/>
                                                                                              <a:gd name="connsiteX9" fmla="*/ 334419 w 592773"/>
                                                                                              <a:gd name="connsiteY9" fmla="*/ 496769 h 592550"/>
                                                                                              <a:gd name="connsiteX10" fmla="*/ 301318 w 592773"/>
                                                                                              <a:gd name="connsiteY10" fmla="*/ 405742 h 592550"/>
                                                                                              <a:gd name="connsiteX11" fmla="*/ 334419 w 592773"/>
                                                                                              <a:gd name="connsiteY11" fmla="*/ 430568 h 592550"/>
                                                                                              <a:gd name="connsiteX12" fmla="*/ 578535 w 592773"/>
                                                                                              <a:gd name="connsiteY12" fmla="*/ 583657 h 592550"/>
                                                                                              <a:gd name="connsiteX13" fmla="*/ 557847 w 592773"/>
                                                                                              <a:gd name="connsiteY13" fmla="*/ 538144 h 592550"/>
                                                                                              <a:gd name="connsiteX14" fmla="*/ 508396 w 592773"/>
                                                                                              <a:gd name="connsiteY14" fmla="*/ 240968 h 592550"/>
                                                                                              <a:gd name="connsiteX15" fmla="*/ 503838 w 592773"/>
                                                                                              <a:gd name="connsiteY15" fmla="*/ 220969 h 592550"/>
                                                                                              <a:gd name="connsiteX16" fmla="*/ 495451 w 592773"/>
                                                                                              <a:gd name="connsiteY16" fmla="*/ 168596 h 592550"/>
                                                                                              <a:gd name="connsiteX17" fmla="*/ 505208 w 592773"/>
                                                                                              <a:gd name="connsiteY17" fmla="*/ 126238 h 592550"/>
                                                                                              <a:gd name="connsiteX0" fmla="*/ 505208 w 589969"/>
                                                                                              <a:gd name="connsiteY0" fmla="*/ 126238 h 584594"/>
                                                                                              <a:gd name="connsiteX1" fmla="*/ 508094 w 589969"/>
                                                                                              <a:gd name="connsiteY1" fmla="*/ 80563 h 584594"/>
                                                                                              <a:gd name="connsiteX2" fmla="*/ 483903 w 589969"/>
                                                                                              <a:gd name="connsiteY2" fmla="*/ 20087 h 584594"/>
                                                                                              <a:gd name="connsiteX3" fmla="*/ 458556 w 589969"/>
                                                                                              <a:gd name="connsiteY3" fmla="*/ 3633 h 584594"/>
                                                                                              <a:gd name="connsiteX4" fmla="*/ 420805 w 589969"/>
                                                                                              <a:gd name="connsiteY4" fmla="*/ 1783 h 584594"/>
                                                                                              <a:gd name="connsiteX5" fmla="*/ 295217 w 589969"/>
                                                                                              <a:gd name="connsiteY5" fmla="*/ 24925 h 584594"/>
                                                                                              <a:gd name="connsiteX6" fmla="*/ 185467 w 589969"/>
                                                                                              <a:gd name="connsiteY6" fmla="*/ 37500 h 584594"/>
                                                                                              <a:gd name="connsiteX7" fmla="*/ 110991 w 589969"/>
                                                                                              <a:gd name="connsiteY7" fmla="*/ 140939 h 584594"/>
                                                                                              <a:gd name="connsiteX8" fmla="*/ 7552 w 589969"/>
                                                                                              <a:gd name="connsiteY8" fmla="*/ 273341 h 584594"/>
                                                                                              <a:gd name="connsiteX9" fmla="*/ 334419 w 589969"/>
                                                                                              <a:gd name="connsiteY9" fmla="*/ 496769 h 584594"/>
                                                                                              <a:gd name="connsiteX10" fmla="*/ 301318 w 589969"/>
                                                                                              <a:gd name="connsiteY10" fmla="*/ 405742 h 584594"/>
                                                                                              <a:gd name="connsiteX11" fmla="*/ 334419 w 589969"/>
                                                                                              <a:gd name="connsiteY11" fmla="*/ 430568 h 584594"/>
                                                                                              <a:gd name="connsiteX12" fmla="*/ 578535 w 589969"/>
                                                                                              <a:gd name="connsiteY12" fmla="*/ 583657 h 584594"/>
                                                                                              <a:gd name="connsiteX13" fmla="*/ 545751 w 589969"/>
                                                                                              <a:gd name="connsiteY13" fmla="*/ 482506 h 584594"/>
                                                                                              <a:gd name="connsiteX14" fmla="*/ 508396 w 589969"/>
                                                                                              <a:gd name="connsiteY14" fmla="*/ 240968 h 584594"/>
                                                                                              <a:gd name="connsiteX15" fmla="*/ 503838 w 589969"/>
                                                                                              <a:gd name="connsiteY15" fmla="*/ 220969 h 584594"/>
                                                                                              <a:gd name="connsiteX16" fmla="*/ 495451 w 589969"/>
                                                                                              <a:gd name="connsiteY16" fmla="*/ 168596 h 584594"/>
                                                                                              <a:gd name="connsiteX17" fmla="*/ 505208 w 589969"/>
                                                                                              <a:gd name="connsiteY17" fmla="*/ 126238 h 584594"/>
                                                                                              <a:gd name="connsiteX0" fmla="*/ 548750 w 589969"/>
                                                                                              <a:gd name="connsiteY0" fmla="*/ 114143 h 584594"/>
                                                                                              <a:gd name="connsiteX1" fmla="*/ 508094 w 589969"/>
                                                                                              <a:gd name="connsiteY1" fmla="*/ 80563 h 584594"/>
                                                                                              <a:gd name="connsiteX2" fmla="*/ 483903 w 589969"/>
                                                                                              <a:gd name="connsiteY2" fmla="*/ 20087 h 584594"/>
                                                                                              <a:gd name="connsiteX3" fmla="*/ 458556 w 589969"/>
                                                                                              <a:gd name="connsiteY3" fmla="*/ 3633 h 584594"/>
                                                                                              <a:gd name="connsiteX4" fmla="*/ 420805 w 589969"/>
                                                                                              <a:gd name="connsiteY4" fmla="*/ 1783 h 584594"/>
                                                                                              <a:gd name="connsiteX5" fmla="*/ 295217 w 589969"/>
                                                                                              <a:gd name="connsiteY5" fmla="*/ 24925 h 584594"/>
                                                                                              <a:gd name="connsiteX6" fmla="*/ 185467 w 589969"/>
                                                                                              <a:gd name="connsiteY6" fmla="*/ 37500 h 584594"/>
                                                                                              <a:gd name="connsiteX7" fmla="*/ 110991 w 589969"/>
                                                                                              <a:gd name="connsiteY7" fmla="*/ 140939 h 584594"/>
                                                                                              <a:gd name="connsiteX8" fmla="*/ 7552 w 589969"/>
                                                                                              <a:gd name="connsiteY8" fmla="*/ 273341 h 584594"/>
                                                                                              <a:gd name="connsiteX9" fmla="*/ 334419 w 589969"/>
                                                                                              <a:gd name="connsiteY9" fmla="*/ 496769 h 584594"/>
                                                                                              <a:gd name="connsiteX10" fmla="*/ 301318 w 589969"/>
                                                                                              <a:gd name="connsiteY10" fmla="*/ 405742 h 584594"/>
                                                                                              <a:gd name="connsiteX11" fmla="*/ 334419 w 589969"/>
                                                                                              <a:gd name="connsiteY11" fmla="*/ 430568 h 584594"/>
                                                                                              <a:gd name="connsiteX12" fmla="*/ 578535 w 589969"/>
                                                                                              <a:gd name="connsiteY12" fmla="*/ 583657 h 584594"/>
                                                                                              <a:gd name="connsiteX13" fmla="*/ 545751 w 589969"/>
                                                                                              <a:gd name="connsiteY13" fmla="*/ 482506 h 584594"/>
                                                                                              <a:gd name="connsiteX14" fmla="*/ 508396 w 589969"/>
                                                                                              <a:gd name="connsiteY14" fmla="*/ 240968 h 584594"/>
                                                                                              <a:gd name="connsiteX15" fmla="*/ 503838 w 589969"/>
                                                                                              <a:gd name="connsiteY15" fmla="*/ 220969 h 584594"/>
                                                                                              <a:gd name="connsiteX16" fmla="*/ 495451 w 589969"/>
                                                                                              <a:gd name="connsiteY16" fmla="*/ 168596 h 584594"/>
                                                                                              <a:gd name="connsiteX17" fmla="*/ 548750 w 589969"/>
                                                                                              <a:gd name="connsiteY17" fmla="*/ 114143 h 584594"/>
                                                                                              <a:gd name="connsiteX0" fmla="*/ 548750 w 589969"/>
                                                                                              <a:gd name="connsiteY0" fmla="*/ 114143 h 584594"/>
                                                                                              <a:gd name="connsiteX1" fmla="*/ 508094 w 589969"/>
                                                                                              <a:gd name="connsiteY1" fmla="*/ 80563 h 584594"/>
                                                                                              <a:gd name="connsiteX2" fmla="*/ 483903 w 589969"/>
                                                                                              <a:gd name="connsiteY2" fmla="*/ 20087 h 584594"/>
                                                                                              <a:gd name="connsiteX3" fmla="*/ 458556 w 589969"/>
                                                                                              <a:gd name="connsiteY3" fmla="*/ 3633 h 584594"/>
                                                                                              <a:gd name="connsiteX4" fmla="*/ 420805 w 589969"/>
                                                                                              <a:gd name="connsiteY4" fmla="*/ 1783 h 584594"/>
                                                                                              <a:gd name="connsiteX5" fmla="*/ 295217 w 589969"/>
                                                                                              <a:gd name="connsiteY5" fmla="*/ 24925 h 584594"/>
                                                                                              <a:gd name="connsiteX6" fmla="*/ 185467 w 589969"/>
                                                                                              <a:gd name="connsiteY6" fmla="*/ 37500 h 584594"/>
                                                                                              <a:gd name="connsiteX7" fmla="*/ 110991 w 589969"/>
                                                                                              <a:gd name="connsiteY7" fmla="*/ 140939 h 584594"/>
                                                                                              <a:gd name="connsiteX8" fmla="*/ 7552 w 589969"/>
                                                                                              <a:gd name="connsiteY8" fmla="*/ 273341 h 584594"/>
                                                                                              <a:gd name="connsiteX9" fmla="*/ 334419 w 589969"/>
                                                                                              <a:gd name="connsiteY9" fmla="*/ 496769 h 584594"/>
                                                                                              <a:gd name="connsiteX10" fmla="*/ 301318 w 589969"/>
                                                                                              <a:gd name="connsiteY10" fmla="*/ 405742 h 584594"/>
                                                                                              <a:gd name="connsiteX11" fmla="*/ 334419 w 589969"/>
                                                                                              <a:gd name="connsiteY11" fmla="*/ 430568 h 584594"/>
                                                                                              <a:gd name="connsiteX12" fmla="*/ 578535 w 589969"/>
                                                                                              <a:gd name="connsiteY12" fmla="*/ 583657 h 584594"/>
                                                                                              <a:gd name="connsiteX13" fmla="*/ 545751 w 589969"/>
                                                                                              <a:gd name="connsiteY13" fmla="*/ 482506 h 584594"/>
                                                                                              <a:gd name="connsiteX14" fmla="*/ 508396 w 589969"/>
                                                                                              <a:gd name="connsiteY14" fmla="*/ 240968 h 584594"/>
                                                                                              <a:gd name="connsiteX15" fmla="*/ 503838 w 589969"/>
                                                                                              <a:gd name="connsiteY15" fmla="*/ 220969 h 584594"/>
                                                                                              <a:gd name="connsiteX16" fmla="*/ 495451 w 589969"/>
                                                                                              <a:gd name="connsiteY16" fmla="*/ 168596 h 584594"/>
                                                                                              <a:gd name="connsiteX17" fmla="*/ 548750 w 589969"/>
                                                                                              <a:gd name="connsiteY17" fmla="*/ 114143 h 584594"/>
                                                                                              <a:gd name="connsiteX0" fmla="*/ 580197 w 589969"/>
                                                                                              <a:gd name="connsiteY0" fmla="*/ 85114 h 584594"/>
                                                                                              <a:gd name="connsiteX1" fmla="*/ 508094 w 589969"/>
                                                                                              <a:gd name="connsiteY1" fmla="*/ 80563 h 584594"/>
                                                                                              <a:gd name="connsiteX2" fmla="*/ 483903 w 589969"/>
                                                                                              <a:gd name="connsiteY2" fmla="*/ 20087 h 584594"/>
                                                                                              <a:gd name="connsiteX3" fmla="*/ 458556 w 589969"/>
                                                                                              <a:gd name="connsiteY3" fmla="*/ 3633 h 584594"/>
                                                                                              <a:gd name="connsiteX4" fmla="*/ 420805 w 589969"/>
                                                                                              <a:gd name="connsiteY4" fmla="*/ 1783 h 584594"/>
                                                                                              <a:gd name="connsiteX5" fmla="*/ 295217 w 589969"/>
                                                                                              <a:gd name="connsiteY5" fmla="*/ 24925 h 584594"/>
                                                                                              <a:gd name="connsiteX6" fmla="*/ 185467 w 589969"/>
                                                                                              <a:gd name="connsiteY6" fmla="*/ 37500 h 584594"/>
                                                                                              <a:gd name="connsiteX7" fmla="*/ 110991 w 589969"/>
                                                                                              <a:gd name="connsiteY7" fmla="*/ 140939 h 584594"/>
                                                                                              <a:gd name="connsiteX8" fmla="*/ 7552 w 589969"/>
                                                                                              <a:gd name="connsiteY8" fmla="*/ 273341 h 584594"/>
                                                                                              <a:gd name="connsiteX9" fmla="*/ 334419 w 589969"/>
                                                                                              <a:gd name="connsiteY9" fmla="*/ 496769 h 584594"/>
                                                                                              <a:gd name="connsiteX10" fmla="*/ 301318 w 589969"/>
                                                                                              <a:gd name="connsiteY10" fmla="*/ 405742 h 584594"/>
                                                                                              <a:gd name="connsiteX11" fmla="*/ 334419 w 589969"/>
                                                                                              <a:gd name="connsiteY11" fmla="*/ 430568 h 584594"/>
                                                                                              <a:gd name="connsiteX12" fmla="*/ 578535 w 589969"/>
                                                                                              <a:gd name="connsiteY12" fmla="*/ 583657 h 584594"/>
                                                                                              <a:gd name="connsiteX13" fmla="*/ 545751 w 589969"/>
                                                                                              <a:gd name="connsiteY13" fmla="*/ 482506 h 584594"/>
                                                                                              <a:gd name="connsiteX14" fmla="*/ 508396 w 589969"/>
                                                                                              <a:gd name="connsiteY14" fmla="*/ 240968 h 584594"/>
                                                                                              <a:gd name="connsiteX15" fmla="*/ 503838 w 589969"/>
                                                                                              <a:gd name="connsiteY15" fmla="*/ 220969 h 584594"/>
                                                                                              <a:gd name="connsiteX16" fmla="*/ 495451 w 589969"/>
                                                                                              <a:gd name="connsiteY16" fmla="*/ 168596 h 584594"/>
                                                                                              <a:gd name="connsiteX17" fmla="*/ 580197 w 589969"/>
                                                                                              <a:gd name="connsiteY17" fmla="*/ 85114 h 584594"/>
                                                                                              <a:gd name="connsiteX0" fmla="*/ 580197 w 589969"/>
                                                                                              <a:gd name="connsiteY0" fmla="*/ 77857 h 584594"/>
                                                                                              <a:gd name="connsiteX1" fmla="*/ 508094 w 589969"/>
                                                                                              <a:gd name="connsiteY1" fmla="*/ 80563 h 584594"/>
                                                                                              <a:gd name="connsiteX2" fmla="*/ 483903 w 589969"/>
                                                                                              <a:gd name="connsiteY2" fmla="*/ 20087 h 584594"/>
                                                                                              <a:gd name="connsiteX3" fmla="*/ 458556 w 589969"/>
                                                                                              <a:gd name="connsiteY3" fmla="*/ 3633 h 584594"/>
                                                                                              <a:gd name="connsiteX4" fmla="*/ 420805 w 589969"/>
                                                                                              <a:gd name="connsiteY4" fmla="*/ 1783 h 584594"/>
                                                                                              <a:gd name="connsiteX5" fmla="*/ 295217 w 589969"/>
                                                                                              <a:gd name="connsiteY5" fmla="*/ 24925 h 584594"/>
                                                                                              <a:gd name="connsiteX6" fmla="*/ 185467 w 589969"/>
                                                                                              <a:gd name="connsiteY6" fmla="*/ 37500 h 584594"/>
                                                                                              <a:gd name="connsiteX7" fmla="*/ 110991 w 589969"/>
                                                                                              <a:gd name="connsiteY7" fmla="*/ 140939 h 584594"/>
                                                                                              <a:gd name="connsiteX8" fmla="*/ 7552 w 589969"/>
                                                                                              <a:gd name="connsiteY8" fmla="*/ 273341 h 584594"/>
                                                                                              <a:gd name="connsiteX9" fmla="*/ 334419 w 589969"/>
                                                                                              <a:gd name="connsiteY9" fmla="*/ 496769 h 584594"/>
                                                                                              <a:gd name="connsiteX10" fmla="*/ 301318 w 589969"/>
                                                                                              <a:gd name="connsiteY10" fmla="*/ 405742 h 584594"/>
                                                                                              <a:gd name="connsiteX11" fmla="*/ 334419 w 589969"/>
                                                                                              <a:gd name="connsiteY11" fmla="*/ 430568 h 584594"/>
                                                                                              <a:gd name="connsiteX12" fmla="*/ 578535 w 589969"/>
                                                                                              <a:gd name="connsiteY12" fmla="*/ 583657 h 584594"/>
                                                                                              <a:gd name="connsiteX13" fmla="*/ 545751 w 589969"/>
                                                                                              <a:gd name="connsiteY13" fmla="*/ 482506 h 584594"/>
                                                                                              <a:gd name="connsiteX14" fmla="*/ 508396 w 589969"/>
                                                                                              <a:gd name="connsiteY14" fmla="*/ 240968 h 584594"/>
                                                                                              <a:gd name="connsiteX15" fmla="*/ 503838 w 589969"/>
                                                                                              <a:gd name="connsiteY15" fmla="*/ 220969 h 584594"/>
                                                                                              <a:gd name="connsiteX16" fmla="*/ 495451 w 589969"/>
                                                                                              <a:gd name="connsiteY16" fmla="*/ 168596 h 584594"/>
                                                                                              <a:gd name="connsiteX17" fmla="*/ 580197 w 589969"/>
                                                                                              <a:gd name="connsiteY17" fmla="*/ 77857 h 584594"/>
                                                                                              <a:gd name="connsiteX0" fmla="*/ 580197 w 721381"/>
                                                                                              <a:gd name="connsiteY0" fmla="*/ 77857 h 584594"/>
                                                                                              <a:gd name="connsiteX1" fmla="*/ 508094 w 721381"/>
                                                                                              <a:gd name="connsiteY1" fmla="*/ 80563 h 584594"/>
                                                                                              <a:gd name="connsiteX2" fmla="*/ 483903 w 721381"/>
                                                                                              <a:gd name="connsiteY2" fmla="*/ 20087 h 584594"/>
                                                                                              <a:gd name="connsiteX3" fmla="*/ 458556 w 721381"/>
                                                                                              <a:gd name="connsiteY3" fmla="*/ 3633 h 584594"/>
                                                                                              <a:gd name="connsiteX4" fmla="*/ 420805 w 721381"/>
                                                                                              <a:gd name="connsiteY4" fmla="*/ 1783 h 584594"/>
                                                                                              <a:gd name="connsiteX5" fmla="*/ 295217 w 721381"/>
                                                                                              <a:gd name="connsiteY5" fmla="*/ 24925 h 584594"/>
                                                                                              <a:gd name="connsiteX6" fmla="*/ 185467 w 721381"/>
                                                                                              <a:gd name="connsiteY6" fmla="*/ 37500 h 584594"/>
                                                                                              <a:gd name="connsiteX7" fmla="*/ 110991 w 721381"/>
                                                                                              <a:gd name="connsiteY7" fmla="*/ 140939 h 584594"/>
                                                                                              <a:gd name="connsiteX8" fmla="*/ 7552 w 721381"/>
                                                                                              <a:gd name="connsiteY8" fmla="*/ 273341 h 584594"/>
                                                                                              <a:gd name="connsiteX9" fmla="*/ 334419 w 721381"/>
                                                                                              <a:gd name="connsiteY9" fmla="*/ 496769 h 584594"/>
                                                                                              <a:gd name="connsiteX10" fmla="*/ 301318 w 721381"/>
                                                                                              <a:gd name="connsiteY10" fmla="*/ 405742 h 584594"/>
                                                                                              <a:gd name="connsiteX11" fmla="*/ 334419 w 721381"/>
                                                                                              <a:gd name="connsiteY11" fmla="*/ 430568 h 584594"/>
                                                                                              <a:gd name="connsiteX12" fmla="*/ 578535 w 721381"/>
                                                                                              <a:gd name="connsiteY12" fmla="*/ 583657 h 584594"/>
                                                                                              <a:gd name="connsiteX13" fmla="*/ 545751 w 721381"/>
                                                                                              <a:gd name="connsiteY13" fmla="*/ 482506 h 584594"/>
                                                                                              <a:gd name="connsiteX14" fmla="*/ 508396 w 721381"/>
                                                                                              <a:gd name="connsiteY14" fmla="*/ 240968 h 584594"/>
                                                                                              <a:gd name="connsiteX15" fmla="*/ 503838 w 721381"/>
                                                                                              <a:gd name="connsiteY15" fmla="*/ 220969 h 584594"/>
                                                                                              <a:gd name="connsiteX16" fmla="*/ 720423 w 721381"/>
                                                                                              <a:gd name="connsiteY16" fmla="*/ 47643 h 584594"/>
                                                                                              <a:gd name="connsiteX17" fmla="*/ 580197 w 721381"/>
                                                                                              <a:gd name="connsiteY17" fmla="*/ 77857 h 584594"/>
                                                                                              <a:gd name="connsiteX0" fmla="*/ 580197 w 725252"/>
                                                                                              <a:gd name="connsiteY0" fmla="*/ 77857 h 584594"/>
                                                                                              <a:gd name="connsiteX1" fmla="*/ 508094 w 725252"/>
                                                                                              <a:gd name="connsiteY1" fmla="*/ 80563 h 584594"/>
                                                                                              <a:gd name="connsiteX2" fmla="*/ 483903 w 725252"/>
                                                                                              <a:gd name="connsiteY2" fmla="*/ 20087 h 584594"/>
                                                                                              <a:gd name="connsiteX3" fmla="*/ 458556 w 725252"/>
                                                                                              <a:gd name="connsiteY3" fmla="*/ 3633 h 584594"/>
                                                                                              <a:gd name="connsiteX4" fmla="*/ 420805 w 725252"/>
                                                                                              <a:gd name="connsiteY4" fmla="*/ 1783 h 584594"/>
                                                                                              <a:gd name="connsiteX5" fmla="*/ 295217 w 725252"/>
                                                                                              <a:gd name="connsiteY5" fmla="*/ 24925 h 584594"/>
                                                                                              <a:gd name="connsiteX6" fmla="*/ 185467 w 725252"/>
                                                                                              <a:gd name="connsiteY6" fmla="*/ 37500 h 584594"/>
                                                                                              <a:gd name="connsiteX7" fmla="*/ 110991 w 725252"/>
                                                                                              <a:gd name="connsiteY7" fmla="*/ 140939 h 584594"/>
                                                                                              <a:gd name="connsiteX8" fmla="*/ 7552 w 725252"/>
                                                                                              <a:gd name="connsiteY8" fmla="*/ 273341 h 584594"/>
                                                                                              <a:gd name="connsiteX9" fmla="*/ 334419 w 725252"/>
                                                                                              <a:gd name="connsiteY9" fmla="*/ 496769 h 584594"/>
                                                                                              <a:gd name="connsiteX10" fmla="*/ 301318 w 725252"/>
                                                                                              <a:gd name="connsiteY10" fmla="*/ 405742 h 584594"/>
                                                                                              <a:gd name="connsiteX11" fmla="*/ 334419 w 725252"/>
                                                                                              <a:gd name="connsiteY11" fmla="*/ 430568 h 584594"/>
                                                                                              <a:gd name="connsiteX12" fmla="*/ 578535 w 725252"/>
                                                                                              <a:gd name="connsiteY12" fmla="*/ 583657 h 584594"/>
                                                                                              <a:gd name="connsiteX13" fmla="*/ 545751 w 725252"/>
                                                                                              <a:gd name="connsiteY13" fmla="*/ 482506 h 584594"/>
                                                                                              <a:gd name="connsiteX14" fmla="*/ 508396 w 725252"/>
                                                                                              <a:gd name="connsiteY14" fmla="*/ 240968 h 584594"/>
                                                                                              <a:gd name="connsiteX15" fmla="*/ 503838 w 725252"/>
                                                                                              <a:gd name="connsiteY15" fmla="*/ 220969 h 584594"/>
                                                                                              <a:gd name="connsiteX16" fmla="*/ 720423 w 725252"/>
                                                                                              <a:gd name="connsiteY16" fmla="*/ 47643 h 584594"/>
                                                                                              <a:gd name="connsiteX17" fmla="*/ 580197 w 725252"/>
                                                                                              <a:gd name="connsiteY17" fmla="*/ 77857 h 584594"/>
                                                                                              <a:gd name="connsiteX0" fmla="*/ 580197 w 720538"/>
                                                                                              <a:gd name="connsiteY0" fmla="*/ 77857 h 584594"/>
                                                                                              <a:gd name="connsiteX1" fmla="*/ 508094 w 720538"/>
                                                                                              <a:gd name="connsiteY1" fmla="*/ 80563 h 584594"/>
                                                                                              <a:gd name="connsiteX2" fmla="*/ 483903 w 720538"/>
                                                                                              <a:gd name="connsiteY2" fmla="*/ 20087 h 584594"/>
                                                                                              <a:gd name="connsiteX3" fmla="*/ 458556 w 720538"/>
                                                                                              <a:gd name="connsiteY3" fmla="*/ 3633 h 584594"/>
                                                                                              <a:gd name="connsiteX4" fmla="*/ 420805 w 720538"/>
                                                                                              <a:gd name="connsiteY4" fmla="*/ 1783 h 584594"/>
                                                                                              <a:gd name="connsiteX5" fmla="*/ 295217 w 720538"/>
                                                                                              <a:gd name="connsiteY5" fmla="*/ 24925 h 584594"/>
                                                                                              <a:gd name="connsiteX6" fmla="*/ 185467 w 720538"/>
                                                                                              <a:gd name="connsiteY6" fmla="*/ 37500 h 584594"/>
                                                                                              <a:gd name="connsiteX7" fmla="*/ 110991 w 720538"/>
                                                                                              <a:gd name="connsiteY7" fmla="*/ 140939 h 584594"/>
                                                                                              <a:gd name="connsiteX8" fmla="*/ 7552 w 720538"/>
                                                                                              <a:gd name="connsiteY8" fmla="*/ 273341 h 584594"/>
                                                                                              <a:gd name="connsiteX9" fmla="*/ 334419 w 720538"/>
                                                                                              <a:gd name="connsiteY9" fmla="*/ 496769 h 584594"/>
                                                                                              <a:gd name="connsiteX10" fmla="*/ 301318 w 720538"/>
                                                                                              <a:gd name="connsiteY10" fmla="*/ 405742 h 584594"/>
                                                                                              <a:gd name="connsiteX11" fmla="*/ 334419 w 720538"/>
                                                                                              <a:gd name="connsiteY11" fmla="*/ 430568 h 584594"/>
                                                                                              <a:gd name="connsiteX12" fmla="*/ 578535 w 720538"/>
                                                                                              <a:gd name="connsiteY12" fmla="*/ 583657 h 584594"/>
                                                                                              <a:gd name="connsiteX13" fmla="*/ 545751 w 720538"/>
                                                                                              <a:gd name="connsiteY13" fmla="*/ 482506 h 584594"/>
                                                                                              <a:gd name="connsiteX14" fmla="*/ 508396 w 720538"/>
                                                                                              <a:gd name="connsiteY14" fmla="*/ 240968 h 584594"/>
                                                                                              <a:gd name="connsiteX15" fmla="*/ 503838 w 720538"/>
                                                                                              <a:gd name="connsiteY15" fmla="*/ 220969 h 584594"/>
                                                                                              <a:gd name="connsiteX16" fmla="*/ 715585 w 720538"/>
                                                                                              <a:gd name="connsiteY16" fmla="*/ 28291 h 584594"/>
                                                                                              <a:gd name="connsiteX17" fmla="*/ 580197 w 720538"/>
                                                                                              <a:gd name="connsiteY17" fmla="*/ 77857 h 584594"/>
                                                                                              <a:gd name="connsiteX0" fmla="*/ 580197 w 745798"/>
                                                                                              <a:gd name="connsiteY0" fmla="*/ 77857 h 584594"/>
                                                                                              <a:gd name="connsiteX1" fmla="*/ 508094 w 745798"/>
                                                                                              <a:gd name="connsiteY1" fmla="*/ 80563 h 584594"/>
                                                                                              <a:gd name="connsiteX2" fmla="*/ 483903 w 745798"/>
                                                                                              <a:gd name="connsiteY2" fmla="*/ 20087 h 584594"/>
                                                                                              <a:gd name="connsiteX3" fmla="*/ 458556 w 745798"/>
                                                                                              <a:gd name="connsiteY3" fmla="*/ 3633 h 584594"/>
                                                                                              <a:gd name="connsiteX4" fmla="*/ 420805 w 745798"/>
                                                                                              <a:gd name="connsiteY4" fmla="*/ 1783 h 584594"/>
                                                                                              <a:gd name="connsiteX5" fmla="*/ 295217 w 745798"/>
                                                                                              <a:gd name="connsiteY5" fmla="*/ 24925 h 584594"/>
                                                                                              <a:gd name="connsiteX6" fmla="*/ 185467 w 745798"/>
                                                                                              <a:gd name="connsiteY6" fmla="*/ 37500 h 584594"/>
                                                                                              <a:gd name="connsiteX7" fmla="*/ 110991 w 745798"/>
                                                                                              <a:gd name="connsiteY7" fmla="*/ 140939 h 584594"/>
                                                                                              <a:gd name="connsiteX8" fmla="*/ 7552 w 745798"/>
                                                                                              <a:gd name="connsiteY8" fmla="*/ 273341 h 584594"/>
                                                                                              <a:gd name="connsiteX9" fmla="*/ 334419 w 745798"/>
                                                                                              <a:gd name="connsiteY9" fmla="*/ 496769 h 584594"/>
                                                                                              <a:gd name="connsiteX10" fmla="*/ 301318 w 745798"/>
                                                                                              <a:gd name="connsiteY10" fmla="*/ 405742 h 584594"/>
                                                                                              <a:gd name="connsiteX11" fmla="*/ 334419 w 745798"/>
                                                                                              <a:gd name="connsiteY11" fmla="*/ 430568 h 584594"/>
                                                                                              <a:gd name="connsiteX12" fmla="*/ 578535 w 745798"/>
                                                                                              <a:gd name="connsiteY12" fmla="*/ 583657 h 584594"/>
                                                                                              <a:gd name="connsiteX13" fmla="*/ 545751 w 745798"/>
                                                                                              <a:gd name="connsiteY13" fmla="*/ 482506 h 584594"/>
                                                                                              <a:gd name="connsiteX14" fmla="*/ 508396 w 745798"/>
                                                                                              <a:gd name="connsiteY14" fmla="*/ 240968 h 584594"/>
                                                                                              <a:gd name="connsiteX15" fmla="*/ 745742 w 745798"/>
                                                                                              <a:gd name="connsiteY15" fmla="*/ 44378 h 584594"/>
                                                                                              <a:gd name="connsiteX16" fmla="*/ 715585 w 745798"/>
                                                                                              <a:gd name="connsiteY16" fmla="*/ 28291 h 584594"/>
                                                                                              <a:gd name="connsiteX17" fmla="*/ 580197 w 745798"/>
                                                                                              <a:gd name="connsiteY17" fmla="*/ 77857 h 584594"/>
                                                                                              <a:gd name="connsiteX0" fmla="*/ 580197 w 748105"/>
                                                                                              <a:gd name="connsiteY0" fmla="*/ 77857 h 584594"/>
                                                                                              <a:gd name="connsiteX1" fmla="*/ 508094 w 748105"/>
                                                                                              <a:gd name="connsiteY1" fmla="*/ 80563 h 584594"/>
                                                                                              <a:gd name="connsiteX2" fmla="*/ 483903 w 748105"/>
                                                                                              <a:gd name="connsiteY2" fmla="*/ 20087 h 584594"/>
                                                                                              <a:gd name="connsiteX3" fmla="*/ 458556 w 748105"/>
                                                                                              <a:gd name="connsiteY3" fmla="*/ 3633 h 584594"/>
                                                                                              <a:gd name="connsiteX4" fmla="*/ 420805 w 748105"/>
                                                                                              <a:gd name="connsiteY4" fmla="*/ 1783 h 584594"/>
                                                                                              <a:gd name="connsiteX5" fmla="*/ 295217 w 748105"/>
                                                                                              <a:gd name="connsiteY5" fmla="*/ 24925 h 584594"/>
                                                                                              <a:gd name="connsiteX6" fmla="*/ 185467 w 748105"/>
                                                                                              <a:gd name="connsiteY6" fmla="*/ 37500 h 584594"/>
                                                                                              <a:gd name="connsiteX7" fmla="*/ 110991 w 748105"/>
                                                                                              <a:gd name="connsiteY7" fmla="*/ 140939 h 584594"/>
                                                                                              <a:gd name="connsiteX8" fmla="*/ 7552 w 748105"/>
                                                                                              <a:gd name="connsiteY8" fmla="*/ 273341 h 584594"/>
                                                                                              <a:gd name="connsiteX9" fmla="*/ 334419 w 748105"/>
                                                                                              <a:gd name="connsiteY9" fmla="*/ 496769 h 584594"/>
                                                                                              <a:gd name="connsiteX10" fmla="*/ 301318 w 748105"/>
                                                                                              <a:gd name="connsiteY10" fmla="*/ 405742 h 584594"/>
                                                                                              <a:gd name="connsiteX11" fmla="*/ 334419 w 748105"/>
                                                                                              <a:gd name="connsiteY11" fmla="*/ 430568 h 584594"/>
                                                                                              <a:gd name="connsiteX12" fmla="*/ 578535 w 748105"/>
                                                                                              <a:gd name="connsiteY12" fmla="*/ 583657 h 584594"/>
                                                                                              <a:gd name="connsiteX13" fmla="*/ 545751 w 748105"/>
                                                                                              <a:gd name="connsiteY13" fmla="*/ 482506 h 584594"/>
                                                                                              <a:gd name="connsiteX14" fmla="*/ 508396 w 748105"/>
                                                                                              <a:gd name="connsiteY14" fmla="*/ 240968 h 584594"/>
                                                                                              <a:gd name="connsiteX15" fmla="*/ 745742 w 748105"/>
                                                                                              <a:gd name="connsiteY15" fmla="*/ 44378 h 584594"/>
                                                                                              <a:gd name="connsiteX16" fmla="*/ 715585 w 748105"/>
                                                                                              <a:gd name="connsiteY16" fmla="*/ 28291 h 584594"/>
                                                                                              <a:gd name="connsiteX17" fmla="*/ 580197 w 748105"/>
                                                                                              <a:gd name="connsiteY17" fmla="*/ 77857 h 584594"/>
                                                                                              <a:gd name="connsiteX0" fmla="*/ 580197 w 750380"/>
                                                                                              <a:gd name="connsiteY0" fmla="*/ 77857 h 584594"/>
                                                                                              <a:gd name="connsiteX1" fmla="*/ 508094 w 750380"/>
                                                                                              <a:gd name="connsiteY1" fmla="*/ 80563 h 584594"/>
                                                                                              <a:gd name="connsiteX2" fmla="*/ 483903 w 750380"/>
                                                                                              <a:gd name="connsiteY2" fmla="*/ 20087 h 584594"/>
                                                                                              <a:gd name="connsiteX3" fmla="*/ 458556 w 750380"/>
                                                                                              <a:gd name="connsiteY3" fmla="*/ 3633 h 584594"/>
                                                                                              <a:gd name="connsiteX4" fmla="*/ 420805 w 750380"/>
                                                                                              <a:gd name="connsiteY4" fmla="*/ 1783 h 584594"/>
                                                                                              <a:gd name="connsiteX5" fmla="*/ 295217 w 750380"/>
                                                                                              <a:gd name="connsiteY5" fmla="*/ 24925 h 584594"/>
                                                                                              <a:gd name="connsiteX6" fmla="*/ 185467 w 750380"/>
                                                                                              <a:gd name="connsiteY6" fmla="*/ 37500 h 584594"/>
                                                                                              <a:gd name="connsiteX7" fmla="*/ 110991 w 750380"/>
                                                                                              <a:gd name="connsiteY7" fmla="*/ 140939 h 584594"/>
                                                                                              <a:gd name="connsiteX8" fmla="*/ 7552 w 750380"/>
                                                                                              <a:gd name="connsiteY8" fmla="*/ 273341 h 584594"/>
                                                                                              <a:gd name="connsiteX9" fmla="*/ 334419 w 750380"/>
                                                                                              <a:gd name="connsiteY9" fmla="*/ 496769 h 584594"/>
                                                                                              <a:gd name="connsiteX10" fmla="*/ 301318 w 750380"/>
                                                                                              <a:gd name="connsiteY10" fmla="*/ 405742 h 584594"/>
                                                                                              <a:gd name="connsiteX11" fmla="*/ 334419 w 750380"/>
                                                                                              <a:gd name="connsiteY11" fmla="*/ 430568 h 584594"/>
                                                                                              <a:gd name="connsiteX12" fmla="*/ 578535 w 750380"/>
                                                                                              <a:gd name="connsiteY12" fmla="*/ 583657 h 584594"/>
                                                                                              <a:gd name="connsiteX13" fmla="*/ 545751 w 750380"/>
                                                                                              <a:gd name="connsiteY13" fmla="*/ 482506 h 584594"/>
                                                                                              <a:gd name="connsiteX14" fmla="*/ 508396 w 750380"/>
                                                                                              <a:gd name="connsiteY14" fmla="*/ 240968 h 584594"/>
                                                                                              <a:gd name="connsiteX15" fmla="*/ 745742 w 750380"/>
                                                                                              <a:gd name="connsiteY15" fmla="*/ 44378 h 584594"/>
                                                                                              <a:gd name="connsiteX16" fmla="*/ 715585 w 750380"/>
                                                                                              <a:gd name="connsiteY16" fmla="*/ 28291 h 584594"/>
                                                                                              <a:gd name="connsiteX17" fmla="*/ 580197 w 750380"/>
                                                                                              <a:gd name="connsiteY17" fmla="*/ 77857 h 584594"/>
                                                                                              <a:gd name="connsiteX0" fmla="*/ 580197 w 759061"/>
                                                                                              <a:gd name="connsiteY0" fmla="*/ 77857 h 584594"/>
                                                                                              <a:gd name="connsiteX1" fmla="*/ 508094 w 759061"/>
                                                                                              <a:gd name="connsiteY1" fmla="*/ 80563 h 584594"/>
                                                                                              <a:gd name="connsiteX2" fmla="*/ 483903 w 759061"/>
                                                                                              <a:gd name="connsiteY2" fmla="*/ 20087 h 584594"/>
                                                                                              <a:gd name="connsiteX3" fmla="*/ 458556 w 759061"/>
                                                                                              <a:gd name="connsiteY3" fmla="*/ 3633 h 584594"/>
                                                                                              <a:gd name="connsiteX4" fmla="*/ 420805 w 759061"/>
                                                                                              <a:gd name="connsiteY4" fmla="*/ 1783 h 584594"/>
                                                                                              <a:gd name="connsiteX5" fmla="*/ 295217 w 759061"/>
                                                                                              <a:gd name="connsiteY5" fmla="*/ 24925 h 584594"/>
                                                                                              <a:gd name="connsiteX6" fmla="*/ 185467 w 759061"/>
                                                                                              <a:gd name="connsiteY6" fmla="*/ 37500 h 584594"/>
                                                                                              <a:gd name="connsiteX7" fmla="*/ 110991 w 759061"/>
                                                                                              <a:gd name="connsiteY7" fmla="*/ 140939 h 584594"/>
                                                                                              <a:gd name="connsiteX8" fmla="*/ 7552 w 759061"/>
                                                                                              <a:gd name="connsiteY8" fmla="*/ 273341 h 584594"/>
                                                                                              <a:gd name="connsiteX9" fmla="*/ 334419 w 759061"/>
                                                                                              <a:gd name="connsiteY9" fmla="*/ 496769 h 584594"/>
                                                                                              <a:gd name="connsiteX10" fmla="*/ 301318 w 759061"/>
                                                                                              <a:gd name="connsiteY10" fmla="*/ 405742 h 584594"/>
                                                                                              <a:gd name="connsiteX11" fmla="*/ 334419 w 759061"/>
                                                                                              <a:gd name="connsiteY11" fmla="*/ 430568 h 584594"/>
                                                                                              <a:gd name="connsiteX12" fmla="*/ 578535 w 759061"/>
                                                                                              <a:gd name="connsiteY12" fmla="*/ 583657 h 584594"/>
                                                                                              <a:gd name="connsiteX13" fmla="*/ 545751 w 759061"/>
                                                                                              <a:gd name="connsiteY13" fmla="*/ 482506 h 584594"/>
                                                                                              <a:gd name="connsiteX14" fmla="*/ 508396 w 759061"/>
                                                                                              <a:gd name="connsiteY14" fmla="*/ 240968 h 584594"/>
                                                                                              <a:gd name="connsiteX15" fmla="*/ 755419 w 759061"/>
                                                                                              <a:gd name="connsiteY15" fmla="*/ 29864 h 584594"/>
                                                                                              <a:gd name="connsiteX16" fmla="*/ 715585 w 759061"/>
                                                                                              <a:gd name="connsiteY16" fmla="*/ 28291 h 584594"/>
                                                                                              <a:gd name="connsiteX17" fmla="*/ 580197 w 759061"/>
                                                                                              <a:gd name="connsiteY17" fmla="*/ 77857 h 584594"/>
                                                                                              <a:gd name="connsiteX0" fmla="*/ 580197 w 756852"/>
                                                                                              <a:gd name="connsiteY0" fmla="*/ 77857 h 584594"/>
                                                                                              <a:gd name="connsiteX1" fmla="*/ 508094 w 756852"/>
                                                                                              <a:gd name="connsiteY1" fmla="*/ 80563 h 584594"/>
                                                                                              <a:gd name="connsiteX2" fmla="*/ 483903 w 756852"/>
                                                                                              <a:gd name="connsiteY2" fmla="*/ 20087 h 584594"/>
                                                                                              <a:gd name="connsiteX3" fmla="*/ 458556 w 756852"/>
                                                                                              <a:gd name="connsiteY3" fmla="*/ 3633 h 584594"/>
                                                                                              <a:gd name="connsiteX4" fmla="*/ 420805 w 756852"/>
                                                                                              <a:gd name="connsiteY4" fmla="*/ 1783 h 584594"/>
                                                                                              <a:gd name="connsiteX5" fmla="*/ 295217 w 756852"/>
                                                                                              <a:gd name="connsiteY5" fmla="*/ 24925 h 584594"/>
                                                                                              <a:gd name="connsiteX6" fmla="*/ 185467 w 756852"/>
                                                                                              <a:gd name="connsiteY6" fmla="*/ 37500 h 584594"/>
                                                                                              <a:gd name="connsiteX7" fmla="*/ 110991 w 756852"/>
                                                                                              <a:gd name="connsiteY7" fmla="*/ 140939 h 584594"/>
                                                                                              <a:gd name="connsiteX8" fmla="*/ 7552 w 756852"/>
                                                                                              <a:gd name="connsiteY8" fmla="*/ 273341 h 584594"/>
                                                                                              <a:gd name="connsiteX9" fmla="*/ 334419 w 756852"/>
                                                                                              <a:gd name="connsiteY9" fmla="*/ 496769 h 584594"/>
                                                                                              <a:gd name="connsiteX10" fmla="*/ 301318 w 756852"/>
                                                                                              <a:gd name="connsiteY10" fmla="*/ 405742 h 584594"/>
                                                                                              <a:gd name="connsiteX11" fmla="*/ 334419 w 756852"/>
                                                                                              <a:gd name="connsiteY11" fmla="*/ 430568 h 584594"/>
                                                                                              <a:gd name="connsiteX12" fmla="*/ 578535 w 756852"/>
                                                                                              <a:gd name="connsiteY12" fmla="*/ 583657 h 584594"/>
                                                                                              <a:gd name="connsiteX13" fmla="*/ 545751 w 756852"/>
                                                                                              <a:gd name="connsiteY13" fmla="*/ 482506 h 584594"/>
                                                                                              <a:gd name="connsiteX14" fmla="*/ 508396 w 756852"/>
                                                                                              <a:gd name="connsiteY14" fmla="*/ 240968 h 584594"/>
                                                                                              <a:gd name="connsiteX15" fmla="*/ 753000 w 756852"/>
                                                                                              <a:gd name="connsiteY15" fmla="*/ 29864 h 584594"/>
                                                                                              <a:gd name="connsiteX16" fmla="*/ 715585 w 756852"/>
                                                                                              <a:gd name="connsiteY16" fmla="*/ 28291 h 584594"/>
                                                                                              <a:gd name="connsiteX17" fmla="*/ 580197 w 756852"/>
                                                                                              <a:gd name="connsiteY17" fmla="*/ 77857 h 584594"/>
                                                                                              <a:gd name="connsiteX0" fmla="*/ 580197 w 768271"/>
                                                                                              <a:gd name="connsiteY0" fmla="*/ 77857 h 584867"/>
                                                                                              <a:gd name="connsiteX1" fmla="*/ 508094 w 768271"/>
                                                                                              <a:gd name="connsiteY1" fmla="*/ 80563 h 584867"/>
                                                                                              <a:gd name="connsiteX2" fmla="*/ 483903 w 768271"/>
                                                                                              <a:gd name="connsiteY2" fmla="*/ 20087 h 584867"/>
                                                                                              <a:gd name="connsiteX3" fmla="*/ 458556 w 768271"/>
                                                                                              <a:gd name="connsiteY3" fmla="*/ 3633 h 584867"/>
                                                                                              <a:gd name="connsiteX4" fmla="*/ 420805 w 768271"/>
                                                                                              <a:gd name="connsiteY4" fmla="*/ 1783 h 584867"/>
                                                                                              <a:gd name="connsiteX5" fmla="*/ 295217 w 768271"/>
                                                                                              <a:gd name="connsiteY5" fmla="*/ 24925 h 584867"/>
                                                                                              <a:gd name="connsiteX6" fmla="*/ 185467 w 768271"/>
                                                                                              <a:gd name="connsiteY6" fmla="*/ 37500 h 584867"/>
                                                                                              <a:gd name="connsiteX7" fmla="*/ 110991 w 768271"/>
                                                                                              <a:gd name="connsiteY7" fmla="*/ 140939 h 584867"/>
                                                                                              <a:gd name="connsiteX8" fmla="*/ 7552 w 768271"/>
                                                                                              <a:gd name="connsiteY8" fmla="*/ 273341 h 584867"/>
                                                                                              <a:gd name="connsiteX9" fmla="*/ 334419 w 768271"/>
                                                                                              <a:gd name="connsiteY9" fmla="*/ 496769 h 584867"/>
                                                                                              <a:gd name="connsiteX10" fmla="*/ 301318 w 768271"/>
                                                                                              <a:gd name="connsiteY10" fmla="*/ 405742 h 584867"/>
                                                                                              <a:gd name="connsiteX11" fmla="*/ 334419 w 768271"/>
                                                                                              <a:gd name="connsiteY11" fmla="*/ 430568 h 584867"/>
                                                                                              <a:gd name="connsiteX12" fmla="*/ 578535 w 768271"/>
                                                                                              <a:gd name="connsiteY12" fmla="*/ 583657 h 584867"/>
                                                                                              <a:gd name="connsiteX13" fmla="*/ 545751 w 768271"/>
                                                                                              <a:gd name="connsiteY13" fmla="*/ 482506 h 584867"/>
                                                                                              <a:gd name="connsiteX14" fmla="*/ 733367 w 768271"/>
                                                                                              <a:gd name="connsiteY14" fmla="*/ 153882 h 584867"/>
                                                                                              <a:gd name="connsiteX15" fmla="*/ 753000 w 768271"/>
                                                                                              <a:gd name="connsiteY15" fmla="*/ 29864 h 584867"/>
                                                                                              <a:gd name="connsiteX16" fmla="*/ 715585 w 768271"/>
                                                                                              <a:gd name="connsiteY16" fmla="*/ 28291 h 584867"/>
                                                                                              <a:gd name="connsiteX17" fmla="*/ 580197 w 768271"/>
                                                                                              <a:gd name="connsiteY17" fmla="*/ 77857 h 584867"/>
                                                                                              <a:gd name="connsiteX0" fmla="*/ 580197 w 767057"/>
                                                                                              <a:gd name="connsiteY0" fmla="*/ 77857 h 584867"/>
                                                                                              <a:gd name="connsiteX1" fmla="*/ 508094 w 767057"/>
                                                                                              <a:gd name="connsiteY1" fmla="*/ 80563 h 584867"/>
                                                                                              <a:gd name="connsiteX2" fmla="*/ 483903 w 767057"/>
                                                                                              <a:gd name="connsiteY2" fmla="*/ 20087 h 584867"/>
                                                                                              <a:gd name="connsiteX3" fmla="*/ 458556 w 767057"/>
                                                                                              <a:gd name="connsiteY3" fmla="*/ 3633 h 584867"/>
                                                                                              <a:gd name="connsiteX4" fmla="*/ 420805 w 767057"/>
                                                                                              <a:gd name="connsiteY4" fmla="*/ 1783 h 584867"/>
                                                                                              <a:gd name="connsiteX5" fmla="*/ 295217 w 767057"/>
                                                                                              <a:gd name="connsiteY5" fmla="*/ 24925 h 584867"/>
                                                                                              <a:gd name="connsiteX6" fmla="*/ 185467 w 767057"/>
                                                                                              <a:gd name="connsiteY6" fmla="*/ 37500 h 584867"/>
                                                                                              <a:gd name="connsiteX7" fmla="*/ 110991 w 767057"/>
                                                                                              <a:gd name="connsiteY7" fmla="*/ 140939 h 584867"/>
                                                                                              <a:gd name="connsiteX8" fmla="*/ 7552 w 767057"/>
                                                                                              <a:gd name="connsiteY8" fmla="*/ 273341 h 584867"/>
                                                                                              <a:gd name="connsiteX9" fmla="*/ 334419 w 767057"/>
                                                                                              <a:gd name="connsiteY9" fmla="*/ 496769 h 584867"/>
                                                                                              <a:gd name="connsiteX10" fmla="*/ 301318 w 767057"/>
                                                                                              <a:gd name="connsiteY10" fmla="*/ 405742 h 584867"/>
                                                                                              <a:gd name="connsiteX11" fmla="*/ 334419 w 767057"/>
                                                                                              <a:gd name="connsiteY11" fmla="*/ 430568 h 584867"/>
                                                                                              <a:gd name="connsiteX12" fmla="*/ 578535 w 767057"/>
                                                                                              <a:gd name="connsiteY12" fmla="*/ 583657 h 584867"/>
                                                                                              <a:gd name="connsiteX13" fmla="*/ 545751 w 767057"/>
                                                                                              <a:gd name="connsiteY13" fmla="*/ 482506 h 584867"/>
                                                                                              <a:gd name="connsiteX14" fmla="*/ 733367 w 767057"/>
                                                                                              <a:gd name="connsiteY14" fmla="*/ 153882 h 584867"/>
                                                                                              <a:gd name="connsiteX15" fmla="*/ 753000 w 767057"/>
                                                                                              <a:gd name="connsiteY15" fmla="*/ 29864 h 584867"/>
                                                                                              <a:gd name="connsiteX16" fmla="*/ 715585 w 767057"/>
                                                                                              <a:gd name="connsiteY16" fmla="*/ 28291 h 584867"/>
                                                                                              <a:gd name="connsiteX17" fmla="*/ 580197 w 767057"/>
                                                                                              <a:gd name="connsiteY17" fmla="*/ 77857 h 584867"/>
                                                                                              <a:gd name="connsiteX0" fmla="*/ 580197 w 773373"/>
                                                                                              <a:gd name="connsiteY0" fmla="*/ 77857 h 584887"/>
                                                                                              <a:gd name="connsiteX1" fmla="*/ 508094 w 773373"/>
                                                                                              <a:gd name="connsiteY1" fmla="*/ 80563 h 584887"/>
                                                                                              <a:gd name="connsiteX2" fmla="*/ 483903 w 773373"/>
                                                                                              <a:gd name="connsiteY2" fmla="*/ 20087 h 584887"/>
                                                                                              <a:gd name="connsiteX3" fmla="*/ 458556 w 773373"/>
                                                                                              <a:gd name="connsiteY3" fmla="*/ 3633 h 584887"/>
                                                                                              <a:gd name="connsiteX4" fmla="*/ 420805 w 773373"/>
                                                                                              <a:gd name="connsiteY4" fmla="*/ 1783 h 584887"/>
                                                                                              <a:gd name="connsiteX5" fmla="*/ 295217 w 773373"/>
                                                                                              <a:gd name="connsiteY5" fmla="*/ 24925 h 584887"/>
                                                                                              <a:gd name="connsiteX6" fmla="*/ 185467 w 773373"/>
                                                                                              <a:gd name="connsiteY6" fmla="*/ 37500 h 584887"/>
                                                                                              <a:gd name="connsiteX7" fmla="*/ 110991 w 773373"/>
                                                                                              <a:gd name="connsiteY7" fmla="*/ 140939 h 584887"/>
                                                                                              <a:gd name="connsiteX8" fmla="*/ 7552 w 773373"/>
                                                                                              <a:gd name="connsiteY8" fmla="*/ 273341 h 584887"/>
                                                                                              <a:gd name="connsiteX9" fmla="*/ 334419 w 773373"/>
                                                                                              <a:gd name="connsiteY9" fmla="*/ 496769 h 584887"/>
                                                                                              <a:gd name="connsiteX10" fmla="*/ 301318 w 773373"/>
                                                                                              <a:gd name="connsiteY10" fmla="*/ 405742 h 584887"/>
                                                                                              <a:gd name="connsiteX11" fmla="*/ 334419 w 773373"/>
                                                                                              <a:gd name="connsiteY11" fmla="*/ 430568 h 584887"/>
                                                                                              <a:gd name="connsiteX12" fmla="*/ 578535 w 773373"/>
                                                                                              <a:gd name="connsiteY12" fmla="*/ 583657 h 584887"/>
                                                                                              <a:gd name="connsiteX13" fmla="*/ 545751 w 773373"/>
                                                                                              <a:gd name="connsiteY13" fmla="*/ 482506 h 584887"/>
                                                                                              <a:gd name="connsiteX14" fmla="*/ 750300 w 773373"/>
                                                                                              <a:gd name="connsiteY14" fmla="*/ 149044 h 584887"/>
                                                                                              <a:gd name="connsiteX15" fmla="*/ 753000 w 773373"/>
                                                                                              <a:gd name="connsiteY15" fmla="*/ 29864 h 584887"/>
                                                                                              <a:gd name="connsiteX16" fmla="*/ 715585 w 773373"/>
                                                                                              <a:gd name="connsiteY16" fmla="*/ 28291 h 584887"/>
                                                                                              <a:gd name="connsiteX17" fmla="*/ 580197 w 773373"/>
                                                                                              <a:gd name="connsiteY17" fmla="*/ 77857 h 584887"/>
                                                                                              <a:gd name="connsiteX0" fmla="*/ 580197 w 771225"/>
                                                                                              <a:gd name="connsiteY0" fmla="*/ 77857 h 584867"/>
                                                                                              <a:gd name="connsiteX1" fmla="*/ 508094 w 771225"/>
                                                                                              <a:gd name="connsiteY1" fmla="*/ 80563 h 584867"/>
                                                                                              <a:gd name="connsiteX2" fmla="*/ 483903 w 771225"/>
                                                                                              <a:gd name="connsiteY2" fmla="*/ 20087 h 584867"/>
                                                                                              <a:gd name="connsiteX3" fmla="*/ 458556 w 771225"/>
                                                                                              <a:gd name="connsiteY3" fmla="*/ 3633 h 584867"/>
                                                                                              <a:gd name="connsiteX4" fmla="*/ 420805 w 771225"/>
                                                                                              <a:gd name="connsiteY4" fmla="*/ 1783 h 584867"/>
                                                                                              <a:gd name="connsiteX5" fmla="*/ 295217 w 771225"/>
                                                                                              <a:gd name="connsiteY5" fmla="*/ 24925 h 584867"/>
                                                                                              <a:gd name="connsiteX6" fmla="*/ 185467 w 771225"/>
                                                                                              <a:gd name="connsiteY6" fmla="*/ 37500 h 584867"/>
                                                                                              <a:gd name="connsiteX7" fmla="*/ 110991 w 771225"/>
                                                                                              <a:gd name="connsiteY7" fmla="*/ 140939 h 584867"/>
                                                                                              <a:gd name="connsiteX8" fmla="*/ 7552 w 771225"/>
                                                                                              <a:gd name="connsiteY8" fmla="*/ 273341 h 584867"/>
                                                                                              <a:gd name="connsiteX9" fmla="*/ 334419 w 771225"/>
                                                                                              <a:gd name="connsiteY9" fmla="*/ 496769 h 584867"/>
                                                                                              <a:gd name="connsiteX10" fmla="*/ 301318 w 771225"/>
                                                                                              <a:gd name="connsiteY10" fmla="*/ 405742 h 584867"/>
                                                                                              <a:gd name="connsiteX11" fmla="*/ 334419 w 771225"/>
                                                                                              <a:gd name="connsiteY11" fmla="*/ 430568 h 584867"/>
                                                                                              <a:gd name="connsiteX12" fmla="*/ 578535 w 771225"/>
                                                                                              <a:gd name="connsiteY12" fmla="*/ 583657 h 584867"/>
                                                                                              <a:gd name="connsiteX13" fmla="*/ 545751 w 771225"/>
                                                                                              <a:gd name="connsiteY13" fmla="*/ 482506 h 584867"/>
                                                                                              <a:gd name="connsiteX14" fmla="*/ 745462 w 771225"/>
                                                                                              <a:gd name="connsiteY14" fmla="*/ 153882 h 584867"/>
                                                                                              <a:gd name="connsiteX15" fmla="*/ 753000 w 771225"/>
                                                                                              <a:gd name="connsiteY15" fmla="*/ 29864 h 584867"/>
                                                                                              <a:gd name="connsiteX16" fmla="*/ 715585 w 771225"/>
                                                                                              <a:gd name="connsiteY16" fmla="*/ 28291 h 584867"/>
                                                                                              <a:gd name="connsiteX17" fmla="*/ 580197 w 771225"/>
                                                                                              <a:gd name="connsiteY17" fmla="*/ 77857 h 584867"/>
                                                                                              <a:gd name="connsiteX0" fmla="*/ 580197 w 765684"/>
                                                                                              <a:gd name="connsiteY0" fmla="*/ 77857 h 587036"/>
                                                                                              <a:gd name="connsiteX1" fmla="*/ 508094 w 765684"/>
                                                                                              <a:gd name="connsiteY1" fmla="*/ 80563 h 587036"/>
                                                                                              <a:gd name="connsiteX2" fmla="*/ 483903 w 765684"/>
                                                                                              <a:gd name="connsiteY2" fmla="*/ 20087 h 587036"/>
                                                                                              <a:gd name="connsiteX3" fmla="*/ 458556 w 765684"/>
                                                                                              <a:gd name="connsiteY3" fmla="*/ 3633 h 587036"/>
                                                                                              <a:gd name="connsiteX4" fmla="*/ 420805 w 765684"/>
                                                                                              <a:gd name="connsiteY4" fmla="*/ 1783 h 587036"/>
                                                                                              <a:gd name="connsiteX5" fmla="*/ 295217 w 765684"/>
                                                                                              <a:gd name="connsiteY5" fmla="*/ 24925 h 587036"/>
                                                                                              <a:gd name="connsiteX6" fmla="*/ 185467 w 765684"/>
                                                                                              <a:gd name="connsiteY6" fmla="*/ 37500 h 587036"/>
                                                                                              <a:gd name="connsiteX7" fmla="*/ 110991 w 765684"/>
                                                                                              <a:gd name="connsiteY7" fmla="*/ 140939 h 587036"/>
                                                                                              <a:gd name="connsiteX8" fmla="*/ 7552 w 765684"/>
                                                                                              <a:gd name="connsiteY8" fmla="*/ 273341 h 587036"/>
                                                                                              <a:gd name="connsiteX9" fmla="*/ 334419 w 765684"/>
                                                                                              <a:gd name="connsiteY9" fmla="*/ 496769 h 587036"/>
                                                                                              <a:gd name="connsiteX10" fmla="*/ 301318 w 765684"/>
                                                                                              <a:gd name="connsiteY10" fmla="*/ 405742 h 587036"/>
                                                                                              <a:gd name="connsiteX11" fmla="*/ 334419 w 765684"/>
                                                                                              <a:gd name="connsiteY11" fmla="*/ 430568 h 587036"/>
                                                                                              <a:gd name="connsiteX12" fmla="*/ 578535 w 765684"/>
                                                                                              <a:gd name="connsiteY12" fmla="*/ 583657 h 587036"/>
                                                                                              <a:gd name="connsiteX13" fmla="*/ 695732 w 765684"/>
                                                                                              <a:gd name="connsiteY13" fmla="*/ 504277 h 587036"/>
                                                                                              <a:gd name="connsiteX14" fmla="*/ 745462 w 765684"/>
                                                                                              <a:gd name="connsiteY14" fmla="*/ 153882 h 587036"/>
                                                                                              <a:gd name="connsiteX15" fmla="*/ 753000 w 765684"/>
                                                                                              <a:gd name="connsiteY15" fmla="*/ 29864 h 587036"/>
                                                                                              <a:gd name="connsiteX16" fmla="*/ 715585 w 765684"/>
                                                                                              <a:gd name="connsiteY16" fmla="*/ 28291 h 587036"/>
                                                                                              <a:gd name="connsiteX17" fmla="*/ 580197 w 765684"/>
                                                                                              <a:gd name="connsiteY17" fmla="*/ 77857 h 587036"/>
                                                                                              <a:gd name="connsiteX0" fmla="*/ 580197 w 763633"/>
                                                                                              <a:gd name="connsiteY0" fmla="*/ 77857 h 585858"/>
                                                                                              <a:gd name="connsiteX1" fmla="*/ 508094 w 763633"/>
                                                                                              <a:gd name="connsiteY1" fmla="*/ 80563 h 585858"/>
                                                                                              <a:gd name="connsiteX2" fmla="*/ 483903 w 763633"/>
                                                                                              <a:gd name="connsiteY2" fmla="*/ 20087 h 585858"/>
                                                                                              <a:gd name="connsiteX3" fmla="*/ 458556 w 763633"/>
                                                                                              <a:gd name="connsiteY3" fmla="*/ 3633 h 585858"/>
                                                                                              <a:gd name="connsiteX4" fmla="*/ 420805 w 763633"/>
                                                                                              <a:gd name="connsiteY4" fmla="*/ 1783 h 585858"/>
                                                                                              <a:gd name="connsiteX5" fmla="*/ 295217 w 763633"/>
                                                                                              <a:gd name="connsiteY5" fmla="*/ 24925 h 585858"/>
                                                                                              <a:gd name="connsiteX6" fmla="*/ 185467 w 763633"/>
                                                                                              <a:gd name="connsiteY6" fmla="*/ 37500 h 585858"/>
                                                                                              <a:gd name="connsiteX7" fmla="*/ 110991 w 763633"/>
                                                                                              <a:gd name="connsiteY7" fmla="*/ 140939 h 585858"/>
                                                                                              <a:gd name="connsiteX8" fmla="*/ 7552 w 763633"/>
                                                                                              <a:gd name="connsiteY8" fmla="*/ 273341 h 585858"/>
                                                                                              <a:gd name="connsiteX9" fmla="*/ 334419 w 763633"/>
                                                                                              <a:gd name="connsiteY9" fmla="*/ 496769 h 585858"/>
                                                                                              <a:gd name="connsiteX10" fmla="*/ 301318 w 763633"/>
                                                                                              <a:gd name="connsiteY10" fmla="*/ 405742 h 585858"/>
                                                                                              <a:gd name="connsiteX11" fmla="*/ 334419 w 763633"/>
                                                                                              <a:gd name="connsiteY11" fmla="*/ 430568 h 585858"/>
                                                                                              <a:gd name="connsiteX12" fmla="*/ 578535 w 763633"/>
                                                                                              <a:gd name="connsiteY12" fmla="*/ 583657 h 585858"/>
                                                                                              <a:gd name="connsiteX13" fmla="*/ 695732 w 763633"/>
                                                                                              <a:gd name="connsiteY13" fmla="*/ 504277 h 585858"/>
                                                                                              <a:gd name="connsiteX14" fmla="*/ 759673 w 763633"/>
                                                                                              <a:gd name="connsiteY14" fmla="*/ 278923 h 585858"/>
                                                                                              <a:gd name="connsiteX15" fmla="*/ 745462 w 763633"/>
                                                                                              <a:gd name="connsiteY15" fmla="*/ 153882 h 585858"/>
                                                                                              <a:gd name="connsiteX16" fmla="*/ 753000 w 763633"/>
                                                                                              <a:gd name="connsiteY16" fmla="*/ 29864 h 585858"/>
                                                                                              <a:gd name="connsiteX17" fmla="*/ 715585 w 763633"/>
                                                                                              <a:gd name="connsiteY17" fmla="*/ 28291 h 585858"/>
                                                                                              <a:gd name="connsiteX18" fmla="*/ 580197 w 763633"/>
                                                                                              <a:gd name="connsiteY18" fmla="*/ 77857 h 585858"/>
                                                                                              <a:gd name="connsiteX0" fmla="*/ 580197 w 763633"/>
                                                                                              <a:gd name="connsiteY0" fmla="*/ 77857 h 597492"/>
                                                                                              <a:gd name="connsiteX1" fmla="*/ 508094 w 763633"/>
                                                                                              <a:gd name="connsiteY1" fmla="*/ 80563 h 597492"/>
                                                                                              <a:gd name="connsiteX2" fmla="*/ 483903 w 763633"/>
                                                                                              <a:gd name="connsiteY2" fmla="*/ 20087 h 597492"/>
                                                                                              <a:gd name="connsiteX3" fmla="*/ 458556 w 763633"/>
                                                                                              <a:gd name="connsiteY3" fmla="*/ 3633 h 597492"/>
                                                                                              <a:gd name="connsiteX4" fmla="*/ 420805 w 763633"/>
                                                                                              <a:gd name="connsiteY4" fmla="*/ 1783 h 597492"/>
                                                                                              <a:gd name="connsiteX5" fmla="*/ 295217 w 763633"/>
                                                                                              <a:gd name="connsiteY5" fmla="*/ 24925 h 597492"/>
                                                                                              <a:gd name="connsiteX6" fmla="*/ 185467 w 763633"/>
                                                                                              <a:gd name="connsiteY6" fmla="*/ 37500 h 597492"/>
                                                                                              <a:gd name="connsiteX7" fmla="*/ 110991 w 763633"/>
                                                                                              <a:gd name="connsiteY7" fmla="*/ 140939 h 597492"/>
                                                                                              <a:gd name="connsiteX8" fmla="*/ 7552 w 763633"/>
                                                                                              <a:gd name="connsiteY8" fmla="*/ 273341 h 597492"/>
                                                                                              <a:gd name="connsiteX9" fmla="*/ 334419 w 763633"/>
                                                                                              <a:gd name="connsiteY9" fmla="*/ 496769 h 597492"/>
                                                                                              <a:gd name="connsiteX10" fmla="*/ 301318 w 763633"/>
                                                                                              <a:gd name="connsiteY10" fmla="*/ 405742 h 597492"/>
                                                                                              <a:gd name="connsiteX11" fmla="*/ 334419 w 763633"/>
                                                                                              <a:gd name="connsiteY11" fmla="*/ 430568 h 597492"/>
                                                                                              <a:gd name="connsiteX12" fmla="*/ 578535 w 763633"/>
                                                                                              <a:gd name="connsiteY12" fmla="*/ 583657 h 597492"/>
                                                                                              <a:gd name="connsiteX13" fmla="*/ 648397 w 763633"/>
                                                                                              <a:gd name="connsiteY13" fmla="*/ 581304 h 597492"/>
                                                                                              <a:gd name="connsiteX14" fmla="*/ 695732 w 763633"/>
                                                                                              <a:gd name="connsiteY14" fmla="*/ 504277 h 597492"/>
                                                                                              <a:gd name="connsiteX15" fmla="*/ 759673 w 763633"/>
                                                                                              <a:gd name="connsiteY15" fmla="*/ 278923 h 597492"/>
                                                                                              <a:gd name="connsiteX16" fmla="*/ 745462 w 763633"/>
                                                                                              <a:gd name="connsiteY16" fmla="*/ 153882 h 597492"/>
                                                                                              <a:gd name="connsiteX17" fmla="*/ 753000 w 763633"/>
                                                                                              <a:gd name="connsiteY17" fmla="*/ 29864 h 597492"/>
                                                                                              <a:gd name="connsiteX18" fmla="*/ 715585 w 763633"/>
                                                                                              <a:gd name="connsiteY18" fmla="*/ 28291 h 597492"/>
                                                                                              <a:gd name="connsiteX19" fmla="*/ 580197 w 763633"/>
                                                                                              <a:gd name="connsiteY19" fmla="*/ 77857 h 597492"/>
                                                                                              <a:gd name="connsiteX0" fmla="*/ 580197 w 789704"/>
                                                                                              <a:gd name="connsiteY0" fmla="*/ 77857 h 597492"/>
                                                                                              <a:gd name="connsiteX1" fmla="*/ 508094 w 789704"/>
                                                                                              <a:gd name="connsiteY1" fmla="*/ 80563 h 597492"/>
                                                                                              <a:gd name="connsiteX2" fmla="*/ 483903 w 789704"/>
                                                                                              <a:gd name="connsiteY2" fmla="*/ 20087 h 597492"/>
                                                                                              <a:gd name="connsiteX3" fmla="*/ 458556 w 789704"/>
                                                                                              <a:gd name="connsiteY3" fmla="*/ 3633 h 597492"/>
                                                                                              <a:gd name="connsiteX4" fmla="*/ 420805 w 789704"/>
                                                                                              <a:gd name="connsiteY4" fmla="*/ 1783 h 597492"/>
                                                                                              <a:gd name="connsiteX5" fmla="*/ 295217 w 789704"/>
                                                                                              <a:gd name="connsiteY5" fmla="*/ 24925 h 597492"/>
                                                                                              <a:gd name="connsiteX6" fmla="*/ 185467 w 789704"/>
                                                                                              <a:gd name="connsiteY6" fmla="*/ 37500 h 597492"/>
                                                                                              <a:gd name="connsiteX7" fmla="*/ 110991 w 789704"/>
                                                                                              <a:gd name="connsiteY7" fmla="*/ 140939 h 597492"/>
                                                                                              <a:gd name="connsiteX8" fmla="*/ 7552 w 789704"/>
                                                                                              <a:gd name="connsiteY8" fmla="*/ 273341 h 597492"/>
                                                                                              <a:gd name="connsiteX9" fmla="*/ 334419 w 789704"/>
                                                                                              <a:gd name="connsiteY9" fmla="*/ 496769 h 597492"/>
                                                                                              <a:gd name="connsiteX10" fmla="*/ 301318 w 789704"/>
                                                                                              <a:gd name="connsiteY10" fmla="*/ 405742 h 597492"/>
                                                                                              <a:gd name="connsiteX11" fmla="*/ 334419 w 789704"/>
                                                                                              <a:gd name="connsiteY11" fmla="*/ 430568 h 597492"/>
                                                                                              <a:gd name="connsiteX12" fmla="*/ 578535 w 789704"/>
                                                                                              <a:gd name="connsiteY12" fmla="*/ 583657 h 597492"/>
                                                                                              <a:gd name="connsiteX13" fmla="*/ 648397 w 789704"/>
                                                                                              <a:gd name="connsiteY13" fmla="*/ 581304 h 597492"/>
                                                                                              <a:gd name="connsiteX14" fmla="*/ 695732 w 789704"/>
                                                                                              <a:gd name="connsiteY14" fmla="*/ 504277 h 597492"/>
                                                                                              <a:gd name="connsiteX15" fmla="*/ 788701 w 789704"/>
                                                                                              <a:gd name="connsiteY15" fmla="*/ 261989 h 597492"/>
                                                                                              <a:gd name="connsiteX16" fmla="*/ 745462 w 789704"/>
                                                                                              <a:gd name="connsiteY16" fmla="*/ 153882 h 597492"/>
                                                                                              <a:gd name="connsiteX17" fmla="*/ 753000 w 789704"/>
                                                                                              <a:gd name="connsiteY17" fmla="*/ 29864 h 597492"/>
                                                                                              <a:gd name="connsiteX18" fmla="*/ 715585 w 789704"/>
                                                                                              <a:gd name="connsiteY18" fmla="*/ 28291 h 597492"/>
                                                                                              <a:gd name="connsiteX19" fmla="*/ 580197 w 789704"/>
                                                                                              <a:gd name="connsiteY19" fmla="*/ 77857 h 597492"/>
                                                                                              <a:gd name="connsiteX0" fmla="*/ 580197 w 803858"/>
                                                                                              <a:gd name="connsiteY0" fmla="*/ 77857 h 597492"/>
                                                                                              <a:gd name="connsiteX1" fmla="*/ 508094 w 803858"/>
                                                                                              <a:gd name="connsiteY1" fmla="*/ 80563 h 597492"/>
                                                                                              <a:gd name="connsiteX2" fmla="*/ 483903 w 803858"/>
                                                                                              <a:gd name="connsiteY2" fmla="*/ 20087 h 597492"/>
                                                                                              <a:gd name="connsiteX3" fmla="*/ 458556 w 803858"/>
                                                                                              <a:gd name="connsiteY3" fmla="*/ 3633 h 597492"/>
                                                                                              <a:gd name="connsiteX4" fmla="*/ 420805 w 803858"/>
                                                                                              <a:gd name="connsiteY4" fmla="*/ 1783 h 597492"/>
                                                                                              <a:gd name="connsiteX5" fmla="*/ 295217 w 803858"/>
                                                                                              <a:gd name="connsiteY5" fmla="*/ 24925 h 597492"/>
                                                                                              <a:gd name="connsiteX6" fmla="*/ 185467 w 803858"/>
                                                                                              <a:gd name="connsiteY6" fmla="*/ 37500 h 597492"/>
                                                                                              <a:gd name="connsiteX7" fmla="*/ 110991 w 803858"/>
                                                                                              <a:gd name="connsiteY7" fmla="*/ 140939 h 597492"/>
                                                                                              <a:gd name="connsiteX8" fmla="*/ 7552 w 803858"/>
                                                                                              <a:gd name="connsiteY8" fmla="*/ 273341 h 597492"/>
                                                                                              <a:gd name="connsiteX9" fmla="*/ 334419 w 803858"/>
                                                                                              <a:gd name="connsiteY9" fmla="*/ 496769 h 597492"/>
                                                                                              <a:gd name="connsiteX10" fmla="*/ 301318 w 803858"/>
                                                                                              <a:gd name="connsiteY10" fmla="*/ 405742 h 597492"/>
                                                                                              <a:gd name="connsiteX11" fmla="*/ 334419 w 803858"/>
                                                                                              <a:gd name="connsiteY11" fmla="*/ 430568 h 597492"/>
                                                                                              <a:gd name="connsiteX12" fmla="*/ 578535 w 803858"/>
                                                                                              <a:gd name="connsiteY12" fmla="*/ 583657 h 597492"/>
                                                                                              <a:gd name="connsiteX13" fmla="*/ 648397 w 803858"/>
                                                                                              <a:gd name="connsiteY13" fmla="*/ 581304 h 597492"/>
                                                                                              <a:gd name="connsiteX14" fmla="*/ 695732 w 803858"/>
                                                                                              <a:gd name="connsiteY14" fmla="*/ 504277 h 597492"/>
                                                                                              <a:gd name="connsiteX15" fmla="*/ 788701 w 803858"/>
                                                                                              <a:gd name="connsiteY15" fmla="*/ 261989 h 597492"/>
                                                                                              <a:gd name="connsiteX16" fmla="*/ 745462 w 803858"/>
                                                                                              <a:gd name="connsiteY16" fmla="*/ 153882 h 597492"/>
                                                                                              <a:gd name="connsiteX17" fmla="*/ 753000 w 803858"/>
                                                                                              <a:gd name="connsiteY17" fmla="*/ 29864 h 597492"/>
                                                                                              <a:gd name="connsiteX18" fmla="*/ 715585 w 803858"/>
                                                                                              <a:gd name="connsiteY18" fmla="*/ 28291 h 597492"/>
                                                                                              <a:gd name="connsiteX19" fmla="*/ 580197 w 803858"/>
                                                                                              <a:gd name="connsiteY19" fmla="*/ 77857 h 597492"/>
                                                                                              <a:gd name="connsiteX0" fmla="*/ 580197 w 821419"/>
                                                                                              <a:gd name="connsiteY0" fmla="*/ 77857 h 597492"/>
                                                                                              <a:gd name="connsiteX1" fmla="*/ 508094 w 821419"/>
                                                                                              <a:gd name="connsiteY1" fmla="*/ 80563 h 597492"/>
                                                                                              <a:gd name="connsiteX2" fmla="*/ 483903 w 821419"/>
                                                                                              <a:gd name="connsiteY2" fmla="*/ 20087 h 597492"/>
                                                                                              <a:gd name="connsiteX3" fmla="*/ 458556 w 821419"/>
                                                                                              <a:gd name="connsiteY3" fmla="*/ 3633 h 597492"/>
                                                                                              <a:gd name="connsiteX4" fmla="*/ 420805 w 821419"/>
                                                                                              <a:gd name="connsiteY4" fmla="*/ 1783 h 597492"/>
                                                                                              <a:gd name="connsiteX5" fmla="*/ 295217 w 821419"/>
                                                                                              <a:gd name="connsiteY5" fmla="*/ 24925 h 597492"/>
                                                                                              <a:gd name="connsiteX6" fmla="*/ 185467 w 821419"/>
                                                                                              <a:gd name="connsiteY6" fmla="*/ 37500 h 597492"/>
                                                                                              <a:gd name="connsiteX7" fmla="*/ 110991 w 821419"/>
                                                                                              <a:gd name="connsiteY7" fmla="*/ 140939 h 597492"/>
                                                                                              <a:gd name="connsiteX8" fmla="*/ 7552 w 821419"/>
                                                                                              <a:gd name="connsiteY8" fmla="*/ 273341 h 597492"/>
                                                                                              <a:gd name="connsiteX9" fmla="*/ 334419 w 821419"/>
                                                                                              <a:gd name="connsiteY9" fmla="*/ 496769 h 597492"/>
                                                                                              <a:gd name="connsiteX10" fmla="*/ 301318 w 821419"/>
                                                                                              <a:gd name="connsiteY10" fmla="*/ 405742 h 597492"/>
                                                                                              <a:gd name="connsiteX11" fmla="*/ 334419 w 821419"/>
                                                                                              <a:gd name="connsiteY11" fmla="*/ 430568 h 597492"/>
                                                                                              <a:gd name="connsiteX12" fmla="*/ 578535 w 821419"/>
                                                                                              <a:gd name="connsiteY12" fmla="*/ 583657 h 597492"/>
                                                                                              <a:gd name="connsiteX13" fmla="*/ 648397 w 821419"/>
                                                                                              <a:gd name="connsiteY13" fmla="*/ 581304 h 597492"/>
                                                                                              <a:gd name="connsiteX14" fmla="*/ 695732 w 821419"/>
                                                                                              <a:gd name="connsiteY14" fmla="*/ 504277 h 597492"/>
                                                                                              <a:gd name="connsiteX15" fmla="*/ 808054 w 821419"/>
                                                                                              <a:gd name="connsiteY15" fmla="*/ 245056 h 597492"/>
                                                                                              <a:gd name="connsiteX16" fmla="*/ 745462 w 821419"/>
                                                                                              <a:gd name="connsiteY16" fmla="*/ 153882 h 597492"/>
                                                                                              <a:gd name="connsiteX17" fmla="*/ 753000 w 821419"/>
                                                                                              <a:gd name="connsiteY17" fmla="*/ 29864 h 597492"/>
                                                                                              <a:gd name="connsiteX18" fmla="*/ 715585 w 821419"/>
                                                                                              <a:gd name="connsiteY18" fmla="*/ 28291 h 597492"/>
                                                                                              <a:gd name="connsiteX19" fmla="*/ 580197 w 821419"/>
                                                                                              <a:gd name="connsiteY19" fmla="*/ 77857 h 597492"/>
                                                                                              <a:gd name="connsiteX0" fmla="*/ 580197 w 821419"/>
                                                                                              <a:gd name="connsiteY0" fmla="*/ 77857 h 597492"/>
                                                                                              <a:gd name="connsiteX1" fmla="*/ 508094 w 821419"/>
                                                                                              <a:gd name="connsiteY1" fmla="*/ 80563 h 597492"/>
                                                                                              <a:gd name="connsiteX2" fmla="*/ 483903 w 821419"/>
                                                                                              <a:gd name="connsiteY2" fmla="*/ 20087 h 597492"/>
                                                                                              <a:gd name="connsiteX3" fmla="*/ 458556 w 821419"/>
                                                                                              <a:gd name="connsiteY3" fmla="*/ 3633 h 597492"/>
                                                                                              <a:gd name="connsiteX4" fmla="*/ 420805 w 821419"/>
                                                                                              <a:gd name="connsiteY4" fmla="*/ 1783 h 597492"/>
                                                                                              <a:gd name="connsiteX5" fmla="*/ 295217 w 821419"/>
                                                                                              <a:gd name="connsiteY5" fmla="*/ 24925 h 597492"/>
                                                                                              <a:gd name="connsiteX6" fmla="*/ 185467 w 821419"/>
                                                                                              <a:gd name="connsiteY6" fmla="*/ 37500 h 597492"/>
                                                                                              <a:gd name="connsiteX7" fmla="*/ 110991 w 821419"/>
                                                                                              <a:gd name="connsiteY7" fmla="*/ 140939 h 597492"/>
                                                                                              <a:gd name="connsiteX8" fmla="*/ 7552 w 821419"/>
                                                                                              <a:gd name="connsiteY8" fmla="*/ 273341 h 597492"/>
                                                                                              <a:gd name="connsiteX9" fmla="*/ 334419 w 821419"/>
                                                                                              <a:gd name="connsiteY9" fmla="*/ 496769 h 597492"/>
                                                                                              <a:gd name="connsiteX10" fmla="*/ 301318 w 821419"/>
                                                                                              <a:gd name="connsiteY10" fmla="*/ 405742 h 597492"/>
                                                                                              <a:gd name="connsiteX11" fmla="*/ 334419 w 821419"/>
                                                                                              <a:gd name="connsiteY11" fmla="*/ 430568 h 597492"/>
                                                                                              <a:gd name="connsiteX12" fmla="*/ 578535 w 821419"/>
                                                                                              <a:gd name="connsiteY12" fmla="*/ 583657 h 597492"/>
                                                                                              <a:gd name="connsiteX13" fmla="*/ 648397 w 821419"/>
                                                                                              <a:gd name="connsiteY13" fmla="*/ 581304 h 597492"/>
                                                                                              <a:gd name="connsiteX14" fmla="*/ 695732 w 821419"/>
                                                                                              <a:gd name="connsiteY14" fmla="*/ 504277 h 597492"/>
                                                                                              <a:gd name="connsiteX15" fmla="*/ 808054 w 821419"/>
                                                                                              <a:gd name="connsiteY15" fmla="*/ 245056 h 597492"/>
                                                                                              <a:gd name="connsiteX16" fmla="*/ 745462 w 821419"/>
                                                                                              <a:gd name="connsiteY16" fmla="*/ 153882 h 597492"/>
                                                                                              <a:gd name="connsiteX17" fmla="*/ 753000 w 821419"/>
                                                                                              <a:gd name="connsiteY17" fmla="*/ 29864 h 597492"/>
                                                                                              <a:gd name="connsiteX18" fmla="*/ 715585 w 821419"/>
                                                                                              <a:gd name="connsiteY18" fmla="*/ 28291 h 597492"/>
                                                                                              <a:gd name="connsiteX19" fmla="*/ 580197 w 821419"/>
                                                                                              <a:gd name="connsiteY19" fmla="*/ 77857 h 597492"/>
                                                                                              <a:gd name="connsiteX0" fmla="*/ 580197 w 839750"/>
                                                                                              <a:gd name="connsiteY0" fmla="*/ 77857 h 597492"/>
                                                                                              <a:gd name="connsiteX1" fmla="*/ 508094 w 839750"/>
                                                                                              <a:gd name="connsiteY1" fmla="*/ 80563 h 597492"/>
                                                                                              <a:gd name="connsiteX2" fmla="*/ 483903 w 839750"/>
                                                                                              <a:gd name="connsiteY2" fmla="*/ 20087 h 597492"/>
                                                                                              <a:gd name="connsiteX3" fmla="*/ 458556 w 839750"/>
                                                                                              <a:gd name="connsiteY3" fmla="*/ 3633 h 597492"/>
                                                                                              <a:gd name="connsiteX4" fmla="*/ 420805 w 839750"/>
                                                                                              <a:gd name="connsiteY4" fmla="*/ 1783 h 597492"/>
                                                                                              <a:gd name="connsiteX5" fmla="*/ 295217 w 839750"/>
                                                                                              <a:gd name="connsiteY5" fmla="*/ 24925 h 597492"/>
                                                                                              <a:gd name="connsiteX6" fmla="*/ 185467 w 839750"/>
                                                                                              <a:gd name="connsiteY6" fmla="*/ 37500 h 597492"/>
                                                                                              <a:gd name="connsiteX7" fmla="*/ 110991 w 839750"/>
                                                                                              <a:gd name="connsiteY7" fmla="*/ 140939 h 597492"/>
                                                                                              <a:gd name="connsiteX8" fmla="*/ 7552 w 839750"/>
                                                                                              <a:gd name="connsiteY8" fmla="*/ 273341 h 597492"/>
                                                                                              <a:gd name="connsiteX9" fmla="*/ 334419 w 839750"/>
                                                                                              <a:gd name="connsiteY9" fmla="*/ 496769 h 597492"/>
                                                                                              <a:gd name="connsiteX10" fmla="*/ 301318 w 839750"/>
                                                                                              <a:gd name="connsiteY10" fmla="*/ 405742 h 597492"/>
                                                                                              <a:gd name="connsiteX11" fmla="*/ 334419 w 839750"/>
                                                                                              <a:gd name="connsiteY11" fmla="*/ 430568 h 597492"/>
                                                                                              <a:gd name="connsiteX12" fmla="*/ 578535 w 839750"/>
                                                                                              <a:gd name="connsiteY12" fmla="*/ 583657 h 597492"/>
                                                                                              <a:gd name="connsiteX13" fmla="*/ 648397 w 839750"/>
                                                                                              <a:gd name="connsiteY13" fmla="*/ 581304 h 597492"/>
                                                                                              <a:gd name="connsiteX14" fmla="*/ 695732 w 839750"/>
                                                                                              <a:gd name="connsiteY14" fmla="*/ 504277 h 597492"/>
                                                                                              <a:gd name="connsiteX15" fmla="*/ 808054 w 839750"/>
                                                                                              <a:gd name="connsiteY15" fmla="*/ 245056 h 597492"/>
                                                                                              <a:gd name="connsiteX16" fmla="*/ 837082 w 839750"/>
                                                                                              <a:gd name="connsiteY16" fmla="*/ 143456 h 597492"/>
                                                                                              <a:gd name="connsiteX17" fmla="*/ 745462 w 839750"/>
                                                                                              <a:gd name="connsiteY17" fmla="*/ 153882 h 597492"/>
                                                                                              <a:gd name="connsiteX18" fmla="*/ 753000 w 839750"/>
                                                                                              <a:gd name="connsiteY18" fmla="*/ 29864 h 597492"/>
                                                                                              <a:gd name="connsiteX19" fmla="*/ 715585 w 839750"/>
                                                                                              <a:gd name="connsiteY19" fmla="*/ 28291 h 597492"/>
                                                                                              <a:gd name="connsiteX20" fmla="*/ 580197 w 839750"/>
                                                                                              <a:gd name="connsiteY20" fmla="*/ 77857 h 597492"/>
                                                                                              <a:gd name="connsiteX0" fmla="*/ 580197 w 862165"/>
                                                                                              <a:gd name="connsiteY0" fmla="*/ 77857 h 597492"/>
                                                                                              <a:gd name="connsiteX1" fmla="*/ 508094 w 862165"/>
                                                                                              <a:gd name="connsiteY1" fmla="*/ 80563 h 597492"/>
                                                                                              <a:gd name="connsiteX2" fmla="*/ 483903 w 862165"/>
                                                                                              <a:gd name="connsiteY2" fmla="*/ 20087 h 597492"/>
                                                                                              <a:gd name="connsiteX3" fmla="*/ 458556 w 862165"/>
                                                                                              <a:gd name="connsiteY3" fmla="*/ 3633 h 597492"/>
                                                                                              <a:gd name="connsiteX4" fmla="*/ 420805 w 862165"/>
                                                                                              <a:gd name="connsiteY4" fmla="*/ 1783 h 597492"/>
                                                                                              <a:gd name="connsiteX5" fmla="*/ 295217 w 862165"/>
                                                                                              <a:gd name="connsiteY5" fmla="*/ 24925 h 597492"/>
                                                                                              <a:gd name="connsiteX6" fmla="*/ 185467 w 862165"/>
                                                                                              <a:gd name="connsiteY6" fmla="*/ 37500 h 597492"/>
                                                                                              <a:gd name="connsiteX7" fmla="*/ 110991 w 862165"/>
                                                                                              <a:gd name="connsiteY7" fmla="*/ 140939 h 597492"/>
                                                                                              <a:gd name="connsiteX8" fmla="*/ 7552 w 862165"/>
                                                                                              <a:gd name="connsiteY8" fmla="*/ 273341 h 597492"/>
                                                                                              <a:gd name="connsiteX9" fmla="*/ 334419 w 862165"/>
                                                                                              <a:gd name="connsiteY9" fmla="*/ 496769 h 597492"/>
                                                                                              <a:gd name="connsiteX10" fmla="*/ 301318 w 862165"/>
                                                                                              <a:gd name="connsiteY10" fmla="*/ 405742 h 597492"/>
                                                                                              <a:gd name="connsiteX11" fmla="*/ 334419 w 862165"/>
                                                                                              <a:gd name="connsiteY11" fmla="*/ 430568 h 597492"/>
                                                                                              <a:gd name="connsiteX12" fmla="*/ 578535 w 862165"/>
                                                                                              <a:gd name="connsiteY12" fmla="*/ 583657 h 597492"/>
                                                                                              <a:gd name="connsiteX13" fmla="*/ 648397 w 862165"/>
                                                                                              <a:gd name="connsiteY13" fmla="*/ 581304 h 597492"/>
                                                                                              <a:gd name="connsiteX14" fmla="*/ 695732 w 862165"/>
                                                                                              <a:gd name="connsiteY14" fmla="*/ 504277 h 597492"/>
                                                                                              <a:gd name="connsiteX15" fmla="*/ 808054 w 862165"/>
                                                                                              <a:gd name="connsiteY15" fmla="*/ 245056 h 597492"/>
                                                                                              <a:gd name="connsiteX16" fmla="*/ 861272 w 862165"/>
                                                                                              <a:gd name="connsiteY16" fmla="*/ 177323 h 597492"/>
                                                                                              <a:gd name="connsiteX17" fmla="*/ 837082 w 862165"/>
                                                                                              <a:gd name="connsiteY17" fmla="*/ 143456 h 597492"/>
                                                                                              <a:gd name="connsiteX18" fmla="*/ 745462 w 862165"/>
                                                                                              <a:gd name="connsiteY18" fmla="*/ 153882 h 597492"/>
                                                                                              <a:gd name="connsiteX19" fmla="*/ 753000 w 862165"/>
                                                                                              <a:gd name="connsiteY19" fmla="*/ 29864 h 597492"/>
                                                                                              <a:gd name="connsiteX20" fmla="*/ 715585 w 862165"/>
                                                                                              <a:gd name="connsiteY20" fmla="*/ 28291 h 597492"/>
                                                                                              <a:gd name="connsiteX21" fmla="*/ 580197 w 862165"/>
                                                                                              <a:gd name="connsiteY21" fmla="*/ 77857 h 597492"/>
                                                                                              <a:gd name="connsiteX0" fmla="*/ 580197 w 862165"/>
                                                                                              <a:gd name="connsiteY0" fmla="*/ 77857 h 597492"/>
                                                                                              <a:gd name="connsiteX1" fmla="*/ 508094 w 862165"/>
                                                                                              <a:gd name="connsiteY1" fmla="*/ 80563 h 597492"/>
                                                                                              <a:gd name="connsiteX2" fmla="*/ 483903 w 862165"/>
                                                                                              <a:gd name="connsiteY2" fmla="*/ 20087 h 597492"/>
                                                                                              <a:gd name="connsiteX3" fmla="*/ 458556 w 862165"/>
                                                                                              <a:gd name="connsiteY3" fmla="*/ 3633 h 597492"/>
                                                                                              <a:gd name="connsiteX4" fmla="*/ 420805 w 862165"/>
                                                                                              <a:gd name="connsiteY4" fmla="*/ 1783 h 597492"/>
                                                                                              <a:gd name="connsiteX5" fmla="*/ 295217 w 862165"/>
                                                                                              <a:gd name="connsiteY5" fmla="*/ 24925 h 597492"/>
                                                                                              <a:gd name="connsiteX6" fmla="*/ 185467 w 862165"/>
                                                                                              <a:gd name="connsiteY6" fmla="*/ 37500 h 597492"/>
                                                                                              <a:gd name="connsiteX7" fmla="*/ 110991 w 862165"/>
                                                                                              <a:gd name="connsiteY7" fmla="*/ 140939 h 597492"/>
                                                                                              <a:gd name="connsiteX8" fmla="*/ 7552 w 862165"/>
                                                                                              <a:gd name="connsiteY8" fmla="*/ 273341 h 597492"/>
                                                                                              <a:gd name="connsiteX9" fmla="*/ 334419 w 862165"/>
                                                                                              <a:gd name="connsiteY9" fmla="*/ 496769 h 597492"/>
                                                                                              <a:gd name="connsiteX10" fmla="*/ 301318 w 862165"/>
                                                                                              <a:gd name="connsiteY10" fmla="*/ 405742 h 597492"/>
                                                                                              <a:gd name="connsiteX11" fmla="*/ 334419 w 862165"/>
                                                                                              <a:gd name="connsiteY11" fmla="*/ 430568 h 597492"/>
                                                                                              <a:gd name="connsiteX12" fmla="*/ 578535 w 862165"/>
                                                                                              <a:gd name="connsiteY12" fmla="*/ 583657 h 597492"/>
                                                                                              <a:gd name="connsiteX13" fmla="*/ 648397 w 862165"/>
                                                                                              <a:gd name="connsiteY13" fmla="*/ 581304 h 597492"/>
                                                                                              <a:gd name="connsiteX14" fmla="*/ 695732 w 862165"/>
                                                                                              <a:gd name="connsiteY14" fmla="*/ 504277 h 597492"/>
                                                                                              <a:gd name="connsiteX15" fmla="*/ 822568 w 862165"/>
                                                                                              <a:gd name="connsiteY15" fmla="*/ 247475 h 597492"/>
                                                                                              <a:gd name="connsiteX16" fmla="*/ 861272 w 862165"/>
                                                                                              <a:gd name="connsiteY16" fmla="*/ 177323 h 597492"/>
                                                                                              <a:gd name="connsiteX17" fmla="*/ 837082 w 862165"/>
                                                                                              <a:gd name="connsiteY17" fmla="*/ 143456 h 597492"/>
                                                                                              <a:gd name="connsiteX18" fmla="*/ 745462 w 862165"/>
                                                                                              <a:gd name="connsiteY18" fmla="*/ 153882 h 597492"/>
                                                                                              <a:gd name="connsiteX19" fmla="*/ 753000 w 862165"/>
                                                                                              <a:gd name="connsiteY19" fmla="*/ 29864 h 597492"/>
                                                                                              <a:gd name="connsiteX20" fmla="*/ 715585 w 862165"/>
                                                                                              <a:gd name="connsiteY20" fmla="*/ 28291 h 597492"/>
                                                                                              <a:gd name="connsiteX21" fmla="*/ 580197 w 862165"/>
                                                                                              <a:gd name="connsiteY21" fmla="*/ 77857 h 597492"/>
                                                                                              <a:gd name="connsiteX0" fmla="*/ 580197 w 862165"/>
                                                                                              <a:gd name="connsiteY0" fmla="*/ 77857 h 597492"/>
                                                                                              <a:gd name="connsiteX1" fmla="*/ 508094 w 862165"/>
                                                                                              <a:gd name="connsiteY1" fmla="*/ 80563 h 597492"/>
                                                                                              <a:gd name="connsiteX2" fmla="*/ 483903 w 862165"/>
                                                                                              <a:gd name="connsiteY2" fmla="*/ 20087 h 597492"/>
                                                                                              <a:gd name="connsiteX3" fmla="*/ 458556 w 862165"/>
                                                                                              <a:gd name="connsiteY3" fmla="*/ 3633 h 597492"/>
                                                                                              <a:gd name="connsiteX4" fmla="*/ 420805 w 862165"/>
                                                                                              <a:gd name="connsiteY4" fmla="*/ 1783 h 597492"/>
                                                                                              <a:gd name="connsiteX5" fmla="*/ 295217 w 862165"/>
                                                                                              <a:gd name="connsiteY5" fmla="*/ 24925 h 597492"/>
                                                                                              <a:gd name="connsiteX6" fmla="*/ 185467 w 862165"/>
                                                                                              <a:gd name="connsiteY6" fmla="*/ 37500 h 597492"/>
                                                                                              <a:gd name="connsiteX7" fmla="*/ 110991 w 862165"/>
                                                                                              <a:gd name="connsiteY7" fmla="*/ 140939 h 597492"/>
                                                                                              <a:gd name="connsiteX8" fmla="*/ 7552 w 862165"/>
                                                                                              <a:gd name="connsiteY8" fmla="*/ 273341 h 597492"/>
                                                                                              <a:gd name="connsiteX9" fmla="*/ 334419 w 862165"/>
                                                                                              <a:gd name="connsiteY9" fmla="*/ 496769 h 597492"/>
                                                                                              <a:gd name="connsiteX10" fmla="*/ 301318 w 862165"/>
                                                                                              <a:gd name="connsiteY10" fmla="*/ 405742 h 597492"/>
                                                                                              <a:gd name="connsiteX11" fmla="*/ 334419 w 862165"/>
                                                                                              <a:gd name="connsiteY11" fmla="*/ 430568 h 597492"/>
                                                                                              <a:gd name="connsiteX12" fmla="*/ 578535 w 862165"/>
                                                                                              <a:gd name="connsiteY12" fmla="*/ 583657 h 597492"/>
                                                                                              <a:gd name="connsiteX13" fmla="*/ 648397 w 862165"/>
                                                                                              <a:gd name="connsiteY13" fmla="*/ 581304 h 597492"/>
                                                                                              <a:gd name="connsiteX14" fmla="*/ 695732 w 862165"/>
                                                                                              <a:gd name="connsiteY14" fmla="*/ 504277 h 597492"/>
                                                                                              <a:gd name="connsiteX15" fmla="*/ 822568 w 862165"/>
                                                                                              <a:gd name="connsiteY15" fmla="*/ 247475 h 597492"/>
                                                                                              <a:gd name="connsiteX16" fmla="*/ 861272 w 862165"/>
                                                                                              <a:gd name="connsiteY16" fmla="*/ 177323 h 597492"/>
                                                                                              <a:gd name="connsiteX17" fmla="*/ 837082 w 862165"/>
                                                                                              <a:gd name="connsiteY17" fmla="*/ 143456 h 597492"/>
                                                                                              <a:gd name="connsiteX18" fmla="*/ 745462 w 862165"/>
                                                                                              <a:gd name="connsiteY18" fmla="*/ 153882 h 597492"/>
                                                                                              <a:gd name="connsiteX19" fmla="*/ 753000 w 862165"/>
                                                                                              <a:gd name="connsiteY19" fmla="*/ 29864 h 597492"/>
                                                                                              <a:gd name="connsiteX20" fmla="*/ 715585 w 862165"/>
                                                                                              <a:gd name="connsiteY20" fmla="*/ 28291 h 597492"/>
                                                                                              <a:gd name="connsiteX21" fmla="*/ 580197 w 862165"/>
                                                                                              <a:gd name="connsiteY21" fmla="*/ 77857 h 597492"/>
                                                                                              <a:gd name="connsiteX0" fmla="*/ 580197 w 862165"/>
                                                                                              <a:gd name="connsiteY0" fmla="*/ 77857 h 597492"/>
                                                                                              <a:gd name="connsiteX1" fmla="*/ 508094 w 862165"/>
                                                                                              <a:gd name="connsiteY1" fmla="*/ 80563 h 597492"/>
                                                                                              <a:gd name="connsiteX2" fmla="*/ 483903 w 862165"/>
                                                                                              <a:gd name="connsiteY2" fmla="*/ 20087 h 597492"/>
                                                                                              <a:gd name="connsiteX3" fmla="*/ 458556 w 862165"/>
                                                                                              <a:gd name="connsiteY3" fmla="*/ 3633 h 597492"/>
                                                                                              <a:gd name="connsiteX4" fmla="*/ 420805 w 862165"/>
                                                                                              <a:gd name="connsiteY4" fmla="*/ 1783 h 597492"/>
                                                                                              <a:gd name="connsiteX5" fmla="*/ 295217 w 862165"/>
                                                                                              <a:gd name="connsiteY5" fmla="*/ 24925 h 597492"/>
                                                                                              <a:gd name="connsiteX6" fmla="*/ 185467 w 862165"/>
                                                                                              <a:gd name="connsiteY6" fmla="*/ 37500 h 597492"/>
                                                                                              <a:gd name="connsiteX7" fmla="*/ 110991 w 862165"/>
                                                                                              <a:gd name="connsiteY7" fmla="*/ 140939 h 597492"/>
                                                                                              <a:gd name="connsiteX8" fmla="*/ 7552 w 862165"/>
                                                                                              <a:gd name="connsiteY8" fmla="*/ 273341 h 597492"/>
                                                                                              <a:gd name="connsiteX9" fmla="*/ 334419 w 862165"/>
                                                                                              <a:gd name="connsiteY9" fmla="*/ 496769 h 597492"/>
                                                                                              <a:gd name="connsiteX10" fmla="*/ 301318 w 862165"/>
                                                                                              <a:gd name="connsiteY10" fmla="*/ 405742 h 597492"/>
                                                                                              <a:gd name="connsiteX11" fmla="*/ 334419 w 862165"/>
                                                                                              <a:gd name="connsiteY11" fmla="*/ 430568 h 597492"/>
                                                                                              <a:gd name="connsiteX12" fmla="*/ 578535 w 862165"/>
                                                                                              <a:gd name="connsiteY12" fmla="*/ 583657 h 597492"/>
                                                                                              <a:gd name="connsiteX13" fmla="*/ 648397 w 862165"/>
                                                                                              <a:gd name="connsiteY13" fmla="*/ 581304 h 597492"/>
                                                                                              <a:gd name="connsiteX14" fmla="*/ 695732 w 862165"/>
                                                                                              <a:gd name="connsiteY14" fmla="*/ 504277 h 597492"/>
                                                                                              <a:gd name="connsiteX15" fmla="*/ 822568 w 862165"/>
                                                                                              <a:gd name="connsiteY15" fmla="*/ 247475 h 597492"/>
                                                                                              <a:gd name="connsiteX16" fmla="*/ 861272 w 862165"/>
                                                                                              <a:gd name="connsiteY16" fmla="*/ 177323 h 597492"/>
                                                                                              <a:gd name="connsiteX17" fmla="*/ 837082 w 862165"/>
                                                                                              <a:gd name="connsiteY17" fmla="*/ 143456 h 597492"/>
                                                                                              <a:gd name="connsiteX18" fmla="*/ 784167 w 862165"/>
                                                                                              <a:gd name="connsiteY18" fmla="*/ 134530 h 597492"/>
                                                                                              <a:gd name="connsiteX19" fmla="*/ 753000 w 862165"/>
                                                                                              <a:gd name="connsiteY19" fmla="*/ 29864 h 597492"/>
                                                                                              <a:gd name="connsiteX20" fmla="*/ 715585 w 862165"/>
                                                                                              <a:gd name="connsiteY20" fmla="*/ 28291 h 597492"/>
                                                                                              <a:gd name="connsiteX21" fmla="*/ 580197 w 862165"/>
                                                                                              <a:gd name="connsiteY21" fmla="*/ 77857 h 597492"/>
                                                                                              <a:gd name="connsiteX0" fmla="*/ 580197 w 862165"/>
                                                                                              <a:gd name="connsiteY0" fmla="*/ 77857 h 597492"/>
                                                                                              <a:gd name="connsiteX1" fmla="*/ 508094 w 862165"/>
                                                                                              <a:gd name="connsiteY1" fmla="*/ 80563 h 597492"/>
                                                                                              <a:gd name="connsiteX2" fmla="*/ 483903 w 862165"/>
                                                                                              <a:gd name="connsiteY2" fmla="*/ 20087 h 597492"/>
                                                                                              <a:gd name="connsiteX3" fmla="*/ 458556 w 862165"/>
                                                                                              <a:gd name="connsiteY3" fmla="*/ 3633 h 597492"/>
                                                                                              <a:gd name="connsiteX4" fmla="*/ 420805 w 862165"/>
                                                                                              <a:gd name="connsiteY4" fmla="*/ 1783 h 597492"/>
                                                                                              <a:gd name="connsiteX5" fmla="*/ 295217 w 862165"/>
                                                                                              <a:gd name="connsiteY5" fmla="*/ 24925 h 597492"/>
                                                                                              <a:gd name="connsiteX6" fmla="*/ 185467 w 862165"/>
                                                                                              <a:gd name="connsiteY6" fmla="*/ 37500 h 597492"/>
                                                                                              <a:gd name="connsiteX7" fmla="*/ 110991 w 862165"/>
                                                                                              <a:gd name="connsiteY7" fmla="*/ 140939 h 597492"/>
                                                                                              <a:gd name="connsiteX8" fmla="*/ 7552 w 862165"/>
                                                                                              <a:gd name="connsiteY8" fmla="*/ 273341 h 597492"/>
                                                                                              <a:gd name="connsiteX9" fmla="*/ 334419 w 862165"/>
                                                                                              <a:gd name="connsiteY9" fmla="*/ 496769 h 597492"/>
                                                                                              <a:gd name="connsiteX10" fmla="*/ 301318 w 862165"/>
                                                                                              <a:gd name="connsiteY10" fmla="*/ 405742 h 597492"/>
                                                                                              <a:gd name="connsiteX11" fmla="*/ 334419 w 862165"/>
                                                                                              <a:gd name="connsiteY11" fmla="*/ 430568 h 597492"/>
                                                                                              <a:gd name="connsiteX12" fmla="*/ 578535 w 862165"/>
                                                                                              <a:gd name="connsiteY12" fmla="*/ 583657 h 597492"/>
                                                                                              <a:gd name="connsiteX13" fmla="*/ 648397 w 862165"/>
                                                                                              <a:gd name="connsiteY13" fmla="*/ 581304 h 597492"/>
                                                                                              <a:gd name="connsiteX14" fmla="*/ 695732 w 862165"/>
                                                                                              <a:gd name="connsiteY14" fmla="*/ 504277 h 597492"/>
                                                                                              <a:gd name="connsiteX15" fmla="*/ 822568 w 862165"/>
                                                                                              <a:gd name="connsiteY15" fmla="*/ 247475 h 597492"/>
                                                                                              <a:gd name="connsiteX16" fmla="*/ 861272 w 862165"/>
                                                                                              <a:gd name="connsiteY16" fmla="*/ 177323 h 597492"/>
                                                                                              <a:gd name="connsiteX17" fmla="*/ 837082 w 862165"/>
                                                                                              <a:gd name="connsiteY17" fmla="*/ 143456 h 597492"/>
                                                                                              <a:gd name="connsiteX18" fmla="*/ 784167 w 862165"/>
                                                                                              <a:gd name="connsiteY18" fmla="*/ 134530 h 597492"/>
                                                                                              <a:gd name="connsiteX19" fmla="*/ 755420 w 862165"/>
                                                                                              <a:gd name="connsiteY19" fmla="*/ 22607 h 597492"/>
                                                                                              <a:gd name="connsiteX20" fmla="*/ 715585 w 862165"/>
                                                                                              <a:gd name="connsiteY20" fmla="*/ 28291 h 597492"/>
                                                                                              <a:gd name="connsiteX21" fmla="*/ 580197 w 862165"/>
                                                                                              <a:gd name="connsiteY21" fmla="*/ 77857 h 597492"/>
                                                                                              <a:gd name="connsiteX0" fmla="*/ 580197 w 1038542"/>
                                                                                              <a:gd name="connsiteY0" fmla="*/ 171622 h 691257"/>
                                                                                              <a:gd name="connsiteX1" fmla="*/ 508094 w 1038542"/>
                                                                                              <a:gd name="connsiteY1" fmla="*/ 174328 h 691257"/>
                                                                                              <a:gd name="connsiteX2" fmla="*/ 483903 w 1038542"/>
                                                                                              <a:gd name="connsiteY2" fmla="*/ 113852 h 691257"/>
                                                                                              <a:gd name="connsiteX3" fmla="*/ 458556 w 1038542"/>
                                                                                              <a:gd name="connsiteY3" fmla="*/ 97398 h 691257"/>
                                                                                              <a:gd name="connsiteX4" fmla="*/ 420805 w 1038542"/>
                                                                                              <a:gd name="connsiteY4" fmla="*/ 95548 h 691257"/>
                                                                                              <a:gd name="connsiteX5" fmla="*/ 295217 w 1038542"/>
                                                                                              <a:gd name="connsiteY5" fmla="*/ 118690 h 691257"/>
                                                                                              <a:gd name="connsiteX6" fmla="*/ 185467 w 1038542"/>
                                                                                              <a:gd name="connsiteY6" fmla="*/ 131265 h 691257"/>
                                                                                              <a:gd name="connsiteX7" fmla="*/ 110991 w 1038542"/>
                                                                                              <a:gd name="connsiteY7" fmla="*/ 234704 h 691257"/>
                                                                                              <a:gd name="connsiteX8" fmla="*/ 7552 w 1038542"/>
                                                                                              <a:gd name="connsiteY8" fmla="*/ 367106 h 691257"/>
                                                                                              <a:gd name="connsiteX9" fmla="*/ 334419 w 1038542"/>
                                                                                              <a:gd name="connsiteY9" fmla="*/ 590534 h 691257"/>
                                                                                              <a:gd name="connsiteX10" fmla="*/ 301318 w 1038542"/>
                                                                                              <a:gd name="connsiteY10" fmla="*/ 499507 h 691257"/>
                                                                                              <a:gd name="connsiteX11" fmla="*/ 334419 w 1038542"/>
                                                                                              <a:gd name="connsiteY11" fmla="*/ 524333 h 691257"/>
                                                                                              <a:gd name="connsiteX12" fmla="*/ 578535 w 1038542"/>
                                                                                              <a:gd name="connsiteY12" fmla="*/ 677422 h 691257"/>
                                                                                              <a:gd name="connsiteX13" fmla="*/ 648397 w 1038542"/>
                                                                                              <a:gd name="connsiteY13" fmla="*/ 675069 h 691257"/>
                                                                                              <a:gd name="connsiteX14" fmla="*/ 695732 w 1038542"/>
                                                                                              <a:gd name="connsiteY14" fmla="*/ 598042 h 691257"/>
                                                                                              <a:gd name="connsiteX15" fmla="*/ 822568 w 1038542"/>
                                                                                              <a:gd name="connsiteY15" fmla="*/ 341240 h 691257"/>
                                                                                              <a:gd name="connsiteX16" fmla="*/ 861272 w 1038542"/>
                                                                                              <a:gd name="connsiteY16" fmla="*/ 271088 h 691257"/>
                                                                                              <a:gd name="connsiteX17" fmla="*/ 1037863 w 1038542"/>
                                                                                              <a:gd name="connsiteY17" fmla="*/ 154 h 691257"/>
                                                                                              <a:gd name="connsiteX18" fmla="*/ 784167 w 1038542"/>
                                                                                              <a:gd name="connsiteY18" fmla="*/ 228295 h 691257"/>
                                                                                              <a:gd name="connsiteX19" fmla="*/ 755420 w 1038542"/>
                                                                                              <a:gd name="connsiteY19" fmla="*/ 116372 h 691257"/>
                                                                                              <a:gd name="connsiteX20" fmla="*/ 715585 w 1038542"/>
                                                                                              <a:gd name="connsiteY20" fmla="*/ 122056 h 691257"/>
                                                                                              <a:gd name="connsiteX21" fmla="*/ 580197 w 1038542"/>
                                                                                              <a:gd name="connsiteY21" fmla="*/ 171622 h 691257"/>
                                                                                              <a:gd name="connsiteX0" fmla="*/ 580197 w 1038542"/>
                                                                                              <a:gd name="connsiteY0" fmla="*/ 171630 h 691265"/>
                                                                                              <a:gd name="connsiteX1" fmla="*/ 508094 w 1038542"/>
                                                                                              <a:gd name="connsiteY1" fmla="*/ 174336 h 691265"/>
                                                                                              <a:gd name="connsiteX2" fmla="*/ 483903 w 1038542"/>
                                                                                              <a:gd name="connsiteY2" fmla="*/ 113860 h 691265"/>
                                                                                              <a:gd name="connsiteX3" fmla="*/ 458556 w 1038542"/>
                                                                                              <a:gd name="connsiteY3" fmla="*/ 97406 h 691265"/>
                                                                                              <a:gd name="connsiteX4" fmla="*/ 420805 w 1038542"/>
                                                                                              <a:gd name="connsiteY4" fmla="*/ 95556 h 691265"/>
                                                                                              <a:gd name="connsiteX5" fmla="*/ 295217 w 1038542"/>
                                                                                              <a:gd name="connsiteY5" fmla="*/ 118698 h 691265"/>
                                                                                              <a:gd name="connsiteX6" fmla="*/ 185467 w 1038542"/>
                                                                                              <a:gd name="connsiteY6" fmla="*/ 131273 h 691265"/>
                                                                                              <a:gd name="connsiteX7" fmla="*/ 110991 w 1038542"/>
                                                                                              <a:gd name="connsiteY7" fmla="*/ 234712 h 691265"/>
                                                                                              <a:gd name="connsiteX8" fmla="*/ 7552 w 1038542"/>
                                                                                              <a:gd name="connsiteY8" fmla="*/ 367114 h 691265"/>
                                                                                              <a:gd name="connsiteX9" fmla="*/ 334419 w 1038542"/>
                                                                                              <a:gd name="connsiteY9" fmla="*/ 590542 h 691265"/>
                                                                                              <a:gd name="connsiteX10" fmla="*/ 301318 w 1038542"/>
                                                                                              <a:gd name="connsiteY10" fmla="*/ 499515 h 691265"/>
                                                                                              <a:gd name="connsiteX11" fmla="*/ 334419 w 1038542"/>
                                                                                              <a:gd name="connsiteY11" fmla="*/ 524341 h 691265"/>
                                                                                              <a:gd name="connsiteX12" fmla="*/ 578535 w 1038542"/>
                                                                                              <a:gd name="connsiteY12" fmla="*/ 677430 h 691265"/>
                                                                                              <a:gd name="connsiteX13" fmla="*/ 648397 w 1038542"/>
                                                                                              <a:gd name="connsiteY13" fmla="*/ 675077 h 691265"/>
                                                                                              <a:gd name="connsiteX14" fmla="*/ 695732 w 1038542"/>
                                                                                              <a:gd name="connsiteY14" fmla="*/ 598050 h 691265"/>
                                                                                              <a:gd name="connsiteX15" fmla="*/ 822568 w 1038542"/>
                                                                                              <a:gd name="connsiteY15" fmla="*/ 341248 h 691265"/>
                                                                                              <a:gd name="connsiteX16" fmla="*/ 861272 w 1038542"/>
                                                                                              <a:gd name="connsiteY16" fmla="*/ 271096 h 691265"/>
                                                                                              <a:gd name="connsiteX17" fmla="*/ 1037863 w 1038542"/>
                                                                                              <a:gd name="connsiteY17" fmla="*/ 162 h 691265"/>
                                                                                              <a:gd name="connsiteX18" fmla="*/ 784167 w 1038542"/>
                                                                                              <a:gd name="connsiteY18" fmla="*/ 228303 h 691265"/>
                                                                                              <a:gd name="connsiteX19" fmla="*/ 800794 w 1038542"/>
                                                                                              <a:gd name="connsiteY19" fmla="*/ 181592 h 691265"/>
                                                                                              <a:gd name="connsiteX20" fmla="*/ 755420 w 1038542"/>
                                                                                              <a:gd name="connsiteY20" fmla="*/ 116380 h 691265"/>
                                                                                              <a:gd name="connsiteX21" fmla="*/ 715585 w 1038542"/>
                                                                                              <a:gd name="connsiteY21" fmla="*/ 122064 h 691265"/>
                                                                                              <a:gd name="connsiteX22" fmla="*/ 580197 w 1038542"/>
                                                                                              <a:gd name="connsiteY22" fmla="*/ 171630 h 691265"/>
                                                                                              <a:gd name="connsiteX0" fmla="*/ 580197 w 1038542"/>
                                                                                              <a:gd name="connsiteY0" fmla="*/ 171630 h 691265"/>
                                                                                              <a:gd name="connsiteX1" fmla="*/ 508094 w 1038542"/>
                                                                                              <a:gd name="connsiteY1" fmla="*/ 174336 h 691265"/>
                                                                                              <a:gd name="connsiteX2" fmla="*/ 483903 w 1038542"/>
                                                                                              <a:gd name="connsiteY2" fmla="*/ 113860 h 691265"/>
                                                                                              <a:gd name="connsiteX3" fmla="*/ 458556 w 1038542"/>
                                                                                              <a:gd name="connsiteY3" fmla="*/ 97406 h 691265"/>
                                                                                              <a:gd name="connsiteX4" fmla="*/ 420805 w 1038542"/>
                                                                                              <a:gd name="connsiteY4" fmla="*/ 95556 h 691265"/>
                                                                                              <a:gd name="connsiteX5" fmla="*/ 295217 w 1038542"/>
                                                                                              <a:gd name="connsiteY5" fmla="*/ 118698 h 691265"/>
                                                                                              <a:gd name="connsiteX6" fmla="*/ 185467 w 1038542"/>
                                                                                              <a:gd name="connsiteY6" fmla="*/ 131273 h 691265"/>
                                                                                              <a:gd name="connsiteX7" fmla="*/ 110991 w 1038542"/>
                                                                                              <a:gd name="connsiteY7" fmla="*/ 234712 h 691265"/>
                                                                                              <a:gd name="connsiteX8" fmla="*/ 7552 w 1038542"/>
                                                                                              <a:gd name="connsiteY8" fmla="*/ 367114 h 691265"/>
                                                                                              <a:gd name="connsiteX9" fmla="*/ 334419 w 1038542"/>
                                                                                              <a:gd name="connsiteY9" fmla="*/ 590542 h 691265"/>
                                                                                              <a:gd name="connsiteX10" fmla="*/ 301318 w 1038542"/>
                                                                                              <a:gd name="connsiteY10" fmla="*/ 499515 h 691265"/>
                                                                                              <a:gd name="connsiteX11" fmla="*/ 334419 w 1038542"/>
                                                                                              <a:gd name="connsiteY11" fmla="*/ 524341 h 691265"/>
                                                                                              <a:gd name="connsiteX12" fmla="*/ 578535 w 1038542"/>
                                                                                              <a:gd name="connsiteY12" fmla="*/ 677430 h 691265"/>
                                                                                              <a:gd name="connsiteX13" fmla="*/ 648397 w 1038542"/>
                                                                                              <a:gd name="connsiteY13" fmla="*/ 675077 h 691265"/>
                                                                                              <a:gd name="connsiteX14" fmla="*/ 695732 w 1038542"/>
                                                                                              <a:gd name="connsiteY14" fmla="*/ 598050 h 691265"/>
                                                                                              <a:gd name="connsiteX15" fmla="*/ 822568 w 1038542"/>
                                                                                              <a:gd name="connsiteY15" fmla="*/ 341248 h 691265"/>
                                                                                              <a:gd name="connsiteX16" fmla="*/ 861272 w 1038542"/>
                                                                                              <a:gd name="connsiteY16" fmla="*/ 271096 h 691265"/>
                                                                                              <a:gd name="connsiteX17" fmla="*/ 1037863 w 1038542"/>
                                                                                              <a:gd name="connsiteY17" fmla="*/ 162 h 691265"/>
                                                                                              <a:gd name="connsiteX18" fmla="*/ 784167 w 1038542"/>
                                                                                              <a:gd name="connsiteY18" fmla="*/ 228303 h 691265"/>
                                                                                              <a:gd name="connsiteX19" fmla="*/ 800794 w 1038542"/>
                                                                                              <a:gd name="connsiteY19" fmla="*/ 181592 h 691265"/>
                                                                                              <a:gd name="connsiteX20" fmla="*/ 762677 w 1038542"/>
                                                                                              <a:gd name="connsiteY20" fmla="*/ 109122 h 691265"/>
                                                                                              <a:gd name="connsiteX21" fmla="*/ 715585 w 1038542"/>
                                                                                              <a:gd name="connsiteY21" fmla="*/ 122064 h 691265"/>
                                                                                              <a:gd name="connsiteX22" fmla="*/ 580197 w 1038542"/>
                                                                                              <a:gd name="connsiteY22" fmla="*/ 171630 h 691265"/>
                                                                                              <a:gd name="connsiteX0" fmla="*/ 580197 w 1038542"/>
                                                                                              <a:gd name="connsiteY0" fmla="*/ 171885 h 691520"/>
                                                                                              <a:gd name="connsiteX1" fmla="*/ 508094 w 1038542"/>
                                                                                              <a:gd name="connsiteY1" fmla="*/ 174591 h 691520"/>
                                                                                              <a:gd name="connsiteX2" fmla="*/ 483903 w 1038542"/>
                                                                                              <a:gd name="connsiteY2" fmla="*/ 114115 h 691520"/>
                                                                                              <a:gd name="connsiteX3" fmla="*/ 458556 w 1038542"/>
                                                                                              <a:gd name="connsiteY3" fmla="*/ 97661 h 691520"/>
                                                                                              <a:gd name="connsiteX4" fmla="*/ 420805 w 1038542"/>
                                                                                              <a:gd name="connsiteY4" fmla="*/ 95811 h 691520"/>
                                                                                              <a:gd name="connsiteX5" fmla="*/ 295217 w 1038542"/>
                                                                                              <a:gd name="connsiteY5" fmla="*/ 118953 h 691520"/>
                                                                                              <a:gd name="connsiteX6" fmla="*/ 185467 w 1038542"/>
                                                                                              <a:gd name="connsiteY6" fmla="*/ 131528 h 691520"/>
                                                                                              <a:gd name="connsiteX7" fmla="*/ 110991 w 1038542"/>
                                                                                              <a:gd name="connsiteY7" fmla="*/ 234967 h 691520"/>
                                                                                              <a:gd name="connsiteX8" fmla="*/ 7552 w 1038542"/>
                                                                                              <a:gd name="connsiteY8" fmla="*/ 367369 h 691520"/>
                                                                                              <a:gd name="connsiteX9" fmla="*/ 334419 w 1038542"/>
                                                                                              <a:gd name="connsiteY9" fmla="*/ 590797 h 691520"/>
                                                                                              <a:gd name="connsiteX10" fmla="*/ 301318 w 1038542"/>
                                                                                              <a:gd name="connsiteY10" fmla="*/ 499770 h 691520"/>
                                                                                              <a:gd name="connsiteX11" fmla="*/ 334419 w 1038542"/>
                                                                                              <a:gd name="connsiteY11" fmla="*/ 524596 h 691520"/>
                                                                                              <a:gd name="connsiteX12" fmla="*/ 578535 w 1038542"/>
                                                                                              <a:gd name="connsiteY12" fmla="*/ 677685 h 691520"/>
                                                                                              <a:gd name="connsiteX13" fmla="*/ 648397 w 1038542"/>
                                                                                              <a:gd name="connsiteY13" fmla="*/ 675332 h 691520"/>
                                                                                              <a:gd name="connsiteX14" fmla="*/ 695732 w 1038542"/>
                                                                                              <a:gd name="connsiteY14" fmla="*/ 598305 h 691520"/>
                                                                                              <a:gd name="connsiteX15" fmla="*/ 822568 w 1038542"/>
                                                                                              <a:gd name="connsiteY15" fmla="*/ 341503 h 691520"/>
                                                                                              <a:gd name="connsiteX16" fmla="*/ 861272 w 1038542"/>
                                                                                              <a:gd name="connsiteY16" fmla="*/ 271351 h 691520"/>
                                                                                              <a:gd name="connsiteX17" fmla="*/ 1037863 w 1038542"/>
                                                                                              <a:gd name="connsiteY17" fmla="*/ 417 h 691520"/>
                                                                                              <a:gd name="connsiteX18" fmla="*/ 880929 w 1038542"/>
                                                                                              <a:gd name="connsiteY18" fmla="*/ 100348 h 691520"/>
                                                                                              <a:gd name="connsiteX19" fmla="*/ 800794 w 1038542"/>
                                                                                              <a:gd name="connsiteY19" fmla="*/ 181847 h 691520"/>
                                                                                              <a:gd name="connsiteX20" fmla="*/ 762677 w 1038542"/>
                                                                                              <a:gd name="connsiteY20" fmla="*/ 109377 h 691520"/>
                                                                                              <a:gd name="connsiteX21" fmla="*/ 715585 w 1038542"/>
                                                                                              <a:gd name="connsiteY21" fmla="*/ 122319 h 691520"/>
                                                                                              <a:gd name="connsiteX22" fmla="*/ 580197 w 1038542"/>
                                                                                              <a:gd name="connsiteY22" fmla="*/ 171885 h 691520"/>
                                                                                              <a:gd name="connsiteX0" fmla="*/ 580197 w 1038542"/>
                                                                                              <a:gd name="connsiteY0" fmla="*/ 171852 h 691487"/>
                                                                                              <a:gd name="connsiteX1" fmla="*/ 508094 w 1038542"/>
                                                                                              <a:gd name="connsiteY1" fmla="*/ 174558 h 691487"/>
                                                                                              <a:gd name="connsiteX2" fmla="*/ 483903 w 1038542"/>
                                                                                              <a:gd name="connsiteY2" fmla="*/ 114082 h 691487"/>
                                                                                              <a:gd name="connsiteX3" fmla="*/ 458556 w 1038542"/>
                                                                                              <a:gd name="connsiteY3" fmla="*/ 97628 h 691487"/>
                                                                                              <a:gd name="connsiteX4" fmla="*/ 420805 w 1038542"/>
                                                                                              <a:gd name="connsiteY4" fmla="*/ 95778 h 691487"/>
                                                                                              <a:gd name="connsiteX5" fmla="*/ 295217 w 1038542"/>
                                                                                              <a:gd name="connsiteY5" fmla="*/ 118920 h 691487"/>
                                                                                              <a:gd name="connsiteX6" fmla="*/ 185467 w 1038542"/>
                                                                                              <a:gd name="connsiteY6" fmla="*/ 131495 h 691487"/>
                                                                                              <a:gd name="connsiteX7" fmla="*/ 110991 w 1038542"/>
                                                                                              <a:gd name="connsiteY7" fmla="*/ 234934 h 691487"/>
                                                                                              <a:gd name="connsiteX8" fmla="*/ 7552 w 1038542"/>
                                                                                              <a:gd name="connsiteY8" fmla="*/ 367336 h 691487"/>
                                                                                              <a:gd name="connsiteX9" fmla="*/ 334419 w 1038542"/>
                                                                                              <a:gd name="connsiteY9" fmla="*/ 590764 h 691487"/>
                                                                                              <a:gd name="connsiteX10" fmla="*/ 301318 w 1038542"/>
                                                                                              <a:gd name="connsiteY10" fmla="*/ 499737 h 691487"/>
                                                                                              <a:gd name="connsiteX11" fmla="*/ 334419 w 1038542"/>
                                                                                              <a:gd name="connsiteY11" fmla="*/ 524563 h 691487"/>
                                                                                              <a:gd name="connsiteX12" fmla="*/ 578535 w 1038542"/>
                                                                                              <a:gd name="connsiteY12" fmla="*/ 677652 h 691487"/>
                                                                                              <a:gd name="connsiteX13" fmla="*/ 648397 w 1038542"/>
                                                                                              <a:gd name="connsiteY13" fmla="*/ 675299 h 691487"/>
                                                                                              <a:gd name="connsiteX14" fmla="*/ 695732 w 1038542"/>
                                                                                              <a:gd name="connsiteY14" fmla="*/ 598272 h 691487"/>
                                                                                              <a:gd name="connsiteX15" fmla="*/ 822568 w 1038542"/>
                                                                                              <a:gd name="connsiteY15" fmla="*/ 341470 h 691487"/>
                                                                                              <a:gd name="connsiteX16" fmla="*/ 861272 w 1038542"/>
                                                                                              <a:gd name="connsiteY16" fmla="*/ 271318 h 691487"/>
                                                                                              <a:gd name="connsiteX17" fmla="*/ 1037863 w 1038542"/>
                                                                                              <a:gd name="connsiteY17" fmla="*/ 384 h 691487"/>
                                                                                              <a:gd name="connsiteX18" fmla="*/ 880929 w 1038542"/>
                                                                                              <a:gd name="connsiteY18" fmla="*/ 100315 h 691487"/>
                                                                                              <a:gd name="connsiteX19" fmla="*/ 800794 w 1038542"/>
                                                                                              <a:gd name="connsiteY19" fmla="*/ 181814 h 691487"/>
                                                                                              <a:gd name="connsiteX20" fmla="*/ 762677 w 1038542"/>
                                                                                              <a:gd name="connsiteY20" fmla="*/ 109344 h 691487"/>
                                                                                              <a:gd name="connsiteX21" fmla="*/ 715585 w 1038542"/>
                                                                                              <a:gd name="connsiteY21" fmla="*/ 122286 h 691487"/>
                                                                                              <a:gd name="connsiteX22" fmla="*/ 580197 w 1038542"/>
                                                                                              <a:gd name="connsiteY22" fmla="*/ 171852 h 691487"/>
                                                                                              <a:gd name="connsiteX0" fmla="*/ 580197 w 1038542"/>
                                                                                              <a:gd name="connsiteY0" fmla="*/ 171889 h 691524"/>
                                                                                              <a:gd name="connsiteX1" fmla="*/ 508094 w 1038542"/>
                                                                                              <a:gd name="connsiteY1" fmla="*/ 174595 h 691524"/>
                                                                                              <a:gd name="connsiteX2" fmla="*/ 483903 w 1038542"/>
                                                                                              <a:gd name="connsiteY2" fmla="*/ 114119 h 691524"/>
                                                                                              <a:gd name="connsiteX3" fmla="*/ 458556 w 1038542"/>
                                                                                              <a:gd name="connsiteY3" fmla="*/ 97665 h 691524"/>
                                                                                              <a:gd name="connsiteX4" fmla="*/ 420805 w 1038542"/>
                                                                                              <a:gd name="connsiteY4" fmla="*/ 95815 h 691524"/>
                                                                                              <a:gd name="connsiteX5" fmla="*/ 295217 w 1038542"/>
                                                                                              <a:gd name="connsiteY5" fmla="*/ 118957 h 691524"/>
                                                                                              <a:gd name="connsiteX6" fmla="*/ 185467 w 1038542"/>
                                                                                              <a:gd name="connsiteY6" fmla="*/ 131532 h 691524"/>
                                                                                              <a:gd name="connsiteX7" fmla="*/ 110991 w 1038542"/>
                                                                                              <a:gd name="connsiteY7" fmla="*/ 234971 h 691524"/>
                                                                                              <a:gd name="connsiteX8" fmla="*/ 7552 w 1038542"/>
                                                                                              <a:gd name="connsiteY8" fmla="*/ 367373 h 691524"/>
                                                                                              <a:gd name="connsiteX9" fmla="*/ 334419 w 1038542"/>
                                                                                              <a:gd name="connsiteY9" fmla="*/ 590801 h 691524"/>
                                                                                              <a:gd name="connsiteX10" fmla="*/ 301318 w 1038542"/>
                                                                                              <a:gd name="connsiteY10" fmla="*/ 499774 h 691524"/>
                                                                                              <a:gd name="connsiteX11" fmla="*/ 334419 w 1038542"/>
                                                                                              <a:gd name="connsiteY11" fmla="*/ 524600 h 691524"/>
                                                                                              <a:gd name="connsiteX12" fmla="*/ 578535 w 1038542"/>
                                                                                              <a:gd name="connsiteY12" fmla="*/ 677689 h 691524"/>
                                                                                              <a:gd name="connsiteX13" fmla="*/ 648397 w 1038542"/>
                                                                                              <a:gd name="connsiteY13" fmla="*/ 675336 h 691524"/>
                                                                                              <a:gd name="connsiteX14" fmla="*/ 695732 w 1038542"/>
                                                                                              <a:gd name="connsiteY14" fmla="*/ 598309 h 691524"/>
                                                                                              <a:gd name="connsiteX15" fmla="*/ 822568 w 1038542"/>
                                                                                              <a:gd name="connsiteY15" fmla="*/ 341507 h 691524"/>
                                                                                              <a:gd name="connsiteX16" fmla="*/ 861272 w 1038542"/>
                                                                                              <a:gd name="connsiteY16" fmla="*/ 271355 h 691524"/>
                                                                                              <a:gd name="connsiteX17" fmla="*/ 1037863 w 1038542"/>
                                                                                              <a:gd name="connsiteY17" fmla="*/ 421 h 691524"/>
                                                                                              <a:gd name="connsiteX18" fmla="*/ 880929 w 1038542"/>
                                                                                              <a:gd name="connsiteY18" fmla="*/ 100352 h 691524"/>
                                                                                              <a:gd name="connsiteX19" fmla="*/ 800794 w 1038542"/>
                                                                                              <a:gd name="connsiteY19" fmla="*/ 186689 h 691524"/>
                                                                                              <a:gd name="connsiteX20" fmla="*/ 762677 w 1038542"/>
                                                                                              <a:gd name="connsiteY20" fmla="*/ 109381 h 691524"/>
                                                                                              <a:gd name="connsiteX21" fmla="*/ 715585 w 1038542"/>
                                                                                              <a:gd name="connsiteY21" fmla="*/ 122323 h 691524"/>
                                                                                              <a:gd name="connsiteX22" fmla="*/ 580197 w 1038542"/>
                                                                                              <a:gd name="connsiteY22" fmla="*/ 171889 h 691524"/>
                                                                                              <a:gd name="connsiteX0" fmla="*/ 580197 w 1038542"/>
                                                                                              <a:gd name="connsiteY0" fmla="*/ 171849 h 691484"/>
                                                                                              <a:gd name="connsiteX1" fmla="*/ 508094 w 1038542"/>
                                                                                              <a:gd name="connsiteY1" fmla="*/ 174555 h 691484"/>
                                                                                              <a:gd name="connsiteX2" fmla="*/ 483903 w 1038542"/>
                                                                                              <a:gd name="connsiteY2" fmla="*/ 114079 h 691484"/>
                                                                                              <a:gd name="connsiteX3" fmla="*/ 458556 w 1038542"/>
                                                                                              <a:gd name="connsiteY3" fmla="*/ 97625 h 691484"/>
                                                                                              <a:gd name="connsiteX4" fmla="*/ 420805 w 1038542"/>
                                                                                              <a:gd name="connsiteY4" fmla="*/ 95775 h 691484"/>
                                                                                              <a:gd name="connsiteX5" fmla="*/ 295217 w 1038542"/>
                                                                                              <a:gd name="connsiteY5" fmla="*/ 118917 h 691484"/>
                                                                                              <a:gd name="connsiteX6" fmla="*/ 185467 w 1038542"/>
                                                                                              <a:gd name="connsiteY6" fmla="*/ 131492 h 691484"/>
                                                                                              <a:gd name="connsiteX7" fmla="*/ 110991 w 1038542"/>
                                                                                              <a:gd name="connsiteY7" fmla="*/ 234931 h 691484"/>
                                                                                              <a:gd name="connsiteX8" fmla="*/ 7552 w 1038542"/>
                                                                                              <a:gd name="connsiteY8" fmla="*/ 367333 h 691484"/>
                                                                                              <a:gd name="connsiteX9" fmla="*/ 334419 w 1038542"/>
                                                                                              <a:gd name="connsiteY9" fmla="*/ 590761 h 691484"/>
                                                                                              <a:gd name="connsiteX10" fmla="*/ 301318 w 1038542"/>
                                                                                              <a:gd name="connsiteY10" fmla="*/ 499734 h 691484"/>
                                                                                              <a:gd name="connsiteX11" fmla="*/ 334419 w 1038542"/>
                                                                                              <a:gd name="connsiteY11" fmla="*/ 524560 h 691484"/>
                                                                                              <a:gd name="connsiteX12" fmla="*/ 578535 w 1038542"/>
                                                                                              <a:gd name="connsiteY12" fmla="*/ 677649 h 691484"/>
                                                                                              <a:gd name="connsiteX13" fmla="*/ 648397 w 1038542"/>
                                                                                              <a:gd name="connsiteY13" fmla="*/ 675296 h 691484"/>
                                                                                              <a:gd name="connsiteX14" fmla="*/ 695732 w 1038542"/>
                                                                                              <a:gd name="connsiteY14" fmla="*/ 598269 h 691484"/>
                                                                                              <a:gd name="connsiteX15" fmla="*/ 822568 w 1038542"/>
                                                                                              <a:gd name="connsiteY15" fmla="*/ 341467 h 691484"/>
                                                                                              <a:gd name="connsiteX16" fmla="*/ 861272 w 1038542"/>
                                                                                              <a:gd name="connsiteY16" fmla="*/ 271315 h 691484"/>
                                                                                              <a:gd name="connsiteX17" fmla="*/ 1037863 w 1038542"/>
                                                                                              <a:gd name="connsiteY17" fmla="*/ 381 h 691484"/>
                                                                                              <a:gd name="connsiteX18" fmla="*/ 880929 w 1038542"/>
                                                                                              <a:gd name="connsiteY18" fmla="*/ 100312 h 691484"/>
                                                                                              <a:gd name="connsiteX19" fmla="*/ 810471 w 1038542"/>
                                                                                              <a:gd name="connsiteY19" fmla="*/ 133430 h 691484"/>
                                                                                              <a:gd name="connsiteX20" fmla="*/ 800794 w 1038542"/>
                                                                                              <a:gd name="connsiteY20" fmla="*/ 186649 h 691484"/>
                                                                                              <a:gd name="connsiteX21" fmla="*/ 762677 w 1038542"/>
                                                                                              <a:gd name="connsiteY21" fmla="*/ 109341 h 691484"/>
                                                                                              <a:gd name="connsiteX22" fmla="*/ 715585 w 1038542"/>
                                                                                              <a:gd name="connsiteY22" fmla="*/ 122283 h 691484"/>
                                                                                              <a:gd name="connsiteX23" fmla="*/ 580197 w 1038542"/>
                                                                                              <a:gd name="connsiteY23" fmla="*/ 171849 h 691484"/>
                                                                                              <a:gd name="connsiteX0" fmla="*/ 580197 w 1038542"/>
                                                                                              <a:gd name="connsiteY0" fmla="*/ 171881 h 691516"/>
                                                                                              <a:gd name="connsiteX1" fmla="*/ 508094 w 1038542"/>
                                                                                              <a:gd name="connsiteY1" fmla="*/ 174587 h 691516"/>
                                                                                              <a:gd name="connsiteX2" fmla="*/ 483903 w 1038542"/>
                                                                                              <a:gd name="connsiteY2" fmla="*/ 114111 h 691516"/>
                                                                                              <a:gd name="connsiteX3" fmla="*/ 458556 w 1038542"/>
                                                                                              <a:gd name="connsiteY3" fmla="*/ 97657 h 691516"/>
                                                                                              <a:gd name="connsiteX4" fmla="*/ 420805 w 1038542"/>
                                                                                              <a:gd name="connsiteY4" fmla="*/ 95807 h 691516"/>
                                                                                              <a:gd name="connsiteX5" fmla="*/ 295217 w 1038542"/>
                                                                                              <a:gd name="connsiteY5" fmla="*/ 118949 h 691516"/>
                                                                                              <a:gd name="connsiteX6" fmla="*/ 185467 w 1038542"/>
                                                                                              <a:gd name="connsiteY6" fmla="*/ 131524 h 691516"/>
                                                                                              <a:gd name="connsiteX7" fmla="*/ 110991 w 1038542"/>
                                                                                              <a:gd name="connsiteY7" fmla="*/ 234963 h 691516"/>
                                                                                              <a:gd name="connsiteX8" fmla="*/ 7552 w 1038542"/>
                                                                                              <a:gd name="connsiteY8" fmla="*/ 367365 h 691516"/>
                                                                                              <a:gd name="connsiteX9" fmla="*/ 334419 w 1038542"/>
                                                                                              <a:gd name="connsiteY9" fmla="*/ 590793 h 691516"/>
                                                                                              <a:gd name="connsiteX10" fmla="*/ 301318 w 1038542"/>
                                                                                              <a:gd name="connsiteY10" fmla="*/ 499766 h 691516"/>
                                                                                              <a:gd name="connsiteX11" fmla="*/ 334419 w 1038542"/>
                                                                                              <a:gd name="connsiteY11" fmla="*/ 524592 h 691516"/>
                                                                                              <a:gd name="connsiteX12" fmla="*/ 578535 w 1038542"/>
                                                                                              <a:gd name="connsiteY12" fmla="*/ 677681 h 691516"/>
                                                                                              <a:gd name="connsiteX13" fmla="*/ 648397 w 1038542"/>
                                                                                              <a:gd name="connsiteY13" fmla="*/ 675328 h 691516"/>
                                                                                              <a:gd name="connsiteX14" fmla="*/ 695732 w 1038542"/>
                                                                                              <a:gd name="connsiteY14" fmla="*/ 598301 h 691516"/>
                                                                                              <a:gd name="connsiteX15" fmla="*/ 822568 w 1038542"/>
                                                                                              <a:gd name="connsiteY15" fmla="*/ 341499 h 691516"/>
                                                                                              <a:gd name="connsiteX16" fmla="*/ 861272 w 1038542"/>
                                                                                              <a:gd name="connsiteY16" fmla="*/ 271347 h 691516"/>
                                                                                              <a:gd name="connsiteX17" fmla="*/ 1037863 w 1038542"/>
                                                                                              <a:gd name="connsiteY17" fmla="*/ 413 h 691516"/>
                                                                                              <a:gd name="connsiteX18" fmla="*/ 876091 w 1038542"/>
                                                                                              <a:gd name="connsiteY18" fmla="*/ 93087 h 691516"/>
                                                                                              <a:gd name="connsiteX19" fmla="*/ 810471 w 1038542"/>
                                                                                              <a:gd name="connsiteY19" fmla="*/ 133462 h 691516"/>
                                                                                              <a:gd name="connsiteX20" fmla="*/ 800794 w 1038542"/>
                                                                                              <a:gd name="connsiteY20" fmla="*/ 186681 h 691516"/>
                                                                                              <a:gd name="connsiteX21" fmla="*/ 762677 w 1038542"/>
                                                                                              <a:gd name="connsiteY21" fmla="*/ 109373 h 691516"/>
                                                                                              <a:gd name="connsiteX22" fmla="*/ 715585 w 1038542"/>
                                                                                              <a:gd name="connsiteY22" fmla="*/ 122315 h 691516"/>
                                                                                              <a:gd name="connsiteX23" fmla="*/ 580197 w 1038542"/>
                                                                                              <a:gd name="connsiteY23" fmla="*/ 171881 h 691516"/>
                                                                                              <a:gd name="connsiteX0" fmla="*/ 580197 w 1038542"/>
                                                                                              <a:gd name="connsiteY0" fmla="*/ 171881 h 691516"/>
                                                                                              <a:gd name="connsiteX1" fmla="*/ 508094 w 1038542"/>
                                                                                              <a:gd name="connsiteY1" fmla="*/ 174587 h 691516"/>
                                                                                              <a:gd name="connsiteX2" fmla="*/ 483903 w 1038542"/>
                                                                                              <a:gd name="connsiteY2" fmla="*/ 114111 h 691516"/>
                                                                                              <a:gd name="connsiteX3" fmla="*/ 458556 w 1038542"/>
                                                                                              <a:gd name="connsiteY3" fmla="*/ 97657 h 691516"/>
                                                                                              <a:gd name="connsiteX4" fmla="*/ 420805 w 1038542"/>
                                                                                              <a:gd name="connsiteY4" fmla="*/ 95807 h 691516"/>
                                                                                              <a:gd name="connsiteX5" fmla="*/ 295217 w 1038542"/>
                                                                                              <a:gd name="connsiteY5" fmla="*/ 118949 h 691516"/>
                                                                                              <a:gd name="connsiteX6" fmla="*/ 185467 w 1038542"/>
                                                                                              <a:gd name="connsiteY6" fmla="*/ 131524 h 691516"/>
                                                                                              <a:gd name="connsiteX7" fmla="*/ 110991 w 1038542"/>
                                                                                              <a:gd name="connsiteY7" fmla="*/ 234963 h 691516"/>
                                                                                              <a:gd name="connsiteX8" fmla="*/ 7552 w 1038542"/>
                                                                                              <a:gd name="connsiteY8" fmla="*/ 367365 h 691516"/>
                                                                                              <a:gd name="connsiteX9" fmla="*/ 334419 w 1038542"/>
                                                                                              <a:gd name="connsiteY9" fmla="*/ 590793 h 691516"/>
                                                                                              <a:gd name="connsiteX10" fmla="*/ 301318 w 1038542"/>
                                                                                              <a:gd name="connsiteY10" fmla="*/ 499766 h 691516"/>
                                                                                              <a:gd name="connsiteX11" fmla="*/ 334419 w 1038542"/>
                                                                                              <a:gd name="connsiteY11" fmla="*/ 524592 h 691516"/>
                                                                                              <a:gd name="connsiteX12" fmla="*/ 578535 w 1038542"/>
                                                                                              <a:gd name="connsiteY12" fmla="*/ 677681 h 691516"/>
                                                                                              <a:gd name="connsiteX13" fmla="*/ 648397 w 1038542"/>
                                                                                              <a:gd name="connsiteY13" fmla="*/ 675328 h 691516"/>
                                                                                              <a:gd name="connsiteX14" fmla="*/ 695732 w 1038542"/>
                                                                                              <a:gd name="connsiteY14" fmla="*/ 598301 h 691516"/>
                                                                                              <a:gd name="connsiteX15" fmla="*/ 822568 w 1038542"/>
                                                                                              <a:gd name="connsiteY15" fmla="*/ 341499 h 691516"/>
                                                                                              <a:gd name="connsiteX16" fmla="*/ 861272 w 1038542"/>
                                                                                              <a:gd name="connsiteY16" fmla="*/ 271347 h 691516"/>
                                                                                              <a:gd name="connsiteX17" fmla="*/ 1037863 w 1038542"/>
                                                                                              <a:gd name="connsiteY17" fmla="*/ 413 h 691516"/>
                                                                                              <a:gd name="connsiteX18" fmla="*/ 876091 w 1038542"/>
                                                                                              <a:gd name="connsiteY18" fmla="*/ 93087 h 691516"/>
                                                                                              <a:gd name="connsiteX19" fmla="*/ 810471 w 1038542"/>
                                                                                              <a:gd name="connsiteY19" fmla="*/ 133462 h 691516"/>
                                                                                              <a:gd name="connsiteX20" fmla="*/ 798375 w 1038542"/>
                                                                                              <a:gd name="connsiteY20" fmla="*/ 184262 h 691516"/>
                                                                                              <a:gd name="connsiteX21" fmla="*/ 762677 w 1038542"/>
                                                                                              <a:gd name="connsiteY21" fmla="*/ 109373 h 691516"/>
                                                                                              <a:gd name="connsiteX22" fmla="*/ 715585 w 1038542"/>
                                                                                              <a:gd name="connsiteY22" fmla="*/ 122315 h 691516"/>
                                                                                              <a:gd name="connsiteX23" fmla="*/ 580197 w 1038542"/>
                                                                                              <a:gd name="connsiteY23" fmla="*/ 171881 h 691516"/>
                                                                                              <a:gd name="connsiteX0" fmla="*/ 580197 w 1038542"/>
                                                                                              <a:gd name="connsiteY0" fmla="*/ 171881 h 691516"/>
                                                                                              <a:gd name="connsiteX1" fmla="*/ 508094 w 1038542"/>
                                                                                              <a:gd name="connsiteY1" fmla="*/ 174587 h 691516"/>
                                                                                              <a:gd name="connsiteX2" fmla="*/ 483903 w 1038542"/>
                                                                                              <a:gd name="connsiteY2" fmla="*/ 114111 h 691516"/>
                                                                                              <a:gd name="connsiteX3" fmla="*/ 458556 w 1038542"/>
                                                                                              <a:gd name="connsiteY3" fmla="*/ 97657 h 691516"/>
                                                                                              <a:gd name="connsiteX4" fmla="*/ 420805 w 1038542"/>
                                                                                              <a:gd name="connsiteY4" fmla="*/ 95807 h 691516"/>
                                                                                              <a:gd name="connsiteX5" fmla="*/ 295217 w 1038542"/>
                                                                                              <a:gd name="connsiteY5" fmla="*/ 118949 h 691516"/>
                                                                                              <a:gd name="connsiteX6" fmla="*/ 185467 w 1038542"/>
                                                                                              <a:gd name="connsiteY6" fmla="*/ 131524 h 691516"/>
                                                                                              <a:gd name="connsiteX7" fmla="*/ 110991 w 1038542"/>
                                                                                              <a:gd name="connsiteY7" fmla="*/ 234963 h 691516"/>
                                                                                              <a:gd name="connsiteX8" fmla="*/ 7552 w 1038542"/>
                                                                                              <a:gd name="connsiteY8" fmla="*/ 367365 h 691516"/>
                                                                                              <a:gd name="connsiteX9" fmla="*/ 334419 w 1038542"/>
                                                                                              <a:gd name="connsiteY9" fmla="*/ 590793 h 691516"/>
                                                                                              <a:gd name="connsiteX10" fmla="*/ 301318 w 1038542"/>
                                                                                              <a:gd name="connsiteY10" fmla="*/ 499766 h 691516"/>
                                                                                              <a:gd name="connsiteX11" fmla="*/ 334419 w 1038542"/>
                                                                                              <a:gd name="connsiteY11" fmla="*/ 524592 h 691516"/>
                                                                                              <a:gd name="connsiteX12" fmla="*/ 578535 w 1038542"/>
                                                                                              <a:gd name="connsiteY12" fmla="*/ 677681 h 691516"/>
                                                                                              <a:gd name="connsiteX13" fmla="*/ 648397 w 1038542"/>
                                                                                              <a:gd name="connsiteY13" fmla="*/ 675328 h 691516"/>
                                                                                              <a:gd name="connsiteX14" fmla="*/ 695732 w 1038542"/>
                                                                                              <a:gd name="connsiteY14" fmla="*/ 598301 h 691516"/>
                                                                                              <a:gd name="connsiteX15" fmla="*/ 822568 w 1038542"/>
                                                                                              <a:gd name="connsiteY15" fmla="*/ 341499 h 691516"/>
                                                                                              <a:gd name="connsiteX16" fmla="*/ 861272 w 1038542"/>
                                                                                              <a:gd name="connsiteY16" fmla="*/ 271347 h 691516"/>
                                                                                              <a:gd name="connsiteX17" fmla="*/ 1037863 w 1038542"/>
                                                                                              <a:gd name="connsiteY17" fmla="*/ 413 h 691516"/>
                                                                                              <a:gd name="connsiteX18" fmla="*/ 876091 w 1038542"/>
                                                                                              <a:gd name="connsiteY18" fmla="*/ 93087 h 691516"/>
                                                                                              <a:gd name="connsiteX19" fmla="*/ 810471 w 1038542"/>
                                                                                              <a:gd name="connsiteY19" fmla="*/ 133462 h 691516"/>
                                                                                              <a:gd name="connsiteX20" fmla="*/ 783861 w 1038542"/>
                                                                                              <a:gd name="connsiteY20" fmla="*/ 140719 h 691516"/>
                                                                                              <a:gd name="connsiteX21" fmla="*/ 798375 w 1038542"/>
                                                                                              <a:gd name="connsiteY21" fmla="*/ 184262 h 691516"/>
                                                                                              <a:gd name="connsiteX22" fmla="*/ 762677 w 1038542"/>
                                                                                              <a:gd name="connsiteY22" fmla="*/ 109373 h 691516"/>
                                                                                              <a:gd name="connsiteX23" fmla="*/ 715585 w 1038542"/>
                                                                                              <a:gd name="connsiteY23" fmla="*/ 122315 h 691516"/>
                                                                                              <a:gd name="connsiteX24" fmla="*/ 580197 w 1038542"/>
                                                                                              <a:gd name="connsiteY24" fmla="*/ 171881 h 691516"/>
                                                                                              <a:gd name="connsiteX0" fmla="*/ 580197 w 1038542"/>
                                                                                              <a:gd name="connsiteY0" fmla="*/ 171881 h 691516"/>
                                                                                              <a:gd name="connsiteX1" fmla="*/ 508094 w 1038542"/>
                                                                                              <a:gd name="connsiteY1" fmla="*/ 174587 h 691516"/>
                                                                                              <a:gd name="connsiteX2" fmla="*/ 483903 w 1038542"/>
                                                                                              <a:gd name="connsiteY2" fmla="*/ 114111 h 691516"/>
                                                                                              <a:gd name="connsiteX3" fmla="*/ 458556 w 1038542"/>
                                                                                              <a:gd name="connsiteY3" fmla="*/ 97657 h 691516"/>
                                                                                              <a:gd name="connsiteX4" fmla="*/ 420805 w 1038542"/>
                                                                                              <a:gd name="connsiteY4" fmla="*/ 95807 h 691516"/>
                                                                                              <a:gd name="connsiteX5" fmla="*/ 295217 w 1038542"/>
                                                                                              <a:gd name="connsiteY5" fmla="*/ 118949 h 691516"/>
                                                                                              <a:gd name="connsiteX6" fmla="*/ 185467 w 1038542"/>
                                                                                              <a:gd name="connsiteY6" fmla="*/ 131524 h 691516"/>
                                                                                              <a:gd name="connsiteX7" fmla="*/ 110991 w 1038542"/>
                                                                                              <a:gd name="connsiteY7" fmla="*/ 234963 h 691516"/>
                                                                                              <a:gd name="connsiteX8" fmla="*/ 7552 w 1038542"/>
                                                                                              <a:gd name="connsiteY8" fmla="*/ 367365 h 691516"/>
                                                                                              <a:gd name="connsiteX9" fmla="*/ 334419 w 1038542"/>
                                                                                              <a:gd name="connsiteY9" fmla="*/ 590793 h 691516"/>
                                                                                              <a:gd name="connsiteX10" fmla="*/ 301318 w 1038542"/>
                                                                                              <a:gd name="connsiteY10" fmla="*/ 499766 h 691516"/>
                                                                                              <a:gd name="connsiteX11" fmla="*/ 334419 w 1038542"/>
                                                                                              <a:gd name="connsiteY11" fmla="*/ 524592 h 691516"/>
                                                                                              <a:gd name="connsiteX12" fmla="*/ 578535 w 1038542"/>
                                                                                              <a:gd name="connsiteY12" fmla="*/ 677681 h 691516"/>
                                                                                              <a:gd name="connsiteX13" fmla="*/ 648397 w 1038542"/>
                                                                                              <a:gd name="connsiteY13" fmla="*/ 675328 h 691516"/>
                                                                                              <a:gd name="connsiteX14" fmla="*/ 695732 w 1038542"/>
                                                                                              <a:gd name="connsiteY14" fmla="*/ 598301 h 691516"/>
                                                                                              <a:gd name="connsiteX15" fmla="*/ 822568 w 1038542"/>
                                                                                              <a:gd name="connsiteY15" fmla="*/ 341499 h 691516"/>
                                                                                              <a:gd name="connsiteX16" fmla="*/ 861272 w 1038542"/>
                                                                                              <a:gd name="connsiteY16" fmla="*/ 271347 h 691516"/>
                                                                                              <a:gd name="connsiteX17" fmla="*/ 1037863 w 1038542"/>
                                                                                              <a:gd name="connsiteY17" fmla="*/ 413 h 691516"/>
                                                                                              <a:gd name="connsiteX18" fmla="*/ 876091 w 1038542"/>
                                                                                              <a:gd name="connsiteY18" fmla="*/ 93087 h 691516"/>
                                                                                              <a:gd name="connsiteX19" fmla="*/ 810471 w 1038542"/>
                                                                                              <a:gd name="connsiteY19" fmla="*/ 133462 h 691516"/>
                                                                                              <a:gd name="connsiteX20" fmla="*/ 783861 w 1038542"/>
                                                                                              <a:gd name="connsiteY20" fmla="*/ 140719 h 691516"/>
                                                                                              <a:gd name="connsiteX21" fmla="*/ 781442 w 1038542"/>
                                                                                              <a:gd name="connsiteY21" fmla="*/ 152814 h 691516"/>
                                                                                              <a:gd name="connsiteX22" fmla="*/ 762677 w 1038542"/>
                                                                                              <a:gd name="connsiteY22" fmla="*/ 109373 h 691516"/>
                                                                                              <a:gd name="connsiteX23" fmla="*/ 715585 w 1038542"/>
                                                                                              <a:gd name="connsiteY23" fmla="*/ 122315 h 691516"/>
                                                                                              <a:gd name="connsiteX24" fmla="*/ 580197 w 1038542"/>
                                                                                              <a:gd name="connsiteY24" fmla="*/ 171881 h 691516"/>
                                                                                              <a:gd name="connsiteX0" fmla="*/ 580197 w 1038542"/>
                                                                                              <a:gd name="connsiteY0" fmla="*/ 171881 h 691516"/>
                                                                                              <a:gd name="connsiteX1" fmla="*/ 508094 w 1038542"/>
                                                                                              <a:gd name="connsiteY1" fmla="*/ 174587 h 691516"/>
                                                                                              <a:gd name="connsiteX2" fmla="*/ 483903 w 1038542"/>
                                                                                              <a:gd name="connsiteY2" fmla="*/ 114111 h 691516"/>
                                                                                              <a:gd name="connsiteX3" fmla="*/ 458556 w 1038542"/>
                                                                                              <a:gd name="connsiteY3" fmla="*/ 97657 h 691516"/>
                                                                                              <a:gd name="connsiteX4" fmla="*/ 420805 w 1038542"/>
                                                                                              <a:gd name="connsiteY4" fmla="*/ 95807 h 691516"/>
                                                                                              <a:gd name="connsiteX5" fmla="*/ 295217 w 1038542"/>
                                                                                              <a:gd name="connsiteY5" fmla="*/ 118949 h 691516"/>
                                                                                              <a:gd name="connsiteX6" fmla="*/ 185467 w 1038542"/>
                                                                                              <a:gd name="connsiteY6" fmla="*/ 131524 h 691516"/>
                                                                                              <a:gd name="connsiteX7" fmla="*/ 110991 w 1038542"/>
                                                                                              <a:gd name="connsiteY7" fmla="*/ 234963 h 691516"/>
                                                                                              <a:gd name="connsiteX8" fmla="*/ 7552 w 1038542"/>
                                                                                              <a:gd name="connsiteY8" fmla="*/ 367365 h 691516"/>
                                                                                              <a:gd name="connsiteX9" fmla="*/ 334419 w 1038542"/>
                                                                                              <a:gd name="connsiteY9" fmla="*/ 590793 h 691516"/>
                                                                                              <a:gd name="connsiteX10" fmla="*/ 301318 w 1038542"/>
                                                                                              <a:gd name="connsiteY10" fmla="*/ 499766 h 691516"/>
                                                                                              <a:gd name="connsiteX11" fmla="*/ 334419 w 1038542"/>
                                                                                              <a:gd name="connsiteY11" fmla="*/ 524592 h 691516"/>
                                                                                              <a:gd name="connsiteX12" fmla="*/ 578535 w 1038542"/>
                                                                                              <a:gd name="connsiteY12" fmla="*/ 677681 h 691516"/>
                                                                                              <a:gd name="connsiteX13" fmla="*/ 648397 w 1038542"/>
                                                                                              <a:gd name="connsiteY13" fmla="*/ 675328 h 691516"/>
                                                                                              <a:gd name="connsiteX14" fmla="*/ 695732 w 1038542"/>
                                                                                              <a:gd name="connsiteY14" fmla="*/ 598301 h 691516"/>
                                                                                              <a:gd name="connsiteX15" fmla="*/ 822568 w 1038542"/>
                                                                                              <a:gd name="connsiteY15" fmla="*/ 341499 h 691516"/>
                                                                                              <a:gd name="connsiteX16" fmla="*/ 861272 w 1038542"/>
                                                                                              <a:gd name="connsiteY16" fmla="*/ 271347 h 691516"/>
                                                                                              <a:gd name="connsiteX17" fmla="*/ 1037863 w 1038542"/>
                                                                                              <a:gd name="connsiteY17" fmla="*/ 413 h 691516"/>
                                                                                              <a:gd name="connsiteX18" fmla="*/ 876091 w 1038542"/>
                                                                                              <a:gd name="connsiteY18" fmla="*/ 93087 h 691516"/>
                                                                                              <a:gd name="connsiteX19" fmla="*/ 810471 w 1038542"/>
                                                                                              <a:gd name="connsiteY19" fmla="*/ 133462 h 691516"/>
                                                                                              <a:gd name="connsiteX20" fmla="*/ 783861 w 1038542"/>
                                                                                              <a:gd name="connsiteY20" fmla="*/ 140719 h 691516"/>
                                                                                              <a:gd name="connsiteX21" fmla="*/ 781442 w 1038542"/>
                                                                                              <a:gd name="connsiteY21" fmla="*/ 143138 h 691516"/>
                                                                                              <a:gd name="connsiteX22" fmla="*/ 762677 w 1038542"/>
                                                                                              <a:gd name="connsiteY22" fmla="*/ 109373 h 691516"/>
                                                                                              <a:gd name="connsiteX23" fmla="*/ 715585 w 1038542"/>
                                                                                              <a:gd name="connsiteY23" fmla="*/ 122315 h 691516"/>
                                                                                              <a:gd name="connsiteX24" fmla="*/ 580197 w 1038542"/>
                                                                                              <a:gd name="connsiteY24" fmla="*/ 171881 h 691516"/>
                                                                                              <a:gd name="connsiteX0" fmla="*/ 580197 w 1038542"/>
                                                                                              <a:gd name="connsiteY0" fmla="*/ 171881 h 691516"/>
                                                                                              <a:gd name="connsiteX1" fmla="*/ 508094 w 1038542"/>
                                                                                              <a:gd name="connsiteY1" fmla="*/ 174587 h 691516"/>
                                                                                              <a:gd name="connsiteX2" fmla="*/ 483903 w 1038542"/>
                                                                                              <a:gd name="connsiteY2" fmla="*/ 114111 h 691516"/>
                                                                                              <a:gd name="connsiteX3" fmla="*/ 458556 w 1038542"/>
                                                                                              <a:gd name="connsiteY3" fmla="*/ 97657 h 691516"/>
                                                                                              <a:gd name="connsiteX4" fmla="*/ 420805 w 1038542"/>
                                                                                              <a:gd name="connsiteY4" fmla="*/ 95807 h 691516"/>
                                                                                              <a:gd name="connsiteX5" fmla="*/ 295217 w 1038542"/>
                                                                                              <a:gd name="connsiteY5" fmla="*/ 118949 h 691516"/>
                                                                                              <a:gd name="connsiteX6" fmla="*/ 185467 w 1038542"/>
                                                                                              <a:gd name="connsiteY6" fmla="*/ 131524 h 691516"/>
                                                                                              <a:gd name="connsiteX7" fmla="*/ 110991 w 1038542"/>
                                                                                              <a:gd name="connsiteY7" fmla="*/ 234963 h 691516"/>
                                                                                              <a:gd name="connsiteX8" fmla="*/ 7552 w 1038542"/>
                                                                                              <a:gd name="connsiteY8" fmla="*/ 367365 h 691516"/>
                                                                                              <a:gd name="connsiteX9" fmla="*/ 334419 w 1038542"/>
                                                                                              <a:gd name="connsiteY9" fmla="*/ 590793 h 691516"/>
                                                                                              <a:gd name="connsiteX10" fmla="*/ 301318 w 1038542"/>
                                                                                              <a:gd name="connsiteY10" fmla="*/ 499766 h 691516"/>
                                                                                              <a:gd name="connsiteX11" fmla="*/ 334419 w 1038542"/>
                                                                                              <a:gd name="connsiteY11" fmla="*/ 524592 h 691516"/>
                                                                                              <a:gd name="connsiteX12" fmla="*/ 578535 w 1038542"/>
                                                                                              <a:gd name="connsiteY12" fmla="*/ 677681 h 691516"/>
                                                                                              <a:gd name="connsiteX13" fmla="*/ 648397 w 1038542"/>
                                                                                              <a:gd name="connsiteY13" fmla="*/ 675328 h 691516"/>
                                                                                              <a:gd name="connsiteX14" fmla="*/ 695732 w 1038542"/>
                                                                                              <a:gd name="connsiteY14" fmla="*/ 598301 h 691516"/>
                                                                                              <a:gd name="connsiteX15" fmla="*/ 822568 w 1038542"/>
                                                                                              <a:gd name="connsiteY15" fmla="*/ 341499 h 691516"/>
                                                                                              <a:gd name="connsiteX16" fmla="*/ 861272 w 1038542"/>
                                                                                              <a:gd name="connsiteY16" fmla="*/ 271347 h 691516"/>
                                                                                              <a:gd name="connsiteX17" fmla="*/ 1037863 w 1038542"/>
                                                                                              <a:gd name="connsiteY17" fmla="*/ 413 h 691516"/>
                                                                                              <a:gd name="connsiteX18" fmla="*/ 876091 w 1038542"/>
                                                                                              <a:gd name="connsiteY18" fmla="*/ 93087 h 691516"/>
                                                                                              <a:gd name="connsiteX19" fmla="*/ 810471 w 1038542"/>
                                                                                              <a:gd name="connsiteY19" fmla="*/ 133462 h 691516"/>
                                                                                              <a:gd name="connsiteX20" fmla="*/ 783861 w 1038542"/>
                                                                                              <a:gd name="connsiteY20" fmla="*/ 140719 h 691516"/>
                                                                                              <a:gd name="connsiteX21" fmla="*/ 781442 w 1038542"/>
                                                                                              <a:gd name="connsiteY21" fmla="*/ 143138 h 691516"/>
                                                                                              <a:gd name="connsiteX22" fmla="*/ 762677 w 1038542"/>
                                                                                              <a:gd name="connsiteY22" fmla="*/ 109373 h 691516"/>
                                                                                              <a:gd name="connsiteX23" fmla="*/ 715585 w 1038542"/>
                                                                                              <a:gd name="connsiteY23" fmla="*/ 122315 h 691516"/>
                                                                                              <a:gd name="connsiteX24" fmla="*/ 580197 w 1038542"/>
                                                                                              <a:gd name="connsiteY24" fmla="*/ 171881 h 691516"/>
                                                                                              <a:gd name="connsiteX0" fmla="*/ 580197 w 1038542"/>
                                                                                              <a:gd name="connsiteY0" fmla="*/ 171881 h 691516"/>
                                                                                              <a:gd name="connsiteX1" fmla="*/ 508094 w 1038542"/>
                                                                                              <a:gd name="connsiteY1" fmla="*/ 174587 h 691516"/>
                                                                                              <a:gd name="connsiteX2" fmla="*/ 483903 w 1038542"/>
                                                                                              <a:gd name="connsiteY2" fmla="*/ 114111 h 691516"/>
                                                                                              <a:gd name="connsiteX3" fmla="*/ 458556 w 1038542"/>
                                                                                              <a:gd name="connsiteY3" fmla="*/ 97657 h 691516"/>
                                                                                              <a:gd name="connsiteX4" fmla="*/ 420805 w 1038542"/>
                                                                                              <a:gd name="connsiteY4" fmla="*/ 95807 h 691516"/>
                                                                                              <a:gd name="connsiteX5" fmla="*/ 295217 w 1038542"/>
                                                                                              <a:gd name="connsiteY5" fmla="*/ 118949 h 691516"/>
                                                                                              <a:gd name="connsiteX6" fmla="*/ 185467 w 1038542"/>
                                                                                              <a:gd name="connsiteY6" fmla="*/ 131524 h 691516"/>
                                                                                              <a:gd name="connsiteX7" fmla="*/ 110991 w 1038542"/>
                                                                                              <a:gd name="connsiteY7" fmla="*/ 234963 h 691516"/>
                                                                                              <a:gd name="connsiteX8" fmla="*/ 7552 w 1038542"/>
                                                                                              <a:gd name="connsiteY8" fmla="*/ 367365 h 691516"/>
                                                                                              <a:gd name="connsiteX9" fmla="*/ 334419 w 1038542"/>
                                                                                              <a:gd name="connsiteY9" fmla="*/ 590793 h 691516"/>
                                                                                              <a:gd name="connsiteX10" fmla="*/ 301318 w 1038542"/>
                                                                                              <a:gd name="connsiteY10" fmla="*/ 499766 h 691516"/>
                                                                                              <a:gd name="connsiteX11" fmla="*/ 334419 w 1038542"/>
                                                                                              <a:gd name="connsiteY11" fmla="*/ 524592 h 691516"/>
                                                                                              <a:gd name="connsiteX12" fmla="*/ 578535 w 1038542"/>
                                                                                              <a:gd name="connsiteY12" fmla="*/ 677681 h 691516"/>
                                                                                              <a:gd name="connsiteX13" fmla="*/ 648397 w 1038542"/>
                                                                                              <a:gd name="connsiteY13" fmla="*/ 675328 h 691516"/>
                                                                                              <a:gd name="connsiteX14" fmla="*/ 695732 w 1038542"/>
                                                                                              <a:gd name="connsiteY14" fmla="*/ 598301 h 691516"/>
                                                                                              <a:gd name="connsiteX15" fmla="*/ 822568 w 1038542"/>
                                                                                              <a:gd name="connsiteY15" fmla="*/ 341499 h 691516"/>
                                                                                              <a:gd name="connsiteX16" fmla="*/ 861272 w 1038542"/>
                                                                                              <a:gd name="connsiteY16" fmla="*/ 271347 h 691516"/>
                                                                                              <a:gd name="connsiteX17" fmla="*/ 1037863 w 1038542"/>
                                                                                              <a:gd name="connsiteY17" fmla="*/ 413 h 691516"/>
                                                                                              <a:gd name="connsiteX18" fmla="*/ 876091 w 1038542"/>
                                                                                              <a:gd name="connsiteY18" fmla="*/ 93087 h 691516"/>
                                                                                              <a:gd name="connsiteX19" fmla="*/ 810471 w 1038542"/>
                                                                                              <a:gd name="connsiteY19" fmla="*/ 133462 h 691516"/>
                                                                                              <a:gd name="connsiteX20" fmla="*/ 783861 w 1038542"/>
                                                                                              <a:gd name="connsiteY20" fmla="*/ 140719 h 691516"/>
                                                                                              <a:gd name="connsiteX21" fmla="*/ 781442 w 1038542"/>
                                                                                              <a:gd name="connsiteY21" fmla="*/ 143138 h 691516"/>
                                                                                              <a:gd name="connsiteX22" fmla="*/ 762677 w 1038542"/>
                                                                                              <a:gd name="connsiteY22" fmla="*/ 109373 h 691516"/>
                                                                                              <a:gd name="connsiteX23" fmla="*/ 715585 w 1038542"/>
                                                                                              <a:gd name="connsiteY23" fmla="*/ 122315 h 691516"/>
                                                                                              <a:gd name="connsiteX24" fmla="*/ 643983 w 1038542"/>
                                                                                              <a:gd name="connsiteY24" fmla="*/ 134820 h 691516"/>
                                                                                              <a:gd name="connsiteX25" fmla="*/ 580197 w 1038542"/>
                                                                                              <a:gd name="connsiteY25" fmla="*/ 171881 h 691516"/>
                                                                                              <a:gd name="connsiteX0" fmla="*/ 577752 w 1038542"/>
                                                                                              <a:gd name="connsiteY0" fmla="*/ 162101 h 691516"/>
                                                                                              <a:gd name="connsiteX1" fmla="*/ 508094 w 1038542"/>
                                                                                              <a:gd name="connsiteY1" fmla="*/ 174587 h 691516"/>
                                                                                              <a:gd name="connsiteX2" fmla="*/ 483903 w 1038542"/>
                                                                                              <a:gd name="connsiteY2" fmla="*/ 114111 h 691516"/>
                                                                                              <a:gd name="connsiteX3" fmla="*/ 458556 w 1038542"/>
                                                                                              <a:gd name="connsiteY3" fmla="*/ 97657 h 691516"/>
                                                                                              <a:gd name="connsiteX4" fmla="*/ 420805 w 1038542"/>
                                                                                              <a:gd name="connsiteY4" fmla="*/ 95807 h 691516"/>
                                                                                              <a:gd name="connsiteX5" fmla="*/ 295217 w 1038542"/>
                                                                                              <a:gd name="connsiteY5" fmla="*/ 118949 h 691516"/>
                                                                                              <a:gd name="connsiteX6" fmla="*/ 185467 w 1038542"/>
                                                                                              <a:gd name="connsiteY6" fmla="*/ 131524 h 691516"/>
                                                                                              <a:gd name="connsiteX7" fmla="*/ 110991 w 1038542"/>
                                                                                              <a:gd name="connsiteY7" fmla="*/ 234963 h 691516"/>
                                                                                              <a:gd name="connsiteX8" fmla="*/ 7552 w 1038542"/>
                                                                                              <a:gd name="connsiteY8" fmla="*/ 367365 h 691516"/>
                                                                                              <a:gd name="connsiteX9" fmla="*/ 334419 w 1038542"/>
                                                                                              <a:gd name="connsiteY9" fmla="*/ 590793 h 691516"/>
                                                                                              <a:gd name="connsiteX10" fmla="*/ 301318 w 1038542"/>
                                                                                              <a:gd name="connsiteY10" fmla="*/ 499766 h 691516"/>
                                                                                              <a:gd name="connsiteX11" fmla="*/ 334419 w 1038542"/>
                                                                                              <a:gd name="connsiteY11" fmla="*/ 524592 h 691516"/>
                                                                                              <a:gd name="connsiteX12" fmla="*/ 578535 w 1038542"/>
                                                                                              <a:gd name="connsiteY12" fmla="*/ 677681 h 691516"/>
                                                                                              <a:gd name="connsiteX13" fmla="*/ 648397 w 1038542"/>
                                                                                              <a:gd name="connsiteY13" fmla="*/ 675328 h 691516"/>
                                                                                              <a:gd name="connsiteX14" fmla="*/ 695732 w 1038542"/>
                                                                                              <a:gd name="connsiteY14" fmla="*/ 598301 h 691516"/>
                                                                                              <a:gd name="connsiteX15" fmla="*/ 822568 w 1038542"/>
                                                                                              <a:gd name="connsiteY15" fmla="*/ 341499 h 691516"/>
                                                                                              <a:gd name="connsiteX16" fmla="*/ 861272 w 1038542"/>
                                                                                              <a:gd name="connsiteY16" fmla="*/ 271347 h 691516"/>
                                                                                              <a:gd name="connsiteX17" fmla="*/ 1037863 w 1038542"/>
                                                                                              <a:gd name="connsiteY17" fmla="*/ 413 h 691516"/>
                                                                                              <a:gd name="connsiteX18" fmla="*/ 876091 w 1038542"/>
                                                                                              <a:gd name="connsiteY18" fmla="*/ 93087 h 691516"/>
                                                                                              <a:gd name="connsiteX19" fmla="*/ 810471 w 1038542"/>
                                                                                              <a:gd name="connsiteY19" fmla="*/ 133462 h 691516"/>
                                                                                              <a:gd name="connsiteX20" fmla="*/ 783861 w 1038542"/>
                                                                                              <a:gd name="connsiteY20" fmla="*/ 140719 h 691516"/>
                                                                                              <a:gd name="connsiteX21" fmla="*/ 781442 w 1038542"/>
                                                                                              <a:gd name="connsiteY21" fmla="*/ 143138 h 691516"/>
                                                                                              <a:gd name="connsiteX22" fmla="*/ 762677 w 1038542"/>
                                                                                              <a:gd name="connsiteY22" fmla="*/ 109373 h 691516"/>
                                                                                              <a:gd name="connsiteX23" fmla="*/ 715585 w 1038542"/>
                                                                                              <a:gd name="connsiteY23" fmla="*/ 122315 h 691516"/>
                                                                                              <a:gd name="connsiteX24" fmla="*/ 643983 w 1038542"/>
                                                                                              <a:gd name="connsiteY24" fmla="*/ 134820 h 691516"/>
                                                                                              <a:gd name="connsiteX25" fmla="*/ 577752 w 1038542"/>
                                                                                              <a:gd name="connsiteY25" fmla="*/ 162101 h 691516"/>
                                                                                              <a:gd name="connsiteX0" fmla="*/ 577752 w 1038542"/>
                                                                                              <a:gd name="connsiteY0" fmla="*/ 162101 h 691516"/>
                                                                                              <a:gd name="connsiteX1" fmla="*/ 508094 w 1038542"/>
                                                                                              <a:gd name="connsiteY1" fmla="*/ 174587 h 691516"/>
                                                                                              <a:gd name="connsiteX2" fmla="*/ 483903 w 1038542"/>
                                                                                              <a:gd name="connsiteY2" fmla="*/ 114111 h 691516"/>
                                                                                              <a:gd name="connsiteX3" fmla="*/ 458556 w 1038542"/>
                                                                                              <a:gd name="connsiteY3" fmla="*/ 97657 h 691516"/>
                                                                                              <a:gd name="connsiteX4" fmla="*/ 420805 w 1038542"/>
                                                                                              <a:gd name="connsiteY4" fmla="*/ 95807 h 691516"/>
                                                                                              <a:gd name="connsiteX5" fmla="*/ 295217 w 1038542"/>
                                                                                              <a:gd name="connsiteY5" fmla="*/ 118949 h 691516"/>
                                                                                              <a:gd name="connsiteX6" fmla="*/ 185467 w 1038542"/>
                                                                                              <a:gd name="connsiteY6" fmla="*/ 131524 h 691516"/>
                                                                                              <a:gd name="connsiteX7" fmla="*/ 110991 w 1038542"/>
                                                                                              <a:gd name="connsiteY7" fmla="*/ 234963 h 691516"/>
                                                                                              <a:gd name="connsiteX8" fmla="*/ 7552 w 1038542"/>
                                                                                              <a:gd name="connsiteY8" fmla="*/ 367365 h 691516"/>
                                                                                              <a:gd name="connsiteX9" fmla="*/ 334419 w 1038542"/>
                                                                                              <a:gd name="connsiteY9" fmla="*/ 590793 h 691516"/>
                                                                                              <a:gd name="connsiteX10" fmla="*/ 301318 w 1038542"/>
                                                                                              <a:gd name="connsiteY10" fmla="*/ 499766 h 691516"/>
                                                                                              <a:gd name="connsiteX11" fmla="*/ 334419 w 1038542"/>
                                                                                              <a:gd name="connsiteY11" fmla="*/ 524592 h 691516"/>
                                                                                              <a:gd name="connsiteX12" fmla="*/ 578535 w 1038542"/>
                                                                                              <a:gd name="connsiteY12" fmla="*/ 677681 h 691516"/>
                                                                                              <a:gd name="connsiteX13" fmla="*/ 648397 w 1038542"/>
                                                                                              <a:gd name="connsiteY13" fmla="*/ 675328 h 691516"/>
                                                                                              <a:gd name="connsiteX14" fmla="*/ 695732 w 1038542"/>
                                                                                              <a:gd name="connsiteY14" fmla="*/ 598301 h 691516"/>
                                                                                              <a:gd name="connsiteX15" fmla="*/ 822568 w 1038542"/>
                                                                                              <a:gd name="connsiteY15" fmla="*/ 341499 h 691516"/>
                                                                                              <a:gd name="connsiteX16" fmla="*/ 861272 w 1038542"/>
                                                                                              <a:gd name="connsiteY16" fmla="*/ 271347 h 691516"/>
                                                                                              <a:gd name="connsiteX17" fmla="*/ 1037863 w 1038542"/>
                                                                                              <a:gd name="connsiteY17" fmla="*/ 413 h 691516"/>
                                                                                              <a:gd name="connsiteX18" fmla="*/ 876091 w 1038542"/>
                                                                                              <a:gd name="connsiteY18" fmla="*/ 93087 h 691516"/>
                                                                                              <a:gd name="connsiteX19" fmla="*/ 810471 w 1038542"/>
                                                                                              <a:gd name="connsiteY19" fmla="*/ 133462 h 691516"/>
                                                                                              <a:gd name="connsiteX20" fmla="*/ 783861 w 1038542"/>
                                                                                              <a:gd name="connsiteY20" fmla="*/ 140719 h 691516"/>
                                                                                              <a:gd name="connsiteX21" fmla="*/ 781442 w 1038542"/>
                                                                                              <a:gd name="connsiteY21" fmla="*/ 143138 h 691516"/>
                                                                                              <a:gd name="connsiteX22" fmla="*/ 762677 w 1038542"/>
                                                                                              <a:gd name="connsiteY22" fmla="*/ 109373 h 691516"/>
                                                                                              <a:gd name="connsiteX23" fmla="*/ 715585 w 1038542"/>
                                                                                              <a:gd name="connsiteY23" fmla="*/ 107645 h 691516"/>
                                                                                              <a:gd name="connsiteX24" fmla="*/ 643983 w 1038542"/>
                                                                                              <a:gd name="connsiteY24" fmla="*/ 134820 h 691516"/>
                                                                                              <a:gd name="connsiteX25" fmla="*/ 577752 w 1038542"/>
                                                                                              <a:gd name="connsiteY25" fmla="*/ 162101 h 691516"/>
                                                                                              <a:gd name="connsiteX0" fmla="*/ 577752 w 1038542"/>
                                                                                              <a:gd name="connsiteY0" fmla="*/ 162101 h 691516"/>
                                                                                              <a:gd name="connsiteX1" fmla="*/ 508094 w 1038542"/>
                                                                                              <a:gd name="connsiteY1" fmla="*/ 174587 h 691516"/>
                                                                                              <a:gd name="connsiteX2" fmla="*/ 505907 w 1038542"/>
                                                                                              <a:gd name="connsiteY2" fmla="*/ 101886 h 691516"/>
                                                                                              <a:gd name="connsiteX3" fmla="*/ 458556 w 1038542"/>
                                                                                              <a:gd name="connsiteY3" fmla="*/ 97657 h 691516"/>
                                                                                              <a:gd name="connsiteX4" fmla="*/ 420805 w 1038542"/>
                                                                                              <a:gd name="connsiteY4" fmla="*/ 95807 h 691516"/>
                                                                                              <a:gd name="connsiteX5" fmla="*/ 295217 w 1038542"/>
                                                                                              <a:gd name="connsiteY5" fmla="*/ 118949 h 691516"/>
                                                                                              <a:gd name="connsiteX6" fmla="*/ 185467 w 1038542"/>
                                                                                              <a:gd name="connsiteY6" fmla="*/ 131524 h 691516"/>
                                                                                              <a:gd name="connsiteX7" fmla="*/ 110991 w 1038542"/>
                                                                                              <a:gd name="connsiteY7" fmla="*/ 234963 h 691516"/>
                                                                                              <a:gd name="connsiteX8" fmla="*/ 7552 w 1038542"/>
                                                                                              <a:gd name="connsiteY8" fmla="*/ 367365 h 691516"/>
                                                                                              <a:gd name="connsiteX9" fmla="*/ 334419 w 1038542"/>
                                                                                              <a:gd name="connsiteY9" fmla="*/ 590793 h 691516"/>
                                                                                              <a:gd name="connsiteX10" fmla="*/ 301318 w 1038542"/>
                                                                                              <a:gd name="connsiteY10" fmla="*/ 499766 h 691516"/>
                                                                                              <a:gd name="connsiteX11" fmla="*/ 334419 w 1038542"/>
                                                                                              <a:gd name="connsiteY11" fmla="*/ 524592 h 691516"/>
                                                                                              <a:gd name="connsiteX12" fmla="*/ 578535 w 1038542"/>
                                                                                              <a:gd name="connsiteY12" fmla="*/ 677681 h 691516"/>
                                                                                              <a:gd name="connsiteX13" fmla="*/ 648397 w 1038542"/>
                                                                                              <a:gd name="connsiteY13" fmla="*/ 675328 h 691516"/>
                                                                                              <a:gd name="connsiteX14" fmla="*/ 695732 w 1038542"/>
                                                                                              <a:gd name="connsiteY14" fmla="*/ 598301 h 691516"/>
                                                                                              <a:gd name="connsiteX15" fmla="*/ 822568 w 1038542"/>
                                                                                              <a:gd name="connsiteY15" fmla="*/ 341499 h 691516"/>
                                                                                              <a:gd name="connsiteX16" fmla="*/ 861272 w 1038542"/>
                                                                                              <a:gd name="connsiteY16" fmla="*/ 271347 h 691516"/>
                                                                                              <a:gd name="connsiteX17" fmla="*/ 1037863 w 1038542"/>
                                                                                              <a:gd name="connsiteY17" fmla="*/ 413 h 691516"/>
                                                                                              <a:gd name="connsiteX18" fmla="*/ 876091 w 1038542"/>
                                                                                              <a:gd name="connsiteY18" fmla="*/ 93087 h 691516"/>
                                                                                              <a:gd name="connsiteX19" fmla="*/ 810471 w 1038542"/>
                                                                                              <a:gd name="connsiteY19" fmla="*/ 133462 h 691516"/>
                                                                                              <a:gd name="connsiteX20" fmla="*/ 783861 w 1038542"/>
                                                                                              <a:gd name="connsiteY20" fmla="*/ 140719 h 691516"/>
                                                                                              <a:gd name="connsiteX21" fmla="*/ 781442 w 1038542"/>
                                                                                              <a:gd name="connsiteY21" fmla="*/ 143138 h 691516"/>
                                                                                              <a:gd name="connsiteX22" fmla="*/ 762677 w 1038542"/>
                                                                                              <a:gd name="connsiteY22" fmla="*/ 109373 h 691516"/>
                                                                                              <a:gd name="connsiteX23" fmla="*/ 715585 w 1038542"/>
                                                                                              <a:gd name="connsiteY23" fmla="*/ 107645 h 691516"/>
                                                                                              <a:gd name="connsiteX24" fmla="*/ 643983 w 1038542"/>
                                                                                              <a:gd name="connsiteY24" fmla="*/ 134820 h 691516"/>
                                                                                              <a:gd name="connsiteX25" fmla="*/ 577752 w 1038542"/>
                                                                                              <a:gd name="connsiteY25" fmla="*/ 162101 h 691516"/>
                                                                                              <a:gd name="connsiteX0" fmla="*/ 577752 w 1038542"/>
                                                                                              <a:gd name="connsiteY0" fmla="*/ 162101 h 691516"/>
                                                                                              <a:gd name="connsiteX1" fmla="*/ 508094 w 1038542"/>
                                                                                              <a:gd name="connsiteY1" fmla="*/ 174587 h 691516"/>
                                                                                              <a:gd name="connsiteX2" fmla="*/ 505907 w 1038542"/>
                                                                                              <a:gd name="connsiteY2" fmla="*/ 101886 h 691516"/>
                                                                                              <a:gd name="connsiteX3" fmla="*/ 458556 w 1038542"/>
                                                                                              <a:gd name="connsiteY3" fmla="*/ 87877 h 691516"/>
                                                                                              <a:gd name="connsiteX4" fmla="*/ 420805 w 1038542"/>
                                                                                              <a:gd name="connsiteY4" fmla="*/ 95807 h 691516"/>
                                                                                              <a:gd name="connsiteX5" fmla="*/ 295217 w 1038542"/>
                                                                                              <a:gd name="connsiteY5" fmla="*/ 118949 h 691516"/>
                                                                                              <a:gd name="connsiteX6" fmla="*/ 185467 w 1038542"/>
                                                                                              <a:gd name="connsiteY6" fmla="*/ 131524 h 691516"/>
                                                                                              <a:gd name="connsiteX7" fmla="*/ 110991 w 1038542"/>
                                                                                              <a:gd name="connsiteY7" fmla="*/ 234963 h 691516"/>
                                                                                              <a:gd name="connsiteX8" fmla="*/ 7552 w 1038542"/>
                                                                                              <a:gd name="connsiteY8" fmla="*/ 367365 h 691516"/>
                                                                                              <a:gd name="connsiteX9" fmla="*/ 334419 w 1038542"/>
                                                                                              <a:gd name="connsiteY9" fmla="*/ 590793 h 691516"/>
                                                                                              <a:gd name="connsiteX10" fmla="*/ 301318 w 1038542"/>
                                                                                              <a:gd name="connsiteY10" fmla="*/ 499766 h 691516"/>
                                                                                              <a:gd name="connsiteX11" fmla="*/ 334419 w 1038542"/>
                                                                                              <a:gd name="connsiteY11" fmla="*/ 524592 h 691516"/>
                                                                                              <a:gd name="connsiteX12" fmla="*/ 578535 w 1038542"/>
                                                                                              <a:gd name="connsiteY12" fmla="*/ 677681 h 691516"/>
                                                                                              <a:gd name="connsiteX13" fmla="*/ 648397 w 1038542"/>
                                                                                              <a:gd name="connsiteY13" fmla="*/ 675328 h 691516"/>
                                                                                              <a:gd name="connsiteX14" fmla="*/ 695732 w 1038542"/>
                                                                                              <a:gd name="connsiteY14" fmla="*/ 598301 h 691516"/>
                                                                                              <a:gd name="connsiteX15" fmla="*/ 822568 w 1038542"/>
                                                                                              <a:gd name="connsiteY15" fmla="*/ 341499 h 691516"/>
                                                                                              <a:gd name="connsiteX16" fmla="*/ 861272 w 1038542"/>
                                                                                              <a:gd name="connsiteY16" fmla="*/ 271347 h 691516"/>
                                                                                              <a:gd name="connsiteX17" fmla="*/ 1037863 w 1038542"/>
                                                                                              <a:gd name="connsiteY17" fmla="*/ 413 h 691516"/>
                                                                                              <a:gd name="connsiteX18" fmla="*/ 876091 w 1038542"/>
                                                                                              <a:gd name="connsiteY18" fmla="*/ 93087 h 691516"/>
                                                                                              <a:gd name="connsiteX19" fmla="*/ 810471 w 1038542"/>
                                                                                              <a:gd name="connsiteY19" fmla="*/ 133462 h 691516"/>
                                                                                              <a:gd name="connsiteX20" fmla="*/ 783861 w 1038542"/>
                                                                                              <a:gd name="connsiteY20" fmla="*/ 140719 h 691516"/>
                                                                                              <a:gd name="connsiteX21" fmla="*/ 781442 w 1038542"/>
                                                                                              <a:gd name="connsiteY21" fmla="*/ 143138 h 691516"/>
                                                                                              <a:gd name="connsiteX22" fmla="*/ 762677 w 1038542"/>
                                                                                              <a:gd name="connsiteY22" fmla="*/ 109373 h 691516"/>
                                                                                              <a:gd name="connsiteX23" fmla="*/ 715585 w 1038542"/>
                                                                                              <a:gd name="connsiteY23" fmla="*/ 107645 h 691516"/>
                                                                                              <a:gd name="connsiteX24" fmla="*/ 643983 w 1038542"/>
                                                                                              <a:gd name="connsiteY24" fmla="*/ 134820 h 691516"/>
                                                                                              <a:gd name="connsiteX25" fmla="*/ 577752 w 1038542"/>
                                                                                              <a:gd name="connsiteY25" fmla="*/ 162101 h 691516"/>
                                                                                              <a:gd name="connsiteX0" fmla="*/ 577752 w 1038542"/>
                                                                                              <a:gd name="connsiteY0" fmla="*/ 162091 h 691506"/>
                                                                                              <a:gd name="connsiteX1" fmla="*/ 508094 w 1038542"/>
                                                                                              <a:gd name="connsiteY1" fmla="*/ 174577 h 691506"/>
                                                                                              <a:gd name="connsiteX2" fmla="*/ 505907 w 1038542"/>
                                                                                              <a:gd name="connsiteY2" fmla="*/ 101876 h 691506"/>
                                                                                              <a:gd name="connsiteX3" fmla="*/ 458556 w 1038542"/>
                                                                                              <a:gd name="connsiteY3" fmla="*/ 87867 h 691506"/>
                                                                                              <a:gd name="connsiteX4" fmla="*/ 420805 w 1038542"/>
                                                                                              <a:gd name="connsiteY4" fmla="*/ 95797 h 691506"/>
                                                                                              <a:gd name="connsiteX5" fmla="*/ 295217 w 1038542"/>
                                                                                              <a:gd name="connsiteY5" fmla="*/ 118939 h 691506"/>
                                                                                              <a:gd name="connsiteX6" fmla="*/ 185467 w 1038542"/>
                                                                                              <a:gd name="connsiteY6" fmla="*/ 131514 h 691506"/>
                                                                                              <a:gd name="connsiteX7" fmla="*/ 110991 w 1038542"/>
                                                                                              <a:gd name="connsiteY7" fmla="*/ 234953 h 691506"/>
                                                                                              <a:gd name="connsiteX8" fmla="*/ 7552 w 1038542"/>
                                                                                              <a:gd name="connsiteY8" fmla="*/ 367355 h 691506"/>
                                                                                              <a:gd name="connsiteX9" fmla="*/ 334419 w 1038542"/>
                                                                                              <a:gd name="connsiteY9" fmla="*/ 590783 h 691506"/>
                                                                                              <a:gd name="connsiteX10" fmla="*/ 301318 w 1038542"/>
                                                                                              <a:gd name="connsiteY10" fmla="*/ 499756 h 691506"/>
                                                                                              <a:gd name="connsiteX11" fmla="*/ 334419 w 1038542"/>
                                                                                              <a:gd name="connsiteY11" fmla="*/ 524582 h 691506"/>
                                                                                              <a:gd name="connsiteX12" fmla="*/ 578535 w 1038542"/>
                                                                                              <a:gd name="connsiteY12" fmla="*/ 677671 h 691506"/>
                                                                                              <a:gd name="connsiteX13" fmla="*/ 648397 w 1038542"/>
                                                                                              <a:gd name="connsiteY13" fmla="*/ 675318 h 691506"/>
                                                                                              <a:gd name="connsiteX14" fmla="*/ 695732 w 1038542"/>
                                                                                              <a:gd name="connsiteY14" fmla="*/ 598291 h 691506"/>
                                                                                              <a:gd name="connsiteX15" fmla="*/ 822568 w 1038542"/>
                                                                                              <a:gd name="connsiteY15" fmla="*/ 341489 h 691506"/>
                                                                                              <a:gd name="connsiteX16" fmla="*/ 861272 w 1038542"/>
                                                                                              <a:gd name="connsiteY16" fmla="*/ 271337 h 691506"/>
                                                                                              <a:gd name="connsiteX17" fmla="*/ 1037863 w 1038542"/>
                                                                                              <a:gd name="connsiteY17" fmla="*/ 403 h 691506"/>
                                                                                              <a:gd name="connsiteX18" fmla="*/ 876091 w 1038542"/>
                                                                                              <a:gd name="connsiteY18" fmla="*/ 93077 h 691506"/>
                                                                                              <a:gd name="connsiteX19" fmla="*/ 810471 w 1038542"/>
                                                                                              <a:gd name="connsiteY19" fmla="*/ 118783 h 691506"/>
                                                                                              <a:gd name="connsiteX20" fmla="*/ 783861 w 1038542"/>
                                                                                              <a:gd name="connsiteY20" fmla="*/ 140709 h 691506"/>
                                                                                              <a:gd name="connsiteX21" fmla="*/ 781442 w 1038542"/>
                                                                                              <a:gd name="connsiteY21" fmla="*/ 143128 h 691506"/>
                                                                                              <a:gd name="connsiteX22" fmla="*/ 762677 w 1038542"/>
                                                                                              <a:gd name="connsiteY22" fmla="*/ 109363 h 691506"/>
                                                                                              <a:gd name="connsiteX23" fmla="*/ 715585 w 1038542"/>
                                                                                              <a:gd name="connsiteY23" fmla="*/ 107635 h 691506"/>
                                                                                              <a:gd name="connsiteX24" fmla="*/ 643983 w 1038542"/>
                                                                                              <a:gd name="connsiteY24" fmla="*/ 134810 h 691506"/>
                                                                                              <a:gd name="connsiteX25" fmla="*/ 577752 w 1038542"/>
                                                                                              <a:gd name="connsiteY25" fmla="*/ 162091 h 691506"/>
                                                                                              <a:gd name="connsiteX0" fmla="*/ 577752 w 1038542"/>
                                                                                              <a:gd name="connsiteY0" fmla="*/ 162091 h 691506"/>
                                                                                              <a:gd name="connsiteX1" fmla="*/ 508094 w 1038542"/>
                                                                                              <a:gd name="connsiteY1" fmla="*/ 174577 h 691506"/>
                                                                                              <a:gd name="connsiteX2" fmla="*/ 505907 w 1038542"/>
                                                                                              <a:gd name="connsiteY2" fmla="*/ 101876 h 691506"/>
                                                                                              <a:gd name="connsiteX3" fmla="*/ 458556 w 1038542"/>
                                                                                              <a:gd name="connsiteY3" fmla="*/ 87867 h 691506"/>
                                                                                              <a:gd name="connsiteX4" fmla="*/ 420805 w 1038542"/>
                                                                                              <a:gd name="connsiteY4" fmla="*/ 95797 h 691506"/>
                                                                                              <a:gd name="connsiteX5" fmla="*/ 295217 w 1038542"/>
                                                                                              <a:gd name="connsiteY5" fmla="*/ 118939 h 691506"/>
                                                                                              <a:gd name="connsiteX6" fmla="*/ 185467 w 1038542"/>
                                                                                              <a:gd name="connsiteY6" fmla="*/ 131514 h 691506"/>
                                                                                              <a:gd name="connsiteX7" fmla="*/ 110991 w 1038542"/>
                                                                                              <a:gd name="connsiteY7" fmla="*/ 234953 h 691506"/>
                                                                                              <a:gd name="connsiteX8" fmla="*/ 7552 w 1038542"/>
                                                                                              <a:gd name="connsiteY8" fmla="*/ 367355 h 691506"/>
                                                                                              <a:gd name="connsiteX9" fmla="*/ 334419 w 1038542"/>
                                                                                              <a:gd name="connsiteY9" fmla="*/ 590783 h 691506"/>
                                                                                              <a:gd name="connsiteX10" fmla="*/ 430814 w 1038542"/>
                                                                                              <a:gd name="connsiteY10" fmla="*/ 581682 h 691506"/>
                                                                                              <a:gd name="connsiteX11" fmla="*/ 334419 w 1038542"/>
                                                                                              <a:gd name="connsiteY11" fmla="*/ 524582 h 691506"/>
                                                                                              <a:gd name="connsiteX12" fmla="*/ 578535 w 1038542"/>
                                                                                              <a:gd name="connsiteY12" fmla="*/ 677671 h 691506"/>
                                                                                              <a:gd name="connsiteX13" fmla="*/ 648397 w 1038542"/>
                                                                                              <a:gd name="connsiteY13" fmla="*/ 675318 h 691506"/>
                                                                                              <a:gd name="connsiteX14" fmla="*/ 695732 w 1038542"/>
                                                                                              <a:gd name="connsiteY14" fmla="*/ 598291 h 691506"/>
                                                                                              <a:gd name="connsiteX15" fmla="*/ 822568 w 1038542"/>
                                                                                              <a:gd name="connsiteY15" fmla="*/ 341489 h 691506"/>
                                                                                              <a:gd name="connsiteX16" fmla="*/ 861272 w 1038542"/>
                                                                                              <a:gd name="connsiteY16" fmla="*/ 271337 h 691506"/>
                                                                                              <a:gd name="connsiteX17" fmla="*/ 1037863 w 1038542"/>
                                                                                              <a:gd name="connsiteY17" fmla="*/ 403 h 691506"/>
                                                                                              <a:gd name="connsiteX18" fmla="*/ 876091 w 1038542"/>
                                                                                              <a:gd name="connsiteY18" fmla="*/ 93077 h 691506"/>
                                                                                              <a:gd name="connsiteX19" fmla="*/ 810471 w 1038542"/>
                                                                                              <a:gd name="connsiteY19" fmla="*/ 118783 h 691506"/>
                                                                                              <a:gd name="connsiteX20" fmla="*/ 783861 w 1038542"/>
                                                                                              <a:gd name="connsiteY20" fmla="*/ 140709 h 691506"/>
                                                                                              <a:gd name="connsiteX21" fmla="*/ 781442 w 1038542"/>
                                                                                              <a:gd name="connsiteY21" fmla="*/ 143128 h 691506"/>
                                                                                              <a:gd name="connsiteX22" fmla="*/ 762677 w 1038542"/>
                                                                                              <a:gd name="connsiteY22" fmla="*/ 109363 h 691506"/>
                                                                                              <a:gd name="connsiteX23" fmla="*/ 715585 w 1038542"/>
                                                                                              <a:gd name="connsiteY23" fmla="*/ 107635 h 691506"/>
                                                                                              <a:gd name="connsiteX24" fmla="*/ 643983 w 1038542"/>
                                                                                              <a:gd name="connsiteY24" fmla="*/ 134810 h 691506"/>
                                                                                              <a:gd name="connsiteX25" fmla="*/ 577752 w 1038542"/>
                                                                                              <a:gd name="connsiteY25" fmla="*/ 162091 h 691506"/>
                                                                                              <a:gd name="connsiteX0" fmla="*/ 577752 w 1038542"/>
                                                                                              <a:gd name="connsiteY0" fmla="*/ 162091 h 691506"/>
                                                                                              <a:gd name="connsiteX1" fmla="*/ 508094 w 1038542"/>
                                                                                              <a:gd name="connsiteY1" fmla="*/ 174577 h 691506"/>
                                                                                              <a:gd name="connsiteX2" fmla="*/ 505907 w 1038542"/>
                                                                                              <a:gd name="connsiteY2" fmla="*/ 101876 h 691506"/>
                                                                                              <a:gd name="connsiteX3" fmla="*/ 458556 w 1038542"/>
                                                                                              <a:gd name="connsiteY3" fmla="*/ 87867 h 691506"/>
                                                                                              <a:gd name="connsiteX4" fmla="*/ 420805 w 1038542"/>
                                                                                              <a:gd name="connsiteY4" fmla="*/ 95797 h 691506"/>
                                                                                              <a:gd name="connsiteX5" fmla="*/ 295217 w 1038542"/>
                                                                                              <a:gd name="connsiteY5" fmla="*/ 118939 h 691506"/>
                                                                                              <a:gd name="connsiteX6" fmla="*/ 185467 w 1038542"/>
                                                                                              <a:gd name="connsiteY6" fmla="*/ 131514 h 691506"/>
                                                                                              <a:gd name="connsiteX7" fmla="*/ 110991 w 1038542"/>
                                                                                              <a:gd name="connsiteY7" fmla="*/ 234953 h 691506"/>
                                                                                              <a:gd name="connsiteX8" fmla="*/ 7552 w 1038542"/>
                                                                                              <a:gd name="connsiteY8" fmla="*/ 367355 h 691506"/>
                                                                                              <a:gd name="connsiteX9" fmla="*/ 334419 w 1038542"/>
                                                                                              <a:gd name="connsiteY9" fmla="*/ 590783 h 691506"/>
                                                                                              <a:gd name="connsiteX10" fmla="*/ 430814 w 1038542"/>
                                                                                              <a:gd name="connsiteY10" fmla="*/ 618681 h 691506"/>
                                                                                              <a:gd name="connsiteX11" fmla="*/ 334419 w 1038542"/>
                                                                                              <a:gd name="connsiteY11" fmla="*/ 524582 h 691506"/>
                                                                                              <a:gd name="connsiteX12" fmla="*/ 578535 w 1038542"/>
                                                                                              <a:gd name="connsiteY12" fmla="*/ 677671 h 691506"/>
                                                                                              <a:gd name="connsiteX13" fmla="*/ 648397 w 1038542"/>
                                                                                              <a:gd name="connsiteY13" fmla="*/ 675318 h 691506"/>
                                                                                              <a:gd name="connsiteX14" fmla="*/ 695732 w 1038542"/>
                                                                                              <a:gd name="connsiteY14" fmla="*/ 598291 h 691506"/>
                                                                                              <a:gd name="connsiteX15" fmla="*/ 822568 w 1038542"/>
                                                                                              <a:gd name="connsiteY15" fmla="*/ 341489 h 691506"/>
                                                                                              <a:gd name="connsiteX16" fmla="*/ 861272 w 1038542"/>
                                                                                              <a:gd name="connsiteY16" fmla="*/ 271337 h 691506"/>
                                                                                              <a:gd name="connsiteX17" fmla="*/ 1037863 w 1038542"/>
                                                                                              <a:gd name="connsiteY17" fmla="*/ 403 h 691506"/>
                                                                                              <a:gd name="connsiteX18" fmla="*/ 876091 w 1038542"/>
                                                                                              <a:gd name="connsiteY18" fmla="*/ 93077 h 691506"/>
                                                                                              <a:gd name="connsiteX19" fmla="*/ 810471 w 1038542"/>
                                                                                              <a:gd name="connsiteY19" fmla="*/ 118783 h 691506"/>
                                                                                              <a:gd name="connsiteX20" fmla="*/ 783861 w 1038542"/>
                                                                                              <a:gd name="connsiteY20" fmla="*/ 140709 h 691506"/>
                                                                                              <a:gd name="connsiteX21" fmla="*/ 781442 w 1038542"/>
                                                                                              <a:gd name="connsiteY21" fmla="*/ 143128 h 691506"/>
                                                                                              <a:gd name="connsiteX22" fmla="*/ 762677 w 1038542"/>
                                                                                              <a:gd name="connsiteY22" fmla="*/ 109363 h 691506"/>
                                                                                              <a:gd name="connsiteX23" fmla="*/ 715585 w 1038542"/>
                                                                                              <a:gd name="connsiteY23" fmla="*/ 107635 h 691506"/>
                                                                                              <a:gd name="connsiteX24" fmla="*/ 643983 w 1038542"/>
                                                                                              <a:gd name="connsiteY24" fmla="*/ 134810 h 691506"/>
                                                                                              <a:gd name="connsiteX25" fmla="*/ 577752 w 1038542"/>
                                                                                              <a:gd name="connsiteY25" fmla="*/ 162091 h 691506"/>
                                                                                              <a:gd name="connsiteX0" fmla="*/ 552753 w 1013543"/>
                                                                                              <a:gd name="connsiteY0" fmla="*/ 162091 h 691506"/>
                                                                                              <a:gd name="connsiteX1" fmla="*/ 483095 w 1013543"/>
                                                                                              <a:gd name="connsiteY1" fmla="*/ 174577 h 691506"/>
                                                                                              <a:gd name="connsiteX2" fmla="*/ 480908 w 1013543"/>
                                                                                              <a:gd name="connsiteY2" fmla="*/ 101876 h 691506"/>
                                                                                              <a:gd name="connsiteX3" fmla="*/ 433557 w 1013543"/>
                                                                                              <a:gd name="connsiteY3" fmla="*/ 87867 h 691506"/>
                                                                                              <a:gd name="connsiteX4" fmla="*/ 395806 w 1013543"/>
                                                                                              <a:gd name="connsiteY4" fmla="*/ 95797 h 691506"/>
                                                                                              <a:gd name="connsiteX5" fmla="*/ 270218 w 1013543"/>
                                                                                              <a:gd name="connsiteY5" fmla="*/ 118939 h 691506"/>
                                                                                              <a:gd name="connsiteX6" fmla="*/ 160468 w 1013543"/>
                                                                                              <a:gd name="connsiteY6" fmla="*/ 131514 h 691506"/>
                                                                                              <a:gd name="connsiteX7" fmla="*/ 85992 w 1013543"/>
                                                                                              <a:gd name="connsiteY7" fmla="*/ 234953 h 691506"/>
                                                                                              <a:gd name="connsiteX8" fmla="*/ 8981 w 1013543"/>
                                                                                              <a:gd name="connsiteY8" fmla="*/ 354141 h 691506"/>
                                                                                              <a:gd name="connsiteX9" fmla="*/ 309420 w 1013543"/>
                                                                                              <a:gd name="connsiteY9" fmla="*/ 590783 h 691506"/>
                                                                                              <a:gd name="connsiteX10" fmla="*/ 405815 w 1013543"/>
                                                                                              <a:gd name="connsiteY10" fmla="*/ 618681 h 691506"/>
                                                                                              <a:gd name="connsiteX11" fmla="*/ 309420 w 1013543"/>
                                                                                              <a:gd name="connsiteY11" fmla="*/ 524582 h 691506"/>
                                                                                              <a:gd name="connsiteX12" fmla="*/ 553536 w 1013543"/>
                                                                                              <a:gd name="connsiteY12" fmla="*/ 677671 h 691506"/>
                                                                                              <a:gd name="connsiteX13" fmla="*/ 623398 w 1013543"/>
                                                                                              <a:gd name="connsiteY13" fmla="*/ 675318 h 691506"/>
                                                                                              <a:gd name="connsiteX14" fmla="*/ 670733 w 1013543"/>
                                                                                              <a:gd name="connsiteY14" fmla="*/ 598291 h 691506"/>
                                                                                              <a:gd name="connsiteX15" fmla="*/ 797569 w 1013543"/>
                                                                                              <a:gd name="connsiteY15" fmla="*/ 341489 h 691506"/>
                                                                                              <a:gd name="connsiteX16" fmla="*/ 836273 w 1013543"/>
                                                                                              <a:gd name="connsiteY16" fmla="*/ 271337 h 691506"/>
                                                                                              <a:gd name="connsiteX17" fmla="*/ 1012864 w 1013543"/>
                                                                                              <a:gd name="connsiteY17" fmla="*/ 403 h 691506"/>
                                                                                              <a:gd name="connsiteX18" fmla="*/ 851092 w 1013543"/>
                                                                                              <a:gd name="connsiteY18" fmla="*/ 93077 h 691506"/>
                                                                                              <a:gd name="connsiteX19" fmla="*/ 785472 w 1013543"/>
                                                                                              <a:gd name="connsiteY19" fmla="*/ 118783 h 691506"/>
                                                                                              <a:gd name="connsiteX20" fmla="*/ 758862 w 1013543"/>
                                                                                              <a:gd name="connsiteY20" fmla="*/ 140709 h 691506"/>
                                                                                              <a:gd name="connsiteX21" fmla="*/ 756443 w 1013543"/>
                                                                                              <a:gd name="connsiteY21" fmla="*/ 143128 h 691506"/>
                                                                                              <a:gd name="connsiteX22" fmla="*/ 737678 w 1013543"/>
                                                                                              <a:gd name="connsiteY22" fmla="*/ 109363 h 691506"/>
                                                                                              <a:gd name="connsiteX23" fmla="*/ 690586 w 1013543"/>
                                                                                              <a:gd name="connsiteY23" fmla="*/ 107635 h 691506"/>
                                                                                              <a:gd name="connsiteX24" fmla="*/ 618984 w 1013543"/>
                                                                                              <a:gd name="connsiteY24" fmla="*/ 134810 h 691506"/>
                                                                                              <a:gd name="connsiteX25" fmla="*/ 552753 w 1013543"/>
                                                                                              <a:gd name="connsiteY25" fmla="*/ 162091 h 691506"/>
                                                                                              <a:gd name="connsiteX0" fmla="*/ 577751 w 1038541"/>
                                                                                              <a:gd name="connsiteY0" fmla="*/ 162091 h 691506"/>
                                                                                              <a:gd name="connsiteX1" fmla="*/ 508093 w 1038541"/>
                                                                                              <a:gd name="connsiteY1" fmla="*/ 174577 h 691506"/>
                                                                                              <a:gd name="connsiteX2" fmla="*/ 505906 w 1038541"/>
                                                                                              <a:gd name="connsiteY2" fmla="*/ 101876 h 691506"/>
                                                                                              <a:gd name="connsiteX3" fmla="*/ 458555 w 1038541"/>
                                                                                              <a:gd name="connsiteY3" fmla="*/ 87867 h 691506"/>
                                                                                              <a:gd name="connsiteX4" fmla="*/ 420804 w 1038541"/>
                                                                                              <a:gd name="connsiteY4" fmla="*/ 95797 h 691506"/>
                                                                                              <a:gd name="connsiteX5" fmla="*/ 295216 w 1038541"/>
                                                                                              <a:gd name="connsiteY5" fmla="*/ 118939 h 691506"/>
                                                                                              <a:gd name="connsiteX6" fmla="*/ 185466 w 1038541"/>
                                                                                              <a:gd name="connsiteY6" fmla="*/ 131514 h 691506"/>
                                                                                              <a:gd name="connsiteX7" fmla="*/ 110990 w 1038541"/>
                                                                                              <a:gd name="connsiteY7" fmla="*/ 234953 h 691506"/>
                                                                                              <a:gd name="connsiteX8" fmla="*/ 7552 w 1038541"/>
                                                                                              <a:gd name="connsiteY8" fmla="*/ 369998 h 691506"/>
                                                                                              <a:gd name="connsiteX9" fmla="*/ 334418 w 1038541"/>
                                                                                              <a:gd name="connsiteY9" fmla="*/ 590783 h 691506"/>
                                                                                              <a:gd name="connsiteX10" fmla="*/ 430813 w 1038541"/>
                                                                                              <a:gd name="connsiteY10" fmla="*/ 618681 h 691506"/>
                                                                                              <a:gd name="connsiteX11" fmla="*/ 334418 w 1038541"/>
                                                                                              <a:gd name="connsiteY11" fmla="*/ 524582 h 691506"/>
                                                                                              <a:gd name="connsiteX12" fmla="*/ 578534 w 1038541"/>
                                                                                              <a:gd name="connsiteY12" fmla="*/ 677671 h 691506"/>
                                                                                              <a:gd name="connsiteX13" fmla="*/ 648396 w 1038541"/>
                                                                                              <a:gd name="connsiteY13" fmla="*/ 675318 h 691506"/>
                                                                                              <a:gd name="connsiteX14" fmla="*/ 695731 w 1038541"/>
                                                                                              <a:gd name="connsiteY14" fmla="*/ 598291 h 691506"/>
                                                                                              <a:gd name="connsiteX15" fmla="*/ 822567 w 1038541"/>
                                                                                              <a:gd name="connsiteY15" fmla="*/ 341489 h 691506"/>
                                                                                              <a:gd name="connsiteX16" fmla="*/ 861271 w 1038541"/>
                                                                                              <a:gd name="connsiteY16" fmla="*/ 271337 h 691506"/>
                                                                                              <a:gd name="connsiteX17" fmla="*/ 1037862 w 1038541"/>
                                                                                              <a:gd name="connsiteY17" fmla="*/ 403 h 691506"/>
                                                                                              <a:gd name="connsiteX18" fmla="*/ 876090 w 1038541"/>
                                                                                              <a:gd name="connsiteY18" fmla="*/ 93077 h 691506"/>
                                                                                              <a:gd name="connsiteX19" fmla="*/ 810470 w 1038541"/>
                                                                                              <a:gd name="connsiteY19" fmla="*/ 118783 h 691506"/>
                                                                                              <a:gd name="connsiteX20" fmla="*/ 783860 w 1038541"/>
                                                                                              <a:gd name="connsiteY20" fmla="*/ 140709 h 691506"/>
                                                                                              <a:gd name="connsiteX21" fmla="*/ 781441 w 1038541"/>
                                                                                              <a:gd name="connsiteY21" fmla="*/ 143128 h 691506"/>
                                                                                              <a:gd name="connsiteX22" fmla="*/ 762676 w 1038541"/>
                                                                                              <a:gd name="connsiteY22" fmla="*/ 109363 h 691506"/>
                                                                                              <a:gd name="connsiteX23" fmla="*/ 715584 w 1038541"/>
                                                                                              <a:gd name="connsiteY23" fmla="*/ 107635 h 691506"/>
                                                                                              <a:gd name="connsiteX24" fmla="*/ 643982 w 1038541"/>
                                                                                              <a:gd name="connsiteY24" fmla="*/ 134810 h 691506"/>
                                                                                              <a:gd name="connsiteX25" fmla="*/ 577751 w 1038541"/>
                                                                                              <a:gd name="connsiteY25" fmla="*/ 162091 h 691506"/>
                                                                                              <a:gd name="connsiteX0" fmla="*/ 573959 w 1034749"/>
                                                                                              <a:gd name="connsiteY0" fmla="*/ 162091 h 691506"/>
                                                                                              <a:gd name="connsiteX1" fmla="*/ 504301 w 1034749"/>
                                                                                              <a:gd name="connsiteY1" fmla="*/ 174577 h 691506"/>
                                                                                              <a:gd name="connsiteX2" fmla="*/ 502114 w 1034749"/>
                                                                                              <a:gd name="connsiteY2" fmla="*/ 101876 h 691506"/>
                                                                                              <a:gd name="connsiteX3" fmla="*/ 454763 w 1034749"/>
                                                                                              <a:gd name="connsiteY3" fmla="*/ 87867 h 691506"/>
                                                                                              <a:gd name="connsiteX4" fmla="*/ 417012 w 1034749"/>
                                                                                              <a:gd name="connsiteY4" fmla="*/ 95797 h 691506"/>
                                                                                              <a:gd name="connsiteX5" fmla="*/ 291424 w 1034749"/>
                                                                                              <a:gd name="connsiteY5" fmla="*/ 118939 h 691506"/>
                                                                                              <a:gd name="connsiteX6" fmla="*/ 181674 w 1034749"/>
                                                                                              <a:gd name="connsiteY6" fmla="*/ 131514 h 691506"/>
                                                                                              <a:gd name="connsiteX7" fmla="*/ 107198 w 1034749"/>
                                                                                              <a:gd name="connsiteY7" fmla="*/ 234953 h 691506"/>
                                                                                              <a:gd name="connsiteX8" fmla="*/ 3760 w 1034749"/>
                                                                                              <a:gd name="connsiteY8" fmla="*/ 369998 h 691506"/>
                                                                                              <a:gd name="connsiteX9" fmla="*/ 330626 w 1034749"/>
                                                                                              <a:gd name="connsiteY9" fmla="*/ 590783 h 691506"/>
                                                                                              <a:gd name="connsiteX10" fmla="*/ 427021 w 1034749"/>
                                                                                              <a:gd name="connsiteY10" fmla="*/ 618681 h 691506"/>
                                                                                              <a:gd name="connsiteX11" fmla="*/ 330626 w 1034749"/>
                                                                                              <a:gd name="connsiteY11" fmla="*/ 524582 h 691506"/>
                                                                                              <a:gd name="connsiteX12" fmla="*/ 574742 w 1034749"/>
                                                                                              <a:gd name="connsiteY12" fmla="*/ 677671 h 691506"/>
                                                                                              <a:gd name="connsiteX13" fmla="*/ 644604 w 1034749"/>
                                                                                              <a:gd name="connsiteY13" fmla="*/ 675318 h 691506"/>
                                                                                              <a:gd name="connsiteX14" fmla="*/ 691939 w 1034749"/>
                                                                                              <a:gd name="connsiteY14" fmla="*/ 598291 h 691506"/>
                                                                                              <a:gd name="connsiteX15" fmla="*/ 818775 w 1034749"/>
                                                                                              <a:gd name="connsiteY15" fmla="*/ 341489 h 691506"/>
                                                                                              <a:gd name="connsiteX16" fmla="*/ 857479 w 1034749"/>
                                                                                              <a:gd name="connsiteY16" fmla="*/ 271337 h 691506"/>
                                                                                              <a:gd name="connsiteX17" fmla="*/ 1034070 w 1034749"/>
                                                                                              <a:gd name="connsiteY17" fmla="*/ 403 h 691506"/>
                                                                                              <a:gd name="connsiteX18" fmla="*/ 872298 w 1034749"/>
                                                                                              <a:gd name="connsiteY18" fmla="*/ 93077 h 691506"/>
                                                                                              <a:gd name="connsiteX19" fmla="*/ 806678 w 1034749"/>
                                                                                              <a:gd name="connsiteY19" fmla="*/ 118783 h 691506"/>
                                                                                              <a:gd name="connsiteX20" fmla="*/ 780068 w 1034749"/>
                                                                                              <a:gd name="connsiteY20" fmla="*/ 140709 h 691506"/>
                                                                                              <a:gd name="connsiteX21" fmla="*/ 777649 w 1034749"/>
                                                                                              <a:gd name="connsiteY21" fmla="*/ 143128 h 691506"/>
                                                                                              <a:gd name="connsiteX22" fmla="*/ 758884 w 1034749"/>
                                                                                              <a:gd name="connsiteY22" fmla="*/ 109363 h 691506"/>
                                                                                              <a:gd name="connsiteX23" fmla="*/ 711792 w 1034749"/>
                                                                                              <a:gd name="connsiteY23" fmla="*/ 107635 h 691506"/>
                                                                                              <a:gd name="connsiteX24" fmla="*/ 640190 w 1034749"/>
                                                                                              <a:gd name="connsiteY24" fmla="*/ 134810 h 691506"/>
                                                                                              <a:gd name="connsiteX25" fmla="*/ 573959 w 1034749"/>
                                                                                              <a:gd name="connsiteY25" fmla="*/ 162091 h 691506"/>
                                                                                              <a:gd name="connsiteX0" fmla="*/ 571599 w 1032389"/>
                                                                                              <a:gd name="connsiteY0" fmla="*/ 162091 h 691506"/>
                                                                                              <a:gd name="connsiteX1" fmla="*/ 501941 w 1032389"/>
                                                                                              <a:gd name="connsiteY1" fmla="*/ 174577 h 691506"/>
                                                                                              <a:gd name="connsiteX2" fmla="*/ 499754 w 1032389"/>
                                                                                              <a:gd name="connsiteY2" fmla="*/ 101876 h 691506"/>
                                                                                              <a:gd name="connsiteX3" fmla="*/ 452403 w 1032389"/>
                                                                                              <a:gd name="connsiteY3" fmla="*/ 87867 h 691506"/>
                                                                                              <a:gd name="connsiteX4" fmla="*/ 414652 w 1032389"/>
                                                                                              <a:gd name="connsiteY4" fmla="*/ 95797 h 691506"/>
                                                                                              <a:gd name="connsiteX5" fmla="*/ 289064 w 1032389"/>
                                                                                              <a:gd name="connsiteY5" fmla="*/ 118939 h 691506"/>
                                                                                              <a:gd name="connsiteX6" fmla="*/ 179314 w 1032389"/>
                                                                                              <a:gd name="connsiteY6" fmla="*/ 131514 h 691506"/>
                                                                                              <a:gd name="connsiteX7" fmla="*/ 104838 w 1032389"/>
                                                                                              <a:gd name="connsiteY7" fmla="*/ 234953 h 691506"/>
                                                                                              <a:gd name="connsiteX8" fmla="*/ 1400 w 1032389"/>
                                                                                              <a:gd name="connsiteY8" fmla="*/ 369998 h 691506"/>
                                                                                              <a:gd name="connsiteX9" fmla="*/ 328266 w 1032389"/>
                                                                                              <a:gd name="connsiteY9" fmla="*/ 590783 h 691506"/>
                                                                                              <a:gd name="connsiteX10" fmla="*/ 424661 w 1032389"/>
                                                                                              <a:gd name="connsiteY10" fmla="*/ 618681 h 691506"/>
                                                                                              <a:gd name="connsiteX11" fmla="*/ 328266 w 1032389"/>
                                                                                              <a:gd name="connsiteY11" fmla="*/ 524582 h 691506"/>
                                                                                              <a:gd name="connsiteX12" fmla="*/ 572382 w 1032389"/>
                                                                                              <a:gd name="connsiteY12" fmla="*/ 677671 h 691506"/>
                                                                                              <a:gd name="connsiteX13" fmla="*/ 642244 w 1032389"/>
                                                                                              <a:gd name="connsiteY13" fmla="*/ 675318 h 691506"/>
                                                                                              <a:gd name="connsiteX14" fmla="*/ 689579 w 1032389"/>
                                                                                              <a:gd name="connsiteY14" fmla="*/ 598291 h 691506"/>
                                                                                              <a:gd name="connsiteX15" fmla="*/ 816415 w 1032389"/>
                                                                                              <a:gd name="connsiteY15" fmla="*/ 341489 h 691506"/>
                                                                                              <a:gd name="connsiteX16" fmla="*/ 855119 w 1032389"/>
                                                                                              <a:gd name="connsiteY16" fmla="*/ 271337 h 691506"/>
                                                                                              <a:gd name="connsiteX17" fmla="*/ 1031710 w 1032389"/>
                                                                                              <a:gd name="connsiteY17" fmla="*/ 403 h 691506"/>
                                                                                              <a:gd name="connsiteX18" fmla="*/ 869938 w 1032389"/>
                                                                                              <a:gd name="connsiteY18" fmla="*/ 93077 h 691506"/>
                                                                                              <a:gd name="connsiteX19" fmla="*/ 804318 w 1032389"/>
                                                                                              <a:gd name="connsiteY19" fmla="*/ 118783 h 691506"/>
                                                                                              <a:gd name="connsiteX20" fmla="*/ 777708 w 1032389"/>
                                                                                              <a:gd name="connsiteY20" fmla="*/ 140709 h 691506"/>
                                                                                              <a:gd name="connsiteX21" fmla="*/ 775289 w 1032389"/>
                                                                                              <a:gd name="connsiteY21" fmla="*/ 143128 h 691506"/>
                                                                                              <a:gd name="connsiteX22" fmla="*/ 756524 w 1032389"/>
                                                                                              <a:gd name="connsiteY22" fmla="*/ 109363 h 691506"/>
                                                                                              <a:gd name="connsiteX23" fmla="*/ 709432 w 1032389"/>
                                                                                              <a:gd name="connsiteY23" fmla="*/ 107635 h 691506"/>
                                                                                              <a:gd name="connsiteX24" fmla="*/ 637830 w 1032389"/>
                                                                                              <a:gd name="connsiteY24" fmla="*/ 134810 h 691506"/>
                                                                                              <a:gd name="connsiteX25" fmla="*/ 571599 w 1032389"/>
                                                                                              <a:gd name="connsiteY25" fmla="*/ 162091 h 691506"/>
                                                                                              <a:gd name="connsiteX0" fmla="*/ 574001 w 1034791"/>
                                                                                              <a:gd name="connsiteY0" fmla="*/ 162091 h 691506"/>
                                                                                              <a:gd name="connsiteX1" fmla="*/ 504343 w 1034791"/>
                                                                                              <a:gd name="connsiteY1" fmla="*/ 174577 h 691506"/>
                                                                                              <a:gd name="connsiteX2" fmla="*/ 502156 w 1034791"/>
                                                                                              <a:gd name="connsiteY2" fmla="*/ 101876 h 691506"/>
                                                                                              <a:gd name="connsiteX3" fmla="*/ 454805 w 1034791"/>
                                                                                              <a:gd name="connsiteY3" fmla="*/ 87867 h 691506"/>
                                                                                              <a:gd name="connsiteX4" fmla="*/ 417054 w 1034791"/>
                                                                                              <a:gd name="connsiteY4" fmla="*/ 95797 h 691506"/>
                                                                                              <a:gd name="connsiteX5" fmla="*/ 291466 w 1034791"/>
                                                                                              <a:gd name="connsiteY5" fmla="*/ 118939 h 691506"/>
                                                                                              <a:gd name="connsiteX6" fmla="*/ 181716 w 1034791"/>
                                                                                              <a:gd name="connsiteY6" fmla="*/ 131514 h 691506"/>
                                                                                              <a:gd name="connsiteX7" fmla="*/ 107240 w 1034791"/>
                                                                                              <a:gd name="connsiteY7" fmla="*/ 234953 h 691506"/>
                                                                                              <a:gd name="connsiteX8" fmla="*/ 3802 w 1034791"/>
                                                                                              <a:gd name="connsiteY8" fmla="*/ 369998 h 691506"/>
                                                                                              <a:gd name="connsiteX9" fmla="*/ 252366 w 1034791"/>
                                                                                              <a:gd name="connsiteY9" fmla="*/ 553947 h 691506"/>
                                                                                              <a:gd name="connsiteX10" fmla="*/ 330668 w 1034791"/>
                                                                                              <a:gd name="connsiteY10" fmla="*/ 590783 h 691506"/>
                                                                                              <a:gd name="connsiteX11" fmla="*/ 427063 w 1034791"/>
                                                                                              <a:gd name="connsiteY11" fmla="*/ 618681 h 691506"/>
                                                                                              <a:gd name="connsiteX12" fmla="*/ 330668 w 1034791"/>
                                                                                              <a:gd name="connsiteY12" fmla="*/ 524582 h 691506"/>
                                                                                              <a:gd name="connsiteX13" fmla="*/ 574784 w 1034791"/>
                                                                                              <a:gd name="connsiteY13" fmla="*/ 677671 h 691506"/>
                                                                                              <a:gd name="connsiteX14" fmla="*/ 644646 w 1034791"/>
                                                                                              <a:gd name="connsiteY14" fmla="*/ 675318 h 691506"/>
                                                                                              <a:gd name="connsiteX15" fmla="*/ 691981 w 1034791"/>
                                                                                              <a:gd name="connsiteY15" fmla="*/ 598291 h 691506"/>
                                                                                              <a:gd name="connsiteX16" fmla="*/ 818817 w 1034791"/>
                                                                                              <a:gd name="connsiteY16" fmla="*/ 341489 h 691506"/>
                                                                                              <a:gd name="connsiteX17" fmla="*/ 857521 w 1034791"/>
                                                                                              <a:gd name="connsiteY17" fmla="*/ 271337 h 691506"/>
                                                                                              <a:gd name="connsiteX18" fmla="*/ 1034112 w 1034791"/>
                                                                                              <a:gd name="connsiteY18" fmla="*/ 403 h 691506"/>
                                                                                              <a:gd name="connsiteX19" fmla="*/ 872340 w 1034791"/>
                                                                                              <a:gd name="connsiteY19" fmla="*/ 93077 h 691506"/>
                                                                                              <a:gd name="connsiteX20" fmla="*/ 806720 w 1034791"/>
                                                                                              <a:gd name="connsiteY20" fmla="*/ 118783 h 691506"/>
                                                                                              <a:gd name="connsiteX21" fmla="*/ 780110 w 1034791"/>
                                                                                              <a:gd name="connsiteY21" fmla="*/ 140709 h 691506"/>
                                                                                              <a:gd name="connsiteX22" fmla="*/ 777691 w 1034791"/>
                                                                                              <a:gd name="connsiteY22" fmla="*/ 143128 h 691506"/>
                                                                                              <a:gd name="connsiteX23" fmla="*/ 758926 w 1034791"/>
                                                                                              <a:gd name="connsiteY23" fmla="*/ 109363 h 691506"/>
                                                                                              <a:gd name="connsiteX24" fmla="*/ 711834 w 1034791"/>
                                                                                              <a:gd name="connsiteY24" fmla="*/ 107635 h 691506"/>
                                                                                              <a:gd name="connsiteX25" fmla="*/ 640232 w 1034791"/>
                                                                                              <a:gd name="connsiteY25" fmla="*/ 134810 h 691506"/>
                                                                                              <a:gd name="connsiteX26" fmla="*/ 574001 w 1034791"/>
                                                                                              <a:gd name="connsiteY26" fmla="*/ 162091 h 691506"/>
                                                                                              <a:gd name="connsiteX0" fmla="*/ 556085 w 1016875"/>
                                                                                              <a:gd name="connsiteY0" fmla="*/ 162091 h 691506"/>
                                                                                              <a:gd name="connsiteX1" fmla="*/ 486427 w 1016875"/>
                                                                                              <a:gd name="connsiteY1" fmla="*/ 174577 h 691506"/>
                                                                                              <a:gd name="connsiteX2" fmla="*/ 484240 w 1016875"/>
                                                                                              <a:gd name="connsiteY2" fmla="*/ 101876 h 691506"/>
                                                                                              <a:gd name="connsiteX3" fmla="*/ 436889 w 1016875"/>
                                                                                              <a:gd name="connsiteY3" fmla="*/ 87867 h 691506"/>
                                                                                              <a:gd name="connsiteX4" fmla="*/ 399138 w 1016875"/>
                                                                                              <a:gd name="connsiteY4" fmla="*/ 95797 h 691506"/>
                                                                                              <a:gd name="connsiteX5" fmla="*/ 273550 w 1016875"/>
                                                                                              <a:gd name="connsiteY5" fmla="*/ 118939 h 691506"/>
                                                                                              <a:gd name="connsiteX6" fmla="*/ 163800 w 1016875"/>
                                                                                              <a:gd name="connsiteY6" fmla="*/ 131514 h 691506"/>
                                                                                              <a:gd name="connsiteX7" fmla="*/ 89324 w 1016875"/>
                                                                                              <a:gd name="connsiteY7" fmla="*/ 234953 h 691506"/>
                                                                                              <a:gd name="connsiteX8" fmla="*/ 4385 w 1016875"/>
                                                                                              <a:gd name="connsiteY8" fmla="*/ 367355 h 691506"/>
                                                                                              <a:gd name="connsiteX9" fmla="*/ 234450 w 1016875"/>
                                                                                              <a:gd name="connsiteY9" fmla="*/ 553947 h 691506"/>
                                                                                              <a:gd name="connsiteX10" fmla="*/ 312752 w 1016875"/>
                                                                                              <a:gd name="connsiteY10" fmla="*/ 590783 h 691506"/>
                                                                                              <a:gd name="connsiteX11" fmla="*/ 409147 w 1016875"/>
                                                                                              <a:gd name="connsiteY11" fmla="*/ 618681 h 691506"/>
                                                                                              <a:gd name="connsiteX12" fmla="*/ 312752 w 1016875"/>
                                                                                              <a:gd name="connsiteY12" fmla="*/ 524582 h 691506"/>
                                                                                              <a:gd name="connsiteX13" fmla="*/ 556868 w 1016875"/>
                                                                                              <a:gd name="connsiteY13" fmla="*/ 677671 h 691506"/>
                                                                                              <a:gd name="connsiteX14" fmla="*/ 626730 w 1016875"/>
                                                                                              <a:gd name="connsiteY14" fmla="*/ 675318 h 691506"/>
                                                                                              <a:gd name="connsiteX15" fmla="*/ 674065 w 1016875"/>
                                                                                              <a:gd name="connsiteY15" fmla="*/ 598291 h 691506"/>
                                                                                              <a:gd name="connsiteX16" fmla="*/ 800901 w 1016875"/>
                                                                                              <a:gd name="connsiteY16" fmla="*/ 341489 h 691506"/>
                                                                                              <a:gd name="connsiteX17" fmla="*/ 839605 w 1016875"/>
                                                                                              <a:gd name="connsiteY17" fmla="*/ 271337 h 691506"/>
                                                                                              <a:gd name="connsiteX18" fmla="*/ 1016196 w 1016875"/>
                                                                                              <a:gd name="connsiteY18" fmla="*/ 403 h 691506"/>
                                                                                              <a:gd name="connsiteX19" fmla="*/ 854424 w 1016875"/>
                                                                                              <a:gd name="connsiteY19" fmla="*/ 93077 h 691506"/>
                                                                                              <a:gd name="connsiteX20" fmla="*/ 788804 w 1016875"/>
                                                                                              <a:gd name="connsiteY20" fmla="*/ 118783 h 691506"/>
                                                                                              <a:gd name="connsiteX21" fmla="*/ 762194 w 1016875"/>
                                                                                              <a:gd name="connsiteY21" fmla="*/ 140709 h 691506"/>
                                                                                              <a:gd name="connsiteX22" fmla="*/ 759775 w 1016875"/>
                                                                                              <a:gd name="connsiteY22" fmla="*/ 143128 h 691506"/>
                                                                                              <a:gd name="connsiteX23" fmla="*/ 741010 w 1016875"/>
                                                                                              <a:gd name="connsiteY23" fmla="*/ 109363 h 691506"/>
                                                                                              <a:gd name="connsiteX24" fmla="*/ 693918 w 1016875"/>
                                                                                              <a:gd name="connsiteY24" fmla="*/ 107635 h 691506"/>
                                                                                              <a:gd name="connsiteX25" fmla="*/ 622316 w 1016875"/>
                                                                                              <a:gd name="connsiteY25" fmla="*/ 134810 h 691506"/>
                                                                                              <a:gd name="connsiteX26" fmla="*/ 556085 w 1016875"/>
                                                                                              <a:gd name="connsiteY26" fmla="*/ 162091 h 691506"/>
                                                                                              <a:gd name="connsiteX0" fmla="*/ 556085 w 1016875"/>
                                                                                              <a:gd name="connsiteY0" fmla="*/ 162091 h 691506"/>
                                                                                              <a:gd name="connsiteX1" fmla="*/ 486427 w 1016875"/>
                                                                                              <a:gd name="connsiteY1" fmla="*/ 174577 h 691506"/>
                                                                                              <a:gd name="connsiteX2" fmla="*/ 484240 w 1016875"/>
                                                                                              <a:gd name="connsiteY2" fmla="*/ 101876 h 691506"/>
                                                                                              <a:gd name="connsiteX3" fmla="*/ 436889 w 1016875"/>
                                                                                              <a:gd name="connsiteY3" fmla="*/ 87867 h 691506"/>
                                                                                              <a:gd name="connsiteX4" fmla="*/ 399138 w 1016875"/>
                                                                                              <a:gd name="connsiteY4" fmla="*/ 95797 h 691506"/>
                                                                                              <a:gd name="connsiteX5" fmla="*/ 273550 w 1016875"/>
                                                                                              <a:gd name="connsiteY5" fmla="*/ 118939 h 691506"/>
                                                                                              <a:gd name="connsiteX6" fmla="*/ 163800 w 1016875"/>
                                                                                              <a:gd name="connsiteY6" fmla="*/ 131514 h 691506"/>
                                                                                              <a:gd name="connsiteX7" fmla="*/ 89324 w 1016875"/>
                                                                                              <a:gd name="connsiteY7" fmla="*/ 234953 h 691506"/>
                                                                                              <a:gd name="connsiteX8" fmla="*/ 4385 w 1016875"/>
                                                                                              <a:gd name="connsiteY8" fmla="*/ 367355 h 691506"/>
                                                                                              <a:gd name="connsiteX9" fmla="*/ 234450 w 1016875"/>
                                                                                              <a:gd name="connsiteY9" fmla="*/ 553947 h 691506"/>
                                                                                              <a:gd name="connsiteX10" fmla="*/ 312752 w 1016875"/>
                                                                                              <a:gd name="connsiteY10" fmla="*/ 590783 h 691506"/>
                                                                                              <a:gd name="connsiteX11" fmla="*/ 409147 w 1016875"/>
                                                                                              <a:gd name="connsiteY11" fmla="*/ 618681 h 691506"/>
                                                                                              <a:gd name="connsiteX12" fmla="*/ 312752 w 1016875"/>
                                                                                              <a:gd name="connsiteY12" fmla="*/ 524582 h 691506"/>
                                                                                              <a:gd name="connsiteX13" fmla="*/ 556868 w 1016875"/>
                                                                                              <a:gd name="connsiteY13" fmla="*/ 677671 h 691506"/>
                                                                                              <a:gd name="connsiteX14" fmla="*/ 626730 w 1016875"/>
                                                                                              <a:gd name="connsiteY14" fmla="*/ 675318 h 691506"/>
                                                                                              <a:gd name="connsiteX15" fmla="*/ 674065 w 1016875"/>
                                                                                              <a:gd name="connsiteY15" fmla="*/ 598291 h 691506"/>
                                                                                              <a:gd name="connsiteX16" fmla="*/ 800901 w 1016875"/>
                                                                                              <a:gd name="connsiteY16" fmla="*/ 341489 h 691506"/>
                                                                                              <a:gd name="connsiteX17" fmla="*/ 839605 w 1016875"/>
                                                                                              <a:gd name="connsiteY17" fmla="*/ 271337 h 691506"/>
                                                                                              <a:gd name="connsiteX18" fmla="*/ 1016196 w 1016875"/>
                                                                                              <a:gd name="connsiteY18" fmla="*/ 403 h 691506"/>
                                                                                              <a:gd name="connsiteX19" fmla="*/ 854424 w 1016875"/>
                                                                                              <a:gd name="connsiteY19" fmla="*/ 93077 h 691506"/>
                                                                                              <a:gd name="connsiteX20" fmla="*/ 788804 w 1016875"/>
                                                                                              <a:gd name="connsiteY20" fmla="*/ 118783 h 691506"/>
                                                                                              <a:gd name="connsiteX21" fmla="*/ 762194 w 1016875"/>
                                                                                              <a:gd name="connsiteY21" fmla="*/ 140709 h 691506"/>
                                                                                              <a:gd name="connsiteX22" fmla="*/ 741010 w 1016875"/>
                                                                                              <a:gd name="connsiteY22" fmla="*/ 109363 h 691506"/>
                                                                                              <a:gd name="connsiteX23" fmla="*/ 693918 w 1016875"/>
                                                                                              <a:gd name="connsiteY23" fmla="*/ 107635 h 691506"/>
                                                                                              <a:gd name="connsiteX24" fmla="*/ 622316 w 1016875"/>
                                                                                              <a:gd name="connsiteY24" fmla="*/ 134810 h 691506"/>
                                                                                              <a:gd name="connsiteX25" fmla="*/ 556085 w 1016875"/>
                                                                                              <a:gd name="connsiteY25" fmla="*/ 162091 h 691506"/>
                                                                                              <a:gd name="connsiteX0" fmla="*/ 556085 w 1016875"/>
                                                                                              <a:gd name="connsiteY0" fmla="*/ 162091 h 691506"/>
                                                                                              <a:gd name="connsiteX1" fmla="*/ 486427 w 1016875"/>
                                                                                              <a:gd name="connsiteY1" fmla="*/ 174577 h 691506"/>
                                                                                              <a:gd name="connsiteX2" fmla="*/ 484240 w 1016875"/>
                                                                                              <a:gd name="connsiteY2" fmla="*/ 101876 h 691506"/>
                                                                                              <a:gd name="connsiteX3" fmla="*/ 436889 w 1016875"/>
                                                                                              <a:gd name="connsiteY3" fmla="*/ 87867 h 691506"/>
                                                                                              <a:gd name="connsiteX4" fmla="*/ 399138 w 1016875"/>
                                                                                              <a:gd name="connsiteY4" fmla="*/ 95797 h 691506"/>
                                                                                              <a:gd name="connsiteX5" fmla="*/ 273550 w 1016875"/>
                                                                                              <a:gd name="connsiteY5" fmla="*/ 118939 h 691506"/>
                                                                                              <a:gd name="connsiteX6" fmla="*/ 163800 w 1016875"/>
                                                                                              <a:gd name="connsiteY6" fmla="*/ 131514 h 691506"/>
                                                                                              <a:gd name="connsiteX7" fmla="*/ 89324 w 1016875"/>
                                                                                              <a:gd name="connsiteY7" fmla="*/ 234953 h 691506"/>
                                                                                              <a:gd name="connsiteX8" fmla="*/ 4385 w 1016875"/>
                                                                                              <a:gd name="connsiteY8" fmla="*/ 367355 h 691506"/>
                                                                                              <a:gd name="connsiteX9" fmla="*/ 234450 w 1016875"/>
                                                                                              <a:gd name="connsiteY9" fmla="*/ 553947 h 691506"/>
                                                                                              <a:gd name="connsiteX10" fmla="*/ 312752 w 1016875"/>
                                                                                              <a:gd name="connsiteY10" fmla="*/ 590783 h 691506"/>
                                                                                              <a:gd name="connsiteX11" fmla="*/ 409147 w 1016875"/>
                                                                                              <a:gd name="connsiteY11" fmla="*/ 618681 h 691506"/>
                                                                                              <a:gd name="connsiteX12" fmla="*/ 312752 w 1016875"/>
                                                                                              <a:gd name="connsiteY12" fmla="*/ 524582 h 691506"/>
                                                                                              <a:gd name="connsiteX13" fmla="*/ 556868 w 1016875"/>
                                                                                              <a:gd name="connsiteY13" fmla="*/ 677671 h 691506"/>
                                                                                              <a:gd name="connsiteX14" fmla="*/ 626730 w 1016875"/>
                                                                                              <a:gd name="connsiteY14" fmla="*/ 675318 h 691506"/>
                                                                                              <a:gd name="connsiteX15" fmla="*/ 674065 w 1016875"/>
                                                                                              <a:gd name="connsiteY15" fmla="*/ 598291 h 691506"/>
                                                                                              <a:gd name="connsiteX16" fmla="*/ 800901 w 1016875"/>
                                                                                              <a:gd name="connsiteY16" fmla="*/ 341489 h 691506"/>
                                                                                              <a:gd name="connsiteX17" fmla="*/ 839605 w 1016875"/>
                                                                                              <a:gd name="connsiteY17" fmla="*/ 271337 h 691506"/>
                                                                                              <a:gd name="connsiteX18" fmla="*/ 1016196 w 1016875"/>
                                                                                              <a:gd name="connsiteY18" fmla="*/ 403 h 691506"/>
                                                                                              <a:gd name="connsiteX19" fmla="*/ 854424 w 1016875"/>
                                                                                              <a:gd name="connsiteY19" fmla="*/ 93077 h 691506"/>
                                                                                              <a:gd name="connsiteX20" fmla="*/ 788804 w 1016875"/>
                                                                                              <a:gd name="connsiteY20" fmla="*/ 118783 h 691506"/>
                                                                                              <a:gd name="connsiteX21" fmla="*/ 731238 w 1016875"/>
                                                                                              <a:gd name="connsiteY21" fmla="*/ 140709 h 691506"/>
                                                                                              <a:gd name="connsiteX22" fmla="*/ 741010 w 1016875"/>
                                                                                              <a:gd name="connsiteY22" fmla="*/ 109363 h 691506"/>
                                                                                              <a:gd name="connsiteX23" fmla="*/ 693918 w 1016875"/>
                                                                                              <a:gd name="connsiteY23" fmla="*/ 107635 h 691506"/>
                                                                                              <a:gd name="connsiteX24" fmla="*/ 622316 w 1016875"/>
                                                                                              <a:gd name="connsiteY24" fmla="*/ 134810 h 691506"/>
                                                                                              <a:gd name="connsiteX25" fmla="*/ 556085 w 1016875"/>
                                                                                              <a:gd name="connsiteY25" fmla="*/ 162091 h 691506"/>
                                                                                              <a:gd name="connsiteX0" fmla="*/ 556085 w 1016875"/>
                                                                                              <a:gd name="connsiteY0" fmla="*/ 162091 h 691506"/>
                                                                                              <a:gd name="connsiteX1" fmla="*/ 486427 w 1016875"/>
                                                                                              <a:gd name="connsiteY1" fmla="*/ 174577 h 691506"/>
                                                                                              <a:gd name="connsiteX2" fmla="*/ 484240 w 1016875"/>
                                                                                              <a:gd name="connsiteY2" fmla="*/ 101876 h 691506"/>
                                                                                              <a:gd name="connsiteX3" fmla="*/ 436889 w 1016875"/>
                                                                                              <a:gd name="connsiteY3" fmla="*/ 87867 h 691506"/>
                                                                                              <a:gd name="connsiteX4" fmla="*/ 403901 w 1016875"/>
                                                                                              <a:gd name="connsiteY4" fmla="*/ 121991 h 691506"/>
                                                                                              <a:gd name="connsiteX5" fmla="*/ 273550 w 1016875"/>
                                                                                              <a:gd name="connsiteY5" fmla="*/ 118939 h 691506"/>
                                                                                              <a:gd name="connsiteX6" fmla="*/ 163800 w 1016875"/>
                                                                                              <a:gd name="connsiteY6" fmla="*/ 131514 h 691506"/>
                                                                                              <a:gd name="connsiteX7" fmla="*/ 89324 w 1016875"/>
                                                                                              <a:gd name="connsiteY7" fmla="*/ 234953 h 691506"/>
                                                                                              <a:gd name="connsiteX8" fmla="*/ 4385 w 1016875"/>
                                                                                              <a:gd name="connsiteY8" fmla="*/ 367355 h 691506"/>
                                                                                              <a:gd name="connsiteX9" fmla="*/ 234450 w 1016875"/>
                                                                                              <a:gd name="connsiteY9" fmla="*/ 553947 h 691506"/>
                                                                                              <a:gd name="connsiteX10" fmla="*/ 312752 w 1016875"/>
                                                                                              <a:gd name="connsiteY10" fmla="*/ 590783 h 691506"/>
                                                                                              <a:gd name="connsiteX11" fmla="*/ 409147 w 1016875"/>
                                                                                              <a:gd name="connsiteY11" fmla="*/ 618681 h 691506"/>
                                                                                              <a:gd name="connsiteX12" fmla="*/ 312752 w 1016875"/>
                                                                                              <a:gd name="connsiteY12" fmla="*/ 524582 h 691506"/>
                                                                                              <a:gd name="connsiteX13" fmla="*/ 556868 w 1016875"/>
                                                                                              <a:gd name="connsiteY13" fmla="*/ 677671 h 691506"/>
                                                                                              <a:gd name="connsiteX14" fmla="*/ 626730 w 1016875"/>
                                                                                              <a:gd name="connsiteY14" fmla="*/ 675318 h 691506"/>
                                                                                              <a:gd name="connsiteX15" fmla="*/ 674065 w 1016875"/>
                                                                                              <a:gd name="connsiteY15" fmla="*/ 598291 h 691506"/>
                                                                                              <a:gd name="connsiteX16" fmla="*/ 800901 w 1016875"/>
                                                                                              <a:gd name="connsiteY16" fmla="*/ 341489 h 691506"/>
                                                                                              <a:gd name="connsiteX17" fmla="*/ 839605 w 1016875"/>
                                                                                              <a:gd name="connsiteY17" fmla="*/ 271337 h 691506"/>
                                                                                              <a:gd name="connsiteX18" fmla="*/ 1016196 w 1016875"/>
                                                                                              <a:gd name="connsiteY18" fmla="*/ 403 h 691506"/>
                                                                                              <a:gd name="connsiteX19" fmla="*/ 854424 w 1016875"/>
                                                                                              <a:gd name="connsiteY19" fmla="*/ 93077 h 691506"/>
                                                                                              <a:gd name="connsiteX20" fmla="*/ 788804 w 1016875"/>
                                                                                              <a:gd name="connsiteY20" fmla="*/ 118783 h 691506"/>
                                                                                              <a:gd name="connsiteX21" fmla="*/ 731238 w 1016875"/>
                                                                                              <a:gd name="connsiteY21" fmla="*/ 140709 h 691506"/>
                                                                                              <a:gd name="connsiteX22" fmla="*/ 741010 w 1016875"/>
                                                                                              <a:gd name="connsiteY22" fmla="*/ 109363 h 691506"/>
                                                                                              <a:gd name="connsiteX23" fmla="*/ 693918 w 1016875"/>
                                                                                              <a:gd name="connsiteY23" fmla="*/ 107635 h 691506"/>
                                                                                              <a:gd name="connsiteX24" fmla="*/ 622316 w 1016875"/>
                                                                                              <a:gd name="connsiteY24" fmla="*/ 134810 h 691506"/>
                                                                                              <a:gd name="connsiteX25" fmla="*/ 556085 w 1016875"/>
                                                                                              <a:gd name="connsiteY25" fmla="*/ 162091 h 691506"/>
                                                                                              <a:gd name="connsiteX0" fmla="*/ 556085 w 1016875"/>
                                                                                              <a:gd name="connsiteY0" fmla="*/ 162091 h 691506"/>
                                                                                              <a:gd name="connsiteX1" fmla="*/ 486427 w 1016875"/>
                                                                                              <a:gd name="connsiteY1" fmla="*/ 174577 h 691506"/>
                                                                                              <a:gd name="connsiteX2" fmla="*/ 484240 w 1016875"/>
                                                                                              <a:gd name="connsiteY2" fmla="*/ 101876 h 691506"/>
                                                                                              <a:gd name="connsiteX3" fmla="*/ 453558 w 1016875"/>
                                                                                              <a:gd name="connsiteY3" fmla="*/ 95011 h 691506"/>
                                                                                              <a:gd name="connsiteX4" fmla="*/ 403901 w 1016875"/>
                                                                                              <a:gd name="connsiteY4" fmla="*/ 121991 h 691506"/>
                                                                                              <a:gd name="connsiteX5" fmla="*/ 273550 w 1016875"/>
                                                                                              <a:gd name="connsiteY5" fmla="*/ 118939 h 691506"/>
                                                                                              <a:gd name="connsiteX6" fmla="*/ 163800 w 1016875"/>
                                                                                              <a:gd name="connsiteY6" fmla="*/ 131514 h 691506"/>
                                                                                              <a:gd name="connsiteX7" fmla="*/ 89324 w 1016875"/>
                                                                                              <a:gd name="connsiteY7" fmla="*/ 234953 h 691506"/>
                                                                                              <a:gd name="connsiteX8" fmla="*/ 4385 w 1016875"/>
                                                                                              <a:gd name="connsiteY8" fmla="*/ 367355 h 691506"/>
                                                                                              <a:gd name="connsiteX9" fmla="*/ 234450 w 1016875"/>
                                                                                              <a:gd name="connsiteY9" fmla="*/ 553947 h 691506"/>
                                                                                              <a:gd name="connsiteX10" fmla="*/ 312752 w 1016875"/>
                                                                                              <a:gd name="connsiteY10" fmla="*/ 590783 h 691506"/>
                                                                                              <a:gd name="connsiteX11" fmla="*/ 409147 w 1016875"/>
                                                                                              <a:gd name="connsiteY11" fmla="*/ 618681 h 691506"/>
                                                                                              <a:gd name="connsiteX12" fmla="*/ 312752 w 1016875"/>
                                                                                              <a:gd name="connsiteY12" fmla="*/ 524582 h 691506"/>
                                                                                              <a:gd name="connsiteX13" fmla="*/ 556868 w 1016875"/>
                                                                                              <a:gd name="connsiteY13" fmla="*/ 677671 h 691506"/>
                                                                                              <a:gd name="connsiteX14" fmla="*/ 626730 w 1016875"/>
                                                                                              <a:gd name="connsiteY14" fmla="*/ 675318 h 691506"/>
                                                                                              <a:gd name="connsiteX15" fmla="*/ 674065 w 1016875"/>
                                                                                              <a:gd name="connsiteY15" fmla="*/ 598291 h 691506"/>
                                                                                              <a:gd name="connsiteX16" fmla="*/ 800901 w 1016875"/>
                                                                                              <a:gd name="connsiteY16" fmla="*/ 341489 h 691506"/>
                                                                                              <a:gd name="connsiteX17" fmla="*/ 839605 w 1016875"/>
                                                                                              <a:gd name="connsiteY17" fmla="*/ 271337 h 691506"/>
                                                                                              <a:gd name="connsiteX18" fmla="*/ 1016196 w 1016875"/>
                                                                                              <a:gd name="connsiteY18" fmla="*/ 403 h 691506"/>
                                                                                              <a:gd name="connsiteX19" fmla="*/ 854424 w 1016875"/>
                                                                                              <a:gd name="connsiteY19" fmla="*/ 93077 h 691506"/>
                                                                                              <a:gd name="connsiteX20" fmla="*/ 788804 w 1016875"/>
                                                                                              <a:gd name="connsiteY20" fmla="*/ 118783 h 691506"/>
                                                                                              <a:gd name="connsiteX21" fmla="*/ 731238 w 1016875"/>
                                                                                              <a:gd name="connsiteY21" fmla="*/ 140709 h 691506"/>
                                                                                              <a:gd name="connsiteX22" fmla="*/ 741010 w 1016875"/>
                                                                                              <a:gd name="connsiteY22" fmla="*/ 109363 h 691506"/>
                                                                                              <a:gd name="connsiteX23" fmla="*/ 693918 w 1016875"/>
                                                                                              <a:gd name="connsiteY23" fmla="*/ 107635 h 691506"/>
                                                                                              <a:gd name="connsiteX24" fmla="*/ 622316 w 1016875"/>
                                                                                              <a:gd name="connsiteY24" fmla="*/ 134810 h 691506"/>
                                                                                              <a:gd name="connsiteX25" fmla="*/ 556085 w 1016875"/>
                                                                                              <a:gd name="connsiteY25" fmla="*/ 162091 h 691506"/>
                                                                                              <a:gd name="connsiteX0" fmla="*/ 567598 w 1028388"/>
                                                                                              <a:gd name="connsiteY0" fmla="*/ 162091 h 691506"/>
                                                                                              <a:gd name="connsiteX1" fmla="*/ 497940 w 1028388"/>
                                                                                              <a:gd name="connsiteY1" fmla="*/ 174577 h 691506"/>
                                                                                              <a:gd name="connsiteX2" fmla="*/ 495753 w 1028388"/>
                                                                                              <a:gd name="connsiteY2" fmla="*/ 101876 h 691506"/>
                                                                                              <a:gd name="connsiteX3" fmla="*/ 465071 w 1028388"/>
                                                                                              <a:gd name="connsiteY3" fmla="*/ 95011 h 691506"/>
                                                                                              <a:gd name="connsiteX4" fmla="*/ 415414 w 1028388"/>
                                                                                              <a:gd name="connsiteY4" fmla="*/ 121991 h 691506"/>
                                                                                              <a:gd name="connsiteX5" fmla="*/ 285063 w 1028388"/>
                                                                                              <a:gd name="connsiteY5" fmla="*/ 118939 h 691506"/>
                                                                                              <a:gd name="connsiteX6" fmla="*/ 175313 w 1028388"/>
                                                                                              <a:gd name="connsiteY6" fmla="*/ 131514 h 691506"/>
                                                                                              <a:gd name="connsiteX7" fmla="*/ 100837 w 1028388"/>
                                                                                              <a:gd name="connsiteY7" fmla="*/ 234953 h 691506"/>
                                                                                              <a:gd name="connsiteX8" fmla="*/ 3991 w 1028388"/>
                                                                                              <a:gd name="connsiteY8" fmla="*/ 372118 h 691506"/>
                                                                                              <a:gd name="connsiteX9" fmla="*/ 245963 w 1028388"/>
                                                                                              <a:gd name="connsiteY9" fmla="*/ 553947 h 691506"/>
                                                                                              <a:gd name="connsiteX10" fmla="*/ 324265 w 1028388"/>
                                                                                              <a:gd name="connsiteY10" fmla="*/ 590783 h 691506"/>
                                                                                              <a:gd name="connsiteX11" fmla="*/ 420660 w 1028388"/>
                                                                                              <a:gd name="connsiteY11" fmla="*/ 618681 h 691506"/>
                                                                                              <a:gd name="connsiteX12" fmla="*/ 324265 w 1028388"/>
                                                                                              <a:gd name="connsiteY12" fmla="*/ 524582 h 691506"/>
                                                                                              <a:gd name="connsiteX13" fmla="*/ 568381 w 1028388"/>
                                                                                              <a:gd name="connsiteY13" fmla="*/ 677671 h 691506"/>
                                                                                              <a:gd name="connsiteX14" fmla="*/ 638243 w 1028388"/>
                                                                                              <a:gd name="connsiteY14" fmla="*/ 675318 h 691506"/>
                                                                                              <a:gd name="connsiteX15" fmla="*/ 685578 w 1028388"/>
                                                                                              <a:gd name="connsiteY15" fmla="*/ 598291 h 691506"/>
                                                                                              <a:gd name="connsiteX16" fmla="*/ 812414 w 1028388"/>
                                                                                              <a:gd name="connsiteY16" fmla="*/ 341489 h 691506"/>
                                                                                              <a:gd name="connsiteX17" fmla="*/ 851118 w 1028388"/>
                                                                                              <a:gd name="connsiteY17" fmla="*/ 271337 h 691506"/>
                                                                                              <a:gd name="connsiteX18" fmla="*/ 1027709 w 1028388"/>
                                                                                              <a:gd name="connsiteY18" fmla="*/ 403 h 691506"/>
                                                                                              <a:gd name="connsiteX19" fmla="*/ 865937 w 1028388"/>
                                                                                              <a:gd name="connsiteY19" fmla="*/ 93077 h 691506"/>
                                                                                              <a:gd name="connsiteX20" fmla="*/ 800317 w 1028388"/>
                                                                                              <a:gd name="connsiteY20" fmla="*/ 118783 h 691506"/>
                                                                                              <a:gd name="connsiteX21" fmla="*/ 742751 w 1028388"/>
                                                                                              <a:gd name="connsiteY21" fmla="*/ 140709 h 691506"/>
                                                                                              <a:gd name="connsiteX22" fmla="*/ 752523 w 1028388"/>
                                                                                              <a:gd name="connsiteY22" fmla="*/ 109363 h 691506"/>
                                                                                              <a:gd name="connsiteX23" fmla="*/ 705431 w 1028388"/>
                                                                                              <a:gd name="connsiteY23" fmla="*/ 107635 h 691506"/>
                                                                                              <a:gd name="connsiteX24" fmla="*/ 633829 w 1028388"/>
                                                                                              <a:gd name="connsiteY24" fmla="*/ 134810 h 691506"/>
                                                                                              <a:gd name="connsiteX25" fmla="*/ 567598 w 1028388"/>
                                                                                              <a:gd name="connsiteY25" fmla="*/ 162091 h 691506"/>
                                                                                              <a:gd name="connsiteX0" fmla="*/ 581497 w 1042287"/>
                                                                                              <a:gd name="connsiteY0" fmla="*/ 162091 h 691506"/>
                                                                                              <a:gd name="connsiteX1" fmla="*/ 511839 w 1042287"/>
                                                                                              <a:gd name="connsiteY1" fmla="*/ 174577 h 691506"/>
                                                                                              <a:gd name="connsiteX2" fmla="*/ 509652 w 1042287"/>
                                                                                              <a:gd name="connsiteY2" fmla="*/ 101876 h 691506"/>
                                                                                              <a:gd name="connsiteX3" fmla="*/ 478970 w 1042287"/>
                                                                                              <a:gd name="connsiteY3" fmla="*/ 95011 h 691506"/>
                                                                                              <a:gd name="connsiteX4" fmla="*/ 429313 w 1042287"/>
                                                                                              <a:gd name="connsiteY4" fmla="*/ 121991 h 691506"/>
                                                                                              <a:gd name="connsiteX5" fmla="*/ 298962 w 1042287"/>
                                                                                              <a:gd name="connsiteY5" fmla="*/ 118939 h 691506"/>
                                                                                              <a:gd name="connsiteX6" fmla="*/ 189212 w 1042287"/>
                                                                                              <a:gd name="connsiteY6" fmla="*/ 131514 h 691506"/>
                                                                                              <a:gd name="connsiteX7" fmla="*/ 114736 w 1042287"/>
                                                                                              <a:gd name="connsiteY7" fmla="*/ 234953 h 691506"/>
                                                                                              <a:gd name="connsiteX8" fmla="*/ 3602 w 1042287"/>
                                                                                              <a:gd name="connsiteY8" fmla="*/ 364974 h 691506"/>
                                                                                              <a:gd name="connsiteX9" fmla="*/ 259862 w 1042287"/>
                                                                                              <a:gd name="connsiteY9" fmla="*/ 553947 h 691506"/>
                                                                                              <a:gd name="connsiteX10" fmla="*/ 338164 w 1042287"/>
                                                                                              <a:gd name="connsiteY10" fmla="*/ 590783 h 691506"/>
                                                                                              <a:gd name="connsiteX11" fmla="*/ 434559 w 1042287"/>
                                                                                              <a:gd name="connsiteY11" fmla="*/ 618681 h 691506"/>
                                                                                              <a:gd name="connsiteX12" fmla="*/ 338164 w 1042287"/>
                                                                                              <a:gd name="connsiteY12" fmla="*/ 524582 h 691506"/>
                                                                                              <a:gd name="connsiteX13" fmla="*/ 582280 w 1042287"/>
                                                                                              <a:gd name="connsiteY13" fmla="*/ 677671 h 691506"/>
                                                                                              <a:gd name="connsiteX14" fmla="*/ 652142 w 1042287"/>
                                                                                              <a:gd name="connsiteY14" fmla="*/ 675318 h 691506"/>
                                                                                              <a:gd name="connsiteX15" fmla="*/ 699477 w 1042287"/>
                                                                                              <a:gd name="connsiteY15" fmla="*/ 598291 h 691506"/>
                                                                                              <a:gd name="connsiteX16" fmla="*/ 826313 w 1042287"/>
                                                                                              <a:gd name="connsiteY16" fmla="*/ 341489 h 691506"/>
                                                                                              <a:gd name="connsiteX17" fmla="*/ 865017 w 1042287"/>
                                                                                              <a:gd name="connsiteY17" fmla="*/ 271337 h 691506"/>
                                                                                              <a:gd name="connsiteX18" fmla="*/ 1041608 w 1042287"/>
                                                                                              <a:gd name="connsiteY18" fmla="*/ 403 h 691506"/>
                                                                                              <a:gd name="connsiteX19" fmla="*/ 879836 w 1042287"/>
                                                                                              <a:gd name="connsiteY19" fmla="*/ 93077 h 691506"/>
                                                                                              <a:gd name="connsiteX20" fmla="*/ 814216 w 1042287"/>
                                                                                              <a:gd name="connsiteY20" fmla="*/ 118783 h 691506"/>
                                                                                              <a:gd name="connsiteX21" fmla="*/ 756650 w 1042287"/>
                                                                                              <a:gd name="connsiteY21" fmla="*/ 140709 h 691506"/>
                                                                                              <a:gd name="connsiteX22" fmla="*/ 766422 w 1042287"/>
                                                                                              <a:gd name="connsiteY22" fmla="*/ 109363 h 691506"/>
                                                                                              <a:gd name="connsiteX23" fmla="*/ 719330 w 1042287"/>
                                                                                              <a:gd name="connsiteY23" fmla="*/ 107635 h 691506"/>
                                                                                              <a:gd name="connsiteX24" fmla="*/ 647728 w 1042287"/>
                                                                                              <a:gd name="connsiteY24" fmla="*/ 134810 h 691506"/>
                                                                                              <a:gd name="connsiteX25" fmla="*/ 581497 w 1042287"/>
                                                                                              <a:gd name="connsiteY25" fmla="*/ 162091 h 691506"/>
                                                                                              <a:gd name="connsiteX0" fmla="*/ 579929 w 1040719"/>
                                                                                              <a:gd name="connsiteY0" fmla="*/ 162091 h 691506"/>
                                                                                              <a:gd name="connsiteX1" fmla="*/ 510271 w 1040719"/>
                                                                                              <a:gd name="connsiteY1" fmla="*/ 174577 h 691506"/>
                                                                                              <a:gd name="connsiteX2" fmla="*/ 508084 w 1040719"/>
                                                                                              <a:gd name="connsiteY2" fmla="*/ 101876 h 691506"/>
                                                                                              <a:gd name="connsiteX3" fmla="*/ 477402 w 1040719"/>
                                                                                              <a:gd name="connsiteY3" fmla="*/ 95011 h 691506"/>
                                                                                              <a:gd name="connsiteX4" fmla="*/ 427745 w 1040719"/>
                                                                                              <a:gd name="connsiteY4" fmla="*/ 121991 h 691506"/>
                                                                                              <a:gd name="connsiteX5" fmla="*/ 297394 w 1040719"/>
                                                                                              <a:gd name="connsiteY5" fmla="*/ 118939 h 691506"/>
                                                                                              <a:gd name="connsiteX6" fmla="*/ 187644 w 1040719"/>
                                                                                              <a:gd name="connsiteY6" fmla="*/ 131514 h 691506"/>
                                                                                              <a:gd name="connsiteX7" fmla="*/ 113168 w 1040719"/>
                                                                                              <a:gd name="connsiteY7" fmla="*/ 234953 h 691506"/>
                                                                                              <a:gd name="connsiteX8" fmla="*/ 2034 w 1040719"/>
                                                                                              <a:gd name="connsiteY8" fmla="*/ 364974 h 691506"/>
                                                                                              <a:gd name="connsiteX9" fmla="*/ 258294 w 1040719"/>
                                                                                              <a:gd name="connsiteY9" fmla="*/ 553947 h 691506"/>
                                                                                              <a:gd name="connsiteX10" fmla="*/ 336596 w 1040719"/>
                                                                                              <a:gd name="connsiteY10" fmla="*/ 590783 h 691506"/>
                                                                                              <a:gd name="connsiteX11" fmla="*/ 432991 w 1040719"/>
                                                                                              <a:gd name="connsiteY11" fmla="*/ 618681 h 691506"/>
                                                                                              <a:gd name="connsiteX12" fmla="*/ 336596 w 1040719"/>
                                                                                              <a:gd name="connsiteY12" fmla="*/ 524582 h 691506"/>
                                                                                              <a:gd name="connsiteX13" fmla="*/ 580712 w 1040719"/>
                                                                                              <a:gd name="connsiteY13" fmla="*/ 677671 h 691506"/>
                                                                                              <a:gd name="connsiteX14" fmla="*/ 650574 w 1040719"/>
                                                                                              <a:gd name="connsiteY14" fmla="*/ 675318 h 691506"/>
                                                                                              <a:gd name="connsiteX15" fmla="*/ 697909 w 1040719"/>
                                                                                              <a:gd name="connsiteY15" fmla="*/ 598291 h 691506"/>
                                                                                              <a:gd name="connsiteX16" fmla="*/ 824745 w 1040719"/>
                                                                                              <a:gd name="connsiteY16" fmla="*/ 341489 h 691506"/>
                                                                                              <a:gd name="connsiteX17" fmla="*/ 863449 w 1040719"/>
                                                                                              <a:gd name="connsiteY17" fmla="*/ 271337 h 691506"/>
                                                                                              <a:gd name="connsiteX18" fmla="*/ 1040040 w 1040719"/>
                                                                                              <a:gd name="connsiteY18" fmla="*/ 403 h 691506"/>
                                                                                              <a:gd name="connsiteX19" fmla="*/ 878268 w 1040719"/>
                                                                                              <a:gd name="connsiteY19" fmla="*/ 93077 h 691506"/>
                                                                                              <a:gd name="connsiteX20" fmla="*/ 812648 w 1040719"/>
                                                                                              <a:gd name="connsiteY20" fmla="*/ 118783 h 691506"/>
                                                                                              <a:gd name="connsiteX21" fmla="*/ 755082 w 1040719"/>
                                                                                              <a:gd name="connsiteY21" fmla="*/ 140709 h 691506"/>
                                                                                              <a:gd name="connsiteX22" fmla="*/ 764854 w 1040719"/>
                                                                                              <a:gd name="connsiteY22" fmla="*/ 109363 h 691506"/>
                                                                                              <a:gd name="connsiteX23" fmla="*/ 717762 w 1040719"/>
                                                                                              <a:gd name="connsiteY23" fmla="*/ 107635 h 691506"/>
                                                                                              <a:gd name="connsiteX24" fmla="*/ 646160 w 1040719"/>
                                                                                              <a:gd name="connsiteY24" fmla="*/ 134810 h 691506"/>
                                                                                              <a:gd name="connsiteX25" fmla="*/ 579929 w 1040719"/>
                                                                                              <a:gd name="connsiteY25" fmla="*/ 162091 h 691506"/>
                                                                                              <a:gd name="connsiteX0" fmla="*/ 579929 w 1040719"/>
                                                                                              <a:gd name="connsiteY0" fmla="*/ 162091 h 691506"/>
                                                                                              <a:gd name="connsiteX1" fmla="*/ 510271 w 1040719"/>
                                                                                              <a:gd name="connsiteY1" fmla="*/ 174577 h 691506"/>
                                                                                              <a:gd name="connsiteX2" fmla="*/ 508084 w 1040719"/>
                                                                                              <a:gd name="connsiteY2" fmla="*/ 101876 h 691506"/>
                                                                                              <a:gd name="connsiteX3" fmla="*/ 477402 w 1040719"/>
                                                                                              <a:gd name="connsiteY3" fmla="*/ 95011 h 691506"/>
                                                                                              <a:gd name="connsiteX4" fmla="*/ 427745 w 1040719"/>
                                                                                              <a:gd name="connsiteY4" fmla="*/ 121991 h 691506"/>
                                                                                              <a:gd name="connsiteX5" fmla="*/ 297394 w 1040719"/>
                                                                                              <a:gd name="connsiteY5" fmla="*/ 118939 h 691506"/>
                                                                                              <a:gd name="connsiteX6" fmla="*/ 187644 w 1040719"/>
                                                                                              <a:gd name="connsiteY6" fmla="*/ 131514 h 691506"/>
                                                                                              <a:gd name="connsiteX7" fmla="*/ 113168 w 1040719"/>
                                                                                              <a:gd name="connsiteY7" fmla="*/ 234953 h 691506"/>
                                                                                              <a:gd name="connsiteX8" fmla="*/ 2034 w 1040719"/>
                                                                                              <a:gd name="connsiteY8" fmla="*/ 364974 h 691506"/>
                                                                                              <a:gd name="connsiteX9" fmla="*/ 258294 w 1040719"/>
                                                                                              <a:gd name="connsiteY9" fmla="*/ 553947 h 691506"/>
                                                                                              <a:gd name="connsiteX10" fmla="*/ 336596 w 1040719"/>
                                                                                              <a:gd name="connsiteY10" fmla="*/ 609833 h 691506"/>
                                                                                              <a:gd name="connsiteX11" fmla="*/ 432991 w 1040719"/>
                                                                                              <a:gd name="connsiteY11" fmla="*/ 618681 h 691506"/>
                                                                                              <a:gd name="connsiteX12" fmla="*/ 336596 w 1040719"/>
                                                                                              <a:gd name="connsiteY12" fmla="*/ 524582 h 691506"/>
                                                                                              <a:gd name="connsiteX13" fmla="*/ 580712 w 1040719"/>
                                                                                              <a:gd name="connsiteY13" fmla="*/ 677671 h 691506"/>
                                                                                              <a:gd name="connsiteX14" fmla="*/ 650574 w 1040719"/>
                                                                                              <a:gd name="connsiteY14" fmla="*/ 675318 h 691506"/>
                                                                                              <a:gd name="connsiteX15" fmla="*/ 697909 w 1040719"/>
                                                                                              <a:gd name="connsiteY15" fmla="*/ 598291 h 691506"/>
                                                                                              <a:gd name="connsiteX16" fmla="*/ 824745 w 1040719"/>
                                                                                              <a:gd name="connsiteY16" fmla="*/ 341489 h 691506"/>
                                                                                              <a:gd name="connsiteX17" fmla="*/ 863449 w 1040719"/>
                                                                                              <a:gd name="connsiteY17" fmla="*/ 271337 h 691506"/>
                                                                                              <a:gd name="connsiteX18" fmla="*/ 1040040 w 1040719"/>
                                                                                              <a:gd name="connsiteY18" fmla="*/ 403 h 691506"/>
                                                                                              <a:gd name="connsiteX19" fmla="*/ 878268 w 1040719"/>
                                                                                              <a:gd name="connsiteY19" fmla="*/ 93077 h 691506"/>
                                                                                              <a:gd name="connsiteX20" fmla="*/ 812648 w 1040719"/>
                                                                                              <a:gd name="connsiteY20" fmla="*/ 118783 h 691506"/>
                                                                                              <a:gd name="connsiteX21" fmla="*/ 755082 w 1040719"/>
                                                                                              <a:gd name="connsiteY21" fmla="*/ 140709 h 691506"/>
                                                                                              <a:gd name="connsiteX22" fmla="*/ 764854 w 1040719"/>
                                                                                              <a:gd name="connsiteY22" fmla="*/ 109363 h 691506"/>
                                                                                              <a:gd name="connsiteX23" fmla="*/ 717762 w 1040719"/>
                                                                                              <a:gd name="connsiteY23" fmla="*/ 107635 h 691506"/>
                                                                                              <a:gd name="connsiteX24" fmla="*/ 646160 w 1040719"/>
                                                                                              <a:gd name="connsiteY24" fmla="*/ 134810 h 691506"/>
                                                                                              <a:gd name="connsiteX25" fmla="*/ 579929 w 1040719"/>
                                                                                              <a:gd name="connsiteY25" fmla="*/ 162091 h 691506"/>
                                                                                              <a:gd name="connsiteX0" fmla="*/ 579929 w 1040719"/>
                                                                                              <a:gd name="connsiteY0" fmla="*/ 162091 h 691856"/>
                                                                                              <a:gd name="connsiteX1" fmla="*/ 510271 w 1040719"/>
                                                                                              <a:gd name="connsiteY1" fmla="*/ 174577 h 691856"/>
                                                                                              <a:gd name="connsiteX2" fmla="*/ 508084 w 1040719"/>
                                                                                              <a:gd name="connsiteY2" fmla="*/ 101876 h 691856"/>
                                                                                              <a:gd name="connsiteX3" fmla="*/ 477402 w 1040719"/>
                                                                                              <a:gd name="connsiteY3" fmla="*/ 95011 h 691856"/>
                                                                                              <a:gd name="connsiteX4" fmla="*/ 427745 w 1040719"/>
                                                                                              <a:gd name="connsiteY4" fmla="*/ 121991 h 691856"/>
                                                                                              <a:gd name="connsiteX5" fmla="*/ 297394 w 1040719"/>
                                                                                              <a:gd name="connsiteY5" fmla="*/ 118939 h 691856"/>
                                                                                              <a:gd name="connsiteX6" fmla="*/ 187644 w 1040719"/>
                                                                                              <a:gd name="connsiteY6" fmla="*/ 131514 h 691856"/>
                                                                                              <a:gd name="connsiteX7" fmla="*/ 113168 w 1040719"/>
                                                                                              <a:gd name="connsiteY7" fmla="*/ 234953 h 691856"/>
                                                                                              <a:gd name="connsiteX8" fmla="*/ 2034 w 1040719"/>
                                                                                              <a:gd name="connsiteY8" fmla="*/ 364974 h 691856"/>
                                                                                              <a:gd name="connsiteX9" fmla="*/ 258294 w 1040719"/>
                                                                                              <a:gd name="connsiteY9" fmla="*/ 553947 h 691856"/>
                                                                                              <a:gd name="connsiteX10" fmla="*/ 336596 w 1040719"/>
                                                                                              <a:gd name="connsiteY10" fmla="*/ 609833 h 691856"/>
                                                                                              <a:gd name="connsiteX11" fmla="*/ 432991 w 1040719"/>
                                                                                              <a:gd name="connsiteY11" fmla="*/ 618681 h 691856"/>
                                                                                              <a:gd name="connsiteX12" fmla="*/ 336596 w 1040719"/>
                                                                                              <a:gd name="connsiteY12" fmla="*/ 524582 h 691856"/>
                                                                                              <a:gd name="connsiteX13" fmla="*/ 580712 w 1040719"/>
                                                                                              <a:gd name="connsiteY13" fmla="*/ 677671 h 691856"/>
                                                                                              <a:gd name="connsiteX14" fmla="*/ 650574 w 1040719"/>
                                                                                              <a:gd name="connsiteY14" fmla="*/ 675318 h 691856"/>
                                                                                              <a:gd name="connsiteX15" fmla="*/ 688384 w 1040719"/>
                                                                                              <a:gd name="connsiteY15" fmla="*/ 591147 h 691856"/>
                                                                                              <a:gd name="connsiteX16" fmla="*/ 824745 w 1040719"/>
                                                                                              <a:gd name="connsiteY16" fmla="*/ 341489 h 691856"/>
                                                                                              <a:gd name="connsiteX17" fmla="*/ 863449 w 1040719"/>
                                                                                              <a:gd name="connsiteY17" fmla="*/ 271337 h 691856"/>
                                                                                              <a:gd name="connsiteX18" fmla="*/ 1040040 w 1040719"/>
                                                                                              <a:gd name="connsiteY18" fmla="*/ 403 h 691856"/>
                                                                                              <a:gd name="connsiteX19" fmla="*/ 878268 w 1040719"/>
                                                                                              <a:gd name="connsiteY19" fmla="*/ 93077 h 691856"/>
                                                                                              <a:gd name="connsiteX20" fmla="*/ 812648 w 1040719"/>
                                                                                              <a:gd name="connsiteY20" fmla="*/ 118783 h 691856"/>
                                                                                              <a:gd name="connsiteX21" fmla="*/ 755082 w 1040719"/>
                                                                                              <a:gd name="connsiteY21" fmla="*/ 140709 h 691856"/>
                                                                                              <a:gd name="connsiteX22" fmla="*/ 764854 w 1040719"/>
                                                                                              <a:gd name="connsiteY22" fmla="*/ 109363 h 691856"/>
                                                                                              <a:gd name="connsiteX23" fmla="*/ 717762 w 1040719"/>
                                                                                              <a:gd name="connsiteY23" fmla="*/ 107635 h 691856"/>
                                                                                              <a:gd name="connsiteX24" fmla="*/ 646160 w 1040719"/>
                                                                                              <a:gd name="connsiteY24" fmla="*/ 134810 h 691856"/>
                                                                                              <a:gd name="connsiteX25" fmla="*/ 579929 w 1040719"/>
                                                                                              <a:gd name="connsiteY25" fmla="*/ 162091 h 691856"/>
                                                                                              <a:gd name="connsiteX0" fmla="*/ 579929 w 1040719"/>
                                                                                              <a:gd name="connsiteY0" fmla="*/ 162091 h 692707"/>
                                                                                              <a:gd name="connsiteX1" fmla="*/ 510271 w 1040719"/>
                                                                                              <a:gd name="connsiteY1" fmla="*/ 174577 h 692707"/>
                                                                                              <a:gd name="connsiteX2" fmla="*/ 508084 w 1040719"/>
                                                                                              <a:gd name="connsiteY2" fmla="*/ 101876 h 692707"/>
                                                                                              <a:gd name="connsiteX3" fmla="*/ 477402 w 1040719"/>
                                                                                              <a:gd name="connsiteY3" fmla="*/ 95011 h 692707"/>
                                                                                              <a:gd name="connsiteX4" fmla="*/ 427745 w 1040719"/>
                                                                                              <a:gd name="connsiteY4" fmla="*/ 121991 h 692707"/>
                                                                                              <a:gd name="connsiteX5" fmla="*/ 297394 w 1040719"/>
                                                                                              <a:gd name="connsiteY5" fmla="*/ 118939 h 692707"/>
                                                                                              <a:gd name="connsiteX6" fmla="*/ 187644 w 1040719"/>
                                                                                              <a:gd name="connsiteY6" fmla="*/ 131514 h 692707"/>
                                                                                              <a:gd name="connsiteX7" fmla="*/ 113168 w 1040719"/>
                                                                                              <a:gd name="connsiteY7" fmla="*/ 234953 h 692707"/>
                                                                                              <a:gd name="connsiteX8" fmla="*/ 2034 w 1040719"/>
                                                                                              <a:gd name="connsiteY8" fmla="*/ 364974 h 692707"/>
                                                                                              <a:gd name="connsiteX9" fmla="*/ 258294 w 1040719"/>
                                                                                              <a:gd name="connsiteY9" fmla="*/ 553947 h 692707"/>
                                                                                              <a:gd name="connsiteX10" fmla="*/ 336596 w 1040719"/>
                                                                                              <a:gd name="connsiteY10" fmla="*/ 609833 h 692707"/>
                                                                                              <a:gd name="connsiteX11" fmla="*/ 432991 w 1040719"/>
                                                                                              <a:gd name="connsiteY11" fmla="*/ 618681 h 692707"/>
                                                                                              <a:gd name="connsiteX12" fmla="*/ 336596 w 1040719"/>
                                                                                              <a:gd name="connsiteY12" fmla="*/ 524582 h 692707"/>
                                                                                              <a:gd name="connsiteX13" fmla="*/ 580712 w 1040719"/>
                                                                                              <a:gd name="connsiteY13" fmla="*/ 677671 h 692707"/>
                                                                                              <a:gd name="connsiteX14" fmla="*/ 650574 w 1040719"/>
                                                                                              <a:gd name="connsiteY14" fmla="*/ 675318 h 692707"/>
                                                                                              <a:gd name="connsiteX15" fmla="*/ 695527 w 1040719"/>
                                                                                              <a:gd name="connsiteY15" fmla="*/ 574478 h 692707"/>
                                                                                              <a:gd name="connsiteX16" fmla="*/ 824745 w 1040719"/>
                                                                                              <a:gd name="connsiteY16" fmla="*/ 341489 h 692707"/>
                                                                                              <a:gd name="connsiteX17" fmla="*/ 863449 w 1040719"/>
                                                                                              <a:gd name="connsiteY17" fmla="*/ 271337 h 692707"/>
                                                                                              <a:gd name="connsiteX18" fmla="*/ 1040040 w 1040719"/>
                                                                                              <a:gd name="connsiteY18" fmla="*/ 403 h 692707"/>
                                                                                              <a:gd name="connsiteX19" fmla="*/ 878268 w 1040719"/>
                                                                                              <a:gd name="connsiteY19" fmla="*/ 93077 h 692707"/>
                                                                                              <a:gd name="connsiteX20" fmla="*/ 812648 w 1040719"/>
                                                                                              <a:gd name="connsiteY20" fmla="*/ 118783 h 692707"/>
                                                                                              <a:gd name="connsiteX21" fmla="*/ 755082 w 1040719"/>
                                                                                              <a:gd name="connsiteY21" fmla="*/ 140709 h 692707"/>
                                                                                              <a:gd name="connsiteX22" fmla="*/ 764854 w 1040719"/>
                                                                                              <a:gd name="connsiteY22" fmla="*/ 109363 h 692707"/>
                                                                                              <a:gd name="connsiteX23" fmla="*/ 717762 w 1040719"/>
                                                                                              <a:gd name="connsiteY23" fmla="*/ 107635 h 692707"/>
                                                                                              <a:gd name="connsiteX24" fmla="*/ 646160 w 1040719"/>
                                                                                              <a:gd name="connsiteY24" fmla="*/ 134810 h 692707"/>
                                                                                              <a:gd name="connsiteX25" fmla="*/ 579929 w 1040719"/>
                                                                                              <a:gd name="connsiteY25" fmla="*/ 162091 h 692707"/>
                                                                                              <a:gd name="connsiteX0" fmla="*/ 579929 w 1040719"/>
                                                                                              <a:gd name="connsiteY0" fmla="*/ 162091 h 697878"/>
                                                                                              <a:gd name="connsiteX1" fmla="*/ 510271 w 1040719"/>
                                                                                              <a:gd name="connsiteY1" fmla="*/ 174577 h 697878"/>
                                                                                              <a:gd name="connsiteX2" fmla="*/ 508084 w 1040719"/>
                                                                                              <a:gd name="connsiteY2" fmla="*/ 101876 h 697878"/>
                                                                                              <a:gd name="connsiteX3" fmla="*/ 477402 w 1040719"/>
                                                                                              <a:gd name="connsiteY3" fmla="*/ 95011 h 697878"/>
                                                                                              <a:gd name="connsiteX4" fmla="*/ 427745 w 1040719"/>
                                                                                              <a:gd name="connsiteY4" fmla="*/ 121991 h 697878"/>
                                                                                              <a:gd name="connsiteX5" fmla="*/ 297394 w 1040719"/>
                                                                                              <a:gd name="connsiteY5" fmla="*/ 118939 h 697878"/>
                                                                                              <a:gd name="connsiteX6" fmla="*/ 187644 w 1040719"/>
                                                                                              <a:gd name="connsiteY6" fmla="*/ 131514 h 697878"/>
                                                                                              <a:gd name="connsiteX7" fmla="*/ 113168 w 1040719"/>
                                                                                              <a:gd name="connsiteY7" fmla="*/ 234953 h 697878"/>
                                                                                              <a:gd name="connsiteX8" fmla="*/ 2034 w 1040719"/>
                                                                                              <a:gd name="connsiteY8" fmla="*/ 364974 h 697878"/>
                                                                                              <a:gd name="connsiteX9" fmla="*/ 258294 w 1040719"/>
                                                                                              <a:gd name="connsiteY9" fmla="*/ 553947 h 697878"/>
                                                                                              <a:gd name="connsiteX10" fmla="*/ 336596 w 1040719"/>
                                                                                              <a:gd name="connsiteY10" fmla="*/ 609833 h 697878"/>
                                                                                              <a:gd name="connsiteX11" fmla="*/ 432991 w 1040719"/>
                                                                                              <a:gd name="connsiteY11" fmla="*/ 618681 h 697878"/>
                                                                                              <a:gd name="connsiteX12" fmla="*/ 336596 w 1040719"/>
                                                                                              <a:gd name="connsiteY12" fmla="*/ 524582 h 697878"/>
                                                                                              <a:gd name="connsiteX13" fmla="*/ 580712 w 1040719"/>
                                                                                              <a:gd name="connsiteY13" fmla="*/ 677671 h 697878"/>
                                                                                              <a:gd name="connsiteX14" fmla="*/ 650574 w 1040719"/>
                                                                                              <a:gd name="connsiteY14" fmla="*/ 675318 h 697878"/>
                                                                                              <a:gd name="connsiteX15" fmla="*/ 738390 w 1040719"/>
                                                                                              <a:gd name="connsiteY15" fmla="*/ 486372 h 697878"/>
                                                                                              <a:gd name="connsiteX16" fmla="*/ 824745 w 1040719"/>
                                                                                              <a:gd name="connsiteY16" fmla="*/ 341489 h 697878"/>
                                                                                              <a:gd name="connsiteX17" fmla="*/ 863449 w 1040719"/>
                                                                                              <a:gd name="connsiteY17" fmla="*/ 271337 h 697878"/>
                                                                                              <a:gd name="connsiteX18" fmla="*/ 1040040 w 1040719"/>
                                                                                              <a:gd name="connsiteY18" fmla="*/ 403 h 697878"/>
                                                                                              <a:gd name="connsiteX19" fmla="*/ 878268 w 1040719"/>
                                                                                              <a:gd name="connsiteY19" fmla="*/ 93077 h 697878"/>
                                                                                              <a:gd name="connsiteX20" fmla="*/ 812648 w 1040719"/>
                                                                                              <a:gd name="connsiteY20" fmla="*/ 118783 h 697878"/>
                                                                                              <a:gd name="connsiteX21" fmla="*/ 755082 w 1040719"/>
                                                                                              <a:gd name="connsiteY21" fmla="*/ 140709 h 697878"/>
                                                                                              <a:gd name="connsiteX22" fmla="*/ 764854 w 1040719"/>
                                                                                              <a:gd name="connsiteY22" fmla="*/ 109363 h 697878"/>
                                                                                              <a:gd name="connsiteX23" fmla="*/ 717762 w 1040719"/>
                                                                                              <a:gd name="connsiteY23" fmla="*/ 107635 h 697878"/>
                                                                                              <a:gd name="connsiteX24" fmla="*/ 646160 w 1040719"/>
                                                                                              <a:gd name="connsiteY24" fmla="*/ 134810 h 697878"/>
                                                                                              <a:gd name="connsiteX25" fmla="*/ 579929 w 1040719"/>
                                                                                              <a:gd name="connsiteY25" fmla="*/ 162091 h 697878"/>
                                                                                              <a:gd name="connsiteX0" fmla="*/ 579929 w 1040856"/>
                                                                                              <a:gd name="connsiteY0" fmla="*/ 162091 h 697878"/>
                                                                                              <a:gd name="connsiteX1" fmla="*/ 510271 w 1040856"/>
                                                                                              <a:gd name="connsiteY1" fmla="*/ 174577 h 697878"/>
                                                                                              <a:gd name="connsiteX2" fmla="*/ 508084 w 1040856"/>
                                                                                              <a:gd name="connsiteY2" fmla="*/ 101876 h 697878"/>
                                                                                              <a:gd name="connsiteX3" fmla="*/ 477402 w 1040856"/>
                                                                                              <a:gd name="connsiteY3" fmla="*/ 95011 h 697878"/>
                                                                                              <a:gd name="connsiteX4" fmla="*/ 427745 w 1040856"/>
                                                                                              <a:gd name="connsiteY4" fmla="*/ 121991 h 697878"/>
                                                                                              <a:gd name="connsiteX5" fmla="*/ 297394 w 1040856"/>
                                                                                              <a:gd name="connsiteY5" fmla="*/ 118939 h 697878"/>
                                                                                              <a:gd name="connsiteX6" fmla="*/ 187644 w 1040856"/>
                                                                                              <a:gd name="connsiteY6" fmla="*/ 131514 h 697878"/>
                                                                                              <a:gd name="connsiteX7" fmla="*/ 113168 w 1040856"/>
                                                                                              <a:gd name="connsiteY7" fmla="*/ 234953 h 697878"/>
                                                                                              <a:gd name="connsiteX8" fmla="*/ 2034 w 1040856"/>
                                                                                              <a:gd name="connsiteY8" fmla="*/ 364974 h 697878"/>
                                                                                              <a:gd name="connsiteX9" fmla="*/ 258294 w 1040856"/>
                                                                                              <a:gd name="connsiteY9" fmla="*/ 553947 h 697878"/>
                                                                                              <a:gd name="connsiteX10" fmla="*/ 336596 w 1040856"/>
                                                                                              <a:gd name="connsiteY10" fmla="*/ 609833 h 697878"/>
                                                                                              <a:gd name="connsiteX11" fmla="*/ 432991 w 1040856"/>
                                                                                              <a:gd name="connsiteY11" fmla="*/ 618681 h 697878"/>
                                                                                              <a:gd name="connsiteX12" fmla="*/ 336596 w 1040856"/>
                                                                                              <a:gd name="connsiteY12" fmla="*/ 524582 h 697878"/>
                                                                                              <a:gd name="connsiteX13" fmla="*/ 580712 w 1040856"/>
                                                                                              <a:gd name="connsiteY13" fmla="*/ 677671 h 697878"/>
                                                                                              <a:gd name="connsiteX14" fmla="*/ 650574 w 1040856"/>
                                                                                              <a:gd name="connsiteY14" fmla="*/ 675318 h 697878"/>
                                                                                              <a:gd name="connsiteX15" fmla="*/ 738390 w 1040856"/>
                                                                                              <a:gd name="connsiteY15" fmla="*/ 486372 h 697878"/>
                                                                                              <a:gd name="connsiteX16" fmla="*/ 812838 w 1040856"/>
                                                                                              <a:gd name="connsiteY16" fmla="*/ 351014 h 697878"/>
                                                                                              <a:gd name="connsiteX17" fmla="*/ 863449 w 1040856"/>
                                                                                              <a:gd name="connsiteY17" fmla="*/ 271337 h 697878"/>
                                                                                              <a:gd name="connsiteX18" fmla="*/ 1040040 w 1040856"/>
                                                                                              <a:gd name="connsiteY18" fmla="*/ 403 h 697878"/>
                                                                                              <a:gd name="connsiteX19" fmla="*/ 878268 w 1040856"/>
                                                                                              <a:gd name="connsiteY19" fmla="*/ 93077 h 697878"/>
                                                                                              <a:gd name="connsiteX20" fmla="*/ 812648 w 1040856"/>
                                                                                              <a:gd name="connsiteY20" fmla="*/ 118783 h 697878"/>
                                                                                              <a:gd name="connsiteX21" fmla="*/ 755082 w 1040856"/>
                                                                                              <a:gd name="connsiteY21" fmla="*/ 140709 h 697878"/>
                                                                                              <a:gd name="connsiteX22" fmla="*/ 764854 w 1040856"/>
                                                                                              <a:gd name="connsiteY22" fmla="*/ 109363 h 697878"/>
                                                                                              <a:gd name="connsiteX23" fmla="*/ 717762 w 1040856"/>
                                                                                              <a:gd name="connsiteY23" fmla="*/ 107635 h 697878"/>
                                                                                              <a:gd name="connsiteX24" fmla="*/ 646160 w 1040856"/>
                                                                                              <a:gd name="connsiteY24" fmla="*/ 134810 h 697878"/>
                                                                                              <a:gd name="connsiteX25" fmla="*/ 579929 w 1040856"/>
                                                                                              <a:gd name="connsiteY25" fmla="*/ 162091 h 697878"/>
                                                                                              <a:gd name="connsiteX0" fmla="*/ 579929 w 1040850"/>
                                                                                              <a:gd name="connsiteY0" fmla="*/ 162091 h 697878"/>
                                                                                              <a:gd name="connsiteX1" fmla="*/ 510271 w 1040850"/>
                                                                                              <a:gd name="connsiteY1" fmla="*/ 174577 h 697878"/>
                                                                                              <a:gd name="connsiteX2" fmla="*/ 508084 w 1040850"/>
                                                                                              <a:gd name="connsiteY2" fmla="*/ 101876 h 697878"/>
                                                                                              <a:gd name="connsiteX3" fmla="*/ 477402 w 1040850"/>
                                                                                              <a:gd name="connsiteY3" fmla="*/ 95011 h 697878"/>
                                                                                              <a:gd name="connsiteX4" fmla="*/ 427745 w 1040850"/>
                                                                                              <a:gd name="connsiteY4" fmla="*/ 121991 h 697878"/>
                                                                                              <a:gd name="connsiteX5" fmla="*/ 297394 w 1040850"/>
                                                                                              <a:gd name="connsiteY5" fmla="*/ 118939 h 697878"/>
                                                                                              <a:gd name="connsiteX6" fmla="*/ 187644 w 1040850"/>
                                                                                              <a:gd name="connsiteY6" fmla="*/ 131514 h 697878"/>
                                                                                              <a:gd name="connsiteX7" fmla="*/ 113168 w 1040850"/>
                                                                                              <a:gd name="connsiteY7" fmla="*/ 234953 h 697878"/>
                                                                                              <a:gd name="connsiteX8" fmla="*/ 2034 w 1040850"/>
                                                                                              <a:gd name="connsiteY8" fmla="*/ 364974 h 697878"/>
                                                                                              <a:gd name="connsiteX9" fmla="*/ 258294 w 1040850"/>
                                                                                              <a:gd name="connsiteY9" fmla="*/ 553947 h 697878"/>
                                                                                              <a:gd name="connsiteX10" fmla="*/ 336596 w 1040850"/>
                                                                                              <a:gd name="connsiteY10" fmla="*/ 609833 h 697878"/>
                                                                                              <a:gd name="connsiteX11" fmla="*/ 432991 w 1040850"/>
                                                                                              <a:gd name="connsiteY11" fmla="*/ 618681 h 697878"/>
                                                                                              <a:gd name="connsiteX12" fmla="*/ 336596 w 1040850"/>
                                                                                              <a:gd name="connsiteY12" fmla="*/ 524582 h 697878"/>
                                                                                              <a:gd name="connsiteX13" fmla="*/ 580712 w 1040850"/>
                                                                                              <a:gd name="connsiteY13" fmla="*/ 677671 h 697878"/>
                                                                                              <a:gd name="connsiteX14" fmla="*/ 650574 w 1040850"/>
                                                                                              <a:gd name="connsiteY14" fmla="*/ 675318 h 697878"/>
                                                                                              <a:gd name="connsiteX15" fmla="*/ 738390 w 1040850"/>
                                                                                              <a:gd name="connsiteY15" fmla="*/ 486372 h 697878"/>
                                                                                              <a:gd name="connsiteX16" fmla="*/ 819981 w 1040850"/>
                                                                                              <a:gd name="connsiteY16" fmla="*/ 348633 h 697878"/>
                                                                                              <a:gd name="connsiteX17" fmla="*/ 863449 w 1040850"/>
                                                                                              <a:gd name="connsiteY17" fmla="*/ 271337 h 697878"/>
                                                                                              <a:gd name="connsiteX18" fmla="*/ 1040040 w 1040850"/>
                                                                                              <a:gd name="connsiteY18" fmla="*/ 403 h 697878"/>
                                                                                              <a:gd name="connsiteX19" fmla="*/ 878268 w 1040850"/>
                                                                                              <a:gd name="connsiteY19" fmla="*/ 93077 h 697878"/>
                                                                                              <a:gd name="connsiteX20" fmla="*/ 812648 w 1040850"/>
                                                                                              <a:gd name="connsiteY20" fmla="*/ 118783 h 697878"/>
                                                                                              <a:gd name="connsiteX21" fmla="*/ 755082 w 1040850"/>
                                                                                              <a:gd name="connsiteY21" fmla="*/ 140709 h 697878"/>
                                                                                              <a:gd name="connsiteX22" fmla="*/ 764854 w 1040850"/>
                                                                                              <a:gd name="connsiteY22" fmla="*/ 109363 h 697878"/>
                                                                                              <a:gd name="connsiteX23" fmla="*/ 717762 w 1040850"/>
                                                                                              <a:gd name="connsiteY23" fmla="*/ 107635 h 697878"/>
                                                                                              <a:gd name="connsiteX24" fmla="*/ 646160 w 1040850"/>
                                                                                              <a:gd name="connsiteY24" fmla="*/ 134810 h 697878"/>
                                                                                              <a:gd name="connsiteX25" fmla="*/ 579929 w 1040850"/>
                                                                                              <a:gd name="connsiteY25" fmla="*/ 162091 h 697878"/>
                                                                                              <a:gd name="connsiteX0" fmla="*/ 579929 w 1040850"/>
                                                                                              <a:gd name="connsiteY0" fmla="*/ 162091 h 697878"/>
                                                                                              <a:gd name="connsiteX1" fmla="*/ 510271 w 1040850"/>
                                                                                              <a:gd name="connsiteY1" fmla="*/ 174577 h 697878"/>
                                                                                              <a:gd name="connsiteX2" fmla="*/ 508084 w 1040850"/>
                                                                                              <a:gd name="connsiteY2" fmla="*/ 101876 h 697878"/>
                                                                                              <a:gd name="connsiteX3" fmla="*/ 477402 w 1040850"/>
                                                                                              <a:gd name="connsiteY3" fmla="*/ 95011 h 697878"/>
                                                                                              <a:gd name="connsiteX4" fmla="*/ 427745 w 1040850"/>
                                                                                              <a:gd name="connsiteY4" fmla="*/ 121991 h 697878"/>
                                                                                              <a:gd name="connsiteX5" fmla="*/ 297394 w 1040850"/>
                                                                                              <a:gd name="connsiteY5" fmla="*/ 118939 h 697878"/>
                                                                                              <a:gd name="connsiteX6" fmla="*/ 187644 w 1040850"/>
                                                                                              <a:gd name="connsiteY6" fmla="*/ 131514 h 697878"/>
                                                                                              <a:gd name="connsiteX7" fmla="*/ 113168 w 1040850"/>
                                                                                              <a:gd name="connsiteY7" fmla="*/ 234953 h 697878"/>
                                                                                              <a:gd name="connsiteX8" fmla="*/ 2034 w 1040850"/>
                                                                                              <a:gd name="connsiteY8" fmla="*/ 364974 h 697878"/>
                                                                                              <a:gd name="connsiteX9" fmla="*/ 258294 w 1040850"/>
                                                                                              <a:gd name="connsiteY9" fmla="*/ 553947 h 697878"/>
                                                                                              <a:gd name="connsiteX10" fmla="*/ 336596 w 1040850"/>
                                                                                              <a:gd name="connsiteY10" fmla="*/ 609833 h 697878"/>
                                                                                              <a:gd name="connsiteX11" fmla="*/ 432991 w 1040850"/>
                                                                                              <a:gd name="connsiteY11" fmla="*/ 618681 h 697878"/>
                                                                                              <a:gd name="connsiteX12" fmla="*/ 336596 w 1040850"/>
                                                                                              <a:gd name="connsiteY12" fmla="*/ 524582 h 697878"/>
                                                                                              <a:gd name="connsiteX13" fmla="*/ 580712 w 1040850"/>
                                                                                              <a:gd name="connsiteY13" fmla="*/ 677671 h 697878"/>
                                                                                              <a:gd name="connsiteX14" fmla="*/ 650574 w 1040850"/>
                                                                                              <a:gd name="connsiteY14" fmla="*/ 675318 h 697878"/>
                                                                                              <a:gd name="connsiteX15" fmla="*/ 738390 w 1040850"/>
                                                                                              <a:gd name="connsiteY15" fmla="*/ 486372 h 697878"/>
                                                                                              <a:gd name="connsiteX16" fmla="*/ 819981 w 1040850"/>
                                                                                              <a:gd name="connsiteY16" fmla="*/ 348633 h 697878"/>
                                                                                              <a:gd name="connsiteX17" fmla="*/ 863449 w 1040850"/>
                                                                                              <a:gd name="connsiteY17" fmla="*/ 271337 h 697878"/>
                                                                                              <a:gd name="connsiteX18" fmla="*/ 1040040 w 1040850"/>
                                                                                              <a:gd name="connsiteY18" fmla="*/ 403 h 697878"/>
                                                                                              <a:gd name="connsiteX19" fmla="*/ 878268 w 1040850"/>
                                                                                              <a:gd name="connsiteY19" fmla="*/ 93077 h 697878"/>
                                                                                              <a:gd name="connsiteX20" fmla="*/ 812648 w 1040850"/>
                                                                                              <a:gd name="connsiteY20" fmla="*/ 118783 h 697878"/>
                                                                                              <a:gd name="connsiteX21" fmla="*/ 755082 w 1040850"/>
                                                                                              <a:gd name="connsiteY21" fmla="*/ 140709 h 697878"/>
                                                                                              <a:gd name="connsiteX22" fmla="*/ 764854 w 1040850"/>
                                                                                              <a:gd name="connsiteY22" fmla="*/ 109363 h 697878"/>
                                                                                              <a:gd name="connsiteX23" fmla="*/ 717762 w 1040850"/>
                                                                                              <a:gd name="connsiteY23" fmla="*/ 107635 h 697878"/>
                                                                                              <a:gd name="connsiteX24" fmla="*/ 646160 w 1040850"/>
                                                                                              <a:gd name="connsiteY24" fmla="*/ 134810 h 697878"/>
                                                                                              <a:gd name="connsiteX25" fmla="*/ 579929 w 1040850"/>
                                                                                              <a:gd name="connsiteY25" fmla="*/ 162091 h 697878"/>
                                                                                              <a:gd name="connsiteX0" fmla="*/ 579929 w 1040850"/>
                                                                                              <a:gd name="connsiteY0" fmla="*/ 162091 h 689879"/>
                                                                                              <a:gd name="connsiteX1" fmla="*/ 510271 w 1040850"/>
                                                                                              <a:gd name="connsiteY1" fmla="*/ 174577 h 689879"/>
                                                                                              <a:gd name="connsiteX2" fmla="*/ 508084 w 1040850"/>
                                                                                              <a:gd name="connsiteY2" fmla="*/ 101876 h 689879"/>
                                                                                              <a:gd name="connsiteX3" fmla="*/ 477402 w 1040850"/>
                                                                                              <a:gd name="connsiteY3" fmla="*/ 95011 h 689879"/>
                                                                                              <a:gd name="connsiteX4" fmla="*/ 427745 w 1040850"/>
                                                                                              <a:gd name="connsiteY4" fmla="*/ 121991 h 689879"/>
                                                                                              <a:gd name="connsiteX5" fmla="*/ 297394 w 1040850"/>
                                                                                              <a:gd name="connsiteY5" fmla="*/ 118939 h 689879"/>
                                                                                              <a:gd name="connsiteX6" fmla="*/ 187644 w 1040850"/>
                                                                                              <a:gd name="connsiteY6" fmla="*/ 131514 h 689879"/>
                                                                                              <a:gd name="connsiteX7" fmla="*/ 113168 w 1040850"/>
                                                                                              <a:gd name="connsiteY7" fmla="*/ 234953 h 689879"/>
                                                                                              <a:gd name="connsiteX8" fmla="*/ 2034 w 1040850"/>
                                                                                              <a:gd name="connsiteY8" fmla="*/ 364974 h 689879"/>
                                                                                              <a:gd name="connsiteX9" fmla="*/ 258294 w 1040850"/>
                                                                                              <a:gd name="connsiteY9" fmla="*/ 553947 h 689879"/>
                                                                                              <a:gd name="connsiteX10" fmla="*/ 336596 w 1040850"/>
                                                                                              <a:gd name="connsiteY10" fmla="*/ 609833 h 689879"/>
                                                                                              <a:gd name="connsiteX11" fmla="*/ 432991 w 1040850"/>
                                                                                              <a:gd name="connsiteY11" fmla="*/ 618681 h 689879"/>
                                                                                              <a:gd name="connsiteX12" fmla="*/ 336596 w 1040850"/>
                                                                                              <a:gd name="connsiteY12" fmla="*/ 524582 h 689879"/>
                                                                                              <a:gd name="connsiteX13" fmla="*/ 580712 w 1040850"/>
                                                                                              <a:gd name="connsiteY13" fmla="*/ 677671 h 689879"/>
                                                                                              <a:gd name="connsiteX14" fmla="*/ 643430 w 1040850"/>
                                                                                              <a:gd name="connsiteY14" fmla="*/ 658650 h 689879"/>
                                                                                              <a:gd name="connsiteX15" fmla="*/ 738390 w 1040850"/>
                                                                                              <a:gd name="connsiteY15" fmla="*/ 486372 h 689879"/>
                                                                                              <a:gd name="connsiteX16" fmla="*/ 819981 w 1040850"/>
                                                                                              <a:gd name="connsiteY16" fmla="*/ 348633 h 689879"/>
                                                                                              <a:gd name="connsiteX17" fmla="*/ 863449 w 1040850"/>
                                                                                              <a:gd name="connsiteY17" fmla="*/ 271337 h 689879"/>
                                                                                              <a:gd name="connsiteX18" fmla="*/ 1040040 w 1040850"/>
                                                                                              <a:gd name="connsiteY18" fmla="*/ 403 h 689879"/>
                                                                                              <a:gd name="connsiteX19" fmla="*/ 878268 w 1040850"/>
                                                                                              <a:gd name="connsiteY19" fmla="*/ 93077 h 689879"/>
                                                                                              <a:gd name="connsiteX20" fmla="*/ 812648 w 1040850"/>
                                                                                              <a:gd name="connsiteY20" fmla="*/ 118783 h 689879"/>
                                                                                              <a:gd name="connsiteX21" fmla="*/ 755082 w 1040850"/>
                                                                                              <a:gd name="connsiteY21" fmla="*/ 140709 h 689879"/>
                                                                                              <a:gd name="connsiteX22" fmla="*/ 764854 w 1040850"/>
                                                                                              <a:gd name="connsiteY22" fmla="*/ 109363 h 689879"/>
                                                                                              <a:gd name="connsiteX23" fmla="*/ 717762 w 1040850"/>
                                                                                              <a:gd name="connsiteY23" fmla="*/ 107635 h 689879"/>
                                                                                              <a:gd name="connsiteX24" fmla="*/ 646160 w 1040850"/>
                                                                                              <a:gd name="connsiteY24" fmla="*/ 134810 h 689879"/>
                                                                                              <a:gd name="connsiteX25" fmla="*/ 579929 w 1040850"/>
                                                                                              <a:gd name="connsiteY25" fmla="*/ 162091 h 689879"/>
                                                                                              <a:gd name="connsiteX0" fmla="*/ 579929 w 1040850"/>
                                                                                              <a:gd name="connsiteY0" fmla="*/ 162091 h 684834"/>
                                                                                              <a:gd name="connsiteX1" fmla="*/ 510271 w 1040850"/>
                                                                                              <a:gd name="connsiteY1" fmla="*/ 174577 h 684834"/>
                                                                                              <a:gd name="connsiteX2" fmla="*/ 508084 w 1040850"/>
                                                                                              <a:gd name="connsiteY2" fmla="*/ 101876 h 684834"/>
                                                                                              <a:gd name="connsiteX3" fmla="*/ 477402 w 1040850"/>
                                                                                              <a:gd name="connsiteY3" fmla="*/ 95011 h 684834"/>
                                                                                              <a:gd name="connsiteX4" fmla="*/ 427745 w 1040850"/>
                                                                                              <a:gd name="connsiteY4" fmla="*/ 121991 h 684834"/>
                                                                                              <a:gd name="connsiteX5" fmla="*/ 297394 w 1040850"/>
                                                                                              <a:gd name="connsiteY5" fmla="*/ 118939 h 684834"/>
                                                                                              <a:gd name="connsiteX6" fmla="*/ 187644 w 1040850"/>
                                                                                              <a:gd name="connsiteY6" fmla="*/ 131514 h 684834"/>
                                                                                              <a:gd name="connsiteX7" fmla="*/ 113168 w 1040850"/>
                                                                                              <a:gd name="connsiteY7" fmla="*/ 234953 h 684834"/>
                                                                                              <a:gd name="connsiteX8" fmla="*/ 2034 w 1040850"/>
                                                                                              <a:gd name="connsiteY8" fmla="*/ 364974 h 684834"/>
                                                                                              <a:gd name="connsiteX9" fmla="*/ 258294 w 1040850"/>
                                                                                              <a:gd name="connsiteY9" fmla="*/ 553947 h 684834"/>
                                                                                              <a:gd name="connsiteX10" fmla="*/ 336596 w 1040850"/>
                                                                                              <a:gd name="connsiteY10" fmla="*/ 609833 h 684834"/>
                                                                                              <a:gd name="connsiteX11" fmla="*/ 432991 w 1040850"/>
                                                                                              <a:gd name="connsiteY11" fmla="*/ 618681 h 684834"/>
                                                                                              <a:gd name="connsiteX12" fmla="*/ 336596 w 1040850"/>
                                                                                              <a:gd name="connsiteY12" fmla="*/ 524582 h 684834"/>
                                                                                              <a:gd name="connsiteX13" fmla="*/ 580712 w 1040850"/>
                                                                                              <a:gd name="connsiteY13" fmla="*/ 677671 h 684834"/>
                                                                                              <a:gd name="connsiteX14" fmla="*/ 660099 w 1040850"/>
                                                                                              <a:gd name="connsiteY14" fmla="*/ 641981 h 684834"/>
                                                                                              <a:gd name="connsiteX15" fmla="*/ 738390 w 1040850"/>
                                                                                              <a:gd name="connsiteY15" fmla="*/ 486372 h 684834"/>
                                                                                              <a:gd name="connsiteX16" fmla="*/ 819981 w 1040850"/>
                                                                                              <a:gd name="connsiteY16" fmla="*/ 348633 h 684834"/>
                                                                                              <a:gd name="connsiteX17" fmla="*/ 863449 w 1040850"/>
                                                                                              <a:gd name="connsiteY17" fmla="*/ 271337 h 684834"/>
                                                                                              <a:gd name="connsiteX18" fmla="*/ 1040040 w 1040850"/>
                                                                                              <a:gd name="connsiteY18" fmla="*/ 403 h 684834"/>
                                                                                              <a:gd name="connsiteX19" fmla="*/ 878268 w 1040850"/>
                                                                                              <a:gd name="connsiteY19" fmla="*/ 93077 h 684834"/>
                                                                                              <a:gd name="connsiteX20" fmla="*/ 812648 w 1040850"/>
                                                                                              <a:gd name="connsiteY20" fmla="*/ 118783 h 684834"/>
                                                                                              <a:gd name="connsiteX21" fmla="*/ 755082 w 1040850"/>
                                                                                              <a:gd name="connsiteY21" fmla="*/ 140709 h 684834"/>
                                                                                              <a:gd name="connsiteX22" fmla="*/ 764854 w 1040850"/>
                                                                                              <a:gd name="connsiteY22" fmla="*/ 109363 h 684834"/>
                                                                                              <a:gd name="connsiteX23" fmla="*/ 717762 w 1040850"/>
                                                                                              <a:gd name="connsiteY23" fmla="*/ 107635 h 684834"/>
                                                                                              <a:gd name="connsiteX24" fmla="*/ 646160 w 1040850"/>
                                                                                              <a:gd name="connsiteY24" fmla="*/ 134810 h 684834"/>
                                                                                              <a:gd name="connsiteX25" fmla="*/ 579929 w 1040850"/>
                                                                                              <a:gd name="connsiteY25" fmla="*/ 162091 h 684834"/>
                                                                                              <a:gd name="connsiteX0" fmla="*/ 579929 w 1040850"/>
                                                                                              <a:gd name="connsiteY0" fmla="*/ 162091 h 682947"/>
                                                                                              <a:gd name="connsiteX1" fmla="*/ 510271 w 1040850"/>
                                                                                              <a:gd name="connsiteY1" fmla="*/ 174577 h 682947"/>
                                                                                              <a:gd name="connsiteX2" fmla="*/ 508084 w 1040850"/>
                                                                                              <a:gd name="connsiteY2" fmla="*/ 101876 h 682947"/>
                                                                                              <a:gd name="connsiteX3" fmla="*/ 477402 w 1040850"/>
                                                                                              <a:gd name="connsiteY3" fmla="*/ 95011 h 682947"/>
                                                                                              <a:gd name="connsiteX4" fmla="*/ 427745 w 1040850"/>
                                                                                              <a:gd name="connsiteY4" fmla="*/ 121991 h 682947"/>
                                                                                              <a:gd name="connsiteX5" fmla="*/ 297394 w 1040850"/>
                                                                                              <a:gd name="connsiteY5" fmla="*/ 118939 h 682947"/>
                                                                                              <a:gd name="connsiteX6" fmla="*/ 187644 w 1040850"/>
                                                                                              <a:gd name="connsiteY6" fmla="*/ 131514 h 682947"/>
                                                                                              <a:gd name="connsiteX7" fmla="*/ 113168 w 1040850"/>
                                                                                              <a:gd name="connsiteY7" fmla="*/ 234953 h 682947"/>
                                                                                              <a:gd name="connsiteX8" fmla="*/ 2034 w 1040850"/>
                                                                                              <a:gd name="connsiteY8" fmla="*/ 364974 h 682947"/>
                                                                                              <a:gd name="connsiteX9" fmla="*/ 258294 w 1040850"/>
                                                                                              <a:gd name="connsiteY9" fmla="*/ 553947 h 682947"/>
                                                                                              <a:gd name="connsiteX10" fmla="*/ 336596 w 1040850"/>
                                                                                              <a:gd name="connsiteY10" fmla="*/ 609833 h 682947"/>
                                                                                              <a:gd name="connsiteX11" fmla="*/ 432991 w 1040850"/>
                                                                                              <a:gd name="connsiteY11" fmla="*/ 618681 h 682947"/>
                                                                                              <a:gd name="connsiteX12" fmla="*/ 336596 w 1040850"/>
                                                                                              <a:gd name="connsiteY12" fmla="*/ 524582 h 682947"/>
                                                                                              <a:gd name="connsiteX13" fmla="*/ 580712 w 1040850"/>
                                                                                              <a:gd name="connsiteY13" fmla="*/ 677671 h 682947"/>
                                                                                              <a:gd name="connsiteX14" fmla="*/ 660099 w 1040850"/>
                                                                                              <a:gd name="connsiteY14" fmla="*/ 641981 h 682947"/>
                                                                                              <a:gd name="connsiteX15" fmla="*/ 738390 w 1040850"/>
                                                                                              <a:gd name="connsiteY15" fmla="*/ 486372 h 682947"/>
                                                                                              <a:gd name="connsiteX16" fmla="*/ 819981 w 1040850"/>
                                                                                              <a:gd name="connsiteY16" fmla="*/ 348633 h 682947"/>
                                                                                              <a:gd name="connsiteX17" fmla="*/ 863449 w 1040850"/>
                                                                                              <a:gd name="connsiteY17" fmla="*/ 271337 h 682947"/>
                                                                                              <a:gd name="connsiteX18" fmla="*/ 1040040 w 1040850"/>
                                                                                              <a:gd name="connsiteY18" fmla="*/ 403 h 682947"/>
                                                                                              <a:gd name="connsiteX19" fmla="*/ 878268 w 1040850"/>
                                                                                              <a:gd name="connsiteY19" fmla="*/ 93077 h 682947"/>
                                                                                              <a:gd name="connsiteX20" fmla="*/ 812648 w 1040850"/>
                                                                                              <a:gd name="connsiteY20" fmla="*/ 118783 h 682947"/>
                                                                                              <a:gd name="connsiteX21" fmla="*/ 755082 w 1040850"/>
                                                                                              <a:gd name="connsiteY21" fmla="*/ 140709 h 682947"/>
                                                                                              <a:gd name="connsiteX22" fmla="*/ 764854 w 1040850"/>
                                                                                              <a:gd name="connsiteY22" fmla="*/ 109363 h 682947"/>
                                                                                              <a:gd name="connsiteX23" fmla="*/ 717762 w 1040850"/>
                                                                                              <a:gd name="connsiteY23" fmla="*/ 107635 h 682947"/>
                                                                                              <a:gd name="connsiteX24" fmla="*/ 646160 w 1040850"/>
                                                                                              <a:gd name="connsiteY24" fmla="*/ 134810 h 682947"/>
                                                                                              <a:gd name="connsiteX25" fmla="*/ 579929 w 1040850"/>
                                                                                              <a:gd name="connsiteY25" fmla="*/ 162091 h 682947"/>
                                                                                              <a:gd name="connsiteX0" fmla="*/ 579929 w 1040850"/>
                                                                                              <a:gd name="connsiteY0" fmla="*/ 162091 h 686904"/>
                                                                                              <a:gd name="connsiteX1" fmla="*/ 510271 w 1040850"/>
                                                                                              <a:gd name="connsiteY1" fmla="*/ 174577 h 686904"/>
                                                                                              <a:gd name="connsiteX2" fmla="*/ 508084 w 1040850"/>
                                                                                              <a:gd name="connsiteY2" fmla="*/ 101876 h 686904"/>
                                                                                              <a:gd name="connsiteX3" fmla="*/ 477402 w 1040850"/>
                                                                                              <a:gd name="connsiteY3" fmla="*/ 95011 h 686904"/>
                                                                                              <a:gd name="connsiteX4" fmla="*/ 427745 w 1040850"/>
                                                                                              <a:gd name="connsiteY4" fmla="*/ 121991 h 686904"/>
                                                                                              <a:gd name="connsiteX5" fmla="*/ 297394 w 1040850"/>
                                                                                              <a:gd name="connsiteY5" fmla="*/ 118939 h 686904"/>
                                                                                              <a:gd name="connsiteX6" fmla="*/ 187644 w 1040850"/>
                                                                                              <a:gd name="connsiteY6" fmla="*/ 131514 h 686904"/>
                                                                                              <a:gd name="connsiteX7" fmla="*/ 113168 w 1040850"/>
                                                                                              <a:gd name="connsiteY7" fmla="*/ 234953 h 686904"/>
                                                                                              <a:gd name="connsiteX8" fmla="*/ 2034 w 1040850"/>
                                                                                              <a:gd name="connsiteY8" fmla="*/ 364974 h 686904"/>
                                                                                              <a:gd name="connsiteX9" fmla="*/ 258294 w 1040850"/>
                                                                                              <a:gd name="connsiteY9" fmla="*/ 553947 h 686904"/>
                                                                                              <a:gd name="connsiteX10" fmla="*/ 336596 w 1040850"/>
                                                                                              <a:gd name="connsiteY10" fmla="*/ 609833 h 686904"/>
                                                                                              <a:gd name="connsiteX11" fmla="*/ 432991 w 1040850"/>
                                                                                              <a:gd name="connsiteY11" fmla="*/ 618681 h 686904"/>
                                                                                              <a:gd name="connsiteX12" fmla="*/ 336596 w 1040850"/>
                                                                                              <a:gd name="connsiteY12" fmla="*/ 524582 h 686904"/>
                                                                                              <a:gd name="connsiteX13" fmla="*/ 606906 w 1040850"/>
                                                                                              <a:gd name="connsiteY13" fmla="*/ 680053 h 686904"/>
                                                                                              <a:gd name="connsiteX14" fmla="*/ 660099 w 1040850"/>
                                                                                              <a:gd name="connsiteY14" fmla="*/ 641981 h 686904"/>
                                                                                              <a:gd name="connsiteX15" fmla="*/ 738390 w 1040850"/>
                                                                                              <a:gd name="connsiteY15" fmla="*/ 486372 h 686904"/>
                                                                                              <a:gd name="connsiteX16" fmla="*/ 819981 w 1040850"/>
                                                                                              <a:gd name="connsiteY16" fmla="*/ 348633 h 686904"/>
                                                                                              <a:gd name="connsiteX17" fmla="*/ 863449 w 1040850"/>
                                                                                              <a:gd name="connsiteY17" fmla="*/ 271337 h 686904"/>
                                                                                              <a:gd name="connsiteX18" fmla="*/ 1040040 w 1040850"/>
                                                                                              <a:gd name="connsiteY18" fmla="*/ 403 h 686904"/>
                                                                                              <a:gd name="connsiteX19" fmla="*/ 878268 w 1040850"/>
                                                                                              <a:gd name="connsiteY19" fmla="*/ 93077 h 686904"/>
                                                                                              <a:gd name="connsiteX20" fmla="*/ 812648 w 1040850"/>
                                                                                              <a:gd name="connsiteY20" fmla="*/ 118783 h 686904"/>
                                                                                              <a:gd name="connsiteX21" fmla="*/ 755082 w 1040850"/>
                                                                                              <a:gd name="connsiteY21" fmla="*/ 140709 h 686904"/>
                                                                                              <a:gd name="connsiteX22" fmla="*/ 764854 w 1040850"/>
                                                                                              <a:gd name="connsiteY22" fmla="*/ 109363 h 686904"/>
                                                                                              <a:gd name="connsiteX23" fmla="*/ 717762 w 1040850"/>
                                                                                              <a:gd name="connsiteY23" fmla="*/ 107635 h 686904"/>
                                                                                              <a:gd name="connsiteX24" fmla="*/ 646160 w 1040850"/>
                                                                                              <a:gd name="connsiteY24" fmla="*/ 134810 h 686904"/>
                                                                                              <a:gd name="connsiteX25" fmla="*/ 579929 w 1040850"/>
                                                                                              <a:gd name="connsiteY25" fmla="*/ 162091 h 686904"/>
                                                                                              <a:gd name="connsiteX0" fmla="*/ 579929 w 1040850"/>
                                                                                              <a:gd name="connsiteY0" fmla="*/ 162091 h 682792"/>
                                                                                              <a:gd name="connsiteX1" fmla="*/ 510271 w 1040850"/>
                                                                                              <a:gd name="connsiteY1" fmla="*/ 174577 h 682792"/>
                                                                                              <a:gd name="connsiteX2" fmla="*/ 508084 w 1040850"/>
                                                                                              <a:gd name="connsiteY2" fmla="*/ 101876 h 682792"/>
                                                                                              <a:gd name="connsiteX3" fmla="*/ 477402 w 1040850"/>
                                                                                              <a:gd name="connsiteY3" fmla="*/ 95011 h 682792"/>
                                                                                              <a:gd name="connsiteX4" fmla="*/ 427745 w 1040850"/>
                                                                                              <a:gd name="connsiteY4" fmla="*/ 121991 h 682792"/>
                                                                                              <a:gd name="connsiteX5" fmla="*/ 297394 w 1040850"/>
                                                                                              <a:gd name="connsiteY5" fmla="*/ 118939 h 682792"/>
                                                                                              <a:gd name="connsiteX6" fmla="*/ 187644 w 1040850"/>
                                                                                              <a:gd name="connsiteY6" fmla="*/ 131514 h 682792"/>
                                                                                              <a:gd name="connsiteX7" fmla="*/ 113168 w 1040850"/>
                                                                                              <a:gd name="connsiteY7" fmla="*/ 234953 h 682792"/>
                                                                                              <a:gd name="connsiteX8" fmla="*/ 2034 w 1040850"/>
                                                                                              <a:gd name="connsiteY8" fmla="*/ 364974 h 682792"/>
                                                                                              <a:gd name="connsiteX9" fmla="*/ 258294 w 1040850"/>
                                                                                              <a:gd name="connsiteY9" fmla="*/ 553947 h 682792"/>
                                                                                              <a:gd name="connsiteX10" fmla="*/ 336596 w 1040850"/>
                                                                                              <a:gd name="connsiteY10" fmla="*/ 609833 h 682792"/>
                                                                                              <a:gd name="connsiteX11" fmla="*/ 432991 w 1040850"/>
                                                                                              <a:gd name="connsiteY11" fmla="*/ 618681 h 682792"/>
                                                                                              <a:gd name="connsiteX12" fmla="*/ 336596 w 1040850"/>
                                                                                              <a:gd name="connsiteY12" fmla="*/ 524582 h 682792"/>
                                                                                              <a:gd name="connsiteX13" fmla="*/ 575950 w 1040850"/>
                                                                                              <a:gd name="connsiteY13" fmla="*/ 675291 h 682792"/>
                                                                                              <a:gd name="connsiteX14" fmla="*/ 660099 w 1040850"/>
                                                                                              <a:gd name="connsiteY14" fmla="*/ 641981 h 682792"/>
                                                                                              <a:gd name="connsiteX15" fmla="*/ 738390 w 1040850"/>
                                                                                              <a:gd name="connsiteY15" fmla="*/ 486372 h 682792"/>
                                                                                              <a:gd name="connsiteX16" fmla="*/ 819981 w 1040850"/>
                                                                                              <a:gd name="connsiteY16" fmla="*/ 348633 h 682792"/>
                                                                                              <a:gd name="connsiteX17" fmla="*/ 863449 w 1040850"/>
                                                                                              <a:gd name="connsiteY17" fmla="*/ 271337 h 682792"/>
                                                                                              <a:gd name="connsiteX18" fmla="*/ 1040040 w 1040850"/>
                                                                                              <a:gd name="connsiteY18" fmla="*/ 403 h 682792"/>
                                                                                              <a:gd name="connsiteX19" fmla="*/ 878268 w 1040850"/>
                                                                                              <a:gd name="connsiteY19" fmla="*/ 93077 h 682792"/>
                                                                                              <a:gd name="connsiteX20" fmla="*/ 812648 w 1040850"/>
                                                                                              <a:gd name="connsiteY20" fmla="*/ 118783 h 682792"/>
                                                                                              <a:gd name="connsiteX21" fmla="*/ 755082 w 1040850"/>
                                                                                              <a:gd name="connsiteY21" fmla="*/ 140709 h 682792"/>
                                                                                              <a:gd name="connsiteX22" fmla="*/ 764854 w 1040850"/>
                                                                                              <a:gd name="connsiteY22" fmla="*/ 109363 h 682792"/>
                                                                                              <a:gd name="connsiteX23" fmla="*/ 717762 w 1040850"/>
                                                                                              <a:gd name="connsiteY23" fmla="*/ 107635 h 682792"/>
                                                                                              <a:gd name="connsiteX24" fmla="*/ 646160 w 1040850"/>
                                                                                              <a:gd name="connsiteY24" fmla="*/ 134810 h 682792"/>
                                                                                              <a:gd name="connsiteX25" fmla="*/ 579929 w 1040850"/>
                                                                                              <a:gd name="connsiteY25" fmla="*/ 162091 h 682792"/>
                                                                                              <a:gd name="connsiteX0" fmla="*/ 579929 w 1040850"/>
                                                                                              <a:gd name="connsiteY0" fmla="*/ 162091 h 691073"/>
                                                                                              <a:gd name="connsiteX1" fmla="*/ 510271 w 1040850"/>
                                                                                              <a:gd name="connsiteY1" fmla="*/ 174577 h 691073"/>
                                                                                              <a:gd name="connsiteX2" fmla="*/ 508084 w 1040850"/>
                                                                                              <a:gd name="connsiteY2" fmla="*/ 101876 h 691073"/>
                                                                                              <a:gd name="connsiteX3" fmla="*/ 477402 w 1040850"/>
                                                                                              <a:gd name="connsiteY3" fmla="*/ 95011 h 691073"/>
                                                                                              <a:gd name="connsiteX4" fmla="*/ 427745 w 1040850"/>
                                                                                              <a:gd name="connsiteY4" fmla="*/ 121991 h 691073"/>
                                                                                              <a:gd name="connsiteX5" fmla="*/ 297394 w 1040850"/>
                                                                                              <a:gd name="connsiteY5" fmla="*/ 118939 h 691073"/>
                                                                                              <a:gd name="connsiteX6" fmla="*/ 187644 w 1040850"/>
                                                                                              <a:gd name="connsiteY6" fmla="*/ 131514 h 691073"/>
                                                                                              <a:gd name="connsiteX7" fmla="*/ 113168 w 1040850"/>
                                                                                              <a:gd name="connsiteY7" fmla="*/ 234953 h 691073"/>
                                                                                              <a:gd name="connsiteX8" fmla="*/ 2034 w 1040850"/>
                                                                                              <a:gd name="connsiteY8" fmla="*/ 364974 h 691073"/>
                                                                                              <a:gd name="connsiteX9" fmla="*/ 258294 w 1040850"/>
                                                                                              <a:gd name="connsiteY9" fmla="*/ 553947 h 691073"/>
                                                                                              <a:gd name="connsiteX10" fmla="*/ 336596 w 1040850"/>
                                                                                              <a:gd name="connsiteY10" fmla="*/ 609833 h 691073"/>
                                                                                              <a:gd name="connsiteX11" fmla="*/ 432991 w 1040850"/>
                                                                                              <a:gd name="connsiteY11" fmla="*/ 618681 h 691073"/>
                                                                                              <a:gd name="connsiteX12" fmla="*/ 336596 w 1040850"/>
                                                                                              <a:gd name="connsiteY12" fmla="*/ 524582 h 691073"/>
                                                                                              <a:gd name="connsiteX13" fmla="*/ 575950 w 1040850"/>
                                                                                              <a:gd name="connsiteY13" fmla="*/ 675291 h 691073"/>
                                                                                              <a:gd name="connsiteX14" fmla="*/ 643919 w 1040850"/>
                                                                                              <a:gd name="connsiteY14" fmla="*/ 682727 h 691073"/>
                                                                                              <a:gd name="connsiteX15" fmla="*/ 660099 w 1040850"/>
                                                                                              <a:gd name="connsiteY15" fmla="*/ 641981 h 691073"/>
                                                                                              <a:gd name="connsiteX16" fmla="*/ 738390 w 1040850"/>
                                                                                              <a:gd name="connsiteY16" fmla="*/ 486372 h 691073"/>
                                                                                              <a:gd name="connsiteX17" fmla="*/ 819981 w 1040850"/>
                                                                                              <a:gd name="connsiteY17" fmla="*/ 348633 h 691073"/>
                                                                                              <a:gd name="connsiteX18" fmla="*/ 863449 w 1040850"/>
                                                                                              <a:gd name="connsiteY18" fmla="*/ 271337 h 691073"/>
                                                                                              <a:gd name="connsiteX19" fmla="*/ 1040040 w 1040850"/>
                                                                                              <a:gd name="connsiteY19" fmla="*/ 403 h 691073"/>
                                                                                              <a:gd name="connsiteX20" fmla="*/ 878268 w 1040850"/>
                                                                                              <a:gd name="connsiteY20" fmla="*/ 93077 h 691073"/>
                                                                                              <a:gd name="connsiteX21" fmla="*/ 812648 w 1040850"/>
                                                                                              <a:gd name="connsiteY21" fmla="*/ 118783 h 691073"/>
                                                                                              <a:gd name="connsiteX22" fmla="*/ 755082 w 1040850"/>
                                                                                              <a:gd name="connsiteY22" fmla="*/ 140709 h 691073"/>
                                                                                              <a:gd name="connsiteX23" fmla="*/ 764854 w 1040850"/>
                                                                                              <a:gd name="connsiteY23" fmla="*/ 109363 h 691073"/>
                                                                                              <a:gd name="connsiteX24" fmla="*/ 717762 w 1040850"/>
                                                                                              <a:gd name="connsiteY24" fmla="*/ 107635 h 691073"/>
                                                                                              <a:gd name="connsiteX25" fmla="*/ 646160 w 1040850"/>
                                                                                              <a:gd name="connsiteY25" fmla="*/ 134810 h 691073"/>
                                                                                              <a:gd name="connsiteX26" fmla="*/ 579929 w 1040850"/>
                                                                                              <a:gd name="connsiteY26" fmla="*/ 162091 h 691073"/>
                                                                                              <a:gd name="connsiteX0" fmla="*/ 579929 w 1040850"/>
                                                                                              <a:gd name="connsiteY0" fmla="*/ 162091 h 689927"/>
                                                                                              <a:gd name="connsiteX1" fmla="*/ 510271 w 1040850"/>
                                                                                              <a:gd name="connsiteY1" fmla="*/ 174577 h 689927"/>
                                                                                              <a:gd name="connsiteX2" fmla="*/ 508084 w 1040850"/>
                                                                                              <a:gd name="connsiteY2" fmla="*/ 101876 h 689927"/>
                                                                                              <a:gd name="connsiteX3" fmla="*/ 477402 w 1040850"/>
                                                                                              <a:gd name="connsiteY3" fmla="*/ 95011 h 689927"/>
                                                                                              <a:gd name="connsiteX4" fmla="*/ 427745 w 1040850"/>
                                                                                              <a:gd name="connsiteY4" fmla="*/ 121991 h 689927"/>
                                                                                              <a:gd name="connsiteX5" fmla="*/ 297394 w 1040850"/>
                                                                                              <a:gd name="connsiteY5" fmla="*/ 118939 h 689927"/>
                                                                                              <a:gd name="connsiteX6" fmla="*/ 187644 w 1040850"/>
                                                                                              <a:gd name="connsiteY6" fmla="*/ 131514 h 689927"/>
                                                                                              <a:gd name="connsiteX7" fmla="*/ 113168 w 1040850"/>
                                                                                              <a:gd name="connsiteY7" fmla="*/ 234953 h 689927"/>
                                                                                              <a:gd name="connsiteX8" fmla="*/ 2034 w 1040850"/>
                                                                                              <a:gd name="connsiteY8" fmla="*/ 364974 h 689927"/>
                                                                                              <a:gd name="connsiteX9" fmla="*/ 258294 w 1040850"/>
                                                                                              <a:gd name="connsiteY9" fmla="*/ 553947 h 689927"/>
                                                                                              <a:gd name="connsiteX10" fmla="*/ 336596 w 1040850"/>
                                                                                              <a:gd name="connsiteY10" fmla="*/ 609833 h 689927"/>
                                                                                              <a:gd name="connsiteX11" fmla="*/ 432991 w 1040850"/>
                                                                                              <a:gd name="connsiteY11" fmla="*/ 618681 h 689927"/>
                                                                                              <a:gd name="connsiteX12" fmla="*/ 336596 w 1040850"/>
                                                                                              <a:gd name="connsiteY12" fmla="*/ 524582 h 689927"/>
                                                                                              <a:gd name="connsiteX13" fmla="*/ 575950 w 1040850"/>
                                                                                              <a:gd name="connsiteY13" fmla="*/ 675291 h 689927"/>
                                                                                              <a:gd name="connsiteX14" fmla="*/ 617725 w 1040850"/>
                                                                                              <a:gd name="connsiteY14" fmla="*/ 680346 h 689927"/>
                                                                                              <a:gd name="connsiteX15" fmla="*/ 660099 w 1040850"/>
                                                                                              <a:gd name="connsiteY15" fmla="*/ 641981 h 689927"/>
                                                                                              <a:gd name="connsiteX16" fmla="*/ 738390 w 1040850"/>
                                                                                              <a:gd name="connsiteY16" fmla="*/ 486372 h 689927"/>
                                                                                              <a:gd name="connsiteX17" fmla="*/ 819981 w 1040850"/>
                                                                                              <a:gd name="connsiteY17" fmla="*/ 348633 h 689927"/>
                                                                                              <a:gd name="connsiteX18" fmla="*/ 863449 w 1040850"/>
                                                                                              <a:gd name="connsiteY18" fmla="*/ 271337 h 689927"/>
                                                                                              <a:gd name="connsiteX19" fmla="*/ 1040040 w 1040850"/>
                                                                                              <a:gd name="connsiteY19" fmla="*/ 403 h 689927"/>
                                                                                              <a:gd name="connsiteX20" fmla="*/ 878268 w 1040850"/>
                                                                                              <a:gd name="connsiteY20" fmla="*/ 93077 h 689927"/>
                                                                                              <a:gd name="connsiteX21" fmla="*/ 812648 w 1040850"/>
                                                                                              <a:gd name="connsiteY21" fmla="*/ 118783 h 689927"/>
                                                                                              <a:gd name="connsiteX22" fmla="*/ 755082 w 1040850"/>
                                                                                              <a:gd name="connsiteY22" fmla="*/ 140709 h 689927"/>
                                                                                              <a:gd name="connsiteX23" fmla="*/ 764854 w 1040850"/>
                                                                                              <a:gd name="connsiteY23" fmla="*/ 109363 h 689927"/>
                                                                                              <a:gd name="connsiteX24" fmla="*/ 717762 w 1040850"/>
                                                                                              <a:gd name="connsiteY24" fmla="*/ 107635 h 689927"/>
                                                                                              <a:gd name="connsiteX25" fmla="*/ 646160 w 1040850"/>
                                                                                              <a:gd name="connsiteY25" fmla="*/ 134810 h 689927"/>
                                                                                              <a:gd name="connsiteX26" fmla="*/ 579929 w 1040850"/>
                                                                                              <a:gd name="connsiteY26" fmla="*/ 162091 h 689927"/>
                                                                                              <a:gd name="connsiteX0" fmla="*/ 579929 w 1040850"/>
                                                                                              <a:gd name="connsiteY0" fmla="*/ 162091 h 691531"/>
                                                                                              <a:gd name="connsiteX1" fmla="*/ 510271 w 1040850"/>
                                                                                              <a:gd name="connsiteY1" fmla="*/ 174577 h 691531"/>
                                                                                              <a:gd name="connsiteX2" fmla="*/ 508084 w 1040850"/>
                                                                                              <a:gd name="connsiteY2" fmla="*/ 101876 h 691531"/>
                                                                                              <a:gd name="connsiteX3" fmla="*/ 477402 w 1040850"/>
                                                                                              <a:gd name="connsiteY3" fmla="*/ 95011 h 691531"/>
                                                                                              <a:gd name="connsiteX4" fmla="*/ 427745 w 1040850"/>
                                                                                              <a:gd name="connsiteY4" fmla="*/ 121991 h 691531"/>
                                                                                              <a:gd name="connsiteX5" fmla="*/ 297394 w 1040850"/>
                                                                                              <a:gd name="connsiteY5" fmla="*/ 118939 h 691531"/>
                                                                                              <a:gd name="connsiteX6" fmla="*/ 187644 w 1040850"/>
                                                                                              <a:gd name="connsiteY6" fmla="*/ 131514 h 691531"/>
                                                                                              <a:gd name="connsiteX7" fmla="*/ 113168 w 1040850"/>
                                                                                              <a:gd name="connsiteY7" fmla="*/ 234953 h 691531"/>
                                                                                              <a:gd name="connsiteX8" fmla="*/ 2034 w 1040850"/>
                                                                                              <a:gd name="connsiteY8" fmla="*/ 364974 h 691531"/>
                                                                                              <a:gd name="connsiteX9" fmla="*/ 258294 w 1040850"/>
                                                                                              <a:gd name="connsiteY9" fmla="*/ 553947 h 691531"/>
                                                                                              <a:gd name="connsiteX10" fmla="*/ 336596 w 1040850"/>
                                                                                              <a:gd name="connsiteY10" fmla="*/ 609833 h 691531"/>
                                                                                              <a:gd name="connsiteX11" fmla="*/ 432991 w 1040850"/>
                                                                                              <a:gd name="connsiteY11" fmla="*/ 618681 h 691531"/>
                                                                                              <a:gd name="connsiteX12" fmla="*/ 336596 w 1040850"/>
                                                                                              <a:gd name="connsiteY12" fmla="*/ 524582 h 691531"/>
                                                                                              <a:gd name="connsiteX13" fmla="*/ 575950 w 1040850"/>
                                                                                              <a:gd name="connsiteY13" fmla="*/ 675291 h 691531"/>
                                                                                              <a:gd name="connsiteX14" fmla="*/ 617725 w 1040850"/>
                                                                                              <a:gd name="connsiteY14" fmla="*/ 680346 h 691531"/>
                                                                                              <a:gd name="connsiteX15" fmla="*/ 643430 w 1040850"/>
                                                                                              <a:gd name="connsiteY15" fmla="*/ 677700 h 691531"/>
                                                                                              <a:gd name="connsiteX16" fmla="*/ 738390 w 1040850"/>
                                                                                              <a:gd name="connsiteY16" fmla="*/ 486372 h 691531"/>
                                                                                              <a:gd name="connsiteX17" fmla="*/ 819981 w 1040850"/>
                                                                                              <a:gd name="connsiteY17" fmla="*/ 348633 h 691531"/>
                                                                                              <a:gd name="connsiteX18" fmla="*/ 863449 w 1040850"/>
                                                                                              <a:gd name="connsiteY18" fmla="*/ 271337 h 691531"/>
                                                                                              <a:gd name="connsiteX19" fmla="*/ 1040040 w 1040850"/>
                                                                                              <a:gd name="connsiteY19" fmla="*/ 403 h 691531"/>
                                                                                              <a:gd name="connsiteX20" fmla="*/ 878268 w 1040850"/>
                                                                                              <a:gd name="connsiteY20" fmla="*/ 93077 h 691531"/>
                                                                                              <a:gd name="connsiteX21" fmla="*/ 812648 w 1040850"/>
                                                                                              <a:gd name="connsiteY21" fmla="*/ 118783 h 691531"/>
                                                                                              <a:gd name="connsiteX22" fmla="*/ 755082 w 1040850"/>
                                                                                              <a:gd name="connsiteY22" fmla="*/ 140709 h 691531"/>
                                                                                              <a:gd name="connsiteX23" fmla="*/ 764854 w 1040850"/>
                                                                                              <a:gd name="connsiteY23" fmla="*/ 109363 h 691531"/>
                                                                                              <a:gd name="connsiteX24" fmla="*/ 717762 w 1040850"/>
                                                                                              <a:gd name="connsiteY24" fmla="*/ 107635 h 691531"/>
                                                                                              <a:gd name="connsiteX25" fmla="*/ 646160 w 1040850"/>
                                                                                              <a:gd name="connsiteY25" fmla="*/ 134810 h 691531"/>
                                                                                              <a:gd name="connsiteX26" fmla="*/ 579929 w 1040850"/>
                                                                                              <a:gd name="connsiteY26" fmla="*/ 162091 h 691531"/>
                                                                                              <a:gd name="connsiteX0" fmla="*/ 579929 w 1040850"/>
                                                                                              <a:gd name="connsiteY0" fmla="*/ 162091 h 698062"/>
                                                                                              <a:gd name="connsiteX1" fmla="*/ 510271 w 1040850"/>
                                                                                              <a:gd name="connsiteY1" fmla="*/ 174577 h 698062"/>
                                                                                              <a:gd name="connsiteX2" fmla="*/ 508084 w 1040850"/>
                                                                                              <a:gd name="connsiteY2" fmla="*/ 101876 h 698062"/>
                                                                                              <a:gd name="connsiteX3" fmla="*/ 477402 w 1040850"/>
                                                                                              <a:gd name="connsiteY3" fmla="*/ 95011 h 698062"/>
                                                                                              <a:gd name="connsiteX4" fmla="*/ 427745 w 1040850"/>
                                                                                              <a:gd name="connsiteY4" fmla="*/ 121991 h 698062"/>
                                                                                              <a:gd name="connsiteX5" fmla="*/ 297394 w 1040850"/>
                                                                                              <a:gd name="connsiteY5" fmla="*/ 118939 h 698062"/>
                                                                                              <a:gd name="connsiteX6" fmla="*/ 187644 w 1040850"/>
                                                                                              <a:gd name="connsiteY6" fmla="*/ 131514 h 698062"/>
                                                                                              <a:gd name="connsiteX7" fmla="*/ 113168 w 1040850"/>
                                                                                              <a:gd name="connsiteY7" fmla="*/ 234953 h 698062"/>
                                                                                              <a:gd name="connsiteX8" fmla="*/ 2034 w 1040850"/>
                                                                                              <a:gd name="connsiteY8" fmla="*/ 364974 h 698062"/>
                                                                                              <a:gd name="connsiteX9" fmla="*/ 258294 w 1040850"/>
                                                                                              <a:gd name="connsiteY9" fmla="*/ 553947 h 698062"/>
                                                                                              <a:gd name="connsiteX10" fmla="*/ 336596 w 1040850"/>
                                                                                              <a:gd name="connsiteY10" fmla="*/ 609833 h 698062"/>
                                                                                              <a:gd name="connsiteX11" fmla="*/ 432991 w 1040850"/>
                                                                                              <a:gd name="connsiteY11" fmla="*/ 618681 h 698062"/>
                                                                                              <a:gd name="connsiteX12" fmla="*/ 336596 w 1040850"/>
                                                                                              <a:gd name="connsiteY12" fmla="*/ 524582 h 698062"/>
                                                                                              <a:gd name="connsiteX13" fmla="*/ 575950 w 1040850"/>
                                                                                              <a:gd name="connsiteY13" fmla="*/ 675291 h 698062"/>
                                                                                              <a:gd name="connsiteX14" fmla="*/ 643430 w 1040850"/>
                                                                                              <a:gd name="connsiteY14" fmla="*/ 677700 h 698062"/>
                                                                                              <a:gd name="connsiteX15" fmla="*/ 738390 w 1040850"/>
                                                                                              <a:gd name="connsiteY15" fmla="*/ 486372 h 698062"/>
                                                                                              <a:gd name="connsiteX16" fmla="*/ 819981 w 1040850"/>
                                                                                              <a:gd name="connsiteY16" fmla="*/ 348633 h 698062"/>
                                                                                              <a:gd name="connsiteX17" fmla="*/ 863449 w 1040850"/>
                                                                                              <a:gd name="connsiteY17" fmla="*/ 271337 h 698062"/>
                                                                                              <a:gd name="connsiteX18" fmla="*/ 1040040 w 1040850"/>
                                                                                              <a:gd name="connsiteY18" fmla="*/ 403 h 698062"/>
                                                                                              <a:gd name="connsiteX19" fmla="*/ 878268 w 1040850"/>
                                                                                              <a:gd name="connsiteY19" fmla="*/ 93077 h 698062"/>
                                                                                              <a:gd name="connsiteX20" fmla="*/ 812648 w 1040850"/>
                                                                                              <a:gd name="connsiteY20" fmla="*/ 118783 h 698062"/>
                                                                                              <a:gd name="connsiteX21" fmla="*/ 755082 w 1040850"/>
                                                                                              <a:gd name="connsiteY21" fmla="*/ 140709 h 698062"/>
                                                                                              <a:gd name="connsiteX22" fmla="*/ 764854 w 1040850"/>
                                                                                              <a:gd name="connsiteY22" fmla="*/ 109363 h 698062"/>
                                                                                              <a:gd name="connsiteX23" fmla="*/ 717762 w 1040850"/>
                                                                                              <a:gd name="connsiteY23" fmla="*/ 107635 h 698062"/>
                                                                                              <a:gd name="connsiteX24" fmla="*/ 646160 w 1040850"/>
                                                                                              <a:gd name="connsiteY24" fmla="*/ 134810 h 698062"/>
                                                                                              <a:gd name="connsiteX25" fmla="*/ 579929 w 1040850"/>
                                                                                              <a:gd name="connsiteY25" fmla="*/ 162091 h 698062"/>
                                                                                              <a:gd name="connsiteX0" fmla="*/ 579929 w 1040850"/>
                                                                                              <a:gd name="connsiteY0" fmla="*/ 162091 h 691701"/>
                                                                                              <a:gd name="connsiteX1" fmla="*/ 510271 w 1040850"/>
                                                                                              <a:gd name="connsiteY1" fmla="*/ 174577 h 691701"/>
                                                                                              <a:gd name="connsiteX2" fmla="*/ 508084 w 1040850"/>
                                                                                              <a:gd name="connsiteY2" fmla="*/ 101876 h 691701"/>
                                                                                              <a:gd name="connsiteX3" fmla="*/ 477402 w 1040850"/>
                                                                                              <a:gd name="connsiteY3" fmla="*/ 95011 h 691701"/>
                                                                                              <a:gd name="connsiteX4" fmla="*/ 427745 w 1040850"/>
                                                                                              <a:gd name="connsiteY4" fmla="*/ 121991 h 691701"/>
                                                                                              <a:gd name="connsiteX5" fmla="*/ 297394 w 1040850"/>
                                                                                              <a:gd name="connsiteY5" fmla="*/ 118939 h 691701"/>
                                                                                              <a:gd name="connsiteX6" fmla="*/ 187644 w 1040850"/>
                                                                                              <a:gd name="connsiteY6" fmla="*/ 131514 h 691701"/>
                                                                                              <a:gd name="connsiteX7" fmla="*/ 113168 w 1040850"/>
                                                                                              <a:gd name="connsiteY7" fmla="*/ 234953 h 691701"/>
                                                                                              <a:gd name="connsiteX8" fmla="*/ 2034 w 1040850"/>
                                                                                              <a:gd name="connsiteY8" fmla="*/ 364974 h 691701"/>
                                                                                              <a:gd name="connsiteX9" fmla="*/ 258294 w 1040850"/>
                                                                                              <a:gd name="connsiteY9" fmla="*/ 553947 h 691701"/>
                                                                                              <a:gd name="connsiteX10" fmla="*/ 336596 w 1040850"/>
                                                                                              <a:gd name="connsiteY10" fmla="*/ 609833 h 691701"/>
                                                                                              <a:gd name="connsiteX11" fmla="*/ 432991 w 1040850"/>
                                                                                              <a:gd name="connsiteY11" fmla="*/ 618681 h 691701"/>
                                                                                              <a:gd name="connsiteX12" fmla="*/ 336596 w 1040850"/>
                                                                                              <a:gd name="connsiteY12" fmla="*/ 524582 h 691701"/>
                                                                                              <a:gd name="connsiteX13" fmla="*/ 575950 w 1040850"/>
                                                                                              <a:gd name="connsiteY13" fmla="*/ 675291 h 691701"/>
                                                                                              <a:gd name="connsiteX14" fmla="*/ 643430 w 1040850"/>
                                                                                              <a:gd name="connsiteY14" fmla="*/ 677700 h 691701"/>
                                                                                              <a:gd name="connsiteX15" fmla="*/ 738390 w 1040850"/>
                                                                                              <a:gd name="connsiteY15" fmla="*/ 486372 h 691701"/>
                                                                                              <a:gd name="connsiteX16" fmla="*/ 819981 w 1040850"/>
                                                                                              <a:gd name="connsiteY16" fmla="*/ 348633 h 691701"/>
                                                                                              <a:gd name="connsiteX17" fmla="*/ 863449 w 1040850"/>
                                                                                              <a:gd name="connsiteY17" fmla="*/ 271337 h 691701"/>
                                                                                              <a:gd name="connsiteX18" fmla="*/ 1040040 w 1040850"/>
                                                                                              <a:gd name="connsiteY18" fmla="*/ 403 h 691701"/>
                                                                                              <a:gd name="connsiteX19" fmla="*/ 878268 w 1040850"/>
                                                                                              <a:gd name="connsiteY19" fmla="*/ 93077 h 691701"/>
                                                                                              <a:gd name="connsiteX20" fmla="*/ 812648 w 1040850"/>
                                                                                              <a:gd name="connsiteY20" fmla="*/ 118783 h 691701"/>
                                                                                              <a:gd name="connsiteX21" fmla="*/ 755082 w 1040850"/>
                                                                                              <a:gd name="connsiteY21" fmla="*/ 140709 h 691701"/>
                                                                                              <a:gd name="connsiteX22" fmla="*/ 764854 w 1040850"/>
                                                                                              <a:gd name="connsiteY22" fmla="*/ 109363 h 691701"/>
                                                                                              <a:gd name="connsiteX23" fmla="*/ 717762 w 1040850"/>
                                                                                              <a:gd name="connsiteY23" fmla="*/ 107635 h 691701"/>
                                                                                              <a:gd name="connsiteX24" fmla="*/ 646160 w 1040850"/>
                                                                                              <a:gd name="connsiteY24" fmla="*/ 134810 h 691701"/>
                                                                                              <a:gd name="connsiteX25" fmla="*/ 579929 w 1040850"/>
                                                                                              <a:gd name="connsiteY25" fmla="*/ 162091 h 691701"/>
                                                                                              <a:gd name="connsiteX0" fmla="*/ 579929 w 1040850"/>
                                                                                              <a:gd name="connsiteY0" fmla="*/ 162091 h 688408"/>
                                                                                              <a:gd name="connsiteX1" fmla="*/ 510271 w 1040850"/>
                                                                                              <a:gd name="connsiteY1" fmla="*/ 174577 h 688408"/>
                                                                                              <a:gd name="connsiteX2" fmla="*/ 508084 w 1040850"/>
                                                                                              <a:gd name="connsiteY2" fmla="*/ 101876 h 688408"/>
                                                                                              <a:gd name="connsiteX3" fmla="*/ 477402 w 1040850"/>
                                                                                              <a:gd name="connsiteY3" fmla="*/ 95011 h 688408"/>
                                                                                              <a:gd name="connsiteX4" fmla="*/ 427745 w 1040850"/>
                                                                                              <a:gd name="connsiteY4" fmla="*/ 121991 h 688408"/>
                                                                                              <a:gd name="connsiteX5" fmla="*/ 297394 w 1040850"/>
                                                                                              <a:gd name="connsiteY5" fmla="*/ 118939 h 688408"/>
                                                                                              <a:gd name="connsiteX6" fmla="*/ 187644 w 1040850"/>
                                                                                              <a:gd name="connsiteY6" fmla="*/ 131514 h 688408"/>
                                                                                              <a:gd name="connsiteX7" fmla="*/ 113168 w 1040850"/>
                                                                                              <a:gd name="connsiteY7" fmla="*/ 234953 h 688408"/>
                                                                                              <a:gd name="connsiteX8" fmla="*/ 2034 w 1040850"/>
                                                                                              <a:gd name="connsiteY8" fmla="*/ 364974 h 688408"/>
                                                                                              <a:gd name="connsiteX9" fmla="*/ 258294 w 1040850"/>
                                                                                              <a:gd name="connsiteY9" fmla="*/ 553947 h 688408"/>
                                                                                              <a:gd name="connsiteX10" fmla="*/ 336596 w 1040850"/>
                                                                                              <a:gd name="connsiteY10" fmla="*/ 609833 h 688408"/>
                                                                                              <a:gd name="connsiteX11" fmla="*/ 432991 w 1040850"/>
                                                                                              <a:gd name="connsiteY11" fmla="*/ 618681 h 688408"/>
                                                                                              <a:gd name="connsiteX12" fmla="*/ 336596 w 1040850"/>
                                                                                              <a:gd name="connsiteY12" fmla="*/ 524582 h 688408"/>
                                                                                              <a:gd name="connsiteX13" fmla="*/ 575950 w 1040850"/>
                                                                                              <a:gd name="connsiteY13" fmla="*/ 675291 h 688408"/>
                                                                                              <a:gd name="connsiteX14" fmla="*/ 641049 w 1040850"/>
                                                                                              <a:gd name="connsiteY14" fmla="*/ 670557 h 688408"/>
                                                                                              <a:gd name="connsiteX15" fmla="*/ 738390 w 1040850"/>
                                                                                              <a:gd name="connsiteY15" fmla="*/ 486372 h 688408"/>
                                                                                              <a:gd name="connsiteX16" fmla="*/ 819981 w 1040850"/>
                                                                                              <a:gd name="connsiteY16" fmla="*/ 348633 h 688408"/>
                                                                                              <a:gd name="connsiteX17" fmla="*/ 863449 w 1040850"/>
                                                                                              <a:gd name="connsiteY17" fmla="*/ 271337 h 688408"/>
                                                                                              <a:gd name="connsiteX18" fmla="*/ 1040040 w 1040850"/>
                                                                                              <a:gd name="connsiteY18" fmla="*/ 403 h 688408"/>
                                                                                              <a:gd name="connsiteX19" fmla="*/ 878268 w 1040850"/>
                                                                                              <a:gd name="connsiteY19" fmla="*/ 93077 h 688408"/>
                                                                                              <a:gd name="connsiteX20" fmla="*/ 812648 w 1040850"/>
                                                                                              <a:gd name="connsiteY20" fmla="*/ 118783 h 688408"/>
                                                                                              <a:gd name="connsiteX21" fmla="*/ 755082 w 1040850"/>
                                                                                              <a:gd name="connsiteY21" fmla="*/ 140709 h 688408"/>
                                                                                              <a:gd name="connsiteX22" fmla="*/ 764854 w 1040850"/>
                                                                                              <a:gd name="connsiteY22" fmla="*/ 109363 h 688408"/>
                                                                                              <a:gd name="connsiteX23" fmla="*/ 717762 w 1040850"/>
                                                                                              <a:gd name="connsiteY23" fmla="*/ 107635 h 688408"/>
                                                                                              <a:gd name="connsiteX24" fmla="*/ 646160 w 1040850"/>
                                                                                              <a:gd name="connsiteY24" fmla="*/ 134810 h 688408"/>
                                                                                              <a:gd name="connsiteX25" fmla="*/ 579929 w 1040850"/>
                                                                                              <a:gd name="connsiteY25" fmla="*/ 162091 h 688408"/>
                                                                                              <a:gd name="connsiteX0" fmla="*/ 579929 w 1040850"/>
                                                                                              <a:gd name="connsiteY0" fmla="*/ 162091 h 687467"/>
                                                                                              <a:gd name="connsiteX1" fmla="*/ 510271 w 1040850"/>
                                                                                              <a:gd name="connsiteY1" fmla="*/ 174577 h 687467"/>
                                                                                              <a:gd name="connsiteX2" fmla="*/ 508084 w 1040850"/>
                                                                                              <a:gd name="connsiteY2" fmla="*/ 101876 h 687467"/>
                                                                                              <a:gd name="connsiteX3" fmla="*/ 477402 w 1040850"/>
                                                                                              <a:gd name="connsiteY3" fmla="*/ 95011 h 687467"/>
                                                                                              <a:gd name="connsiteX4" fmla="*/ 427745 w 1040850"/>
                                                                                              <a:gd name="connsiteY4" fmla="*/ 121991 h 687467"/>
                                                                                              <a:gd name="connsiteX5" fmla="*/ 297394 w 1040850"/>
                                                                                              <a:gd name="connsiteY5" fmla="*/ 118939 h 687467"/>
                                                                                              <a:gd name="connsiteX6" fmla="*/ 187644 w 1040850"/>
                                                                                              <a:gd name="connsiteY6" fmla="*/ 131514 h 687467"/>
                                                                                              <a:gd name="connsiteX7" fmla="*/ 113168 w 1040850"/>
                                                                                              <a:gd name="connsiteY7" fmla="*/ 234953 h 687467"/>
                                                                                              <a:gd name="connsiteX8" fmla="*/ 2034 w 1040850"/>
                                                                                              <a:gd name="connsiteY8" fmla="*/ 364974 h 687467"/>
                                                                                              <a:gd name="connsiteX9" fmla="*/ 258294 w 1040850"/>
                                                                                              <a:gd name="connsiteY9" fmla="*/ 553947 h 687467"/>
                                                                                              <a:gd name="connsiteX10" fmla="*/ 336596 w 1040850"/>
                                                                                              <a:gd name="connsiteY10" fmla="*/ 609833 h 687467"/>
                                                                                              <a:gd name="connsiteX11" fmla="*/ 432991 w 1040850"/>
                                                                                              <a:gd name="connsiteY11" fmla="*/ 618681 h 687467"/>
                                                                                              <a:gd name="connsiteX12" fmla="*/ 336596 w 1040850"/>
                                                                                              <a:gd name="connsiteY12" fmla="*/ 524582 h 687467"/>
                                                                                              <a:gd name="connsiteX13" fmla="*/ 575950 w 1040850"/>
                                                                                              <a:gd name="connsiteY13" fmla="*/ 675291 h 687467"/>
                                                                                              <a:gd name="connsiteX14" fmla="*/ 633905 w 1040850"/>
                                                                                              <a:gd name="connsiteY14" fmla="*/ 668176 h 687467"/>
                                                                                              <a:gd name="connsiteX15" fmla="*/ 738390 w 1040850"/>
                                                                                              <a:gd name="connsiteY15" fmla="*/ 486372 h 687467"/>
                                                                                              <a:gd name="connsiteX16" fmla="*/ 819981 w 1040850"/>
                                                                                              <a:gd name="connsiteY16" fmla="*/ 348633 h 687467"/>
                                                                                              <a:gd name="connsiteX17" fmla="*/ 863449 w 1040850"/>
                                                                                              <a:gd name="connsiteY17" fmla="*/ 271337 h 687467"/>
                                                                                              <a:gd name="connsiteX18" fmla="*/ 1040040 w 1040850"/>
                                                                                              <a:gd name="connsiteY18" fmla="*/ 403 h 687467"/>
                                                                                              <a:gd name="connsiteX19" fmla="*/ 878268 w 1040850"/>
                                                                                              <a:gd name="connsiteY19" fmla="*/ 93077 h 687467"/>
                                                                                              <a:gd name="connsiteX20" fmla="*/ 812648 w 1040850"/>
                                                                                              <a:gd name="connsiteY20" fmla="*/ 118783 h 687467"/>
                                                                                              <a:gd name="connsiteX21" fmla="*/ 755082 w 1040850"/>
                                                                                              <a:gd name="connsiteY21" fmla="*/ 140709 h 687467"/>
                                                                                              <a:gd name="connsiteX22" fmla="*/ 764854 w 1040850"/>
                                                                                              <a:gd name="connsiteY22" fmla="*/ 109363 h 687467"/>
                                                                                              <a:gd name="connsiteX23" fmla="*/ 717762 w 1040850"/>
                                                                                              <a:gd name="connsiteY23" fmla="*/ 107635 h 687467"/>
                                                                                              <a:gd name="connsiteX24" fmla="*/ 646160 w 1040850"/>
                                                                                              <a:gd name="connsiteY24" fmla="*/ 134810 h 687467"/>
                                                                                              <a:gd name="connsiteX25" fmla="*/ 579929 w 1040850"/>
                                                                                              <a:gd name="connsiteY25" fmla="*/ 162091 h 687467"/>
                                                                                              <a:gd name="connsiteX0" fmla="*/ 579929 w 1040850"/>
                                                                                              <a:gd name="connsiteY0" fmla="*/ 162091 h 691767"/>
                                                                                              <a:gd name="connsiteX1" fmla="*/ 510271 w 1040850"/>
                                                                                              <a:gd name="connsiteY1" fmla="*/ 174577 h 691767"/>
                                                                                              <a:gd name="connsiteX2" fmla="*/ 508084 w 1040850"/>
                                                                                              <a:gd name="connsiteY2" fmla="*/ 101876 h 691767"/>
                                                                                              <a:gd name="connsiteX3" fmla="*/ 477402 w 1040850"/>
                                                                                              <a:gd name="connsiteY3" fmla="*/ 95011 h 691767"/>
                                                                                              <a:gd name="connsiteX4" fmla="*/ 427745 w 1040850"/>
                                                                                              <a:gd name="connsiteY4" fmla="*/ 121991 h 691767"/>
                                                                                              <a:gd name="connsiteX5" fmla="*/ 297394 w 1040850"/>
                                                                                              <a:gd name="connsiteY5" fmla="*/ 118939 h 691767"/>
                                                                                              <a:gd name="connsiteX6" fmla="*/ 187644 w 1040850"/>
                                                                                              <a:gd name="connsiteY6" fmla="*/ 131514 h 691767"/>
                                                                                              <a:gd name="connsiteX7" fmla="*/ 113168 w 1040850"/>
                                                                                              <a:gd name="connsiteY7" fmla="*/ 234953 h 691767"/>
                                                                                              <a:gd name="connsiteX8" fmla="*/ 2034 w 1040850"/>
                                                                                              <a:gd name="connsiteY8" fmla="*/ 364974 h 691767"/>
                                                                                              <a:gd name="connsiteX9" fmla="*/ 258294 w 1040850"/>
                                                                                              <a:gd name="connsiteY9" fmla="*/ 553947 h 691767"/>
                                                                                              <a:gd name="connsiteX10" fmla="*/ 336596 w 1040850"/>
                                                                                              <a:gd name="connsiteY10" fmla="*/ 609833 h 691767"/>
                                                                                              <a:gd name="connsiteX11" fmla="*/ 432991 w 1040850"/>
                                                                                              <a:gd name="connsiteY11" fmla="*/ 618681 h 691767"/>
                                                                                              <a:gd name="connsiteX12" fmla="*/ 336596 w 1040850"/>
                                                                                              <a:gd name="connsiteY12" fmla="*/ 524582 h 691767"/>
                                                                                              <a:gd name="connsiteX13" fmla="*/ 575950 w 1040850"/>
                                                                                              <a:gd name="connsiteY13" fmla="*/ 675291 h 691767"/>
                                                                                              <a:gd name="connsiteX14" fmla="*/ 633905 w 1040850"/>
                                                                                              <a:gd name="connsiteY14" fmla="*/ 668176 h 691767"/>
                                                                                              <a:gd name="connsiteX15" fmla="*/ 731246 w 1040850"/>
                                                                                              <a:gd name="connsiteY15" fmla="*/ 500660 h 691767"/>
                                                                                              <a:gd name="connsiteX16" fmla="*/ 819981 w 1040850"/>
                                                                                              <a:gd name="connsiteY16" fmla="*/ 348633 h 691767"/>
                                                                                              <a:gd name="connsiteX17" fmla="*/ 863449 w 1040850"/>
                                                                                              <a:gd name="connsiteY17" fmla="*/ 271337 h 691767"/>
                                                                                              <a:gd name="connsiteX18" fmla="*/ 1040040 w 1040850"/>
                                                                                              <a:gd name="connsiteY18" fmla="*/ 403 h 691767"/>
                                                                                              <a:gd name="connsiteX19" fmla="*/ 878268 w 1040850"/>
                                                                                              <a:gd name="connsiteY19" fmla="*/ 93077 h 691767"/>
                                                                                              <a:gd name="connsiteX20" fmla="*/ 812648 w 1040850"/>
                                                                                              <a:gd name="connsiteY20" fmla="*/ 118783 h 691767"/>
                                                                                              <a:gd name="connsiteX21" fmla="*/ 755082 w 1040850"/>
                                                                                              <a:gd name="connsiteY21" fmla="*/ 140709 h 691767"/>
                                                                                              <a:gd name="connsiteX22" fmla="*/ 764854 w 1040850"/>
                                                                                              <a:gd name="connsiteY22" fmla="*/ 109363 h 691767"/>
                                                                                              <a:gd name="connsiteX23" fmla="*/ 717762 w 1040850"/>
                                                                                              <a:gd name="connsiteY23" fmla="*/ 107635 h 691767"/>
                                                                                              <a:gd name="connsiteX24" fmla="*/ 646160 w 1040850"/>
                                                                                              <a:gd name="connsiteY24" fmla="*/ 134810 h 691767"/>
                                                                                              <a:gd name="connsiteX25" fmla="*/ 579929 w 1040850"/>
                                                                                              <a:gd name="connsiteY25" fmla="*/ 162091 h 691767"/>
                                                                                              <a:gd name="connsiteX0" fmla="*/ 579929 w 1040850"/>
                                                                                              <a:gd name="connsiteY0" fmla="*/ 162091 h 691767"/>
                                                                                              <a:gd name="connsiteX1" fmla="*/ 510271 w 1040850"/>
                                                                                              <a:gd name="connsiteY1" fmla="*/ 174577 h 691767"/>
                                                                                              <a:gd name="connsiteX2" fmla="*/ 508084 w 1040850"/>
                                                                                              <a:gd name="connsiteY2" fmla="*/ 101876 h 691767"/>
                                                                                              <a:gd name="connsiteX3" fmla="*/ 477402 w 1040850"/>
                                                                                              <a:gd name="connsiteY3" fmla="*/ 95011 h 691767"/>
                                                                                              <a:gd name="connsiteX4" fmla="*/ 427745 w 1040850"/>
                                                                                              <a:gd name="connsiteY4" fmla="*/ 121991 h 691767"/>
                                                                                              <a:gd name="connsiteX5" fmla="*/ 297394 w 1040850"/>
                                                                                              <a:gd name="connsiteY5" fmla="*/ 118939 h 691767"/>
                                                                                              <a:gd name="connsiteX6" fmla="*/ 187644 w 1040850"/>
                                                                                              <a:gd name="connsiteY6" fmla="*/ 131514 h 691767"/>
                                                                                              <a:gd name="connsiteX7" fmla="*/ 113168 w 1040850"/>
                                                                                              <a:gd name="connsiteY7" fmla="*/ 234953 h 691767"/>
                                                                                              <a:gd name="connsiteX8" fmla="*/ 2034 w 1040850"/>
                                                                                              <a:gd name="connsiteY8" fmla="*/ 364974 h 691767"/>
                                                                                              <a:gd name="connsiteX9" fmla="*/ 258294 w 1040850"/>
                                                                                              <a:gd name="connsiteY9" fmla="*/ 553947 h 691767"/>
                                                                                              <a:gd name="connsiteX10" fmla="*/ 336596 w 1040850"/>
                                                                                              <a:gd name="connsiteY10" fmla="*/ 609833 h 691767"/>
                                                                                              <a:gd name="connsiteX11" fmla="*/ 432991 w 1040850"/>
                                                                                              <a:gd name="connsiteY11" fmla="*/ 618681 h 691767"/>
                                                                                              <a:gd name="connsiteX12" fmla="*/ 336596 w 1040850"/>
                                                                                              <a:gd name="connsiteY12" fmla="*/ 524582 h 691767"/>
                                                                                              <a:gd name="connsiteX13" fmla="*/ 575950 w 1040850"/>
                                                                                              <a:gd name="connsiteY13" fmla="*/ 675291 h 691767"/>
                                                                                              <a:gd name="connsiteX14" fmla="*/ 633905 w 1040850"/>
                                                                                              <a:gd name="connsiteY14" fmla="*/ 668176 h 691767"/>
                                                                                              <a:gd name="connsiteX15" fmla="*/ 731246 w 1040850"/>
                                                                                              <a:gd name="connsiteY15" fmla="*/ 500660 h 691767"/>
                                                                                              <a:gd name="connsiteX16" fmla="*/ 819981 w 1040850"/>
                                                                                              <a:gd name="connsiteY16" fmla="*/ 348633 h 691767"/>
                                                                                              <a:gd name="connsiteX17" fmla="*/ 863449 w 1040850"/>
                                                                                              <a:gd name="connsiteY17" fmla="*/ 271337 h 691767"/>
                                                                                              <a:gd name="connsiteX18" fmla="*/ 1040040 w 1040850"/>
                                                                                              <a:gd name="connsiteY18" fmla="*/ 403 h 691767"/>
                                                                                              <a:gd name="connsiteX19" fmla="*/ 878268 w 1040850"/>
                                                                                              <a:gd name="connsiteY19" fmla="*/ 93077 h 691767"/>
                                                                                              <a:gd name="connsiteX20" fmla="*/ 812648 w 1040850"/>
                                                                                              <a:gd name="connsiteY20" fmla="*/ 118783 h 691767"/>
                                                                                              <a:gd name="connsiteX21" fmla="*/ 755082 w 1040850"/>
                                                                                              <a:gd name="connsiteY21" fmla="*/ 140709 h 691767"/>
                                                                                              <a:gd name="connsiteX22" fmla="*/ 764854 w 1040850"/>
                                                                                              <a:gd name="connsiteY22" fmla="*/ 109363 h 691767"/>
                                                                                              <a:gd name="connsiteX23" fmla="*/ 717762 w 1040850"/>
                                                                                              <a:gd name="connsiteY23" fmla="*/ 107635 h 691767"/>
                                                                                              <a:gd name="connsiteX24" fmla="*/ 646160 w 1040850"/>
                                                                                              <a:gd name="connsiteY24" fmla="*/ 134810 h 691767"/>
                                                                                              <a:gd name="connsiteX25" fmla="*/ 579929 w 1040850"/>
                                                                                              <a:gd name="connsiteY25" fmla="*/ 162091 h 691767"/>
                                                                                              <a:gd name="connsiteX0" fmla="*/ 579929 w 1040852"/>
                                                                                              <a:gd name="connsiteY0" fmla="*/ 162091 h 691767"/>
                                                                                              <a:gd name="connsiteX1" fmla="*/ 510271 w 1040852"/>
                                                                                              <a:gd name="connsiteY1" fmla="*/ 174577 h 691767"/>
                                                                                              <a:gd name="connsiteX2" fmla="*/ 508084 w 1040852"/>
                                                                                              <a:gd name="connsiteY2" fmla="*/ 101876 h 691767"/>
                                                                                              <a:gd name="connsiteX3" fmla="*/ 477402 w 1040852"/>
                                                                                              <a:gd name="connsiteY3" fmla="*/ 95011 h 691767"/>
                                                                                              <a:gd name="connsiteX4" fmla="*/ 427745 w 1040852"/>
                                                                                              <a:gd name="connsiteY4" fmla="*/ 121991 h 691767"/>
                                                                                              <a:gd name="connsiteX5" fmla="*/ 297394 w 1040852"/>
                                                                                              <a:gd name="connsiteY5" fmla="*/ 118939 h 691767"/>
                                                                                              <a:gd name="connsiteX6" fmla="*/ 187644 w 1040852"/>
                                                                                              <a:gd name="connsiteY6" fmla="*/ 131514 h 691767"/>
                                                                                              <a:gd name="connsiteX7" fmla="*/ 113168 w 1040852"/>
                                                                                              <a:gd name="connsiteY7" fmla="*/ 234953 h 691767"/>
                                                                                              <a:gd name="connsiteX8" fmla="*/ 2034 w 1040852"/>
                                                                                              <a:gd name="connsiteY8" fmla="*/ 364974 h 691767"/>
                                                                                              <a:gd name="connsiteX9" fmla="*/ 258294 w 1040852"/>
                                                                                              <a:gd name="connsiteY9" fmla="*/ 553947 h 691767"/>
                                                                                              <a:gd name="connsiteX10" fmla="*/ 336596 w 1040852"/>
                                                                                              <a:gd name="connsiteY10" fmla="*/ 609833 h 691767"/>
                                                                                              <a:gd name="connsiteX11" fmla="*/ 432991 w 1040852"/>
                                                                                              <a:gd name="connsiteY11" fmla="*/ 618681 h 691767"/>
                                                                                              <a:gd name="connsiteX12" fmla="*/ 336596 w 1040852"/>
                                                                                              <a:gd name="connsiteY12" fmla="*/ 524582 h 691767"/>
                                                                                              <a:gd name="connsiteX13" fmla="*/ 575950 w 1040852"/>
                                                                                              <a:gd name="connsiteY13" fmla="*/ 675291 h 691767"/>
                                                                                              <a:gd name="connsiteX14" fmla="*/ 633905 w 1040852"/>
                                                                                              <a:gd name="connsiteY14" fmla="*/ 668176 h 691767"/>
                                                                                              <a:gd name="connsiteX15" fmla="*/ 731246 w 1040852"/>
                                                                                              <a:gd name="connsiteY15" fmla="*/ 500660 h 691767"/>
                                                                                              <a:gd name="connsiteX16" fmla="*/ 817599 w 1040852"/>
                                                                                              <a:gd name="connsiteY16" fmla="*/ 351014 h 691767"/>
                                                                                              <a:gd name="connsiteX17" fmla="*/ 863449 w 1040852"/>
                                                                                              <a:gd name="connsiteY17" fmla="*/ 271337 h 691767"/>
                                                                                              <a:gd name="connsiteX18" fmla="*/ 1040040 w 1040852"/>
                                                                                              <a:gd name="connsiteY18" fmla="*/ 403 h 691767"/>
                                                                                              <a:gd name="connsiteX19" fmla="*/ 878268 w 1040852"/>
                                                                                              <a:gd name="connsiteY19" fmla="*/ 93077 h 691767"/>
                                                                                              <a:gd name="connsiteX20" fmla="*/ 812648 w 1040852"/>
                                                                                              <a:gd name="connsiteY20" fmla="*/ 118783 h 691767"/>
                                                                                              <a:gd name="connsiteX21" fmla="*/ 755082 w 1040852"/>
                                                                                              <a:gd name="connsiteY21" fmla="*/ 140709 h 691767"/>
                                                                                              <a:gd name="connsiteX22" fmla="*/ 764854 w 1040852"/>
                                                                                              <a:gd name="connsiteY22" fmla="*/ 109363 h 691767"/>
                                                                                              <a:gd name="connsiteX23" fmla="*/ 717762 w 1040852"/>
                                                                                              <a:gd name="connsiteY23" fmla="*/ 107635 h 691767"/>
                                                                                              <a:gd name="connsiteX24" fmla="*/ 646160 w 1040852"/>
                                                                                              <a:gd name="connsiteY24" fmla="*/ 134810 h 691767"/>
                                                                                              <a:gd name="connsiteX25" fmla="*/ 579929 w 1040852"/>
                                                                                              <a:gd name="connsiteY25" fmla="*/ 162091 h 691767"/>
                                                                                              <a:gd name="connsiteX0" fmla="*/ 579929 w 1040852"/>
                                                                                              <a:gd name="connsiteY0" fmla="*/ 162091 h 684294"/>
                                                                                              <a:gd name="connsiteX1" fmla="*/ 510271 w 1040852"/>
                                                                                              <a:gd name="connsiteY1" fmla="*/ 174577 h 684294"/>
                                                                                              <a:gd name="connsiteX2" fmla="*/ 508084 w 1040852"/>
                                                                                              <a:gd name="connsiteY2" fmla="*/ 101876 h 684294"/>
                                                                                              <a:gd name="connsiteX3" fmla="*/ 477402 w 1040852"/>
                                                                                              <a:gd name="connsiteY3" fmla="*/ 95011 h 684294"/>
                                                                                              <a:gd name="connsiteX4" fmla="*/ 427745 w 1040852"/>
                                                                                              <a:gd name="connsiteY4" fmla="*/ 121991 h 684294"/>
                                                                                              <a:gd name="connsiteX5" fmla="*/ 297394 w 1040852"/>
                                                                                              <a:gd name="connsiteY5" fmla="*/ 118939 h 684294"/>
                                                                                              <a:gd name="connsiteX6" fmla="*/ 187644 w 1040852"/>
                                                                                              <a:gd name="connsiteY6" fmla="*/ 131514 h 684294"/>
                                                                                              <a:gd name="connsiteX7" fmla="*/ 113168 w 1040852"/>
                                                                                              <a:gd name="connsiteY7" fmla="*/ 234953 h 684294"/>
                                                                                              <a:gd name="connsiteX8" fmla="*/ 2034 w 1040852"/>
                                                                                              <a:gd name="connsiteY8" fmla="*/ 364974 h 684294"/>
                                                                                              <a:gd name="connsiteX9" fmla="*/ 258294 w 1040852"/>
                                                                                              <a:gd name="connsiteY9" fmla="*/ 553947 h 684294"/>
                                                                                              <a:gd name="connsiteX10" fmla="*/ 336596 w 1040852"/>
                                                                                              <a:gd name="connsiteY10" fmla="*/ 609833 h 684294"/>
                                                                                              <a:gd name="connsiteX11" fmla="*/ 432991 w 1040852"/>
                                                                                              <a:gd name="connsiteY11" fmla="*/ 618681 h 684294"/>
                                                                                              <a:gd name="connsiteX12" fmla="*/ 336596 w 1040852"/>
                                                                                              <a:gd name="connsiteY12" fmla="*/ 524582 h 684294"/>
                                                                                              <a:gd name="connsiteX13" fmla="*/ 575950 w 1040852"/>
                                                                                              <a:gd name="connsiteY13" fmla="*/ 675291 h 684294"/>
                                                                                              <a:gd name="connsiteX14" fmla="*/ 643430 w 1040852"/>
                                                                                              <a:gd name="connsiteY14" fmla="*/ 649126 h 684294"/>
                                                                                              <a:gd name="connsiteX15" fmla="*/ 731246 w 1040852"/>
                                                                                              <a:gd name="connsiteY15" fmla="*/ 500660 h 684294"/>
                                                                                              <a:gd name="connsiteX16" fmla="*/ 817599 w 1040852"/>
                                                                                              <a:gd name="connsiteY16" fmla="*/ 351014 h 684294"/>
                                                                                              <a:gd name="connsiteX17" fmla="*/ 863449 w 1040852"/>
                                                                                              <a:gd name="connsiteY17" fmla="*/ 271337 h 684294"/>
                                                                                              <a:gd name="connsiteX18" fmla="*/ 1040040 w 1040852"/>
                                                                                              <a:gd name="connsiteY18" fmla="*/ 403 h 684294"/>
                                                                                              <a:gd name="connsiteX19" fmla="*/ 878268 w 1040852"/>
                                                                                              <a:gd name="connsiteY19" fmla="*/ 93077 h 684294"/>
                                                                                              <a:gd name="connsiteX20" fmla="*/ 812648 w 1040852"/>
                                                                                              <a:gd name="connsiteY20" fmla="*/ 118783 h 684294"/>
                                                                                              <a:gd name="connsiteX21" fmla="*/ 755082 w 1040852"/>
                                                                                              <a:gd name="connsiteY21" fmla="*/ 140709 h 684294"/>
                                                                                              <a:gd name="connsiteX22" fmla="*/ 764854 w 1040852"/>
                                                                                              <a:gd name="connsiteY22" fmla="*/ 109363 h 684294"/>
                                                                                              <a:gd name="connsiteX23" fmla="*/ 717762 w 1040852"/>
                                                                                              <a:gd name="connsiteY23" fmla="*/ 107635 h 684294"/>
                                                                                              <a:gd name="connsiteX24" fmla="*/ 646160 w 1040852"/>
                                                                                              <a:gd name="connsiteY24" fmla="*/ 134810 h 684294"/>
                                                                                              <a:gd name="connsiteX25" fmla="*/ 579929 w 1040852"/>
                                                                                              <a:gd name="connsiteY25" fmla="*/ 162091 h 684294"/>
                                                                                              <a:gd name="connsiteX0" fmla="*/ 579929 w 1040852"/>
                                                                                              <a:gd name="connsiteY0" fmla="*/ 162091 h 682384"/>
                                                                                              <a:gd name="connsiteX1" fmla="*/ 510271 w 1040852"/>
                                                                                              <a:gd name="connsiteY1" fmla="*/ 174577 h 682384"/>
                                                                                              <a:gd name="connsiteX2" fmla="*/ 508084 w 1040852"/>
                                                                                              <a:gd name="connsiteY2" fmla="*/ 101876 h 682384"/>
                                                                                              <a:gd name="connsiteX3" fmla="*/ 477402 w 1040852"/>
                                                                                              <a:gd name="connsiteY3" fmla="*/ 95011 h 682384"/>
                                                                                              <a:gd name="connsiteX4" fmla="*/ 427745 w 1040852"/>
                                                                                              <a:gd name="connsiteY4" fmla="*/ 121991 h 682384"/>
                                                                                              <a:gd name="connsiteX5" fmla="*/ 297394 w 1040852"/>
                                                                                              <a:gd name="connsiteY5" fmla="*/ 118939 h 682384"/>
                                                                                              <a:gd name="connsiteX6" fmla="*/ 187644 w 1040852"/>
                                                                                              <a:gd name="connsiteY6" fmla="*/ 131514 h 682384"/>
                                                                                              <a:gd name="connsiteX7" fmla="*/ 113168 w 1040852"/>
                                                                                              <a:gd name="connsiteY7" fmla="*/ 234953 h 682384"/>
                                                                                              <a:gd name="connsiteX8" fmla="*/ 2034 w 1040852"/>
                                                                                              <a:gd name="connsiteY8" fmla="*/ 364974 h 682384"/>
                                                                                              <a:gd name="connsiteX9" fmla="*/ 258294 w 1040852"/>
                                                                                              <a:gd name="connsiteY9" fmla="*/ 553947 h 682384"/>
                                                                                              <a:gd name="connsiteX10" fmla="*/ 336596 w 1040852"/>
                                                                                              <a:gd name="connsiteY10" fmla="*/ 609833 h 682384"/>
                                                                                              <a:gd name="connsiteX11" fmla="*/ 432991 w 1040852"/>
                                                                                              <a:gd name="connsiteY11" fmla="*/ 618681 h 682384"/>
                                                                                              <a:gd name="connsiteX12" fmla="*/ 336596 w 1040852"/>
                                                                                              <a:gd name="connsiteY12" fmla="*/ 524582 h 682384"/>
                                                                                              <a:gd name="connsiteX13" fmla="*/ 575950 w 1040852"/>
                                                                                              <a:gd name="connsiteY13" fmla="*/ 675291 h 682384"/>
                                                                                              <a:gd name="connsiteX14" fmla="*/ 643430 w 1040852"/>
                                                                                              <a:gd name="connsiteY14" fmla="*/ 649126 h 682384"/>
                                                                                              <a:gd name="connsiteX15" fmla="*/ 731246 w 1040852"/>
                                                                                              <a:gd name="connsiteY15" fmla="*/ 500660 h 682384"/>
                                                                                              <a:gd name="connsiteX16" fmla="*/ 817599 w 1040852"/>
                                                                                              <a:gd name="connsiteY16" fmla="*/ 351014 h 682384"/>
                                                                                              <a:gd name="connsiteX17" fmla="*/ 863449 w 1040852"/>
                                                                                              <a:gd name="connsiteY17" fmla="*/ 271337 h 682384"/>
                                                                                              <a:gd name="connsiteX18" fmla="*/ 1040040 w 1040852"/>
                                                                                              <a:gd name="connsiteY18" fmla="*/ 403 h 682384"/>
                                                                                              <a:gd name="connsiteX19" fmla="*/ 878268 w 1040852"/>
                                                                                              <a:gd name="connsiteY19" fmla="*/ 93077 h 682384"/>
                                                                                              <a:gd name="connsiteX20" fmla="*/ 812648 w 1040852"/>
                                                                                              <a:gd name="connsiteY20" fmla="*/ 118783 h 682384"/>
                                                                                              <a:gd name="connsiteX21" fmla="*/ 755082 w 1040852"/>
                                                                                              <a:gd name="connsiteY21" fmla="*/ 140709 h 682384"/>
                                                                                              <a:gd name="connsiteX22" fmla="*/ 764854 w 1040852"/>
                                                                                              <a:gd name="connsiteY22" fmla="*/ 109363 h 682384"/>
                                                                                              <a:gd name="connsiteX23" fmla="*/ 717762 w 1040852"/>
                                                                                              <a:gd name="connsiteY23" fmla="*/ 107635 h 682384"/>
                                                                                              <a:gd name="connsiteX24" fmla="*/ 646160 w 1040852"/>
                                                                                              <a:gd name="connsiteY24" fmla="*/ 134810 h 682384"/>
                                                                                              <a:gd name="connsiteX25" fmla="*/ 579929 w 1040852"/>
                                                                                              <a:gd name="connsiteY25" fmla="*/ 162091 h 682384"/>
                                                                                              <a:gd name="connsiteX0" fmla="*/ 579929 w 1040852"/>
                                                                                              <a:gd name="connsiteY0" fmla="*/ 162091 h 682384"/>
                                                                                              <a:gd name="connsiteX1" fmla="*/ 510271 w 1040852"/>
                                                                                              <a:gd name="connsiteY1" fmla="*/ 174577 h 682384"/>
                                                                                              <a:gd name="connsiteX2" fmla="*/ 508084 w 1040852"/>
                                                                                              <a:gd name="connsiteY2" fmla="*/ 101876 h 682384"/>
                                                                                              <a:gd name="connsiteX3" fmla="*/ 477402 w 1040852"/>
                                                                                              <a:gd name="connsiteY3" fmla="*/ 95011 h 682384"/>
                                                                                              <a:gd name="connsiteX4" fmla="*/ 427745 w 1040852"/>
                                                                                              <a:gd name="connsiteY4" fmla="*/ 121991 h 682384"/>
                                                                                              <a:gd name="connsiteX5" fmla="*/ 297394 w 1040852"/>
                                                                                              <a:gd name="connsiteY5" fmla="*/ 118939 h 682384"/>
                                                                                              <a:gd name="connsiteX6" fmla="*/ 187644 w 1040852"/>
                                                                                              <a:gd name="connsiteY6" fmla="*/ 131514 h 682384"/>
                                                                                              <a:gd name="connsiteX7" fmla="*/ 113168 w 1040852"/>
                                                                                              <a:gd name="connsiteY7" fmla="*/ 234953 h 682384"/>
                                                                                              <a:gd name="connsiteX8" fmla="*/ 2034 w 1040852"/>
                                                                                              <a:gd name="connsiteY8" fmla="*/ 364974 h 682384"/>
                                                                                              <a:gd name="connsiteX9" fmla="*/ 258294 w 1040852"/>
                                                                                              <a:gd name="connsiteY9" fmla="*/ 553947 h 682384"/>
                                                                                              <a:gd name="connsiteX10" fmla="*/ 336596 w 1040852"/>
                                                                                              <a:gd name="connsiteY10" fmla="*/ 609833 h 682384"/>
                                                                                              <a:gd name="connsiteX11" fmla="*/ 432991 w 1040852"/>
                                                                                              <a:gd name="connsiteY11" fmla="*/ 618681 h 682384"/>
                                                                                              <a:gd name="connsiteX12" fmla="*/ 336596 w 1040852"/>
                                                                                              <a:gd name="connsiteY12" fmla="*/ 524582 h 682384"/>
                                                                                              <a:gd name="connsiteX13" fmla="*/ 575950 w 1040852"/>
                                                                                              <a:gd name="connsiteY13" fmla="*/ 675291 h 682384"/>
                                                                                              <a:gd name="connsiteX14" fmla="*/ 643430 w 1040852"/>
                                                                                              <a:gd name="connsiteY14" fmla="*/ 649126 h 682384"/>
                                                                                              <a:gd name="connsiteX15" fmla="*/ 731246 w 1040852"/>
                                                                                              <a:gd name="connsiteY15" fmla="*/ 500660 h 682384"/>
                                                                                              <a:gd name="connsiteX16" fmla="*/ 817599 w 1040852"/>
                                                                                              <a:gd name="connsiteY16" fmla="*/ 351014 h 682384"/>
                                                                                              <a:gd name="connsiteX17" fmla="*/ 863449 w 1040852"/>
                                                                                              <a:gd name="connsiteY17" fmla="*/ 271337 h 682384"/>
                                                                                              <a:gd name="connsiteX18" fmla="*/ 1040040 w 1040852"/>
                                                                                              <a:gd name="connsiteY18" fmla="*/ 403 h 682384"/>
                                                                                              <a:gd name="connsiteX19" fmla="*/ 878268 w 1040852"/>
                                                                                              <a:gd name="connsiteY19" fmla="*/ 93077 h 682384"/>
                                                                                              <a:gd name="connsiteX20" fmla="*/ 812648 w 1040852"/>
                                                                                              <a:gd name="connsiteY20" fmla="*/ 118783 h 682384"/>
                                                                                              <a:gd name="connsiteX21" fmla="*/ 755082 w 1040852"/>
                                                                                              <a:gd name="connsiteY21" fmla="*/ 140709 h 682384"/>
                                                                                              <a:gd name="connsiteX22" fmla="*/ 764854 w 1040852"/>
                                                                                              <a:gd name="connsiteY22" fmla="*/ 109363 h 682384"/>
                                                                                              <a:gd name="connsiteX23" fmla="*/ 717762 w 1040852"/>
                                                                                              <a:gd name="connsiteY23" fmla="*/ 107635 h 682384"/>
                                                                                              <a:gd name="connsiteX24" fmla="*/ 646160 w 1040852"/>
                                                                                              <a:gd name="connsiteY24" fmla="*/ 134810 h 682384"/>
                                                                                              <a:gd name="connsiteX25" fmla="*/ 579929 w 1040852"/>
                                                                                              <a:gd name="connsiteY25" fmla="*/ 162091 h 682384"/>
                                                                                              <a:gd name="connsiteX0" fmla="*/ 579929 w 1040852"/>
                                                                                              <a:gd name="connsiteY0" fmla="*/ 162091 h 678561"/>
                                                                                              <a:gd name="connsiteX1" fmla="*/ 510271 w 1040852"/>
                                                                                              <a:gd name="connsiteY1" fmla="*/ 174577 h 678561"/>
                                                                                              <a:gd name="connsiteX2" fmla="*/ 508084 w 1040852"/>
                                                                                              <a:gd name="connsiteY2" fmla="*/ 101876 h 678561"/>
                                                                                              <a:gd name="connsiteX3" fmla="*/ 477402 w 1040852"/>
                                                                                              <a:gd name="connsiteY3" fmla="*/ 95011 h 678561"/>
                                                                                              <a:gd name="connsiteX4" fmla="*/ 427745 w 1040852"/>
                                                                                              <a:gd name="connsiteY4" fmla="*/ 121991 h 678561"/>
                                                                                              <a:gd name="connsiteX5" fmla="*/ 297394 w 1040852"/>
                                                                                              <a:gd name="connsiteY5" fmla="*/ 118939 h 678561"/>
                                                                                              <a:gd name="connsiteX6" fmla="*/ 187644 w 1040852"/>
                                                                                              <a:gd name="connsiteY6" fmla="*/ 131514 h 678561"/>
                                                                                              <a:gd name="connsiteX7" fmla="*/ 113168 w 1040852"/>
                                                                                              <a:gd name="connsiteY7" fmla="*/ 234953 h 678561"/>
                                                                                              <a:gd name="connsiteX8" fmla="*/ 2034 w 1040852"/>
                                                                                              <a:gd name="connsiteY8" fmla="*/ 364974 h 678561"/>
                                                                                              <a:gd name="connsiteX9" fmla="*/ 258294 w 1040852"/>
                                                                                              <a:gd name="connsiteY9" fmla="*/ 553947 h 678561"/>
                                                                                              <a:gd name="connsiteX10" fmla="*/ 336596 w 1040852"/>
                                                                                              <a:gd name="connsiteY10" fmla="*/ 609833 h 678561"/>
                                                                                              <a:gd name="connsiteX11" fmla="*/ 432991 w 1040852"/>
                                                                                              <a:gd name="connsiteY11" fmla="*/ 618681 h 678561"/>
                                                                                              <a:gd name="connsiteX12" fmla="*/ 336596 w 1040852"/>
                                                                                              <a:gd name="connsiteY12" fmla="*/ 524582 h 678561"/>
                                                                                              <a:gd name="connsiteX13" fmla="*/ 551050 w 1040852"/>
                                                                                              <a:gd name="connsiteY13" fmla="*/ 661297 h 678561"/>
                                                                                              <a:gd name="connsiteX14" fmla="*/ 575950 w 1040852"/>
                                                                                              <a:gd name="connsiteY14" fmla="*/ 675291 h 678561"/>
                                                                                              <a:gd name="connsiteX15" fmla="*/ 643430 w 1040852"/>
                                                                                              <a:gd name="connsiteY15" fmla="*/ 649126 h 678561"/>
                                                                                              <a:gd name="connsiteX16" fmla="*/ 731246 w 1040852"/>
                                                                                              <a:gd name="connsiteY16" fmla="*/ 500660 h 678561"/>
                                                                                              <a:gd name="connsiteX17" fmla="*/ 817599 w 1040852"/>
                                                                                              <a:gd name="connsiteY17" fmla="*/ 351014 h 678561"/>
                                                                                              <a:gd name="connsiteX18" fmla="*/ 863449 w 1040852"/>
                                                                                              <a:gd name="connsiteY18" fmla="*/ 271337 h 678561"/>
                                                                                              <a:gd name="connsiteX19" fmla="*/ 1040040 w 1040852"/>
                                                                                              <a:gd name="connsiteY19" fmla="*/ 403 h 678561"/>
                                                                                              <a:gd name="connsiteX20" fmla="*/ 878268 w 1040852"/>
                                                                                              <a:gd name="connsiteY20" fmla="*/ 93077 h 678561"/>
                                                                                              <a:gd name="connsiteX21" fmla="*/ 812648 w 1040852"/>
                                                                                              <a:gd name="connsiteY21" fmla="*/ 118783 h 678561"/>
                                                                                              <a:gd name="connsiteX22" fmla="*/ 755082 w 1040852"/>
                                                                                              <a:gd name="connsiteY22" fmla="*/ 140709 h 678561"/>
                                                                                              <a:gd name="connsiteX23" fmla="*/ 764854 w 1040852"/>
                                                                                              <a:gd name="connsiteY23" fmla="*/ 109363 h 678561"/>
                                                                                              <a:gd name="connsiteX24" fmla="*/ 717762 w 1040852"/>
                                                                                              <a:gd name="connsiteY24" fmla="*/ 107635 h 678561"/>
                                                                                              <a:gd name="connsiteX25" fmla="*/ 646160 w 1040852"/>
                                                                                              <a:gd name="connsiteY25" fmla="*/ 134810 h 678561"/>
                                                                                              <a:gd name="connsiteX26" fmla="*/ 579929 w 1040852"/>
                                                                                              <a:gd name="connsiteY26" fmla="*/ 162091 h 678561"/>
                                                                                              <a:gd name="connsiteX0" fmla="*/ 579929 w 1040852"/>
                                                                                              <a:gd name="connsiteY0" fmla="*/ 162091 h 683530"/>
                                                                                              <a:gd name="connsiteX1" fmla="*/ 510271 w 1040852"/>
                                                                                              <a:gd name="connsiteY1" fmla="*/ 174577 h 683530"/>
                                                                                              <a:gd name="connsiteX2" fmla="*/ 508084 w 1040852"/>
                                                                                              <a:gd name="connsiteY2" fmla="*/ 101876 h 683530"/>
                                                                                              <a:gd name="connsiteX3" fmla="*/ 477402 w 1040852"/>
                                                                                              <a:gd name="connsiteY3" fmla="*/ 95011 h 683530"/>
                                                                                              <a:gd name="connsiteX4" fmla="*/ 427745 w 1040852"/>
                                                                                              <a:gd name="connsiteY4" fmla="*/ 121991 h 683530"/>
                                                                                              <a:gd name="connsiteX5" fmla="*/ 297394 w 1040852"/>
                                                                                              <a:gd name="connsiteY5" fmla="*/ 118939 h 683530"/>
                                                                                              <a:gd name="connsiteX6" fmla="*/ 187644 w 1040852"/>
                                                                                              <a:gd name="connsiteY6" fmla="*/ 131514 h 683530"/>
                                                                                              <a:gd name="connsiteX7" fmla="*/ 113168 w 1040852"/>
                                                                                              <a:gd name="connsiteY7" fmla="*/ 234953 h 683530"/>
                                                                                              <a:gd name="connsiteX8" fmla="*/ 2034 w 1040852"/>
                                                                                              <a:gd name="connsiteY8" fmla="*/ 364974 h 683530"/>
                                                                                              <a:gd name="connsiteX9" fmla="*/ 258294 w 1040852"/>
                                                                                              <a:gd name="connsiteY9" fmla="*/ 553947 h 683530"/>
                                                                                              <a:gd name="connsiteX10" fmla="*/ 336596 w 1040852"/>
                                                                                              <a:gd name="connsiteY10" fmla="*/ 609833 h 683530"/>
                                                                                              <a:gd name="connsiteX11" fmla="*/ 432991 w 1040852"/>
                                                                                              <a:gd name="connsiteY11" fmla="*/ 618681 h 683530"/>
                                                                                              <a:gd name="connsiteX12" fmla="*/ 336596 w 1040852"/>
                                                                                              <a:gd name="connsiteY12" fmla="*/ 524582 h 683530"/>
                                                                                              <a:gd name="connsiteX13" fmla="*/ 551050 w 1040852"/>
                                                                                              <a:gd name="connsiteY13" fmla="*/ 661297 h 683530"/>
                                                                                              <a:gd name="connsiteX14" fmla="*/ 621194 w 1040852"/>
                                                                                              <a:gd name="connsiteY14" fmla="*/ 682435 h 683530"/>
                                                                                              <a:gd name="connsiteX15" fmla="*/ 643430 w 1040852"/>
                                                                                              <a:gd name="connsiteY15" fmla="*/ 649126 h 683530"/>
                                                                                              <a:gd name="connsiteX16" fmla="*/ 731246 w 1040852"/>
                                                                                              <a:gd name="connsiteY16" fmla="*/ 500660 h 683530"/>
                                                                                              <a:gd name="connsiteX17" fmla="*/ 817599 w 1040852"/>
                                                                                              <a:gd name="connsiteY17" fmla="*/ 351014 h 683530"/>
                                                                                              <a:gd name="connsiteX18" fmla="*/ 863449 w 1040852"/>
                                                                                              <a:gd name="connsiteY18" fmla="*/ 271337 h 683530"/>
                                                                                              <a:gd name="connsiteX19" fmla="*/ 1040040 w 1040852"/>
                                                                                              <a:gd name="connsiteY19" fmla="*/ 403 h 683530"/>
                                                                                              <a:gd name="connsiteX20" fmla="*/ 878268 w 1040852"/>
                                                                                              <a:gd name="connsiteY20" fmla="*/ 93077 h 683530"/>
                                                                                              <a:gd name="connsiteX21" fmla="*/ 812648 w 1040852"/>
                                                                                              <a:gd name="connsiteY21" fmla="*/ 118783 h 683530"/>
                                                                                              <a:gd name="connsiteX22" fmla="*/ 755082 w 1040852"/>
                                                                                              <a:gd name="connsiteY22" fmla="*/ 140709 h 683530"/>
                                                                                              <a:gd name="connsiteX23" fmla="*/ 764854 w 1040852"/>
                                                                                              <a:gd name="connsiteY23" fmla="*/ 109363 h 683530"/>
                                                                                              <a:gd name="connsiteX24" fmla="*/ 717762 w 1040852"/>
                                                                                              <a:gd name="connsiteY24" fmla="*/ 107635 h 683530"/>
                                                                                              <a:gd name="connsiteX25" fmla="*/ 646160 w 1040852"/>
                                                                                              <a:gd name="connsiteY25" fmla="*/ 134810 h 683530"/>
                                                                                              <a:gd name="connsiteX26" fmla="*/ 579929 w 1040852"/>
                                                                                              <a:gd name="connsiteY26" fmla="*/ 162091 h 683530"/>
                                                                                              <a:gd name="connsiteX0" fmla="*/ 579929 w 1040852"/>
                                                                                              <a:gd name="connsiteY0" fmla="*/ 162091 h 684566"/>
                                                                                              <a:gd name="connsiteX1" fmla="*/ 510271 w 1040852"/>
                                                                                              <a:gd name="connsiteY1" fmla="*/ 174577 h 684566"/>
                                                                                              <a:gd name="connsiteX2" fmla="*/ 508084 w 1040852"/>
                                                                                              <a:gd name="connsiteY2" fmla="*/ 101876 h 684566"/>
                                                                                              <a:gd name="connsiteX3" fmla="*/ 477402 w 1040852"/>
                                                                                              <a:gd name="connsiteY3" fmla="*/ 95011 h 684566"/>
                                                                                              <a:gd name="connsiteX4" fmla="*/ 427745 w 1040852"/>
                                                                                              <a:gd name="connsiteY4" fmla="*/ 121991 h 684566"/>
                                                                                              <a:gd name="connsiteX5" fmla="*/ 297394 w 1040852"/>
                                                                                              <a:gd name="connsiteY5" fmla="*/ 118939 h 684566"/>
                                                                                              <a:gd name="connsiteX6" fmla="*/ 187644 w 1040852"/>
                                                                                              <a:gd name="connsiteY6" fmla="*/ 131514 h 684566"/>
                                                                                              <a:gd name="connsiteX7" fmla="*/ 113168 w 1040852"/>
                                                                                              <a:gd name="connsiteY7" fmla="*/ 234953 h 684566"/>
                                                                                              <a:gd name="connsiteX8" fmla="*/ 2034 w 1040852"/>
                                                                                              <a:gd name="connsiteY8" fmla="*/ 364974 h 684566"/>
                                                                                              <a:gd name="connsiteX9" fmla="*/ 258294 w 1040852"/>
                                                                                              <a:gd name="connsiteY9" fmla="*/ 553947 h 684566"/>
                                                                                              <a:gd name="connsiteX10" fmla="*/ 336596 w 1040852"/>
                                                                                              <a:gd name="connsiteY10" fmla="*/ 609833 h 684566"/>
                                                                                              <a:gd name="connsiteX11" fmla="*/ 432991 w 1040852"/>
                                                                                              <a:gd name="connsiteY11" fmla="*/ 618681 h 684566"/>
                                                                                              <a:gd name="connsiteX12" fmla="*/ 336596 w 1040852"/>
                                                                                              <a:gd name="connsiteY12" fmla="*/ 524582 h 684566"/>
                                                                                              <a:gd name="connsiteX13" fmla="*/ 551050 w 1040852"/>
                                                                                              <a:gd name="connsiteY13" fmla="*/ 661297 h 684566"/>
                                                                                              <a:gd name="connsiteX14" fmla="*/ 621194 w 1040852"/>
                                                                                              <a:gd name="connsiteY14" fmla="*/ 682435 h 684566"/>
                                                                                              <a:gd name="connsiteX15" fmla="*/ 652955 w 1040852"/>
                                                                                              <a:gd name="connsiteY15" fmla="*/ 634838 h 684566"/>
                                                                                              <a:gd name="connsiteX16" fmla="*/ 731246 w 1040852"/>
                                                                                              <a:gd name="connsiteY16" fmla="*/ 500660 h 684566"/>
                                                                                              <a:gd name="connsiteX17" fmla="*/ 817599 w 1040852"/>
                                                                                              <a:gd name="connsiteY17" fmla="*/ 351014 h 684566"/>
                                                                                              <a:gd name="connsiteX18" fmla="*/ 863449 w 1040852"/>
                                                                                              <a:gd name="connsiteY18" fmla="*/ 271337 h 684566"/>
                                                                                              <a:gd name="connsiteX19" fmla="*/ 1040040 w 1040852"/>
                                                                                              <a:gd name="connsiteY19" fmla="*/ 403 h 684566"/>
                                                                                              <a:gd name="connsiteX20" fmla="*/ 878268 w 1040852"/>
                                                                                              <a:gd name="connsiteY20" fmla="*/ 93077 h 684566"/>
                                                                                              <a:gd name="connsiteX21" fmla="*/ 812648 w 1040852"/>
                                                                                              <a:gd name="connsiteY21" fmla="*/ 118783 h 684566"/>
                                                                                              <a:gd name="connsiteX22" fmla="*/ 755082 w 1040852"/>
                                                                                              <a:gd name="connsiteY22" fmla="*/ 140709 h 684566"/>
                                                                                              <a:gd name="connsiteX23" fmla="*/ 764854 w 1040852"/>
                                                                                              <a:gd name="connsiteY23" fmla="*/ 109363 h 684566"/>
                                                                                              <a:gd name="connsiteX24" fmla="*/ 717762 w 1040852"/>
                                                                                              <a:gd name="connsiteY24" fmla="*/ 107635 h 684566"/>
                                                                                              <a:gd name="connsiteX25" fmla="*/ 646160 w 1040852"/>
                                                                                              <a:gd name="connsiteY25" fmla="*/ 134810 h 684566"/>
                                                                                              <a:gd name="connsiteX26" fmla="*/ 579929 w 1040852"/>
                                                                                              <a:gd name="connsiteY26" fmla="*/ 162091 h 684566"/>
                                                                                              <a:gd name="connsiteX0" fmla="*/ 579929 w 1040852"/>
                                                                                              <a:gd name="connsiteY0" fmla="*/ 162091 h 684566"/>
                                                                                              <a:gd name="connsiteX1" fmla="*/ 510271 w 1040852"/>
                                                                                              <a:gd name="connsiteY1" fmla="*/ 174577 h 684566"/>
                                                                                              <a:gd name="connsiteX2" fmla="*/ 508084 w 1040852"/>
                                                                                              <a:gd name="connsiteY2" fmla="*/ 101876 h 684566"/>
                                                                                              <a:gd name="connsiteX3" fmla="*/ 477402 w 1040852"/>
                                                                                              <a:gd name="connsiteY3" fmla="*/ 95011 h 684566"/>
                                                                                              <a:gd name="connsiteX4" fmla="*/ 427745 w 1040852"/>
                                                                                              <a:gd name="connsiteY4" fmla="*/ 121991 h 684566"/>
                                                                                              <a:gd name="connsiteX5" fmla="*/ 297394 w 1040852"/>
                                                                                              <a:gd name="connsiteY5" fmla="*/ 118939 h 684566"/>
                                                                                              <a:gd name="connsiteX6" fmla="*/ 187644 w 1040852"/>
                                                                                              <a:gd name="connsiteY6" fmla="*/ 131514 h 684566"/>
                                                                                              <a:gd name="connsiteX7" fmla="*/ 113168 w 1040852"/>
                                                                                              <a:gd name="connsiteY7" fmla="*/ 234953 h 684566"/>
                                                                                              <a:gd name="connsiteX8" fmla="*/ 2034 w 1040852"/>
                                                                                              <a:gd name="connsiteY8" fmla="*/ 364974 h 684566"/>
                                                                                              <a:gd name="connsiteX9" fmla="*/ 258294 w 1040852"/>
                                                                                              <a:gd name="connsiteY9" fmla="*/ 553947 h 684566"/>
                                                                                              <a:gd name="connsiteX10" fmla="*/ 336596 w 1040852"/>
                                                                                              <a:gd name="connsiteY10" fmla="*/ 609833 h 684566"/>
                                                                                              <a:gd name="connsiteX11" fmla="*/ 432991 w 1040852"/>
                                                                                              <a:gd name="connsiteY11" fmla="*/ 618681 h 684566"/>
                                                                                              <a:gd name="connsiteX12" fmla="*/ 336596 w 1040852"/>
                                                                                              <a:gd name="connsiteY12" fmla="*/ 524582 h 684566"/>
                                                                                              <a:gd name="connsiteX13" fmla="*/ 551050 w 1040852"/>
                                                                                              <a:gd name="connsiteY13" fmla="*/ 661297 h 684566"/>
                                                                                              <a:gd name="connsiteX14" fmla="*/ 621194 w 1040852"/>
                                                                                              <a:gd name="connsiteY14" fmla="*/ 682435 h 684566"/>
                                                                                              <a:gd name="connsiteX15" fmla="*/ 652955 w 1040852"/>
                                                                                              <a:gd name="connsiteY15" fmla="*/ 634838 h 684566"/>
                                                                                              <a:gd name="connsiteX16" fmla="*/ 731246 w 1040852"/>
                                                                                              <a:gd name="connsiteY16" fmla="*/ 500660 h 684566"/>
                                                                                              <a:gd name="connsiteX17" fmla="*/ 817599 w 1040852"/>
                                                                                              <a:gd name="connsiteY17" fmla="*/ 351014 h 684566"/>
                                                                                              <a:gd name="connsiteX18" fmla="*/ 863449 w 1040852"/>
                                                                                              <a:gd name="connsiteY18" fmla="*/ 271337 h 684566"/>
                                                                                              <a:gd name="connsiteX19" fmla="*/ 1040040 w 1040852"/>
                                                                                              <a:gd name="connsiteY19" fmla="*/ 403 h 684566"/>
                                                                                              <a:gd name="connsiteX20" fmla="*/ 878268 w 1040852"/>
                                                                                              <a:gd name="connsiteY20" fmla="*/ 93077 h 684566"/>
                                                                                              <a:gd name="connsiteX21" fmla="*/ 812648 w 1040852"/>
                                                                                              <a:gd name="connsiteY21" fmla="*/ 118783 h 684566"/>
                                                                                              <a:gd name="connsiteX22" fmla="*/ 755082 w 1040852"/>
                                                                                              <a:gd name="connsiteY22" fmla="*/ 140709 h 684566"/>
                                                                                              <a:gd name="connsiteX23" fmla="*/ 764854 w 1040852"/>
                                                                                              <a:gd name="connsiteY23" fmla="*/ 109363 h 684566"/>
                                                                                              <a:gd name="connsiteX24" fmla="*/ 717762 w 1040852"/>
                                                                                              <a:gd name="connsiteY24" fmla="*/ 107635 h 684566"/>
                                                                                              <a:gd name="connsiteX25" fmla="*/ 646160 w 1040852"/>
                                                                                              <a:gd name="connsiteY25" fmla="*/ 134810 h 684566"/>
                                                                                              <a:gd name="connsiteX26" fmla="*/ 579929 w 1040852"/>
                                                                                              <a:gd name="connsiteY26" fmla="*/ 162091 h 684566"/>
                                                                                              <a:gd name="connsiteX0" fmla="*/ 579929 w 1040852"/>
                                                                                              <a:gd name="connsiteY0" fmla="*/ 162091 h 684219"/>
                                                                                              <a:gd name="connsiteX1" fmla="*/ 510271 w 1040852"/>
                                                                                              <a:gd name="connsiteY1" fmla="*/ 174577 h 684219"/>
                                                                                              <a:gd name="connsiteX2" fmla="*/ 508084 w 1040852"/>
                                                                                              <a:gd name="connsiteY2" fmla="*/ 101876 h 684219"/>
                                                                                              <a:gd name="connsiteX3" fmla="*/ 477402 w 1040852"/>
                                                                                              <a:gd name="connsiteY3" fmla="*/ 95011 h 684219"/>
                                                                                              <a:gd name="connsiteX4" fmla="*/ 427745 w 1040852"/>
                                                                                              <a:gd name="connsiteY4" fmla="*/ 121991 h 684219"/>
                                                                                              <a:gd name="connsiteX5" fmla="*/ 297394 w 1040852"/>
                                                                                              <a:gd name="connsiteY5" fmla="*/ 118939 h 684219"/>
                                                                                              <a:gd name="connsiteX6" fmla="*/ 187644 w 1040852"/>
                                                                                              <a:gd name="connsiteY6" fmla="*/ 131514 h 684219"/>
                                                                                              <a:gd name="connsiteX7" fmla="*/ 113168 w 1040852"/>
                                                                                              <a:gd name="connsiteY7" fmla="*/ 234953 h 684219"/>
                                                                                              <a:gd name="connsiteX8" fmla="*/ 2034 w 1040852"/>
                                                                                              <a:gd name="connsiteY8" fmla="*/ 364974 h 684219"/>
                                                                                              <a:gd name="connsiteX9" fmla="*/ 258294 w 1040852"/>
                                                                                              <a:gd name="connsiteY9" fmla="*/ 553947 h 684219"/>
                                                                                              <a:gd name="connsiteX10" fmla="*/ 336596 w 1040852"/>
                                                                                              <a:gd name="connsiteY10" fmla="*/ 609833 h 684219"/>
                                                                                              <a:gd name="connsiteX11" fmla="*/ 432991 w 1040852"/>
                                                                                              <a:gd name="connsiteY11" fmla="*/ 618681 h 684219"/>
                                                                                              <a:gd name="connsiteX12" fmla="*/ 336596 w 1040852"/>
                                                                                              <a:gd name="connsiteY12" fmla="*/ 524582 h 684219"/>
                                                                                              <a:gd name="connsiteX13" fmla="*/ 551050 w 1040852"/>
                                                                                              <a:gd name="connsiteY13" fmla="*/ 661297 h 684219"/>
                                                                                              <a:gd name="connsiteX14" fmla="*/ 621194 w 1040852"/>
                                                                                              <a:gd name="connsiteY14" fmla="*/ 682435 h 684219"/>
                                                                                              <a:gd name="connsiteX15" fmla="*/ 648193 w 1040852"/>
                                                                                              <a:gd name="connsiteY15" fmla="*/ 639600 h 684219"/>
                                                                                              <a:gd name="connsiteX16" fmla="*/ 731246 w 1040852"/>
                                                                                              <a:gd name="connsiteY16" fmla="*/ 500660 h 684219"/>
                                                                                              <a:gd name="connsiteX17" fmla="*/ 817599 w 1040852"/>
                                                                                              <a:gd name="connsiteY17" fmla="*/ 351014 h 684219"/>
                                                                                              <a:gd name="connsiteX18" fmla="*/ 863449 w 1040852"/>
                                                                                              <a:gd name="connsiteY18" fmla="*/ 271337 h 684219"/>
                                                                                              <a:gd name="connsiteX19" fmla="*/ 1040040 w 1040852"/>
                                                                                              <a:gd name="connsiteY19" fmla="*/ 403 h 684219"/>
                                                                                              <a:gd name="connsiteX20" fmla="*/ 878268 w 1040852"/>
                                                                                              <a:gd name="connsiteY20" fmla="*/ 93077 h 684219"/>
                                                                                              <a:gd name="connsiteX21" fmla="*/ 812648 w 1040852"/>
                                                                                              <a:gd name="connsiteY21" fmla="*/ 118783 h 684219"/>
                                                                                              <a:gd name="connsiteX22" fmla="*/ 755082 w 1040852"/>
                                                                                              <a:gd name="connsiteY22" fmla="*/ 140709 h 684219"/>
                                                                                              <a:gd name="connsiteX23" fmla="*/ 764854 w 1040852"/>
                                                                                              <a:gd name="connsiteY23" fmla="*/ 109363 h 684219"/>
                                                                                              <a:gd name="connsiteX24" fmla="*/ 717762 w 1040852"/>
                                                                                              <a:gd name="connsiteY24" fmla="*/ 107635 h 684219"/>
                                                                                              <a:gd name="connsiteX25" fmla="*/ 646160 w 1040852"/>
                                                                                              <a:gd name="connsiteY25" fmla="*/ 134810 h 684219"/>
                                                                                              <a:gd name="connsiteX26" fmla="*/ 579929 w 1040852"/>
                                                                                              <a:gd name="connsiteY26" fmla="*/ 162091 h 684219"/>
                                                                                              <a:gd name="connsiteX0" fmla="*/ 579929 w 1040852"/>
                                                                                              <a:gd name="connsiteY0" fmla="*/ 162091 h 690483"/>
                                                                                              <a:gd name="connsiteX1" fmla="*/ 510271 w 1040852"/>
                                                                                              <a:gd name="connsiteY1" fmla="*/ 174577 h 690483"/>
                                                                                              <a:gd name="connsiteX2" fmla="*/ 508084 w 1040852"/>
                                                                                              <a:gd name="connsiteY2" fmla="*/ 101876 h 690483"/>
                                                                                              <a:gd name="connsiteX3" fmla="*/ 477402 w 1040852"/>
                                                                                              <a:gd name="connsiteY3" fmla="*/ 95011 h 690483"/>
                                                                                              <a:gd name="connsiteX4" fmla="*/ 427745 w 1040852"/>
                                                                                              <a:gd name="connsiteY4" fmla="*/ 121991 h 690483"/>
                                                                                              <a:gd name="connsiteX5" fmla="*/ 297394 w 1040852"/>
                                                                                              <a:gd name="connsiteY5" fmla="*/ 118939 h 690483"/>
                                                                                              <a:gd name="connsiteX6" fmla="*/ 187644 w 1040852"/>
                                                                                              <a:gd name="connsiteY6" fmla="*/ 131514 h 690483"/>
                                                                                              <a:gd name="connsiteX7" fmla="*/ 113168 w 1040852"/>
                                                                                              <a:gd name="connsiteY7" fmla="*/ 234953 h 690483"/>
                                                                                              <a:gd name="connsiteX8" fmla="*/ 2034 w 1040852"/>
                                                                                              <a:gd name="connsiteY8" fmla="*/ 364974 h 690483"/>
                                                                                              <a:gd name="connsiteX9" fmla="*/ 258294 w 1040852"/>
                                                                                              <a:gd name="connsiteY9" fmla="*/ 553947 h 690483"/>
                                                                                              <a:gd name="connsiteX10" fmla="*/ 336596 w 1040852"/>
                                                                                              <a:gd name="connsiteY10" fmla="*/ 609833 h 690483"/>
                                                                                              <a:gd name="connsiteX11" fmla="*/ 432991 w 1040852"/>
                                                                                              <a:gd name="connsiteY11" fmla="*/ 618681 h 690483"/>
                                                                                              <a:gd name="connsiteX12" fmla="*/ 336596 w 1040852"/>
                                                                                              <a:gd name="connsiteY12" fmla="*/ 524582 h 690483"/>
                                                                                              <a:gd name="connsiteX13" fmla="*/ 551050 w 1040852"/>
                                                                                              <a:gd name="connsiteY13" fmla="*/ 661297 h 690483"/>
                                                                                              <a:gd name="connsiteX14" fmla="*/ 609288 w 1040852"/>
                                                                                              <a:gd name="connsiteY14" fmla="*/ 689578 h 690483"/>
                                                                                              <a:gd name="connsiteX15" fmla="*/ 648193 w 1040852"/>
                                                                                              <a:gd name="connsiteY15" fmla="*/ 639600 h 690483"/>
                                                                                              <a:gd name="connsiteX16" fmla="*/ 731246 w 1040852"/>
                                                                                              <a:gd name="connsiteY16" fmla="*/ 500660 h 690483"/>
                                                                                              <a:gd name="connsiteX17" fmla="*/ 817599 w 1040852"/>
                                                                                              <a:gd name="connsiteY17" fmla="*/ 351014 h 690483"/>
                                                                                              <a:gd name="connsiteX18" fmla="*/ 863449 w 1040852"/>
                                                                                              <a:gd name="connsiteY18" fmla="*/ 271337 h 690483"/>
                                                                                              <a:gd name="connsiteX19" fmla="*/ 1040040 w 1040852"/>
                                                                                              <a:gd name="connsiteY19" fmla="*/ 403 h 690483"/>
                                                                                              <a:gd name="connsiteX20" fmla="*/ 878268 w 1040852"/>
                                                                                              <a:gd name="connsiteY20" fmla="*/ 93077 h 690483"/>
                                                                                              <a:gd name="connsiteX21" fmla="*/ 812648 w 1040852"/>
                                                                                              <a:gd name="connsiteY21" fmla="*/ 118783 h 690483"/>
                                                                                              <a:gd name="connsiteX22" fmla="*/ 755082 w 1040852"/>
                                                                                              <a:gd name="connsiteY22" fmla="*/ 140709 h 690483"/>
                                                                                              <a:gd name="connsiteX23" fmla="*/ 764854 w 1040852"/>
                                                                                              <a:gd name="connsiteY23" fmla="*/ 109363 h 690483"/>
                                                                                              <a:gd name="connsiteX24" fmla="*/ 717762 w 1040852"/>
                                                                                              <a:gd name="connsiteY24" fmla="*/ 107635 h 690483"/>
                                                                                              <a:gd name="connsiteX25" fmla="*/ 646160 w 1040852"/>
                                                                                              <a:gd name="connsiteY25" fmla="*/ 134810 h 690483"/>
                                                                                              <a:gd name="connsiteX26" fmla="*/ 579929 w 1040852"/>
                                                                                              <a:gd name="connsiteY26" fmla="*/ 162091 h 690483"/>
                                                                                              <a:gd name="connsiteX0" fmla="*/ 579929 w 1040852"/>
                                                                                              <a:gd name="connsiteY0" fmla="*/ 162091 h 690348"/>
                                                                                              <a:gd name="connsiteX1" fmla="*/ 510271 w 1040852"/>
                                                                                              <a:gd name="connsiteY1" fmla="*/ 174577 h 690348"/>
                                                                                              <a:gd name="connsiteX2" fmla="*/ 508084 w 1040852"/>
                                                                                              <a:gd name="connsiteY2" fmla="*/ 101876 h 690348"/>
                                                                                              <a:gd name="connsiteX3" fmla="*/ 477402 w 1040852"/>
                                                                                              <a:gd name="connsiteY3" fmla="*/ 95011 h 690348"/>
                                                                                              <a:gd name="connsiteX4" fmla="*/ 427745 w 1040852"/>
                                                                                              <a:gd name="connsiteY4" fmla="*/ 121991 h 690348"/>
                                                                                              <a:gd name="connsiteX5" fmla="*/ 297394 w 1040852"/>
                                                                                              <a:gd name="connsiteY5" fmla="*/ 118939 h 690348"/>
                                                                                              <a:gd name="connsiteX6" fmla="*/ 187644 w 1040852"/>
                                                                                              <a:gd name="connsiteY6" fmla="*/ 131514 h 690348"/>
                                                                                              <a:gd name="connsiteX7" fmla="*/ 113168 w 1040852"/>
                                                                                              <a:gd name="connsiteY7" fmla="*/ 234953 h 690348"/>
                                                                                              <a:gd name="connsiteX8" fmla="*/ 2034 w 1040852"/>
                                                                                              <a:gd name="connsiteY8" fmla="*/ 364974 h 690348"/>
                                                                                              <a:gd name="connsiteX9" fmla="*/ 258294 w 1040852"/>
                                                                                              <a:gd name="connsiteY9" fmla="*/ 553947 h 690348"/>
                                                                                              <a:gd name="connsiteX10" fmla="*/ 336596 w 1040852"/>
                                                                                              <a:gd name="connsiteY10" fmla="*/ 609833 h 690348"/>
                                                                                              <a:gd name="connsiteX11" fmla="*/ 432991 w 1040852"/>
                                                                                              <a:gd name="connsiteY11" fmla="*/ 618681 h 690348"/>
                                                                                              <a:gd name="connsiteX12" fmla="*/ 336596 w 1040852"/>
                                                                                              <a:gd name="connsiteY12" fmla="*/ 524582 h 690348"/>
                                                                                              <a:gd name="connsiteX13" fmla="*/ 551050 w 1040852"/>
                                                                                              <a:gd name="connsiteY13" fmla="*/ 661297 h 690348"/>
                                                                                              <a:gd name="connsiteX14" fmla="*/ 609288 w 1040852"/>
                                                                                              <a:gd name="connsiteY14" fmla="*/ 689578 h 690348"/>
                                                                                              <a:gd name="connsiteX15" fmla="*/ 655337 w 1040852"/>
                                                                                              <a:gd name="connsiteY15" fmla="*/ 641981 h 690348"/>
                                                                                              <a:gd name="connsiteX16" fmla="*/ 731246 w 1040852"/>
                                                                                              <a:gd name="connsiteY16" fmla="*/ 500660 h 690348"/>
                                                                                              <a:gd name="connsiteX17" fmla="*/ 817599 w 1040852"/>
                                                                                              <a:gd name="connsiteY17" fmla="*/ 351014 h 690348"/>
                                                                                              <a:gd name="connsiteX18" fmla="*/ 863449 w 1040852"/>
                                                                                              <a:gd name="connsiteY18" fmla="*/ 271337 h 690348"/>
                                                                                              <a:gd name="connsiteX19" fmla="*/ 1040040 w 1040852"/>
                                                                                              <a:gd name="connsiteY19" fmla="*/ 403 h 690348"/>
                                                                                              <a:gd name="connsiteX20" fmla="*/ 878268 w 1040852"/>
                                                                                              <a:gd name="connsiteY20" fmla="*/ 93077 h 690348"/>
                                                                                              <a:gd name="connsiteX21" fmla="*/ 812648 w 1040852"/>
                                                                                              <a:gd name="connsiteY21" fmla="*/ 118783 h 690348"/>
                                                                                              <a:gd name="connsiteX22" fmla="*/ 755082 w 1040852"/>
                                                                                              <a:gd name="connsiteY22" fmla="*/ 140709 h 690348"/>
                                                                                              <a:gd name="connsiteX23" fmla="*/ 764854 w 1040852"/>
                                                                                              <a:gd name="connsiteY23" fmla="*/ 109363 h 690348"/>
                                                                                              <a:gd name="connsiteX24" fmla="*/ 717762 w 1040852"/>
                                                                                              <a:gd name="connsiteY24" fmla="*/ 107635 h 690348"/>
                                                                                              <a:gd name="connsiteX25" fmla="*/ 646160 w 1040852"/>
                                                                                              <a:gd name="connsiteY25" fmla="*/ 134810 h 690348"/>
                                                                                              <a:gd name="connsiteX26" fmla="*/ 579929 w 1040852"/>
                                                                                              <a:gd name="connsiteY26" fmla="*/ 162091 h 690348"/>
                                                                                              <a:gd name="connsiteX0" fmla="*/ 579929 w 1040852"/>
                                                                                              <a:gd name="connsiteY0" fmla="*/ 162091 h 690348"/>
                                                                                              <a:gd name="connsiteX1" fmla="*/ 510271 w 1040852"/>
                                                                                              <a:gd name="connsiteY1" fmla="*/ 174577 h 690348"/>
                                                                                              <a:gd name="connsiteX2" fmla="*/ 508084 w 1040852"/>
                                                                                              <a:gd name="connsiteY2" fmla="*/ 101876 h 690348"/>
                                                                                              <a:gd name="connsiteX3" fmla="*/ 477402 w 1040852"/>
                                                                                              <a:gd name="connsiteY3" fmla="*/ 95011 h 690348"/>
                                                                                              <a:gd name="connsiteX4" fmla="*/ 427745 w 1040852"/>
                                                                                              <a:gd name="connsiteY4" fmla="*/ 121991 h 690348"/>
                                                                                              <a:gd name="connsiteX5" fmla="*/ 297394 w 1040852"/>
                                                                                              <a:gd name="connsiteY5" fmla="*/ 118939 h 690348"/>
                                                                                              <a:gd name="connsiteX6" fmla="*/ 187644 w 1040852"/>
                                                                                              <a:gd name="connsiteY6" fmla="*/ 131514 h 690348"/>
                                                                                              <a:gd name="connsiteX7" fmla="*/ 113168 w 1040852"/>
                                                                                              <a:gd name="connsiteY7" fmla="*/ 234953 h 690348"/>
                                                                                              <a:gd name="connsiteX8" fmla="*/ 2034 w 1040852"/>
                                                                                              <a:gd name="connsiteY8" fmla="*/ 364974 h 690348"/>
                                                                                              <a:gd name="connsiteX9" fmla="*/ 258294 w 1040852"/>
                                                                                              <a:gd name="connsiteY9" fmla="*/ 553947 h 690348"/>
                                                                                              <a:gd name="connsiteX10" fmla="*/ 336596 w 1040852"/>
                                                                                              <a:gd name="connsiteY10" fmla="*/ 609833 h 690348"/>
                                                                                              <a:gd name="connsiteX11" fmla="*/ 432991 w 1040852"/>
                                                                                              <a:gd name="connsiteY11" fmla="*/ 618681 h 690348"/>
                                                                                              <a:gd name="connsiteX12" fmla="*/ 336596 w 1040852"/>
                                                                                              <a:gd name="connsiteY12" fmla="*/ 524582 h 690348"/>
                                                                                              <a:gd name="connsiteX13" fmla="*/ 551050 w 1040852"/>
                                                                                              <a:gd name="connsiteY13" fmla="*/ 661297 h 690348"/>
                                                                                              <a:gd name="connsiteX14" fmla="*/ 609288 w 1040852"/>
                                                                                              <a:gd name="connsiteY14" fmla="*/ 689578 h 690348"/>
                                                                                              <a:gd name="connsiteX15" fmla="*/ 655337 w 1040852"/>
                                                                                              <a:gd name="connsiteY15" fmla="*/ 641981 h 690348"/>
                                                                                              <a:gd name="connsiteX16" fmla="*/ 731246 w 1040852"/>
                                                                                              <a:gd name="connsiteY16" fmla="*/ 500660 h 690348"/>
                                                                                              <a:gd name="connsiteX17" fmla="*/ 817599 w 1040852"/>
                                                                                              <a:gd name="connsiteY17" fmla="*/ 351014 h 690348"/>
                                                                                              <a:gd name="connsiteX18" fmla="*/ 863449 w 1040852"/>
                                                                                              <a:gd name="connsiteY18" fmla="*/ 271337 h 690348"/>
                                                                                              <a:gd name="connsiteX19" fmla="*/ 1040040 w 1040852"/>
                                                                                              <a:gd name="connsiteY19" fmla="*/ 403 h 690348"/>
                                                                                              <a:gd name="connsiteX20" fmla="*/ 878268 w 1040852"/>
                                                                                              <a:gd name="connsiteY20" fmla="*/ 93077 h 690348"/>
                                                                                              <a:gd name="connsiteX21" fmla="*/ 812648 w 1040852"/>
                                                                                              <a:gd name="connsiteY21" fmla="*/ 118783 h 690348"/>
                                                                                              <a:gd name="connsiteX22" fmla="*/ 755082 w 1040852"/>
                                                                                              <a:gd name="connsiteY22" fmla="*/ 140709 h 690348"/>
                                                                                              <a:gd name="connsiteX23" fmla="*/ 764854 w 1040852"/>
                                                                                              <a:gd name="connsiteY23" fmla="*/ 109363 h 690348"/>
                                                                                              <a:gd name="connsiteX24" fmla="*/ 717762 w 1040852"/>
                                                                                              <a:gd name="connsiteY24" fmla="*/ 107635 h 690348"/>
                                                                                              <a:gd name="connsiteX25" fmla="*/ 646160 w 1040852"/>
                                                                                              <a:gd name="connsiteY25" fmla="*/ 134810 h 690348"/>
                                                                                              <a:gd name="connsiteX26" fmla="*/ 579929 w 1040852"/>
                                                                                              <a:gd name="connsiteY26" fmla="*/ 162091 h 690348"/>
                                                                                              <a:gd name="connsiteX0" fmla="*/ 579929 w 1040852"/>
                                                                                              <a:gd name="connsiteY0" fmla="*/ 162091 h 690348"/>
                                                                                              <a:gd name="connsiteX1" fmla="*/ 510271 w 1040852"/>
                                                                                              <a:gd name="connsiteY1" fmla="*/ 174577 h 690348"/>
                                                                                              <a:gd name="connsiteX2" fmla="*/ 508084 w 1040852"/>
                                                                                              <a:gd name="connsiteY2" fmla="*/ 101876 h 690348"/>
                                                                                              <a:gd name="connsiteX3" fmla="*/ 477402 w 1040852"/>
                                                                                              <a:gd name="connsiteY3" fmla="*/ 95011 h 690348"/>
                                                                                              <a:gd name="connsiteX4" fmla="*/ 427745 w 1040852"/>
                                                                                              <a:gd name="connsiteY4" fmla="*/ 121991 h 690348"/>
                                                                                              <a:gd name="connsiteX5" fmla="*/ 297394 w 1040852"/>
                                                                                              <a:gd name="connsiteY5" fmla="*/ 118939 h 690348"/>
                                                                                              <a:gd name="connsiteX6" fmla="*/ 187644 w 1040852"/>
                                                                                              <a:gd name="connsiteY6" fmla="*/ 131514 h 690348"/>
                                                                                              <a:gd name="connsiteX7" fmla="*/ 113168 w 1040852"/>
                                                                                              <a:gd name="connsiteY7" fmla="*/ 234953 h 690348"/>
                                                                                              <a:gd name="connsiteX8" fmla="*/ 2034 w 1040852"/>
                                                                                              <a:gd name="connsiteY8" fmla="*/ 364974 h 690348"/>
                                                                                              <a:gd name="connsiteX9" fmla="*/ 258294 w 1040852"/>
                                                                                              <a:gd name="connsiteY9" fmla="*/ 553947 h 690348"/>
                                                                                              <a:gd name="connsiteX10" fmla="*/ 336596 w 1040852"/>
                                                                                              <a:gd name="connsiteY10" fmla="*/ 609833 h 690348"/>
                                                                                              <a:gd name="connsiteX11" fmla="*/ 432991 w 1040852"/>
                                                                                              <a:gd name="connsiteY11" fmla="*/ 618681 h 690348"/>
                                                                                              <a:gd name="connsiteX12" fmla="*/ 336596 w 1040852"/>
                                                                                              <a:gd name="connsiteY12" fmla="*/ 524582 h 690348"/>
                                                                                              <a:gd name="connsiteX13" fmla="*/ 551050 w 1040852"/>
                                                                                              <a:gd name="connsiteY13" fmla="*/ 661297 h 690348"/>
                                                                                              <a:gd name="connsiteX14" fmla="*/ 609288 w 1040852"/>
                                                                                              <a:gd name="connsiteY14" fmla="*/ 689578 h 690348"/>
                                                                                              <a:gd name="connsiteX15" fmla="*/ 655337 w 1040852"/>
                                                                                              <a:gd name="connsiteY15" fmla="*/ 641981 h 690348"/>
                                                                                              <a:gd name="connsiteX16" fmla="*/ 731246 w 1040852"/>
                                                                                              <a:gd name="connsiteY16" fmla="*/ 500660 h 690348"/>
                                                                                              <a:gd name="connsiteX17" fmla="*/ 817599 w 1040852"/>
                                                                                              <a:gd name="connsiteY17" fmla="*/ 351014 h 690348"/>
                                                                                              <a:gd name="connsiteX18" fmla="*/ 863449 w 1040852"/>
                                                                                              <a:gd name="connsiteY18" fmla="*/ 271337 h 690348"/>
                                                                                              <a:gd name="connsiteX19" fmla="*/ 1040040 w 1040852"/>
                                                                                              <a:gd name="connsiteY19" fmla="*/ 403 h 690348"/>
                                                                                              <a:gd name="connsiteX20" fmla="*/ 878268 w 1040852"/>
                                                                                              <a:gd name="connsiteY20" fmla="*/ 93077 h 690348"/>
                                                                                              <a:gd name="connsiteX21" fmla="*/ 812648 w 1040852"/>
                                                                                              <a:gd name="connsiteY21" fmla="*/ 118783 h 690348"/>
                                                                                              <a:gd name="connsiteX22" fmla="*/ 755082 w 1040852"/>
                                                                                              <a:gd name="connsiteY22" fmla="*/ 140709 h 690348"/>
                                                                                              <a:gd name="connsiteX23" fmla="*/ 764854 w 1040852"/>
                                                                                              <a:gd name="connsiteY23" fmla="*/ 109363 h 690348"/>
                                                                                              <a:gd name="connsiteX24" fmla="*/ 717762 w 1040852"/>
                                                                                              <a:gd name="connsiteY24" fmla="*/ 107635 h 690348"/>
                                                                                              <a:gd name="connsiteX25" fmla="*/ 646160 w 1040852"/>
                                                                                              <a:gd name="connsiteY25" fmla="*/ 134810 h 690348"/>
                                                                                              <a:gd name="connsiteX26" fmla="*/ 579929 w 1040852"/>
                                                                                              <a:gd name="connsiteY26" fmla="*/ 162091 h 690348"/>
                                                                                              <a:gd name="connsiteX0" fmla="*/ 579929 w 1040852"/>
                                                                                              <a:gd name="connsiteY0" fmla="*/ 162091 h 690621"/>
                                                                                              <a:gd name="connsiteX1" fmla="*/ 510271 w 1040852"/>
                                                                                              <a:gd name="connsiteY1" fmla="*/ 174577 h 690621"/>
                                                                                              <a:gd name="connsiteX2" fmla="*/ 508084 w 1040852"/>
                                                                                              <a:gd name="connsiteY2" fmla="*/ 101876 h 690621"/>
                                                                                              <a:gd name="connsiteX3" fmla="*/ 477402 w 1040852"/>
                                                                                              <a:gd name="connsiteY3" fmla="*/ 95011 h 690621"/>
                                                                                              <a:gd name="connsiteX4" fmla="*/ 427745 w 1040852"/>
                                                                                              <a:gd name="connsiteY4" fmla="*/ 121991 h 690621"/>
                                                                                              <a:gd name="connsiteX5" fmla="*/ 297394 w 1040852"/>
                                                                                              <a:gd name="connsiteY5" fmla="*/ 118939 h 690621"/>
                                                                                              <a:gd name="connsiteX6" fmla="*/ 187644 w 1040852"/>
                                                                                              <a:gd name="connsiteY6" fmla="*/ 131514 h 690621"/>
                                                                                              <a:gd name="connsiteX7" fmla="*/ 113168 w 1040852"/>
                                                                                              <a:gd name="connsiteY7" fmla="*/ 234953 h 690621"/>
                                                                                              <a:gd name="connsiteX8" fmla="*/ 2034 w 1040852"/>
                                                                                              <a:gd name="connsiteY8" fmla="*/ 364974 h 690621"/>
                                                                                              <a:gd name="connsiteX9" fmla="*/ 258294 w 1040852"/>
                                                                                              <a:gd name="connsiteY9" fmla="*/ 553947 h 690621"/>
                                                                                              <a:gd name="connsiteX10" fmla="*/ 336596 w 1040852"/>
                                                                                              <a:gd name="connsiteY10" fmla="*/ 609833 h 690621"/>
                                                                                              <a:gd name="connsiteX11" fmla="*/ 432991 w 1040852"/>
                                                                                              <a:gd name="connsiteY11" fmla="*/ 618681 h 690621"/>
                                                                                              <a:gd name="connsiteX12" fmla="*/ 336596 w 1040852"/>
                                                                                              <a:gd name="connsiteY12" fmla="*/ 524582 h 690621"/>
                                                                                              <a:gd name="connsiteX13" fmla="*/ 551050 w 1040852"/>
                                                                                              <a:gd name="connsiteY13" fmla="*/ 661297 h 690621"/>
                                                                                              <a:gd name="connsiteX14" fmla="*/ 609288 w 1040852"/>
                                                                                              <a:gd name="connsiteY14" fmla="*/ 689578 h 690621"/>
                                                                                              <a:gd name="connsiteX15" fmla="*/ 660100 w 1040852"/>
                                                                                              <a:gd name="connsiteY15" fmla="*/ 637218 h 690621"/>
                                                                                              <a:gd name="connsiteX16" fmla="*/ 731246 w 1040852"/>
                                                                                              <a:gd name="connsiteY16" fmla="*/ 500660 h 690621"/>
                                                                                              <a:gd name="connsiteX17" fmla="*/ 817599 w 1040852"/>
                                                                                              <a:gd name="connsiteY17" fmla="*/ 351014 h 690621"/>
                                                                                              <a:gd name="connsiteX18" fmla="*/ 863449 w 1040852"/>
                                                                                              <a:gd name="connsiteY18" fmla="*/ 271337 h 690621"/>
                                                                                              <a:gd name="connsiteX19" fmla="*/ 1040040 w 1040852"/>
                                                                                              <a:gd name="connsiteY19" fmla="*/ 403 h 690621"/>
                                                                                              <a:gd name="connsiteX20" fmla="*/ 878268 w 1040852"/>
                                                                                              <a:gd name="connsiteY20" fmla="*/ 93077 h 690621"/>
                                                                                              <a:gd name="connsiteX21" fmla="*/ 812648 w 1040852"/>
                                                                                              <a:gd name="connsiteY21" fmla="*/ 118783 h 690621"/>
                                                                                              <a:gd name="connsiteX22" fmla="*/ 755082 w 1040852"/>
                                                                                              <a:gd name="connsiteY22" fmla="*/ 140709 h 690621"/>
                                                                                              <a:gd name="connsiteX23" fmla="*/ 764854 w 1040852"/>
                                                                                              <a:gd name="connsiteY23" fmla="*/ 109363 h 690621"/>
                                                                                              <a:gd name="connsiteX24" fmla="*/ 717762 w 1040852"/>
                                                                                              <a:gd name="connsiteY24" fmla="*/ 107635 h 690621"/>
                                                                                              <a:gd name="connsiteX25" fmla="*/ 646160 w 1040852"/>
                                                                                              <a:gd name="connsiteY25" fmla="*/ 134810 h 690621"/>
                                                                                              <a:gd name="connsiteX26" fmla="*/ 579929 w 1040852"/>
                                                                                              <a:gd name="connsiteY26" fmla="*/ 162091 h 690621"/>
                                                                                              <a:gd name="connsiteX0" fmla="*/ 579929 w 1040852"/>
                                                                                              <a:gd name="connsiteY0" fmla="*/ 162091 h 694666"/>
                                                                                              <a:gd name="connsiteX1" fmla="*/ 510271 w 1040852"/>
                                                                                              <a:gd name="connsiteY1" fmla="*/ 174577 h 694666"/>
                                                                                              <a:gd name="connsiteX2" fmla="*/ 508084 w 1040852"/>
                                                                                              <a:gd name="connsiteY2" fmla="*/ 101876 h 694666"/>
                                                                                              <a:gd name="connsiteX3" fmla="*/ 477402 w 1040852"/>
                                                                                              <a:gd name="connsiteY3" fmla="*/ 95011 h 694666"/>
                                                                                              <a:gd name="connsiteX4" fmla="*/ 427745 w 1040852"/>
                                                                                              <a:gd name="connsiteY4" fmla="*/ 121991 h 694666"/>
                                                                                              <a:gd name="connsiteX5" fmla="*/ 297394 w 1040852"/>
                                                                                              <a:gd name="connsiteY5" fmla="*/ 118939 h 694666"/>
                                                                                              <a:gd name="connsiteX6" fmla="*/ 187644 w 1040852"/>
                                                                                              <a:gd name="connsiteY6" fmla="*/ 131514 h 694666"/>
                                                                                              <a:gd name="connsiteX7" fmla="*/ 113168 w 1040852"/>
                                                                                              <a:gd name="connsiteY7" fmla="*/ 234953 h 694666"/>
                                                                                              <a:gd name="connsiteX8" fmla="*/ 2034 w 1040852"/>
                                                                                              <a:gd name="connsiteY8" fmla="*/ 364974 h 694666"/>
                                                                                              <a:gd name="connsiteX9" fmla="*/ 258294 w 1040852"/>
                                                                                              <a:gd name="connsiteY9" fmla="*/ 553947 h 694666"/>
                                                                                              <a:gd name="connsiteX10" fmla="*/ 336596 w 1040852"/>
                                                                                              <a:gd name="connsiteY10" fmla="*/ 609833 h 694666"/>
                                                                                              <a:gd name="connsiteX11" fmla="*/ 432991 w 1040852"/>
                                                                                              <a:gd name="connsiteY11" fmla="*/ 618681 h 694666"/>
                                                                                              <a:gd name="connsiteX12" fmla="*/ 336596 w 1040852"/>
                                                                                              <a:gd name="connsiteY12" fmla="*/ 524582 h 694666"/>
                                                                                              <a:gd name="connsiteX13" fmla="*/ 572481 w 1040852"/>
                                                                                              <a:gd name="connsiteY13" fmla="*/ 675585 h 694666"/>
                                                                                              <a:gd name="connsiteX14" fmla="*/ 609288 w 1040852"/>
                                                                                              <a:gd name="connsiteY14" fmla="*/ 689578 h 694666"/>
                                                                                              <a:gd name="connsiteX15" fmla="*/ 660100 w 1040852"/>
                                                                                              <a:gd name="connsiteY15" fmla="*/ 637218 h 694666"/>
                                                                                              <a:gd name="connsiteX16" fmla="*/ 731246 w 1040852"/>
                                                                                              <a:gd name="connsiteY16" fmla="*/ 500660 h 694666"/>
                                                                                              <a:gd name="connsiteX17" fmla="*/ 817599 w 1040852"/>
                                                                                              <a:gd name="connsiteY17" fmla="*/ 351014 h 694666"/>
                                                                                              <a:gd name="connsiteX18" fmla="*/ 863449 w 1040852"/>
                                                                                              <a:gd name="connsiteY18" fmla="*/ 271337 h 694666"/>
                                                                                              <a:gd name="connsiteX19" fmla="*/ 1040040 w 1040852"/>
                                                                                              <a:gd name="connsiteY19" fmla="*/ 403 h 694666"/>
                                                                                              <a:gd name="connsiteX20" fmla="*/ 878268 w 1040852"/>
                                                                                              <a:gd name="connsiteY20" fmla="*/ 93077 h 694666"/>
                                                                                              <a:gd name="connsiteX21" fmla="*/ 812648 w 1040852"/>
                                                                                              <a:gd name="connsiteY21" fmla="*/ 118783 h 694666"/>
                                                                                              <a:gd name="connsiteX22" fmla="*/ 755082 w 1040852"/>
                                                                                              <a:gd name="connsiteY22" fmla="*/ 140709 h 694666"/>
                                                                                              <a:gd name="connsiteX23" fmla="*/ 764854 w 1040852"/>
                                                                                              <a:gd name="connsiteY23" fmla="*/ 109363 h 694666"/>
                                                                                              <a:gd name="connsiteX24" fmla="*/ 717762 w 1040852"/>
                                                                                              <a:gd name="connsiteY24" fmla="*/ 107635 h 694666"/>
                                                                                              <a:gd name="connsiteX25" fmla="*/ 646160 w 1040852"/>
                                                                                              <a:gd name="connsiteY25" fmla="*/ 134810 h 694666"/>
                                                                                              <a:gd name="connsiteX26" fmla="*/ 579929 w 1040852"/>
                                                                                              <a:gd name="connsiteY26" fmla="*/ 162091 h 694666"/>
                                                                                              <a:gd name="connsiteX0" fmla="*/ 579929 w 1040852"/>
                                                                                              <a:gd name="connsiteY0" fmla="*/ 162091 h 690082"/>
                                                                                              <a:gd name="connsiteX1" fmla="*/ 510271 w 1040852"/>
                                                                                              <a:gd name="connsiteY1" fmla="*/ 174577 h 690082"/>
                                                                                              <a:gd name="connsiteX2" fmla="*/ 508084 w 1040852"/>
                                                                                              <a:gd name="connsiteY2" fmla="*/ 101876 h 690082"/>
                                                                                              <a:gd name="connsiteX3" fmla="*/ 477402 w 1040852"/>
                                                                                              <a:gd name="connsiteY3" fmla="*/ 95011 h 690082"/>
                                                                                              <a:gd name="connsiteX4" fmla="*/ 427745 w 1040852"/>
                                                                                              <a:gd name="connsiteY4" fmla="*/ 121991 h 690082"/>
                                                                                              <a:gd name="connsiteX5" fmla="*/ 297394 w 1040852"/>
                                                                                              <a:gd name="connsiteY5" fmla="*/ 118939 h 690082"/>
                                                                                              <a:gd name="connsiteX6" fmla="*/ 187644 w 1040852"/>
                                                                                              <a:gd name="connsiteY6" fmla="*/ 131514 h 690082"/>
                                                                                              <a:gd name="connsiteX7" fmla="*/ 113168 w 1040852"/>
                                                                                              <a:gd name="connsiteY7" fmla="*/ 234953 h 690082"/>
                                                                                              <a:gd name="connsiteX8" fmla="*/ 2034 w 1040852"/>
                                                                                              <a:gd name="connsiteY8" fmla="*/ 364974 h 690082"/>
                                                                                              <a:gd name="connsiteX9" fmla="*/ 258294 w 1040852"/>
                                                                                              <a:gd name="connsiteY9" fmla="*/ 553947 h 690082"/>
                                                                                              <a:gd name="connsiteX10" fmla="*/ 336596 w 1040852"/>
                                                                                              <a:gd name="connsiteY10" fmla="*/ 609833 h 690082"/>
                                                                                              <a:gd name="connsiteX11" fmla="*/ 432991 w 1040852"/>
                                                                                              <a:gd name="connsiteY11" fmla="*/ 618681 h 690082"/>
                                                                                              <a:gd name="connsiteX12" fmla="*/ 336596 w 1040852"/>
                                                                                              <a:gd name="connsiteY12" fmla="*/ 524582 h 690082"/>
                                                                                              <a:gd name="connsiteX13" fmla="*/ 572481 w 1040852"/>
                                                                                              <a:gd name="connsiteY13" fmla="*/ 675585 h 690082"/>
                                                                                              <a:gd name="connsiteX14" fmla="*/ 609288 w 1040852"/>
                                                                                              <a:gd name="connsiteY14" fmla="*/ 689578 h 690082"/>
                                                                                              <a:gd name="connsiteX15" fmla="*/ 660100 w 1040852"/>
                                                                                              <a:gd name="connsiteY15" fmla="*/ 637218 h 690082"/>
                                                                                              <a:gd name="connsiteX16" fmla="*/ 731246 w 1040852"/>
                                                                                              <a:gd name="connsiteY16" fmla="*/ 500660 h 690082"/>
                                                                                              <a:gd name="connsiteX17" fmla="*/ 817599 w 1040852"/>
                                                                                              <a:gd name="connsiteY17" fmla="*/ 351014 h 690082"/>
                                                                                              <a:gd name="connsiteX18" fmla="*/ 863449 w 1040852"/>
                                                                                              <a:gd name="connsiteY18" fmla="*/ 271337 h 690082"/>
                                                                                              <a:gd name="connsiteX19" fmla="*/ 1040040 w 1040852"/>
                                                                                              <a:gd name="connsiteY19" fmla="*/ 403 h 690082"/>
                                                                                              <a:gd name="connsiteX20" fmla="*/ 878268 w 1040852"/>
                                                                                              <a:gd name="connsiteY20" fmla="*/ 93077 h 690082"/>
                                                                                              <a:gd name="connsiteX21" fmla="*/ 812648 w 1040852"/>
                                                                                              <a:gd name="connsiteY21" fmla="*/ 118783 h 690082"/>
                                                                                              <a:gd name="connsiteX22" fmla="*/ 755082 w 1040852"/>
                                                                                              <a:gd name="connsiteY22" fmla="*/ 140709 h 690082"/>
                                                                                              <a:gd name="connsiteX23" fmla="*/ 764854 w 1040852"/>
                                                                                              <a:gd name="connsiteY23" fmla="*/ 109363 h 690082"/>
                                                                                              <a:gd name="connsiteX24" fmla="*/ 717762 w 1040852"/>
                                                                                              <a:gd name="connsiteY24" fmla="*/ 107635 h 690082"/>
                                                                                              <a:gd name="connsiteX25" fmla="*/ 646160 w 1040852"/>
                                                                                              <a:gd name="connsiteY25" fmla="*/ 134810 h 690082"/>
                                                                                              <a:gd name="connsiteX26" fmla="*/ 579929 w 1040852"/>
                                                                                              <a:gd name="connsiteY26" fmla="*/ 162091 h 690082"/>
                                                                                              <a:gd name="connsiteX0" fmla="*/ 579929 w 1040852"/>
                                                                                              <a:gd name="connsiteY0" fmla="*/ 162091 h 690082"/>
                                                                                              <a:gd name="connsiteX1" fmla="*/ 510271 w 1040852"/>
                                                                                              <a:gd name="connsiteY1" fmla="*/ 174577 h 690082"/>
                                                                                              <a:gd name="connsiteX2" fmla="*/ 508084 w 1040852"/>
                                                                                              <a:gd name="connsiteY2" fmla="*/ 101876 h 690082"/>
                                                                                              <a:gd name="connsiteX3" fmla="*/ 477402 w 1040852"/>
                                                                                              <a:gd name="connsiteY3" fmla="*/ 95011 h 690082"/>
                                                                                              <a:gd name="connsiteX4" fmla="*/ 427745 w 1040852"/>
                                                                                              <a:gd name="connsiteY4" fmla="*/ 121991 h 690082"/>
                                                                                              <a:gd name="connsiteX5" fmla="*/ 297394 w 1040852"/>
                                                                                              <a:gd name="connsiteY5" fmla="*/ 118939 h 690082"/>
                                                                                              <a:gd name="connsiteX6" fmla="*/ 187644 w 1040852"/>
                                                                                              <a:gd name="connsiteY6" fmla="*/ 131514 h 690082"/>
                                                                                              <a:gd name="connsiteX7" fmla="*/ 113168 w 1040852"/>
                                                                                              <a:gd name="connsiteY7" fmla="*/ 234953 h 690082"/>
                                                                                              <a:gd name="connsiteX8" fmla="*/ 2034 w 1040852"/>
                                                                                              <a:gd name="connsiteY8" fmla="*/ 364974 h 690082"/>
                                                                                              <a:gd name="connsiteX9" fmla="*/ 258294 w 1040852"/>
                                                                                              <a:gd name="connsiteY9" fmla="*/ 553947 h 690082"/>
                                                                                              <a:gd name="connsiteX10" fmla="*/ 336596 w 1040852"/>
                                                                                              <a:gd name="connsiteY10" fmla="*/ 609833 h 690082"/>
                                                                                              <a:gd name="connsiteX11" fmla="*/ 432991 w 1040852"/>
                                                                                              <a:gd name="connsiteY11" fmla="*/ 618681 h 690082"/>
                                                                                              <a:gd name="connsiteX12" fmla="*/ 336596 w 1040852"/>
                                                                                              <a:gd name="connsiteY12" fmla="*/ 524582 h 690082"/>
                                                                                              <a:gd name="connsiteX13" fmla="*/ 572481 w 1040852"/>
                                                                                              <a:gd name="connsiteY13" fmla="*/ 675585 h 690082"/>
                                                                                              <a:gd name="connsiteX14" fmla="*/ 609288 w 1040852"/>
                                                                                              <a:gd name="connsiteY14" fmla="*/ 689578 h 690082"/>
                                                                                              <a:gd name="connsiteX15" fmla="*/ 660100 w 1040852"/>
                                                                                              <a:gd name="connsiteY15" fmla="*/ 637218 h 690082"/>
                                                                                              <a:gd name="connsiteX16" fmla="*/ 731246 w 1040852"/>
                                                                                              <a:gd name="connsiteY16" fmla="*/ 500660 h 690082"/>
                                                                                              <a:gd name="connsiteX17" fmla="*/ 817599 w 1040852"/>
                                                                                              <a:gd name="connsiteY17" fmla="*/ 351014 h 690082"/>
                                                                                              <a:gd name="connsiteX18" fmla="*/ 863449 w 1040852"/>
                                                                                              <a:gd name="connsiteY18" fmla="*/ 271337 h 690082"/>
                                                                                              <a:gd name="connsiteX19" fmla="*/ 1040040 w 1040852"/>
                                                                                              <a:gd name="connsiteY19" fmla="*/ 403 h 690082"/>
                                                                                              <a:gd name="connsiteX20" fmla="*/ 878268 w 1040852"/>
                                                                                              <a:gd name="connsiteY20" fmla="*/ 93077 h 690082"/>
                                                                                              <a:gd name="connsiteX21" fmla="*/ 812648 w 1040852"/>
                                                                                              <a:gd name="connsiteY21" fmla="*/ 118783 h 690082"/>
                                                                                              <a:gd name="connsiteX22" fmla="*/ 755082 w 1040852"/>
                                                                                              <a:gd name="connsiteY22" fmla="*/ 140709 h 690082"/>
                                                                                              <a:gd name="connsiteX23" fmla="*/ 764854 w 1040852"/>
                                                                                              <a:gd name="connsiteY23" fmla="*/ 109363 h 690082"/>
                                                                                              <a:gd name="connsiteX24" fmla="*/ 717762 w 1040852"/>
                                                                                              <a:gd name="connsiteY24" fmla="*/ 107635 h 690082"/>
                                                                                              <a:gd name="connsiteX25" fmla="*/ 646160 w 1040852"/>
                                                                                              <a:gd name="connsiteY25" fmla="*/ 134810 h 690082"/>
                                                                                              <a:gd name="connsiteX26" fmla="*/ 579929 w 1040852"/>
                                                                                              <a:gd name="connsiteY26" fmla="*/ 162091 h 690082"/>
                                                                                              <a:gd name="connsiteX0" fmla="*/ 579929 w 1040852"/>
                                                                                              <a:gd name="connsiteY0" fmla="*/ 162091 h 690455"/>
                                                                                              <a:gd name="connsiteX1" fmla="*/ 510271 w 1040852"/>
                                                                                              <a:gd name="connsiteY1" fmla="*/ 174577 h 690455"/>
                                                                                              <a:gd name="connsiteX2" fmla="*/ 508084 w 1040852"/>
                                                                                              <a:gd name="connsiteY2" fmla="*/ 101876 h 690455"/>
                                                                                              <a:gd name="connsiteX3" fmla="*/ 477402 w 1040852"/>
                                                                                              <a:gd name="connsiteY3" fmla="*/ 95011 h 690455"/>
                                                                                              <a:gd name="connsiteX4" fmla="*/ 427745 w 1040852"/>
                                                                                              <a:gd name="connsiteY4" fmla="*/ 121991 h 690455"/>
                                                                                              <a:gd name="connsiteX5" fmla="*/ 297394 w 1040852"/>
                                                                                              <a:gd name="connsiteY5" fmla="*/ 118939 h 690455"/>
                                                                                              <a:gd name="connsiteX6" fmla="*/ 187644 w 1040852"/>
                                                                                              <a:gd name="connsiteY6" fmla="*/ 131514 h 690455"/>
                                                                                              <a:gd name="connsiteX7" fmla="*/ 113168 w 1040852"/>
                                                                                              <a:gd name="connsiteY7" fmla="*/ 234953 h 690455"/>
                                                                                              <a:gd name="connsiteX8" fmla="*/ 2034 w 1040852"/>
                                                                                              <a:gd name="connsiteY8" fmla="*/ 364974 h 690455"/>
                                                                                              <a:gd name="connsiteX9" fmla="*/ 258294 w 1040852"/>
                                                                                              <a:gd name="connsiteY9" fmla="*/ 553947 h 690455"/>
                                                                                              <a:gd name="connsiteX10" fmla="*/ 336596 w 1040852"/>
                                                                                              <a:gd name="connsiteY10" fmla="*/ 609833 h 690455"/>
                                                                                              <a:gd name="connsiteX11" fmla="*/ 432991 w 1040852"/>
                                                                                              <a:gd name="connsiteY11" fmla="*/ 618681 h 690455"/>
                                                                                              <a:gd name="connsiteX12" fmla="*/ 336596 w 1040852"/>
                                                                                              <a:gd name="connsiteY12" fmla="*/ 524582 h 690455"/>
                                                                                              <a:gd name="connsiteX13" fmla="*/ 572481 w 1040852"/>
                                                                                              <a:gd name="connsiteY13" fmla="*/ 675585 h 690455"/>
                                                                                              <a:gd name="connsiteX14" fmla="*/ 609288 w 1040852"/>
                                                                                              <a:gd name="connsiteY14" fmla="*/ 689578 h 690455"/>
                                                                                              <a:gd name="connsiteX15" fmla="*/ 660100 w 1040852"/>
                                                                                              <a:gd name="connsiteY15" fmla="*/ 637218 h 690455"/>
                                                                                              <a:gd name="connsiteX16" fmla="*/ 731246 w 1040852"/>
                                                                                              <a:gd name="connsiteY16" fmla="*/ 500660 h 690455"/>
                                                                                              <a:gd name="connsiteX17" fmla="*/ 817599 w 1040852"/>
                                                                                              <a:gd name="connsiteY17" fmla="*/ 351014 h 690455"/>
                                                                                              <a:gd name="connsiteX18" fmla="*/ 863449 w 1040852"/>
                                                                                              <a:gd name="connsiteY18" fmla="*/ 271337 h 690455"/>
                                                                                              <a:gd name="connsiteX19" fmla="*/ 1040040 w 1040852"/>
                                                                                              <a:gd name="connsiteY19" fmla="*/ 403 h 690455"/>
                                                                                              <a:gd name="connsiteX20" fmla="*/ 878268 w 1040852"/>
                                                                                              <a:gd name="connsiteY20" fmla="*/ 93077 h 690455"/>
                                                                                              <a:gd name="connsiteX21" fmla="*/ 812648 w 1040852"/>
                                                                                              <a:gd name="connsiteY21" fmla="*/ 118783 h 690455"/>
                                                                                              <a:gd name="connsiteX22" fmla="*/ 755082 w 1040852"/>
                                                                                              <a:gd name="connsiteY22" fmla="*/ 140709 h 690455"/>
                                                                                              <a:gd name="connsiteX23" fmla="*/ 764854 w 1040852"/>
                                                                                              <a:gd name="connsiteY23" fmla="*/ 109363 h 690455"/>
                                                                                              <a:gd name="connsiteX24" fmla="*/ 717762 w 1040852"/>
                                                                                              <a:gd name="connsiteY24" fmla="*/ 107635 h 690455"/>
                                                                                              <a:gd name="connsiteX25" fmla="*/ 646160 w 1040852"/>
                                                                                              <a:gd name="connsiteY25" fmla="*/ 134810 h 690455"/>
                                                                                              <a:gd name="connsiteX26" fmla="*/ 579929 w 1040852"/>
                                                                                              <a:gd name="connsiteY26" fmla="*/ 162091 h 690455"/>
                                                                                              <a:gd name="connsiteX0" fmla="*/ 579929 w 1040852"/>
                                                                                              <a:gd name="connsiteY0" fmla="*/ 162091 h 685833"/>
                                                                                              <a:gd name="connsiteX1" fmla="*/ 510271 w 1040852"/>
                                                                                              <a:gd name="connsiteY1" fmla="*/ 174577 h 685833"/>
                                                                                              <a:gd name="connsiteX2" fmla="*/ 508084 w 1040852"/>
                                                                                              <a:gd name="connsiteY2" fmla="*/ 101876 h 685833"/>
                                                                                              <a:gd name="connsiteX3" fmla="*/ 477402 w 1040852"/>
                                                                                              <a:gd name="connsiteY3" fmla="*/ 95011 h 685833"/>
                                                                                              <a:gd name="connsiteX4" fmla="*/ 427745 w 1040852"/>
                                                                                              <a:gd name="connsiteY4" fmla="*/ 121991 h 685833"/>
                                                                                              <a:gd name="connsiteX5" fmla="*/ 297394 w 1040852"/>
                                                                                              <a:gd name="connsiteY5" fmla="*/ 118939 h 685833"/>
                                                                                              <a:gd name="connsiteX6" fmla="*/ 187644 w 1040852"/>
                                                                                              <a:gd name="connsiteY6" fmla="*/ 131514 h 685833"/>
                                                                                              <a:gd name="connsiteX7" fmla="*/ 113168 w 1040852"/>
                                                                                              <a:gd name="connsiteY7" fmla="*/ 234953 h 685833"/>
                                                                                              <a:gd name="connsiteX8" fmla="*/ 2034 w 1040852"/>
                                                                                              <a:gd name="connsiteY8" fmla="*/ 364974 h 685833"/>
                                                                                              <a:gd name="connsiteX9" fmla="*/ 258294 w 1040852"/>
                                                                                              <a:gd name="connsiteY9" fmla="*/ 553947 h 685833"/>
                                                                                              <a:gd name="connsiteX10" fmla="*/ 336596 w 1040852"/>
                                                                                              <a:gd name="connsiteY10" fmla="*/ 609833 h 685833"/>
                                                                                              <a:gd name="connsiteX11" fmla="*/ 432991 w 1040852"/>
                                                                                              <a:gd name="connsiteY11" fmla="*/ 618681 h 685833"/>
                                                                                              <a:gd name="connsiteX12" fmla="*/ 336596 w 1040852"/>
                                                                                              <a:gd name="connsiteY12" fmla="*/ 524582 h 685833"/>
                                                                                              <a:gd name="connsiteX13" fmla="*/ 572481 w 1040852"/>
                                                                                              <a:gd name="connsiteY13" fmla="*/ 675585 h 685833"/>
                                                                                              <a:gd name="connsiteX14" fmla="*/ 633101 w 1040852"/>
                                                                                              <a:gd name="connsiteY14" fmla="*/ 684815 h 685833"/>
                                                                                              <a:gd name="connsiteX15" fmla="*/ 660100 w 1040852"/>
                                                                                              <a:gd name="connsiteY15" fmla="*/ 637218 h 685833"/>
                                                                                              <a:gd name="connsiteX16" fmla="*/ 731246 w 1040852"/>
                                                                                              <a:gd name="connsiteY16" fmla="*/ 500660 h 685833"/>
                                                                                              <a:gd name="connsiteX17" fmla="*/ 817599 w 1040852"/>
                                                                                              <a:gd name="connsiteY17" fmla="*/ 351014 h 685833"/>
                                                                                              <a:gd name="connsiteX18" fmla="*/ 863449 w 1040852"/>
                                                                                              <a:gd name="connsiteY18" fmla="*/ 271337 h 685833"/>
                                                                                              <a:gd name="connsiteX19" fmla="*/ 1040040 w 1040852"/>
                                                                                              <a:gd name="connsiteY19" fmla="*/ 403 h 685833"/>
                                                                                              <a:gd name="connsiteX20" fmla="*/ 878268 w 1040852"/>
                                                                                              <a:gd name="connsiteY20" fmla="*/ 93077 h 685833"/>
                                                                                              <a:gd name="connsiteX21" fmla="*/ 812648 w 1040852"/>
                                                                                              <a:gd name="connsiteY21" fmla="*/ 118783 h 685833"/>
                                                                                              <a:gd name="connsiteX22" fmla="*/ 755082 w 1040852"/>
                                                                                              <a:gd name="connsiteY22" fmla="*/ 140709 h 685833"/>
                                                                                              <a:gd name="connsiteX23" fmla="*/ 764854 w 1040852"/>
                                                                                              <a:gd name="connsiteY23" fmla="*/ 109363 h 685833"/>
                                                                                              <a:gd name="connsiteX24" fmla="*/ 717762 w 1040852"/>
                                                                                              <a:gd name="connsiteY24" fmla="*/ 107635 h 685833"/>
                                                                                              <a:gd name="connsiteX25" fmla="*/ 646160 w 1040852"/>
                                                                                              <a:gd name="connsiteY25" fmla="*/ 134810 h 685833"/>
                                                                                              <a:gd name="connsiteX26" fmla="*/ 579929 w 1040852"/>
                                                                                              <a:gd name="connsiteY26" fmla="*/ 162091 h 685833"/>
                                                                                              <a:gd name="connsiteX0" fmla="*/ 579929 w 1040852"/>
                                                                                              <a:gd name="connsiteY0" fmla="*/ 162091 h 686636"/>
                                                                                              <a:gd name="connsiteX1" fmla="*/ 510271 w 1040852"/>
                                                                                              <a:gd name="connsiteY1" fmla="*/ 174577 h 686636"/>
                                                                                              <a:gd name="connsiteX2" fmla="*/ 508084 w 1040852"/>
                                                                                              <a:gd name="connsiteY2" fmla="*/ 101876 h 686636"/>
                                                                                              <a:gd name="connsiteX3" fmla="*/ 477402 w 1040852"/>
                                                                                              <a:gd name="connsiteY3" fmla="*/ 95011 h 686636"/>
                                                                                              <a:gd name="connsiteX4" fmla="*/ 427745 w 1040852"/>
                                                                                              <a:gd name="connsiteY4" fmla="*/ 121991 h 686636"/>
                                                                                              <a:gd name="connsiteX5" fmla="*/ 297394 w 1040852"/>
                                                                                              <a:gd name="connsiteY5" fmla="*/ 118939 h 686636"/>
                                                                                              <a:gd name="connsiteX6" fmla="*/ 187644 w 1040852"/>
                                                                                              <a:gd name="connsiteY6" fmla="*/ 131514 h 686636"/>
                                                                                              <a:gd name="connsiteX7" fmla="*/ 113168 w 1040852"/>
                                                                                              <a:gd name="connsiteY7" fmla="*/ 234953 h 686636"/>
                                                                                              <a:gd name="connsiteX8" fmla="*/ 2034 w 1040852"/>
                                                                                              <a:gd name="connsiteY8" fmla="*/ 364974 h 686636"/>
                                                                                              <a:gd name="connsiteX9" fmla="*/ 258294 w 1040852"/>
                                                                                              <a:gd name="connsiteY9" fmla="*/ 553947 h 686636"/>
                                                                                              <a:gd name="connsiteX10" fmla="*/ 336596 w 1040852"/>
                                                                                              <a:gd name="connsiteY10" fmla="*/ 609833 h 686636"/>
                                                                                              <a:gd name="connsiteX11" fmla="*/ 432991 w 1040852"/>
                                                                                              <a:gd name="connsiteY11" fmla="*/ 618681 h 686636"/>
                                                                                              <a:gd name="connsiteX12" fmla="*/ 336596 w 1040852"/>
                                                                                              <a:gd name="connsiteY12" fmla="*/ 524582 h 686636"/>
                                                                                              <a:gd name="connsiteX13" fmla="*/ 572481 w 1040852"/>
                                                                                              <a:gd name="connsiteY13" fmla="*/ 675585 h 686636"/>
                                                                                              <a:gd name="connsiteX14" fmla="*/ 633101 w 1040852"/>
                                                                                              <a:gd name="connsiteY14" fmla="*/ 684815 h 686636"/>
                                                                                              <a:gd name="connsiteX15" fmla="*/ 664862 w 1040852"/>
                                                                                              <a:gd name="connsiteY15" fmla="*/ 620549 h 686636"/>
                                                                                              <a:gd name="connsiteX16" fmla="*/ 731246 w 1040852"/>
                                                                                              <a:gd name="connsiteY16" fmla="*/ 500660 h 686636"/>
                                                                                              <a:gd name="connsiteX17" fmla="*/ 817599 w 1040852"/>
                                                                                              <a:gd name="connsiteY17" fmla="*/ 351014 h 686636"/>
                                                                                              <a:gd name="connsiteX18" fmla="*/ 863449 w 1040852"/>
                                                                                              <a:gd name="connsiteY18" fmla="*/ 271337 h 686636"/>
                                                                                              <a:gd name="connsiteX19" fmla="*/ 1040040 w 1040852"/>
                                                                                              <a:gd name="connsiteY19" fmla="*/ 403 h 686636"/>
                                                                                              <a:gd name="connsiteX20" fmla="*/ 878268 w 1040852"/>
                                                                                              <a:gd name="connsiteY20" fmla="*/ 93077 h 686636"/>
                                                                                              <a:gd name="connsiteX21" fmla="*/ 812648 w 1040852"/>
                                                                                              <a:gd name="connsiteY21" fmla="*/ 118783 h 686636"/>
                                                                                              <a:gd name="connsiteX22" fmla="*/ 755082 w 1040852"/>
                                                                                              <a:gd name="connsiteY22" fmla="*/ 140709 h 686636"/>
                                                                                              <a:gd name="connsiteX23" fmla="*/ 764854 w 1040852"/>
                                                                                              <a:gd name="connsiteY23" fmla="*/ 109363 h 686636"/>
                                                                                              <a:gd name="connsiteX24" fmla="*/ 717762 w 1040852"/>
                                                                                              <a:gd name="connsiteY24" fmla="*/ 107635 h 686636"/>
                                                                                              <a:gd name="connsiteX25" fmla="*/ 646160 w 1040852"/>
                                                                                              <a:gd name="connsiteY25" fmla="*/ 134810 h 686636"/>
                                                                                              <a:gd name="connsiteX26" fmla="*/ 579929 w 1040852"/>
                                                                                              <a:gd name="connsiteY26" fmla="*/ 162091 h 686636"/>
                                                                                              <a:gd name="connsiteX0" fmla="*/ 579929 w 1040852"/>
                                                                                              <a:gd name="connsiteY0" fmla="*/ 162091 h 702664"/>
                                                                                              <a:gd name="connsiteX1" fmla="*/ 510271 w 1040852"/>
                                                                                              <a:gd name="connsiteY1" fmla="*/ 174577 h 702664"/>
                                                                                              <a:gd name="connsiteX2" fmla="*/ 508084 w 1040852"/>
                                                                                              <a:gd name="connsiteY2" fmla="*/ 101876 h 702664"/>
                                                                                              <a:gd name="connsiteX3" fmla="*/ 477402 w 1040852"/>
                                                                                              <a:gd name="connsiteY3" fmla="*/ 95011 h 702664"/>
                                                                                              <a:gd name="connsiteX4" fmla="*/ 427745 w 1040852"/>
                                                                                              <a:gd name="connsiteY4" fmla="*/ 121991 h 702664"/>
                                                                                              <a:gd name="connsiteX5" fmla="*/ 297394 w 1040852"/>
                                                                                              <a:gd name="connsiteY5" fmla="*/ 118939 h 702664"/>
                                                                                              <a:gd name="connsiteX6" fmla="*/ 187644 w 1040852"/>
                                                                                              <a:gd name="connsiteY6" fmla="*/ 131514 h 702664"/>
                                                                                              <a:gd name="connsiteX7" fmla="*/ 113168 w 1040852"/>
                                                                                              <a:gd name="connsiteY7" fmla="*/ 234953 h 702664"/>
                                                                                              <a:gd name="connsiteX8" fmla="*/ 2034 w 1040852"/>
                                                                                              <a:gd name="connsiteY8" fmla="*/ 364974 h 702664"/>
                                                                                              <a:gd name="connsiteX9" fmla="*/ 258294 w 1040852"/>
                                                                                              <a:gd name="connsiteY9" fmla="*/ 553947 h 702664"/>
                                                                                              <a:gd name="connsiteX10" fmla="*/ 336596 w 1040852"/>
                                                                                              <a:gd name="connsiteY10" fmla="*/ 609833 h 702664"/>
                                                                                              <a:gd name="connsiteX11" fmla="*/ 432991 w 1040852"/>
                                                                                              <a:gd name="connsiteY11" fmla="*/ 618681 h 702664"/>
                                                                                              <a:gd name="connsiteX12" fmla="*/ 336596 w 1040852"/>
                                                                                              <a:gd name="connsiteY12" fmla="*/ 524582 h 702664"/>
                                                                                              <a:gd name="connsiteX13" fmla="*/ 582006 w 1040852"/>
                                                                                              <a:gd name="connsiteY13" fmla="*/ 697016 h 702664"/>
                                                                                              <a:gd name="connsiteX14" fmla="*/ 633101 w 1040852"/>
                                                                                              <a:gd name="connsiteY14" fmla="*/ 684815 h 702664"/>
                                                                                              <a:gd name="connsiteX15" fmla="*/ 664862 w 1040852"/>
                                                                                              <a:gd name="connsiteY15" fmla="*/ 620549 h 702664"/>
                                                                                              <a:gd name="connsiteX16" fmla="*/ 731246 w 1040852"/>
                                                                                              <a:gd name="connsiteY16" fmla="*/ 500660 h 702664"/>
                                                                                              <a:gd name="connsiteX17" fmla="*/ 817599 w 1040852"/>
                                                                                              <a:gd name="connsiteY17" fmla="*/ 351014 h 702664"/>
                                                                                              <a:gd name="connsiteX18" fmla="*/ 863449 w 1040852"/>
                                                                                              <a:gd name="connsiteY18" fmla="*/ 271337 h 702664"/>
                                                                                              <a:gd name="connsiteX19" fmla="*/ 1040040 w 1040852"/>
                                                                                              <a:gd name="connsiteY19" fmla="*/ 403 h 702664"/>
                                                                                              <a:gd name="connsiteX20" fmla="*/ 878268 w 1040852"/>
                                                                                              <a:gd name="connsiteY20" fmla="*/ 93077 h 702664"/>
                                                                                              <a:gd name="connsiteX21" fmla="*/ 812648 w 1040852"/>
                                                                                              <a:gd name="connsiteY21" fmla="*/ 118783 h 702664"/>
                                                                                              <a:gd name="connsiteX22" fmla="*/ 755082 w 1040852"/>
                                                                                              <a:gd name="connsiteY22" fmla="*/ 140709 h 702664"/>
                                                                                              <a:gd name="connsiteX23" fmla="*/ 764854 w 1040852"/>
                                                                                              <a:gd name="connsiteY23" fmla="*/ 109363 h 702664"/>
                                                                                              <a:gd name="connsiteX24" fmla="*/ 717762 w 1040852"/>
                                                                                              <a:gd name="connsiteY24" fmla="*/ 107635 h 702664"/>
                                                                                              <a:gd name="connsiteX25" fmla="*/ 646160 w 1040852"/>
                                                                                              <a:gd name="connsiteY25" fmla="*/ 134810 h 702664"/>
                                                                                              <a:gd name="connsiteX26" fmla="*/ 579929 w 1040852"/>
                                                                                              <a:gd name="connsiteY26" fmla="*/ 162091 h 702664"/>
                                                                                              <a:gd name="connsiteX0" fmla="*/ 579929 w 1040852"/>
                                                                                              <a:gd name="connsiteY0" fmla="*/ 162091 h 702664"/>
                                                                                              <a:gd name="connsiteX1" fmla="*/ 510271 w 1040852"/>
                                                                                              <a:gd name="connsiteY1" fmla="*/ 174577 h 702664"/>
                                                                                              <a:gd name="connsiteX2" fmla="*/ 508084 w 1040852"/>
                                                                                              <a:gd name="connsiteY2" fmla="*/ 101876 h 702664"/>
                                                                                              <a:gd name="connsiteX3" fmla="*/ 477402 w 1040852"/>
                                                                                              <a:gd name="connsiteY3" fmla="*/ 95011 h 702664"/>
                                                                                              <a:gd name="connsiteX4" fmla="*/ 427745 w 1040852"/>
                                                                                              <a:gd name="connsiteY4" fmla="*/ 121991 h 702664"/>
                                                                                              <a:gd name="connsiteX5" fmla="*/ 297394 w 1040852"/>
                                                                                              <a:gd name="connsiteY5" fmla="*/ 118939 h 702664"/>
                                                                                              <a:gd name="connsiteX6" fmla="*/ 187644 w 1040852"/>
                                                                                              <a:gd name="connsiteY6" fmla="*/ 131514 h 702664"/>
                                                                                              <a:gd name="connsiteX7" fmla="*/ 113168 w 1040852"/>
                                                                                              <a:gd name="connsiteY7" fmla="*/ 234953 h 702664"/>
                                                                                              <a:gd name="connsiteX8" fmla="*/ 2034 w 1040852"/>
                                                                                              <a:gd name="connsiteY8" fmla="*/ 364974 h 702664"/>
                                                                                              <a:gd name="connsiteX9" fmla="*/ 258294 w 1040852"/>
                                                                                              <a:gd name="connsiteY9" fmla="*/ 553947 h 702664"/>
                                                                                              <a:gd name="connsiteX10" fmla="*/ 336596 w 1040852"/>
                                                                                              <a:gd name="connsiteY10" fmla="*/ 609833 h 702664"/>
                                                                                              <a:gd name="connsiteX11" fmla="*/ 432991 w 1040852"/>
                                                                                              <a:gd name="connsiteY11" fmla="*/ 618681 h 702664"/>
                                                                                              <a:gd name="connsiteX12" fmla="*/ 336596 w 1040852"/>
                                                                                              <a:gd name="connsiteY12" fmla="*/ 524582 h 702664"/>
                                                                                              <a:gd name="connsiteX13" fmla="*/ 582006 w 1040852"/>
                                                                                              <a:gd name="connsiteY13" fmla="*/ 697016 h 702664"/>
                                                                                              <a:gd name="connsiteX14" fmla="*/ 633101 w 1040852"/>
                                                                                              <a:gd name="connsiteY14" fmla="*/ 684815 h 702664"/>
                                                                                              <a:gd name="connsiteX15" fmla="*/ 664862 w 1040852"/>
                                                                                              <a:gd name="connsiteY15" fmla="*/ 620549 h 702664"/>
                                                                                              <a:gd name="connsiteX16" fmla="*/ 731246 w 1040852"/>
                                                                                              <a:gd name="connsiteY16" fmla="*/ 500660 h 702664"/>
                                                                                              <a:gd name="connsiteX17" fmla="*/ 817599 w 1040852"/>
                                                                                              <a:gd name="connsiteY17" fmla="*/ 351014 h 702664"/>
                                                                                              <a:gd name="connsiteX18" fmla="*/ 863449 w 1040852"/>
                                                                                              <a:gd name="connsiteY18" fmla="*/ 271337 h 702664"/>
                                                                                              <a:gd name="connsiteX19" fmla="*/ 1040040 w 1040852"/>
                                                                                              <a:gd name="connsiteY19" fmla="*/ 403 h 702664"/>
                                                                                              <a:gd name="connsiteX20" fmla="*/ 878268 w 1040852"/>
                                                                                              <a:gd name="connsiteY20" fmla="*/ 93077 h 702664"/>
                                                                                              <a:gd name="connsiteX21" fmla="*/ 812648 w 1040852"/>
                                                                                              <a:gd name="connsiteY21" fmla="*/ 118783 h 702664"/>
                                                                                              <a:gd name="connsiteX22" fmla="*/ 755082 w 1040852"/>
                                                                                              <a:gd name="connsiteY22" fmla="*/ 140709 h 702664"/>
                                                                                              <a:gd name="connsiteX23" fmla="*/ 764854 w 1040852"/>
                                                                                              <a:gd name="connsiteY23" fmla="*/ 109363 h 702664"/>
                                                                                              <a:gd name="connsiteX24" fmla="*/ 717762 w 1040852"/>
                                                                                              <a:gd name="connsiteY24" fmla="*/ 107635 h 702664"/>
                                                                                              <a:gd name="connsiteX25" fmla="*/ 646160 w 1040852"/>
                                                                                              <a:gd name="connsiteY25" fmla="*/ 134810 h 702664"/>
                                                                                              <a:gd name="connsiteX26" fmla="*/ 579929 w 1040852"/>
                                                                                              <a:gd name="connsiteY26" fmla="*/ 162091 h 702664"/>
                                                                                              <a:gd name="connsiteX0" fmla="*/ 579929 w 1040852"/>
                                                                                              <a:gd name="connsiteY0" fmla="*/ 162091 h 702664"/>
                                                                                              <a:gd name="connsiteX1" fmla="*/ 510271 w 1040852"/>
                                                                                              <a:gd name="connsiteY1" fmla="*/ 174577 h 702664"/>
                                                                                              <a:gd name="connsiteX2" fmla="*/ 508084 w 1040852"/>
                                                                                              <a:gd name="connsiteY2" fmla="*/ 101876 h 702664"/>
                                                                                              <a:gd name="connsiteX3" fmla="*/ 477402 w 1040852"/>
                                                                                              <a:gd name="connsiteY3" fmla="*/ 95011 h 702664"/>
                                                                                              <a:gd name="connsiteX4" fmla="*/ 427745 w 1040852"/>
                                                                                              <a:gd name="connsiteY4" fmla="*/ 121991 h 702664"/>
                                                                                              <a:gd name="connsiteX5" fmla="*/ 297394 w 1040852"/>
                                                                                              <a:gd name="connsiteY5" fmla="*/ 118939 h 702664"/>
                                                                                              <a:gd name="connsiteX6" fmla="*/ 187644 w 1040852"/>
                                                                                              <a:gd name="connsiteY6" fmla="*/ 131514 h 702664"/>
                                                                                              <a:gd name="connsiteX7" fmla="*/ 113168 w 1040852"/>
                                                                                              <a:gd name="connsiteY7" fmla="*/ 234953 h 702664"/>
                                                                                              <a:gd name="connsiteX8" fmla="*/ 2034 w 1040852"/>
                                                                                              <a:gd name="connsiteY8" fmla="*/ 364974 h 702664"/>
                                                                                              <a:gd name="connsiteX9" fmla="*/ 258294 w 1040852"/>
                                                                                              <a:gd name="connsiteY9" fmla="*/ 553947 h 702664"/>
                                                                                              <a:gd name="connsiteX10" fmla="*/ 336596 w 1040852"/>
                                                                                              <a:gd name="connsiteY10" fmla="*/ 609833 h 702664"/>
                                                                                              <a:gd name="connsiteX11" fmla="*/ 432991 w 1040852"/>
                                                                                              <a:gd name="connsiteY11" fmla="*/ 618681 h 702664"/>
                                                                                              <a:gd name="connsiteX12" fmla="*/ 336596 w 1040852"/>
                                                                                              <a:gd name="connsiteY12" fmla="*/ 524582 h 702664"/>
                                                                                              <a:gd name="connsiteX13" fmla="*/ 582006 w 1040852"/>
                                                                                              <a:gd name="connsiteY13" fmla="*/ 697016 h 702664"/>
                                                                                              <a:gd name="connsiteX14" fmla="*/ 633101 w 1040852"/>
                                                                                              <a:gd name="connsiteY14" fmla="*/ 684815 h 702664"/>
                                                                                              <a:gd name="connsiteX15" fmla="*/ 669624 w 1040852"/>
                                                                                              <a:gd name="connsiteY15" fmla="*/ 620549 h 702664"/>
                                                                                              <a:gd name="connsiteX16" fmla="*/ 731246 w 1040852"/>
                                                                                              <a:gd name="connsiteY16" fmla="*/ 500660 h 702664"/>
                                                                                              <a:gd name="connsiteX17" fmla="*/ 817599 w 1040852"/>
                                                                                              <a:gd name="connsiteY17" fmla="*/ 351014 h 702664"/>
                                                                                              <a:gd name="connsiteX18" fmla="*/ 863449 w 1040852"/>
                                                                                              <a:gd name="connsiteY18" fmla="*/ 271337 h 702664"/>
                                                                                              <a:gd name="connsiteX19" fmla="*/ 1040040 w 1040852"/>
                                                                                              <a:gd name="connsiteY19" fmla="*/ 403 h 702664"/>
                                                                                              <a:gd name="connsiteX20" fmla="*/ 878268 w 1040852"/>
                                                                                              <a:gd name="connsiteY20" fmla="*/ 93077 h 702664"/>
                                                                                              <a:gd name="connsiteX21" fmla="*/ 812648 w 1040852"/>
                                                                                              <a:gd name="connsiteY21" fmla="*/ 118783 h 702664"/>
                                                                                              <a:gd name="connsiteX22" fmla="*/ 755082 w 1040852"/>
                                                                                              <a:gd name="connsiteY22" fmla="*/ 140709 h 702664"/>
                                                                                              <a:gd name="connsiteX23" fmla="*/ 764854 w 1040852"/>
                                                                                              <a:gd name="connsiteY23" fmla="*/ 109363 h 702664"/>
                                                                                              <a:gd name="connsiteX24" fmla="*/ 717762 w 1040852"/>
                                                                                              <a:gd name="connsiteY24" fmla="*/ 107635 h 702664"/>
                                                                                              <a:gd name="connsiteX25" fmla="*/ 646160 w 1040852"/>
                                                                                              <a:gd name="connsiteY25" fmla="*/ 134810 h 702664"/>
                                                                                              <a:gd name="connsiteX26" fmla="*/ 579929 w 1040852"/>
                                                                                              <a:gd name="connsiteY26" fmla="*/ 162091 h 702664"/>
                                                                                              <a:gd name="connsiteX0" fmla="*/ 579929 w 1040852"/>
                                                                                              <a:gd name="connsiteY0" fmla="*/ 162091 h 702664"/>
                                                                                              <a:gd name="connsiteX1" fmla="*/ 510271 w 1040852"/>
                                                                                              <a:gd name="connsiteY1" fmla="*/ 174577 h 702664"/>
                                                                                              <a:gd name="connsiteX2" fmla="*/ 508084 w 1040852"/>
                                                                                              <a:gd name="connsiteY2" fmla="*/ 101876 h 702664"/>
                                                                                              <a:gd name="connsiteX3" fmla="*/ 477402 w 1040852"/>
                                                                                              <a:gd name="connsiteY3" fmla="*/ 95011 h 702664"/>
                                                                                              <a:gd name="connsiteX4" fmla="*/ 427745 w 1040852"/>
                                                                                              <a:gd name="connsiteY4" fmla="*/ 121991 h 702664"/>
                                                                                              <a:gd name="connsiteX5" fmla="*/ 297394 w 1040852"/>
                                                                                              <a:gd name="connsiteY5" fmla="*/ 118939 h 702664"/>
                                                                                              <a:gd name="connsiteX6" fmla="*/ 187644 w 1040852"/>
                                                                                              <a:gd name="connsiteY6" fmla="*/ 131514 h 702664"/>
                                                                                              <a:gd name="connsiteX7" fmla="*/ 113168 w 1040852"/>
                                                                                              <a:gd name="connsiteY7" fmla="*/ 234953 h 702664"/>
                                                                                              <a:gd name="connsiteX8" fmla="*/ 2034 w 1040852"/>
                                                                                              <a:gd name="connsiteY8" fmla="*/ 364974 h 702664"/>
                                                                                              <a:gd name="connsiteX9" fmla="*/ 258294 w 1040852"/>
                                                                                              <a:gd name="connsiteY9" fmla="*/ 553947 h 702664"/>
                                                                                              <a:gd name="connsiteX10" fmla="*/ 336596 w 1040852"/>
                                                                                              <a:gd name="connsiteY10" fmla="*/ 609833 h 702664"/>
                                                                                              <a:gd name="connsiteX11" fmla="*/ 432991 w 1040852"/>
                                                                                              <a:gd name="connsiteY11" fmla="*/ 618681 h 702664"/>
                                                                                              <a:gd name="connsiteX12" fmla="*/ 336596 w 1040852"/>
                                                                                              <a:gd name="connsiteY12" fmla="*/ 524582 h 702664"/>
                                                                                              <a:gd name="connsiteX13" fmla="*/ 577244 w 1040852"/>
                                                                                              <a:gd name="connsiteY13" fmla="*/ 697016 h 702664"/>
                                                                                              <a:gd name="connsiteX14" fmla="*/ 633101 w 1040852"/>
                                                                                              <a:gd name="connsiteY14" fmla="*/ 684815 h 702664"/>
                                                                                              <a:gd name="connsiteX15" fmla="*/ 669624 w 1040852"/>
                                                                                              <a:gd name="connsiteY15" fmla="*/ 620549 h 702664"/>
                                                                                              <a:gd name="connsiteX16" fmla="*/ 731246 w 1040852"/>
                                                                                              <a:gd name="connsiteY16" fmla="*/ 500660 h 702664"/>
                                                                                              <a:gd name="connsiteX17" fmla="*/ 817599 w 1040852"/>
                                                                                              <a:gd name="connsiteY17" fmla="*/ 351014 h 702664"/>
                                                                                              <a:gd name="connsiteX18" fmla="*/ 863449 w 1040852"/>
                                                                                              <a:gd name="connsiteY18" fmla="*/ 271337 h 702664"/>
                                                                                              <a:gd name="connsiteX19" fmla="*/ 1040040 w 1040852"/>
                                                                                              <a:gd name="connsiteY19" fmla="*/ 403 h 702664"/>
                                                                                              <a:gd name="connsiteX20" fmla="*/ 878268 w 1040852"/>
                                                                                              <a:gd name="connsiteY20" fmla="*/ 93077 h 702664"/>
                                                                                              <a:gd name="connsiteX21" fmla="*/ 812648 w 1040852"/>
                                                                                              <a:gd name="connsiteY21" fmla="*/ 118783 h 702664"/>
                                                                                              <a:gd name="connsiteX22" fmla="*/ 755082 w 1040852"/>
                                                                                              <a:gd name="connsiteY22" fmla="*/ 140709 h 702664"/>
                                                                                              <a:gd name="connsiteX23" fmla="*/ 764854 w 1040852"/>
                                                                                              <a:gd name="connsiteY23" fmla="*/ 109363 h 702664"/>
                                                                                              <a:gd name="connsiteX24" fmla="*/ 717762 w 1040852"/>
                                                                                              <a:gd name="connsiteY24" fmla="*/ 107635 h 702664"/>
                                                                                              <a:gd name="connsiteX25" fmla="*/ 646160 w 1040852"/>
                                                                                              <a:gd name="connsiteY25" fmla="*/ 134810 h 702664"/>
                                                                                              <a:gd name="connsiteX26" fmla="*/ 579929 w 1040852"/>
                                                                                              <a:gd name="connsiteY26" fmla="*/ 162091 h 702664"/>
                                                                                              <a:gd name="connsiteX0" fmla="*/ 579929 w 1040852"/>
                                                                                              <a:gd name="connsiteY0" fmla="*/ 162091 h 714335"/>
                                                                                              <a:gd name="connsiteX1" fmla="*/ 510271 w 1040852"/>
                                                                                              <a:gd name="connsiteY1" fmla="*/ 174577 h 714335"/>
                                                                                              <a:gd name="connsiteX2" fmla="*/ 508084 w 1040852"/>
                                                                                              <a:gd name="connsiteY2" fmla="*/ 101876 h 714335"/>
                                                                                              <a:gd name="connsiteX3" fmla="*/ 477402 w 1040852"/>
                                                                                              <a:gd name="connsiteY3" fmla="*/ 95011 h 714335"/>
                                                                                              <a:gd name="connsiteX4" fmla="*/ 427745 w 1040852"/>
                                                                                              <a:gd name="connsiteY4" fmla="*/ 121991 h 714335"/>
                                                                                              <a:gd name="connsiteX5" fmla="*/ 297394 w 1040852"/>
                                                                                              <a:gd name="connsiteY5" fmla="*/ 118939 h 714335"/>
                                                                                              <a:gd name="connsiteX6" fmla="*/ 187644 w 1040852"/>
                                                                                              <a:gd name="connsiteY6" fmla="*/ 131514 h 714335"/>
                                                                                              <a:gd name="connsiteX7" fmla="*/ 113168 w 1040852"/>
                                                                                              <a:gd name="connsiteY7" fmla="*/ 234953 h 714335"/>
                                                                                              <a:gd name="connsiteX8" fmla="*/ 2034 w 1040852"/>
                                                                                              <a:gd name="connsiteY8" fmla="*/ 364974 h 714335"/>
                                                                                              <a:gd name="connsiteX9" fmla="*/ 258294 w 1040852"/>
                                                                                              <a:gd name="connsiteY9" fmla="*/ 553947 h 714335"/>
                                                                                              <a:gd name="connsiteX10" fmla="*/ 336596 w 1040852"/>
                                                                                              <a:gd name="connsiteY10" fmla="*/ 609833 h 714335"/>
                                                                                              <a:gd name="connsiteX11" fmla="*/ 432991 w 1040852"/>
                                                                                              <a:gd name="connsiteY11" fmla="*/ 618681 h 714335"/>
                                                                                              <a:gd name="connsiteX12" fmla="*/ 336596 w 1040852"/>
                                                                                              <a:gd name="connsiteY12" fmla="*/ 524582 h 714335"/>
                                                                                              <a:gd name="connsiteX13" fmla="*/ 596294 w 1040852"/>
                                                                                              <a:gd name="connsiteY13" fmla="*/ 708922 h 714335"/>
                                                                                              <a:gd name="connsiteX14" fmla="*/ 633101 w 1040852"/>
                                                                                              <a:gd name="connsiteY14" fmla="*/ 684815 h 714335"/>
                                                                                              <a:gd name="connsiteX15" fmla="*/ 669624 w 1040852"/>
                                                                                              <a:gd name="connsiteY15" fmla="*/ 620549 h 714335"/>
                                                                                              <a:gd name="connsiteX16" fmla="*/ 731246 w 1040852"/>
                                                                                              <a:gd name="connsiteY16" fmla="*/ 500660 h 714335"/>
                                                                                              <a:gd name="connsiteX17" fmla="*/ 817599 w 1040852"/>
                                                                                              <a:gd name="connsiteY17" fmla="*/ 351014 h 714335"/>
                                                                                              <a:gd name="connsiteX18" fmla="*/ 863449 w 1040852"/>
                                                                                              <a:gd name="connsiteY18" fmla="*/ 271337 h 714335"/>
                                                                                              <a:gd name="connsiteX19" fmla="*/ 1040040 w 1040852"/>
                                                                                              <a:gd name="connsiteY19" fmla="*/ 403 h 714335"/>
                                                                                              <a:gd name="connsiteX20" fmla="*/ 878268 w 1040852"/>
                                                                                              <a:gd name="connsiteY20" fmla="*/ 93077 h 714335"/>
                                                                                              <a:gd name="connsiteX21" fmla="*/ 812648 w 1040852"/>
                                                                                              <a:gd name="connsiteY21" fmla="*/ 118783 h 714335"/>
                                                                                              <a:gd name="connsiteX22" fmla="*/ 755082 w 1040852"/>
                                                                                              <a:gd name="connsiteY22" fmla="*/ 140709 h 714335"/>
                                                                                              <a:gd name="connsiteX23" fmla="*/ 764854 w 1040852"/>
                                                                                              <a:gd name="connsiteY23" fmla="*/ 109363 h 714335"/>
                                                                                              <a:gd name="connsiteX24" fmla="*/ 717762 w 1040852"/>
                                                                                              <a:gd name="connsiteY24" fmla="*/ 107635 h 714335"/>
                                                                                              <a:gd name="connsiteX25" fmla="*/ 646160 w 1040852"/>
                                                                                              <a:gd name="connsiteY25" fmla="*/ 134810 h 714335"/>
                                                                                              <a:gd name="connsiteX26" fmla="*/ 579929 w 1040852"/>
                                                                                              <a:gd name="connsiteY26" fmla="*/ 162091 h 714335"/>
                                                                                              <a:gd name="connsiteX0" fmla="*/ 579929 w 1040852"/>
                                                                                              <a:gd name="connsiteY0" fmla="*/ 162091 h 714335"/>
                                                                                              <a:gd name="connsiteX1" fmla="*/ 510271 w 1040852"/>
                                                                                              <a:gd name="connsiteY1" fmla="*/ 174577 h 714335"/>
                                                                                              <a:gd name="connsiteX2" fmla="*/ 508084 w 1040852"/>
                                                                                              <a:gd name="connsiteY2" fmla="*/ 101876 h 714335"/>
                                                                                              <a:gd name="connsiteX3" fmla="*/ 477402 w 1040852"/>
                                                                                              <a:gd name="connsiteY3" fmla="*/ 95011 h 714335"/>
                                                                                              <a:gd name="connsiteX4" fmla="*/ 427745 w 1040852"/>
                                                                                              <a:gd name="connsiteY4" fmla="*/ 121991 h 714335"/>
                                                                                              <a:gd name="connsiteX5" fmla="*/ 297394 w 1040852"/>
                                                                                              <a:gd name="connsiteY5" fmla="*/ 118939 h 714335"/>
                                                                                              <a:gd name="connsiteX6" fmla="*/ 187644 w 1040852"/>
                                                                                              <a:gd name="connsiteY6" fmla="*/ 131514 h 714335"/>
                                                                                              <a:gd name="connsiteX7" fmla="*/ 113168 w 1040852"/>
                                                                                              <a:gd name="connsiteY7" fmla="*/ 234953 h 714335"/>
                                                                                              <a:gd name="connsiteX8" fmla="*/ 2034 w 1040852"/>
                                                                                              <a:gd name="connsiteY8" fmla="*/ 364974 h 714335"/>
                                                                                              <a:gd name="connsiteX9" fmla="*/ 258294 w 1040852"/>
                                                                                              <a:gd name="connsiteY9" fmla="*/ 553947 h 714335"/>
                                                                                              <a:gd name="connsiteX10" fmla="*/ 336596 w 1040852"/>
                                                                                              <a:gd name="connsiteY10" fmla="*/ 609833 h 714335"/>
                                                                                              <a:gd name="connsiteX11" fmla="*/ 432991 w 1040852"/>
                                                                                              <a:gd name="connsiteY11" fmla="*/ 618681 h 714335"/>
                                                                                              <a:gd name="connsiteX12" fmla="*/ 336596 w 1040852"/>
                                                                                              <a:gd name="connsiteY12" fmla="*/ 524582 h 714335"/>
                                                                                              <a:gd name="connsiteX13" fmla="*/ 596294 w 1040852"/>
                                                                                              <a:gd name="connsiteY13" fmla="*/ 708922 h 714335"/>
                                                                                              <a:gd name="connsiteX14" fmla="*/ 633101 w 1040852"/>
                                                                                              <a:gd name="connsiteY14" fmla="*/ 684815 h 714335"/>
                                                                                              <a:gd name="connsiteX15" fmla="*/ 700104 w 1040852"/>
                                                                                              <a:gd name="connsiteY15" fmla="*/ 620549 h 714335"/>
                                                                                              <a:gd name="connsiteX16" fmla="*/ 731246 w 1040852"/>
                                                                                              <a:gd name="connsiteY16" fmla="*/ 500660 h 714335"/>
                                                                                              <a:gd name="connsiteX17" fmla="*/ 817599 w 1040852"/>
                                                                                              <a:gd name="connsiteY17" fmla="*/ 351014 h 714335"/>
                                                                                              <a:gd name="connsiteX18" fmla="*/ 863449 w 1040852"/>
                                                                                              <a:gd name="connsiteY18" fmla="*/ 271337 h 714335"/>
                                                                                              <a:gd name="connsiteX19" fmla="*/ 1040040 w 1040852"/>
                                                                                              <a:gd name="connsiteY19" fmla="*/ 403 h 714335"/>
                                                                                              <a:gd name="connsiteX20" fmla="*/ 878268 w 1040852"/>
                                                                                              <a:gd name="connsiteY20" fmla="*/ 93077 h 714335"/>
                                                                                              <a:gd name="connsiteX21" fmla="*/ 812648 w 1040852"/>
                                                                                              <a:gd name="connsiteY21" fmla="*/ 118783 h 714335"/>
                                                                                              <a:gd name="connsiteX22" fmla="*/ 755082 w 1040852"/>
                                                                                              <a:gd name="connsiteY22" fmla="*/ 140709 h 714335"/>
                                                                                              <a:gd name="connsiteX23" fmla="*/ 764854 w 1040852"/>
                                                                                              <a:gd name="connsiteY23" fmla="*/ 109363 h 714335"/>
                                                                                              <a:gd name="connsiteX24" fmla="*/ 717762 w 1040852"/>
                                                                                              <a:gd name="connsiteY24" fmla="*/ 107635 h 714335"/>
                                                                                              <a:gd name="connsiteX25" fmla="*/ 646160 w 1040852"/>
                                                                                              <a:gd name="connsiteY25" fmla="*/ 134810 h 714335"/>
                                                                                              <a:gd name="connsiteX26" fmla="*/ 579929 w 1040852"/>
                                                                                              <a:gd name="connsiteY26" fmla="*/ 162091 h 714335"/>
                                                                                              <a:gd name="connsiteX0" fmla="*/ 579929 w 1040852"/>
                                                                                              <a:gd name="connsiteY0" fmla="*/ 162091 h 714335"/>
                                                                                              <a:gd name="connsiteX1" fmla="*/ 510271 w 1040852"/>
                                                                                              <a:gd name="connsiteY1" fmla="*/ 174577 h 714335"/>
                                                                                              <a:gd name="connsiteX2" fmla="*/ 508084 w 1040852"/>
                                                                                              <a:gd name="connsiteY2" fmla="*/ 101876 h 714335"/>
                                                                                              <a:gd name="connsiteX3" fmla="*/ 477402 w 1040852"/>
                                                                                              <a:gd name="connsiteY3" fmla="*/ 95011 h 714335"/>
                                                                                              <a:gd name="connsiteX4" fmla="*/ 427745 w 1040852"/>
                                                                                              <a:gd name="connsiteY4" fmla="*/ 121991 h 714335"/>
                                                                                              <a:gd name="connsiteX5" fmla="*/ 297394 w 1040852"/>
                                                                                              <a:gd name="connsiteY5" fmla="*/ 118939 h 714335"/>
                                                                                              <a:gd name="connsiteX6" fmla="*/ 187644 w 1040852"/>
                                                                                              <a:gd name="connsiteY6" fmla="*/ 131514 h 714335"/>
                                                                                              <a:gd name="connsiteX7" fmla="*/ 113168 w 1040852"/>
                                                                                              <a:gd name="connsiteY7" fmla="*/ 234953 h 714335"/>
                                                                                              <a:gd name="connsiteX8" fmla="*/ 2034 w 1040852"/>
                                                                                              <a:gd name="connsiteY8" fmla="*/ 364974 h 714335"/>
                                                                                              <a:gd name="connsiteX9" fmla="*/ 258294 w 1040852"/>
                                                                                              <a:gd name="connsiteY9" fmla="*/ 553947 h 714335"/>
                                                                                              <a:gd name="connsiteX10" fmla="*/ 336596 w 1040852"/>
                                                                                              <a:gd name="connsiteY10" fmla="*/ 609833 h 714335"/>
                                                                                              <a:gd name="connsiteX11" fmla="*/ 432991 w 1040852"/>
                                                                                              <a:gd name="connsiteY11" fmla="*/ 618681 h 714335"/>
                                                                                              <a:gd name="connsiteX12" fmla="*/ 336596 w 1040852"/>
                                                                                              <a:gd name="connsiteY12" fmla="*/ 524582 h 714335"/>
                                                                                              <a:gd name="connsiteX13" fmla="*/ 596294 w 1040852"/>
                                                                                              <a:gd name="connsiteY13" fmla="*/ 708922 h 714335"/>
                                                                                              <a:gd name="connsiteX14" fmla="*/ 633101 w 1040852"/>
                                                                                              <a:gd name="connsiteY14" fmla="*/ 684815 h 714335"/>
                                                                                              <a:gd name="connsiteX15" fmla="*/ 700104 w 1040852"/>
                                                                                              <a:gd name="connsiteY15" fmla="*/ 620549 h 714335"/>
                                                                                              <a:gd name="connsiteX16" fmla="*/ 765536 w 1040852"/>
                                                                                              <a:gd name="connsiteY16" fmla="*/ 508280 h 714335"/>
                                                                                              <a:gd name="connsiteX17" fmla="*/ 817599 w 1040852"/>
                                                                                              <a:gd name="connsiteY17" fmla="*/ 351014 h 714335"/>
                                                                                              <a:gd name="connsiteX18" fmla="*/ 863449 w 1040852"/>
                                                                                              <a:gd name="connsiteY18" fmla="*/ 271337 h 714335"/>
                                                                                              <a:gd name="connsiteX19" fmla="*/ 1040040 w 1040852"/>
                                                                                              <a:gd name="connsiteY19" fmla="*/ 403 h 714335"/>
                                                                                              <a:gd name="connsiteX20" fmla="*/ 878268 w 1040852"/>
                                                                                              <a:gd name="connsiteY20" fmla="*/ 93077 h 714335"/>
                                                                                              <a:gd name="connsiteX21" fmla="*/ 812648 w 1040852"/>
                                                                                              <a:gd name="connsiteY21" fmla="*/ 118783 h 714335"/>
                                                                                              <a:gd name="connsiteX22" fmla="*/ 755082 w 1040852"/>
                                                                                              <a:gd name="connsiteY22" fmla="*/ 140709 h 714335"/>
                                                                                              <a:gd name="connsiteX23" fmla="*/ 764854 w 1040852"/>
                                                                                              <a:gd name="connsiteY23" fmla="*/ 109363 h 714335"/>
                                                                                              <a:gd name="connsiteX24" fmla="*/ 717762 w 1040852"/>
                                                                                              <a:gd name="connsiteY24" fmla="*/ 107635 h 714335"/>
                                                                                              <a:gd name="connsiteX25" fmla="*/ 646160 w 1040852"/>
                                                                                              <a:gd name="connsiteY25" fmla="*/ 134810 h 714335"/>
                                                                                              <a:gd name="connsiteX26" fmla="*/ 579929 w 1040852"/>
                                                                                              <a:gd name="connsiteY26" fmla="*/ 162091 h 714335"/>
                                                                                              <a:gd name="connsiteX0" fmla="*/ 579929 w 1040852"/>
                                                                                              <a:gd name="connsiteY0" fmla="*/ 162091 h 714335"/>
                                                                                              <a:gd name="connsiteX1" fmla="*/ 510271 w 1040852"/>
                                                                                              <a:gd name="connsiteY1" fmla="*/ 174577 h 714335"/>
                                                                                              <a:gd name="connsiteX2" fmla="*/ 508084 w 1040852"/>
                                                                                              <a:gd name="connsiteY2" fmla="*/ 101876 h 714335"/>
                                                                                              <a:gd name="connsiteX3" fmla="*/ 477402 w 1040852"/>
                                                                                              <a:gd name="connsiteY3" fmla="*/ 95011 h 714335"/>
                                                                                              <a:gd name="connsiteX4" fmla="*/ 427745 w 1040852"/>
                                                                                              <a:gd name="connsiteY4" fmla="*/ 121991 h 714335"/>
                                                                                              <a:gd name="connsiteX5" fmla="*/ 297394 w 1040852"/>
                                                                                              <a:gd name="connsiteY5" fmla="*/ 118939 h 714335"/>
                                                                                              <a:gd name="connsiteX6" fmla="*/ 187644 w 1040852"/>
                                                                                              <a:gd name="connsiteY6" fmla="*/ 131514 h 714335"/>
                                                                                              <a:gd name="connsiteX7" fmla="*/ 113168 w 1040852"/>
                                                                                              <a:gd name="connsiteY7" fmla="*/ 234953 h 714335"/>
                                                                                              <a:gd name="connsiteX8" fmla="*/ 2034 w 1040852"/>
                                                                                              <a:gd name="connsiteY8" fmla="*/ 364974 h 714335"/>
                                                                                              <a:gd name="connsiteX9" fmla="*/ 258294 w 1040852"/>
                                                                                              <a:gd name="connsiteY9" fmla="*/ 553947 h 714335"/>
                                                                                              <a:gd name="connsiteX10" fmla="*/ 336596 w 1040852"/>
                                                                                              <a:gd name="connsiteY10" fmla="*/ 609833 h 714335"/>
                                                                                              <a:gd name="connsiteX11" fmla="*/ 432991 w 1040852"/>
                                                                                              <a:gd name="connsiteY11" fmla="*/ 618681 h 714335"/>
                                                                                              <a:gd name="connsiteX12" fmla="*/ 336596 w 1040852"/>
                                                                                              <a:gd name="connsiteY12" fmla="*/ 524582 h 714335"/>
                                                                                              <a:gd name="connsiteX13" fmla="*/ 596294 w 1040852"/>
                                                                                              <a:gd name="connsiteY13" fmla="*/ 708922 h 714335"/>
                                                                                              <a:gd name="connsiteX14" fmla="*/ 655961 w 1040852"/>
                                                                                              <a:gd name="connsiteY14" fmla="*/ 703865 h 714335"/>
                                                                                              <a:gd name="connsiteX15" fmla="*/ 700104 w 1040852"/>
                                                                                              <a:gd name="connsiteY15" fmla="*/ 620549 h 714335"/>
                                                                                              <a:gd name="connsiteX16" fmla="*/ 765536 w 1040852"/>
                                                                                              <a:gd name="connsiteY16" fmla="*/ 508280 h 714335"/>
                                                                                              <a:gd name="connsiteX17" fmla="*/ 817599 w 1040852"/>
                                                                                              <a:gd name="connsiteY17" fmla="*/ 351014 h 714335"/>
                                                                                              <a:gd name="connsiteX18" fmla="*/ 863449 w 1040852"/>
                                                                                              <a:gd name="connsiteY18" fmla="*/ 271337 h 714335"/>
                                                                                              <a:gd name="connsiteX19" fmla="*/ 1040040 w 1040852"/>
                                                                                              <a:gd name="connsiteY19" fmla="*/ 403 h 714335"/>
                                                                                              <a:gd name="connsiteX20" fmla="*/ 878268 w 1040852"/>
                                                                                              <a:gd name="connsiteY20" fmla="*/ 93077 h 714335"/>
                                                                                              <a:gd name="connsiteX21" fmla="*/ 812648 w 1040852"/>
                                                                                              <a:gd name="connsiteY21" fmla="*/ 118783 h 714335"/>
                                                                                              <a:gd name="connsiteX22" fmla="*/ 755082 w 1040852"/>
                                                                                              <a:gd name="connsiteY22" fmla="*/ 140709 h 714335"/>
                                                                                              <a:gd name="connsiteX23" fmla="*/ 764854 w 1040852"/>
                                                                                              <a:gd name="connsiteY23" fmla="*/ 109363 h 714335"/>
                                                                                              <a:gd name="connsiteX24" fmla="*/ 717762 w 1040852"/>
                                                                                              <a:gd name="connsiteY24" fmla="*/ 107635 h 714335"/>
                                                                                              <a:gd name="connsiteX25" fmla="*/ 646160 w 1040852"/>
                                                                                              <a:gd name="connsiteY25" fmla="*/ 134810 h 714335"/>
                                                                                              <a:gd name="connsiteX26" fmla="*/ 579929 w 1040852"/>
                                                                                              <a:gd name="connsiteY26" fmla="*/ 162091 h 714335"/>
                                                                                              <a:gd name="connsiteX0" fmla="*/ 579929 w 1040844"/>
                                                                                              <a:gd name="connsiteY0" fmla="*/ 162091 h 714335"/>
                                                                                              <a:gd name="connsiteX1" fmla="*/ 510271 w 1040844"/>
                                                                                              <a:gd name="connsiteY1" fmla="*/ 174577 h 714335"/>
                                                                                              <a:gd name="connsiteX2" fmla="*/ 508084 w 1040844"/>
                                                                                              <a:gd name="connsiteY2" fmla="*/ 101876 h 714335"/>
                                                                                              <a:gd name="connsiteX3" fmla="*/ 477402 w 1040844"/>
                                                                                              <a:gd name="connsiteY3" fmla="*/ 95011 h 714335"/>
                                                                                              <a:gd name="connsiteX4" fmla="*/ 427745 w 1040844"/>
                                                                                              <a:gd name="connsiteY4" fmla="*/ 121991 h 714335"/>
                                                                                              <a:gd name="connsiteX5" fmla="*/ 297394 w 1040844"/>
                                                                                              <a:gd name="connsiteY5" fmla="*/ 118939 h 714335"/>
                                                                                              <a:gd name="connsiteX6" fmla="*/ 187644 w 1040844"/>
                                                                                              <a:gd name="connsiteY6" fmla="*/ 131514 h 714335"/>
                                                                                              <a:gd name="connsiteX7" fmla="*/ 113168 w 1040844"/>
                                                                                              <a:gd name="connsiteY7" fmla="*/ 234953 h 714335"/>
                                                                                              <a:gd name="connsiteX8" fmla="*/ 2034 w 1040844"/>
                                                                                              <a:gd name="connsiteY8" fmla="*/ 364974 h 714335"/>
                                                                                              <a:gd name="connsiteX9" fmla="*/ 258294 w 1040844"/>
                                                                                              <a:gd name="connsiteY9" fmla="*/ 553947 h 714335"/>
                                                                                              <a:gd name="connsiteX10" fmla="*/ 336596 w 1040844"/>
                                                                                              <a:gd name="connsiteY10" fmla="*/ 609833 h 714335"/>
                                                                                              <a:gd name="connsiteX11" fmla="*/ 432991 w 1040844"/>
                                                                                              <a:gd name="connsiteY11" fmla="*/ 618681 h 714335"/>
                                                                                              <a:gd name="connsiteX12" fmla="*/ 336596 w 1040844"/>
                                                                                              <a:gd name="connsiteY12" fmla="*/ 524582 h 714335"/>
                                                                                              <a:gd name="connsiteX13" fmla="*/ 596294 w 1040844"/>
                                                                                              <a:gd name="connsiteY13" fmla="*/ 708922 h 714335"/>
                                                                                              <a:gd name="connsiteX14" fmla="*/ 655961 w 1040844"/>
                                                                                              <a:gd name="connsiteY14" fmla="*/ 703865 h 714335"/>
                                                                                              <a:gd name="connsiteX15" fmla="*/ 700104 w 1040844"/>
                                                                                              <a:gd name="connsiteY15" fmla="*/ 620549 h 714335"/>
                                                                                              <a:gd name="connsiteX16" fmla="*/ 765536 w 1040844"/>
                                                                                              <a:gd name="connsiteY16" fmla="*/ 508280 h 714335"/>
                                                                                              <a:gd name="connsiteX17" fmla="*/ 826940 w 1040844"/>
                                                                                              <a:gd name="connsiteY17" fmla="*/ 351014 h 714335"/>
                                                                                              <a:gd name="connsiteX18" fmla="*/ 863449 w 1040844"/>
                                                                                              <a:gd name="connsiteY18" fmla="*/ 271337 h 714335"/>
                                                                                              <a:gd name="connsiteX19" fmla="*/ 1040040 w 1040844"/>
                                                                                              <a:gd name="connsiteY19" fmla="*/ 403 h 714335"/>
                                                                                              <a:gd name="connsiteX20" fmla="*/ 878268 w 1040844"/>
                                                                                              <a:gd name="connsiteY20" fmla="*/ 93077 h 714335"/>
                                                                                              <a:gd name="connsiteX21" fmla="*/ 812648 w 1040844"/>
                                                                                              <a:gd name="connsiteY21" fmla="*/ 118783 h 714335"/>
                                                                                              <a:gd name="connsiteX22" fmla="*/ 755082 w 1040844"/>
                                                                                              <a:gd name="connsiteY22" fmla="*/ 140709 h 714335"/>
                                                                                              <a:gd name="connsiteX23" fmla="*/ 764854 w 1040844"/>
                                                                                              <a:gd name="connsiteY23" fmla="*/ 109363 h 714335"/>
                                                                                              <a:gd name="connsiteX24" fmla="*/ 717762 w 1040844"/>
                                                                                              <a:gd name="connsiteY24" fmla="*/ 107635 h 714335"/>
                                                                                              <a:gd name="connsiteX25" fmla="*/ 646160 w 1040844"/>
                                                                                              <a:gd name="connsiteY25" fmla="*/ 134810 h 714335"/>
                                                                                              <a:gd name="connsiteX26" fmla="*/ 579929 w 1040844"/>
                                                                                              <a:gd name="connsiteY26" fmla="*/ 162091 h 714335"/>
                                                                                            </a:gdLst>
                                                                                            <a:ahLst/>
                                                                                            <a:cxnLst>
                                                                                              <a:cxn ang="0">
                                                                                                <a:pos x="connsiteX0" y="connsiteY0"/>
                                                                                              </a:cxn>
                                                                                              <a:cxn ang="0">
                                                                                                <a:pos x="connsiteX1" y="connsiteY1"/>
                                                                                              </a:cxn>
                                                                                              <a:cxn ang="0">
                                                                                                <a:pos x="connsiteX2" y="connsiteY2"/>
                                                                                              </a:cxn>
                                                                                              <a:cxn ang="0">
                                                                                                <a:pos x="connsiteX3" y="connsiteY3"/>
                                                                                              </a:cxn>
                                                                                              <a:cxn ang="0">
                                                                                                <a:pos x="connsiteX4" y="connsiteY4"/>
                                                                                              </a:cxn>
                                                                                              <a:cxn ang="0">
                                                                                                <a:pos x="connsiteX5" y="connsiteY5"/>
                                                                                              </a:cxn>
                                                                                              <a:cxn ang="0">
                                                                                                <a:pos x="connsiteX6" y="connsiteY6"/>
                                                                                              </a:cxn>
                                                                                              <a:cxn ang="0">
                                                                                                <a:pos x="connsiteX7" y="connsiteY7"/>
                                                                                              </a:cxn>
                                                                                              <a:cxn ang="0">
                                                                                                <a:pos x="connsiteX8" y="connsiteY8"/>
                                                                                              </a:cxn>
                                                                                              <a:cxn ang="0">
                                                                                                <a:pos x="connsiteX9" y="connsiteY9"/>
                                                                                              </a:cxn>
                                                                                              <a:cxn ang="0">
                                                                                                <a:pos x="connsiteX10" y="connsiteY10"/>
                                                                                              </a:cxn>
                                                                                              <a:cxn ang="0">
                                                                                                <a:pos x="connsiteX11" y="connsiteY11"/>
                                                                                              </a:cxn>
                                                                                              <a:cxn ang="0">
                                                                                                <a:pos x="connsiteX12" y="connsiteY12"/>
                                                                                              </a:cxn>
                                                                                              <a:cxn ang="0">
                                                                                                <a:pos x="connsiteX13" y="connsiteY13"/>
                                                                                              </a:cxn>
                                                                                              <a:cxn ang="0">
                                                                                                <a:pos x="connsiteX14" y="connsiteY14"/>
                                                                                              </a:cxn>
                                                                                              <a:cxn ang="0">
                                                                                                <a:pos x="connsiteX15" y="connsiteY15"/>
                                                                                              </a:cxn>
                                                                                              <a:cxn ang="0">
                                                                                                <a:pos x="connsiteX16" y="connsiteY16"/>
                                                                                              </a:cxn>
                                                                                              <a:cxn ang="0">
                                                                                                <a:pos x="connsiteX17" y="connsiteY17"/>
                                                                                              </a:cxn>
                                                                                              <a:cxn ang="0">
                                                                                                <a:pos x="connsiteX18" y="connsiteY18"/>
                                                                                              </a:cxn>
                                                                                              <a:cxn ang="0">
                                                                                                <a:pos x="connsiteX19" y="connsiteY19"/>
                                                                                              </a:cxn>
                                                                                              <a:cxn ang="0">
                                                                                                <a:pos x="connsiteX20" y="connsiteY20"/>
                                                                                              </a:cxn>
                                                                                              <a:cxn ang="0">
                                                                                                <a:pos x="connsiteX21" y="connsiteY21"/>
                                                                                              </a:cxn>
                                                                                              <a:cxn ang="0">
                                                                                                <a:pos x="connsiteX22" y="connsiteY22"/>
                                                                                              </a:cxn>
                                                                                              <a:cxn ang="0">
                                                                                                <a:pos x="connsiteX23" y="connsiteY23"/>
                                                                                              </a:cxn>
                                                                                              <a:cxn ang="0">
                                                                                                <a:pos x="connsiteX24" y="connsiteY24"/>
                                                                                              </a:cxn>
                                                                                              <a:cxn ang="0">
                                                                                                <a:pos x="connsiteX25" y="connsiteY25"/>
                                                                                              </a:cxn>
                                                                                              <a:cxn ang="0">
                                                                                                <a:pos x="connsiteX26" y="connsiteY26"/>
                                                                                              </a:cxn>
                                                                                            </a:cxnLst>
                                                                                            <a:rect l="l" t="t" r="r" b="b"/>
                                                                                            <a:pathLst>
                                                                                              <a:path w="1040844" h="714335">
                                                                                                <a:moveTo>
                                                                                                  <a:pt x="579929" y="162091"/>
                                                                                                </a:moveTo>
                                                                                                <a:cubicBezTo>
                                                                                                  <a:pt x="557281" y="168719"/>
                                                                                                  <a:pt x="520062" y="183319"/>
                                                                                                  <a:pt x="510271" y="174577"/>
                                                                                                </a:cubicBezTo>
                                                                                                <a:cubicBezTo>
                                                                                                  <a:pt x="520025" y="158095"/>
                                                                                                  <a:pt x="513562" y="115137"/>
                                                                                                  <a:pt x="508084" y="101876"/>
                                                                                                </a:cubicBezTo>
                                                                                                <a:cubicBezTo>
                                                                                                  <a:pt x="502606" y="88615"/>
                                                                                                  <a:pt x="490792" y="91659"/>
                                                                                                  <a:pt x="477402" y="95011"/>
                                                                                                </a:cubicBezTo>
                                                                                                <a:cubicBezTo>
                                                                                                  <a:pt x="464012" y="98363"/>
                                                                                                  <a:pt x="454968" y="116812"/>
                                                                                                  <a:pt x="427745" y="121991"/>
                                                                                                </a:cubicBezTo>
                                                                                                <a:lnTo>
                                                                                                  <a:pt x="297394" y="118939"/>
                                                                                                </a:lnTo>
                                                                                                <a:cubicBezTo>
                                                                                                  <a:pt x="262203" y="123279"/>
                                                                                                  <a:pt x="218348" y="112178"/>
                                                                                                  <a:pt x="187644" y="131514"/>
                                                                                                </a:cubicBezTo>
                                                                                                <a:cubicBezTo>
                                                                                                  <a:pt x="156940" y="150850"/>
                                                                                                  <a:pt x="144103" y="196043"/>
                                                                                                  <a:pt x="113168" y="234953"/>
                                                                                                </a:cubicBezTo>
                                                                                                <a:cubicBezTo>
                                                                                                  <a:pt x="82233" y="273863"/>
                                                                                                  <a:pt x="27852" y="316571"/>
                                                                                                  <a:pt x="2034" y="364974"/>
                                                                                                </a:cubicBezTo>
                                                                                                <a:cubicBezTo>
                                                                                                  <a:pt x="-23784" y="413377"/>
                                                                                                  <a:pt x="203816" y="517150"/>
                                                                                                  <a:pt x="258294" y="553947"/>
                                                                                                </a:cubicBezTo>
                                                                                                <a:cubicBezTo>
                                                                                                  <a:pt x="312772" y="590744"/>
                                                                                                  <a:pt x="307480" y="599044"/>
                                                                                                  <a:pt x="336596" y="609833"/>
                                                                                                </a:cubicBezTo>
                                                                                                <a:cubicBezTo>
                                                                                                  <a:pt x="365712" y="620622"/>
                                                                                                  <a:pt x="432991" y="632889"/>
                                                                                                  <a:pt x="432991" y="618681"/>
                                                                                                </a:cubicBezTo>
                                                                                                <a:cubicBezTo>
                                                                                                  <a:pt x="432991" y="604473"/>
                                                                                                  <a:pt x="309379" y="509542"/>
                                                                                                  <a:pt x="336596" y="524582"/>
                                                                                                </a:cubicBezTo>
                                                                                                <a:cubicBezTo>
                                                                                                  <a:pt x="363813" y="539622"/>
                                                                                                  <a:pt x="592122" y="750479"/>
                                                                                                  <a:pt x="596294" y="708922"/>
                                                                                                </a:cubicBezTo>
                                                                                                <a:cubicBezTo>
                                                                                                  <a:pt x="636186" y="698321"/>
                                                                                                  <a:pt x="638659" y="718594"/>
                                                                                                  <a:pt x="655961" y="703865"/>
                                                                                                </a:cubicBezTo>
                                                                                                <a:cubicBezTo>
                                                                                                  <a:pt x="673263" y="689136"/>
                                                                                                  <a:pt x="681842" y="653147"/>
                                                                                                  <a:pt x="700104" y="620549"/>
                                                                                                </a:cubicBezTo>
                                                                                                <a:cubicBezTo>
                                                                                                  <a:pt x="718367" y="587952"/>
                                                                                                  <a:pt x="744397" y="553203"/>
                                                                                                  <a:pt x="765536" y="508280"/>
                                                                                                </a:cubicBezTo>
                                                                                                <a:cubicBezTo>
                                                                                                  <a:pt x="786675" y="463358"/>
                                                                                                  <a:pt x="795873" y="400303"/>
                                                                                                  <a:pt x="826940" y="351014"/>
                                                                                                </a:cubicBezTo>
                                                                                                <a:cubicBezTo>
                                                                                                  <a:pt x="867835" y="299344"/>
                                                                                                  <a:pt x="827932" y="329772"/>
                                                                                                  <a:pt x="863449" y="271337"/>
                                                                                                </a:cubicBezTo>
                                                                                                <a:cubicBezTo>
                                                                                                  <a:pt x="898966" y="212902"/>
                                                                                                  <a:pt x="1053294" y="7132"/>
                                                                                                  <a:pt x="1040040" y="403"/>
                                                                                                </a:cubicBezTo>
                                                                                                <a:cubicBezTo>
                                                                                                  <a:pt x="1026786" y="-6326"/>
                                                                                                  <a:pt x="916167" y="73347"/>
                                                                                                  <a:pt x="878268" y="93077"/>
                                                                                                </a:cubicBezTo>
                                                                                                <a:cubicBezTo>
                                                                                                  <a:pt x="840369" y="112807"/>
                                                                                                  <a:pt x="833179" y="110844"/>
                                                                                                  <a:pt x="812648" y="118783"/>
                                                                                                </a:cubicBezTo>
                                                                                                <a:cubicBezTo>
                                                                                                  <a:pt x="792117" y="126722"/>
                                                                                                  <a:pt x="763048" y="142279"/>
                                                                                                  <a:pt x="755082" y="140709"/>
                                                                                                </a:cubicBezTo>
                                                                                                <a:cubicBezTo>
                                                                                                  <a:pt x="747116" y="139139"/>
                                                                                                  <a:pt x="776233" y="114875"/>
                                                                                                  <a:pt x="764854" y="109363"/>
                                                                                                </a:cubicBezTo>
                                                                                                <a:cubicBezTo>
                                                                                                  <a:pt x="775397" y="91858"/>
                                                                                                  <a:pt x="737544" y="103394"/>
                                                                                                  <a:pt x="717762" y="107635"/>
                                                                                                </a:cubicBezTo>
                                                                                                <a:cubicBezTo>
                                                                                                  <a:pt x="697980" y="111876"/>
                                                                                                  <a:pt x="668725" y="126549"/>
                                                                                                  <a:pt x="646160" y="134810"/>
                                                                                                </a:cubicBezTo>
                                                                                                <a:cubicBezTo>
                                                                                                  <a:pt x="623595" y="143071"/>
                                                                                                  <a:pt x="602577" y="155463"/>
                                                                                                  <a:pt x="579929" y="162091"/>
                                                                                                </a:cubicBezTo>
                                                                                                <a:close/>
                                                                                              </a:path>
                                                                                            </a:pathLst>
                                                                                          </a:custGeom>
                                                                                          <a:solidFill>
                                                                                            <a:srgbClr val="EEECE1">
                                                                                              <a:lumMod val="50000"/>
                                                                                            </a:srgbClr>
                                                                                          </a:solidFill>
                                                                                          <a:ln w="25400" cap="flat" cmpd="sng" algn="ctr">
                                                                                            <a:noFill/>
                                                                                            <a:prstDash val="solid"/>
                                                                                          </a:ln>
                                                                                          <a:effectLst/>
                                                                                        </p:spPr>
                                                                                        <p:txBody>
                                                                                          <a:bodyPr rtlCol="0" anchor="ctr"/>
                                                                                          <a:lstStyle/>
                                                                                          <a:p>
                                                                                            <a:pPr algn="ctr" defTabSz="3291840">
                                                                                              <a:defRPr/>
                                                                                            </a:pPr>
                                                                                            <a:endParaRPr lang="en-US" sz="26129" b="1" kern="0">
                                                                                              <a:solidFill>
                                                                                                <a:prstClr val="white"/>
                                                                                              </a:solidFill>
                                                                                              <a:latin typeface="Calibri"/>
                                                                                            </a:endParaRPr>
                                                                                          </a:p>
                                                                                        </p:txBody>
                                                                                      </p:sp>
                                                                                    </p:grpSp>
                                                                                    <p:sp>
                                                                                      <p:nvSpPr>
                                                                                        <p:cNvPr id="926" name="Freeform 925"/>
                                                                                        <p:cNvSpPr/>
                                                                                        <p:nvPr/>
                                                                                      </p:nvSpPr>
                                                                                      <p:spPr>
                                                                                        <a:xfrm>
                                                                                          <a:off x="3826169" y="2882185"/>
                                                                                          <a:ext cx="655861" cy="429961"/>
                                                                                        </a:xfrm>
                                                                                        <a:custGeom>
                                                                                          <a:avLst/>
                                                                                          <a:gdLst>
                                                                                            <a:gd name="connsiteX0" fmla="*/ 533849 w 534938"/>
                                                                                            <a:gd name="connsiteY0" fmla="*/ 464168 h 468338"/>
                                                                                            <a:gd name="connsiteX1" fmla="*/ 381449 w 534938"/>
                                                                                            <a:gd name="connsiteY1" fmla="*/ 365108 h 468338"/>
                                                                                            <a:gd name="connsiteX2" fmla="*/ 324299 w 534938"/>
                                                                                            <a:gd name="connsiteY2" fmla="*/ 361298 h 468338"/>
                                                                                            <a:gd name="connsiteX3" fmla="*/ 331919 w 534938"/>
                                                                                            <a:gd name="connsiteY3" fmla="*/ 467978 h 468338"/>
                                                                                            <a:gd name="connsiteX4" fmla="*/ 137609 w 534938"/>
                                                                                            <a:gd name="connsiteY4" fmla="*/ 319388 h 468338"/>
                                                                                            <a:gd name="connsiteX5" fmla="*/ 126179 w 534938"/>
                                                                                            <a:gd name="connsiteY5" fmla="*/ 365108 h 468338"/>
                                                                                            <a:gd name="connsiteX6" fmla="*/ 8069 w 534938"/>
                                                                                            <a:gd name="connsiteY6" fmla="*/ 269858 h 468338"/>
                                                                                            <a:gd name="connsiteX7" fmla="*/ 11879 w 534938"/>
                                                                                            <a:gd name="connsiteY7" fmla="*/ 186038 h 468338"/>
                                                                                            <a:gd name="connsiteX8" fmla="*/ 23309 w 534938"/>
                                                                                            <a:gd name="connsiteY8" fmla="*/ 86978 h 468338"/>
                                                                                            <a:gd name="connsiteX9" fmla="*/ 61409 w 534938"/>
                                                                                            <a:gd name="connsiteY9" fmla="*/ 29828 h 468338"/>
                                                                                            <a:gd name="connsiteX10" fmla="*/ 221429 w 534938"/>
                                                                                            <a:gd name="connsiteY10" fmla="*/ 33638 h 468338"/>
                                                                                            <a:gd name="connsiteX11" fmla="*/ 309059 w 534938"/>
                                                                                            <a:gd name="connsiteY11" fmla="*/ 22208 h 468338"/>
                                                                                            <a:gd name="connsiteX12" fmla="*/ 389069 w 534938"/>
                                                                                            <a:gd name="connsiteY12" fmla="*/ 3158 h 468338"/>
                                                                                            <a:gd name="connsiteX13" fmla="*/ 373829 w 534938"/>
                                                                                            <a:gd name="connsiteY13" fmla="*/ 94598 h 468338"/>
                                                                                            <a:gd name="connsiteX14" fmla="*/ 446219 w 534938"/>
                                                                                            <a:gd name="connsiteY14" fmla="*/ 269858 h 468338"/>
                                                                                            <a:gd name="connsiteX15" fmla="*/ 533849 w 534938"/>
                                                                                            <a:gd name="connsiteY15" fmla="*/ 464168 h 468338"/>
                                                                                            <a:gd name="connsiteX0" fmla="*/ 532230 w 533319"/>
                                                                                            <a:gd name="connsiteY0" fmla="*/ 464168 h 468338"/>
                                                                                            <a:gd name="connsiteX1" fmla="*/ 379830 w 533319"/>
                                                                                            <a:gd name="connsiteY1" fmla="*/ 365108 h 468338"/>
                                                                                            <a:gd name="connsiteX2" fmla="*/ 322680 w 533319"/>
                                                                                            <a:gd name="connsiteY2" fmla="*/ 361298 h 468338"/>
                                                                                            <a:gd name="connsiteX3" fmla="*/ 330300 w 533319"/>
                                                                                            <a:gd name="connsiteY3" fmla="*/ 467978 h 468338"/>
                                                                                            <a:gd name="connsiteX4" fmla="*/ 135990 w 533319"/>
                                                                                            <a:gd name="connsiteY4" fmla="*/ 319388 h 468338"/>
                                                                                            <a:gd name="connsiteX5" fmla="*/ 102614 w 533319"/>
                                                                                            <a:gd name="connsiteY5" fmla="*/ 335848 h 468338"/>
                                                                                            <a:gd name="connsiteX6" fmla="*/ 6450 w 533319"/>
                                                                                            <a:gd name="connsiteY6" fmla="*/ 269858 h 468338"/>
                                                                                            <a:gd name="connsiteX7" fmla="*/ 10260 w 533319"/>
                                                                                            <a:gd name="connsiteY7" fmla="*/ 186038 h 468338"/>
                                                                                            <a:gd name="connsiteX8" fmla="*/ 21690 w 533319"/>
                                                                                            <a:gd name="connsiteY8" fmla="*/ 86978 h 468338"/>
                                                                                            <a:gd name="connsiteX9" fmla="*/ 59790 w 533319"/>
                                                                                            <a:gd name="connsiteY9" fmla="*/ 29828 h 468338"/>
                                                                                            <a:gd name="connsiteX10" fmla="*/ 219810 w 533319"/>
                                                                                            <a:gd name="connsiteY10" fmla="*/ 33638 h 468338"/>
                                                                                            <a:gd name="connsiteX11" fmla="*/ 307440 w 533319"/>
                                                                                            <a:gd name="connsiteY11" fmla="*/ 22208 h 468338"/>
                                                                                            <a:gd name="connsiteX12" fmla="*/ 387450 w 533319"/>
                                                                                            <a:gd name="connsiteY12" fmla="*/ 3158 h 468338"/>
                                                                                            <a:gd name="connsiteX13" fmla="*/ 372210 w 533319"/>
                                                                                            <a:gd name="connsiteY13" fmla="*/ 94598 h 468338"/>
                                                                                            <a:gd name="connsiteX14" fmla="*/ 444600 w 533319"/>
                                                                                            <a:gd name="connsiteY14" fmla="*/ 269858 h 468338"/>
                                                                                            <a:gd name="connsiteX15" fmla="*/ 532230 w 533319"/>
                                                                                            <a:gd name="connsiteY15" fmla="*/ 464168 h 468338"/>
                                                                                            <a:gd name="connsiteX0" fmla="*/ 532499 w 533588"/>
                                                                                            <a:gd name="connsiteY0" fmla="*/ 464168 h 468338"/>
                                                                                            <a:gd name="connsiteX1" fmla="*/ 380099 w 533588"/>
                                                                                            <a:gd name="connsiteY1" fmla="*/ 365108 h 468338"/>
                                                                                            <a:gd name="connsiteX2" fmla="*/ 322949 w 533588"/>
                                                                                            <a:gd name="connsiteY2" fmla="*/ 361298 h 468338"/>
                                                                                            <a:gd name="connsiteX3" fmla="*/ 330569 w 533588"/>
                                                                                            <a:gd name="connsiteY3" fmla="*/ 467978 h 468338"/>
                                                                                            <a:gd name="connsiteX4" fmla="*/ 136259 w 533588"/>
                                                                                            <a:gd name="connsiteY4" fmla="*/ 319388 h 468338"/>
                                                                                            <a:gd name="connsiteX5" fmla="*/ 106540 w 533588"/>
                                                                                            <a:gd name="connsiteY5" fmla="*/ 357794 h 468338"/>
                                                                                            <a:gd name="connsiteX6" fmla="*/ 6719 w 533588"/>
                                                                                            <a:gd name="connsiteY6" fmla="*/ 269858 h 468338"/>
                                                                                            <a:gd name="connsiteX7" fmla="*/ 10529 w 533588"/>
                                                                                            <a:gd name="connsiteY7" fmla="*/ 186038 h 468338"/>
                                                                                            <a:gd name="connsiteX8" fmla="*/ 21959 w 533588"/>
                                                                                            <a:gd name="connsiteY8" fmla="*/ 86978 h 468338"/>
                                                                                            <a:gd name="connsiteX9" fmla="*/ 60059 w 533588"/>
                                                                                            <a:gd name="connsiteY9" fmla="*/ 29828 h 468338"/>
                                                                                            <a:gd name="connsiteX10" fmla="*/ 220079 w 533588"/>
                                                                                            <a:gd name="connsiteY10" fmla="*/ 33638 h 468338"/>
                                                                                            <a:gd name="connsiteX11" fmla="*/ 307709 w 533588"/>
                                                                                            <a:gd name="connsiteY11" fmla="*/ 22208 h 468338"/>
                                                                                            <a:gd name="connsiteX12" fmla="*/ 387719 w 533588"/>
                                                                                            <a:gd name="connsiteY12" fmla="*/ 3158 h 468338"/>
                                                                                            <a:gd name="connsiteX13" fmla="*/ 372479 w 533588"/>
                                                                                            <a:gd name="connsiteY13" fmla="*/ 94598 h 468338"/>
                                                                                            <a:gd name="connsiteX14" fmla="*/ 444869 w 533588"/>
                                                                                            <a:gd name="connsiteY14" fmla="*/ 269858 h 468338"/>
                                                                                            <a:gd name="connsiteX15" fmla="*/ 532499 w 533588"/>
                                                                                            <a:gd name="connsiteY15" fmla="*/ 464168 h 468338"/>
                                                                                            <a:gd name="connsiteX0" fmla="*/ 532499 w 533588"/>
                                                                                            <a:gd name="connsiteY0" fmla="*/ 464168 h 465903"/>
                                                                                            <a:gd name="connsiteX1" fmla="*/ 380099 w 533588"/>
                                                                                            <a:gd name="connsiteY1" fmla="*/ 365108 h 465903"/>
                                                                                            <a:gd name="connsiteX2" fmla="*/ 322949 w 533588"/>
                                                                                            <a:gd name="connsiteY2" fmla="*/ 361298 h 465903"/>
                                                                                            <a:gd name="connsiteX3" fmla="*/ 326911 w 533588"/>
                                                                                            <a:gd name="connsiteY3" fmla="*/ 464320 h 465903"/>
                                                                                            <a:gd name="connsiteX4" fmla="*/ 136259 w 533588"/>
                                                                                            <a:gd name="connsiteY4" fmla="*/ 319388 h 465903"/>
                                                                                            <a:gd name="connsiteX5" fmla="*/ 106540 w 533588"/>
                                                                                            <a:gd name="connsiteY5" fmla="*/ 357794 h 465903"/>
                                                                                            <a:gd name="connsiteX6" fmla="*/ 6719 w 533588"/>
                                                                                            <a:gd name="connsiteY6" fmla="*/ 269858 h 465903"/>
                                                                                            <a:gd name="connsiteX7" fmla="*/ 10529 w 533588"/>
                                                                                            <a:gd name="connsiteY7" fmla="*/ 186038 h 465903"/>
                                                                                            <a:gd name="connsiteX8" fmla="*/ 21959 w 533588"/>
                                                                                            <a:gd name="connsiteY8" fmla="*/ 86978 h 465903"/>
                                                                                            <a:gd name="connsiteX9" fmla="*/ 60059 w 533588"/>
                                                                                            <a:gd name="connsiteY9" fmla="*/ 29828 h 465903"/>
                                                                                            <a:gd name="connsiteX10" fmla="*/ 220079 w 533588"/>
                                                                                            <a:gd name="connsiteY10" fmla="*/ 33638 h 465903"/>
                                                                                            <a:gd name="connsiteX11" fmla="*/ 307709 w 533588"/>
                                                                                            <a:gd name="connsiteY11" fmla="*/ 22208 h 465903"/>
                                                                                            <a:gd name="connsiteX12" fmla="*/ 387719 w 533588"/>
                                                                                            <a:gd name="connsiteY12" fmla="*/ 3158 h 465903"/>
                                                                                            <a:gd name="connsiteX13" fmla="*/ 372479 w 533588"/>
                                                                                            <a:gd name="connsiteY13" fmla="*/ 94598 h 465903"/>
                                                                                            <a:gd name="connsiteX14" fmla="*/ 444869 w 533588"/>
                                                                                            <a:gd name="connsiteY14" fmla="*/ 269858 h 465903"/>
                                                                                            <a:gd name="connsiteX15" fmla="*/ 532499 w 533588"/>
                                                                                            <a:gd name="connsiteY15" fmla="*/ 464168 h 465903"/>
                                                                                            <a:gd name="connsiteX0" fmla="*/ 532499 w 533123"/>
                                                                                            <a:gd name="connsiteY0" fmla="*/ 464168 h 470003"/>
                                                                                            <a:gd name="connsiteX1" fmla="*/ 478807 w 533123"/>
                                                                                            <a:gd name="connsiteY1" fmla="*/ 414472 h 470003"/>
                                                                                            <a:gd name="connsiteX2" fmla="*/ 380099 w 533123"/>
                                                                                            <a:gd name="connsiteY2" fmla="*/ 365108 h 470003"/>
                                                                                            <a:gd name="connsiteX3" fmla="*/ 322949 w 533123"/>
                                                                                            <a:gd name="connsiteY3" fmla="*/ 361298 h 470003"/>
                                                                                            <a:gd name="connsiteX4" fmla="*/ 326911 w 533123"/>
                                                                                            <a:gd name="connsiteY4" fmla="*/ 464320 h 470003"/>
                                                                                            <a:gd name="connsiteX5" fmla="*/ 136259 w 533123"/>
                                                                                            <a:gd name="connsiteY5" fmla="*/ 319388 h 470003"/>
                                                                                            <a:gd name="connsiteX6" fmla="*/ 106540 w 533123"/>
                                                                                            <a:gd name="connsiteY6" fmla="*/ 357794 h 470003"/>
                                                                                            <a:gd name="connsiteX7" fmla="*/ 6719 w 533123"/>
                                                                                            <a:gd name="connsiteY7" fmla="*/ 269858 h 470003"/>
                                                                                            <a:gd name="connsiteX8" fmla="*/ 10529 w 533123"/>
                                                                                            <a:gd name="connsiteY8" fmla="*/ 186038 h 470003"/>
                                                                                            <a:gd name="connsiteX9" fmla="*/ 21959 w 533123"/>
                                                                                            <a:gd name="connsiteY9" fmla="*/ 86978 h 470003"/>
                                                                                            <a:gd name="connsiteX10" fmla="*/ 60059 w 533123"/>
                                                                                            <a:gd name="connsiteY10" fmla="*/ 29828 h 470003"/>
                                                                                            <a:gd name="connsiteX11" fmla="*/ 220079 w 533123"/>
                                                                                            <a:gd name="connsiteY11" fmla="*/ 33638 h 470003"/>
                                                                                            <a:gd name="connsiteX12" fmla="*/ 307709 w 533123"/>
                                                                                            <a:gd name="connsiteY12" fmla="*/ 22208 h 470003"/>
                                                                                            <a:gd name="connsiteX13" fmla="*/ 387719 w 533123"/>
                                                                                            <a:gd name="connsiteY13" fmla="*/ 3158 h 470003"/>
                                                                                            <a:gd name="connsiteX14" fmla="*/ 372479 w 533123"/>
                                                                                            <a:gd name="connsiteY14" fmla="*/ 94598 h 470003"/>
                                                                                            <a:gd name="connsiteX15" fmla="*/ 444869 w 533123"/>
                                                                                            <a:gd name="connsiteY15" fmla="*/ 269858 h 470003"/>
                                                                                            <a:gd name="connsiteX16" fmla="*/ 532499 w 533123"/>
                                                                                            <a:gd name="connsiteY16" fmla="*/ 464168 h 470003"/>
                                                                                            <a:gd name="connsiteX0" fmla="*/ 545486 w 546110"/>
                                                                                            <a:gd name="connsiteY0" fmla="*/ 464168 h 470003"/>
                                                                                            <a:gd name="connsiteX1" fmla="*/ 491794 w 546110"/>
                                                                                            <a:gd name="connsiteY1" fmla="*/ 414472 h 470003"/>
                                                                                            <a:gd name="connsiteX2" fmla="*/ 393086 w 546110"/>
                                                                                            <a:gd name="connsiteY2" fmla="*/ 365108 h 470003"/>
                                                                                            <a:gd name="connsiteX3" fmla="*/ 335936 w 546110"/>
                                                                                            <a:gd name="connsiteY3" fmla="*/ 361298 h 470003"/>
                                                                                            <a:gd name="connsiteX4" fmla="*/ 339898 w 546110"/>
                                                                                            <a:gd name="connsiteY4" fmla="*/ 464320 h 470003"/>
                                                                                            <a:gd name="connsiteX5" fmla="*/ 149246 w 546110"/>
                                                                                            <a:gd name="connsiteY5" fmla="*/ 319388 h 470003"/>
                                                                                            <a:gd name="connsiteX6" fmla="*/ 119527 w 546110"/>
                                                                                            <a:gd name="connsiteY6" fmla="*/ 357794 h 470003"/>
                                                                                            <a:gd name="connsiteX7" fmla="*/ 4675 w 546110"/>
                                                                                            <a:gd name="connsiteY7" fmla="*/ 269858 h 470003"/>
                                                                                            <a:gd name="connsiteX8" fmla="*/ 23516 w 546110"/>
                                                                                            <a:gd name="connsiteY8" fmla="*/ 186038 h 470003"/>
                                                                                            <a:gd name="connsiteX9" fmla="*/ 34946 w 546110"/>
                                                                                            <a:gd name="connsiteY9" fmla="*/ 86978 h 470003"/>
                                                                                            <a:gd name="connsiteX10" fmla="*/ 73046 w 546110"/>
                                                                                            <a:gd name="connsiteY10" fmla="*/ 29828 h 470003"/>
                                                                                            <a:gd name="connsiteX11" fmla="*/ 233066 w 546110"/>
                                                                                            <a:gd name="connsiteY11" fmla="*/ 33638 h 470003"/>
                                                                                            <a:gd name="connsiteX12" fmla="*/ 320696 w 546110"/>
                                                                                            <a:gd name="connsiteY12" fmla="*/ 22208 h 470003"/>
                                                                                            <a:gd name="connsiteX13" fmla="*/ 400706 w 546110"/>
                                                                                            <a:gd name="connsiteY13" fmla="*/ 3158 h 470003"/>
                                                                                            <a:gd name="connsiteX14" fmla="*/ 385466 w 546110"/>
                                                                                            <a:gd name="connsiteY14" fmla="*/ 94598 h 470003"/>
                                                                                            <a:gd name="connsiteX15" fmla="*/ 457856 w 546110"/>
                                                                                            <a:gd name="connsiteY15" fmla="*/ 269858 h 470003"/>
                                                                                            <a:gd name="connsiteX16" fmla="*/ 545486 w 546110"/>
                                                                                            <a:gd name="connsiteY16" fmla="*/ 464168 h 470003"/>
                                                                                            <a:gd name="connsiteX0" fmla="*/ 545486 w 546110"/>
                                                                                            <a:gd name="connsiteY0" fmla="*/ 464168 h 470003"/>
                                                                                            <a:gd name="connsiteX1" fmla="*/ 491794 w 546110"/>
                                                                                            <a:gd name="connsiteY1" fmla="*/ 414472 h 470003"/>
                                                                                            <a:gd name="connsiteX2" fmla="*/ 393086 w 546110"/>
                                                                                            <a:gd name="connsiteY2" fmla="*/ 365108 h 470003"/>
                                                                                            <a:gd name="connsiteX3" fmla="*/ 335936 w 546110"/>
                                                                                            <a:gd name="connsiteY3" fmla="*/ 361298 h 470003"/>
                                                                                            <a:gd name="connsiteX4" fmla="*/ 339898 w 546110"/>
                                                                                            <a:gd name="connsiteY4" fmla="*/ 464320 h 470003"/>
                                                                                            <a:gd name="connsiteX5" fmla="*/ 149246 w 546110"/>
                                                                                            <a:gd name="connsiteY5" fmla="*/ 319388 h 470003"/>
                                                                                            <a:gd name="connsiteX6" fmla="*/ 119527 w 546110"/>
                                                                                            <a:gd name="connsiteY6" fmla="*/ 357794 h 470003"/>
                                                                                            <a:gd name="connsiteX7" fmla="*/ 4675 w 546110"/>
                                                                                            <a:gd name="connsiteY7" fmla="*/ 269858 h 470003"/>
                                                                                            <a:gd name="connsiteX8" fmla="*/ 23516 w 546110"/>
                                                                                            <a:gd name="connsiteY8" fmla="*/ 186038 h 470003"/>
                                                                                            <a:gd name="connsiteX9" fmla="*/ 34946 w 546110"/>
                                                                                            <a:gd name="connsiteY9" fmla="*/ 86978 h 470003"/>
                                                                                            <a:gd name="connsiteX10" fmla="*/ 73046 w 546110"/>
                                                                                            <a:gd name="connsiteY10" fmla="*/ 29828 h 470003"/>
                                                                                            <a:gd name="connsiteX11" fmla="*/ 233066 w 546110"/>
                                                                                            <a:gd name="connsiteY11" fmla="*/ 33638 h 470003"/>
                                                                                            <a:gd name="connsiteX12" fmla="*/ 320696 w 546110"/>
                                                                                            <a:gd name="connsiteY12" fmla="*/ 22208 h 470003"/>
                                                                                            <a:gd name="connsiteX13" fmla="*/ 400706 w 546110"/>
                                                                                            <a:gd name="connsiteY13" fmla="*/ 3158 h 470003"/>
                                                                                            <a:gd name="connsiteX14" fmla="*/ 377950 w 546110"/>
                                                                                            <a:gd name="connsiteY14" fmla="*/ 94598 h 470003"/>
                                                                                            <a:gd name="connsiteX15" fmla="*/ 457856 w 546110"/>
                                                                                            <a:gd name="connsiteY15" fmla="*/ 269858 h 470003"/>
                                                                                            <a:gd name="connsiteX16" fmla="*/ 545486 w 546110"/>
                                                                                            <a:gd name="connsiteY16" fmla="*/ 464168 h 470003"/>
                                                                                            <a:gd name="connsiteX0" fmla="*/ 545486 w 546554"/>
                                                                                            <a:gd name="connsiteY0" fmla="*/ 464168 h 469712"/>
                                                                                            <a:gd name="connsiteX1" fmla="*/ 491794 w 546554"/>
                                                                                            <a:gd name="connsiteY1" fmla="*/ 414472 h 469712"/>
                                                                                            <a:gd name="connsiteX2" fmla="*/ 393086 w 546554"/>
                                                                                            <a:gd name="connsiteY2" fmla="*/ 365108 h 469712"/>
                                                                                            <a:gd name="connsiteX3" fmla="*/ 335936 w 546554"/>
                                                                                            <a:gd name="connsiteY3" fmla="*/ 361298 h 469712"/>
                                                                                            <a:gd name="connsiteX4" fmla="*/ 339898 w 546554"/>
                                                                                            <a:gd name="connsiteY4" fmla="*/ 464320 h 469712"/>
                                                                                            <a:gd name="connsiteX5" fmla="*/ 149246 w 546554"/>
                                                                                            <a:gd name="connsiteY5" fmla="*/ 319388 h 469712"/>
                                                                                            <a:gd name="connsiteX6" fmla="*/ 119527 w 546554"/>
                                                                                            <a:gd name="connsiteY6" fmla="*/ 357794 h 469712"/>
                                                                                            <a:gd name="connsiteX7" fmla="*/ 4675 w 546554"/>
                                                                                            <a:gd name="connsiteY7" fmla="*/ 269858 h 469712"/>
                                                                                            <a:gd name="connsiteX8" fmla="*/ 23516 w 546554"/>
                                                                                            <a:gd name="connsiteY8" fmla="*/ 186038 h 469712"/>
                                                                                            <a:gd name="connsiteX9" fmla="*/ 34946 w 546554"/>
                                                                                            <a:gd name="connsiteY9" fmla="*/ 86978 h 469712"/>
                                                                                            <a:gd name="connsiteX10" fmla="*/ 73046 w 546554"/>
                                                                                            <a:gd name="connsiteY10" fmla="*/ 29828 h 469712"/>
                                                                                            <a:gd name="connsiteX11" fmla="*/ 233066 w 546554"/>
                                                                                            <a:gd name="connsiteY11" fmla="*/ 33638 h 469712"/>
                                                                                            <a:gd name="connsiteX12" fmla="*/ 320696 w 546554"/>
                                                                                            <a:gd name="connsiteY12" fmla="*/ 22208 h 469712"/>
                                                                                            <a:gd name="connsiteX13" fmla="*/ 400706 w 546554"/>
                                                                                            <a:gd name="connsiteY13" fmla="*/ 3158 h 469712"/>
                                                                                            <a:gd name="connsiteX14" fmla="*/ 377950 w 546554"/>
                                                                                            <a:gd name="connsiteY14" fmla="*/ 94598 h 469712"/>
                                                                                            <a:gd name="connsiteX15" fmla="*/ 445330 w 546554"/>
                                                                                            <a:gd name="connsiteY15" fmla="*/ 274868 h 469712"/>
                                                                                            <a:gd name="connsiteX16" fmla="*/ 545486 w 546554"/>
                                                                                            <a:gd name="connsiteY16" fmla="*/ 464168 h 469712"/>
                                                                                            <a:gd name="connsiteX0" fmla="*/ 545486 w 546554"/>
                                                                                            <a:gd name="connsiteY0" fmla="*/ 453000 h 458544"/>
                                                                                            <a:gd name="connsiteX1" fmla="*/ 491794 w 546554"/>
                                                                                            <a:gd name="connsiteY1" fmla="*/ 403304 h 458544"/>
                                                                                            <a:gd name="connsiteX2" fmla="*/ 393086 w 546554"/>
                                                                                            <a:gd name="connsiteY2" fmla="*/ 353940 h 458544"/>
                                                                                            <a:gd name="connsiteX3" fmla="*/ 335936 w 546554"/>
                                                                                            <a:gd name="connsiteY3" fmla="*/ 350130 h 458544"/>
                                                                                            <a:gd name="connsiteX4" fmla="*/ 339898 w 546554"/>
                                                                                            <a:gd name="connsiteY4" fmla="*/ 453152 h 458544"/>
                                                                                            <a:gd name="connsiteX5" fmla="*/ 149246 w 546554"/>
                                                                                            <a:gd name="connsiteY5" fmla="*/ 308220 h 458544"/>
                                                                                            <a:gd name="connsiteX6" fmla="*/ 119527 w 546554"/>
                                                                                            <a:gd name="connsiteY6" fmla="*/ 346626 h 458544"/>
                                                                                            <a:gd name="connsiteX7" fmla="*/ 4675 w 546554"/>
                                                                                            <a:gd name="connsiteY7" fmla="*/ 258690 h 458544"/>
                                                                                            <a:gd name="connsiteX8" fmla="*/ 23516 w 546554"/>
                                                                                            <a:gd name="connsiteY8" fmla="*/ 174870 h 458544"/>
                                                                                            <a:gd name="connsiteX9" fmla="*/ 34946 w 546554"/>
                                                                                            <a:gd name="connsiteY9" fmla="*/ 75810 h 458544"/>
                                                                                            <a:gd name="connsiteX10" fmla="*/ 73046 w 546554"/>
                                                                                            <a:gd name="connsiteY10" fmla="*/ 18660 h 458544"/>
                                                                                            <a:gd name="connsiteX11" fmla="*/ 233066 w 546554"/>
                                                                                            <a:gd name="connsiteY11" fmla="*/ 22470 h 458544"/>
                                                                                            <a:gd name="connsiteX12" fmla="*/ 320696 w 546554"/>
                                                                                            <a:gd name="connsiteY12" fmla="*/ 11040 h 458544"/>
                                                                                            <a:gd name="connsiteX13" fmla="*/ 375654 w 546554"/>
                                                                                            <a:gd name="connsiteY13" fmla="*/ 4516 h 458544"/>
                                                                                            <a:gd name="connsiteX14" fmla="*/ 377950 w 546554"/>
                                                                                            <a:gd name="connsiteY14" fmla="*/ 83430 h 458544"/>
                                                                                            <a:gd name="connsiteX15" fmla="*/ 445330 w 546554"/>
                                                                                            <a:gd name="connsiteY15" fmla="*/ 263700 h 458544"/>
                                                                                            <a:gd name="connsiteX16" fmla="*/ 545486 w 546554"/>
                                                                                            <a:gd name="connsiteY16" fmla="*/ 453000 h 458544"/>
                                                                                            <a:gd name="connsiteX0" fmla="*/ 545486 w 546554"/>
                                                                                            <a:gd name="connsiteY0" fmla="*/ 452572 h 458116"/>
                                                                                            <a:gd name="connsiteX1" fmla="*/ 491794 w 546554"/>
                                                                                            <a:gd name="connsiteY1" fmla="*/ 402876 h 458116"/>
                                                                                            <a:gd name="connsiteX2" fmla="*/ 393086 w 546554"/>
                                                                                            <a:gd name="connsiteY2" fmla="*/ 353512 h 458116"/>
                                                                                            <a:gd name="connsiteX3" fmla="*/ 335936 w 546554"/>
                                                                                            <a:gd name="connsiteY3" fmla="*/ 349702 h 458116"/>
                                                                                            <a:gd name="connsiteX4" fmla="*/ 339898 w 546554"/>
                                                                                            <a:gd name="connsiteY4" fmla="*/ 452724 h 458116"/>
                                                                                            <a:gd name="connsiteX5" fmla="*/ 149246 w 546554"/>
                                                                                            <a:gd name="connsiteY5" fmla="*/ 307792 h 458116"/>
                                                                                            <a:gd name="connsiteX6" fmla="*/ 119527 w 546554"/>
                                                                                            <a:gd name="connsiteY6" fmla="*/ 346198 h 458116"/>
                                                                                            <a:gd name="connsiteX7" fmla="*/ 4675 w 546554"/>
                                                                                            <a:gd name="connsiteY7" fmla="*/ 258262 h 458116"/>
                                                                                            <a:gd name="connsiteX8" fmla="*/ 23516 w 546554"/>
                                                                                            <a:gd name="connsiteY8" fmla="*/ 174442 h 458116"/>
                                                                                            <a:gd name="connsiteX9" fmla="*/ 34946 w 546554"/>
                                                                                            <a:gd name="connsiteY9" fmla="*/ 75382 h 458116"/>
                                                                                            <a:gd name="connsiteX10" fmla="*/ 73046 w 546554"/>
                                                                                            <a:gd name="connsiteY10" fmla="*/ 18232 h 458116"/>
                                                                                            <a:gd name="connsiteX11" fmla="*/ 233066 w 546554"/>
                                                                                            <a:gd name="connsiteY11" fmla="*/ 22042 h 458116"/>
                                                                                            <a:gd name="connsiteX12" fmla="*/ 320696 w 546554"/>
                                                                                            <a:gd name="connsiteY12" fmla="*/ 10612 h 458116"/>
                                                                                            <a:gd name="connsiteX13" fmla="*/ 375654 w 546554"/>
                                                                                            <a:gd name="connsiteY13" fmla="*/ 4088 h 458116"/>
                                                                                            <a:gd name="connsiteX14" fmla="*/ 398799 w 546554"/>
                                                                                            <a:gd name="connsiteY14" fmla="*/ 77045 h 458116"/>
                                                                                            <a:gd name="connsiteX15" fmla="*/ 445330 w 546554"/>
                                                                                            <a:gd name="connsiteY15" fmla="*/ 263272 h 458116"/>
                                                                                            <a:gd name="connsiteX16" fmla="*/ 545486 w 546554"/>
                                                                                            <a:gd name="connsiteY16" fmla="*/ 452572 h 458116"/>
                                                                                            <a:gd name="connsiteX0" fmla="*/ 545486 w 546554"/>
                                                                                            <a:gd name="connsiteY0" fmla="*/ 497166 h 502710"/>
                                                                                            <a:gd name="connsiteX1" fmla="*/ 491794 w 546554"/>
                                                                                            <a:gd name="connsiteY1" fmla="*/ 447470 h 502710"/>
                                                                                            <a:gd name="connsiteX2" fmla="*/ 393086 w 546554"/>
                                                                                            <a:gd name="connsiteY2" fmla="*/ 398106 h 502710"/>
                                                                                            <a:gd name="connsiteX3" fmla="*/ 335936 w 546554"/>
                                                                                            <a:gd name="connsiteY3" fmla="*/ 394296 h 502710"/>
                                                                                            <a:gd name="connsiteX4" fmla="*/ 339898 w 546554"/>
                                                                                            <a:gd name="connsiteY4" fmla="*/ 497318 h 502710"/>
                                                                                            <a:gd name="connsiteX5" fmla="*/ 149246 w 546554"/>
                                                                                            <a:gd name="connsiteY5" fmla="*/ 352386 h 502710"/>
                                                                                            <a:gd name="connsiteX6" fmla="*/ 119527 w 546554"/>
                                                                                            <a:gd name="connsiteY6" fmla="*/ 390792 h 502710"/>
                                                                                            <a:gd name="connsiteX7" fmla="*/ 4675 w 546554"/>
                                                                                            <a:gd name="connsiteY7" fmla="*/ 302856 h 502710"/>
                                                                                            <a:gd name="connsiteX8" fmla="*/ 23516 w 546554"/>
                                                                                            <a:gd name="connsiteY8" fmla="*/ 219036 h 502710"/>
                                                                                            <a:gd name="connsiteX9" fmla="*/ 34946 w 546554"/>
                                                                                            <a:gd name="connsiteY9" fmla="*/ 119976 h 502710"/>
                                                                                            <a:gd name="connsiteX10" fmla="*/ 73046 w 546554"/>
                                                                                            <a:gd name="connsiteY10" fmla="*/ 62826 h 502710"/>
                                                                                            <a:gd name="connsiteX11" fmla="*/ 233066 w 546554"/>
                                                                                            <a:gd name="connsiteY11" fmla="*/ 66636 h 502710"/>
                                                                                            <a:gd name="connsiteX12" fmla="*/ 320696 w 546554"/>
                                                                                            <a:gd name="connsiteY12" fmla="*/ 55206 h 502710"/>
                                                                                            <a:gd name="connsiteX13" fmla="*/ 375654 w 546554"/>
                                                                                            <a:gd name="connsiteY13" fmla="*/ 48682 h 502710"/>
                                                                                            <a:gd name="connsiteX14" fmla="*/ 482197 w 546554"/>
                                                                                            <a:gd name="connsiteY14" fmla="*/ 14413 h 502710"/>
                                                                                            <a:gd name="connsiteX15" fmla="*/ 445330 w 546554"/>
                                                                                            <a:gd name="connsiteY15" fmla="*/ 307866 h 502710"/>
                                                                                            <a:gd name="connsiteX16" fmla="*/ 545486 w 546554"/>
                                                                                            <a:gd name="connsiteY16" fmla="*/ 497166 h 502710"/>
                                                                                            <a:gd name="connsiteX0" fmla="*/ 545486 w 546554"/>
                                                                                            <a:gd name="connsiteY0" fmla="*/ 521019 h 526563"/>
                                                                                            <a:gd name="connsiteX1" fmla="*/ 491794 w 546554"/>
                                                                                            <a:gd name="connsiteY1" fmla="*/ 471323 h 526563"/>
                                                                                            <a:gd name="connsiteX2" fmla="*/ 393086 w 546554"/>
                                                                                            <a:gd name="connsiteY2" fmla="*/ 421959 h 526563"/>
                                                                                            <a:gd name="connsiteX3" fmla="*/ 335936 w 546554"/>
                                                                                            <a:gd name="connsiteY3" fmla="*/ 418149 h 526563"/>
                                                                                            <a:gd name="connsiteX4" fmla="*/ 339898 w 546554"/>
                                                                                            <a:gd name="connsiteY4" fmla="*/ 521171 h 526563"/>
                                                                                            <a:gd name="connsiteX5" fmla="*/ 149246 w 546554"/>
                                                                                            <a:gd name="connsiteY5" fmla="*/ 376239 h 526563"/>
                                                                                            <a:gd name="connsiteX6" fmla="*/ 119527 w 546554"/>
                                                                                            <a:gd name="connsiteY6" fmla="*/ 414645 h 526563"/>
                                                                                            <a:gd name="connsiteX7" fmla="*/ 4675 w 546554"/>
                                                                                            <a:gd name="connsiteY7" fmla="*/ 326709 h 526563"/>
                                                                                            <a:gd name="connsiteX8" fmla="*/ 23516 w 546554"/>
                                                                                            <a:gd name="connsiteY8" fmla="*/ 242889 h 526563"/>
                                                                                            <a:gd name="connsiteX9" fmla="*/ 34946 w 546554"/>
                                                                                            <a:gd name="connsiteY9" fmla="*/ 143829 h 526563"/>
                                                                                            <a:gd name="connsiteX10" fmla="*/ 73046 w 546554"/>
                                                                                            <a:gd name="connsiteY10" fmla="*/ 86679 h 526563"/>
                                                                                            <a:gd name="connsiteX11" fmla="*/ 233066 w 546554"/>
                                                                                            <a:gd name="connsiteY11" fmla="*/ 90489 h 526563"/>
                                                                                            <a:gd name="connsiteX12" fmla="*/ 320696 w 546554"/>
                                                                                            <a:gd name="connsiteY12" fmla="*/ 79059 h 526563"/>
                                                                                            <a:gd name="connsiteX13" fmla="*/ 387568 w 546554"/>
                                                                                            <a:gd name="connsiteY13" fmla="*/ 4030 h 526563"/>
                                                                                            <a:gd name="connsiteX14" fmla="*/ 482197 w 546554"/>
                                                                                            <a:gd name="connsiteY14" fmla="*/ 38266 h 526563"/>
                                                                                            <a:gd name="connsiteX15" fmla="*/ 445330 w 546554"/>
                                                                                            <a:gd name="connsiteY15" fmla="*/ 331719 h 526563"/>
                                                                                            <a:gd name="connsiteX16" fmla="*/ 545486 w 546554"/>
                                                                                            <a:gd name="connsiteY16" fmla="*/ 521019 h 526563"/>
                                                                                            <a:gd name="connsiteX0" fmla="*/ 545486 w 546554"/>
                                                                                            <a:gd name="connsiteY0" fmla="*/ 523205 h 528749"/>
                                                                                            <a:gd name="connsiteX1" fmla="*/ 491794 w 546554"/>
                                                                                            <a:gd name="connsiteY1" fmla="*/ 473509 h 528749"/>
                                                                                            <a:gd name="connsiteX2" fmla="*/ 393086 w 546554"/>
                                                                                            <a:gd name="connsiteY2" fmla="*/ 424145 h 528749"/>
                                                                                            <a:gd name="connsiteX3" fmla="*/ 335936 w 546554"/>
                                                                                            <a:gd name="connsiteY3" fmla="*/ 420335 h 528749"/>
                                                                                            <a:gd name="connsiteX4" fmla="*/ 339898 w 546554"/>
                                                                                            <a:gd name="connsiteY4" fmla="*/ 523357 h 528749"/>
                                                                                            <a:gd name="connsiteX5" fmla="*/ 149246 w 546554"/>
                                                                                            <a:gd name="connsiteY5" fmla="*/ 378425 h 528749"/>
                                                                                            <a:gd name="connsiteX6" fmla="*/ 119527 w 546554"/>
                                                                                            <a:gd name="connsiteY6" fmla="*/ 416831 h 528749"/>
                                                                                            <a:gd name="connsiteX7" fmla="*/ 4675 w 546554"/>
                                                                                            <a:gd name="connsiteY7" fmla="*/ 328895 h 528749"/>
                                                                                            <a:gd name="connsiteX8" fmla="*/ 23516 w 546554"/>
                                                                                            <a:gd name="connsiteY8" fmla="*/ 245075 h 528749"/>
                                                                                            <a:gd name="connsiteX9" fmla="*/ 34946 w 546554"/>
                                                                                            <a:gd name="connsiteY9" fmla="*/ 146015 h 528749"/>
                                                                                            <a:gd name="connsiteX10" fmla="*/ 73046 w 546554"/>
                                                                                            <a:gd name="connsiteY10" fmla="*/ 88865 h 528749"/>
                                                                                            <a:gd name="connsiteX11" fmla="*/ 233066 w 546554"/>
                                                                                            <a:gd name="connsiteY11" fmla="*/ 92675 h 528749"/>
                                                                                            <a:gd name="connsiteX12" fmla="*/ 320696 w 546554"/>
                                                                                            <a:gd name="connsiteY12" fmla="*/ 81245 h 528749"/>
                                                                                            <a:gd name="connsiteX13" fmla="*/ 387568 w 546554"/>
                                                                                            <a:gd name="connsiteY13" fmla="*/ 6216 h 528749"/>
                                                                                            <a:gd name="connsiteX14" fmla="*/ 497090 w 546554"/>
                                                                                            <a:gd name="connsiteY14" fmla="*/ 34495 h 528749"/>
                                                                                            <a:gd name="connsiteX15" fmla="*/ 445330 w 546554"/>
                                                                                            <a:gd name="connsiteY15" fmla="*/ 333905 h 528749"/>
                                                                                            <a:gd name="connsiteX16" fmla="*/ 545486 w 546554"/>
                                                                                            <a:gd name="connsiteY16" fmla="*/ 523205 h 528749"/>
                                                                                            <a:gd name="connsiteX0" fmla="*/ 545486 w 546554"/>
                                                                                            <a:gd name="connsiteY0" fmla="*/ 520143 h 525687"/>
                                                                                            <a:gd name="connsiteX1" fmla="*/ 491794 w 546554"/>
                                                                                            <a:gd name="connsiteY1" fmla="*/ 470447 h 525687"/>
                                                                                            <a:gd name="connsiteX2" fmla="*/ 393086 w 546554"/>
                                                                                            <a:gd name="connsiteY2" fmla="*/ 421083 h 525687"/>
                                                                                            <a:gd name="connsiteX3" fmla="*/ 335936 w 546554"/>
                                                                                            <a:gd name="connsiteY3" fmla="*/ 417273 h 525687"/>
                                                                                            <a:gd name="connsiteX4" fmla="*/ 339898 w 546554"/>
                                                                                            <a:gd name="connsiteY4" fmla="*/ 520295 h 525687"/>
                                                                                            <a:gd name="connsiteX5" fmla="*/ 149246 w 546554"/>
                                                                                            <a:gd name="connsiteY5" fmla="*/ 375363 h 525687"/>
                                                                                            <a:gd name="connsiteX6" fmla="*/ 119527 w 546554"/>
                                                                                            <a:gd name="connsiteY6" fmla="*/ 413769 h 525687"/>
                                                                                            <a:gd name="connsiteX7" fmla="*/ 4675 w 546554"/>
                                                                                            <a:gd name="connsiteY7" fmla="*/ 325833 h 525687"/>
                                                                                            <a:gd name="connsiteX8" fmla="*/ 23516 w 546554"/>
                                                                                            <a:gd name="connsiteY8" fmla="*/ 242013 h 525687"/>
                                                                                            <a:gd name="connsiteX9" fmla="*/ 34946 w 546554"/>
                                                                                            <a:gd name="connsiteY9" fmla="*/ 142953 h 525687"/>
                                                                                            <a:gd name="connsiteX10" fmla="*/ 73046 w 546554"/>
                                                                                            <a:gd name="connsiteY10" fmla="*/ 85803 h 525687"/>
                                                                                            <a:gd name="connsiteX11" fmla="*/ 233066 w 546554"/>
                                                                                            <a:gd name="connsiteY11" fmla="*/ 89613 h 525687"/>
                                                                                            <a:gd name="connsiteX12" fmla="*/ 320696 w 546554"/>
                                                                                            <a:gd name="connsiteY12" fmla="*/ 78183 h 525687"/>
                                                                                            <a:gd name="connsiteX13" fmla="*/ 387568 w 546554"/>
                                                                                            <a:gd name="connsiteY13" fmla="*/ 3154 h 525687"/>
                                                                                            <a:gd name="connsiteX14" fmla="*/ 485176 w 546554"/>
                                                                                            <a:gd name="connsiteY14" fmla="*/ 40368 h 525687"/>
                                                                                            <a:gd name="connsiteX15" fmla="*/ 445330 w 546554"/>
                                                                                            <a:gd name="connsiteY15" fmla="*/ 330843 h 525687"/>
                                                                                            <a:gd name="connsiteX16" fmla="*/ 545486 w 546554"/>
                                                                                            <a:gd name="connsiteY16" fmla="*/ 520143 h 525687"/>
                                                                                            <a:gd name="connsiteX0" fmla="*/ 545486 w 546405"/>
                                                                                            <a:gd name="connsiteY0" fmla="*/ 520143 h 526562"/>
                                                                                            <a:gd name="connsiteX1" fmla="*/ 491794 w 546405"/>
                                                                                            <a:gd name="connsiteY1" fmla="*/ 470447 h 526562"/>
                                                                                            <a:gd name="connsiteX2" fmla="*/ 393086 w 546405"/>
                                                                                            <a:gd name="connsiteY2" fmla="*/ 421083 h 526562"/>
                                                                                            <a:gd name="connsiteX3" fmla="*/ 335936 w 546405"/>
                                                                                            <a:gd name="connsiteY3" fmla="*/ 417273 h 526562"/>
                                                                                            <a:gd name="connsiteX4" fmla="*/ 339898 w 546405"/>
                                                                                            <a:gd name="connsiteY4" fmla="*/ 520295 h 526562"/>
                                                                                            <a:gd name="connsiteX5" fmla="*/ 149246 w 546405"/>
                                                                                            <a:gd name="connsiteY5" fmla="*/ 375363 h 526562"/>
                                                                                            <a:gd name="connsiteX6" fmla="*/ 119527 w 546405"/>
                                                                                            <a:gd name="connsiteY6" fmla="*/ 413769 h 526562"/>
                                                                                            <a:gd name="connsiteX7" fmla="*/ 4675 w 546405"/>
                                                                                            <a:gd name="connsiteY7" fmla="*/ 325833 h 526562"/>
                                                                                            <a:gd name="connsiteX8" fmla="*/ 23516 w 546405"/>
                                                                                            <a:gd name="connsiteY8" fmla="*/ 242013 h 526562"/>
                                                                                            <a:gd name="connsiteX9" fmla="*/ 34946 w 546405"/>
                                                                                            <a:gd name="connsiteY9" fmla="*/ 142953 h 526562"/>
                                                                                            <a:gd name="connsiteX10" fmla="*/ 73046 w 546405"/>
                                                                                            <a:gd name="connsiteY10" fmla="*/ 85803 h 526562"/>
                                                                                            <a:gd name="connsiteX11" fmla="*/ 233066 w 546405"/>
                                                                                            <a:gd name="connsiteY11" fmla="*/ 89613 h 526562"/>
                                                                                            <a:gd name="connsiteX12" fmla="*/ 320696 w 546405"/>
                                                                                            <a:gd name="connsiteY12" fmla="*/ 78183 h 526562"/>
                                                                                            <a:gd name="connsiteX13" fmla="*/ 387568 w 546405"/>
                                                                                            <a:gd name="connsiteY13" fmla="*/ 3154 h 526562"/>
                                                                                            <a:gd name="connsiteX14" fmla="*/ 485176 w 546405"/>
                                                                                            <a:gd name="connsiteY14" fmla="*/ 40368 h 526562"/>
                                                                                            <a:gd name="connsiteX15" fmla="*/ 522771 w 546405"/>
                                                                                            <a:gd name="connsiteY15" fmla="*/ 315951 h 526562"/>
                                                                                            <a:gd name="connsiteX16" fmla="*/ 545486 w 546405"/>
                                                                                            <a:gd name="connsiteY16" fmla="*/ 520143 h 526562"/>
                                                                                            <a:gd name="connsiteX0" fmla="*/ 545486 w 546405"/>
                                                                                            <a:gd name="connsiteY0" fmla="*/ 520143 h 526562"/>
                                                                                            <a:gd name="connsiteX1" fmla="*/ 491794 w 546405"/>
                                                                                            <a:gd name="connsiteY1" fmla="*/ 470447 h 526562"/>
                                                                                            <a:gd name="connsiteX2" fmla="*/ 393086 w 546405"/>
                                                                                            <a:gd name="connsiteY2" fmla="*/ 421083 h 526562"/>
                                                                                            <a:gd name="connsiteX3" fmla="*/ 335936 w 546405"/>
                                                                                            <a:gd name="connsiteY3" fmla="*/ 417273 h 526562"/>
                                                                                            <a:gd name="connsiteX4" fmla="*/ 339898 w 546405"/>
                                                                                            <a:gd name="connsiteY4" fmla="*/ 520295 h 526562"/>
                                                                                            <a:gd name="connsiteX5" fmla="*/ 152225 w 546405"/>
                                                                                            <a:gd name="connsiteY5" fmla="*/ 274094 h 526562"/>
                                                                                            <a:gd name="connsiteX6" fmla="*/ 119527 w 546405"/>
                                                                                            <a:gd name="connsiteY6" fmla="*/ 413769 h 526562"/>
                                                                                            <a:gd name="connsiteX7" fmla="*/ 4675 w 546405"/>
                                                                                            <a:gd name="connsiteY7" fmla="*/ 325833 h 526562"/>
                                                                                            <a:gd name="connsiteX8" fmla="*/ 23516 w 546405"/>
                                                                                            <a:gd name="connsiteY8" fmla="*/ 242013 h 526562"/>
                                                                                            <a:gd name="connsiteX9" fmla="*/ 34946 w 546405"/>
                                                                                            <a:gd name="connsiteY9" fmla="*/ 142953 h 526562"/>
                                                                                            <a:gd name="connsiteX10" fmla="*/ 73046 w 546405"/>
                                                                                            <a:gd name="connsiteY10" fmla="*/ 85803 h 526562"/>
                                                                                            <a:gd name="connsiteX11" fmla="*/ 233066 w 546405"/>
                                                                                            <a:gd name="connsiteY11" fmla="*/ 89613 h 526562"/>
                                                                                            <a:gd name="connsiteX12" fmla="*/ 320696 w 546405"/>
                                                                                            <a:gd name="connsiteY12" fmla="*/ 78183 h 526562"/>
                                                                                            <a:gd name="connsiteX13" fmla="*/ 387568 w 546405"/>
                                                                                            <a:gd name="connsiteY13" fmla="*/ 3154 h 526562"/>
                                                                                            <a:gd name="connsiteX14" fmla="*/ 485176 w 546405"/>
                                                                                            <a:gd name="connsiteY14" fmla="*/ 40368 h 526562"/>
                                                                                            <a:gd name="connsiteX15" fmla="*/ 522771 w 546405"/>
                                                                                            <a:gd name="connsiteY15" fmla="*/ 315951 h 526562"/>
                                                                                            <a:gd name="connsiteX16" fmla="*/ 545486 w 546405"/>
                                                                                            <a:gd name="connsiteY16" fmla="*/ 520143 h 526562"/>
                                                                                            <a:gd name="connsiteX0" fmla="*/ 543973 w 544892"/>
                                                                                            <a:gd name="connsiteY0" fmla="*/ 520143 h 526562"/>
                                                                                            <a:gd name="connsiteX1" fmla="*/ 490281 w 544892"/>
                                                                                            <a:gd name="connsiteY1" fmla="*/ 470447 h 526562"/>
                                                                                            <a:gd name="connsiteX2" fmla="*/ 391573 w 544892"/>
                                                                                            <a:gd name="connsiteY2" fmla="*/ 421083 h 526562"/>
                                                                                            <a:gd name="connsiteX3" fmla="*/ 334423 w 544892"/>
                                                                                            <a:gd name="connsiteY3" fmla="*/ 417273 h 526562"/>
                                                                                            <a:gd name="connsiteX4" fmla="*/ 338385 w 544892"/>
                                                                                            <a:gd name="connsiteY4" fmla="*/ 520295 h 526562"/>
                                                                                            <a:gd name="connsiteX5" fmla="*/ 150712 w 544892"/>
                                                                                            <a:gd name="connsiteY5" fmla="*/ 274094 h 526562"/>
                                                                                            <a:gd name="connsiteX6" fmla="*/ 94186 w 544892"/>
                                                                                            <a:gd name="connsiteY6" fmla="*/ 297608 h 526562"/>
                                                                                            <a:gd name="connsiteX7" fmla="*/ 3162 w 544892"/>
                                                                                            <a:gd name="connsiteY7" fmla="*/ 325833 h 526562"/>
                                                                                            <a:gd name="connsiteX8" fmla="*/ 22003 w 544892"/>
                                                                                            <a:gd name="connsiteY8" fmla="*/ 242013 h 526562"/>
                                                                                            <a:gd name="connsiteX9" fmla="*/ 33433 w 544892"/>
                                                                                            <a:gd name="connsiteY9" fmla="*/ 142953 h 526562"/>
                                                                                            <a:gd name="connsiteX10" fmla="*/ 71533 w 544892"/>
                                                                                            <a:gd name="connsiteY10" fmla="*/ 85803 h 526562"/>
                                                                                            <a:gd name="connsiteX11" fmla="*/ 231553 w 544892"/>
                                                                                            <a:gd name="connsiteY11" fmla="*/ 89613 h 526562"/>
                                                                                            <a:gd name="connsiteX12" fmla="*/ 319183 w 544892"/>
                                                                                            <a:gd name="connsiteY12" fmla="*/ 78183 h 526562"/>
                                                                                            <a:gd name="connsiteX13" fmla="*/ 386055 w 544892"/>
                                                                                            <a:gd name="connsiteY13" fmla="*/ 3154 h 526562"/>
                                                                                            <a:gd name="connsiteX14" fmla="*/ 483663 w 544892"/>
                                                                                            <a:gd name="connsiteY14" fmla="*/ 40368 h 526562"/>
                                                                                            <a:gd name="connsiteX15" fmla="*/ 521258 w 544892"/>
                                                                                            <a:gd name="connsiteY15" fmla="*/ 315951 h 526562"/>
                                                                                            <a:gd name="connsiteX16" fmla="*/ 543973 w 544892"/>
                                                                                            <a:gd name="connsiteY16" fmla="*/ 520143 h 526562"/>
                                                                                            <a:gd name="connsiteX0" fmla="*/ 525619 w 526538"/>
                                                                                            <a:gd name="connsiteY0" fmla="*/ 520143 h 526562"/>
                                                                                            <a:gd name="connsiteX1" fmla="*/ 471927 w 526538"/>
                                                                                            <a:gd name="connsiteY1" fmla="*/ 470447 h 526562"/>
                                                                                            <a:gd name="connsiteX2" fmla="*/ 373219 w 526538"/>
                                                                                            <a:gd name="connsiteY2" fmla="*/ 421083 h 526562"/>
                                                                                            <a:gd name="connsiteX3" fmla="*/ 316069 w 526538"/>
                                                                                            <a:gd name="connsiteY3" fmla="*/ 417273 h 526562"/>
                                                                                            <a:gd name="connsiteX4" fmla="*/ 320031 w 526538"/>
                                                                                            <a:gd name="connsiteY4" fmla="*/ 520295 h 526562"/>
                                                                                            <a:gd name="connsiteX5" fmla="*/ 132358 w 526538"/>
                                                                                            <a:gd name="connsiteY5" fmla="*/ 274094 h 526562"/>
                                                                                            <a:gd name="connsiteX6" fmla="*/ 75832 w 526538"/>
                                                                                            <a:gd name="connsiteY6" fmla="*/ 297608 h 526562"/>
                                                                                            <a:gd name="connsiteX7" fmla="*/ 3649 w 526538"/>
                                                                                            <a:gd name="connsiteY7" fmla="*/ 242013 h 526562"/>
                                                                                            <a:gd name="connsiteX8" fmla="*/ 15079 w 526538"/>
                                                                                            <a:gd name="connsiteY8" fmla="*/ 142953 h 526562"/>
                                                                                            <a:gd name="connsiteX9" fmla="*/ 53179 w 526538"/>
                                                                                            <a:gd name="connsiteY9" fmla="*/ 85803 h 526562"/>
                                                                                            <a:gd name="connsiteX10" fmla="*/ 213199 w 526538"/>
                                                                                            <a:gd name="connsiteY10" fmla="*/ 89613 h 526562"/>
                                                                                            <a:gd name="connsiteX11" fmla="*/ 300829 w 526538"/>
                                                                                            <a:gd name="connsiteY11" fmla="*/ 78183 h 526562"/>
                                                                                            <a:gd name="connsiteX12" fmla="*/ 367701 w 526538"/>
                                                                                            <a:gd name="connsiteY12" fmla="*/ 3154 h 526562"/>
                                                                                            <a:gd name="connsiteX13" fmla="*/ 465309 w 526538"/>
                                                                                            <a:gd name="connsiteY13" fmla="*/ 40368 h 526562"/>
                                                                                            <a:gd name="connsiteX14" fmla="*/ 502904 w 526538"/>
                                                                                            <a:gd name="connsiteY14" fmla="*/ 315951 h 526562"/>
                                                                                            <a:gd name="connsiteX15" fmla="*/ 525619 w 526538"/>
                                                                                            <a:gd name="connsiteY15" fmla="*/ 520143 h 526562"/>
                                                                                            <a:gd name="connsiteX0" fmla="*/ 525619 w 526538"/>
                                                                                            <a:gd name="connsiteY0" fmla="*/ 520143 h 526562"/>
                                                                                            <a:gd name="connsiteX1" fmla="*/ 471927 w 526538"/>
                                                                                            <a:gd name="connsiteY1" fmla="*/ 470447 h 526562"/>
                                                                                            <a:gd name="connsiteX2" fmla="*/ 373219 w 526538"/>
                                                                                            <a:gd name="connsiteY2" fmla="*/ 421083 h 526562"/>
                                                                                            <a:gd name="connsiteX3" fmla="*/ 316069 w 526538"/>
                                                                                            <a:gd name="connsiteY3" fmla="*/ 417273 h 526562"/>
                                                                                            <a:gd name="connsiteX4" fmla="*/ 132358 w 526538"/>
                                                                                            <a:gd name="connsiteY4" fmla="*/ 274094 h 526562"/>
                                                                                            <a:gd name="connsiteX5" fmla="*/ 75832 w 526538"/>
                                                                                            <a:gd name="connsiteY5" fmla="*/ 297608 h 526562"/>
                                                                                            <a:gd name="connsiteX6" fmla="*/ 3649 w 526538"/>
                                                                                            <a:gd name="connsiteY6" fmla="*/ 242013 h 526562"/>
                                                                                            <a:gd name="connsiteX7" fmla="*/ 15079 w 526538"/>
                                                                                            <a:gd name="connsiteY7" fmla="*/ 142953 h 526562"/>
                                                                                            <a:gd name="connsiteX8" fmla="*/ 53179 w 526538"/>
                                                                                            <a:gd name="connsiteY8" fmla="*/ 85803 h 526562"/>
                                                                                            <a:gd name="connsiteX9" fmla="*/ 213199 w 526538"/>
                                                                                            <a:gd name="connsiteY9" fmla="*/ 89613 h 526562"/>
                                                                                            <a:gd name="connsiteX10" fmla="*/ 300829 w 526538"/>
                                                                                            <a:gd name="connsiteY10" fmla="*/ 78183 h 526562"/>
                                                                                            <a:gd name="connsiteX11" fmla="*/ 367701 w 526538"/>
                                                                                            <a:gd name="connsiteY11" fmla="*/ 3154 h 526562"/>
                                                                                            <a:gd name="connsiteX12" fmla="*/ 465309 w 526538"/>
                                                                                            <a:gd name="connsiteY12" fmla="*/ 40368 h 526562"/>
                                                                                            <a:gd name="connsiteX13" fmla="*/ 502904 w 526538"/>
                                                                                            <a:gd name="connsiteY13" fmla="*/ 315951 h 526562"/>
                                                                                            <a:gd name="connsiteX14" fmla="*/ 525619 w 526538"/>
                                                                                            <a:gd name="connsiteY14" fmla="*/ 520143 h 526562"/>
                                                                                            <a:gd name="connsiteX0" fmla="*/ 525619 w 526538"/>
                                                                                            <a:gd name="connsiteY0" fmla="*/ 520143 h 526610"/>
                                                                                            <a:gd name="connsiteX1" fmla="*/ 471927 w 526538"/>
                                                                                            <a:gd name="connsiteY1" fmla="*/ 470447 h 526610"/>
                                                                                            <a:gd name="connsiteX2" fmla="*/ 316069 w 526538"/>
                                                                                            <a:gd name="connsiteY2" fmla="*/ 417273 h 526610"/>
                                                                                            <a:gd name="connsiteX3" fmla="*/ 132358 w 526538"/>
                                                                                            <a:gd name="connsiteY3" fmla="*/ 274094 h 526610"/>
                                                                                            <a:gd name="connsiteX4" fmla="*/ 75832 w 526538"/>
                                                                                            <a:gd name="connsiteY4" fmla="*/ 297608 h 526610"/>
                                                                                            <a:gd name="connsiteX5" fmla="*/ 3649 w 526538"/>
                                                                                            <a:gd name="connsiteY5" fmla="*/ 242013 h 526610"/>
                                                                                            <a:gd name="connsiteX6" fmla="*/ 15079 w 526538"/>
                                                                                            <a:gd name="connsiteY6" fmla="*/ 142953 h 526610"/>
                                                                                            <a:gd name="connsiteX7" fmla="*/ 53179 w 526538"/>
                                                                                            <a:gd name="connsiteY7" fmla="*/ 85803 h 526610"/>
                                                                                            <a:gd name="connsiteX8" fmla="*/ 213199 w 526538"/>
                                                                                            <a:gd name="connsiteY8" fmla="*/ 89613 h 526610"/>
                                                                                            <a:gd name="connsiteX9" fmla="*/ 300829 w 526538"/>
                                                                                            <a:gd name="connsiteY9" fmla="*/ 78183 h 526610"/>
                                                                                            <a:gd name="connsiteX10" fmla="*/ 367701 w 526538"/>
                                                                                            <a:gd name="connsiteY10" fmla="*/ 3154 h 526610"/>
                                                                                            <a:gd name="connsiteX11" fmla="*/ 465309 w 526538"/>
                                                                                            <a:gd name="connsiteY11" fmla="*/ 40368 h 526610"/>
                                                                                            <a:gd name="connsiteX12" fmla="*/ 502904 w 526538"/>
                                                                                            <a:gd name="connsiteY12" fmla="*/ 315951 h 526610"/>
                                                                                            <a:gd name="connsiteX13" fmla="*/ 525619 w 526538"/>
                                                                                            <a:gd name="connsiteY13" fmla="*/ 520143 h 526610"/>
                                                                                            <a:gd name="connsiteX0" fmla="*/ 525619 w 526538"/>
                                                                                            <a:gd name="connsiteY0" fmla="*/ 520143 h 528015"/>
                                                                                            <a:gd name="connsiteX1" fmla="*/ 471927 w 526538"/>
                                                                                            <a:gd name="connsiteY1" fmla="*/ 470447 h 528015"/>
                                                                                            <a:gd name="connsiteX2" fmla="*/ 319048 w 526538"/>
                                                                                            <a:gd name="connsiteY2" fmla="*/ 324940 h 528015"/>
                                                                                            <a:gd name="connsiteX3" fmla="*/ 132358 w 526538"/>
                                                                                            <a:gd name="connsiteY3" fmla="*/ 274094 h 528015"/>
                                                                                            <a:gd name="connsiteX4" fmla="*/ 75832 w 526538"/>
                                                                                            <a:gd name="connsiteY4" fmla="*/ 297608 h 528015"/>
                                                                                            <a:gd name="connsiteX5" fmla="*/ 3649 w 526538"/>
                                                                                            <a:gd name="connsiteY5" fmla="*/ 242013 h 528015"/>
                                                                                            <a:gd name="connsiteX6" fmla="*/ 15079 w 526538"/>
                                                                                            <a:gd name="connsiteY6" fmla="*/ 142953 h 528015"/>
                                                                                            <a:gd name="connsiteX7" fmla="*/ 53179 w 526538"/>
                                                                                            <a:gd name="connsiteY7" fmla="*/ 85803 h 528015"/>
                                                                                            <a:gd name="connsiteX8" fmla="*/ 213199 w 526538"/>
                                                                                            <a:gd name="connsiteY8" fmla="*/ 89613 h 528015"/>
                                                                                            <a:gd name="connsiteX9" fmla="*/ 300829 w 526538"/>
                                                                                            <a:gd name="connsiteY9" fmla="*/ 78183 h 528015"/>
                                                                                            <a:gd name="connsiteX10" fmla="*/ 367701 w 526538"/>
                                                                                            <a:gd name="connsiteY10" fmla="*/ 3154 h 528015"/>
                                                                                            <a:gd name="connsiteX11" fmla="*/ 465309 w 526538"/>
                                                                                            <a:gd name="connsiteY11" fmla="*/ 40368 h 528015"/>
                                                                                            <a:gd name="connsiteX12" fmla="*/ 502904 w 526538"/>
                                                                                            <a:gd name="connsiteY12" fmla="*/ 315951 h 528015"/>
                                                                                            <a:gd name="connsiteX13" fmla="*/ 525619 w 526538"/>
                                                                                            <a:gd name="connsiteY13" fmla="*/ 520143 h 528015"/>
                                                                                            <a:gd name="connsiteX0" fmla="*/ 460092 w 502923"/>
                                                                                            <a:gd name="connsiteY0" fmla="*/ 344411 h 470521"/>
                                                                                            <a:gd name="connsiteX1" fmla="*/ 471927 w 502923"/>
                                                                                            <a:gd name="connsiteY1" fmla="*/ 470447 h 470521"/>
                                                                                            <a:gd name="connsiteX2" fmla="*/ 319048 w 502923"/>
                                                                                            <a:gd name="connsiteY2" fmla="*/ 324940 h 470521"/>
                                                                                            <a:gd name="connsiteX3" fmla="*/ 132358 w 502923"/>
                                                                                            <a:gd name="connsiteY3" fmla="*/ 274094 h 470521"/>
                                                                                            <a:gd name="connsiteX4" fmla="*/ 75832 w 502923"/>
                                                                                            <a:gd name="connsiteY4" fmla="*/ 297608 h 470521"/>
                                                                                            <a:gd name="connsiteX5" fmla="*/ 3649 w 502923"/>
                                                                                            <a:gd name="connsiteY5" fmla="*/ 242013 h 470521"/>
                                                                                            <a:gd name="connsiteX6" fmla="*/ 15079 w 502923"/>
                                                                                            <a:gd name="connsiteY6" fmla="*/ 142953 h 470521"/>
                                                                                            <a:gd name="connsiteX7" fmla="*/ 53179 w 502923"/>
                                                                                            <a:gd name="connsiteY7" fmla="*/ 85803 h 470521"/>
                                                                                            <a:gd name="connsiteX8" fmla="*/ 213199 w 502923"/>
                                                                                            <a:gd name="connsiteY8" fmla="*/ 89613 h 470521"/>
                                                                                            <a:gd name="connsiteX9" fmla="*/ 300829 w 502923"/>
                                                                                            <a:gd name="connsiteY9" fmla="*/ 78183 h 470521"/>
                                                                                            <a:gd name="connsiteX10" fmla="*/ 367701 w 502923"/>
                                                                                            <a:gd name="connsiteY10" fmla="*/ 3154 h 470521"/>
                                                                                            <a:gd name="connsiteX11" fmla="*/ 465309 w 502923"/>
                                                                                            <a:gd name="connsiteY11" fmla="*/ 40368 h 470521"/>
                                                                                            <a:gd name="connsiteX12" fmla="*/ 502904 w 502923"/>
                                                                                            <a:gd name="connsiteY12" fmla="*/ 315951 h 470521"/>
                                                                                            <a:gd name="connsiteX13" fmla="*/ 460092 w 502923"/>
                                                                                            <a:gd name="connsiteY13" fmla="*/ 344411 h 470521"/>
                                                                                            <a:gd name="connsiteX0" fmla="*/ 460092 w 502923"/>
                                                                                            <a:gd name="connsiteY0" fmla="*/ 344411 h 349954"/>
                                                                                            <a:gd name="connsiteX1" fmla="*/ 403421 w 502923"/>
                                                                                            <a:gd name="connsiteY1" fmla="*/ 348328 h 349954"/>
                                                                                            <a:gd name="connsiteX2" fmla="*/ 319048 w 502923"/>
                                                                                            <a:gd name="connsiteY2" fmla="*/ 324940 h 349954"/>
                                                                                            <a:gd name="connsiteX3" fmla="*/ 132358 w 502923"/>
                                                                                            <a:gd name="connsiteY3" fmla="*/ 274094 h 349954"/>
                                                                                            <a:gd name="connsiteX4" fmla="*/ 75832 w 502923"/>
                                                                                            <a:gd name="connsiteY4" fmla="*/ 297608 h 349954"/>
                                                                                            <a:gd name="connsiteX5" fmla="*/ 3649 w 502923"/>
                                                                                            <a:gd name="connsiteY5" fmla="*/ 242013 h 349954"/>
                                                                                            <a:gd name="connsiteX6" fmla="*/ 15079 w 502923"/>
                                                                                            <a:gd name="connsiteY6" fmla="*/ 142953 h 349954"/>
                                                                                            <a:gd name="connsiteX7" fmla="*/ 53179 w 502923"/>
                                                                                            <a:gd name="connsiteY7" fmla="*/ 85803 h 349954"/>
                                                                                            <a:gd name="connsiteX8" fmla="*/ 213199 w 502923"/>
                                                                                            <a:gd name="connsiteY8" fmla="*/ 89613 h 349954"/>
                                                                                            <a:gd name="connsiteX9" fmla="*/ 300829 w 502923"/>
                                                                                            <a:gd name="connsiteY9" fmla="*/ 78183 h 349954"/>
                                                                                            <a:gd name="connsiteX10" fmla="*/ 367701 w 502923"/>
                                                                                            <a:gd name="connsiteY10" fmla="*/ 3154 h 349954"/>
                                                                                            <a:gd name="connsiteX11" fmla="*/ 465309 w 502923"/>
                                                                                            <a:gd name="connsiteY11" fmla="*/ 40368 h 349954"/>
                                                                                            <a:gd name="connsiteX12" fmla="*/ 502904 w 502923"/>
                                                                                            <a:gd name="connsiteY12" fmla="*/ 315951 h 349954"/>
                                                                                            <a:gd name="connsiteX13" fmla="*/ 460092 w 502923"/>
                                                                                            <a:gd name="connsiteY13" fmla="*/ 344411 h 349954"/>
                                                                                            <a:gd name="connsiteX0" fmla="*/ 460092 w 502923"/>
                                                                                            <a:gd name="connsiteY0" fmla="*/ 344411 h 347161"/>
                                                                                            <a:gd name="connsiteX1" fmla="*/ 319048 w 502923"/>
                                                                                            <a:gd name="connsiteY1" fmla="*/ 324940 h 347161"/>
                                                                                            <a:gd name="connsiteX2" fmla="*/ 132358 w 502923"/>
                                                                                            <a:gd name="connsiteY2" fmla="*/ 274094 h 347161"/>
                                                                                            <a:gd name="connsiteX3" fmla="*/ 75832 w 502923"/>
                                                                                            <a:gd name="connsiteY3" fmla="*/ 297608 h 347161"/>
                                                                                            <a:gd name="connsiteX4" fmla="*/ 3649 w 502923"/>
                                                                                            <a:gd name="connsiteY4" fmla="*/ 242013 h 347161"/>
                                                                                            <a:gd name="connsiteX5" fmla="*/ 15079 w 502923"/>
                                                                                            <a:gd name="connsiteY5" fmla="*/ 142953 h 347161"/>
                                                                                            <a:gd name="connsiteX6" fmla="*/ 53179 w 502923"/>
                                                                                            <a:gd name="connsiteY6" fmla="*/ 85803 h 347161"/>
                                                                                            <a:gd name="connsiteX7" fmla="*/ 213199 w 502923"/>
                                                                                            <a:gd name="connsiteY7" fmla="*/ 89613 h 347161"/>
                                                                                            <a:gd name="connsiteX8" fmla="*/ 300829 w 502923"/>
                                                                                            <a:gd name="connsiteY8" fmla="*/ 78183 h 347161"/>
                                                                                            <a:gd name="connsiteX9" fmla="*/ 367701 w 502923"/>
                                                                                            <a:gd name="connsiteY9" fmla="*/ 3154 h 347161"/>
                                                                                            <a:gd name="connsiteX10" fmla="*/ 465309 w 502923"/>
                                                                                            <a:gd name="connsiteY10" fmla="*/ 40368 h 347161"/>
                                                                                            <a:gd name="connsiteX11" fmla="*/ 502904 w 502923"/>
                                                                                            <a:gd name="connsiteY11" fmla="*/ 315951 h 347161"/>
                                                                                            <a:gd name="connsiteX12" fmla="*/ 460092 w 502923"/>
                                                                                            <a:gd name="connsiteY12" fmla="*/ 344411 h 347161"/>
                                                                                            <a:gd name="connsiteX0" fmla="*/ 460092 w 502923"/>
                                                                                            <a:gd name="connsiteY0" fmla="*/ 344411 h 347161"/>
                                                                                            <a:gd name="connsiteX1" fmla="*/ 319048 w 502923"/>
                                                                                            <a:gd name="connsiteY1" fmla="*/ 324940 h 347161"/>
                                                                                            <a:gd name="connsiteX2" fmla="*/ 108530 w 502923"/>
                                                                                            <a:gd name="connsiteY2" fmla="*/ 247287 h 347161"/>
                                                                                            <a:gd name="connsiteX3" fmla="*/ 75832 w 502923"/>
                                                                                            <a:gd name="connsiteY3" fmla="*/ 297608 h 347161"/>
                                                                                            <a:gd name="connsiteX4" fmla="*/ 3649 w 502923"/>
                                                                                            <a:gd name="connsiteY4" fmla="*/ 242013 h 347161"/>
                                                                                            <a:gd name="connsiteX5" fmla="*/ 15079 w 502923"/>
                                                                                            <a:gd name="connsiteY5" fmla="*/ 142953 h 347161"/>
                                                                                            <a:gd name="connsiteX6" fmla="*/ 53179 w 502923"/>
                                                                                            <a:gd name="connsiteY6" fmla="*/ 85803 h 347161"/>
                                                                                            <a:gd name="connsiteX7" fmla="*/ 213199 w 502923"/>
                                                                                            <a:gd name="connsiteY7" fmla="*/ 89613 h 347161"/>
                                                                                            <a:gd name="connsiteX8" fmla="*/ 300829 w 502923"/>
                                                                                            <a:gd name="connsiteY8" fmla="*/ 78183 h 347161"/>
                                                                                            <a:gd name="connsiteX9" fmla="*/ 367701 w 502923"/>
                                                                                            <a:gd name="connsiteY9" fmla="*/ 3154 h 347161"/>
                                                                                            <a:gd name="connsiteX10" fmla="*/ 465309 w 502923"/>
                                                                                            <a:gd name="connsiteY10" fmla="*/ 40368 h 347161"/>
                                                                                            <a:gd name="connsiteX11" fmla="*/ 502904 w 502923"/>
                                                                                            <a:gd name="connsiteY11" fmla="*/ 315951 h 347161"/>
                                                                                            <a:gd name="connsiteX12" fmla="*/ 460092 w 502923"/>
                                                                                            <a:gd name="connsiteY12" fmla="*/ 344411 h 347161"/>
                                                                                            <a:gd name="connsiteX0" fmla="*/ 460092 w 502923"/>
                                                                                            <a:gd name="connsiteY0" fmla="*/ 344411 h 348037"/>
                                                                                            <a:gd name="connsiteX1" fmla="*/ 229693 w 502923"/>
                                                                                            <a:gd name="connsiteY1" fmla="*/ 336854 h 348037"/>
                                                                                            <a:gd name="connsiteX2" fmla="*/ 108530 w 502923"/>
                                                                                            <a:gd name="connsiteY2" fmla="*/ 247287 h 348037"/>
                                                                                            <a:gd name="connsiteX3" fmla="*/ 75832 w 502923"/>
                                                                                            <a:gd name="connsiteY3" fmla="*/ 297608 h 348037"/>
                                                                                            <a:gd name="connsiteX4" fmla="*/ 3649 w 502923"/>
                                                                                            <a:gd name="connsiteY4" fmla="*/ 242013 h 348037"/>
                                                                                            <a:gd name="connsiteX5" fmla="*/ 15079 w 502923"/>
                                                                                            <a:gd name="connsiteY5" fmla="*/ 142953 h 348037"/>
                                                                                            <a:gd name="connsiteX6" fmla="*/ 53179 w 502923"/>
                                                                                            <a:gd name="connsiteY6" fmla="*/ 85803 h 348037"/>
                                                                                            <a:gd name="connsiteX7" fmla="*/ 213199 w 502923"/>
                                                                                            <a:gd name="connsiteY7" fmla="*/ 89613 h 348037"/>
                                                                                            <a:gd name="connsiteX8" fmla="*/ 300829 w 502923"/>
                                                                                            <a:gd name="connsiteY8" fmla="*/ 78183 h 348037"/>
                                                                                            <a:gd name="connsiteX9" fmla="*/ 367701 w 502923"/>
                                                                                            <a:gd name="connsiteY9" fmla="*/ 3154 h 348037"/>
                                                                                            <a:gd name="connsiteX10" fmla="*/ 465309 w 502923"/>
                                                                                            <a:gd name="connsiteY10" fmla="*/ 40368 h 348037"/>
                                                                                            <a:gd name="connsiteX11" fmla="*/ 502904 w 502923"/>
                                                                                            <a:gd name="connsiteY11" fmla="*/ 315951 h 348037"/>
                                                                                            <a:gd name="connsiteX12" fmla="*/ 460092 w 502923"/>
                                                                                            <a:gd name="connsiteY12" fmla="*/ 344411 h 348037"/>
                                                                                            <a:gd name="connsiteX0" fmla="*/ 460092 w 502923"/>
                                                                                            <a:gd name="connsiteY0" fmla="*/ 344411 h 351032"/>
                                                                                            <a:gd name="connsiteX1" fmla="*/ 258966 w 502923"/>
                                                                                            <a:gd name="connsiteY1" fmla="*/ 289618 h 351032"/>
                                                                                            <a:gd name="connsiteX2" fmla="*/ 229693 w 502923"/>
                                                                                            <a:gd name="connsiteY2" fmla="*/ 336854 h 351032"/>
                                                                                            <a:gd name="connsiteX3" fmla="*/ 108530 w 502923"/>
                                                                                            <a:gd name="connsiteY3" fmla="*/ 247287 h 351032"/>
                                                                                            <a:gd name="connsiteX4" fmla="*/ 75832 w 502923"/>
                                                                                            <a:gd name="connsiteY4" fmla="*/ 297608 h 351032"/>
                                                                                            <a:gd name="connsiteX5" fmla="*/ 3649 w 502923"/>
                                                                                            <a:gd name="connsiteY5" fmla="*/ 242013 h 351032"/>
                                                                                            <a:gd name="connsiteX6" fmla="*/ 15079 w 502923"/>
                                                                                            <a:gd name="connsiteY6" fmla="*/ 142953 h 351032"/>
                                                                                            <a:gd name="connsiteX7" fmla="*/ 53179 w 502923"/>
                                                                                            <a:gd name="connsiteY7" fmla="*/ 85803 h 351032"/>
                                                                                            <a:gd name="connsiteX8" fmla="*/ 213199 w 502923"/>
                                                                                            <a:gd name="connsiteY8" fmla="*/ 89613 h 351032"/>
                                                                                            <a:gd name="connsiteX9" fmla="*/ 300829 w 502923"/>
                                                                                            <a:gd name="connsiteY9" fmla="*/ 78183 h 351032"/>
                                                                                            <a:gd name="connsiteX10" fmla="*/ 367701 w 502923"/>
                                                                                            <a:gd name="connsiteY10" fmla="*/ 3154 h 351032"/>
                                                                                            <a:gd name="connsiteX11" fmla="*/ 465309 w 502923"/>
                                                                                            <a:gd name="connsiteY11" fmla="*/ 40368 h 351032"/>
                                                                                            <a:gd name="connsiteX12" fmla="*/ 502904 w 502923"/>
                                                                                            <a:gd name="connsiteY12" fmla="*/ 315951 h 351032"/>
                                                                                            <a:gd name="connsiteX13" fmla="*/ 460092 w 502923"/>
                                                                                            <a:gd name="connsiteY13" fmla="*/ 344411 h 351032"/>
                                                                                            <a:gd name="connsiteX0" fmla="*/ 460092 w 502923"/>
                                                                                            <a:gd name="connsiteY0" fmla="*/ 323561 h 340291"/>
                                                                                            <a:gd name="connsiteX1" fmla="*/ 258966 w 502923"/>
                                                                                            <a:gd name="connsiteY1" fmla="*/ 289618 h 340291"/>
                                                                                            <a:gd name="connsiteX2" fmla="*/ 229693 w 502923"/>
                                                                                            <a:gd name="connsiteY2" fmla="*/ 336854 h 340291"/>
                                                                                            <a:gd name="connsiteX3" fmla="*/ 108530 w 502923"/>
                                                                                            <a:gd name="connsiteY3" fmla="*/ 247287 h 340291"/>
                                                                                            <a:gd name="connsiteX4" fmla="*/ 75832 w 502923"/>
                                                                                            <a:gd name="connsiteY4" fmla="*/ 297608 h 340291"/>
                                                                                            <a:gd name="connsiteX5" fmla="*/ 3649 w 502923"/>
                                                                                            <a:gd name="connsiteY5" fmla="*/ 242013 h 340291"/>
                                                                                            <a:gd name="connsiteX6" fmla="*/ 15079 w 502923"/>
                                                                                            <a:gd name="connsiteY6" fmla="*/ 142953 h 340291"/>
                                                                                            <a:gd name="connsiteX7" fmla="*/ 53179 w 502923"/>
                                                                                            <a:gd name="connsiteY7" fmla="*/ 85803 h 340291"/>
                                                                                            <a:gd name="connsiteX8" fmla="*/ 213199 w 502923"/>
                                                                                            <a:gd name="connsiteY8" fmla="*/ 89613 h 340291"/>
                                                                                            <a:gd name="connsiteX9" fmla="*/ 300829 w 502923"/>
                                                                                            <a:gd name="connsiteY9" fmla="*/ 78183 h 340291"/>
                                                                                            <a:gd name="connsiteX10" fmla="*/ 367701 w 502923"/>
                                                                                            <a:gd name="connsiteY10" fmla="*/ 3154 h 340291"/>
                                                                                            <a:gd name="connsiteX11" fmla="*/ 465309 w 502923"/>
                                                                                            <a:gd name="connsiteY11" fmla="*/ 40368 h 340291"/>
                                                                                            <a:gd name="connsiteX12" fmla="*/ 502904 w 502923"/>
                                                                                            <a:gd name="connsiteY12" fmla="*/ 315951 h 340291"/>
                                                                                            <a:gd name="connsiteX13" fmla="*/ 460092 w 502923"/>
                                                                                            <a:gd name="connsiteY13" fmla="*/ 323561 h 340291"/>
                                                                                            <a:gd name="connsiteX0" fmla="*/ 472006 w 504426"/>
                                                                                            <a:gd name="connsiteY0" fmla="*/ 395045 h 395544"/>
                                                                                            <a:gd name="connsiteX1" fmla="*/ 258966 w 504426"/>
                                                                                            <a:gd name="connsiteY1" fmla="*/ 289618 h 395544"/>
                                                                                            <a:gd name="connsiteX2" fmla="*/ 229693 w 504426"/>
                                                                                            <a:gd name="connsiteY2" fmla="*/ 336854 h 395544"/>
                                                                                            <a:gd name="connsiteX3" fmla="*/ 108530 w 504426"/>
                                                                                            <a:gd name="connsiteY3" fmla="*/ 247287 h 395544"/>
                                                                                            <a:gd name="connsiteX4" fmla="*/ 75832 w 504426"/>
                                                                                            <a:gd name="connsiteY4" fmla="*/ 297608 h 395544"/>
                                                                                            <a:gd name="connsiteX5" fmla="*/ 3649 w 504426"/>
                                                                                            <a:gd name="connsiteY5" fmla="*/ 242013 h 395544"/>
                                                                                            <a:gd name="connsiteX6" fmla="*/ 15079 w 504426"/>
                                                                                            <a:gd name="connsiteY6" fmla="*/ 142953 h 395544"/>
                                                                                            <a:gd name="connsiteX7" fmla="*/ 53179 w 504426"/>
                                                                                            <a:gd name="connsiteY7" fmla="*/ 85803 h 395544"/>
                                                                                            <a:gd name="connsiteX8" fmla="*/ 213199 w 504426"/>
                                                                                            <a:gd name="connsiteY8" fmla="*/ 89613 h 395544"/>
                                                                                            <a:gd name="connsiteX9" fmla="*/ 300829 w 504426"/>
                                                                                            <a:gd name="connsiteY9" fmla="*/ 78183 h 395544"/>
                                                                                            <a:gd name="connsiteX10" fmla="*/ 367701 w 504426"/>
                                                                                            <a:gd name="connsiteY10" fmla="*/ 3154 h 395544"/>
                                                                                            <a:gd name="connsiteX11" fmla="*/ 465309 w 504426"/>
                                                                                            <a:gd name="connsiteY11" fmla="*/ 40368 h 395544"/>
                                                                                            <a:gd name="connsiteX12" fmla="*/ 502904 w 504426"/>
                                                                                            <a:gd name="connsiteY12" fmla="*/ 315951 h 395544"/>
                                                                                            <a:gd name="connsiteX13" fmla="*/ 472006 w 504426"/>
                                                                                            <a:gd name="connsiteY13" fmla="*/ 395045 h 395544"/>
                                                                                            <a:gd name="connsiteX0" fmla="*/ 498812 w 519452"/>
                                                                                            <a:gd name="connsiteY0" fmla="*/ 403980 h 404380"/>
                                                                                            <a:gd name="connsiteX1" fmla="*/ 258966 w 519452"/>
                                                                                            <a:gd name="connsiteY1" fmla="*/ 289618 h 404380"/>
                                                                                            <a:gd name="connsiteX2" fmla="*/ 229693 w 519452"/>
                                                                                            <a:gd name="connsiteY2" fmla="*/ 336854 h 404380"/>
                                                                                            <a:gd name="connsiteX3" fmla="*/ 108530 w 519452"/>
                                                                                            <a:gd name="connsiteY3" fmla="*/ 247287 h 404380"/>
                                                                                            <a:gd name="connsiteX4" fmla="*/ 75832 w 519452"/>
                                                                                            <a:gd name="connsiteY4" fmla="*/ 297608 h 404380"/>
                                                                                            <a:gd name="connsiteX5" fmla="*/ 3649 w 519452"/>
                                                                                            <a:gd name="connsiteY5" fmla="*/ 242013 h 404380"/>
                                                                                            <a:gd name="connsiteX6" fmla="*/ 15079 w 519452"/>
                                                                                            <a:gd name="connsiteY6" fmla="*/ 142953 h 404380"/>
                                                                                            <a:gd name="connsiteX7" fmla="*/ 53179 w 519452"/>
                                                                                            <a:gd name="connsiteY7" fmla="*/ 85803 h 404380"/>
                                                                                            <a:gd name="connsiteX8" fmla="*/ 213199 w 519452"/>
                                                                                            <a:gd name="connsiteY8" fmla="*/ 89613 h 404380"/>
                                                                                            <a:gd name="connsiteX9" fmla="*/ 300829 w 519452"/>
                                                                                            <a:gd name="connsiteY9" fmla="*/ 78183 h 404380"/>
                                                                                            <a:gd name="connsiteX10" fmla="*/ 367701 w 519452"/>
                                                                                            <a:gd name="connsiteY10" fmla="*/ 3154 h 404380"/>
                                                                                            <a:gd name="connsiteX11" fmla="*/ 465309 w 519452"/>
                                                                                            <a:gd name="connsiteY11" fmla="*/ 40368 h 404380"/>
                                                                                            <a:gd name="connsiteX12" fmla="*/ 502904 w 519452"/>
                                                                                            <a:gd name="connsiteY12" fmla="*/ 315951 h 404380"/>
                                                                                            <a:gd name="connsiteX13" fmla="*/ 498812 w 519452"/>
                                                                                            <a:gd name="connsiteY13" fmla="*/ 403980 h 404380"/>
                                                                                            <a:gd name="connsiteX0" fmla="*/ 498812 w 519452"/>
                                                                                            <a:gd name="connsiteY0" fmla="*/ 403980 h 404380"/>
                                                                                            <a:gd name="connsiteX1" fmla="*/ 258966 w 519452"/>
                                                                                            <a:gd name="connsiteY1" fmla="*/ 289618 h 404380"/>
                                                                                            <a:gd name="connsiteX2" fmla="*/ 229693 w 519452"/>
                                                                                            <a:gd name="connsiteY2" fmla="*/ 336854 h 404380"/>
                                                                                            <a:gd name="connsiteX3" fmla="*/ 126401 w 519452"/>
                                                                                            <a:gd name="connsiteY3" fmla="*/ 265158 h 404380"/>
                                                                                            <a:gd name="connsiteX4" fmla="*/ 75832 w 519452"/>
                                                                                            <a:gd name="connsiteY4" fmla="*/ 297608 h 404380"/>
                                                                                            <a:gd name="connsiteX5" fmla="*/ 3649 w 519452"/>
                                                                                            <a:gd name="connsiteY5" fmla="*/ 242013 h 404380"/>
                                                                                            <a:gd name="connsiteX6" fmla="*/ 15079 w 519452"/>
                                                                                            <a:gd name="connsiteY6" fmla="*/ 142953 h 404380"/>
                                                                                            <a:gd name="connsiteX7" fmla="*/ 53179 w 519452"/>
                                                                                            <a:gd name="connsiteY7" fmla="*/ 85803 h 404380"/>
                                                                                            <a:gd name="connsiteX8" fmla="*/ 213199 w 519452"/>
                                                                                            <a:gd name="connsiteY8" fmla="*/ 89613 h 404380"/>
                                                                                            <a:gd name="connsiteX9" fmla="*/ 300829 w 519452"/>
                                                                                            <a:gd name="connsiteY9" fmla="*/ 78183 h 404380"/>
                                                                                            <a:gd name="connsiteX10" fmla="*/ 367701 w 519452"/>
                                                                                            <a:gd name="connsiteY10" fmla="*/ 3154 h 404380"/>
                                                                                            <a:gd name="connsiteX11" fmla="*/ 465309 w 519452"/>
                                                                                            <a:gd name="connsiteY11" fmla="*/ 40368 h 404380"/>
                                                                                            <a:gd name="connsiteX12" fmla="*/ 502904 w 519452"/>
                                                                                            <a:gd name="connsiteY12" fmla="*/ 315951 h 404380"/>
                                                                                            <a:gd name="connsiteX13" fmla="*/ 498812 w 519452"/>
                                                                                            <a:gd name="connsiteY13" fmla="*/ 403980 h 404380"/>
                                                                                            <a:gd name="connsiteX0" fmla="*/ 498275 w 518915"/>
                                                                                            <a:gd name="connsiteY0" fmla="*/ 403980 h 404380"/>
                                                                                            <a:gd name="connsiteX1" fmla="*/ 258429 w 518915"/>
                                                                                            <a:gd name="connsiteY1" fmla="*/ 289618 h 404380"/>
                                                                                            <a:gd name="connsiteX2" fmla="*/ 229156 w 518915"/>
                                                                                            <a:gd name="connsiteY2" fmla="*/ 336854 h 404380"/>
                                                                                            <a:gd name="connsiteX3" fmla="*/ 125864 w 518915"/>
                                                                                            <a:gd name="connsiteY3" fmla="*/ 265158 h 404380"/>
                                                                                            <a:gd name="connsiteX4" fmla="*/ 67675 w 518915"/>
                                                                                            <a:gd name="connsiteY4" fmla="*/ 331898 h 404380"/>
                                                                                            <a:gd name="connsiteX5" fmla="*/ 3112 w 518915"/>
                                                                                            <a:gd name="connsiteY5" fmla="*/ 242013 h 404380"/>
                                                                                            <a:gd name="connsiteX6" fmla="*/ 14542 w 518915"/>
                                                                                            <a:gd name="connsiteY6" fmla="*/ 142953 h 404380"/>
                                                                                            <a:gd name="connsiteX7" fmla="*/ 52642 w 518915"/>
                                                                                            <a:gd name="connsiteY7" fmla="*/ 85803 h 404380"/>
                                                                                            <a:gd name="connsiteX8" fmla="*/ 212662 w 518915"/>
                                                                                            <a:gd name="connsiteY8" fmla="*/ 89613 h 404380"/>
                                                                                            <a:gd name="connsiteX9" fmla="*/ 300292 w 518915"/>
                                                                                            <a:gd name="connsiteY9" fmla="*/ 78183 h 404380"/>
                                                                                            <a:gd name="connsiteX10" fmla="*/ 367164 w 518915"/>
                                                                                            <a:gd name="connsiteY10" fmla="*/ 3154 h 404380"/>
                                                                                            <a:gd name="connsiteX11" fmla="*/ 464772 w 518915"/>
                                                                                            <a:gd name="connsiteY11" fmla="*/ 40368 h 404380"/>
                                                                                            <a:gd name="connsiteX12" fmla="*/ 502367 w 518915"/>
                                                                                            <a:gd name="connsiteY12" fmla="*/ 315951 h 404380"/>
                                                                                            <a:gd name="connsiteX13" fmla="*/ 498275 w 518915"/>
                                                                                            <a:gd name="connsiteY13" fmla="*/ 403980 h 404380"/>
                                                                                            <a:gd name="connsiteX0" fmla="*/ 608084 w 628724"/>
                                                                                            <a:gd name="connsiteY0" fmla="*/ 403980 h 404380"/>
                                                                                            <a:gd name="connsiteX1" fmla="*/ 368238 w 628724"/>
                                                                                            <a:gd name="connsiteY1" fmla="*/ 289618 h 404380"/>
                                                                                            <a:gd name="connsiteX2" fmla="*/ 338965 w 628724"/>
                                                                                            <a:gd name="connsiteY2" fmla="*/ 336854 h 404380"/>
                                                                                            <a:gd name="connsiteX3" fmla="*/ 235673 w 628724"/>
                                                                                            <a:gd name="connsiteY3" fmla="*/ 265158 h 404380"/>
                                                                                            <a:gd name="connsiteX4" fmla="*/ 177484 w 628724"/>
                                                                                            <a:gd name="connsiteY4" fmla="*/ 331898 h 404380"/>
                                                                                            <a:gd name="connsiteX5" fmla="*/ 112921 w 628724"/>
                                                                                            <a:gd name="connsiteY5" fmla="*/ 242013 h 404380"/>
                                                                                            <a:gd name="connsiteX6" fmla="*/ 526 w 628724"/>
                                                                                            <a:gd name="connsiteY6" fmla="*/ 171528 h 404380"/>
                                                                                            <a:gd name="connsiteX7" fmla="*/ 162451 w 628724"/>
                                                                                            <a:gd name="connsiteY7" fmla="*/ 85803 h 404380"/>
                                                                                            <a:gd name="connsiteX8" fmla="*/ 322471 w 628724"/>
                                                                                            <a:gd name="connsiteY8" fmla="*/ 89613 h 404380"/>
                                                                                            <a:gd name="connsiteX9" fmla="*/ 410101 w 628724"/>
                                                                                            <a:gd name="connsiteY9" fmla="*/ 78183 h 404380"/>
                                                                                            <a:gd name="connsiteX10" fmla="*/ 476973 w 628724"/>
                                                                                            <a:gd name="connsiteY10" fmla="*/ 3154 h 404380"/>
                                                                                            <a:gd name="connsiteX11" fmla="*/ 574581 w 628724"/>
                                                                                            <a:gd name="connsiteY11" fmla="*/ 40368 h 404380"/>
                                                                                            <a:gd name="connsiteX12" fmla="*/ 612176 w 628724"/>
                                                                                            <a:gd name="connsiteY12" fmla="*/ 315951 h 404380"/>
                                                                                            <a:gd name="connsiteX13" fmla="*/ 608084 w 628724"/>
                                                                                            <a:gd name="connsiteY13" fmla="*/ 403980 h 404380"/>
                                                                                            <a:gd name="connsiteX0" fmla="*/ 608533 w 629173"/>
                                                                                            <a:gd name="connsiteY0" fmla="*/ 403980 h 404380"/>
                                                                                            <a:gd name="connsiteX1" fmla="*/ 368687 w 629173"/>
                                                                                            <a:gd name="connsiteY1" fmla="*/ 289618 h 404380"/>
                                                                                            <a:gd name="connsiteX2" fmla="*/ 339414 w 629173"/>
                                                                                            <a:gd name="connsiteY2" fmla="*/ 336854 h 404380"/>
                                                                                            <a:gd name="connsiteX3" fmla="*/ 236122 w 629173"/>
                                                                                            <a:gd name="connsiteY3" fmla="*/ 265158 h 404380"/>
                                                                                            <a:gd name="connsiteX4" fmla="*/ 177933 w 629173"/>
                                                                                            <a:gd name="connsiteY4" fmla="*/ 331898 h 404380"/>
                                                                                            <a:gd name="connsiteX5" fmla="*/ 99082 w 629173"/>
                                                                                            <a:gd name="connsiteY5" fmla="*/ 258682 h 404380"/>
                                                                                            <a:gd name="connsiteX6" fmla="*/ 975 w 629173"/>
                                                                                            <a:gd name="connsiteY6" fmla="*/ 171528 h 404380"/>
                                                                                            <a:gd name="connsiteX7" fmla="*/ 162900 w 629173"/>
                                                                                            <a:gd name="connsiteY7" fmla="*/ 85803 h 404380"/>
                                                                                            <a:gd name="connsiteX8" fmla="*/ 322920 w 629173"/>
                                                                                            <a:gd name="connsiteY8" fmla="*/ 89613 h 404380"/>
                                                                                            <a:gd name="connsiteX9" fmla="*/ 410550 w 629173"/>
                                                                                            <a:gd name="connsiteY9" fmla="*/ 78183 h 404380"/>
                                                                                            <a:gd name="connsiteX10" fmla="*/ 477422 w 629173"/>
                                                                                            <a:gd name="connsiteY10" fmla="*/ 3154 h 404380"/>
                                                                                            <a:gd name="connsiteX11" fmla="*/ 575030 w 629173"/>
                                                                                            <a:gd name="connsiteY11" fmla="*/ 40368 h 404380"/>
                                                                                            <a:gd name="connsiteX12" fmla="*/ 612625 w 629173"/>
                                                                                            <a:gd name="connsiteY12" fmla="*/ 315951 h 404380"/>
                                                                                            <a:gd name="connsiteX13" fmla="*/ 608533 w 629173"/>
                                                                                            <a:gd name="connsiteY13" fmla="*/ 403980 h 404380"/>
                                                                                            <a:gd name="connsiteX0" fmla="*/ 624408 w 641353"/>
                                                                                            <a:gd name="connsiteY0" fmla="*/ 410330 h 410680"/>
                                                                                            <a:gd name="connsiteX1" fmla="*/ 368687 w 641353"/>
                                                                                            <a:gd name="connsiteY1" fmla="*/ 289618 h 410680"/>
                                                                                            <a:gd name="connsiteX2" fmla="*/ 339414 w 641353"/>
                                                                                            <a:gd name="connsiteY2" fmla="*/ 336854 h 410680"/>
                                                                                            <a:gd name="connsiteX3" fmla="*/ 236122 w 641353"/>
                                                                                            <a:gd name="connsiteY3" fmla="*/ 265158 h 410680"/>
                                                                                            <a:gd name="connsiteX4" fmla="*/ 177933 w 641353"/>
                                                                                            <a:gd name="connsiteY4" fmla="*/ 331898 h 410680"/>
                                                                                            <a:gd name="connsiteX5" fmla="*/ 99082 w 641353"/>
                                                                                            <a:gd name="connsiteY5" fmla="*/ 258682 h 410680"/>
                                                                                            <a:gd name="connsiteX6" fmla="*/ 975 w 641353"/>
                                                                                            <a:gd name="connsiteY6" fmla="*/ 171528 h 410680"/>
                                                                                            <a:gd name="connsiteX7" fmla="*/ 162900 w 641353"/>
                                                                                            <a:gd name="connsiteY7" fmla="*/ 85803 h 410680"/>
                                                                                            <a:gd name="connsiteX8" fmla="*/ 322920 w 641353"/>
                                                                                            <a:gd name="connsiteY8" fmla="*/ 89613 h 410680"/>
                                                                                            <a:gd name="connsiteX9" fmla="*/ 410550 w 641353"/>
                                                                                            <a:gd name="connsiteY9" fmla="*/ 78183 h 410680"/>
                                                                                            <a:gd name="connsiteX10" fmla="*/ 477422 w 641353"/>
                                                                                            <a:gd name="connsiteY10" fmla="*/ 3154 h 410680"/>
                                                                                            <a:gd name="connsiteX11" fmla="*/ 575030 w 641353"/>
                                                                                            <a:gd name="connsiteY11" fmla="*/ 40368 h 410680"/>
                                                                                            <a:gd name="connsiteX12" fmla="*/ 612625 w 641353"/>
                                                                                            <a:gd name="connsiteY12" fmla="*/ 315951 h 410680"/>
                                                                                            <a:gd name="connsiteX13" fmla="*/ 624408 w 641353"/>
                                                                                            <a:gd name="connsiteY13" fmla="*/ 410330 h 410680"/>
                                                                                            <a:gd name="connsiteX0" fmla="*/ 624408 w 641353"/>
                                                                                            <a:gd name="connsiteY0" fmla="*/ 410330 h 410680"/>
                                                                                            <a:gd name="connsiteX1" fmla="*/ 368687 w 641353"/>
                                                                                            <a:gd name="connsiteY1" fmla="*/ 289618 h 410680"/>
                                                                                            <a:gd name="connsiteX2" fmla="*/ 353701 w 641353"/>
                                                                                            <a:gd name="connsiteY2" fmla="*/ 367810 h 410680"/>
                                                                                            <a:gd name="connsiteX3" fmla="*/ 236122 w 641353"/>
                                                                                            <a:gd name="connsiteY3" fmla="*/ 265158 h 410680"/>
                                                                                            <a:gd name="connsiteX4" fmla="*/ 177933 w 641353"/>
                                                                                            <a:gd name="connsiteY4" fmla="*/ 331898 h 410680"/>
                                                                                            <a:gd name="connsiteX5" fmla="*/ 99082 w 641353"/>
                                                                                            <a:gd name="connsiteY5" fmla="*/ 258682 h 410680"/>
                                                                                            <a:gd name="connsiteX6" fmla="*/ 975 w 641353"/>
                                                                                            <a:gd name="connsiteY6" fmla="*/ 171528 h 410680"/>
                                                                                            <a:gd name="connsiteX7" fmla="*/ 162900 w 641353"/>
                                                                                            <a:gd name="connsiteY7" fmla="*/ 85803 h 410680"/>
                                                                                            <a:gd name="connsiteX8" fmla="*/ 322920 w 641353"/>
                                                                                            <a:gd name="connsiteY8" fmla="*/ 89613 h 410680"/>
                                                                                            <a:gd name="connsiteX9" fmla="*/ 410550 w 641353"/>
                                                                                            <a:gd name="connsiteY9" fmla="*/ 78183 h 410680"/>
                                                                                            <a:gd name="connsiteX10" fmla="*/ 477422 w 641353"/>
                                                                                            <a:gd name="connsiteY10" fmla="*/ 3154 h 410680"/>
                                                                                            <a:gd name="connsiteX11" fmla="*/ 575030 w 641353"/>
                                                                                            <a:gd name="connsiteY11" fmla="*/ 40368 h 410680"/>
                                                                                            <a:gd name="connsiteX12" fmla="*/ 612625 w 641353"/>
                                                                                            <a:gd name="connsiteY12" fmla="*/ 315951 h 410680"/>
                                                                                            <a:gd name="connsiteX13" fmla="*/ 624408 w 641353"/>
                                                                                            <a:gd name="connsiteY13" fmla="*/ 410330 h 410680"/>
                                                                                            <a:gd name="connsiteX0" fmla="*/ 624408 w 639248"/>
                                                                                            <a:gd name="connsiteY0" fmla="*/ 410330 h 410405"/>
                                                                                            <a:gd name="connsiteX1" fmla="*/ 397262 w 639248"/>
                                                                                            <a:gd name="connsiteY1" fmla="*/ 332481 h 410405"/>
                                                                                            <a:gd name="connsiteX2" fmla="*/ 353701 w 639248"/>
                                                                                            <a:gd name="connsiteY2" fmla="*/ 367810 h 410405"/>
                                                                                            <a:gd name="connsiteX3" fmla="*/ 236122 w 639248"/>
                                                                                            <a:gd name="connsiteY3" fmla="*/ 265158 h 410405"/>
                                                                                            <a:gd name="connsiteX4" fmla="*/ 177933 w 639248"/>
                                                                                            <a:gd name="connsiteY4" fmla="*/ 331898 h 410405"/>
                                                                                            <a:gd name="connsiteX5" fmla="*/ 99082 w 639248"/>
                                                                                            <a:gd name="connsiteY5" fmla="*/ 258682 h 410405"/>
                                                                                            <a:gd name="connsiteX6" fmla="*/ 975 w 639248"/>
                                                                                            <a:gd name="connsiteY6" fmla="*/ 171528 h 410405"/>
                                                                                            <a:gd name="connsiteX7" fmla="*/ 162900 w 639248"/>
                                                                                            <a:gd name="connsiteY7" fmla="*/ 85803 h 410405"/>
                                                                                            <a:gd name="connsiteX8" fmla="*/ 322920 w 639248"/>
                                                                                            <a:gd name="connsiteY8" fmla="*/ 89613 h 410405"/>
                                                                                            <a:gd name="connsiteX9" fmla="*/ 410550 w 639248"/>
                                                                                            <a:gd name="connsiteY9" fmla="*/ 78183 h 410405"/>
                                                                                            <a:gd name="connsiteX10" fmla="*/ 477422 w 639248"/>
                                                                                            <a:gd name="connsiteY10" fmla="*/ 3154 h 410405"/>
                                                                                            <a:gd name="connsiteX11" fmla="*/ 575030 w 639248"/>
                                                                                            <a:gd name="connsiteY11" fmla="*/ 40368 h 410405"/>
                                                                                            <a:gd name="connsiteX12" fmla="*/ 612625 w 639248"/>
                                                                                            <a:gd name="connsiteY12" fmla="*/ 315951 h 410405"/>
                                                                                            <a:gd name="connsiteX13" fmla="*/ 624408 w 639248"/>
                                                                                            <a:gd name="connsiteY13" fmla="*/ 410330 h 410405"/>
                                                                                            <a:gd name="connsiteX0" fmla="*/ 624408 w 639248"/>
                                                                                            <a:gd name="connsiteY0" fmla="*/ 410330 h 410405"/>
                                                                                            <a:gd name="connsiteX1" fmla="*/ 397262 w 639248"/>
                                                                                            <a:gd name="connsiteY1" fmla="*/ 332481 h 410405"/>
                                                                                            <a:gd name="connsiteX2" fmla="*/ 353701 w 639248"/>
                                                                                            <a:gd name="connsiteY2" fmla="*/ 367810 h 410405"/>
                                                                                            <a:gd name="connsiteX3" fmla="*/ 248028 w 639248"/>
                                                                                            <a:gd name="connsiteY3" fmla="*/ 291351 h 410405"/>
                                                                                            <a:gd name="connsiteX4" fmla="*/ 177933 w 639248"/>
                                                                                            <a:gd name="connsiteY4" fmla="*/ 331898 h 410405"/>
                                                                                            <a:gd name="connsiteX5" fmla="*/ 99082 w 639248"/>
                                                                                            <a:gd name="connsiteY5" fmla="*/ 258682 h 410405"/>
                                                                                            <a:gd name="connsiteX6" fmla="*/ 975 w 639248"/>
                                                                                            <a:gd name="connsiteY6" fmla="*/ 171528 h 410405"/>
                                                                                            <a:gd name="connsiteX7" fmla="*/ 162900 w 639248"/>
                                                                                            <a:gd name="connsiteY7" fmla="*/ 85803 h 410405"/>
                                                                                            <a:gd name="connsiteX8" fmla="*/ 322920 w 639248"/>
                                                                                            <a:gd name="connsiteY8" fmla="*/ 89613 h 410405"/>
                                                                                            <a:gd name="connsiteX9" fmla="*/ 410550 w 639248"/>
                                                                                            <a:gd name="connsiteY9" fmla="*/ 78183 h 410405"/>
                                                                                            <a:gd name="connsiteX10" fmla="*/ 477422 w 639248"/>
                                                                                            <a:gd name="connsiteY10" fmla="*/ 3154 h 410405"/>
                                                                                            <a:gd name="connsiteX11" fmla="*/ 575030 w 639248"/>
                                                                                            <a:gd name="connsiteY11" fmla="*/ 40368 h 410405"/>
                                                                                            <a:gd name="connsiteX12" fmla="*/ 612625 w 639248"/>
                                                                                            <a:gd name="connsiteY12" fmla="*/ 315951 h 410405"/>
                                                                                            <a:gd name="connsiteX13" fmla="*/ 624408 w 639248"/>
                                                                                            <a:gd name="connsiteY13" fmla="*/ 410330 h 410405"/>
                                                                                            <a:gd name="connsiteX0" fmla="*/ 624408 w 639248"/>
                                                                                            <a:gd name="connsiteY0" fmla="*/ 410330 h 410405"/>
                                                                                            <a:gd name="connsiteX1" fmla="*/ 397262 w 639248"/>
                                                                                            <a:gd name="connsiteY1" fmla="*/ 332481 h 410405"/>
                                                                                            <a:gd name="connsiteX2" fmla="*/ 353701 w 639248"/>
                                                                                            <a:gd name="connsiteY2" fmla="*/ 367810 h 410405"/>
                                                                                            <a:gd name="connsiteX3" fmla="*/ 250410 w 639248"/>
                                                                                            <a:gd name="connsiteY3" fmla="*/ 319926 h 410405"/>
                                                                                            <a:gd name="connsiteX4" fmla="*/ 177933 w 639248"/>
                                                                                            <a:gd name="connsiteY4" fmla="*/ 331898 h 410405"/>
                                                                                            <a:gd name="connsiteX5" fmla="*/ 99082 w 639248"/>
                                                                                            <a:gd name="connsiteY5" fmla="*/ 258682 h 410405"/>
                                                                                            <a:gd name="connsiteX6" fmla="*/ 975 w 639248"/>
                                                                                            <a:gd name="connsiteY6" fmla="*/ 171528 h 410405"/>
                                                                                            <a:gd name="connsiteX7" fmla="*/ 162900 w 639248"/>
                                                                                            <a:gd name="connsiteY7" fmla="*/ 85803 h 410405"/>
                                                                                            <a:gd name="connsiteX8" fmla="*/ 322920 w 639248"/>
                                                                                            <a:gd name="connsiteY8" fmla="*/ 89613 h 410405"/>
                                                                                            <a:gd name="connsiteX9" fmla="*/ 410550 w 639248"/>
                                                                                            <a:gd name="connsiteY9" fmla="*/ 78183 h 410405"/>
                                                                                            <a:gd name="connsiteX10" fmla="*/ 477422 w 639248"/>
                                                                                            <a:gd name="connsiteY10" fmla="*/ 3154 h 410405"/>
                                                                                            <a:gd name="connsiteX11" fmla="*/ 575030 w 639248"/>
                                                                                            <a:gd name="connsiteY11" fmla="*/ 40368 h 410405"/>
                                                                                            <a:gd name="connsiteX12" fmla="*/ 612625 w 639248"/>
                                                                                            <a:gd name="connsiteY12" fmla="*/ 315951 h 410405"/>
                                                                                            <a:gd name="connsiteX13" fmla="*/ 624408 w 639248"/>
                                                                                            <a:gd name="connsiteY13" fmla="*/ 410330 h 410405"/>
                                                                                            <a:gd name="connsiteX0" fmla="*/ 630930 w 644637"/>
                                                                                            <a:gd name="connsiteY0" fmla="*/ 416853 h 416923"/>
                                                                                            <a:gd name="connsiteX1" fmla="*/ 397262 w 644637"/>
                                                                                            <a:gd name="connsiteY1" fmla="*/ 332481 h 416923"/>
                                                                                            <a:gd name="connsiteX2" fmla="*/ 353701 w 644637"/>
                                                                                            <a:gd name="connsiteY2" fmla="*/ 367810 h 416923"/>
                                                                                            <a:gd name="connsiteX3" fmla="*/ 250410 w 644637"/>
                                                                                            <a:gd name="connsiteY3" fmla="*/ 319926 h 416923"/>
                                                                                            <a:gd name="connsiteX4" fmla="*/ 177933 w 644637"/>
                                                                                            <a:gd name="connsiteY4" fmla="*/ 331898 h 416923"/>
                                                                                            <a:gd name="connsiteX5" fmla="*/ 99082 w 644637"/>
                                                                                            <a:gd name="connsiteY5" fmla="*/ 258682 h 416923"/>
                                                                                            <a:gd name="connsiteX6" fmla="*/ 975 w 644637"/>
                                                                                            <a:gd name="connsiteY6" fmla="*/ 171528 h 416923"/>
                                                                                            <a:gd name="connsiteX7" fmla="*/ 162900 w 644637"/>
                                                                                            <a:gd name="connsiteY7" fmla="*/ 85803 h 416923"/>
                                                                                            <a:gd name="connsiteX8" fmla="*/ 322920 w 644637"/>
                                                                                            <a:gd name="connsiteY8" fmla="*/ 89613 h 416923"/>
                                                                                            <a:gd name="connsiteX9" fmla="*/ 410550 w 644637"/>
                                                                                            <a:gd name="connsiteY9" fmla="*/ 78183 h 416923"/>
                                                                                            <a:gd name="connsiteX10" fmla="*/ 477422 w 644637"/>
                                                                                            <a:gd name="connsiteY10" fmla="*/ 3154 h 416923"/>
                                                                                            <a:gd name="connsiteX11" fmla="*/ 575030 w 644637"/>
                                                                                            <a:gd name="connsiteY11" fmla="*/ 40368 h 416923"/>
                                                                                            <a:gd name="connsiteX12" fmla="*/ 612625 w 644637"/>
                                                                                            <a:gd name="connsiteY12" fmla="*/ 315951 h 416923"/>
                                                                                            <a:gd name="connsiteX13" fmla="*/ 630930 w 644637"/>
                                                                                            <a:gd name="connsiteY13" fmla="*/ 416853 h 416923"/>
                                                                                            <a:gd name="connsiteX0" fmla="*/ 643975 w 655861"/>
                                                                                            <a:gd name="connsiteY0" fmla="*/ 429899 h 429961"/>
                                                                                            <a:gd name="connsiteX1" fmla="*/ 397262 w 655861"/>
                                                                                            <a:gd name="connsiteY1" fmla="*/ 332481 h 429961"/>
                                                                                            <a:gd name="connsiteX2" fmla="*/ 353701 w 655861"/>
                                                                                            <a:gd name="connsiteY2" fmla="*/ 367810 h 429961"/>
                                                                                            <a:gd name="connsiteX3" fmla="*/ 250410 w 655861"/>
                                                                                            <a:gd name="connsiteY3" fmla="*/ 319926 h 429961"/>
                                                                                            <a:gd name="connsiteX4" fmla="*/ 177933 w 655861"/>
                                                                                            <a:gd name="connsiteY4" fmla="*/ 331898 h 429961"/>
                                                                                            <a:gd name="connsiteX5" fmla="*/ 99082 w 655861"/>
                                                                                            <a:gd name="connsiteY5" fmla="*/ 258682 h 429961"/>
                                                                                            <a:gd name="connsiteX6" fmla="*/ 975 w 655861"/>
                                                                                            <a:gd name="connsiteY6" fmla="*/ 171528 h 429961"/>
                                                                                            <a:gd name="connsiteX7" fmla="*/ 162900 w 655861"/>
                                                                                            <a:gd name="connsiteY7" fmla="*/ 85803 h 429961"/>
                                                                                            <a:gd name="connsiteX8" fmla="*/ 322920 w 655861"/>
                                                                                            <a:gd name="connsiteY8" fmla="*/ 89613 h 429961"/>
                                                                                            <a:gd name="connsiteX9" fmla="*/ 410550 w 655861"/>
                                                                                            <a:gd name="connsiteY9" fmla="*/ 78183 h 429961"/>
                                                                                            <a:gd name="connsiteX10" fmla="*/ 477422 w 655861"/>
                                                                                            <a:gd name="connsiteY10" fmla="*/ 3154 h 429961"/>
                                                                                            <a:gd name="connsiteX11" fmla="*/ 575030 w 655861"/>
                                                                                            <a:gd name="connsiteY11" fmla="*/ 40368 h 429961"/>
                                                                                            <a:gd name="connsiteX12" fmla="*/ 612625 w 655861"/>
                                                                                            <a:gd name="connsiteY12" fmla="*/ 315951 h 429961"/>
                                                                                            <a:gd name="connsiteX13" fmla="*/ 643975 w 655861"/>
                                                                                            <a:gd name="connsiteY13" fmla="*/ 429899 h 429961"/>
                                                                                          </a:gdLst>
                                                                                          <a:ahLst/>
                                                                                          <a:cxnLst>
                                                                                            <a:cxn ang="0">
                                                                                              <a:pos x="connsiteX0" y="connsiteY0"/>
                                                                                            </a:cxn>
                                                                                            <a:cxn ang="0">
                                                                                              <a:pos x="connsiteX1" y="connsiteY1"/>
                                                                                            </a:cxn>
                                                                                            <a:cxn ang="0">
                                                                                              <a:pos x="connsiteX2" y="connsiteY2"/>
                                                                                            </a:cxn>
                                                                                            <a:cxn ang="0">
                                                                                              <a:pos x="connsiteX3" y="connsiteY3"/>
                                                                                            </a:cxn>
                                                                                            <a:cxn ang="0">
                                                                                              <a:pos x="connsiteX4" y="connsiteY4"/>
                                                                                            </a:cxn>
                                                                                            <a:cxn ang="0">
                                                                                              <a:pos x="connsiteX5" y="connsiteY5"/>
                                                                                            </a:cxn>
                                                                                            <a:cxn ang="0">
                                                                                              <a:pos x="connsiteX6" y="connsiteY6"/>
                                                                                            </a:cxn>
                                                                                            <a:cxn ang="0">
                                                                                              <a:pos x="connsiteX7" y="connsiteY7"/>
                                                                                            </a:cxn>
                                                                                            <a:cxn ang="0">
                                                                                              <a:pos x="connsiteX8" y="connsiteY8"/>
                                                                                            </a:cxn>
                                                                                            <a:cxn ang="0">
                                                                                              <a:pos x="connsiteX9" y="connsiteY9"/>
                                                                                            </a:cxn>
                                                                                            <a:cxn ang="0">
                                                                                              <a:pos x="connsiteX10" y="connsiteY10"/>
                                                                                            </a:cxn>
                                                                                            <a:cxn ang="0">
                                                                                              <a:pos x="connsiteX11" y="connsiteY11"/>
                                                                                            </a:cxn>
                                                                                            <a:cxn ang="0">
                                                                                              <a:pos x="connsiteX12" y="connsiteY12"/>
                                                                                            </a:cxn>
                                                                                            <a:cxn ang="0">
                                                                                              <a:pos x="connsiteX13" y="connsiteY13"/>
                                                                                            </a:cxn>
                                                                                          </a:cxnLst>
                                                                                          <a:rect l="l" t="t" r="r" b="b"/>
                                                                                          <a:pathLst>
                                                                                            <a:path w="655861" h="429961">
                                                                                              <a:moveTo>
                                                                                                <a:pt x="643975" y="429899"/>
                                                                                              </a:moveTo>
                                                                                              <a:cubicBezTo>
                                                                                                <a:pt x="608081" y="432654"/>
                                                                                                <a:pt x="445641" y="342829"/>
                                                                                                <a:pt x="397262" y="332481"/>
                                                                                              </a:cubicBezTo>
                                                                                              <a:cubicBezTo>
                                                                                                <a:pt x="348883" y="322133"/>
                                                                                                <a:pt x="378176" y="369903"/>
                                                                                                <a:pt x="353701" y="367810"/>
                                                                                              </a:cubicBezTo>
                                                                                              <a:cubicBezTo>
                                                                                                <a:pt x="329226" y="365718"/>
                                                                                                <a:pt x="279705" y="325911"/>
                                                                                                <a:pt x="250410" y="319926"/>
                                                                                              </a:cubicBezTo>
                                                                                              <a:cubicBezTo>
                                                                                                <a:pt x="221115" y="313941"/>
                                                                                                <a:pt x="203154" y="342105"/>
                                                                                                <a:pt x="177933" y="331898"/>
                                                                                              </a:cubicBezTo>
                                                                                              <a:cubicBezTo>
                                                                                                <a:pt x="152712" y="321691"/>
                                                                                                <a:pt x="128575" y="285410"/>
                                                                                                <a:pt x="99082" y="258682"/>
                                                                                              </a:cubicBezTo>
                                                                                              <a:cubicBezTo>
                                                                                                <a:pt x="69589" y="231954"/>
                                                                                                <a:pt x="-9661" y="200341"/>
                                                                                                <a:pt x="975" y="171528"/>
                                                                                              </a:cubicBezTo>
                                                                                              <a:cubicBezTo>
                                                                                                <a:pt x="11611" y="142715"/>
                                                                                                <a:pt x="109243" y="99455"/>
                                                                                                <a:pt x="162900" y="85803"/>
                                                                                              </a:cubicBezTo>
                                                                                              <a:cubicBezTo>
                                                                                                <a:pt x="216557" y="72151"/>
                                                                                                <a:pt x="281645" y="90883"/>
                                                                                                <a:pt x="322920" y="89613"/>
                                                                                              </a:cubicBezTo>
                                                                                              <a:cubicBezTo>
                                                                                                <a:pt x="364195" y="88343"/>
                                                                                                <a:pt x="384800" y="92593"/>
                                                                                                <a:pt x="410550" y="78183"/>
                                                                                              </a:cubicBezTo>
                                                                                              <a:cubicBezTo>
                                                                                                <a:pt x="436300" y="63773"/>
                                                                                                <a:pt x="450009" y="9456"/>
                                                                                                <a:pt x="477422" y="3154"/>
                                                                                              </a:cubicBezTo>
                                                                                              <a:cubicBezTo>
                                                                                                <a:pt x="504835" y="-3148"/>
                                                                                                <a:pt x="565505" y="-4082"/>
                                                                                                <a:pt x="575030" y="40368"/>
                                                                                              </a:cubicBezTo>
                                                                                              <a:cubicBezTo>
                                                                                                <a:pt x="584555" y="84818"/>
                                                                                                <a:pt x="601134" y="251029"/>
                                                                                                <a:pt x="612625" y="315951"/>
                                                                                              </a:cubicBezTo>
                                                                                              <a:cubicBezTo>
                                                                                                <a:pt x="624116" y="380873"/>
                                                                                                <a:pt x="679869" y="427144"/>
                                                                                                <a:pt x="643975" y="429899"/>
                                                                                              </a:cubicBezTo>
                                                                                              <a:close/>
                                                                                            </a:path>
                                                                                          </a:pathLst>
                                                                                        </a:custGeom>
                                                                                        <a:solidFill>
                                                                                          <a:srgbClr val="1F497D">
                                                                                            <a:lumMod val="75000"/>
                                                                                          </a:srgbClr>
                                                                                        </a:solidFill>
                                                                                        <a:ln w="25400" cap="flat" cmpd="sng" algn="ctr">
                                                                                          <a:noFill/>
                                                                                          <a:prstDash val="solid"/>
                                                                                        </a:ln>
                                                                                        <a:effectLst/>
                                                                                      </p:spPr>
                                                                                      <p:txBody>
                                                                                        <a:bodyPr rtlCol="0" anchor="ctr"/>
                                                                                        <a:lstStyle/>
                                                                                        <a:p>
                                                                                          <a:pPr algn="ctr" defTabSz="3291840">
                                                                                            <a:defRPr/>
                                                                                          </a:pPr>
                                                                                          <a:endParaRPr lang="en-US" sz="26129" b="1" kern="0">
                                                                                            <a:solidFill>
                                                                                              <a:prstClr val="white"/>
                                                                                            </a:solidFill>
                                                                                            <a:latin typeface="Calibri"/>
                                                                                          </a:endParaRPr>
                                                                                        </a:p>
                                                                                      </p:txBody>
                                                                                    </p:sp>
                                                                                  </p:grpSp>
                                                                                  <p:sp>
                                                                                    <p:nvSpPr>
                                                                                      <p:cNvPr id="923" name="Freeform 922"/>
                                                                                      <p:cNvSpPr/>
                                                                                      <p:nvPr/>
                                                                                    </p:nvSpPr>
                                                                                    <p:spPr>
                                                                                      <a:xfrm>
                                                                                        <a:off x="4103997" y="2140664"/>
                                                                                        <a:ext cx="284288" cy="463557"/>
                                                                                      </a:xfrm>
                                                                                      <a:custGeom>
                                                                                        <a:avLst/>
                                                                                        <a:gdLst>
                                                                                          <a:gd name="connsiteX0" fmla="*/ 7154 w 255043"/>
                                                                                          <a:gd name="connsiteY0" fmla="*/ 64563 h 548448"/>
                                                                                          <a:gd name="connsiteX1" fmla="*/ 64304 w 255043"/>
                                                                                          <a:gd name="connsiteY1" fmla="*/ 236013 h 548448"/>
                                                                                          <a:gd name="connsiteX2" fmla="*/ 125264 w 255043"/>
                                                                                          <a:gd name="connsiteY2" fmla="*/ 415083 h 548448"/>
                                                                                          <a:gd name="connsiteX3" fmla="*/ 247184 w 255043"/>
                                                                                          <a:gd name="connsiteY3" fmla="*/ 548433 h 548448"/>
                                                                                          <a:gd name="connsiteX4" fmla="*/ 243374 w 255043"/>
                                                                                          <a:gd name="connsiteY4" fmla="*/ 422703 h 548448"/>
                                                                                          <a:gd name="connsiteX5" fmla="*/ 247184 w 255043"/>
                                                                                          <a:gd name="connsiteY5" fmla="*/ 247443 h 548448"/>
                                                                                          <a:gd name="connsiteX6" fmla="*/ 243374 w 255043"/>
                                                                                          <a:gd name="connsiteY6" fmla="*/ 197913 h 548448"/>
                                                                                          <a:gd name="connsiteX7" fmla="*/ 174794 w 255043"/>
                                                                                          <a:gd name="connsiteY7" fmla="*/ 133143 h 548448"/>
                                                                                          <a:gd name="connsiteX8" fmla="*/ 33824 w 255043"/>
                                                                                          <a:gd name="connsiteY8" fmla="*/ 15033 h 548448"/>
                                                                                          <a:gd name="connsiteX9" fmla="*/ 3344 w 255043"/>
                                                                                          <a:gd name="connsiteY9" fmla="*/ 7413 h 548448"/>
                                                                                          <a:gd name="connsiteX10" fmla="*/ 7154 w 255043"/>
                                                                                          <a:gd name="connsiteY10" fmla="*/ 64563 h 548448"/>
                                                                                          <a:gd name="connsiteX0" fmla="*/ 18034 w 265923"/>
                                                                                          <a:gd name="connsiteY0" fmla="*/ 62012 h 545897"/>
                                                                                          <a:gd name="connsiteX1" fmla="*/ 75184 w 265923"/>
                                                                                          <a:gd name="connsiteY1" fmla="*/ 233462 h 545897"/>
                                                                                          <a:gd name="connsiteX2" fmla="*/ 136144 w 265923"/>
                                                                                          <a:gd name="connsiteY2" fmla="*/ 412532 h 545897"/>
                                                                                          <a:gd name="connsiteX3" fmla="*/ 258064 w 265923"/>
                                                                                          <a:gd name="connsiteY3" fmla="*/ 545882 h 545897"/>
                                                                                          <a:gd name="connsiteX4" fmla="*/ 254254 w 265923"/>
                                                                                          <a:gd name="connsiteY4" fmla="*/ 420152 h 545897"/>
                                                                                          <a:gd name="connsiteX5" fmla="*/ 258064 w 265923"/>
                                                                                          <a:gd name="connsiteY5" fmla="*/ 244892 h 545897"/>
                                                                                          <a:gd name="connsiteX6" fmla="*/ 254254 w 265923"/>
                                                                                          <a:gd name="connsiteY6" fmla="*/ 195362 h 545897"/>
                                                                                          <a:gd name="connsiteX7" fmla="*/ 185674 w 265923"/>
                                                                                          <a:gd name="connsiteY7" fmla="*/ 130592 h 545897"/>
                                                                                          <a:gd name="connsiteX8" fmla="*/ 44704 w 265923"/>
                                                                                          <a:gd name="connsiteY8" fmla="*/ 12482 h 545897"/>
                                                                                          <a:gd name="connsiteX9" fmla="*/ 14224 w 265923"/>
                                                                                          <a:gd name="connsiteY9" fmla="*/ 4862 h 545897"/>
                                                                                          <a:gd name="connsiteX10" fmla="*/ 38 w 265923"/>
                                                                                          <a:gd name="connsiteY10" fmla="*/ 24653 h 545897"/>
                                                                                          <a:gd name="connsiteX11" fmla="*/ 18034 w 265923"/>
                                                                                          <a:gd name="connsiteY11" fmla="*/ 62012 h 545897"/>
                                                                                          <a:gd name="connsiteX0" fmla="*/ 10891 w 265923"/>
                                                                                          <a:gd name="connsiteY0" fmla="*/ 62012 h 545897"/>
                                                                                          <a:gd name="connsiteX1" fmla="*/ 75184 w 265923"/>
                                                                                          <a:gd name="connsiteY1" fmla="*/ 233462 h 545897"/>
                                                                                          <a:gd name="connsiteX2" fmla="*/ 136144 w 265923"/>
                                                                                          <a:gd name="connsiteY2" fmla="*/ 412532 h 545897"/>
                                                                                          <a:gd name="connsiteX3" fmla="*/ 258064 w 265923"/>
                                                                                          <a:gd name="connsiteY3" fmla="*/ 545882 h 545897"/>
                                                                                          <a:gd name="connsiteX4" fmla="*/ 254254 w 265923"/>
                                                                                          <a:gd name="connsiteY4" fmla="*/ 420152 h 545897"/>
                                                                                          <a:gd name="connsiteX5" fmla="*/ 258064 w 265923"/>
                                                                                          <a:gd name="connsiteY5" fmla="*/ 244892 h 545897"/>
                                                                                          <a:gd name="connsiteX6" fmla="*/ 254254 w 265923"/>
                                                                                          <a:gd name="connsiteY6" fmla="*/ 195362 h 545897"/>
                                                                                          <a:gd name="connsiteX7" fmla="*/ 185674 w 265923"/>
                                                                                          <a:gd name="connsiteY7" fmla="*/ 130592 h 545897"/>
                                                                                          <a:gd name="connsiteX8" fmla="*/ 44704 w 265923"/>
                                                                                          <a:gd name="connsiteY8" fmla="*/ 12482 h 545897"/>
                                                                                          <a:gd name="connsiteX9" fmla="*/ 14224 w 265923"/>
                                                                                          <a:gd name="connsiteY9" fmla="*/ 4862 h 545897"/>
                                                                                          <a:gd name="connsiteX10" fmla="*/ 38 w 265923"/>
                                                                                          <a:gd name="connsiteY10" fmla="*/ 24653 h 545897"/>
                                                                                          <a:gd name="connsiteX11" fmla="*/ 10891 w 265923"/>
                                                                                          <a:gd name="connsiteY11" fmla="*/ 62012 h 545897"/>
                                                                                          <a:gd name="connsiteX0" fmla="*/ 25156 w 280188"/>
                                                                                          <a:gd name="connsiteY0" fmla="*/ 83619 h 567504"/>
                                                                                          <a:gd name="connsiteX1" fmla="*/ 89449 w 280188"/>
                                                                                          <a:gd name="connsiteY1" fmla="*/ 255069 h 567504"/>
                                                                                          <a:gd name="connsiteX2" fmla="*/ 150409 w 280188"/>
                                                                                          <a:gd name="connsiteY2" fmla="*/ 434139 h 567504"/>
                                                                                          <a:gd name="connsiteX3" fmla="*/ 272329 w 280188"/>
                                                                                          <a:gd name="connsiteY3" fmla="*/ 567489 h 567504"/>
                                                                                          <a:gd name="connsiteX4" fmla="*/ 268519 w 280188"/>
                                                                                          <a:gd name="connsiteY4" fmla="*/ 441759 h 567504"/>
                                                                                          <a:gd name="connsiteX5" fmla="*/ 272329 w 280188"/>
                                                                                          <a:gd name="connsiteY5" fmla="*/ 266499 h 567504"/>
                                                                                          <a:gd name="connsiteX6" fmla="*/ 268519 w 280188"/>
                                                                                          <a:gd name="connsiteY6" fmla="*/ 216969 h 567504"/>
                                                                                          <a:gd name="connsiteX7" fmla="*/ 199939 w 280188"/>
                                                                                          <a:gd name="connsiteY7" fmla="*/ 152199 h 567504"/>
                                                                                          <a:gd name="connsiteX8" fmla="*/ 58969 w 280188"/>
                                                                                          <a:gd name="connsiteY8" fmla="*/ 34089 h 567504"/>
                                                                                          <a:gd name="connsiteX9" fmla="*/ 28489 w 280188"/>
                                                                                          <a:gd name="connsiteY9" fmla="*/ 26469 h 567504"/>
                                                                                          <a:gd name="connsiteX10" fmla="*/ 15 w 280188"/>
                                                                                          <a:gd name="connsiteY10" fmla="*/ 1921 h 567504"/>
                                                                                          <a:gd name="connsiteX11" fmla="*/ 25156 w 280188"/>
                                                                                          <a:gd name="connsiteY11" fmla="*/ 83619 h 567504"/>
                                                                                          <a:gd name="connsiteX0" fmla="*/ 25155 w 280187"/>
                                                                                          <a:gd name="connsiteY0" fmla="*/ 86207 h 570092"/>
                                                                                          <a:gd name="connsiteX1" fmla="*/ 89448 w 280187"/>
                                                                                          <a:gd name="connsiteY1" fmla="*/ 257657 h 570092"/>
                                                                                          <a:gd name="connsiteX2" fmla="*/ 150408 w 280187"/>
                                                                                          <a:gd name="connsiteY2" fmla="*/ 436727 h 570092"/>
                                                                                          <a:gd name="connsiteX3" fmla="*/ 272328 w 280187"/>
                                                                                          <a:gd name="connsiteY3" fmla="*/ 570077 h 570092"/>
                                                                                          <a:gd name="connsiteX4" fmla="*/ 268518 w 280187"/>
                                                                                          <a:gd name="connsiteY4" fmla="*/ 444347 h 570092"/>
                                                                                          <a:gd name="connsiteX5" fmla="*/ 272328 w 280187"/>
                                                                                          <a:gd name="connsiteY5" fmla="*/ 269087 h 570092"/>
                                                                                          <a:gd name="connsiteX6" fmla="*/ 268518 w 280187"/>
                                                                                          <a:gd name="connsiteY6" fmla="*/ 219557 h 570092"/>
                                                                                          <a:gd name="connsiteX7" fmla="*/ 199938 w 280187"/>
                                                                                          <a:gd name="connsiteY7" fmla="*/ 154787 h 570092"/>
                                                                                          <a:gd name="connsiteX8" fmla="*/ 58968 w 280187"/>
                                                                                          <a:gd name="connsiteY8" fmla="*/ 36677 h 570092"/>
                                                                                          <a:gd name="connsiteX9" fmla="*/ 30869 w 280187"/>
                                                                                          <a:gd name="connsiteY9" fmla="*/ 8053 h 570092"/>
                                                                                          <a:gd name="connsiteX10" fmla="*/ 14 w 280187"/>
                                                                                          <a:gd name="connsiteY10" fmla="*/ 4509 h 570092"/>
                                                                                          <a:gd name="connsiteX11" fmla="*/ 25155 w 280187"/>
                                                                                          <a:gd name="connsiteY11" fmla="*/ 86207 h 570092"/>
                                                                                          <a:gd name="connsiteX0" fmla="*/ 25155 w 280187"/>
                                                                                          <a:gd name="connsiteY0" fmla="*/ 86207 h 570092"/>
                                                                                          <a:gd name="connsiteX1" fmla="*/ 89448 w 280187"/>
                                                                                          <a:gd name="connsiteY1" fmla="*/ 257657 h 570092"/>
                                                                                          <a:gd name="connsiteX2" fmla="*/ 150408 w 280187"/>
                                                                                          <a:gd name="connsiteY2" fmla="*/ 436727 h 570092"/>
                                                                                          <a:gd name="connsiteX3" fmla="*/ 272328 w 280187"/>
                                                                                          <a:gd name="connsiteY3" fmla="*/ 570077 h 570092"/>
                                                                                          <a:gd name="connsiteX4" fmla="*/ 268518 w 280187"/>
                                                                                          <a:gd name="connsiteY4" fmla="*/ 444347 h 570092"/>
                                                                                          <a:gd name="connsiteX5" fmla="*/ 272328 w 280187"/>
                                                                                          <a:gd name="connsiteY5" fmla="*/ 269087 h 570092"/>
                                                                                          <a:gd name="connsiteX6" fmla="*/ 255992 w 280187"/>
                                                                                          <a:gd name="connsiteY6" fmla="*/ 217102 h 570092"/>
                                                                                          <a:gd name="connsiteX7" fmla="*/ 199938 w 280187"/>
                                                                                          <a:gd name="connsiteY7" fmla="*/ 154787 h 570092"/>
                                                                                          <a:gd name="connsiteX8" fmla="*/ 58968 w 280187"/>
                                                                                          <a:gd name="connsiteY8" fmla="*/ 36677 h 570092"/>
                                                                                          <a:gd name="connsiteX9" fmla="*/ 30869 w 280187"/>
                                                                                          <a:gd name="connsiteY9" fmla="*/ 8053 h 570092"/>
                                                                                          <a:gd name="connsiteX10" fmla="*/ 14 w 280187"/>
                                                                                          <a:gd name="connsiteY10" fmla="*/ 4509 h 570092"/>
                                                                                          <a:gd name="connsiteX11" fmla="*/ 25155 w 280187"/>
                                                                                          <a:gd name="connsiteY11" fmla="*/ 86207 h 570092"/>
                                                                                          <a:gd name="connsiteX0" fmla="*/ 25155 w 280424"/>
                                                                                          <a:gd name="connsiteY0" fmla="*/ 86207 h 570092"/>
                                                                                          <a:gd name="connsiteX1" fmla="*/ 89448 w 280424"/>
                                                                                          <a:gd name="connsiteY1" fmla="*/ 257657 h 570092"/>
                                                                                          <a:gd name="connsiteX2" fmla="*/ 150408 w 280424"/>
                                                                                          <a:gd name="connsiteY2" fmla="*/ 436727 h 570092"/>
                                                                                          <a:gd name="connsiteX3" fmla="*/ 272328 w 280424"/>
                                                                                          <a:gd name="connsiteY3" fmla="*/ 570077 h 570092"/>
                                                                                          <a:gd name="connsiteX4" fmla="*/ 268518 w 280424"/>
                                                                                          <a:gd name="connsiteY4" fmla="*/ 444347 h 570092"/>
                                                                                          <a:gd name="connsiteX5" fmla="*/ 264812 w 280424"/>
                                                                                          <a:gd name="connsiteY5" fmla="*/ 269087 h 570092"/>
                                                                                          <a:gd name="connsiteX6" fmla="*/ 255992 w 280424"/>
                                                                                          <a:gd name="connsiteY6" fmla="*/ 217102 h 570092"/>
                                                                                          <a:gd name="connsiteX7" fmla="*/ 199938 w 280424"/>
                                                                                          <a:gd name="connsiteY7" fmla="*/ 154787 h 570092"/>
                                                                                          <a:gd name="connsiteX8" fmla="*/ 58968 w 280424"/>
                                                                                          <a:gd name="connsiteY8" fmla="*/ 36677 h 570092"/>
                                                                                          <a:gd name="connsiteX9" fmla="*/ 30869 w 280424"/>
                                                                                          <a:gd name="connsiteY9" fmla="*/ 8053 h 570092"/>
                                                                                          <a:gd name="connsiteX10" fmla="*/ 14 w 280424"/>
                                                                                          <a:gd name="connsiteY10" fmla="*/ 4509 h 570092"/>
                                                                                          <a:gd name="connsiteX11" fmla="*/ 25155 w 280424"/>
                                                                                          <a:gd name="connsiteY11" fmla="*/ 86207 h 570092"/>
                                                                                          <a:gd name="connsiteX0" fmla="*/ 25155 w 277993"/>
                                                                                          <a:gd name="connsiteY0" fmla="*/ 86207 h 570077"/>
                                                                                          <a:gd name="connsiteX1" fmla="*/ 89448 w 277993"/>
                                                                                          <a:gd name="connsiteY1" fmla="*/ 257657 h 570077"/>
                                                                                          <a:gd name="connsiteX2" fmla="*/ 150408 w 277993"/>
                                                                                          <a:gd name="connsiteY2" fmla="*/ 436727 h 570077"/>
                                                                                          <a:gd name="connsiteX3" fmla="*/ 272328 w 277993"/>
                                                                                          <a:gd name="connsiteY3" fmla="*/ 570077 h 570077"/>
                                                                                          <a:gd name="connsiteX4" fmla="*/ 258497 w 277993"/>
                                                                                          <a:gd name="connsiteY4" fmla="*/ 436981 h 570077"/>
                                                                                          <a:gd name="connsiteX5" fmla="*/ 264812 w 277993"/>
                                                                                          <a:gd name="connsiteY5" fmla="*/ 269087 h 570077"/>
                                                                                          <a:gd name="connsiteX6" fmla="*/ 255992 w 277993"/>
                                                                                          <a:gd name="connsiteY6" fmla="*/ 217102 h 570077"/>
                                                                                          <a:gd name="connsiteX7" fmla="*/ 199938 w 277993"/>
                                                                                          <a:gd name="connsiteY7" fmla="*/ 154787 h 570077"/>
                                                                                          <a:gd name="connsiteX8" fmla="*/ 58968 w 277993"/>
                                                                                          <a:gd name="connsiteY8" fmla="*/ 36677 h 570077"/>
                                                                                          <a:gd name="connsiteX9" fmla="*/ 30869 w 277993"/>
                                                                                          <a:gd name="connsiteY9" fmla="*/ 8053 h 570077"/>
                                                                                          <a:gd name="connsiteX10" fmla="*/ 14 w 277993"/>
                                                                                          <a:gd name="connsiteY10" fmla="*/ 4509 h 570077"/>
                                                                                          <a:gd name="connsiteX11" fmla="*/ 25155 w 277993"/>
                                                                                          <a:gd name="connsiteY11" fmla="*/ 86207 h 570077"/>
                                                                                          <a:gd name="connsiteX0" fmla="*/ 25155 w 267314"/>
                                                                                          <a:gd name="connsiteY0" fmla="*/ 86207 h 547981"/>
                                                                                          <a:gd name="connsiteX1" fmla="*/ 89448 w 267314"/>
                                                                                          <a:gd name="connsiteY1" fmla="*/ 257657 h 547981"/>
                                                                                          <a:gd name="connsiteX2" fmla="*/ 150408 w 267314"/>
                                                                                          <a:gd name="connsiteY2" fmla="*/ 436727 h 547981"/>
                                                                                          <a:gd name="connsiteX3" fmla="*/ 259802 w 267314"/>
                                                                                          <a:gd name="connsiteY3" fmla="*/ 547981 h 547981"/>
                                                                                          <a:gd name="connsiteX4" fmla="*/ 258497 w 267314"/>
                                                                                          <a:gd name="connsiteY4" fmla="*/ 436981 h 547981"/>
                                                                                          <a:gd name="connsiteX5" fmla="*/ 264812 w 267314"/>
                                                                                          <a:gd name="connsiteY5" fmla="*/ 269087 h 547981"/>
                                                                                          <a:gd name="connsiteX6" fmla="*/ 255992 w 267314"/>
                                                                                          <a:gd name="connsiteY6" fmla="*/ 217102 h 547981"/>
                                                                                          <a:gd name="connsiteX7" fmla="*/ 199938 w 267314"/>
                                                                                          <a:gd name="connsiteY7" fmla="*/ 154787 h 547981"/>
                                                                                          <a:gd name="connsiteX8" fmla="*/ 58968 w 267314"/>
                                                                                          <a:gd name="connsiteY8" fmla="*/ 36677 h 547981"/>
                                                                                          <a:gd name="connsiteX9" fmla="*/ 30869 w 267314"/>
                                                                                          <a:gd name="connsiteY9" fmla="*/ 8053 h 547981"/>
                                                                                          <a:gd name="connsiteX10" fmla="*/ 14 w 267314"/>
                                                                                          <a:gd name="connsiteY10" fmla="*/ 4509 h 547981"/>
                                                                                          <a:gd name="connsiteX11" fmla="*/ 25155 w 267314"/>
                                                                                          <a:gd name="connsiteY11" fmla="*/ 86207 h 547981"/>
                                                                                          <a:gd name="connsiteX0" fmla="*/ 25155 w 264863"/>
                                                                                          <a:gd name="connsiteY0" fmla="*/ 86207 h 535706"/>
                                                                                          <a:gd name="connsiteX1" fmla="*/ 89448 w 264863"/>
                                                                                          <a:gd name="connsiteY1" fmla="*/ 257657 h 535706"/>
                                                                                          <a:gd name="connsiteX2" fmla="*/ 150408 w 264863"/>
                                                                                          <a:gd name="connsiteY2" fmla="*/ 436727 h 535706"/>
                                                                                          <a:gd name="connsiteX3" fmla="*/ 237255 w 264863"/>
                                                                                          <a:gd name="connsiteY3" fmla="*/ 535706 h 535706"/>
                                                                                          <a:gd name="connsiteX4" fmla="*/ 258497 w 264863"/>
                                                                                          <a:gd name="connsiteY4" fmla="*/ 436981 h 535706"/>
                                                                                          <a:gd name="connsiteX5" fmla="*/ 264812 w 264863"/>
                                                                                          <a:gd name="connsiteY5" fmla="*/ 269087 h 535706"/>
                                                                                          <a:gd name="connsiteX6" fmla="*/ 255992 w 264863"/>
                                                                                          <a:gd name="connsiteY6" fmla="*/ 217102 h 535706"/>
                                                                                          <a:gd name="connsiteX7" fmla="*/ 199938 w 264863"/>
                                                                                          <a:gd name="connsiteY7" fmla="*/ 154787 h 535706"/>
                                                                                          <a:gd name="connsiteX8" fmla="*/ 58968 w 264863"/>
                                                                                          <a:gd name="connsiteY8" fmla="*/ 36677 h 535706"/>
                                                                                          <a:gd name="connsiteX9" fmla="*/ 30869 w 264863"/>
                                                                                          <a:gd name="connsiteY9" fmla="*/ 8053 h 535706"/>
                                                                                          <a:gd name="connsiteX10" fmla="*/ 14 w 264863"/>
                                                                                          <a:gd name="connsiteY10" fmla="*/ 4509 h 535706"/>
                                                                                          <a:gd name="connsiteX11" fmla="*/ 25155 w 264863"/>
                                                                                          <a:gd name="connsiteY11" fmla="*/ 86207 h 535706"/>
                                                                                          <a:gd name="connsiteX0" fmla="*/ 25155 w 266055"/>
                                                                                          <a:gd name="connsiteY0" fmla="*/ 86207 h 535714"/>
                                                                                          <a:gd name="connsiteX1" fmla="*/ 89448 w 266055"/>
                                                                                          <a:gd name="connsiteY1" fmla="*/ 257657 h 535714"/>
                                                                                          <a:gd name="connsiteX2" fmla="*/ 150408 w 266055"/>
                                                                                          <a:gd name="connsiteY2" fmla="*/ 436727 h 535714"/>
                                                                                          <a:gd name="connsiteX3" fmla="*/ 237255 w 266055"/>
                                                                                          <a:gd name="connsiteY3" fmla="*/ 535706 h 535714"/>
                                                                                          <a:gd name="connsiteX4" fmla="*/ 240960 w 266055"/>
                                                                                          <a:gd name="connsiteY4" fmla="*/ 432070 h 535714"/>
                                                                                          <a:gd name="connsiteX5" fmla="*/ 264812 w 266055"/>
                                                                                          <a:gd name="connsiteY5" fmla="*/ 269087 h 535714"/>
                                                                                          <a:gd name="connsiteX6" fmla="*/ 255992 w 266055"/>
                                                                                          <a:gd name="connsiteY6" fmla="*/ 217102 h 535714"/>
                                                                                          <a:gd name="connsiteX7" fmla="*/ 199938 w 266055"/>
                                                                                          <a:gd name="connsiteY7" fmla="*/ 154787 h 535714"/>
                                                                                          <a:gd name="connsiteX8" fmla="*/ 58968 w 266055"/>
                                                                                          <a:gd name="connsiteY8" fmla="*/ 36677 h 535714"/>
                                                                                          <a:gd name="connsiteX9" fmla="*/ 30869 w 266055"/>
                                                                                          <a:gd name="connsiteY9" fmla="*/ 8053 h 535714"/>
                                                                                          <a:gd name="connsiteX10" fmla="*/ 14 w 266055"/>
                                                                                          <a:gd name="connsiteY10" fmla="*/ 4509 h 535714"/>
                                                                                          <a:gd name="connsiteX11" fmla="*/ 25155 w 266055"/>
                                                                                          <a:gd name="connsiteY11" fmla="*/ 86207 h 535714"/>
                                                                                          <a:gd name="connsiteX0" fmla="*/ 25155 w 266055"/>
                                                                                          <a:gd name="connsiteY0" fmla="*/ 86207 h 512368"/>
                                                                                          <a:gd name="connsiteX1" fmla="*/ 89448 w 266055"/>
                                                                                          <a:gd name="connsiteY1" fmla="*/ 257657 h 512368"/>
                                                                                          <a:gd name="connsiteX2" fmla="*/ 150408 w 266055"/>
                                                                                          <a:gd name="connsiteY2" fmla="*/ 436727 h 512368"/>
                                                                                          <a:gd name="connsiteX3" fmla="*/ 231298 w 266055"/>
                                                                                          <a:gd name="connsiteY3" fmla="*/ 512355 h 512368"/>
                                                                                          <a:gd name="connsiteX4" fmla="*/ 240960 w 266055"/>
                                                                                          <a:gd name="connsiteY4" fmla="*/ 432070 h 512368"/>
                                                                                          <a:gd name="connsiteX5" fmla="*/ 264812 w 266055"/>
                                                                                          <a:gd name="connsiteY5" fmla="*/ 269087 h 512368"/>
                                                                                          <a:gd name="connsiteX6" fmla="*/ 255992 w 266055"/>
                                                                                          <a:gd name="connsiteY6" fmla="*/ 217102 h 512368"/>
                                                                                          <a:gd name="connsiteX7" fmla="*/ 199938 w 266055"/>
                                                                                          <a:gd name="connsiteY7" fmla="*/ 154787 h 512368"/>
                                                                                          <a:gd name="connsiteX8" fmla="*/ 58968 w 266055"/>
                                                                                          <a:gd name="connsiteY8" fmla="*/ 36677 h 512368"/>
                                                                                          <a:gd name="connsiteX9" fmla="*/ 30869 w 266055"/>
                                                                                          <a:gd name="connsiteY9" fmla="*/ 8053 h 512368"/>
                                                                                          <a:gd name="connsiteX10" fmla="*/ 14 w 266055"/>
                                                                                          <a:gd name="connsiteY10" fmla="*/ 4509 h 512368"/>
                                                                                          <a:gd name="connsiteX11" fmla="*/ 25155 w 266055"/>
                                                                                          <a:gd name="connsiteY11" fmla="*/ 86207 h 512368"/>
                                                                                          <a:gd name="connsiteX0" fmla="*/ 25155 w 266055"/>
                                                                                          <a:gd name="connsiteY0" fmla="*/ 86207 h 455955"/>
                                                                                          <a:gd name="connsiteX1" fmla="*/ 89448 w 266055"/>
                                                                                          <a:gd name="connsiteY1" fmla="*/ 257657 h 455955"/>
                                                                                          <a:gd name="connsiteX2" fmla="*/ 150408 w 266055"/>
                                                                                          <a:gd name="connsiteY2" fmla="*/ 436727 h 455955"/>
                                                                                          <a:gd name="connsiteX3" fmla="*/ 240960 w 266055"/>
                                                                                          <a:gd name="connsiteY3" fmla="*/ 432070 h 455955"/>
                                                                                          <a:gd name="connsiteX4" fmla="*/ 264812 w 266055"/>
                                                                                          <a:gd name="connsiteY4" fmla="*/ 269087 h 455955"/>
                                                                                          <a:gd name="connsiteX5" fmla="*/ 255992 w 266055"/>
                                                                                          <a:gd name="connsiteY5" fmla="*/ 217102 h 455955"/>
                                                                                          <a:gd name="connsiteX6" fmla="*/ 199938 w 266055"/>
                                                                                          <a:gd name="connsiteY6" fmla="*/ 154787 h 455955"/>
                                                                                          <a:gd name="connsiteX7" fmla="*/ 58968 w 266055"/>
                                                                                          <a:gd name="connsiteY7" fmla="*/ 36677 h 455955"/>
                                                                                          <a:gd name="connsiteX8" fmla="*/ 30869 w 266055"/>
                                                                                          <a:gd name="connsiteY8" fmla="*/ 8053 h 455955"/>
                                                                                          <a:gd name="connsiteX9" fmla="*/ 14 w 266055"/>
                                                                                          <a:gd name="connsiteY9" fmla="*/ 4509 h 455955"/>
                                                                                          <a:gd name="connsiteX10" fmla="*/ 25155 w 266055"/>
                                                                                          <a:gd name="connsiteY10" fmla="*/ 86207 h 455955"/>
                                                                                          <a:gd name="connsiteX0" fmla="*/ 25155 w 273604"/>
                                                                                          <a:gd name="connsiteY0" fmla="*/ 86207 h 454542"/>
                                                                                          <a:gd name="connsiteX1" fmla="*/ 89448 w 273604"/>
                                                                                          <a:gd name="connsiteY1" fmla="*/ 257657 h 454542"/>
                                                                                          <a:gd name="connsiteX2" fmla="*/ 150408 w 273604"/>
                                                                                          <a:gd name="connsiteY2" fmla="*/ 436727 h 454542"/>
                                                                                          <a:gd name="connsiteX3" fmla="*/ 264788 w 273604"/>
                                                                                          <a:gd name="connsiteY3" fmla="*/ 429150 h 454542"/>
                                                                                          <a:gd name="connsiteX4" fmla="*/ 264812 w 273604"/>
                                                                                          <a:gd name="connsiteY4" fmla="*/ 269087 h 454542"/>
                                                                                          <a:gd name="connsiteX5" fmla="*/ 255992 w 273604"/>
                                                                                          <a:gd name="connsiteY5" fmla="*/ 217102 h 454542"/>
                                                                                          <a:gd name="connsiteX6" fmla="*/ 199938 w 273604"/>
                                                                                          <a:gd name="connsiteY6" fmla="*/ 154787 h 454542"/>
                                                                                          <a:gd name="connsiteX7" fmla="*/ 58968 w 273604"/>
                                                                                          <a:gd name="connsiteY7" fmla="*/ 36677 h 454542"/>
                                                                                          <a:gd name="connsiteX8" fmla="*/ 30869 w 273604"/>
                                                                                          <a:gd name="connsiteY8" fmla="*/ 8053 h 454542"/>
                                                                                          <a:gd name="connsiteX9" fmla="*/ 14 w 273604"/>
                                                                                          <a:gd name="connsiteY9" fmla="*/ 4509 h 454542"/>
                                                                                          <a:gd name="connsiteX10" fmla="*/ 25155 w 273604"/>
                                                                                          <a:gd name="connsiteY10" fmla="*/ 86207 h 454542"/>
                                                                                          <a:gd name="connsiteX0" fmla="*/ 25155 w 270521"/>
                                                                                          <a:gd name="connsiteY0" fmla="*/ 86207 h 436232"/>
                                                                                          <a:gd name="connsiteX1" fmla="*/ 89448 w 270521"/>
                                                                                          <a:gd name="connsiteY1" fmla="*/ 257657 h 436232"/>
                                                                                          <a:gd name="connsiteX2" fmla="*/ 192107 w 270521"/>
                                                                                          <a:gd name="connsiteY2" fmla="*/ 392942 h 436232"/>
                                                                                          <a:gd name="connsiteX3" fmla="*/ 264788 w 270521"/>
                                                                                          <a:gd name="connsiteY3" fmla="*/ 429150 h 436232"/>
                                                                                          <a:gd name="connsiteX4" fmla="*/ 264812 w 270521"/>
                                                                                          <a:gd name="connsiteY4" fmla="*/ 269087 h 436232"/>
                                                                                          <a:gd name="connsiteX5" fmla="*/ 255992 w 270521"/>
                                                                                          <a:gd name="connsiteY5" fmla="*/ 217102 h 436232"/>
                                                                                          <a:gd name="connsiteX6" fmla="*/ 199938 w 270521"/>
                                                                                          <a:gd name="connsiteY6" fmla="*/ 154787 h 436232"/>
                                                                                          <a:gd name="connsiteX7" fmla="*/ 58968 w 270521"/>
                                                                                          <a:gd name="connsiteY7" fmla="*/ 36677 h 436232"/>
                                                                                          <a:gd name="connsiteX8" fmla="*/ 30869 w 270521"/>
                                                                                          <a:gd name="connsiteY8" fmla="*/ 8053 h 436232"/>
                                                                                          <a:gd name="connsiteX9" fmla="*/ 14 w 270521"/>
                                                                                          <a:gd name="connsiteY9" fmla="*/ 4509 h 436232"/>
                                                                                          <a:gd name="connsiteX10" fmla="*/ 25155 w 270521"/>
                                                                                          <a:gd name="connsiteY10" fmla="*/ 86207 h 436232"/>
                                                                                          <a:gd name="connsiteX0" fmla="*/ 25155 w 270521"/>
                                                                                          <a:gd name="connsiteY0" fmla="*/ 86207 h 436232"/>
                                                                                          <a:gd name="connsiteX1" fmla="*/ 89448 w 270521"/>
                                                                                          <a:gd name="connsiteY1" fmla="*/ 257657 h 436232"/>
                                                                                          <a:gd name="connsiteX2" fmla="*/ 192107 w 270521"/>
                                                                                          <a:gd name="connsiteY2" fmla="*/ 392942 h 436232"/>
                                                                                          <a:gd name="connsiteX3" fmla="*/ 264788 w 270521"/>
                                                                                          <a:gd name="connsiteY3" fmla="*/ 429150 h 436232"/>
                                                                                          <a:gd name="connsiteX4" fmla="*/ 264812 w 270521"/>
                                                                                          <a:gd name="connsiteY4" fmla="*/ 269087 h 436232"/>
                                                                                          <a:gd name="connsiteX5" fmla="*/ 255992 w 270521"/>
                                                                                          <a:gd name="connsiteY5" fmla="*/ 217102 h 436232"/>
                                                                                          <a:gd name="connsiteX6" fmla="*/ 199938 w 270521"/>
                                                                                          <a:gd name="connsiteY6" fmla="*/ 137273 h 436232"/>
                                                                                          <a:gd name="connsiteX7" fmla="*/ 58968 w 270521"/>
                                                                                          <a:gd name="connsiteY7" fmla="*/ 36677 h 436232"/>
                                                                                          <a:gd name="connsiteX8" fmla="*/ 30869 w 270521"/>
                                                                                          <a:gd name="connsiteY8" fmla="*/ 8053 h 436232"/>
                                                                                          <a:gd name="connsiteX9" fmla="*/ 14 w 270521"/>
                                                                                          <a:gd name="connsiteY9" fmla="*/ 4509 h 436232"/>
                                                                                          <a:gd name="connsiteX10" fmla="*/ 25155 w 270521"/>
                                                                                          <a:gd name="connsiteY10" fmla="*/ 86207 h 436232"/>
                                                                                          <a:gd name="connsiteX0" fmla="*/ 25155 w 270521"/>
                                                                                          <a:gd name="connsiteY0" fmla="*/ 86207 h 435023"/>
                                                                                          <a:gd name="connsiteX1" fmla="*/ 89448 w 270521"/>
                                                                                          <a:gd name="connsiteY1" fmla="*/ 257657 h 435023"/>
                                                                                          <a:gd name="connsiteX2" fmla="*/ 101308 w 270521"/>
                                                                                          <a:gd name="connsiteY2" fmla="*/ 322117 h 435023"/>
                                                                                          <a:gd name="connsiteX3" fmla="*/ 192107 w 270521"/>
                                                                                          <a:gd name="connsiteY3" fmla="*/ 392942 h 435023"/>
                                                                                          <a:gd name="connsiteX4" fmla="*/ 264788 w 270521"/>
                                                                                          <a:gd name="connsiteY4" fmla="*/ 429150 h 435023"/>
                                                                                          <a:gd name="connsiteX5" fmla="*/ 264812 w 270521"/>
                                                                                          <a:gd name="connsiteY5" fmla="*/ 269087 h 435023"/>
                                                                                          <a:gd name="connsiteX6" fmla="*/ 255992 w 270521"/>
                                                                                          <a:gd name="connsiteY6" fmla="*/ 217102 h 435023"/>
                                                                                          <a:gd name="connsiteX7" fmla="*/ 199938 w 270521"/>
                                                                                          <a:gd name="connsiteY7" fmla="*/ 137273 h 435023"/>
                                                                                          <a:gd name="connsiteX8" fmla="*/ 58968 w 270521"/>
                                                                                          <a:gd name="connsiteY8" fmla="*/ 36677 h 435023"/>
                                                                                          <a:gd name="connsiteX9" fmla="*/ 30869 w 270521"/>
                                                                                          <a:gd name="connsiteY9" fmla="*/ 8053 h 435023"/>
                                                                                          <a:gd name="connsiteX10" fmla="*/ 14 w 270521"/>
                                                                                          <a:gd name="connsiteY10" fmla="*/ 4509 h 435023"/>
                                                                                          <a:gd name="connsiteX11" fmla="*/ 25155 w 270521"/>
                                                                                          <a:gd name="connsiteY11" fmla="*/ 86207 h 435023"/>
                                                                                          <a:gd name="connsiteX0" fmla="*/ 25155 w 270521"/>
                                                                                          <a:gd name="connsiteY0" fmla="*/ 86207 h 435023"/>
                                                                                          <a:gd name="connsiteX1" fmla="*/ 74556 w 270521"/>
                                                                                          <a:gd name="connsiteY1" fmla="*/ 237225 h 435023"/>
                                                                                          <a:gd name="connsiteX2" fmla="*/ 101308 w 270521"/>
                                                                                          <a:gd name="connsiteY2" fmla="*/ 322117 h 435023"/>
                                                                                          <a:gd name="connsiteX3" fmla="*/ 192107 w 270521"/>
                                                                                          <a:gd name="connsiteY3" fmla="*/ 392942 h 435023"/>
                                                                                          <a:gd name="connsiteX4" fmla="*/ 264788 w 270521"/>
                                                                                          <a:gd name="connsiteY4" fmla="*/ 429150 h 435023"/>
                                                                                          <a:gd name="connsiteX5" fmla="*/ 264812 w 270521"/>
                                                                                          <a:gd name="connsiteY5" fmla="*/ 269087 h 435023"/>
                                                                                          <a:gd name="connsiteX6" fmla="*/ 255992 w 270521"/>
                                                                                          <a:gd name="connsiteY6" fmla="*/ 217102 h 435023"/>
                                                                                          <a:gd name="connsiteX7" fmla="*/ 199938 w 270521"/>
                                                                                          <a:gd name="connsiteY7" fmla="*/ 137273 h 435023"/>
                                                                                          <a:gd name="connsiteX8" fmla="*/ 58968 w 270521"/>
                                                                                          <a:gd name="connsiteY8" fmla="*/ 36677 h 435023"/>
                                                                                          <a:gd name="connsiteX9" fmla="*/ 30869 w 270521"/>
                                                                                          <a:gd name="connsiteY9" fmla="*/ 8053 h 435023"/>
                                                                                          <a:gd name="connsiteX10" fmla="*/ 14 w 270521"/>
                                                                                          <a:gd name="connsiteY10" fmla="*/ 4509 h 435023"/>
                                                                                          <a:gd name="connsiteX11" fmla="*/ 25155 w 270521"/>
                                                                                          <a:gd name="connsiteY11" fmla="*/ 86207 h 435023"/>
                                                                                          <a:gd name="connsiteX0" fmla="*/ 26188 w 271554"/>
                                                                                          <a:gd name="connsiteY0" fmla="*/ 83719 h 432535"/>
                                                                                          <a:gd name="connsiteX1" fmla="*/ 75589 w 271554"/>
                                                                                          <a:gd name="connsiteY1" fmla="*/ 234737 h 432535"/>
                                                                                          <a:gd name="connsiteX2" fmla="*/ 102341 w 271554"/>
                                                                                          <a:gd name="connsiteY2" fmla="*/ 319629 h 432535"/>
                                                                                          <a:gd name="connsiteX3" fmla="*/ 193140 w 271554"/>
                                                                                          <a:gd name="connsiteY3" fmla="*/ 390454 h 432535"/>
                                                                                          <a:gd name="connsiteX4" fmla="*/ 265821 w 271554"/>
                                                                                          <a:gd name="connsiteY4" fmla="*/ 426662 h 432535"/>
                                                                                          <a:gd name="connsiteX5" fmla="*/ 265845 w 271554"/>
                                                                                          <a:gd name="connsiteY5" fmla="*/ 266599 h 432535"/>
                                                                                          <a:gd name="connsiteX6" fmla="*/ 257025 w 271554"/>
                                                                                          <a:gd name="connsiteY6" fmla="*/ 214614 h 432535"/>
                                                                                          <a:gd name="connsiteX7" fmla="*/ 200971 w 271554"/>
                                                                                          <a:gd name="connsiteY7" fmla="*/ 134785 h 432535"/>
                                                                                          <a:gd name="connsiteX8" fmla="*/ 60001 w 271554"/>
                                                                                          <a:gd name="connsiteY8" fmla="*/ 34189 h 432535"/>
                                                                                          <a:gd name="connsiteX9" fmla="*/ 1047 w 271554"/>
                                                                                          <a:gd name="connsiteY9" fmla="*/ 2021 h 432535"/>
                                                                                          <a:gd name="connsiteX10" fmla="*/ 26188 w 271554"/>
                                                                                          <a:gd name="connsiteY10" fmla="*/ 83719 h 432535"/>
                                                                                          <a:gd name="connsiteX0" fmla="*/ 7795 w 253161"/>
                                                                                          <a:gd name="connsiteY0" fmla="*/ 75699 h 424515"/>
                                                                                          <a:gd name="connsiteX1" fmla="*/ 57196 w 253161"/>
                                                                                          <a:gd name="connsiteY1" fmla="*/ 226717 h 424515"/>
                                                                                          <a:gd name="connsiteX2" fmla="*/ 83948 w 253161"/>
                                                                                          <a:gd name="connsiteY2" fmla="*/ 311609 h 424515"/>
                                                                                          <a:gd name="connsiteX3" fmla="*/ 174747 w 253161"/>
                                                                                          <a:gd name="connsiteY3" fmla="*/ 382434 h 424515"/>
                                                                                          <a:gd name="connsiteX4" fmla="*/ 247428 w 253161"/>
                                                                                          <a:gd name="connsiteY4" fmla="*/ 418642 h 424515"/>
                                                                                          <a:gd name="connsiteX5" fmla="*/ 247452 w 253161"/>
                                                                                          <a:gd name="connsiteY5" fmla="*/ 258579 h 424515"/>
                                                                                          <a:gd name="connsiteX6" fmla="*/ 238632 w 253161"/>
                                                                                          <a:gd name="connsiteY6" fmla="*/ 206594 h 424515"/>
                                                                                          <a:gd name="connsiteX7" fmla="*/ 182578 w 253161"/>
                                                                                          <a:gd name="connsiteY7" fmla="*/ 126765 h 424515"/>
                                                                                          <a:gd name="connsiteX8" fmla="*/ 41608 w 253161"/>
                                                                                          <a:gd name="connsiteY8" fmla="*/ 26169 h 424515"/>
                                                                                          <a:gd name="connsiteX9" fmla="*/ 3503 w 253161"/>
                                                                                          <a:gd name="connsiteY9" fmla="*/ 2758 h 424515"/>
                                                                                          <a:gd name="connsiteX10" fmla="*/ 7795 w 253161"/>
                                                                                          <a:gd name="connsiteY10" fmla="*/ 75699 h 424515"/>
                                                                                          <a:gd name="connsiteX0" fmla="*/ 15562 w 260928"/>
                                                                                          <a:gd name="connsiteY0" fmla="*/ 90162 h 438978"/>
                                                                                          <a:gd name="connsiteX1" fmla="*/ 64963 w 260928"/>
                                                                                          <a:gd name="connsiteY1" fmla="*/ 241180 h 438978"/>
                                                                                          <a:gd name="connsiteX2" fmla="*/ 91715 w 260928"/>
                                                                                          <a:gd name="connsiteY2" fmla="*/ 326072 h 438978"/>
                                                                                          <a:gd name="connsiteX3" fmla="*/ 182514 w 260928"/>
                                                                                          <a:gd name="connsiteY3" fmla="*/ 396897 h 438978"/>
                                                                                          <a:gd name="connsiteX4" fmla="*/ 255195 w 260928"/>
                                                                                          <a:gd name="connsiteY4" fmla="*/ 433105 h 438978"/>
                                                                                          <a:gd name="connsiteX5" fmla="*/ 255219 w 260928"/>
                                                                                          <a:gd name="connsiteY5" fmla="*/ 273042 h 438978"/>
                                                                                          <a:gd name="connsiteX6" fmla="*/ 246399 w 260928"/>
                                                                                          <a:gd name="connsiteY6" fmla="*/ 221057 h 438978"/>
                                                                                          <a:gd name="connsiteX7" fmla="*/ 190345 w 260928"/>
                                                                                          <a:gd name="connsiteY7" fmla="*/ 141228 h 438978"/>
                                                                                          <a:gd name="connsiteX8" fmla="*/ 49375 w 260928"/>
                                                                                          <a:gd name="connsiteY8" fmla="*/ 40632 h 438978"/>
                                                                                          <a:gd name="connsiteX9" fmla="*/ 1745 w 260928"/>
                                                                                          <a:gd name="connsiteY9" fmla="*/ 1663 h 438978"/>
                                                                                          <a:gd name="connsiteX10" fmla="*/ 15562 w 260928"/>
                                                                                          <a:gd name="connsiteY10" fmla="*/ 90162 h 438978"/>
                                                                                          <a:gd name="connsiteX0" fmla="*/ 33686 w 279052"/>
                                                                                          <a:gd name="connsiteY0" fmla="*/ 111333 h 460149"/>
                                                                                          <a:gd name="connsiteX1" fmla="*/ 83087 w 279052"/>
                                                                                          <a:gd name="connsiteY1" fmla="*/ 262351 h 460149"/>
                                                                                          <a:gd name="connsiteX2" fmla="*/ 109839 w 279052"/>
                                                                                          <a:gd name="connsiteY2" fmla="*/ 347243 h 460149"/>
                                                                                          <a:gd name="connsiteX3" fmla="*/ 200638 w 279052"/>
                                                                                          <a:gd name="connsiteY3" fmla="*/ 418068 h 460149"/>
                                                                                          <a:gd name="connsiteX4" fmla="*/ 273319 w 279052"/>
                                                                                          <a:gd name="connsiteY4" fmla="*/ 454276 h 460149"/>
                                                                                          <a:gd name="connsiteX5" fmla="*/ 273343 w 279052"/>
                                                                                          <a:gd name="connsiteY5" fmla="*/ 294213 h 460149"/>
                                                                                          <a:gd name="connsiteX6" fmla="*/ 264523 w 279052"/>
                                                                                          <a:gd name="connsiteY6" fmla="*/ 242228 h 460149"/>
                                                                                          <a:gd name="connsiteX7" fmla="*/ 208469 w 279052"/>
                                                                                          <a:gd name="connsiteY7" fmla="*/ 162399 h 460149"/>
                                                                                          <a:gd name="connsiteX8" fmla="*/ 67499 w 279052"/>
                                                                                          <a:gd name="connsiteY8" fmla="*/ 61803 h 460149"/>
                                                                                          <a:gd name="connsiteX9" fmla="*/ 819 w 279052"/>
                                                                                          <a:gd name="connsiteY9" fmla="*/ 1054 h 460149"/>
                                                                                          <a:gd name="connsiteX10" fmla="*/ 33686 w 279052"/>
                                                                                          <a:gd name="connsiteY10" fmla="*/ 111333 h 460149"/>
                                                                                          <a:gd name="connsiteX0" fmla="*/ 33686 w 275988"/>
                                                                                          <a:gd name="connsiteY0" fmla="*/ 111333 h 460149"/>
                                                                                          <a:gd name="connsiteX1" fmla="*/ 83087 w 275988"/>
                                                                                          <a:gd name="connsiteY1" fmla="*/ 262351 h 460149"/>
                                                                                          <a:gd name="connsiteX2" fmla="*/ 109839 w 275988"/>
                                                                                          <a:gd name="connsiteY2" fmla="*/ 347243 h 460149"/>
                                                                                          <a:gd name="connsiteX3" fmla="*/ 200638 w 275988"/>
                                                                                          <a:gd name="connsiteY3" fmla="*/ 418068 h 460149"/>
                                                                                          <a:gd name="connsiteX4" fmla="*/ 273319 w 275988"/>
                                                                                          <a:gd name="connsiteY4" fmla="*/ 454276 h 460149"/>
                                                                                          <a:gd name="connsiteX5" fmla="*/ 260643 w 275988"/>
                                                                                          <a:gd name="connsiteY5" fmla="*/ 294213 h 460149"/>
                                                                                          <a:gd name="connsiteX6" fmla="*/ 264523 w 275988"/>
                                                                                          <a:gd name="connsiteY6" fmla="*/ 242228 h 460149"/>
                                                                                          <a:gd name="connsiteX7" fmla="*/ 208469 w 275988"/>
                                                                                          <a:gd name="connsiteY7" fmla="*/ 162399 h 460149"/>
                                                                                          <a:gd name="connsiteX8" fmla="*/ 67499 w 275988"/>
                                                                                          <a:gd name="connsiteY8" fmla="*/ 61803 h 460149"/>
                                                                                          <a:gd name="connsiteX9" fmla="*/ 819 w 275988"/>
                                                                                          <a:gd name="connsiteY9" fmla="*/ 1054 h 460149"/>
                                                                                          <a:gd name="connsiteX10" fmla="*/ 33686 w 275988"/>
                                                                                          <a:gd name="connsiteY10" fmla="*/ 111333 h 460149"/>
                                                                                          <a:gd name="connsiteX0" fmla="*/ 33686 w 276350"/>
                                                                                          <a:gd name="connsiteY0" fmla="*/ 111333 h 460149"/>
                                                                                          <a:gd name="connsiteX1" fmla="*/ 83087 w 276350"/>
                                                                                          <a:gd name="connsiteY1" fmla="*/ 262351 h 460149"/>
                                                                                          <a:gd name="connsiteX2" fmla="*/ 109839 w 276350"/>
                                                                                          <a:gd name="connsiteY2" fmla="*/ 347243 h 460149"/>
                                                                                          <a:gd name="connsiteX3" fmla="*/ 200638 w 276350"/>
                                                                                          <a:gd name="connsiteY3" fmla="*/ 418068 h 460149"/>
                                                                                          <a:gd name="connsiteX4" fmla="*/ 273319 w 276350"/>
                                                                                          <a:gd name="connsiteY4" fmla="*/ 454276 h 460149"/>
                                                                                          <a:gd name="connsiteX5" fmla="*/ 260643 w 276350"/>
                                                                                          <a:gd name="connsiteY5" fmla="*/ 294213 h 460149"/>
                                                                                          <a:gd name="connsiteX6" fmla="*/ 242298 w 276350"/>
                                                                                          <a:gd name="connsiteY6" fmla="*/ 239117 h 460149"/>
                                                                                          <a:gd name="connsiteX7" fmla="*/ 208469 w 276350"/>
                                                                                          <a:gd name="connsiteY7" fmla="*/ 162399 h 460149"/>
                                                                                          <a:gd name="connsiteX8" fmla="*/ 67499 w 276350"/>
                                                                                          <a:gd name="connsiteY8" fmla="*/ 61803 h 460149"/>
                                                                                          <a:gd name="connsiteX9" fmla="*/ 819 w 276350"/>
                                                                                          <a:gd name="connsiteY9" fmla="*/ 1054 h 460149"/>
                                                                                          <a:gd name="connsiteX10" fmla="*/ 33686 w 276350"/>
                                                                                          <a:gd name="connsiteY10" fmla="*/ 111333 h 460149"/>
                                                                                          <a:gd name="connsiteX0" fmla="*/ 33686 w 276350"/>
                                                                                          <a:gd name="connsiteY0" fmla="*/ 111333 h 460149"/>
                                                                                          <a:gd name="connsiteX1" fmla="*/ 83087 w 276350"/>
                                                                                          <a:gd name="connsiteY1" fmla="*/ 262351 h 460149"/>
                                                                                          <a:gd name="connsiteX2" fmla="*/ 109839 w 276350"/>
                                                                                          <a:gd name="connsiteY2" fmla="*/ 347243 h 460149"/>
                                                                                          <a:gd name="connsiteX3" fmla="*/ 200638 w 276350"/>
                                                                                          <a:gd name="connsiteY3" fmla="*/ 418068 h 460149"/>
                                                                                          <a:gd name="connsiteX4" fmla="*/ 273319 w 276350"/>
                                                                                          <a:gd name="connsiteY4" fmla="*/ 454276 h 460149"/>
                                                                                          <a:gd name="connsiteX5" fmla="*/ 260643 w 276350"/>
                                                                                          <a:gd name="connsiteY5" fmla="*/ 294213 h 460149"/>
                                                                                          <a:gd name="connsiteX6" fmla="*/ 242298 w 276350"/>
                                                                                          <a:gd name="connsiteY6" fmla="*/ 223136 h 460149"/>
                                                                                          <a:gd name="connsiteX7" fmla="*/ 208469 w 276350"/>
                                                                                          <a:gd name="connsiteY7" fmla="*/ 162399 h 460149"/>
                                                                                          <a:gd name="connsiteX8" fmla="*/ 67499 w 276350"/>
                                                                                          <a:gd name="connsiteY8" fmla="*/ 61803 h 460149"/>
                                                                                          <a:gd name="connsiteX9" fmla="*/ 819 w 276350"/>
                                                                                          <a:gd name="connsiteY9" fmla="*/ 1054 h 460149"/>
                                                                                          <a:gd name="connsiteX10" fmla="*/ 33686 w 276350"/>
                                                                                          <a:gd name="connsiteY10" fmla="*/ 111333 h 460149"/>
                                                                                          <a:gd name="connsiteX0" fmla="*/ 33686 w 276411"/>
                                                                                          <a:gd name="connsiteY0" fmla="*/ 111333 h 460149"/>
                                                                                          <a:gd name="connsiteX1" fmla="*/ 83087 w 276411"/>
                                                                                          <a:gd name="connsiteY1" fmla="*/ 262351 h 460149"/>
                                                                                          <a:gd name="connsiteX2" fmla="*/ 109839 w 276411"/>
                                                                                          <a:gd name="connsiteY2" fmla="*/ 347243 h 460149"/>
                                                                                          <a:gd name="connsiteX3" fmla="*/ 200638 w 276411"/>
                                                                                          <a:gd name="connsiteY3" fmla="*/ 418068 h 460149"/>
                                                                                          <a:gd name="connsiteX4" fmla="*/ 273319 w 276411"/>
                                                                                          <a:gd name="connsiteY4" fmla="*/ 454276 h 460149"/>
                                                                                          <a:gd name="connsiteX5" fmla="*/ 260643 w 276411"/>
                                                                                          <a:gd name="connsiteY5" fmla="*/ 294213 h 460149"/>
                                                                                          <a:gd name="connsiteX6" fmla="*/ 239036 w 276411"/>
                                                                                          <a:gd name="connsiteY6" fmla="*/ 210352 h 460149"/>
                                                                                          <a:gd name="connsiteX7" fmla="*/ 208469 w 276411"/>
                                                                                          <a:gd name="connsiteY7" fmla="*/ 162399 h 460149"/>
                                                                                          <a:gd name="connsiteX8" fmla="*/ 67499 w 276411"/>
                                                                                          <a:gd name="connsiteY8" fmla="*/ 61803 h 460149"/>
                                                                                          <a:gd name="connsiteX9" fmla="*/ 819 w 276411"/>
                                                                                          <a:gd name="connsiteY9" fmla="*/ 1054 h 460149"/>
                                                                                          <a:gd name="connsiteX10" fmla="*/ 33686 w 276411"/>
                                                                                          <a:gd name="connsiteY10" fmla="*/ 111333 h 460149"/>
                                                                                          <a:gd name="connsiteX0" fmla="*/ 33686 w 276411"/>
                                                                                          <a:gd name="connsiteY0" fmla="*/ 111333 h 460149"/>
                                                                                          <a:gd name="connsiteX1" fmla="*/ 83087 w 276411"/>
                                                                                          <a:gd name="connsiteY1" fmla="*/ 262351 h 460149"/>
                                                                                          <a:gd name="connsiteX2" fmla="*/ 109839 w 276411"/>
                                                                                          <a:gd name="connsiteY2" fmla="*/ 347243 h 460149"/>
                                                                                          <a:gd name="connsiteX3" fmla="*/ 200638 w 276411"/>
                                                                                          <a:gd name="connsiteY3" fmla="*/ 418068 h 460149"/>
                                                                                          <a:gd name="connsiteX4" fmla="*/ 273319 w 276411"/>
                                                                                          <a:gd name="connsiteY4" fmla="*/ 454276 h 460149"/>
                                                                                          <a:gd name="connsiteX5" fmla="*/ 260643 w 276411"/>
                                                                                          <a:gd name="connsiteY5" fmla="*/ 294213 h 460149"/>
                                                                                          <a:gd name="connsiteX6" fmla="*/ 239036 w 276411"/>
                                                                                          <a:gd name="connsiteY6" fmla="*/ 210352 h 460149"/>
                                                                                          <a:gd name="connsiteX7" fmla="*/ 208469 w 276411"/>
                                                                                          <a:gd name="connsiteY7" fmla="*/ 162399 h 460149"/>
                                                                                          <a:gd name="connsiteX8" fmla="*/ 67499 w 276411"/>
                                                                                          <a:gd name="connsiteY8" fmla="*/ 61803 h 460149"/>
                                                                                          <a:gd name="connsiteX9" fmla="*/ 819 w 276411"/>
                                                                                          <a:gd name="connsiteY9" fmla="*/ 1054 h 460149"/>
                                                                                          <a:gd name="connsiteX10" fmla="*/ 33686 w 276411"/>
                                                                                          <a:gd name="connsiteY10" fmla="*/ 111333 h 460149"/>
                                                                                          <a:gd name="connsiteX0" fmla="*/ 33686 w 284288"/>
                                                                                          <a:gd name="connsiteY0" fmla="*/ 111333 h 454286"/>
                                                                                          <a:gd name="connsiteX1" fmla="*/ 83087 w 284288"/>
                                                                                          <a:gd name="connsiteY1" fmla="*/ 262351 h 454286"/>
                                                                                          <a:gd name="connsiteX2" fmla="*/ 109839 w 284288"/>
                                                                                          <a:gd name="connsiteY2" fmla="*/ 347243 h 454286"/>
                                                                                          <a:gd name="connsiteX3" fmla="*/ 200638 w 284288"/>
                                                                                          <a:gd name="connsiteY3" fmla="*/ 418068 h 454286"/>
                                                                                          <a:gd name="connsiteX4" fmla="*/ 273319 w 284288"/>
                                                                                          <a:gd name="connsiteY4" fmla="*/ 454276 h 454286"/>
                                                                                          <a:gd name="connsiteX5" fmla="*/ 282728 w 284288"/>
                                                                                          <a:gd name="connsiteY5" fmla="*/ 420064 h 454286"/>
                                                                                          <a:gd name="connsiteX6" fmla="*/ 260643 w 284288"/>
                                                                                          <a:gd name="connsiteY6" fmla="*/ 294213 h 454286"/>
                                                                                          <a:gd name="connsiteX7" fmla="*/ 239036 w 284288"/>
                                                                                          <a:gd name="connsiteY7" fmla="*/ 210352 h 454286"/>
                                                                                          <a:gd name="connsiteX8" fmla="*/ 208469 w 284288"/>
                                                                                          <a:gd name="connsiteY8" fmla="*/ 162399 h 454286"/>
                                                                                          <a:gd name="connsiteX9" fmla="*/ 67499 w 284288"/>
                                                                                          <a:gd name="connsiteY9" fmla="*/ 61803 h 454286"/>
                                                                                          <a:gd name="connsiteX10" fmla="*/ 819 w 284288"/>
                                                                                          <a:gd name="connsiteY10" fmla="*/ 1054 h 454286"/>
                                                                                          <a:gd name="connsiteX11" fmla="*/ 33686 w 284288"/>
                                                                                          <a:gd name="connsiteY11" fmla="*/ 111333 h 454286"/>
                                                                                        </a:gdLst>
                                                                                        <a:ahLst/>
                                                                                        <a:cxnLst>
                                                                                          <a:cxn ang="0">
                                                                                            <a:pos x="connsiteX0" y="connsiteY0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1" y="connsiteY1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2" y="connsiteY2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3" y="connsiteY3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4" y="connsiteY4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5" y="connsiteY5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6" y="connsiteY6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7" y="connsiteY7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8" y="connsiteY8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9" y="connsiteY9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10" y="connsiteY10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11" y="connsiteY11"/>
                                                                                          </a:cxn>
                                                                                        </a:cxnLst>
                                                                                        <a:rect l="l" t="t" r="r" b="b"/>
                                                                                        <a:pathLst>
                                                                                          <a:path w="284288" h="454286">
                                                                                            <a:moveTo>
                                                                                              <a:pt x="33686" y="111333"/>
                                                                                            </a:moveTo>
                                                                                            <a:cubicBezTo>
                                                                                              <a:pt x="47397" y="154882"/>
                                                                                              <a:pt x="70395" y="223033"/>
                                                                                              <a:pt x="83087" y="262351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95779" y="301669"/>
                                                                                              <a:pt x="92729" y="324696"/>
                                                                                              <a:pt x="109839" y="347243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126949" y="369790"/>
                                                                                              <a:pt x="173391" y="400229"/>
                                                                                              <a:pt x="200638" y="418068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227885" y="435907"/>
                                                                                              <a:pt x="259637" y="453943"/>
                                                                                              <a:pt x="273319" y="454276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287001" y="454609"/>
                                                                                              <a:pt x="284841" y="446741"/>
                                                                                              <a:pt x="282728" y="420064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280615" y="393387"/>
                                                                                              <a:pt x="267925" y="329165"/>
                                                                                              <a:pt x="260643" y="294213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253361" y="259261"/>
                                                                                              <a:pt x="247732" y="232321"/>
                                                                                              <a:pt x="239036" y="210352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230340" y="188383"/>
                                                                                              <a:pt x="237059" y="187157"/>
                                                                                              <a:pt x="208469" y="162399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179880" y="137641"/>
                                                                                              <a:pt x="102107" y="88694"/>
                                                                                              <a:pt x="67499" y="61803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32891" y="34912"/>
                                                                                              <a:pt x="6454" y="-7201"/>
                                                                                              <a:pt x="819" y="1054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-4816" y="9309"/>
                                                                                              <a:pt x="19975" y="67784"/>
                                                                                              <a:pt x="33686" y="111333"/>
                                                                                            </a:cubicBezTo>
                                                                                            <a:close/>
                                                                                          </a:path>
                                                                                        </a:pathLst>
                                                                                      </a:custGeom>
                                                                                      <a:solidFill>
                                                                                        <a:srgbClr val="1F497D">
                                                                                          <a:lumMod val="75000"/>
                                                                                        </a:srgbClr>
                                                                                      </a:solidFill>
                                                                                      <a:ln w="25400" cap="flat" cmpd="sng" algn="ctr">
                                                                                        <a:noFill/>
                                                                                        <a:prstDash val="solid"/>
                                                                                      </a:ln>
                                                                                      <a:effectLst/>
                                                                                    </p:spPr>
                                                                                    <p:txBody>
                                                                                      <a:bodyPr rtlCol="0" anchor="ctr"/>
                                                                                      <a:lstStyle/>
                                                                                      <a:p>
                                                                                        <a:pPr algn="ctr" defTabSz="3291840">
                                                                                          <a:defRPr/>
                                                                                        </a:pPr>
                                                                                        <a:endParaRPr lang="en-US" sz="26129" b="1" kern="0">
                                                                                          <a:solidFill>
                                                                                            <a:prstClr val="white"/>
                                                                                          </a:solidFill>
                                                                                          <a:latin typeface="Calibri"/>
                                                                                        </a:endParaRPr>
                                                                                      </a:p>
                                                                                    </p:txBody>
                                                                                  </p:sp>
                                                                                  <p:sp>
                                                                                    <p:nvSpPr>
                                                                                      <p:cNvPr id="924" name="Freeform 923"/>
                                                                                      <p:cNvSpPr/>
                                                                                      <p:nvPr/>
                                                                                    </p:nvSpPr>
                                                                                    <p:spPr>
                                                                                      <a:xfrm>
                                                                                        <a:off x="3361174" y="720932"/>
                                                                                        <a:ext cx="1334559" cy="3060155"/>
                                                                                      </a:xfrm>
                                                                                      <a:custGeom>
                                                                                        <a:avLst/>
                                                                                        <a:gdLst>
                                                                                          <a:gd name="connsiteX0" fmla="*/ 1346915 w 1355333"/>
                                                                                          <a:gd name="connsiteY0" fmla="*/ 2965450 h 2968424"/>
                                                                                          <a:gd name="connsiteX1" fmla="*/ 1016715 w 1355333"/>
                                                                                          <a:gd name="connsiteY1" fmla="*/ 2832100 h 2968424"/>
                                                                                          <a:gd name="connsiteX2" fmla="*/ 1042115 w 1355333"/>
                                                                                          <a:gd name="connsiteY2" fmla="*/ 2959100 h 2968424"/>
                                                                                          <a:gd name="connsiteX3" fmla="*/ 788115 w 1355333"/>
                                                                                          <a:gd name="connsiteY3" fmla="*/ 2819400 h 2968424"/>
                                                                                          <a:gd name="connsiteX4" fmla="*/ 381715 w 1355333"/>
                                                                                          <a:gd name="connsiteY4" fmla="*/ 2571750 h 2968424"/>
                                                                                          <a:gd name="connsiteX5" fmla="*/ 349965 w 1355333"/>
                                                                                          <a:gd name="connsiteY5" fmla="*/ 2660650 h 2968424"/>
                                                                                          <a:gd name="connsiteX6" fmla="*/ 51515 w 1355333"/>
                                                                                          <a:gd name="connsiteY6" fmla="*/ 2527300 h 2968424"/>
                                                                                          <a:gd name="connsiteX7" fmla="*/ 38815 w 1355333"/>
                                                                                          <a:gd name="connsiteY7" fmla="*/ 2489200 h 2968424"/>
                                                                                          <a:gd name="connsiteX8" fmla="*/ 57865 w 1355333"/>
                                                                                          <a:gd name="connsiteY8" fmla="*/ 2444750 h 2968424"/>
                                                                                          <a:gd name="connsiteX9" fmla="*/ 115015 w 1355333"/>
                                                                                          <a:gd name="connsiteY9" fmla="*/ 2216150 h 2968424"/>
                                                                                          <a:gd name="connsiteX10" fmla="*/ 216615 w 1355333"/>
                                                                                          <a:gd name="connsiteY10" fmla="*/ 1873250 h 2968424"/>
                                                                                          <a:gd name="connsiteX11" fmla="*/ 273765 w 1355333"/>
                                                                                          <a:gd name="connsiteY11" fmla="*/ 1733550 h 2968424"/>
                                                                                          <a:gd name="connsiteX12" fmla="*/ 254715 w 1355333"/>
                                                                                          <a:gd name="connsiteY12" fmla="*/ 1612900 h 2968424"/>
                                                                                          <a:gd name="connsiteX13" fmla="*/ 203915 w 1355333"/>
                                                                                          <a:gd name="connsiteY13" fmla="*/ 1543050 h 2968424"/>
                                                                                          <a:gd name="connsiteX14" fmla="*/ 64215 w 1355333"/>
                                                                                          <a:gd name="connsiteY14" fmla="*/ 1454150 h 2968424"/>
                                                                                          <a:gd name="connsiteX15" fmla="*/ 26115 w 1355333"/>
                                                                                          <a:gd name="connsiteY15" fmla="*/ 1397000 h 2968424"/>
                                                                                          <a:gd name="connsiteX16" fmla="*/ 715 w 1355333"/>
                                                                                          <a:gd name="connsiteY16" fmla="*/ 1352550 h 2968424"/>
                                                                                          <a:gd name="connsiteX17" fmla="*/ 13415 w 1355333"/>
                                                                                          <a:gd name="connsiteY17" fmla="*/ 1295400 h 2968424"/>
                                                                                          <a:gd name="connsiteX18" fmla="*/ 76915 w 1355333"/>
                                                                                          <a:gd name="connsiteY18" fmla="*/ 1250950 h 2968424"/>
                                                                                          <a:gd name="connsiteX19" fmla="*/ 210265 w 1355333"/>
                                                                                          <a:gd name="connsiteY19" fmla="*/ 1041400 h 2968424"/>
                                                                                          <a:gd name="connsiteX20" fmla="*/ 330915 w 1355333"/>
                                                                                          <a:gd name="connsiteY20" fmla="*/ 635000 h 2968424"/>
                                                                                          <a:gd name="connsiteX21" fmla="*/ 369015 w 1355333"/>
                                                                                          <a:gd name="connsiteY21" fmla="*/ 304800 h 2968424"/>
                                                                                          <a:gd name="connsiteX22" fmla="*/ 267415 w 1355333"/>
                                                                                          <a:gd name="connsiteY22" fmla="*/ 101600 h 2968424"/>
                                                                                          <a:gd name="connsiteX23" fmla="*/ 222965 w 1355333"/>
                                                                                          <a:gd name="connsiteY23" fmla="*/ 76200 h 2968424"/>
                                                                                          <a:gd name="connsiteX24" fmla="*/ 197565 w 1355333"/>
                                                                                          <a:gd name="connsiteY24" fmla="*/ 76200 h 2968424"/>
                                                                                          <a:gd name="connsiteX25" fmla="*/ 216615 w 1355333"/>
                                                                                          <a:gd name="connsiteY25" fmla="*/ 57150 h 2968424"/>
                                                                                          <a:gd name="connsiteX26" fmla="*/ 292815 w 1355333"/>
                                                                                          <a:gd name="connsiteY26" fmla="*/ 0 h 2968424"/>
                                                                                          <a:gd name="connsiteX27" fmla="*/ 292815 w 1355333"/>
                                                                                          <a:gd name="connsiteY27" fmla="*/ 0 h 2968424"/>
                                                                                          <a:gd name="connsiteX28" fmla="*/ 349965 w 1355333"/>
                                                                                          <a:gd name="connsiteY28" fmla="*/ 50800 h 2968424"/>
                                                                                          <a:gd name="connsiteX29" fmla="*/ 476965 w 1355333"/>
                                                                                          <a:gd name="connsiteY29" fmla="*/ 171450 h 2968424"/>
                                                                                          <a:gd name="connsiteX30" fmla="*/ 711915 w 1355333"/>
                                                                                          <a:gd name="connsiteY30" fmla="*/ 336550 h 2968424"/>
                                                                                          <a:gd name="connsiteX31" fmla="*/ 788115 w 1355333"/>
                                                                                          <a:gd name="connsiteY31" fmla="*/ 393700 h 2968424"/>
                                                                                          <a:gd name="connsiteX32" fmla="*/ 838915 w 1355333"/>
                                                                                          <a:gd name="connsiteY32" fmla="*/ 431800 h 2968424"/>
                                                                                          <a:gd name="connsiteX33" fmla="*/ 838915 w 1355333"/>
                                                                                          <a:gd name="connsiteY33" fmla="*/ 419100 h 2968424"/>
                                                                                          <a:gd name="connsiteX34" fmla="*/ 838915 w 1355333"/>
                                                                                          <a:gd name="connsiteY34" fmla="*/ 406400 h 2968424"/>
                                                                                          <a:gd name="connsiteX35" fmla="*/ 851615 w 1355333"/>
                                                                                          <a:gd name="connsiteY35" fmla="*/ 387350 h 2968424"/>
                                                                                          <a:gd name="connsiteX36" fmla="*/ 915115 w 1355333"/>
                                                                                          <a:gd name="connsiteY36" fmla="*/ 419100 h 2968424"/>
                                                                                          <a:gd name="connsiteX37" fmla="*/ 1042115 w 1355333"/>
                                                                                          <a:gd name="connsiteY37" fmla="*/ 457200 h 2968424"/>
                                                                                          <a:gd name="connsiteX38" fmla="*/ 1073865 w 1355333"/>
                                                                                          <a:gd name="connsiteY38" fmla="*/ 476250 h 2968424"/>
                                                                                          <a:gd name="connsiteX39" fmla="*/ 1137365 w 1355333"/>
                                                                                          <a:gd name="connsiteY39" fmla="*/ 584200 h 2968424"/>
                                                                                          <a:gd name="connsiteX40" fmla="*/ 1213565 w 1355333"/>
                                                                                          <a:gd name="connsiteY40" fmla="*/ 654050 h 2968424"/>
                                                                                          <a:gd name="connsiteX41" fmla="*/ 1213565 w 1355333"/>
                                                                                          <a:gd name="connsiteY41" fmla="*/ 723900 h 2968424"/>
                                                                                          <a:gd name="connsiteX42" fmla="*/ 1213565 w 1355333"/>
                                                                                          <a:gd name="connsiteY42" fmla="*/ 876300 h 2968424"/>
                                                                                          <a:gd name="connsiteX43" fmla="*/ 1219915 w 1355333"/>
                                                                                          <a:gd name="connsiteY43" fmla="*/ 990600 h 2968424"/>
                                                                                          <a:gd name="connsiteX44" fmla="*/ 1207215 w 1355333"/>
                                                                                          <a:gd name="connsiteY44" fmla="*/ 1028700 h 2968424"/>
                                                                                          <a:gd name="connsiteX45" fmla="*/ 1004015 w 1355333"/>
                                                                                          <a:gd name="connsiteY45" fmla="*/ 1054100 h 2968424"/>
                                                                                          <a:gd name="connsiteX46" fmla="*/ 902415 w 1355333"/>
                                                                                          <a:gd name="connsiteY46" fmla="*/ 1054100 h 2968424"/>
                                                                                          <a:gd name="connsiteX47" fmla="*/ 794465 w 1355333"/>
                                                                                          <a:gd name="connsiteY47" fmla="*/ 1054100 h 2968424"/>
                                                                                          <a:gd name="connsiteX48" fmla="*/ 737315 w 1355333"/>
                                                                                          <a:gd name="connsiteY48" fmla="*/ 1073150 h 2968424"/>
                                                                                          <a:gd name="connsiteX49" fmla="*/ 724615 w 1355333"/>
                                                                                          <a:gd name="connsiteY49" fmla="*/ 1123950 h 2968424"/>
                                                                                          <a:gd name="connsiteX50" fmla="*/ 724615 w 1355333"/>
                                                                                          <a:gd name="connsiteY50" fmla="*/ 1187450 h 2968424"/>
                                                                                          <a:gd name="connsiteX51" fmla="*/ 724615 w 1355333"/>
                                                                                          <a:gd name="connsiteY51" fmla="*/ 1263650 h 2968424"/>
                                                                                          <a:gd name="connsiteX52" fmla="*/ 743665 w 1355333"/>
                                                                                          <a:gd name="connsiteY52" fmla="*/ 1320800 h 2968424"/>
                                                                                          <a:gd name="connsiteX53" fmla="*/ 756365 w 1355333"/>
                                                                                          <a:gd name="connsiteY53" fmla="*/ 1346200 h 2968424"/>
                                                                                          <a:gd name="connsiteX54" fmla="*/ 781765 w 1355333"/>
                                                                                          <a:gd name="connsiteY54" fmla="*/ 1365250 h 2968424"/>
                                                                                          <a:gd name="connsiteX55" fmla="*/ 807165 w 1355333"/>
                                                                                          <a:gd name="connsiteY55" fmla="*/ 1384300 h 2968424"/>
                                                                                          <a:gd name="connsiteX56" fmla="*/ 788115 w 1355333"/>
                                                                                          <a:gd name="connsiteY56" fmla="*/ 1390650 h 2968424"/>
                                                                                          <a:gd name="connsiteX57" fmla="*/ 769065 w 1355333"/>
                                                                                          <a:gd name="connsiteY57" fmla="*/ 1390650 h 2968424"/>
                                                                                          <a:gd name="connsiteX58" fmla="*/ 769065 w 1355333"/>
                                                                                          <a:gd name="connsiteY58" fmla="*/ 1416050 h 2968424"/>
                                                                                          <a:gd name="connsiteX59" fmla="*/ 769065 w 1355333"/>
                                                                                          <a:gd name="connsiteY59" fmla="*/ 1416050 h 2968424"/>
                                                                                          <a:gd name="connsiteX60" fmla="*/ 769065 w 1355333"/>
                                                                                          <a:gd name="connsiteY60" fmla="*/ 1454150 h 2968424"/>
                                                                                          <a:gd name="connsiteX61" fmla="*/ 686515 w 1355333"/>
                                                                                          <a:gd name="connsiteY61" fmla="*/ 1416050 h 2968424"/>
                                                                                          <a:gd name="connsiteX62" fmla="*/ 591265 w 1355333"/>
                                                                                          <a:gd name="connsiteY62" fmla="*/ 1466850 h 2968424"/>
                                                                                          <a:gd name="connsiteX63" fmla="*/ 483315 w 1355333"/>
                                                                                          <a:gd name="connsiteY63" fmla="*/ 1625600 h 2968424"/>
                                                                                          <a:gd name="connsiteX64" fmla="*/ 476965 w 1355333"/>
                                                                                          <a:gd name="connsiteY64" fmla="*/ 1739900 h 2968424"/>
                                                                                          <a:gd name="connsiteX65" fmla="*/ 502365 w 1355333"/>
                                                                                          <a:gd name="connsiteY65" fmla="*/ 1860550 h 2968424"/>
                                                                                          <a:gd name="connsiteX66" fmla="*/ 502365 w 1355333"/>
                                                                                          <a:gd name="connsiteY66" fmla="*/ 2000250 h 2968424"/>
                                                                                          <a:gd name="connsiteX67" fmla="*/ 502365 w 1355333"/>
                                                                                          <a:gd name="connsiteY67" fmla="*/ 2178050 h 2968424"/>
                                                                                          <a:gd name="connsiteX68" fmla="*/ 502365 w 1355333"/>
                                                                                          <a:gd name="connsiteY68" fmla="*/ 2336800 h 2968424"/>
                                                                                          <a:gd name="connsiteX69" fmla="*/ 502365 w 1355333"/>
                                                                                          <a:gd name="connsiteY69" fmla="*/ 2470150 h 2968424"/>
                                                                                          <a:gd name="connsiteX70" fmla="*/ 515065 w 1355333"/>
                                                                                          <a:gd name="connsiteY70" fmla="*/ 2559050 h 2968424"/>
                                                                                          <a:gd name="connsiteX71" fmla="*/ 584915 w 1355333"/>
                                                                                          <a:gd name="connsiteY71" fmla="*/ 2571750 h 2968424"/>
                                                                                          <a:gd name="connsiteX72" fmla="*/ 661115 w 1355333"/>
                                                                                          <a:gd name="connsiteY72" fmla="*/ 2546350 h 2968424"/>
                                                                                          <a:gd name="connsiteX73" fmla="*/ 699215 w 1355333"/>
                                                                                          <a:gd name="connsiteY73" fmla="*/ 2495550 h 2968424"/>
                                                                                          <a:gd name="connsiteX74" fmla="*/ 699215 w 1355333"/>
                                                                                          <a:gd name="connsiteY74" fmla="*/ 2463800 h 2968424"/>
                                                                                          <a:gd name="connsiteX75" fmla="*/ 762715 w 1355333"/>
                                                                                          <a:gd name="connsiteY75" fmla="*/ 2540000 h 2968424"/>
                                                                                          <a:gd name="connsiteX76" fmla="*/ 813515 w 1355333"/>
                                                                                          <a:gd name="connsiteY76" fmla="*/ 2565400 h 2968424"/>
                                                                                          <a:gd name="connsiteX77" fmla="*/ 838915 w 1355333"/>
                                                                                          <a:gd name="connsiteY77" fmla="*/ 2565400 h 2968424"/>
                                                                                          <a:gd name="connsiteX78" fmla="*/ 832565 w 1355333"/>
                                                                                          <a:gd name="connsiteY78" fmla="*/ 2527300 h 2968424"/>
                                                                                          <a:gd name="connsiteX79" fmla="*/ 819865 w 1355333"/>
                                                                                          <a:gd name="connsiteY79" fmla="*/ 2520950 h 2968424"/>
                                                                                          <a:gd name="connsiteX80" fmla="*/ 1010365 w 1355333"/>
                                                                                          <a:gd name="connsiteY80" fmla="*/ 2647950 h 2968424"/>
                                                                                          <a:gd name="connsiteX81" fmla="*/ 1054815 w 1355333"/>
                                                                                          <a:gd name="connsiteY81" fmla="*/ 2660650 h 2968424"/>
                                                                                          <a:gd name="connsiteX82" fmla="*/ 1029415 w 1355333"/>
                                                                                          <a:gd name="connsiteY82" fmla="*/ 2603500 h 2968424"/>
                                                                                          <a:gd name="connsiteX83" fmla="*/ 1023065 w 1355333"/>
                                                                                          <a:gd name="connsiteY83" fmla="*/ 2559050 h 2968424"/>
                                                                                          <a:gd name="connsiteX84" fmla="*/ 1029415 w 1355333"/>
                                                                                          <a:gd name="connsiteY84" fmla="*/ 2552700 h 2968424"/>
                                                                                          <a:gd name="connsiteX85" fmla="*/ 1238965 w 1355333"/>
                                                                                          <a:gd name="connsiteY85" fmla="*/ 2673350 h 2968424"/>
                                                                                          <a:gd name="connsiteX86" fmla="*/ 1346915 w 1355333"/>
                                                                                          <a:gd name="connsiteY86" fmla="*/ 2965450 h 2968424"/>
                                                                                          <a:gd name="connsiteX0" fmla="*/ 1355232 w 1363328"/>
                                                                                          <a:gd name="connsiteY0" fmla="*/ 2960007 h 2963059"/>
                                                                                          <a:gd name="connsiteX1" fmla="*/ 1016715 w 1363328"/>
                                                                                          <a:gd name="connsiteY1" fmla="*/ 2832100 h 2963059"/>
                                                                                          <a:gd name="connsiteX2" fmla="*/ 1042115 w 1363328"/>
                                                                                          <a:gd name="connsiteY2" fmla="*/ 2959100 h 2963059"/>
                                                                                          <a:gd name="connsiteX3" fmla="*/ 788115 w 1363328"/>
                                                                                          <a:gd name="connsiteY3" fmla="*/ 2819400 h 2963059"/>
                                                                                          <a:gd name="connsiteX4" fmla="*/ 381715 w 1363328"/>
                                                                                          <a:gd name="connsiteY4" fmla="*/ 2571750 h 2963059"/>
                                                                                          <a:gd name="connsiteX5" fmla="*/ 349965 w 1363328"/>
                                                                                          <a:gd name="connsiteY5" fmla="*/ 2660650 h 2963059"/>
                                                                                          <a:gd name="connsiteX6" fmla="*/ 51515 w 1363328"/>
                                                                                          <a:gd name="connsiteY6" fmla="*/ 2527300 h 2963059"/>
                                                                                          <a:gd name="connsiteX7" fmla="*/ 38815 w 1363328"/>
                                                                                          <a:gd name="connsiteY7" fmla="*/ 2489200 h 2963059"/>
                                                                                          <a:gd name="connsiteX8" fmla="*/ 57865 w 1363328"/>
                                                                                          <a:gd name="connsiteY8" fmla="*/ 2444750 h 2963059"/>
                                                                                          <a:gd name="connsiteX9" fmla="*/ 115015 w 1363328"/>
                                                                                          <a:gd name="connsiteY9" fmla="*/ 2216150 h 2963059"/>
                                                                                          <a:gd name="connsiteX10" fmla="*/ 216615 w 1363328"/>
                                                                                          <a:gd name="connsiteY10" fmla="*/ 1873250 h 2963059"/>
                                                                                          <a:gd name="connsiteX11" fmla="*/ 273765 w 1363328"/>
                                                                                          <a:gd name="connsiteY11" fmla="*/ 1733550 h 2963059"/>
                                                                                          <a:gd name="connsiteX12" fmla="*/ 254715 w 1363328"/>
                                                                                          <a:gd name="connsiteY12" fmla="*/ 1612900 h 2963059"/>
                                                                                          <a:gd name="connsiteX13" fmla="*/ 203915 w 1363328"/>
                                                                                          <a:gd name="connsiteY13" fmla="*/ 1543050 h 2963059"/>
                                                                                          <a:gd name="connsiteX14" fmla="*/ 64215 w 1363328"/>
                                                                                          <a:gd name="connsiteY14" fmla="*/ 1454150 h 2963059"/>
                                                                                          <a:gd name="connsiteX15" fmla="*/ 26115 w 1363328"/>
                                                                                          <a:gd name="connsiteY15" fmla="*/ 1397000 h 2963059"/>
                                                                                          <a:gd name="connsiteX16" fmla="*/ 715 w 1363328"/>
                                                                                          <a:gd name="connsiteY16" fmla="*/ 1352550 h 2963059"/>
                                                                                          <a:gd name="connsiteX17" fmla="*/ 13415 w 1363328"/>
                                                                                          <a:gd name="connsiteY17" fmla="*/ 1295400 h 2963059"/>
                                                                                          <a:gd name="connsiteX18" fmla="*/ 76915 w 1363328"/>
                                                                                          <a:gd name="connsiteY18" fmla="*/ 1250950 h 2963059"/>
                                                                                          <a:gd name="connsiteX19" fmla="*/ 210265 w 1363328"/>
                                                                                          <a:gd name="connsiteY19" fmla="*/ 1041400 h 2963059"/>
                                                                                          <a:gd name="connsiteX20" fmla="*/ 330915 w 1363328"/>
                                                                                          <a:gd name="connsiteY20" fmla="*/ 635000 h 2963059"/>
                                                                                          <a:gd name="connsiteX21" fmla="*/ 369015 w 1363328"/>
                                                                                          <a:gd name="connsiteY21" fmla="*/ 304800 h 2963059"/>
                                                                                          <a:gd name="connsiteX22" fmla="*/ 267415 w 1363328"/>
                                                                                          <a:gd name="connsiteY22" fmla="*/ 101600 h 2963059"/>
                                                                                          <a:gd name="connsiteX23" fmla="*/ 222965 w 1363328"/>
                                                                                          <a:gd name="connsiteY23" fmla="*/ 76200 h 2963059"/>
                                                                                          <a:gd name="connsiteX24" fmla="*/ 197565 w 1363328"/>
                                                                                          <a:gd name="connsiteY24" fmla="*/ 76200 h 2963059"/>
                                                                                          <a:gd name="connsiteX25" fmla="*/ 216615 w 1363328"/>
                                                                                          <a:gd name="connsiteY25" fmla="*/ 57150 h 2963059"/>
                                                                                          <a:gd name="connsiteX26" fmla="*/ 292815 w 1363328"/>
                                                                                          <a:gd name="connsiteY26" fmla="*/ 0 h 2963059"/>
                                                                                          <a:gd name="connsiteX27" fmla="*/ 292815 w 1363328"/>
                                                                                          <a:gd name="connsiteY27" fmla="*/ 0 h 2963059"/>
                                                                                          <a:gd name="connsiteX28" fmla="*/ 349965 w 1363328"/>
                                                                                          <a:gd name="connsiteY28" fmla="*/ 50800 h 2963059"/>
                                                                                          <a:gd name="connsiteX29" fmla="*/ 476965 w 1363328"/>
                                                                                          <a:gd name="connsiteY29" fmla="*/ 171450 h 2963059"/>
                                                                                          <a:gd name="connsiteX30" fmla="*/ 711915 w 1363328"/>
                                                                                          <a:gd name="connsiteY30" fmla="*/ 336550 h 2963059"/>
                                                                                          <a:gd name="connsiteX31" fmla="*/ 788115 w 1363328"/>
                                                                                          <a:gd name="connsiteY31" fmla="*/ 393700 h 2963059"/>
                                                                                          <a:gd name="connsiteX32" fmla="*/ 838915 w 1363328"/>
                                                                                          <a:gd name="connsiteY32" fmla="*/ 431800 h 2963059"/>
                                                                                          <a:gd name="connsiteX33" fmla="*/ 838915 w 1363328"/>
                                                                                          <a:gd name="connsiteY33" fmla="*/ 419100 h 2963059"/>
                                                                                          <a:gd name="connsiteX34" fmla="*/ 838915 w 1363328"/>
                                                                                          <a:gd name="connsiteY34" fmla="*/ 406400 h 2963059"/>
                                                                                          <a:gd name="connsiteX35" fmla="*/ 851615 w 1363328"/>
                                                                                          <a:gd name="connsiteY35" fmla="*/ 387350 h 2963059"/>
                                                                                          <a:gd name="connsiteX36" fmla="*/ 915115 w 1363328"/>
                                                                                          <a:gd name="connsiteY36" fmla="*/ 419100 h 2963059"/>
                                                                                          <a:gd name="connsiteX37" fmla="*/ 1042115 w 1363328"/>
                                                                                          <a:gd name="connsiteY37" fmla="*/ 457200 h 2963059"/>
                                                                                          <a:gd name="connsiteX38" fmla="*/ 1073865 w 1363328"/>
                                                                                          <a:gd name="connsiteY38" fmla="*/ 476250 h 2963059"/>
                                                                                          <a:gd name="connsiteX39" fmla="*/ 1137365 w 1363328"/>
                                                                                          <a:gd name="connsiteY39" fmla="*/ 584200 h 2963059"/>
                                                                                          <a:gd name="connsiteX40" fmla="*/ 1213565 w 1363328"/>
                                                                                          <a:gd name="connsiteY40" fmla="*/ 654050 h 2963059"/>
                                                                                          <a:gd name="connsiteX41" fmla="*/ 1213565 w 1363328"/>
                                                                                          <a:gd name="connsiteY41" fmla="*/ 723900 h 2963059"/>
                                                                                          <a:gd name="connsiteX42" fmla="*/ 1213565 w 1363328"/>
                                                                                          <a:gd name="connsiteY42" fmla="*/ 876300 h 2963059"/>
                                                                                          <a:gd name="connsiteX43" fmla="*/ 1219915 w 1363328"/>
                                                                                          <a:gd name="connsiteY43" fmla="*/ 990600 h 2963059"/>
                                                                                          <a:gd name="connsiteX44" fmla="*/ 1207215 w 1363328"/>
                                                                                          <a:gd name="connsiteY44" fmla="*/ 1028700 h 2963059"/>
                                                                                          <a:gd name="connsiteX45" fmla="*/ 1004015 w 1363328"/>
                                                                                          <a:gd name="connsiteY45" fmla="*/ 1054100 h 2963059"/>
                                                                                          <a:gd name="connsiteX46" fmla="*/ 902415 w 1363328"/>
                                                                                          <a:gd name="connsiteY46" fmla="*/ 1054100 h 2963059"/>
                                                                                          <a:gd name="connsiteX47" fmla="*/ 794465 w 1363328"/>
                                                                                          <a:gd name="connsiteY47" fmla="*/ 1054100 h 2963059"/>
                                                                                          <a:gd name="connsiteX48" fmla="*/ 737315 w 1363328"/>
                                                                                          <a:gd name="connsiteY48" fmla="*/ 1073150 h 2963059"/>
                                                                                          <a:gd name="connsiteX49" fmla="*/ 724615 w 1363328"/>
                                                                                          <a:gd name="connsiteY49" fmla="*/ 1123950 h 2963059"/>
                                                                                          <a:gd name="connsiteX50" fmla="*/ 724615 w 1363328"/>
                                                                                          <a:gd name="connsiteY50" fmla="*/ 1187450 h 2963059"/>
                                                                                          <a:gd name="connsiteX51" fmla="*/ 724615 w 1363328"/>
                                                                                          <a:gd name="connsiteY51" fmla="*/ 1263650 h 2963059"/>
                                                                                          <a:gd name="connsiteX52" fmla="*/ 743665 w 1363328"/>
                                                                                          <a:gd name="connsiteY52" fmla="*/ 1320800 h 2963059"/>
                                                                                          <a:gd name="connsiteX53" fmla="*/ 756365 w 1363328"/>
                                                                                          <a:gd name="connsiteY53" fmla="*/ 1346200 h 2963059"/>
                                                                                          <a:gd name="connsiteX54" fmla="*/ 781765 w 1363328"/>
                                                                                          <a:gd name="connsiteY54" fmla="*/ 1365250 h 2963059"/>
                                                                                          <a:gd name="connsiteX55" fmla="*/ 807165 w 1363328"/>
                                                                                          <a:gd name="connsiteY55" fmla="*/ 1384300 h 2963059"/>
                                                                                          <a:gd name="connsiteX56" fmla="*/ 788115 w 1363328"/>
                                                                                          <a:gd name="connsiteY56" fmla="*/ 1390650 h 2963059"/>
                                                                                          <a:gd name="connsiteX57" fmla="*/ 769065 w 1363328"/>
                                                                                          <a:gd name="connsiteY57" fmla="*/ 1390650 h 2963059"/>
                                                                                          <a:gd name="connsiteX58" fmla="*/ 769065 w 1363328"/>
                                                                                          <a:gd name="connsiteY58" fmla="*/ 1416050 h 2963059"/>
                                                                                          <a:gd name="connsiteX59" fmla="*/ 769065 w 1363328"/>
                                                                                          <a:gd name="connsiteY59" fmla="*/ 1416050 h 2963059"/>
                                                                                          <a:gd name="connsiteX60" fmla="*/ 769065 w 1363328"/>
                                                                                          <a:gd name="connsiteY60" fmla="*/ 1454150 h 2963059"/>
                                                                                          <a:gd name="connsiteX61" fmla="*/ 686515 w 1363328"/>
                                                                                          <a:gd name="connsiteY61" fmla="*/ 1416050 h 2963059"/>
                                                                                          <a:gd name="connsiteX62" fmla="*/ 591265 w 1363328"/>
                                                                                          <a:gd name="connsiteY62" fmla="*/ 1466850 h 2963059"/>
                                                                                          <a:gd name="connsiteX63" fmla="*/ 483315 w 1363328"/>
                                                                                          <a:gd name="connsiteY63" fmla="*/ 1625600 h 2963059"/>
                                                                                          <a:gd name="connsiteX64" fmla="*/ 476965 w 1363328"/>
                                                                                          <a:gd name="connsiteY64" fmla="*/ 1739900 h 2963059"/>
                                                                                          <a:gd name="connsiteX65" fmla="*/ 502365 w 1363328"/>
                                                                                          <a:gd name="connsiteY65" fmla="*/ 1860550 h 2963059"/>
                                                                                          <a:gd name="connsiteX66" fmla="*/ 502365 w 1363328"/>
                                                                                          <a:gd name="connsiteY66" fmla="*/ 2000250 h 2963059"/>
                                                                                          <a:gd name="connsiteX67" fmla="*/ 502365 w 1363328"/>
                                                                                          <a:gd name="connsiteY67" fmla="*/ 2178050 h 2963059"/>
                                                                                          <a:gd name="connsiteX68" fmla="*/ 502365 w 1363328"/>
                                                                                          <a:gd name="connsiteY68" fmla="*/ 2336800 h 2963059"/>
                                                                                          <a:gd name="connsiteX69" fmla="*/ 502365 w 1363328"/>
                                                                                          <a:gd name="connsiteY69" fmla="*/ 2470150 h 2963059"/>
                                                                                          <a:gd name="connsiteX70" fmla="*/ 515065 w 1363328"/>
                                                                                          <a:gd name="connsiteY70" fmla="*/ 2559050 h 2963059"/>
                                                                                          <a:gd name="connsiteX71" fmla="*/ 584915 w 1363328"/>
                                                                                          <a:gd name="connsiteY71" fmla="*/ 2571750 h 2963059"/>
                                                                                          <a:gd name="connsiteX72" fmla="*/ 661115 w 1363328"/>
                                                                                          <a:gd name="connsiteY72" fmla="*/ 2546350 h 2963059"/>
                                                                                          <a:gd name="connsiteX73" fmla="*/ 699215 w 1363328"/>
                                                                                          <a:gd name="connsiteY73" fmla="*/ 2495550 h 2963059"/>
                                                                                          <a:gd name="connsiteX74" fmla="*/ 699215 w 1363328"/>
                                                                                          <a:gd name="connsiteY74" fmla="*/ 2463800 h 2963059"/>
                                                                                          <a:gd name="connsiteX75" fmla="*/ 762715 w 1363328"/>
                                                                                          <a:gd name="connsiteY75" fmla="*/ 2540000 h 2963059"/>
                                                                                          <a:gd name="connsiteX76" fmla="*/ 813515 w 1363328"/>
                                                                                          <a:gd name="connsiteY76" fmla="*/ 2565400 h 2963059"/>
                                                                                          <a:gd name="connsiteX77" fmla="*/ 838915 w 1363328"/>
                                                                                          <a:gd name="connsiteY77" fmla="*/ 2565400 h 2963059"/>
                                                                                          <a:gd name="connsiteX78" fmla="*/ 832565 w 1363328"/>
                                                                                          <a:gd name="connsiteY78" fmla="*/ 2527300 h 2963059"/>
                                                                                          <a:gd name="connsiteX79" fmla="*/ 819865 w 1363328"/>
                                                                                          <a:gd name="connsiteY79" fmla="*/ 2520950 h 2963059"/>
                                                                                          <a:gd name="connsiteX80" fmla="*/ 1010365 w 1363328"/>
                                                                                          <a:gd name="connsiteY80" fmla="*/ 2647950 h 2963059"/>
                                                                                          <a:gd name="connsiteX81" fmla="*/ 1054815 w 1363328"/>
                                                                                          <a:gd name="connsiteY81" fmla="*/ 2660650 h 2963059"/>
                                                                                          <a:gd name="connsiteX82" fmla="*/ 1029415 w 1363328"/>
                                                                                          <a:gd name="connsiteY82" fmla="*/ 2603500 h 2963059"/>
                                                                                          <a:gd name="connsiteX83" fmla="*/ 1023065 w 1363328"/>
                                                                                          <a:gd name="connsiteY83" fmla="*/ 2559050 h 2963059"/>
                                                                                          <a:gd name="connsiteX84" fmla="*/ 1029415 w 1363328"/>
                                                                                          <a:gd name="connsiteY84" fmla="*/ 2552700 h 2963059"/>
                                                                                          <a:gd name="connsiteX85" fmla="*/ 1238965 w 1363328"/>
                                                                                          <a:gd name="connsiteY85" fmla="*/ 2673350 h 2963059"/>
                                                                                          <a:gd name="connsiteX86" fmla="*/ 1355232 w 1363328"/>
                                                                                          <a:gd name="connsiteY86" fmla="*/ 2960007 h 2963059"/>
                                                                                          <a:gd name="connsiteX0" fmla="*/ 1355232 w 1363328"/>
                                                                                          <a:gd name="connsiteY0" fmla="*/ 2960007 h 2968649"/>
                                                                                          <a:gd name="connsiteX1" fmla="*/ 1016715 w 1363328"/>
                                                                                          <a:gd name="connsiteY1" fmla="*/ 2832100 h 2968649"/>
                                                                                          <a:gd name="connsiteX2" fmla="*/ 1042115 w 1363328"/>
                                                                                          <a:gd name="connsiteY2" fmla="*/ 2968625 h 2968649"/>
                                                                                          <a:gd name="connsiteX3" fmla="*/ 788115 w 1363328"/>
                                                                                          <a:gd name="connsiteY3" fmla="*/ 2819400 h 2968649"/>
                                                                                          <a:gd name="connsiteX4" fmla="*/ 381715 w 1363328"/>
                                                                                          <a:gd name="connsiteY4" fmla="*/ 2571750 h 2968649"/>
                                                                                          <a:gd name="connsiteX5" fmla="*/ 349965 w 1363328"/>
                                                                                          <a:gd name="connsiteY5" fmla="*/ 2660650 h 2968649"/>
                                                                                          <a:gd name="connsiteX6" fmla="*/ 51515 w 1363328"/>
                                                                                          <a:gd name="connsiteY6" fmla="*/ 2527300 h 2968649"/>
                                                                                          <a:gd name="connsiteX7" fmla="*/ 38815 w 1363328"/>
                                                                                          <a:gd name="connsiteY7" fmla="*/ 2489200 h 2968649"/>
                                                                                          <a:gd name="connsiteX8" fmla="*/ 57865 w 1363328"/>
                                                                                          <a:gd name="connsiteY8" fmla="*/ 2444750 h 2968649"/>
                                                                                          <a:gd name="connsiteX9" fmla="*/ 115015 w 1363328"/>
                                                                                          <a:gd name="connsiteY9" fmla="*/ 2216150 h 2968649"/>
                                                                                          <a:gd name="connsiteX10" fmla="*/ 216615 w 1363328"/>
                                                                                          <a:gd name="connsiteY10" fmla="*/ 1873250 h 2968649"/>
                                                                                          <a:gd name="connsiteX11" fmla="*/ 273765 w 1363328"/>
                                                                                          <a:gd name="connsiteY11" fmla="*/ 1733550 h 2968649"/>
                                                                                          <a:gd name="connsiteX12" fmla="*/ 254715 w 1363328"/>
                                                                                          <a:gd name="connsiteY12" fmla="*/ 1612900 h 2968649"/>
                                                                                          <a:gd name="connsiteX13" fmla="*/ 203915 w 1363328"/>
                                                                                          <a:gd name="connsiteY13" fmla="*/ 1543050 h 2968649"/>
                                                                                          <a:gd name="connsiteX14" fmla="*/ 64215 w 1363328"/>
                                                                                          <a:gd name="connsiteY14" fmla="*/ 1454150 h 2968649"/>
                                                                                          <a:gd name="connsiteX15" fmla="*/ 26115 w 1363328"/>
                                                                                          <a:gd name="connsiteY15" fmla="*/ 1397000 h 2968649"/>
                                                                                          <a:gd name="connsiteX16" fmla="*/ 715 w 1363328"/>
                                                                                          <a:gd name="connsiteY16" fmla="*/ 1352550 h 2968649"/>
                                                                                          <a:gd name="connsiteX17" fmla="*/ 13415 w 1363328"/>
                                                                                          <a:gd name="connsiteY17" fmla="*/ 1295400 h 2968649"/>
                                                                                          <a:gd name="connsiteX18" fmla="*/ 76915 w 1363328"/>
                                                                                          <a:gd name="connsiteY18" fmla="*/ 1250950 h 2968649"/>
                                                                                          <a:gd name="connsiteX19" fmla="*/ 210265 w 1363328"/>
                                                                                          <a:gd name="connsiteY19" fmla="*/ 1041400 h 2968649"/>
                                                                                          <a:gd name="connsiteX20" fmla="*/ 330915 w 1363328"/>
                                                                                          <a:gd name="connsiteY20" fmla="*/ 635000 h 2968649"/>
                                                                                          <a:gd name="connsiteX21" fmla="*/ 369015 w 1363328"/>
                                                                                          <a:gd name="connsiteY21" fmla="*/ 304800 h 2968649"/>
                                                                                          <a:gd name="connsiteX22" fmla="*/ 267415 w 1363328"/>
                                                                                          <a:gd name="connsiteY22" fmla="*/ 101600 h 2968649"/>
                                                                                          <a:gd name="connsiteX23" fmla="*/ 222965 w 1363328"/>
                                                                                          <a:gd name="connsiteY23" fmla="*/ 76200 h 2968649"/>
                                                                                          <a:gd name="connsiteX24" fmla="*/ 197565 w 1363328"/>
                                                                                          <a:gd name="connsiteY24" fmla="*/ 76200 h 2968649"/>
                                                                                          <a:gd name="connsiteX25" fmla="*/ 216615 w 1363328"/>
                                                                                          <a:gd name="connsiteY25" fmla="*/ 57150 h 2968649"/>
                                                                                          <a:gd name="connsiteX26" fmla="*/ 292815 w 1363328"/>
                                                                                          <a:gd name="connsiteY26" fmla="*/ 0 h 2968649"/>
                                                                                          <a:gd name="connsiteX27" fmla="*/ 292815 w 1363328"/>
                                                                                          <a:gd name="connsiteY27" fmla="*/ 0 h 2968649"/>
                                                                                          <a:gd name="connsiteX28" fmla="*/ 349965 w 1363328"/>
                                                                                          <a:gd name="connsiteY28" fmla="*/ 50800 h 2968649"/>
                                                                                          <a:gd name="connsiteX29" fmla="*/ 476965 w 1363328"/>
                                                                                          <a:gd name="connsiteY29" fmla="*/ 171450 h 2968649"/>
                                                                                          <a:gd name="connsiteX30" fmla="*/ 711915 w 1363328"/>
                                                                                          <a:gd name="connsiteY30" fmla="*/ 336550 h 2968649"/>
                                                                                          <a:gd name="connsiteX31" fmla="*/ 788115 w 1363328"/>
                                                                                          <a:gd name="connsiteY31" fmla="*/ 393700 h 2968649"/>
                                                                                          <a:gd name="connsiteX32" fmla="*/ 838915 w 1363328"/>
                                                                                          <a:gd name="connsiteY32" fmla="*/ 431800 h 2968649"/>
                                                                                          <a:gd name="connsiteX33" fmla="*/ 838915 w 1363328"/>
                                                                                          <a:gd name="connsiteY33" fmla="*/ 419100 h 2968649"/>
                                                                                          <a:gd name="connsiteX34" fmla="*/ 838915 w 1363328"/>
                                                                                          <a:gd name="connsiteY34" fmla="*/ 406400 h 2968649"/>
                                                                                          <a:gd name="connsiteX35" fmla="*/ 851615 w 1363328"/>
                                                                                          <a:gd name="connsiteY35" fmla="*/ 387350 h 2968649"/>
                                                                                          <a:gd name="connsiteX36" fmla="*/ 915115 w 1363328"/>
                                                                                          <a:gd name="connsiteY36" fmla="*/ 419100 h 2968649"/>
                                                                                          <a:gd name="connsiteX37" fmla="*/ 1042115 w 1363328"/>
                                                                                          <a:gd name="connsiteY37" fmla="*/ 457200 h 2968649"/>
                                                                                          <a:gd name="connsiteX38" fmla="*/ 1073865 w 1363328"/>
                                                                                          <a:gd name="connsiteY38" fmla="*/ 476250 h 2968649"/>
                                                                                          <a:gd name="connsiteX39" fmla="*/ 1137365 w 1363328"/>
                                                                                          <a:gd name="connsiteY39" fmla="*/ 584200 h 2968649"/>
                                                                                          <a:gd name="connsiteX40" fmla="*/ 1213565 w 1363328"/>
                                                                                          <a:gd name="connsiteY40" fmla="*/ 654050 h 2968649"/>
                                                                                          <a:gd name="connsiteX41" fmla="*/ 1213565 w 1363328"/>
                                                                                          <a:gd name="connsiteY41" fmla="*/ 723900 h 2968649"/>
                                                                                          <a:gd name="connsiteX42" fmla="*/ 1213565 w 1363328"/>
                                                                                          <a:gd name="connsiteY42" fmla="*/ 876300 h 2968649"/>
                                                                                          <a:gd name="connsiteX43" fmla="*/ 1219915 w 1363328"/>
                                                                                          <a:gd name="connsiteY43" fmla="*/ 990600 h 2968649"/>
                                                                                          <a:gd name="connsiteX44" fmla="*/ 1207215 w 1363328"/>
                                                                                          <a:gd name="connsiteY44" fmla="*/ 1028700 h 2968649"/>
                                                                                          <a:gd name="connsiteX45" fmla="*/ 1004015 w 1363328"/>
                                                                                          <a:gd name="connsiteY45" fmla="*/ 1054100 h 2968649"/>
                                                                                          <a:gd name="connsiteX46" fmla="*/ 902415 w 1363328"/>
                                                                                          <a:gd name="connsiteY46" fmla="*/ 1054100 h 2968649"/>
                                                                                          <a:gd name="connsiteX47" fmla="*/ 794465 w 1363328"/>
                                                                                          <a:gd name="connsiteY47" fmla="*/ 1054100 h 2968649"/>
                                                                                          <a:gd name="connsiteX48" fmla="*/ 737315 w 1363328"/>
                                                                                          <a:gd name="connsiteY48" fmla="*/ 1073150 h 2968649"/>
                                                                                          <a:gd name="connsiteX49" fmla="*/ 724615 w 1363328"/>
                                                                                          <a:gd name="connsiteY49" fmla="*/ 1123950 h 2968649"/>
                                                                                          <a:gd name="connsiteX50" fmla="*/ 724615 w 1363328"/>
                                                                                          <a:gd name="connsiteY50" fmla="*/ 1187450 h 2968649"/>
                                                                                          <a:gd name="connsiteX51" fmla="*/ 724615 w 1363328"/>
                                                                                          <a:gd name="connsiteY51" fmla="*/ 1263650 h 2968649"/>
                                                                                          <a:gd name="connsiteX52" fmla="*/ 743665 w 1363328"/>
                                                                                          <a:gd name="connsiteY52" fmla="*/ 1320800 h 2968649"/>
                                                                                          <a:gd name="connsiteX53" fmla="*/ 756365 w 1363328"/>
                                                                                          <a:gd name="connsiteY53" fmla="*/ 1346200 h 2968649"/>
                                                                                          <a:gd name="connsiteX54" fmla="*/ 781765 w 1363328"/>
                                                                                          <a:gd name="connsiteY54" fmla="*/ 1365250 h 2968649"/>
                                                                                          <a:gd name="connsiteX55" fmla="*/ 807165 w 1363328"/>
                                                                                          <a:gd name="connsiteY55" fmla="*/ 1384300 h 2968649"/>
                                                                                          <a:gd name="connsiteX56" fmla="*/ 788115 w 1363328"/>
                                                                                          <a:gd name="connsiteY56" fmla="*/ 1390650 h 2968649"/>
                                                                                          <a:gd name="connsiteX57" fmla="*/ 769065 w 1363328"/>
                                                                                          <a:gd name="connsiteY57" fmla="*/ 1390650 h 2968649"/>
                                                                                          <a:gd name="connsiteX58" fmla="*/ 769065 w 1363328"/>
                                                                                          <a:gd name="connsiteY58" fmla="*/ 1416050 h 2968649"/>
                                                                                          <a:gd name="connsiteX59" fmla="*/ 769065 w 1363328"/>
                                                                                          <a:gd name="connsiteY59" fmla="*/ 1416050 h 2968649"/>
                                                                                          <a:gd name="connsiteX60" fmla="*/ 769065 w 1363328"/>
                                                                                          <a:gd name="connsiteY60" fmla="*/ 1454150 h 2968649"/>
                                                                                          <a:gd name="connsiteX61" fmla="*/ 686515 w 1363328"/>
                                                                                          <a:gd name="connsiteY61" fmla="*/ 1416050 h 2968649"/>
                                                                                          <a:gd name="connsiteX62" fmla="*/ 591265 w 1363328"/>
                                                                                          <a:gd name="connsiteY62" fmla="*/ 1466850 h 2968649"/>
                                                                                          <a:gd name="connsiteX63" fmla="*/ 483315 w 1363328"/>
                                                                                          <a:gd name="connsiteY63" fmla="*/ 1625600 h 2968649"/>
                                                                                          <a:gd name="connsiteX64" fmla="*/ 476965 w 1363328"/>
                                                                                          <a:gd name="connsiteY64" fmla="*/ 1739900 h 2968649"/>
                                                                                          <a:gd name="connsiteX65" fmla="*/ 502365 w 1363328"/>
                                                                                          <a:gd name="connsiteY65" fmla="*/ 1860550 h 2968649"/>
                                                                                          <a:gd name="connsiteX66" fmla="*/ 502365 w 1363328"/>
                                                                                          <a:gd name="connsiteY66" fmla="*/ 2000250 h 2968649"/>
                                                                                          <a:gd name="connsiteX67" fmla="*/ 502365 w 1363328"/>
                                                                                          <a:gd name="connsiteY67" fmla="*/ 2178050 h 2968649"/>
                                                                                          <a:gd name="connsiteX68" fmla="*/ 502365 w 1363328"/>
                                                                                          <a:gd name="connsiteY68" fmla="*/ 2336800 h 2968649"/>
                                                                                          <a:gd name="connsiteX69" fmla="*/ 502365 w 1363328"/>
                                                                                          <a:gd name="connsiteY69" fmla="*/ 2470150 h 2968649"/>
                                                                                          <a:gd name="connsiteX70" fmla="*/ 515065 w 1363328"/>
                                                                                          <a:gd name="connsiteY70" fmla="*/ 2559050 h 2968649"/>
                                                                                          <a:gd name="connsiteX71" fmla="*/ 584915 w 1363328"/>
                                                                                          <a:gd name="connsiteY71" fmla="*/ 2571750 h 2968649"/>
                                                                                          <a:gd name="connsiteX72" fmla="*/ 661115 w 1363328"/>
                                                                                          <a:gd name="connsiteY72" fmla="*/ 2546350 h 2968649"/>
                                                                                          <a:gd name="connsiteX73" fmla="*/ 699215 w 1363328"/>
                                                                                          <a:gd name="connsiteY73" fmla="*/ 2495550 h 2968649"/>
                                                                                          <a:gd name="connsiteX74" fmla="*/ 699215 w 1363328"/>
                                                                                          <a:gd name="connsiteY74" fmla="*/ 2463800 h 2968649"/>
                                                                                          <a:gd name="connsiteX75" fmla="*/ 762715 w 1363328"/>
                                                                                          <a:gd name="connsiteY75" fmla="*/ 2540000 h 2968649"/>
                                                                                          <a:gd name="connsiteX76" fmla="*/ 813515 w 1363328"/>
                                                                                          <a:gd name="connsiteY76" fmla="*/ 2565400 h 2968649"/>
                                                                                          <a:gd name="connsiteX77" fmla="*/ 838915 w 1363328"/>
                                                                                          <a:gd name="connsiteY77" fmla="*/ 2565400 h 2968649"/>
                                                                                          <a:gd name="connsiteX78" fmla="*/ 832565 w 1363328"/>
                                                                                          <a:gd name="connsiteY78" fmla="*/ 2527300 h 2968649"/>
                                                                                          <a:gd name="connsiteX79" fmla="*/ 819865 w 1363328"/>
                                                                                          <a:gd name="connsiteY79" fmla="*/ 2520950 h 2968649"/>
                                                                                          <a:gd name="connsiteX80" fmla="*/ 1010365 w 1363328"/>
                                                                                          <a:gd name="connsiteY80" fmla="*/ 2647950 h 2968649"/>
                                                                                          <a:gd name="connsiteX81" fmla="*/ 1054815 w 1363328"/>
                                                                                          <a:gd name="connsiteY81" fmla="*/ 2660650 h 2968649"/>
                                                                                          <a:gd name="connsiteX82" fmla="*/ 1029415 w 1363328"/>
                                                                                          <a:gd name="connsiteY82" fmla="*/ 2603500 h 2968649"/>
                                                                                          <a:gd name="connsiteX83" fmla="*/ 1023065 w 1363328"/>
                                                                                          <a:gd name="connsiteY83" fmla="*/ 2559050 h 2968649"/>
                                                                                          <a:gd name="connsiteX84" fmla="*/ 1029415 w 1363328"/>
                                                                                          <a:gd name="connsiteY84" fmla="*/ 2552700 h 2968649"/>
                                                                                          <a:gd name="connsiteX85" fmla="*/ 1238965 w 1363328"/>
                                                                                          <a:gd name="connsiteY85" fmla="*/ 2673350 h 2968649"/>
                                                                                          <a:gd name="connsiteX86" fmla="*/ 1355232 w 1363328"/>
                                                                                          <a:gd name="connsiteY86" fmla="*/ 2960007 h 2968649"/>
                                                                                          <a:gd name="connsiteX0" fmla="*/ 1355232 w 1363328"/>
                                                                                          <a:gd name="connsiteY0" fmla="*/ 2960007 h 2968649"/>
                                                                                          <a:gd name="connsiteX1" fmla="*/ 1016715 w 1363328"/>
                                                                                          <a:gd name="connsiteY1" fmla="*/ 2832100 h 2968649"/>
                                                                                          <a:gd name="connsiteX2" fmla="*/ 1042115 w 1363328"/>
                                                                                          <a:gd name="connsiteY2" fmla="*/ 2968625 h 2968649"/>
                                                                                          <a:gd name="connsiteX3" fmla="*/ 788115 w 1363328"/>
                                                                                          <a:gd name="connsiteY3" fmla="*/ 2819400 h 2968649"/>
                                                                                          <a:gd name="connsiteX4" fmla="*/ 381715 w 1363328"/>
                                                                                          <a:gd name="connsiteY4" fmla="*/ 2571750 h 2968649"/>
                                                                                          <a:gd name="connsiteX5" fmla="*/ 349965 w 1363328"/>
                                                                                          <a:gd name="connsiteY5" fmla="*/ 2660650 h 2968649"/>
                                                                                          <a:gd name="connsiteX6" fmla="*/ 51515 w 1363328"/>
                                                                                          <a:gd name="connsiteY6" fmla="*/ 2527300 h 2968649"/>
                                                                                          <a:gd name="connsiteX7" fmla="*/ 38815 w 1363328"/>
                                                                                          <a:gd name="connsiteY7" fmla="*/ 2489200 h 2968649"/>
                                                                                          <a:gd name="connsiteX8" fmla="*/ 57865 w 1363328"/>
                                                                                          <a:gd name="connsiteY8" fmla="*/ 2444750 h 2968649"/>
                                                                                          <a:gd name="connsiteX9" fmla="*/ 115015 w 1363328"/>
                                                                                          <a:gd name="connsiteY9" fmla="*/ 2216150 h 2968649"/>
                                                                                          <a:gd name="connsiteX10" fmla="*/ 216615 w 1363328"/>
                                                                                          <a:gd name="connsiteY10" fmla="*/ 1873250 h 2968649"/>
                                                                                          <a:gd name="connsiteX11" fmla="*/ 273765 w 1363328"/>
                                                                                          <a:gd name="connsiteY11" fmla="*/ 1733550 h 2968649"/>
                                                                                          <a:gd name="connsiteX12" fmla="*/ 254715 w 1363328"/>
                                                                                          <a:gd name="connsiteY12" fmla="*/ 1612900 h 2968649"/>
                                                                                          <a:gd name="connsiteX13" fmla="*/ 203915 w 1363328"/>
                                                                                          <a:gd name="connsiteY13" fmla="*/ 1543050 h 2968649"/>
                                                                                          <a:gd name="connsiteX14" fmla="*/ 64215 w 1363328"/>
                                                                                          <a:gd name="connsiteY14" fmla="*/ 1454150 h 2968649"/>
                                                                                          <a:gd name="connsiteX15" fmla="*/ 26115 w 1363328"/>
                                                                                          <a:gd name="connsiteY15" fmla="*/ 1397000 h 2968649"/>
                                                                                          <a:gd name="connsiteX16" fmla="*/ 715 w 1363328"/>
                                                                                          <a:gd name="connsiteY16" fmla="*/ 1352550 h 2968649"/>
                                                                                          <a:gd name="connsiteX17" fmla="*/ 13415 w 1363328"/>
                                                                                          <a:gd name="connsiteY17" fmla="*/ 1295400 h 2968649"/>
                                                                                          <a:gd name="connsiteX18" fmla="*/ 76915 w 1363328"/>
                                                                                          <a:gd name="connsiteY18" fmla="*/ 1250950 h 2968649"/>
                                                                                          <a:gd name="connsiteX19" fmla="*/ 210265 w 1363328"/>
                                                                                          <a:gd name="connsiteY19" fmla="*/ 1041400 h 2968649"/>
                                                                                          <a:gd name="connsiteX20" fmla="*/ 330915 w 1363328"/>
                                                                                          <a:gd name="connsiteY20" fmla="*/ 635000 h 2968649"/>
                                                                                          <a:gd name="connsiteX21" fmla="*/ 369015 w 1363328"/>
                                                                                          <a:gd name="connsiteY21" fmla="*/ 304800 h 2968649"/>
                                                                                          <a:gd name="connsiteX22" fmla="*/ 267415 w 1363328"/>
                                                                                          <a:gd name="connsiteY22" fmla="*/ 101600 h 2968649"/>
                                                                                          <a:gd name="connsiteX23" fmla="*/ 222965 w 1363328"/>
                                                                                          <a:gd name="connsiteY23" fmla="*/ 76200 h 2968649"/>
                                                                                          <a:gd name="connsiteX24" fmla="*/ 197565 w 1363328"/>
                                                                                          <a:gd name="connsiteY24" fmla="*/ 76200 h 2968649"/>
                                                                                          <a:gd name="connsiteX25" fmla="*/ 216615 w 1363328"/>
                                                                                          <a:gd name="connsiteY25" fmla="*/ 57150 h 2968649"/>
                                                                                          <a:gd name="connsiteX26" fmla="*/ 292815 w 1363328"/>
                                                                                          <a:gd name="connsiteY26" fmla="*/ 0 h 2968649"/>
                                                                                          <a:gd name="connsiteX27" fmla="*/ 292815 w 1363328"/>
                                                                                          <a:gd name="connsiteY27" fmla="*/ 0 h 2968649"/>
                                                                                          <a:gd name="connsiteX28" fmla="*/ 349965 w 1363328"/>
                                                                                          <a:gd name="connsiteY28" fmla="*/ 50800 h 2968649"/>
                                                                                          <a:gd name="connsiteX29" fmla="*/ 476965 w 1363328"/>
                                                                                          <a:gd name="connsiteY29" fmla="*/ 171450 h 2968649"/>
                                                                                          <a:gd name="connsiteX30" fmla="*/ 711915 w 1363328"/>
                                                                                          <a:gd name="connsiteY30" fmla="*/ 336550 h 2968649"/>
                                                                                          <a:gd name="connsiteX31" fmla="*/ 788115 w 1363328"/>
                                                                                          <a:gd name="connsiteY31" fmla="*/ 393700 h 2968649"/>
                                                                                          <a:gd name="connsiteX32" fmla="*/ 838915 w 1363328"/>
                                                                                          <a:gd name="connsiteY32" fmla="*/ 431800 h 2968649"/>
                                                                                          <a:gd name="connsiteX33" fmla="*/ 838915 w 1363328"/>
                                                                                          <a:gd name="connsiteY33" fmla="*/ 419100 h 2968649"/>
                                                                                          <a:gd name="connsiteX34" fmla="*/ 838915 w 1363328"/>
                                                                                          <a:gd name="connsiteY34" fmla="*/ 406400 h 2968649"/>
                                                                                          <a:gd name="connsiteX35" fmla="*/ 851615 w 1363328"/>
                                                                                          <a:gd name="connsiteY35" fmla="*/ 387350 h 2968649"/>
                                                                                          <a:gd name="connsiteX36" fmla="*/ 915115 w 1363328"/>
                                                                                          <a:gd name="connsiteY36" fmla="*/ 419100 h 2968649"/>
                                                                                          <a:gd name="connsiteX37" fmla="*/ 1042115 w 1363328"/>
                                                                                          <a:gd name="connsiteY37" fmla="*/ 457200 h 2968649"/>
                                                                                          <a:gd name="connsiteX38" fmla="*/ 1073865 w 1363328"/>
                                                                                          <a:gd name="connsiteY38" fmla="*/ 476250 h 2968649"/>
                                                                                          <a:gd name="connsiteX39" fmla="*/ 1137365 w 1363328"/>
                                                                                          <a:gd name="connsiteY39" fmla="*/ 584200 h 2968649"/>
                                                                                          <a:gd name="connsiteX40" fmla="*/ 1213565 w 1363328"/>
                                                                                          <a:gd name="connsiteY40" fmla="*/ 654050 h 2968649"/>
                                                                                          <a:gd name="connsiteX41" fmla="*/ 1213565 w 1363328"/>
                                                                                          <a:gd name="connsiteY41" fmla="*/ 723900 h 2968649"/>
                                                                                          <a:gd name="connsiteX42" fmla="*/ 1213565 w 1363328"/>
                                                                                          <a:gd name="connsiteY42" fmla="*/ 876300 h 2968649"/>
                                                                                          <a:gd name="connsiteX43" fmla="*/ 1219915 w 1363328"/>
                                                                                          <a:gd name="connsiteY43" fmla="*/ 990600 h 2968649"/>
                                                                                          <a:gd name="connsiteX44" fmla="*/ 1207215 w 1363328"/>
                                                                                          <a:gd name="connsiteY44" fmla="*/ 1028700 h 2968649"/>
                                                                                          <a:gd name="connsiteX45" fmla="*/ 1004015 w 1363328"/>
                                                                                          <a:gd name="connsiteY45" fmla="*/ 1054100 h 2968649"/>
                                                                                          <a:gd name="connsiteX46" fmla="*/ 902415 w 1363328"/>
                                                                                          <a:gd name="connsiteY46" fmla="*/ 1054100 h 2968649"/>
                                                                                          <a:gd name="connsiteX47" fmla="*/ 794465 w 1363328"/>
                                                                                          <a:gd name="connsiteY47" fmla="*/ 1054100 h 2968649"/>
                                                                                          <a:gd name="connsiteX48" fmla="*/ 737315 w 1363328"/>
                                                                                          <a:gd name="connsiteY48" fmla="*/ 1073150 h 2968649"/>
                                                                                          <a:gd name="connsiteX49" fmla="*/ 724615 w 1363328"/>
                                                                                          <a:gd name="connsiteY49" fmla="*/ 1123950 h 2968649"/>
                                                                                          <a:gd name="connsiteX50" fmla="*/ 724615 w 1363328"/>
                                                                                          <a:gd name="connsiteY50" fmla="*/ 1187450 h 2968649"/>
                                                                                          <a:gd name="connsiteX51" fmla="*/ 724615 w 1363328"/>
                                                                                          <a:gd name="connsiteY51" fmla="*/ 1263650 h 2968649"/>
                                                                                          <a:gd name="connsiteX52" fmla="*/ 743665 w 1363328"/>
                                                                                          <a:gd name="connsiteY52" fmla="*/ 1320800 h 2968649"/>
                                                                                          <a:gd name="connsiteX53" fmla="*/ 756365 w 1363328"/>
                                                                                          <a:gd name="connsiteY53" fmla="*/ 1346200 h 2968649"/>
                                                                                          <a:gd name="connsiteX54" fmla="*/ 781765 w 1363328"/>
                                                                                          <a:gd name="connsiteY54" fmla="*/ 1365250 h 2968649"/>
                                                                                          <a:gd name="connsiteX55" fmla="*/ 807165 w 1363328"/>
                                                                                          <a:gd name="connsiteY55" fmla="*/ 1384300 h 2968649"/>
                                                                                          <a:gd name="connsiteX56" fmla="*/ 788115 w 1363328"/>
                                                                                          <a:gd name="connsiteY56" fmla="*/ 1390650 h 2968649"/>
                                                                                          <a:gd name="connsiteX57" fmla="*/ 769065 w 1363328"/>
                                                                                          <a:gd name="connsiteY57" fmla="*/ 1390650 h 2968649"/>
                                                                                          <a:gd name="connsiteX58" fmla="*/ 769065 w 1363328"/>
                                                                                          <a:gd name="connsiteY58" fmla="*/ 1416050 h 2968649"/>
                                                                                          <a:gd name="connsiteX59" fmla="*/ 769065 w 1363328"/>
                                                                                          <a:gd name="connsiteY59" fmla="*/ 1416050 h 2968649"/>
                                                                                          <a:gd name="connsiteX60" fmla="*/ 769065 w 1363328"/>
                                                                                          <a:gd name="connsiteY60" fmla="*/ 1454150 h 2968649"/>
                                                                                          <a:gd name="connsiteX61" fmla="*/ 686515 w 1363328"/>
                                                                                          <a:gd name="connsiteY61" fmla="*/ 1416050 h 2968649"/>
                                                                                          <a:gd name="connsiteX62" fmla="*/ 591265 w 1363328"/>
                                                                                          <a:gd name="connsiteY62" fmla="*/ 1466850 h 2968649"/>
                                                                                          <a:gd name="connsiteX63" fmla="*/ 483315 w 1363328"/>
                                                                                          <a:gd name="connsiteY63" fmla="*/ 1625600 h 2968649"/>
                                                                                          <a:gd name="connsiteX64" fmla="*/ 476965 w 1363328"/>
                                                                                          <a:gd name="connsiteY64" fmla="*/ 1739900 h 2968649"/>
                                                                                          <a:gd name="connsiteX65" fmla="*/ 502365 w 1363328"/>
                                                                                          <a:gd name="connsiteY65" fmla="*/ 1860550 h 2968649"/>
                                                                                          <a:gd name="connsiteX66" fmla="*/ 502365 w 1363328"/>
                                                                                          <a:gd name="connsiteY66" fmla="*/ 2000250 h 2968649"/>
                                                                                          <a:gd name="connsiteX67" fmla="*/ 502365 w 1363328"/>
                                                                                          <a:gd name="connsiteY67" fmla="*/ 2178050 h 2968649"/>
                                                                                          <a:gd name="connsiteX68" fmla="*/ 502365 w 1363328"/>
                                                                                          <a:gd name="connsiteY68" fmla="*/ 2336800 h 2968649"/>
                                                                                          <a:gd name="connsiteX69" fmla="*/ 502365 w 1363328"/>
                                                                                          <a:gd name="connsiteY69" fmla="*/ 2470150 h 2968649"/>
                                                                                          <a:gd name="connsiteX70" fmla="*/ 515065 w 1363328"/>
                                                                                          <a:gd name="connsiteY70" fmla="*/ 2559050 h 2968649"/>
                                                                                          <a:gd name="connsiteX71" fmla="*/ 584915 w 1363328"/>
                                                                                          <a:gd name="connsiteY71" fmla="*/ 2571750 h 2968649"/>
                                                                                          <a:gd name="connsiteX72" fmla="*/ 661115 w 1363328"/>
                                                                                          <a:gd name="connsiteY72" fmla="*/ 2546350 h 2968649"/>
                                                                                          <a:gd name="connsiteX73" fmla="*/ 699215 w 1363328"/>
                                                                                          <a:gd name="connsiteY73" fmla="*/ 2495550 h 2968649"/>
                                                                                          <a:gd name="connsiteX74" fmla="*/ 712153 w 1363328"/>
                                                                                          <a:gd name="connsiteY74" fmla="*/ 2482850 h 2968649"/>
                                                                                          <a:gd name="connsiteX75" fmla="*/ 762715 w 1363328"/>
                                                                                          <a:gd name="connsiteY75" fmla="*/ 2540000 h 2968649"/>
                                                                                          <a:gd name="connsiteX76" fmla="*/ 813515 w 1363328"/>
                                                                                          <a:gd name="connsiteY76" fmla="*/ 2565400 h 2968649"/>
                                                                                          <a:gd name="connsiteX77" fmla="*/ 838915 w 1363328"/>
                                                                                          <a:gd name="connsiteY77" fmla="*/ 2565400 h 2968649"/>
                                                                                          <a:gd name="connsiteX78" fmla="*/ 832565 w 1363328"/>
                                                                                          <a:gd name="connsiteY78" fmla="*/ 2527300 h 2968649"/>
                                                                                          <a:gd name="connsiteX79" fmla="*/ 819865 w 1363328"/>
                                                                                          <a:gd name="connsiteY79" fmla="*/ 2520950 h 2968649"/>
                                                                                          <a:gd name="connsiteX80" fmla="*/ 1010365 w 1363328"/>
                                                                                          <a:gd name="connsiteY80" fmla="*/ 2647950 h 2968649"/>
                                                                                          <a:gd name="connsiteX81" fmla="*/ 1054815 w 1363328"/>
                                                                                          <a:gd name="connsiteY81" fmla="*/ 2660650 h 2968649"/>
                                                                                          <a:gd name="connsiteX82" fmla="*/ 1029415 w 1363328"/>
                                                                                          <a:gd name="connsiteY82" fmla="*/ 2603500 h 2968649"/>
                                                                                          <a:gd name="connsiteX83" fmla="*/ 1023065 w 1363328"/>
                                                                                          <a:gd name="connsiteY83" fmla="*/ 2559050 h 2968649"/>
                                                                                          <a:gd name="connsiteX84" fmla="*/ 1029415 w 1363328"/>
                                                                                          <a:gd name="connsiteY84" fmla="*/ 2552700 h 2968649"/>
                                                                                          <a:gd name="connsiteX85" fmla="*/ 1238965 w 1363328"/>
                                                                                          <a:gd name="connsiteY85" fmla="*/ 2673350 h 2968649"/>
                                                                                          <a:gd name="connsiteX86" fmla="*/ 1355232 w 1363328"/>
                                                                                          <a:gd name="connsiteY86" fmla="*/ 2960007 h 2968649"/>
                                                                                          <a:gd name="connsiteX0" fmla="*/ 1355232 w 1363328"/>
                                                                                          <a:gd name="connsiteY0" fmla="*/ 2969532 h 2978174"/>
                                                                                          <a:gd name="connsiteX1" fmla="*/ 1016715 w 1363328"/>
                                                                                          <a:gd name="connsiteY1" fmla="*/ 2841625 h 2978174"/>
                                                                                          <a:gd name="connsiteX2" fmla="*/ 1042115 w 1363328"/>
                                                                                          <a:gd name="connsiteY2" fmla="*/ 2978150 h 2978174"/>
                                                                                          <a:gd name="connsiteX3" fmla="*/ 788115 w 1363328"/>
                                                                                          <a:gd name="connsiteY3" fmla="*/ 2828925 h 2978174"/>
                                                                                          <a:gd name="connsiteX4" fmla="*/ 381715 w 1363328"/>
                                                                                          <a:gd name="connsiteY4" fmla="*/ 2581275 h 2978174"/>
                                                                                          <a:gd name="connsiteX5" fmla="*/ 349965 w 1363328"/>
                                                                                          <a:gd name="connsiteY5" fmla="*/ 2670175 h 2978174"/>
                                                                                          <a:gd name="connsiteX6" fmla="*/ 51515 w 1363328"/>
                                                                                          <a:gd name="connsiteY6" fmla="*/ 2536825 h 2978174"/>
                                                                                          <a:gd name="connsiteX7" fmla="*/ 38815 w 1363328"/>
                                                                                          <a:gd name="connsiteY7" fmla="*/ 2498725 h 2978174"/>
                                                                                          <a:gd name="connsiteX8" fmla="*/ 57865 w 1363328"/>
                                                                                          <a:gd name="connsiteY8" fmla="*/ 2454275 h 2978174"/>
                                                                                          <a:gd name="connsiteX9" fmla="*/ 115015 w 1363328"/>
                                                                                          <a:gd name="connsiteY9" fmla="*/ 2225675 h 2978174"/>
                                                                                          <a:gd name="connsiteX10" fmla="*/ 216615 w 1363328"/>
                                                                                          <a:gd name="connsiteY10" fmla="*/ 1882775 h 2978174"/>
                                                                                          <a:gd name="connsiteX11" fmla="*/ 273765 w 1363328"/>
                                                                                          <a:gd name="connsiteY11" fmla="*/ 1743075 h 2978174"/>
                                                                                          <a:gd name="connsiteX12" fmla="*/ 254715 w 1363328"/>
                                                                                          <a:gd name="connsiteY12" fmla="*/ 1622425 h 2978174"/>
                                                                                          <a:gd name="connsiteX13" fmla="*/ 203915 w 1363328"/>
                                                                                          <a:gd name="connsiteY13" fmla="*/ 1552575 h 2978174"/>
                                                                                          <a:gd name="connsiteX14" fmla="*/ 64215 w 1363328"/>
                                                                                          <a:gd name="connsiteY14" fmla="*/ 1463675 h 2978174"/>
                                                                                          <a:gd name="connsiteX15" fmla="*/ 26115 w 1363328"/>
                                                                                          <a:gd name="connsiteY15" fmla="*/ 1406525 h 2978174"/>
                                                                                          <a:gd name="connsiteX16" fmla="*/ 715 w 1363328"/>
                                                                                          <a:gd name="connsiteY16" fmla="*/ 1362075 h 2978174"/>
                                                                                          <a:gd name="connsiteX17" fmla="*/ 13415 w 1363328"/>
                                                                                          <a:gd name="connsiteY17" fmla="*/ 1304925 h 2978174"/>
                                                                                          <a:gd name="connsiteX18" fmla="*/ 76915 w 1363328"/>
                                                                                          <a:gd name="connsiteY18" fmla="*/ 1260475 h 2978174"/>
                                                                                          <a:gd name="connsiteX19" fmla="*/ 210265 w 1363328"/>
                                                                                          <a:gd name="connsiteY19" fmla="*/ 1050925 h 2978174"/>
                                                                                          <a:gd name="connsiteX20" fmla="*/ 330915 w 1363328"/>
                                                                                          <a:gd name="connsiteY20" fmla="*/ 644525 h 2978174"/>
                                                                                          <a:gd name="connsiteX21" fmla="*/ 369015 w 1363328"/>
                                                                                          <a:gd name="connsiteY21" fmla="*/ 314325 h 2978174"/>
                                                                                          <a:gd name="connsiteX22" fmla="*/ 267415 w 1363328"/>
                                                                                          <a:gd name="connsiteY22" fmla="*/ 111125 h 2978174"/>
                                                                                          <a:gd name="connsiteX23" fmla="*/ 222965 w 1363328"/>
                                                                                          <a:gd name="connsiteY23" fmla="*/ 85725 h 2978174"/>
                                                                                          <a:gd name="connsiteX24" fmla="*/ 197565 w 1363328"/>
                                                                                          <a:gd name="connsiteY24" fmla="*/ 85725 h 2978174"/>
                                                                                          <a:gd name="connsiteX25" fmla="*/ 216615 w 1363328"/>
                                                                                          <a:gd name="connsiteY25" fmla="*/ 66675 h 2978174"/>
                                                                                          <a:gd name="connsiteX26" fmla="*/ 292815 w 1363328"/>
                                                                                          <a:gd name="connsiteY26" fmla="*/ 9525 h 2978174"/>
                                                                                          <a:gd name="connsiteX27" fmla="*/ 312222 w 1363328"/>
                                                                                          <a:gd name="connsiteY27" fmla="*/ 0 h 2978174"/>
                                                                                          <a:gd name="connsiteX28" fmla="*/ 349965 w 1363328"/>
                                                                                          <a:gd name="connsiteY28" fmla="*/ 60325 h 2978174"/>
                                                                                          <a:gd name="connsiteX29" fmla="*/ 476965 w 1363328"/>
                                                                                          <a:gd name="connsiteY29" fmla="*/ 180975 h 2978174"/>
                                                                                          <a:gd name="connsiteX30" fmla="*/ 711915 w 1363328"/>
                                                                                          <a:gd name="connsiteY30" fmla="*/ 346075 h 2978174"/>
                                                                                          <a:gd name="connsiteX31" fmla="*/ 788115 w 1363328"/>
                                                                                          <a:gd name="connsiteY31" fmla="*/ 403225 h 2978174"/>
                                                                                          <a:gd name="connsiteX32" fmla="*/ 838915 w 1363328"/>
                                                                                          <a:gd name="connsiteY32" fmla="*/ 441325 h 2978174"/>
                                                                                          <a:gd name="connsiteX33" fmla="*/ 838915 w 1363328"/>
                                                                                          <a:gd name="connsiteY33" fmla="*/ 428625 h 2978174"/>
                                                                                          <a:gd name="connsiteX34" fmla="*/ 838915 w 1363328"/>
                                                                                          <a:gd name="connsiteY34" fmla="*/ 415925 h 2978174"/>
                                                                                          <a:gd name="connsiteX35" fmla="*/ 851615 w 1363328"/>
                                                                                          <a:gd name="connsiteY35" fmla="*/ 396875 h 2978174"/>
                                                                                          <a:gd name="connsiteX36" fmla="*/ 915115 w 1363328"/>
                                                                                          <a:gd name="connsiteY36" fmla="*/ 428625 h 2978174"/>
                                                                                          <a:gd name="connsiteX37" fmla="*/ 1042115 w 1363328"/>
                                                                                          <a:gd name="connsiteY37" fmla="*/ 466725 h 2978174"/>
                                                                                          <a:gd name="connsiteX38" fmla="*/ 1073865 w 1363328"/>
                                                                                          <a:gd name="connsiteY38" fmla="*/ 485775 h 2978174"/>
                                                                                          <a:gd name="connsiteX39" fmla="*/ 1137365 w 1363328"/>
                                                                                          <a:gd name="connsiteY39" fmla="*/ 593725 h 2978174"/>
                                                                                          <a:gd name="connsiteX40" fmla="*/ 1213565 w 1363328"/>
                                                                                          <a:gd name="connsiteY40" fmla="*/ 663575 h 2978174"/>
                                                                                          <a:gd name="connsiteX41" fmla="*/ 1213565 w 1363328"/>
                                                                                          <a:gd name="connsiteY41" fmla="*/ 733425 h 2978174"/>
                                                                                          <a:gd name="connsiteX42" fmla="*/ 1213565 w 1363328"/>
                                                                                          <a:gd name="connsiteY42" fmla="*/ 885825 h 2978174"/>
                                                                                          <a:gd name="connsiteX43" fmla="*/ 1219915 w 1363328"/>
                                                                                          <a:gd name="connsiteY43" fmla="*/ 1000125 h 2978174"/>
                                                                                          <a:gd name="connsiteX44" fmla="*/ 1207215 w 1363328"/>
                                                                                          <a:gd name="connsiteY44" fmla="*/ 1038225 h 2978174"/>
                                                                                          <a:gd name="connsiteX45" fmla="*/ 1004015 w 1363328"/>
                                                                                          <a:gd name="connsiteY45" fmla="*/ 1063625 h 2978174"/>
                                                                                          <a:gd name="connsiteX46" fmla="*/ 902415 w 1363328"/>
                                                                                          <a:gd name="connsiteY46" fmla="*/ 1063625 h 2978174"/>
                                                                                          <a:gd name="connsiteX47" fmla="*/ 794465 w 1363328"/>
                                                                                          <a:gd name="connsiteY47" fmla="*/ 1063625 h 2978174"/>
                                                                                          <a:gd name="connsiteX48" fmla="*/ 737315 w 1363328"/>
                                                                                          <a:gd name="connsiteY48" fmla="*/ 1082675 h 2978174"/>
                                                                                          <a:gd name="connsiteX49" fmla="*/ 724615 w 1363328"/>
                                                                                          <a:gd name="connsiteY49" fmla="*/ 1133475 h 2978174"/>
                                                                                          <a:gd name="connsiteX50" fmla="*/ 724615 w 1363328"/>
                                                                                          <a:gd name="connsiteY50" fmla="*/ 1196975 h 2978174"/>
                                                                                          <a:gd name="connsiteX51" fmla="*/ 724615 w 1363328"/>
                                                                                          <a:gd name="connsiteY51" fmla="*/ 1273175 h 2978174"/>
                                                                                          <a:gd name="connsiteX52" fmla="*/ 743665 w 1363328"/>
                                                                                          <a:gd name="connsiteY52" fmla="*/ 1330325 h 2978174"/>
                                                                                          <a:gd name="connsiteX53" fmla="*/ 756365 w 1363328"/>
                                                                                          <a:gd name="connsiteY53" fmla="*/ 1355725 h 2978174"/>
                                                                                          <a:gd name="connsiteX54" fmla="*/ 781765 w 1363328"/>
                                                                                          <a:gd name="connsiteY54" fmla="*/ 1374775 h 2978174"/>
                                                                                          <a:gd name="connsiteX55" fmla="*/ 807165 w 1363328"/>
                                                                                          <a:gd name="connsiteY55" fmla="*/ 1393825 h 2978174"/>
                                                                                          <a:gd name="connsiteX56" fmla="*/ 788115 w 1363328"/>
                                                                                          <a:gd name="connsiteY56" fmla="*/ 1400175 h 2978174"/>
                                                                                          <a:gd name="connsiteX57" fmla="*/ 769065 w 1363328"/>
                                                                                          <a:gd name="connsiteY57" fmla="*/ 1400175 h 2978174"/>
                                                                                          <a:gd name="connsiteX58" fmla="*/ 769065 w 1363328"/>
                                                                                          <a:gd name="connsiteY58" fmla="*/ 1425575 h 2978174"/>
                                                                                          <a:gd name="connsiteX59" fmla="*/ 769065 w 1363328"/>
                                                                                          <a:gd name="connsiteY59" fmla="*/ 1425575 h 2978174"/>
                                                                                          <a:gd name="connsiteX60" fmla="*/ 769065 w 1363328"/>
                                                                                          <a:gd name="connsiteY60" fmla="*/ 1463675 h 2978174"/>
                                                                                          <a:gd name="connsiteX61" fmla="*/ 686515 w 1363328"/>
                                                                                          <a:gd name="connsiteY61" fmla="*/ 1425575 h 2978174"/>
                                                                                          <a:gd name="connsiteX62" fmla="*/ 591265 w 1363328"/>
                                                                                          <a:gd name="connsiteY62" fmla="*/ 1476375 h 2978174"/>
                                                                                          <a:gd name="connsiteX63" fmla="*/ 483315 w 1363328"/>
                                                                                          <a:gd name="connsiteY63" fmla="*/ 1635125 h 2978174"/>
                                                                                          <a:gd name="connsiteX64" fmla="*/ 476965 w 1363328"/>
                                                                                          <a:gd name="connsiteY64" fmla="*/ 1749425 h 2978174"/>
                                                                                          <a:gd name="connsiteX65" fmla="*/ 502365 w 1363328"/>
                                                                                          <a:gd name="connsiteY65" fmla="*/ 1870075 h 2978174"/>
                                                                                          <a:gd name="connsiteX66" fmla="*/ 502365 w 1363328"/>
                                                                                          <a:gd name="connsiteY66" fmla="*/ 2009775 h 2978174"/>
                                                                                          <a:gd name="connsiteX67" fmla="*/ 502365 w 1363328"/>
                                                                                          <a:gd name="connsiteY67" fmla="*/ 2187575 h 2978174"/>
                                                                                          <a:gd name="connsiteX68" fmla="*/ 502365 w 1363328"/>
                                                                                          <a:gd name="connsiteY68" fmla="*/ 2346325 h 2978174"/>
                                                                                          <a:gd name="connsiteX69" fmla="*/ 502365 w 1363328"/>
                                                                                          <a:gd name="connsiteY69" fmla="*/ 2479675 h 2978174"/>
                                                                                          <a:gd name="connsiteX70" fmla="*/ 515065 w 1363328"/>
                                                                                          <a:gd name="connsiteY70" fmla="*/ 2568575 h 2978174"/>
                                                                                          <a:gd name="connsiteX71" fmla="*/ 584915 w 1363328"/>
                                                                                          <a:gd name="connsiteY71" fmla="*/ 2581275 h 2978174"/>
                                                                                          <a:gd name="connsiteX72" fmla="*/ 661115 w 1363328"/>
                                                                                          <a:gd name="connsiteY72" fmla="*/ 2555875 h 2978174"/>
                                                                                          <a:gd name="connsiteX73" fmla="*/ 699215 w 1363328"/>
                                                                                          <a:gd name="connsiteY73" fmla="*/ 2505075 h 2978174"/>
                                                                                          <a:gd name="connsiteX74" fmla="*/ 712153 w 1363328"/>
                                                                                          <a:gd name="connsiteY74" fmla="*/ 2492375 h 2978174"/>
                                                                                          <a:gd name="connsiteX75" fmla="*/ 762715 w 1363328"/>
                                                                                          <a:gd name="connsiteY75" fmla="*/ 2549525 h 2978174"/>
                                                                                          <a:gd name="connsiteX76" fmla="*/ 813515 w 1363328"/>
                                                                                          <a:gd name="connsiteY76" fmla="*/ 2574925 h 2978174"/>
                                                                                          <a:gd name="connsiteX77" fmla="*/ 838915 w 1363328"/>
                                                                                          <a:gd name="connsiteY77" fmla="*/ 2574925 h 2978174"/>
                                                                                          <a:gd name="connsiteX78" fmla="*/ 832565 w 1363328"/>
                                                                                          <a:gd name="connsiteY78" fmla="*/ 2536825 h 2978174"/>
                                                                                          <a:gd name="connsiteX79" fmla="*/ 819865 w 1363328"/>
                                                                                          <a:gd name="connsiteY79" fmla="*/ 2530475 h 2978174"/>
                                                                                          <a:gd name="connsiteX80" fmla="*/ 1010365 w 1363328"/>
                                                                                          <a:gd name="connsiteY80" fmla="*/ 2657475 h 2978174"/>
                                                                                          <a:gd name="connsiteX81" fmla="*/ 1054815 w 1363328"/>
                                                                                          <a:gd name="connsiteY81" fmla="*/ 2670175 h 2978174"/>
                                                                                          <a:gd name="connsiteX82" fmla="*/ 1029415 w 1363328"/>
                                                                                          <a:gd name="connsiteY82" fmla="*/ 2613025 h 2978174"/>
                                                                                          <a:gd name="connsiteX83" fmla="*/ 1023065 w 1363328"/>
                                                                                          <a:gd name="connsiteY83" fmla="*/ 2568575 h 2978174"/>
                                                                                          <a:gd name="connsiteX84" fmla="*/ 1029415 w 1363328"/>
                                                                                          <a:gd name="connsiteY84" fmla="*/ 2562225 h 2978174"/>
                                                                                          <a:gd name="connsiteX85" fmla="*/ 1238965 w 1363328"/>
                                                                                          <a:gd name="connsiteY85" fmla="*/ 2682875 h 2978174"/>
                                                                                          <a:gd name="connsiteX86" fmla="*/ 1355232 w 1363328"/>
                                                                                          <a:gd name="connsiteY86" fmla="*/ 2969532 h 2978174"/>
                                                                                          <a:gd name="connsiteX0" fmla="*/ 1355232 w 1363328"/>
                                                                                          <a:gd name="connsiteY0" fmla="*/ 3010013 h 3018655"/>
                                                                                          <a:gd name="connsiteX1" fmla="*/ 1016715 w 1363328"/>
                                                                                          <a:gd name="connsiteY1" fmla="*/ 2882106 h 3018655"/>
                                                                                          <a:gd name="connsiteX2" fmla="*/ 1042115 w 1363328"/>
                                                                                          <a:gd name="connsiteY2" fmla="*/ 3018631 h 3018655"/>
                                                                                          <a:gd name="connsiteX3" fmla="*/ 788115 w 1363328"/>
                                                                                          <a:gd name="connsiteY3" fmla="*/ 2869406 h 3018655"/>
                                                                                          <a:gd name="connsiteX4" fmla="*/ 381715 w 1363328"/>
                                                                                          <a:gd name="connsiteY4" fmla="*/ 2621756 h 3018655"/>
                                                                                          <a:gd name="connsiteX5" fmla="*/ 349965 w 1363328"/>
                                                                                          <a:gd name="connsiteY5" fmla="*/ 2710656 h 3018655"/>
                                                                                          <a:gd name="connsiteX6" fmla="*/ 51515 w 1363328"/>
                                                                                          <a:gd name="connsiteY6" fmla="*/ 2577306 h 3018655"/>
                                                                                          <a:gd name="connsiteX7" fmla="*/ 38815 w 1363328"/>
                                                                                          <a:gd name="connsiteY7" fmla="*/ 2539206 h 3018655"/>
                                                                                          <a:gd name="connsiteX8" fmla="*/ 57865 w 1363328"/>
                                                                                          <a:gd name="connsiteY8" fmla="*/ 2494756 h 3018655"/>
                                                                                          <a:gd name="connsiteX9" fmla="*/ 115015 w 1363328"/>
                                                                                          <a:gd name="connsiteY9" fmla="*/ 2266156 h 3018655"/>
                                                                                          <a:gd name="connsiteX10" fmla="*/ 216615 w 1363328"/>
                                                                                          <a:gd name="connsiteY10" fmla="*/ 1923256 h 3018655"/>
                                                                                          <a:gd name="connsiteX11" fmla="*/ 273765 w 1363328"/>
                                                                                          <a:gd name="connsiteY11" fmla="*/ 1783556 h 3018655"/>
                                                                                          <a:gd name="connsiteX12" fmla="*/ 254715 w 1363328"/>
                                                                                          <a:gd name="connsiteY12" fmla="*/ 1662906 h 3018655"/>
                                                                                          <a:gd name="connsiteX13" fmla="*/ 203915 w 1363328"/>
                                                                                          <a:gd name="connsiteY13" fmla="*/ 1593056 h 3018655"/>
                                                                                          <a:gd name="connsiteX14" fmla="*/ 64215 w 1363328"/>
                                                                                          <a:gd name="connsiteY14" fmla="*/ 1504156 h 3018655"/>
                                                                                          <a:gd name="connsiteX15" fmla="*/ 26115 w 1363328"/>
                                                                                          <a:gd name="connsiteY15" fmla="*/ 1447006 h 3018655"/>
                                                                                          <a:gd name="connsiteX16" fmla="*/ 715 w 1363328"/>
                                                                                          <a:gd name="connsiteY16" fmla="*/ 1402556 h 3018655"/>
                                                                                          <a:gd name="connsiteX17" fmla="*/ 13415 w 1363328"/>
                                                                                          <a:gd name="connsiteY17" fmla="*/ 1345406 h 3018655"/>
                                                                                          <a:gd name="connsiteX18" fmla="*/ 76915 w 1363328"/>
                                                                                          <a:gd name="connsiteY18" fmla="*/ 1300956 h 3018655"/>
                                                                                          <a:gd name="connsiteX19" fmla="*/ 210265 w 1363328"/>
                                                                                          <a:gd name="connsiteY19" fmla="*/ 1091406 h 3018655"/>
                                                                                          <a:gd name="connsiteX20" fmla="*/ 330915 w 1363328"/>
                                                                                          <a:gd name="connsiteY20" fmla="*/ 685006 h 3018655"/>
                                                                                          <a:gd name="connsiteX21" fmla="*/ 369015 w 1363328"/>
                                                                                          <a:gd name="connsiteY21" fmla="*/ 354806 h 3018655"/>
                                                                                          <a:gd name="connsiteX22" fmla="*/ 267415 w 1363328"/>
                                                                                          <a:gd name="connsiteY22" fmla="*/ 151606 h 3018655"/>
                                                                                          <a:gd name="connsiteX23" fmla="*/ 222965 w 1363328"/>
                                                                                          <a:gd name="connsiteY23" fmla="*/ 126206 h 3018655"/>
                                                                                          <a:gd name="connsiteX24" fmla="*/ 197565 w 1363328"/>
                                                                                          <a:gd name="connsiteY24" fmla="*/ 126206 h 3018655"/>
                                                                                          <a:gd name="connsiteX25" fmla="*/ 216615 w 1363328"/>
                                                                                          <a:gd name="connsiteY25" fmla="*/ 107156 h 3018655"/>
                                                                                          <a:gd name="connsiteX26" fmla="*/ 292815 w 1363328"/>
                                                                                          <a:gd name="connsiteY26" fmla="*/ 50006 h 3018655"/>
                                                                                          <a:gd name="connsiteX27" fmla="*/ 338906 w 1363328"/>
                                                                                          <a:gd name="connsiteY27" fmla="*/ 0 h 3018655"/>
                                                                                          <a:gd name="connsiteX28" fmla="*/ 349965 w 1363328"/>
                                                                                          <a:gd name="connsiteY28" fmla="*/ 100806 h 3018655"/>
                                                                                          <a:gd name="connsiteX29" fmla="*/ 476965 w 1363328"/>
                                                                                          <a:gd name="connsiteY29" fmla="*/ 221456 h 3018655"/>
                                                                                          <a:gd name="connsiteX30" fmla="*/ 711915 w 1363328"/>
                                                                                          <a:gd name="connsiteY30" fmla="*/ 386556 h 3018655"/>
                                                                                          <a:gd name="connsiteX31" fmla="*/ 788115 w 1363328"/>
                                                                                          <a:gd name="connsiteY31" fmla="*/ 443706 h 3018655"/>
                                                                                          <a:gd name="connsiteX32" fmla="*/ 838915 w 1363328"/>
                                                                                          <a:gd name="connsiteY32" fmla="*/ 481806 h 3018655"/>
                                                                                          <a:gd name="connsiteX33" fmla="*/ 838915 w 1363328"/>
                                                                                          <a:gd name="connsiteY33" fmla="*/ 469106 h 3018655"/>
                                                                                          <a:gd name="connsiteX34" fmla="*/ 838915 w 1363328"/>
                                                                                          <a:gd name="connsiteY34" fmla="*/ 456406 h 3018655"/>
                                                                                          <a:gd name="connsiteX35" fmla="*/ 851615 w 1363328"/>
                                                                                          <a:gd name="connsiteY35" fmla="*/ 437356 h 3018655"/>
                                                                                          <a:gd name="connsiteX36" fmla="*/ 915115 w 1363328"/>
                                                                                          <a:gd name="connsiteY36" fmla="*/ 469106 h 3018655"/>
                                                                                          <a:gd name="connsiteX37" fmla="*/ 1042115 w 1363328"/>
                                                                                          <a:gd name="connsiteY37" fmla="*/ 507206 h 3018655"/>
                                                                                          <a:gd name="connsiteX38" fmla="*/ 1073865 w 1363328"/>
                                                                                          <a:gd name="connsiteY38" fmla="*/ 526256 h 3018655"/>
                                                                                          <a:gd name="connsiteX39" fmla="*/ 1137365 w 1363328"/>
                                                                                          <a:gd name="connsiteY39" fmla="*/ 634206 h 3018655"/>
                                                                                          <a:gd name="connsiteX40" fmla="*/ 1213565 w 1363328"/>
                                                                                          <a:gd name="connsiteY40" fmla="*/ 704056 h 3018655"/>
                                                                                          <a:gd name="connsiteX41" fmla="*/ 1213565 w 1363328"/>
                                                                                          <a:gd name="connsiteY41" fmla="*/ 773906 h 3018655"/>
                                                                                          <a:gd name="connsiteX42" fmla="*/ 1213565 w 1363328"/>
                                                                                          <a:gd name="connsiteY42" fmla="*/ 926306 h 3018655"/>
                                                                                          <a:gd name="connsiteX43" fmla="*/ 1219915 w 1363328"/>
                                                                                          <a:gd name="connsiteY43" fmla="*/ 1040606 h 3018655"/>
                                                                                          <a:gd name="connsiteX44" fmla="*/ 1207215 w 1363328"/>
                                                                                          <a:gd name="connsiteY44" fmla="*/ 1078706 h 3018655"/>
                                                                                          <a:gd name="connsiteX45" fmla="*/ 1004015 w 1363328"/>
                                                                                          <a:gd name="connsiteY45" fmla="*/ 1104106 h 3018655"/>
                                                                                          <a:gd name="connsiteX46" fmla="*/ 902415 w 1363328"/>
                                                                                          <a:gd name="connsiteY46" fmla="*/ 1104106 h 3018655"/>
                                                                                          <a:gd name="connsiteX47" fmla="*/ 794465 w 1363328"/>
                                                                                          <a:gd name="connsiteY47" fmla="*/ 1104106 h 3018655"/>
                                                                                          <a:gd name="connsiteX48" fmla="*/ 737315 w 1363328"/>
                                                                                          <a:gd name="connsiteY48" fmla="*/ 1123156 h 3018655"/>
                                                                                          <a:gd name="connsiteX49" fmla="*/ 724615 w 1363328"/>
                                                                                          <a:gd name="connsiteY49" fmla="*/ 1173956 h 3018655"/>
                                                                                          <a:gd name="connsiteX50" fmla="*/ 724615 w 1363328"/>
                                                                                          <a:gd name="connsiteY50" fmla="*/ 1237456 h 3018655"/>
                                                                                          <a:gd name="connsiteX51" fmla="*/ 724615 w 1363328"/>
                                                                                          <a:gd name="connsiteY51" fmla="*/ 1313656 h 3018655"/>
                                                                                          <a:gd name="connsiteX52" fmla="*/ 743665 w 1363328"/>
                                                                                          <a:gd name="connsiteY52" fmla="*/ 1370806 h 3018655"/>
                                                                                          <a:gd name="connsiteX53" fmla="*/ 756365 w 1363328"/>
                                                                                          <a:gd name="connsiteY53" fmla="*/ 1396206 h 3018655"/>
                                                                                          <a:gd name="connsiteX54" fmla="*/ 781765 w 1363328"/>
                                                                                          <a:gd name="connsiteY54" fmla="*/ 1415256 h 3018655"/>
                                                                                          <a:gd name="connsiteX55" fmla="*/ 807165 w 1363328"/>
                                                                                          <a:gd name="connsiteY55" fmla="*/ 1434306 h 3018655"/>
                                                                                          <a:gd name="connsiteX56" fmla="*/ 788115 w 1363328"/>
                                                                                          <a:gd name="connsiteY56" fmla="*/ 1440656 h 3018655"/>
                                                                                          <a:gd name="connsiteX57" fmla="*/ 769065 w 1363328"/>
                                                                                          <a:gd name="connsiteY57" fmla="*/ 1440656 h 3018655"/>
                                                                                          <a:gd name="connsiteX58" fmla="*/ 769065 w 1363328"/>
                                                                                          <a:gd name="connsiteY58" fmla="*/ 1466056 h 3018655"/>
                                                                                          <a:gd name="connsiteX59" fmla="*/ 769065 w 1363328"/>
                                                                                          <a:gd name="connsiteY59" fmla="*/ 1466056 h 3018655"/>
                                                                                          <a:gd name="connsiteX60" fmla="*/ 769065 w 1363328"/>
                                                                                          <a:gd name="connsiteY60" fmla="*/ 1504156 h 3018655"/>
                                                                                          <a:gd name="connsiteX61" fmla="*/ 686515 w 1363328"/>
                                                                                          <a:gd name="connsiteY61" fmla="*/ 1466056 h 3018655"/>
                                                                                          <a:gd name="connsiteX62" fmla="*/ 591265 w 1363328"/>
                                                                                          <a:gd name="connsiteY62" fmla="*/ 1516856 h 3018655"/>
                                                                                          <a:gd name="connsiteX63" fmla="*/ 483315 w 1363328"/>
                                                                                          <a:gd name="connsiteY63" fmla="*/ 1675606 h 3018655"/>
                                                                                          <a:gd name="connsiteX64" fmla="*/ 476965 w 1363328"/>
                                                                                          <a:gd name="connsiteY64" fmla="*/ 1789906 h 3018655"/>
                                                                                          <a:gd name="connsiteX65" fmla="*/ 502365 w 1363328"/>
                                                                                          <a:gd name="connsiteY65" fmla="*/ 1910556 h 3018655"/>
                                                                                          <a:gd name="connsiteX66" fmla="*/ 502365 w 1363328"/>
                                                                                          <a:gd name="connsiteY66" fmla="*/ 2050256 h 3018655"/>
                                                                                          <a:gd name="connsiteX67" fmla="*/ 502365 w 1363328"/>
                                                                                          <a:gd name="connsiteY67" fmla="*/ 2228056 h 3018655"/>
                                                                                          <a:gd name="connsiteX68" fmla="*/ 502365 w 1363328"/>
                                                                                          <a:gd name="connsiteY68" fmla="*/ 2386806 h 3018655"/>
                                                                                          <a:gd name="connsiteX69" fmla="*/ 502365 w 1363328"/>
                                                                                          <a:gd name="connsiteY69" fmla="*/ 2520156 h 3018655"/>
                                                                                          <a:gd name="connsiteX70" fmla="*/ 515065 w 1363328"/>
                                                                                          <a:gd name="connsiteY70" fmla="*/ 2609056 h 3018655"/>
                                                                                          <a:gd name="connsiteX71" fmla="*/ 584915 w 1363328"/>
                                                                                          <a:gd name="connsiteY71" fmla="*/ 2621756 h 3018655"/>
                                                                                          <a:gd name="connsiteX72" fmla="*/ 661115 w 1363328"/>
                                                                                          <a:gd name="connsiteY72" fmla="*/ 2596356 h 3018655"/>
                                                                                          <a:gd name="connsiteX73" fmla="*/ 699215 w 1363328"/>
                                                                                          <a:gd name="connsiteY73" fmla="*/ 2545556 h 3018655"/>
                                                                                          <a:gd name="connsiteX74" fmla="*/ 712153 w 1363328"/>
                                                                                          <a:gd name="connsiteY74" fmla="*/ 2532856 h 3018655"/>
                                                                                          <a:gd name="connsiteX75" fmla="*/ 762715 w 1363328"/>
                                                                                          <a:gd name="connsiteY75" fmla="*/ 2590006 h 3018655"/>
                                                                                          <a:gd name="connsiteX76" fmla="*/ 813515 w 1363328"/>
                                                                                          <a:gd name="connsiteY76" fmla="*/ 2615406 h 3018655"/>
                                                                                          <a:gd name="connsiteX77" fmla="*/ 838915 w 1363328"/>
                                                                                          <a:gd name="connsiteY77" fmla="*/ 2615406 h 3018655"/>
                                                                                          <a:gd name="connsiteX78" fmla="*/ 832565 w 1363328"/>
                                                                                          <a:gd name="connsiteY78" fmla="*/ 2577306 h 3018655"/>
                                                                                          <a:gd name="connsiteX79" fmla="*/ 819865 w 1363328"/>
                                                                                          <a:gd name="connsiteY79" fmla="*/ 2570956 h 3018655"/>
                                                                                          <a:gd name="connsiteX80" fmla="*/ 1010365 w 1363328"/>
                                                                                          <a:gd name="connsiteY80" fmla="*/ 2697956 h 3018655"/>
                                                                                          <a:gd name="connsiteX81" fmla="*/ 1054815 w 1363328"/>
                                                                                          <a:gd name="connsiteY81" fmla="*/ 2710656 h 3018655"/>
                                                                                          <a:gd name="connsiteX82" fmla="*/ 1029415 w 1363328"/>
                                                                                          <a:gd name="connsiteY82" fmla="*/ 2653506 h 3018655"/>
                                                                                          <a:gd name="connsiteX83" fmla="*/ 1023065 w 1363328"/>
                                                                                          <a:gd name="connsiteY83" fmla="*/ 2609056 h 3018655"/>
                                                                                          <a:gd name="connsiteX84" fmla="*/ 1029415 w 1363328"/>
                                                                                          <a:gd name="connsiteY84" fmla="*/ 2602706 h 3018655"/>
                                                                                          <a:gd name="connsiteX85" fmla="*/ 1238965 w 1363328"/>
                                                                                          <a:gd name="connsiteY85" fmla="*/ 2723356 h 3018655"/>
                                                                                          <a:gd name="connsiteX86" fmla="*/ 1355232 w 1363328"/>
                                                                                          <a:gd name="connsiteY86" fmla="*/ 3010013 h 3018655"/>
                                                                                          <a:gd name="connsiteX0" fmla="*/ 1355232 w 1363328"/>
                                                                                          <a:gd name="connsiteY0" fmla="*/ 3010013 h 3018655"/>
                                                                                          <a:gd name="connsiteX1" fmla="*/ 1016715 w 1363328"/>
                                                                                          <a:gd name="connsiteY1" fmla="*/ 2882106 h 3018655"/>
                                                                                          <a:gd name="connsiteX2" fmla="*/ 1042115 w 1363328"/>
                                                                                          <a:gd name="connsiteY2" fmla="*/ 3018631 h 3018655"/>
                                                                                          <a:gd name="connsiteX3" fmla="*/ 788115 w 1363328"/>
                                                                                          <a:gd name="connsiteY3" fmla="*/ 2869406 h 3018655"/>
                                                                                          <a:gd name="connsiteX4" fmla="*/ 381715 w 1363328"/>
                                                                                          <a:gd name="connsiteY4" fmla="*/ 2621756 h 3018655"/>
                                                                                          <a:gd name="connsiteX5" fmla="*/ 349965 w 1363328"/>
                                                                                          <a:gd name="connsiteY5" fmla="*/ 2710656 h 3018655"/>
                                                                                          <a:gd name="connsiteX6" fmla="*/ 51515 w 1363328"/>
                                                                                          <a:gd name="connsiteY6" fmla="*/ 2577306 h 3018655"/>
                                                                                          <a:gd name="connsiteX7" fmla="*/ 38815 w 1363328"/>
                                                                                          <a:gd name="connsiteY7" fmla="*/ 2539206 h 3018655"/>
                                                                                          <a:gd name="connsiteX8" fmla="*/ 57865 w 1363328"/>
                                                                                          <a:gd name="connsiteY8" fmla="*/ 2494756 h 3018655"/>
                                                                                          <a:gd name="connsiteX9" fmla="*/ 115015 w 1363328"/>
                                                                                          <a:gd name="connsiteY9" fmla="*/ 2266156 h 3018655"/>
                                                                                          <a:gd name="connsiteX10" fmla="*/ 216615 w 1363328"/>
                                                                                          <a:gd name="connsiteY10" fmla="*/ 1923256 h 3018655"/>
                                                                                          <a:gd name="connsiteX11" fmla="*/ 273765 w 1363328"/>
                                                                                          <a:gd name="connsiteY11" fmla="*/ 1783556 h 3018655"/>
                                                                                          <a:gd name="connsiteX12" fmla="*/ 254715 w 1363328"/>
                                                                                          <a:gd name="connsiteY12" fmla="*/ 1662906 h 3018655"/>
                                                                                          <a:gd name="connsiteX13" fmla="*/ 203915 w 1363328"/>
                                                                                          <a:gd name="connsiteY13" fmla="*/ 1593056 h 3018655"/>
                                                                                          <a:gd name="connsiteX14" fmla="*/ 64215 w 1363328"/>
                                                                                          <a:gd name="connsiteY14" fmla="*/ 1504156 h 3018655"/>
                                                                                          <a:gd name="connsiteX15" fmla="*/ 26115 w 1363328"/>
                                                                                          <a:gd name="connsiteY15" fmla="*/ 1447006 h 3018655"/>
                                                                                          <a:gd name="connsiteX16" fmla="*/ 715 w 1363328"/>
                                                                                          <a:gd name="connsiteY16" fmla="*/ 1402556 h 3018655"/>
                                                                                          <a:gd name="connsiteX17" fmla="*/ 13415 w 1363328"/>
                                                                                          <a:gd name="connsiteY17" fmla="*/ 1345406 h 3018655"/>
                                                                                          <a:gd name="connsiteX18" fmla="*/ 76915 w 1363328"/>
                                                                                          <a:gd name="connsiteY18" fmla="*/ 1300956 h 3018655"/>
                                                                                          <a:gd name="connsiteX19" fmla="*/ 210265 w 1363328"/>
                                                                                          <a:gd name="connsiteY19" fmla="*/ 1091406 h 3018655"/>
                                                                                          <a:gd name="connsiteX20" fmla="*/ 330915 w 1363328"/>
                                                                                          <a:gd name="connsiteY20" fmla="*/ 685006 h 3018655"/>
                                                                                          <a:gd name="connsiteX21" fmla="*/ 369015 w 1363328"/>
                                                                                          <a:gd name="connsiteY21" fmla="*/ 354806 h 3018655"/>
                                                                                          <a:gd name="connsiteX22" fmla="*/ 267415 w 1363328"/>
                                                                                          <a:gd name="connsiteY22" fmla="*/ 151606 h 3018655"/>
                                                                                          <a:gd name="connsiteX23" fmla="*/ 222965 w 1363328"/>
                                                                                          <a:gd name="connsiteY23" fmla="*/ 126206 h 3018655"/>
                                                                                          <a:gd name="connsiteX24" fmla="*/ 197565 w 1363328"/>
                                                                                          <a:gd name="connsiteY24" fmla="*/ 126206 h 3018655"/>
                                                                                          <a:gd name="connsiteX25" fmla="*/ 216615 w 1363328"/>
                                                                                          <a:gd name="connsiteY25" fmla="*/ 107156 h 3018655"/>
                                                                                          <a:gd name="connsiteX26" fmla="*/ 292815 w 1363328"/>
                                                                                          <a:gd name="connsiteY26" fmla="*/ 50006 h 3018655"/>
                                                                                          <a:gd name="connsiteX27" fmla="*/ 338906 w 1363328"/>
                                                                                          <a:gd name="connsiteY27" fmla="*/ 0 h 3018655"/>
                                                                                          <a:gd name="connsiteX28" fmla="*/ 376650 w 1363328"/>
                                                                                          <a:gd name="connsiteY28" fmla="*/ 36512 h 3018655"/>
                                                                                          <a:gd name="connsiteX29" fmla="*/ 476965 w 1363328"/>
                                                                                          <a:gd name="connsiteY29" fmla="*/ 221456 h 3018655"/>
                                                                                          <a:gd name="connsiteX30" fmla="*/ 711915 w 1363328"/>
                                                                                          <a:gd name="connsiteY30" fmla="*/ 386556 h 3018655"/>
                                                                                          <a:gd name="connsiteX31" fmla="*/ 788115 w 1363328"/>
                                                                                          <a:gd name="connsiteY31" fmla="*/ 443706 h 3018655"/>
                                                                                          <a:gd name="connsiteX32" fmla="*/ 838915 w 1363328"/>
                                                                                          <a:gd name="connsiteY32" fmla="*/ 481806 h 3018655"/>
                                                                                          <a:gd name="connsiteX33" fmla="*/ 838915 w 1363328"/>
                                                                                          <a:gd name="connsiteY33" fmla="*/ 469106 h 3018655"/>
                                                                                          <a:gd name="connsiteX34" fmla="*/ 838915 w 1363328"/>
                                                                                          <a:gd name="connsiteY34" fmla="*/ 456406 h 3018655"/>
                                                                                          <a:gd name="connsiteX35" fmla="*/ 851615 w 1363328"/>
                                                                                          <a:gd name="connsiteY35" fmla="*/ 437356 h 3018655"/>
                                                                                          <a:gd name="connsiteX36" fmla="*/ 915115 w 1363328"/>
                                                                                          <a:gd name="connsiteY36" fmla="*/ 469106 h 3018655"/>
                                                                                          <a:gd name="connsiteX37" fmla="*/ 1042115 w 1363328"/>
                                                                                          <a:gd name="connsiteY37" fmla="*/ 507206 h 3018655"/>
                                                                                          <a:gd name="connsiteX38" fmla="*/ 1073865 w 1363328"/>
                                                                                          <a:gd name="connsiteY38" fmla="*/ 526256 h 3018655"/>
                                                                                          <a:gd name="connsiteX39" fmla="*/ 1137365 w 1363328"/>
                                                                                          <a:gd name="connsiteY39" fmla="*/ 634206 h 3018655"/>
                                                                                          <a:gd name="connsiteX40" fmla="*/ 1213565 w 1363328"/>
                                                                                          <a:gd name="connsiteY40" fmla="*/ 704056 h 3018655"/>
                                                                                          <a:gd name="connsiteX41" fmla="*/ 1213565 w 1363328"/>
                                                                                          <a:gd name="connsiteY41" fmla="*/ 773906 h 3018655"/>
                                                                                          <a:gd name="connsiteX42" fmla="*/ 1213565 w 1363328"/>
                                                                                          <a:gd name="connsiteY42" fmla="*/ 926306 h 3018655"/>
                                                                                          <a:gd name="connsiteX43" fmla="*/ 1219915 w 1363328"/>
                                                                                          <a:gd name="connsiteY43" fmla="*/ 1040606 h 3018655"/>
                                                                                          <a:gd name="connsiteX44" fmla="*/ 1207215 w 1363328"/>
                                                                                          <a:gd name="connsiteY44" fmla="*/ 1078706 h 3018655"/>
                                                                                          <a:gd name="connsiteX45" fmla="*/ 1004015 w 1363328"/>
                                                                                          <a:gd name="connsiteY45" fmla="*/ 1104106 h 3018655"/>
                                                                                          <a:gd name="connsiteX46" fmla="*/ 902415 w 1363328"/>
                                                                                          <a:gd name="connsiteY46" fmla="*/ 1104106 h 3018655"/>
                                                                                          <a:gd name="connsiteX47" fmla="*/ 794465 w 1363328"/>
                                                                                          <a:gd name="connsiteY47" fmla="*/ 1104106 h 3018655"/>
                                                                                          <a:gd name="connsiteX48" fmla="*/ 737315 w 1363328"/>
                                                                                          <a:gd name="connsiteY48" fmla="*/ 1123156 h 3018655"/>
                                                                                          <a:gd name="connsiteX49" fmla="*/ 724615 w 1363328"/>
                                                                                          <a:gd name="connsiteY49" fmla="*/ 1173956 h 3018655"/>
                                                                                          <a:gd name="connsiteX50" fmla="*/ 724615 w 1363328"/>
                                                                                          <a:gd name="connsiteY50" fmla="*/ 1237456 h 3018655"/>
                                                                                          <a:gd name="connsiteX51" fmla="*/ 724615 w 1363328"/>
                                                                                          <a:gd name="connsiteY51" fmla="*/ 1313656 h 3018655"/>
                                                                                          <a:gd name="connsiteX52" fmla="*/ 743665 w 1363328"/>
                                                                                          <a:gd name="connsiteY52" fmla="*/ 1370806 h 3018655"/>
                                                                                          <a:gd name="connsiteX53" fmla="*/ 756365 w 1363328"/>
                                                                                          <a:gd name="connsiteY53" fmla="*/ 1396206 h 3018655"/>
                                                                                          <a:gd name="connsiteX54" fmla="*/ 781765 w 1363328"/>
                                                                                          <a:gd name="connsiteY54" fmla="*/ 1415256 h 3018655"/>
                                                                                          <a:gd name="connsiteX55" fmla="*/ 807165 w 1363328"/>
                                                                                          <a:gd name="connsiteY55" fmla="*/ 1434306 h 3018655"/>
                                                                                          <a:gd name="connsiteX56" fmla="*/ 788115 w 1363328"/>
                                                                                          <a:gd name="connsiteY56" fmla="*/ 1440656 h 3018655"/>
                                                                                          <a:gd name="connsiteX57" fmla="*/ 769065 w 1363328"/>
                                                                                          <a:gd name="connsiteY57" fmla="*/ 1440656 h 3018655"/>
                                                                                          <a:gd name="connsiteX58" fmla="*/ 769065 w 1363328"/>
                                                                                          <a:gd name="connsiteY58" fmla="*/ 1466056 h 3018655"/>
                                                                                          <a:gd name="connsiteX59" fmla="*/ 769065 w 1363328"/>
                                                                                          <a:gd name="connsiteY59" fmla="*/ 1466056 h 3018655"/>
                                                                                          <a:gd name="connsiteX60" fmla="*/ 769065 w 1363328"/>
                                                                                          <a:gd name="connsiteY60" fmla="*/ 1504156 h 3018655"/>
                                                                                          <a:gd name="connsiteX61" fmla="*/ 686515 w 1363328"/>
                                                                                          <a:gd name="connsiteY61" fmla="*/ 1466056 h 3018655"/>
                                                                                          <a:gd name="connsiteX62" fmla="*/ 591265 w 1363328"/>
                                                                                          <a:gd name="connsiteY62" fmla="*/ 1516856 h 3018655"/>
                                                                                          <a:gd name="connsiteX63" fmla="*/ 483315 w 1363328"/>
                                                                                          <a:gd name="connsiteY63" fmla="*/ 1675606 h 3018655"/>
                                                                                          <a:gd name="connsiteX64" fmla="*/ 476965 w 1363328"/>
                                                                                          <a:gd name="connsiteY64" fmla="*/ 1789906 h 3018655"/>
                                                                                          <a:gd name="connsiteX65" fmla="*/ 502365 w 1363328"/>
                                                                                          <a:gd name="connsiteY65" fmla="*/ 1910556 h 3018655"/>
                                                                                          <a:gd name="connsiteX66" fmla="*/ 502365 w 1363328"/>
                                                                                          <a:gd name="connsiteY66" fmla="*/ 2050256 h 3018655"/>
                                                                                          <a:gd name="connsiteX67" fmla="*/ 502365 w 1363328"/>
                                                                                          <a:gd name="connsiteY67" fmla="*/ 2228056 h 3018655"/>
                                                                                          <a:gd name="connsiteX68" fmla="*/ 502365 w 1363328"/>
                                                                                          <a:gd name="connsiteY68" fmla="*/ 2386806 h 3018655"/>
                                                                                          <a:gd name="connsiteX69" fmla="*/ 502365 w 1363328"/>
                                                                                          <a:gd name="connsiteY69" fmla="*/ 2520156 h 3018655"/>
                                                                                          <a:gd name="connsiteX70" fmla="*/ 515065 w 1363328"/>
                                                                                          <a:gd name="connsiteY70" fmla="*/ 2609056 h 3018655"/>
                                                                                          <a:gd name="connsiteX71" fmla="*/ 584915 w 1363328"/>
                                                                                          <a:gd name="connsiteY71" fmla="*/ 2621756 h 3018655"/>
                                                                                          <a:gd name="connsiteX72" fmla="*/ 661115 w 1363328"/>
                                                                                          <a:gd name="connsiteY72" fmla="*/ 2596356 h 3018655"/>
                                                                                          <a:gd name="connsiteX73" fmla="*/ 699215 w 1363328"/>
                                                                                          <a:gd name="connsiteY73" fmla="*/ 2545556 h 3018655"/>
                                                                                          <a:gd name="connsiteX74" fmla="*/ 712153 w 1363328"/>
                                                                                          <a:gd name="connsiteY74" fmla="*/ 2532856 h 3018655"/>
                                                                                          <a:gd name="connsiteX75" fmla="*/ 762715 w 1363328"/>
                                                                                          <a:gd name="connsiteY75" fmla="*/ 2590006 h 3018655"/>
                                                                                          <a:gd name="connsiteX76" fmla="*/ 813515 w 1363328"/>
                                                                                          <a:gd name="connsiteY76" fmla="*/ 2615406 h 3018655"/>
                                                                                          <a:gd name="connsiteX77" fmla="*/ 838915 w 1363328"/>
                                                                                          <a:gd name="connsiteY77" fmla="*/ 2615406 h 3018655"/>
                                                                                          <a:gd name="connsiteX78" fmla="*/ 832565 w 1363328"/>
                                                                                          <a:gd name="connsiteY78" fmla="*/ 2577306 h 3018655"/>
                                                                                          <a:gd name="connsiteX79" fmla="*/ 819865 w 1363328"/>
                                                                                          <a:gd name="connsiteY79" fmla="*/ 2570956 h 3018655"/>
                                                                                          <a:gd name="connsiteX80" fmla="*/ 1010365 w 1363328"/>
                                                                                          <a:gd name="connsiteY80" fmla="*/ 2697956 h 3018655"/>
                                                                                          <a:gd name="connsiteX81" fmla="*/ 1054815 w 1363328"/>
                                                                                          <a:gd name="connsiteY81" fmla="*/ 2710656 h 3018655"/>
                                                                                          <a:gd name="connsiteX82" fmla="*/ 1029415 w 1363328"/>
                                                                                          <a:gd name="connsiteY82" fmla="*/ 2653506 h 3018655"/>
                                                                                          <a:gd name="connsiteX83" fmla="*/ 1023065 w 1363328"/>
                                                                                          <a:gd name="connsiteY83" fmla="*/ 2609056 h 3018655"/>
                                                                                          <a:gd name="connsiteX84" fmla="*/ 1029415 w 1363328"/>
                                                                                          <a:gd name="connsiteY84" fmla="*/ 2602706 h 3018655"/>
                                                                                          <a:gd name="connsiteX85" fmla="*/ 1238965 w 1363328"/>
                                                                                          <a:gd name="connsiteY85" fmla="*/ 2723356 h 3018655"/>
                                                                                          <a:gd name="connsiteX86" fmla="*/ 1355232 w 1363328"/>
                                                                                          <a:gd name="connsiteY86" fmla="*/ 3010013 h 3018655"/>
                                                                                          <a:gd name="connsiteX0" fmla="*/ 1355232 w 1363328"/>
                                                                                          <a:gd name="connsiteY0" fmla="*/ 3010013 h 3018655"/>
                                                                                          <a:gd name="connsiteX1" fmla="*/ 1016715 w 1363328"/>
                                                                                          <a:gd name="connsiteY1" fmla="*/ 2882106 h 3018655"/>
                                                                                          <a:gd name="connsiteX2" fmla="*/ 1042115 w 1363328"/>
                                                                                          <a:gd name="connsiteY2" fmla="*/ 3018631 h 3018655"/>
                                                                                          <a:gd name="connsiteX3" fmla="*/ 788115 w 1363328"/>
                                                                                          <a:gd name="connsiteY3" fmla="*/ 2869406 h 3018655"/>
                                                                                          <a:gd name="connsiteX4" fmla="*/ 381715 w 1363328"/>
                                                                                          <a:gd name="connsiteY4" fmla="*/ 2621756 h 3018655"/>
                                                                                          <a:gd name="connsiteX5" fmla="*/ 349965 w 1363328"/>
                                                                                          <a:gd name="connsiteY5" fmla="*/ 2710656 h 3018655"/>
                                                                                          <a:gd name="connsiteX6" fmla="*/ 51515 w 1363328"/>
                                                                                          <a:gd name="connsiteY6" fmla="*/ 2577306 h 3018655"/>
                                                                                          <a:gd name="connsiteX7" fmla="*/ 38815 w 1363328"/>
                                                                                          <a:gd name="connsiteY7" fmla="*/ 2539206 h 3018655"/>
                                                                                          <a:gd name="connsiteX8" fmla="*/ 57865 w 1363328"/>
                                                                                          <a:gd name="connsiteY8" fmla="*/ 2494756 h 3018655"/>
                                                                                          <a:gd name="connsiteX9" fmla="*/ 115015 w 1363328"/>
                                                                                          <a:gd name="connsiteY9" fmla="*/ 2266156 h 3018655"/>
                                                                                          <a:gd name="connsiteX10" fmla="*/ 216615 w 1363328"/>
                                                                                          <a:gd name="connsiteY10" fmla="*/ 1923256 h 3018655"/>
                                                                                          <a:gd name="connsiteX11" fmla="*/ 273765 w 1363328"/>
                                                                                          <a:gd name="connsiteY11" fmla="*/ 1783556 h 3018655"/>
                                                                                          <a:gd name="connsiteX12" fmla="*/ 254715 w 1363328"/>
                                                                                          <a:gd name="connsiteY12" fmla="*/ 1662906 h 3018655"/>
                                                                                          <a:gd name="connsiteX13" fmla="*/ 203915 w 1363328"/>
                                                                                          <a:gd name="connsiteY13" fmla="*/ 1593056 h 3018655"/>
                                                                                          <a:gd name="connsiteX14" fmla="*/ 64215 w 1363328"/>
                                                                                          <a:gd name="connsiteY14" fmla="*/ 1504156 h 3018655"/>
                                                                                          <a:gd name="connsiteX15" fmla="*/ 26115 w 1363328"/>
                                                                                          <a:gd name="connsiteY15" fmla="*/ 1447006 h 3018655"/>
                                                                                          <a:gd name="connsiteX16" fmla="*/ 715 w 1363328"/>
                                                                                          <a:gd name="connsiteY16" fmla="*/ 1402556 h 3018655"/>
                                                                                          <a:gd name="connsiteX17" fmla="*/ 13415 w 1363328"/>
                                                                                          <a:gd name="connsiteY17" fmla="*/ 1345406 h 3018655"/>
                                                                                          <a:gd name="connsiteX18" fmla="*/ 76915 w 1363328"/>
                                                                                          <a:gd name="connsiteY18" fmla="*/ 1300956 h 3018655"/>
                                                                                          <a:gd name="connsiteX19" fmla="*/ 210265 w 1363328"/>
                                                                                          <a:gd name="connsiteY19" fmla="*/ 1091406 h 3018655"/>
                                                                                          <a:gd name="connsiteX20" fmla="*/ 330915 w 1363328"/>
                                                                                          <a:gd name="connsiteY20" fmla="*/ 685006 h 3018655"/>
                                                                                          <a:gd name="connsiteX21" fmla="*/ 369015 w 1363328"/>
                                                                                          <a:gd name="connsiteY21" fmla="*/ 354806 h 3018655"/>
                                                                                          <a:gd name="connsiteX22" fmla="*/ 267415 w 1363328"/>
                                                                                          <a:gd name="connsiteY22" fmla="*/ 151606 h 3018655"/>
                                                                                          <a:gd name="connsiteX23" fmla="*/ 222965 w 1363328"/>
                                                                                          <a:gd name="connsiteY23" fmla="*/ 126206 h 3018655"/>
                                                                                          <a:gd name="connsiteX24" fmla="*/ 197565 w 1363328"/>
                                                                                          <a:gd name="connsiteY24" fmla="*/ 126206 h 3018655"/>
                                                                                          <a:gd name="connsiteX25" fmla="*/ 216615 w 1363328"/>
                                                                                          <a:gd name="connsiteY25" fmla="*/ 107156 h 3018655"/>
                                                                                          <a:gd name="connsiteX26" fmla="*/ 292815 w 1363328"/>
                                                                                          <a:gd name="connsiteY26" fmla="*/ 50006 h 3018655"/>
                                                                                          <a:gd name="connsiteX27" fmla="*/ 338906 w 1363328"/>
                                                                                          <a:gd name="connsiteY27" fmla="*/ 0 h 3018655"/>
                                                                                          <a:gd name="connsiteX28" fmla="*/ 376650 w 1363328"/>
                                                                                          <a:gd name="connsiteY28" fmla="*/ 36512 h 3018655"/>
                                                                                          <a:gd name="connsiteX29" fmla="*/ 513353 w 1363328"/>
                                                                                          <a:gd name="connsiteY29" fmla="*/ 202406 h 3018655"/>
                                                                                          <a:gd name="connsiteX30" fmla="*/ 711915 w 1363328"/>
                                                                                          <a:gd name="connsiteY30" fmla="*/ 386556 h 3018655"/>
                                                                                          <a:gd name="connsiteX31" fmla="*/ 788115 w 1363328"/>
                                                                                          <a:gd name="connsiteY31" fmla="*/ 443706 h 3018655"/>
                                                                                          <a:gd name="connsiteX32" fmla="*/ 838915 w 1363328"/>
                                                                                          <a:gd name="connsiteY32" fmla="*/ 481806 h 3018655"/>
                                                                                          <a:gd name="connsiteX33" fmla="*/ 838915 w 1363328"/>
                                                                                          <a:gd name="connsiteY33" fmla="*/ 469106 h 3018655"/>
                                                                                          <a:gd name="connsiteX34" fmla="*/ 838915 w 1363328"/>
                                                                                          <a:gd name="connsiteY34" fmla="*/ 456406 h 3018655"/>
                                                                                          <a:gd name="connsiteX35" fmla="*/ 851615 w 1363328"/>
                                                                                          <a:gd name="connsiteY35" fmla="*/ 437356 h 3018655"/>
                                                                                          <a:gd name="connsiteX36" fmla="*/ 915115 w 1363328"/>
                                                                                          <a:gd name="connsiteY36" fmla="*/ 469106 h 3018655"/>
                                                                                          <a:gd name="connsiteX37" fmla="*/ 1042115 w 1363328"/>
                                                                                          <a:gd name="connsiteY37" fmla="*/ 507206 h 3018655"/>
                                                                                          <a:gd name="connsiteX38" fmla="*/ 1073865 w 1363328"/>
                                                                                          <a:gd name="connsiteY38" fmla="*/ 526256 h 3018655"/>
                                                                                          <a:gd name="connsiteX39" fmla="*/ 1137365 w 1363328"/>
                                                                                          <a:gd name="connsiteY39" fmla="*/ 634206 h 3018655"/>
                                                                                          <a:gd name="connsiteX40" fmla="*/ 1213565 w 1363328"/>
                                                                                          <a:gd name="connsiteY40" fmla="*/ 704056 h 3018655"/>
                                                                                          <a:gd name="connsiteX41" fmla="*/ 1213565 w 1363328"/>
                                                                                          <a:gd name="connsiteY41" fmla="*/ 773906 h 3018655"/>
                                                                                          <a:gd name="connsiteX42" fmla="*/ 1213565 w 1363328"/>
                                                                                          <a:gd name="connsiteY42" fmla="*/ 926306 h 3018655"/>
                                                                                          <a:gd name="connsiteX43" fmla="*/ 1219915 w 1363328"/>
                                                                                          <a:gd name="connsiteY43" fmla="*/ 1040606 h 3018655"/>
                                                                                          <a:gd name="connsiteX44" fmla="*/ 1207215 w 1363328"/>
                                                                                          <a:gd name="connsiteY44" fmla="*/ 1078706 h 3018655"/>
                                                                                          <a:gd name="connsiteX45" fmla="*/ 1004015 w 1363328"/>
                                                                                          <a:gd name="connsiteY45" fmla="*/ 1104106 h 3018655"/>
                                                                                          <a:gd name="connsiteX46" fmla="*/ 902415 w 1363328"/>
                                                                                          <a:gd name="connsiteY46" fmla="*/ 1104106 h 3018655"/>
                                                                                          <a:gd name="connsiteX47" fmla="*/ 794465 w 1363328"/>
                                                                                          <a:gd name="connsiteY47" fmla="*/ 1104106 h 3018655"/>
                                                                                          <a:gd name="connsiteX48" fmla="*/ 737315 w 1363328"/>
                                                                                          <a:gd name="connsiteY48" fmla="*/ 1123156 h 3018655"/>
                                                                                          <a:gd name="connsiteX49" fmla="*/ 724615 w 1363328"/>
                                                                                          <a:gd name="connsiteY49" fmla="*/ 1173956 h 3018655"/>
                                                                                          <a:gd name="connsiteX50" fmla="*/ 724615 w 1363328"/>
                                                                                          <a:gd name="connsiteY50" fmla="*/ 1237456 h 3018655"/>
                                                                                          <a:gd name="connsiteX51" fmla="*/ 724615 w 1363328"/>
                                                                                          <a:gd name="connsiteY51" fmla="*/ 1313656 h 3018655"/>
                                                                                          <a:gd name="connsiteX52" fmla="*/ 743665 w 1363328"/>
                                                                                          <a:gd name="connsiteY52" fmla="*/ 1370806 h 3018655"/>
                                                                                          <a:gd name="connsiteX53" fmla="*/ 756365 w 1363328"/>
                                                                                          <a:gd name="connsiteY53" fmla="*/ 1396206 h 3018655"/>
                                                                                          <a:gd name="connsiteX54" fmla="*/ 781765 w 1363328"/>
                                                                                          <a:gd name="connsiteY54" fmla="*/ 1415256 h 3018655"/>
                                                                                          <a:gd name="connsiteX55" fmla="*/ 807165 w 1363328"/>
                                                                                          <a:gd name="connsiteY55" fmla="*/ 1434306 h 3018655"/>
                                                                                          <a:gd name="connsiteX56" fmla="*/ 788115 w 1363328"/>
                                                                                          <a:gd name="connsiteY56" fmla="*/ 1440656 h 3018655"/>
                                                                                          <a:gd name="connsiteX57" fmla="*/ 769065 w 1363328"/>
                                                                                          <a:gd name="connsiteY57" fmla="*/ 1440656 h 3018655"/>
                                                                                          <a:gd name="connsiteX58" fmla="*/ 769065 w 1363328"/>
                                                                                          <a:gd name="connsiteY58" fmla="*/ 1466056 h 3018655"/>
                                                                                          <a:gd name="connsiteX59" fmla="*/ 769065 w 1363328"/>
                                                                                          <a:gd name="connsiteY59" fmla="*/ 1466056 h 3018655"/>
                                                                                          <a:gd name="connsiteX60" fmla="*/ 769065 w 1363328"/>
                                                                                          <a:gd name="connsiteY60" fmla="*/ 1504156 h 3018655"/>
                                                                                          <a:gd name="connsiteX61" fmla="*/ 686515 w 1363328"/>
                                                                                          <a:gd name="connsiteY61" fmla="*/ 1466056 h 3018655"/>
                                                                                          <a:gd name="connsiteX62" fmla="*/ 591265 w 1363328"/>
                                                                                          <a:gd name="connsiteY62" fmla="*/ 1516856 h 3018655"/>
                                                                                          <a:gd name="connsiteX63" fmla="*/ 483315 w 1363328"/>
                                                                                          <a:gd name="connsiteY63" fmla="*/ 1675606 h 3018655"/>
                                                                                          <a:gd name="connsiteX64" fmla="*/ 476965 w 1363328"/>
                                                                                          <a:gd name="connsiteY64" fmla="*/ 1789906 h 3018655"/>
                                                                                          <a:gd name="connsiteX65" fmla="*/ 502365 w 1363328"/>
                                                                                          <a:gd name="connsiteY65" fmla="*/ 1910556 h 3018655"/>
                                                                                          <a:gd name="connsiteX66" fmla="*/ 502365 w 1363328"/>
                                                                                          <a:gd name="connsiteY66" fmla="*/ 2050256 h 3018655"/>
                                                                                          <a:gd name="connsiteX67" fmla="*/ 502365 w 1363328"/>
                                                                                          <a:gd name="connsiteY67" fmla="*/ 2228056 h 3018655"/>
                                                                                          <a:gd name="connsiteX68" fmla="*/ 502365 w 1363328"/>
                                                                                          <a:gd name="connsiteY68" fmla="*/ 2386806 h 3018655"/>
                                                                                          <a:gd name="connsiteX69" fmla="*/ 502365 w 1363328"/>
                                                                                          <a:gd name="connsiteY69" fmla="*/ 2520156 h 3018655"/>
                                                                                          <a:gd name="connsiteX70" fmla="*/ 515065 w 1363328"/>
                                                                                          <a:gd name="connsiteY70" fmla="*/ 2609056 h 3018655"/>
                                                                                          <a:gd name="connsiteX71" fmla="*/ 584915 w 1363328"/>
                                                                                          <a:gd name="connsiteY71" fmla="*/ 2621756 h 3018655"/>
                                                                                          <a:gd name="connsiteX72" fmla="*/ 661115 w 1363328"/>
                                                                                          <a:gd name="connsiteY72" fmla="*/ 2596356 h 3018655"/>
                                                                                          <a:gd name="connsiteX73" fmla="*/ 699215 w 1363328"/>
                                                                                          <a:gd name="connsiteY73" fmla="*/ 2545556 h 3018655"/>
                                                                                          <a:gd name="connsiteX74" fmla="*/ 712153 w 1363328"/>
                                                                                          <a:gd name="connsiteY74" fmla="*/ 2532856 h 3018655"/>
                                                                                          <a:gd name="connsiteX75" fmla="*/ 762715 w 1363328"/>
                                                                                          <a:gd name="connsiteY75" fmla="*/ 2590006 h 3018655"/>
                                                                                          <a:gd name="connsiteX76" fmla="*/ 813515 w 1363328"/>
                                                                                          <a:gd name="connsiteY76" fmla="*/ 2615406 h 3018655"/>
                                                                                          <a:gd name="connsiteX77" fmla="*/ 838915 w 1363328"/>
                                                                                          <a:gd name="connsiteY77" fmla="*/ 2615406 h 3018655"/>
                                                                                          <a:gd name="connsiteX78" fmla="*/ 832565 w 1363328"/>
                                                                                          <a:gd name="connsiteY78" fmla="*/ 2577306 h 3018655"/>
                                                                                          <a:gd name="connsiteX79" fmla="*/ 819865 w 1363328"/>
                                                                                          <a:gd name="connsiteY79" fmla="*/ 2570956 h 3018655"/>
                                                                                          <a:gd name="connsiteX80" fmla="*/ 1010365 w 1363328"/>
                                                                                          <a:gd name="connsiteY80" fmla="*/ 2697956 h 3018655"/>
                                                                                          <a:gd name="connsiteX81" fmla="*/ 1054815 w 1363328"/>
                                                                                          <a:gd name="connsiteY81" fmla="*/ 2710656 h 3018655"/>
                                                                                          <a:gd name="connsiteX82" fmla="*/ 1029415 w 1363328"/>
                                                                                          <a:gd name="connsiteY82" fmla="*/ 2653506 h 3018655"/>
                                                                                          <a:gd name="connsiteX83" fmla="*/ 1023065 w 1363328"/>
                                                                                          <a:gd name="connsiteY83" fmla="*/ 2609056 h 3018655"/>
                                                                                          <a:gd name="connsiteX84" fmla="*/ 1029415 w 1363328"/>
                                                                                          <a:gd name="connsiteY84" fmla="*/ 2602706 h 3018655"/>
                                                                                          <a:gd name="connsiteX85" fmla="*/ 1238965 w 1363328"/>
                                                                                          <a:gd name="connsiteY85" fmla="*/ 2723356 h 3018655"/>
                                                                                          <a:gd name="connsiteX86" fmla="*/ 1355232 w 1363328"/>
                                                                                          <a:gd name="connsiteY86" fmla="*/ 3010013 h 3018655"/>
                                                                                          <a:gd name="connsiteX0" fmla="*/ 1355232 w 1363328"/>
                                                                                          <a:gd name="connsiteY0" fmla="*/ 3010013 h 3018655"/>
                                                                                          <a:gd name="connsiteX1" fmla="*/ 1016715 w 1363328"/>
                                                                                          <a:gd name="connsiteY1" fmla="*/ 2882106 h 3018655"/>
                                                                                          <a:gd name="connsiteX2" fmla="*/ 1042115 w 1363328"/>
                                                                                          <a:gd name="connsiteY2" fmla="*/ 3018631 h 3018655"/>
                                                                                          <a:gd name="connsiteX3" fmla="*/ 788115 w 1363328"/>
                                                                                          <a:gd name="connsiteY3" fmla="*/ 2869406 h 3018655"/>
                                                                                          <a:gd name="connsiteX4" fmla="*/ 381715 w 1363328"/>
                                                                                          <a:gd name="connsiteY4" fmla="*/ 2621756 h 3018655"/>
                                                                                          <a:gd name="connsiteX5" fmla="*/ 349965 w 1363328"/>
                                                                                          <a:gd name="connsiteY5" fmla="*/ 2710656 h 3018655"/>
                                                                                          <a:gd name="connsiteX6" fmla="*/ 51515 w 1363328"/>
                                                                                          <a:gd name="connsiteY6" fmla="*/ 2577306 h 3018655"/>
                                                                                          <a:gd name="connsiteX7" fmla="*/ 38815 w 1363328"/>
                                                                                          <a:gd name="connsiteY7" fmla="*/ 2539206 h 3018655"/>
                                                                                          <a:gd name="connsiteX8" fmla="*/ 57865 w 1363328"/>
                                                                                          <a:gd name="connsiteY8" fmla="*/ 2494756 h 3018655"/>
                                                                                          <a:gd name="connsiteX9" fmla="*/ 115015 w 1363328"/>
                                                                                          <a:gd name="connsiteY9" fmla="*/ 2266156 h 3018655"/>
                                                                                          <a:gd name="connsiteX10" fmla="*/ 216615 w 1363328"/>
                                                                                          <a:gd name="connsiteY10" fmla="*/ 1923256 h 3018655"/>
                                                                                          <a:gd name="connsiteX11" fmla="*/ 273765 w 1363328"/>
                                                                                          <a:gd name="connsiteY11" fmla="*/ 1783556 h 3018655"/>
                                                                                          <a:gd name="connsiteX12" fmla="*/ 254715 w 1363328"/>
                                                                                          <a:gd name="connsiteY12" fmla="*/ 1662906 h 3018655"/>
                                                                                          <a:gd name="connsiteX13" fmla="*/ 203915 w 1363328"/>
                                                                                          <a:gd name="connsiteY13" fmla="*/ 1593056 h 3018655"/>
                                                                                          <a:gd name="connsiteX14" fmla="*/ 64215 w 1363328"/>
                                                                                          <a:gd name="connsiteY14" fmla="*/ 1504156 h 3018655"/>
                                                                                          <a:gd name="connsiteX15" fmla="*/ 26115 w 1363328"/>
                                                                                          <a:gd name="connsiteY15" fmla="*/ 1447006 h 3018655"/>
                                                                                          <a:gd name="connsiteX16" fmla="*/ 715 w 1363328"/>
                                                                                          <a:gd name="connsiteY16" fmla="*/ 1402556 h 3018655"/>
                                                                                          <a:gd name="connsiteX17" fmla="*/ 13415 w 1363328"/>
                                                                                          <a:gd name="connsiteY17" fmla="*/ 1345406 h 3018655"/>
                                                                                          <a:gd name="connsiteX18" fmla="*/ 76915 w 1363328"/>
                                                                                          <a:gd name="connsiteY18" fmla="*/ 1300956 h 3018655"/>
                                                                                          <a:gd name="connsiteX19" fmla="*/ 210265 w 1363328"/>
                                                                                          <a:gd name="connsiteY19" fmla="*/ 1091406 h 3018655"/>
                                                                                          <a:gd name="connsiteX20" fmla="*/ 330915 w 1363328"/>
                                                                                          <a:gd name="connsiteY20" fmla="*/ 685006 h 3018655"/>
                                                                                          <a:gd name="connsiteX21" fmla="*/ 369015 w 1363328"/>
                                                                                          <a:gd name="connsiteY21" fmla="*/ 354806 h 3018655"/>
                                                                                          <a:gd name="connsiteX22" fmla="*/ 267415 w 1363328"/>
                                                                                          <a:gd name="connsiteY22" fmla="*/ 151606 h 3018655"/>
                                                                                          <a:gd name="connsiteX23" fmla="*/ 222965 w 1363328"/>
                                                                                          <a:gd name="connsiteY23" fmla="*/ 126206 h 3018655"/>
                                                                                          <a:gd name="connsiteX24" fmla="*/ 197565 w 1363328"/>
                                                                                          <a:gd name="connsiteY24" fmla="*/ 126206 h 3018655"/>
                                                                                          <a:gd name="connsiteX25" fmla="*/ 216615 w 1363328"/>
                                                                                          <a:gd name="connsiteY25" fmla="*/ 107156 h 3018655"/>
                                                                                          <a:gd name="connsiteX26" fmla="*/ 292815 w 1363328"/>
                                                                                          <a:gd name="connsiteY26" fmla="*/ 50006 h 3018655"/>
                                                                                          <a:gd name="connsiteX27" fmla="*/ 338906 w 1363328"/>
                                                                                          <a:gd name="connsiteY27" fmla="*/ 0 h 3018655"/>
                                                                                          <a:gd name="connsiteX28" fmla="*/ 376650 w 1363328"/>
                                                                                          <a:gd name="connsiteY28" fmla="*/ 36512 h 3018655"/>
                                                                                          <a:gd name="connsiteX29" fmla="*/ 513353 w 1363328"/>
                                                                                          <a:gd name="connsiteY29" fmla="*/ 202406 h 3018655"/>
                                                                                          <a:gd name="connsiteX30" fmla="*/ 711915 w 1363328"/>
                                                                                          <a:gd name="connsiteY30" fmla="*/ 386556 h 3018655"/>
                                                                                          <a:gd name="connsiteX31" fmla="*/ 788115 w 1363328"/>
                                                                                          <a:gd name="connsiteY31" fmla="*/ 443706 h 3018655"/>
                                                                                          <a:gd name="connsiteX32" fmla="*/ 812231 w 1363328"/>
                                                                                          <a:gd name="connsiteY32" fmla="*/ 436562 h 3018655"/>
                                                                                          <a:gd name="connsiteX33" fmla="*/ 838915 w 1363328"/>
                                                                                          <a:gd name="connsiteY33" fmla="*/ 469106 h 3018655"/>
                                                                                          <a:gd name="connsiteX34" fmla="*/ 838915 w 1363328"/>
                                                                                          <a:gd name="connsiteY34" fmla="*/ 456406 h 3018655"/>
                                                                                          <a:gd name="connsiteX35" fmla="*/ 851615 w 1363328"/>
                                                                                          <a:gd name="connsiteY35" fmla="*/ 437356 h 3018655"/>
                                                                                          <a:gd name="connsiteX36" fmla="*/ 915115 w 1363328"/>
                                                                                          <a:gd name="connsiteY36" fmla="*/ 469106 h 3018655"/>
                                                                                          <a:gd name="connsiteX37" fmla="*/ 1042115 w 1363328"/>
                                                                                          <a:gd name="connsiteY37" fmla="*/ 507206 h 3018655"/>
                                                                                          <a:gd name="connsiteX38" fmla="*/ 1073865 w 1363328"/>
                                                                                          <a:gd name="connsiteY38" fmla="*/ 526256 h 3018655"/>
                                                                                          <a:gd name="connsiteX39" fmla="*/ 1137365 w 1363328"/>
                                                                                          <a:gd name="connsiteY39" fmla="*/ 634206 h 3018655"/>
                                                                                          <a:gd name="connsiteX40" fmla="*/ 1213565 w 1363328"/>
                                                                                          <a:gd name="connsiteY40" fmla="*/ 704056 h 3018655"/>
                                                                                          <a:gd name="connsiteX41" fmla="*/ 1213565 w 1363328"/>
                                                                                          <a:gd name="connsiteY41" fmla="*/ 773906 h 3018655"/>
                                                                                          <a:gd name="connsiteX42" fmla="*/ 1213565 w 1363328"/>
                                                                                          <a:gd name="connsiteY42" fmla="*/ 926306 h 3018655"/>
                                                                                          <a:gd name="connsiteX43" fmla="*/ 1219915 w 1363328"/>
                                                                                          <a:gd name="connsiteY43" fmla="*/ 1040606 h 3018655"/>
                                                                                          <a:gd name="connsiteX44" fmla="*/ 1207215 w 1363328"/>
                                                                                          <a:gd name="connsiteY44" fmla="*/ 1078706 h 3018655"/>
                                                                                          <a:gd name="connsiteX45" fmla="*/ 1004015 w 1363328"/>
                                                                                          <a:gd name="connsiteY45" fmla="*/ 1104106 h 3018655"/>
                                                                                          <a:gd name="connsiteX46" fmla="*/ 902415 w 1363328"/>
                                                                                          <a:gd name="connsiteY46" fmla="*/ 1104106 h 3018655"/>
                                                                                          <a:gd name="connsiteX47" fmla="*/ 794465 w 1363328"/>
                                                                                          <a:gd name="connsiteY47" fmla="*/ 1104106 h 3018655"/>
                                                                                          <a:gd name="connsiteX48" fmla="*/ 737315 w 1363328"/>
                                                                                          <a:gd name="connsiteY48" fmla="*/ 1123156 h 3018655"/>
                                                                                          <a:gd name="connsiteX49" fmla="*/ 724615 w 1363328"/>
                                                                                          <a:gd name="connsiteY49" fmla="*/ 1173956 h 3018655"/>
                                                                                          <a:gd name="connsiteX50" fmla="*/ 724615 w 1363328"/>
                                                                                          <a:gd name="connsiteY50" fmla="*/ 1237456 h 3018655"/>
                                                                                          <a:gd name="connsiteX51" fmla="*/ 724615 w 1363328"/>
                                                                                          <a:gd name="connsiteY51" fmla="*/ 1313656 h 3018655"/>
                                                                                          <a:gd name="connsiteX52" fmla="*/ 743665 w 1363328"/>
                                                                                          <a:gd name="connsiteY52" fmla="*/ 1370806 h 3018655"/>
                                                                                          <a:gd name="connsiteX53" fmla="*/ 756365 w 1363328"/>
                                                                                          <a:gd name="connsiteY53" fmla="*/ 1396206 h 3018655"/>
                                                                                          <a:gd name="connsiteX54" fmla="*/ 781765 w 1363328"/>
                                                                                          <a:gd name="connsiteY54" fmla="*/ 1415256 h 3018655"/>
                                                                                          <a:gd name="connsiteX55" fmla="*/ 807165 w 1363328"/>
                                                                                          <a:gd name="connsiteY55" fmla="*/ 1434306 h 3018655"/>
                                                                                          <a:gd name="connsiteX56" fmla="*/ 788115 w 1363328"/>
                                                                                          <a:gd name="connsiteY56" fmla="*/ 1440656 h 3018655"/>
                                                                                          <a:gd name="connsiteX57" fmla="*/ 769065 w 1363328"/>
                                                                                          <a:gd name="connsiteY57" fmla="*/ 1440656 h 3018655"/>
                                                                                          <a:gd name="connsiteX58" fmla="*/ 769065 w 1363328"/>
                                                                                          <a:gd name="connsiteY58" fmla="*/ 1466056 h 3018655"/>
                                                                                          <a:gd name="connsiteX59" fmla="*/ 769065 w 1363328"/>
                                                                                          <a:gd name="connsiteY59" fmla="*/ 1466056 h 3018655"/>
                                                                                          <a:gd name="connsiteX60" fmla="*/ 769065 w 1363328"/>
                                                                                          <a:gd name="connsiteY60" fmla="*/ 1504156 h 3018655"/>
                                                                                          <a:gd name="connsiteX61" fmla="*/ 686515 w 1363328"/>
                                                                                          <a:gd name="connsiteY61" fmla="*/ 1466056 h 3018655"/>
                                                                                          <a:gd name="connsiteX62" fmla="*/ 591265 w 1363328"/>
                                                                                          <a:gd name="connsiteY62" fmla="*/ 1516856 h 3018655"/>
                                                                                          <a:gd name="connsiteX63" fmla="*/ 483315 w 1363328"/>
                                                                                          <a:gd name="connsiteY63" fmla="*/ 1675606 h 3018655"/>
                                                                                          <a:gd name="connsiteX64" fmla="*/ 476965 w 1363328"/>
                                                                                          <a:gd name="connsiteY64" fmla="*/ 1789906 h 3018655"/>
                                                                                          <a:gd name="connsiteX65" fmla="*/ 502365 w 1363328"/>
                                                                                          <a:gd name="connsiteY65" fmla="*/ 1910556 h 3018655"/>
                                                                                          <a:gd name="connsiteX66" fmla="*/ 502365 w 1363328"/>
                                                                                          <a:gd name="connsiteY66" fmla="*/ 2050256 h 3018655"/>
                                                                                          <a:gd name="connsiteX67" fmla="*/ 502365 w 1363328"/>
                                                                                          <a:gd name="connsiteY67" fmla="*/ 2228056 h 3018655"/>
                                                                                          <a:gd name="connsiteX68" fmla="*/ 502365 w 1363328"/>
                                                                                          <a:gd name="connsiteY68" fmla="*/ 2386806 h 3018655"/>
                                                                                          <a:gd name="connsiteX69" fmla="*/ 502365 w 1363328"/>
                                                                                          <a:gd name="connsiteY69" fmla="*/ 2520156 h 3018655"/>
                                                                                          <a:gd name="connsiteX70" fmla="*/ 515065 w 1363328"/>
                                                                                          <a:gd name="connsiteY70" fmla="*/ 2609056 h 3018655"/>
                                                                                          <a:gd name="connsiteX71" fmla="*/ 584915 w 1363328"/>
                                                                                          <a:gd name="connsiteY71" fmla="*/ 2621756 h 3018655"/>
                                                                                          <a:gd name="connsiteX72" fmla="*/ 661115 w 1363328"/>
                                                                                          <a:gd name="connsiteY72" fmla="*/ 2596356 h 3018655"/>
                                                                                          <a:gd name="connsiteX73" fmla="*/ 699215 w 1363328"/>
                                                                                          <a:gd name="connsiteY73" fmla="*/ 2545556 h 3018655"/>
                                                                                          <a:gd name="connsiteX74" fmla="*/ 712153 w 1363328"/>
                                                                                          <a:gd name="connsiteY74" fmla="*/ 2532856 h 3018655"/>
                                                                                          <a:gd name="connsiteX75" fmla="*/ 762715 w 1363328"/>
                                                                                          <a:gd name="connsiteY75" fmla="*/ 2590006 h 3018655"/>
                                                                                          <a:gd name="connsiteX76" fmla="*/ 813515 w 1363328"/>
                                                                                          <a:gd name="connsiteY76" fmla="*/ 2615406 h 3018655"/>
                                                                                          <a:gd name="connsiteX77" fmla="*/ 838915 w 1363328"/>
                                                                                          <a:gd name="connsiteY77" fmla="*/ 2615406 h 3018655"/>
                                                                                          <a:gd name="connsiteX78" fmla="*/ 832565 w 1363328"/>
                                                                                          <a:gd name="connsiteY78" fmla="*/ 2577306 h 3018655"/>
                                                                                          <a:gd name="connsiteX79" fmla="*/ 819865 w 1363328"/>
                                                                                          <a:gd name="connsiteY79" fmla="*/ 2570956 h 3018655"/>
                                                                                          <a:gd name="connsiteX80" fmla="*/ 1010365 w 1363328"/>
                                                                                          <a:gd name="connsiteY80" fmla="*/ 2697956 h 3018655"/>
                                                                                          <a:gd name="connsiteX81" fmla="*/ 1054815 w 1363328"/>
                                                                                          <a:gd name="connsiteY81" fmla="*/ 2710656 h 3018655"/>
                                                                                          <a:gd name="connsiteX82" fmla="*/ 1029415 w 1363328"/>
                                                                                          <a:gd name="connsiteY82" fmla="*/ 2653506 h 3018655"/>
                                                                                          <a:gd name="connsiteX83" fmla="*/ 1023065 w 1363328"/>
                                                                                          <a:gd name="connsiteY83" fmla="*/ 2609056 h 3018655"/>
                                                                                          <a:gd name="connsiteX84" fmla="*/ 1029415 w 1363328"/>
                                                                                          <a:gd name="connsiteY84" fmla="*/ 2602706 h 3018655"/>
                                                                                          <a:gd name="connsiteX85" fmla="*/ 1238965 w 1363328"/>
                                                                                          <a:gd name="connsiteY85" fmla="*/ 2723356 h 3018655"/>
                                                                                          <a:gd name="connsiteX86" fmla="*/ 1355232 w 1363328"/>
                                                                                          <a:gd name="connsiteY86" fmla="*/ 3010013 h 3018655"/>
                                                                                          <a:gd name="connsiteX0" fmla="*/ 1355232 w 1363328"/>
                                                                                          <a:gd name="connsiteY0" fmla="*/ 3010013 h 3018655"/>
                                                                                          <a:gd name="connsiteX1" fmla="*/ 1016715 w 1363328"/>
                                                                                          <a:gd name="connsiteY1" fmla="*/ 2882106 h 3018655"/>
                                                                                          <a:gd name="connsiteX2" fmla="*/ 1042115 w 1363328"/>
                                                                                          <a:gd name="connsiteY2" fmla="*/ 3018631 h 3018655"/>
                                                                                          <a:gd name="connsiteX3" fmla="*/ 788115 w 1363328"/>
                                                                                          <a:gd name="connsiteY3" fmla="*/ 2869406 h 3018655"/>
                                                                                          <a:gd name="connsiteX4" fmla="*/ 381715 w 1363328"/>
                                                                                          <a:gd name="connsiteY4" fmla="*/ 2621756 h 3018655"/>
                                                                                          <a:gd name="connsiteX5" fmla="*/ 349965 w 1363328"/>
                                                                                          <a:gd name="connsiteY5" fmla="*/ 2710656 h 3018655"/>
                                                                                          <a:gd name="connsiteX6" fmla="*/ 51515 w 1363328"/>
                                                                                          <a:gd name="connsiteY6" fmla="*/ 2577306 h 3018655"/>
                                                                                          <a:gd name="connsiteX7" fmla="*/ 38815 w 1363328"/>
                                                                                          <a:gd name="connsiteY7" fmla="*/ 2539206 h 3018655"/>
                                                                                          <a:gd name="connsiteX8" fmla="*/ 57865 w 1363328"/>
                                                                                          <a:gd name="connsiteY8" fmla="*/ 2494756 h 3018655"/>
                                                                                          <a:gd name="connsiteX9" fmla="*/ 115015 w 1363328"/>
                                                                                          <a:gd name="connsiteY9" fmla="*/ 2266156 h 3018655"/>
                                                                                          <a:gd name="connsiteX10" fmla="*/ 216615 w 1363328"/>
                                                                                          <a:gd name="connsiteY10" fmla="*/ 1923256 h 3018655"/>
                                                                                          <a:gd name="connsiteX11" fmla="*/ 273765 w 1363328"/>
                                                                                          <a:gd name="connsiteY11" fmla="*/ 1783556 h 3018655"/>
                                                                                          <a:gd name="connsiteX12" fmla="*/ 254715 w 1363328"/>
                                                                                          <a:gd name="connsiteY12" fmla="*/ 1662906 h 3018655"/>
                                                                                          <a:gd name="connsiteX13" fmla="*/ 203915 w 1363328"/>
                                                                                          <a:gd name="connsiteY13" fmla="*/ 1593056 h 3018655"/>
                                                                                          <a:gd name="connsiteX14" fmla="*/ 64215 w 1363328"/>
                                                                                          <a:gd name="connsiteY14" fmla="*/ 1504156 h 3018655"/>
                                                                                          <a:gd name="connsiteX15" fmla="*/ 26115 w 1363328"/>
                                                                                          <a:gd name="connsiteY15" fmla="*/ 1447006 h 3018655"/>
                                                                                          <a:gd name="connsiteX16" fmla="*/ 715 w 1363328"/>
                                                                                          <a:gd name="connsiteY16" fmla="*/ 1402556 h 3018655"/>
                                                                                          <a:gd name="connsiteX17" fmla="*/ 13415 w 1363328"/>
                                                                                          <a:gd name="connsiteY17" fmla="*/ 1345406 h 3018655"/>
                                                                                          <a:gd name="connsiteX18" fmla="*/ 76915 w 1363328"/>
                                                                                          <a:gd name="connsiteY18" fmla="*/ 1300956 h 3018655"/>
                                                                                          <a:gd name="connsiteX19" fmla="*/ 210265 w 1363328"/>
                                                                                          <a:gd name="connsiteY19" fmla="*/ 1091406 h 3018655"/>
                                                                                          <a:gd name="connsiteX20" fmla="*/ 330915 w 1363328"/>
                                                                                          <a:gd name="connsiteY20" fmla="*/ 685006 h 3018655"/>
                                                                                          <a:gd name="connsiteX21" fmla="*/ 369015 w 1363328"/>
                                                                                          <a:gd name="connsiteY21" fmla="*/ 354806 h 3018655"/>
                                                                                          <a:gd name="connsiteX22" fmla="*/ 267415 w 1363328"/>
                                                                                          <a:gd name="connsiteY22" fmla="*/ 151606 h 3018655"/>
                                                                                          <a:gd name="connsiteX23" fmla="*/ 222965 w 1363328"/>
                                                                                          <a:gd name="connsiteY23" fmla="*/ 126206 h 3018655"/>
                                                                                          <a:gd name="connsiteX24" fmla="*/ 197565 w 1363328"/>
                                                                                          <a:gd name="connsiteY24" fmla="*/ 126206 h 3018655"/>
                                                                                          <a:gd name="connsiteX25" fmla="*/ 216615 w 1363328"/>
                                                                                          <a:gd name="connsiteY25" fmla="*/ 107156 h 3018655"/>
                                                                                          <a:gd name="connsiteX26" fmla="*/ 292815 w 1363328"/>
                                                                                          <a:gd name="connsiteY26" fmla="*/ 50006 h 3018655"/>
                                                                                          <a:gd name="connsiteX27" fmla="*/ 338906 w 1363328"/>
                                                                                          <a:gd name="connsiteY27" fmla="*/ 0 h 3018655"/>
                                                                                          <a:gd name="connsiteX28" fmla="*/ 376650 w 1363328"/>
                                                                                          <a:gd name="connsiteY28" fmla="*/ 36512 h 3018655"/>
                                                                                          <a:gd name="connsiteX29" fmla="*/ 513353 w 1363328"/>
                                                                                          <a:gd name="connsiteY29" fmla="*/ 202406 h 3018655"/>
                                                                                          <a:gd name="connsiteX30" fmla="*/ 711915 w 1363328"/>
                                                                                          <a:gd name="connsiteY30" fmla="*/ 386556 h 3018655"/>
                                                                                          <a:gd name="connsiteX31" fmla="*/ 788115 w 1363328"/>
                                                                                          <a:gd name="connsiteY31" fmla="*/ 443706 h 3018655"/>
                                                                                          <a:gd name="connsiteX32" fmla="*/ 812231 w 1363328"/>
                                                                                          <a:gd name="connsiteY32" fmla="*/ 436562 h 3018655"/>
                                                                                          <a:gd name="connsiteX33" fmla="*/ 838915 w 1363328"/>
                                                                                          <a:gd name="connsiteY33" fmla="*/ 440531 h 3018655"/>
                                                                                          <a:gd name="connsiteX34" fmla="*/ 838915 w 1363328"/>
                                                                                          <a:gd name="connsiteY34" fmla="*/ 456406 h 3018655"/>
                                                                                          <a:gd name="connsiteX35" fmla="*/ 851615 w 1363328"/>
                                                                                          <a:gd name="connsiteY35" fmla="*/ 437356 h 3018655"/>
                                                                                          <a:gd name="connsiteX36" fmla="*/ 915115 w 1363328"/>
                                                                                          <a:gd name="connsiteY36" fmla="*/ 469106 h 3018655"/>
                                                                                          <a:gd name="connsiteX37" fmla="*/ 1042115 w 1363328"/>
                                                                                          <a:gd name="connsiteY37" fmla="*/ 507206 h 3018655"/>
                                                                                          <a:gd name="connsiteX38" fmla="*/ 1073865 w 1363328"/>
                                                                                          <a:gd name="connsiteY38" fmla="*/ 526256 h 3018655"/>
                                                                                          <a:gd name="connsiteX39" fmla="*/ 1137365 w 1363328"/>
                                                                                          <a:gd name="connsiteY39" fmla="*/ 634206 h 3018655"/>
                                                                                          <a:gd name="connsiteX40" fmla="*/ 1213565 w 1363328"/>
                                                                                          <a:gd name="connsiteY40" fmla="*/ 704056 h 3018655"/>
                                                                                          <a:gd name="connsiteX41" fmla="*/ 1213565 w 1363328"/>
                                                                                          <a:gd name="connsiteY41" fmla="*/ 773906 h 3018655"/>
                                                                                          <a:gd name="connsiteX42" fmla="*/ 1213565 w 1363328"/>
                                                                                          <a:gd name="connsiteY42" fmla="*/ 926306 h 3018655"/>
                                                                                          <a:gd name="connsiteX43" fmla="*/ 1219915 w 1363328"/>
                                                                                          <a:gd name="connsiteY43" fmla="*/ 1040606 h 3018655"/>
                                                                                          <a:gd name="connsiteX44" fmla="*/ 1207215 w 1363328"/>
                                                                                          <a:gd name="connsiteY44" fmla="*/ 1078706 h 3018655"/>
                                                                                          <a:gd name="connsiteX45" fmla="*/ 1004015 w 1363328"/>
                                                                                          <a:gd name="connsiteY45" fmla="*/ 1104106 h 3018655"/>
                                                                                          <a:gd name="connsiteX46" fmla="*/ 902415 w 1363328"/>
                                                                                          <a:gd name="connsiteY46" fmla="*/ 1104106 h 3018655"/>
                                                                                          <a:gd name="connsiteX47" fmla="*/ 794465 w 1363328"/>
                                                                                          <a:gd name="connsiteY47" fmla="*/ 1104106 h 3018655"/>
                                                                                          <a:gd name="connsiteX48" fmla="*/ 737315 w 1363328"/>
                                                                                          <a:gd name="connsiteY48" fmla="*/ 1123156 h 3018655"/>
                                                                                          <a:gd name="connsiteX49" fmla="*/ 724615 w 1363328"/>
                                                                                          <a:gd name="connsiteY49" fmla="*/ 1173956 h 3018655"/>
                                                                                          <a:gd name="connsiteX50" fmla="*/ 724615 w 1363328"/>
                                                                                          <a:gd name="connsiteY50" fmla="*/ 1237456 h 3018655"/>
                                                                                          <a:gd name="connsiteX51" fmla="*/ 724615 w 1363328"/>
                                                                                          <a:gd name="connsiteY51" fmla="*/ 1313656 h 3018655"/>
                                                                                          <a:gd name="connsiteX52" fmla="*/ 743665 w 1363328"/>
                                                                                          <a:gd name="connsiteY52" fmla="*/ 1370806 h 3018655"/>
                                                                                          <a:gd name="connsiteX53" fmla="*/ 756365 w 1363328"/>
                                                                                          <a:gd name="connsiteY53" fmla="*/ 1396206 h 3018655"/>
                                                                                          <a:gd name="connsiteX54" fmla="*/ 781765 w 1363328"/>
                                                                                          <a:gd name="connsiteY54" fmla="*/ 1415256 h 3018655"/>
                                                                                          <a:gd name="connsiteX55" fmla="*/ 807165 w 1363328"/>
                                                                                          <a:gd name="connsiteY55" fmla="*/ 1434306 h 3018655"/>
                                                                                          <a:gd name="connsiteX56" fmla="*/ 788115 w 1363328"/>
                                                                                          <a:gd name="connsiteY56" fmla="*/ 1440656 h 3018655"/>
                                                                                          <a:gd name="connsiteX57" fmla="*/ 769065 w 1363328"/>
                                                                                          <a:gd name="connsiteY57" fmla="*/ 1440656 h 3018655"/>
                                                                                          <a:gd name="connsiteX58" fmla="*/ 769065 w 1363328"/>
                                                                                          <a:gd name="connsiteY58" fmla="*/ 1466056 h 3018655"/>
                                                                                          <a:gd name="connsiteX59" fmla="*/ 769065 w 1363328"/>
                                                                                          <a:gd name="connsiteY59" fmla="*/ 1466056 h 3018655"/>
                                                                                          <a:gd name="connsiteX60" fmla="*/ 769065 w 1363328"/>
                                                                                          <a:gd name="connsiteY60" fmla="*/ 1504156 h 3018655"/>
                                                                                          <a:gd name="connsiteX61" fmla="*/ 686515 w 1363328"/>
                                                                                          <a:gd name="connsiteY61" fmla="*/ 1466056 h 3018655"/>
                                                                                          <a:gd name="connsiteX62" fmla="*/ 591265 w 1363328"/>
                                                                                          <a:gd name="connsiteY62" fmla="*/ 1516856 h 3018655"/>
                                                                                          <a:gd name="connsiteX63" fmla="*/ 483315 w 1363328"/>
                                                                                          <a:gd name="connsiteY63" fmla="*/ 1675606 h 3018655"/>
                                                                                          <a:gd name="connsiteX64" fmla="*/ 476965 w 1363328"/>
                                                                                          <a:gd name="connsiteY64" fmla="*/ 1789906 h 3018655"/>
                                                                                          <a:gd name="connsiteX65" fmla="*/ 502365 w 1363328"/>
                                                                                          <a:gd name="connsiteY65" fmla="*/ 1910556 h 3018655"/>
                                                                                          <a:gd name="connsiteX66" fmla="*/ 502365 w 1363328"/>
                                                                                          <a:gd name="connsiteY66" fmla="*/ 2050256 h 3018655"/>
                                                                                          <a:gd name="connsiteX67" fmla="*/ 502365 w 1363328"/>
                                                                                          <a:gd name="connsiteY67" fmla="*/ 2228056 h 3018655"/>
                                                                                          <a:gd name="connsiteX68" fmla="*/ 502365 w 1363328"/>
                                                                                          <a:gd name="connsiteY68" fmla="*/ 2386806 h 3018655"/>
                                                                                          <a:gd name="connsiteX69" fmla="*/ 502365 w 1363328"/>
                                                                                          <a:gd name="connsiteY69" fmla="*/ 2520156 h 3018655"/>
                                                                                          <a:gd name="connsiteX70" fmla="*/ 515065 w 1363328"/>
                                                                                          <a:gd name="connsiteY70" fmla="*/ 2609056 h 3018655"/>
                                                                                          <a:gd name="connsiteX71" fmla="*/ 584915 w 1363328"/>
                                                                                          <a:gd name="connsiteY71" fmla="*/ 2621756 h 3018655"/>
                                                                                          <a:gd name="connsiteX72" fmla="*/ 661115 w 1363328"/>
                                                                                          <a:gd name="connsiteY72" fmla="*/ 2596356 h 3018655"/>
                                                                                          <a:gd name="connsiteX73" fmla="*/ 699215 w 1363328"/>
                                                                                          <a:gd name="connsiteY73" fmla="*/ 2545556 h 3018655"/>
                                                                                          <a:gd name="connsiteX74" fmla="*/ 712153 w 1363328"/>
                                                                                          <a:gd name="connsiteY74" fmla="*/ 2532856 h 3018655"/>
                                                                                          <a:gd name="connsiteX75" fmla="*/ 762715 w 1363328"/>
                                                                                          <a:gd name="connsiteY75" fmla="*/ 2590006 h 3018655"/>
                                                                                          <a:gd name="connsiteX76" fmla="*/ 813515 w 1363328"/>
                                                                                          <a:gd name="connsiteY76" fmla="*/ 2615406 h 3018655"/>
                                                                                          <a:gd name="connsiteX77" fmla="*/ 838915 w 1363328"/>
                                                                                          <a:gd name="connsiteY77" fmla="*/ 2615406 h 3018655"/>
                                                                                          <a:gd name="connsiteX78" fmla="*/ 832565 w 1363328"/>
                                                                                          <a:gd name="connsiteY78" fmla="*/ 2577306 h 3018655"/>
                                                                                          <a:gd name="connsiteX79" fmla="*/ 819865 w 1363328"/>
                                                                                          <a:gd name="connsiteY79" fmla="*/ 2570956 h 3018655"/>
                                                                                          <a:gd name="connsiteX80" fmla="*/ 1010365 w 1363328"/>
                                                                                          <a:gd name="connsiteY80" fmla="*/ 2697956 h 3018655"/>
                                                                                          <a:gd name="connsiteX81" fmla="*/ 1054815 w 1363328"/>
                                                                                          <a:gd name="connsiteY81" fmla="*/ 2710656 h 3018655"/>
                                                                                          <a:gd name="connsiteX82" fmla="*/ 1029415 w 1363328"/>
                                                                                          <a:gd name="connsiteY82" fmla="*/ 2653506 h 3018655"/>
                                                                                          <a:gd name="connsiteX83" fmla="*/ 1023065 w 1363328"/>
                                                                                          <a:gd name="connsiteY83" fmla="*/ 2609056 h 3018655"/>
                                                                                          <a:gd name="connsiteX84" fmla="*/ 1029415 w 1363328"/>
                                                                                          <a:gd name="connsiteY84" fmla="*/ 2602706 h 3018655"/>
                                                                                          <a:gd name="connsiteX85" fmla="*/ 1238965 w 1363328"/>
                                                                                          <a:gd name="connsiteY85" fmla="*/ 2723356 h 3018655"/>
                                                                                          <a:gd name="connsiteX86" fmla="*/ 1355232 w 1363328"/>
                                                                                          <a:gd name="connsiteY86" fmla="*/ 3010013 h 3018655"/>
                                                                                          <a:gd name="connsiteX0" fmla="*/ 1355232 w 1363328"/>
                                                                                          <a:gd name="connsiteY0" fmla="*/ 3010013 h 3018655"/>
                                                                                          <a:gd name="connsiteX1" fmla="*/ 1016715 w 1363328"/>
                                                                                          <a:gd name="connsiteY1" fmla="*/ 2882106 h 3018655"/>
                                                                                          <a:gd name="connsiteX2" fmla="*/ 1042115 w 1363328"/>
                                                                                          <a:gd name="connsiteY2" fmla="*/ 3018631 h 3018655"/>
                                                                                          <a:gd name="connsiteX3" fmla="*/ 788115 w 1363328"/>
                                                                                          <a:gd name="connsiteY3" fmla="*/ 2869406 h 3018655"/>
                                                                                          <a:gd name="connsiteX4" fmla="*/ 381715 w 1363328"/>
                                                                                          <a:gd name="connsiteY4" fmla="*/ 2621756 h 3018655"/>
                                                                                          <a:gd name="connsiteX5" fmla="*/ 349965 w 1363328"/>
                                                                                          <a:gd name="connsiteY5" fmla="*/ 2710656 h 3018655"/>
                                                                                          <a:gd name="connsiteX6" fmla="*/ 51515 w 1363328"/>
                                                                                          <a:gd name="connsiteY6" fmla="*/ 2577306 h 3018655"/>
                                                                                          <a:gd name="connsiteX7" fmla="*/ 38815 w 1363328"/>
                                                                                          <a:gd name="connsiteY7" fmla="*/ 2539206 h 3018655"/>
                                                                                          <a:gd name="connsiteX8" fmla="*/ 57865 w 1363328"/>
                                                                                          <a:gd name="connsiteY8" fmla="*/ 2494756 h 3018655"/>
                                                                                          <a:gd name="connsiteX9" fmla="*/ 115015 w 1363328"/>
                                                                                          <a:gd name="connsiteY9" fmla="*/ 2266156 h 3018655"/>
                                                                                          <a:gd name="connsiteX10" fmla="*/ 216615 w 1363328"/>
                                                                                          <a:gd name="connsiteY10" fmla="*/ 1923256 h 3018655"/>
                                                                                          <a:gd name="connsiteX11" fmla="*/ 273765 w 1363328"/>
                                                                                          <a:gd name="connsiteY11" fmla="*/ 1783556 h 3018655"/>
                                                                                          <a:gd name="connsiteX12" fmla="*/ 254715 w 1363328"/>
                                                                                          <a:gd name="connsiteY12" fmla="*/ 1662906 h 3018655"/>
                                                                                          <a:gd name="connsiteX13" fmla="*/ 203915 w 1363328"/>
                                                                                          <a:gd name="connsiteY13" fmla="*/ 1593056 h 3018655"/>
                                                                                          <a:gd name="connsiteX14" fmla="*/ 64215 w 1363328"/>
                                                                                          <a:gd name="connsiteY14" fmla="*/ 1504156 h 3018655"/>
                                                                                          <a:gd name="connsiteX15" fmla="*/ 26115 w 1363328"/>
                                                                                          <a:gd name="connsiteY15" fmla="*/ 1447006 h 3018655"/>
                                                                                          <a:gd name="connsiteX16" fmla="*/ 715 w 1363328"/>
                                                                                          <a:gd name="connsiteY16" fmla="*/ 1402556 h 3018655"/>
                                                                                          <a:gd name="connsiteX17" fmla="*/ 13415 w 1363328"/>
                                                                                          <a:gd name="connsiteY17" fmla="*/ 1345406 h 3018655"/>
                                                                                          <a:gd name="connsiteX18" fmla="*/ 76915 w 1363328"/>
                                                                                          <a:gd name="connsiteY18" fmla="*/ 1300956 h 3018655"/>
                                                                                          <a:gd name="connsiteX19" fmla="*/ 210265 w 1363328"/>
                                                                                          <a:gd name="connsiteY19" fmla="*/ 1091406 h 3018655"/>
                                                                                          <a:gd name="connsiteX20" fmla="*/ 330915 w 1363328"/>
                                                                                          <a:gd name="connsiteY20" fmla="*/ 685006 h 3018655"/>
                                                                                          <a:gd name="connsiteX21" fmla="*/ 369015 w 1363328"/>
                                                                                          <a:gd name="connsiteY21" fmla="*/ 354806 h 3018655"/>
                                                                                          <a:gd name="connsiteX22" fmla="*/ 267415 w 1363328"/>
                                                                                          <a:gd name="connsiteY22" fmla="*/ 151606 h 3018655"/>
                                                                                          <a:gd name="connsiteX23" fmla="*/ 222965 w 1363328"/>
                                                                                          <a:gd name="connsiteY23" fmla="*/ 126206 h 3018655"/>
                                                                                          <a:gd name="connsiteX24" fmla="*/ 197565 w 1363328"/>
                                                                                          <a:gd name="connsiteY24" fmla="*/ 126206 h 3018655"/>
                                                                                          <a:gd name="connsiteX25" fmla="*/ 216615 w 1363328"/>
                                                                                          <a:gd name="connsiteY25" fmla="*/ 107156 h 3018655"/>
                                                                                          <a:gd name="connsiteX26" fmla="*/ 292815 w 1363328"/>
                                                                                          <a:gd name="connsiteY26" fmla="*/ 50006 h 3018655"/>
                                                                                          <a:gd name="connsiteX27" fmla="*/ 338906 w 1363328"/>
                                                                                          <a:gd name="connsiteY27" fmla="*/ 0 h 3018655"/>
                                                                                          <a:gd name="connsiteX28" fmla="*/ 376650 w 1363328"/>
                                                                                          <a:gd name="connsiteY28" fmla="*/ 36512 h 3018655"/>
                                                                                          <a:gd name="connsiteX29" fmla="*/ 513353 w 1363328"/>
                                                                                          <a:gd name="connsiteY29" fmla="*/ 202406 h 3018655"/>
                                                                                          <a:gd name="connsiteX30" fmla="*/ 711915 w 1363328"/>
                                                                                          <a:gd name="connsiteY30" fmla="*/ 386556 h 3018655"/>
                                                                                          <a:gd name="connsiteX31" fmla="*/ 788115 w 1363328"/>
                                                                                          <a:gd name="connsiteY31" fmla="*/ 443706 h 3018655"/>
                                                                                          <a:gd name="connsiteX32" fmla="*/ 812231 w 1363328"/>
                                                                                          <a:gd name="connsiteY32" fmla="*/ 436562 h 3018655"/>
                                                                                          <a:gd name="connsiteX33" fmla="*/ 838915 w 1363328"/>
                                                                                          <a:gd name="connsiteY33" fmla="*/ 440531 h 3018655"/>
                                                                                          <a:gd name="connsiteX34" fmla="*/ 836489 w 1363328"/>
                                                                                          <a:gd name="connsiteY34" fmla="*/ 437356 h 3018655"/>
                                                                                          <a:gd name="connsiteX35" fmla="*/ 851615 w 1363328"/>
                                                                                          <a:gd name="connsiteY35" fmla="*/ 437356 h 3018655"/>
                                                                                          <a:gd name="connsiteX36" fmla="*/ 915115 w 1363328"/>
                                                                                          <a:gd name="connsiteY36" fmla="*/ 469106 h 3018655"/>
                                                                                          <a:gd name="connsiteX37" fmla="*/ 1042115 w 1363328"/>
                                                                                          <a:gd name="connsiteY37" fmla="*/ 507206 h 3018655"/>
                                                                                          <a:gd name="connsiteX38" fmla="*/ 1073865 w 1363328"/>
                                                                                          <a:gd name="connsiteY38" fmla="*/ 526256 h 3018655"/>
                                                                                          <a:gd name="connsiteX39" fmla="*/ 1137365 w 1363328"/>
                                                                                          <a:gd name="connsiteY39" fmla="*/ 634206 h 3018655"/>
                                                                                          <a:gd name="connsiteX40" fmla="*/ 1213565 w 1363328"/>
                                                                                          <a:gd name="connsiteY40" fmla="*/ 704056 h 3018655"/>
                                                                                          <a:gd name="connsiteX41" fmla="*/ 1213565 w 1363328"/>
                                                                                          <a:gd name="connsiteY41" fmla="*/ 773906 h 3018655"/>
                                                                                          <a:gd name="connsiteX42" fmla="*/ 1213565 w 1363328"/>
                                                                                          <a:gd name="connsiteY42" fmla="*/ 926306 h 3018655"/>
                                                                                          <a:gd name="connsiteX43" fmla="*/ 1219915 w 1363328"/>
                                                                                          <a:gd name="connsiteY43" fmla="*/ 1040606 h 3018655"/>
                                                                                          <a:gd name="connsiteX44" fmla="*/ 1207215 w 1363328"/>
                                                                                          <a:gd name="connsiteY44" fmla="*/ 1078706 h 3018655"/>
                                                                                          <a:gd name="connsiteX45" fmla="*/ 1004015 w 1363328"/>
                                                                                          <a:gd name="connsiteY45" fmla="*/ 1104106 h 3018655"/>
                                                                                          <a:gd name="connsiteX46" fmla="*/ 902415 w 1363328"/>
                                                                                          <a:gd name="connsiteY46" fmla="*/ 1104106 h 3018655"/>
                                                                                          <a:gd name="connsiteX47" fmla="*/ 794465 w 1363328"/>
                                                                                          <a:gd name="connsiteY47" fmla="*/ 1104106 h 3018655"/>
                                                                                          <a:gd name="connsiteX48" fmla="*/ 737315 w 1363328"/>
                                                                                          <a:gd name="connsiteY48" fmla="*/ 1123156 h 3018655"/>
                                                                                          <a:gd name="connsiteX49" fmla="*/ 724615 w 1363328"/>
                                                                                          <a:gd name="connsiteY49" fmla="*/ 1173956 h 3018655"/>
                                                                                          <a:gd name="connsiteX50" fmla="*/ 724615 w 1363328"/>
                                                                                          <a:gd name="connsiteY50" fmla="*/ 1237456 h 3018655"/>
                                                                                          <a:gd name="connsiteX51" fmla="*/ 724615 w 1363328"/>
                                                                                          <a:gd name="connsiteY51" fmla="*/ 1313656 h 3018655"/>
                                                                                          <a:gd name="connsiteX52" fmla="*/ 743665 w 1363328"/>
                                                                                          <a:gd name="connsiteY52" fmla="*/ 1370806 h 3018655"/>
                                                                                          <a:gd name="connsiteX53" fmla="*/ 756365 w 1363328"/>
                                                                                          <a:gd name="connsiteY53" fmla="*/ 1396206 h 3018655"/>
                                                                                          <a:gd name="connsiteX54" fmla="*/ 781765 w 1363328"/>
                                                                                          <a:gd name="connsiteY54" fmla="*/ 1415256 h 3018655"/>
                                                                                          <a:gd name="connsiteX55" fmla="*/ 807165 w 1363328"/>
                                                                                          <a:gd name="connsiteY55" fmla="*/ 1434306 h 3018655"/>
                                                                                          <a:gd name="connsiteX56" fmla="*/ 788115 w 1363328"/>
                                                                                          <a:gd name="connsiteY56" fmla="*/ 1440656 h 3018655"/>
                                                                                          <a:gd name="connsiteX57" fmla="*/ 769065 w 1363328"/>
                                                                                          <a:gd name="connsiteY57" fmla="*/ 1440656 h 3018655"/>
                                                                                          <a:gd name="connsiteX58" fmla="*/ 769065 w 1363328"/>
                                                                                          <a:gd name="connsiteY58" fmla="*/ 1466056 h 3018655"/>
                                                                                          <a:gd name="connsiteX59" fmla="*/ 769065 w 1363328"/>
                                                                                          <a:gd name="connsiteY59" fmla="*/ 1466056 h 3018655"/>
                                                                                          <a:gd name="connsiteX60" fmla="*/ 769065 w 1363328"/>
                                                                                          <a:gd name="connsiteY60" fmla="*/ 1504156 h 3018655"/>
                                                                                          <a:gd name="connsiteX61" fmla="*/ 686515 w 1363328"/>
                                                                                          <a:gd name="connsiteY61" fmla="*/ 1466056 h 3018655"/>
                                                                                          <a:gd name="connsiteX62" fmla="*/ 591265 w 1363328"/>
                                                                                          <a:gd name="connsiteY62" fmla="*/ 1516856 h 3018655"/>
                                                                                          <a:gd name="connsiteX63" fmla="*/ 483315 w 1363328"/>
                                                                                          <a:gd name="connsiteY63" fmla="*/ 1675606 h 3018655"/>
                                                                                          <a:gd name="connsiteX64" fmla="*/ 476965 w 1363328"/>
                                                                                          <a:gd name="connsiteY64" fmla="*/ 1789906 h 3018655"/>
                                                                                          <a:gd name="connsiteX65" fmla="*/ 502365 w 1363328"/>
                                                                                          <a:gd name="connsiteY65" fmla="*/ 1910556 h 3018655"/>
                                                                                          <a:gd name="connsiteX66" fmla="*/ 502365 w 1363328"/>
                                                                                          <a:gd name="connsiteY66" fmla="*/ 2050256 h 3018655"/>
                                                                                          <a:gd name="connsiteX67" fmla="*/ 502365 w 1363328"/>
                                                                                          <a:gd name="connsiteY67" fmla="*/ 2228056 h 3018655"/>
                                                                                          <a:gd name="connsiteX68" fmla="*/ 502365 w 1363328"/>
                                                                                          <a:gd name="connsiteY68" fmla="*/ 2386806 h 3018655"/>
                                                                                          <a:gd name="connsiteX69" fmla="*/ 502365 w 1363328"/>
                                                                                          <a:gd name="connsiteY69" fmla="*/ 2520156 h 3018655"/>
                                                                                          <a:gd name="connsiteX70" fmla="*/ 515065 w 1363328"/>
                                                                                          <a:gd name="connsiteY70" fmla="*/ 2609056 h 3018655"/>
                                                                                          <a:gd name="connsiteX71" fmla="*/ 584915 w 1363328"/>
                                                                                          <a:gd name="connsiteY71" fmla="*/ 2621756 h 3018655"/>
                                                                                          <a:gd name="connsiteX72" fmla="*/ 661115 w 1363328"/>
                                                                                          <a:gd name="connsiteY72" fmla="*/ 2596356 h 3018655"/>
                                                                                          <a:gd name="connsiteX73" fmla="*/ 699215 w 1363328"/>
                                                                                          <a:gd name="connsiteY73" fmla="*/ 2545556 h 3018655"/>
                                                                                          <a:gd name="connsiteX74" fmla="*/ 712153 w 1363328"/>
                                                                                          <a:gd name="connsiteY74" fmla="*/ 2532856 h 3018655"/>
                                                                                          <a:gd name="connsiteX75" fmla="*/ 762715 w 1363328"/>
                                                                                          <a:gd name="connsiteY75" fmla="*/ 2590006 h 3018655"/>
                                                                                          <a:gd name="connsiteX76" fmla="*/ 813515 w 1363328"/>
                                                                                          <a:gd name="connsiteY76" fmla="*/ 2615406 h 3018655"/>
                                                                                          <a:gd name="connsiteX77" fmla="*/ 838915 w 1363328"/>
                                                                                          <a:gd name="connsiteY77" fmla="*/ 2615406 h 3018655"/>
                                                                                          <a:gd name="connsiteX78" fmla="*/ 832565 w 1363328"/>
                                                                                          <a:gd name="connsiteY78" fmla="*/ 2577306 h 3018655"/>
                                                                                          <a:gd name="connsiteX79" fmla="*/ 819865 w 1363328"/>
                                                                                          <a:gd name="connsiteY79" fmla="*/ 2570956 h 3018655"/>
                                                                                          <a:gd name="connsiteX80" fmla="*/ 1010365 w 1363328"/>
                                                                                          <a:gd name="connsiteY80" fmla="*/ 2697956 h 3018655"/>
                                                                                          <a:gd name="connsiteX81" fmla="*/ 1054815 w 1363328"/>
                                                                                          <a:gd name="connsiteY81" fmla="*/ 2710656 h 3018655"/>
                                                                                          <a:gd name="connsiteX82" fmla="*/ 1029415 w 1363328"/>
                                                                                          <a:gd name="connsiteY82" fmla="*/ 2653506 h 3018655"/>
                                                                                          <a:gd name="connsiteX83" fmla="*/ 1023065 w 1363328"/>
                                                                                          <a:gd name="connsiteY83" fmla="*/ 2609056 h 3018655"/>
                                                                                          <a:gd name="connsiteX84" fmla="*/ 1029415 w 1363328"/>
                                                                                          <a:gd name="connsiteY84" fmla="*/ 2602706 h 3018655"/>
                                                                                          <a:gd name="connsiteX85" fmla="*/ 1238965 w 1363328"/>
                                                                                          <a:gd name="connsiteY85" fmla="*/ 2723356 h 3018655"/>
                                                                                          <a:gd name="connsiteX86" fmla="*/ 1355232 w 1363328"/>
                                                                                          <a:gd name="connsiteY86" fmla="*/ 3010013 h 3018655"/>
                                                                                          <a:gd name="connsiteX0" fmla="*/ 1355232 w 1363328"/>
                                                                                          <a:gd name="connsiteY0" fmla="*/ 3045732 h 3054374"/>
                                                                                          <a:gd name="connsiteX1" fmla="*/ 1016715 w 1363328"/>
                                                                                          <a:gd name="connsiteY1" fmla="*/ 2917825 h 3054374"/>
                                                                                          <a:gd name="connsiteX2" fmla="*/ 1042115 w 1363328"/>
                                                                                          <a:gd name="connsiteY2" fmla="*/ 3054350 h 3054374"/>
                                                                                          <a:gd name="connsiteX3" fmla="*/ 788115 w 1363328"/>
                                                                                          <a:gd name="connsiteY3" fmla="*/ 2905125 h 3054374"/>
                                                                                          <a:gd name="connsiteX4" fmla="*/ 381715 w 1363328"/>
                                                                                          <a:gd name="connsiteY4" fmla="*/ 2657475 h 3054374"/>
                                                                                          <a:gd name="connsiteX5" fmla="*/ 349965 w 1363328"/>
                                                                                          <a:gd name="connsiteY5" fmla="*/ 2746375 h 3054374"/>
                                                                                          <a:gd name="connsiteX6" fmla="*/ 51515 w 1363328"/>
                                                                                          <a:gd name="connsiteY6" fmla="*/ 2613025 h 3054374"/>
                                                                                          <a:gd name="connsiteX7" fmla="*/ 38815 w 1363328"/>
                                                                                          <a:gd name="connsiteY7" fmla="*/ 2574925 h 3054374"/>
                                                                                          <a:gd name="connsiteX8" fmla="*/ 57865 w 1363328"/>
                                                                                          <a:gd name="connsiteY8" fmla="*/ 2530475 h 3054374"/>
                                                                                          <a:gd name="connsiteX9" fmla="*/ 115015 w 1363328"/>
                                                                                          <a:gd name="connsiteY9" fmla="*/ 2301875 h 3054374"/>
                                                                                          <a:gd name="connsiteX10" fmla="*/ 216615 w 1363328"/>
                                                                                          <a:gd name="connsiteY10" fmla="*/ 1958975 h 3054374"/>
                                                                                          <a:gd name="connsiteX11" fmla="*/ 273765 w 1363328"/>
                                                                                          <a:gd name="connsiteY11" fmla="*/ 1819275 h 3054374"/>
                                                                                          <a:gd name="connsiteX12" fmla="*/ 254715 w 1363328"/>
                                                                                          <a:gd name="connsiteY12" fmla="*/ 1698625 h 3054374"/>
                                                                                          <a:gd name="connsiteX13" fmla="*/ 203915 w 1363328"/>
                                                                                          <a:gd name="connsiteY13" fmla="*/ 1628775 h 3054374"/>
                                                                                          <a:gd name="connsiteX14" fmla="*/ 64215 w 1363328"/>
                                                                                          <a:gd name="connsiteY14" fmla="*/ 1539875 h 3054374"/>
                                                                                          <a:gd name="connsiteX15" fmla="*/ 26115 w 1363328"/>
                                                                                          <a:gd name="connsiteY15" fmla="*/ 1482725 h 3054374"/>
                                                                                          <a:gd name="connsiteX16" fmla="*/ 715 w 1363328"/>
                                                                                          <a:gd name="connsiteY16" fmla="*/ 1438275 h 3054374"/>
                                                                                          <a:gd name="connsiteX17" fmla="*/ 13415 w 1363328"/>
                                                                                          <a:gd name="connsiteY17" fmla="*/ 1381125 h 3054374"/>
                                                                                          <a:gd name="connsiteX18" fmla="*/ 76915 w 1363328"/>
                                                                                          <a:gd name="connsiteY18" fmla="*/ 1336675 h 3054374"/>
                                                                                          <a:gd name="connsiteX19" fmla="*/ 210265 w 1363328"/>
                                                                                          <a:gd name="connsiteY19" fmla="*/ 1127125 h 3054374"/>
                                                                                          <a:gd name="connsiteX20" fmla="*/ 330915 w 1363328"/>
                                                                                          <a:gd name="connsiteY20" fmla="*/ 720725 h 3054374"/>
                                                                                          <a:gd name="connsiteX21" fmla="*/ 369015 w 1363328"/>
                                                                                          <a:gd name="connsiteY21" fmla="*/ 390525 h 3054374"/>
                                                                                          <a:gd name="connsiteX22" fmla="*/ 267415 w 1363328"/>
                                                                                          <a:gd name="connsiteY22" fmla="*/ 187325 h 3054374"/>
                                                                                          <a:gd name="connsiteX23" fmla="*/ 222965 w 1363328"/>
                                                                                          <a:gd name="connsiteY23" fmla="*/ 161925 h 3054374"/>
                                                                                          <a:gd name="connsiteX24" fmla="*/ 197565 w 1363328"/>
                                                                                          <a:gd name="connsiteY24" fmla="*/ 161925 h 3054374"/>
                                                                                          <a:gd name="connsiteX25" fmla="*/ 216615 w 1363328"/>
                                                                                          <a:gd name="connsiteY25" fmla="*/ 142875 h 3054374"/>
                                                                                          <a:gd name="connsiteX26" fmla="*/ 292815 w 1363328"/>
                                                                                          <a:gd name="connsiteY26" fmla="*/ 85725 h 3054374"/>
                                                                                          <a:gd name="connsiteX27" fmla="*/ 343758 w 1363328"/>
                                                                                          <a:gd name="connsiteY27" fmla="*/ 0 h 3054374"/>
                                                                                          <a:gd name="connsiteX28" fmla="*/ 376650 w 1363328"/>
                                                                                          <a:gd name="connsiteY28" fmla="*/ 72231 h 3054374"/>
                                                                                          <a:gd name="connsiteX29" fmla="*/ 513353 w 1363328"/>
                                                                                          <a:gd name="connsiteY29" fmla="*/ 238125 h 3054374"/>
                                                                                          <a:gd name="connsiteX30" fmla="*/ 711915 w 1363328"/>
                                                                                          <a:gd name="connsiteY30" fmla="*/ 422275 h 3054374"/>
                                                                                          <a:gd name="connsiteX31" fmla="*/ 788115 w 1363328"/>
                                                                                          <a:gd name="connsiteY31" fmla="*/ 479425 h 3054374"/>
                                                                                          <a:gd name="connsiteX32" fmla="*/ 812231 w 1363328"/>
                                                                                          <a:gd name="connsiteY32" fmla="*/ 472281 h 3054374"/>
                                                                                          <a:gd name="connsiteX33" fmla="*/ 838915 w 1363328"/>
                                                                                          <a:gd name="connsiteY33" fmla="*/ 476250 h 3054374"/>
                                                                                          <a:gd name="connsiteX34" fmla="*/ 836489 w 1363328"/>
                                                                                          <a:gd name="connsiteY34" fmla="*/ 473075 h 3054374"/>
                                                                                          <a:gd name="connsiteX35" fmla="*/ 851615 w 1363328"/>
                                                                                          <a:gd name="connsiteY35" fmla="*/ 473075 h 3054374"/>
                                                                                          <a:gd name="connsiteX36" fmla="*/ 915115 w 1363328"/>
                                                                                          <a:gd name="connsiteY36" fmla="*/ 504825 h 3054374"/>
                                                                                          <a:gd name="connsiteX37" fmla="*/ 1042115 w 1363328"/>
                                                                                          <a:gd name="connsiteY37" fmla="*/ 542925 h 3054374"/>
                                                                                          <a:gd name="connsiteX38" fmla="*/ 1073865 w 1363328"/>
                                                                                          <a:gd name="connsiteY38" fmla="*/ 561975 h 3054374"/>
                                                                                          <a:gd name="connsiteX39" fmla="*/ 1137365 w 1363328"/>
                                                                                          <a:gd name="connsiteY39" fmla="*/ 669925 h 3054374"/>
                                                                                          <a:gd name="connsiteX40" fmla="*/ 1213565 w 1363328"/>
                                                                                          <a:gd name="connsiteY40" fmla="*/ 739775 h 3054374"/>
                                                                                          <a:gd name="connsiteX41" fmla="*/ 1213565 w 1363328"/>
                                                                                          <a:gd name="connsiteY41" fmla="*/ 809625 h 3054374"/>
                                                                                          <a:gd name="connsiteX42" fmla="*/ 1213565 w 1363328"/>
                                                                                          <a:gd name="connsiteY42" fmla="*/ 962025 h 3054374"/>
                                                                                          <a:gd name="connsiteX43" fmla="*/ 1219915 w 1363328"/>
                                                                                          <a:gd name="connsiteY43" fmla="*/ 1076325 h 3054374"/>
                                                                                          <a:gd name="connsiteX44" fmla="*/ 1207215 w 1363328"/>
                                                                                          <a:gd name="connsiteY44" fmla="*/ 1114425 h 3054374"/>
                                                                                          <a:gd name="connsiteX45" fmla="*/ 1004015 w 1363328"/>
                                                                                          <a:gd name="connsiteY45" fmla="*/ 1139825 h 3054374"/>
                                                                                          <a:gd name="connsiteX46" fmla="*/ 902415 w 1363328"/>
                                                                                          <a:gd name="connsiteY46" fmla="*/ 1139825 h 3054374"/>
                                                                                          <a:gd name="connsiteX47" fmla="*/ 794465 w 1363328"/>
                                                                                          <a:gd name="connsiteY47" fmla="*/ 1139825 h 3054374"/>
                                                                                          <a:gd name="connsiteX48" fmla="*/ 737315 w 1363328"/>
                                                                                          <a:gd name="connsiteY48" fmla="*/ 1158875 h 3054374"/>
                                                                                          <a:gd name="connsiteX49" fmla="*/ 724615 w 1363328"/>
                                                                                          <a:gd name="connsiteY49" fmla="*/ 1209675 h 3054374"/>
                                                                                          <a:gd name="connsiteX50" fmla="*/ 724615 w 1363328"/>
                                                                                          <a:gd name="connsiteY50" fmla="*/ 1273175 h 3054374"/>
                                                                                          <a:gd name="connsiteX51" fmla="*/ 724615 w 1363328"/>
                                                                                          <a:gd name="connsiteY51" fmla="*/ 1349375 h 3054374"/>
                                                                                          <a:gd name="connsiteX52" fmla="*/ 743665 w 1363328"/>
                                                                                          <a:gd name="connsiteY52" fmla="*/ 1406525 h 3054374"/>
                                                                                          <a:gd name="connsiteX53" fmla="*/ 756365 w 1363328"/>
                                                                                          <a:gd name="connsiteY53" fmla="*/ 1431925 h 3054374"/>
                                                                                          <a:gd name="connsiteX54" fmla="*/ 781765 w 1363328"/>
                                                                                          <a:gd name="connsiteY54" fmla="*/ 1450975 h 3054374"/>
                                                                                          <a:gd name="connsiteX55" fmla="*/ 807165 w 1363328"/>
                                                                                          <a:gd name="connsiteY55" fmla="*/ 1470025 h 3054374"/>
                                                                                          <a:gd name="connsiteX56" fmla="*/ 788115 w 1363328"/>
                                                                                          <a:gd name="connsiteY56" fmla="*/ 1476375 h 3054374"/>
                                                                                          <a:gd name="connsiteX57" fmla="*/ 769065 w 1363328"/>
                                                                                          <a:gd name="connsiteY57" fmla="*/ 1476375 h 3054374"/>
                                                                                          <a:gd name="connsiteX58" fmla="*/ 769065 w 1363328"/>
                                                                                          <a:gd name="connsiteY58" fmla="*/ 1501775 h 3054374"/>
                                                                                          <a:gd name="connsiteX59" fmla="*/ 769065 w 1363328"/>
                                                                                          <a:gd name="connsiteY59" fmla="*/ 1501775 h 3054374"/>
                                                                                          <a:gd name="connsiteX60" fmla="*/ 769065 w 1363328"/>
                                                                                          <a:gd name="connsiteY60" fmla="*/ 1539875 h 3054374"/>
                                                                                          <a:gd name="connsiteX61" fmla="*/ 686515 w 1363328"/>
                                                                                          <a:gd name="connsiteY61" fmla="*/ 1501775 h 3054374"/>
                                                                                          <a:gd name="connsiteX62" fmla="*/ 591265 w 1363328"/>
                                                                                          <a:gd name="connsiteY62" fmla="*/ 1552575 h 3054374"/>
                                                                                          <a:gd name="connsiteX63" fmla="*/ 483315 w 1363328"/>
                                                                                          <a:gd name="connsiteY63" fmla="*/ 1711325 h 3054374"/>
                                                                                          <a:gd name="connsiteX64" fmla="*/ 476965 w 1363328"/>
                                                                                          <a:gd name="connsiteY64" fmla="*/ 1825625 h 3054374"/>
                                                                                          <a:gd name="connsiteX65" fmla="*/ 502365 w 1363328"/>
                                                                                          <a:gd name="connsiteY65" fmla="*/ 1946275 h 3054374"/>
                                                                                          <a:gd name="connsiteX66" fmla="*/ 502365 w 1363328"/>
                                                                                          <a:gd name="connsiteY66" fmla="*/ 2085975 h 3054374"/>
                                                                                          <a:gd name="connsiteX67" fmla="*/ 502365 w 1363328"/>
                                                                                          <a:gd name="connsiteY67" fmla="*/ 2263775 h 3054374"/>
                                                                                          <a:gd name="connsiteX68" fmla="*/ 502365 w 1363328"/>
                                                                                          <a:gd name="connsiteY68" fmla="*/ 2422525 h 3054374"/>
                                                                                          <a:gd name="connsiteX69" fmla="*/ 502365 w 1363328"/>
                                                                                          <a:gd name="connsiteY69" fmla="*/ 2555875 h 3054374"/>
                                                                                          <a:gd name="connsiteX70" fmla="*/ 515065 w 1363328"/>
                                                                                          <a:gd name="connsiteY70" fmla="*/ 2644775 h 3054374"/>
                                                                                          <a:gd name="connsiteX71" fmla="*/ 584915 w 1363328"/>
                                                                                          <a:gd name="connsiteY71" fmla="*/ 2657475 h 3054374"/>
                                                                                          <a:gd name="connsiteX72" fmla="*/ 661115 w 1363328"/>
                                                                                          <a:gd name="connsiteY72" fmla="*/ 2632075 h 3054374"/>
                                                                                          <a:gd name="connsiteX73" fmla="*/ 699215 w 1363328"/>
                                                                                          <a:gd name="connsiteY73" fmla="*/ 2581275 h 3054374"/>
                                                                                          <a:gd name="connsiteX74" fmla="*/ 712153 w 1363328"/>
                                                                                          <a:gd name="connsiteY74" fmla="*/ 2568575 h 3054374"/>
                                                                                          <a:gd name="connsiteX75" fmla="*/ 762715 w 1363328"/>
                                                                                          <a:gd name="connsiteY75" fmla="*/ 2625725 h 3054374"/>
                                                                                          <a:gd name="connsiteX76" fmla="*/ 813515 w 1363328"/>
                                                                                          <a:gd name="connsiteY76" fmla="*/ 2651125 h 3054374"/>
                                                                                          <a:gd name="connsiteX77" fmla="*/ 838915 w 1363328"/>
                                                                                          <a:gd name="connsiteY77" fmla="*/ 2651125 h 3054374"/>
                                                                                          <a:gd name="connsiteX78" fmla="*/ 832565 w 1363328"/>
                                                                                          <a:gd name="connsiteY78" fmla="*/ 2613025 h 3054374"/>
                                                                                          <a:gd name="connsiteX79" fmla="*/ 819865 w 1363328"/>
                                                                                          <a:gd name="connsiteY79" fmla="*/ 2606675 h 3054374"/>
                                                                                          <a:gd name="connsiteX80" fmla="*/ 1010365 w 1363328"/>
                                                                                          <a:gd name="connsiteY80" fmla="*/ 2733675 h 3054374"/>
                                                                                          <a:gd name="connsiteX81" fmla="*/ 1054815 w 1363328"/>
                                                                                          <a:gd name="connsiteY81" fmla="*/ 2746375 h 3054374"/>
                                                                                          <a:gd name="connsiteX82" fmla="*/ 1029415 w 1363328"/>
                                                                                          <a:gd name="connsiteY82" fmla="*/ 2689225 h 3054374"/>
                                                                                          <a:gd name="connsiteX83" fmla="*/ 1023065 w 1363328"/>
                                                                                          <a:gd name="connsiteY83" fmla="*/ 2644775 h 3054374"/>
                                                                                          <a:gd name="connsiteX84" fmla="*/ 1029415 w 1363328"/>
                                                                                          <a:gd name="connsiteY84" fmla="*/ 2638425 h 3054374"/>
                                                                                          <a:gd name="connsiteX85" fmla="*/ 1238965 w 1363328"/>
                                                                                          <a:gd name="connsiteY85" fmla="*/ 2759075 h 3054374"/>
                                                                                          <a:gd name="connsiteX86" fmla="*/ 1355232 w 1363328"/>
                                                                                          <a:gd name="connsiteY86" fmla="*/ 3045732 h 3054374"/>
                                                                                          <a:gd name="connsiteX0" fmla="*/ 1355232 w 1363328"/>
                                                                                          <a:gd name="connsiteY0" fmla="*/ 3045732 h 3054374"/>
                                                                                          <a:gd name="connsiteX1" fmla="*/ 1016715 w 1363328"/>
                                                                                          <a:gd name="connsiteY1" fmla="*/ 2917825 h 3054374"/>
                                                                                          <a:gd name="connsiteX2" fmla="*/ 1042115 w 1363328"/>
                                                                                          <a:gd name="connsiteY2" fmla="*/ 3054350 h 3054374"/>
                                                                                          <a:gd name="connsiteX3" fmla="*/ 788115 w 1363328"/>
                                                                                          <a:gd name="connsiteY3" fmla="*/ 2905125 h 3054374"/>
                                                                                          <a:gd name="connsiteX4" fmla="*/ 381715 w 1363328"/>
                                                                                          <a:gd name="connsiteY4" fmla="*/ 2657475 h 3054374"/>
                                                                                          <a:gd name="connsiteX5" fmla="*/ 349965 w 1363328"/>
                                                                                          <a:gd name="connsiteY5" fmla="*/ 2746375 h 3054374"/>
                                                                                          <a:gd name="connsiteX6" fmla="*/ 51515 w 1363328"/>
                                                                                          <a:gd name="connsiteY6" fmla="*/ 2613025 h 3054374"/>
                                                                                          <a:gd name="connsiteX7" fmla="*/ 38815 w 1363328"/>
                                                                                          <a:gd name="connsiteY7" fmla="*/ 2574925 h 3054374"/>
                                                                                          <a:gd name="connsiteX8" fmla="*/ 57865 w 1363328"/>
                                                                                          <a:gd name="connsiteY8" fmla="*/ 2530475 h 3054374"/>
                                                                                          <a:gd name="connsiteX9" fmla="*/ 115015 w 1363328"/>
                                                                                          <a:gd name="connsiteY9" fmla="*/ 2301875 h 3054374"/>
                                                                                          <a:gd name="connsiteX10" fmla="*/ 216615 w 1363328"/>
                                                                                          <a:gd name="connsiteY10" fmla="*/ 1958975 h 3054374"/>
                                                                                          <a:gd name="connsiteX11" fmla="*/ 273765 w 1363328"/>
                                                                                          <a:gd name="connsiteY11" fmla="*/ 1819275 h 3054374"/>
                                                                                          <a:gd name="connsiteX12" fmla="*/ 254715 w 1363328"/>
                                                                                          <a:gd name="connsiteY12" fmla="*/ 1698625 h 3054374"/>
                                                                                          <a:gd name="connsiteX13" fmla="*/ 203915 w 1363328"/>
                                                                                          <a:gd name="connsiteY13" fmla="*/ 1628775 h 3054374"/>
                                                                                          <a:gd name="connsiteX14" fmla="*/ 64215 w 1363328"/>
                                                                                          <a:gd name="connsiteY14" fmla="*/ 1539875 h 3054374"/>
                                                                                          <a:gd name="connsiteX15" fmla="*/ 26115 w 1363328"/>
                                                                                          <a:gd name="connsiteY15" fmla="*/ 1482725 h 3054374"/>
                                                                                          <a:gd name="connsiteX16" fmla="*/ 715 w 1363328"/>
                                                                                          <a:gd name="connsiteY16" fmla="*/ 1438275 h 3054374"/>
                                                                                          <a:gd name="connsiteX17" fmla="*/ 13415 w 1363328"/>
                                                                                          <a:gd name="connsiteY17" fmla="*/ 1381125 h 3054374"/>
                                                                                          <a:gd name="connsiteX18" fmla="*/ 76915 w 1363328"/>
                                                                                          <a:gd name="connsiteY18" fmla="*/ 1336675 h 3054374"/>
                                                                                          <a:gd name="connsiteX19" fmla="*/ 210265 w 1363328"/>
                                                                                          <a:gd name="connsiteY19" fmla="*/ 1127125 h 3054374"/>
                                                                                          <a:gd name="connsiteX20" fmla="*/ 330915 w 1363328"/>
                                                                                          <a:gd name="connsiteY20" fmla="*/ 720725 h 3054374"/>
                                                                                          <a:gd name="connsiteX21" fmla="*/ 369015 w 1363328"/>
                                                                                          <a:gd name="connsiteY21" fmla="*/ 390525 h 3054374"/>
                                                                                          <a:gd name="connsiteX22" fmla="*/ 267415 w 1363328"/>
                                                                                          <a:gd name="connsiteY22" fmla="*/ 187325 h 3054374"/>
                                                                                          <a:gd name="connsiteX23" fmla="*/ 222965 w 1363328"/>
                                                                                          <a:gd name="connsiteY23" fmla="*/ 161925 h 3054374"/>
                                                                                          <a:gd name="connsiteX24" fmla="*/ 197565 w 1363328"/>
                                                                                          <a:gd name="connsiteY24" fmla="*/ 161925 h 3054374"/>
                                                                                          <a:gd name="connsiteX25" fmla="*/ 216615 w 1363328"/>
                                                                                          <a:gd name="connsiteY25" fmla="*/ 142875 h 3054374"/>
                                                                                          <a:gd name="connsiteX26" fmla="*/ 278260 w 1363328"/>
                                                                                          <a:gd name="connsiteY26" fmla="*/ 85725 h 3054374"/>
                                                                                          <a:gd name="connsiteX27" fmla="*/ 343758 w 1363328"/>
                                                                                          <a:gd name="connsiteY27" fmla="*/ 0 h 3054374"/>
                                                                                          <a:gd name="connsiteX28" fmla="*/ 376650 w 1363328"/>
                                                                                          <a:gd name="connsiteY28" fmla="*/ 72231 h 3054374"/>
                                                                                          <a:gd name="connsiteX29" fmla="*/ 513353 w 1363328"/>
                                                                                          <a:gd name="connsiteY29" fmla="*/ 238125 h 3054374"/>
                                                                                          <a:gd name="connsiteX30" fmla="*/ 711915 w 1363328"/>
                                                                                          <a:gd name="connsiteY30" fmla="*/ 422275 h 3054374"/>
                                                                                          <a:gd name="connsiteX31" fmla="*/ 788115 w 1363328"/>
                                                                                          <a:gd name="connsiteY31" fmla="*/ 479425 h 3054374"/>
                                                                                          <a:gd name="connsiteX32" fmla="*/ 812231 w 1363328"/>
                                                                                          <a:gd name="connsiteY32" fmla="*/ 472281 h 3054374"/>
                                                                                          <a:gd name="connsiteX33" fmla="*/ 838915 w 1363328"/>
                                                                                          <a:gd name="connsiteY33" fmla="*/ 476250 h 3054374"/>
                                                                                          <a:gd name="connsiteX34" fmla="*/ 836489 w 1363328"/>
                                                                                          <a:gd name="connsiteY34" fmla="*/ 473075 h 3054374"/>
                                                                                          <a:gd name="connsiteX35" fmla="*/ 851615 w 1363328"/>
                                                                                          <a:gd name="connsiteY35" fmla="*/ 473075 h 3054374"/>
                                                                                          <a:gd name="connsiteX36" fmla="*/ 915115 w 1363328"/>
                                                                                          <a:gd name="connsiteY36" fmla="*/ 504825 h 3054374"/>
                                                                                          <a:gd name="connsiteX37" fmla="*/ 1042115 w 1363328"/>
                                                                                          <a:gd name="connsiteY37" fmla="*/ 542925 h 3054374"/>
                                                                                          <a:gd name="connsiteX38" fmla="*/ 1073865 w 1363328"/>
                                                                                          <a:gd name="connsiteY38" fmla="*/ 561975 h 3054374"/>
                                                                                          <a:gd name="connsiteX39" fmla="*/ 1137365 w 1363328"/>
                                                                                          <a:gd name="connsiteY39" fmla="*/ 669925 h 3054374"/>
                                                                                          <a:gd name="connsiteX40" fmla="*/ 1213565 w 1363328"/>
                                                                                          <a:gd name="connsiteY40" fmla="*/ 739775 h 3054374"/>
                                                                                          <a:gd name="connsiteX41" fmla="*/ 1213565 w 1363328"/>
                                                                                          <a:gd name="connsiteY41" fmla="*/ 809625 h 3054374"/>
                                                                                          <a:gd name="connsiteX42" fmla="*/ 1213565 w 1363328"/>
                                                                                          <a:gd name="connsiteY42" fmla="*/ 962025 h 3054374"/>
                                                                                          <a:gd name="connsiteX43" fmla="*/ 1219915 w 1363328"/>
                                                                                          <a:gd name="connsiteY43" fmla="*/ 1076325 h 3054374"/>
                                                                                          <a:gd name="connsiteX44" fmla="*/ 1207215 w 1363328"/>
                                                                                          <a:gd name="connsiteY44" fmla="*/ 1114425 h 3054374"/>
                                                                                          <a:gd name="connsiteX45" fmla="*/ 1004015 w 1363328"/>
                                                                                          <a:gd name="connsiteY45" fmla="*/ 1139825 h 3054374"/>
                                                                                          <a:gd name="connsiteX46" fmla="*/ 902415 w 1363328"/>
                                                                                          <a:gd name="connsiteY46" fmla="*/ 1139825 h 3054374"/>
                                                                                          <a:gd name="connsiteX47" fmla="*/ 794465 w 1363328"/>
                                                                                          <a:gd name="connsiteY47" fmla="*/ 1139825 h 3054374"/>
                                                                                          <a:gd name="connsiteX48" fmla="*/ 737315 w 1363328"/>
                                                                                          <a:gd name="connsiteY48" fmla="*/ 1158875 h 3054374"/>
                                                                                          <a:gd name="connsiteX49" fmla="*/ 724615 w 1363328"/>
                                                                                          <a:gd name="connsiteY49" fmla="*/ 1209675 h 3054374"/>
                                                                                          <a:gd name="connsiteX50" fmla="*/ 724615 w 1363328"/>
                                                                                          <a:gd name="connsiteY50" fmla="*/ 1273175 h 3054374"/>
                                                                                          <a:gd name="connsiteX51" fmla="*/ 724615 w 1363328"/>
                                                                                          <a:gd name="connsiteY51" fmla="*/ 1349375 h 3054374"/>
                                                                                          <a:gd name="connsiteX52" fmla="*/ 743665 w 1363328"/>
                                                                                          <a:gd name="connsiteY52" fmla="*/ 1406525 h 3054374"/>
                                                                                          <a:gd name="connsiteX53" fmla="*/ 756365 w 1363328"/>
                                                                                          <a:gd name="connsiteY53" fmla="*/ 1431925 h 3054374"/>
                                                                                          <a:gd name="connsiteX54" fmla="*/ 781765 w 1363328"/>
                                                                                          <a:gd name="connsiteY54" fmla="*/ 1450975 h 3054374"/>
                                                                                          <a:gd name="connsiteX55" fmla="*/ 807165 w 1363328"/>
                                                                                          <a:gd name="connsiteY55" fmla="*/ 1470025 h 3054374"/>
                                                                                          <a:gd name="connsiteX56" fmla="*/ 788115 w 1363328"/>
                                                                                          <a:gd name="connsiteY56" fmla="*/ 1476375 h 3054374"/>
                                                                                          <a:gd name="connsiteX57" fmla="*/ 769065 w 1363328"/>
                                                                                          <a:gd name="connsiteY57" fmla="*/ 1476375 h 3054374"/>
                                                                                          <a:gd name="connsiteX58" fmla="*/ 769065 w 1363328"/>
                                                                                          <a:gd name="connsiteY58" fmla="*/ 1501775 h 3054374"/>
                                                                                          <a:gd name="connsiteX59" fmla="*/ 769065 w 1363328"/>
                                                                                          <a:gd name="connsiteY59" fmla="*/ 1501775 h 3054374"/>
                                                                                          <a:gd name="connsiteX60" fmla="*/ 769065 w 1363328"/>
                                                                                          <a:gd name="connsiteY60" fmla="*/ 1539875 h 3054374"/>
                                                                                          <a:gd name="connsiteX61" fmla="*/ 686515 w 1363328"/>
                                                                                          <a:gd name="connsiteY61" fmla="*/ 1501775 h 3054374"/>
                                                                                          <a:gd name="connsiteX62" fmla="*/ 591265 w 1363328"/>
                                                                                          <a:gd name="connsiteY62" fmla="*/ 1552575 h 3054374"/>
                                                                                          <a:gd name="connsiteX63" fmla="*/ 483315 w 1363328"/>
                                                                                          <a:gd name="connsiteY63" fmla="*/ 1711325 h 3054374"/>
                                                                                          <a:gd name="connsiteX64" fmla="*/ 476965 w 1363328"/>
                                                                                          <a:gd name="connsiteY64" fmla="*/ 1825625 h 3054374"/>
                                                                                          <a:gd name="connsiteX65" fmla="*/ 502365 w 1363328"/>
                                                                                          <a:gd name="connsiteY65" fmla="*/ 1946275 h 3054374"/>
                                                                                          <a:gd name="connsiteX66" fmla="*/ 502365 w 1363328"/>
                                                                                          <a:gd name="connsiteY66" fmla="*/ 2085975 h 3054374"/>
                                                                                          <a:gd name="connsiteX67" fmla="*/ 502365 w 1363328"/>
                                                                                          <a:gd name="connsiteY67" fmla="*/ 2263775 h 3054374"/>
                                                                                          <a:gd name="connsiteX68" fmla="*/ 502365 w 1363328"/>
                                                                                          <a:gd name="connsiteY68" fmla="*/ 2422525 h 3054374"/>
                                                                                          <a:gd name="connsiteX69" fmla="*/ 502365 w 1363328"/>
                                                                                          <a:gd name="connsiteY69" fmla="*/ 2555875 h 3054374"/>
                                                                                          <a:gd name="connsiteX70" fmla="*/ 515065 w 1363328"/>
                                                                                          <a:gd name="connsiteY70" fmla="*/ 2644775 h 3054374"/>
                                                                                          <a:gd name="connsiteX71" fmla="*/ 584915 w 1363328"/>
                                                                                          <a:gd name="connsiteY71" fmla="*/ 2657475 h 3054374"/>
                                                                                          <a:gd name="connsiteX72" fmla="*/ 661115 w 1363328"/>
                                                                                          <a:gd name="connsiteY72" fmla="*/ 2632075 h 3054374"/>
                                                                                          <a:gd name="connsiteX73" fmla="*/ 699215 w 1363328"/>
                                                                                          <a:gd name="connsiteY73" fmla="*/ 2581275 h 3054374"/>
                                                                                          <a:gd name="connsiteX74" fmla="*/ 712153 w 1363328"/>
                                                                                          <a:gd name="connsiteY74" fmla="*/ 2568575 h 3054374"/>
                                                                                          <a:gd name="connsiteX75" fmla="*/ 762715 w 1363328"/>
                                                                                          <a:gd name="connsiteY75" fmla="*/ 2625725 h 3054374"/>
                                                                                          <a:gd name="connsiteX76" fmla="*/ 813515 w 1363328"/>
                                                                                          <a:gd name="connsiteY76" fmla="*/ 2651125 h 3054374"/>
                                                                                          <a:gd name="connsiteX77" fmla="*/ 838915 w 1363328"/>
                                                                                          <a:gd name="connsiteY77" fmla="*/ 2651125 h 3054374"/>
                                                                                          <a:gd name="connsiteX78" fmla="*/ 832565 w 1363328"/>
                                                                                          <a:gd name="connsiteY78" fmla="*/ 2613025 h 3054374"/>
                                                                                          <a:gd name="connsiteX79" fmla="*/ 819865 w 1363328"/>
                                                                                          <a:gd name="connsiteY79" fmla="*/ 2606675 h 3054374"/>
                                                                                          <a:gd name="connsiteX80" fmla="*/ 1010365 w 1363328"/>
                                                                                          <a:gd name="connsiteY80" fmla="*/ 2733675 h 3054374"/>
                                                                                          <a:gd name="connsiteX81" fmla="*/ 1054815 w 1363328"/>
                                                                                          <a:gd name="connsiteY81" fmla="*/ 2746375 h 3054374"/>
                                                                                          <a:gd name="connsiteX82" fmla="*/ 1029415 w 1363328"/>
                                                                                          <a:gd name="connsiteY82" fmla="*/ 2689225 h 3054374"/>
                                                                                          <a:gd name="connsiteX83" fmla="*/ 1023065 w 1363328"/>
                                                                                          <a:gd name="connsiteY83" fmla="*/ 2644775 h 3054374"/>
                                                                                          <a:gd name="connsiteX84" fmla="*/ 1029415 w 1363328"/>
                                                                                          <a:gd name="connsiteY84" fmla="*/ 2638425 h 3054374"/>
                                                                                          <a:gd name="connsiteX85" fmla="*/ 1238965 w 1363328"/>
                                                                                          <a:gd name="connsiteY85" fmla="*/ 2759075 h 3054374"/>
                                                                                          <a:gd name="connsiteX86" fmla="*/ 1355232 w 1363328"/>
                                                                                          <a:gd name="connsiteY86" fmla="*/ 3045732 h 3054374"/>
                                                                                          <a:gd name="connsiteX0" fmla="*/ 1355232 w 1363328"/>
                                                                                          <a:gd name="connsiteY0" fmla="*/ 3031444 h 3040086"/>
                                                                                          <a:gd name="connsiteX1" fmla="*/ 1016715 w 1363328"/>
                                                                                          <a:gd name="connsiteY1" fmla="*/ 2903537 h 3040086"/>
                                                                                          <a:gd name="connsiteX2" fmla="*/ 1042115 w 1363328"/>
                                                                                          <a:gd name="connsiteY2" fmla="*/ 3040062 h 3040086"/>
                                                                                          <a:gd name="connsiteX3" fmla="*/ 788115 w 1363328"/>
                                                                                          <a:gd name="connsiteY3" fmla="*/ 2890837 h 3040086"/>
                                                                                          <a:gd name="connsiteX4" fmla="*/ 381715 w 1363328"/>
                                                                                          <a:gd name="connsiteY4" fmla="*/ 2643187 h 3040086"/>
                                                                                          <a:gd name="connsiteX5" fmla="*/ 349965 w 1363328"/>
                                                                                          <a:gd name="connsiteY5" fmla="*/ 2732087 h 3040086"/>
                                                                                          <a:gd name="connsiteX6" fmla="*/ 51515 w 1363328"/>
                                                                                          <a:gd name="connsiteY6" fmla="*/ 2598737 h 3040086"/>
                                                                                          <a:gd name="connsiteX7" fmla="*/ 38815 w 1363328"/>
                                                                                          <a:gd name="connsiteY7" fmla="*/ 2560637 h 3040086"/>
                                                                                          <a:gd name="connsiteX8" fmla="*/ 57865 w 1363328"/>
                                                                                          <a:gd name="connsiteY8" fmla="*/ 2516187 h 3040086"/>
                                                                                          <a:gd name="connsiteX9" fmla="*/ 115015 w 1363328"/>
                                                                                          <a:gd name="connsiteY9" fmla="*/ 2287587 h 3040086"/>
                                                                                          <a:gd name="connsiteX10" fmla="*/ 216615 w 1363328"/>
                                                                                          <a:gd name="connsiteY10" fmla="*/ 1944687 h 3040086"/>
                                                                                          <a:gd name="connsiteX11" fmla="*/ 273765 w 1363328"/>
                                                                                          <a:gd name="connsiteY11" fmla="*/ 1804987 h 3040086"/>
                                                                                          <a:gd name="connsiteX12" fmla="*/ 254715 w 1363328"/>
                                                                                          <a:gd name="connsiteY12" fmla="*/ 1684337 h 3040086"/>
                                                                                          <a:gd name="connsiteX13" fmla="*/ 203915 w 1363328"/>
                                                                                          <a:gd name="connsiteY13" fmla="*/ 1614487 h 3040086"/>
                                                                                          <a:gd name="connsiteX14" fmla="*/ 64215 w 1363328"/>
                                                                                          <a:gd name="connsiteY14" fmla="*/ 1525587 h 3040086"/>
                                                                                          <a:gd name="connsiteX15" fmla="*/ 26115 w 1363328"/>
                                                                                          <a:gd name="connsiteY15" fmla="*/ 1468437 h 3040086"/>
                                                                                          <a:gd name="connsiteX16" fmla="*/ 715 w 1363328"/>
                                                                                          <a:gd name="connsiteY16" fmla="*/ 1423987 h 3040086"/>
                                                                                          <a:gd name="connsiteX17" fmla="*/ 13415 w 1363328"/>
                                                                                          <a:gd name="connsiteY17" fmla="*/ 1366837 h 3040086"/>
                                                                                          <a:gd name="connsiteX18" fmla="*/ 76915 w 1363328"/>
                                                                                          <a:gd name="connsiteY18" fmla="*/ 1322387 h 3040086"/>
                                                                                          <a:gd name="connsiteX19" fmla="*/ 210265 w 1363328"/>
                                                                                          <a:gd name="connsiteY19" fmla="*/ 1112837 h 3040086"/>
                                                                                          <a:gd name="connsiteX20" fmla="*/ 330915 w 1363328"/>
                                                                                          <a:gd name="connsiteY20" fmla="*/ 706437 h 3040086"/>
                                                                                          <a:gd name="connsiteX21" fmla="*/ 369015 w 1363328"/>
                                                                                          <a:gd name="connsiteY21" fmla="*/ 376237 h 3040086"/>
                                                                                          <a:gd name="connsiteX22" fmla="*/ 267415 w 1363328"/>
                                                                                          <a:gd name="connsiteY22" fmla="*/ 173037 h 3040086"/>
                                                                                          <a:gd name="connsiteX23" fmla="*/ 222965 w 1363328"/>
                                                                                          <a:gd name="connsiteY23" fmla="*/ 147637 h 3040086"/>
                                                                                          <a:gd name="connsiteX24" fmla="*/ 197565 w 1363328"/>
                                                                                          <a:gd name="connsiteY24" fmla="*/ 147637 h 3040086"/>
                                                                                          <a:gd name="connsiteX25" fmla="*/ 216615 w 1363328"/>
                                                                                          <a:gd name="connsiteY25" fmla="*/ 128587 h 3040086"/>
                                                                                          <a:gd name="connsiteX26" fmla="*/ 278260 w 1363328"/>
                                                                                          <a:gd name="connsiteY26" fmla="*/ 71437 h 3040086"/>
                                                                                          <a:gd name="connsiteX27" fmla="*/ 343758 w 1363328"/>
                                                                                          <a:gd name="connsiteY27" fmla="*/ 0 h 3040086"/>
                                                                                          <a:gd name="connsiteX28" fmla="*/ 376650 w 1363328"/>
                                                                                          <a:gd name="connsiteY28" fmla="*/ 57943 h 3040086"/>
                                                                                          <a:gd name="connsiteX29" fmla="*/ 513353 w 1363328"/>
                                                                                          <a:gd name="connsiteY29" fmla="*/ 223837 h 3040086"/>
                                                                                          <a:gd name="connsiteX30" fmla="*/ 711915 w 1363328"/>
                                                                                          <a:gd name="connsiteY30" fmla="*/ 407987 h 3040086"/>
                                                                                          <a:gd name="connsiteX31" fmla="*/ 788115 w 1363328"/>
                                                                                          <a:gd name="connsiteY31" fmla="*/ 465137 h 3040086"/>
                                                                                          <a:gd name="connsiteX32" fmla="*/ 812231 w 1363328"/>
                                                                                          <a:gd name="connsiteY32" fmla="*/ 457993 h 3040086"/>
                                                                                          <a:gd name="connsiteX33" fmla="*/ 838915 w 1363328"/>
                                                                                          <a:gd name="connsiteY33" fmla="*/ 461962 h 3040086"/>
                                                                                          <a:gd name="connsiteX34" fmla="*/ 836489 w 1363328"/>
                                                                                          <a:gd name="connsiteY34" fmla="*/ 458787 h 3040086"/>
                                                                                          <a:gd name="connsiteX35" fmla="*/ 851615 w 1363328"/>
                                                                                          <a:gd name="connsiteY35" fmla="*/ 458787 h 3040086"/>
                                                                                          <a:gd name="connsiteX36" fmla="*/ 915115 w 1363328"/>
                                                                                          <a:gd name="connsiteY36" fmla="*/ 490537 h 3040086"/>
                                                                                          <a:gd name="connsiteX37" fmla="*/ 1042115 w 1363328"/>
                                                                                          <a:gd name="connsiteY37" fmla="*/ 528637 h 3040086"/>
                                                                                          <a:gd name="connsiteX38" fmla="*/ 1073865 w 1363328"/>
                                                                                          <a:gd name="connsiteY38" fmla="*/ 547687 h 3040086"/>
                                                                                          <a:gd name="connsiteX39" fmla="*/ 1137365 w 1363328"/>
                                                                                          <a:gd name="connsiteY39" fmla="*/ 655637 h 3040086"/>
                                                                                          <a:gd name="connsiteX40" fmla="*/ 1213565 w 1363328"/>
                                                                                          <a:gd name="connsiteY40" fmla="*/ 725487 h 3040086"/>
                                                                                          <a:gd name="connsiteX41" fmla="*/ 1213565 w 1363328"/>
                                                                                          <a:gd name="connsiteY41" fmla="*/ 795337 h 3040086"/>
                                                                                          <a:gd name="connsiteX42" fmla="*/ 1213565 w 1363328"/>
                                                                                          <a:gd name="connsiteY42" fmla="*/ 947737 h 3040086"/>
                                                                                          <a:gd name="connsiteX43" fmla="*/ 1219915 w 1363328"/>
                                                                                          <a:gd name="connsiteY43" fmla="*/ 1062037 h 3040086"/>
                                                                                          <a:gd name="connsiteX44" fmla="*/ 1207215 w 1363328"/>
                                                                                          <a:gd name="connsiteY44" fmla="*/ 1100137 h 3040086"/>
                                                                                          <a:gd name="connsiteX45" fmla="*/ 1004015 w 1363328"/>
                                                                                          <a:gd name="connsiteY45" fmla="*/ 1125537 h 3040086"/>
                                                                                          <a:gd name="connsiteX46" fmla="*/ 902415 w 1363328"/>
                                                                                          <a:gd name="connsiteY46" fmla="*/ 1125537 h 3040086"/>
                                                                                          <a:gd name="connsiteX47" fmla="*/ 794465 w 1363328"/>
                                                                                          <a:gd name="connsiteY47" fmla="*/ 1125537 h 3040086"/>
                                                                                          <a:gd name="connsiteX48" fmla="*/ 737315 w 1363328"/>
                                                                                          <a:gd name="connsiteY48" fmla="*/ 1144587 h 3040086"/>
                                                                                          <a:gd name="connsiteX49" fmla="*/ 724615 w 1363328"/>
                                                                                          <a:gd name="connsiteY49" fmla="*/ 1195387 h 3040086"/>
                                                                                          <a:gd name="connsiteX50" fmla="*/ 724615 w 1363328"/>
                                                                                          <a:gd name="connsiteY50" fmla="*/ 1258887 h 3040086"/>
                                                                                          <a:gd name="connsiteX51" fmla="*/ 724615 w 1363328"/>
                                                                                          <a:gd name="connsiteY51" fmla="*/ 1335087 h 3040086"/>
                                                                                          <a:gd name="connsiteX52" fmla="*/ 743665 w 1363328"/>
                                                                                          <a:gd name="connsiteY52" fmla="*/ 1392237 h 3040086"/>
                                                                                          <a:gd name="connsiteX53" fmla="*/ 756365 w 1363328"/>
                                                                                          <a:gd name="connsiteY53" fmla="*/ 1417637 h 3040086"/>
                                                                                          <a:gd name="connsiteX54" fmla="*/ 781765 w 1363328"/>
                                                                                          <a:gd name="connsiteY54" fmla="*/ 1436687 h 3040086"/>
                                                                                          <a:gd name="connsiteX55" fmla="*/ 807165 w 1363328"/>
                                                                                          <a:gd name="connsiteY55" fmla="*/ 1455737 h 3040086"/>
                                                                                          <a:gd name="connsiteX56" fmla="*/ 788115 w 1363328"/>
                                                                                          <a:gd name="connsiteY56" fmla="*/ 1462087 h 3040086"/>
                                                                                          <a:gd name="connsiteX57" fmla="*/ 769065 w 1363328"/>
                                                                                          <a:gd name="connsiteY57" fmla="*/ 1462087 h 3040086"/>
                                                                                          <a:gd name="connsiteX58" fmla="*/ 769065 w 1363328"/>
                                                                                          <a:gd name="connsiteY58" fmla="*/ 1487487 h 3040086"/>
                                                                                          <a:gd name="connsiteX59" fmla="*/ 769065 w 1363328"/>
                                                                                          <a:gd name="connsiteY59" fmla="*/ 1487487 h 3040086"/>
                                                                                          <a:gd name="connsiteX60" fmla="*/ 769065 w 1363328"/>
                                                                                          <a:gd name="connsiteY60" fmla="*/ 1525587 h 3040086"/>
                                                                                          <a:gd name="connsiteX61" fmla="*/ 686515 w 1363328"/>
                                                                                          <a:gd name="connsiteY61" fmla="*/ 1487487 h 3040086"/>
                                                                                          <a:gd name="connsiteX62" fmla="*/ 591265 w 1363328"/>
                                                                                          <a:gd name="connsiteY62" fmla="*/ 1538287 h 3040086"/>
                                                                                          <a:gd name="connsiteX63" fmla="*/ 483315 w 1363328"/>
                                                                                          <a:gd name="connsiteY63" fmla="*/ 1697037 h 3040086"/>
                                                                                          <a:gd name="connsiteX64" fmla="*/ 476965 w 1363328"/>
                                                                                          <a:gd name="connsiteY64" fmla="*/ 1811337 h 3040086"/>
                                                                                          <a:gd name="connsiteX65" fmla="*/ 502365 w 1363328"/>
                                                                                          <a:gd name="connsiteY65" fmla="*/ 1931987 h 3040086"/>
                                                                                          <a:gd name="connsiteX66" fmla="*/ 502365 w 1363328"/>
                                                                                          <a:gd name="connsiteY66" fmla="*/ 2071687 h 3040086"/>
                                                                                          <a:gd name="connsiteX67" fmla="*/ 502365 w 1363328"/>
                                                                                          <a:gd name="connsiteY67" fmla="*/ 2249487 h 3040086"/>
                                                                                          <a:gd name="connsiteX68" fmla="*/ 502365 w 1363328"/>
                                                                                          <a:gd name="connsiteY68" fmla="*/ 2408237 h 3040086"/>
                                                                                          <a:gd name="connsiteX69" fmla="*/ 502365 w 1363328"/>
                                                                                          <a:gd name="connsiteY69" fmla="*/ 2541587 h 3040086"/>
                                                                                          <a:gd name="connsiteX70" fmla="*/ 515065 w 1363328"/>
                                                                                          <a:gd name="connsiteY70" fmla="*/ 2630487 h 3040086"/>
                                                                                          <a:gd name="connsiteX71" fmla="*/ 584915 w 1363328"/>
                                                                                          <a:gd name="connsiteY71" fmla="*/ 2643187 h 3040086"/>
                                                                                          <a:gd name="connsiteX72" fmla="*/ 661115 w 1363328"/>
                                                                                          <a:gd name="connsiteY72" fmla="*/ 2617787 h 3040086"/>
                                                                                          <a:gd name="connsiteX73" fmla="*/ 699215 w 1363328"/>
                                                                                          <a:gd name="connsiteY73" fmla="*/ 2566987 h 3040086"/>
                                                                                          <a:gd name="connsiteX74" fmla="*/ 712153 w 1363328"/>
                                                                                          <a:gd name="connsiteY74" fmla="*/ 2554287 h 3040086"/>
                                                                                          <a:gd name="connsiteX75" fmla="*/ 762715 w 1363328"/>
                                                                                          <a:gd name="connsiteY75" fmla="*/ 2611437 h 3040086"/>
                                                                                          <a:gd name="connsiteX76" fmla="*/ 813515 w 1363328"/>
                                                                                          <a:gd name="connsiteY76" fmla="*/ 2636837 h 3040086"/>
                                                                                          <a:gd name="connsiteX77" fmla="*/ 838915 w 1363328"/>
                                                                                          <a:gd name="connsiteY77" fmla="*/ 2636837 h 3040086"/>
                                                                                          <a:gd name="connsiteX78" fmla="*/ 832565 w 1363328"/>
                                                                                          <a:gd name="connsiteY78" fmla="*/ 2598737 h 3040086"/>
                                                                                          <a:gd name="connsiteX79" fmla="*/ 819865 w 1363328"/>
                                                                                          <a:gd name="connsiteY79" fmla="*/ 2592387 h 3040086"/>
                                                                                          <a:gd name="connsiteX80" fmla="*/ 1010365 w 1363328"/>
                                                                                          <a:gd name="connsiteY80" fmla="*/ 2719387 h 3040086"/>
                                                                                          <a:gd name="connsiteX81" fmla="*/ 1054815 w 1363328"/>
                                                                                          <a:gd name="connsiteY81" fmla="*/ 2732087 h 3040086"/>
                                                                                          <a:gd name="connsiteX82" fmla="*/ 1029415 w 1363328"/>
                                                                                          <a:gd name="connsiteY82" fmla="*/ 2674937 h 3040086"/>
                                                                                          <a:gd name="connsiteX83" fmla="*/ 1023065 w 1363328"/>
                                                                                          <a:gd name="connsiteY83" fmla="*/ 2630487 h 3040086"/>
                                                                                          <a:gd name="connsiteX84" fmla="*/ 1029415 w 1363328"/>
                                                                                          <a:gd name="connsiteY84" fmla="*/ 2624137 h 3040086"/>
                                                                                          <a:gd name="connsiteX85" fmla="*/ 1238965 w 1363328"/>
                                                                                          <a:gd name="connsiteY85" fmla="*/ 2744787 h 3040086"/>
                                                                                          <a:gd name="connsiteX86" fmla="*/ 1355232 w 1363328"/>
                                                                                          <a:gd name="connsiteY86" fmla="*/ 3031444 h 3040086"/>
                                                                                          <a:gd name="connsiteX0" fmla="*/ 1355232 w 1363328"/>
                                                                                          <a:gd name="connsiteY0" fmla="*/ 3019538 h 3028180"/>
                                                                                          <a:gd name="connsiteX1" fmla="*/ 1016715 w 1363328"/>
                                                                                          <a:gd name="connsiteY1" fmla="*/ 2891631 h 3028180"/>
                                                                                          <a:gd name="connsiteX2" fmla="*/ 1042115 w 1363328"/>
                                                                                          <a:gd name="connsiteY2" fmla="*/ 3028156 h 3028180"/>
                                                                                          <a:gd name="connsiteX3" fmla="*/ 788115 w 1363328"/>
                                                                                          <a:gd name="connsiteY3" fmla="*/ 2878931 h 3028180"/>
                                                                                          <a:gd name="connsiteX4" fmla="*/ 381715 w 1363328"/>
                                                                                          <a:gd name="connsiteY4" fmla="*/ 2631281 h 3028180"/>
                                                                                          <a:gd name="connsiteX5" fmla="*/ 349965 w 1363328"/>
                                                                                          <a:gd name="connsiteY5" fmla="*/ 2720181 h 3028180"/>
                                                                                          <a:gd name="connsiteX6" fmla="*/ 51515 w 1363328"/>
                                                                                          <a:gd name="connsiteY6" fmla="*/ 2586831 h 3028180"/>
                                                                                          <a:gd name="connsiteX7" fmla="*/ 38815 w 1363328"/>
                                                                                          <a:gd name="connsiteY7" fmla="*/ 2548731 h 3028180"/>
                                                                                          <a:gd name="connsiteX8" fmla="*/ 57865 w 1363328"/>
                                                                                          <a:gd name="connsiteY8" fmla="*/ 2504281 h 3028180"/>
                                                                                          <a:gd name="connsiteX9" fmla="*/ 115015 w 1363328"/>
                                                                                          <a:gd name="connsiteY9" fmla="*/ 2275681 h 3028180"/>
                                                                                          <a:gd name="connsiteX10" fmla="*/ 216615 w 1363328"/>
                                                                                          <a:gd name="connsiteY10" fmla="*/ 1932781 h 3028180"/>
                                                                                          <a:gd name="connsiteX11" fmla="*/ 273765 w 1363328"/>
                                                                                          <a:gd name="connsiteY11" fmla="*/ 1793081 h 3028180"/>
                                                                                          <a:gd name="connsiteX12" fmla="*/ 254715 w 1363328"/>
                                                                                          <a:gd name="connsiteY12" fmla="*/ 1672431 h 3028180"/>
                                                                                          <a:gd name="connsiteX13" fmla="*/ 203915 w 1363328"/>
                                                                                          <a:gd name="connsiteY13" fmla="*/ 1602581 h 3028180"/>
                                                                                          <a:gd name="connsiteX14" fmla="*/ 64215 w 1363328"/>
                                                                                          <a:gd name="connsiteY14" fmla="*/ 1513681 h 3028180"/>
                                                                                          <a:gd name="connsiteX15" fmla="*/ 26115 w 1363328"/>
                                                                                          <a:gd name="connsiteY15" fmla="*/ 1456531 h 3028180"/>
                                                                                          <a:gd name="connsiteX16" fmla="*/ 715 w 1363328"/>
                                                                                          <a:gd name="connsiteY16" fmla="*/ 1412081 h 3028180"/>
                                                                                          <a:gd name="connsiteX17" fmla="*/ 13415 w 1363328"/>
                                                                                          <a:gd name="connsiteY17" fmla="*/ 1354931 h 3028180"/>
                                                                                          <a:gd name="connsiteX18" fmla="*/ 76915 w 1363328"/>
                                                                                          <a:gd name="connsiteY18" fmla="*/ 1310481 h 3028180"/>
                                                                                          <a:gd name="connsiteX19" fmla="*/ 210265 w 1363328"/>
                                                                                          <a:gd name="connsiteY19" fmla="*/ 1100931 h 3028180"/>
                                                                                          <a:gd name="connsiteX20" fmla="*/ 330915 w 1363328"/>
                                                                                          <a:gd name="connsiteY20" fmla="*/ 694531 h 3028180"/>
                                                                                          <a:gd name="connsiteX21" fmla="*/ 369015 w 1363328"/>
                                                                                          <a:gd name="connsiteY21" fmla="*/ 364331 h 3028180"/>
                                                                                          <a:gd name="connsiteX22" fmla="*/ 267415 w 1363328"/>
                                                                                          <a:gd name="connsiteY22" fmla="*/ 161131 h 3028180"/>
                                                                                          <a:gd name="connsiteX23" fmla="*/ 222965 w 1363328"/>
                                                                                          <a:gd name="connsiteY23" fmla="*/ 135731 h 3028180"/>
                                                                                          <a:gd name="connsiteX24" fmla="*/ 197565 w 1363328"/>
                                                                                          <a:gd name="connsiteY24" fmla="*/ 135731 h 3028180"/>
                                                                                          <a:gd name="connsiteX25" fmla="*/ 216615 w 1363328"/>
                                                                                          <a:gd name="connsiteY25" fmla="*/ 116681 h 3028180"/>
                                                                                          <a:gd name="connsiteX26" fmla="*/ 278260 w 1363328"/>
                                                                                          <a:gd name="connsiteY26" fmla="*/ 59531 h 3028180"/>
                                                                                          <a:gd name="connsiteX27" fmla="*/ 343758 w 1363328"/>
                                                                                          <a:gd name="connsiteY27" fmla="*/ 0 h 3028180"/>
                                                                                          <a:gd name="connsiteX28" fmla="*/ 376650 w 1363328"/>
                                                                                          <a:gd name="connsiteY28" fmla="*/ 46037 h 3028180"/>
                                                                                          <a:gd name="connsiteX29" fmla="*/ 513353 w 1363328"/>
                                                                                          <a:gd name="connsiteY29" fmla="*/ 211931 h 3028180"/>
                                                                                          <a:gd name="connsiteX30" fmla="*/ 711915 w 1363328"/>
                                                                                          <a:gd name="connsiteY30" fmla="*/ 396081 h 3028180"/>
                                                                                          <a:gd name="connsiteX31" fmla="*/ 788115 w 1363328"/>
                                                                                          <a:gd name="connsiteY31" fmla="*/ 453231 h 3028180"/>
                                                                                          <a:gd name="connsiteX32" fmla="*/ 812231 w 1363328"/>
                                                                                          <a:gd name="connsiteY32" fmla="*/ 446087 h 3028180"/>
                                                                                          <a:gd name="connsiteX33" fmla="*/ 838915 w 1363328"/>
                                                                                          <a:gd name="connsiteY33" fmla="*/ 450056 h 3028180"/>
                                                                                          <a:gd name="connsiteX34" fmla="*/ 836489 w 1363328"/>
                                                                                          <a:gd name="connsiteY34" fmla="*/ 446881 h 3028180"/>
                                                                                          <a:gd name="connsiteX35" fmla="*/ 851615 w 1363328"/>
                                                                                          <a:gd name="connsiteY35" fmla="*/ 446881 h 3028180"/>
                                                                                          <a:gd name="connsiteX36" fmla="*/ 915115 w 1363328"/>
                                                                                          <a:gd name="connsiteY36" fmla="*/ 478631 h 3028180"/>
                                                                                          <a:gd name="connsiteX37" fmla="*/ 1042115 w 1363328"/>
                                                                                          <a:gd name="connsiteY37" fmla="*/ 516731 h 3028180"/>
                                                                                          <a:gd name="connsiteX38" fmla="*/ 1073865 w 1363328"/>
                                                                                          <a:gd name="connsiteY38" fmla="*/ 535781 h 3028180"/>
                                                                                          <a:gd name="connsiteX39" fmla="*/ 1137365 w 1363328"/>
                                                                                          <a:gd name="connsiteY39" fmla="*/ 643731 h 3028180"/>
                                                                                          <a:gd name="connsiteX40" fmla="*/ 1213565 w 1363328"/>
                                                                                          <a:gd name="connsiteY40" fmla="*/ 713581 h 3028180"/>
                                                                                          <a:gd name="connsiteX41" fmla="*/ 1213565 w 1363328"/>
                                                                                          <a:gd name="connsiteY41" fmla="*/ 783431 h 3028180"/>
                                                                                          <a:gd name="connsiteX42" fmla="*/ 1213565 w 1363328"/>
                                                                                          <a:gd name="connsiteY42" fmla="*/ 935831 h 3028180"/>
                                                                                          <a:gd name="connsiteX43" fmla="*/ 1219915 w 1363328"/>
                                                                                          <a:gd name="connsiteY43" fmla="*/ 1050131 h 3028180"/>
                                                                                          <a:gd name="connsiteX44" fmla="*/ 1207215 w 1363328"/>
                                                                                          <a:gd name="connsiteY44" fmla="*/ 1088231 h 3028180"/>
                                                                                          <a:gd name="connsiteX45" fmla="*/ 1004015 w 1363328"/>
                                                                                          <a:gd name="connsiteY45" fmla="*/ 1113631 h 3028180"/>
                                                                                          <a:gd name="connsiteX46" fmla="*/ 902415 w 1363328"/>
                                                                                          <a:gd name="connsiteY46" fmla="*/ 1113631 h 3028180"/>
                                                                                          <a:gd name="connsiteX47" fmla="*/ 794465 w 1363328"/>
                                                                                          <a:gd name="connsiteY47" fmla="*/ 1113631 h 3028180"/>
                                                                                          <a:gd name="connsiteX48" fmla="*/ 737315 w 1363328"/>
                                                                                          <a:gd name="connsiteY48" fmla="*/ 1132681 h 3028180"/>
                                                                                          <a:gd name="connsiteX49" fmla="*/ 724615 w 1363328"/>
                                                                                          <a:gd name="connsiteY49" fmla="*/ 1183481 h 3028180"/>
                                                                                          <a:gd name="connsiteX50" fmla="*/ 724615 w 1363328"/>
                                                                                          <a:gd name="connsiteY50" fmla="*/ 1246981 h 3028180"/>
                                                                                          <a:gd name="connsiteX51" fmla="*/ 724615 w 1363328"/>
                                                                                          <a:gd name="connsiteY51" fmla="*/ 1323181 h 3028180"/>
                                                                                          <a:gd name="connsiteX52" fmla="*/ 743665 w 1363328"/>
                                                                                          <a:gd name="connsiteY52" fmla="*/ 1380331 h 3028180"/>
                                                                                          <a:gd name="connsiteX53" fmla="*/ 756365 w 1363328"/>
                                                                                          <a:gd name="connsiteY53" fmla="*/ 1405731 h 3028180"/>
                                                                                          <a:gd name="connsiteX54" fmla="*/ 781765 w 1363328"/>
                                                                                          <a:gd name="connsiteY54" fmla="*/ 1424781 h 3028180"/>
                                                                                          <a:gd name="connsiteX55" fmla="*/ 807165 w 1363328"/>
                                                                                          <a:gd name="connsiteY55" fmla="*/ 1443831 h 3028180"/>
                                                                                          <a:gd name="connsiteX56" fmla="*/ 788115 w 1363328"/>
                                                                                          <a:gd name="connsiteY56" fmla="*/ 1450181 h 3028180"/>
                                                                                          <a:gd name="connsiteX57" fmla="*/ 769065 w 1363328"/>
                                                                                          <a:gd name="connsiteY57" fmla="*/ 1450181 h 3028180"/>
                                                                                          <a:gd name="connsiteX58" fmla="*/ 769065 w 1363328"/>
                                                                                          <a:gd name="connsiteY58" fmla="*/ 1475581 h 3028180"/>
                                                                                          <a:gd name="connsiteX59" fmla="*/ 769065 w 1363328"/>
                                                                                          <a:gd name="connsiteY59" fmla="*/ 1475581 h 3028180"/>
                                                                                          <a:gd name="connsiteX60" fmla="*/ 769065 w 1363328"/>
                                                                                          <a:gd name="connsiteY60" fmla="*/ 1513681 h 3028180"/>
                                                                                          <a:gd name="connsiteX61" fmla="*/ 686515 w 1363328"/>
                                                                                          <a:gd name="connsiteY61" fmla="*/ 1475581 h 3028180"/>
                                                                                          <a:gd name="connsiteX62" fmla="*/ 591265 w 1363328"/>
                                                                                          <a:gd name="connsiteY62" fmla="*/ 1526381 h 3028180"/>
                                                                                          <a:gd name="connsiteX63" fmla="*/ 483315 w 1363328"/>
                                                                                          <a:gd name="connsiteY63" fmla="*/ 1685131 h 3028180"/>
                                                                                          <a:gd name="connsiteX64" fmla="*/ 476965 w 1363328"/>
                                                                                          <a:gd name="connsiteY64" fmla="*/ 1799431 h 3028180"/>
                                                                                          <a:gd name="connsiteX65" fmla="*/ 502365 w 1363328"/>
                                                                                          <a:gd name="connsiteY65" fmla="*/ 1920081 h 3028180"/>
                                                                                          <a:gd name="connsiteX66" fmla="*/ 502365 w 1363328"/>
                                                                                          <a:gd name="connsiteY66" fmla="*/ 2059781 h 3028180"/>
                                                                                          <a:gd name="connsiteX67" fmla="*/ 502365 w 1363328"/>
                                                                                          <a:gd name="connsiteY67" fmla="*/ 2237581 h 3028180"/>
                                                                                          <a:gd name="connsiteX68" fmla="*/ 502365 w 1363328"/>
                                                                                          <a:gd name="connsiteY68" fmla="*/ 2396331 h 3028180"/>
                                                                                          <a:gd name="connsiteX69" fmla="*/ 502365 w 1363328"/>
                                                                                          <a:gd name="connsiteY69" fmla="*/ 2529681 h 3028180"/>
                                                                                          <a:gd name="connsiteX70" fmla="*/ 515065 w 1363328"/>
                                                                                          <a:gd name="connsiteY70" fmla="*/ 2618581 h 3028180"/>
                                                                                          <a:gd name="connsiteX71" fmla="*/ 584915 w 1363328"/>
                                                                                          <a:gd name="connsiteY71" fmla="*/ 2631281 h 3028180"/>
                                                                                          <a:gd name="connsiteX72" fmla="*/ 661115 w 1363328"/>
                                                                                          <a:gd name="connsiteY72" fmla="*/ 2605881 h 3028180"/>
                                                                                          <a:gd name="connsiteX73" fmla="*/ 699215 w 1363328"/>
                                                                                          <a:gd name="connsiteY73" fmla="*/ 2555081 h 3028180"/>
                                                                                          <a:gd name="connsiteX74" fmla="*/ 712153 w 1363328"/>
                                                                                          <a:gd name="connsiteY74" fmla="*/ 2542381 h 3028180"/>
                                                                                          <a:gd name="connsiteX75" fmla="*/ 762715 w 1363328"/>
                                                                                          <a:gd name="connsiteY75" fmla="*/ 2599531 h 3028180"/>
                                                                                          <a:gd name="connsiteX76" fmla="*/ 813515 w 1363328"/>
                                                                                          <a:gd name="connsiteY76" fmla="*/ 2624931 h 3028180"/>
                                                                                          <a:gd name="connsiteX77" fmla="*/ 838915 w 1363328"/>
                                                                                          <a:gd name="connsiteY77" fmla="*/ 2624931 h 3028180"/>
                                                                                          <a:gd name="connsiteX78" fmla="*/ 832565 w 1363328"/>
                                                                                          <a:gd name="connsiteY78" fmla="*/ 2586831 h 3028180"/>
                                                                                          <a:gd name="connsiteX79" fmla="*/ 819865 w 1363328"/>
                                                                                          <a:gd name="connsiteY79" fmla="*/ 2580481 h 3028180"/>
                                                                                          <a:gd name="connsiteX80" fmla="*/ 1010365 w 1363328"/>
                                                                                          <a:gd name="connsiteY80" fmla="*/ 2707481 h 3028180"/>
                                                                                          <a:gd name="connsiteX81" fmla="*/ 1054815 w 1363328"/>
                                                                                          <a:gd name="connsiteY81" fmla="*/ 2720181 h 3028180"/>
                                                                                          <a:gd name="connsiteX82" fmla="*/ 1029415 w 1363328"/>
                                                                                          <a:gd name="connsiteY82" fmla="*/ 2663031 h 3028180"/>
                                                                                          <a:gd name="connsiteX83" fmla="*/ 1023065 w 1363328"/>
                                                                                          <a:gd name="connsiteY83" fmla="*/ 2618581 h 3028180"/>
                                                                                          <a:gd name="connsiteX84" fmla="*/ 1029415 w 1363328"/>
                                                                                          <a:gd name="connsiteY84" fmla="*/ 2612231 h 3028180"/>
                                                                                          <a:gd name="connsiteX85" fmla="*/ 1238965 w 1363328"/>
                                                                                          <a:gd name="connsiteY85" fmla="*/ 2732881 h 3028180"/>
                                                                                          <a:gd name="connsiteX86" fmla="*/ 1355232 w 1363328"/>
                                                                                          <a:gd name="connsiteY86" fmla="*/ 3019538 h 3028180"/>
                                                                                          <a:gd name="connsiteX0" fmla="*/ 1355232 w 1363328"/>
                                                                                          <a:gd name="connsiteY0" fmla="*/ 3014776 h 3023418"/>
                                                                                          <a:gd name="connsiteX1" fmla="*/ 1016715 w 1363328"/>
                                                                                          <a:gd name="connsiteY1" fmla="*/ 2886869 h 3023418"/>
                                                                                          <a:gd name="connsiteX2" fmla="*/ 1042115 w 1363328"/>
                                                                                          <a:gd name="connsiteY2" fmla="*/ 3023394 h 3023418"/>
                                                                                          <a:gd name="connsiteX3" fmla="*/ 788115 w 1363328"/>
                                                                                          <a:gd name="connsiteY3" fmla="*/ 2874169 h 3023418"/>
                                                                                          <a:gd name="connsiteX4" fmla="*/ 381715 w 1363328"/>
                                                                                          <a:gd name="connsiteY4" fmla="*/ 2626519 h 3023418"/>
                                                                                          <a:gd name="connsiteX5" fmla="*/ 349965 w 1363328"/>
                                                                                          <a:gd name="connsiteY5" fmla="*/ 2715419 h 3023418"/>
                                                                                          <a:gd name="connsiteX6" fmla="*/ 51515 w 1363328"/>
                                                                                          <a:gd name="connsiteY6" fmla="*/ 2582069 h 3023418"/>
                                                                                          <a:gd name="connsiteX7" fmla="*/ 38815 w 1363328"/>
                                                                                          <a:gd name="connsiteY7" fmla="*/ 2543969 h 3023418"/>
                                                                                          <a:gd name="connsiteX8" fmla="*/ 57865 w 1363328"/>
                                                                                          <a:gd name="connsiteY8" fmla="*/ 2499519 h 3023418"/>
                                                                                          <a:gd name="connsiteX9" fmla="*/ 115015 w 1363328"/>
                                                                                          <a:gd name="connsiteY9" fmla="*/ 2270919 h 3023418"/>
                                                                                          <a:gd name="connsiteX10" fmla="*/ 216615 w 1363328"/>
                                                                                          <a:gd name="connsiteY10" fmla="*/ 1928019 h 3023418"/>
                                                                                          <a:gd name="connsiteX11" fmla="*/ 273765 w 1363328"/>
                                                                                          <a:gd name="connsiteY11" fmla="*/ 1788319 h 3023418"/>
                                                                                          <a:gd name="connsiteX12" fmla="*/ 254715 w 1363328"/>
                                                                                          <a:gd name="connsiteY12" fmla="*/ 1667669 h 3023418"/>
                                                                                          <a:gd name="connsiteX13" fmla="*/ 203915 w 1363328"/>
                                                                                          <a:gd name="connsiteY13" fmla="*/ 1597819 h 3023418"/>
                                                                                          <a:gd name="connsiteX14" fmla="*/ 64215 w 1363328"/>
                                                                                          <a:gd name="connsiteY14" fmla="*/ 1508919 h 3023418"/>
                                                                                          <a:gd name="connsiteX15" fmla="*/ 26115 w 1363328"/>
                                                                                          <a:gd name="connsiteY15" fmla="*/ 1451769 h 3023418"/>
                                                                                          <a:gd name="connsiteX16" fmla="*/ 715 w 1363328"/>
                                                                                          <a:gd name="connsiteY16" fmla="*/ 1407319 h 3023418"/>
                                                                                          <a:gd name="connsiteX17" fmla="*/ 13415 w 1363328"/>
                                                                                          <a:gd name="connsiteY17" fmla="*/ 1350169 h 3023418"/>
                                                                                          <a:gd name="connsiteX18" fmla="*/ 76915 w 1363328"/>
                                                                                          <a:gd name="connsiteY18" fmla="*/ 1305719 h 3023418"/>
                                                                                          <a:gd name="connsiteX19" fmla="*/ 210265 w 1363328"/>
                                                                                          <a:gd name="connsiteY19" fmla="*/ 1096169 h 3023418"/>
                                                                                          <a:gd name="connsiteX20" fmla="*/ 330915 w 1363328"/>
                                                                                          <a:gd name="connsiteY20" fmla="*/ 689769 h 3023418"/>
                                                                                          <a:gd name="connsiteX21" fmla="*/ 369015 w 1363328"/>
                                                                                          <a:gd name="connsiteY21" fmla="*/ 359569 h 3023418"/>
                                                                                          <a:gd name="connsiteX22" fmla="*/ 267415 w 1363328"/>
                                                                                          <a:gd name="connsiteY22" fmla="*/ 156369 h 3023418"/>
                                                                                          <a:gd name="connsiteX23" fmla="*/ 222965 w 1363328"/>
                                                                                          <a:gd name="connsiteY23" fmla="*/ 130969 h 3023418"/>
                                                                                          <a:gd name="connsiteX24" fmla="*/ 197565 w 1363328"/>
                                                                                          <a:gd name="connsiteY24" fmla="*/ 130969 h 3023418"/>
                                                                                          <a:gd name="connsiteX25" fmla="*/ 216615 w 1363328"/>
                                                                                          <a:gd name="connsiteY25" fmla="*/ 111919 h 3023418"/>
                                                                                          <a:gd name="connsiteX26" fmla="*/ 278260 w 1363328"/>
                                                                                          <a:gd name="connsiteY26" fmla="*/ 54769 h 3023418"/>
                                                                                          <a:gd name="connsiteX27" fmla="*/ 334055 w 1363328"/>
                                                                                          <a:gd name="connsiteY27" fmla="*/ 0 h 3023418"/>
                                                                                          <a:gd name="connsiteX28" fmla="*/ 376650 w 1363328"/>
                                                                                          <a:gd name="connsiteY28" fmla="*/ 41275 h 3023418"/>
                                                                                          <a:gd name="connsiteX29" fmla="*/ 513353 w 1363328"/>
                                                                                          <a:gd name="connsiteY29" fmla="*/ 207169 h 3023418"/>
                                                                                          <a:gd name="connsiteX30" fmla="*/ 711915 w 1363328"/>
                                                                                          <a:gd name="connsiteY30" fmla="*/ 391319 h 3023418"/>
                                                                                          <a:gd name="connsiteX31" fmla="*/ 788115 w 1363328"/>
                                                                                          <a:gd name="connsiteY31" fmla="*/ 448469 h 3023418"/>
                                                                                          <a:gd name="connsiteX32" fmla="*/ 812231 w 1363328"/>
                                                                                          <a:gd name="connsiteY32" fmla="*/ 441325 h 3023418"/>
                                                                                          <a:gd name="connsiteX33" fmla="*/ 838915 w 1363328"/>
                                                                                          <a:gd name="connsiteY33" fmla="*/ 445294 h 3023418"/>
                                                                                          <a:gd name="connsiteX34" fmla="*/ 836489 w 1363328"/>
                                                                                          <a:gd name="connsiteY34" fmla="*/ 442119 h 3023418"/>
                                                                                          <a:gd name="connsiteX35" fmla="*/ 851615 w 1363328"/>
                                                                                          <a:gd name="connsiteY35" fmla="*/ 442119 h 3023418"/>
                                                                                          <a:gd name="connsiteX36" fmla="*/ 915115 w 1363328"/>
                                                                                          <a:gd name="connsiteY36" fmla="*/ 473869 h 3023418"/>
                                                                                          <a:gd name="connsiteX37" fmla="*/ 1042115 w 1363328"/>
                                                                                          <a:gd name="connsiteY37" fmla="*/ 511969 h 3023418"/>
                                                                                          <a:gd name="connsiteX38" fmla="*/ 1073865 w 1363328"/>
                                                                                          <a:gd name="connsiteY38" fmla="*/ 531019 h 3023418"/>
                                                                                          <a:gd name="connsiteX39" fmla="*/ 1137365 w 1363328"/>
                                                                                          <a:gd name="connsiteY39" fmla="*/ 638969 h 3023418"/>
                                                                                          <a:gd name="connsiteX40" fmla="*/ 1213565 w 1363328"/>
                                                                                          <a:gd name="connsiteY40" fmla="*/ 708819 h 3023418"/>
                                                                                          <a:gd name="connsiteX41" fmla="*/ 1213565 w 1363328"/>
                                                                                          <a:gd name="connsiteY41" fmla="*/ 778669 h 3023418"/>
                                                                                          <a:gd name="connsiteX42" fmla="*/ 1213565 w 1363328"/>
                                                                                          <a:gd name="connsiteY42" fmla="*/ 931069 h 3023418"/>
                                                                                          <a:gd name="connsiteX43" fmla="*/ 1219915 w 1363328"/>
                                                                                          <a:gd name="connsiteY43" fmla="*/ 1045369 h 3023418"/>
                                                                                          <a:gd name="connsiteX44" fmla="*/ 1207215 w 1363328"/>
                                                                                          <a:gd name="connsiteY44" fmla="*/ 1083469 h 3023418"/>
                                                                                          <a:gd name="connsiteX45" fmla="*/ 1004015 w 1363328"/>
                                                                                          <a:gd name="connsiteY45" fmla="*/ 1108869 h 3023418"/>
                                                                                          <a:gd name="connsiteX46" fmla="*/ 902415 w 1363328"/>
                                                                                          <a:gd name="connsiteY46" fmla="*/ 1108869 h 3023418"/>
                                                                                          <a:gd name="connsiteX47" fmla="*/ 794465 w 1363328"/>
                                                                                          <a:gd name="connsiteY47" fmla="*/ 1108869 h 3023418"/>
                                                                                          <a:gd name="connsiteX48" fmla="*/ 737315 w 1363328"/>
                                                                                          <a:gd name="connsiteY48" fmla="*/ 1127919 h 3023418"/>
                                                                                          <a:gd name="connsiteX49" fmla="*/ 724615 w 1363328"/>
                                                                                          <a:gd name="connsiteY49" fmla="*/ 1178719 h 3023418"/>
                                                                                          <a:gd name="connsiteX50" fmla="*/ 724615 w 1363328"/>
                                                                                          <a:gd name="connsiteY50" fmla="*/ 1242219 h 3023418"/>
                                                                                          <a:gd name="connsiteX51" fmla="*/ 724615 w 1363328"/>
                                                                                          <a:gd name="connsiteY51" fmla="*/ 1318419 h 3023418"/>
                                                                                          <a:gd name="connsiteX52" fmla="*/ 743665 w 1363328"/>
                                                                                          <a:gd name="connsiteY52" fmla="*/ 1375569 h 3023418"/>
                                                                                          <a:gd name="connsiteX53" fmla="*/ 756365 w 1363328"/>
                                                                                          <a:gd name="connsiteY53" fmla="*/ 1400969 h 3023418"/>
                                                                                          <a:gd name="connsiteX54" fmla="*/ 781765 w 1363328"/>
                                                                                          <a:gd name="connsiteY54" fmla="*/ 1420019 h 3023418"/>
                                                                                          <a:gd name="connsiteX55" fmla="*/ 807165 w 1363328"/>
                                                                                          <a:gd name="connsiteY55" fmla="*/ 1439069 h 3023418"/>
                                                                                          <a:gd name="connsiteX56" fmla="*/ 788115 w 1363328"/>
                                                                                          <a:gd name="connsiteY56" fmla="*/ 1445419 h 3023418"/>
                                                                                          <a:gd name="connsiteX57" fmla="*/ 769065 w 1363328"/>
                                                                                          <a:gd name="connsiteY57" fmla="*/ 1445419 h 3023418"/>
                                                                                          <a:gd name="connsiteX58" fmla="*/ 769065 w 1363328"/>
                                                                                          <a:gd name="connsiteY58" fmla="*/ 1470819 h 3023418"/>
                                                                                          <a:gd name="connsiteX59" fmla="*/ 769065 w 1363328"/>
                                                                                          <a:gd name="connsiteY59" fmla="*/ 1470819 h 3023418"/>
                                                                                          <a:gd name="connsiteX60" fmla="*/ 769065 w 1363328"/>
                                                                                          <a:gd name="connsiteY60" fmla="*/ 1508919 h 3023418"/>
                                                                                          <a:gd name="connsiteX61" fmla="*/ 686515 w 1363328"/>
                                                                                          <a:gd name="connsiteY61" fmla="*/ 1470819 h 3023418"/>
                                                                                          <a:gd name="connsiteX62" fmla="*/ 591265 w 1363328"/>
                                                                                          <a:gd name="connsiteY62" fmla="*/ 1521619 h 3023418"/>
                                                                                          <a:gd name="connsiteX63" fmla="*/ 483315 w 1363328"/>
                                                                                          <a:gd name="connsiteY63" fmla="*/ 1680369 h 3023418"/>
                                                                                          <a:gd name="connsiteX64" fmla="*/ 476965 w 1363328"/>
                                                                                          <a:gd name="connsiteY64" fmla="*/ 1794669 h 3023418"/>
                                                                                          <a:gd name="connsiteX65" fmla="*/ 502365 w 1363328"/>
                                                                                          <a:gd name="connsiteY65" fmla="*/ 1915319 h 3023418"/>
                                                                                          <a:gd name="connsiteX66" fmla="*/ 502365 w 1363328"/>
                                                                                          <a:gd name="connsiteY66" fmla="*/ 2055019 h 3023418"/>
                                                                                          <a:gd name="connsiteX67" fmla="*/ 502365 w 1363328"/>
                                                                                          <a:gd name="connsiteY67" fmla="*/ 2232819 h 3023418"/>
                                                                                          <a:gd name="connsiteX68" fmla="*/ 502365 w 1363328"/>
                                                                                          <a:gd name="connsiteY68" fmla="*/ 2391569 h 3023418"/>
                                                                                          <a:gd name="connsiteX69" fmla="*/ 502365 w 1363328"/>
                                                                                          <a:gd name="connsiteY69" fmla="*/ 2524919 h 3023418"/>
                                                                                          <a:gd name="connsiteX70" fmla="*/ 515065 w 1363328"/>
                                                                                          <a:gd name="connsiteY70" fmla="*/ 2613819 h 3023418"/>
                                                                                          <a:gd name="connsiteX71" fmla="*/ 584915 w 1363328"/>
                                                                                          <a:gd name="connsiteY71" fmla="*/ 2626519 h 3023418"/>
                                                                                          <a:gd name="connsiteX72" fmla="*/ 661115 w 1363328"/>
                                                                                          <a:gd name="connsiteY72" fmla="*/ 2601119 h 3023418"/>
                                                                                          <a:gd name="connsiteX73" fmla="*/ 699215 w 1363328"/>
                                                                                          <a:gd name="connsiteY73" fmla="*/ 2550319 h 3023418"/>
                                                                                          <a:gd name="connsiteX74" fmla="*/ 712153 w 1363328"/>
                                                                                          <a:gd name="connsiteY74" fmla="*/ 2537619 h 3023418"/>
                                                                                          <a:gd name="connsiteX75" fmla="*/ 762715 w 1363328"/>
                                                                                          <a:gd name="connsiteY75" fmla="*/ 2594769 h 3023418"/>
                                                                                          <a:gd name="connsiteX76" fmla="*/ 813515 w 1363328"/>
                                                                                          <a:gd name="connsiteY76" fmla="*/ 2620169 h 3023418"/>
                                                                                          <a:gd name="connsiteX77" fmla="*/ 838915 w 1363328"/>
                                                                                          <a:gd name="connsiteY77" fmla="*/ 2620169 h 3023418"/>
                                                                                          <a:gd name="connsiteX78" fmla="*/ 832565 w 1363328"/>
                                                                                          <a:gd name="connsiteY78" fmla="*/ 2582069 h 3023418"/>
                                                                                          <a:gd name="connsiteX79" fmla="*/ 819865 w 1363328"/>
                                                                                          <a:gd name="connsiteY79" fmla="*/ 2575719 h 3023418"/>
                                                                                          <a:gd name="connsiteX80" fmla="*/ 1010365 w 1363328"/>
                                                                                          <a:gd name="connsiteY80" fmla="*/ 2702719 h 3023418"/>
                                                                                          <a:gd name="connsiteX81" fmla="*/ 1054815 w 1363328"/>
                                                                                          <a:gd name="connsiteY81" fmla="*/ 2715419 h 3023418"/>
                                                                                          <a:gd name="connsiteX82" fmla="*/ 1029415 w 1363328"/>
                                                                                          <a:gd name="connsiteY82" fmla="*/ 2658269 h 3023418"/>
                                                                                          <a:gd name="connsiteX83" fmla="*/ 1023065 w 1363328"/>
                                                                                          <a:gd name="connsiteY83" fmla="*/ 2613819 h 3023418"/>
                                                                                          <a:gd name="connsiteX84" fmla="*/ 1029415 w 1363328"/>
                                                                                          <a:gd name="connsiteY84" fmla="*/ 2607469 h 3023418"/>
                                                                                          <a:gd name="connsiteX85" fmla="*/ 1238965 w 1363328"/>
                                                                                          <a:gd name="connsiteY85" fmla="*/ 2728119 h 3023418"/>
                                                                                          <a:gd name="connsiteX86" fmla="*/ 1355232 w 1363328"/>
                                                                                          <a:gd name="connsiteY86" fmla="*/ 3014776 h 3023418"/>
                                                                                          <a:gd name="connsiteX0" fmla="*/ 1355232 w 1363328"/>
                                                                                          <a:gd name="connsiteY0" fmla="*/ 3014776 h 3023418"/>
                                                                                          <a:gd name="connsiteX1" fmla="*/ 1016715 w 1363328"/>
                                                                                          <a:gd name="connsiteY1" fmla="*/ 2886869 h 3023418"/>
                                                                                          <a:gd name="connsiteX2" fmla="*/ 1042115 w 1363328"/>
                                                                                          <a:gd name="connsiteY2" fmla="*/ 3023394 h 3023418"/>
                                                                                          <a:gd name="connsiteX3" fmla="*/ 788115 w 1363328"/>
                                                                                          <a:gd name="connsiteY3" fmla="*/ 2874169 h 3023418"/>
                                                                                          <a:gd name="connsiteX4" fmla="*/ 381715 w 1363328"/>
                                                                                          <a:gd name="connsiteY4" fmla="*/ 2626519 h 3023418"/>
                                                                                          <a:gd name="connsiteX5" fmla="*/ 349965 w 1363328"/>
                                                                                          <a:gd name="connsiteY5" fmla="*/ 2715419 h 3023418"/>
                                                                                          <a:gd name="connsiteX6" fmla="*/ 51515 w 1363328"/>
                                                                                          <a:gd name="connsiteY6" fmla="*/ 2582069 h 3023418"/>
                                                                                          <a:gd name="connsiteX7" fmla="*/ 38815 w 1363328"/>
                                                                                          <a:gd name="connsiteY7" fmla="*/ 2543969 h 3023418"/>
                                                                                          <a:gd name="connsiteX8" fmla="*/ 57865 w 1363328"/>
                                                                                          <a:gd name="connsiteY8" fmla="*/ 2499519 h 3023418"/>
                                                                                          <a:gd name="connsiteX9" fmla="*/ 115015 w 1363328"/>
                                                                                          <a:gd name="connsiteY9" fmla="*/ 2270919 h 3023418"/>
                                                                                          <a:gd name="connsiteX10" fmla="*/ 216615 w 1363328"/>
                                                                                          <a:gd name="connsiteY10" fmla="*/ 1928019 h 3023418"/>
                                                                                          <a:gd name="connsiteX11" fmla="*/ 273765 w 1363328"/>
                                                                                          <a:gd name="connsiteY11" fmla="*/ 1788319 h 3023418"/>
                                                                                          <a:gd name="connsiteX12" fmla="*/ 254715 w 1363328"/>
                                                                                          <a:gd name="connsiteY12" fmla="*/ 1667669 h 3023418"/>
                                                                                          <a:gd name="connsiteX13" fmla="*/ 203915 w 1363328"/>
                                                                                          <a:gd name="connsiteY13" fmla="*/ 1597819 h 3023418"/>
                                                                                          <a:gd name="connsiteX14" fmla="*/ 64215 w 1363328"/>
                                                                                          <a:gd name="connsiteY14" fmla="*/ 1508919 h 3023418"/>
                                                                                          <a:gd name="connsiteX15" fmla="*/ 26115 w 1363328"/>
                                                                                          <a:gd name="connsiteY15" fmla="*/ 1451769 h 3023418"/>
                                                                                          <a:gd name="connsiteX16" fmla="*/ 715 w 1363328"/>
                                                                                          <a:gd name="connsiteY16" fmla="*/ 1407319 h 3023418"/>
                                                                                          <a:gd name="connsiteX17" fmla="*/ 13415 w 1363328"/>
                                                                                          <a:gd name="connsiteY17" fmla="*/ 1350169 h 3023418"/>
                                                                                          <a:gd name="connsiteX18" fmla="*/ 76915 w 1363328"/>
                                                                                          <a:gd name="connsiteY18" fmla="*/ 1305719 h 3023418"/>
                                                                                          <a:gd name="connsiteX19" fmla="*/ 210265 w 1363328"/>
                                                                                          <a:gd name="connsiteY19" fmla="*/ 1096169 h 3023418"/>
                                                                                          <a:gd name="connsiteX20" fmla="*/ 330915 w 1363328"/>
                                                                                          <a:gd name="connsiteY20" fmla="*/ 689769 h 3023418"/>
                                                                                          <a:gd name="connsiteX21" fmla="*/ 369015 w 1363328"/>
                                                                                          <a:gd name="connsiteY21" fmla="*/ 359569 h 3023418"/>
                                                                                          <a:gd name="connsiteX22" fmla="*/ 267415 w 1363328"/>
                                                                                          <a:gd name="connsiteY22" fmla="*/ 156369 h 3023418"/>
                                                                                          <a:gd name="connsiteX23" fmla="*/ 222965 w 1363328"/>
                                                                                          <a:gd name="connsiteY23" fmla="*/ 130969 h 3023418"/>
                                                                                          <a:gd name="connsiteX24" fmla="*/ 197565 w 1363328"/>
                                                                                          <a:gd name="connsiteY24" fmla="*/ 130969 h 3023418"/>
                                                                                          <a:gd name="connsiteX25" fmla="*/ 216615 w 1363328"/>
                                                                                          <a:gd name="connsiteY25" fmla="*/ 111919 h 3023418"/>
                                                                                          <a:gd name="connsiteX26" fmla="*/ 278260 w 1363328"/>
                                                                                          <a:gd name="connsiteY26" fmla="*/ 54769 h 3023418"/>
                                                                                          <a:gd name="connsiteX27" fmla="*/ 334055 w 1363328"/>
                                                                                          <a:gd name="connsiteY27" fmla="*/ 0 h 3023418"/>
                                                                                          <a:gd name="connsiteX28" fmla="*/ 388778 w 1363328"/>
                                                                                          <a:gd name="connsiteY28" fmla="*/ 24606 h 3023418"/>
                                                                                          <a:gd name="connsiteX29" fmla="*/ 513353 w 1363328"/>
                                                                                          <a:gd name="connsiteY29" fmla="*/ 207169 h 3023418"/>
                                                                                          <a:gd name="connsiteX30" fmla="*/ 711915 w 1363328"/>
                                                                                          <a:gd name="connsiteY30" fmla="*/ 391319 h 3023418"/>
                                                                                          <a:gd name="connsiteX31" fmla="*/ 788115 w 1363328"/>
                                                                                          <a:gd name="connsiteY31" fmla="*/ 448469 h 3023418"/>
                                                                                          <a:gd name="connsiteX32" fmla="*/ 812231 w 1363328"/>
                                                                                          <a:gd name="connsiteY32" fmla="*/ 441325 h 3023418"/>
                                                                                          <a:gd name="connsiteX33" fmla="*/ 838915 w 1363328"/>
                                                                                          <a:gd name="connsiteY33" fmla="*/ 445294 h 3023418"/>
                                                                                          <a:gd name="connsiteX34" fmla="*/ 836489 w 1363328"/>
                                                                                          <a:gd name="connsiteY34" fmla="*/ 442119 h 3023418"/>
                                                                                          <a:gd name="connsiteX35" fmla="*/ 851615 w 1363328"/>
                                                                                          <a:gd name="connsiteY35" fmla="*/ 442119 h 3023418"/>
                                                                                          <a:gd name="connsiteX36" fmla="*/ 915115 w 1363328"/>
                                                                                          <a:gd name="connsiteY36" fmla="*/ 473869 h 3023418"/>
                                                                                          <a:gd name="connsiteX37" fmla="*/ 1042115 w 1363328"/>
                                                                                          <a:gd name="connsiteY37" fmla="*/ 511969 h 3023418"/>
                                                                                          <a:gd name="connsiteX38" fmla="*/ 1073865 w 1363328"/>
                                                                                          <a:gd name="connsiteY38" fmla="*/ 531019 h 3023418"/>
                                                                                          <a:gd name="connsiteX39" fmla="*/ 1137365 w 1363328"/>
                                                                                          <a:gd name="connsiteY39" fmla="*/ 638969 h 3023418"/>
                                                                                          <a:gd name="connsiteX40" fmla="*/ 1213565 w 1363328"/>
                                                                                          <a:gd name="connsiteY40" fmla="*/ 708819 h 3023418"/>
                                                                                          <a:gd name="connsiteX41" fmla="*/ 1213565 w 1363328"/>
                                                                                          <a:gd name="connsiteY41" fmla="*/ 778669 h 3023418"/>
                                                                                          <a:gd name="connsiteX42" fmla="*/ 1213565 w 1363328"/>
                                                                                          <a:gd name="connsiteY42" fmla="*/ 931069 h 3023418"/>
                                                                                          <a:gd name="connsiteX43" fmla="*/ 1219915 w 1363328"/>
                                                                                          <a:gd name="connsiteY43" fmla="*/ 1045369 h 3023418"/>
                                                                                          <a:gd name="connsiteX44" fmla="*/ 1207215 w 1363328"/>
                                                                                          <a:gd name="connsiteY44" fmla="*/ 1083469 h 3023418"/>
                                                                                          <a:gd name="connsiteX45" fmla="*/ 1004015 w 1363328"/>
                                                                                          <a:gd name="connsiteY45" fmla="*/ 1108869 h 3023418"/>
                                                                                          <a:gd name="connsiteX46" fmla="*/ 902415 w 1363328"/>
                                                                                          <a:gd name="connsiteY46" fmla="*/ 1108869 h 3023418"/>
                                                                                          <a:gd name="connsiteX47" fmla="*/ 794465 w 1363328"/>
                                                                                          <a:gd name="connsiteY47" fmla="*/ 1108869 h 3023418"/>
                                                                                          <a:gd name="connsiteX48" fmla="*/ 737315 w 1363328"/>
                                                                                          <a:gd name="connsiteY48" fmla="*/ 1127919 h 3023418"/>
                                                                                          <a:gd name="connsiteX49" fmla="*/ 724615 w 1363328"/>
                                                                                          <a:gd name="connsiteY49" fmla="*/ 1178719 h 3023418"/>
                                                                                          <a:gd name="connsiteX50" fmla="*/ 724615 w 1363328"/>
                                                                                          <a:gd name="connsiteY50" fmla="*/ 1242219 h 3023418"/>
                                                                                          <a:gd name="connsiteX51" fmla="*/ 724615 w 1363328"/>
                                                                                          <a:gd name="connsiteY51" fmla="*/ 1318419 h 3023418"/>
                                                                                          <a:gd name="connsiteX52" fmla="*/ 743665 w 1363328"/>
                                                                                          <a:gd name="connsiteY52" fmla="*/ 1375569 h 3023418"/>
                                                                                          <a:gd name="connsiteX53" fmla="*/ 756365 w 1363328"/>
                                                                                          <a:gd name="connsiteY53" fmla="*/ 1400969 h 3023418"/>
                                                                                          <a:gd name="connsiteX54" fmla="*/ 781765 w 1363328"/>
                                                                                          <a:gd name="connsiteY54" fmla="*/ 1420019 h 3023418"/>
                                                                                          <a:gd name="connsiteX55" fmla="*/ 807165 w 1363328"/>
                                                                                          <a:gd name="connsiteY55" fmla="*/ 1439069 h 3023418"/>
                                                                                          <a:gd name="connsiteX56" fmla="*/ 788115 w 1363328"/>
                                                                                          <a:gd name="connsiteY56" fmla="*/ 1445419 h 3023418"/>
                                                                                          <a:gd name="connsiteX57" fmla="*/ 769065 w 1363328"/>
                                                                                          <a:gd name="connsiteY57" fmla="*/ 1445419 h 3023418"/>
                                                                                          <a:gd name="connsiteX58" fmla="*/ 769065 w 1363328"/>
                                                                                          <a:gd name="connsiteY58" fmla="*/ 1470819 h 3023418"/>
                                                                                          <a:gd name="connsiteX59" fmla="*/ 769065 w 1363328"/>
                                                                                          <a:gd name="connsiteY59" fmla="*/ 1470819 h 3023418"/>
                                                                                          <a:gd name="connsiteX60" fmla="*/ 769065 w 1363328"/>
                                                                                          <a:gd name="connsiteY60" fmla="*/ 1508919 h 3023418"/>
                                                                                          <a:gd name="connsiteX61" fmla="*/ 686515 w 1363328"/>
                                                                                          <a:gd name="connsiteY61" fmla="*/ 1470819 h 3023418"/>
                                                                                          <a:gd name="connsiteX62" fmla="*/ 591265 w 1363328"/>
                                                                                          <a:gd name="connsiteY62" fmla="*/ 1521619 h 3023418"/>
                                                                                          <a:gd name="connsiteX63" fmla="*/ 483315 w 1363328"/>
                                                                                          <a:gd name="connsiteY63" fmla="*/ 1680369 h 3023418"/>
                                                                                          <a:gd name="connsiteX64" fmla="*/ 476965 w 1363328"/>
                                                                                          <a:gd name="connsiteY64" fmla="*/ 1794669 h 3023418"/>
                                                                                          <a:gd name="connsiteX65" fmla="*/ 502365 w 1363328"/>
                                                                                          <a:gd name="connsiteY65" fmla="*/ 1915319 h 3023418"/>
                                                                                          <a:gd name="connsiteX66" fmla="*/ 502365 w 1363328"/>
                                                                                          <a:gd name="connsiteY66" fmla="*/ 2055019 h 3023418"/>
                                                                                          <a:gd name="connsiteX67" fmla="*/ 502365 w 1363328"/>
                                                                                          <a:gd name="connsiteY67" fmla="*/ 2232819 h 3023418"/>
                                                                                          <a:gd name="connsiteX68" fmla="*/ 502365 w 1363328"/>
                                                                                          <a:gd name="connsiteY68" fmla="*/ 2391569 h 3023418"/>
                                                                                          <a:gd name="connsiteX69" fmla="*/ 502365 w 1363328"/>
                                                                                          <a:gd name="connsiteY69" fmla="*/ 2524919 h 3023418"/>
                                                                                          <a:gd name="connsiteX70" fmla="*/ 515065 w 1363328"/>
                                                                                          <a:gd name="connsiteY70" fmla="*/ 2613819 h 3023418"/>
                                                                                          <a:gd name="connsiteX71" fmla="*/ 584915 w 1363328"/>
                                                                                          <a:gd name="connsiteY71" fmla="*/ 2626519 h 3023418"/>
                                                                                          <a:gd name="connsiteX72" fmla="*/ 661115 w 1363328"/>
                                                                                          <a:gd name="connsiteY72" fmla="*/ 2601119 h 3023418"/>
                                                                                          <a:gd name="connsiteX73" fmla="*/ 699215 w 1363328"/>
                                                                                          <a:gd name="connsiteY73" fmla="*/ 2550319 h 3023418"/>
                                                                                          <a:gd name="connsiteX74" fmla="*/ 712153 w 1363328"/>
                                                                                          <a:gd name="connsiteY74" fmla="*/ 2537619 h 3023418"/>
                                                                                          <a:gd name="connsiteX75" fmla="*/ 762715 w 1363328"/>
                                                                                          <a:gd name="connsiteY75" fmla="*/ 2594769 h 3023418"/>
                                                                                          <a:gd name="connsiteX76" fmla="*/ 813515 w 1363328"/>
                                                                                          <a:gd name="connsiteY76" fmla="*/ 2620169 h 3023418"/>
                                                                                          <a:gd name="connsiteX77" fmla="*/ 838915 w 1363328"/>
                                                                                          <a:gd name="connsiteY77" fmla="*/ 2620169 h 3023418"/>
                                                                                          <a:gd name="connsiteX78" fmla="*/ 832565 w 1363328"/>
                                                                                          <a:gd name="connsiteY78" fmla="*/ 2582069 h 3023418"/>
                                                                                          <a:gd name="connsiteX79" fmla="*/ 819865 w 1363328"/>
                                                                                          <a:gd name="connsiteY79" fmla="*/ 2575719 h 3023418"/>
                                                                                          <a:gd name="connsiteX80" fmla="*/ 1010365 w 1363328"/>
                                                                                          <a:gd name="connsiteY80" fmla="*/ 2702719 h 3023418"/>
                                                                                          <a:gd name="connsiteX81" fmla="*/ 1054815 w 1363328"/>
                                                                                          <a:gd name="connsiteY81" fmla="*/ 2715419 h 3023418"/>
                                                                                          <a:gd name="connsiteX82" fmla="*/ 1029415 w 1363328"/>
                                                                                          <a:gd name="connsiteY82" fmla="*/ 2658269 h 3023418"/>
                                                                                          <a:gd name="connsiteX83" fmla="*/ 1023065 w 1363328"/>
                                                                                          <a:gd name="connsiteY83" fmla="*/ 2613819 h 3023418"/>
                                                                                          <a:gd name="connsiteX84" fmla="*/ 1029415 w 1363328"/>
                                                                                          <a:gd name="connsiteY84" fmla="*/ 2607469 h 3023418"/>
                                                                                          <a:gd name="connsiteX85" fmla="*/ 1238965 w 1363328"/>
                                                                                          <a:gd name="connsiteY85" fmla="*/ 2728119 h 3023418"/>
                                                                                          <a:gd name="connsiteX86" fmla="*/ 1355232 w 1363328"/>
                                                                                          <a:gd name="connsiteY86" fmla="*/ 3014776 h 3023418"/>
                                                                                          <a:gd name="connsiteX0" fmla="*/ 1355232 w 1363328"/>
                                                                                          <a:gd name="connsiteY0" fmla="*/ 3014776 h 3023418"/>
                                                                                          <a:gd name="connsiteX1" fmla="*/ 1016715 w 1363328"/>
                                                                                          <a:gd name="connsiteY1" fmla="*/ 2886869 h 3023418"/>
                                                                                          <a:gd name="connsiteX2" fmla="*/ 1042115 w 1363328"/>
                                                                                          <a:gd name="connsiteY2" fmla="*/ 3023394 h 3023418"/>
                                                                                          <a:gd name="connsiteX3" fmla="*/ 788115 w 1363328"/>
                                                                                          <a:gd name="connsiteY3" fmla="*/ 2874169 h 3023418"/>
                                                                                          <a:gd name="connsiteX4" fmla="*/ 381715 w 1363328"/>
                                                                                          <a:gd name="connsiteY4" fmla="*/ 2626519 h 3023418"/>
                                                                                          <a:gd name="connsiteX5" fmla="*/ 349965 w 1363328"/>
                                                                                          <a:gd name="connsiteY5" fmla="*/ 2715419 h 3023418"/>
                                                                                          <a:gd name="connsiteX6" fmla="*/ 51515 w 1363328"/>
                                                                                          <a:gd name="connsiteY6" fmla="*/ 2582069 h 3023418"/>
                                                                                          <a:gd name="connsiteX7" fmla="*/ 38815 w 1363328"/>
                                                                                          <a:gd name="connsiteY7" fmla="*/ 2543969 h 3023418"/>
                                                                                          <a:gd name="connsiteX8" fmla="*/ 57865 w 1363328"/>
                                                                                          <a:gd name="connsiteY8" fmla="*/ 2499519 h 3023418"/>
                                                                                          <a:gd name="connsiteX9" fmla="*/ 115015 w 1363328"/>
                                                                                          <a:gd name="connsiteY9" fmla="*/ 2270919 h 3023418"/>
                                                                                          <a:gd name="connsiteX10" fmla="*/ 216615 w 1363328"/>
                                                                                          <a:gd name="connsiteY10" fmla="*/ 1928019 h 3023418"/>
                                                                                          <a:gd name="connsiteX11" fmla="*/ 273765 w 1363328"/>
                                                                                          <a:gd name="connsiteY11" fmla="*/ 1788319 h 3023418"/>
                                                                                          <a:gd name="connsiteX12" fmla="*/ 254715 w 1363328"/>
                                                                                          <a:gd name="connsiteY12" fmla="*/ 1667669 h 3023418"/>
                                                                                          <a:gd name="connsiteX13" fmla="*/ 203915 w 1363328"/>
                                                                                          <a:gd name="connsiteY13" fmla="*/ 1597819 h 3023418"/>
                                                                                          <a:gd name="connsiteX14" fmla="*/ 64215 w 1363328"/>
                                                                                          <a:gd name="connsiteY14" fmla="*/ 1508919 h 3023418"/>
                                                                                          <a:gd name="connsiteX15" fmla="*/ 26115 w 1363328"/>
                                                                                          <a:gd name="connsiteY15" fmla="*/ 1451769 h 3023418"/>
                                                                                          <a:gd name="connsiteX16" fmla="*/ 715 w 1363328"/>
                                                                                          <a:gd name="connsiteY16" fmla="*/ 1407319 h 3023418"/>
                                                                                          <a:gd name="connsiteX17" fmla="*/ 13415 w 1363328"/>
                                                                                          <a:gd name="connsiteY17" fmla="*/ 1350169 h 3023418"/>
                                                                                          <a:gd name="connsiteX18" fmla="*/ 76915 w 1363328"/>
                                                                                          <a:gd name="connsiteY18" fmla="*/ 1305719 h 3023418"/>
                                                                                          <a:gd name="connsiteX19" fmla="*/ 210265 w 1363328"/>
                                                                                          <a:gd name="connsiteY19" fmla="*/ 1096169 h 3023418"/>
                                                                                          <a:gd name="connsiteX20" fmla="*/ 330915 w 1363328"/>
                                                                                          <a:gd name="connsiteY20" fmla="*/ 689769 h 3023418"/>
                                                                                          <a:gd name="connsiteX21" fmla="*/ 369015 w 1363328"/>
                                                                                          <a:gd name="connsiteY21" fmla="*/ 359569 h 3023418"/>
                                                                                          <a:gd name="connsiteX22" fmla="*/ 267415 w 1363328"/>
                                                                                          <a:gd name="connsiteY22" fmla="*/ 156369 h 3023418"/>
                                                                                          <a:gd name="connsiteX23" fmla="*/ 222965 w 1363328"/>
                                                                                          <a:gd name="connsiteY23" fmla="*/ 130969 h 3023418"/>
                                                                                          <a:gd name="connsiteX24" fmla="*/ 197565 w 1363328"/>
                                                                                          <a:gd name="connsiteY24" fmla="*/ 130969 h 3023418"/>
                                                                                          <a:gd name="connsiteX25" fmla="*/ 216615 w 1363328"/>
                                                                                          <a:gd name="connsiteY25" fmla="*/ 111919 h 3023418"/>
                                                                                          <a:gd name="connsiteX26" fmla="*/ 278260 w 1363328"/>
                                                                                          <a:gd name="connsiteY26" fmla="*/ 54769 h 3023418"/>
                                                                                          <a:gd name="connsiteX27" fmla="*/ 334055 w 1363328"/>
                                                                                          <a:gd name="connsiteY27" fmla="*/ 0 h 3023418"/>
                                                                                          <a:gd name="connsiteX28" fmla="*/ 388778 w 1363328"/>
                                                                                          <a:gd name="connsiteY28" fmla="*/ 24606 h 3023418"/>
                                                                                          <a:gd name="connsiteX29" fmla="*/ 513353 w 1363328"/>
                                                                                          <a:gd name="connsiteY29" fmla="*/ 207169 h 3023418"/>
                                                                                          <a:gd name="connsiteX30" fmla="*/ 711915 w 1363328"/>
                                                                                          <a:gd name="connsiteY30" fmla="*/ 391319 h 3023418"/>
                                                                                          <a:gd name="connsiteX31" fmla="*/ 773559 w 1363328"/>
                                                                                          <a:gd name="connsiteY31" fmla="*/ 386556 h 3023418"/>
                                                                                          <a:gd name="connsiteX32" fmla="*/ 812231 w 1363328"/>
                                                                                          <a:gd name="connsiteY32" fmla="*/ 441325 h 3023418"/>
                                                                                          <a:gd name="connsiteX33" fmla="*/ 838915 w 1363328"/>
                                                                                          <a:gd name="connsiteY33" fmla="*/ 445294 h 3023418"/>
                                                                                          <a:gd name="connsiteX34" fmla="*/ 836489 w 1363328"/>
                                                                                          <a:gd name="connsiteY34" fmla="*/ 442119 h 3023418"/>
                                                                                          <a:gd name="connsiteX35" fmla="*/ 851615 w 1363328"/>
                                                                                          <a:gd name="connsiteY35" fmla="*/ 442119 h 3023418"/>
                                                                                          <a:gd name="connsiteX36" fmla="*/ 915115 w 1363328"/>
                                                                                          <a:gd name="connsiteY36" fmla="*/ 473869 h 3023418"/>
                                                                                          <a:gd name="connsiteX37" fmla="*/ 1042115 w 1363328"/>
                                                                                          <a:gd name="connsiteY37" fmla="*/ 511969 h 3023418"/>
                                                                                          <a:gd name="connsiteX38" fmla="*/ 1073865 w 1363328"/>
                                                                                          <a:gd name="connsiteY38" fmla="*/ 531019 h 3023418"/>
                                                                                          <a:gd name="connsiteX39" fmla="*/ 1137365 w 1363328"/>
                                                                                          <a:gd name="connsiteY39" fmla="*/ 638969 h 3023418"/>
                                                                                          <a:gd name="connsiteX40" fmla="*/ 1213565 w 1363328"/>
                                                                                          <a:gd name="connsiteY40" fmla="*/ 708819 h 3023418"/>
                                                                                          <a:gd name="connsiteX41" fmla="*/ 1213565 w 1363328"/>
                                                                                          <a:gd name="connsiteY41" fmla="*/ 778669 h 3023418"/>
                                                                                          <a:gd name="connsiteX42" fmla="*/ 1213565 w 1363328"/>
                                                                                          <a:gd name="connsiteY42" fmla="*/ 931069 h 3023418"/>
                                                                                          <a:gd name="connsiteX43" fmla="*/ 1219915 w 1363328"/>
                                                                                          <a:gd name="connsiteY43" fmla="*/ 1045369 h 3023418"/>
                                                                                          <a:gd name="connsiteX44" fmla="*/ 1207215 w 1363328"/>
                                                                                          <a:gd name="connsiteY44" fmla="*/ 1083469 h 3023418"/>
                                                                                          <a:gd name="connsiteX45" fmla="*/ 1004015 w 1363328"/>
                                                                                          <a:gd name="connsiteY45" fmla="*/ 1108869 h 3023418"/>
                                                                                          <a:gd name="connsiteX46" fmla="*/ 902415 w 1363328"/>
                                                                                          <a:gd name="connsiteY46" fmla="*/ 1108869 h 3023418"/>
                                                                                          <a:gd name="connsiteX47" fmla="*/ 794465 w 1363328"/>
                                                                                          <a:gd name="connsiteY47" fmla="*/ 1108869 h 3023418"/>
                                                                                          <a:gd name="connsiteX48" fmla="*/ 737315 w 1363328"/>
                                                                                          <a:gd name="connsiteY48" fmla="*/ 1127919 h 3023418"/>
                                                                                          <a:gd name="connsiteX49" fmla="*/ 724615 w 1363328"/>
                                                                                          <a:gd name="connsiteY49" fmla="*/ 1178719 h 3023418"/>
                                                                                          <a:gd name="connsiteX50" fmla="*/ 724615 w 1363328"/>
                                                                                          <a:gd name="connsiteY50" fmla="*/ 1242219 h 3023418"/>
                                                                                          <a:gd name="connsiteX51" fmla="*/ 724615 w 1363328"/>
                                                                                          <a:gd name="connsiteY51" fmla="*/ 1318419 h 3023418"/>
                                                                                          <a:gd name="connsiteX52" fmla="*/ 743665 w 1363328"/>
                                                                                          <a:gd name="connsiteY52" fmla="*/ 1375569 h 3023418"/>
                                                                                          <a:gd name="connsiteX53" fmla="*/ 756365 w 1363328"/>
                                                                                          <a:gd name="connsiteY53" fmla="*/ 1400969 h 3023418"/>
                                                                                          <a:gd name="connsiteX54" fmla="*/ 781765 w 1363328"/>
                                                                                          <a:gd name="connsiteY54" fmla="*/ 1420019 h 3023418"/>
                                                                                          <a:gd name="connsiteX55" fmla="*/ 807165 w 1363328"/>
                                                                                          <a:gd name="connsiteY55" fmla="*/ 1439069 h 3023418"/>
                                                                                          <a:gd name="connsiteX56" fmla="*/ 788115 w 1363328"/>
                                                                                          <a:gd name="connsiteY56" fmla="*/ 1445419 h 3023418"/>
                                                                                          <a:gd name="connsiteX57" fmla="*/ 769065 w 1363328"/>
                                                                                          <a:gd name="connsiteY57" fmla="*/ 1445419 h 3023418"/>
                                                                                          <a:gd name="connsiteX58" fmla="*/ 769065 w 1363328"/>
                                                                                          <a:gd name="connsiteY58" fmla="*/ 1470819 h 3023418"/>
                                                                                          <a:gd name="connsiteX59" fmla="*/ 769065 w 1363328"/>
                                                                                          <a:gd name="connsiteY59" fmla="*/ 1470819 h 3023418"/>
                                                                                          <a:gd name="connsiteX60" fmla="*/ 769065 w 1363328"/>
                                                                                          <a:gd name="connsiteY60" fmla="*/ 1508919 h 3023418"/>
                                                                                          <a:gd name="connsiteX61" fmla="*/ 686515 w 1363328"/>
                                                                                          <a:gd name="connsiteY61" fmla="*/ 1470819 h 3023418"/>
                                                                                          <a:gd name="connsiteX62" fmla="*/ 591265 w 1363328"/>
                                                                                          <a:gd name="connsiteY62" fmla="*/ 1521619 h 3023418"/>
                                                                                          <a:gd name="connsiteX63" fmla="*/ 483315 w 1363328"/>
                                                                                          <a:gd name="connsiteY63" fmla="*/ 1680369 h 3023418"/>
                                                                                          <a:gd name="connsiteX64" fmla="*/ 476965 w 1363328"/>
                                                                                          <a:gd name="connsiteY64" fmla="*/ 1794669 h 3023418"/>
                                                                                          <a:gd name="connsiteX65" fmla="*/ 502365 w 1363328"/>
                                                                                          <a:gd name="connsiteY65" fmla="*/ 1915319 h 3023418"/>
                                                                                          <a:gd name="connsiteX66" fmla="*/ 502365 w 1363328"/>
                                                                                          <a:gd name="connsiteY66" fmla="*/ 2055019 h 3023418"/>
                                                                                          <a:gd name="connsiteX67" fmla="*/ 502365 w 1363328"/>
                                                                                          <a:gd name="connsiteY67" fmla="*/ 2232819 h 3023418"/>
                                                                                          <a:gd name="connsiteX68" fmla="*/ 502365 w 1363328"/>
                                                                                          <a:gd name="connsiteY68" fmla="*/ 2391569 h 3023418"/>
                                                                                          <a:gd name="connsiteX69" fmla="*/ 502365 w 1363328"/>
                                                                                          <a:gd name="connsiteY69" fmla="*/ 2524919 h 3023418"/>
                                                                                          <a:gd name="connsiteX70" fmla="*/ 515065 w 1363328"/>
                                                                                          <a:gd name="connsiteY70" fmla="*/ 2613819 h 3023418"/>
                                                                                          <a:gd name="connsiteX71" fmla="*/ 584915 w 1363328"/>
                                                                                          <a:gd name="connsiteY71" fmla="*/ 2626519 h 3023418"/>
                                                                                          <a:gd name="connsiteX72" fmla="*/ 661115 w 1363328"/>
                                                                                          <a:gd name="connsiteY72" fmla="*/ 2601119 h 3023418"/>
                                                                                          <a:gd name="connsiteX73" fmla="*/ 699215 w 1363328"/>
                                                                                          <a:gd name="connsiteY73" fmla="*/ 2550319 h 3023418"/>
                                                                                          <a:gd name="connsiteX74" fmla="*/ 712153 w 1363328"/>
                                                                                          <a:gd name="connsiteY74" fmla="*/ 2537619 h 3023418"/>
                                                                                          <a:gd name="connsiteX75" fmla="*/ 762715 w 1363328"/>
                                                                                          <a:gd name="connsiteY75" fmla="*/ 2594769 h 3023418"/>
                                                                                          <a:gd name="connsiteX76" fmla="*/ 813515 w 1363328"/>
                                                                                          <a:gd name="connsiteY76" fmla="*/ 2620169 h 3023418"/>
                                                                                          <a:gd name="connsiteX77" fmla="*/ 838915 w 1363328"/>
                                                                                          <a:gd name="connsiteY77" fmla="*/ 2620169 h 3023418"/>
                                                                                          <a:gd name="connsiteX78" fmla="*/ 832565 w 1363328"/>
                                                                                          <a:gd name="connsiteY78" fmla="*/ 2582069 h 3023418"/>
                                                                                          <a:gd name="connsiteX79" fmla="*/ 819865 w 1363328"/>
                                                                                          <a:gd name="connsiteY79" fmla="*/ 2575719 h 3023418"/>
                                                                                          <a:gd name="connsiteX80" fmla="*/ 1010365 w 1363328"/>
                                                                                          <a:gd name="connsiteY80" fmla="*/ 2702719 h 3023418"/>
                                                                                          <a:gd name="connsiteX81" fmla="*/ 1054815 w 1363328"/>
                                                                                          <a:gd name="connsiteY81" fmla="*/ 2715419 h 3023418"/>
                                                                                          <a:gd name="connsiteX82" fmla="*/ 1029415 w 1363328"/>
                                                                                          <a:gd name="connsiteY82" fmla="*/ 2658269 h 3023418"/>
                                                                                          <a:gd name="connsiteX83" fmla="*/ 1023065 w 1363328"/>
                                                                                          <a:gd name="connsiteY83" fmla="*/ 2613819 h 3023418"/>
                                                                                          <a:gd name="connsiteX84" fmla="*/ 1029415 w 1363328"/>
                                                                                          <a:gd name="connsiteY84" fmla="*/ 2607469 h 3023418"/>
                                                                                          <a:gd name="connsiteX85" fmla="*/ 1238965 w 1363328"/>
                                                                                          <a:gd name="connsiteY85" fmla="*/ 2728119 h 3023418"/>
                                                                                          <a:gd name="connsiteX86" fmla="*/ 1355232 w 1363328"/>
                                                                                          <a:gd name="connsiteY86" fmla="*/ 3014776 h 3023418"/>
                                                                                          <a:gd name="connsiteX0" fmla="*/ 1355232 w 1363328"/>
                                                                                          <a:gd name="connsiteY0" fmla="*/ 3014776 h 3023418"/>
                                                                                          <a:gd name="connsiteX1" fmla="*/ 1016715 w 1363328"/>
                                                                                          <a:gd name="connsiteY1" fmla="*/ 2886869 h 3023418"/>
                                                                                          <a:gd name="connsiteX2" fmla="*/ 1042115 w 1363328"/>
                                                                                          <a:gd name="connsiteY2" fmla="*/ 3023394 h 3023418"/>
                                                                                          <a:gd name="connsiteX3" fmla="*/ 788115 w 1363328"/>
                                                                                          <a:gd name="connsiteY3" fmla="*/ 2874169 h 3023418"/>
                                                                                          <a:gd name="connsiteX4" fmla="*/ 381715 w 1363328"/>
                                                                                          <a:gd name="connsiteY4" fmla="*/ 2626519 h 3023418"/>
                                                                                          <a:gd name="connsiteX5" fmla="*/ 349965 w 1363328"/>
                                                                                          <a:gd name="connsiteY5" fmla="*/ 2715419 h 3023418"/>
                                                                                          <a:gd name="connsiteX6" fmla="*/ 51515 w 1363328"/>
                                                                                          <a:gd name="connsiteY6" fmla="*/ 2582069 h 3023418"/>
                                                                                          <a:gd name="connsiteX7" fmla="*/ 38815 w 1363328"/>
                                                                                          <a:gd name="connsiteY7" fmla="*/ 2543969 h 3023418"/>
                                                                                          <a:gd name="connsiteX8" fmla="*/ 57865 w 1363328"/>
                                                                                          <a:gd name="connsiteY8" fmla="*/ 2499519 h 3023418"/>
                                                                                          <a:gd name="connsiteX9" fmla="*/ 115015 w 1363328"/>
                                                                                          <a:gd name="connsiteY9" fmla="*/ 2270919 h 3023418"/>
                                                                                          <a:gd name="connsiteX10" fmla="*/ 216615 w 1363328"/>
                                                                                          <a:gd name="connsiteY10" fmla="*/ 1928019 h 3023418"/>
                                                                                          <a:gd name="connsiteX11" fmla="*/ 273765 w 1363328"/>
                                                                                          <a:gd name="connsiteY11" fmla="*/ 1788319 h 3023418"/>
                                                                                          <a:gd name="connsiteX12" fmla="*/ 254715 w 1363328"/>
                                                                                          <a:gd name="connsiteY12" fmla="*/ 1667669 h 3023418"/>
                                                                                          <a:gd name="connsiteX13" fmla="*/ 203915 w 1363328"/>
                                                                                          <a:gd name="connsiteY13" fmla="*/ 1597819 h 3023418"/>
                                                                                          <a:gd name="connsiteX14" fmla="*/ 64215 w 1363328"/>
                                                                                          <a:gd name="connsiteY14" fmla="*/ 1508919 h 3023418"/>
                                                                                          <a:gd name="connsiteX15" fmla="*/ 26115 w 1363328"/>
                                                                                          <a:gd name="connsiteY15" fmla="*/ 1451769 h 3023418"/>
                                                                                          <a:gd name="connsiteX16" fmla="*/ 715 w 1363328"/>
                                                                                          <a:gd name="connsiteY16" fmla="*/ 1407319 h 3023418"/>
                                                                                          <a:gd name="connsiteX17" fmla="*/ 13415 w 1363328"/>
                                                                                          <a:gd name="connsiteY17" fmla="*/ 1350169 h 3023418"/>
                                                                                          <a:gd name="connsiteX18" fmla="*/ 76915 w 1363328"/>
                                                                                          <a:gd name="connsiteY18" fmla="*/ 1305719 h 3023418"/>
                                                                                          <a:gd name="connsiteX19" fmla="*/ 210265 w 1363328"/>
                                                                                          <a:gd name="connsiteY19" fmla="*/ 1096169 h 3023418"/>
                                                                                          <a:gd name="connsiteX20" fmla="*/ 330915 w 1363328"/>
                                                                                          <a:gd name="connsiteY20" fmla="*/ 689769 h 3023418"/>
                                                                                          <a:gd name="connsiteX21" fmla="*/ 369015 w 1363328"/>
                                                                                          <a:gd name="connsiteY21" fmla="*/ 359569 h 3023418"/>
                                                                                          <a:gd name="connsiteX22" fmla="*/ 267415 w 1363328"/>
                                                                                          <a:gd name="connsiteY22" fmla="*/ 156369 h 3023418"/>
                                                                                          <a:gd name="connsiteX23" fmla="*/ 222965 w 1363328"/>
                                                                                          <a:gd name="connsiteY23" fmla="*/ 130969 h 3023418"/>
                                                                                          <a:gd name="connsiteX24" fmla="*/ 197565 w 1363328"/>
                                                                                          <a:gd name="connsiteY24" fmla="*/ 130969 h 3023418"/>
                                                                                          <a:gd name="connsiteX25" fmla="*/ 216615 w 1363328"/>
                                                                                          <a:gd name="connsiteY25" fmla="*/ 111919 h 3023418"/>
                                                                                          <a:gd name="connsiteX26" fmla="*/ 278260 w 1363328"/>
                                                                                          <a:gd name="connsiteY26" fmla="*/ 54769 h 3023418"/>
                                                                                          <a:gd name="connsiteX27" fmla="*/ 334055 w 1363328"/>
                                                                                          <a:gd name="connsiteY27" fmla="*/ 0 h 3023418"/>
                                                                                          <a:gd name="connsiteX28" fmla="*/ 388778 w 1363328"/>
                                                                                          <a:gd name="connsiteY28" fmla="*/ 24606 h 3023418"/>
                                                                                          <a:gd name="connsiteX29" fmla="*/ 513353 w 1363328"/>
                                                                                          <a:gd name="connsiteY29" fmla="*/ 207169 h 3023418"/>
                                                                                          <a:gd name="connsiteX30" fmla="*/ 627522 w 1363328"/>
                                                                                          <a:gd name="connsiteY30" fmla="*/ 296862 h 3023418"/>
                                                                                          <a:gd name="connsiteX31" fmla="*/ 711915 w 1363328"/>
                                                                                          <a:gd name="connsiteY31" fmla="*/ 391319 h 3023418"/>
                                                                                          <a:gd name="connsiteX32" fmla="*/ 773559 w 1363328"/>
                                                                                          <a:gd name="connsiteY32" fmla="*/ 386556 h 3023418"/>
                                                                                          <a:gd name="connsiteX33" fmla="*/ 812231 w 1363328"/>
                                                                                          <a:gd name="connsiteY33" fmla="*/ 441325 h 3023418"/>
                                                                                          <a:gd name="connsiteX34" fmla="*/ 838915 w 1363328"/>
                                                                                          <a:gd name="connsiteY34" fmla="*/ 445294 h 3023418"/>
                                                                                          <a:gd name="connsiteX35" fmla="*/ 836489 w 1363328"/>
                                                                                          <a:gd name="connsiteY35" fmla="*/ 442119 h 3023418"/>
                                                                                          <a:gd name="connsiteX36" fmla="*/ 851615 w 1363328"/>
                                                                                          <a:gd name="connsiteY36" fmla="*/ 442119 h 3023418"/>
                                                                                          <a:gd name="connsiteX37" fmla="*/ 915115 w 1363328"/>
                                                                                          <a:gd name="connsiteY37" fmla="*/ 473869 h 3023418"/>
                                                                                          <a:gd name="connsiteX38" fmla="*/ 1042115 w 1363328"/>
                                                                                          <a:gd name="connsiteY38" fmla="*/ 511969 h 3023418"/>
                                                                                          <a:gd name="connsiteX39" fmla="*/ 1073865 w 1363328"/>
                                                                                          <a:gd name="connsiteY39" fmla="*/ 531019 h 3023418"/>
                                                                                          <a:gd name="connsiteX40" fmla="*/ 1137365 w 1363328"/>
                                                                                          <a:gd name="connsiteY40" fmla="*/ 638969 h 3023418"/>
                                                                                          <a:gd name="connsiteX41" fmla="*/ 1213565 w 1363328"/>
                                                                                          <a:gd name="connsiteY41" fmla="*/ 708819 h 3023418"/>
                                                                                          <a:gd name="connsiteX42" fmla="*/ 1213565 w 1363328"/>
                                                                                          <a:gd name="connsiteY42" fmla="*/ 778669 h 3023418"/>
                                                                                          <a:gd name="connsiteX43" fmla="*/ 1213565 w 1363328"/>
                                                                                          <a:gd name="connsiteY43" fmla="*/ 931069 h 3023418"/>
                                                                                          <a:gd name="connsiteX44" fmla="*/ 1219915 w 1363328"/>
                                                                                          <a:gd name="connsiteY44" fmla="*/ 1045369 h 3023418"/>
                                                                                          <a:gd name="connsiteX45" fmla="*/ 1207215 w 1363328"/>
                                                                                          <a:gd name="connsiteY45" fmla="*/ 1083469 h 3023418"/>
                                                                                          <a:gd name="connsiteX46" fmla="*/ 1004015 w 1363328"/>
                                                                                          <a:gd name="connsiteY46" fmla="*/ 1108869 h 3023418"/>
                                                                                          <a:gd name="connsiteX47" fmla="*/ 902415 w 1363328"/>
                                                                                          <a:gd name="connsiteY47" fmla="*/ 1108869 h 3023418"/>
                                                                                          <a:gd name="connsiteX48" fmla="*/ 794465 w 1363328"/>
                                                                                          <a:gd name="connsiteY48" fmla="*/ 1108869 h 3023418"/>
                                                                                          <a:gd name="connsiteX49" fmla="*/ 737315 w 1363328"/>
                                                                                          <a:gd name="connsiteY49" fmla="*/ 1127919 h 3023418"/>
                                                                                          <a:gd name="connsiteX50" fmla="*/ 724615 w 1363328"/>
                                                                                          <a:gd name="connsiteY50" fmla="*/ 1178719 h 3023418"/>
                                                                                          <a:gd name="connsiteX51" fmla="*/ 724615 w 1363328"/>
                                                                                          <a:gd name="connsiteY51" fmla="*/ 1242219 h 3023418"/>
                                                                                          <a:gd name="connsiteX52" fmla="*/ 724615 w 1363328"/>
                                                                                          <a:gd name="connsiteY52" fmla="*/ 1318419 h 3023418"/>
                                                                                          <a:gd name="connsiteX53" fmla="*/ 743665 w 1363328"/>
                                                                                          <a:gd name="connsiteY53" fmla="*/ 1375569 h 3023418"/>
                                                                                          <a:gd name="connsiteX54" fmla="*/ 756365 w 1363328"/>
                                                                                          <a:gd name="connsiteY54" fmla="*/ 1400969 h 3023418"/>
                                                                                          <a:gd name="connsiteX55" fmla="*/ 781765 w 1363328"/>
                                                                                          <a:gd name="connsiteY55" fmla="*/ 1420019 h 3023418"/>
                                                                                          <a:gd name="connsiteX56" fmla="*/ 807165 w 1363328"/>
                                                                                          <a:gd name="connsiteY56" fmla="*/ 1439069 h 3023418"/>
                                                                                          <a:gd name="connsiteX57" fmla="*/ 788115 w 1363328"/>
                                                                                          <a:gd name="connsiteY57" fmla="*/ 1445419 h 3023418"/>
                                                                                          <a:gd name="connsiteX58" fmla="*/ 769065 w 1363328"/>
                                                                                          <a:gd name="connsiteY58" fmla="*/ 1445419 h 3023418"/>
                                                                                          <a:gd name="connsiteX59" fmla="*/ 769065 w 1363328"/>
                                                                                          <a:gd name="connsiteY59" fmla="*/ 1470819 h 3023418"/>
                                                                                          <a:gd name="connsiteX60" fmla="*/ 769065 w 1363328"/>
                                                                                          <a:gd name="connsiteY60" fmla="*/ 1470819 h 3023418"/>
                                                                                          <a:gd name="connsiteX61" fmla="*/ 769065 w 1363328"/>
                                                                                          <a:gd name="connsiteY61" fmla="*/ 1508919 h 3023418"/>
                                                                                          <a:gd name="connsiteX62" fmla="*/ 686515 w 1363328"/>
                                                                                          <a:gd name="connsiteY62" fmla="*/ 1470819 h 3023418"/>
                                                                                          <a:gd name="connsiteX63" fmla="*/ 591265 w 1363328"/>
                                                                                          <a:gd name="connsiteY63" fmla="*/ 1521619 h 3023418"/>
                                                                                          <a:gd name="connsiteX64" fmla="*/ 483315 w 1363328"/>
                                                                                          <a:gd name="connsiteY64" fmla="*/ 1680369 h 3023418"/>
                                                                                          <a:gd name="connsiteX65" fmla="*/ 476965 w 1363328"/>
                                                                                          <a:gd name="connsiteY65" fmla="*/ 1794669 h 3023418"/>
                                                                                          <a:gd name="connsiteX66" fmla="*/ 502365 w 1363328"/>
                                                                                          <a:gd name="connsiteY66" fmla="*/ 1915319 h 3023418"/>
                                                                                          <a:gd name="connsiteX67" fmla="*/ 502365 w 1363328"/>
                                                                                          <a:gd name="connsiteY67" fmla="*/ 2055019 h 3023418"/>
                                                                                          <a:gd name="connsiteX68" fmla="*/ 502365 w 1363328"/>
                                                                                          <a:gd name="connsiteY68" fmla="*/ 2232819 h 3023418"/>
                                                                                          <a:gd name="connsiteX69" fmla="*/ 502365 w 1363328"/>
                                                                                          <a:gd name="connsiteY69" fmla="*/ 2391569 h 3023418"/>
                                                                                          <a:gd name="connsiteX70" fmla="*/ 502365 w 1363328"/>
                                                                                          <a:gd name="connsiteY70" fmla="*/ 2524919 h 3023418"/>
                                                                                          <a:gd name="connsiteX71" fmla="*/ 515065 w 1363328"/>
                                                                                          <a:gd name="connsiteY71" fmla="*/ 2613819 h 3023418"/>
                                                                                          <a:gd name="connsiteX72" fmla="*/ 584915 w 1363328"/>
                                                                                          <a:gd name="connsiteY72" fmla="*/ 2626519 h 3023418"/>
                                                                                          <a:gd name="connsiteX73" fmla="*/ 661115 w 1363328"/>
                                                                                          <a:gd name="connsiteY73" fmla="*/ 2601119 h 3023418"/>
                                                                                          <a:gd name="connsiteX74" fmla="*/ 699215 w 1363328"/>
                                                                                          <a:gd name="connsiteY74" fmla="*/ 2550319 h 3023418"/>
                                                                                          <a:gd name="connsiteX75" fmla="*/ 712153 w 1363328"/>
                                                                                          <a:gd name="connsiteY75" fmla="*/ 2537619 h 3023418"/>
                                                                                          <a:gd name="connsiteX76" fmla="*/ 762715 w 1363328"/>
                                                                                          <a:gd name="connsiteY76" fmla="*/ 2594769 h 3023418"/>
                                                                                          <a:gd name="connsiteX77" fmla="*/ 813515 w 1363328"/>
                                                                                          <a:gd name="connsiteY77" fmla="*/ 2620169 h 3023418"/>
                                                                                          <a:gd name="connsiteX78" fmla="*/ 838915 w 1363328"/>
                                                                                          <a:gd name="connsiteY78" fmla="*/ 2620169 h 3023418"/>
                                                                                          <a:gd name="connsiteX79" fmla="*/ 832565 w 1363328"/>
                                                                                          <a:gd name="connsiteY79" fmla="*/ 2582069 h 3023418"/>
                                                                                          <a:gd name="connsiteX80" fmla="*/ 819865 w 1363328"/>
                                                                                          <a:gd name="connsiteY80" fmla="*/ 2575719 h 3023418"/>
                                                                                          <a:gd name="connsiteX81" fmla="*/ 1010365 w 1363328"/>
                                                                                          <a:gd name="connsiteY81" fmla="*/ 2702719 h 3023418"/>
                                                                                          <a:gd name="connsiteX82" fmla="*/ 1054815 w 1363328"/>
                                                                                          <a:gd name="connsiteY82" fmla="*/ 2715419 h 3023418"/>
                                                                                          <a:gd name="connsiteX83" fmla="*/ 1029415 w 1363328"/>
                                                                                          <a:gd name="connsiteY83" fmla="*/ 2658269 h 3023418"/>
                                                                                          <a:gd name="connsiteX84" fmla="*/ 1023065 w 1363328"/>
                                                                                          <a:gd name="connsiteY84" fmla="*/ 2613819 h 3023418"/>
                                                                                          <a:gd name="connsiteX85" fmla="*/ 1029415 w 1363328"/>
                                                                                          <a:gd name="connsiteY85" fmla="*/ 2607469 h 3023418"/>
                                                                                          <a:gd name="connsiteX86" fmla="*/ 1238965 w 1363328"/>
                                                                                          <a:gd name="connsiteY86" fmla="*/ 2728119 h 3023418"/>
                                                                                          <a:gd name="connsiteX87" fmla="*/ 1355232 w 1363328"/>
                                                                                          <a:gd name="connsiteY87" fmla="*/ 3014776 h 3023418"/>
                                                                                          <a:gd name="connsiteX0" fmla="*/ 1355232 w 1363328"/>
                                                                                          <a:gd name="connsiteY0" fmla="*/ 3014776 h 3023418"/>
                                                                                          <a:gd name="connsiteX1" fmla="*/ 1016715 w 1363328"/>
                                                                                          <a:gd name="connsiteY1" fmla="*/ 2886869 h 3023418"/>
                                                                                          <a:gd name="connsiteX2" fmla="*/ 1042115 w 1363328"/>
                                                                                          <a:gd name="connsiteY2" fmla="*/ 3023394 h 3023418"/>
                                                                                          <a:gd name="connsiteX3" fmla="*/ 788115 w 1363328"/>
                                                                                          <a:gd name="connsiteY3" fmla="*/ 2874169 h 3023418"/>
                                                                                          <a:gd name="connsiteX4" fmla="*/ 381715 w 1363328"/>
                                                                                          <a:gd name="connsiteY4" fmla="*/ 2626519 h 3023418"/>
                                                                                          <a:gd name="connsiteX5" fmla="*/ 349965 w 1363328"/>
                                                                                          <a:gd name="connsiteY5" fmla="*/ 2715419 h 3023418"/>
                                                                                          <a:gd name="connsiteX6" fmla="*/ 51515 w 1363328"/>
                                                                                          <a:gd name="connsiteY6" fmla="*/ 2582069 h 3023418"/>
                                                                                          <a:gd name="connsiteX7" fmla="*/ 38815 w 1363328"/>
                                                                                          <a:gd name="connsiteY7" fmla="*/ 2543969 h 3023418"/>
                                                                                          <a:gd name="connsiteX8" fmla="*/ 57865 w 1363328"/>
                                                                                          <a:gd name="connsiteY8" fmla="*/ 2499519 h 3023418"/>
                                                                                          <a:gd name="connsiteX9" fmla="*/ 115015 w 1363328"/>
                                                                                          <a:gd name="connsiteY9" fmla="*/ 2270919 h 3023418"/>
                                                                                          <a:gd name="connsiteX10" fmla="*/ 216615 w 1363328"/>
                                                                                          <a:gd name="connsiteY10" fmla="*/ 1928019 h 3023418"/>
                                                                                          <a:gd name="connsiteX11" fmla="*/ 273765 w 1363328"/>
                                                                                          <a:gd name="connsiteY11" fmla="*/ 1788319 h 3023418"/>
                                                                                          <a:gd name="connsiteX12" fmla="*/ 254715 w 1363328"/>
                                                                                          <a:gd name="connsiteY12" fmla="*/ 1667669 h 3023418"/>
                                                                                          <a:gd name="connsiteX13" fmla="*/ 203915 w 1363328"/>
                                                                                          <a:gd name="connsiteY13" fmla="*/ 1597819 h 3023418"/>
                                                                                          <a:gd name="connsiteX14" fmla="*/ 64215 w 1363328"/>
                                                                                          <a:gd name="connsiteY14" fmla="*/ 1508919 h 3023418"/>
                                                                                          <a:gd name="connsiteX15" fmla="*/ 26115 w 1363328"/>
                                                                                          <a:gd name="connsiteY15" fmla="*/ 1451769 h 3023418"/>
                                                                                          <a:gd name="connsiteX16" fmla="*/ 715 w 1363328"/>
                                                                                          <a:gd name="connsiteY16" fmla="*/ 1407319 h 3023418"/>
                                                                                          <a:gd name="connsiteX17" fmla="*/ 13415 w 1363328"/>
                                                                                          <a:gd name="connsiteY17" fmla="*/ 1350169 h 3023418"/>
                                                                                          <a:gd name="connsiteX18" fmla="*/ 76915 w 1363328"/>
                                                                                          <a:gd name="connsiteY18" fmla="*/ 1305719 h 3023418"/>
                                                                                          <a:gd name="connsiteX19" fmla="*/ 210265 w 1363328"/>
                                                                                          <a:gd name="connsiteY19" fmla="*/ 1096169 h 3023418"/>
                                                                                          <a:gd name="connsiteX20" fmla="*/ 330915 w 1363328"/>
                                                                                          <a:gd name="connsiteY20" fmla="*/ 689769 h 3023418"/>
                                                                                          <a:gd name="connsiteX21" fmla="*/ 369015 w 1363328"/>
                                                                                          <a:gd name="connsiteY21" fmla="*/ 359569 h 3023418"/>
                                                                                          <a:gd name="connsiteX22" fmla="*/ 267415 w 1363328"/>
                                                                                          <a:gd name="connsiteY22" fmla="*/ 156369 h 3023418"/>
                                                                                          <a:gd name="connsiteX23" fmla="*/ 222965 w 1363328"/>
                                                                                          <a:gd name="connsiteY23" fmla="*/ 130969 h 3023418"/>
                                                                                          <a:gd name="connsiteX24" fmla="*/ 197565 w 1363328"/>
                                                                                          <a:gd name="connsiteY24" fmla="*/ 130969 h 3023418"/>
                                                                                          <a:gd name="connsiteX25" fmla="*/ 216615 w 1363328"/>
                                                                                          <a:gd name="connsiteY25" fmla="*/ 111919 h 3023418"/>
                                                                                          <a:gd name="connsiteX26" fmla="*/ 278260 w 1363328"/>
                                                                                          <a:gd name="connsiteY26" fmla="*/ 54769 h 3023418"/>
                                                                                          <a:gd name="connsiteX27" fmla="*/ 334055 w 1363328"/>
                                                                                          <a:gd name="connsiteY27" fmla="*/ 0 h 3023418"/>
                                                                                          <a:gd name="connsiteX28" fmla="*/ 388778 w 1363328"/>
                                                                                          <a:gd name="connsiteY28" fmla="*/ 24606 h 3023418"/>
                                                                                          <a:gd name="connsiteX29" fmla="*/ 513353 w 1363328"/>
                                                                                          <a:gd name="connsiteY29" fmla="*/ 207169 h 3023418"/>
                                                                                          <a:gd name="connsiteX30" fmla="*/ 627522 w 1363328"/>
                                                                                          <a:gd name="connsiteY30" fmla="*/ 296862 h 3023418"/>
                                                                                          <a:gd name="connsiteX31" fmla="*/ 711915 w 1363328"/>
                                                                                          <a:gd name="connsiteY31" fmla="*/ 391319 h 3023418"/>
                                                                                          <a:gd name="connsiteX32" fmla="*/ 773559 w 1363328"/>
                                                                                          <a:gd name="connsiteY32" fmla="*/ 386556 h 3023418"/>
                                                                                          <a:gd name="connsiteX33" fmla="*/ 819508 w 1363328"/>
                                                                                          <a:gd name="connsiteY33" fmla="*/ 427037 h 3023418"/>
                                                                                          <a:gd name="connsiteX34" fmla="*/ 838915 w 1363328"/>
                                                                                          <a:gd name="connsiteY34" fmla="*/ 445294 h 3023418"/>
                                                                                          <a:gd name="connsiteX35" fmla="*/ 836489 w 1363328"/>
                                                                                          <a:gd name="connsiteY35" fmla="*/ 442119 h 3023418"/>
                                                                                          <a:gd name="connsiteX36" fmla="*/ 851615 w 1363328"/>
                                                                                          <a:gd name="connsiteY36" fmla="*/ 442119 h 3023418"/>
                                                                                          <a:gd name="connsiteX37" fmla="*/ 915115 w 1363328"/>
                                                                                          <a:gd name="connsiteY37" fmla="*/ 473869 h 3023418"/>
                                                                                          <a:gd name="connsiteX38" fmla="*/ 1042115 w 1363328"/>
                                                                                          <a:gd name="connsiteY38" fmla="*/ 511969 h 3023418"/>
                                                                                          <a:gd name="connsiteX39" fmla="*/ 1073865 w 1363328"/>
                                                                                          <a:gd name="connsiteY39" fmla="*/ 531019 h 3023418"/>
                                                                                          <a:gd name="connsiteX40" fmla="*/ 1137365 w 1363328"/>
                                                                                          <a:gd name="connsiteY40" fmla="*/ 638969 h 3023418"/>
                                                                                          <a:gd name="connsiteX41" fmla="*/ 1213565 w 1363328"/>
                                                                                          <a:gd name="connsiteY41" fmla="*/ 708819 h 3023418"/>
                                                                                          <a:gd name="connsiteX42" fmla="*/ 1213565 w 1363328"/>
                                                                                          <a:gd name="connsiteY42" fmla="*/ 778669 h 3023418"/>
                                                                                          <a:gd name="connsiteX43" fmla="*/ 1213565 w 1363328"/>
                                                                                          <a:gd name="connsiteY43" fmla="*/ 931069 h 3023418"/>
                                                                                          <a:gd name="connsiteX44" fmla="*/ 1219915 w 1363328"/>
                                                                                          <a:gd name="connsiteY44" fmla="*/ 1045369 h 3023418"/>
                                                                                          <a:gd name="connsiteX45" fmla="*/ 1207215 w 1363328"/>
                                                                                          <a:gd name="connsiteY45" fmla="*/ 1083469 h 3023418"/>
                                                                                          <a:gd name="connsiteX46" fmla="*/ 1004015 w 1363328"/>
                                                                                          <a:gd name="connsiteY46" fmla="*/ 1108869 h 3023418"/>
                                                                                          <a:gd name="connsiteX47" fmla="*/ 902415 w 1363328"/>
                                                                                          <a:gd name="connsiteY47" fmla="*/ 1108869 h 3023418"/>
                                                                                          <a:gd name="connsiteX48" fmla="*/ 794465 w 1363328"/>
                                                                                          <a:gd name="connsiteY48" fmla="*/ 1108869 h 3023418"/>
                                                                                          <a:gd name="connsiteX49" fmla="*/ 737315 w 1363328"/>
                                                                                          <a:gd name="connsiteY49" fmla="*/ 1127919 h 3023418"/>
                                                                                          <a:gd name="connsiteX50" fmla="*/ 724615 w 1363328"/>
                                                                                          <a:gd name="connsiteY50" fmla="*/ 1178719 h 3023418"/>
                                                                                          <a:gd name="connsiteX51" fmla="*/ 724615 w 1363328"/>
                                                                                          <a:gd name="connsiteY51" fmla="*/ 1242219 h 3023418"/>
                                                                                          <a:gd name="connsiteX52" fmla="*/ 724615 w 1363328"/>
                                                                                          <a:gd name="connsiteY52" fmla="*/ 1318419 h 3023418"/>
                                                                                          <a:gd name="connsiteX53" fmla="*/ 743665 w 1363328"/>
                                                                                          <a:gd name="connsiteY53" fmla="*/ 1375569 h 3023418"/>
                                                                                          <a:gd name="connsiteX54" fmla="*/ 756365 w 1363328"/>
                                                                                          <a:gd name="connsiteY54" fmla="*/ 1400969 h 3023418"/>
                                                                                          <a:gd name="connsiteX55" fmla="*/ 781765 w 1363328"/>
                                                                                          <a:gd name="connsiteY55" fmla="*/ 1420019 h 3023418"/>
                                                                                          <a:gd name="connsiteX56" fmla="*/ 807165 w 1363328"/>
                                                                                          <a:gd name="connsiteY56" fmla="*/ 1439069 h 3023418"/>
                                                                                          <a:gd name="connsiteX57" fmla="*/ 788115 w 1363328"/>
                                                                                          <a:gd name="connsiteY57" fmla="*/ 1445419 h 3023418"/>
                                                                                          <a:gd name="connsiteX58" fmla="*/ 769065 w 1363328"/>
                                                                                          <a:gd name="connsiteY58" fmla="*/ 1445419 h 3023418"/>
                                                                                          <a:gd name="connsiteX59" fmla="*/ 769065 w 1363328"/>
                                                                                          <a:gd name="connsiteY59" fmla="*/ 1470819 h 3023418"/>
                                                                                          <a:gd name="connsiteX60" fmla="*/ 769065 w 1363328"/>
                                                                                          <a:gd name="connsiteY60" fmla="*/ 1470819 h 3023418"/>
                                                                                          <a:gd name="connsiteX61" fmla="*/ 769065 w 1363328"/>
                                                                                          <a:gd name="connsiteY61" fmla="*/ 1508919 h 3023418"/>
                                                                                          <a:gd name="connsiteX62" fmla="*/ 686515 w 1363328"/>
                                                                                          <a:gd name="connsiteY62" fmla="*/ 1470819 h 3023418"/>
                                                                                          <a:gd name="connsiteX63" fmla="*/ 591265 w 1363328"/>
                                                                                          <a:gd name="connsiteY63" fmla="*/ 1521619 h 3023418"/>
                                                                                          <a:gd name="connsiteX64" fmla="*/ 483315 w 1363328"/>
                                                                                          <a:gd name="connsiteY64" fmla="*/ 1680369 h 3023418"/>
                                                                                          <a:gd name="connsiteX65" fmla="*/ 476965 w 1363328"/>
                                                                                          <a:gd name="connsiteY65" fmla="*/ 1794669 h 3023418"/>
                                                                                          <a:gd name="connsiteX66" fmla="*/ 502365 w 1363328"/>
                                                                                          <a:gd name="connsiteY66" fmla="*/ 1915319 h 3023418"/>
                                                                                          <a:gd name="connsiteX67" fmla="*/ 502365 w 1363328"/>
                                                                                          <a:gd name="connsiteY67" fmla="*/ 2055019 h 3023418"/>
                                                                                          <a:gd name="connsiteX68" fmla="*/ 502365 w 1363328"/>
                                                                                          <a:gd name="connsiteY68" fmla="*/ 2232819 h 3023418"/>
                                                                                          <a:gd name="connsiteX69" fmla="*/ 502365 w 1363328"/>
                                                                                          <a:gd name="connsiteY69" fmla="*/ 2391569 h 3023418"/>
                                                                                          <a:gd name="connsiteX70" fmla="*/ 502365 w 1363328"/>
                                                                                          <a:gd name="connsiteY70" fmla="*/ 2524919 h 3023418"/>
                                                                                          <a:gd name="connsiteX71" fmla="*/ 515065 w 1363328"/>
                                                                                          <a:gd name="connsiteY71" fmla="*/ 2613819 h 3023418"/>
                                                                                          <a:gd name="connsiteX72" fmla="*/ 584915 w 1363328"/>
                                                                                          <a:gd name="connsiteY72" fmla="*/ 2626519 h 3023418"/>
                                                                                          <a:gd name="connsiteX73" fmla="*/ 661115 w 1363328"/>
                                                                                          <a:gd name="connsiteY73" fmla="*/ 2601119 h 3023418"/>
                                                                                          <a:gd name="connsiteX74" fmla="*/ 699215 w 1363328"/>
                                                                                          <a:gd name="connsiteY74" fmla="*/ 2550319 h 3023418"/>
                                                                                          <a:gd name="connsiteX75" fmla="*/ 712153 w 1363328"/>
                                                                                          <a:gd name="connsiteY75" fmla="*/ 2537619 h 3023418"/>
                                                                                          <a:gd name="connsiteX76" fmla="*/ 762715 w 1363328"/>
                                                                                          <a:gd name="connsiteY76" fmla="*/ 2594769 h 3023418"/>
                                                                                          <a:gd name="connsiteX77" fmla="*/ 813515 w 1363328"/>
                                                                                          <a:gd name="connsiteY77" fmla="*/ 2620169 h 3023418"/>
                                                                                          <a:gd name="connsiteX78" fmla="*/ 838915 w 1363328"/>
                                                                                          <a:gd name="connsiteY78" fmla="*/ 2620169 h 3023418"/>
                                                                                          <a:gd name="connsiteX79" fmla="*/ 832565 w 1363328"/>
                                                                                          <a:gd name="connsiteY79" fmla="*/ 2582069 h 3023418"/>
                                                                                          <a:gd name="connsiteX80" fmla="*/ 819865 w 1363328"/>
                                                                                          <a:gd name="connsiteY80" fmla="*/ 2575719 h 3023418"/>
                                                                                          <a:gd name="connsiteX81" fmla="*/ 1010365 w 1363328"/>
                                                                                          <a:gd name="connsiteY81" fmla="*/ 2702719 h 3023418"/>
                                                                                          <a:gd name="connsiteX82" fmla="*/ 1054815 w 1363328"/>
                                                                                          <a:gd name="connsiteY82" fmla="*/ 2715419 h 3023418"/>
                                                                                          <a:gd name="connsiteX83" fmla="*/ 1029415 w 1363328"/>
                                                                                          <a:gd name="connsiteY83" fmla="*/ 2658269 h 3023418"/>
                                                                                          <a:gd name="connsiteX84" fmla="*/ 1023065 w 1363328"/>
                                                                                          <a:gd name="connsiteY84" fmla="*/ 2613819 h 3023418"/>
                                                                                          <a:gd name="connsiteX85" fmla="*/ 1029415 w 1363328"/>
                                                                                          <a:gd name="connsiteY85" fmla="*/ 2607469 h 3023418"/>
                                                                                          <a:gd name="connsiteX86" fmla="*/ 1238965 w 1363328"/>
                                                                                          <a:gd name="connsiteY86" fmla="*/ 2728119 h 3023418"/>
                                                                                          <a:gd name="connsiteX87" fmla="*/ 1355232 w 1363328"/>
                                                                                          <a:gd name="connsiteY87" fmla="*/ 3014776 h 3023418"/>
                                                                                          <a:gd name="connsiteX0" fmla="*/ 1355232 w 1363328"/>
                                                                                          <a:gd name="connsiteY0" fmla="*/ 3014776 h 3023418"/>
                                                                                          <a:gd name="connsiteX1" fmla="*/ 1016715 w 1363328"/>
                                                                                          <a:gd name="connsiteY1" fmla="*/ 2886869 h 3023418"/>
                                                                                          <a:gd name="connsiteX2" fmla="*/ 1042115 w 1363328"/>
                                                                                          <a:gd name="connsiteY2" fmla="*/ 3023394 h 3023418"/>
                                                                                          <a:gd name="connsiteX3" fmla="*/ 788115 w 1363328"/>
                                                                                          <a:gd name="connsiteY3" fmla="*/ 2874169 h 3023418"/>
                                                                                          <a:gd name="connsiteX4" fmla="*/ 381715 w 1363328"/>
                                                                                          <a:gd name="connsiteY4" fmla="*/ 2626519 h 3023418"/>
                                                                                          <a:gd name="connsiteX5" fmla="*/ 349965 w 1363328"/>
                                                                                          <a:gd name="connsiteY5" fmla="*/ 2715419 h 3023418"/>
                                                                                          <a:gd name="connsiteX6" fmla="*/ 51515 w 1363328"/>
                                                                                          <a:gd name="connsiteY6" fmla="*/ 2582069 h 3023418"/>
                                                                                          <a:gd name="connsiteX7" fmla="*/ 38815 w 1363328"/>
                                                                                          <a:gd name="connsiteY7" fmla="*/ 2543969 h 3023418"/>
                                                                                          <a:gd name="connsiteX8" fmla="*/ 57865 w 1363328"/>
                                                                                          <a:gd name="connsiteY8" fmla="*/ 2499519 h 3023418"/>
                                                                                          <a:gd name="connsiteX9" fmla="*/ 115015 w 1363328"/>
                                                                                          <a:gd name="connsiteY9" fmla="*/ 2270919 h 3023418"/>
                                                                                          <a:gd name="connsiteX10" fmla="*/ 216615 w 1363328"/>
                                                                                          <a:gd name="connsiteY10" fmla="*/ 1928019 h 3023418"/>
                                                                                          <a:gd name="connsiteX11" fmla="*/ 273765 w 1363328"/>
                                                                                          <a:gd name="connsiteY11" fmla="*/ 1788319 h 3023418"/>
                                                                                          <a:gd name="connsiteX12" fmla="*/ 254715 w 1363328"/>
                                                                                          <a:gd name="connsiteY12" fmla="*/ 1667669 h 3023418"/>
                                                                                          <a:gd name="connsiteX13" fmla="*/ 203915 w 1363328"/>
                                                                                          <a:gd name="connsiteY13" fmla="*/ 1597819 h 3023418"/>
                                                                                          <a:gd name="connsiteX14" fmla="*/ 64215 w 1363328"/>
                                                                                          <a:gd name="connsiteY14" fmla="*/ 1508919 h 3023418"/>
                                                                                          <a:gd name="connsiteX15" fmla="*/ 26115 w 1363328"/>
                                                                                          <a:gd name="connsiteY15" fmla="*/ 1451769 h 3023418"/>
                                                                                          <a:gd name="connsiteX16" fmla="*/ 715 w 1363328"/>
                                                                                          <a:gd name="connsiteY16" fmla="*/ 1407319 h 3023418"/>
                                                                                          <a:gd name="connsiteX17" fmla="*/ 13415 w 1363328"/>
                                                                                          <a:gd name="connsiteY17" fmla="*/ 1350169 h 3023418"/>
                                                                                          <a:gd name="connsiteX18" fmla="*/ 76915 w 1363328"/>
                                                                                          <a:gd name="connsiteY18" fmla="*/ 1305719 h 3023418"/>
                                                                                          <a:gd name="connsiteX19" fmla="*/ 210265 w 1363328"/>
                                                                                          <a:gd name="connsiteY19" fmla="*/ 1096169 h 3023418"/>
                                                                                          <a:gd name="connsiteX20" fmla="*/ 330915 w 1363328"/>
                                                                                          <a:gd name="connsiteY20" fmla="*/ 689769 h 3023418"/>
                                                                                          <a:gd name="connsiteX21" fmla="*/ 369015 w 1363328"/>
                                                                                          <a:gd name="connsiteY21" fmla="*/ 359569 h 3023418"/>
                                                                                          <a:gd name="connsiteX22" fmla="*/ 267415 w 1363328"/>
                                                                                          <a:gd name="connsiteY22" fmla="*/ 156369 h 3023418"/>
                                                                                          <a:gd name="connsiteX23" fmla="*/ 222965 w 1363328"/>
                                                                                          <a:gd name="connsiteY23" fmla="*/ 130969 h 3023418"/>
                                                                                          <a:gd name="connsiteX24" fmla="*/ 197565 w 1363328"/>
                                                                                          <a:gd name="connsiteY24" fmla="*/ 130969 h 3023418"/>
                                                                                          <a:gd name="connsiteX25" fmla="*/ 216615 w 1363328"/>
                                                                                          <a:gd name="connsiteY25" fmla="*/ 111919 h 3023418"/>
                                                                                          <a:gd name="connsiteX26" fmla="*/ 278260 w 1363328"/>
                                                                                          <a:gd name="connsiteY26" fmla="*/ 54769 h 3023418"/>
                                                                                          <a:gd name="connsiteX27" fmla="*/ 334055 w 1363328"/>
                                                                                          <a:gd name="connsiteY27" fmla="*/ 0 h 3023418"/>
                                                                                          <a:gd name="connsiteX28" fmla="*/ 388778 w 1363328"/>
                                                                                          <a:gd name="connsiteY28" fmla="*/ 24606 h 3023418"/>
                                                                                          <a:gd name="connsiteX29" fmla="*/ 513353 w 1363328"/>
                                                                                          <a:gd name="connsiteY29" fmla="*/ 207169 h 3023418"/>
                                                                                          <a:gd name="connsiteX30" fmla="*/ 627522 w 1363328"/>
                                                                                          <a:gd name="connsiteY30" fmla="*/ 296862 h 3023418"/>
                                                                                          <a:gd name="connsiteX31" fmla="*/ 711915 w 1363328"/>
                                                                                          <a:gd name="connsiteY31" fmla="*/ 391319 h 3023418"/>
                                                                                          <a:gd name="connsiteX32" fmla="*/ 773559 w 1363328"/>
                                                                                          <a:gd name="connsiteY32" fmla="*/ 386556 h 3023418"/>
                                                                                          <a:gd name="connsiteX33" fmla="*/ 819508 w 1363328"/>
                                                                                          <a:gd name="connsiteY33" fmla="*/ 427037 h 3023418"/>
                                                                                          <a:gd name="connsiteX34" fmla="*/ 838915 w 1363328"/>
                                                                                          <a:gd name="connsiteY34" fmla="*/ 445294 h 3023418"/>
                                                                                          <a:gd name="connsiteX35" fmla="*/ 836489 w 1363328"/>
                                                                                          <a:gd name="connsiteY35" fmla="*/ 432594 h 3023418"/>
                                                                                          <a:gd name="connsiteX36" fmla="*/ 851615 w 1363328"/>
                                                                                          <a:gd name="connsiteY36" fmla="*/ 442119 h 3023418"/>
                                                                                          <a:gd name="connsiteX37" fmla="*/ 915115 w 1363328"/>
                                                                                          <a:gd name="connsiteY37" fmla="*/ 473869 h 3023418"/>
                                                                                          <a:gd name="connsiteX38" fmla="*/ 1042115 w 1363328"/>
                                                                                          <a:gd name="connsiteY38" fmla="*/ 511969 h 3023418"/>
                                                                                          <a:gd name="connsiteX39" fmla="*/ 1073865 w 1363328"/>
                                                                                          <a:gd name="connsiteY39" fmla="*/ 531019 h 3023418"/>
                                                                                          <a:gd name="connsiteX40" fmla="*/ 1137365 w 1363328"/>
                                                                                          <a:gd name="connsiteY40" fmla="*/ 638969 h 3023418"/>
                                                                                          <a:gd name="connsiteX41" fmla="*/ 1213565 w 1363328"/>
                                                                                          <a:gd name="connsiteY41" fmla="*/ 708819 h 3023418"/>
                                                                                          <a:gd name="connsiteX42" fmla="*/ 1213565 w 1363328"/>
                                                                                          <a:gd name="connsiteY42" fmla="*/ 778669 h 3023418"/>
                                                                                          <a:gd name="connsiteX43" fmla="*/ 1213565 w 1363328"/>
                                                                                          <a:gd name="connsiteY43" fmla="*/ 931069 h 3023418"/>
                                                                                          <a:gd name="connsiteX44" fmla="*/ 1219915 w 1363328"/>
                                                                                          <a:gd name="connsiteY44" fmla="*/ 1045369 h 3023418"/>
                                                                                          <a:gd name="connsiteX45" fmla="*/ 1207215 w 1363328"/>
                                                                                          <a:gd name="connsiteY45" fmla="*/ 1083469 h 3023418"/>
                                                                                          <a:gd name="connsiteX46" fmla="*/ 1004015 w 1363328"/>
                                                                                          <a:gd name="connsiteY46" fmla="*/ 1108869 h 3023418"/>
                                                                                          <a:gd name="connsiteX47" fmla="*/ 902415 w 1363328"/>
                                                                                          <a:gd name="connsiteY47" fmla="*/ 1108869 h 3023418"/>
                                                                                          <a:gd name="connsiteX48" fmla="*/ 794465 w 1363328"/>
                                                                                          <a:gd name="connsiteY48" fmla="*/ 1108869 h 3023418"/>
                                                                                          <a:gd name="connsiteX49" fmla="*/ 737315 w 1363328"/>
                                                                                          <a:gd name="connsiteY49" fmla="*/ 1127919 h 3023418"/>
                                                                                          <a:gd name="connsiteX50" fmla="*/ 724615 w 1363328"/>
                                                                                          <a:gd name="connsiteY50" fmla="*/ 1178719 h 3023418"/>
                                                                                          <a:gd name="connsiteX51" fmla="*/ 724615 w 1363328"/>
                                                                                          <a:gd name="connsiteY51" fmla="*/ 1242219 h 3023418"/>
                                                                                          <a:gd name="connsiteX52" fmla="*/ 724615 w 1363328"/>
                                                                                          <a:gd name="connsiteY52" fmla="*/ 1318419 h 3023418"/>
                                                                                          <a:gd name="connsiteX53" fmla="*/ 743665 w 1363328"/>
                                                                                          <a:gd name="connsiteY53" fmla="*/ 1375569 h 3023418"/>
                                                                                          <a:gd name="connsiteX54" fmla="*/ 756365 w 1363328"/>
                                                                                          <a:gd name="connsiteY54" fmla="*/ 1400969 h 3023418"/>
                                                                                          <a:gd name="connsiteX55" fmla="*/ 781765 w 1363328"/>
                                                                                          <a:gd name="connsiteY55" fmla="*/ 1420019 h 3023418"/>
                                                                                          <a:gd name="connsiteX56" fmla="*/ 807165 w 1363328"/>
                                                                                          <a:gd name="connsiteY56" fmla="*/ 1439069 h 3023418"/>
                                                                                          <a:gd name="connsiteX57" fmla="*/ 788115 w 1363328"/>
                                                                                          <a:gd name="connsiteY57" fmla="*/ 1445419 h 3023418"/>
                                                                                          <a:gd name="connsiteX58" fmla="*/ 769065 w 1363328"/>
                                                                                          <a:gd name="connsiteY58" fmla="*/ 1445419 h 3023418"/>
                                                                                          <a:gd name="connsiteX59" fmla="*/ 769065 w 1363328"/>
                                                                                          <a:gd name="connsiteY59" fmla="*/ 1470819 h 3023418"/>
                                                                                          <a:gd name="connsiteX60" fmla="*/ 769065 w 1363328"/>
                                                                                          <a:gd name="connsiteY60" fmla="*/ 1470819 h 3023418"/>
                                                                                          <a:gd name="connsiteX61" fmla="*/ 769065 w 1363328"/>
                                                                                          <a:gd name="connsiteY61" fmla="*/ 1508919 h 3023418"/>
                                                                                          <a:gd name="connsiteX62" fmla="*/ 686515 w 1363328"/>
                                                                                          <a:gd name="connsiteY62" fmla="*/ 1470819 h 3023418"/>
                                                                                          <a:gd name="connsiteX63" fmla="*/ 591265 w 1363328"/>
                                                                                          <a:gd name="connsiteY63" fmla="*/ 1521619 h 3023418"/>
                                                                                          <a:gd name="connsiteX64" fmla="*/ 483315 w 1363328"/>
                                                                                          <a:gd name="connsiteY64" fmla="*/ 1680369 h 3023418"/>
                                                                                          <a:gd name="connsiteX65" fmla="*/ 476965 w 1363328"/>
                                                                                          <a:gd name="connsiteY65" fmla="*/ 1794669 h 3023418"/>
                                                                                          <a:gd name="connsiteX66" fmla="*/ 502365 w 1363328"/>
                                                                                          <a:gd name="connsiteY66" fmla="*/ 1915319 h 3023418"/>
                                                                                          <a:gd name="connsiteX67" fmla="*/ 502365 w 1363328"/>
                                                                                          <a:gd name="connsiteY67" fmla="*/ 2055019 h 3023418"/>
                                                                                          <a:gd name="connsiteX68" fmla="*/ 502365 w 1363328"/>
                                                                                          <a:gd name="connsiteY68" fmla="*/ 2232819 h 3023418"/>
                                                                                          <a:gd name="connsiteX69" fmla="*/ 502365 w 1363328"/>
                                                                                          <a:gd name="connsiteY69" fmla="*/ 2391569 h 3023418"/>
                                                                                          <a:gd name="connsiteX70" fmla="*/ 502365 w 1363328"/>
                                                                                          <a:gd name="connsiteY70" fmla="*/ 2524919 h 3023418"/>
                                                                                          <a:gd name="connsiteX71" fmla="*/ 515065 w 1363328"/>
                                                                                          <a:gd name="connsiteY71" fmla="*/ 2613819 h 3023418"/>
                                                                                          <a:gd name="connsiteX72" fmla="*/ 584915 w 1363328"/>
                                                                                          <a:gd name="connsiteY72" fmla="*/ 2626519 h 3023418"/>
                                                                                          <a:gd name="connsiteX73" fmla="*/ 661115 w 1363328"/>
                                                                                          <a:gd name="connsiteY73" fmla="*/ 2601119 h 3023418"/>
                                                                                          <a:gd name="connsiteX74" fmla="*/ 699215 w 1363328"/>
                                                                                          <a:gd name="connsiteY74" fmla="*/ 2550319 h 3023418"/>
                                                                                          <a:gd name="connsiteX75" fmla="*/ 712153 w 1363328"/>
                                                                                          <a:gd name="connsiteY75" fmla="*/ 2537619 h 3023418"/>
                                                                                          <a:gd name="connsiteX76" fmla="*/ 762715 w 1363328"/>
                                                                                          <a:gd name="connsiteY76" fmla="*/ 2594769 h 3023418"/>
                                                                                          <a:gd name="connsiteX77" fmla="*/ 813515 w 1363328"/>
                                                                                          <a:gd name="connsiteY77" fmla="*/ 2620169 h 3023418"/>
                                                                                          <a:gd name="connsiteX78" fmla="*/ 838915 w 1363328"/>
                                                                                          <a:gd name="connsiteY78" fmla="*/ 2620169 h 3023418"/>
                                                                                          <a:gd name="connsiteX79" fmla="*/ 832565 w 1363328"/>
                                                                                          <a:gd name="connsiteY79" fmla="*/ 2582069 h 3023418"/>
                                                                                          <a:gd name="connsiteX80" fmla="*/ 819865 w 1363328"/>
                                                                                          <a:gd name="connsiteY80" fmla="*/ 2575719 h 3023418"/>
                                                                                          <a:gd name="connsiteX81" fmla="*/ 1010365 w 1363328"/>
                                                                                          <a:gd name="connsiteY81" fmla="*/ 2702719 h 3023418"/>
                                                                                          <a:gd name="connsiteX82" fmla="*/ 1054815 w 1363328"/>
                                                                                          <a:gd name="connsiteY82" fmla="*/ 2715419 h 3023418"/>
                                                                                          <a:gd name="connsiteX83" fmla="*/ 1029415 w 1363328"/>
                                                                                          <a:gd name="connsiteY83" fmla="*/ 2658269 h 3023418"/>
                                                                                          <a:gd name="connsiteX84" fmla="*/ 1023065 w 1363328"/>
                                                                                          <a:gd name="connsiteY84" fmla="*/ 2613819 h 3023418"/>
                                                                                          <a:gd name="connsiteX85" fmla="*/ 1029415 w 1363328"/>
                                                                                          <a:gd name="connsiteY85" fmla="*/ 2607469 h 3023418"/>
                                                                                          <a:gd name="connsiteX86" fmla="*/ 1238965 w 1363328"/>
                                                                                          <a:gd name="connsiteY86" fmla="*/ 2728119 h 3023418"/>
                                                                                          <a:gd name="connsiteX87" fmla="*/ 1355232 w 1363328"/>
                                                                                          <a:gd name="connsiteY87" fmla="*/ 3014776 h 3023418"/>
                                                                                          <a:gd name="connsiteX0" fmla="*/ 1355232 w 1363328"/>
                                                                                          <a:gd name="connsiteY0" fmla="*/ 3014776 h 3023418"/>
                                                                                          <a:gd name="connsiteX1" fmla="*/ 1016715 w 1363328"/>
                                                                                          <a:gd name="connsiteY1" fmla="*/ 2886869 h 3023418"/>
                                                                                          <a:gd name="connsiteX2" fmla="*/ 1042115 w 1363328"/>
                                                                                          <a:gd name="connsiteY2" fmla="*/ 3023394 h 3023418"/>
                                                                                          <a:gd name="connsiteX3" fmla="*/ 788115 w 1363328"/>
                                                                                          <a:gd name="connsiteY3" fmla="*/ 2874169 h 3023418"/>
                                                                                          <a:gd name="connsiteX4" fmla="*/ 381715 w 1363328"/>
                                                                                          <a:gd name="connsiteY4" fmla="*/ 2626519 h 3023418"/>
                                                                                          <a:gd name="connsiteX5" fmla="*/ 349965 w 1363328"/>
                                                                                          <a:gd name="connsiteY5" fmla="*/ 2715419 h 3023418"/>
                                                                                          <a:gd name="connsiteX6" fmla="*/ 51515 w 1363328"/>
                                                                                          <a:gd name="connsiteY6" fmla="*/ 2582069 h 3023418"/>
                                                                                          <a:gd name="connsiteX7" fmla="*/ 38815 w 1363328"/>
                                                                                          <a:gd name="connsiteY7" fmla="*/ 2543969 h 3023418"/>
                                                                                          <a:gd name="connsiteX8" fmla="*/ 57865 w 1363328"/>
                                                                                          <a:gd name="connsiteY8" fmla="*/ 2499519 h 3023418"/>
                                                                                          <a:gd name="connsiteX9" fmla="*/ 115015 w 1363328"/>
                                                                                          <a:gd name="connsiteY9" fmla="*/ 2270919 h 3023418"/>
                                                                                          <a:gd name="connsiteX10" fmla="*/ 216615 w 1363328"/>
                                                                                          <a:gd name="connsiteY10" fmla="*/ 1928019 h 3023418"/>
                                                                                          <a:gd name="connsiteX11" fmla="*/ 273765 w 1363328"/>
                                                                                          <a:gd name="connsiteY11" fmla="*/ 1788319 h 3023418"/>
                                                                                          <a:gd name="connsiteX12" fmla="*/ 254715 w 1363328"/>
                                                                                          <a:gd name="connsiteY12" fmla="*/ 1667669 h 3023418"/>
                                                                                          <a:gd name="connsiteX13" fmla="*/ 203915 w 1363328"/>
                                                                                          <a:gd name="connsiteY13" fmla="*/ 1597819 h 3023418"/>
                                                                                          <a:gd name="connsiteX14" fmla="*/ 64215 w 1363328"/>
                                                                                          <a:gd name="connsiteY14" fmla="*/ 1508919 h 3023418"/>
                                                                                          <a:gd name="connsiteX15" fmla="*/ 26115 w 1363328"/>
                                                                                          <a:gd name="connsiteY15" fmla="*/ 1451769 h 3023418"/>
                                                                                          <a:gd name="connsiteX16" fmla="*/ 715 w 1363328"/>
                                                                                          <a:gd name="connsiteY16" fmla="*/ 1407319 h 3023418"/>
                                                                                          <a:gd name="connsiteX17" fmla="*/ 13415 w 1363328"/>
                                                                                          <a:gd name="connsiteY17" fmla="*/ 1350169 h 3023418"/>
                                                                                          <a:gd name="connsiteX18" fmla="*/ 76915 w 1363328"/>
                                                                                          <a:gd name="connsiteY18" fmla="*/ 1305719 h 3023418"/>
                                                                                          <a:gd name="connsiteX19" fmla="*/ 210265 w 1363328"/>
                                                                                          <a:gd name="connsiteY19" fmla="*/ 1096169 h 3023418"/>
                                                                                          <a:gd name="connsiteX20" fmla="*/ 330915 w 1363328"/>
                                                                                          <a:gd name="connsiteY20" fmla="*/ 689769 h 3023418"/>
                                                                                          <a:gd name="connsiteX21" fmla="*/ 369015 w 1363328"/>
                                                                                          <a:gd name="connsiteY21" fmla="*/ 359569 h 3023418"/>
                                                                                          <a:gd name="connsiteX22" fmla="*/ 267415 w 1363328"/>
                                                                                          <a:gd name="connsiteY22" fmla="*/ 156369 h 3023418"/>
                                                                                          <a:gd name="connsiteX23" fmla="*/ 222965 w 1363328"/>
                                                                                          <a:gd name="connsiteY23" fmla="*/ 130969 h 3023418"/>
                                                                                          <a:gd name="connsiteX24" fmla="*/ 197565 w 1363328"/>
                                                                                          <a:gd name="connsiteY24" fmla="*/ 130969 h 3023418"/>
                                                                                          <a:gd name="connsiteX25" fmla="*/ 216615 w 1363328"/>
                                                                                          <a:gd name="connsiteY25" fmla="*/ 111919 h 3023418"/>
                                                                                          <a:gd name="connsiteX26" fmla="*/ 278260 w 1363328"/>
                                                                                          <a:gd name="connsiteY26" fmla="*/ 54769 h 3023418"/>
                                                                                          <a:gd name="connsiteX27" fmla="*/ 334055 w 1363328"/>
                                                                                          <a:gd name="connsiteY27" fmla="*/ 0 h 3023418"/>
                                                                                          <a:gd name="connsiteX28" fmla="*/ 388778 w 1363328"/>
                                                                                          <a:gd name="connsiteY28" fmla="*/ 24606 h 3023418"/>
                                                                                          <a:gd name="connsiteX29" fmla="*/ 513353 w 1363328"/>
                                                                                          <a:gd name="connsiteY29" fmla="*/ 207169 h 3023418"/>
                                                                                          <a:gd name="connsiteX30" fmla="*/ 627522 w 1363328"/>
                                                                                          <a:gd name="connsiteY30" fmla="*/ 296862 h 3023418"/>
                                                                                          <a:gd name="connsiteX31" fmla="*/ 711915 w 1363328"/>
                                                                                          <a:gd name="connsiteY31" fmla="*/ 391319 h 3023418"/>
                                                                                          <a:gd name="connsiteX32" fmla="*/ 773559 w 1363328"/>
                                                                                          <a:gd name="connsiteY32" fmla="*/ 386556 h 3023418"/>
                                                                                          <a:gd name="connsiteX33" fmla="*/ 819508 w 1363328"/>
                                                                                          <a:gd name="connsiteY33" fmla="*/ 427037 h 3023418"/>
                                                                                          <a:gd name="connsiteX34" fmla="*/ 838915 w 1363328"/>
                                                                                          <a:gd name="connsiteY34" fmla="*/ 433388 h 3023418"/>
                                                                                          <a:gd name="connsiteX35" fmla="*/ 836489 w 1363328"/>
                                                                                          <a:gd name="connsiteY35" fmla="*/ 432594 h 3023418"/>
                                                                                          <a:gd name="connsiteX36" fmla="*/ 851615 w 1363328"/>
                                                                                          <a:gd name="connsiteY36" fmla="*/ 442119 h 3023418"/>
                                                                                          <a:gd name="connsiteX37" fmla="*/ 915115 w 1363328"/>
                                                                                          <a:gd name="connsiteY37" fmla="*/ 473869 h 3023418"/>
                                                                                          <a:gd name="connsiteX38" fmla="*/ 1042115 w 1363328"/>
                                                                                          <a:gd name="connsiteY38" fmla="*/ 511969 h 3023418"/>
                                                                                          <a:gd name="connsiteX39" fmla="*/ 1073865 w 1363328"/>
                                                                                          <a:gd name="connsiteY39" fmla="*/ 531019 h 3023418"/>
                                                                                          <a:gd name="connsiteX40" fmla="*/ 1137365 w 1363328"/>
                                                                                          <a:gd name="connsiteY40" fmla="*/ 638969 h 3023418"/>
                                                                                          <a:gd name="connsiteX41" fmla="*/ 1213565 w 1363328"/>
                                                                                          <a:gd name="connsiteY41" fmla="*/ 708819 h 3023418"/>
                                                                                          <a:gd name="connsiteX42" fmla="*/ 1213565 w 1363328"/>
                                                                                          <a:gd name="connsiteY42" fmla="*/ 778669 h 3023418"/>
                                                                                          <a:gd name="connsiteX43" fmla="*/ 1213565 w 1363328"/>
                                                                                          <a:gd name="connsiteY43" fmla="*/ 931069 h 3023418"/>
                                                                                          <a:gd name="connsiteX44" fmla="*/ 1219915 w 1363328"/>
                                                                                          <a:gd name="connsiteY44" fmla="*/ 1045369 h 3023418"/>
                                                                                          <a:gd name="connsiteX45" fmla="*/ 1207215 w 1363328"/>
                                                                                          <a:gd name="connsiteY45" fmla="*/ 1083469 h 3023418"/>
                                                                                          <a:gd name="connsiteX46" fmla="*/ 1004015 w 1363328"/>
                                                                                          <a:gd name="connsiteY46" fmla="*/ 1108869 h 3023418"/>
                                                                                          <a:gd name="connsiteX47" fmla="*/ 902415 w 1363328"/>
                                                                                          <a:gd name="connsiteY47" fmla="*/ 1108869 h 3023418"/>
                                                                                          <a:gd name="connsiteX48" fmla="*/ 794465 w 1363328"/>
                                                                                          <a:gd name="connsiteY48" fmla="*/ 1108869 h 3023418"/>
                                                                                          <a:gd name="connsiteX49" fmla="*/ 737315 w 1363328"/>
                                                                                          <a:gd name="connsiteY49" fmla="*/ 1127919 h 3023418"/>
                                                                                          <a:gd name="connsiteX50" fmla="*/ 724615 w 1363328"/>
                                                                                          <a:gd name="connsiteY50" fmla="*/ 1178719 h 3023418"/>
                                                                                          <a:gd name="connsiteX51" fmla="*/ 724615 w 1363328"/>
                                                                                          <a:gd name="connsiteY51" fmla="*/ 1242219 h 3023418"/>
                                                                                          <a:gd name="connsiteX52" fmla="*/ 724615 w 1363328"/>
                                                                                          <a:gd name="connsiteY52" fmla="*/ 1318419 h 3023418"/>
                                                                                          <a:gd name="connsiteX53" fmla="*/ 743665 w 1363328"/>
                                                                                          <a:gd name="connsiteY53" fmla="*/ 1375569 h 3023418"/>
                                                                                          <a:gd name="connsiteX54" fmla="*/ 756365 w 1363328"/>
                                                                                          <a:gd name="connsiteY54" fmla="*/ 1400969 h 3023418"/>
                                                                                          <a:gd name="connsiteX55" fmla="*/ 781765 w 1363328"/>
                                                                                          <a:gd name="connsiteY55" fmla="*/ 1420019 h 3023418"/>
                                                                                          <a:gd name="connsiteX56" fmla="*/ 807165 w 1363328"/>
                                                                                          <a:gd name="connsiteY56" fmla="*/ 1439069 h 3023418"/>
                                                                                          <a:gd name="connsiteX57" fmla="*/ 788115 w 1363328"/>
                                                                                          <a:gd name="connsiteY57" fmla="*/ 1445419 h 3023418"/>
                                                                                          <a:gd name="connsiteX58" fmla="*/ 769065 w 1363328"/>
                                                                                          <a:gd name="connsiteY58" fmla="*/ 1445419 h 3023418"/>
                                                                                          <a:gd name="connsiteX59" fmla="*/ 769065 w 1363328"/>
                                                                                          <a:gd name="connsiteY59" fmla="*/ 1470819 h 3023418"/>
                                                                                          <a:gd name="connsiteX60" fmla="*/ 769065 w 1363328"/>
                                                                                          <a:gd name="connsiteY60" fmla="*/ 1470819 h 3023418"/>
                                                                                          <a:gd name="connsiteX61" fmla="*/ 769065 w 1363328"/>
                                                                                          <a:gd name="connsiteY61" fmla="*/ 1508919 h 3023418"/>
                                                                                          <a:gd name="connsiteX62" fmla="*/ 686515 w 1363328"/>
                                                                                          <a:gd name="connsiteY62" fmla="*/ 1470819 h 3023418"/>
                                                                                          <a:gd name="connsiteX63" fmla="*/ 591265 w 1363328"/>
                                                                                          <a:gd name="connsiteY63" fmla="*/ 1521619 h 3023418"/>
                                                                                          <a:gd name="connsiteX64" fmla="*/ 483315 w 1363328"/>
                                                                                          <a:gd name="connsiteY64" fmla="*/ 1680369 h 3023418"/>
                                                                                          <a:gd name="connsiteX65" fmla="*/ 476965 w 1363328"/>
                                                                                          <a:gd name="connsiteY65" fmla="*/ 1794669 h 3023418"/>
                                                                                          <a:gd name="connsiteX66" fmla="*/ 502365 w 1363328"/>
                                                                                          <a:gd name="connsiteY66" fmla="*/ 1915319 h 3023418"/>
                                                                                          <a:gd name="connsiteX67" fmla="*/ 502365 w 1363328"/>
                                                                                          <a:gd name="connsiteY67" fmla="*/ 2055019 h 3023418"/>
                                                                                          <a:gd name="connsiteX68" fmla="*/ 502365 w 1363328"/>
                                                                                          <a:gd name="connsiteY68" fmla="*/ 2232819 h 3023418"/>
                                                                                          <a:gd name="connsiteX69" fmla="*/ 502365 w 1363328"/>
                                                                                          <a:gd name="connsiteY69" fmla="*/ 2391569 h 3023418"/>
                                                                                          <a:gd name="connsiteX70" fmla="*/ 502365 w 1363328"/>
                                                                                          <a:gd name="connsiteY70" fmla="*/ 2524919 h 3023418"/>
                                                                                          <a:gd name="connsiteX71" fmla="*/ 515065 w 1363328"/>
                                                                                          <a:gd name="connsiteY71" fmla="*/ 2613819 h 3023418"/>
                                                                                          <a:gd name="connsiteX72" fmla="*/ 584915 w 1363328"/>
                                                                                          <a:gd name="connsiteY72" fmla="*/ 2626519 h 3023418"/>
                                                                                          <a:gd name="connsiteX73" fmla="*/ 661115 w 1363328"/>
                                                                                          <a:gd name="connsiteY73" fmla="*/ 2601119 h 3023418"/>
                                                                                          <a:gd name="connsiteX74" fmla="*/ 699215 w 1363328"/>
                                                                                          <a:gd name="connsiteY74" fmla="*/ 2550319 h 3023418"/>
                                                                                          <a:gd name="connsiteX75" fmla="*/ 712153 w 1363328"/>
                                                                                          <a:gd name="connsiteY75" fmla="*/ 2537619 h 3023418"/>
                                                                                          <a:gd name="connsiteX76" fmla="*/ 762715 w 1363328"/>
                                                                                          <a:gd name="connsiteY76" fmla="*/ 2594769 h 3023418"/>
                                                                                          <a:gd name="connsiteX77" fmla="*/ 813515 w 1363328"/>
                                                                                          <a:gd name="connsiteY77" fmla="*/ 2620169 h 3023418"/>
                                                                                          <a:gd name="connsiteX78" fmla="*/ 838915 w 1363328"/>
                                                                                          <a:gd name="connsiteY78" fmla="*/ 2620169 h 3023418"/>
                                                                                          <a:gd name="connsiteX79" fmla="*/ 832565 w 1363328"/>
                                                                                          <a:gd name="connsiteY79" fmla="*/ 2582069 h 3023418"/>
                                                                                          <a:gd name="connsiteX80" fmla="*/ 819865 w 1363328"/>
                                                                                          <a:gd name="connsiteY80" fmla="*/ 2575719 h 3023418"/>
                                                                                          <a:gd name="connsiteX81" fmla="*/ 1010365 w 1363328"/>
                                                                                          <a:gd name="connsiteY81" fmla="*/ 2702719 h 3023418"/>
                                                                                          <a:gd name="connsiteX82" fmla="*/ 1054815 w 1363328"/>
                                                                                          <a:gd name="connsiteY82" fmla="*/ 2715419 h 3023418"/>
                                                                                          <a:gd name="connsiteX83" fmla="*/ 1029415 w 1363328"/>
                                                                                          <a:gd name="connsiteY83" fmla="*/ 2658269 h 3023418"/>
                                                                                          <a:gd name="connsiteX84" fmla="*/ 1023065 w 1363328"/>
                                                                                          <a:gd name="connsiteY84" fmla="*/ 2613819 h 3023418"/>
                                                                                          <a:gd name="connsiteX85" fmla="*/ 1029415 w 1363328"/>
                                                                                          <a:gd name="connsiteY85" fmla="*/ 2607469 h 3023418"/>
                                                                                          <a:gd name="connsiteX86" fmla="*/ 1238965 w 1363328"/>
                                                                                          <a:gd name="connsiteY86" fmla="*/ 2728119 h 3023418"/>
                                                                                          <a:gd name="connsiteX87" fmla="*/ 1355232 w 1363328"/>
                                                                                          <a:gd name="connsiteY87" fmla="*/ 3014776 h 3023418"/>
                                                                                          <a:gd name="connsiteX0" fmla="*/ 1355232 w 1363328"/>
                                                                                          <a:gd name="connsiteY0" fmla="*/ 3014776 h 3023418"/>
                                                                                          <a:gd name="connsiteX1" fmla="*/ 1016715 w 1363328"/>
                                                                                          <a:gd name="connsiteY1" fmla="*/ 2886869 h 3023418"/>
                                                                                          <a:gd name="connsiteX2" fmla="*/ 1042115 w 1363328"/>
                                                                                          <a:gd name="connsiteY2" fmla="*/ 3023394 h 3023418"/>
                                                                                          <a:gd name="connsiteX3" fmla="*/ 788115 w 1363328"/>
                                                                                          <a:gd name="connsiteY3" fmla="*/ 2874169 h 3023418"/>
                                                                                          <a:gd name="connsiteX4" fmla="*/ 381715 w 1363328"/>
                                                                                          <a:gd name="connsiteY4" fmla="*/ 2626519 h 3023418"/>
                                                                                          <a:gd name="connsiteX5" fmla="*/ 349965 w 1363328"/>
                                                                                          <a:gd name="connsiteY5" fmla="*/ 2715419 h 3023418"/>
                                                                                          <a:gd name="connsiteX6" fmla="*/ 51515 w 1363328"/>
                                                                                          <a:gd name="connsiteY6" fmla="*/ 2582069 h 3023418"/>
                                                                                          <a:gd name="connsiteX7" fmla="*/ 38815 w 1363328"/>
                                                                                          <a:gd name="connsiteY7" fmla="*/ 2543969 h 3023418"/>
                                                                                          <a:gd name="connsiteX8" fmla="*/ 57865 w 1363328"/>
                                                                                          <a:gd name="connsiteY8" fmla="*/ 2499519 h 3023418"/>
                                                                                          <a:gd name="connsiteX9" fmla="*/ 115015 w 1363328"/>
                                                                                          <a:gd name="connsiteY9" fmla="*/ 2270919 h 3023418"/>
                                                                                          <a:gd name="connsiteX10" fmla="*/ 216615 w 1363328"/>
                                                                                          <a:gd name="connsiteY10" fmla="*/ 1928019 h 3023418"/>
                                                                                          <a:gd name="connsiteX11" fmla="*/ 273765 w 1363328"/>
                                                                                          <a:gd name="connsiteY11" fmla="*/ 1788319 h 3023418"/>
                                                                                          <a:gd name="connsiteX12" fmla="*/ 254715 w 1363328"/>
                                                                                          <a:gd name="connsiteY12" fmla="*/ 1667669 h 3023418"/>
                                                                                          <a:gd name="connsiteX13" fmla="*/ 203915 w 1363328"/>
                                                                                          <a:gd name="connsiteY13" fmla="*/ 1597819 h 3023418"/>
                                                                                          <a:gd name="connsiteX14" fmla="*/ 64215 w 1363328"/>
                                                                                          <a:gd name="connsiteY14" fmla="*/ 1508919 h 3023418"/>
                                                                                          <a:gd name="connsiteX15" fmla="*/ 26115 w 1363328"/>
                                                                                          <a:gd name="connsiteY15" fmla="*/ 1451769 h 3023418"/>
                                                                                          <a:gd name="connsiteX16" fmla="*/ 715 w 1363328"/>
                                                                                          <a:gd name="connsiteY16" fmla="*/ 1407319 h 3023418"/>
                                                                                          <a:gd name="connsiteX17" fmla="*/ 13415 w 1363328"/>
                                                                                          <a:gd name="connsiteY17" fmla="*/ 1350169 h 3023418"/>
                                                                                          <a:gd name="connsiteX18" fmla="*/ 76915 w 1363328"/>
                                                                                          <a:gd name="connsiteY18" fmla="*/ 1305719 h 3023418"/>
                                                                                          <a:gd name="connsiteX19" fmla="*/ 210265 w 1363328"/>
                                                                                          <a:gd name="connsiteY19" fmla="*/ 1096169 h 3023418"/>
                                                                                          <a:gd name="connsiteX20" fmla="*/ 330915 w 1363328"/>
                                                                                          <a:gd name="connsiteY20" fmla="*/ 689769 h 3023418"/>
                                                                                          <a:gd name="connsiteX21" fmla="*/ 369015 w 1363328"/>
                                                                                          <a:gd name="connsiteY21" fmla="*/ 359569 h 3023418"/>
                                                                                          <a:gd name="connsiteX22" fmla="*/ 267415 w 1363328"/>
                                                                                          <a:gd name="connsiteY22" fmla="*/ 156369 h 3023418"/>
                                                                                          <a:gd name="connsiteX23" fmla="*/ 222965 w 1363328"/>
                                                                                          <a:gd name="connsiteY23" fmla="*/ 130969 h 3023418"/>
                                                                                          <a:gd name="connsiteX24" fmla="*/ 197565 w 1363328"/>
                                                                                          <a:gd name="connsiteY24" fmla="*/ 130969 h 3023418"/>
                                                                                          <a:gd name="connsiteX25" fmla="*/ 216615 w 1363328"/>
                                                                                          <a:gd name="connsiteY25" fmla="*/ 111919 h 3023418"/>
                                                                                          <a:gd name="connsiteX26" fmla="*/ 278260 w 1363328"/>
                                                                                          <a:gd name="connsiteY26" fmla="*/ 54769 h 3023418"/>
                                                                                          <a:gd name="connsiteX27" fmla="*/ 334055 w 1363328"/>
                                                                                          <a:gd name="connsiteY27" fmla="*/ 0 h 3023418"/>
                                                                                          <a:gd name="connsiteX28" fmla="*/ 388778 w 1363328"/>
                                                                                          <a:gd name="connsiteY28" fmla="*/ 24606 h 3023418"/>
                                                                                          <a:gd name="connsiteX29" fmla="*/ 513353 w 1363328"/>
                                                                                          <a:gd name="connsiteY29" fmla="*/ 207169 h 3023418"/>
                                                                                          <a:gd name="connsiteX30" fmla="*/ 627522 w 1363328"/>
                                                                                          <a:gd name="connsiteY30" fmla="*/ 296862 h 3023418"/>
                                                                                          <a:gd name="connsiteX31" fmla="*/ 711915 w 1363328"/>
                                                                                          <a:gd name="connsiteY31" fmla="*/ 391319 h 3023418"/>
                                                                                          <a:gd name="connsiteX32" fmla="*/ 773559 w 1363328"/>
                                                                                          <a:gd name="connsiteY32" fmla="*/ 386556 h 3023418"/>
                                                                                          <a:gd name="connsiteX33" fmla="*/ 819508 w 1363328"/>
                                                                                          <a:gd name="connsiteY33" fmla="*/ 419893 h 3023418"/>
                                                                                          <a:gd name="connsiteX34" fmla="*/ 838915 w 1363328"/>
                                                                                          <a:gd name="connsiteY34" fmla="*/ 433388 h 3023418"/>
                                                                                          <a:gd name="connsiteX35" fmla="*/ 836489 w 1363328"/>
                                                                                          <a:gd name="connsiteY35" fmla="*/ 432594 h 3023418"/>
                                                                                          <a:gd name="connsiteX36" fmla="*/ 851615 w 1363328"/>
                                                                                          <a:gd name="connsiteY36" fmla="*/ 442119 h 3023418"/>
                                                                                          <a:gd name="connsiteX37" fmla="*/ 915115 w 1363328"/>
                                                                                          <a:gd name="connsiteY37" fmla="*/ 473869 h 3023418"/>
                                                                                          <a:gd name="connsiteX38" fmla="*/ 1042115 w 1363328"/>
                                                                                          <a:gd name="connsiteY38" fmla="*/ 511969 h 3023418"/>
                                                                                          <a:gd name="connsiteX39" fmla="*/ 1073865 w 1363328"/>
                                                                                          <a:gd name="connsiteY39" fmla="*/ 531019 h 3023418"/>
                                                                                          <a:gd name="connsiteX40" fmla="*/ 1137365 w 1363328"/>
                                                                                          <a:gd name="connsiteY40" fmla="*/ 638969 h 3023418"/>
                                                                                          <a:gd name="connsiteX41" fmla="*/ 1213565 w 1363328"/>
                                                                                          <a:gd name="connsiteY41" fmla="*/ 708819 h 3023418"/>
                                                                                          <a:gd name="connsiteX42" fmla="*/ 1213565 w 1363328"/>
                                                                                          <a:gd name="connsiteY42" fmla="*/ 778669 h 3023418"/>
                                                                                          <a:gd name="connsiteX43" fmla="*/ 1213565 w 1363328"/>
                                                                                          <a:gd name="connsiteY43" fmla="*/ 931069 h 3023418"/>
                                                                                          <a:gd name="connsiteX44" fmla="*/ 1219915 w 1363328"/>
                                                                                          <a:gd name="connsiteY44" fmla="*/ 1045369 h 3023418"/>
                                                                                          <a:gd name="connsiteX45" fmla="*/ 1207215 w 1363328"/>
                                                                                          <a:gd name="connsiteY45" fmla="*/ 1083469 h 3023418"/>
                                                                                          <a:gd name="connsiteX46" fmla="*/ 1004015 w 1363328"/>
                                                                                          <a:gd name="connsiteY46" fmla="*/ 1108869 h 3023418"/>
                                                                                          <a:gd name="connsiteX47" fmla="*/ 902415 w 1363328"/>
                                                                                          <a:gd name="connsiteY47" fmla="*/ 1108869 h 3023418"/>
                                                                                          <a:gd name="connsiteX48" fmla="*/ 794465 w 1363328"/>
                                                                                          <a:gd name="connsiteY48" fmla="*/ 1108869 h 3023418"/>
                                                                                          <a:gd name="connsiteX49" fmla="*/ 737315 w 1363328"/>
                                                                                          <a:gd name="connsiteY49" fmla="*/ 1127919 h 3023418"/>
                                                                                          <a:gd name="connsiteX50" fmla="*/ 724615 w 1363328"/>
                                                                                          <a:gd name="connsiteY50" fmla="*/ 1178719 h 3023418"/>
                                                                                          <a:gd name="connsiteX51" fmla="*/ 724615 w 1363328"/>
                                                                                          <a:gd name="connsiteY51" fmla="*/ 1242219 h 3023418"/>
                                                                                          <a:gd name="connsiteX52" fmla="*/ 724615 w 1363328"/>
                                                                                          <a:gd name="connsiteY52" fmla="*/ 1318419 h 3023418"/>
                                                                                          <a:gd name="connsiteX53" fmla="*/ 743665 w 1363328"/>
                                                                                          <a:gd name="connsiteY53" fmla="*/ 1375569 h 3023418"/>
                                                                                          <a:gd name="connsiteX54" fmla="*/ 756365 w 1363328"/>
                                                                                          <a:gd name="connsiteY54" fmla="*/ 1400969 h 3023418"/>
                                                                                          <a:gd name="connsiteX55" fmla="*/ 781765 w 1363328"/>
                                                                                          <a:gd name="connsiteY55" fmla="*/ 1420019 h 3023418"/>
                                                                                          <a:gd name="connsiteX56" fmla="*/ 807165 w 1363328"/>
                                                                                          <a:gd name="connsiteY56" fmla="*/ 1439069 h 3023418"/>
                                                                                          <a:gd name="connsiteX57" fmla="*/ 788115 w 1363328"/>
                                                                                          <a:gd name="connsiteY57" fmla="*/ 1445419 h 3023418"/>
                                                                                          <a:gd name="connsiteX58" fmla="*/ 769065 w 1363328"/>
                                                                                          <a:gd name="connsiteY58" fmla="*/ 1445419 h 3023418"/>
                                                                                          <a:gd name="connsiteX59" fmla="*/ 769065 w 1363328"/>
                                                                                          <a:gd name="connsiteY59" fmla="*/ 1470819 h 3023418"/>
                                                                                          <a:gd name="connsiteX60" fmla="*/ 769065 w 1363328"/>
                                                                                          <a:gd name="connsiteY60" fmla="*/ 1470819 h 3023418"/>
                                                                                          <a:gd name="connsiteX61" fmla="*/ 769065 w 1363328"/>
                                                                                          <a:gd name="connsiteY61" fmla="*/ 1508919 h 3023418"/>
                                                                                          <a:gd name="connsiteX62" fmla="*/ 686515 w 1363328"/>
                                                                                          <a:gd name="connsiteY62" fmla="*/ 1470819 h 3023418"/>
                                                                                          <a:gd name="connsiteX63" fmla="*/ 591265 w 1363328"/>
                                                                                          <a:gd name="connsiteY63" fmla="*/ 1521619 h 3023418"/>
                                                                                          <a:gd name="connsiteX64" fmla="*/ 483315 w 1363328"/>
                                                                                          <a:gd name="connsiteY64" fmla="*/ 1680369 h 3023418"/>
                                                                                          <a:gd name="connsiteX65" fmla="*/ 476965 w 1363328"/>
                                                                                          <a:gd name="connsiteY65" fmla="*/ 1794669 h 3023418"/>
                                                                                          <a:gd name="connsiteX66" fmla="*/ 502365 w 1363328"/>
                                                                                          <a:gd name="connsiteY66" fmla="*/ 1915319 h 3023418"/>
                                                                                          <a:gd name="connsiteX67" fmla="*/ 502365 w 1363328"/>
                                                                                          <a:gd name="connsiteY67" fmla="*/ 2055019 h 3023418"/>
                                                                                          <a:gd name="connsiteX68" fmla="*/ 502365 w 1363328"/>
                                                                                          <a:gd name="connsiteY68" fmla="*/ 2232819 h 3023418"/>
                                                                                          <a:gd name="connsiteX69" fmla="*/ 502365 w 1363328"/>
                                                                                          <a:gd name="connsiteY69" fmla="*/ 2391569 h 3023418"/>
                                                                                          <a:gd name="connsiteX70" fmla="*/ 502365 w 1363328"/>
                                                                                          <a:gd name="connsiteY70" fmla="*/ 2524919 h 3023418"/>
                                                                                          <a:gd name="connsiteX71" fmla="*/ 515065 w 1363328"/>
                                                                                          <a:gd name="connsiteY71" fmla="*/ 2613819 h 3023418"/>
                                                                                          <a:gd name="connsiteX72" fmla="*/ 584915 w 1363328"/>
                                                                                          <a:gd name="connsiteY72" fmla="*/ 2626519 h 3023418"/>
                                                                                          <a:gd name="connsiteX73" fmla="*/ 661115 w 1363328"/>
                                                                                          <a:gd name="connsiteY73" fmla="*/ 2601119 h 3023418"/>
                                                                                          <a:gd name="connsiteX74" fmla="*/ 699215 w 1363328"/>
                                                                                          <a:gd name="connsiteY74" fmla="*/ 2550319 h 3023418"/>
                                                                                          <a:gd name="connsiteX75" fmla="*/ 712153 w 1363328"/>
                                                                                          <a:gd name="connsiteY75" fmla="*/ 2537619 h 3023418"/>
                                                                                          <a:gd name="connsiteX76" fmla="*/ 762715 w 1363328"/>
                                                                                          <a:gd name="connsiteY76" fmla="*/ 2594769 h 3023418"/>
                                                                                          <a:gd name="connsiteX77" fmla="*/ 813515 w 1363328"/>
                                                                                          <a:gd name="connsiteY77" fmla="*/ 2620169 h 3023418"/>
                                                                                          <a:gd name="connsiteX78" fmla="*/ 838915 w 1363328"/>
                                                                                          <a:gd name="connsiteY78" fmla="*/ 2620169 h 3023418"/>
                                                                                          <a:gd name="connsiteX79" fmla="*/ 832565 w 1363328"/>
                                                                                          <a:gd name="connsiteY79" fmla="*/ 2582069 h 3023418"/>
                                                                                          <a:gd name="connsiteX80" fmla="*/ 819865 w 1363328"/>
                                                                                          <a:gd name="connsiteY80" fmla="*/ 2575719 h 3023418"/>
                                                                                          <a:gd name="connsiteX81" fmla="*/ 1010365 w 1363328"/>
                                                                                          <a:gd name="connsiteY81" fmla="*/ 2702719 h 3023418"/>
                                                                                          <a:gd name="connsiteX82" fmla="*/ 1054815 w 1363328"/>
                                                                                          <a:gd name="connsiteY82" fmla="*/ 2715419 h 3023418"/>
                                                                                          <a:gd name="connsiteX83" fmla="*/ 1029415 w 1363328"/>
                                                                                          <a:gd name="connsiteY83" fmla="*/ 2658269 h 3023418"/>
                                                                                          <a:gd name="connsiteX84" fmla="*/ 1023065 w 1363328"/>
                                                                                          <a:gd name="connsiteY84" fmla="*/ 2613819 h 3023418"/>
                                                                                          <a:gd name="connsiteX85" fmla="*/ 1029415 w 1363328"/>
                                                                                          <a:gd name="connsiteY85" fmla="*/ 2607469 h 3023418"/>
                                                                                          <a:gd name="connsiteX86" fmla="*/ 1238965 w 1363328"/>
                                                                                          <a:gd name="connsiteY86" fmla="*/ 2728119 h 3023418"/>
                                                                                          <a:gd name="connsiteX87" fmla="*/ 1355232 w 1363328"/>
                                                                                          <a:gd name="connsiteY87" fmla="*/ 3014776 h 3023418"/>
                                                                                          <a:gd name="connsiteX0" fmla="*/ 1355232 w 1363328"/>
                                                                                          <a:gd name="connsiteY0" fmla="*/ 3014776 h 3023418"/>
                                                                                          <a:gd name="connsiteX1" fmla="*/ 1016715 w 1363328"/>
                                                                                          <a:gd name="connsiteY1" fmla="*/ 2886869 h 3023418"/>
                                                                                          <a:gd name="connsiteX2" fmla="*/ 1042115 w 1363328"/>
                                                                                          <a:gd name="connsiteY2" fmla="*/ 3023394 h 3023418"/>
                                                                                          <a:gd name="connsiteX3" fmla="*/ 788115 w 1363328"/>
                                                                                          <a:gd name="connsiteY3" fmla="*/ 2874169 h 3023418"/>
                                                                                          <a:gd name="connsiteX4" fmla="*/ 381715 w 1363328"/>
                                                                                          <a:gd name="connsiteY4" fmla="*/ 2626519 h 3023418"/>
                                                                                          <a:gd name="connsiteX5" fmla="*/ 349965 w 1363328"/>
                                                                                          <a:gd name="connsiteY5" fmla="*/ 2715419 h 3023418"/>
                                                                                          <a:gd name="connsiteX6" fmla="*/ 51515 w 1363328"/>
                                                                                          <a:gd name="connsiteY6" fmla="*/ 2582069 h 3023418"/>
                                                                                          <a:gd name="connsiteX7" fmla="*/ 38815 w 1363328"/>
                                                                                          <a:gd name="connsiteY7" fmla="*/ 2543969 h 3023418"/>
                                                                                          <a:gd name="connsiteX8" fmla="*/ 57865 w 1363328"/>
                                                                                          <a:gd name="connsiteY8" fmla="*/ 2499519 h 3023418"/>
                                                                                          <a:gd name="connsiteX9" fmla="*/ 115015 w 1363328"/>
                                                                                          <a:gd name="connsiteY9" fmla="*/ 2270919 h 3023418"/>
                                                                                          <a:gd name="connsiteX10" fmla="*/ 216615 w 1363328"/>
                                                                                          <a:gd name="connsiteY10" fmla="*/ 1928019 h 3023418"/>
                                                                                          <a:gd name="connsiteX11" fmla="*/ 273765 w 1363328"/>
                                                                                          <a:gd name="connsiteY11" fmla="*/ 1788319 h 3023418"/>
                                                                                          <a:gd name="connsiteX12" fmla="*/ 254715 w 1363328"/>
                                                                                          <a:gd name="connsiteY12" fmla="*/ 1667669 h 3023418"/>
                                                                                          <a:gd name="connsiteX13" fmla="*/ 203915 w 1363328"/>
                                                                                          <a:gd name="connsiteY13" fmla="*/ 1597819 h 3023418"/>
                                                                                          <a:gd name="connsiteX14" fmla="*/ 64215 w 1363328"/>
                                                                                          <a:gd name="connsiteY14" fmla="*/ 1508919 h 3023418"/>
                                                                                          <a:gd name="connsiteX15" fmla="*/ 26115 w 1363328"/>
                                                                                          <a:gd name="connsiteY15" fmla="*/ 1451769 h 3023418"/>
                                                                                          <a:gd name="connsiteX16" fmla="*/ 715 w 1363328"/>
                                                                                          <a:gd name="connsiteY16" fmla="*/ 1407319 h 3023418"/>
                                                                                          <a:gd name="connsiteX17" fmla="*/ 13415 w 1363328"/>
                                                                                          <a:gd name="connsiteY17" fmla="*/ 1350169 h 3023418"/>
                                                                                          <a:gd name="connsiteX18" fmla="*/ 76915 w 1363328"/>
                                                                                          <a:gd name="connsiteY18" fmla="*/ 1305719 h 3023418"/>
                                                                                          <a:gd name="connsiteX19" fmla="*/ 210265 w 1363328"/>
                                                                                          <a:gd name="connsiteY19" fmla="*/ 1096169 h 3023418"/>
                                                                                          <a:gd name="connsiteX20" fmla="*/ 330915 w 1363328"/>
                                                                                          <a:gd name="connsiteY20" fmla="*/ 689769 h 3023418"/>
                                                                                          <a:gd name="connsiteX21" fmla="*/ 369015 w 1363328"/>
                                                                                          <a:gd name="connsiteY21" fmla="*/ 359569 h 3023418"/>
                                                                                          <a:gd name="connsiteX22" fmla="*/ 267415 w 1363328"/>
                                                                                          <a:gd name="connsiteY22" fmla="*/ 156369 h 3023418"/>
                                                                                          <a:gd name="connsiteX23" fmla="*/ 222965 w 1363328"/>
                                                                                          <a:gd name="connsiteY23" fmla="*/ 130969 h 3023418"/>
                                                                                          <a:gd name="connsiteX24" fmla="*/ 197565 w 1363328"/>
                                                                                          <a:gd name="connsiteY24" fmla="*/ 130969 h 3023418"/>
                                                                                          <a:gd name="connsiteX25" fmla="*/ 216615 w 1363328"/>
                                                                                          <a:gd name="connsiteY25" fmla="*/ 111919 h 3023418"/>
                                                                                          <a:gd name="connsiteX26" fmla="*/ 278260 w 1363328"/>
                                                                                          <a:gd name="connsiteY26" fmla="*/ 54769 h 3023418"/>
                                                                                          <a:gd name="connsiteX27" fmla="*/ 334055 w 1363328"/>
                                                                                          <a:gd name="connsiteY27" fmla="*/ 0 h 3023418"/>
                                                                                          <a:gd name="connsiteX28" fmla="*/ 388778 w 1363328"/>
                                                                                          <a:gd name="connsiteY28" fmla="*/ 24606 h 3023418"/>
                                                                                          <a:gd name="connsiteX29" fmla="*/ 513353 w 1363328"/>
                                                                                          <a:gd name="connsiteY29" fmla="*/ 207169 h 3023418"/>
                                                                                          <a:gd name="connsiteX30" fmla="*/ 627522 w 1363328"/>
                                                                                          <a:gd name="connsiteY30" fmla="*/ 296862 h 3023418"/>
                                                                                          <a:gd name="connsiteX31" fmla="*/ 711915 w 1363328"/>
                                                                                          <a:gd name="connsiteY31" fmla="*/ 391319 h 3023418"/>
                                                                                          <a:gd name="connsiteX32" fmla="*/ 773559 w 1363328"/>
                                                                                          <a:gd name="connsiteY32" fmla="*/ 386556 h 3023418"/>
                                                                                          <a:gd name="connsiteX33" fmla="*/ 819508 w 1363328"/>
                                                                                          <a:gd name="connsiteY33" fmla="*/ 419893 h 3023418"/>
                                                                                          <a:gd name="connsiteX34" fmla="*/ 838915 w 1363328"/>
                                                                                          <a:gd name="connsiteY34" fmla="*/ 433388 h 3023418"/>
                                                                                          <a:gd name="connsiteX35" fmla="*/ 836489 w 1363328"/>
                                                                                          <a:gd name="connsiteY35" fmla="*/ 432594 h 3023418"/>
                                                                                          <a:gd name="connsiteX36" fmla="*/ 851615 w 1363328"/>
                                                                                          <a:gd name="connsiteY36" fmla="*/ 442119 h 3023418"/>
                                                                                          <a:gd name="connsiteX37" fmla="*/ 966058 w 1363328"/>
                                                                                          <a:gd name="connsiteY37" fmla="*/ 414338 h 3023418"/>
                                                                                          <a:gd name="connsiteX38" fmla="*/ 1042115 w 1363328"/>
                                                                                          <a:gd name="connsiteY38" fmla="*/ 511969 h 3023418"/>
                                                                                          <a:gd name="connsiteX39" fmla="*/ 1073865 w 1363328"/>
                                                                                          <a:gd name="connsiteY39" fmla="*/ 531019 h 3023418"/>
                                                                                          <a:gd name="connsiteX40" fmla="*/ 1137365 w 1363328"/>
                                                                                          <a:gd name="connsiteY40" fmla="*/ 638969 h 3023418"/>
                                                                                          <a:gd name="connsiteX41" fmla="*/ 1213565 w 1363328"/>
                                                                                          <a:gd name="connsiteY41" fmla="*/ 708819 h 3023418"/>
                                                                                          <a:gd name="connsiteX42" fmla="*/ 1213565 w 1363328"/>
                                                                                          <a:gd name="connsiteY42" fmla="*/ 778669 h 3023418"/>
                                                                                          <a:gd name="connsiteX43" fmla="*/ 1213565 w 1363328"/>
                                                                                          <a:gd name="connsiteY43" fmla="*/ 931069 h 3023418"/>
                                                                                          <a:gd name="connsiteX44" fmla="*/ 1219915 w 1363328"/>
                                                                                          <a:gd name="connsiteY44" fmla="*/ 1045369 h 3023418"/>
                                                                                          <a:gd name="connsiteX45" fmla="*/ 1207215 w 1363328"/>
                                                                                          <a:gd name="connsiteY45" fmla="*/ 1083469 h 3023418"/>
                                                                                          <a:gd name="connsiteX46" fmla="*/ 1004015 w 1363328"/>
                                                                                          <a:gd name="connsiteY46" fmla="*/ 1108869 h 3023418"/>
                                                                                          <a:gd name="connsiteX47" fmla="*/ 902415 w 1363328"/>
                                                                                          <a:gd name="connsiteY47" fmla="*/ 1108869 h 3023418"/>
                                                                                          <a:gd name="connsiteX48" fmla="*/ 794465 w 1363328"/>
                                                                                          <a:gd name="connsiteY48" fmla="*/ 1108869 h 3023418"/>
                                                                                          <a:gd name="connsiteX49" fmla="*/ 737315 w 1363328"/>
                                                                                          <a:gd name="connsiteY49" fmla="*/ 1127919 h 3023418"/>
                                                                                          <a:gd name="connsiteX50" fmla="*/ 724615 w 1363328"/>
                                                                                          <a:gd name="connsiteY50" fmla="*/ 1178719 h 3023418"/>
                                                                                          <a:gd name="connsiteX51" fmla="*/ 724615 w 1363328"/>
                                                                                          <a:gd name="connsiteY51" fmla="*/ 1242219 h 3023418"/>
                                                                                          <a:gd name="connsiteX52" fmla="*/ 724615 w 1363328"/>
                                                                                          <a:gd name="connsiteY52" fmla="*/ 1318419 h 3023418"/>
                                                                                          <a:gd name="connsiteX53" fmla="*/ 743665 w 1363328"/>
                                                                                          <a:gd name="connsiteY53" fmla="*/ 1375569 h 3023418"/>
                                                                                          <a:gd name="connsiteX54" fmla="*/ 756365 w 1363328"/>
                                                                                          <a:gd name="connsiteY54" fmla="*/ 1400969 h 3023418"/>
                                                                                          <a:gd name="connsiteX55" fmla="*/ 781765 w 1363328"/>
                                                                                          <a:gd name="connsiteY55" fmla="*/ 1420019 h 3023418"/>
                                                                                          <a:gd name="connsiteX56" fmla="*/ 807165 w 1363328"/>
                                                                                          <a:gd name="connsiteY56" fmla="*/ 1439069 h 3023418"/>
                                                                                          <a:gd name="connsiteX57" fmla="*/ 788115 w 1363328"/>
                                                                                          <a:gd name="connsiteY57" fmla="*/ 1445419 h 3023418"/>
                                                                                          <a:gd name="connsiteX58" fmla="*/ 769065 w 1363328"/>
                                                                                          <a:gd name="connsiteY58" fmla="*/ 1445419 h 3023418"/>
                                                                                          <a:gd name="connsiteX59" fmla="*/ 769065 w 1363328"/>
                                                                                          <a:gd name="connsiteY59" fmla="*/ 1470819 h 3023418"/>
                                                                                          <a:gd name="connsiteX60" fmla="*/ 769065 w 1363328"/>
                                                                                          <a:gd name="connsiteY60" fmla="*/ 1470819 h 3023418"/>
                                                                                          <a:gd name="connsiteX61" fmla="*/ 769065 w 1363328"/>
                                                                                          <a:gd name="connsiteY61" fmla="*/ 1508919 h 3023418"/>
                                                                                          <a:gd name="connsiteX62" fmla="*/ 686515 w 1363328"/>
                                                                                          <a:gd name="connsiteY62" fmla="*/ 1470819 h 3023418"/>
                                                                                          <a:gd name="connsiteX63" fmla="*/ 591265 w 1363328"/>
                                                                                          <a:gd name="connsiteY63" fmla="*/ 1521619 h 3023418"/>
                                                                                          <a:gd name="connsiteX64" fmla="*/ 483315 w 1363328"/>
                                                                                          <a:gd name="connsiteY64" fmla="*/ 1680369 h 3023418"/>
                                                                                          <a:gd name="connsiteX65" fmla="*/ 476965 w 1363328"/>
                                                                                          <a:gd name="connsiteY65" fmla="*/ 1794669 h 3023418"/>
                                                                                          <a:gd name="connsiteX66" fmla="*/ 502365 w 1363328"/>
                                                                                          <a:gd name="connsiteY66" fmla="*/ 1915319 h 3023418"/>
                                                                                          <a:gd name="connsiteX67" fmla="*/ 502365 w 1363328"/>
                                                                                          <a:gd name="connsiteY67" fmla="*/ 2055019 h 3023418"/>
                                                                                          <a:gd name="connsiteX68" fmla="*/ 502365 w 1363328"/>
                                                                                          <a:gd name="connsiteY68" fmla="*/ 2232819 h 3023418"/>
                                                                                          <a:gd name="connsiteX69" fmla="*/ 502365 w 1363328"/>
                                                                                          <a:gd name="connsiteY69" fmla="*/ 2391569 h 3023418"/>
                                                                                          <a:gd name="connsiteX70" fmla="*/ 502365 w 1363328"/>
                                                                                          <a:gd name="connsiteY70" fmla="*/ 2524919 h 3023418"/>
                                                                                          <a:gd name="connsiteX71" fmla="*/ 515065 w 1363328"/>
                                                                                          <a:gd name="connsiteY71" fmla="*/ 2613819 h 3023418"/>
                                                                                          <a:gd name="connsiteX72" fmla="*/ 584915 w 1363328"/>
                                                                                          <a:gd name="connsiteY72" fmla="*/ 2626519 h 3023418"/>
                                                                                          <a:gd name="connsiteX73" fmla="*/ 661115 w 1363328"/>
                                                                                          <a:gd name="connsiteY73" fmla="*/ 2601119 h 3023418"/>
                                                                                          <a:gd name="connsiteX74" fmla="*/ 699215 w 1363328"/>
                                                                                          <a:gd name="connsiteY74" fmla="*/ 2550319 h 3023418"/>
                                                                                          <a:gd name="connsiteX75" fmla="*/ 712153 w 1363328"/>
                                                                                          <a:gd name="connsiteY75" fmla="*/ 2537619 h 3023418"/>
                                                                                          <a:gd name="connsiteX76" fmla="*/ 762715 w 1363328"/>
                                                                                          <a:gd name="connsiteY76" fmla="*/ 2594769 h 3023418"/>
                                                                                          <a:gd name="connsiteX77" fmla="*/ 813515 w 1363328"/>
                                                                                          <a:gd name="connsiteY77" fmla="*/ 2620169 h 3023418"/>
                                                                                          <a:gd name="connsiteX78" fmla="*/ 838915 w 1363328"/>
                                                                                          <a:gd name="connsiteY78" fmla="*/ 2620169 h 3023418"/>
                                                                                          <a:gd name="connsiteX79" fmla="*/ 832565 w 1363328"/>
                                                                                          <a:gd name="connsiteY79" fmla="*/ 2582069 h 3023418"/>
                                                                                          <a:gd name="connsiteX80" fmla="*/ 819865 w 1363328"/>
                                                                                          <a:gd name="connsiteY80" fmla="*/ 2575719 h 3023418"/>
                                                                                          <a:gd name="connsiteX81" fmla="*/ 1010365 w 1363328"/>
                                                                                          <a:gd name="connsiteY81" fmla="*/ 2702719 h 3023418"/>
                                                                                          <a:gd name="connsiteX82" fmla="*/ 1054815 w 1363328"/>
                                                                                          <a:gd name="connsiteY82" fmla="*/ 2715419 h 3023418"/>
                                                                                          <a:gd name="connsiteX83" fmla="*/ 1029415 w 1363328"/>
                                                                                          <a:gd name="connsiteY83" fmla="*/ 2658269 h 3023418"/>
                                                                                          <a:gd name="connsiteX84" fmla="*/ 1023065 w 1363328"/>
                                                                                          <a:gd name="connsiteY84" fmla="*/ 2613819 h 3023418"/>
                                                                                          <a:gd name="connsiteX85" fmla="*/ 1029415 w 1363328"/>
                                                                                          <a:gd name="connsiteY85" fmla="*/ 2607469 h 3023418"/>
                                                                                          <a:gd name="connsiteX86" fmla="*/ 1238965 w 1363328"/>
                                                                                          <a:gd name="connsiteY86" fmla="*/ 2728119 h 3023418"/>
                                                                                          <a:gd name="connsiteX87" fmla="*/ 1355232 w 1363328"/>
                                                                                          <a:gd name="connsiteY87" fmla="*/ 3014776 h 3023418"/>
                                                                                          <a:gd name="connsiteX0" fmla="*/ 1355232 w 1363328"/>
                                                                                          <a:gd name="connsiteY0" fmla="*/ 3014776 h 3023418"/>
                                                                                          <a:gd name="connsiteX1" fmla="*/ 1016715 w 1363328"/>
                                                                                          <a:gd name="connsiteY1" fmla="*/ 2886869 h 3023418"/>
                                                                                          <a:gd name="connsiteX2" fmla="*/ 1042115 w 1363328"/>
                                                                                          <a:gd name="connsiteY2" fmla="*/ 3023394 h 3023418"/>
                                                                                          <a:gd name="connsiteX3" fmla="*/ 788115 w 1363328"/>
                                                                                          <a:gd name="connsiteY3" fmla="*/ 2874169 h 3023418"/>
                                                                                          <a:gd name="connsiteX4" fmla="*/ 381715 w 1363328"/>
                                                                                          <a:gd name="connsiteY4" fmla="*/ 2626519 h 3023418"/>
                                                                                          <a:gd name="connsiteX5" fmla="*/ 349965 w 1363328"/>
                                                                                          <a:gd name="connsiteY5" fmla="*/ 2715419 h 3023418"/>
                                                                                          <a:gd name="connsiteX6" fmla="*/ 51515 w 1363328"/>
                                                                                          <a:gd name="connsiteY6" fmla="*/ 2582069 h 3023418"/>
                                                                                          <a:gd name="connsiteX7" fmla="*/ 38815 w 1363328"/>
                                                                                          <a:gd name="connsiteY7" fmla="*/ 2543969 h 3023418"/>
                                                                                          <a:gd name="connsiteX8" fmla="*/ 57865 w 1363328"/>
                                                                                          <a:gd name="connsiteY8" fmla="*/ 2499519 h 3023418"/>
                                                                                          <a:gd name="connsiteX9" fmla="*/ 115015 w 1363328"/>
                                                                                          <a:gd name="connsiteY9" fmla="*/ 2270919 h 3023418"/>
                                                                                          <a:gd name="connsiteX10" fmla="*/ 216615 w 1363328"/>
                                                                                          <a:gd name="connsiteY10" fmla="*/ 1928019 h 3023418"/>
                                                                                          <a:gd name="connsiteX11" fmla="*/ 273765 w 1363328"/>
                                                                                          <a:gd name="connsiteY11" fmla="*/ 1788319 h 3023418"/>
                                                                                          <a:gd name="connsiteX12" fmla="*/ 254715 w 1363328"/>
                                                                                          <a:gd name="connsiteY12" fmla="*/ 1667669 h 3023418"/>
                                                                                          <a:gd name="connsiteX13" fmla="*/ 203915 w 1363328"/>
                                                                                          <a:gd name="connsiteY13" fmla="*/ 1597819 h 3023418"/>
                                                                                          <a:gd name="connsiteX14" fmla="*/ 64215 w 1363328"/>
                                                                                          <a:gd name="connsiteY14" fmla="*/ 1508919 h 3023418"/>
                                                                                          <a:gd name="connsiteX15" fmla="*/ 26115 w 1363328"/>
                                                                                          <a:gd name="connsiteY15" fmla="*/ 1451769 h 3023418"/>
                                                                                          <a:gd name="connsiteX16" fmla="*/ 715 w 1363328"/>
                                                                                          <a:gd name="connsiteY16" fmla="*/ 1407319 h 3023418"/>
                                                                                          <a:gd name="connsiteX17" fmla="*/ 13415 w 1363328"/>
                                                                                          <a:gd name="connsiteY17" fmla="*/ 1350169 h 3023418"/>
                                                                                          <a:gd name="connsiteX18" fmla="*/ 76915 w 1363328"/>
                                                                                          <a:gd name="connsiteY18" fmla="*/ 1305719 h 3023418"/>
                                                                                          <a:gd name="connsiteX19" fmla="*/ 210265 w 1363328"/>
                                                                                          <a:gd name="connsiteY19" fmla="*/ 1096169 h 3023418"/>
                                                                                          <a:gd name="connsiteX20" fmla="*/ 330915 w 1363328"/>
                                                                                          <a:gd name="connsiteY20" fmla="*/ 689769 h 3023418"/>
                                                                                          <a:gd name="connsiteX21" fmla="*/ 369015 w 1363328"/>
                                                                                          <a:gd name="connsiteY21" fmla="*/ 359569 h 3023418"/>
                                                                                          <a:gd name="connsiteX22" fmla="*/ 267415 w 1363328"/>
                                                                                          <a:gd name="connsiteY22" fmla="*/ 156369 h 3023418"/>
                                                                                          <a:gd name="connsiteX23" fmla="*/ 222965 w 1363328"/>
                                                                                          <a:gd name="connsiteY23" fmla="*/ 130969 h 3023418"/>
                                                                                          <a:gd name="connsiteX24" fmla="*/ 197565 w 1363328"/>
                                                                                          <a:gd name="connsiteY24" fmla="*/ 130969 h 3023418"/>
                                                                                          <a:gd name="connsiteX25" fmla="*/ 216615 w 1363328"/>
                                                                                          <a:gd name="connsiteY25" fmla="*/ 111919 h 3023418"/>
                                                                                          <a:gd name="connsiteX26" fmla="*/ 278260 w 1363328"/>
                                                                                          <a:gd name="connsiteY26" fmla="*/ 54769 h 3023418"/>
                                                                                          <a:gd name="connsiteX27" fmla="*/ 334055 w 1363328"/>
                                                                                          <a:gd name="connsiteY27" fmla="*/ 0 h 3023418"/>
                                                                                          <a:gd name="connsiteX28" fmla="*/ 388778 w 1363328"/>
                                                                                          <a:gd name="connsiteY28" fmla="*/ 24606 h 3023418"/>
                                                                                          <a:gd name="connsiteX29" fmla="*/ 513353 w 1363328"/>
                                                                                          <a:gd name="connsiteY29" fmla="*/ 207169 h 3023418"/>
                                                                                          <a:gd name="connsiteX30" fmla="*/ 627522 w 1363328"/>
                                                                                          <a:gd name="connsiteY30" fmla="*/ 296862 h 3023418"/>
                                                                                          <a:gd name="connsiteX31" fmla="*/ 711915 w 1363328"/>
                                                                                          <a:gd name="connsiteY31" fmla="*/ 391319 h 3023418"/>
                                                                                          <a:gd name="connsiteX32" fmla="*/ 773559 w 1363328"/>
                                                                                          <a:gd name="connsiteY32" fmla="*/ 386556 h 3023418"/>
                                                                                          <a:gd name="connsiteX33" fmla="*/ 819508 w 1363328"/>
                                                                                          <a:gd name="connsiteY33" fmla="*/ 419893 h 3023418"/>
                                                                                          <a:gd name="connsiteX34" fmla="*/ 838915 w 1363328"/>
                                                                                          <a:gd name="connsiteY34" fmla="*/ 433388 h 3023418"/>
                                                                                          <a:gd name="connsiteX35" fmla="*/ 836489 w 1363328"/>
                                                                                          <a:gd name="connsiteY35" fmla="*/ 432594 h 3023418"/>
                                                                                          <a:gd name="connsiteX36" fmla="*/ 851615 w 1363328"/>
                                                                                          <a:gd name="connsiteY36" fmla="*/ 442119 h 3023418"/>
                                                                                          <a:gd name="connsiteX37" fmla="*/ 887085 w 1363328"/>
                                                                                          <a:gd name="connsiteY37" fmla="*/ 449262 h 3023418"/>
                                                                                          <a:gd name="connsiteX38" fmla="*/ 966058 w 1363328"/>
                                                                                          <a:gd name="connsiteY38" fmla="*/ 414338 h 3023418"/>
                                                                                          <a:gd name="connsiteX39" fmla="*/ 1042115 w 1363328"/>
                                                                                          <a:gd name="connsiteY39" fmla="*/ 511969 h 3023418"/>
                                                                                          <a:gd name="connsiteX40" fmla="*/ 1073865 w 1363328"/>
                                                                                          <a:gd name="connsiteY40" fmla="*/ 531019 h 3023418"/>
                                                                                          <a:gd name="connsiteX41" fmla="*/ 1137365 w 1363328"/>
                                                                                          <a:gd name="connsiteY41" fmla="*/ 638969 h 3023418"/>
                                                                                          <a:gd name="connsiteX42" fmla="*/ 1213565 w 1363328"/>
                                                                                          <a:gd name="connsiteY42" fmla="*/ 708819 h 3023418"/>
                                                                                          <a:gd name="connsiteX43" fmla="*/ 1213565 w 1363328"/>
                                                                                          <a:gd name="connsiteY43" fmla="*/ 778669 h 3023418"/>
                                                                                          <a:gd name="connsiteX44" fmla="*/ 1213565 w 1363328"/>
                                                                                          <a:gd name="connsiteY44" fmla="*/ 931069 h 3023418"/>
                                                                                          <a:gd name="connsiteX45" fmla="*/ 1219915 w 1363328"/>
                                                                                          <a:gd name="connsiteY45" fmla="*/ 1045369 h 3023418"/>
                                                                                          <a:gd name="connsiteX46" fmla="*/ 1207215 w 1363328"/>
                                                                                          <a:gd name="connsiteY46" fmla="*/ 1083469 h 3023418"/>
                                                                                          <a:gd name="connsiteX47" fmla="*/ 1004015 w 1363328"/>
                                                                                          <a:gd name="connsiteY47" fmla="*/ 1108869 h 3023418"/>
                                                                                          <a:gd name="connsiteX48" fmla="*/ 902415 w 1363328"/>
                                                                                          <a:gd name="connsiteY48" fmla="*/ 1108869 h 3023418"/>
                                                                                          <a:gd name="connsiteX49" fmla="*/ 794465 w 1363328"/>
                                                                                          <a:gd name="connsiteY49" fmla="*/ 1108869 h 3023418"/>
                                                                                          <a:gd name="connsiteX50" fmla="*/ 737315 w 1363328"/>
                                                                                          <a:gd name="connsiteY50" fmla="*/ 1127919 h 3023418"/>
                                                                                          <a:gd name="connsiteX51" fmla="*/ 724615 w 1363328"/>
                                                                                          <a:gd name="connsiteY51" fmla="*/ 1178719 h 3023418"/>
                                                                                          <a:gd name="connsiteX52" fmla="*/ 724615 w 1363328"/>
                                                                                          <a:gd name="connsiteY52" fmla="*/ 1242219 h 3023418"/>
                                                                                          <a:gd name="connsiteX53" fmla="*/ 724615 w 1363328"/>
                                                                                          <a:gd name="connsiteY53" fmla="*/ 1318419 h 3023418"/>
                                                                                          <a:gd name="connsiteX54" fmla="*/ 743665 w 1363328"/>
                                                                                          <a:gd name="connsiteY54" fmla="*/ 1375569 h 3023418"/>
                                                                                          <a:gd name="connsiteX55" fmla="*/ 756365 w 1363328"/>
                                                                                          <a:gd name="connsiteY55" fmla="*/ 1400969 h 3023418"/>
                                                                                          <a:gd name="connsiteX56" fmla="*/ 781765 w 1363328"/>
                                                                                          <a:gd name="connsiteY56" fmla="*/ 1420019 h 3023418"/>
                                                                                          <a:gd name="connsiteX57" fmla="*/ 807165 w 1363328"/>
                                                                                          <a:gd name="connsiteY57" fmla="*/ 1439069 h 3023418"/>
                                                                                          <a:gd name="connsiteX58" fmla="*/ 788115 w 1363328"/>
                                                                                          <a:gd name="connsiteY58" fmla="*/ 1445419 h 3023418"/>
                                                                                          <a:gd name="connsiteX59" fmla="*/ 769065 w 1363328"/>
                                                                                          <a:gd name="connsiteY59" fmla="*/ 1445419 h 3023418"/>
                                                                                          <a:gd name="connsiteX60" fmla="*/ 769065 w 1363328"/>
                                                                                          <a:gd name="connsiteY60" fmla="*/ 1470819 h 3023418"/>
                                                                                          <a:gd name="connsiteX61" fmla="*/ 769065 w 1363328"/>
                                                                                          <a:gd name="connsiteY61" fmla="*/ 1470819 h 3023418"/>
                                                                                          <a:gd name="connsiteX62" fmla="*/ 769065 w 1363328"/>
                                                                                          <a:gd name="connsiteY62" fmla="*/ 1508919 h 3023418"/>
                                                                                          <a:gd name="connsiteX63" fmla="*/ 686515 w 1363328"/>
                                                                                          <a:gd name="connsiteY63" fmla="*/ 1470819 h 3023418"/>
                                                                                          <a:gd name="connsiteX64" fmla="*/ 591265 w 1363328"/>
                                                                                          <a:gd name="connsiteY64" fmla="*/ 1521619 h 3023418"/>
                                                                                          <a:gd name="connsiteX65" fmla="*/ 483315 w 1363328"/>
                                                                                          <a:gd name="connsiteY65" fmla="*/ 1680369 h 3023418"/>
                                                                                          <a:gd name="connsiteX66" fmla="*/ 476965 w 1363328"/>
                                                                                          <a:gd name="connsiteY66" fmla="*/ 1794669 h 3023418"/>
                                                                                          <a:gd name="connsiteX67" fmla="*/ 502365 w 1363328"/>
                                                                                          <a:gd name="connsiteY67" fmla="*/ 1915319 h 3023418"/>
                                                                                          <a:gd name="connsiteX68" fmla="*/ 502365 w 1363328"/>
                                                                                          <a:gd name="connsiteY68" fmla="*/ 2055019 h 3023418"/>
                                                                                          <a:gd name="connsiteX69" fmla="*/ 502365 w 1363328"/>
                                                                                          <a:gd name="connsiteY69" fmla="*/ 2232819 h 3023418"/>
                                                                                          <a:gd name="connsiteX70" fmla="*/ 502365 w 1363328"/>
                                                                                          <a:gd name="connsiteY70" fmla="*/ 2391569 h 3023418"/>
                                                                                          <a:gd name="connsiteX71" fmla="*/ 502365 w 1363328"/>
                                                                                          <a:gd name="connsiteY71" fmla="*/ 2524919 h 3023418"/>
                                                                                          <a:gd name="connsiteX72" fmla="*/ 515065 w 1363328"/>
                                                                                          <a:gd name="connsiteY72" fmla="*/ 2613819 h 3023418"/>
                                                                                          <a:gd name="connsiteX73" fmla="*/ 584915 w 1363328"/>
                                                                                          <a:gd name="connsiteY73" fmla="*/ 2626519 h 3023418"/>
                                                                                          <a:gd name="connsiteX74" fmla="*/ 661115 w 1363328"/>
                                                                                          <a:gd name="connsiteY74" fmla="*/ 2601119 h 3023418"/>
                                                                                          <a:gd name="connsiteX75" fmla="*/ 699215 w 1363328"/>
                                                                                          <a:gd name="connsiteY75" fmla="*/ 2550319 h 3023418"/>
                                                                                          <a:gd name="connsiteX76" fmla="*/ 712153 w 1363328"/>
                                                                                          <a:gd name="connsiteY76" fmla="*/ 2537619 h 3023418"/>
                                                                                          <a:gd name="connsiteX77" fmla="*/ 762715 w 1363328"/>
                                                                                          <a:gd name="connsiteY77" fmla="*/ 2594769 h 3023418"/>
                                                                                          <a:gd name="connsiteX78" fmla="*/ 813515 w 1363328"/>
                                                                                          <a:gd name="connsiteY78" fmla="*/ 2620169 h 3023418"/>
                                                                                          <a:gd name="connsiteX79" fmla="*/ 838915 w 1363328"/>
                                                                                          <a:gd name="connsiteY79" fmla="*/ 2620169 h 3023418"/>
                                                                                          <a:gd name="connsiteX80" fmla="*/ 832565 w 1363328"/>
                                                                                          <a:gd name="connsiteY80" fmla="*/ 2582069 h 3023418"/>
                                                                                          <a:gd name="connsiteX81" fmla="*/ 819865 w 1363328"/>
                                                                                          <a:gd name="connsiteY81" fmla="*/ 2575719 h 3023418"/>
                                                                                          <a:gd name="connsiteX82" fmla="*/ 1010365 w 1363328"/>
                                                                                          <a:gd name="connsiteY82" fmla="*/ 2702719 h 3023418"/>
                                                                                          <a:gd name="connsiteX83" fmla="*/ 1054815 w 1363328"/>
                                                                                          <a:gd name="connsiteY83" fmla="*/ 2715419 h 3023418"/>
                                                                                          <a:gd name="connsiteX84" fmla="*/ 1029415 w 1363328"/>
                                                                                          <a:gd name="connsiteY84" fmla="*/ 2658269 h 3023418"/>
                                                                                          <a:gd name="connsiteX85" fmla="*/ 1023065 w 1363328"/>
                                                                                          <a:gd name="connsiteY85" fmla="*/ 2613819 h 3023418"/>
                                                                                          <a:gd name="connsiteX86" fmla="*/ 1029415 w 1363328"/>
                                                                                          <a:gd name="connsiteY86" fmla="*/ 2607469 h 3023418"/>
                                                                                          <a:gd name="connsiteX87" fmla="*/ 1238965 w 1363328"/>
                                                                                          <a:gd name="connsiteY87" fmla="*/ 2728119 h 3023418"/>
                                                                                          <a:gd name="connsiteX88" fmla="*/ 1355232 w 1363328"/>
                                                                                          <a:gd name="connsiteY88" fmla="*/ 3014776 h 3023418"/>
                                                                                          <a:gd name="connsiteX0" fmla="*/ 1355232 w 1363328"/>
                                                                                          <a:gd name="connsiteY0" fmla="*/ 3014776 h 3023418"/>
                                                                                          <a:gd name="connsiteX1" fmla="*/ 1016715 w 1363328"/>
                                                                                          <a:gd name="connsiteY1" fmla="*/ 2886869 h 3023418"/>
                                                                                          <a:gd name="connsiteX2" fmla="*/ 1042115 w 1363328"/>
                                                                                          <a:gd name="connsiteY2" fmla="*/ 3023394 h 3023418"/>
                                                                                          <a:gd name="connsiteX3" fmla="*/ 788115 w 1363328"/>
                                                                                          <a:gd name="connsiteY3" fmla="*/ 2874169 h 3023418"/>
                                                                                          <a:gd name="connsiteX4" fmla="*/ 381715 w 1363328"/>
                                                                                          <a:gd name="connsiteY4" fmla="*/ 2626519 h 3023418"/>
                                                                                          <a:gd name="connsiteX5" fmla="*/ 349965 w 1363328"/>
                                                                                          <a:gd name="connsiteY5" fmla="*/ 2715419 h 3023418"/>
                                                                                          <a:gd name="connsiteX6" fmla="*/ 51515 w 1363328"/>
                                                                                          <a:gd name="connsiteY6" fmla="*/ 2582069 h 3023418"/>
                                                                                          <a:gd name="connsiteX7" fmla="*/ 38815 w 1363328"/>
                                                                                          <a:gd name="connsiteY7" fmla="*/ 2543969 h 3023418"/>
                                                                                          <a:gd name="connsiteX8" fmla="*/ 57865 w 1363328"/>
                                                                                          <a:gd name="connsiteY8" fmla="*/ 2499519 h 3023418"/>
                                                                                          <a:gd name="connsiteX9" fmla="*/ 115015 w 1363328"/>
                                                                                          <a:gd name="connsiteY9" fmla="*/ 2270919 h 3023418"/>
                                                                                          <a:gd name="connsiteX10" fmla="*/ 216615 w 1363328"/>
                                                                                          <a:gd name="connsiteY10" fmla="*/ 1928019 h 3023418"/>
                                                                                          <a:gd name="connsiteX11" fmla="*/ 273765 w 1363328"/>
                                                                                          <a:gd name="connsiteY11" fmla="*/ 1788319 h 3023418"/>
                                                                                          <a:gd name="connsiteX12" fmla="*/ 254715 w 1363328"/>
                                                                                          <a:gd name="connsiteY12" fmla="*/ 1667669 h 3023418"/>
                                                                                          <a:gd name="connsiteX13" fmla="*/ 203915 w 1363328"/>
                                                                                          <a:gd name="connsiteY13" fmla="*/ 1597819 h 3023418"/>
                                                                                          <a:gd name="connsiteX14" fmla="*/ 64215 w 1363328"/>
                                                                                          <a:gd name="connsiteY14" fmla="*/ 1508919 h 3023418"/>
                                                                                          <a:gd name="connsiteX15" fmla="*/ 26115 w 1363328"/>
                                                                                          <a:gd name="connsiteY15" fmla="*/ 1451769 h 3023418"/>
                                                                                          <a:gd name="connsiteX16" fmla="*/ 715 w 1363328"/>
                                                                                          <a:gd name="connsiteY16" fmla="*/ 1407319 h 3023418"/>
                                                                                          <a:gd name="connsiteX17" fmla="*/ 13415 w 1363328"/>
                                                                                          <a:gd name="connsiteY17" fmla="*/ 1350169 h 3023418"/>
                                                                                          <a:gd name="connsiteX18" fmla="*/ 76915 w 1363328"/>
                                                                                          <a:gd name="connsiteY18" fmla="*/ 1305719 h 3023418"/>
                                                                                          <a:gd name="connsiteX19" fmla="*/ 210265 w 1363328"/>
                                                                                          <a:gd name="connsiteY19" fmla="*/ 1096169 h 3023418"/>
                                                                                          <a:gd name="connsiteX20" fmla="*/ 330915 w 1363328"/>
                                                                                          <a:gd name="connsiteY20" fmla="*/ 689769 h 3023418"/>
                                                                                          <a:gd name="connsiteX21" fmla="*/ 369015 w 1363328"/>
                                                                                          <a:gd name="connsiteY21" fmla="*/ 359569 h 3023418"/>
                                                                                          <a:gd name="connsiteX22" fmla="*/ 267415 w 1363328"/>
                                                                                          <a:gd name="connsiteY22" fmla="*/ 156369 h 3023418"/>
                                                                                          <a:gd name="connsiteX23" fmla="*/ 222965 w 1363328"/>
                                                                                          <a:gd name="connsiteY23" fmla="*/ 130969 h 3023418"/>
                                                                                          <a:gd name="connsiteX24" fmla="*/ 197565 w 1363328"/>
                                                                                          <a:gd name="connsiteY24" fmla="*/ 130969 h 3023418"/>
                                                                                          <a:gd name="connsiteX25" fmla="*/ 216615 w 1363328"/>
                                                                                          <a:gd name="connsiteY25" fmla="*/ 111919 h 3023418"/>
                                                                                          <a:gd name="connsiteX26" fmla="*/ 278260 w 1363328"/>
                                                                                          <a:gd name="connsiteY26" fmla="*/ 54769 h 3023418"/>
                                                                                          <a:gd name="connsiteX27" fmla="*/ 334055 w 1363328"/>
                                                                                          <a:gd name="connsiteY27" fmla="*/ 0 h 3023418"/>
                                                                                          <a:gd name="connsiteX28" fmla="*/ 388778 w 1363328"/>
                                                                                          <a:gd name="connsiteY28" fmla="*/ 24606 h 3023418"/>
                                                                                          <a:gd name="connsiteX29" fmla="*/ 513353 w 1363328"/>
                                                                                          <a:gd name="connsiteY29" fmla="*/ 207169 h 3023418"/>
                                                                                          <a:gd name="connsiteX30" fmla="*/ 627522 w 1363328"/>
                                                                                          <a:gd name="connsiteY30" fmla="*/ 296862 h 3023418"/>
                                                                                          <a:gd name="connsiteX31" fmla="*/ 711915 w 1363328"/>
                                                                                          <a:gd name="connsiteY31" fmla="*/ 391319 h 3023418"/>
                                                                                          <a:gd name="connsiteX32" fmla="*/ 773559 w 1363328"/>
                                                                                          <a:gd name="connsiteY32" fmla="*/ 386556 h 3023418"/>
                                                                                          <a:gd name="connsiteX33" fmla="*/ 819508 w 1363328"/>
                                                                                          <a:gd name="connsiteY33" fmla="*/ 419893 h 3023418"/>
                                                                                          <a:gd name="connsiteX34" fmla="*/ 838915 w 1363328"/>
                                                                                          <a:gd name="connsiteY34" fmla="*/ 433388 h 3023418"/>
                                                                                          <a:gd name="connsiteX35" fmla="*/ 836489 w 1363328"/>
                                                                                          <a:gd name="connsiteY35" fmla="*/ 432594 h 3023418"/>
                                                                                          <a:gd name="connsiteX36" fmla="*/ 851615 w 1363328"/>
                                                                                          <a:gd name="connsiteY36" fmla="*/ 442119 h 3023418"/>
                                                                                          <a:gd name="connsiteX37" fmla="*/ 887085 w 1363328"/>
                                                                                          <a:gd name="connsiteY37" fmla="*/ 449262 h 3023418"/>
                                                                                          <a:gd name="connsiteX38" fmla="*/ 966058 w 1363328"/>
                                                                                          <a:gd name="connsiteY38" fmla="*/ 414338 h 3023418"/>
                                                                                          <a:gd name="connsiteX39" fmla="*/ 1042115 w 1363328"/>
                                                                                          <a:gd name="connsiteY39" fmla="*/ 511969 h 3023418"/>
                                                                                          <a:gd name="connsiteX40" fmla="*/ 1073865 w 1363328"/>
                                                                                          <a:gd name="connsiteY40" fmla="*/ 531019 h 3023418"/>
                                                                                          <a:gd name="connsiteX41" fmla="*/ 1137365 w 1363328"/>
                                                                                          <a:gd name="connsiteY41" fmla="*/ 638969 h 3023418"/>
                                                                                          <a:gd name="connsiteX42" fmla="*/ 1213565 w 1363328"/>
                                                                                          <a:gd name="connsiteY42" fmla="*/ 708819 h 3023418"/>
                                                                                          <a:gd name="connsiteX43" fmla="*/ 1213565 w 1363328"/>
                                                                                          <a:gd name="connsiteY43" fmla="*/ 778669 h 3023418"/>
                                                                                          <a:gd name="connsiteX44" fmla="*/ 1213565 w 1363328"/>
                                                                                          <a:gd name="connsiteY44" fmla="*/ 931069 h 3023418"/>
                                                                                          <a:gd name="connsiteX45" fmla="*/ 1219915 w 1363328"/>
                                                                                          <a:gd name="connsiteY45" fmla="*/ 1045369 h 3023418"/>
                                                                                          <a:gd name="connsiteX46" fmla="*/ 1207215 w 1363328"/>
                                                                                          <a:gd name="connsiteY46" fmla="*/ 1083469 h 3023418"/>
                                                                                          <a:gd name="connsiteX47" fmla="*/ 1004015 w 1363328"/>
                                                                                          <a:gd name="connsiteY47" fmla="*/ 1108869 h 3023418"/>
                                                                                          <a:gd name="connsiteX48" fmla="*/ 902415 w 1363328"/>
                                                                                          <a:gd name="connsiteY48" fmla="*/ 1108869 h 3023418"/>
                                                                                          <a:gd name="connsiteX49" fmla="*/ 794465 w 1363328"/>
                                                                                          <a:gd name="connsiteY49" fmla="*/ 1108869 h 3023418"/>
                                                                                          <a:gd name="connsiteX50" fmla="*/ 737315 w 1363328"/>
                                                                                          <a:gd name="connsiteY50" fmla="*/ 1127919 h 3023418"/>
                                                                                          <a:gd name="connsiteX51" fmla="*/ 724615 w 1363328"/>
                                                                                          <a:gd name="connsiteY51" fmla="*/ 1178719 h 3023418"/>
                                                                                          <a:gd name="connsiteX52" fmla="*/ 724615 w 1363328"/>
                                                                                          <a:gd name="connsiteY52" fmla="*/ 1242219 h 3023418"/>
                                                                                          <a:gd name="connsiteX53" fmla="*/ 724615 w 1363328"/>
                                                                                          <a:gd name="connsiteY53" fmla="*/ 1318419 h 3023418"/>
                                                                                          <a:gd name="connsiteX54" fmla="*/ 743665 w 1363328"/>
                                                                                          <a:gd name="connsiteY54" fmla="*/ 1375569 h 3023418"/>
                                                                                          <a:gd name="connsiteX55" fmla="*/ 756365 w 1363328"/>
                                                                                          <a:gd name="connsiteY55" fmla="*/ 1400969 h 3023418"/>
                                                                                          <a:gd name="connsiteX56" fmla="*/ 781765 w 1363328"/>
                                                                                          <a:gd name="connsiteY56" fmla="*/ 1420019 h 3023418"/>
                                                                                          <a:gd name="connsiteX57" fmla="*/ 807165 w 1363328"/>
                                                                                          <a:gd name="connsiteY57" fmla="*/ 1439069 h 3023418"/>
                                                                                          <a:gd name="connsiteX58" fmla="*/ 788115 w 1363328"/>
                                                                                          <a:gd name="connsiteY58" fmla="*/ 1445419 h 3023418"/>
                                                                                          <a:gd name="connsiteX59" fmla="*/ 769065 w 1363328"/>
                                                                                          <a:gd name="connsiteY59" fmla="*/ 1445419 h 3023418"/>
                                                                                          <a:gd name="connsiteX60" fmla="*/ 769065 w 1363328"/>
                                                                                          <a:gd name="connsiteY60" fmla="*/ 1470819 h 3023418"/>
                                                                                          <a:gd name="connsiteX61" fmla="*/ 769065 w 1363328"/>
                                                                                          <a:gd name="connsiteY61" fmla="*/ 1470819 h 3023418"/>
                                                                                          <a:gd name="connsiteX62" fmla="*/ 769065 w 1363328"/>
                                                                                          <a:gd name="connsiteY62" fmla="*/ 1508919 h 3023418"/>
                                                                                          <a:gd name="connsiteX63" fmla="*/ 686515 w 1363328"/>
                                                                                          <a:gd name="connsiteY63" fmla="*/ 1470819 h 3023418"/>
                                                                                          <a:gd name="connsiteX64" fmla="*/ 591265 w 1363328"/>
                                                                                          <a:gd name="connsiteY64" fmla="*/ 1521619 h 3023418"/>
                                                                                          <a:gd name="connsiteX65" fmla="*/ 483315 w 1363328"/>
                                                                                          <a:gd name="connsiteY65" fmla="*/ 1680369 h 3023418"/>
                                                                                          <a:gd name="connsiteX66" fmla="*/ 476965 w 1363328"/>
                                                                                          <a:gd name="connsiteY66" fmla="*/ 1794669 h 3023418"/>
                                                                                          <a:gd name="connsiteX67" fmla="*/ 502365 w 1363328"/>
                                                                                          <a:gd name="connsiteY67" fmla="*/ 1915319 h 3023418"/>
                                                                                          <a:gd name="connsiteX68" fmla="*/ 502365 w 1363328"/>
                                                                                          <a:gd name="connsiteY68" fmla="*/ 2055019 h 3023418"/>
                                                                                          <a:gd name="connsiteX69" fmla="*/ 502365 w 1363328"/>
                                                                                          <a:gd name="connsiteY69" fmla="*/ 2232819 h 3023418"/>
                                                                                          <a:gd name="connsiteX70" fmla="*/ 502365 w 1363328"/>
                                                                                          <a:gd name="connsiteY70" fmla="*/ 2391569 h 3023418"/>
                                                                                          <a:gd name="connsiteX71" fmla="*/ 502365 w 1363328"/>
                                                                                          <a:gd name="connsiteY71" fmla="*/ 2524919 h 3023418"/>
                                                                                          <a:gd name="connsiteX72" fmla="*/ 515065 w 1363328"/>
                                                                                          <a:gd name="connsiteY72" fmla="*/ 2613819 h 3023418"/>
                                                                                          <a:gd name="connsiteX73" fmla="*/ 584915 w 1363328"/>
                                                                                          <a:gd name="connsiteY73" fmla="*/ 2626519 h 3023418"/>
                                                                                          <a:gd name="connsiteX74" fmla="*/ 661115 w 1363328"/>
                                                                                          <a:gd name="connsiteY74" fmla="*/ 2601119 h 3023418"/>
                                                                                          <a:gd name="connsiteX75" fmla="*/ 699215 w 1363328"/>
                                                                                          <a:gd name="connsiteY75" fmla="*/ 2550319 h 3023418"/>
                                                                                          <a:gd name="connsiteX76" fmla="*/ 712153 w 1363328"/>
                                                                                          <a:gd name="connsiteY76" fmla="*/ 2537619 h 3023418"/>
                                                                                          <a:gd name="connsiteX77" fmla="*/ 762715 w 1363328"/>
                                                                                          <a:gd name="connsiteY77" fmla="*/ 2594769 h 3023418"/>
                                                                                          <a:gd name="connsiteX78" fmla="*/ 813515 w 1363328"/>
                                                                                          <a:gd name="connsiteY78" fmla="*/ 2620169 h 3023418"/>
                                                                                          <a:gd name="connsiteX79" fmla="*/ 838915 w 1363328"/>
                                                                                          <a:gd name="connsiteY79" fmla="*/ 2620169 h 3023418"/>
                                                                                          <a:gd name="connsiteX80" fmla="*/ 832565 w 1363328"/>
                                                                                          <a:gd name="connsiteY80" fmla="*/ 2582069 h 3023418"/>
                                                                                          <a:gd name="connsiteX81" fmla="*/ 819865 w 1363328"/>
                                                                                          <a:gd name="connsiteY81" fmla="*/ 2575719 h 3023418"/>
                                                                                          <a:gd name="connsiteX82" fmla="*/ 1010365 w 1363328"/>
                                                                                          <a:gd name="connsiteY82" fmla="*/ 2702719 h 3023418"/>
                                                                                          <a:gd name="connsiteX83" fmla="*/ 1054815 w 1363328"/>
                                                                                          <a:gd name="connsiteY83" fmla="*/ 2715419 h 3023418"/>
                                                                                          <a:gd name="connsiteX84" fmla="*/ 1029415 w 1363328"/>
                                                                                          <a:gd name="connsiteY84" fmla="*/ 2658269 h 3023418"/>
                                                                                          <a:gd name="connsiteX85" fmla="*/ 1023065 w 1363328"/>
                                                                                          <a:gd name="connsiteY85" fmla="*/ 2613819 h 3023418"/>
                                                                                          <a:gd name="connsiteX86" fmla="*/ 1029415 w 1363328"/>
                                                                                          <a:gd name="connsiteY86" fmla="*/ 2607469 h 3023418"/>
                                                                                          <a:gd name="connsiteX87" fmla="*/ 1238965 w 1363328"/>
                                                                                          <a:gd name="connsiteY87" fmla="*/ 2728119 h 3023418"/>
                                                                                          <a:gd name="connsiteX88" fmla="*/ 1355232 w 1363328"/>
                                                                                          <a:gd name="connsiteY88" fmla="*/ 3014776 h 3023418"/>
                                                                                          <a:gd name="connsiteX0" fmla="*/ 1355232 w 1363328"/>
                                                                                          <a:gd name="connsiteY0" fmla="*/ 3014776 h 3023418"/>
                                                                                          <a:gd name="connsiteX1" fmla="*/ 1016715 w 1363328"/>
                                                                                          <a:gd name="connsiteY1" fmla="*/ 2886869 h 3023418"/>
                                                                                          <a:gd name="connsiteX2" fmla="*/ 1042115 w 1363328"/>
                                                                                          <a:gd name="connsiteY2" fmla="*/ 3023394 h 3023418"/>
                                                                                          <a:gd name="connsiteX3" fmla="*/ 788115 w 1363328"/>
                                                                                          <a:gd name="connsiteY3" fmla="*/ 2874169 h 3023418"/>
                                                                                          <a:gd name="connsiteX4" fmla="*/ 381715 w 1363328"/>
                                                                                          <a:gd name="connsiteY4" fmla="*/ 2626519 h 3023418"/>
                                                                                          <a:gd name="connsiteX5" fmla="*/ 349965 w 1363328"/>
                                                                                          <a:gd name="connsiteY5" fmla="*/ 2715419 h 3023418"/>
                                                                                          <a:gd name="connsiteX6" fmla="*/ 51515 w 1363328"/>
                                                                                          <a:gd name="connsiteY6" fmla="*/ 2582069 h 3023418"/>
                                                                                          <a:gd name="connsiteX7" fmla="*/ 38815 w 1363328"/>
                                                                                          <a:gd name="connsiteY7" fmla="*/ 2543969 h 3023418"/>
                                                                                          <a:gd name="connsiteX8" fmla="*/ 57865 w 1363328"/>
                                                                                          <a:gd name="connsiteY8" fmla="*/ 2499519 h 3023418"/>
                                                                                          <a:gd name="connsiteX9" fmla="*/ 115015 w 1363328"/>
                                                                                          <a:gd name="connsiteY9" fmla="*/ 2270919 h 3023418"/>
                                                                                          <a:gd name="connsiteX10" fmla="*/ 216615 w 1363328"/>
                                                                                          <a:gd name="connsiteY10" fmla="*/ 1928019 h 3023418"/>
                                                                                          <a:gd name="connsiteX11" fmla="*/ 273765 w 1363328"/>
                                                                                          <a:gd name="connsiteY11" fmla="*/ 1788319 h 3023418"/>
                                                                                          <a:gd name="connsiteX12" fmla="*/ 254715 w 1363328"/>
                                                                                          <a:gd name="connsiteY12" fmla="*/ 1667669 h 3023418"/>
                                                                                          <a:gd name="connsiteX13" fmla="*/ 203915 w 1363328"/>
                                                                                          <a:gd name="connsiteY13" fmla="*/ 1597819 h 3023418"/>
                                                                                          <a:gd name="connsiteX14" fmla="*/ 64215 w 1363328"/>
                                                                                          <a:gd name="connsiteY14" fmla="*/ 1508919 h 3023418"/>
                                                                                          <a:gd name="connsiteX15" fmla="*/ 26115 w 1363328"/>
                                                                                          <a:gd name="connsiteY15" fmla="*/ 1451769 h 3023418"/>
                                                                                          <a:gd name="connsiteX16" fmla="*/ 715 w 1363328"/>
                                                                                          <a:gd name="connsiteY16" fmla="*/ 1407319 h 3023418"/>
                                                                                          <a:gd name="connsiteX17" fmla="*/ 13415 w 1363328"/>
                                                                                          <a:gd name="connsiteY17" fmla="*/ 1350169 h 3023418"/>
                                                                                          <a:gd name="connsiteX18" fmla="*/ 76915 w 1363328"/>
                                                                                          <a:gd name="connsiteY18" fmla="*/ 1305719 h 3023418"/>
                                                                                          <a:gd name="connsiteX19" fmla="*/ 210265 w 1363328"/>
                                                                                          <a:gd name="connsiteY19" fmla="*/ 1096169 h 3023418"/>
                                                                                          <a:gd name="connsiteX20" fmla="*/ 330915 w 1363328"/>
                                                                                          <a:gd name="connsiteY20" fmla="*/ 689769 h 3023418"/>
                                                                                          <a:gd name="connsiteX21" fmla="*/ 369015 w 1363328"/>
                                                                                          <a:gd name="connsiteY21" fmla="*/ 359569 h 3023418"/>
                                                                                          <a:gd name="connsiteX22" fmla="*/ 267415 w 1363328"/>
                                                                                          <a:gd name="connsiteY22" fmla="*/ 156369 h 3023418"/>
                                                                                          <a:gd name="connsiteX23" fmla="*/ 222965 w 1363328"/>
                                                                                          <a:gd name="connsiteY23" fmla="*/ 130969 h 3023418"/>
                                                                                          <a:gd name="connsiteX24" fmla="*/ 197565 w 1363328"/>
                                                                                          <a:gd name="connsiteY24" fmla="*/ 130969 h 3023418"/>
                                                                                          <a:gd name="connsiteX25" fmla="*/ 216615 w 1363328"/>
                                                                                          <a:gd name="connsiteY25" fmla="*/ 111919 h 3023418"/>
                                                                                          <a:gd name="connsiteX26" fmla="*/ 278260 w 1363328"/>
                                                                                          <a:gd name="connsiteY26" fmla="*/ 54769 h 3023418"/>
                                                                                          <a:gd name="connsiteX27" fmla="*/ 334055 w 1363328"/>
                                                                                          <a:gd name="connsiteY27" fmla="*/ 0 h 3023418"/>
                                                                                          <a:gd name="connsiteX28" fmla="*/ 388778 w 1363328"/>
                                                                                          <a:gd name="connsiteY28" fmla="*/ 24606 h 3023418"/>
                                                                                          <a:gd name="connsiteX29" fmla="*/ 513353 w 1363328"/>
                                                                                          <a:gd name="connsiteY29" fmla="*/ 207169 h 3023418"/>
                                                                                          <a:gd name="connsiteX30" fmla="*/ 627522 w 1363328"/>
                                                                                          <a:gd name="connsiteY30" fmla="*/ 296862 h 3023418"/>
                                                                                          <a:gd name="connsiteX31" fmla="*/ 711915 w 1363328"/>
                                                                                          <a:gd name="connsiteY31" fmla="*/ 391319 h 3023418"/>
                                                                                          <a:gd name="connsiteX32" fmla="*/ 773559 w 1363328"/>
                                                                                          <a:gd name="connsiteY32" fmla="*/ 386556 h 3023418"/>
                                                                                          <a:gd name="connsiteX33" fmla="*/ 819508 w 1363328"/>
                                                                                          <a:gd name="connsiteY33" fmla="*/ 419893 h 3023418"/>
                                                                                          <a:gd name="connsiteX34" fmla="*/ 838915 w 1363328"/>
                                                                                          <a:gd name="connsiteY34" fmla="*/ 433388 h 3023418"/>
                                                                                          <a:gd name="connsiteX35" fmla="*/ 836489 w 1363328"/>
                                                                                          <a:gd name="connsiteY35" fmla="*/ 432594 h 3023418"/>
                                                                                          <a:gd name="connsiteX36" fmla="*/ 851615 w 1363328"/>
                                                                                          <a:gd name="connsiteY36" fmla="*/ 442119 h 3023418"/>
                                                                                          <a:gd name="connsiteX37" fmla="*/ 904066 w 1363328"/>
                                                                                          <a:gd name="connsiteY37" fmla="*/ 454024 h 3023418"/>
                                                                                          <a:gd name="connsiteX38" fmla="*/ 966058 w 1363328"/>
                                                                                          <a:gd name="connsiteY38" fmla="*/ 414338 h 3023418"/>
                                                                                          <a:gd name="connsiteX39" fmla="*/ 1042115 w 1363328"/>
                                                                                          <a:gd name="connsiteY39" fmla="*/ 511969 h 3023418"/>
                                                                                          <a:gd name="connsiteX40" fmla="*/ 1073865 w 1363328"/>
                                                                                          <a:gd name="connsiteY40" fmla="*/ 531019 h 3023418"/>
                                                                                          <a:gd name="connsiteX41" fmla="*/ 1137365 w 1363328"/>
                                                                                          <a:gd name="connsiteY41" fmla="*/ 638969 h 3023418"/>
                                                                                          <a:gd name="connsiteX42" fmla="*/ 1213565 w 1363328"/>
                                                                                          <a:gd name="connsiteY42" fmla="*/ 708819 h 3023418"/>
                                                                                          <a:gd name="connsiteX43" fmla="*/ 1213565 w 1363328"/>
                                                                                          <a:gd name="connsiteY43" fmla="*/ 778669 h 3023418"/>
                                                                                          <a:gd name="connsiteX44" fmla="*/ 1213565 w 1363328"/>
                                                                                          <a:gd name="connsiteY44" fmla="*/ 931069 h 3023418"/>
                                                                                          <a:gd name="connsiteX45" fmla="*/ 1219915 w 1363328"/>
                                                                                          <a:gd name="connsiteY45" fmla="*/ 1045369 h 3023418"/>
                                                                                          <a:gd name="connsiteX46" fmla="*/ 1207215 w 1363328"/>
                                                                                          <a:gd name="connsiteY46" fmla="*/ 1083469 h 3023418"/>
                                                                                          <a:gd name="connsiteX47" fmla="*/ 1004015 w 1363328"/>
                                                                                          <a:gd name="connsiteY47" fmla="*/ 1108869 h 3023418"/>
                                                                                          <a:gd name="connsiteX48" fmla="*/ 902415 w 1363328"/>
                                                                                          <a:gd name="connsiteY48" fmla="*/ 1108869 h 3023418"/>
                                                                                          <a:gd name="connsiteX49" fmla="*/ 794465 w 1363328"/>
                                                                                          <a:gd name="connsiteY49" fmla="*/ 1108869 h 3023418"/>
                                                                                          <a:gd name="connsiteX50" fmla="*/ 737315 w 1363328"/>
                                                                                          <a:gd name="connsiteY50" fmla="*/ 1127919 h 3023418"/>
                                                                                          <a:gd name="connsiteX51" fmla="*/ 724615 w 1363328"/>
                                                                                          <a:gd name="connsiteY51" fmla="*/ 1178719 h 3023418"/>
                                                                                          <a:gd name="connsiteX52" fmla="*/ 724615 w 1363328"/>
                                                                                          <a:gd name="connsiteY52" fmla="*/ 1242219 h 3023418"/>
                                                                                          <a:gd name="connsiteX53" fmla="*/ 724615 w 1363328"/>
                                                                                          <a:gd name="connsiteY53" fmla="*/ 1318419 h 3023418"/>
                                                                                          <a:gd name="connsiteX54" fmla="*/ 743665 w 1363328"/>
                                                                                          <a:gd name="connsiteY54" fmla="*/ 1375569 h 3023418"/>
                                                                                          <a:gd name="connsiteX55" fmla="*/ 756365 w 1363328"/>
                                                                                          <a:gd name="connsiteY55" fmla="*/ 1400969 h 3023418"/>
                                                                                          <a:gd name="connsiteX56" fmla="*/ 781765 w 1363328"/>
                                                                                          <a:gd name="connsiteY56" fmla="*/ 1420019 h 3023418"/>
                                                                                          <a:gd name="connsiteX57" fmla="*/ 807165 w 1363328"/>
                                                                                          <a:gd name="connsiteY57" fmla="*/ 1439069 h 3023418"/>
                                                                                          <a:gd name="connsiteX58" fmla="*/ 788115 w 1363328"/>
                                                                                          <a:gd name="connsiteY58" fmla="*/ 1445419 h 3023418"/>
                                                                                          <a:gd name="connsiteX59" fmla="*/ 769065 w 1363328"/>
                                                                                          <a:gd name="connsiteY59" fmla="*/ 1445419 h 3023418"/>
                                                                                          <a:gd name="connsiteX60" fmla="*/ 769065 w 1363328"/>
                                                                                          <a:gd name="connsiteY60" fmla="*/ 1470819 h 3023418"/>
                                                                                          <a:gd name="connsiteX61" fmla="*/ 769065 w 1363328"/>
                                                                                          <a:gd name="connsiteY61" fmla="*/ 1470819 h 3023418"/>
                                                                                          <a:gd name="connsiteX62" fmla="*/ 769065 w 1363328"/>
                                                                                          <a:gd name="connsiteY62" fmla="*/ 1508919 h 3023418"/>
                                                                                          <a:gd name="connsiteX63" fmla="*/ 686515 w 1363328"/>
                                                                                          <a:gd name="connsiteY63" fmla="*/ 1470819 h 3023418"/>
                                                                                          <a:gd name="connsiteX64" fmla="*/ 591265 w 1363328"/>
                                                                                          <a:gd name="connsiteY64" fmla="*/ 1521619 h 3023418"/>
                                                                                          <a:gd name="connsiteX65" fmla="*/ 483315 w 1363328"/>
                                                                                          <a:gd name="connsiteY65" fmla="*/ 1680369 h 3023418"/>
                                                                                          <a:gd name="connsiteX66" fmla="*/ 476965 w 1363328"/>
                                                                                          <a:gd name="connsiteY66" fmla="*/ 1794669 h 3023418"/>
                                                                                          <a:gd name="connsiteX67" fmla="*/ 502365 w 1363328"/>
                                                                                          <a:gd name="connsiteY67" fmla="*/ 1915319 h 3023418"/>
                                                                                          <a:gd name="connsiteX68" fmla="*/ 502365 w 1363328"/>
                                                                                          <a:gd name="connsiteY68" fmla="*/ 2055019 h 3023418"/>
                                                                                          <a:gd name="connsiteX69" fmla="*/ 502365 w 1363328"/>
                                                                                          <a:gd name="connsiteY69" fmla="*/ 2232819 h 3023418"/>
                                                                                          <a:gd name="connsiteX70" fmla="*/ 502365 w 1363328"/>
                                                                                          <a:gd name="connsiteY70" fmla="*/ 2391569 h 3023418"/>
                                                                                          <a:gd name="connsiteX71" fmla="*/ 502365 w 1363328"/>
                                                                                          <a:gd name="connsiteY71" fmla="*/ 2524919 h 3023418"/>
                                                                                          <a:gd name="connsiteX72" fmla="*/ 515065 w 1363328"/>
                                                                                          <a:gd name="connsiteY72" fmla="*/ 2613819 h 3023418"/>
                                                                                          <a:gd name="connsiteX73" fmla="*/ 584915 w 1363328"/>
                                                                                          <a:gd name="connsiteY73" fmla="*/ 2626519 h 3023418"/>
                                                                                          <a:gd name="connsiteX74" fmla="*/ 661115 w 1363328"/>
                                                                                          <a:gd name="connsiteY74" fmla="*/ 2601119 h 3023418"/>
                                                                                          <a:gd name="connsiteX75" fmla="*/ 699215 w 1363328"/>
                                                                                          <a:gd name="connsiteY75" fmla="*/ 2550319 h 3023418"/>
                                                                                          <a:gd name="connsiteX76" fmla="*/ 712153 w 1363328"/>
                                                                                          <a:gd name="connsiteY76" fmla="*/ 2537619 h 3023418"/>
                                                                                          <a:gd name="connsiteX77" fmla="*/ 762715 w 1363328"/>
                                                                                          <a:gd name="connsiteY77" fmla="*/ 2594769 h 3023418"/>
                                                                                          <a:gd name="connsiteX78" fmla="*/ 813515 w 1363328"/>
                                                                                          <a:gd name="connsiteY78" fmla="*/ 2620169 h 3023418"/>
                                                                                          <a:gd name="connsiteX79" fmla="*/ 838915 w 1363328"/>
                                                                                          <a:gd name="connsiteY79" fmla="*/ 2620169 h 3023418"/>
                                                                                          <a:gd name="connsiteX80" fmla="*/ 832565 w 1363328"/>
                                                                                          <a:gd name="connsiteY80" fmla="*/ 2582069 h 3023418"/>
                                                                                          <a:gd name="connsiteX81" fmla="*/ 819865 w 1363328"/>
                                                                                          <a:gd name="connsiteY81" fmla="*/ 2575719 h 3023418"/>
                                                                                          <a:gd name="connsiteX82" fmla="*/ 1010365 w 1363328"/>
                                                                                          <a:gd name="connsiteY82" fmla="*/ 2702719 h 3023418"/>
                                                                                          <a:gd name="connsiteX83" fmla="*/ 1054815 w 1363328"/>
                                                                                          <a:gd name="connsiteY83" fmla="*/ 2715419 h 3023418"/>
                                                                                          <a:gd name="connsiteX84" fmla="*/ 1029415 w 1363328"/>
                                                                                          <a:gd name="connsiteY84" fmla="*/ 2658269 h 3023418"/>
                                                                                          <a:gd name="connsiteX85" fmla="*/ 1023065 w 1363328"/>
                                                                                          <a:gd name="connsiteY85" fmla="*/ 2613819 h 3023418"/>
                                                                                          <a:gd name="connsiteX86" fmla="*/ 1029415 w 1363328"/>
                                                                                          <a:gd name="connsiteY86" fmla="*/ 2607469 h 3023418"/>
                                                                                          <a:gd name="connsiteX87" fmla="*/ 1238965 w 1363328"/>
                                                                                          <a:gd name="connsiteY87" fmla="*/ 2728119 h 3023418"/>
                                                                                          <a:gd name="connsiteX88" fmla="*/ 1355232 w 1363328"/>
                                                                                          <a:gd name="connsiteY88" fmla="*/ 3014776 h 3023418"/>
                                                                                          <a:gd name="connsiteX0" fmla="*/ 1355232 w 1363328"/>
                                                                                          <a:gd name="connsiteY0" fmla="*/ 3014776 h 3023418"/>
                                                                                          <a:gd name="connsiteX1" fmla="*/ 1016715 w 1363328"/>
                                                                                          <a:gd name="connsiteY1" fmla="*/ 2886869 h 3023418"/>
                                                                                          <a:gd name="connsiteX2" fmla="*/ 1042115 w 1363328"/>
                                                                                          <a:gd name="connsiteY2" fmla="*/ 3023394 h 3023418"/>
                                                                                          <a:gd name="connsiteX3" fmla="*/ 788115 w 1363328"/>
                                                                                          <a:gd name="connsiteY3" fmla="*/ 2874169 h 3023418"/>
                                                                                          <a:gd name="connsiteX4" fmla="*/ 381715 w 1363328"/>
                                                                                          <a:gd name="connsiteY4" fmla="*/ 2626519 h 3023418"/>
                                                                                          <a:gd name="connsiteX5" fmla="*/ 349965 w 1363328"/>
                                                                                          <a:gd name="connsiteY5" fmla="*/ 2715419 h 3023418"/>
                                                                                          <a:gd name="connsiteX6" fmla="*/ 51515 w 1363328"/>
                                                                                          <a:gd name="connsiteY6" fmla="*/ 2582069 h 3023418"/>
                                                                                          <a:gd name="connsiteX7" fmla="*/ 38815 w 1363328"/>
                                                                                          <a:gd name="connsiteY7" fmla="*/ 2543969 h 3023418"/>
                                                                                          <a:gd name="connsiteX8" fmla="*/ 57865 w 1363328"/>
                                                                                          <a:gd name="connsiteY8" fmla="*/ 2499519 h 3023418"/>
                                                                                          <a:gd name="connsiteX9" fmla="*/ 115015 w 1363328"/>
                                                                                          <a:gd name="connsiteY9" fmla="*/ 2270919 h 3023418"/>
                                                                                          <a:gd name="connsiteX10" fmla="*/ 216615 w 1363328"/>
                                                                                          <a:gd name="connsiteY10" fmla="*/ 1928019 h 3023418"/>
                                                                                          <a:gd name="connsiteX11" fmla="*/ 273765 w 1363328"/>
                                                                                          <a:gd name="connsiteY11" fmla="*/ 1788319 h 3023418"/>
                                                                                          <a:gd name="connsiteX12" fmla="*/ 254715 w 1363328"/>
                                                                                          <a:gd name="connsiteY12" fmla="*/ 1667669 h 3023418"/>
                                                                                          <a:gd name="connsiteX13" fmla="*/ 203915 w 1363328"/>
                                                                                          <a:gd name="connsiteY13" fmla="*/ 1597819 h 3023418"/>
                                                                                          <a:gd name="connsiteX14" fmla="*/ 64215 w 1363328"/>
                                                                                          <a:gd name="connsiteY14" fmla="*/ 1508919 h 3023418"/>
                                                                                          <a:gd name="connsiteX15" fmla="*/ 26115 w 1363328"/>
                                                                                          <a:gd name="connsiteY15" fmla="*/ 1451769 h 3023418"/>
                                                                                          <a:gd name="connsiteX16" fmla="*/ 715 w 1363328"/>
                                                                                          <a:gd name="connsiteY16" fmla="*/ 1407319 h 3023418"/>
                                                                                          <a:gd name="connsiteX17" fmla="*/ 13415 w 1363328"/>
                                                                                          <a:gd name="connsiteY17" fmla="*/ 1350169 h 3023418"/>
                                                                                          <a:gd name="connsiteX18" fmla="*/ 76915 w 1363328"/>
                                                                                          <a:gd name="connsiteY18" fmla="*/ 1305719 h 3023418"/>
                                                                                          <a:gd name="connsiteX19" fmla="*/ 210265 w 1363328"/>
                                                                                          <a:gd name="connsiteY19" fmla="*/ 1096169 h 3023418"/>
                                                                                          <a:gd name="connsiteX20" fmla="*/ 330915 w 1363328"/>
                                                                                          <a:gd name="connsiteY20" fmla="*/ 689769 h 3023418"/>
                                                                                          <a:gd name="connsiteX21" fmla="*/ 369015 w 1363328"/>
                                                                                          <a:gd name="connsiteY21" fmla="*/ 359569 h 3023418"/>
                                                                                          <a:gd name="connsiteX22" fmla="*/ 267415 w 1363328"/>
                                                                                          <a:gd name="connsiteY22" fmla="*/ 156369 h 3023418"/>
                                                                                          <a:gd name="connsiteX23" fmla="*/ 222965 w 1363328"/>
                                                                                          <a:gd name="connsiteY23" fmla="*/ 130969 h 3023418"/>
                                                                                          <a:gd name="connsiteX24" fmla="*/ 197565 w 1363328"/>
                                                                                          <a:gd name="connsiteY24" fmla="*/ 130969 h 3023418"/>
                                                                                          <a:gd name="connsiteX25" fmla="*/ 216615 w 1363328"/>
                                                                                          <a:gd name="connsiteY25" fmla="*/ 111919 h 3023418"/>
                                                                                          <a:gd name="connsiteX26" fmla="*/ 278260 w 1363328"/>
                                                                                          <a:gd name="connsiteY26" fmla="*/ 54769 h 3023418"/>
                                                                                          <a:gd name="connsiteX27" fmla="*/ 334055 w 1363328"/>
                                                                                          <a:gd name="connsiteY27" fmla="*/ 0 h 3023418"/>
                                                                                          <a:gd name="connsiteX28" fmla="*/ 388778 w 1363328"/>
                                                                                          <a:gd name="connsiteY28" fmla="*/ 24606 h 3023418"/>
                                                                                          <a:gd name="connsiteX29" fmla="*/ 513353 w 1363328"/>
                                                                                          <a:gd name="connsiteY29" fmla="*/ 207169 h 3023418"/>
                                                                                          <a:gd name="connsiteX30" fmla="*/ 627522 w 1363328"/>
                                                                                          <a:gd name="connsiteY30" fmla="*/ 296862 h 3023418"/>
                                                                                          <a:gd name="connsiteX31" fmla="*/ 711915 w 1363328"/>
                                                                                          <a:gd name="connsiteY31" fmla="*/ 391319 h 3023418"/>
                                                                                          <a:gd name="connsiteX32" fmla="*/ 773559 w 1363328"/>
                                                                                          <a:gd name="connsiteY32" fmla="*/ 386556 h 3023418"/>
                                                                                          <a:gd name="connsiteX33" fmla="*/ 819508 w 1363328"/>
                                                                                          <a:gd name="connsiteY33" fmla="*/ 419893 h 3023418"/>
                                                                                          <a:gd name="connsiteX34" fmla="*/ 838915 w 1363328"/>
                                                                                          <a:gd name="connsiteY34" fmla="*/ 433388 h 3023418"/>
                                                                                          <a:gd name="connsiteX35" fmla="*/ 836489 w 1363328"/>
                                                                                          <a:gd name="connsiteY35" fmla="*/ 432594 h 3023418"/>
                                                                                          <a:gd name="connsiteX36" fmla="*/ 851615 w 1363328"/>
                                                                                          <a:gd name="connsiteY36" fmla="*/ 442119 h 3023418"/>
                                                                                          <a:gd name="connsiteX37" fmla="*/ 904066 w 1363328"/>
                                                                                          <a:gd name="connsiteY37" fmla="*/ 454024 h 3023418"/>
                                                                                          <a:gd name="connsiteX38" fmla="*/ 865253 w 1363328"/>
                                                                                          <a:gd name="connsiteY38" fmla="*/ 327819 h 3023418"/>
                                                                                          <a:gd name="connsiteX39" fmla="*/ 966058 w 1363328"/>
                                                                                          <a:gd name="connsiteY39" fmla="*/ 414338 h 3023418"/>
                                                                                          <a:gd name="connsiteX40" fmla="*/ 1042115 w 1363328"/>
                                                                                          <a:gd name="connsiteY40" fmla="*/ 511969 h 3023418"/>
                                                                                          <a:gd name="connsiteX41" fmla="*/ 1073865 w 1363328"/>
                                                                                          <a:gd name="connsiteY41" fmla="*/ 531019 h 3023418"/>
                                                                                          <a:gd name="connsiteX42" fmla="*/ 1137365 w 1363328"/>
                                                                                          <a:gd name="connsiteY42" fmla="*/ 638969 h 3023418"/>
                                                                                          <a:gd name="connsiteX43" fmla="*/ 1213565 w 1363328"/>
                                                                                          <a:gd name="connsiteY43" fmla="*/ 708819 h 3023418"/>
                                                                                          <a:gd name="connsiteX44" fmla="*/ 1213565 w 1363328"/>
                                                                                          <a:gd name="connsiteY44" fmla="*/ 778669 h 3023418"/>
                                                                                          <a:gd name="connsiteX45" fmla="*/ 1213565 w 1363328"/>
                                                                                          <a:gd name="connsiteY45" fmla="*/ 931069 h 3023418"/>
                                                                                          <a:gd name="connsiteX46" fmla="*/ 1219915 w 1363328"/>
                                                                                          <a:gd name="connsiteY46" fmla="*/ 1045369 h 3023418"/>
                                                                                          <a:gd name="connsiteX47" fmla="*/ 1207215 w 1363328"/>
                                                                                          <a:gd name="connsiteY47" fmla="*/ 1083469 h 3023418"/>
                                                                                          <a:gd name="connsiteX48" fmla="*/ 1004015 w 1363328"/>
                                                                                          <a:gd name="connsiteY48" fmla="*/ 1108869 h 3023418"/>
                                                                                          <a:gd name="connsiteX49" fmla="*/ 902415 w 1363328"/>
                                                                                          <a:gd name="connsiteY49" fmla="*/ 1108869 h 3023418"/>
                                                                                          <a:gd name="connsiteX50" fmla="*/ 794465 w 1363328"/>
                                                                                          <a:gd name="connsiteY50" fmla="*/ 1108869 h 3023418"/>
                                                                                          <a:gd name="connsiteX51" fmla="*/ 737315 w 1363328"/>
                                                                                          <a:gd name="connsiteY51" fmla="*/ 1127919 h 3023418"/>
                                                                                          <a:gd name="connsiteX52" fmla="*/ 724615 w 1363328"/>
                                                                                          <a:gd name="connsiteY52" fmla="*/ 1178719 h 3023418"/>
                                                                                          <a:gd name="connsiteX53" fmla="*/ 724615 w 1363328"/>
                                                                                          <a:gd name="connsiteY53" fmla="*/ 1242219 h 3023418"/>
                                                                                          <a:gd name="connsiteX54" fmla="*/ 724615 w 1363328"/>
                                                                                          <a:gd name="connsiteY54" fmla="*/ 1318419 h 3023418"/>
                                                                                          <a:gd name="connsiteX55" fmla="*/ 743665 w 1363328"/>
                                                                                          <a:gd name="connsiteY55" fmla="*/ 1375569 h 3023418"/>
                                                                                          <a:gd name="connsiteX56" fmla="*/ 756365 w 1363328"/>
                                                                                          <a:gd name="connsiteY56" fmla="*/ 1400969 h 3023418"/>
                                                                                          <a:gd name="connsiteX57" fmla="*/ 781765 w 1363328"/>
                                                                                          <a:gd name="connsiteY57" fmla="*/ 1420019 h 3023418"/>
                                                                                          <a:gd name="connsiteX58" fmla="*/ 807165 w 1363328"/>
                                                                                          <a:gd name="connsiteY58" fmla="*/ 1439069 h 3023418"/>
                                                                                          <a:gd name="connsiteX59" fmla="*/ 788115 w 1363328"/>
                                                                                          <a:gd name="connsiteY59" fmla="*/ 1445419 h 3023418"/>
                                                                                          <a:gd name="connsiteX60" fmla="*/ 769065 w 1363328"/>
                                                                                          <a:gd name="connsiteY60" fmla="*/ 1445419 h 3023418"/>
                                                                                          <a:gd name="connsiteX61" fmla="*/ 769065 w 1363328"/>
                                                                                          <a:gd name="connsiteY61" fmla="*/ 1470819 h 3023418"/>
                                                                                          <a:gd name="connsiteX62" fmla="*/ 769065 w 1363328"/>
                                                                                          <a:gd name="connsiteY62" fmla="*/ 1470819 h 3023418"/>
                                                                                          <a:gd name="connsiteX63" fmla="*/ 769065 w 1363328"/>
                                                                                          <a:gd name="connsiteY63" fmla="*/ 1508919 h 3023418"/>
                                                                                          <a:gd name="connsiteX64" fmla="*/ 686515 w 1363328"/>
                                                                                          <a:gd name="connsiteY64" fmla="*/ 1470819 h 3023418"/>
                                                                                          <a:gd name="connsiteX65" fmla="*/ 591265 w 1363328"/>
                                                                                          <a:gd name="connsiteY65" fmla="*/ 1521619 h 3023418"/>
                                                                                          <a:gd name="connsiteX66" fmla="*/ 483315 w 1363328"/>
                                                                                          <a:gd name="connsiteY66" fmla="*/ 1680369 h 3023418"/>
                                                                                          <a:gd name="connsiteX67" fmla="*/ 476965 w 1363328"/>
                                                                                          <a:gd name="connsiteY67" fmla="*/ 1794669 h 3023418"/>
                                                                                          <a:gd name="connsiteX68" fmla="*/ 502365 w 1363328"/>
                                                                                          <a:gd name="connsiteY68" fmla="*/ 1915319 h 3023418"/>
                                                                                          <a:gd name="connsiteX69" fmla="*/ 502365 w 1363328"/>
                                                                                          <a:gd name="connsiteY69" fmla="*/ 2055019 h 3023418"/>
                                                                                          <a:gd name="connsiteX70" fmla="*/ 502365 w 1363328"/>
                                                                                          <a:gd name="connsiteY70" fmla="*/ 2232819 h 3023418"/>
                                                                                          <a:gd name="connsiteX71" fmla="*/ 502365 w 1363328"/>
                                                                                          <a:gd name="connsiteY71" fmla="*/ 2391569 h 3023418"/>
                                                                                          <a:gd name="connsiteX72" fmla="*/ 502365 w 1363328"/>
                                                                                          <a:gd name="connsiteY72" fmla="*/ 2524919 h 3023418"/>
                                                                                          <a:gd name="connsiteX73" fmla="*/ 515065 w 1363328"/>
                                                                                          <a:gd name="connsiteY73" fmla="*/ 2613819 h 3023418"/>
                                                                                          <a:gd name="connsiteX74" fmla="*/ 584915 w 1363328"/>
                                                                                          <a:gd name="connsiteY74" fmla="*/ 2626519 h 3023418"/>
                                                                                          <a:gd name="connsiteX75" fmla="*/ 661115 w 1363328"/>
                                                                                          <a:gd name="connsiteY75" fmla="*/ 2601119 h 3023418"/>
                                                                                          <a:gd name="connsiteX76" fmla="*/ 699215 w 1363328"/>
                                                                                          <a:gd name="connsiteY76" fmla="*/ 2550319 h 3023418"/>
                                                                                          <a:gd name="connsiteX77" fmla="*/ 712153 w 1363328"/>
                                                                                          <a:gd name="connsiteY77" fmla="*/ 2537619 h 3023418"/>
                                                                                          <a:gd name="connsiteX78" fmla="*/ 762715 w 1363328"/>
                                                                                          <a:gd name="connsiteY78" fmla="*/ 2594769 h 3023418"/>
                                                                                          <a:gd name="connsiteX79" fmla="*/ 813515 w 1363328"/>
                                                                                          <a:gd name="connsiteY79" fmla="*/ 2620169 h 3023418"/>
                                                                                          <a:gd name="connsiteX80" fmla="*/ 838915 w 1363328"/>
                                                                                          <a:gd name="connsiteY80" fmla="*/ 2620169 h 3023418"/>
                                                                                          <a:gd name="connsiteX81" fmla="*/ 832565 w 1363328"/>
                                                                                          <a:gd name="connsiteY81" fmla="*/ 2582069 h 3023418"/>
                                                                                          <a:gd name="connsiteX82" fmla="*/ 819865 w 1363328"/>
                                                                                          <a:gd name="connsiteY82" fmla="*/ 2575719 h 3023418"/>
                                                                                          <a:gd name="connsiteX83" fmla="*/ 1010365 w 1363328"/>
                                                                                          <a:gd name="connsiteY83" fmla="*/ 2702719 h 3023418"/>
                                                                                          <a:gd name="connsiteX84" fmla="*/ 1054815 w 1363328"/>
                                                                                          <a:gd name="connsiteY84" fmla="*/ 2715419 h 3023418"/>
                                                                                          <a:gd name="connsiteX85" fmla="*/ 1029415 w 1363328"/>
                                                                                          <a:gd name="connsiteY85" fmla="*/ 2658269 h 3023418"/>
                                                                                          <a:gd name="connsiteX86" fmla="*/ 1023065 w 1363328"/>
                                                                                          <a:gd name="connsiteY86" fmla="*/ 2613819 h 3023418"/>
                                                                                          <a:gd name="connsiteX87" fmla="*/ 1029415 w 1363328"/>
                                                                                          <a:gd name="connsiteY87" fmla="*/ 2607469 h 3023418"/>
                                                                                          <a:gd name="connsiteX88" fmla="*/ 1238965 w 1363328"/>
                                                                                          <a:gd name="connsiteY88" fmla="*/ 2728119 h 3023418"/>
                                                                                          <a:gd name="connsiteX89" fmla="*/ 1355232 w 1363328"/>
                                                                                          <a:gd name="connsiteY89" fmla="*/ 3014776 h 3023418"/>
                                                                                          <a:gd name="connsiteX0" fmla="*/ 1355232 w 1363328"/>
                                                                                          <a:gd name="connsiteY0" fmla="*/ 3014776 h 3023418"/>
                                                                                          <a:gd name="connsiteX1" fmla="*/ 1016715 w 1363328"/>
                                                                                          <a:gd name="connsiteY1" fmla="*/ 2886869 h 3023418"/>
                                                                                          <a:gd name="connsiteX2" fmla="*/ 1042115 w 1363328"/>
                                                                                          <a:gd name="connsiteY2" fmla="*/ 3023394 h 3023418"/>
                                                                                          <a:gd name="connsiteX3" fmla="*/ 788115 w 1363328"/>
                                                                                          <a:gd name="connsiteY3" fmla="*/ 2874169 h 3023418"/>
                                                                                          <a:gd name="connsiteX4" fmla="*/ 381715 w 1363328"/>
                                                                                          <a:gd name="connsiteY4" fmla="*/ 2626519 h 3023418"/>
                                                                                          <a:gd name="connsiteX5" fmla="*/ 349965 w 1363328"/>
                                                                                          <a:gd name="connsiteY5" fmla="*/ 2715419 h 3023418"/>
                                                                                          <a:gd name="connsiteX6" fmla="*/ 51515 w 1363328"/>
                                                                                          <a:gd name="connsiteY6" fmla="*/ 2582069 h 3023418"/>
                                                                                          <a:gd name="connsiteX7" fmla="*/ 38815 w 1363328"/>
                                                                                          <a:gd name="connsiteY7" fmla="*/ 2543969 h 3023418"/>
                                                                                          <a:gd name="connsiteX8" fmla="*/ 57865 w 1363328"/>
                                                                                          <a:gd name="connsiteY8" fmla="*/ 2499519 h 3023418"/>
                                                                                          <a:gd name="connsiteX9" fmla="*/ 115015 w 1363328"/>
                                                                                          <a:gd name="connsiteY9" fmla="*/ 2270919 h 3023418"/>
                                                                                          <a:gd name="connsiteX10" fmla="*/ 216615 w 1363328"/>
                                                                                          <a:gd name="connsiteY10" fmla="*/ 1928019 h 3023418"/>
                                                                                          <a:gd name="connsiteX11" fmla="*/ 273765 w 1363328"/>
                                                                                          <a:gd name="connsiteY11" fmla="*/ 1788319 h 3023418"/>
                                                                                          <a:gd name="connsiteX12" fmla="*/ 254715 w 1363328"/>
                                                                                          <a:gd name="connsiteY12" fmla="*/ 1667669 h 3023418"/>
                                                                                          <a:gd name="connsiteX13" fmla="*/ 203915 w 1363328"/>
                                                                                          <a:gd name="connsiteY13" fmla="*/ 1597819 h 3023418"/>
                                                                                          <a:gd name="connsiteX14" fmla="*/ 64215 w 1363328"/>
                                                                                          <a:gd name="connsiteY14" fmla="*/ 1508919 h 3023418"/>
                                                                                          <a:gd name="connsiteX15" fmla="*/ 26115 w 1363328"/>
                                                                                          <a:gd name="connsiteY15" fmla="*/ 1451769 h 3023418"/>
                                                                                          <a:gd name="connsiteX16" fmla="*/ 715 w 1363328"/>
                                                                                          <a:gd name="connsiteY16" fmla="*/ 1407319 h 3023418"/>
                                                                                          <a:gd name="connsiteX17" fmla="*/ 13415 w 1363328"/>
                                                                                          <a:gd name="connsiteY17" fmla="*/ 1350169 h 3023418"/>
                                                                                          <a:gd name="connsiteX18" fmla="*/ 76915 w 1363328"/>
                                                                                          <a:gd name="connsiteY18" fmla="*/ 1305719 h 3023418"/>
                                                                                          <a:gd name="connsiteX19" fmla="*/ 210265 w 1363328"/>
                                                                                          <a:gd name="connsiteY19" fmla="*/ 1096169 h 3023418"/>
                                                                                          <a:gd name="connsiteX20" fmla="*/ 330915 w 1363328"/>
                                                                                          <a:gd name="connsiteY20" fmla="*/ 689769 h 3023418"/>
                                                                                          <a:gd name="connsiteX21" fmla="*/ 369015 w 1363328"/>
                                                                                          <a:gd name="connsiteY21" fmla="*/ 359569 h 3023418"/>
                                                                                          <a:gd name="connsiteX22" fmla="*/ 267415 w 1363328"/>
                                                                                          <a:gd name="connsiteY22" fmla="*/ 156369 h 3023418"/>
                                                                                          <a:gd name="connsiteX23" fmla="*/ 222965 w 1363328"/>
                                                                                          <a:gd name="connsiteY23" fmla="*/ 130969 h 3023418"/>
                                                                                          <a:gd name="connsiteX24" fmla="*/ 197565 w 1363328"/>
                                                                                          <a:gd name="connsiteY24" fmla="*/ 130969 h 3023418"/>
                                                                                          <a:gd name="connsiteX25" fmla="*/ 216615 w 1363328"/>
                                                                                          <a:gd name="connsiteY25" fmla="*/ 111919 h 3023418"/>
                                                                                          <a:gd name="connsiteX26" fmla="*/ 278260 w 1363328"/>
                                                                                          <a:gd name="connsiteY26" fmla="*/ 54769 h 3023418"/>
                                                                                          <a:gd name="connsiteX27" fmla="*/ 334055 w 1363328"/>
                                                                                          <a:gd name="connsiteY27" fmla="*/ 0 h 3023418"/>
                                                                                          <a:gd name="connsiteX28" fmla="*/ 388778 w 1363328"/>
                                                                                          <a:gd name="connsiteY28" fmla="*/ 24606 h 3023418"/>
                                                                                          <a:gd name="connsiteX29" fmla="*/ 513353 w 1363328"/>
                                                                                          <a:gd name="connsiteY29" fmla="*/ 207169 h 3023418"/>
                                                                                          <a:gd name="connsiteX30" fmla="*/ 627522 w 1363328"/>
                                                                                          <a:gd name="connsiteY30" fmla="*/ 296862 h 3023418"/>
                                                                                          <a:gd name="connsiteX31" fmla="*/ 711915 w 1363328"/>
                                                                                          <a:gd name="connsiteY31" fmla="*/ 391319 h 3023418"/>
                                                                                          <a:gd name="connsiteX32" fmla="*/ 773559 w 1363328"/>
                                                                                          <a:gd name="connsiteY32" fmla="*/ 386556 h 3023418"/>
                                                                                          <a:gd name="connsiteX33" fmla="*/ 819508 w 1363328"/>
                                                                                          <a:gd name="connsiteY33" fmla="*/ 419893 h 3023418"/>
                                                                                          <a:gd name="connsiteX34" fmla="*/ 838915 w 1363328"/>
                                                                                          <a:gd name="connsiteY34" fmla="*/ 433388 h 3023418"/>
                                                                                          <a:gd name="connsiteX35" fmla="*/ 836489 w 1363328"/>
                                                                                          <a:gd name="connsiteY35" fmla="*/ 432594 h 3023418"/>
                                                                                          <a:gd name="connsiteX36" fmla="*/ 851615 w 1363328"/>
                                                                                          <a:gd name="connsiteY36" fmla="*/ 442119 h 3023418"/>
                                                                                          <a:gd name="connsiteX37" fmla="*/ 904066 w 1363328"/>
                                                                                          <a:gd name="connsiteY37" fmla="*/ 454024 h 3023418"/>
                                                                                          <a:gd name="connsiteX38" fmla="*/ 865253 w 1363328"/>
                                                                                          <a:gd name="connsiteY38" fmla="*/ 327819 h 3023418"/>
                                                                                          <a:gd name="connsiteX39" fmla="*/ 968483 w 1363328"/>
                                                                                          <a:gd name="connsiteY39" fmla="*/ 407194 h 3023418"/>
                                                                                          <a:gd name="connsiteX40" fmla="*/ 1042115 w 1363328"/>
                                                                                          <a:gd name="connsiteY40" fmla="*/ 511969 h 3023418"/>
                                                                                          <a:gd name="connsiteX41" fmla="*/ 1073865 w 1363328"/>
                                                                                          <a:gd name="connsiteY41" fmla="*/ 531019 h 3023418"/>
                                                                                          <a:gd name="connsiteX42" fmla="*/ 1137365 w 1363328"/>
                                                                                          <a:gd name="connsiteY42" fmla="*/ 638969 h 3023418"/>
                                                                                          <a:gd name="connsiteX43" fmla="*/ 1213565 w 1363328"/>
                                                                                          <a:gd name="connsiteY43" fmla="*/ 708819 h 3023418"/>
                                                                                          <a:gd name="connsiteX44" fmla="*/ 1213565 w 1363328"/>
                                                                                          <a:gd name="connsiteY44" fmla="*/ 778669 h 3023418"/>
                                                                                          <a:gd name="connsiteX45" fmla="*/ 1213565 w 1363328"/>
                                                                                          <a:gd name="connsiteY45" fmla="*/ 931069 h 3023418"/>
                                                                                          <a:gd name="connsiteX46" fmla="*/ 1219915 w 1363328"/>
                                                                                          <a:gd name="connsiteY46" fmla="*/ 1045369 h 3023418"/>
                                                                                          <a:gd name="connsiteX47" fmla="*/ 1207215 w 1363328"/>
                                                                                          <a:gd name="connsiteY47" fmla="*/ 1083469 h 3023418"/>
                                                                                          <a:gd name="connsiteX48" fmla="*/ 1004015 w 1363328"/>
                                                                                          <a:gd name="connsiteY48" fmla="*/ 1108869 h 3023418"/>
                                                                                          <a:gd name="connsiteX49" fmla="*/ 902415 w 1363328"/>
                                                                                          <a:gd name="connsiteY49" fmla="*/ 1108869 h 3023418"/>
                                                                                          <a:gd name="connsiteX50" fmla="*/ 794465 w 1363328"/>
                                                                                          <a:gd name="connsiteY50" fmla="*/ 1108869 h 3023418"/>
                                                                                          <a:gd name="connsiteX51" fmla="*/ 737315 w 1363328"/>
                                                                                          <a:gd name="connsiteY51" fmla="*/ 1127919 h 3023418"/>
                                                                                          <a:gd name="connsiteX52" fmla="*/ 724615 w 1363328"/>
                                                                                          <a:gd name="connsiteY52" fmla="*/ 1178719 h 3023418"/>
                                                                                          <a:gd name="connsiteX53" fmla="*/ 724615 w 1363328"/>
                                                                                          <a:gd name="connsiteY53" fmla="*/ 1242219 h 3023418"/>
                                                                                          <a:gd name="connsiteX54" fmla="*/ 724615 w 1363328"/>
                                                                                          <a:gd name="connsiteY54" fmla="*/ 1318419 h 3023418"/>
                                                                                          <a:gd name="connsiteX55" fmla="*/ 743665 w 1363328"/>
                                                                                          <a:gd name="connsiteY55" fmla="*/ 1375569 h 3023418"/>
                                                                                          <a:gd name="connsiteX56" fmla="*/ 756365 w 1363328"/>
                                                                                          <a:gd name="connsiteY56" fmla="*/ 1400969 h 3023418"/>
                                                                                          <a:gd name="connsiteX57" fmla="*/ 781765 w 1363328"/>
                                                                                          <a:gd name="connsiteY57" fmla="*/ 1420019 h 3023418"/>
                                                                                          <a:gd name="connsiteX58" fmla="*/ 807165 w 1363328"/>
                                                                                          <a:gd name="connsiteY58" fmla="*/ 1439069 h 3023418"/>
                                                                                          <a:gd name="connsiteX59" fmla="*/ 788115 w 1363328"/>
                                                                                          <a:gd name="connsiteY59" fmla="*/ 1445419 h 3023418"/>
                                                                                          <a:gd name="connsiteX60" fmla="*/ 769065 w 1363328"/>
                                                                                          <a:gd name="connsiteY60" fmla="*/ 1445419 h 3023418"/>
                                                                                          <a:gd name="connsiteX61" fmla="*/ 769065 w 1363328"/>
                                                                                          <a:gd name="connsiteY61" fmla="*/ 1470819 h 3023418"/>
                                                                                          <a:gd name="connsiteX62" fmla="*/ 769065 w 1363328"/>
                                                                                          <a:gd name="connsiteY62" fmla="*/ 1470819 h 3023418"/>
                                                                                          <a:gd name="connsiteX63" fmla="*/ 769065 w 1363328"/>
                                                                                          <a:gd name="connsiteY63" fmla="*/ 1508919 h 3023418"/>
                                                                                          <a:gd name="connsiteX64" fmla="*/ 686515 w 1363328"/>
                                                                                          <a:gd name="connsiteY64" fmla="*/ 1470819 h 3023418"/>
                                                                                          <a:gd name="connsiteX65" fmla="*/ 591265 w 1363328"/>
                                                                                          <a:gd name="connsiteY65" fmla="*/ 1521619 h 3023418"/>
                                                                                          <a:gd name="connsiteX66" fmla="*/ 483315 w 1363328"/>
                                                                                          <a:gd name="connsiteY66" fmla="*/ 1680369 h 3023418"/>
                                                                                          <a:gd name="connsiteX67" fmla="*/ 476965 w 1363328"/>
                                                                                          <a:gd name="connsiteY67" fmla="*/ 1794669 h 3023418"/>
                                                                                          <a:gd name="connsiteX68" fmla="*/ 502365 w 1363328"/>
                                                                                          <a:gd name="connsiteY68" fmla="*/ 1915319 h 3023418"/>
                                                                                          <a:gd name="connsiteX69" fmla="*/ 502365 w 1363328"/>
                                                                                          <a:gd name="connsiteY69" fmla="*/ 2055019 h 3023418"/>
                                                                                          <a:gd name="connsiteX70" fmla="*/ 502365 w 1363328"/>
                                                                                          <a:gd name="connsiteY70" fmla="*/ 2232819 h 3023418"/>
                                                                                          <a:gd name="connsiteX71" fmla="*/ 502365 w 1363328"/>
                                                                                          <a:gd name="connsiteY71" fmla="*/ 2391569 h 3023418"/>
                                                                                          <a:gd name="connsiteX72" fmla="*/ 502365 w 1363328"/>
                                                                                          <a:gd name="connsiteY72" fmla="*/ 2524919 h 3023418"/>
                                                                                          <a:gd name="connsiteX73" fmla="*/ 515065 w 1363328"/>
                                                                                          <a:gd name="connsiteY73" fmla="*/ 2613819 h 3023418"/>
                                                                                          <a:gd name="connsiteX74" fmla="*/ 584915 w 1363328"/>
                                                                                          <a:gd name="connsiteY74" fmla="*/ 2626519 h 3023418"/>
                                                                                          <a:gd name="connsiteX75" fmla="*/ 661115 w 1363328"/>
                                                                                          <a:gd name="connsiteY75" fmla="*/ 2601119 h 3023418"/>
                                                                                          <a:gd name="connsiteX76" fmla="*/ 699215 w 1363328"/>
                                                                                          <a:gd name="connsiteY76" fmla="*/ 2550319 h 3023418"/>
                                                                                          <a:gd name="connsiteX77" fmla="*/ 712153 w 1363328"/>
                                                                                          <a:gd name="connsiteY77" fmla="*/ 2537619 h 3023418"/>
                                                                                          <a:gd name="connsiteX78" fmla="*/ 762715 w 1363328"/>
                                                                                          <a:gd name="connsiteY78" fmla="*/ 2594769 h 3023418"/>
                                                                                          <a:gd name="connsiteX79" fmla="*/ 813515 w 1363328"/>
                                                                                          <a:gd name="connsiteY79" fmla="*/ 2620169 h 3023418"/>
                                                                                          <a:gd name="connsiteX80" fmla="*/ 838915 w 1363328"/>
                                                                                          <a:gd name="connsiteY80" fmla="*/ 2620169 h 3023418"/>
                                                                                          <a:gd name="connsiteX81" fmla="*/ 832565 w 1363328"/>
                                                                                          <a:gd name="connsiteY81" fmla="*/ 2582069 h 3023418"/>
                                                                                          <a:gd name="connsiteX82" fmla="*/ 819865 w 1363328"/>
                                                                                          <a:gd name="connsiteY82" fmla="*/ 2575719 h 3023418"/>
                                                                                          <a:gd name="connsiteX83" fmla="*/ 1010365 w 1363328"/>
                                                                                          <a:gd name="connsiteY83" fmla="*/ 2702719 h 3023418"/>
                                                                                          <a:gd name="connsiteX84" fmla="*/ 1054815 w 1363328"/>
                                                                                          <a:gd name="connsiteY84" fmla="*/ 2715419 h 3023418"/>
                                                                                          <a:gd name="connsiteX85" fmla="*/ 1029415 w 1363328"/>
                                                                                          <a:gd name="connsiteY85" fmla="*/ 2658269 h 3023418"/>
                                                                                          <a:gd name="connsiteX86" fmla="*/ 1023065 w 1363328"/>
                                                                                          <a:gd name="connsiteY86" fmla="*/ 2613819 h 3023418"/>
                                                                                          <a:gd name="connsiteX87" fmla="*/ 1029415 w 1363328"/>
                                                                                          <a:gd name="connsiteY87" fmla="*/ 2607469 h 3023418"/>
                                                                                          <a:gd name="connsiteX88" fmla="*/ 1238965 w 1363328"/>
                                                                                          <a:gd name="connsiteY88" fmla="*/ 2728119 h 3023418"/>
                                                                                          <a:gd name="connsiteX89" fmla="*/ 1355232 w 1363328"/>
                                                                                          <a:gd name="connsiteY89" fmla="*/ 3014776 h 3023418"/>
                                                                                          <a:gd name="connsiteX0" fmla="*/ 1355232 w 1363328"/>
                                                                                          <a:gd name="connsiteY0" fmla="*/ 3014776 h 3023418"/>
                                                                                          <a:gd name="connsiteX1" fmla="*/ 1016715 w 1363328"/>
                                                                                          <a:gd name="connsiteY1" fmla="*/ 2886869 h 3023418"/>
                                                                                          <a:gd name="connsiteX2" fmla="*/ 1042115 w 1363328"/>
                                                                                          <a:gd name="connsiteY2" fmla="*/ 3023394 h 3023418"/>
                                                                                          <a:gd name="connsiteX3" fmla="*/ 788115 w 1363328"/>
                                                                                          <a:gd name="connsiteY3" fmla="*/ 2874169 h 3023418"/>
                                                                                          <a:gd name="connsiteX4" fmla="*/ 381715 w 1363328"/>
                                                                                          <a:gd name="connsiteY4" fmla="*/ 2626519 h 3023418"/>
                                                                                          <a:gd name="connsiteX5" fmla="*/ 349965 w 1363328"/>
                                                                                          <a:gd name="connsiteY5" fmla="*/ 2715419 h 3023418"/>
                                                                                          <a:gd name="connsiteX6" fmla="*/ 51515 w 1363328"/>
                                                                                          <a:gd name="connsiteY6" fmla="*/ 2582069 h 3023418"/>
                                                                                          <a:gd name="connsiteX7" fmla="*/ 38815 w 1363328"/>
                                                                                          <a:gd name="connsiteY7" fmla="*/ 2543969 h 3023418"/>
                                                                                          <a:gd name="connsiteX8" fmla="*/ 57865 w 1363328"/>
                                                                                          <a:gd name="connsiteY8" fmla="*/ 2499519 h 3023418"/>
                                                                                          <a:gd name="connsiteX9" fmla="*/ 115015 w 1363328"/>
                                                                                          <a:gd name="connsiteY9" fmla="*/ 2270919 h 3023418"/>
                                                                                          <a:gd name="connsiteX10" fmla="*/ 216615 w 1363328"/>
                                                                                          <a:gd name="connsiteY10" fmla="*/ 1928019 h 3023418"/>
                                                                                          <a:gd name="connsiteX11" fmla="*/ 273765 w 1363328"/>
                                                                                          <a:gd name="connsiteY11" fmla="*/ 1788319 h 3023418"/>
                                                                                          <a:gd name="connsiteX12" fmla="*/ 254715 w 1363328"/>
                                                                                          <a:gd name="connsiteY12" fmla="*/ 1667669 h 3023418"/>
                                                                                          <a:gd name="connsiteX13" fmla="*/ 203915 w 1363328"/>
                                                                                          <a:gd name="connsiteY13" fmla="*/ 1597819 h 3023418"/>
                                                                                          <a:gd name="connsiteX14" fmla="*/ 64215 w 1363328"/>
                                                                                          <a:gd name="connsiteY14" fmla="*/ 1508919 h 3023418"/>
                                                                                          <a:gd name="connsiteX15" fmla="*/ 26115 w 1363328"/>
                                                                                          <a:gd name="connsiteY15" fmla="*/ 1451769 h 3023418"/>
                                                                                          <a:gd name="connsiteX16" fmla="*/ 715 w 1363328"/>
                                                                                          <a:gd name="connsiteY16" fmla="*/ 1407319 h 3023418"/>
                                                                                          <a:gd name="connsiteX17" fmla="*/ 13415 w 1363328"/>
                                                                                          <a:gd name="connsiteY17" fmla="*/ 1350169 h 3023418"/>
                                                                                          <a:gd name="connsiteX18" fmla="*/ 76915 w 1363328"/>
                                                                                          <a:gd name="connsiteY18" fmla="*/ 1305719 h 3023418"/>
                                                                                          <a:gd name="connsiteX19" fmla="*/ 210265 w 1363328"/>
                                                                                          <a:gd name="connsiteY19" fmla="*/ 1096169 h 3023418"/>
                                                                                          <a:gd name="connsiteX20" fmla="*/ 330915 w 1363328"/>
                                                                                          <a:gd name="connsiteY20" fmla="*/ 689769 h 3023418"/>
                                                                                          <a:gd name="connsiteX21" fmla="*/ 369015 w 1363328"/>
                                                                                          <a:gd name="connsiteY21" fmla="*/ 359569 h 3023418"/>
                                                                                          <a:gd name="connsiteX22" fmla="*/ 267415 w 1363328"/>
                                                                                          <a:gd name="connsiteY22" fmla="*/ 156369 h 3023418"/>
                                                                                          <a:gd name="connsiteX23" fmla="*/ 222965 w 1363328"/>
                                                                                          <a:gd name="connsiteY23" fmla="*/ 130969 h 3023418"/>
                                                                                          <a:gd name="connsiteX24" fmla="*/ 197565 w 1363328"/>
                                                                                          <a:gd name="connsiteY24" fmla="*/ 130969 h 3023418"/>
                                                                                          <a:gd name="connsiteX25" fmla="*/ 216615 w 1363328"/>
                                                                                          <a:gd name="connsiteY25" fmla="*/ 111919 h 3023418"/>
                                                                                          <a:gd name="connsiteX26" fmla="*/ 278260 w 1363328"/>
                                                                                          <a:gd name="connsiteY26" fmla="*/ 54769 h 3023418"/>
                                                                                          <a:gd name="connsiteX27" fmla="*/ 334055 w 1363328"/>
                                                                                          <a:gd name="connsiteY27" fmla="*/ 0 h 3023418"/>
                                                                                          <a:gd name="connsiteX28" fmla="*/ 388778 w 1363328"/>
                                                                                          <a:gd name="connsiteY28" fmla="*/ 24606 h 3023418"/>
                                                                                          <a:gd name="connsiteX29" fmla="*/ 513353 w 1363328"/>
                                                                                          <a:gd name="connsiteY29" fmla="*/ 207169 h 3023418"/>
                                                                                          <a:gd name="connsiteX30" fmla="*/ 627522 w 1363328"/>
                                                                                          <a:gd name="connsiteY30" fmla="*/ 296862 h 3023418"/>
                                                                                          <a:gd name="connsiteX31" fmla="*/ 711915 w 1363328"/>
                                                                                          <a:gd name="connsiteY31" fmla="*/ 391319 h 3023418"/>
                                                                                          <a:gd name="connsiteX32" fmla="*/ 773559 w 1363328"/>
                                                                                          <a:gd name="connsiteY32" fmla="*/ 386556 h 3023418"/>
                                                                                          <a:gd name="connsiteX33" fmla="*/ 819508 w 1363328"/>
                                                                                          <a:gd name="connsiteY33" fmla="*/ 419893 h 3023418"/>
                                                                                          <a:gd name="connsiteX34" fmla="*/ 838915 w 1363328"/>
                                                                                          <a:gd name="connsiteY34" fmla="*/ 433388 h 3023418"/>
                                                                                          <a:gd name="connsiteX35" fmla="*/ 836489 w 1363328"/>
                                                                                          <a:gd name="connsiteY35" fmla="*/ 432594 h 3023418"/>
                                                                                          <a:gd name="connsiteX36" fmla="*/ 851615 w 1363328"/>
                                                                                          <a:gd name="connsiteY36" fmla="*/ 442119 h 3023418"/>
                                                                                          <a:gd name="connsiteX37" fmla="*/ 904066 w 1363328"/>
                                                                                          <a:gd name="connsiteY37" fmla="*/ 454024 h 3023418"/>
                                                                                          <a:gd name="connsiteX38" fmla="*/ 865253 w 1363328"/>
                                                                                          <a:gd name="connsiteY38" fmla="*/ 327819 h 3023418"/>
                                                                                          <a:gd name="connsiteX39" fmla="*/ 968483 w 1363328"/>
                                                                                          <a:gd name="connsiteY39" fmla="*/ 407194 h 3023418"/>
                                                                                          <a:gd name="connsiteX40" fmla="*/ 1042115 w 1363328"/>
                                                                                          <a:gd name="connsiteY40" fmla="*/ 511969 h 3023418"/>
                                                                                          <a:gd name="connsiteX41" fmla="*/ 1073865 w 1363328"/>
                                                                                          <a:gd name="connsiteY41" fmla="*/ 531019 h 3023418"/>
                                                                                          <a:gd name="connsiteX42" fmla="*/ 1137365 w 1363328"/>
                                                                                          <a:gd name="connsiteY42" fmla="*/ 638969 h 3023418"/>
                                                                                          <a:gd name="connsiteX43" fmla="*/ 1213565 w 1363328"/>
                                                                                          <a:gd name="connsiteY43" fmla="*/ 708819 h 3023418"/>
                                                                                          <a:gd name="connsiteX44" fmla="*/ 1213565 w 1363328"/>
                                                                                          <a:gd name="connsiteY44" fmla="*/ 778669 h 3023418"/>
                                                                                          <a:gd name="connsiteX45" fmla="*/ 1213565 w 1363328"/>
                                                                                          <a:gd name="connsiteY45" fmla="*/ 931069 h 3023418"/>
                                                                                          <a:gd name="connsiteX46" fmla="*/ 1219915 w 1363328"/>
                                                                                          <a:gd name="connsiteY46" fmla="*/ 1045369 h 3023418"/>
                                                                                          <a:gd name="connsiteX47" fmla="*/ 1207215 w 1363328"/>
                                                                                          <a:gd name="connsiteY47" fmla="*/ 1083469 h 3023418"/>
                                                                                          <a:gd name="connsiteX48" fmla="*/ 1004015 w 1363328"/>
                                                                                          <a:gd name="connsiteY48" fmla="*/ 1108869 h 3023418"/>
                                                                                          <a:gd name="connsiteX49" fmla="*/ 902415 w 1363328"/>
                                                                                          <a:gd name="connsiteY49" fmla="*/ 1108869 h 3023418"/>
                                                                                          <a:gd name="connsiteX50" fmla="*/ 794465 w 1363328"/>
                                                                                          <a:gd name="connsiteY50" fmla="*/ 1108869 h 3023418"/>
                                                                                          <a:gd name="connsiteX51" fmla="*/ 737315 w 1363328"/>
                                                                                          <a:gd name="connsiteY51" fmla="*/ 1127919 h 3023418"/>
                                                                                          <a:gd name="connsiteX52" fmla="*/ 724615 w 1363328"/>
                                                                                          <a:gd name="connsiteY52" fmla="*/ 1178719 h 3023418"/>
                                                                                          <a:gd name="connsiteX53" fmla="*/ 724615 w 1363328"/>
                                                                                          <a:gd name="connsiteY53" fmla="*/ 1242219 h 3023418"/>
                                                                                          <a:gd name="connsiteX54" fmla="*/ 724615 w 1363328"/>
                                                                                          <a:gd name="connsiteY54" fmla="*/ 1318419 h 3023418"/>
                                                                                          <a:gd name="connsiteX55" fmla="*/ 743665 w 1363328"/>
                                                                                          <a:gd name="connsiteY55" fmla="*/ 1375569 h 3023418"/>
                                                                                          <a:gd name="connsiteX56" fmla="*/ 756365 w 1363328"/>
                                                                                          <a:gd name="connsiteY56" fmla="*/ 1400969 h 3023418"/>
                                                                                          <a:gd name="connsiteX57" fmla="*/ 781765 w 1363328"/>
                                                                                          <a:gd name="connsiteY57" fmla="*/ 1420019 h 3023418"/>
                                                                                          <a:gd name="connsiteX58" fmla="*/ 807165 w 1363328"/>
                                                                                          <a:gd name="connsiteY58" fmla="*/ 1439069 h 3023418"/>
                                                                                          <a:gd name="connsiteX59" fmla="*/ 788115 w 1363328"/>
                                                                                          <a:gd name="connsiteY59" fmla="*/ 1445419 h 3023418"/>
                                                                                          <a:gd name="connsiteX60" fmla="*/ 769065 w 1363328"/>
                                                                                          <a:gd name="connsiteY60" fmla="*/ 1445419 h 3023418"/>
                                                                                          <a:gd name="connsiteX61" fmla="*/ 769065 w 1363328"/>
                                                                                          <a:gd name="connsiteY61" fmla="*/ 1470819 h 3023418"/>
                                                                                          <a:gd name="connsiteX62" fmla="*/ 769065 w 1363328"/>
                                                                                          <a:gd name="connsiteY62" fmla="*/ 1470819 h 3023418"/>
                                                                                          <a:gd name="connsiteX63" fmla="*/ 769065 w 1363328"/>
                                                                                          <a:gd name="connsiteY63" fmla="*/ 1508919 h 3023418"/>
                                                                                          <a:gd name="connsiteX64" fmla="*/ 686515 w 1363328"/>
                                                                                          <a:gd name="connsiteY64" fmla="*/ 1470819 h 3023418"/>
                                                                                          <a:gd name="connsiteX65" fmla="*/ 591265 w 1363328"/>
                                                                                          <a:gd name="connsiteY65" fmla="*/ 1521619 h 3023418"/>
                                                                                          <a:gd name="connsiteX66" fmla="*/ 483315 w 1363328"/>
                                                                                          <a:gd name="connsiteY66" fmla="*/ 1680369 h 3023418"/>
                                                                                          <a:gd name="connsiteX67" fmla="*/ 476965 w 1363328"/>
                                                                                          <a:gd name="connsiteY67" fmla="*/ 1794669 h 3023418"/>
                                                                                          <a:gd name="connsiteX68" fmla="*/ 502365 w 1363328"/>
                                                                                          <a:gd name="connsiteY68" fmla="*/ 1915319 h 3023418"/>
                                                                                          <a:gd name="connsiteX69" fmla="*/ 502365 w 1363328"/>
                                                                                          <a:gd name="connsiteY69" fmla="*/ 2055019 h 3023418"/>
                                                                                          <a:gd name="connsiteX70" fmla="*/ 502365 w 1363328"/>
                                                                                          <a:gd name="connsiteY70" fmla="*/ 2232819 h 3023418"/>
                                                                                          <a:gd name="connsiteX71" fmla="*/ 502365 w 1363328"/>
                                                                                          <a:gd name="connsiteY71" fmla="*/ 2391569 h 3023418"/>
                                                                                          <a:gd name="connsiteX72" fmla="*/ 502365 w 1363328"/>
                                                                                          <a:gd name="connsiteY72" fmla="*/ 2524919 h 3023418"/>
                                                                                          <a:gd name="connsiteX73" fmla="*/ 515065 w 1363328"/>
                                                                                          <a:gd name="connsiteY73" fmla="*/ 2613819 h 3023418"/>
                                                                                          <a:gd name="connsiteX74" fmla="*/ 584915 w 1363328"/>
                                                                                          <a:gd name="connsiteY74" fmla="*/ 2626519 h 3023418"/>
                                                                                          <a:gd name="connsiteX75" fmla="*/ 661115 w 1363328"/>
                                                                                          <a:gd name="connsiteY75" fmla="*/ 2601119 h 3023418"/>
                                                                                          <a:gd name="connsiteX76" fmla="*/ 699215 w 1363328"/>
                                                                                          <a:gd name="connsiteY76" fmla="*/ 2550319 h 3023418"/>
                                                                                          <a:gd name="connsiteX77" fmla="*/ 712153 w 1363328"/>
                                                                                          <a:gd name="connsiteY77" fmla="*/ 2537619 h 3023418"/>
                                                                                          <a:gd name="connsiteX78" fmla="*/ 762715 w 1363328"/>
                                                                                          <a:gd name="connsiteY78" fmla="*/ 2594769 h 3023418"/>
                                                                                          <a:gd name="connsiteX79" fmla="*/ 813515 w 1363328"/>
                                                                                          <a:gd name="connsiteY79" fmla="*/ 2620169 h 3023418"/>
                                                                                          <a:gd name="connsiteX80" fmla="*/ 838915 w 1363328"/>
                                                                                          <a:gd name="connsiteY80" fmla="*/ 2620169 h 3023418"/>
                                                                                          <a:gd name="connsiteX81" fmla="*/ 832565 w 1363328"/>
                                                                                          <a:gd name="connsiteY81" fmla="*/ 2582069 h 3023418"/>
                                                                                          <a:gd name="connsiteX82" fmla="*/ 819865 w 1363328"/>
                                                                                          <a:gd name="connsiteY82" fmla="*/ 2575719 h 3023418"/>
                                                                                          <a:gd name="connsiteX83" fmla="*/ 1010365 w 1363328"/>
                                                                                          <a:gd name="connsiteY83" fmla="*/ 2702719 h 3023418"/>
                                                                                          <a:gd name="connsiteX84" fmla="*/ 1054815 w 1363328"/>
                                                                                          <a:gd name="connsiteY84" fmla="*/ 2715419 h 3023418"/>
                                                                                          <a:gd name="connsiteX85" fmla="*/ 1029415 w 1363328"/>
                                                                                          <a:gd name="connsiteY85" fmla="*/ 2658269 h 3023418"/>
                                                                                          <a:gd name="connsiteX86" fmla="*/ 1023065 w 1363328"/>
                                                                                          <a:gd name="connsiteY86" fmla="*/ 2613819 h 3023418"/>
                                                                                          <a:gd name="connsiteX87" fmla="*/ 1029415 w 1363328"/>
                                                                                          <a:gd name="connsiteY87" fmla="*/ 2607469 h 3023418"/>
                                                                                          <a:gd name="connsiteX88" fmla="*/ 1238965 w 1363328"/>
                                                                                          <a:gd name="connsiteY88" fmla="*/ 2728119 h 3023418"/>
                                                                                          <a:gd name="connsiteX89" fmla="*/ 1355232 w 1363328"/>
                                                                                          <a:gd name="connsiteY89" fmla="*/ 3014776 h 3023418"/>
                                                                                          <a:gd name="connsiteX0" fmla="*/ 1355232 w 1363328"/>
                                                                                          <a:gd name="connsiteY0" fmla="*/ 3014776 h 3023418"/>
                                                                                          <a:gd name="connsiteX1" fmla="*/ 1016715 w 1363328"/>
                                                                                          <a:gd name="connsiteY1" fmla="*/ 2886869 h 3023418"/>
                                                                                          <a:gd name="connsiteX2" fmla="*/ 1042115 w 1363328"/>
                                                                                          <a:gd name="connsiteY2" fmla="*/ 3023394 h 3023418"/>
                                                                                          <a:gd name="connsiteX3" fmla="*/ 788115 w 1363328"/>
                                                                                          <a:gd name="connsiteY3" fmla="*/ 2874169 h 3023418"/>
                                                                                          <a:gd name="connsiteX4" fmla="*/ 381715 w 1363328"/>
                                                                                          <a:gd name="connsiteY4" fmla="*/ 2626519 h 3023418"/>
                                                                                          <a:gd name="connsiteX5" fmla="*/ 349965 w 1363328"/>
                                                                                          <a:gd name="connsiteY5" fmla="*/ 2715419 h 3023418"/>
                                                                                          <a:gd name="connsiteX6" fmla="*/ 51515 w 1363328"/>
                                                                                          <a:gd name="connsiteY6" fmla="*/ 2582069 h 3023418"/>
                                                                                          <a:gd name="connsiteX7" fmla="*/ 38815 w 1363328"/>
                                                                                          <a:gd name="connsiteY7" fmla="*/ 2543969 h 3023418"/>
                                                                                          <a:gd name="connsiteX8" fmla="*/ 57865 w 1363328"/>
                                                                                          <a:gd name="connsiteY8" fmla="*/ 2499519 h 3023418"/>
                                                                                          <a:gd name="connsiteX9" fmla="*/ 115015 w 1363328"/>
                                                                                          <a:gd name="connsiteY9" fmla="*/ 2270919 h 3023418"/>
                                                                                          <a:gd name="connsiteX10" fmla="*/ 216615 w 1363328"/>
                                                                                          <a:gd name="connsiteY10" fmla="*/ 1928019 h 3023418"/>
                                                                                          <a:gd name="connsiteX11" fmla="*/ 273765 w 1363328"/>
                                                                                          <a:gd name="connsiteY11" fmla="*/ 1788319 h 3023418"/>
                                                                                          <a:gd name="connsiteX12" fmla="*/ 254715 w 1363328"/>
                                                                                          <a:gd name="connsiteY12" fmla="*/ 1667669 h 3023418"/>
                                                                                          <a:gd name="connsiteX13" fmla="*/ 203915 w 1363328"/>
                                                                                          <a:gd name="connsiteY13" fmla="*/ 1597819 h 3023418"/>
                                                                                          <a:gd name="connsiteX14" fmla="*/ 64215 w 1363328"/>
                                                                                          <a:gd name="connsiteY14" fmla="*/ 1508919 h 3023418"/>
                                                                                          <a:gd name="connsiteX15" fmla="*/ 26115 w 1363328"/>
                                                                                          <a:gd name="connsiteY15" fmla="*/ 1451769 h 3023418"/>
                                                                                          <a:gd name="connsiteX16" fmla="*/ 715 w 1363328"/>
                                                                                          <a:gd name="connsiteY16" fmla="*/ 1407319 h 3023418"/>
                                                                                          <a:gd name="connsiteX17" fmla="*/ 13415 w 1363328"/>
                                                                                          <a:gd name="connsiteY17" fmla="*/ 1350169 h 3023418"/>
                                                                                          <a:gd name="connsiteX18" fmla="*/ 76915 w 1363328"/>
                                                                                          <a:gd name="connsiteY18" fmla="*/ 1305719 h 3023418"/>
                                                                                          <a:gd name="connsiteX19" fmla="*/ 210265 w 1363328"/>
                                                                                          <a:gd name="connsiteY19" fmla="*/ 1096169 h 3023418"/>
                                                                                          <a:gd name="connsiteX20" fmla="*/ 330915 w 1363328"/>
                                                                                          <a:gd name="connsiteY20" fmla="*/ 689769 h 3023418"/>
                                                                                          <a:gd name="connsiteX21" fmla="*/ 369015 w 1363328"/>
                                                                                          <a:gd name="connsiteY21" fmla="*/ 359569 h 3023418"/>
                                                                                          <a:gd name="connsiteX22" fmla="*/ 267415 w 1363328"/>
                                                                                          <a:gd name="connsiteY22" fmla="*/ 156369 h 3023418"/>
                                                                                          <a:gd name="connsiteX23" fmla="*/ 222965 w 1363328"/>
                                                                                          <a:gd name="connsiteY23" fmla="*/ 130969 h 3023418"/>
                                                                                          <a:gd name="connsiteX24" fmla="*/ 197565 w 1363328"/>
                                                                                          <a:gd name="connsiteY24" fmla="*/ 130969 h 3023418"/>
                                                                                          <a:gd name="connsiteX25" fmla="*/ 216615 w 1363328"/>
                                                                                          <a:gd name="connsiteY25" fmla="*/ 111919 h 3023418"/>
                                                                                          <a:gd name="connsiteX26" fmla="*/ 278260 w 1363328"/>
                                                                                          <a:gd name="connsiteY26" fmla="*/ 54769 h 3023418"/>
                                                                                          <a:gd name="connsiteX27" fmla="*/ 334055 w 1363328"/>
                                                                                          <a:gd name="connsiteY27" fmla="*/ 0 h 3023418"/>
                                                                                          <a:gd name="connsiteX28" fmla="*/ 388778 w 1363328"/>
                                                                                          <a:gd name="connsiteY28" fmla="*/ 24606 h 3023418"/>
                                                                                          <a:gd name="connsiteX29" fmla="*/ 513353 w 1363328"/>
                                                                                          <a:gd name="connsiteY29" fmla="*/ 207169 h 3023418"/>
                                                                                          <a:gd name="connsiteX30" fmla="*/ 627522 w 1363328"/>
                                                                                          <a:gd name="connsiteY30" fmla="*/ 296862 h 3023418"/>
                                                                                          <a:gd name="connsiteX31" fmla="*/ 711915 w 1363328"/>
                                                                                          <a:gd name="connsiteY31" fmla="*/ 391319 h 3023418"/>
                                                                                          <a:gd name="connsiteX32" fmla="*/ 773559 w 1363328"/>
                                                                                          <a:gd name="connsiteY32" fmla="*/ 386556 h 3023418"/>
                                                                                          <a:gd name="connsiteX33" fmla="*/ 819508 w 1363328"/>
                                                                                          <a:gd name="connsiteY33" fmla="*/ 419893 h 3023418"/>
                                                                                          <a:gd name="connsiteX34" fmla="*/ 838915 w 1363328"/>
                                                                                          <a:gd name="connsiteY34" fmla="*/ 433388 h 3023418"/>
                                                                                          <a:gd name="connsiteX35" fmla="*/ 836489 w 1363328"/>
                                                                                          <a:gd name="connsiteY35" fmla="*/ 432594 h 3023418"/>
                                                                                          <a:gd name="connsiteX36" fmla="*/ 851615 w 1363328"/>
                                                                                          <a:gd name="connsiteY36" fmla="*/ 442119 h 3023418"/>
                                                                                          <a:gd name="connsiteX37" fmla="*/ 904066 w 1363328"/>
                                                                                          <a:gd name="connsiteY37" fmla="*/ 454024 h 3023418"/>
                                                                                          <a:gd name="connsiteX38" fmla="*/ 865253 w 1363328"/>
                                                                                          <a:gd name="connsiteY38" fmla="*/ 327819 h 3023418"/>
                                                                                          <a:gd name="connsiteX39" fmla="*/ 975761 w 1363328"/>
                                                                                          <a:gd name="connsiteY39" fmla="*/ 397669 h 3023418"/>
                                                                                          <a:gd name="connsiteX40" fmla="*/ 1042115 w 1363328"/>
                                                                                          <a:gd name="connsiteY40" fmla="*/ 511969 h 3023418"/>
                                                                                          <a:gd name="connsiteX41" fmla="*/ 1073865 w 1363328"/>
                                                                                          <a:gd name="connsiteY41" fmla="*/ 531019 h 3023418"/>
                                                                                          <a:gd name="connsiteX42" fmla="*/ 1137365 w 1363328"/>
                                                                                          <a:gd name="connsiteY42" fmla="*/ 638969 h 3023418"/>
                                                                                          <a:gd name="connsiteX43" fmla="*/ 1213565 w 1363328"/>
                                                                                          <a:gd name="connsiteY43" fmla="*/ 708819 h 3023418"/>
                                                                                          <a:gd name="connsiteX44" fmla="*/ 1213565 w 1363328"/>
                                                                                          <a:gd name="connsiteY44" fmla="*/ 778669 h 3023418"/>
                                                                                          <a:gd name="connsiteX45" fmla="*/ 1213565 w 1363328"/>
                                                                                          <a:gd name="connsiteY45" fmla="*/ 931069 h 3023418"/>
                                                                                          <a:gd name="connsiteX46" fmla="*/ 1219915 w 1363328"/>
                                                                                          <a:gd name="connsiteY46" fmla="*/ 1045369 h 3023418"/>
                                                                                          <a:gd name="connsiteX47" fmla="*/ 1207215 w 1363328"/>
                                                                                          <a:gd name="connsiteY47" fmla="*/ 1083469 h 3023418"/>
                                                                                          <a:gd name="connsiteX48" fmla="*/ 1004015 w 1363328"/>
                                                                                          <a:gd name="connsiteY48" fmla="*/ 1108869 h 3023418"/>
                                                                                          <a:gd name="connsiteX49" fmla="*/ 902415 w 1363328"/>
                                                                                          <a:gd name="connsiteY49" fmla="*/ 1108869 h 3023418"/>
                                                                                          <a:gd name="connsiteX50" fmla="*/ 794465 w 1363328"/>
                                                                                          <a:gd name="connsiteY50" fmla="*/ 1108869 h 3023418"/>
                                                                                          <a:gd name="connsiteX51" fmla="*/ 737315 w 1363328"/>
                                                                                          <a:gd name="connsiteY51" fmla="*/ 1127919 h 3023418"/>
                                                                                          <a:gd name="connsiteX52" fmla="*/ 724615 w 1363328"/>
                                                                                          <a:gd name="connsiteY52" fmla="*/ 1178719 h 3023418"/>
                                                                                          <a:gd name="connsiteX53" fmla="*/ 724615 w 1363328"/>
                                                                                          <a:gd name="connsiteY53" fmla="*/ 1242219 h 3023418"/>
                                                                                          <a:gd name="connsiteX54" fmla="*/ 724615 w 1363328"/>
                                                                                          <a:gd name="connsiteY54" fmla="*/ 1318419 h 3023418"/>
                                                                                          <a:gd name="connsiteX55" fmla="*/ 743665 w 1363328"/>
                                                                                          <a:gd name="connsiteY55" fmla="*/ 1375569 h 3023418"/>
                                                                                          <a:gd name="connsiteX56" fmla="*/ 756365 w 1363328"/>
                                                                                          <a:gd name="connsiteY56" fmla="*/ 1400969 h 3023418"/>
                                                                                          <a:gd name="connsiteX57" fmla="*/ 781765 w 1363328"/>
                                                                                          <a:gd name="connsiteY57" fmla="*/ 1420019 h 3023418"/>
                                                                                          <a:gd name="connsiteX58" fmla="*/ 807165 w 1363328"/>
                                                                                          <a:gd name="connsiteY58" fmla="*/ 1439069 h 3023418"/>
                                                                                          <a:gd name="connsiteX59" fmla="*/ 788115 w 1363328"/>
                                                                                          <a:gd name="connsiteY59" fmla="*/ 1445419 h 3023418"/>
                                                                                          <a:gd name="connsiteX60" fmla="*/ 769065 w 1363328"/>
                                                                                          <a:gd name="connsiteY60" fmla="*/ 1445419 h 3023418"/>
                                                                                          <a:gd name="connsiteX61" fmla="*/ 769065 w 1363328"/>
                                                                                          <a:gd name="connsiteY61" fmla="*/ 1470819 h 3023418"/>
                                                                                          <a:gd name="connsiteX62" fmla="*/ 769065 w 1363328"/>
                                                                                          <a:gd name="connsiteY62" fmla="*/ 1470819 h 3023418"/>
                                                                                          <a:gd name="connsiteX63" fmla="*/ 769065 w 1363328"/>
                                                                                          <a:gd name="connsiteY63" fmla="*/ 1508919 h 3023418"/>
                                                                                          <a:gd name="connsiteX64" fmla="*/ 686515 w 1363328"/>
                                                                                          <a:gd name="connsiteY64" fmla="*/ 1470819 h 3023418"/>
                                                                                          <a:gd name="connsiteX65" fmla="*/ 591265 w 1363328"/>
                                                                                          <a:gd name="connsiteY65" fmla="*/ 1521619 h 3023418"/>
                                                                                          <a:gd name="connsiteX66" fmla="*/ 483315 w 1363328"/>
                                                                                          <a:gd name="connsiteY66" fmla="*/ 1680369 h 3023418"/>
                                                                                          <a:gd name="connsiteX67" fmla="*/ 476965 w 1363328"/>
                                                                                          <a:gd name="connsiteY67" fmla="*/ 1794669 h 3023418"/>
                                                                                          <a:gd name="connsiteX68" fmla="*/ 502365 w 1363328"/>
                                                                                          <a:gd name="connsiteY68" fmla="*/ 1915319 h 3023418"/>
                                                                                          <a:gd name="connsiteX69" fmla="*/ 502365 w 1363328"/>
                                                                                          <a:gd name="connsiteY69" fmla="*/ 2055019 h 3023418"/>
                                                                                          <a:gd name="connsiteX70" fmla="*/ 502365 w 1363328"/>
                                                                                          <a:gd name="connsiteY70" fmla="*/ 2232819 h 3023418"/>
                                                                                          <a:gd name="connsiteX71" fmla="*/ 502365 w 1363328"/>
                                                                                          <a:gd name="connsiteY71" fmla="*/ 2391569 h 3023418"/>
                                                                                          <a:gd name="connsiteX72" fmla="*/ 502365 w 1363328"/>
                                                                                          <a:gd name="connsiteY72" fmla="*/ 2524919 h 3023418"/>
                                                                                          <a:gd name="connsiteX73" fmla="*/ 515065 w 1363328"/>
                                                                                          <a:gd name="connsiteY73" fmla="*/ 2613819 h 3023418"/>
                                                                                          <a:gd name="connsiteX74" fmla="*/ 584915 w 1363328"/>
                                                                                          <a:gd name="connsiteY74" fmla="*/ 2626519 h 3023418"/>
                                                                                          <a:gd name="connsiteX75" fmla="*/ 661115 w 1363328"/>
                                                                                          <a:gd name="connsiteY75" fmla="*/ 2601119 h 3023418"/>
                                                                                          <a:gd name="connsiteX76" fmla="*/ 699215 w 1363328"/>
                                                                                          <a:gd name="connsiteY76" fmla="*/ 2550319 h 3023418"/>
                                                                                          <a:gd name="connsiteX77" fmla="*/ 712153 w 1363328"/>
                                                                                          <a:gd name="connsiteY77" fmla="*/ 2537619 h 3023418"/>
                                                                                          <a:gd name="connsiteX78" fmla="*/ 762715 w 1363328"/>
                                                                                          <a:gd name="connsiteY78" fmla="*/ 2594769 h 3023418"/>
                                                                                          <a:gd name="connsiteX79" fmla="*/ 813515 w 1363328"/>
                                                                                          <a:gd name="connsiteY79" fmla="*/ 2620169 h 3023418"/>
                                                                                          <a:gd name="connsiteX80" fmla="*/ 838915 w 1363328"/>
                                                                                          <a:gd name="connsiteY80" fmla="*/ 2620169 h 3023418"/>
                                                                                          <a:gd name="connsiteX81" fmla="*/ 832565 w 1363328"/>
                                                                                          <a:gd name="connsiteY81" fmla="*/ 2582069 h 3023418"/>
                                                                                          <a:gd name="connsiteX82" fmla="*/ 819865 w 1363328"/>
                                                                                          <a:gd name="connsiteY82" fmla="*/ 2575719 h 3023418"/>
                                                                                          <a:gd name="connsiteX83" fmla="*/ 1010365 w 1363328"/>
                                                                                          <a:gd name="connsiteY83" fmla="*/ 2702719 h 3023418"/>
                                                                                          <a:gd name="connsiteX84" fmla="*/ 1054815 w 1363328"/>
                                                                                          <a:gd name="connsiteY84" fmla="*/ 2715419 h 3023418"/>
                                                                                          <a:gd name="connsiteX85" fmla="*/ 1029415 w 1363328"/>
                                                                                          <a:gd name="connsiteY85" fmla="*/ 2658269 h 3023418"/>
                                                                                          <a:gd name="connsiteX86" fmla="*/ 1023065 w 1363328"/>
                                                                                          <a:gd name="connsiteY86" fmla="*/ 2613819 h 3023418"/>
                                                                                          <a:gd name="connsiteX87" fmla="*/ 1029415 w 1363328"/>
                                                                                          <a:gd name="connsiteY87" fmla="*/ 2607469 h 3023418"/>
                                                                                          <a:gd name="connsiteX88" fmla="*/ 1238965 w 1363328"/>
                                                                                          <a:gd name="connsiteY88" fmla="*/ 2728119 h 3023418"/>
                                                                                          <a:gd name="connsiteX89" fmla="*/ 1355232 w 1363328"/>
                                                                                          <a:gd name="connsiteY89" fmla="*/ 3014776 h 3023418"/>
                                                                                          <a:gd name="connsiteX0" fmla="*/ 1355232 w 1363328"/>
                                                                                          <a:gd name="connsiteY0" fmla="*/ 3014776 h 3023418"/>
                                                                                          <a:gd name="connsiteX1" fmla="*/ 1016715 w 1363328"/>
                                                                                          <a:gd name="connsiteY1" fmla="*/ 2886869 h 3023418"/>
                                                                                          <a:gd name="connsiteX2" fmla="*/ 1042115 w 1363328"/>
                                                                                          <a:gd name="connsiteY2" fmla="*/ 3023394 h 3023418"/>
                                                                                          <a:gd name="connsiteX3" fmla="*/ 788115 w 1363328"/>
                                                                                          <a:gd name="connsiteY3" fmla="*/ 2874169 h 3023418"/>
                                                                                          <a:gd name="connsiteX4" fmla="*/ 381715 w 1363328"/>
                                                                                          <a:gd name="connsiteY4" fmla="*/ 2626519 h 3023418"/>
                                                                                          <a:gd name="connsiteX5" fmla="*/ 349965 w 1363328"/>
                                                                                          <a:gd name="connsiteY5" fmla="*/ 2715419 h 3023418"/>
                                                                                          <a:gd name="connsiteX6" fmla="*/ 51515 w 1363328"/>
                                                                                          <a:gd name="connsiteY6" fmla="*/ 2582069 h 3023418"/>
                                                                                          <a:gd name="connsiteX7" fmla="*/ 38815 w 1363328"/>
                                                                                          <a:gd name="connsiteY7" fmla="*/ 2543969 h 3023418"/>
                                                                                          <a:gd name="connsiteX8" fmla="*/ 57865 w 1363328"/>
                                                                                          <a:gd name="connsiteY8" fmla="*/ 2499519 h 3023418"/>
                                                                                          <a:gd name="connsiteX9" fmla="*/ 115015 w 1363328"/>
                                                                                          <a:gd name="connsiteY9" fmla="*/ 2270919 h 3023418"/>
                                                                                          <a:gd name="connsiteX10" fmla="*/ 216615 w 1363328"/>
                                                                                          <a:gd name="connsiteY10" fmla="*/ 1928019 h 3023418"/>
                                                                                          <a:gd name="connsiteX11" fmla="*/ 273765 w 1363328"/>
                                                                                          <a:gd name="connsiteY11" fmla="*/ 1788319 h 3023418"/>
                                                                                          <a:gd name="connsiteX12" fmla="*/ 254715 w 1363328"/>
                                                                                          <a:gd name="connsiteY12" fmla="*/ 1667669 h 3023418"/>
                                                                                          <a:gd name="connsiteX13" fmla="*/ 203915 w 1363328"/>
                                                                                          <a:gd name="connsiteY13" fmla="*/ 1597819 h 3023418"/>
                                                                                          <a:gd name="connsiteX14" fmla="*/ 64215 w 1363328"/>
                                                                                          <a:gd name="connsiteY14" fmla="*/ 1508919 h 3023418"/>
                                                                                          <a:gd name="connsiteX15" fmla="*/ 26115 w 1363328"/>
                                                                                          <a:gd name="connsiteY15" fmla="*/ 1451769 h 3023418"/>
                                                                                          <a:gd name="connsiteX16" fmla="*/ 715 w 1363328"/>
                                                                                          <a:gd name="connsiteY16" fmla="*/ 1407319 h 3023418"/>
                                                                                          <a:gd name="connsiteX17" fmla="*/ 13415 w 1363328"/>
                                                                                          <a:gd name="connsiteY17" fmla="*/ 1350169 h 3023418"/>
                                                                                          <a:gd name="connsiteX18" fmla="*/ 76915 w 1363328"/>
                                                                                          <a:gd name="connsiteY18" fmla="*/ 1305719 h 3023418"/>
                                                                                          <a:gd name="connsiteX19" fmla="*/ 210265 w 1363328"/>
                                                                                          <a:gd name="connsiteY19" fmla="*/ 1096169 h 3023418"/>
                                                                                          <a:gd name="connsiteX20" fmla="*/ 330915 w 1363328"/>
                                                                                          <a:gd name="connsiteY20" fmla="*/ 689769 h 3023418"/>
                                                                                          <a:gd name="connsiteX21" fmla="*/ 369015 w 1363328"/>
                                                                                          <a:gd name="connsiteY21" fmla="*/ 359569 h 3023418"/>
                                                                                          <a:gd name="connsiteX22" fmla="*/ 267415 w 1363328"/>
                                                                                          <a:gd name="connsiteY22" fmla="*/ 156369 h 3023418"/>
                                                                                          <a:gd name="connsiteX23" fmla="*/ 222965 w 1363328"/>
                                                                                          <a:gd name="connsiteY23" fmla="*/ 130969 h 3023418"/>
                                                                                          <a:gd name="connsiteX24" fmla="*/ 197565 w 1363328"/>
                                                                                          <a:gd name="connsiteY24" fmla="*/ 130969 h 3023418"/>
                                                                                          <a:gd name="connsiteX25" fmla="*/ 216615 w 1363328"/>
                                                                                          <a:gd name="connsiteY25" fmla="*/ 111919 h 3023418"/>
                                                                                          <a:gd name="connsiteX26" fmla="*/ 278260 w 1363328"/>
                                                                                          <a:gd name="connsiteY26" fmla="*/ 54769 h 3023418"/>
                                                                                          <a:gd name="connsiteX27" fmla="*/ 334055 w 1363328"/>
                                                                                          <a:gd name="connsiteY27" fmla="*/ 0 h 3023418"/>
                                                                                          <a:gd name="connsiteX28" fmla="*/ 388778 w 1363328"/>
                                                                                          <a:gd name="connsiteY28" fmla="*/ 24606 h 3023418"/>
                                                                                          <a:gd name="connsiteX29" fmla="*/ 513353 w 1363328"/>
                                                                                          <a:gd name="connsiteY29" fmla="*/ 207169 h 3023418"/>
                                                                                          <a:gd name="connsiteX30" fmla="*/ 627522 w 1363328"/>
                                                                                          <a:gd name="connsiteY30" fmla="*/ 296862 h 3023418"/>
                                                                                          <a:gd name="connsiteX31" fmla="*/ 711915 w 1363328"/>
                                                                                          <a:gd name="connsiteY31" fmla="*/ 391319 h 3023418"/>
                                                                                          <a:gd name="connsiteX32" fmla="*/ 773559 w 1363328"/>
                                                                                          <a:gd name="connsiteY32" fmla="*/ 386556 h 3023418"/>
                                                                                          <a:gd name="connsiteX33" fmla="*/ 819508 w 1363328"/>
                                                                                          <a:gd name="connsiteY33" fmla="*/ 419893 h 3023418"/>
                                                                                          <a:gd name="connsiteX34" fmla="*/ 838915 w 1363328"/>
                                                                                          <a:gd name="connsiteY34" fmla="*/ 433388 h 3023418"/>
                                                                                          <a:gd name="connsiteX35" fmla="*/ 836489 w 1363328"/>
                                                                                          <a:gd name="connsiteY35" fmla="*/ 432594 h 3023418"/>
                                                                                          <a:gd name="connsiteX36" fmla="*/ 851615 w 1363328"/>
                                                                                          <a:gd name="connsiteY36" fmla="*/ 442119 h 3023418"/>
                                                                                          <a:gd name="connsiteX37" fmla="*/ 904066 w 1363328"/>
                                                                                          <a:gd name="connsiteY37" fmla="*/ 454024 h 3023418"/>
                                                                                          <a:gd name="connsiteX38" fmla="*/ 887085 w 1363328"/>
                                                                                          <a:gd name="connsiteY38" fmla="*/ 427831 h 3023418"/>
                                                                                          <a:gd name="connsiteX39" fmla="*/ 865253 w 1363328"/>
                                                                                          <a:gd name="connsiteY39" fmla="*/ 327819 h 3023418"/>
                                                                                          <a:gd name="connsiteX40" fmla="*/ 975761 w 1363328"/>
                                                                                          <a:gd name="connsiteY40" fmla="*/ 397669 h 3023418"/>
                                                                                          <a:gd name="connsiteX41" fmla="*/ 1042115 w 1363328"/>
                                                                                          <a:gd name="connsiteY41" fmla="*/ 511969 h 3023418"/>
                                                                                          <a:gd name="connsiteX42" fmla="*/ 1073865 w 1363328"/>
                                                                                          <a:gd name="connsiteY42" fmla="*/ 531019 h 3023418"/>
                                                                                          <a:gd name="connsiteX43" fmla="*/ 1137365 w 1363328"/>
                                                                                          <a:gd name="connsiteY43" fmla="*/ 638969 h 3023418"/>
                                                                                          <a:gd name="connsiteX44" fmla="*/ 1213565 w 1363328"/>
                                                                                          <a:gd name="connsiteY44" fmla="*/ 708819 h 3023418"/>
                                                                                          <a:gd name="connsiteX45" fmla="*/ 1213565 w 1363328"/>
                                                                                          <a:gd name="connsiteY45" fmla="*/ 778669 h 3023418"/>
                                                                                          <a:gd name="connsiteX46" fmla="*/ 1213565 w 1363328"/>
                                                                                          <a:gd name="connsiteY46" fmla="*/ 931069 h 3023418"/>
                                                                                          <a:gd name="connsiteX47" fmla="*/ 1219915 w 1363328"/>
                                                                                          <a:gd name="connsiteY47" fmla="*/ 1045369 h 3023418"/>
                                                                                          <a:gd name="connsiteX48" fmla="*/ 1207215 w 1363328"/>
                                                                                          <a:gd name="connsiteY48" fmla="*/ 1083469 h 3023418"/>
                                                                                          <a:gd name="connsiteX49" fmla="*/ 1004015 w 1363328"/>
                                                                                          <a:gd name="connsiteY49" fmla="*/ 1108869 h 3023418"/>
                                                                                          <a:gd name="connsiteX50" fmla="*/ 902415 w 1363328"/>
                                                                                          <a:gd name="connsiteY50" fmla="*/ 1108869 h 3023418"/>
                                                                                          <a:gd name="connsiteX51" fmla="*/ 794465 w 1363328"/>
                                                                                          <a:gd name="connsiteY51" fmla="*/ 1108869 h 3023418"/>
                                                                                          <a:gd name="connsiteX52" fmla="*/ 737315 w 1363328"/>
                                                                                          <a:gd name="connsiteY52" fmla="*/ 1127919 h 3023418"/>
                                                                                          <a:gd name="connsiteX53" fmla="*/ 724615 w 1363328"/>
                                                                                          <a:gd name="connsiteY53" fmla="*/ 1178719 h 3023418"/>
                                                                                          <a:gd name="connsiteX54" fmla="*/ 724615 w 1363328"/>
                                                                                          <a:gd name="connsiteY54" fmla="*/ 1242219 h 3023418"/>
                                                                                          <a:gd name="connsiteX55" fmla="*/ 724615 w 1363328"/>
                                                                                          <a:gd name="connsiteY55" fmla="*/ 1318419 h 3023418"/>
                                                                                          <a:gd name="connsiteX56" fmla="*/ 743665 w 1363328"/>
                                                                                          <a:gd name="connsiteY56" fmla="*/ 1375569 h 3023418"/>
                                                                                          <a:gd name="connsiteX57" fmla="*/ 756365 w 1363328"/>
                                                                                          <a:gd name="connsiteY57" fmla="*/ 1400969 h 3023418"/>
                                                                                          <a:gd name="connsiteX58" fmla="*/ 781765 w 1363328"/>
                                                                                          <a:gd name="connsiteY58" fmla="*/ 1420019 h 3023418"/>
                                                                                          <a:gd name="connsiteX59" fmla="*/ 807165 w 1363328"/>
                                                                                          <a:gd name="connsiteY59" fmla="*/ 1439069 h 3023418"/>
                                                                                          <a:gd name="connsiteX60" fmla="*/ 788115 w 1363328"/>
                                                                                          <a:gd name="connsiteY60" fmla="*/ 1445419 h 3023418"/>
                                                                                          <a:gd name="connsiteX61" fmla="*/ 769065 w 1363328"/>
                                                                                          <a:gd name="connsiteY61" fmla="*/ 1445419 h 3023418"/>
                                                                                          <a:gd name="connsiteX62" fmla="*/ 769065 w 1363328"/>
                                                                                          <a:gd name="connsiteY62" fmla="*/ 1470819 h 3023418"/>
                                                                                          <a:gd name="connsiteX63" fmla="*/ 769065 w 1363328"/>
                                                                                          <a:gd name="connsiteY63" fmla="*/ 1470819 h 3023418"/>
                                                                                          <a:gd name="connsiteX64" fmla="*/ 769065 w 1363328"/>
                                                                                          <a:gd name="connsiteY64" fmla="*/ 1508919 h 3023418"/>
                                                                                          <a:gd name="connsiteX65" fmla="*/ 686515 w 1363328"/>
                                                                                          <a:gd name="connsiteY65" fmla="*/ 1470819 h 3023418"/>
                                                                                          <a:gd name="connsiteX66" fmla="*/ 591265 w 1363328"/>
                                                                                          <a:gd name="connsiteY66" fmla="*/ 1521619 h 3023418"/>
                                                                                          <a:gd name="connsiteX67" fmla="*/ 483315 w 1363328"/>
                                                                                          <a:gd name="connsiteY67" fmla="*/ 1680369 h 3023418"/>
                                                                                          <a:gd name="connsiteX68" fmla="*/ 476965 w 1363328"/>
                                                                                          <a:gd name="connsiteY68" fmla="*/ 1794669 h 3023418"/>
                                                                                          <a:gd name="connsiteX69" fmla="*/ 502365 w 1363328"/>
                                                                                          <a:gd name="connsiteY69" fmla="*/ 1915319 h 3023418"/>
                                                                                          <a:gd name="connsiteX70" fmla="*/ 502365 w 1363328"/>
                                                                                          <a:gd name="connsiteY70" fmla="*/ 2055019 h 3023418"/>
                                                                                          <a:gd name="connsiteX71" fmla="*/ 502365 w 1363328"/>
                                                                                          <a:gd name="connsiteY71" fmla="*/ 2232819 h 3023418"/>
                                                                                          <a:gd name="connsiteX72" fmla="*/ 502365 w 1363328"/>
                                                                                          <a:gd name="connsiteY72" fmla="*/ 2391569 h 3023418"/>
                                                                                          <a:gd name="connsiteX73" fmla="*/ 502365 w 1363328"/>
                                                                                          <a:gd name="connsiteY73" fmla="*/ 2524919 h 3023418"/>
                                                                                          <a:gd name="connsiteX74" fmla="*/ 515065 w 1363328"/>
                                                                                          <a:gd name="connsiteY74" fmla="*/ 2613819 h 3023418"/>
                                                                                          <a:gd name="connsiteX75" fmla="*/ 584915 w 1363328"/>
                                                                                          <a:gd name="connsiteY75" fmla="*/ 2626519 h 3023418"/>
                                                                                          <a:gd name="connsiteX76" fmla="*/ 661115 w 1363328"/>
                                                                                          <a:gd name="connsiteY76" fmla="*/ 2601119 h 3023418"/>
                                                                                          <a:gd name="connsiteX77" fmla="*/ 699215 w 1363328"/>
                                                                                          <a:gd name="connsiteY77" fmla="*/ 2550319 h 3023418"/>
                                                                                          <a:gd name="connsiteX78" fmla="*/ 712153 w 1363328"/>
                                                                                          <a:gd name="connsiteY78" fmla="*/ 2537619 h 3023418"/>
                                                                                          <a:gd name="connsiteX79" fmla="*/ 762715 w 1363328"/>
                                                                                          <a:gd name="connsiteY79" fmla="*/ 2594769 h 3023418"/>
                                                                                          <a:gd name="connsiteX80" fmla="*/ 813515 w 1363328"/>
                                                                                          <a:gd name="connsiteY80" fmla="*/ 2620169 h 3023418"/>
                                                                                          <a:gd name="connsiteX81" fmla="*/ 838915 w 1363328"/>
                                                                                          <a:gd name="connsiteY81" fmla="*/ 2620169 h 3023418"/>
                                                                                          <a:gd name="connsiteX82" fmla="*/ 832565 w 1363328"/>
                                                                                          <a:gd name="connsiteY82" fmla="*/ 2582069 h 3023418"/>
                                                                                          <a:gd name="connsiteX83" fmla="*/ 819865 w 1363328"/>
                                                                                          <a:gd name="connsiteY83" fmla="*/ 2575719 h 3023418"/>
                                                                                          <a:gd name="connsiteX84" fmla="*/ 1010365 w 1363328"/>
                                                                                          <a:gd name="connsiteY84" fmla="*/ 2702719 h 3023418"/>
                                                                                          <a:gd name="connsiteX85" fmla="*/ 1054815 w 1363328"/>
                                                                                          <a:gd name="connsiteY85" fmla="*/ 2715419 h 3023418"/>
                                                                                          <a:gd name="connsiteX86" fmla="*/ 1029415 w 1363328"/>
                                                                                          <a:gd name="connsiteY86" fmla="*/ 2658269 h 3023418"/>
                                                                                          <a:gd name="connsiteX87" fmla="*/ 1023065 w 1363328"/>
                                                                                          <a:gd name="connsiteY87" fmla="*/ 2613819 h 3023418"/>
                                                                                          <a:gd name="connsiteX88" fmla="*/ 1029415 w 1363328"/>
                                                                                          <a:gd name="connsiteY88" fmla="*/ 2607469 h 3023418"/>
                                                                                          <a:gd name="connsiteX89" fmla="*/ 1238965 w 1363328"/>
                                                                                          <a:gd name="connsiteY89" fmla="*/ 2728119 h 3023418"/>
                                                                                          <a:gd name="connsiteX90" fmla="*/ 1355232 w 1363328"/>
                                                                                          <a:gd name="connsiteY90" fmla="*/ 3014776 h 3023418"/>
                                                                                          <a:gd name="connsiteX0" fmla="*/ 1355232 w 1363328"/>
                                                                                          <a:gd name="connsiteY0" fmla="*/ 3014776 h 3023418"/>
                                                                                          <a:gd name="connsiteX1" fmla="*/ 1016715 w 1363328"/>
                                                                                          <a:gd name="connsiteY1" fmla="*/ 2886869 h 3023418"/>
                                                                                          <a:gd name="connsiteX2" fmla="*/ 1042115 w 1363328"/>
                                                                                          <a:gd name="connsiteY2" fmla="*/ 3023394 h 3023418"/>
                                                                                          <a:gd name="connsiteX3" fmla="*/ 788115 w 1363328"/>
                                                                                          <a:gd name="connsiteY3" fmla="*/ 2874169 h 3023418"/>
                                                                                          <a:gd name="connsiteX4" fmla="*/ 381715 w 1363328"/>
                                                                                          <a:gd name="connsiteY4" fmla="*/ 2626519 h 3023418"/>
                                                                                          <a:gd name="connsiteX5" fmla="*/ 349965 w 1363328"/>
                                                                                          <a:gd name="connsiteY5" fmla="*/ 2715419 h 3023418"/>
                                                                                          <a:gd name="connsiteX6" fmla="*/ 51515 w 1363328"/>
                                                                                          <a:gd name="connsiteY6" fmla="*/ 2582069 h 3023418"/>
                                                                                          <a:gd name="connsiteX7" fmla="*/ 38815 w 1363328"/>
                                                                                          <a:gd name="connsiteY7" fmla="*/ 2543969 h 3023418"/>
                                                                                          <a:gd name="connsiteX8" fmla="*/ 57865 w 1363328"/>
                                                                                          <a:gd name="connsiteY8" fmla="*/ 2499519 h 3023418"/>
                                                                                          <a:gd name="connsiteX9" fmla="*/ 115015 w 1363328"/>
                                                                                          <a:gd name="connsiteY9" fmla="*/ 2270919 h 3023418"/>
                                                                                          <a:gd name="connsiteX10" fmla="*/ 216615 w 1363328"/>
                                                                                          <a:gd name="connsiteY10" fmla="*/ 1928019 h 3023418"/>
                                                                                          <a:gd name="connsiteX11" fmla="*/ 273765 w 1363328"/>
                                                                                          <a:gd name="connsiteY11" fmla="*/ 1788319 h 3023418"/>
                                                                                          <a:gd name="connsiteX12" fmla="*/ 254715 w 1363328"/>
                                                                                          <a:gd name="connsiteY12" fmla="*/ 1667669 h 3023418"/>
                                                                                          <a:gd name="connsiteX13" fmla="*/ 203915 w 1363328"/>
                                                                                          <a:gd name="connsiteY13" fmla="*/ 1597819 h 3023418"/>
                                                                                          <a:gd name="connsiteX14" fmla="*/ 64215 w 1363328"/>
                                                                                          <a:gd name="connsiteY14" fmla="*/ 1508919 h 3023418"/>
                                                                                          <a:gd name="connsiteX15" fmla="*/ 26115 w 1363328"/>
                                                                                          <a:gd name="connsiteY15" fmla="*/ 1451769 h 3023418"/>
                                                                                          <a:gd name="connsiteX16" fmla="*/ 715 w 1363328"/>
                                                                                          <a:gd name="connsiteY16" fmla="*/ 1407319 h 3023418"/>
                                                                                          <a:gd name="connsiteX17" fmla="*/ 13415 w 1363328"/>
                                                                                          <a:gd name="connsiteY17" fmla="*/ 1350169 h 3023418"/>
                                                                                          <a:gd name="connsiteX18" fmla="*/ 76915 w 1363328"/>
                                                                                          <a:gd name="connsiteY18" fmla="*/ 1305719 h 3023418"/>
                                                                                          <a:gd name="connsiteX19" fmla="*/ 210265 w 1363328"/>
                                                                                          <a:gd name="connsiteY19" fmla="*/ 1096169 h 3023418"/>
                                                                                          <a:gd name="connsiteX20" fmla="*/ 330915 w 1363328"/>
                                                                                          <a:gd name="connsiteY20" fmla="*/ 689769 h 3023418"/>
                                                                                          <a:gd name="connsiteX21" fmla="*/ 369015 w 1363328"/>
                                                                                          <a:gd name="connsiteY21" fmla="*/ 359569 h 3023418"/>
                                                                                          <a:gd name="connsiteX22" fmla="*/ 267415 w 1363328"/>
                                                                                          <a:gd name="connsiteY22" fmla="*/ 156369 h 3023418"/>
                                                                                          <a:gd name="connsiteX23" fmla="*/ 222965 w 1363328"/>
                                                                                          <a:gd name="connsiteY23" fmla="*/ 130969 h 3023418"/>
                                                                                          <a:gd name="connsiteX24" fmla="*/ 197565 w 1363328"/>
                                                                                          <a:gd name="connsiteY24" fmla="*/ 130969 h 3023418"/>
                                                                                          <a:gd name="connsiteX25" fmla="*/ 216615 w 1363328"/>
                                                                                          <a:gd name="connsiteY25" fmla="*/ 111919 h 3023418"/>
                                                                                          <a:gd name="connsiteX26" fmla="*/ 278260 w 1363328"/>
                                                                                          <a:gd name="connsiteY26" fmla="*/ 54769 h 3023418"/>
                                                                                          <a:gd name="connsiteX27" fmla="*/ 334055 w 1363328"/>
                                                                                          <a:gd name="connsiteY27" fmla="*/ 0 h 3023418"/>
                                                                                          <a:gd name="connsiteX28" fmla="*/ 388778 w 1363328"/>
                                                                                          <a:gd name="connsiteY28" fmla="*/ 24606 h 3023418"/>
                                                                                          <a:gd name="connsiteX29" fmla="*/ 513353 w 1363328"/>
                                                                                          <a:gd name="connsiteY29" fmla="*/ 207169 h 3023418"/>
                                                                                          <a:gd name="connsiteX30" fmla="*/ 627522 w 1363328"/>
                                                                                          <a:gd name="connsiteY30" fmla="*/ 296862 h 3023418"/>
                                                                                          <a:gd name="connsiteX31" fmla="*/ 711915 w 1363328"/>
                                                                                          <a:gd name="connsiteY31" fmla="*/ 391319 h 3023418"/>
                                                                                          <a:gd name="connsiteX32" fmla="*/ 773559 w 1363328"/>
                                                                                          <a:gd name="connsiteY32" fmla="*/ 386556 h 3023418"/>
                                                                                          <a:gd name="connsiteX33" fmla="*/ 819508 w 1363328"/>
                                                                                          <a:gd name="connsiteY33" fmla="*/ 419893 h 3023418"/>
                                                                                          <a:gd name="connsiteX34" fmla="*/ 838915 w 1363328"/>
                                                                                          <a:gd name="connsiteY34" fmla="*/ 433388 h 3023418"/>
                                                                                          <a:gd name="connsiteX35" fmla="*/ 836489 w 1363328"/>
                                                                                          <a:gd name="connsiteY35" fmla="*/ 432594 h 3023418"/>
                                                                                          <a:gd name="connsiteX36" fmla="*/ 851615 w 1363328"/>
                                                                                          <a:gd name="connsiteY36" fmla="*/ 442119 h 3023418"/>
                                                                                          <a:gd name="connsiteX37" fmla="*/ 904066 w 1363328"/>
                                                                                          <a:gd name="connsiteY37" fmla="*/ 454024 h 3023418"/>
                                                                                          <a:gd name="connsiteX38" fmla="*/ 887085 w 1363328"/>
                                                                                          <a:gd name="connsiteY38" fmla="*/ 427831 h 3023418"/>
                                                                                          <a:gd name="connsiteX39" fmla="*/ 904066 w 1363328"/>
                                                                                          <a:gd name="connsiteY39" fmla="*/ 320676 h 3023418"/>
                                                                                          <a:gd name="connsiteX40" fmla="*/ 975761 w 1363328"/>
                                                                                          <a:gd name="connsiteY40" fmla="*/ 397669 h 3023418"/>
                                                                                          <a:gd name="connsiteX41" fmla="*/ 1042115 w 1363328"/>
                                                                                          <a:gd name="connsiteY41" fmla="*/ 511969 h 3023418"/>
                                                                                          <a:gd name="connsiteX42" fmla="*/ 1073865 w 1363328"/>
                                                                                          <a:gd name="connsiteY42" fmla="*/ 531019 h 3023418"/>
                                                                                          <a:gd name="connsiteX43" fmla="*/ 1137365 w 1363328"/>
                                                                                          <a:gd name="connsiteY43" fmla="*/ 638969 h 3023418"/>
                                                                                          <a:gd name="connsiteX44" fmla="*/ 1213565 w 1363328"/>
                                                                                          <a:gd name="connsiteY44" fmla="*/ 708819 h 3023418"/>
                                                                                          <a:gd name="connsiteX45" fmla="*/ 1213565 w 1363328"/>
                                                                                          <a:gd name="connsiteY45" fmla="*/ 778669 h 3023418"/>
                                                                                          <a:gd name="connsiteX46" fmla="*/ 1213565 w 1363328"/>
                                                                                          <a:gd name="connsiteY46" fmla="*/ 931069 h 3023418"/>
                                                                                          <a:gd name="connsiteX47" fmla="*/ 1219915 w 1363328"/>
                                                                                          <a:gd name="connsiteY47" fmla="*/ 1045369 h 3023418"/>
                                                                                          <a:gd name="connsiteX48" fmla="*/ 1207215 w 1363328"/>
                                                                                          <a:gd name="connsiteY48" fmla="*/ 1083469 h 3023418"/>
                                                                                          <a:gd name="connsiteX49" fmla="*/ 1004015 w 1363328"/>
                                                                                          <a:gd name="connsiteY49" fmla="*/ 1108869 h 3023418"/>
                                                                                          <a:gd name="connsiteX50" fmla="*/ 902415 w 1363328"/>
                                                                                          <a:gd name="connsiteY50" fmla="*/ 1108869 h 3023418"/>
                                                                                          <a:gd name="connsiteX51" fmla="*/ 794465 w 1363328"/>
                                                                                          <a:gd name="connsiteY51" fmla="*/ 1108869 h 3023418"/>
                                                                                          <a:gd name="connsiteX52" fmla="*/ 737315 w 1363328"/>
                                                                                          <a:gd name="connsiteY52" fmla="*/ 1127919 h 3023418"/>
                                                                                          <a:gd name="connsiteX53" fmla="*/ 724615 w 1363328"/>
                                                                                          <a:gd name="connsiteY53" fmla="*/ 1178719 h 3023418"/>
                                                                                          <a:gd name="connsiteX54" fmla="*/ 724615 w 1363328"/>
                                                                                          <a:gd name="connsiteY54" fmla="*/ 1242219 h 3023418"/>
                                                                                          <a:gd name="connsiteX55" fmla="*/ 724615 w 1363328"/>
                                                                                          <a:gd name="connsiteY55" fmla="*/ 1318419 h 3023418"/>
                                                                                          <a:gd name="connsiteX56" fmla="*/ 743665 w 1363328"/>
                                                                                          <a:gd name="connsiteY56" fmla="*/ 1375569 h 3023418"/>
                                                                                          <a:gd name="connsiteX57" fmla="*/ 756365 w 1363328"/>
                                                                                          <a:gd name="connsiteY57" fmla="*/ 1400969 h 3023418"/>
                                                                                          <a:gd name="connsiteX58" fmla="*/ 781765 w 1363328"/>
                                                                                          <a:gd name="connsiteY58" fmla="*/ 1420019 h 3023418"/>
                                                                                          <a:gd name="connsiteX59" fmla="*/ 807165 w 1363328"/>
                                                                                          <a:gd name="connsiteY59" fmla="*/ 1439069 h 3023418"/>
                                                                                          <a:gd name="connsiteX60" fmla="*/ 788115 w 1363328"/>
                                                                                          <a:gd name="connsiteY60" fmla="*/ 1445419 h 3023418"/>
                                                                                          <a:gd name="connsiteX61" fmla="*/ 769065 w 1363328"/>
                                                                                          <a:gd name="connsiteY61" fmla="*/ 1445419 h 3023418"/>
                                                                                          <a:gd name="connsiteX62" fmla="*/ 769065 w 1363328"/>
                                                                                          <a:gd name="connsiteY62" fmla="*/ 1470819 h 3023418"/>
                                                                                          <a:gd name="connsiteX63" fmla="*/ 769065 w 1363328"/>
                                                                                          <a:gd name="connsiteY63" fmla="*/ 1470819 h 3023418"/>
                                                                                          <a:gd name="connsiteX64" fmla="*/ 769065 w 1363328"/>
                                                                                          <a:gd name="connsiteY64" fmla="*/ 1508919 h 3023418"/>
                                                                                          <a:gd name="connsiteX65" fmla="*/ 686515 w 1363328"/>
                                                                                          <a:gd name="connsiteY65" fmla="*/ 1470819 h 3023418"/>
                                                                                          <a:gd name="connsiteX66" fmla="*/ 591265 w 1363328"/>
                                                                                          <a:gd name="connsiteY66" fmla="*/ 1521619 h 3023418"/>
                                                                                          <a:gd name="connsiteX67" fmla="*/ 483315 w 1363328"/>
                                                                                          <a:gd name="connsiteY67" fmla="*/ 1680369 h 3023418"/>
                                                                                          <a:gd name="connsiteX68" fmla="*/ 476965 w 1363328"/>
                                                                                          <a:gd name="connsiteY68" fmla="*/ 1794669 h 3023418"/>
                                                                                          <a:gd name="connsiteX69" fmla="*/ 502365 w 1363328"/>
                                                                                          <a:gd name="connsiteY69" fmla="*/ 1915319 h 3023418"/>
                                                                                          <a:gd name="connsiteX70" fmla="*/ 502365 w 1363328"/>
                                                                                          <a:gd name="connsiteY70" fmla="*/ 2055019 h 3023418"/>
                                                                                          <a:gd name="connsiteX71" fmla="*/ 502365 w 1363328"/>
                                                                                          <a:gd name="connsiteY71" fmla="*/ 2232819 h 3023418"/>
                                                                                          <a:gd name="connsiteX72" fmla="*/ 502365 w 1363328"/>
                                                                                          <a:gd name="connsiteY72" fmla="*/ 2391569 h 3023418"/>
                                                                                          <a:gd name="connsiteX73" fmla="*/ 502365 w 1363328"/>
                                                                                          <a:gd name="connsiteY73" fmla="*/ 2524919 h 3023418"/>
                                                                                          <a:gd name="connsiteX74" fmla="*/ 515065 w 1363328"/>
                                                                                          <a:gd name="connsiteY74" fmla="*/ 2613819 h 3023418"/>
                                                                                          <a:gd name="connsiteX75" fmla="*/ 584915 w 1363328"/>
                                                                                          <a:gd name="connsiteY75" fmla="*/ 2626519 h 3023418"/>
                                                                                          <a:gd name="connsiteX76" fmla="*/ 661115 w 1363328"/>
                                                                                          <a:gd name="connsiteY76" fmla="*/ 2601119 h 3023418"/>
                                                                                          <a:gd name="connsiteX77" fmla="*/ 699215 w 1363328"/>
                                                                                          <a:gd name="connsiteY77" fmla="*/ 2550319 h 3023418"/>
                                                                                          <a:gd name="connsiteX78" fmla="*/ 712153 w 1363328"/>
                                                                                          <a:gd name="connsiteY78" fmla="*/ 2537619 h 3023418"/>
                                                                                          <a:gd name="connsiteX79" fmla="*/ 762715 w 1363328"/>
                                                                                          <a:gd name="connsiteY79" fmla="*/ 2594769 h 3023418"/>
                                                                                          <a:gd name="connsiteX80" fmla="*/ 813515 w 1363328"/>
                                                                                          <a:gd name="connsiteY80" fmla="*/ 2620169 h 3023418"/>
                                                                                          <a:gd name="connsiteX81" fmla="*/ 838915 w 1363328"/>
                                                                                          <a:gd name="connsiteY81" fmla="*/ 2620169 h 3023418"/>
                                                                                          <a:gd name="connsiteX82" fmla="*/ 832565 w 1363328"/>
                                                                                          <a:gd name="connsiteY82" fmla="*/ 2582069 h 3023418"/>
                                                                                          <a:gd name="connsiteX83" fmla="*/ 819865 w 1363328"/>
                                                                                          <a:gd name="connsiteY83" fmla="*/ 2575719 h 3023418"/>
                                                                                          <a:gd name="connsiteX84" fmla="*/ 1010365 w 1363328"/>
                                                                                          <a:gd name="connsiteY84" fmla="*/ 2702719 h 3023418"/>
                                                                                          <a:gd name="connsiteX85" fmla="*/ 1054815 w 1363328"/>
                                                                                          <a:gd name="connsiteY85" fmla="*/ 2715419 h 3023418"/>
                                                                                          <a:gd name="connsiteX86" fmla="*/ 1029415 w 1363328"/>
                                                                                          <a:gd name="connsiteY86" fmla="*/ 2658269 h 3023418"/>
                                                                                          <a:gd name="connsiteX87" fmla="*/ 1023065 w 1363328"/>
                                                                                          <a:gd name="connsiteY87" fmla="*/ 2613819 h 3023418"/>
                                                                                          <a:gd name="connsiteX88" fmla="*/ 1029415 w 1363328"/>
                                                                                          <a:gd name="connsiteY88" fmla="*/ 2607469 h 3023418"/>
                                                                                          <a:gd name="connsiteX89" fmla="*/ 1238965 w 1363328"/>
                                                                                          <a:gd name="connsiteY89" fmla="*/ 2728119 h 3023418"/>
                                                                                          <a:gd name="connsiteX90" fmla="*/ 1355232 w 1363328"/>
                                                                                          <a:gd name="connsiteY90" fmla="*/ 3014776 h 3023418"/>
                                                                                          <a:gd name="connsiteX0" fmla="*/ 1355232 w 1363328"/>
                                                                                          <a:gd name="connsiteY0" fmla="*/ 3014776 h 3023418"/>
                                                                                          <a:gd name="connsiteX1" fmla="*/ 1016715 w 1363328"/>
                                                                                          <a:gd name="connsiteY1" fmla="*/ 2886869 h 3023418"/>
                                                                                          <a:gd name="connsiteX2" fmla="*/ 1042115 w 1363328"/>
                                                                                          <a:gd name="connsiteY2" fmla="*/ 3023394 h 3023418"/>
                                                                                          <a:gd name="connsiteX3" fmla="*/ 788115 w 1363328"/>
                                                                                          <a:gd name="connsiteY3" fmla="*/ 2874169 h 3023418"/>
                                                                                          <a:gd name="connsiteX4" fmla="*/ 381715 w 1363328"/>
                                                                                          <a:gd name="connsiteY4" fmla="*/ 2626519 h 3023418"/>
                                                                                          <a:gd name="connsiteX5" fmla="*/ 349965 w 1363328"/>
                                                                                          <a:gd name="connsiteY5" fmla="*/ 2715419 h 3023418"/>
                                                                                          <a:gd name="connsiteX6" fmla="*/ 51515 w 1363328"/>
                                                                                          <a:gd name="connsiteY6" fmla="*/ 2582069 h 3023418"/>
                                                                                          <a:gd name="connsiteX7" fmla="*/ 38815 w 1363328"/>
                                                                                          <a:gd name="connsiteY7" fmla="*/ 2543969 h 3023418"/>
                                                                                          <a:gd name="connsiteX8" fmla="*/ 57865 w 1363328"/>
                                                                                          <a:gd name="connsiteY8" fmla="*/ 2499519 h 3023418"/>
                                                                                          <a:gd name="connsiteX9" fmla="*/ 115015 w 1363328"/>
                                                                                          <a:gd name="connsiteY9" fmla="*/ 2270919 h 3023418"/>
                                                                                          <a:gd name="connsiteX10" fmla="*/ 216615 w 1363328"/>
                                                                                          <a:gd name="connsiteY10" fmla="*/ 1928019 h 3023418"/>
                                                                                          <a:gd name="connsiteX11" fmla="*/ 273765 w 1363328"/>
                                                                                          <a:gd name="connsiteY11" fmla="*/ 1788319 h 3023418"/>
                                                                                          <a:gd name="connsiteX12" fmla="*/ 254715 w 1363328"/>
                                                                                          <a:gd name="connsiteY12" fmla="*/ 1667669 h 3023418"/>
                                                                                          <a:gd name="connsiteX13" fmla="*/ 203915 w 1363328"/>
                                                                                          <a:gd name="connsiteY13" fmla="*/ 1597819 h 3023418"/>
                                                                                          <a:gd name="connsiteX14" fmla="*/ 64215 w 1363328"/>
                                                                                          <a:gd name="connsiteY14" fmla="*/ 1508919 h 3023418"/>
                                                                                          <a:gd name="connsiteX15" fmla="*/ 26115 w 1363328"/>
                                                                                          <a:gd name="connsiteY15" fmla="*/ 1451769 h 3023418"/>
                                                                                          <a:gd name="connsiteX16" fmla="*/ 715 w 1363328"/>
                                                                                          <a:gd name="connsiteY16" fmla="*/ 1407319 h 3023418"/>
                                                                                          <a:gd name="connsiteX17" fmla="*/ 13415 w 1363328"/>
                                                                                          <a:gd name="connsiteY17" fmla="*/ 1350169 h 3023418"/>
                                                                                          <a:gd name="connsiteX18" fmla="*/ 76915 w 1363328"/>
                                                                                          <a:gd name="connsiteY18" fmla="*/ 1305719 h 3023418"/>
                                                                                          <a:gd name="connsiteX19" fmla="*/ 210265 w 1363328"/>
                                                                                          <a:gd name="connsiteY19" fmla="*/ 1096169 h 3023418"/>
                                                                                          <a:gd name="connsiteX20" fmla="*/ 330915 w 1363328"/>
                                                                                          <a:gd name="connsiteY20" fmla="*/ 689769 h 3023418"/>
                                                                                          <a:gd name="connsiteX21" fmla="*/ 369015 w 1363328"/>
                                                                                          <a:gd name="connsiteY21" fmla="*/ 359569 h 3023418"/>
                                                                                          <a:gd name="connsiteX22" fmla="*/ 267415 w 1363328"/>
                                                                                          <a:gd name="connsiteY22" fmla="*/ 156369 h 3023418"/>
                                                                                          <a:gd name="connsiteX23" fmla="*/ 222965 w 1363328"/>
                                                                                          <a:gd name="connsiteY23" fmla="*/ 130969 h 3023418"/>
                                                                                          <a:gd name="connsiteX24" fmla="*/ 197565 w 1363328"/>
                                                                                          <a:gd name="connsiteY24" fmla="*/ 130969 h 3023418"/>
                                                                                          <a:gd name="connsiteX25" fmla="*/ 216615 w 1363328"/>
                                                                                          <a:gd name="connsiteY25" fmla="*/ 111919 h 3023418"/>
                                                                                          <a:gd name="connsiteX26" fmla="*/ 278260 w 1363328"/>
                                                                                          <a:gd name="connsiteY26" fmla="*/ 54769 h 3023418"/>
                                                                                          <a:gd name="connsiteX27" fmla="*/ 334055 w 1363328"/>
                                                                                          <a:gd name="connsiteY27" fmla="*/ 0 h 3023418"/>
                                                                                          <a:gd name="connsiteX28" fmla="*/ 388778 w 1363328"/>
                                                                                          <a:gd name="connsiteY28" fmla="*/ 24606 h 3023418"/>
                                                                                          <a:gd name="connsiteX29" fmla="*/ 513353 w 1363328"/>
                                                                                          <a:gd name="connsiteY29" fmla="*/ 207169 h 3023418"/>
                                                                                          <a:gd name="connsiteX30" fmla="*/ 627522 w 1363328"/>
                                                                                          <a:gd name="connsiteY30" fmla="*/ 296862 h 3023418"/>
                                                                                          <a:gd name="connsiteX31" fmla="*/ 711915 w 1363328"/>
                                                                                          <a:gd name="connsiteY31" fmla="*/ 391319 h 3023418"/>
                                                                                          <a:gd name="connsiteX32" fmla="*/ 773559 w 1363328"/>
                                                                                          <a:gd name="connsiteY32" fmla="*/ 386556 h 3023418"/>
                                                                                          <a:gd name="connsiteX33" fmla="*/ 819508 w 1363328"/>
                                                                                          <a:gd name="connsiteY33" fmla="*/ 419893 h 3023418"/>
                                                                                          <a:gd name="connsiteX34" fmla="*/ 838915 w 1363328"/>
                                                                                          <a:gd name="connsiteY34" fmla="*/ 433388 h 3023418"/>
                                                                                          <a:gd name="connsiteX35" fmla="*/ 836489 w 1363328"/>
                                                                                          <a:gd name="connsiteY35" fmla="*/ 432594 h 3023418"/>
                                                                                          <a:gd name="connsiteX36" fmla="*/ 851615 w 1363328"/>
                                                                                          <a:gd name="connsiteY36" fmla="*/ 442119 h 3023418"/>
                                                                                          <a:gd name="connsiteX37" fmla="*/ 884659 w 1363328"/>
                                                                                          <a:gd name="connsiteY37" fmla="*/ 451643 h 3023418"/>
                                                                                          <a:gd name="connsiteX38" fmla="*/ 887085 w 1363328"/>
                                                                                          <a:gd name="connsiteY38" fmla="*/ 427831 h 3023418"/>
                                                                                          <a:gd name="connsiteX39" fmla="*/ 904066 w 1363328"/>
                                                                                          <a:gd name="connsiteY39" fmla="*/ 320676 h 3023418"/>
                                                                                          <a:gd name="connsiteX40" fmla="*/ 975761 w 1363328"/>
                                                                                          <a:gd name="connsiteY40" fmla="*/ 397669 h 3023418"/>
                                                                                          <a:gd name="connsiteX41" fmla="*/ 1042115 w 1363328"/>
                                                                                          <a:gd name="connsiteY41" fmla="*/ 511969 h 3023418"/>
                                                                                          <a:gd name="connsiteX42" fmla="*/ 1073865 w 1363328"/>
                                                                                          <a:gd name="connsiteY42" fmla="*/ 531019 h 3023418"/>
                                                                                          <a:gd name="connsiteX43" fmla="*/ 1137365 w 1363328"/>
                                                                                          <a:gd name="connsiteY43" fmla="*/ 638969 h 3023418"/>
                                                                                          <a:gd name="connsiteX44" fmla="*/ 1213565 w 1363328"/>
                                                                                          <a:gd name="connsiteY44" fmla="*/ 708819 h 3023418"/>
                                                                                          <a:gd name="connsiteX45" fmla="*/ 1213565 w 1363328"/>
                                                                                          <a:gd name="connsiteY45" fmla="*/ 778669 h 3023418"/>
                                                                                          <a:gd name="connsiteX46" fmla="*/ 1213565 w 1363328"/>
                                                                                          <a:gd name="connsiteY46" fmla="*/ 931069 h 3023418"/>
                                                                                          <a:gd name="connsiteX47" fmla="*/ 1219915 w 1363328"/>
                                                                                          <a:gd name="connsiteY47" fmla="*/ 1045369 h 3023418"/>
                                                                                          <a:gd name="connsiteX48" fmla="*/ 1207215 w 1363328"/>
                                                                                          <a:gd name="connsiteY48" fmla="*/ 1083469 h 3023418"/>
                                                                                          <a:gd name="connsiteX49" fmla="*/ 1004015 w 1363328"/>
                                                                                          <a:gd name="connsiteY49" fmla="*/ 1108869 h 3023418"/>
                                                                                          <a:gd name="connsiteX50" fmla="*/ 902415 w 1363328"/>
                                                                                          <a:gd name="connsiteY50" fmla="*/ 1108869 h 3023418"/>
                                                                                          <a:gd name="connsiteX51" fmla="*/ 794465 w 1363328"/>
                                                                                          <a:gd name="connsiteY51" fmla="*/ 1108869 h 3023418"/>
                                                                                          <a:gd name="connsiteX52" fmla="*/ 737315 w 1363328"/>
                                                                                          <a:gd name="connsiteY52" fmla="*/ 1127919 h 3023418"/>
                                                                                          <a:gd name="connsiteX53" fmla="*/ 724615 w 1363328"/>
                                                                                          <a:gd name="connsiteY53" fmla="*/ 1178719 h 3023418"/>
                                                                                          <a:gd name="connsiteX54" fmla="*/ 724615 w 1363328"/>
                                                                                          <a:gd name="connsiteY54" fmla="*/ 1242219 h 3023418"/>
                                                                                          <a:gd name="connsiteX55" fmla="*/ 724615 w 1363328"/>
                                                                                          <a:gd name="connsiteY55" fmla="*/ 1318419 h 3023418"/>
                                                                                          <a:gd name="connsiteX56" fmla="*/ 743665 w 1363328"/>
                                                                                          <a:gd name="connsiteY56" fmla="*/ 1375569 h 3023418"/>
                                                                                          <a:gd name="connsiteX57" fmla="*/ 756365 w 1363328"/>
                                                                                          <a:gd name="connsiteY57" fmla="*/ 1400969 h 3023418"/>
                                                                                          <a:gd name="connsiteX58" fmla="*/ 781765 w 1363328"/>
                                                                                          <a:gd name="connsiteY58" fmla="*/ 1420019 h 3023418"/>
                                                                                          <a:gd name="connsiteX59" fmla="*/ 807165 w 1363328"/>
                                                                                          <a:gd name="connsiteY59" fmla="*/ 1439069 h 3023418"/>
                                                                                          <a:gd name="connsiteX60" fmla="*/ 788115 w 1363328"/>
                                                                                          <a:gd name="connsiteY60" fmla="*/ 1445419 h 3023418"/>
                                                                                          <a:gd name="connsiteX61" fmla="*/ 769065 w 1363328"/>
                                                                                          <a:gd name="connsiteY61" fmla="*/ 1445419 h 3023418"/>
                                                                                          <a:gd name="connsiteX62" fmla="*/ 769065 w 1363328"/>
                                                                                          <a:gd name="connsiteY62" fmla="*/ 1470819 h 3023418"/>
                                                                                          <a:gd name="connsiteX63" fmla="*/ 769065 w 1363328"/>
                                                                                          <a:gd name="connsiteY63" fmla="*/ 1470819 h 3023418"/>
                                                                                          <a:gd name="connsiteX64" fmla="*/ 769065 w 1363328"/>
                                                                                          <a:gd name="connsiteY64" fmla="*/ 1508919 h 3023418"/>
                                                                                          <a:gd name="connsiteX65" fmla="*/ 686515 w 1363328"/>
                                                                                          <a:gd name="connsiteY65" fmla="*/ 1470819 h 3023418"/>
                                                                                          <a:gd name="connsiteX66" fmla="*/ 591265 w 1363328"/>
                                                                                          <a:gd name="connsiteY66" fmla="*/ 1521619 h 3023418"/>
                                                                                          <a:gd name="connsiteX67" fmla="*/ 483315 w 1363328"/>
                                                                                          <a:gd name="connsiteY67" fmla="*/ 1680369 h 3023418"/>
                                                                                          <a:gd name="connsiteX68" fmla="*/ 476965 w 1363328"/>
                                                                                          <a:gd name="connsiteY68" fmla="*/ 1794669 h 3023418"/>
                                                                                          <a:gd name="connsiteX69" fmla="*/ 502365 w 1363328"/>
                                                                                          <a:gd name="connsiteY69" fmla="*/ 1915319 h 3023418"/>
                                                                                          <a:gd name="connsiteX70" fmla="*/ 502365 w 1363328"/>
                                                                                          <a:gd name="connsiteY70" fmla="*/ 2055019 h 3023418"/>
                                                                                          <a:gd name="connsiteX71" fmla="*/ 502365 w 1363328"/>
                                                                                          <a:gd name="connsiteY71" fmla="*/ 2232819 h 3023418"/>
                                                                                          <a:gd name="connsiteX72" fmla="*/ 502365 w 1363328"/>
                                                                                          <a:gd name="connsiteY72" fmla="*/ 2391569 h 3023418"/>
                                                                                          <a:gd name="connsiteX73" fmla="*/ 502365 w 1363328"/>
                                                                                          <a:gd name="connsiteY73" fmla="*/ 2524919 h 3023418"/>
                                                                                          <a:gd name="connsiteX74" fmla="*/ 515065 w 1363328"/>
                                                                                          <a:gd name="connsiteY74" fmla="*/ 2613819 h 3023418"/>
                                                                                          <a:gd name="connsiteX75" fmla="*/ 584915 w 1363328"/>
                                                                                          <a:gd name="connsiteY75" fmla="*/ 2626519 h 3023418"/>
                                                                                          <a:gd name="connsiteX76" fmla="*/ 661115 w 1363328"/>
                                                                                          <a:gd name="connsiteY76" fmla="*/ 2601119 h 3023418"/>
                                                                                          <a:gd name="connsiteX77" fmla="*/ 699215 w 1363328"/>
                                                                                          <a:gd name="connsiteY77" fmla="*/ 2550319 h 3023418"/>
                                                                                          <a:gd name="connsiteX78" fmla="*/ 712153 w 1363328"/>
                                                                                          <a:gd name="connsiteY78" fmla="*/ 2537619 h 3023418"/>
                                                                                          <a:gd name="connsiteX79" fmla="*/ 762715 w 1363328"/>
                                                                                          <a:gd name="connsiteY79" fmla="*/ 2594769 h 3023418"/>
                                                                                          <a:gd name="connsiteX80" fmla="*/ 813515 w 1363328"/>
                                                                                          <a:gd name="connsiteY80" fmla="*/ 2620169 h 3023418"/>
                                                                                          <a:gd name="connsiteX81" fmla="*/ 838915 w 1363328"/>
                                                                                          <a:gd name="connsiteY81" fmla="*/ 2620169 h 3023418"/>
                                                                                          <a:gd name="connsiteX82" fmla="*/ 832565 w 1363328"/>
                                                                                          <a:gd name="connsiteY82" fmla="*/ 2582069 h 3023418"/>
                                                                                          <a:gd name="connsiteX83" fmla="*/ 819865 w 1363328"/>
                                                                                          <a:gd name="connsiteY83" fmla="*/ 2575719 h 3023418"/>
                                                                                          <a:gd name="connsiteX84" fmla="*/ 1010365 w 1363328"/>
                                                                                          <a:gd name="connsiteY84" fmla="*/ 2702719 h 3023418"/>
                                                                                          <a:gd name="connsiteX85" fmla="*/ 1054815 w 1363328"/>
                                                                                          <a:gd name="connsiteY85" fmla="*/ 2715419 h 3023418"/>
                                                                                          <a:gd name="connsiteX86" fmla="*/ 1029415 w 1363328"/>
                                                                                          <a:gd name="connsiteY86" fmla="*/ 2658269 h 3023418"/>
                                                                                          <a:gd name="connsiteX87" fmla="*/ 1023065 w 1363328"/>
                                                                                          <a:gd name="connsiteY87" fmla="*/ 2613819 h 3023418"/>
                                                                                          <a:gd name="connsiteX88" fmla="*/ 1029415 w 1363328"/>
                                                                                          <a:gd name="connsiteY88" fmla="*/ 2607469 h 3023418"/>
                                                                                          <a:gd name="connsiteX89" fmla="*/ 1238965 w 1363328"/>
                                                                                          <a:gd name="connsiteY89" fmla="*/ 2728119 h 3023418"/>
                                                                                          <a:gd name="connsiteX90" fmla="*/ 1355232 w 1363328"/>
                                                                                          <a:gd name="connsiteY90" fmla="*/ 3014776 h 3023418"/>
                                                                                          <a:gd name="connsiteX0" fmla="*/ 1355232 w 1363328"/>
                                                                                          <a:gd name="connsiteY0" fmla="*/ 3014776 h 3023418"/>
                                                                                          <a:gd name="connsiteX1" fmla="*/ 1016715 w 1363328"/>
                                                                                          <a:gd name="connsiteY1" fmla="*/ 2886869 h 3023418"/>
                                                                                          <a:gd name="connsiteX2" fmla="*/ 1042115 w 1363328"/>
                                                                                          <a:gd name="connsiteY2" fmla="*/ 3023394 h 3023418"/>
                                                                                          <a:gd name="connsiteX3" fmla="*/ 788115 w 1363328"/>
                                                                                          <a:gd name="connsiteY3" fmla="*/ 2874169 h 3023418"/>
                                                                                          <a:gd name="connsiteX4" fmla="*/ 381715 w 1363328"/>
                                                                                          <a:gd name="connsiteY4" fmla="*/ 2626519 h 3023418"/>
                                                                                          <a:gd name="connsiteX5" fmla="*/ 349965 w 1363328"/>
                                                                                          <a:gd name="connsiteY5" fmla="*/ 2715419 h 3023418"/>
                                                                                          <a:gd name="connsiteX6" fmla="*/ 51515 w 1363328"/>
                                                                                          <a:gd name="connsiteY6" fmla="*/ 2582069 h 3023418"/>
                                                                                          <a:gd name="connsiteX7" fmla="*/ 38815 w 1363328"/>
                                                                                          <a:gd name="connsiteY7" fmla="*/ 2543969 h 3023418"/>
                                                                                          <a:gd name="connsiteX8" fmla="*/ 57865 w 1363328"/>
                                                                                          <a:gd name="connsiteY8" fmla="*/ 2499519 h 3023418"/>
                                                                                          <a:gd name="connsiteX9" fmla="*/ 115015 w 1363328"/>
                                                                                          <a:gd name="connsiteY9" fmla="*/ 2270919 h 3023418"/>
                                                                                          <a:gd name="connsiteX10" fmla="*/ 216615 w 1363328"/>
                                                                                          <a:gd name="connsiteY10" fmla="*/ 1928019 h 3023418"/>
                                                                                          <a:gd name="connsiteX11" fmla="*/ 273765 w 1363328"/>
                                                                                          <a:gd name="connsiteY11" fmla="*/ 1788319 h 3023418"/>
                                                                                          <a:gd name="connsiteX12" fmla="*/ 254715 w 1363328"/>
                                                                                          <a:gd name="connsiteY12" fmla="*/ 1667669 h 3023418"/>
                                                                                          <a:gd name="connsiteX13" fmla="*/ 203915 w 1363328"/>
                                                                                          <a:gd name="connsiteY13" fmla="*/ 1597819 h 3023418"/>
                                                                                          <a:gd name="connsiteX14" fmla="*/ 64215 w 1363328"/>
                                                                                          <a:gd name="connsiteY14" fmla="*/ 1508919 h 3023418"/>
                                                                                          <a:gd name="connsiteX15" fmla="*/ 26115 w 1363328"/>
                                                                                          <a:gd name="connsiteY15" fmla="*/ 1451769 h 3023418"/>
                                                                                          <a:gd name="connsiteX16" fmla="*/ 715 w 1363328"/>
                                                                                          <a:gd name="connsiteY16" fmla="*/ 1407319 h 3023418"/>
                                                                                          <a:gd name="connsiteX17" fmla="*/ 13415 w 1363328"/>
                                                                                          <a:gd name="connsiteY17" fmla="*/ 1350169 h 3023418"/>
                                                                                          <a:gd name="connsiteX18" fmla="*/ 76915 w 1363328"/>
                                                                                          <a:gd name="connsiteY18" fmla="*/ 1305719 h 3023418"/>
                                                                                          <a:gd name="connsiteX19" fmla="*/ 210265 w 1363328"/>
                                                                                          <a:gd name="connsiteY19" fmla="*/ 1096169 h 3023418"/>
                                                                                          <a:gd name="connsiteX20" fmla="*/ 330915 w 1363328"/>
                                                                                          <a:gd name="connsiteY20" fmla="*/ 689769 h 3023418"/>
                                                                                          <a:gd name="connsiteX21" fmla="*/ 369015 w 1363328"/>
                                                                                          <a:gd name="connsiteY21" fmla="*/ 359569 h 3023418"/>
                                                                                          <a:gd name="connsiteX22" fmla="*/ 267415 w 1363328"/>
                                                                                          <a:gd name="connsiteY22" fmla="*/ 156369 h 3023418"/>
                                                                                          <a:gd name="connsiteX23" fmla="*/ 222965 w 1363328"/>
                                                                                          <a:gd name="connsiteY23" fmla="*/ 130969 h 3023418"/>
                                                                                          <a:gd name="connsiteX24" fmla="*/ 197565 w 1363328"/>
                                                                                          <a:gd name="connsiteY24" fmla="*/ 130969 h 3023418"/>
                                                                                          <a:gd name="connsiteX25" fmla="*/ 216615 w 1363328"/>
                                                                                          <a:gd name="connsiteY25" fmla="*/ 111919 h 3023418"/>
                                                                                          <a:gd name="connsiteX26" fmla="*/ 278260 w 1363328"/>
                                                                                          <a:gd name="connsiteY26" fmla="*/ 54769 h 3023418"/>
                                                                                          <a:gd name="connsiteX27" fmla="*/ 334055 w 1363328"/>
                                                                                          <a:gd name="connsiteY27" fmla="*/ 0 h 3023418"/>
                                                                                          <a:gd name="connsiteX28" fmla="*/ 388778 w 1363328"/>
                                                                                          <a:gd name="connsiteY28" fmla="*/ 24606 h 3023418"/>
                                                                                          <a:gd name="connsiteX29" fmla="*/ 513353 w 1363328"/>
                                                                                          <a:gd name="connsiteY29" fmla="*/ 207169 h 3023418"/>
                                                                                          <a:gd name="connsiteX30" fmla="*/ 627522 w 1363328"/>
                                                                                          <a:gd name="connsiteY30" fmla="*/ 296862 h 3023418"/>
                                                                                          <a:gd name="connsiteX31" fmla="*/ 711915 w 1363328"/>
                                                                                          <a:gd name="connsiteY31" fmla="*/ 391319 h 3023418"/>
                                                                                          <a:gd name="connsiteX32" fmla="*/ 773559 w 1363328"/>
                                                                                          <a:gd name="connsiteY32" fmla="*/ 386556 h 3023418"/>
                                                                                          <a:gd name="connsiteX33" fmla="*/ 819508 w 1363328"/>
                                                                                          <a:gd name="connsiteY33" fmla="*/ 419893 h 3023418"/>
                                                                                          <a:gd name="connsiteX34" fmla="*/ 838915 w 1363328"/>
                                                                                          <a:gd name="connsiteY34" fmla="*/ 433388 h 3023418"/>
                                                                                          <a:gd name="connsiteX35" fmla="*/ 836489 w 1363328"/>
                                                                                          <a:gd name="connsiteY35" fmla="*/ 432594 h 3023418"/>
                                                                                          <a:gd name="connsiteX36" fmla="*/ 851615 w 1363328"/>
                                                                                          <a:gd name="connsiteY36" fmla="*/ 442119 h 3023418"/>
                                                                                          <a:gd name="connsiteX37" fmla="*/ 884659 w 1363328"/>
                                                                                          <a:gd name="connsiteY37" fmla="*/ 451643 h 3023418"/>
                                                                                          <a:gd name="connsiteX38" fmla="*/ 887085 w 1363328"/>
                                                                                          <a:gd name="connsiteY38" fmla="*/ 427831 h 3023418"/>
                                                                                          <a:gd name="connsiteX39" fmla="*/ 816736 w 1363328"/>
                                                                                          <a:gd name="connsiteY39" fmla="*/ 270669 h 3023418"/>
                                                                                          <a:gd name="connsiteX40" fmla="*/ 904066 w 1363328"/>
                                                                                          <a:gd name="connsiteY40" fmla="*/ 320676 h 3023418"/>
                                                                                          <a:gd name="connsiteX41" fmla="*/ 975761 w 1363328"/>
                                                                                          <a:gd name="connsiteY41" fmla="*/ 397669 h 3023418"/>
                                                                                          <a:gd name="connsiteX42" fmla="*/ 1042115 w 1363328"/>
                                                                                          <a:gd name="connsiteY42" fmla="*/ 511969 h 3023418"/>
                                                                                          <a:gd name="connsiteX43" fmla="*/ 1073865 w 1363328"/>
                                                                                          <a:gd name="connsiteY43" fmla="*/ 531019 h 3023418"/>
                                                                                          <a:gd name="connsiteX44" fmla="*/ 1137365 w 1363328"/>
                                                                                          <a:gd name="connsiteY44" fmla="*/ 638969 h 3023418"/>
                                                                                          <a:gd name="connsiteX45" fmla="*/ 1213565 w 1363328"/>
                                                                                          <a:gd name="connsiteY45" fmla="*/ 708819 h 3023418"/>
                                                                                          <a:gd name="connsiteX46" fmla="*/ 1213565 w 1363328"/>
                                                                                          <a:gd name="connsiteY46" fmla="*/ 778669 h 3023418"/>
                                                                                          <a:gd name="connsiteX47" fmla="*/ 1213565 w 1363328"/>
                                                                                          <a:gd name="connsiteY47" fmla="*/ 931069 h 3023418"/>
                                                                                          <a:gd name="connsiteX48" fmla="*/ 1219915 w 1363328"/>
                                                                                          <a:gd name="connsiteY48" fmla="*/ 1045369 h 3023418"/>
                                                                                          <a:gd name="connsiteX49" fmla="*/ 1207215 w 1363328"/>
                                                                                          <a:gd name="connsiteY49" fmla="*/ 1083469 h 3023418"/>
                                                                                          <a:gd name="connsiteX50" fmla="*/ 1004015 w 1363328"/>
                                                                                          <a:gd name="connsiteY50" fmla="*/ 1108869 h 3023418"/>
                                                                                          <a:gd name="connsiteX51" fmla="*/ 902415 w 1363328"/>
                                                                                          <a:gd name="connsiteY51" fmla="*/ 1108869 h 3023418"/>
                                                                                          <a:gd name="connsiteX52" fmla="*/ 794465 w 1363328"/>
                                                                                          <a:gd name="connsiteY52" fmla="*/ 1108869 h 3023418"/>
                                                                                          <a:gd name="connsiteX53" fmla="*/ 737315 w 1363328"/>
                                                                                          <a:gd name="connsiteY53" fmla="*/ 1127919 h 3023418"/>
                                                                                          <a:gd name="connsiteX54" fmla="*/ 724615 w 1363328"/>
                                                                                          <a:gd name="connsiteY54" fmla="*/ 1178719 h 3023418"/>
                                                                                          <a:gd name="connsiteX55" fmla="*/ 724615 w 1363328"/>
                                                                                          <a:gd name="connsiteY55" fmla="*/ 1242219 h 3023418"/>
                                                                                          <a:gd name="connsiteX56" fmla="*/ 724615 w 1363328"/>
                                                                                          <a:gd name="connsiteY56" fmla="*/ 1318419 h 3023418"/>
                                                                                          <a:gd name="connsiteX57" fmla="*/ 743665 w 1363328"/>
                                                                                          <a:gd name="connsiteY57" fmla="*/ 1375569 h 3023418"/>
                                                                                          <a:gd name="connsiteX58" fmla="*/ 756365 w 1363328"/>
                                                                                          <a:gd name="connsiteY58" fmla="*/ 1400969 h 3023418"/>
                                                                                          <a:gd name="connsiteX59" fmla="*/ 781765 w 1363328"/>
                                                                                          <a:gd name="connsiteY59" fmla="*/ 1420019 h 3023418"/>
                                                                                          <a:gd name="connsiteX60" fmla="*/ 807165 w 1363328"/>
                                                                                          <a:gd name="connsiteY60" fmla="*/ 1439069 h 3023418"/>
                                                                                          <a:gd name="connsiteX61" fmla="*/ 788115 w 1363328"/>
                                                                                          <a:gd name="connsiteY61" fmla="*/ 1445419 h 3023418"/>
                                                                                          <a:gd name="connsiteX62" fmla="*/ 769065 w 1363328"/>
                                                                                          <a:gd name="connsiteY62" fmla="*/ 1445419 h 3023418"/>
                                                                                          <a:gd name="connsiteX63" fmla="*/ 769065 w 1363328"/>
                                                                                          <a:gd name="connsiteY63" fmla="*/ 1470819 h 3023418"/>
                                                                                          <a:gd name="connsiteX64" fmla="*/ 769065 w 1363328"/>
                                                                                          <a:gd name="connsiteY64" fmla="*/ 1470819 h 3023418"/>
                                                                                          <a:gd name="connsiteX65" fmla="*/ 769065 w 1363328"/>
                                                                                          <a:gd name="connsiteY65" fmla="*/ 1508919 h 3023418"/>
                                                                                          <a:gd name="connsiteX66" fmla="*/ 686515 w 1363328"/>
                                                                                          <a:gd name="connsiteY66" fmla="*/ 1470819 h 3023418"/>
                                                                                          <a:gd name="connsiteX67" fmla="*/ 591265 w 1363328"/>
                                                                                          <a:gd name="connsiteY67" fmla="*/ 1521619 h 3023418"/>
                                                                                          <a:gd name="connsiteX68" fmla="*/ 483315 w 1363328"/>
                                                                                          <a:gd name="connsiteY68" fmla="*/ 1680369 h 3023418"/>
                                                                                          <a:gd name="connsiteX69" fmla="*/ 476965 w 1363328"/>
                                                                                          <a:gd name="connsiteY69" fmla="*/ 1794669 h 3023418"/>
                                                                                          <a:gd name="connsiteX70" fmla="*/ 502365 w 1363328"/>
                                                                                          <a:gd name="connsiteY70" fmla="*/ 1915319 h 3023418"/>
                                                                                          <a:gd name="connsiteX71" fmla="*/ 502365 w 1363328"/>
                                                                                          <a:gd name="connsiteY71" fmla="*/ 2055019 h 3023418"/>
                                                                                          <a:gd name="connsiteX72" fmla="*/ 502365 w 1363328"/>
                                                                                          <a:gd name="connsiteY72" fmla="*/ 2232819 h 3023418"/>
                                                                                          <a:gd name="connsiteX73" fmla="*/ 502365 w 1363328"/>
                                                                                          <a:gd name="connsiteY73" fmla="*/ 2391569 h 3023418"/>
                                                                                          <a:gd name="connsiteX74" fmla="*/ 502365 w 1363328"/>
                                                                                          <a:gd name="connsiteY74" fmla="*/ 2524919 h 3023418"/>
                                                                                          <a:gd name="connsiteX75" fmla="*/ 515065 w 1363328"/>
                                                                                          <a:gd name="connsiteY75" fmla="*/ 2613819 h 3023418"/>
                                                                                          <a:gd name="connsiteX76" fmla="*/ 584915 w 1363328"/>
                                                                                          <a:gd name="connsiteY76" fmla="*/ 2626519 h 3023418"/>
                                                                                          <a:gd name="connsiteX77" fmla="*/ 661115 w 1363328"/>
                                                                                          <a:gd name="connsiteY77" fmla="*/ 2601119 h 3023418"/>
                                                                                          <a:gd name="connsiteX78" fmla="*/ 699215 w 1363328"/>
                                                                                          <a:gd name="connsiteY78" fmla="*/ 2550319 h 3023418"/>
                                                                                          <a:gd name="connsiteX79" fmla="*/ 712153 w 1363328"/>
                                                                                          <a:gd name="connsiteY79" fmla="*/ 2537619 h 3023418"/>
                                                                                          <a:gd name="connsiteX80" fmla="*/ 762715 w 1363328"/>
                                                                                          <a:gd name="connsiteY80" fmla="*/ 2594769 h 3023418"/>
                                                                                          <a:gd name="connsiteX81" fmla="*/ 813515 w 1363328"/>
                                                                                          <a:gd name="connsiteY81" fmla="*/ 2620169 h 3023418"/>
                                                                                          <a:gd name="connsiteX82" fmla="*/ 838915 w 1363328"/>
                                                                                          <a:gd name="connsiteY82" fmla="*/ 2620169 h 3023418"/>
                                                                                          <a:gd name="connsiteX83" fmla="*/ 832565 w 1363328"/>
                                                                                          <a:gd name="connsiteY83" fmla="*/ 2582069 h 3023418"/>
                                                                                          <a:gd name="connsiteX84" fmla="*/ 819865 w 1363328"/>
                                                                                          <a:gd name="connsiteY84" fmla="*/ 2575719 h 3023418"/>
                                                                                          <a:gd name="connsiteX85" fmla="*/ 1010365 w 1363328"/>
                                                                                          <a:gd name="connsiteY85" fmla="*/ 2702719 h 3023418"/>
                                                                                          <a:gd name="connsiteX86" fmla="*/ 1054815 w 1363328"/>
                                                                                          <a:gd name="connsiteY86" fmla="*/ 2715419 h 3023418"/>
                                                                                          <a:gd name="connsiteX87" fmla="*/ 1029415 w 1363328"/>
                                                                                          <a:gd name="connsiteY87" fmla="*/ 2658269 h 3023418"/>
                                                                                          <a:gd name="connsiteX88" fmla="*/ 1023065 w 1363328"/>
                                                                                          <a:gd name="connsiteY88" fmla="*/ 2613819 h 3023418"/>
                                                                                          <a:gd name="connsiteX89" fmla="*/ 1029415 w 1363328"/>
                                                                                          <a:gd name="connsiteY89" fmla="*/ 2607469 h 3023418"/>
                                                                                          <a:gd name="connsiteX90" fmla="*/ 1238965 w 1363328"/>
                                                                                          <a:gd name="connsiteY90" fmla="*/ 2728119 h 3023418"/>
                                                                                          <a:gd name="connsiteX91" fmla="*/ 1355232 w 1363328"/>
                                                                                          <a:gd name="connsiteY91" fmla="*/ 3014776 h 3023418"/>
                                                                                          <a:gd name="connsiteX0" fmla="*/ 1355232 w 1363328"/>
                                                                                          <a:gd name="connsiteY0" fmla="*/ 3014776 h 3023418"/>
                                                                                          <a:gd name="connsiteX1" fmla="*/ 1016715 w 1363328"/>
                                                                                          <a:gd name="connsiteY1" fmla="*/ 2886869 h 3023418"/>
                                                                                          <a:gd name="connsiteX2" fmla="*/ 1042115 w 1363328"/>
                                                                                          <a:gd name="connsiteY2" fmla="*/ 3023394 h 3023418"/>
                                                                                          <a:gd name="connsiteX3" fmla="*/ 788115 w 1363328"/>
                                                                                          <a:gd name="connsiteY3" fmla="*/ 2874169 h 3023418"/>
                                                                                          <a:gd name="connsiteX4" fmla="*/ 381715 w 1363328"/>
                                                                                          <a:gd name="connsiteY4" fmla="*/ 2626519 h 3023418"/>
                                                                                          <a:gd name="connsiteX5" fmla="*/ 349965 w 1363328"/>
                                                                                          <a:gd name="connsiteY5" fmla="*/ 2715419 h 3023418"/>
                                                                                          <a:gd name="connsiteX6" fmla="*/ 51515 w 1363328"/>
                                                                                          <a:gd name="connsiteY6" fmla="*/ 2582069 h 3023418"/>
                                                                                          <a:gd name="connsiteX7" fmla="*/ 38815 w 1363328"/>
                                                                                          <a:gd name="connsiteY7" fmla="*/ 2543969 h 3023418"/>
                                                                                          <a:gd name="connsiteX8" fmla="*/ 57865 w 1363328"/>
                                                                                          <a:gd name="connsiteY8" fmla="*/ 2499519 h 3023418"/>
                                                                                          <a:gd name="connsiteX9" fmla="*/ 115015 w 1363328"/>
                                                                                          <a:gd name="connsiteY9" fmla="*/ 2270919 h 3023418"/>
                                                                                          <a:gd name="connsiteX10" fmla="*/ 216615 w 1363328"/>
                                                                                          <a:gd name="connsiteY10" fmla="*/ 1928019 h 3023418"/>
                                                                                          <a:gd name="connsiteX11" fmla="*/ 273765 w 1363328"/>
                                                                                          <a:gd name="connsiteY11" fmla="*/ 1788319 h 3023418"/>
                                                                                          <a:gd name="connsiteX12" fmla="*/ 254715 w 1363328"/>
                                                                                          <a:gd name="connsiteY12" fmla="*/ 1667669 h 3023418"/>
                                                                                          <a:gd name="connsiteX13" fmla="*/ 203915 w 1363328"/>
                                                                                          <a:gd name="connsiteY13" fmla="*/ 1597819 h 3023418"/>
                                                                                          <a:gd name="connsiteX14" fmla="*/ 64215 w 1363328"/>
                                                                                          <a:gd name="connsiteY14" fmla="*/ 1508919 h 3023418"/>
                                                                                          <a:gd name="connsiteX15" fmla="*/ 26115 w 1363328"/>
                                                                                          <a:gd name="connsiteY15" fmla="*/ 1451769 h 3023418"/>
                                                                                          <a:gd name="connsiteX16" fmla="*/ 715 w 1363328"/>
                                                                                          <a:gd name="connsiteY16" fmla="*/ 1407319 h 3023418"/>
                                                                                          <a:gd name="connsiteX17" fmla="*/ 13415 w 1363328"/>
                                                                                          <a:gd name="connsiteY17" fmla="*/ 1350169 h 3023418"/>
                                                                                          <a:gd name="connsiteX18" fmla="*/ 76915 w 1363328"/>
                                                                                          <a:gd name="connsiteY18" fmla="*/ 1305719 h 3023418"/>
                                                                                          <a:gd name="connsiteX19" fmla="*/ 210265 w 1363328"/>
                                                                                          <a:gd name="connsiteY19" fmla="*/ 1096169 h 3023418"/>
                                                                                          <a:gd name="connsiteX20" fmla="*/ 330915 w 1363328"/>
                                                                                          <a:gd name="connsiteY20" fmla="*/ 689769 h 3023418"/>
                                                                                          <a:gd name="connsiteX21" fmla="*/ 369015 w 1363328"/>
                                                                                          <a:gd name="connsiteY21" fmla="*/ 359569 h 3023418"/>
                                                                                          <a:gd name="connsiteX22" fmla="*/ 267415 w 1363328"/>
                                                                                          <a:gd name="connsiteY22" fmla="*/ 156369 h 3023418"/>
                                                                                          <a:gd name="connsiteX23" fmla="*/ 222965 w 1363328"/>
                                                                                          <a:gd name="connsiteY23" fmla="*/ 130969 h 3023418"/>
                                                                                          <a:gd name="connsiteX24" fmla="*/ 197565 w 1363328"/>
                                                                                          <a:gd name="connsiteY24" fmla="*/ 130969 h 3023418"/>
                                                                                          <a:gd name="connsiteX25" fmla="*/ 216615 w 1363328"/>
                                                                                          <a:gd name="connsiteY25" fmla="*/ 111919 h 3023418"/>
                                                                                          <a:gd name="connsiteX26" fmla="*/ 278260 w 1363328"/>
                                                                                          <a:gd name="connsiteY26" fmla="*/ 54769 h 3023418"/>
                                                                                          <a:gd name="connsiteX27" fmla="*/ 334055 w 1363328"/>
                                                                                          <a:gd name="connsiteY27" fmla="*/ 0 h 3023418"/>
                                                                                          <a:gd name="connsiteX28" fmla="*/ 388778 w 1363328"/>
                                                                                          <a:gd name="connsiteY28" fmla="*/ 24606 h 3023418"/>
                                                                                          <a:gd name="connsiteX29" fmla="*/ 513353 w 1363328"/>
                                                                                          <a:gd name="connsiteY29" fmla="*/ 207169 h 3023418"/>
                                                                                          <a:gd name="connsiteX30" fmla="*/ 627522 w 1363328"/>
                                                                                          <a:gd name="connsiteY30" fmla="*/ 296862 h 3023418"/>
                                                                                          <a:gd name="connsiteX31" fmla="*/ 711915 w 1363328"/>
                                                                                          <a:gd name="connsiteY31" fmla="*/ 391319 h 3023418"/>
                                                                                          <a:gd name="connsiteX32" fmla="*/ 773559 w 1363328"/>
                                                                                          <a:gd name="connsiteY32" fmla="*/ 386556 h 3023418"/>
                                                                                          <a:gd name="connsiteX33" fmla="*/ 819508 w 1363328"/>
                                                                                          <a:gd name="connsiteY33" fmla="*/ 419893 h 3023418"/>
                                                                                          <a:gd name="connsiteX34" fmla="*/ 838915 w 1363328"/>
                                                                                          <a:gd name="connsiteY34" fmla="*/ 433388 h 3023418"/>
                                                                                          <a:gd name="connsiteX35" fmla="*/ 836489 w 1363328"/>
                                                                                          <a:gd name="connsiteY35" fmla="*/ 432594 h 3023418"/>
                                                                                          <a:gd name="connsiteX36" fmla="*/ 851615 w 1363328"/>
                                                                                          <a:gd name="connsiteY36" fmla="*/ 442119 h 3023418"/>
                                                                                          <a:gd name="connsiteX37" fmla="*/ 884659 w 1363328"/>
                                                                                          <a:gd name="connsiteY37" fmla="*/ 451643 h 3023418"/>
                                                                                          <a:gd name="connsiteX38" fmla="*/ 887085 w 1363328"/>
                                                                                          <a:gd name="connsiteY38" fmla="*/ 427831 h 3023418"/>
                                                                                          <a:gd name="connsiteX39" fmla="*/ 816736 w 1363328"/>
                                                                                          <a:gd name="connsiteY39" fmla="*/ 270669 h 3023418"/>
                                                                                          <a:gd name="connsiteX40" fmla="*/ 904066 w 1363328"/>
                                                                                          <a:gd name="connsiteY40" fmla="*/ 320676 h 3023418"/>
                                                                                          <a:gd name="connsiteX41" fmla="*/ 975761 w 1363328"/>
                                                                                          <a:gd name="connsiteY41" fmla="*/ 397669 h 3023418"/>
                                                                                          <a:gd name="connsiteX42" fmla="*/ 1042115 w 1363328"/>
                                                                                          <a:gd name="connsiteY42" fmla="*/ 511969 h 3023418"/>
                                                                                          <a:gd name="connsiteX43" fmla="*/ 1073865 w 1363328"/>
                                                                                          <a:gd name="connsiteY43" fmla="*/ 531019 h 3023418"/>
                                                                                          <a:gd name="connsiteX44" fmla="*/ 1137365 w 1363328"/>
                                                                                          <a:gd name="connsiteY44" fmla="*/ 638969 h 3023418"/>
                                                                                          <a:gd name="connsiteX45" fmla="*/ 1213565 w 1363328"/>
                                                                                          <a:gd name="connsiteY45" fmla="*/ 708819 h 3023418"/>
                                                                                          <a:gd name="connsiteX46" fmla="*/ 1213565 w 1363328"/>
                                                                                          <a:gd name="connsiteY46" fmla="*/ 778669 h 3023418"/>
                                                                                          <a:gd name="connsiteX47" fmla="*/ 1213565 w 1363328"/>
                                                                                          <a:gd name="connsiteY47" fmla="*/ 931069 h 3023418"/>
                                                                                          <a:gd name="connsiteX48" fmla="*/ 1219915 w 1363328"/>
                                                                                          <a:gd name="connsiteY48" fmla="*/ 1045369 h 3023418"/>
                                                                                          <a:gd name="connsiteX49" fmla="*/ 1207215 w 1363328"/>
                                                                                          <a:gd name="connsiteY49" fmla="*/ 1083469 h 3023418"/>
                                                                                          <a:gd name="connsiteX50" fmla="*/ 1004015 w 1363328"/>
                                                                                          <a:gd name="connsiteY50" fmla="*/ 1108869 h 3023418"/>
                                                                                          <a:gd name="connsiteX51" fmla="*/ 902415 w 1363328"/>
                                                                                          <a:gd name="connsiteY51" fmla="*/ 1108869 h 3023418"/>
                                                                                          <a:gd name="connsiteX52" fmla="*/ 794465 w 1363328"/>
                                                                                          <a:gd name="connsiteY52" fmla="*/ 1108869 h 3023418"/>
                                                                                          <a:gd name="connsiteX53" fmla="*/ 737315 w 1363328"/>
                                                                                          <a:gd name="connsiteY53" fmla="*/ 1127919 h 3023418"/>
                                                                                          <a:gd name="connsiteX54" fmla="*/ 724615 w 1363328"/>
                                                                                          <a:gd name="connsiteY54" fmla="*/ 1178719 h 3023418"/>
                                                                                          <a:gd name="connsiteX55" fmla="*/ 724615 w 1363328"/>
                                                                                          <a:gd name="connsiteY55" fmla="*/ 1242219 h 3023418"/>
                                                                                          <a:gd name="connsiteX56" fmla="*/ 724615 w 1363328"/>
                                                                                          <a:gd name="connsiteY56" fmla="*/ 1318419 h 3023418"/>
                                                                                          <a:gd name="connsiteX57" fmla="*/ 743665 w 1363328"/>
                                                                                          <a:gd name="connsiteY57" fmla="*/ 1375569 h 3023418"/>
                                                                                          <a:gd name="connsiteX58" fmla="*/ 756365 w 1363328"/>
                                                                                          <a:gd name="connsiteY58" fmla="*/ 1400969 h 3023418"/>
                                                                                          <a:gd name="connsiteX59" fmla="*/ 781765 w 1363328"/>
                                                                                          <a:gd name="connsiteY59" fmla="*/ 1420019 h 3023418"/>
                                                                                          <a:gd name="connsiteX60" fmla="*/ 807165 w 1363328"/>
                                                                                          <a:gd name="connsiteY60" fmla="*/ 1439069 h 3023418"/>
                                                                                          <a:gd name="connsiteX61" fmla="*/ 788115 w 1363328"/>
                                                                                          <a:gd name="connsiteY61" fmla="*/ 1445419 h 3023418"/>
                                                                                          <a:gd name="connsiteX62" fmla="*/ 769065 w 1363328"/>
                                                                                          <a:gd name="connsiteY62" fmla="*/ 1445419 h 3023418"/>
                                                                                          <a:gd name="connsiteX63" fmla="*/ 769065 w 1363328"/>
                                                                                          <a:gd name="connsiteY63" fmla="*/ 1470819 h 3023418"/>
                                                                                          <a:gd name="connsiteX64" fmla="*/ 769065 w 1363328"/>
                                                                                          <a:gd name="connsiteY64" fmla="*/ 1470819 h 3023418"/>
                                                                                          <a:gd name="connsiteX65" fmla="*/ 769065 w 1363328"/>
                                                                                          <a:gd name="connsiteY65" fmla="*/ 1508919 h 3023418"/>
                                                                                          <a:gd name="connsiteX66" fmla="*/ 686515 w 1363328"/>
                                                                                          <a:gd name="connsiteY66" fmla="*/ 1470819 h 3023418"/>
                                                                                          <a:gd name="connsiteX67" fmla="*/ 591265 w 1363328"/>
                                                                                          <a:gd name="connsiteY67" fmla="*/ 1521619 h 3023418"/>
                                                                                          <a:gd name="connsiteX68" fmla="*/ 483315 w 1363328"/>
                                                                                          <a:gd name="connsiteY68" fmla="*/ 1680369 h 3023418"/>
                                                                                          <a:gd name="connsiteX69" fmla="*/ 476965 w 1363328"/>
                                                                                          <a:gd name="connsiteY69" fmla="*/ 1794669 h 3023418"/>
                                                                                          <a:gd name="connsiteX70" fmla="*/ 502365 w 1363328"/>
                                                                                          <a:gd name="connsiteY70" fmla="*/ 1915319 h 3023418"/>
                                                                                          <a:gd name="connsiteX71" fmla="*/ 502365 w 1363328"/>
                                                                                          <a:gd name="connsiteY71" fmla="*/ 2055019 h 3023418"/>
                                                                                          <a:gd name="connsiteX72" fmla="*/ 502365 w 1363328"/>
                                                                                          <a:gd name="connsiteY72" fmla="*/ 2232819 h 3023418"/>
                                                                                          <a:gd name="connsiteX73" fmla="*/ 502365 w 1363328"/>
                                                                                          <a:gd name="connsiteY73" fmla="*/ 2391569 h 3023418"/>
                                                                                          <a:gd name="connsiteX74" fmla="*/ 502365 w 1363328"/>
                                                                                          <a:gd name="connsiteY74" fmla="*/ 2524919 h 3023418"/>
                                                                                          <a:gd name="connsiteX75" fmla="*/ 515065 w 1363328"/>
                                                                                          <a:gd name="connsiteY75" fmla="*/ 2613819 h 3023418"/>
                                                                                          <a:gd name="connsiteX76" fmla="*/ 584915 w 1363328"/>
                                                                                          <a:gd name="connsiteY76" fmla="*/ 2626519 h 3023418"/>
                                                                                          <a:gd name="connsiteX77" fmla="*/ 661115 w 1363328"/>
                                                                                          <a:gd name="connsiteY77" fmla="*/ 2601119 h 3023418"/>
                                                                                          <a:gd name="connsiteX78" fmla="*/ 699215 w 1363328"/>
                                                                                          <a:gd name="connsiteY78" fmla="*/ 2550319 h 3023418"/>
                                                                                          <a:gd name="connsiteX79" fmla="*/ 712153 w 1363328"/>
                                                                                          <a:gd name="connsiteY79" fmla="*/ 2537619 h 3023418"/>
                                                                                          <a:gd name="connsiteX80" fmla="*/ 762715 w 1363328"/>
                                                                                          <a:gd name="connsiteY80" fmla="*/ 2594769 h 3023418"/>
                                                                                          <a:gd name="connsiteX81" fmla="*/ 813515 w 1363328"/>
                                                                                          <a:gd name="connsiteY81" fmla="*/ 2620169 h 3023418"/>
                                                                                          <a:gd name="connsiteX82" fmla="*/ 838915 w 1363328"/>
                                                                                          <a:gd name="connsiteY82" fmla="*/ 2620169 h 3023418"/>
                                                                                          <a:gd name="connsiteX83" fmla="*/ 832565 w 1363328"/>
                                                                                          <a:gd name="connsiteY83" fmla="*/ 2582069 h 3023418"/>
                                                                                          <a:gd name="connsiteX84" fmla="*/ 819865 w 1363328"/>
                                                                                          <a:gd name="connsiteY84" fmla="*/ 2575719 h 3023418"/>
                                                                                          <a:gd name="connsiteX85" fmla="*/ 1010365 w 1363328"/>
                                                                                          <a:gd name="connsiteY85" fmla="*/ 2702719 h 3023418"/>
                                                                                          <a:gd name="connsiteX86" fmla="*/ 1054815 w 1363328"/>
                                                                                          <a:gd name="connsiteY86" fmla="*/ 2715419 h 3023418"/>
                                                                                          <a:gd name="connsiteX87" fmla="*/ 1029415 w 1363328"/>
                                                                                          <a:gd name="connsiteY87" fmla="*/ 2658269 h 3023418"/>
                                                                                          <a:gd name="connsiteX88" fmla="*/ 1023065 w 1363328"/>
                                                                                          <a:gd name="connsiteY88" fmla="*/ 2613819 h 3023418"/>
                                                                                          <a:gd name="connsiteX89" fmla="*/ 1029415 w 1363328"/>
                                                                                          <a:gd name="connsiteY89" fmla="*/ 2607469 h 3023418"/>
                                                                                          <a:gd name="connsiteX90" fmla="*/ 1238965 w 1363328"/>
                                                                                          <a:gd name="connsiteY90" fmla="*/ 2728119 h 3023418"/>
                                                                                          <a:gd name="connsiteX91" fmla="*/ 1355232 w 1363328"/>
                                                                                          <a:gd name="connsiteY91" fmla="*/ 3014776 h 3023418"/>
                                                                                          <a:gd name="connsiteX0" fmla="*/ 1355232 w 1363328"/>
                                                                                          <a:gd name="connsiteY0" fmla="*/ 3014776 h 3023418"/>
                                                                                          <a:gd name="connsiteX1" fmla="*/ 1016715 w 1363328"/>
                                                                                          <a:gd name="connsiteY1" fmla="*/ 2886869 h 3023418"/>
                                                                                          <a:gd name="connsiteX2" fmla="*/ 1042115 w 1363328"/>
                                                                                          <a:gd name="connsiteY2" fmla="*/ 3023394 h 3023418"/>
                                                                                          <a:gd name="connsiteX3" fmla="*/ 788115 w 1363328"/>
                                                                                          <a:gd name="connsiteY3" fmla="*/ 2874169 h 3023418"/>
                                                                                          <a:gd name="connsiteX4" fmla="*/ 381715 w 1363328"/>
                                                                                          <a:gd name="connsiteY4" fmla="*/ 2626519 h 3023418"/>
                                                                                          <a:gd name="connsiteX5" fmla="*/ 349965 w 1363328"/>
                                                                                          <a:gd name="connsiteY5" fmla="*/ 2715419 h 3023418"/>
                                                                                          <a:gd name="connsiteX6" fmla="*/ 51515 w 1363328"/>
                                                                                          <a:gd name="connsiteY6" fmla="*/ 2582069 h 3023418"/>
                                                                                          <a:gd name="connsiteX7" fmla="*/ 38815 w 1363328"/>
                                                                                          <a:gd name="connsiteY7" fmla="*/ 2543969 h 3023418"/>
                                                                                          <a:gd name="connsiteX8" fmla="*/ 57865 w 1363328"/>
                                                                                          <a:gd name="connsiteY8" fmla="*/ 2499519 h 3023418"/>
                                                                                          <a:gd name="connsiteX9" fmla="*/ 115015 w 1363328"/>
                                                                                          <a:gd name="connsiteY9" fmla="*/ 2270919 h 3023418"/>
                                                                                          <a:gd name="connsiteX10" fmla="*/ 216615 w 1363328"/>
                                                                                          <a:gd name="connsiteY10" fmla="*/ 1928019 h 3023418"/>
                                                                                          <a:gd name="connsiteX11" fmla="*/ 273765 w 1363328"/>
                                                                                          <a:gd name="connsiteY11" fmla="*/ 1788319 h 3023418"/>
                                                                                          <a:gd name="connsiteX12" fmla="*/ 254715 w 1363328"/>
                                                                                          <a:gd name="connsiteY12" fmla="*/ 1667669 h 3023418"/>
                                                                                          <a:gd name="connsiteX13" fmla="*/ 203915 w 1363328"/>
                                                                                          <a:gd name="connsiteY13" fmla="*/ 1597819 h 3023418"/>
                                                                                          <a:gd name="connsiteX14" fmla="*/ 64215 w 1363328"/>
                                                                                          <a:gd name="connsiteY14" fmla="*/ 1508919 h 3023418"/>
                                                                                          <a:gd name="connsiteX15" fmla="*/ 26115 w 1363328"/>
                                                                                          <a:gd name="connsiteY15" fmla="*/ 1451769 h 3023418"/>
                                                                                          <a:gd name="connsiteX16" fmla="*/ 715 w 1363328"/>
                                                                                          <a:gd name="connsiteY16" fmla="*/ 1407319 h 3023418"/>
                                                                                          <a:gd name="connsiteX17" fmla="*/ 13415 w 1363328"/>
                                                                                          <a:gd name="connsiteY17" fmla="*/ 1350169 h 3023418"/>
                                                                                          <a:gd name="connsiteX18" fmla="*/ 76915 w 1363328"/>
                                                                                          <a:gd name="connsiteY18" fmla="*/ 1305719 h 3023418"/>
                                                                                          <a:gd name="connsiteX19" fmla="*/ 210265 w 1363328"/>
                                                                                          <a:gd name="connsiteY19" fmla="*/ 1096169 h 3023418"/>
                                                                                          <a:gd name="connsiteX20" fmla="*/ 330915 w 1363328"/>
                                                                                          <a:gd name="connsiteY20" fmla="*/ 689769 h 3023418"/>
                                                                                          <a:gd name="connsiteX21" fmla="*/ 369015 w 1363328"/>
                                                                                          <a:gd name="connsiteY21" fmla="*/ 359569 h 3023418"/>
                                                                                          <a:gd name="connsiteX22" fmla="*/ 267415 w 1363328"/>
                                                                                          <a:gd name="connsiteY22" fmla="*/ 156369 h 3023418"/>
                                                                                          <a:gd name="connsiteX23" fmla="*/ 222965 w 1363328"/>
                                                                                          <a:gd name="connsiteY23" fmla="*/ 130969 h 3023418"/>
                                                                                          <a:gd name="connsiteX24" fmla="*/ 197565 w 1363328"/>
                                                                                          <a:gd name="connsiteY24" fmla="*/ 130969 h 3023418"/>
                                                                                          <a:gd name="connsiteX25" fmla="*/ 216615 w 1363328"/>
                                                                                          <a:gd name="connsiteY25" fmla="*/ 111919 h 3023418"/>
                                                                                          <a:gd name="connsiteX26" fmla="*/ 278260 w 1363328"/>
                                                                                          <a:gd name="connsiteY26" fmla="*/ 54769 h 3023418"/>
                                                                                          <a:gd name="connsiteX27" fmla="*/ 334055 w 1363328"/>
                                                                                          <a:gd name="connsiteY27" fmla="*/ 0 h 3023418"/>
                                                                                          <a:gd name="connsiteX28" fmla="*/ 388778 w 1363328"/>
                                                                                          <a:gd name="connsiteY28" fmla="*/ 24606 h 3023418"/>
                                                                                          <a:gd name="connsiteX29" fmla="*/ 513353 w 1363328"/>
                                                                                          <a:gd name="connsiteY29" fmla="*/ 207169 h 3023418"/>
                                                                                          <a:gd name="connsiteX30" fmla="*/ 627522 w 1363328"/>
                                                                                          <a:gd name="connsiteY30" fmla="*/ 296862 h 3023418"/>
                                                                                          <a:gd name="connsiteX31" fmla="*/ 711915 w 1363328"/>
                                                                                          <a:gd name="connsiteY31" fmla="*/ 391319 h 3023418"/>
                                                                                          <a:gd name="connsiteX32" fmla="*/ 773559 w 1363328"/>
                                                                                          <a:gd name="connsiteY32" fmla="*/ 386556 h 3023418"/>
                                                                                          <a:gd name="connsiteX33" fmla="*/ 819508 w 1363328"/>
                                                                                          <a:gd name="connsiteY33" fmla="*/ 419893 h 3023418"/>
                                                                                          <a:gd name="connsiteX34" fmla="*/ 838915 w 1363328"/>
                                                                                          <a:gd name="connsiteY34" fmla="*/ 433388 h 3023418"/>
                                                                                          <a:gd name="connsiteX35" fmla="*/ 836489 w 1363328"/>
                                                                                          <a:gd name="connsiteY35" fmla="*/ 432594 h 3023418"/>
                                                                                          <a:gd name="connsiteX36" fmla="*/ 851615 w 1363328"/>
                                                                                          <a:gd name="connsiteY36" fmla="*/ 442119 h 3023418"/>
                                                                                          <a:gd name="connsiteX37" fmla="*/ 884659 w 1363328"/>
                                                                                          <a:gd name="connsiteY37" fmla="*/ 451643 h 3023418"/>
                                                                                          <a:gd name="connsiteX38" fmla="*/ 887085 w 1363328"/>
                                                                                          <a:gd name="connsiteY38" fmla="*/ 427831 h 3023418"/>
                                                                                          <a:gd name="connsiteX39" fmla="*/ 765794 w 1363328"/>
                                                                                          <a:gd name="connsiteY39" fmla="*/ 227807 h 3023418"/>
                                                                                          <a:gd name="connsiteX40" fmla="*/ 904066 w 1363328"/>
                                                                                          <a:gd name="connsiteY40" fmla="*/ 320676 h 3023418"/>
                                                                                          <a:gd name="connsiteX41" fmla="*/ 975761 w 1363328"/>
                                                                                          <a:gd name="connsiteY41" fmla="*/ 397669 h 3023418"/>
                                                                                          <a:gd name="connsiteX42" fmla="*/ 1042115 w 1363328"/>
                                                                                          <a:gd name="connsiteY42" fmla="*/ 511969 h 3023418"/>
                                                                                          <a:gd name="connsiteX43" fmla="*/ 1073865 w 1363328"/>
                                                                                          <a:gd name="connsiteY43" fmla="*/ 531019 h 3023418"/>
                                                                                          <a:gd name="connsiteX44" fmla="*/ 1137365 w 1363328"/>
                                                                                          <a:gd name="connsiteY44" fmla="*/ 638969 h 3023418"/>
                                                                                          <a:gd name="connsiteX45" fmla="*/ 1213565 w 1363328"/>
                                                                                          <a:gd name="connsiteY45" fmla="*/ 708819 h 3023418"/>
                                                                                          <a:gd name="connsiteX46" fmla="*/ 1213565 w 1363328"/>
                                                                                          <a:gd name="connsiteY46" fmla="*/ 778669 h 3023418"/>
                                                                                          <a:gd name="connsiteX47" fmla="*/ 1213565 w 1363328"/>
                                                                                          <a:gd name="connsiteY47" fmla="*/ 931069 h 3023418"/>
                                                                                          <a:gd name="connsiteX48" fmla="*/ 1219915 w 1363328"/>
                                                                                          <a:gd name="connsiteY48" fmla="*/ 1045369 h 3023418"/>
                                                                                          <a:gd name="connsiteX49" fmla="*/ 1207215 w 1363328"/>
                                                                                          <a:gd name="connsiteY49" fmla="*/ 1083469 h 3023418"/>
                                                                                          <a:gd name="connsiteX50" fmla="*/ 1004015 w 1363328"/>
                                                                                          <a:gd name="connsiteY50" fmla="*/ 1108869 h 3023418"/>
                                                                                          <a:gd name="connsiteX51" fmla="*/ 902415 w 1363328"/>
                                                                                          <a:gd name="connsiteY51" fmla="*/ 1108869 h 3023418"/>
                                                                                          <a:gd name="connsiteX52" fmla="*/ 794465 w 1363328"/>
                                                                                          <a:gd name="connsiteY52" fmla="*/ 1108869 h 3023418"/>
                                                                                          <a:gd name="connsiteX53" fmla="*/ 737315 w 1363328"/>
                                                                                          <a:gd name="connsiteY53" fmla="*/ 1127919 h 3023418"/>
                                                                                          <a:gd name="connsiteX54" fmla="*/ 724615 w 1363328"/>
                                                                                          <a:gd name="connsiteY54" fmla="*/ 1178719 h 3023418"/>
                                                                                          <a:gd name="connsiteX55" fmla="*/ 724615 w 1363328"/>
                                                                                          <a:gd name="connsiteY55" fmla="*/ 1242219 h 3023418"/>
                                                                                          <a:gd name="connsiteX56" fmla="*/ 724615 w 1363328"/>
                                                                                          <a:gd name="connsiteY56" fmla="*/ 1318419 h 3023418"/>
                                                                                          <a:gd name="connsiteX57" fmla="*/ 743665 w 1363328"/>
                                                                                          <a:gd name="connsiteY57" fmla="*/ 1375569 h 3023418"/>
                                                                                          <a:gd name="connsiteX58" fmla="*/ 756365 w 1363328"/>
                                                                                          <a:gd name="connsiteY58" fmla="*/ 1400969 h 3023418"/>
                                                                                          <a:gd name="connsiteX59" fmla="*/ 781765 w 1363328"/>
                                                                                          <a:gd name="connsiteY59" fmla="*/ 1420019 h 3023418"/>
                                                                                          <a:gd name="connsiteX60" fmla="*/ 807165 w 1363328"/>
                                                                                          <a:gd name="connsiteY60" fmla="*/ 1439069 h 3023418"/>
                                                                                          <a:gd name="connsiteX61" fmla="*/ 788115 w 1363328"/>
                                                                                          <a:gd name="connsiteY61" fmla="*/ 1445419 h 3023418"/>
                                                                                          <a:gd name="connsiteX62" fmla="*/ 769065 w 1363328"/>
                                                                                          <a:gd name="connsiteY62" fmla="*/ 1445419 h 3023418"/>
                                                                                          <a:gd name="connsiteX63" fmla="*/ 769065 w 1363328"/>
                                                                                          <a:gd name="connsiteY63" fmla="*/ 1470819 h 3023418"/>
                                                                                          <a:gd name="connsiteX64" fmla="*/ 769065 w 1363328"/>
                                                                                          <a:gd name="connsiteY64" fmla="*/ 1470819 h 3023418"/>
                                                                                          <a:gd name="connsiteX65" fmla="*/ 769065 w 1363328"/>
                                                                                          <a:gd name="connsiteY65" fmla="*/ 1508919 h 3023418"/>
                                                                                          <a:gd name="connsiteX66" fmla="*/ 686515 w 1363328"/>
                                                                                          <a:gd name="connsiteY66" fmla="*/ 1470819 h 3023418"/>
                                                                                          <a:gd name="connsiteX67" fmla="*/ 591265 w 1363328"/>
                                                                                          <a:gd name="connsiteY67" fmla="*/ 1521619 h 3023418"/>
                                                                                          <a:gd name="connsiteX68" fmla="*/ 483315 w 1363328"/>
                                                                                          <a:gd name="connsiteY68" fmla="*/ 1680369 h 3023418"/>
                                                                                          <a:gd name="connsiteX69" fmla="*/ 476965 w 1363328"/>
                                                                                          <a:gd name="connsiteY69" fmla="*/ 1794669 h 3023418"/>
                                                                                          <a:gd name="connsiteX70" fmla="*/ 502365 w 1363328"/>
                                                                                          <a:gd name="connsiteY70" fmla="*/ 1915319 h 3023418"/>
                                                                                          <a:gd name="connsiteX71" fmla="*/ 502365 w 1363328"/>
                                                                                          <a:gd name="connsiteY71" fmla="*/ 2055019 h 3023418"/>
                                                                                          <a:gd name="connsiteX72" fmla="*/ 502365 w 1363328"/>
                                                                                          <a:gd name="connsiteY72" fmla="*/ 2232819 h 3023418"/>
                                                                                          <a:gd name="connsiteX73" fmla="*/ 502365 w 1363328"/>
                                                                                          <a:gd name="connsiteY73" fmla="*/ 2391569 h 3023418"/>
                                                                                          <a:gd name="connsiteX74" fmla="*/ 502365 w 1363328"/>
                                                                                          <a:gd name="connsiteY74" fmla="*/ 2524919 h 3023418"/>
                                                                                          <a:gd name="connsiteX75" fmla="*/ 515065 w 1363328"/>
                                                                                          <a:gd name="connsiteY75" fmla="*/ 2613819 h 3023418"/>
                                                                                          <a:gd name="connsiteX76" fmla="*/ 584915 w 1363328"/>
                                                                                          <a:gd name="connsiteY76" fmla="*/ 2626519 h 3023418"/>
                                                                                          <a:gd name="connsiteX77" fmla="*/ 661115 w 1363328"/>
                                                                                          <a:gd name="connsiteY77" fmla="*/ 2601119 h 3023418"/>
                                                                                          <a:gd name="connsiteX78" fmla="*/ 699215 w 1363328"/>
                                                                                          <a:gd name="connsiteY78" fmla="*/ 2550319 h 3023418"/>
                                                                                          <a:gd name="connsiteX79" fmla="*/ 712153 w 1363328"/>
                                                                                          <a:gd name="connsiteY79" fmla="*/ 2537619 h 3023418"/>
                                                                                          <a:gd name="connsiteX80" fmla="*/ 762715 w 1363328"/>
                                                                                          <a:gd name="connsiteY80" fmla="*/ 2594769 h 3023418"/>
                                                                                          <a:gd name="connsiteX81" fmla="*/ 813515 w 1363328"/>
                                                                                          <a:gd name="connsiteY81" fmla="*/ 2620169 h 3023418"/>
                                                                                          <a:gd name="connsiteX82" fmla="*/ 838915 w 1363328"/>
                                                                                          <a:gd name="connsiteY82" fmla="*/ 2620169 h 3023418"/>
                                                                                          <a:gd name="connsiteX83" fmla="*/ 832565 w 1363328"/>
                                                                                          <a:gd name="connsiteY83" fmla="*/ 2582069 h 3023418"/>
                                                                                          <a:gd name="connsiteX84" fmla="*/ 819865 w 1363328"/>
                                                                                          <a:gd name="connsiteY84" fmla="*/ 2575719 h 3023418"/>
                                                                                          <a:gd name="connsiteX85" fmla="*/ 1010365 w 1363328"/>
                                                                                          <a:gd name="connsiteY85" fmla="*/ 2702719 h 3023418"/>
                                                                                          <a:gd name="connsiteX86" fmla="*/ 1054815 w 1363328"/>
                                                                                          <a:gd name="connsiteY86" fmla="*/ 2715419 h 3023418"/>
                                                                                          <a:gd name="connsiteX87" fmla="*/ 1029415 w 1363328"/>
                                                                                          <a:gd name="connsiteY87" fmla="*/ 2658269 h 3023418"/>
                                                                                          <a:gd name="connsiteX88" fmla="*/ 1023065 w 1363328"/>
                                                                                          <a:gd name="connsiteY88" fmla="*/ 2613819 h 3023418"/>
                                                                                          <a:gd name="connsiteX89" fmla="*/ 1029415 w 1363328"/>
                                                                                          <a:gd name="connsiteY89" fmla="*/ 2607469 h 3023418"/>
                                                                                          <a:gd name="connsiteX90" fmla="*/ 1238965 w 1363328"/>
                                                                                          <a:gd name="connsiteY90" fmla="*/ 2728119 h 3023418"/>
                                                                                          <a:gd name="connsiteX91" fmla="*/ 1355232 w 1363328"/>
                                                                                          <a:gd name="connsiteY91" fmla="*/ 3014776 h 3023418"/>
                                                                                          <a:gd name="connsiteX0" fmla="*/ 1355232 w 1363328"/>
                                                                                          <a:gd name="connsiteY0" fmla="*/ 3014776 h 3023418"/>
                                                                                          <a:gd name="connsiteX1" fmla="*/ 1016715 w 1363328"/>
                                                                                          <a:gd name="connsiteY1" fmla="*/ 2886869 h 3023418"/>
                                                                                          <a:gd name="connsiteX2" fmla="*/ 1042115 w 1363328"/>
                                                                                          <a:gd name="connsiteY2" fmla="*/ 3023394 h 3023418"/>
                                                                                          <a:gd name="connsiteX3" fmla="*/ 788115 w 1363328"/>
                                                                                          <a:gd name="connsiteY3" fmla="*/ 2874169 h 3023418"/>
                                                                                          <a:gd name="connsiteX4" fmla="*/ 381715 w 1363328"/>
                                                                                          <a:gd name="connsiteY4" fmla="*/ 2626519 h 3023418"/>
                                                                                          <a:gd name="connsiteX5" fmla="*/ 349965 w 1363328"/>
                                                                                          <a:gd name="connsiteY5" fmla="*/ 2715419 h 3023418"/>
                                                                                          <a:gd name="connsiteX6" fmla="*/ 51515 w 1363328"/>
                                                                                          <a:gd name="connsiteY6" fmla="*/ 2582069 h 3023418"/>
                                                                                          <a:gd name="connsiteX7" fmla="*/ 38815 w 1363328"/>
                                                                                          <a:gd name="connsiteY7" fmla="*/ 2543969 h 3023418"/>
                                                                                          <a:gd name="connsiteX8" fmla="*/ 57865 w 1363328"/>
                                                                                          <a:gd name="connsiteY8" fmla="*/ 2499519 h 3023418"/>
                                                                                          <a:gd name="connsiteX9" fmla="*/ 115015 w 1363328"/>
                                                                                          <a:gd name="connsiteY9" fmla="*/ 2270919 h 3023418"/>
                                                                                          <a:gd name="connsiteX10" fmla="*/ 216615 w 1363328"/>
                                                                                          <a:gd name="connsiteY10" fmla="*/ 1928019 h 3023418"/>
                                                                                          <a:gd name="connsiteX11" fmla="*/ 273765 w 1363328"/>
                                                                                          <a:gd name="connsiteY11" fmla="*/ 1788319 h 3023418"/>
                                                                                          <a:gd name="connsiteX12" fmla="*/ 254715 w 1363328"/>
                                                                                          <a:gd name="connsiteY12" fmla="*/ 1667669 h 3023418"/>
                                                                                          <a:gd name="connsiteX13" fmla="*/ 203915 w 1363328"/>
                                                                                          <a:gd name="connsiteY13" fmla="*/ 1597819 h 3023418"/>
                                                                                          <a:gd name="connsiteX14" fmla="*/ 64215 w 1363328"/>
                                                                                          <a:gd name="connsiteY14" fmla="*/ 1508919 h 3023418"/>
                                                                                          <a:gd name="connsiteX15" fmla="*/ 26115 w 1363328"/>
                                                                                          <a:gd name="connsiteY15" fmla="*/ 1451769 h 3023418"/>
                                                                                          <a:gd name="connsiteX16" fmla="*/ 715 w 1363328"/>
                                                                                          <a:gd name="connsiteY16" fmla="*/ 1407319 h 3023418"/>
                                                                                          <a:gd name="connsiteX17" fmla="*/ 13415 w 1363328"/>
                                                                                          <a:gd name="connsiteY17" fmla="*/ 1350169 h 3023418"/>
                                                                                          <a:gd name="connsiteX18" fmla="*/ 76915 w 1363328"/>
                                                                                          <a:gd name="connsiteY18" fmla="*/ 1305719 h 3023418"/>
                                                                                          <a:gd name="connsiteX19" fmla="*/ 210265 w 1363328"/>
                                                                                          <a:gd name="connsiteY19" fmla="*/ 1096169 h 3023418"/>
                                                                                          <a:gd name="connsiteX20" fmla="*/ 330915 w 1363328"/>
                                                                                          <a:gd name="connsiteY20" fmla="*/ 689769 h 3023418"/>
                                                                                          <a:gd name="connsiteX21" fmla="*/ 369015 w 1363328"/>
                                                                                          <a:gd name="connsiteY21" fmla="*/ 359569 h 3023418"/>
                                                                                          <a:gd name="connsiteX22" fmla="*/ 267415 w 1363328"/>
                                                                                          <a:gd name="connsiteY22" fmla="*/ 156369 h 3023418"/>
                                                                                          <a:gd name="connsiteX23" fmla="*/ 222965 w 1363328"/>
                                                                                          <a:gd name="connsiteY23" fmla="*/ 130969 h 3023418"/>
                                                                                          <a:gd name="connsiteX24" fmla="*/ 197565 w 1363328"/>
                                                                                          <a:gd name="connsiteY24" fmla="*/ 130969 h 3023418"/>
                                                                                          <a:gd name="connsiteX25" fmla="*/ 216615 w 1363328"/>
                                                                                          <a:gd name="connsiteY25" fmla="*/ 111919 h 3023418"/>
                                                                                          <a:gd name="connsiteX26" fmla="*/ 278260 w 1363328"/>
                                                                                          <a:gd name="connsiteY26" fmla="*/ 54769 h 3023418"/>
                                                                                          <a:gd name="connsiteX27" fmla="*/ 334055 w 1363328"/>
                                                                                          <a:gd name="connsiteY27" fmla="*/ 0 h 3023418"/>
                                                                                          <a:gd name="connsiteX28" fmla="*/ 388778 w 1363328"/>
                                                                                          <a:gd name="connsiteY28" fmla="*/ 24606 h 3023418"/>
                                                                                          <a:gd name="connsiteX29" fmla="*/ 513353 w 1363328"/>
                                                                                          <a:gd name="connsiteY29" fmla="*/ 207169 h 3023418"/>
                                                                                          <a:gd name="connsiteX30" fmla="*/ 627522 w 1363328"/>
                                                                                          <a:gd name="connsiteY30" fmla="*/ 296862 h 3023418"/>
                                                                                          <a:gd name="connsiteX31" fmla="*/ 711915 w 1363328"/>
                                                                                          <a:gd name="connsiteY31" fmla="*/ 391319 h 3023418"/>
                                                                                          <a:gd name="connsiteX32" fmla="*/ 773559 w 1363328"/>
                                                                                          <a:gd name="connsiteY32" fmla="*/ 386556 h 3023418"/>
                                                                                          <a:gd name="connsiteX33" fmla="*/ 819508 w 1363328"/>
                                                                                          <a:gd name="connsiteY33" fmla="*/ 419893 h 3023418"/>
                                                                                          <a:gd name="connsiteX34" fmla="*/ 838915 w 1363328"/>
                                                                                          <a:gd name="connsiteY34" fmla="*/ 433388 h 3023418"/>
                                                                                          <a:gd name="connsiteX35" fmla="*/ 836489 w 1363328"/>
                                                                                          <a:gd name="connsiteY35" fmla="*/ 432594 h 3023418"/>
                                                                                          <a:gd name="connsiteX36" fmla="*/ 851615 w 1363328"/>
                                                                                          <a:gd name="connsiteY36" fmla="*/ 442119 h 3023418"/>
                                                                                          <a:gd name="connsiteX37" fmla="*/ 884659 w 1363328"/>
                                                                                          <a:gd name="connsiteY37" fmla="*/ 451643 h 3023418"/>
                                                                                          <a:gd name="connsiteX38" fmla="*/ 887085 w 1363328"/>
                                                                                          <a:gd name="connsiteY38" fmla="*/ 427831 h 3023418"/>
                                                                                          <a:gd name="connsiteX39" fmla="*/ 765794 w 1363328"/>
                                                                                          <a:gd name="connsiteY39" fmla="*/ 227807 h 3023418"/>
                                                                                          <a:gd name="connsiteX40" fmla="*/ 904066 w 1363328"/>
                                                                                          <a:gd name="connsiteY40" fmla="*/ 308769 h 3023418"/>
                                                                                          <a:gd name="connsiteX41" fmla="*/ 975761 w 1363328"/>
                                                                                          <a:gd name="connsiteY41" fmla="*/ 397669 h 3023418"/>
                                                                                          <a:gd name="connsiteX42" fmla="*/ 1042115 w 1363328"/>
                                                                                          <a:gd name="connsiteY42" fmla="*/ 511969 h 3023418"/>
                                                                                          <a:gd name="connsiteX43" fmla="*/ 1073865 w 1363328"/>
                                                                                          <a:gd name="connsiteY43" fmla="*/ 531019 h 3023418"/>
                                                                                          <a:gd name="connsiteX44" fmla="*/ 1137365 w 1363328"/>
                                                                                          <a:gd name="connsiteY44" fmla="*/ 638969 h 3023418"/>
                                                                                          <a:gd name="connsiteX45" fmla="*/ 1213565 w 1363328"/>
                                                                                          <a:gd name="connsiteY45" fmla="*/ 708819 h 3023418"/>
                                                                                          <a:gd name="connsiteX46" fmla="*/ 1213565 w 1363328"/>
                                                                                          <a:gd name="connsiteY46" fmla="*/ 778669 h 3023418"/>
                                                                                          <a:gd name="connsiteX47" fmla="*/ 1213565 w 1363328"/>
                                                                                          <a:gd name="connsiteY47" fmla="*/ 931069 h 3023418"/>
                                                                                          <a:gd name="connsiteX48" fmla="*/ 1219915 w 1363328"/>
                                                                                          <a:gd name="connsiteY48" fmla="*/ 1045369 h 3023418"/>
                                                                                          <a:gd name="connsiteX49" fmla="*/ 1207215 w 1363328"/>
                                                                                          <a:gd name="connsiteY49" fmla="*/ 1083469 h 3023418"/>
                                                                                          <a:gd name="connsiteX50" fmla="*/ 1004015 w 1363328"/>
                                                                                          <a:gd name="connsiteY50" fmla="*/ 1108869 h 3023418"/>
                                                                                          <a:gd name="connsiteX51" fmla="*/ 902415 w 1363328"/>
                                                                                          <a:gd name="connsiteY51" fmla="*/ 1108869 h 3023418"/>
                                                                                          <a:gd name="connsiteX52" fmla="*/ 794465 w 1363328"/>
                                                                                          <a:gd name="connsiteY52" fmla="*/ 1108869 h 3023418"/>
                                                                                          <a:gd name="connsiteX53" fmla="*/ 737315 w 1363328"/>
                                                                                          <a:gd name="connsiteY53" fmla="*/ 1127919 h 3023418"/>
                                                                                          <a:gd name="connsiteX54" fmla="*/ 724615 w 1363328"/>
                                                                                          <a:gd name="connsiteY54" fmla="*/ 1178719 h 3023418"/>
                                                                                          <a:gd name="connsiteX55" fmla="*/ 724615 w 1363328"/>
                                                                                          <a:gd name="connsiteY55" fmla="*/ 1242219 h 3023418"/>
                                                                                          <a:gd name="connsiteX56" fmla="*/ 724615 w 1363328"/>
                                                                                          <a:gd name="connsiteY56" fmla="*/ 1318419 h 3023418"/>
                                                                                          <a:gd name="connsiteX57" fmla="*/ 743665 w 1363328"/>
                                                                                          <a:gd name="connsiteY57" fmla="*/ 1375569 h 3023418"/>
                                                                                          <a:gd name="connsiteX58" fmla="*/ 756365 w 1363328"/>
                                                                                          <a:gd name="connsiteY58" fmla="*/ 1400969 h 3023418"/>
                                                                                          <a:gd name="connsiteX59" fmla="*/ 781765 w 1363328"/>
                                                                                          <a:gd name="connsiteY59" fmla="*/ 1420019 h 3023418"/>
                                                                                          <a:gd name="connsiteX60" fmla="*/ 807165 w 1363328"/>
                                                                                          <a:gd name="connsiteY60" fmla="*/ 1439069 h 3023418"/>
                                                                                          <a:gd name="connsiteX61" fmla="*/ 788115 w 1363328"/>
                                                                                          <a:gd name="connsiteY61" fmla="*/ 1445419 h 3023418"/>
                                                                                          <a:gd name="connsiteX62" fmla="*/ 769065 w 1363328"/>
                                                                                          <a:gd name="connsiteY62" fmla="*/ 1445419 h 3023418"/>
                                                                                          <a:gd name="connsiteX63" fmla="*/ 769065 w 1363328"/>
                                                                                          <a:gd name="connsiteY63" fmla="*/ 1470819 h 3023418"/>
                                                                                          <a:gd name="connsiteX64" fmla="*/ 769065 w 1363328"/>
                                                                                          <a:gd name="connsiteY64" fmla="*/ 1470819 h 3023418"/>
                                                                                          <a:gd name="connsiteX65" fmla="*/ 769065 w 1363328"/>
                                                                                          <a:gd name="connsiteY65" fmla="*/ 1508919 h 3023418"/>
                                                                                          <a:gd name="connsiteX66" fmla="*/ 686515 w 1363328"/>
                                                                                          <a:gd name="connsiteY66" fmla="*/ 1470819 h 3023418"/>
                                                                                          <a:gd name="connsiteX67" fmla="*/ 591265 w 1363328"/>
                                                                                          <a:gd name="connsiteY67" fmla="*/ 1521619 h 3023418"/>
                                                                                          <a:gd name="connsiteX68" fmla="*/ 483315 w 1363328"/>
                                                                                          <a:gd name="connsiteY68" fmla="*/ 1680369 h 3023418"/>
                                                                                          <a:gd name="connsiteX69" fmla="*/ 476965 w 1363328"/>
                                                                                          <a:gd name="connsiteY69" fmla="*/ 1794669 h 3023418"/>
                                                                                          <a:gd name="connsiteX70" fmla="*/ 502365 w 1363328"/>
                                                                                          <a:gd name="connsiteY70" fmla="*/ 1915319 h 3023418"/>
                                                                                          <a:gd name="connsiteX71" fmla="*/ 502365 w 1363328"/>
                                                                                          <a:gd name="connsiteY71" fmla="*/ 2055019 h 3023418"/>
                                                                                          <a:gd name="connsiteX72" fmla="*/ 502365 w 1363328"/>
                                                                                          <a:gd name="connsiteY72" fmla="*/ 2232819 h 3023418"/>
                                                                                          <a:gd name="connsiteX73" fmla="*/ 502365 w 1363328"/>
                                                                                          <a:gd name="connsiteY73" fmla="*/ 2391569 h 3023418"/>
                                                                                          <a:gd name="connsiteX74" fmla="*/ 502365 w 1363328"/>
                                                                                          <a:gd name="connsiteY74" fmla="*/ 2524919 h 3023418"/>
                                                                                          <a:gd name="connsiteX75" fmla="*/ 515065 w 1363328"/>
                                                                                          <a:gd name="connsiteY75" fmla="*/ 2613819 h 3023418"/>
                                                                                          <a:gd name="connsiteX76" fmla="*/ 584915 w 1363328"/>
                                                                                          <a:gd name="connsiteY76" fmla="*/ 2626519 h 3023418"/>
                                                                                          <a:gd name="connsiteX77" fmla="*/ 661115 w 1363328"/>
                                                                                          <a:gd name="connsiteY77" fmla="*/ 2601119 h 3023418"/>
                                                                                          <a:gd name="connsiteX78" fmla="*/ 699215 w 1363328"/>
                                                                                          <a:gd name="connsiteY78" fmla="*/ 2550319 h 3023418"/>
                                                                                          <a:gd name="connsiteX79" fmla="*/ 712153 w 1363328"/>
                                                                                          <a:gd name="connsiteY79" fmla="*/ 2537619 h 3023418"/>
                                                                                          <a:gd name="connsiteX80" fmla="*/ 762715 w 1363328"/>
                                                                                          <a:gd name="connsiteY80" fmla="*/ 2594769 h 3023418"/>
                                                                                          <a:gd name="connsiteX81" fmla="*/ 813515 w 1363328"/>
                                                                                          <a:gd name="connsiteY81" fmla="*/ 2620169 h 3023418"/>
                                                                                          <a:gd name="connsiteX82" fmla="*/ 838915 w 1363328"/>
                                                                                          <a:gd name="connsiteY82" fmla="*/ 2620169 h 3023418"/>
                                                                                          <a:gd name="connsiteX83" fmla="*/ 832565 w 1363328"/>
                                                                                          <a:gd name="connsiteY83" fmla="*/ 2582069 h 3023418"/>
                                                                                          <a:gd name="connsiteX84" fmla="*/ 819865 w 1363328"/>
                                                                                          <a:gd name="connsiteY84" fmla="*/ 2575719 h 3023418"/>
                                                                                          <a:gd name="connsiteX85" fmla="*/ 1010365 w 1363328"/>
                                                                                          <a:gd name="connsiteY85" fmla="*/ 2702719 h 3023418"/>
                                                                                          <a:gd name="connsiteX86" fmla="*/ 1054815 w 1363328"/>
                                                                                          <a:gd name="connsiteY86" fmla="*/ 2715419 h 3023418"/>
                                                                                          <a:gd name="connsiteX87" fmla="*/ 1029415 w 1363328"/>
                                                                                          <a:gd name="connsiteY87" fmla="*/ 2658269 h 3023418"/>
                                                                                          <a:gd name="connsiteX88" fmla="*/ 1023065 w 1363328"/>
                                                                                          <a:gd name="connsiteY88" fmla="*/ 2613819 h 3023418"/>
                                                                                          <a:gd name="connsiteX89" fmla="*/ 1029415 w 1363328"/>
                                                                                          <a:gd name="connsiteY89" fmla="*/ 2607469 h 3023418"/>
                                                                                          <a:gd name="connsiteX90" fmla="*/ 1238965 w 1363328"/>
                                                                                          <a:gd name="connsiteY90" fmla="*/ 2728119 h 3023418"/>
                                                                                          <a:gd name="connsiteX91" fmla="*/ 1355232 w 1363328"/>
                                                                                          <a:gd name="connsiteY91" fmla="*/ 3014776 h 3023418"/>
                                                                                          <a:gd name="connsiteX0" fmla="*/ 1355232 w 1363328"/>
                                                                                          <a:gd name="connsiteY0" fmla="*/ 3014776 h 3023418"/>
                                                                                          <a:gd name="connsiteX1" fmla="*/ 1016715 w 1363328"/>
                                                                                          <a:gd name="connsiteY1" fmla="*/ 2886869 h 3023418"/>
                                                                                          <a:gd name="connsiteX2" fmla="*/ 1042115 w 1363328"/>
                                                                                          <a:gd name="connsiteY2" fmla="*/ 3023394 h 3023418"/>
                                                                                          <a:gd name="connsiteX3" fmla="*/ 788115 w 1363328"/>
                                                                                          <a:gd name="connsiteY3" fmla="*/ 2874169 h 3023418"/>
                                                                                          <a:gd name="connsiteX4" fmla="*/ 381715 w 1363328"/>
                                                                                          <a:gd name="connsiteY4" fmla="*/ 2626519 h 3023418"/>
                                                                                          <a:gd name="connsiteX5" fmla="*/ 349965 w 1363328"/>
                                                                                          <a:gd name="connsiteY5" fmla="*/ 2715419 h 3023418"/>
                                                                                          <a:gd name="connsiteX6" fmla="*/ 51515 w 1363328"/>
                                                                                          <a:gd name="connsiteY6" fmla="*/ 2582069 h 3023418"/>
                                                                                          <a:gd name="connsiteX7" fmla="*/ 38815 w 1363328"/>
                                                                                          <a:gd name="connsiteY7" fmla="*/ 2543969 h 3023418"/>
                                                                                          <a:gd name="connsiteX8" fmla="*/ 57865 w 1363328"/>
                                                                                          <a:gd name="connsiteY8" fmla="*/ 2499519 h 3023418"/>
                                                                                          <a:gd name="connsiteX9" fmla="*/ 115015 w 1363328"/>
                                                                                          <a:gd name="connsiteY9" fmla="*/ 2270919 h 3023418"/>
                                                                                          <a:gd name="connsiteX10" fmla="*/ 216615 w 1363328"/>
                                                                                          <a:gd name="connsiteY10" fmla="*/ 1928019 h 3023418"/>
                                                                                          <a:gd name="connsiteX11" fmla="*/ 273765 w 1363328"/>
                                                                                          <a:gd name="connsiteY11" fmla="*/ 1788319 h 3023418"/>
                                                                                          <a:gd name="connsiteX12" fmla="*/ 254715 w 1363328"/>
                                                                                          <a:gd name="connsiteY12" fmla="*/ 1667669 h 3023418"/>
                                                                                          <a:gd name="connsiteX13" fmla="*/ 203915 w 1363328"/>
                                                                                          <a:gd name="connsiteY13" fmla="*/ 1597819 h 3023418"/>
                                                                                          <a:gd name="connsiteX14" fmla="*/ 64215 w 1363328"/>
                                                                                          <a:gd name="connsiteY14" fmla="*/ 1508919 h 3023418"/>
                                                                                          <a:gd name="connsiteX15" fmla="*/ 26115 w 1363328"/>
                                                                                          <a:gd name="connsiteY15" fmla="*/ 1451769 h 3023418"/>
                                                                                          <a:gd name="connsiteX16" fmla="*/ 715 w 1363328"/>
                                                                                          <a:gd name="connsiteY16" fmla="*/ 1407319 h 3023418"/>
                                                                                          <a:gd name="connsiteX17" fmla="*/ 13415 w 1363328"/>
                                                                                          <a:gd name="connsiteY17" fmla="*/ 1350169 h 3023418"/>
                                                                                          <a:gd name="connsiteX18" fmla="*/ 76915 w 1363328"/>
                                                                                          <a:gd name="connsiteY18" fmla="*/ 1305719 h 3023418"/>
                                                                                          <a:gd name="connsiteX19" fmla="*/ 210265 w 1363328"/>
                                                                                          <a:gd name="connsiteY19" fmla="*/ 1096169 h 3023418"/>
                                                                                          <a:gd name="connsiteX20" fmla="*/ 330915 w 1363328"/>
                                                                                          <a:gd name="connsiteY20" fmla="*/ 689769 h 3023418"/>
                                                                                          <a:gd name="connsiteX21" fmla="*/ 369015 w 1363328"/>
                                                                                          <a:gd name="connsiteY21" fmla="*/ 359569 h 3023418"/>
                                                                                          <a:gd name="connsiteX22" fmla="*/ 267415 w 1363328"/>
                                                                                          <a:gd name="connsiteY22" fmla="*/ 156369 h 3023418"/>
                                                                                          <a:gd name="connsiteX23" fmla="*/ 222965 w 1363328"/>
                                                                                          <a:gd name="connsiteY23" fmla="*/ 130969 h 3023418"/>
                                                                                          <a:gd name="connsiteX24" fmla="*/ 197565 w 1363328"/>
                                                                                          <a:gd name="connsiteY24" fmla="*/ 130969 h 3023418"/>
                                                                                          <a:gd name="connsiteX25" fmla="*/ 216615 w 1363328"/>
                                                                                          <a:gd name="connsiteY25" fmla="*/ 111919 h 3023418"/>
                                                                                          <a:gd name="connsiteX26" fmla="*/ 278260 w 1363328"/>
                                                                                          <a:gd name="connsiteY26" fmla="*/ 54769 h 3023418"/>
                                                                                          <a:gd name="connsiteX27" fmla="*/ 334055 w 1363328"/>
                                                                                          <a:gd name="connsiteY27" fmla="*/ 0 h 3023418"/>
                                                                                          <a:gd name="connsiteX28" fmla="*/ 388778 w 1363328"/>
                                                                                          <a:gd name="connsiteY28" fmla="*/ 24606 h 3023418"/>
                                                                                          <a:gd name="connsiteX29" fmla="*/ 513353 w 1363328"/>
                                                                                          <a:gd name="connsiteY29" fmla="*/ 207169 h 3023418"/>
                                                                                          <a:gd name="connsiteX30" fmla="*/ 627522 w 1363328"/>
                                                                                          <a:gd name="connsiteY30" fmla="*/ 296862 h 3023418"/>
                                                                                          <a:gd name="connsiteX31" fmla="*/ 711915 w 1363328"/>
                                                                                          <a:gd name="connsiteY31" fmla="*/ 391319 h 3023418"/>
                                                                                          <a:gd name="connsiteX32" fmla="*/ 773559 w 1363328"/>
                                                                                          <a:gd name="connsiteY32" fmla="*/ 386556 h 3023418"/>
                                                                                          <a:gd name="connsiteX33" fmla="*/ 819508 w 1363328"/>
                                                                                          <a:gd name="connsiteY33" fmla="*/ 419893 h 3023418"/>
                                                                                          <a:gd name="connsiteX34" fmla="*/ 838915 w 1363328"/>
                                                                                          <a:gd name="connsiteY34" fmla="*/ 433388 h 3023418"/>
                                                                                          <a:gd name="connsiteX35" fmla="*/ 836489 w 1363328"/>
                                                                                          <a:gd name="connsiteY35" fmla="*/ 432594 h 3023418"/>
                                                                                          <a:gd name="connsiteX36" fmla="*/ 851615 w 1363328"/>
                                                                                          <a:gd name="connsiteY36" fmla="*/ 442119 h 3023418"/>
                                                                                          <a:gd name="connsiteX37" fmla="*/ 884659 w 1363328"/>
                                                                                          <a:gd name="connsiteY37" fmla="*/ 451643 h 3023418"/>
                                                                                          <a:gd name="connsiteX38" fmla="*/ 887085 w 1363328"/>
                                                                                          <a:gd name="connsiteY38" fmla="*/ 427831 h 3023418"/>
                                                                                          <a:gd name="connsiteX39" fmla="*/ 760941 w 1363328"/>
                                                                                          <a:gd name="connsiteY39" fmla="*/ 218282 h 3023418"/>
                                                                                          <a:gd name="connsiteX40" fmla="*/ 904066 w 1363328"/>
                                                                                          <a:gd name="connsiteY40" fmla="*/ 308769 h 3023418"/>
                                                                                          <a:gd name="connsiteX41" fmla="*/ 975761 w 1363328"/>
                                                                                          <a:gd name="connsiteY41" fmla="*/ 397669 h 3023418"/>
                                                                                          <a:gd name="connsiteX42" fmla="*/ 1042115 w 1363328"/>
                                                                                          <a:gd name="connsiteY42" fmla="*/ 511969 h 3023418"/>
                                                                                          <a:gd name="connsiteX43" fmla="*/ 1073865 w 1363328"/>
                                                                                          <a:gd name="connsiteY43" fmla="*/ 531019 h 3023418"/>
                                                                                          <a:gd name="connsiteX44" fmla="*/ 1137365 w 1363328"/>
                                                                                          <a:gd name="connsiteY44" fmla="*/ 638969 h 3023418"/>
                                                                                          <a:gd name="connsiteX45" fmla="*/ 1213565 w 1363328"/>
                                                                                          <a:gd name="connsiteY45" fmla="*/ 708819 h 3023418"/>
                                                                                          <a:gd name="connsiteX46" fmla="*/ 1213565 w 1363328"/>
                                                                                          <a:gd name="connsiteY46" fmla="*/ 778669 h 3023418"/>
                                                                                          <a:gd name="connsiteX47" fmla="*/ 1213565 w 1363328"/>
                                                                                          <a:gd name="connsiteY47" fmla="*/ 931069 h 3023418"/>
                                                                                          <a:gd name="connsiteX48" fmla="*/ 1219915 w 1363328"/>
                                                                                          <a:gd name="connsiteY48" fmla="*/ 1045369 h 3023418"/>
                                                                                          <a:gd name="connsiteX49" fmla="*/ 1207215 w 1363328"/>
                                                                                          <a:gd name="connsiteY49" fmla="*/ 1083469 h 3023418"/>
                                                                                          <a:gd name="connsiteX50" fmla="*/ 1004015 w 1363328"/>
                                                                                          <a:gd name="connsiteY50" fmla="*/ 1108869 h 3023418"/>
                                                                                          <a:gd name="connsiteX51" fmla="*/ 902415 w 1363328"/>
                                                                                          <a:gd name="connsiteY51" fmla="*/ 1108869 h 3023418"/>
                                                                                          <a:gd name="connsiteX52" fmla="*/ 794465 w 1363328"/>
                                                                                          <a:gd name="connsiteY52" fmla="*/ 1108869 h 3023418"/>
                                                                                          <a:gd name="connsiteX53" fmla="*/ 737315 w 1363328"/>
                                                                                          <a:gd name="connsiteY53" fmla="*/ 1127919 h 3023418"/>
                                                                                          <a:gd name="connsiteX54" fmla="*/ 724615 w 1363328"/>
                                                                                          <a:gd name="connsiteY54" fmla="*/ 1178719 h 3023418"/>
                                                                                          <a:gd name="connsiteX55" fmla="*/ 724615 w 1363328"/>
                                                                                          <a:gd name="connsiteY55" fmla="*/ 1242219 h 3023418"/>
                                                                                          <a:gd name="connsiteX56" fmla="*/ 724615 w 1363328"/>
                                                                                          <a:gd name="connsiteY56" fmla="*/ 1318419 h 3023418"/>
                                                                                          <a:gd name="connsiteX57" fmla="*/ 743665 w 1363328"/>
                                                                                          <a:gd name="connsiteY57" fmla="*/ 1375569 h 3023418"/>
                                                                                          <a:gd name="connsiteX58" fmla="*/ 756365 w 1363328"/>
                                                                                          <a:gd name="connsiteY58" fmla="*/ 1400969 h 3023418"/>
                                                                                          <a:gd name="connsiteX59" fmla="*/ 781765 w 1363328"/>
                                                                                          <a:gd name="connsiteY59" fmla="*/ 1420019 h 3023418"/>
                                                                                          <a:gd name="connsiteX60" fmla="*/ 807165 w 1363328"/>
                                                                                          <a:gd name="connsiteY60" fmla="*/ 1439069 h 3023418"/>
                                                                                          <a:gd name="connsiteX61" fmla="*/ 788115 w 1363328"/>
                                                                                          <a:gd name="connsiteY61" fmla="*/ 1445419 h 3023418"/>
                                                                                          <a:gd name="connsiteX62" fmla="*/ 769065 w 1363328"/>
                                                                                          <a:gd name="connsiteY62" fmla="*/ 1445419 h 3023418"/>
                                                                                          <a:gd name="connsiteX63" fmla="*/ 769065 w 1363328"/>
                                                                                          <a:gd name="connsiteY63" fmla="*/ 1470819 h 3023418"/>
                                                                                          <a:gd name="connsiteX64" fmla="*/ 769065 w 1363328"/>
                                                                                          <a:gd name="connsiteY64" fmla="*/ 1470819 h 3023418"/>
                                                                                          <a:gd name="connsiteX65" fmla="*/ 769065 w 1363328"/>
                                                                                          <a:gd name="connsiteY65" fmla="*/ 1508919 h 3023418"/>
                                                                                          <a:gd name="connsiteX66" fmla="*/ 686515 w 1363328"/>
                                                                                          <a:gd name="connsiteY66" fmla="*/ 1470819 h 3023418"/>
                                                                                          <a:gd name="connsiteX67" fmla="*/ 591265 w 1363328"/>
                                                                                          <a:gd name="connsiteY67" fmla="*/ 1521619 h 3023418"/>
                                                                                          <a:gd name="connsiteX68" fmla="*/ 483315 w 1363328"/>
                                                                                          <a:gd name="connsiteY68" fmla="*/ 1680369 h 3023418"/>
                                                                                          <a:gd name="connsiteX69" fmla="*/ 476965 w 1363328"/>
                                                                                          <a:gd name="connsiteY69" fmla="*/ 1794669 h 3023418"/>
                                                                                          <a:gd name="connsiteX70" fmla="*/ 502365 w 1363328"/>
                                                                                          <a:gd name="connsiteY70" fmla="*/ 1915319 h 3023418"/>
                                                                                          <a:gd name="connsiteX71" fmla="*/ 502365 w 1363328"/>
                                                                                          <a:gd name="connsiteY71" fmla="*/ 2055019 h 3023418"/>
                                                                                          <a:gd name="connsiteX72" fmla="*/ 502365 w 1363328"/>
                                                                                          <a:gd name="connsiteY72" fmla="*/ 2232819 h 3023418"/>
                                                                                          <a:gd name="connsiteX73" fmla="*/ 502365 w 1363328"/>
                                                                                          <a:gd name="connsiteY73" fmla="*/ 2391569 h 3023418"/>
                                                                                          <a:gd name="connsiteX74" fmla="*/ 502365 w 1363328"/>
                                                                                          <a:gd name="connsiteY74" fmla="*/ 2524919 h 3023418"/>
                                                                                          <a:gd name="connsiteX75" fmla="*/ 515065 w 1363328"/>
                                                                                          <a:gd name="connsiteY75" fmla="*/ 2613819 h 3023418"/>
                                                                                          <a:gd name="connsiteX76" fmla="*/ 584915 w 1363328"/>
                                                                                          <a:gd name="connsiteY76" fmla="*/ 2626519 h 3023418"/>
                                                                                          <a:gd name="connsiteX77" fmla="*/ 661115 w 1363328"/>
                                                                                          <a:gd name="connsiteY77" fmla="*/ 2601119 h 3023418"/>
                                                                                          <a:gd name="connsiteX78" fmla="*/ 699215 w 1363328"/>
                                                                                          <a:gd name="connsiteY78" fmla="*/ 2550319 h 3023418"/>
                                                                                          <a:gd name="connsiteX79" fmla="*/ 712153 w 1363328"/>
                                                                                          <a:gd name="connsiteY79" fmla="*/ 2537619 h 3023418"/>
                                                                                          <a:gd name="connsiteX80" fmla="*/ 762715 w 1363328"/>
                                                                                          <a:gd name="connsiteY80" fmla="*/ 2594769 h 3023418"/>
                                                                                          <a:gd name="connsiteX81" fmla="*/ 813515 w 1363328"/>
                                                                                          <a:gd name="connsiteY81" fmla="*/ 2620169 h 3023418"/>
                                                                                          <a:gd name="connsiteX82" fmla="*/ 838915 w 1363328"/>
                                                                                          <a:gd name="connsiteY82" fmla="*/ 2620169 h 3023418"/>
                                                                                          <a:gd name="connsiteX83" fmla="*/ 832565 w 1363328"/>
                                                                                          <a:gd name="connsiteY83" fmla="*/ 2582069 h 3023418"/>
                                                                                          <a:gd name="connsiteX84" fmla="*/ 819865 w 1363328"/>
                                                                                          <a:gd name="connsiteY84" fmla="*/ 2575719 h 3023418"/>
                                                                                          <a:gd name="connsiteX85" fmla="*/ 1010365 w 1363328"/>
                                                                                          <a:gd name="connsiteY85" fmla="*/ 2702719 h 3023418"/>
                                                                                          <a:gd name="connsiteX86" fmla="*/ 1054815 w 1363328"/>
                                                                                          <a:gd name="connsiteY86" fmla="*/ 2715419 h 3023418"/>
                                                                                          <a:gd name="connsiteX87" fmla="*/ 1029415 w 1363328"/>
                                                                                          <a:gd name="connsiteY87" fmla="*/ 2658269 h 3023418"/>
                                                                                          <a:gd name="connsiteX88" fmla="*/ 1023065 w 1363328"/>
                                                                                          <a:gd name="connsiteY88" fmla="*/ 2613819 h 3023418"/>
                                                                                          <a:gd name="connsiteX89" fmla="*/ 1029415 w 1363328"/>
                                                                                          <a:gd name="connsiteY89" fmla="*/ 2607469 h 3023418"/>
                                                                                          <a:gd name="connsiteX90" fmla="*/ 1238965 w 1363328"/>
                                                                                          <a:gd name="connsiteY90" fmla="*/ 2728119 h 3023418"/>
                                                                                          <a:gd name="connsiteX91" fmla="*/ 1355232 w 1363328"/>
                                                                                          <a:gd name="connsiteY91" fmla="*/ 3014776 h 3023418"/>
                                                                                          <a:gd name="connsiteX0" fmla="*/ 1355232 w 1363328"/>
                                                                                          <a:gd name="connsiteY0" fmla="*/ 3014776 h 3023418"/>
                                                                                          <a:gd name="connsiteX1" fmla="*/ 1016715 w 1363328"/>
                                                                                          <a:gd name="connsiteY1" fmla="*/ 2886869 h 3023418"/>
                                                                                          <a:gd name="connsiteX2" fmla="*/ 1042115 w 1363328"/>
                                                                                          <a:gd name="connsiteY2" fmla="*/ 3023394 h 3023418"/>
                                                                                          <a:gd name="connsiteX3" fmla="*/ 788115 w 1363328"/>
                                                                                          <a:gd name="connsiteY3" fmla="*/ 2874169 h 3023418"/>
                                                                                          <a:gd name="connsiteX4" fmla="*/ 381715 w 1363328"/>
                                                                                          <a:gd name="connsiteY4" fmla="*/ 2626519 h 3023418"/>
                                                                                          <a:gd name="connsiteX5" fmla="*/ 349965 w 1363328"/>
                                                                                          <a:gd name="connsiteY5" fmla="*/ 2715419 h 3023418"/>
                                                                                          <a:gd name="connsiteX6" fmla="*/ 51515 w 1363328"/>
                                                                                          <a:gd name="connsiteY6" fmla="*/ 2582069 h 3023418"/>
                                                                                          <a:gd name="connsiteX7" fmla="*/ 38815 w 1363328"/>
                                                                                          <a:gd name="connsiteY7" fmla="*/ 2543969 h 3023418"/>
                                                                                          <a:gd name="connsiteX8" fmla="*/ 57865 w 1363328"/>
                                                                                          <a:gd name="connsiteY8" fmla="*/ 2499519 h 3023418"/>
                                                                                          <a:gd name="connsiteX9" fmla="*/ 115015 w 1363328"/>
                                                                                          <a:gd name="connsiteY9" fmla="*/ 2270919 h 3023418"/>
                                                                                          <a:gd name="connsiteX10" fmla="*/ 216615 w 1363328"/>
                                                                                          <a:gd name="connsiteY10" fmla="*/ 1928019 h 3023418"/>
                                                                                          <a:gd name="connsiteX11" fmla="*/ 273765 w 1363328"/>
                                                                                          <a:gd name="connsiteY11" fmla="*/ 1788319 h 3023418"/>
                                                                                          <a:gd name="connsiteX12" fmla="*/ 254715 w 1363328"/>
                                                                                          <a:gd name="connsiteY12" fmla="*/ 1667669 h 3023418"/>
                                                                                          <a:gd name="connsiteX13" fmla="*/ 203915 w 1363328"/>
                                                                                          <a:gd name="connsiteY13" fmla="*/ 1597819 h 3023418"/>
                                                                                          <a:gd name="connsiteX14" fmla="*/ 64215 w 1363328"/>
                                                                                          <a:gd name="connsiteY14" fmla="*/ 1508919 h 3023418"/>
                                                                                          <a:gd name="connsiteX15" fmla="*/ 26115 w 1363328"/>
                                                                                          <a:gd name="connsiteY15" fmla="*/ 1451769 h 3023418"/>
                                                                                          <a:gd name="connsiteX16" fmla="*/ 715 w 1363328"/>
                                                                                          <a:gd name="connsiteY16" fmla="*/ 1407319 h 3023418"/>
                                                                                          <a:gd name="connsiteX17" fmla="*/ 13415 w 1363328"/>
                                                                                          <a:gd name="connsiteY17" fmla="*/ 1350169 h 3023418"/>
                                                                                          <a:gd name="connsiteX18" fmla="*/ 76915 w 1363328"/>
                                                                                          <a:gd name="connsiteY18" fmla="*/ 1305719 h 3023418"/>
                                                                                          <a:gd name="connsiteX19" fmla="*/ 210265 w 1363328"/>
                                                                                          <a:gd name="connsiteY19" fmla="*/ 1096169 h 3023418"/>
                                                                                          <a:gd name="connsiteX20" fmla="*/ 330915 w 1363328"/>
                                                                                          <a:gd name="connsiteY20" fmla="*/ 689769 h 3023418"/>
                                                                                          <a:gd name="connsiteX21" fmla="*/ 369015 w 1363328"/>
                                                                                          <a:gd name="connsiteY21" fmla="*/ 359569 h 3023418"/>
                                                                                          <a:gd name="connsiteX22" fmla="*/ 267415 w 1363328"/>
                                                                                          <a:gd name="connsiteY22" fmla="*/ 156369 h 3023418"/>
                                                                                          <a:gd name="connsiteX23" fmla="*/ 222965 w 1363328"/>
                                                                                          <a:gd name="connsiteY23" fmla="*/ 130969 h 3023418"/>
                                                                                          <a:gd name="connsiteX24" fmla="*/ 197565 w 1363328"/>
                                                                                          <a:gd name="connsiteY24" fmla="*/ 130969 h 3023418"/>
                                                                                          <a:gd name="connsiteX25" fmla="*/ 216615 w 1363328"/>
                                                                                          <a:gd name="connsiteY25" fmla="*/ 111919 h 3023418"/>
                                                                                          <a:gd name="connsiteX26" fmla="*/ 278260 w 1363328"/>
                                                                                          <a:gd name="connsiteY26" fmla="*/ 54769 h 3023418"/>
                                                                                          <a:gd name="connsiteX27" fmla="*/ 334055 w 1363328"/>
                                                                                          <a:gd name="connsiteY27" fmla="*/ 0 h 3023418"/>
                                                                                          <a:gd name="connsiteX28" fmla="*/ 388778 w 1363328"/>
                                                                                          <a:gd name="connsiteY28" fmla="*/ 24606 h 3023418"/>
                                                                                          <a:gd name="connsiteX29" fmla="*/ 513353 w 1363328"/>
                                                                                          <a:gd name="connsiteY29" fmla="*/ 207169 h 3023418"/>
                                                                                          <a:gd name="connsiteX30" fmla="*/ 627522 w 1363328"/>
                                                                                          <a:gd name="connsiteY30" fmla="*/ 296862 h 3023418"/>
                                                                                          <a:gd name="connsiteX31" fmla="*/ 711915 w 1363328"/>
                                                                                          <a:gd name="connsiteY31" fmla="*/ 391319 h 3023418"/>
                                                                                          <a:gd name="connsiteX32" fmla="*/ 773559 w 1363328"/>
                                                                                          <a:gd name="connsiteY32" fmla="*/ 386556 h 3023418"/>
                                                                                          <a:gd name="connsiteX33" fmla="*/ 819508 w 1363328"/>
                                                                                          <a:gd name="connsiteY33" fmla="*/ 419893 h 3023418"/>
                                                                                          <a:gd name="connsiteX34" fmla="*/ 838915 w 1363328"/>
                                                                                          <a:gd name="connsiteY34" fmla="*/ 433388 h 3023418"/>
                                                                                          <a:gd name="connsiteX35" fmla="*/ 836489 w 1363328"/>
                                                                                          <a:gd name="connsiteY35" fmla="*/ 432594 h 3023418"/>
                                                                                          <a:gd name="connsiteX36" fmla="*/ 851615 w 1363328"/>
                                                                                          <a:gd name="connsiteY36" fmla="*/ 442119 h 3023418"/>
                                                                                          <a:gd name="connsiteX37" fmla="*/ 884659 w 1363328"/>
                                                                                          <a:gd name="connsiteY37" fmla="*/ 451643 h 3023418"/>
                                                                                          <a:gd name="connsiteX38" fmla="*/ 887085 w 1363328"/>
                                                                                          <a:gd name="connsiteY38" fmla="*/ 427831 h 3023418"/>
                                                                                          <a:gd name="connsiteX39" fmla="*/ 760941 w 1363328"/>
                                                                                          <a:gd name="connsiteY39" fmla="*/ 218282 h 3023418"/>
                                                                                          <a:gd name="connsiteX40" fmla="*/ 870104 w 1363328"/>
                                                                                          <a:gd name="connsiteY40" fmla="*/ 280194 h 3023418"/>
                                                                                          <a:gd name="connsiteX41" fmla="*/ 904066 w 1363328"/>
                                                                                          <a:gd name="connsiteY41" fmla="*/ 308769 h 3023418"/>
                                                                                          <a:gd name="connsiteX42" fmla="*/ 975761 w 1363328"/>
                                                                                          <a:gd name="connsiteY42" fmla="*/ 397669 h 3023418"/>
                                                                                          <a:gd name="connsiteX43" fmla="*/ 1042115 w 1363328"/>
                                                                                          <a:gd name="connsiteY43" fmla="*/ 511969 h 3023418"/>
                                                                                          <a:gd name="connsiteX44" fmla="*/ 1073865 w 1363328"/>
                                                                                          <a:gd name="connsiteY44" fmla="*/ 531019 h 3023418"/>
                                                                                          <a:gd name="connsiteX45" fmla="*/ 1137365 w 1363328"/>
                                                                                          <a:gd name="connsiteY45" fmla="*/ 638969 h 3023418"/>
                                                                                          <a:gd name="connsiteX46" fmla="*/ 1213565 w 1363328"/>
                                                                                          <a:gd name="connsiteY46" fmla="*/ 708819 h 3023418"/>
                                                                                          <a:gd name="connsiteX47" fmla="*/ 1213565 w 1363328"/>
                                                                                          <a:gd name="connsiteY47" fmla="*/ 778669 h 3023418"/>
                                                                                          <a:gd name="connsiteX48" fmla="*/ 1213565 w 1363328"/>
                                                                                          <a:gd name="connsiteY48" fmla="*/ 931069 h 3023418"/>
                                                                                          <a:gd name="connsiteX49" fmla="*/ 1219915 w 1363328"/>
                                                                                          <a:gd name="connsiteY49" fmla="*/ 1045369 h 3023418"/>
                                                                                          <a:gd name="connsiteX50" fmla="*/ 1207215 w 1363328"/>
                                                                                          <a:gd name="connsiteY50" fmla="*/ 1083469 h 3023418"/>
                                                                                          <a:gd name="connsiteX51" fmla="*/ 1004015 w 1363328"/>
                                                                                          <a:gd name="connsiteY51" fmla="*/ 1108869 h 3023418"/>
                                                                                          <a:gd name="connsiteX52" fmla="*/ 902415 w 1363328"/>
                                                                                          <a:gd name="connsiteY52" fmla="*/ 1108869 h 3023418"/>
                                                                                          <a:gd name="connsiteX53" fmla="*/ 794465 w 1363328"/>
                                                                                          <a:gd name="connsiteY53" fmla="*/ 1108869 h 3023418"/>
                                                                                          <a:gd name="connsiteX54" fmla="*/ 737315 w 1363328"/>
                                                                                          <a:gd name="connsiteY54" fmla="*/ 1127919 h 3023418"/>
                                                                                          <a:gd name="connsiteX55" fmla="*/ 724615 w 1363328"/>
                                                                                          <a:gd name="connsiteY55" fmla="*/ 1178719 h 3023418"/>
                                                                                          <a:gd name="connsiteX56" fmla="*/ 724615 w 1363328"/>
                                                                                          <a:gd name="connsiteY56" fmla="*/ 1242219 h 3023418"/>
                                                                                          <a:gd name="connsiteX57" fmla="*/ 724615 w 1363328"/>
                                                                                          <a:gd name="connsiteY57" fmla="*/ 1318419 h 3023418"/>
                                                                                          <a:gd name="connsiteX58" fmla="*/ 743665 w 1363328"/>
                                                                                          <a:gd name="connsiteY58" fmla="*/ 1375569 h 3023418"/>
                                                                                          <a:gd name="connsiteX59" fmla="*/ 756365 w 1363328"/>
                                                                                          <a:gd name="connsiteY59" fmla="*/ 1400969 h 3023418"/>
                                                                                          <a:gd name="connsiteX60" fmla="*/ 781765 w 1363328"/>
                                                                                          <a:gd name="connsiteY60" fmla="*/ 1420019 h 3023418"/>
                                                                                          <a:gd name="connsiteX61" fmla="*/ 807165 w 1363328"/>
                                                                                          <a:gd name="connsiteY61" fmla="*/ 1439069 h 3023418"/>
                                                                                          <a:gd name="connsiteX62" fmla="*/ 788115 w 1363328"/>
                                                                                          <a:gd name="connsiteY62" fmla="*/ 1445419 h 3023418"/>
                                                                                          <a:gd name="connsiteX63" fmla="*/ 769065 w 1363328"/>
                                                                                          <a:gd name="connsiteY63" fmla="*/ 1445419 h 3023418"/>
                                                                                          <a:gd name="connsiteX64" fmla="*/ 769065 w 1363328"/>
                                                                                          <a:gd name="connsiteY64" fmla="*/ 1470819 h 3023418"/>
                                                                                          <a:gd name="connsiteX65" fmla="*/ 769065 w 1363328"/>
                                                                                          <a:gd name="connsiteY65" fmla="*/ 1470819 h 3023418"/>
                                                                                          <a:gd name="connsiteX66" fmla="*/ 769065 w 1363328"/>
                                                                                          <a:gd name="connsiteY66" fmla="*/ 1508919 h 3023418"/>
                                                                                          <a:gd name="connsiteX67" fmla="*/ 686515 w 1363328"/>
                                                                                          <a:gd name="connsiteY67" fmla="*/ 1470819 h 3023418"/>
                                                                                          <a:gd name="connsiteX68" fmla="*/ 591265 w 1363328"/>
                                                                                          <a:gd name="connsiteY68" fmla="*/ 1521619 h 3023418"/>
                                                                                          <a:gd name="connsiteX69" fmla="*/ 483315 w 1363328"/>
                                                                                          <a:gd name="connsiteY69" fmla="*/ 1680369 h 3023418"/>
                                                                                          <a:gd name="connsiteX70" fmla="*/ 476965 w 1363328"/>
                                                                                          <a:gd name="connsiteY70" fmla="*/ 1794669 h 3023418"/>
                                                                                          <a:gd name="connsiteX71" fmla="*/ 502365 w 1363328"/>
                                                                                          <a:gd name="connsiteY71" fmla="*/ 1915319 h 3023418"/>
                                                                                          <a:gd name="connsiteX72" fmla="*/ 502365 w 1363328"/>
                                                                                          <a:gd name="connsiteY72" fmla="*/ 2055019 h 3023418"/>
                                                                                          <a:gd name="connsiteX73" fmla="*/ 502365 w 1363328"/>
                                                                                          <a:gd name="connsiteY73" fmla="*/ 2232819 h 3023418"/>
                                                                                          <a:gd name="connsiteX74" fmla="*/ 502365 w 1363328"/>
                                                                                          <a:gd name="connsiteY74" fmla="*/ 2391569 h 3023418"/>
                                                                                          <a:gd name="connsiteX75" fmla="*/ 502365 w 1363328"/>
                                                                                          <a:gd name="connsiteY75" fmla="*/ 2524919 h 3023418"/>
                                                                                          <a:gd name="connsiteX76" fmla="*/ 515065 w 1363328"/>
                                                                                          <a:gd name="connsiteY76" fmla="*/ 2613819 h 3023418"/>
                                                                                          <a:gd name="connsiteX77" fmla="*/ 584915 w 1363328"/>
                                                                                          <a:gd name="connsiteY77" fmla="*/ 2626519 h 3023418"/>
                                                                                          <a:gd name="connsiteX78" fmla="*/ 661115 w 1363328"/>
                                                                                          <a:gd name="connsiteY78" fmla="*/ 2601119 h 3023418"/>
                                                                                          <a:gd name="connsiteX79" fmla="*/ 699215 w 1363328"/>
                                                                                          <a:gd name="connsiteY79" fmla="*/ 2550319 h 3023418"/>
                                                                                          <a:gd name="connsiteX80" fmla="*/ 712153 w 1363328"/>
                                                                                          <a:gd name="connsiteY80" fmla="*/ 2537619 h 3023418"/>
                                                                                          <a:gd name="connsiteX81" fmla="*/ 762715 w 1363328"/>
                                                                                          <a:gd name="connsiteY81" fmla="*/ 2594769 h 3023418"/>
                                                                                          <a:gd name="connsiteX82" fmla="*/ 813515 w 1363328"/>
                                                                                          <a:gd name="connsiteY82" fmla="*/ 2620169 h 3023418"/>
                                                                                          <a:gd name="connsiteX83" fmla="*/ 838915 w 1363328"/>
                                                                                          <a:gd name="connsiteY83" fmla="*/ 2620169 h 3023418"/>
                                                                                          <a:gd name="connsiteX84" fmla="*/ 832565 w 1363328"/>
                                                                                          <a:gd name="connsiteY84" fmla="*/ 2582069 h 3023418"/>
                                                                                          <a:gd name="connsiteX85" fmla="*/ 819865 w 1363328"/>
                                                                                          <a:gd name="connsiteY85" fmla="*/ 2575719 h 3023418"/>
                                                                                          <a:gd name="connsiteX86" fmla="*/ 1010365 w 1363328"/>
                                                                                          <a:gd name="connsiteY86" fmla="*/ 2702719 h 3023418"/>
                                                                                          <a:gd name="connsiteX87" fmla="*/ 1054815 w 1363328"/>
                                                                                          <a:gd name="connsiteY87" fmla="*/ 2715419 h 3023418"/>
                                                                                          <a:gd name="connsiteX88" fmla="*/ 1029415 w 1363328"/>
                                                                                          <a:gd name="connsiteY88" fmla="*/ 2658269 h 3023418"/>
                                                                                          <a:gd name="connsiteX89" fmla="*/ 1023065 w 1363328"/>
                                                                                          <a:gd name="connsiteY89" fmla="*/ 2613819 h 3023418"/>
                                                                                          <a:gd name="connsiteX90" fmla="*/ 1029415 w 1363328"/>
                                                                                          <a:gd name="connsiteY90" fmla="*/ 2607469 h 3023418"/>
                                                                                          <a:gd name="connsiteX91" fmla="*/ 1238965 w 1363328"/>
                                                                                          <a:gd name="connsiteY91" fmla="*/ 2728119 h 3023418"/>
                                                                                          <a:gd name="connsiteX92" fmla="*/ 1355232 w 1363328"/>
                                                                                          <a:gd name="connsiteY92" fmla="*/ 3014776 h 3023418"/>
                                                                                          <a:gd name="connsiteX0" fmla="*/ 1355232 w 1363328"/>
                                                                                          <a:gd name="connsiteY0" fmla="*/ 3014776 h 3023418"/>
                                                                                          <a:gd name="connsiteX1" fmla="*/ 1016715 w 1363328"/>
                                                                                          <a:gd name="connsiteY1" fmla="*/ 2886869 h 3023418"/>
                                                                                          <a:gd name="connsiteX2" fmla="*/ 1042115 w 1363328"/>
                                                                                          <a:gd name="connsiteY2" fmla="*/ 3023394 h 3023418"/>
                                                                                          <a:gd name="connsiteX3" fmla="*/ 788115 w 1363328"/>
                                                                                          <a:gd name="connsiteY3" fmla="*/ 2874169 h 3023418"/>
                                                                                          <a:gd name="connsiteX4" fmla="*/ 381715 w 1363328"/>
                                                                                          <a:gd name="connsiteY4" fmla="*/ 2626519 h 3023418"/>
                                                                                          <a:gd name="connsiteX5" fmla="*/ 349965 w 1363328"/>
                                                                                          <a:gd name="connsiteY5" fmla="*/ 2715419 h 3023418"/>
                                                                                          <a:gd name="connsiteX6" fmla="*/ 51515 w 1363328"/>
                                                                                          <a:gd name="connsiteY6" fmla="*/ 2582069 h 3023418"/>
                                                                                          <a:gd name="connsiteX7" fmla="*/ 38815 w 1363328"/>
                                                                                          <a:gd name="connsiteY7" fmla="*/ 2543969 h 3023418"/>
                                                                                          <a:gd name="connsiteX8" fmla="*/ 57865 w 1363328"/>
                                                                                          <a:gd name="connsiteY8" fmla="*/ 2499519 h 3023418"/>
                                                                                          <a:gd name="connsiteX9" fmla="*/ 115015 w 1363328"/>
                                                                                          <a:gd name="connsiteY9" fmla="*/ 2270919 h 3023418"/>
                                                                                          <a:gd name="connsiteX10" fmla="*/ 216615 w 1363328"/>
                                                                                          <a:gd name="connsiteY10" fmla="*/ 1928019 h 3023418"/>
                                                                                          <a:gd name="connsiteX11" fmla="*/ 273765 w 1363328"/>
                                                                                          <a:gd name="connsiteY11" fmla="*/ 1788319 h 3023418"/>
                                                                                          <a:gd name="connsiteX12" fmla="*/ 254715 w 1363328"/>
                                                                                          <a:gd name="connsiteY12" fmla="*/ 1667669 h 3023418"/>
                                                                                          <a:gd name="connsiteX13" fmla="*/ 203915 w 1363328"/>
                                                                                          <a:gd name="connsiteY13" fmla="*/ 1597819 h 3023418"/>
                                                                                          <a:gd name="connsiteX14" fmla="*/ 64215 w 1363328"/>
                                                                                          <a:gd name="connsiteY14" fmla="*/ 1508919 h 3023418"/>
                                                                                          <a:gd name="connsiteX15" fmla="*/ 26115 w 1363328"/>
                                                                                          <a:gd name="connsiteY15" fmla="*/ 1451769 h 3023418"/>
                                                                                          <a:gd name="connsiteX16" fmla="*/ 715 w 1363328"/>
                                                                                          <a:gd name="connsiteY16" fmla="*/ 1407319 h 3023418"/>
                                                                                          <a:gd name="connsiteX17" fmla="*/ 13415 w 1363328"/>
                                                                                          <a:gd name="connsiteY17" fmla="*/ 1350169 h 3023418"/>
                                                                                          <a:gd name="connsiteX18" fmla="*/ 76915 w 1363328"/>
                                                                                          <a:gd name="connsiteY18" fmla="*/ 1305719 h 3023418"/>
                                                                                          <a:gd name="connsiteX19" fmla="*/ 210265 w 1363328"/>
                                                                                          <a:gd name="connsiteY19" fmla="*/ 1096169 h 3023418"/>
                                                                                          <a:gd name="connsiteX20" fmla="*/ 330915 w 1363328"/>
                                                                                          <a:gd name="connsiteY20" fmla="*/ 689769 h 3023418"/>
                                                                                          <a:gd name="connsiteX21" fmla="*/ 369015 w 1363328"/>
                                                                                          <a:gd name="connsiteY21" fmla="*/ 359569 h 3023418"/>
                                                                                          <a:gd name="connsiteX22" fmla="*/ 267415 w 1363328"/>
                                                                                          <a:gd name="connsiteY22" fmla="*/ 156369 h 3023418"/>
                                                                                          <a:gd name="connsiteX23" fmla="*/ 222965 w 1363328"/>
                                                                                          <a:gd name="connsiteY23" fmla="*/ 130969 h 3023418"/>
                                                                                          <a:gd name="connsiteX24" fmla="*/ 197565 w 1363328"/>
                                                                                          <a:gd name="connsiteY24" fmla="*/ 130969 h 3023418"/>
                                                                                          <a:gd name="connsiteX25" fmla="*/ 216615 w 1363328"/>
                                                                                          <a:gd name="connsiteY25" fmla="*/ 111919 h 3023418"/>
                                                                                          <a:gd name="connsiteX26" fmla="*/ 278260 w 1363328"/>
                                                                                          <a:gd name="connsiteY26" fmla="*/ 54769 h 3023418"/>
                                                                                          <a:gd name="connsiteX27" fmla="*/ 334055 w 1363328"/>
                                                                                          <a:gd name="connsiteY27" fmla="*/ 0 h 3023418"/>
                                                                                          <a:gd name="connsiteX28" fmla="*/ 388778 w 1363328"/>
                                                                                          <a:gd name="connsiteY28" fmla="*/ 24606 h 3023418"/>
                                                                                          <a:gd name="connsiteX29" fmla="*/ 513353 w 1363328"/>
                                                                                          <a:gd name="connsiteY29" fmla="*/ 207169 h 3023418"/>
                                                                                          <a:gd name="connsiteX30" fmla="*/ 627522 w 1363328"/>
                                                                                          <a:gd name="connsiteY30" fmla="*/ 296862 h 3023418"/>
                                                                                          <a:gd name="connsiteX31" fmla="*/ 711915 w 1363328"/>
                                                                                          <a:gd name="connsiteY31" fmla="*/ 391319 h 3023418"/>
                                                                                          <a:gd name="connsiteX32" fmla="*/ 773559 w 1363328"/>
                                                                                          <a:gd name="connsiteY32" fmla="*/ 386556 h 3023418"/>
                                                                                          <a:gd name="connsiteX33" fmla="*/ 819508 w 1363328"/>
                                                                                          <a:gd name="connsiteY33" fmla="*/ 419893 h 3023418"/>
                                                                                          <a:gd name="connsiteX34" fmla="*/ 838915 w 1363328"/>
                                                                                          <a:gd name="connsiteY34" fmla="*/ 433388 h 3023418"/>
                                                                                          <a:gd name="connsiteX35" fmla="*/ 836489 w 1363328"/>
                                                                                          <a:gd name="connsiteY35" fmla="*/ 432594 h 3023418"/>
                                                                                          <a:gd name="connsiteX36" fmla="*/ 851615 w 1363328"/>
                                                                                          <a:gd name="connsiteY36" fmla="*/ 442119 h 3023418"/>
                                                                                          <a:gd name="connsiteX37" fmla="*/ 884659 w 1363328"/>
                                                                                          <a:gd name="connsiteY37" fmla="*/ 451643 h 3023418"/>
                                                                                          <a:gd name="connsiteX38" fmla="*/ 887085 w 1363328"/>
                                                                                          <a:gd name="connsiteY38" fmla="*/ 427831 h 3023418"/>
                                                                                          <a:gd name="connsiteX39" fmla="*/ 760941 w 1363328"/>
                                                                                          <a:gd name="connsiteY39" fmla="*/ 218282 h 3023418"/>
                                                                                          <a:gd name="connsiteX40" fmla="*/ 870104 w 1363328"/>
                                                                                          <a:gd name="connsiteY40" fmla="*/ 280194 h 3023418"/>
                                                                                          <a:gd name="connsiteX41" fmla="*/ 911343 w 1363328"/>
                                                                                          <a:gd name="connsiteY41" fmla="*/ 299244 h 3023418"/>
                                                                                          <a:gd name="connsiteX42" fmla="*/ 975761 w 1363328"/>
                                                                                          <a:gd name="connsiteY42" fmla="*/ 397669 h 3023418"/>
                                                                                          <a:gd name="connsiteX43" fmla="*/ 1042115 w 1363328"/>
                                                                                          <a:gd name="connsiteY43" fmla="*/ 511969 h 3023418"/>
                                                                                          <a:gd name="connsiteX44" fmla="*/ 1073865 w 1363328"/>
                                                                                          <a:gd name="connsiteY44" fmla="*/ 531019 h 3023418"/>
                                                                                          <a:gd name="connsiteX45" fmla="*/ 1137365 w 1363328"/>
                                                                                          <a:gd name="connsiteY45" fmla="*/ 638969 h 3023418"/>
                                                                                          <a:gd name="connsiteX46" fmla="*/ 1213565 w 1363328"/>
                                                                                          <a:gd name="connsiteY46" fmla="*/ 708819 h 3023418"/>
                                                                                          <a:gd name="connsiteX47" fmla="*/ 1213565 w 1363328"/>
                                                                                          <a:gd name="connsiteY47" fmla="*/ 778669 h 3023418"/>
                                                                                          <a:gd name="connsiteX48" fmla="*/ 1213565 w 1363328"/>
                                                                                          <a:gd name="connsiteY48" fmla="*/ 931069 h 3023418"/>
                                                                                          <a:gd name="connsiteX49" fmla="*/ 1219915 w 1363328"/>
                                                                                          <a:gd name="connsiteY49" fmla="*/ 1045369 h 3023418"/>
                                                                                          <a:gd name="connsiteX50" fmla="*/ 1207215 w 1363328"/>
                                                                                          <a:gd name="connsiteY50" fmla="*/ 1083469 h 3023418"/>
                                                                                          <a:gd name="connsiteX51" fmla="*/ 1004015 w 1363328"/>
                                                                                          <a:gd name="connsiteY51" fmla="*/ 1108869 h 3023418"/>
                                                                                          <a:gd name="connsiteX52" fmla="*/ 902415 w 1363328"/>
                                                                                          <a:gd name="connsiteY52" fmla="*/ 1108869 h 3023418"/>
                                                                                          <a:gd name="connsiteX53" fmla="*/ 794465 w 1363328"/>
                                                                                          <a:gd name="connsiteY53" fmla="*/ 1108869 h 3023418"/>
                                                                                          <a:gd name="connsiteX54" fmla="*/ 737315 w 1363328"/>
                                                                                          <a:gd name="connsiteY54" fmla="*/ 1127919 h 3023418"/>
                                                                                          <a:gd name="connsiteX55" fmla="*/ 724615 w 1363328"/>
                                                                                          <a:gd name="connsiteY55" fmla="*/ 1178719 h 3023418"/>
                                                                                          <a:gd name="connsiteX56" fmla="*/ 724615 w 1363328"/>
                                                                                          <a:gd name="connsiteY56" fmla="*/ 1242219 h 3023418"/>
                                                                                          <a:gd name="connsiteX57" fmla="*/ 724615 w 1363328"/>
                                                                                          <a:gd name="connsiteY57" fmla="*/ 1318419 h 3023418"/>
                                                                                          <a:gd name="connsiteX58" fmla="*/ 743665 w 1363328"/>
                                                                                          <a:gd name="connsiteY58" fmla="*/ 1375569 h 3023418"/>
                                                                                          <a:gd name="connsiteX59" fmla="*/ 756365 w 1363328"/>
                                                                                          <a:gd name="connsiteY59" fmla="*/ 1400969 h 3023418"/>
                                                                                          <a:gd name="connsiteX60" fmla="*/ 781765 w 1363328"/>
                                                                                          <a:gd name="connsiteY60" fmla="*/ 1420019 h 3023418"/>
                                                                                          <a:gd name="connsiteX61" fmla="*/ 807165 w 1363328"/>
                                                                                          <a:gd name="connsiteY61" fmla="*/ 1439069 h 3023418"/>
                                                                                          <a:gd name="connsiteX62" fmla="*/ 788115 w 1363328"/>
                                                                                          <a:gd name="connsiteY62" fmla="*/ 1445419 h 3023418"/>
                                                                                          <a:gd name="connsiteX63" fmla="*/ 769065 w 1363328"/>
                                                                                          <a:gd name="connsiteY63" fmla="*/ 1445419 h 3023418"/>
                                                                                          <a:gd name="connsiteX64" fmla="*/ 769065 w 1363328"/>
                                                                                          <a:gd name="connsiteY64" fmla="*/ 1470819 h 3023418"/>
                                                                                          <a:gd name="connsiteX65" fmla="*/ 769065 w 1363328"/>
                                                                                          <a:gd name="connsiteY65" fmla="*/ 1470819 h 3023418"/>
                                                                                          <a:gd name="connsiteX66" fmla="*/ 769065 w 1363328"/>
                                                                                          <a:gd name="connsiteY66" fmla="*/ 1508919 h 3023418"/>
                                                                                          <a:gd name="connsiteX67" fmla="*/ 686515 w 1363328"/>
                                                                                          <a:gd name="connsiteY67" fmla="*/ 1470819 h 3023418"/>
                                                                                          <a:gd name="connsiteX68" fmla="*/ 591265 w 1363328"/>
                                                                                          <a:gd name="connsiteY68" fmla="*/ 1521619 h 3023418"/>
                                                                                          <a:gd name="connsiteX69" fmla="*/ 483315 w 1363328"/>
                                                                                          <a:gd name="connsiteY69" fmla="*/ 1680369 h 3023418"/>
                                                                                          <a:gd name="connsiteX70" fmla="*/ 476965 w 1363328"/>
                                                                                          <a:gd name="connsiteY70" fmla="*/ 1794669 h 3023418"/>
                                                                                          <a:gd name="connsiteX71" fmla="*/ 502365 w 1363328"/>
                                                                                          <a:gd name="connsiteY71" fmla="*/ 1915319 h 3023418"/>
                                                                                          <a:gd name="connsiteX72" fmla="*/ 502365 w 1363328"/>
                                                                                          <a:gd name="connsiteY72" fmla="*/ 2055019 h 3023418"/>
                                                                                          <a:gd name="connsiteX73" fmla="*/ 502365 w 1363328"/>
                                                                                          <a:gd name="connsiteY73" fmla="*/ 2232819 h 3023418"/>
                                                                                          <a:gd name="connsiteX74" fmla="*/ 502365 w 1363328"/>
                                                                                          <a:gd name="connsiteY74" fmla="*/ 2391569 h 3023418"/>
                                                                                          <a:gd name="connsiteX75" fmla="*/ 502365 w 1363328"/>
                                                                                          <a:gd name="connsiteY75" fmla="*/ 2524919 h 3023418"/>
                                                                                          <a:gd name="connsiteX76" fmla="*/ 515065 w 1363328"/>
                                                                                          <a:gd name="connsiteY76" fmla="*/ 2613819 h 3023418"/>
                                                                                          <a:gd name="connsiteX77" fmla="*/ 584915 w 1363328"/>
                                                                                          <a:gd name="connsiteY77" fmla="*/ 2626519 h 3023418"/>
                                                                                          <a:gd name="connsiteX78" fmla="*/ 661115 w 1363328"/>
                                                                                          <a:gd name="connsiteY78" fmla="*/ 2601119 h 3023418"/>
                                                                                          <a:gd name="connsiteX79" fmla="*/ 699215 w 1363328"/>
                                                                                          <a:gd name="connsiteY79" fmla="*/ 2550319 h 3023418"/>
                                                                                          <a:gd name="connsiteX80" fmla="*/ 712153 w 1363328"/>
                                                                                          <a:gd name="connsiteY80" fmla="*/ 2537619 h 3023418"/>
                                                                                          <a:gd name="connsiteX81" fmla="*/ 762715 w 1363328"/>
                                                                                          <a:gd name="connsiteY81" fmla="*/ 2594769 h 3023418"/>
                                                                                          <a:gd name="connsiteX82" fmla="*/ 813515 w 1363328"/>
                                                                                          <a:gd name="connsiteY82" fmla="*/ 2620169 h 3023418"/>
                                                                                          <a:gd name="connsiteX83" fmla="*/ 838915 w 1363328"/>
                                                                                          <a:gd name="connsiteY83" fmla="*/ 2620169 h 3023418"/>
                                                                                          <a:gd name="connsiteX84" fmla="*/ 832565 w 1363328"/>
                                                                                          <a:gd name="connsiteY84" fmla="*/ 2582069 h 3023418"/>
                                                                                          <a:gd name="connsiteX85" fmla="*/ 819865 w 1363328"/>
                                                                                          <a:gd name="connsiteY85" fmla="*/ 2575719 h 3023418"/>
                                                                                          <a:gd name="connsiteX86" fmla="*/ 1010365 w 1363328"/>
                                                                                          <a:gd name="connsiteY86" fmla="*/ 2702719 h 3023418"/>
                                                                                          <a:gd name="connsiteX87" fmla="*/ 1054815 w 1363328"/>
                                                                                          <a:gd name="connsiteY87" fmla="*/ 2715419 h 3023418"/>
                                                                                          <a:gd name="connsiteX88" fmla="*/ 1029415 w 1363328"/>
                                                                                          <a:gd name="connsiteY88" fmla="*/ 2658269 h 3023418"/>
                                                                                          <a:gd name="connsiteX89" fmla="*/ 1023065 w 1363328"/>
                                                                                          <a:gd name="connsiteY89" fmla="*/ 2613819 h 3023418"/>
                                                                                          <a:gd name="connsiteX90" fmla="*/ 1029415 w 1363328"/>
                                                                                          <a:gd name="connsiteY90" fmla="*/ 2607469 h 3023418"/>
                                                                                          <a:gd name="connsiteX91" fmla="*/ 1238965 w 1363328"/>
                                                                                          <a:gd name="connsiteY91" fmla="*/ 2728119 h 3023418"/>
                                                                                          <a:gd name="connsiteX92" fmla="*/ 1355232 w 1363328"/>
                                                                                          <a:gd name="connsiteY92" fmla="*/ 3014776 h 3023418"/>
                                                                                          <a:gd name="connsiteX0" fmla="*/ 1355232 w 1363328"/>
                                                                                          <a:gd name="connsiteY0" fmla="*/ 3014776 h 3023418"/>
                                                                                          <a:gd name="connsiteX1" fmla="*/ 1016715 w 1363328"/>
                                                                                          <a:gd name="connsiteY1" fmla="*/ 2886869 h 3023418"/>
                                                                                          <a:gd name="connsiteX2" fmla="*/ 1042115 w 1363328"/>
                                                                                          <a:gd name="connsiteY2" fmla="*/ 3023394 h 3023418"/>
                                                                                          <a:gd name="connsiteX3" fmla="*/ 788115 w 1363328"/>
                                                                                          <a:gd name="connsiteY3" fmla="*/ 2874169 h 3023418"/>
                                                                                          <a:gd name="connsiteX4" fmla="*/ 381715 w 1363328"/>
                                                                                          <a:gd name="connsiteY4" fmla="*/ 2626519 h 3023418"/>
                                                                                          <a:gd name="connsiteX5" fmla="*/ 349965 w 1363328"/>
                                                                                          <a:gd name="connsiteY5" fmla="*/ 2715419 h 3023418"/>
                                                                                          <a:gd name="connsiteX6" fmla="*/ 51515 w 1363328"/>
                                                                                          <a:gd name="connsiteY6" fmla="*/ 2582069 h 3023418"/>
                                                                                          <a:gd name="connsiteX7" fmla="*/ 38815 w 1363328"/>
                                                                                          <a:gd name="connsiteY7" fmla="*/ 2543969 h 3023418"/>
                                                                                          <a:gd name="connsiteX8" fmla="*/ 57865 w 1363328"/>
                                                                                          <a:gd name="connsiteY8" fmla="*/ 2499519 h 3023418"/>
                                                                                          <a:gd name="connsiteX9" fmla="*/ 115015 w 1363328"/>
                                                                                          <a:gd name="connsiteY9" fmla="*/ 2270919 h 3023418"/>
                                                                                          <a:gd name="connsiteX10" fmla="*/ 216615 w 1363328"/>
                                                                                          <a:gd name="connsiteY10" fmla="*/ 1928019 h 3023418"/>
                                                                                          <a:gd name="connsiteX11" fmla="*/ 273765 w 1363328"/>
                                                                                          <a:gd name="connsiteY11" fmla="*/ 1788319 h 3023418"/>
                                                                                          <a:gd name="connsiteX12" fmla="*/ 254715 w 1363328"/>
                                                                                          <a:gd name="connsiteY12" fmla="*/ 1667669 h 3023418"/>
                                                                                          <a:gd name="connsiteX13" fmla="*/ 203915 w 1363328"/>
                                                                                          <a:gd name="connsiteY13" fmla="*/ 1597819 h 3023418"/>
                                                                                          <a:gd name="connsiteX14" fmla="*/ 64215 w 1363328"/>
                                                                                          <a:gd name="connsiteY14" fmla="*/ 1508919 h 3023418"/>
                                                                                          <a:gd name="connsiteX15" fmla="*/ 26115 w 1363328"/>
                                                                                          <a:gd name="connsiteY15" fmla="*/ 1451769 h 3023418"/>
                                                                                          <a:gd name="connsiteX16" fmla="*/ 715 w 1363328"/>
                                                                                          <a:gd name="connsiteY16" fmla="*/ 1407319 h 3023418"/>
                                                                                          <a:gd name="connsiteX17" fmla="*/ 13415 w 1363328"/>
                                                                                          <a:gd name="connsiteY17" fmla="*/ 1350169 h 3023418"/>
                                                                                          <a:gd name="connsiteX18" fmla="*/ 76915 w 1363328"/>
                                                                                          <a:gd name="connsiteY18" fmla="*/ 1305719 h 3023418"/>
                                                                                          <a:gd name="connsiteX19" fmla="*/ 210265 w 1363328"/>
                                                                                          <a:gd name="connsiteY19" fmla="*/ 1096169 h 3023418"/>
                                                                                          <a:gd name="connsiteX20" fmla="*/ 330915 w 1363328"/>
                                                                                          <a:gd name="connsiteY20" fmla="*/ 689769 h 3023418"/>
                                                                                          <a:gd name="connsiteX21" fmla="*/ 369015 w 1363328"/>
                                                                                          <a:gd name="connsiteY21" fmla="*/ 359569 h 3023418"/>
                                                                                          <a:gd name="connsiteX22" fmla="*/ 267415 w 1363328"/>
                                                                                          <a:gd name="connsiteY22" fmla="*/ 156369 h 3023418"/>
                                                                                          <a:gd name="connsiteX23" fmla="*/ 222965 w 1363328"/>
                                                                                          <a:gd name="connsiteY23" fmla="*/ 130969 h 3023418"/>
                                                                                          <a:gd name="connsiteX24" fmla="*/ 197565 w 1363328"/>
                                                                                          <a:gd name="connsiteY24" fmla="*/ 130969 h 3023418"/>
                                                                                          <a:gd name="connsiteX25" fmla="*/ 216615 w 1363328"/>
                                                                                          <a:gd name="connsiteY25" fmla="*/ 111919 h 3023418"/>
                                                                                          <a:gd name="connsiteX26" fmla="*/ 278260 w 1363328"/>
                                                                                          <a:gd name="connsiteY26" fmla="*/ 54769 h 3023418"/>
                                                                                          <a:gd name="connsiteX27" fmla="*/ 334055 w 1363328"/>
                                                                                          <a:gd name="connsiteY27" fmla="*/ 0 h 3023418"/>
                                                                                          <a:gd name="connsiteX28" fmla="*/ 388778 w 1363328"/>
                                                                                          <a:gd name="connsiteY28" fmla="*/ 24606 h 3023418"/>
                                                                                          <a:gd name="connsiteX29" fmla="*/ 513353 w 1363328"/>
                                                                                          <a:gd name="connsiteY29" fmla="*/ 207169 h 3023418"/>
                                                                                          <a:gd name="connsiteX30" fmla="*/ 627522 w 1363328"/>
                                                                                          <a:gd name="connsiteY30" fmla="*/ 296862 h 3023418"/>
                                                                                          <a:gd name="connsiteX31" fmla="*/ 711915 w 1363328"/>
                                                                                          <a:gd name="connsiteY31" fmla="*/ 391319 h 3023418"/>
                                                                                          <a:gd name="connsiteX32" fmla="*/ 773559 w 1363328"/>
                                                                                          <a:gd name="connsiteY32" fmla="*/ 386556 h 3023418"/>
                                                                                          <a:gd name="connsiteX33" fmla="*/ 819508 w 1363328"/>
                                                                                          <a:gd name="connsiteY33" fmla="*/ 419893 h 3023418"/>
                                                                                          <a:gd name="connsiteX34" fmla="*/ 838915 w 1363328"/>
                                                                                          <a:gd name="connsiteY34" fmla="*/ 433388 h 3023418"/>
                                                                                          <a:gd name="connsiteX35" fmla="*/ 836489 w 1363328"/>
                                                                                          <a:gd name="connsiteY35" fmla="*/ 432594 h 3023418"/>
                                                                                          <a:gd name="connsiteX36" fmla="*/ 851615 w 1363328"/>
                                                                                          <a:gd name="connsiteY36" fmla="*/ 442119 h 3023418"/>
                                                                                          <a:gd name="connsiteX37" fmla="*/ 884659 w 1363328"/>
                                                                                          <a:gd name="connsiteY37" fmla="*/ 451643 h 3023418"/>
                                                                                          <a:gd name="connsiteX38" fmla="*/ 887085 w 1363328"/>
                                                                                          <a:gd name="connsiteY38" fmla="*/ 427831 h 3023418"/>
                                                                                          <a:gd name="connsiteX39" fmla="*/ 719703 w 1363328"/>
                                                                                          <a:gd name="connsiteY39" fmla="*/ 182564 h 3023418"/>
                                                                                          <a:gd name="connsiteX40" fmla="*/ 870104 w 1363328"/>
                                                                                          <a:gd name="connsiteY40" fmla="*/ 280194 h 3023418"/>
                                                                                          <a:gd name="connsiteX41" fmla="*/ 911343 w 1363328"/>
                                                                                          <a:gd name="connsiteY41" fmla="*/ 299244 h 3023418"/>
                                                                                          <a:gd name="connsiteX42" fmla="*/ 975761 w 1363328"/>
                                                                                          <a:gd name="connsiteY42" fmla="*/ 397669 h 3023418"/>
                                                                                          <a:gd name="connsiteX43" fmla="*/ 1042115 w 1363328"/>
                                                                                          <a:gd name="connsiteY43" fmla="*/ 511969 h 3023418"/>
                                                                                          <a:gd name="connsiteX44" fmla="*/ 1073865 w 1363328"/>
                                                                                          <a:gd name="connsiteY44" fmla="*/ 531019 h 3023418"/>
                                                                                          <a:gd name="connsiteX45" fmla="*/ 1137365 w 1363328"/>
                                                                                          <a:gd name="connsiteY45" fmla="*/ 638969 h 3023418"/>
                                                                                          <a:gd name="connsiteX46" fmla="*/ 1213565 w 1363328"/>
                                                                                          <a:gd name="connsiteY46" fmla="*/ 708819 h 3023418"/>
                                                                                          <a:gd name="connsiteX47" fmla="*/ 1213565 w 1363328"/>
                                                                                          <a:gd name="connsiteY47" fmla="*/ 778669 h 3023418"/>
                                                                                          <a:gd name="connsiteX48" fmla="*/ 1213565 w 1363328"/>
                                                                                          <a:gd name="connsiteY48" fmla="*/ 931069 h 3023418"/>
                                                                                          <a:gd name="connsiteX49" fmla="*/ 1219915 w 1363328"/>
                                                                                          <a:gd name="connsiteY49" fmla="*/ 1045369 h 3023418"/>
                                                                                          <a:gd name="connsiteX50" fmla="*/ 1207215 w 1363328"/>
                                                                                          <a:gd name="connsiteY50" fmla="*/ 1083469 h 3023418"/>
                                                                                          <a:gd name="connsiteX51" fmla="*/ 1004015 w 1363328"/>
                                                                                          <a:gd name="connsiteY51" fmla="*/ 1108869 h 3023418"/>
                                                                                          <a:gd name="connsiteX52" fmla="*/ 902415 w 1363328"/>
                                                                                          <a:gd name="connsiteY52" fmla="*/ 1108869 h 3023418"/>
                                                                                          <a:gd name="connsiteX53" fmla="*/ 794465 w 1363328"/>
                                                                                          <a:gd name="connsiteY53" fmla="*/ 1108869 h 3023418"/>
                                                                                          <a:gd name="connsiteX54" fmla="*/ 737315 w 1363328"/>
                                                                                          <a:gd name="connsiteY54" fmla="*/ 1127919 h 3023418"/>
                                                                                          <a:gd name="connsiteX55" fmla="*/ 724615 w 1363328"/>
                                                                                          <a:gd name="connsiteY55" fmla="*/ 1178719 h 3023418"/>
                                                                                          <a:gd name="connsiteX56" fmla="*/ 724615 w 1363328"/>
                                                                                          <a:gd name="connsiteY56" fmla="*/ 1242219 h 3023418"/>
                                                                                          <a:gd name="connsiteX57" fmla="*/ 724615 w 1363328"/>
                                                                                          <a:gd name="connsiteY57" fmla="*/ 1318419 h 3023418"/>
                                                                                          <a:gd name="connsiteX58" fmla="*/ 743665 w 1363328"/>
                                                                                          <a:gd name="connsiteY58" fmla="*/ 1375569 h 3023418"/>
                                                                                          <a:gd name="connsiteX59" fmla="*/ 756365 w 1363328"/>
                                                                                          <a:gd name="connsiteY59" fmla="*/ 1400969 h 3023418"/>
                                                                                          <a:gd name="connsiteX60" fmla="*/ 781765 w 1363328"/>
                                                                                          <a:gd name="connsiteY60" fmla="*/ 1420019 h 3023418"/>
                                                                                          <a:gd name="connsiteX61" fmla="*/ 807165 w 1363328"/>
                                                                                          <a:gd name="connsiteY61" fmla="*/ 1439069 h 3023418"/>
                                                                                          <a:gd name="connsiteX62" fmla="*/ 788115 w 1363328"/>
                                                                                          <a:gd name="connsiteY62" fmla="*/ 1445419 h 3023418"/>
                                                                                          <a:gd name="connsiteX63" fmla="*/ 769065 w 1363328"/>
                                                                                          <a:gd name="connsiteY63" fmla="*/ 1445419 h 3023418"/>
                                                                                          <a:gd name="connsiteX64" fmla="*/ 769065 w 1363328"/>
                                                                                          <a:gd name="connsiteY64" fmla="*/ 1470819 h 3023418"/>
                                                                                          <a:gd name="connsiteX65" fmla="*/ 769065 w 1363328"/>
                                                                                          <a:gd name="connsiteY65" fmla="*/ 1470819 h 3023418"/>
                                                                                          <a:gd name="connsiteX66" fmla="*/ 769065 w 1363328"/>
                                                                                          <a:gd name="connsiteY66" fmla="*/ 1508919 h 3023418"/>
                                                                                          <a:gd name="connsiteX67" fmla="*/ 686515 w 1363328"/>
                                                                                          <a:gd name="connsiteY67" fmla="*/ 1470819 h 3023418"/>
                                                                                          <a:gd name="connsiteX68" fmla="*/ 591265 w 1363328"/>
                                                                                          <a:gd name="connsiteY68" fmla="*/ 1521619 h 3023418"/>
                                                                                          <a:gd name="connsiteX69" fmla="*/ 483315 w 1363328"/>
                                                                                          <a:gd name="connsiteY69" fmla="*/ 1680369 h 3023418"/>
                                                                                          <a:gd name="connsiteX70" fmla="*/ 476965 w 1363328"/>
                                                                                          <a:gd name="connsiteY70" fmla="*/ 1794669 h 3023418"/>
                                                                                          <a:gd name="connsiteX71" fmla="*/ 502365 w 1363328"/>
                                                                                          <a:gd name="connsiteY71" fmla="*/ 1915319 h 3023418"/>
                                                                                          <a:gd name="connsiteX72" fmla="*/ 502365 w 1363328"/>
                                                                                          <a:gd name="connsiteY72" fmla="*/ 2055019 h 3023418"/>
                                                                                          <a:gd name="connsiteX73" fmla="*/ 502365 w 1363328"/>
                                                                                          <a:gd name="connsiteY73" fmla="*/ 2232819 h 3023418"/>
                                                                                          <a:gd name="connsiteX74" fmla="*/ 502365 w 1363328"/>
                                                                                          <a:gd name="connsiteY74" fmla="*/ 2391569 h 3023418"/>
                                                                                          <a:gd name="connsiteX75" fmla="*/ 502365 w 1363328"/>
                                                                                          <a:gd name="connsiteY75" fmla="*/ 2524919 h 3023418"/>
                                                                                          <a:gd name="connsiteX76" fmla="*/ 515065 w 1363328"/>
                                                                                          <a:gd name="connsiteY76" fmla="*/ 2613819 h 3023418"/>
                                                                                          <a:gd name="connsiteX77" fmla="*/ 584915 w 1363328"/>
                                                                                          <a:gd name="connsiteY77" fmla="*/ 2626519 h 3023418"/>
                                                                                          <a:gd name="connsiteX78" fmla="*/ 661115 w 1363328"/>
                                                                                          <a:gd name="connsiteY78" fmla="*/ 2601119 h 3023418"/>
                                                                                          <a:gd name="connsiteX79" fmla="*/ 699215 w 1363328"/>
                                                                                          <a:gd name="connsiteY79" fmla="*/ 2550319 h 3023418"/>
                                                                                          <a:gd name="connsiteX80" fmla="*/ 712153 w 1363328"/>
                                                                                          <a:gd name="connsiteY80" fmla="*/ 2537619 h 3023418"/>
                                                                                          <a:gd name="connsiteX81" fmla="*/ 762715 w 1363328"/>
                                                                                          <a:gd name="connsiteY81" fmla="*/ 2594769 h 3023418"/>
                                                                                          <a:gd name="connsiteX82" fmla="*/ 813515 w 1363328"/>
                                                                                          <a:gd name="connsiteY82" fmla="*/ 2620169 h 3023418"/>
                                                                                          <a:gd name="connsiteX83" fmla="*/ 838915 w 1363328"/>
                                                                                          <a:gd name="connsiteY83" fmla="*/ 2620169 h 3023418"/>
                                                                                          <a:gd name="connsiteX84" fmla="*/ 832565 w 1363328"/>
                                                                                          <a:gd name="connsiteY84" fmla="*/ 2582069 h 3023418"/>
                                                                                          <a:gd name="connsiteX85" fmla="*/ 819865 w 1363328"/>
                                                                                          <a:gd name="connsiteY85" fmla="*/ 2575719 h 3023418"/>
                                                                                          <a:gd name="connsiteX86" fmla="*/ 1010365 w 1363328"/>
                                                                                          <a:gd name="connsiteY86" fmla="*/ 2702719 h 3023418"/>
                                                                                          <a:gd name="connsiteX87" fmla="*/ 1054815 w 1363328"/>
                                                                                          <a:gd name="connsiteY87" fmla="*/ 2715419 h 3023418"/>
                                                                                          <a:gd name="connsiteX88" fmla="*/ 1029415 w 1363328"/>
                                                                                          <a:gd name="connsiteY88" fmla="*/ 2658269 h 3023418"/>
                                                                                          <a:gd name="connsiteX89" fmla="*/ 1023065 w 1363328"/>
                                                                                          <a:gd name="connsiteY89" fmla="*/ 2613819 h 3023418"/>
                                                                                          <a:gd name="connsiteX90" fmla="*/ 1029415 w 1363328"/>
                                                                                          <a:gd name="connsiteY90" fmla="*/ 2607469 h 3023418"/>
                                                                                          <a:gd name="connsiteX91" fmla="*/ 1238965 w 1363328"/>
                                                                                          <a:gd name="connsiteY91" fmla="*/ 2728119 h 3023418"/>
                                                                                          <a:gd name="connsiteX92" fmla="*/ 1355232 w 1363328"/>
                                                                                          <a:gd name="connsiteY92" fmla="*/ 3014776 h 3023418"/>
                                                                                          <a:gd name="connsiteX0" fmla="*/ 1355232 w 1363328"/>
                                                                                          <a:gd name="connsiteY0" fmla="*/ 3014776 h 3023418"/>
                                                                                          <a:gd name="connsiteX1" fmla="*/ 1016715 w 1363328"/>
                                                                                          <a:gd name="connsiteY1" fmla="*/ 2886869 h 3023418"/>
                                                                                          <a:gd name="connsiteX2" fmla="*/ 1042115 w 1363328"/>
                                                                                          <a:gd name="connsiteY2" fmla="*/ 3023394 h 3023418"/>
                                                                                          <a:gd name="connsiteX3" fmla="*/ 788115 w 1363328"/>
                                                                                          <a:gd name="connsiteY3" fmla="*/ 2874169 h 3023418"/>
                                                                                          <a:gd name="connsiteX4" fmla="*/ 381715 w 1363328"/>
                                                                                          <a:gd name="connsiteY4" fmla="*/ 2626519 h 3023418"/>
                                                                                          <a:gd name="connsiteX5" fmla="*/ 349965 w 1363328"/>
                                                                                          <a:gd name="connsiteY5" fmla="*/ 2715419 h 3023418"/>
                                                                                          <a:gd name="connsiteX6" fmla="*/ 51515 w 1363328"/>
                                                                                          <a:gd name="connsiteY6" fmla="*/ 2582069 h 3023418"/>
                                                                                          <a:gd name="connsiteX7" fmla="*/ 38815 w 1363328"/>
                                                                                          <a:gd name="connsiteY7" fmla="*/ 2543969 h 3023418"/>
                                                                                          <a:gd name="connsiteX8" fmla="*/ 57865 w 1363328"/>
                                                                                          <a:gd name="connsiteY8" fmla="*/ 2499519 h 3023418"/>
                                                                                          <a:gd name="connsiteX9" fmla="*/ 115015 w 1363328"/>
                                                                                          <a:gd name="connsiteY9" fmla="*/ 2270919 h 3023418"/>
                                                                                          <a:gd name="connsiteX10" fmla="*/ 216615 w 1363328"/>
                                                                                          <a:gd name="connsiteY10" fmla="*/ 1928019 h 3023418"/>
                                                                                          <a:gd name="connsiteX11" fmla="*/ 273765 w 1363328"/>
                                                                                          <a:gd name="connsiteY11" fmla="*/ 1788319 h 3023418"/>
                                                                                          <a:gd name="connsiteX12" fmla="*/ 254715 w 1363328"/>
                                                                                          <a:gd name="connsiteY12" fmla="*/ 1667669 h 3023418"/>
                                                                                          <a:gd name="connsiteX13" fmla="*/ 203915 w 1363328"/>
                                                                                          <a:gd name="connsiteY13" fmla="*/ 1597819 h 3023418"/>
                                                                                          <a:gd name="connsiteX14" fmla="*/ 64215 w 1363328"/>
                                                                                          <a:gd name="connsiteY14" fmla="*/ 1508919 h 3023418"/>
                                                                                          <a:gd name="connsiteX15" fmla="*/ 26115 w 1363328"/>
                                                                                          <a:gd name="connsiteY15" fmla="*/ 1451769 h 3023418"/>
                                                                                          <a:gd name="connsiteX16" fmla="*/ 715 w 1363328"/>
                                                                                          <a:gd name="connsiteY16" fmla="*/ 1407319 h 3023418"/>
                                                                                          <a:gd name="connsiteX17" fmla="*/ 13415 w 1363328"/>
                                                                                          <a:gd name="connsiteY17" fmla="*/ 1350169 h 3023418"/>
                                                                                          <a:gd name="connsiteX18" fmla="*/ 76915 w 1363328"/>
                                                                                          <a:gd name="connsiteY18" fmla="*/ 1305719 h 3023418"/>
                                                                                          <a:gd name="connsiteX19" fmla="*/ 210265 w 1363328"/>
                                                                                          <a:gd name="connsiteY19" fmla="*/ 1096169 h 3023418"/>
                                                                                          <a:gd name="connsiteX20" fmla="*/ 330915 w 1363328"/>
                                                                                          <a:gd name="connsiteY20" fmla="*/ 689769 h 3023418"/>
                                                                                          <a:gd name="connsiteX21" fmla="*/ 369015 w 1363328"/>
                                                                                          <a:gd name="connsiteY21" fmla="*/ 359569 h 3023418"/>
                                                                                          <a:gd name="connsiteX22" fmla="*/ 267415 w 1363328"/>
                                                                                          <a:gd name="connsiteY22" fmla="*/ 156369 h 3023418"/>
                                                                                          <a:gd name="connsiteX23" fmla="*/ 222965 w 1363328"/>
                                                                                          <a:gd name="connsiteY23" fmla="*/ 130969 h 3023418"/>
                                                                                          <a:gd name="connsiteX24" fmla="*/ 197565 w 1363328"/>
                                                                                          <a:gd name="connsiteY24" fmla="*/ 130969 h 3023418"/>
                                                                                          <a:gd name="connsiteX25" fmla="*/ 216615 w 1363328"/>
                                                                                          <a:gd name="connsiteY25" fmla="*/ 111919 h 3023418"/>
                                                                                          <a:gd name="connsiteX26" fmla="*/ 278260 w 1363328"/>
                                                                                          <a:gd name="connsiteY26" fmla="*/ 54769 h 3023418"/>
                                                                                          <a:gd name="connsiteX27" fmla="*/ 334055 w 1363328"/>
                                                                                          <a:gd name="connsiteY27" fmla="*/ 0 h 3023418"/>
                                                                                          <a:gd name="connsiteX28" fmla="*/ 388778 w 1363328"/>
                                                                                          <a:gd name="connsiteY28" fmla="*/ 24606 h 3023418"/>
                                                                                          <a:gd name="connsiteX29" fmla="*/ 513353 w 1363328"/>
                                                                                          <a:gd name="connsiteY29" fmla="*/ 207169 h 3023418"/>
                                                                                          <a:gd name="connsiteX30" fmla="*/ 627522 w 1363328"/>
                                                                                          <a:gd name="connsiteY30" fmla="*/ 296862 h 3023418"/>
                                                                                          <a:gd name="connsiteX31" fmla="*/ 711915 w 1363328"/>
                                                                                          <a:gd name="connsiteY31" fmla="*/ 391319 h 3023418"/>
                                                                                          <a:gd name="connsiteX32" fmla="*/ 773559 w 1363328"/>
                                                                                          <a:gd name="connsiteY32" fmla="*/ 386556 h 3023418"/>
                                                                                          <a:gd name="connsiteX33" fmla="*/ 819508 w 1363328"/>
                                                                                          <a:gd name="connsiteY33" fmla="*/ 419893 h 3023418"/>
                                                                                          <a:gd name="connsiteX34" fmla="*/ 838915 w 1363328"/>
                                                                                          <a:gd name="connsiteY34" fmla="*/ 433388 h 3023418"/>
                                                                                          <a:gd name="connsiteX35" fmla="*/ 836489 w 1363328"/>
                                                                                          <a:gd name="connsiteY35" fmla="*/ 432594 h 3023418"/>
                                                                                          <a:gd name="connsiteX36" fmla="*/ 851615 w 1363328"/>
                                                                                          <a:gd name="connsiteY36" fmla="*/ 442119 h 3023418"/>
                                                                                          <a:gd name="connsiteX37" fmla="*/ 884659 w 1363328"/>
                                                                                          <a:gd name="connsiteY37" fmla="*/ 451643 h 3023418"/>
                                                                                          <a:gd name="connsiteX38" fmla="*/ 887085 w 1363328"/>
                                                                                          <a:gd name="connsiteY38" fmla="*/ 427831 h 3023418"/>
                                                                                          <a:gd name="connsiteX39" fmla="*/ 717278 w 1363328"/>
                                                                                          <a:gd name="connsiteY39" fmla="*/ 180181 h 3023418"/>
                                                                                          <a:gd name="connsiteX40" fmla="*/ 719703 w 1363328"/>
                                                                                          <a:gd name="connsiteY40" fmla="*/ 182564 h 3023418"/>
                                                                                          <a:gd name="connsiteX41" fmla="*/ 870104 w 1363328"/>
                                                                                          <a:gd name="connsiteY41" fmla="*/ 280194 h 3023418"/>
                                                                                          <a:gd name="connsiteX42" fmla="*/ 911343 w 1363328"/>
                                                                                          <a:gd name="connsiteY42" fmla="*/ 299244 h 3023418"/>
                                                                                          <a:gd name="connsiteX43" fmla="*/ 975761 w 1363328"/>
                                                                                          <a:gd name="connsiteY43" fmla="*/ 397669 h 3023418"/>
                                                                                          <a:gd name="connsiteX44" fmla="*/ 1042115 w 1363328"/>
                                                                                          <a:gd name="connsiteY44" fmla="*/ 511969 h 3023418"/>
                                                                                          <a:gd name="connsiteX45" fmla="*/ 1073865 w 1363328"/>
                                                                                          <a:gd name="connsiteY45" fmla="*/ 531019 h 3023418"/>
                                                                                          <a:gd name="connsiteX46" fmla="*/ 1137365 w 1363328"/>
                                                                                          <a:gd name="connsiteY46" fmla="*/ 638969 h 3023418"/>
                                                                                          <a:gd name="connsiteX47" fmla="*/ 1213565 w 1363328"/>
                                                                                          <a:gd name="connsiteY47" fmla="*/ 708819 h 3023418"/>
                                                                                          <a:gd name="connsiteX48" fmla="*/ 1213565 w 1363328"/>
                                                                                          <a:gd name="connsiteY48" fmla="*/ 778669 h 3023418"/>
                                                                                          <a:gd name="connsiteX49" fmla="*/ 1213565 w 1363328"/>
                                                                                          <a:gd name="connsiteY49" fmla="*/ 931069 h 3023418"/>
                                                                                          <a:gd name="connsiteX50" fmla="*/ 1219915 w 1363328"/>
                                                                                          <a:gd name="connsiteY50" fmla="*/ 1045369 h 3023418"/>
                                                                                          <a:gd name="connsiteX51" fmla="*/ 1207215 w 1363328"/>
                                                                                          <a:gd name="connsiteY51" fmla="*/ 1083469 h 3023418"/>
                                                                                          <a:gd name="connsiteX52" fmla="*/ 1004015 w 1363328"/>
                                                                                          <a:gd name="connsiteY52" fmla="*/ 1108869 h 3023418"/>
                                                                                          <a:gd name="connsiteX53" fmla="*/ 902415 w 1363328"/>
                                                                                          <a:gd name="connsiteY53" fmla="*/ 1108869 h 3023418"/>
                                                                                          <a:gd name="connsiteX54" fmla="*/ 794465 w 1363328"/>
                                                                                          <a:gd name="connsiteY54" fmla="*/ 1108869 h 3023418"/>
                                                                                          <a:gd name="connsiteX55" fmla="*/ 737315 w 1363328"/>
                                                                                          <a:gd name="connsiteY55" fmla="*/ 1127919 h 3023418"/>
                                                                                          <a:gd name="connsiteX56" fmla="*/ 724615 w 1363328"/>
                                                                                          <a:gd name="connsiteY56" fmla="*/ 1178719 h 3023418"/>
                                                                                          <a:gd name="connsiteX57" fmla="*/ 724615 w 1363328"/>
                                                                                          <a:gd name="connsiteY57" fmla="*/ 1242219 h 3023418"/>
                                                                                          <a:gd name="connsiteX58" fmla="*/ 724615 w 1363328"/>
                                                                                          <a:gd name="connsiteY58" fmla="*/ 1318419 h 3023418"/>
                                                                                          <a:gd name="connsiteX59" fmla="*/ 743665 w 1363328"/>
                                                                                          <a:gd name="connsiteY59" fmla="*/ 1375569 h 3023418"/>
                                                                                          <a:gd name="connsiteX60" fmla="*/ 756365 w 1363328"/>
                                                                                          <a:gd name="connsiteY60" fmla="*/ 1400969 h 3023418"/>
                                                                                          <a:gd name="connsiteX61" fmla="*/ 781765 w 1363328"/>
                                                                                          <a:gd name="connsiteY61" fmla="*/ 1420019 h 3023418"/>
                                                                                          <a:gd name="connsiteX62" fmla="*/ 807165 w 1363328"/>
                                                                                          <a:gd name="connsiteY62" fmla="*/ 1439069 h 3023418"/>
                                                                                          <a:gd name="connsiteX63" fmla="*/ 788115 w 1363328"/>
                                                                                          <a:gd name="connsiteY63" fmla="*/ 1445419 h 3023418"/>
                                                                                          <a:gd name="connsiteX64" fmla="*/ 769065 w 1363328"/>
                                                                                          <a:gd name="connsiteY64" fmla="*/ 1445419 h 3023418"/>
                                                                                          <a:gd name="connsiteX65" fmla="*/ 769065 w 1363328"/>
                                                                                          <a:gd name="connsiteY65" fmla="*/ 1470819 h 3023418"/>
                                                                                          <a:gd name="connsiteX66" fmla="*/ 769065 w 1363328"/>
                                                                                          <a:gd name="connsiteY66" fmla="*/ 1470819 h 3023418"/>
                                                                                          <a:gd name="connsiteX67" fmla="*/ 769065 w 1363328"/>
                                                                                          <a:gd name="connsiteY67" fmla="*/ 1508919 h 3023418"/>
                                                                                          <a:gd name="connsiteX68" fmla="*/ 686515 w 1363328"/>
                                                                                          <a:gd name="connsiteY68" fmla="*/ 1470819 h 3023418"/>
                                                                                          <a:gd name="connsiteX69" fmla="*/ 591265 w 1363328"/>
                                                                                          <a:gd name="connsiteY69" fmla="*/ 1521619 h 3023418"/>
                                                                                          <a:gd name="connsiteX70" fmla="*/ 483315 w 1363328"/>
                                                                                          <a:gd name="connsiteY70" fmla="*/ 1680369 h 3023418"/>
                                                                                          <a:gd name="connsiteX71" fmla="*/ 476965 w 1363328"/>
                                                                                          <a:gd name="connsiteY71" fmla="*/ 1794669 h 3023418"/>
                                                                                          <a:gd name="connsiteX72" fmla="*/ 502365 w 1363328"/>
                                                                                          <a:gd name="connsiteY72" fmla="*/ 1915319 h 3023418"/>
                                                                                          <a:gd name="connsiteX73" fmla="*/ 502365 w 1363328"/>
                                                                                          <a:gd name="connsiteY73" fmla="*/ 2055019 h 3023418"/>
                                                                                          <a:gd name="connsiteX74" fmla="*/ 502365 w 1363328"/>
                                                                                          <a:gd name="connsiteY74" fmla="*/ 2232819 h 3023418"/>
                                                                                          <a:gd name="connsiteX75" fmla="*/ 502365 w 1363328"/>
                                                                                          <a:gd name="connsiteY75" fmla="*/ 2391569 h 3023418"/>
                                                                                          <a:gd name="connsiteX76" fmla="*/ 502365 w 1363328"/>
                                                                                          <a:gd name="connsiteY76" fmla="*/ 2524919 h 3023418"/>
                                                                                          <a:gd name="connsiteX77" fmla="*/ 515065 w 1363328"/>
                                                                                          <a:gd name="connsiteY77" fmla="*/ 2613819 h 3023418"/>
                                                                                          <a:gd name="connsiteX78" fmla="*/ 584915 w 1363328"/>
                                                                                          <a:gd name="connsiteY78" fmla="*/ 2626519 h 3023418"/>
                                                                                          <a:gd name="connsiteX79" fmla="*/ 661115 w 1363328"/>
                                                                                          <a:gd name="connsiteY79" fmla="*/ 2601119 h 3023418"/>
                                                                                          <a:gd name="connsiteX80" fmla="*/ 699215 w 1363328"/>
                                                                                          <a:gd name="connsiteY80" fmla="*/ 2550319 h 3023418"/>
                                                                                          <a:gd name="connsiteX81" fmla="*/ 712153 w 1363328"/>
                                                                                          <a:gd name="connsiteY81" fmla="*/ 2537619 h 3023418"/>
                                                                                          <a:gd name="connsiteX82" fmla="*/ 762715 w 1363328"/>
                                                                                          <a:gd name="connsiteY82" fmla="*/ 2594769 h 3023418"/>
                                                                                          <a:gd name="connsiteX83" fmla="*/ 813515 w 1363328"/>
                                                                                          <a:gd name="connsiteY83" fmla="*/ 2620169 h 3023418"/>
                                                                                          <a:gd name="connsiteX84" fmla="*/ 838915 w 1363328"/>
                                                                                          <a:gd name="connsiteY84" fmla="*/ 2620169 h 3023418"/>
                                                                                          <a:gd name="connsiteX85" fmla="*/ 832565 w 1363328"/>
                                                                                          <a:gd name="connsiteY85" fmla="*/ 2582069 h 3023418"/>
                                                                                          <a:gd name="connsiteX86" fmla="*/ 819865 w 1363328"/>
                                                                                          <a:gd name="connsiteY86" fmla="*/ 2575719 h 3023418"/>
                                                                                          <a:gd name="connsiteX87" fmla="*/ 1010365 w 1363328"/>
                                                                                          <a:gd name="connsiteY87" fmla="*/ 2702719 h 3023418"/>
                                                                                          <a:gd name="connsiteX88" fmla="*/ 1054815 w 1363328"/>
                                                                                          <a:gd name="connsiteY88" fmla="*/ 2715419 h 3023418"/>
                                                                                          <a:gd name="connsiteX89" fmla="*/ 1029415 w 1363328"/>
                                                                                          <a:gd name="connsiteY89" fmla="*/ 2658269 h 3023418"/>
                                                                                          <a:gd name="connsiteX90" fmla="*/ 1023065 w 1363328"/>
                                                                                          <a:gd name="connsiteY90" fmla="*/ 2613819 h 3023418"/>
                                                                                          <a:gd name="connsiteX91" fmla="*/ 1029415 w 1363328"/>
                                                                                          <a:gd name="connsiteY91" fmla="*/ 2607469 h 3023418"/>
                                                                                          <a:gd name="connsiteX92" fmla="*/ 1238965 w 1363328"/>
                                                                                          <a:gd name="connsiteY92" fmla="*/ 2728119 h 3023418"/>
                                                                                          <a:gd name="connsiteX93" fmla="*/ 1355232 w 1363328"/>
                                                                                          <a:gd name="connsiteY93" fmla="*/ 3014776 h 3023418"/>
                                                                                          <a:gd name="connsiteX0" fmla="*/ 1355232 w 1363328"/>
                                                                                          <a:gd name="connsiteY0" fmla="*/ 3014776 h 3023418"/>
                                                                                          <a:gd name="connsiteX1" fmla="*/ 1016715 w 1363328"/>
                                                                                          <a:gd name="connsiteY1" fmla="*/ 2886869 h 3023418"/>
                                                                                          <a:gd name="connsiteX2" fmla="*/ 1042115 w 1363328"/>
                                                                                          <a:gd name="connsiteY2" fmla="*/ 3023394 h 3023418"/>
                                                                                          <a:gd name="connsiteX3" fmla="*/ 788115 w 1363328"/>
                                                                                          <a:gd name="connsiteY3" fmla="*/ 2874169 h 3023418"/>
                                                                                          <a:gd name="connsiteX4" fmla="*/ 381715 w 1363328"/>
                                                                                          <a:gd name="connsiteY4" fmla="*/ 2626519 h 3023418"/>
                                                                                          <a:gd name="connsiteX5" fmla="*/ 349965 w 1363328"/>
                                                                                          <a:gd name="connsiteY5" fmla="*/ 2715419 h 3023418"/>
                                                                                          <a:gd name="connsiteX6" fmla="*/ 51515 w 1363328"/>
                                                                                          <a:gd name="connsiteY6" fmla="*/ 2582069 h 3023418"/>
                                                                                          <a:gd name="connsiteX7" fmla="*/ 38815 w 1363328"/>
                                                                                          <a:gd name="connsiteY7" fmla="*/ 2543969 h 3023418"/>
                                                                                          <a:gd name="connsiteX8" fmla="*/ 57865 w 1363328"/>
                                                                                          <a:gd name="connsiteY8" fmla="*/ 2499519 h 3023418"/>
                                                                                          <a:gd name="connsiteX9" fmla="*/ 115015 w 1363328"/>
                                                                                          <a:gd name="connsiteY9" fmla="*/ 2270919 h 3023418"/>
                                                                                          <a:gd name="connsiteX10" fmla="*/ 216615 w 1363328"/>
                                                                                          <a:gd name="connsiteY10" fmla="*/ 1928019 h 3023418"/>
                                                                                          <a:gd name="connsiteX11" fmla="*/ 273765 w 1363328"/>
                                                                                          <a:gd name="connsiteY11" fmla="*/ 1788319 h 3023418"/>
                                                                                          <a:gd name="connsiteX12" fmla="*/ 254715 w 1363328"/>
                                                                                          <a:gd name="connsiteY12" fmla="*/ 1667669 h 3023418"/>
                                                                                          <a:gd name="connsiteX13" fmla="*/ 203915 w 1363328"/>
                                                                                          <a:gd name="connsiteY13" fmla="*/ 1597819 h 3023418"/>
                                                                                          <a:gd name="connsiteX14" fmla="*/ 64215 w 1363328"/>
                                                                                          <a:gd name="connsiteY14" fmla="*/ 1508919 h 3023418"/>
                                                                                          <a:gd name="connsiteX15" fmla="*/ 26115 w 1363328"/>
                                                                                          <a:gd name="connsiteY15" fmla="*/ 1451769 h 3023418"/>
                                                                                          <a:gd name="connsiteX16" fmla="*/ 715 w 1363328"/>
                                                                                          <a:gd name="connsiteY16" fmla="*/ 1407319 h 3023418"/>
                                                                                          <a:gd name="connsiteX17" fmla="*/ 13415 w 1363328"/>
                                                                                          <a:gd name="connsiteY17" fmla="*/ 1350169 h 3023418"/>
                                                                                          <a:gd name="connsiteX18" fmla="*/ 76915 w 1363328"/>
                                                                                          <a:gd name="connsiteY18" fmla="*/ 1305719 h 3023418"/>
                                                                                          <a:gd name="connsiteX19" fmla="*/ 210265 w 1363328"/>
                                                                                          <a:gd name="connsiteY19" fmla="*/ 1096169 h 3023418"/>
                                                                                          <a:gd name="connsiteX20" fmla="*/ 330915 w 1363328"/>
                                                                                          <a:gd name="connsiteY20" fmla="*/ 689769 h 3023418"/>
                                                                                          <a:gd name="connsiteX21" fmla="*/ 369015 w 1363328"/>
                                                                                          <a:gd name="connsiteY21" fmla="*/ 359569 h 3023418"/>
                                                                                          <a:gd name="connsiteX22" fmla="*/ 267415 w 1363328"/>
                                                                                          <a:gd name="connsiteY22" fmla="*/ 156369 h 3023418"/>
                                                                                          <a:gd name="connsiteX23" fmla="*/ 222965 w 1363328"/>
                                                                                          <a:gd name="connsiteY23" fmla="*/ 130969 h 3023418"/>
                                                                                          <a:gd name="connsiteX24" fmla="*/ 197565 w 1363328"/>
                                                                                          <a:gd name="connsiteY24" fmla="*/ 130969 h 3023418"/>
                                                                                          <a:gd name="connsiteX25" fmla="*/ 216615 w 1363328"/>
                                                                                          <a:gd name="connsiteY25" fmla="*/ 111919 h 3023418"/>
                                                                                          <a:gd name="connsiteX26" fmla="*/ 278260 w 1363328"/>
                                                                                          <a:gd name="connsiteY26" fmla="*/ 54769 h 3023418"/>
                                                                                          <a:gd name="connsiteX27" fmla="*/ 334055 w 1363328"/>
                                                                                          <a:gd name="connsiteY27" fmla="*/ 0 h 3023418"/>
                                                                                          <a:gd name="connsiteX28" fmla="*/ 388778 w 1363328"/>
                                                                                          <a:gd name="connsiteY28" fmla="*/ 24606 h 3023418"/>
                                                                                          <a:gd name="connsiteX29" fmla="*/ 513353 w 1363328"/>
                                                                                          <a:gd name="connsiteY29" fmla="*/ 207169 h 3023418"/>
                                                                                          <a:gd name="connsiteX30" fmla="*/ 627522 w 1363328"/>
                                                                                          <a:gd name="connsiteY30" fmla="*/ 296862 h 3023418"/>
                                                                                          <a:gd name="connsiteX31" fmla="*/ 711915 w 1363328"/>
                                                                                          <a:gd name="connsiteY31" fmla="*/ 391319 h 3023418"/>
                                                                                          <a:gd name="connsiteX32" fmla="*/ 773559 w 1363328"/>
                                                                                          <a:gd name="connsiteY32" fmla="*/ 386556 h 3023418"/>
                                                                                          <a:gd name="connsiteX33" fmla="*/ 819508 w 1363328"/>
                                                                                          <a:gd name="connsiteY33" fmla="*/ 419893 h 3023418"/>
                                                                                          <a:gd name="connsiteX34" fmla="*/ 838915 w 1363328"/>
                                                                                          <a:gd name="connsiteY34" fmla="*/ 433388 h 3023418"/>
                                                                                          <a:gd name="connsiteX35" fmla="*/ 836489 w 1363328"/>
                                                                                          <a:gd name="connsiteY35" fmla="*/ 432594 h 3023418"/>
                                                                                          <a:gd name="connsiteX36" fmla="*/ 851615 w 1363328"/>
                                                                                          <a:gd name="connsiteY36" fmla="*/ 442119 h 3023418"/>
                                                                                          <a:gd name="connsiteX37" fmla="*/ 884659 w 1363328"/>
                                                                                          <a:gd name="connsiteY37" fmla="*/ 451643 h 3023418"/>
                                                                                          <a:gd name="connsiteX38" fmla="*/ 887085 w 1363328"/>
                                                                                          <a:gd name="connsiteY38" fmla="*/ 427831 h 3023418"/>
                                                                                          <a:gd name="connsiteX39" fmla="*/ 717278 w 1363328"/>
                                                                                          <a:gd name="connsiteY39" fmla="*/ 180181 h 3023418"/>
                                                                                          <a:gd name="connsiteX40" fmla="*/ 685742 w 1363328"/>
                                                                                          <a:gd name="connsiteY40" fmla="*/ 151606 h 3023418"/>
                                                                                          <a:gd name="connsiteX41" fmla="*/ 719703 w 1363328"/>
                                                                                          <a:gd name="connsiteY41" fmla="*/ 182564 h 3023418"/>
                                                                                          <a:gd name="connsiteX42" fmla="*/ 870104 w 1363328"/>
                                                                                          <a:gd name="connsiteY42" fmla="*/ 280194 h 3023418"/>
                                                                                          <a:gd name="connsiteX43" fmla="*/ 911343 w 1363328"/>
                                                                                          <a:gd name="connsiteY43" fmla="*/ 299244 h 3023418"/>
                                                                                          <a:gd name="connsiteX44" fmla="*/ 975761 w 1363328"/>
                                                                                          <a:gd name="connsiteY44" fmla="*/ 397669 h 3023418"/>
                                                                                          <a:gd name="connsiteX45" fmla="*/ 1042115 w 1363328"/>
                                                                                          <a:gd name="connsiteY45" fmla="*/ 511969 h 3023418"/>
                                                                                          <a:gd name="connsiteX46" fmla="*/ 1073865 w 1363328"/>
                                                                                          <a:gd name="connsiteY46" fmla="*/ 531019 h 3023418"/>
                                                                                          <a:gd name="connsiteX47" fmla="*/ 1137365 w 1363328"/>
                                                                                          <a:gd name="connsiteY47" fmla="*/ 638969 h 3023418"/>
                                                                                          <a:gd name="connsiteX48" fmla="*/ 1213565 w 1363328"/>
                                                                                          <a:gd name="connsiteY48" fmla="*/ 708819 h 3023418"/>
                                                                                          <a:gd name="connsiteX49" fmla="*/ 1213565 w 1363328"/>
                                                                                          <a:gd name="connsiteY49" fmla="*/ 778669 h 3023418"/>
                                                                                          <a:gd name="connsiteX50" fmla="*/ 1213565 w 1363328"/>
                                                                                          <a:gd name="connsiteY50" fmla="*/ 931069 h 3023418"/>
                                                                                          <a:gd name="connsiteX51" fmla="*/ 1219915 w 1363328"/>
                                                                                          <a:gd name="connsiteY51" fmla="*/ 1045369 h 3023418"/>
                                                                                          <a:gd name="connsiteX52" fmla="*/ 1207215 w 1363328"/>
                                                                                          <a:gd name="connsiteY52" fmla="*/ 1083469 h 3023418"/>
                                                                                          <a:gd name="connsiteX53" fmla="*/ 1004015 w 1363328"/>
                                                                                          <a:gd name="connsiteY53" fmla="*/ 1108869 h 3023418"/>
                                                                                          <a:gd name="connsiteX54" fmla="*/ 902415 w 1363328"/>
                                                                                          <a:gd name="connsiteY54" fmla="*/ 1108869 h 3023418"/>
                                                                                          <a:gd name="connsiteX55" fmla="*/ 794465 w 1363328"/>
                                                                                          <a:gd name="connsiteY55" fmla="*/ 1108869 h 3023418"/>
                                                                                          <a:gd name="connsiteX56" fmla="*/ 737315 w 1363328"/>
                                                                                          <a:gd name="connsiteY56" fmla="*/ 1127919 h 3023418"/>
                                                                                          <a:gd name="connsiteX57" fmla="*/ 724615 w 1363328"/>
                                                                                          <a:gd name="connsiteY57" fmla="*/ 1178719 h 3023418"/>
                                                                                          <a:gd name="connsiteX58" fmla="*/ 724615 w 1363328"/>
                                                                                          <a:gd name="connsiteY58" fmla="*/ 1242219 h 3023418"/>
                                                                                          <a:gd name="connsiteX59" fmla="*/ 724615 w 1363328"/>
                                                                                          <a:gd name="connsiteY59" fmla="*/ 1318419 h 3023418"/>
                                                                                          <a:gd name="connsiteX60" fmla="*/ 743665 w 1363328"/>
                                                                                          <a:gd name="connsiteY60" fmla="*/ 1375569 h 3023418"/>
                                                                                          <a:gd name="connsiteX61" fmla="*/ 756365 w 1363328"/>
                                                                                          <a:gd name="connsiteY61" fmla="*/ 1400969 h 3023418"/>
                                                                                          <a:gd name="connsiteX62" fmla="*/ 781765 w 1363328"/>
                                                                                          <a:gd name="connsiteY62" fmla="*/ 1420019 h 3023418"/>
                                                                                          <a:gd name="connsiteX63" fmla="*/ 807165 w 1363328"/>
                                                                                          <a:gd name="connsiteY63" fmla="*/ 1439069 h 3023418"/>
                                                                                          <a:gd name="connsiteX64" fmla="*/ 788115 w 1363328"/>
                                                                                          <a:gd name="connsiteY64" fmla="*/ 1445419 h 3023418"/>
                                                                                          <a:gd name="connsiteX65" fmla="*/ 769065 w 1363328"/>
                                                                                          <a:gd name="connsiteY65" fmla="*/ 1445419 h 3023418"/>
                                                                                          <a:gd name="connsiteX66" fmla="*/ 769065 w 1363328"/>
                                                                                          <a:gd name="connsiteY66" fmla="*/ 1470819 h 3023418"/>
                                                                                          <a:gd name="connsiteX67" fmla="*/ 769065 w 1363328"/>
                                                                                          <a:gd name="connsiteY67" fmla="*/ 1470819 h 3023418"/>
                                                                                          <a:gd name="connsiteX68" fmla="*/ 769065 w 1363328"/>
                                                                                          <a:gd name="connsiteY68" fmla="*/ 1508919 h 3023418"/>
                                                                                          <a:gd name="connsiteX69" fmla="*/ 686515 w 1363328"/>
                                                                                          <a:gd name="connsiteY69" fmla="*/ 1470819 h 3023418"/>
                                                                                          <a:gd name="connsiteX70" fmla="*/ 591265 w 1363328"/>
                                                                                          <a:gd name="connsiteY70" fmla="*/ 1521619 h 3023418"/>
                                                                                          <a:gd name="connsiteX71" fmla="*/ 483315 w 1363328"/>
                                                                                          <a:gd name="connsiteY71" fmla="*/ 1680369 h 3023418"/>
                                                                                          <a:gd name="connsiteX72" fmla="*/ 476965 w 1363328"/>
                                                                                          <a:gd name="connsiteY72" fmla="*/ 1794669 h 3023418"/>
                                                                                          <a:gd name="connsiteX73" fmla="*/ 502365 w 1363328"/>
                                                                                          <a:gd name="connsiteY73" fmla="*/ 1915319 h 3023418"/>
                                                                                          <a:gd name="connsiteX74" fmla="*/ 502365 w 1363328"/>
                                                                                          <a:gd name="connsiteY74" fmla="*/ 2055019 h 3023418"/>
                                                                                          <a:gd name="connsiteX75" fmla="*/ 502365 w 1363328"/>
                                                                                          <a:gd name="connsiteY75" fmla="*/ 2232819 h 3023418"/>
                                                                                          <a:gd name="connsiteX76" fmla="*/ 502365 w 1363328"/>
                                                                                          <a:gd name="connsiteY76" fmla="*/ 2391569 h 3023418"/>
                                                                                          <a:gd name="connsiteX77" fmla="*/ 502365 w 1363328"/>
                                                                                          <a:gd name="connsiteY77" fmla="*/ 2524919 h 3023418"/>
                                                                                          <a:gd name="connsiteX78" fmla="*/ 515065 w 1363328"/>
                                                                                          <a:gd name="connsiteY78" fmla="*/ 2613819 h 3023418"/>
                                                                                          <a:gd name="connsiteX79" fmla="*/ 584915 w 1363328"/>
                                                                                          <a:gd name="connsiteY79" fmla="*/ 2626519 h 3023418"/>
                                                                                          <a:gd name="connsiteX80" fmla="*/ 661115 w 1363328"/>
                                                                                          <a:gd name="connsiteY80" fmla="*/ 2601119 h 3023418"/>
                                                                                          <a:gd name="connsiteX81" fmla="*/ 699215 w 1363328"/>
                                                                                          <a:gd name="connsiteY81" fmla="*/ 2550319 h 3023418"/>
                                                                                          <a:gd name="connsiteX82" fmla="*/ 712153 w 1363328"/>
                                                                                          <a:gd name="connsiteY82" fmla="*/ 2537619 h 3023418"/>
                                                                                          <a:gd name="connsiteX83" fmla="*/ 762715 w 1363328"/>
                                                                                          <a:gd name="connsiteY83" fmla="*/ 2594769 h 3023418"/>
                                                                                          <a:gd name="connsiteX84" fmla="*/ 813515 w 1363328"/>
                                                                                          <a:gd name="connsiteY84" fmla="*/ 2620169 h 3023418"/>
                                                                                          <a:gd name="connsiteX85" fmla="*/ 838915 w 1363328"/>
                                                                                          <a:gd name="connsiteY85" fmla="*/ 2620169 h 3023418"/>
                                                                                          <a:gd name="connsiteX86" fmla="*/ 832565 w 1363328"/>
                                                                                          <a:gd name="connsiteY86" fmla="*/ 2582069 h 3023418"/>
                                                                                          <a:gd name="connsiteX87" fmla="*/ 819865 w 1363328"/>
                                                                                          <a:gd name="connsiteY87" fmla="*/ 2575719 h 3023418"/>
                                                                                          <a:gd name="connsiteX88" fmla="*/ 1010365 w 1363328"/>
                                                                                          <a:gd name="connsiteY88" fmla="*/ 2702719 h 3023418"/>
                                                                                          <a:gd name="connsiteX89" fmla="*/ 1054815 w 1363328"/>
                                                                                          <a:gd name="connsiteY89" fmla="*/ 2715419 h 3023418"/>
                                                                                          <a:gd name="connsiteX90" fmla="*/ 1029415 w 1363328"/>
                                                                                          <a:gd name="connsiteY90" fmla="*/ 2658269 h 3023418"/>
                                                                                          <a:gd name="connsiteX91" fmla="*/ 1023065 w 1363328"/>
                                                                                          <a:gd name="connsiteY91" fmla="*/ 2613819 h 3023418"/>
                                                                                          <a:gd name="connsiteX92" fmla="*/ 1029415 w 1363328"/>
                                                                                          <a:gd name="connsiteY92" fmla="*/ 2607469 h 3023418"/>
                                                                                          <a:gd name="connsiteX93" fmla="*/ 1238965 w 1363328"/>
                                                                                          <a:gd name="connsiteY93" fmla="*/ 2728119 h 3023418"/>
                                                                                          <a:gd name="connsiteX94" fmla="*/ 1355232 w 1363328"/>
                                                                                          <a:gd name="connsiteY94" fmla="*/ 3014776 h 3023418"/>
                                                                                          <a:gd name="connsiteX0" fmla="*/ 1355232 w 1363328"/>
                                                                                          <a:gd name="connsiteY0" fmla="*/ 3014776 h 3023418"/>
                                                                                          <a:gd name="connsiteX1" fmla="*/ 1016715 w 1363328"/>
                                                                                          <a:gd name="connsiteY1" fmla="*/ 2886869 h 3023418"/>
                                                                                          <a:gd name="connsiteX2" fmla="*/ 1042115 w 1363328"/>
                                                                                          <a:gd name="connsiteY2" fmla="*/ 3023394 h 3023418"/>
                                                                                          <a:gd name="connsiteX3" fmla="*/ 788115 w 1363328"/>
                                                                                          <a:gd name="connsiteY3" fmla="*/ 2874169 h 3023418"/>
                                                                                          <a:gd name="connsiteX4" fmla="*/ 381715 w 1363328"/>
                                                                                          <a:gd name="connsiteY4" fmla="*/ 2626519 h 3023418"/>
                                                                                          <a:gd name="connsiteX5" fmla="*/ 349965 w 1363328"/>
                                                                                          <a:gd name="connsiteY5" fmla="*/ 2715419 h 3023418"/>
                                                                                          <a:gd name="connsiteX6" fmla="*/ 51515 w 1363328"/>
                                                                                          <a:gd name="connsiteY6" fmla="*/ 2582069 h 3023418"/>
                                                                                          <a:gd name="connsiteX7" fmla="*/ 38815 w 1363328"/>
                                                                                          <a:gd name="connsiteY7" fmla="*/ 2543969 h 3023418"/>
                                                                                          <a:gd name="connsiteX8" fmla="*/ 57865 w 1363328"/>
                                                                                          <a:gd name="connsiteY8" fmla="*/ 2499519 h 3023418"/>
                                                                                          <a:gd name="connsiteX9" fmla="*/ 115015 w 1363328"/>
                                                                                          <a:gd name="connsiteY9" fmla="*/ 2270919 h 3023418"/>
                                                                                          <a:gd name="connsiteX10" fmla="*/ 216615 w 1363328"/>
                                                                                          <a:gd name="connsiteY10" fmla="*/ 1928019 h 3023418"/>
                                                                                          <a:gd name="connsiteX11" fmla="*/ 273765 w 1363328"/>
                                                                                          <a:gd name="connsiteY11" fmla="*/ 1788319 h 3023418"/>
                                                                                          <a:gd name="connsiteX12" fmla="*/ 254715 w 1363328"/>
                                                                                          <a:gd name="connsiteY12" fmla="*/ 1667669 h 3023418"/>
                                                                                          <a:gd name="connsiteX13" fmla="*/ 203915 w 1363328"/>
                                                                                          <a:gd name="connsiteY13" fmla="*/ 1597819 h 3023418"/>
                                                                                          <a:gd name="connsiteX14" fmla="*/ 64215 w 1363328"/>
                                                                                          <a:gd name="connsiteY14" fmla="*/ 1508919 h 3023418"/>
                                                                                          <a:gd name="connsiteX15" fmla="*/ 26115 w 1363328"/>
                                                                                          <a:gd name="connsiteY15" fmla="*/ 1451769 h 3023418"/>
                                                                                          <a:gd name="connsiteX16" fmla="*/ 715 w 1363328"/>
                                                                                          <a:gd name="connsiteY16" fmla="*/ 1407319 h 3023418"/>
                                                                                          <a:gd name="connsiteX17" fmla="*/ 13415 w 1363328"/>
                                                                                          <a:gd name="connsiteY17" fmla="*/ 1350169 h 3023418"/>
                                                                                          <a:gd name="connsiteX18" fmla="*/ 76915 w 1363328"/>
                                                                                          <a:gd name="connsiteY18" fmla="*/ 1305719 h 3023418"/>
                                                                                          <a:gd name="connsiteX19" fmla="*/ 210265 w 1363328"/>
                                                                                          <a:gd name="connsiteY19" fmla="*/ 1096169 h 3023418"/>
                                                                                          <a:gd name="connsiteX20" fmla="*/ 330915 w 1363328"/>
                                                                                          <a:gd name="connsiteY20" fmla="*/ 689769 h 3023418"/>
                                                                                          <a:gd name="connsiteX21" fmla="*/ 369015 w 1363328"/>
                                                                                          <a:gd name="connsiteY21" fmla="*/ 359569 h 3023418"/>
                                                                                          <a:gd name="connsiteX22" fmla="*/ 267415 w 1363328"/>
                                                                                          <a:gd name="connsiteY22" fmla="*/ 156369 h 3023418"/>
                                                                                          <a:gd name="connsiteX23" fmla="*/ 222965 w 1363328"/>
                                                                                          <a:gd name="connsiteY23" fmla="*/ 130969 h 3023418"/>
                                                                                          <a:gd name="connsiteX24" fmla="*/ 197565 w 1363328"/>
                                                                                          <a:gd name="connsiteY24" fmla="*/ 130969 h 3023418"/>
                                                                                          <a:gd name="connsiteX25" fmla="*/ 216615 w 1363328"/>
                                                                                          <a:gd name="connsiteY25" fmla="*/ 111919 h 3023418"/>
                                                                                          <a:gd name="connsiteX26" fmla="*/ 278260 w 1363328"/>
                                                                                          <a:gd name="connsiteY26" fmla="*/ 54769 h 3023418"/>
                                                                                          <a:gd name="connsiteX27" fmla="*/ 334055 w 1363328"/>
                                                                                          <a:gd name="connsiteY27" fmla="*/ 0 h 3023418"/>
                                                                                          <a:gd name="connsiteX28" fmla="*/ 388778 w 1363328"/>
                                                                                          <a:gd name="connsiteY28" fmla="*/ 24606 h 3023418"/>
                                                                                          <a:gd name="connsiteX29" fmla="*/ 513353 w 1363328"/>
                                                                                          <a:gd name="connsiteY29" fmla="*/ 207169 h 3023418"/>
                                                                                          <a:gd name="connsiteX30" fmla="*/ 627522 w 1363328"/>
                                                                                          <a:gd name="connsiteY30" fmla="*/ 296862 h 3023418"/>
                                                                                          <a:gd name="connsiteX31" fmla="*/ 711915 w 1363328"/>
                                                                                          <a:gd name="connsiteY31" fmla="*/ 391319 h 3023418"/>
                                                                                          <a:gd name="connsiteX32" fmla="*/ 773559 w 1363328"/>
                                                                                          <a:gd name="connsiteY32" fmla="*/ 386556 h 3023418"/>
                                                                                          <a:gd name="connsiteX33" fmla="*/ 819508 w 1363328"/>
                                                                                          <a:gd name="connsiteY33" fmla="*/ 419893 h 3023418"/>
                                                                                          <a:gd name="connsiteX34" fmla="*/ 838915 w 1363328"/>
                                                                                          <a:gd name="connsiteY34" fmla="*/ 433388 h 3023418"/>
                                                                                          <a:gd name="connsiteX35" fmla="*/ 836489 w 1363328"/>
                                                                                          <a:gd name="connsiteY35" fmla="*/ 432594 h 3023418"/>
                                                                                          <a:gd name="connsiteX36" fmla="*/ 851615 w 1363328"/>
                                                                                          <a:gd name="connsiteY36" fmla="*/ 442119 h 3023418"/>
                                                                                          <a:gd name="connsiteX37" fmla="*/ 884659 w 1363328"/>
                                                                                          <a:gd name="connsiteY37" fmla="*/ 451643 h 3023418"/>
                                                                                          <a:gd name="connsiteX38" fmla="*/ 887085 w 1363328"/>
                                                                                          <a:gd name="connsiteY38" fmla="*/ 427831 h 3023418"/>
                                                                                          <a:gd name="connsiteX39" fmla="*/ 717278 w 1363328"/>
                                                                                          <a:gd name="connsiteY39" fmla="*/ 180181 h 3023418"/>
                                                                                          <a:gd name="connsiteX40" fmla="*/ 685742 w 1363328"/>
                                                                                          <a:gd name="connsiteY40" fmla="*/ 151606 h 3023418"/>
                                                                                          <a:gd name="connsiteX41" fmla="*/ 719703 w 1363328"/>
                                                                                          <a:gd name="connsiteY41" fmla="*/ 182564 h 3023418"/>
                                                                                          <a:gd name="connsiteX42" fmla="*/ 773071 w 1363328"/>
                                                                                          <a:gd name="connsiteY42" fmla="*/ 201612 h 3023418"/>
                                                                                          <a:gd name="connsiteX43" fmla="*/ 870104 w 1363328"/>
                                                                                          <a:gd name="connsiteY43" fmla="*/ 280194 h 3023418"/>
                                                                                          <a:gd name="connsiteX44" fmla="*/ 911343 w 1363328"/>
                                                                                          <a:gd name="connsiteY44" fmla="*/ 299244 h 3023418"/>
                                                                                          <a:gd name="connsiteX45" fmla="*/ 975761 w 1363328"/>
                                                                                          <a:gd name="connsiteY45" fmla="*/ 397669 h 3023418"/>
                                                                                          <a:gd name="connsiteX46" fmla="*/ 1042115 w 1363328"/>
                                                                                          <a:gd name="connsiteY46" fmla="*/ 511969 h 3023418"/>
                                                                                          <a:gd name="connsiteX47" fmla="*/ 1073865 w 1363328"/>
                                                                                          <a:gd name="connsiteY47" fmla="*/ 531019 h 3023418"/>
                                                                                          <a:gd name="connsiteX48" fmla="*/ 1137365 w 1363328"/>
                                                                                          <a:gd name="connsiteY48" fmla="*/ 638969 h 3023418"/>
                                                                                          <a:gd name="connsiteX49" fmla="*/ 1213565 w 1363328"/>
                                                                                          <a:gd name="connsiteY49" fmla="*/ 708819 h 3023418"/>
                                                                                          <a:gd name="connsiteX50" fmla="*/ 1213565 w 1363328"/>
                                                                                          <a:gd name="connsiteY50" fmla="*/ 778669 h 3023418"/>
                                                                                          <a:gd name="connsiteX51" fmla="*/ 1213565 w 1363328"/>
                                                                                          <a:gd name="connsiteY51" fmla="*/ 931069 h 3023418"/>
                                                                                          <a:gd name="connsiteX52" fmla="*/ 1219915 w 1363328"/>
                                                                                          <a:gd name="connsiteY52" fmla="*/ 1045369 h 3023418"/>
                                                                                          <a:gd name="connsiteX53" fmla="*/ 1207215 w 1363328"/>
                                                                                          <a:gd name="connsiteY53" fmla="*/ 1083469 h 3023418"/>
                                                                                          <a:gd name="connsiteX54" fmla="*/ 1004015 w 1363328"/>
                                                                                          <a:gd name="connsiteY54" fmla="*/ 1108869 h 3023418"/>
                                                                                          <a:gd name="connsiteX55" fmla="*/ 902415 w 1363328"/>
                                                                                          <a:gd name="connsiteY55" fmla="*/ 1108869 h 3023418"/>
                                                                                          <a:gd name="connsiteX56" fmla="*/ 794465 w 1363328"/>
                                                                                          <a:gd name="connsiteY56" fmla="*/ 1108869 h 3023418"/>
                                                                                          <a:gd name="connsiteX57" fmla="*/ 737315 w 1363328"/>
                                                                                          <a:gd name="connsiteY57" fmla="*/ 1127919 h 3023418"/>
                                                                                          <a:gd name="connsiteX58" fmla="*/ 724615 w 1363328"/>
                                                                                          <a:gd name="connsiteY58" fmla="*/ 1178719 h 3023418"/>
                                                                                          <a:gd name="connsiteX59" fmla="*/ 724615 w 1363328"/>
                                                                                          <a:gd name="connsiteY59" fmla="*/ 1242219 h 3023418"/>
                                                                                          <a:gd name="connsiteX60" fmla="*/ 724615 w 1363328"/>
                                                                                          <a:gd name="connsiteY60" fmla="*/ 1318419 h 3023418"/>
                                                                                          <a:gd name="connsiteX61" fmla="*/ 743665 w 1363328"/>
                                                                                          <a:gd name="connsiteY61" fmla="*/ 1375569 h 3023418"/>
                                                                                          <a:gd name="connsiteX62" fmla="*/ 756365 w 1363328"/>
                                                                                          <a:gd name="connsiteY62" fmla="*/ 1400969 h 3023418"/>
                                                                                          <a:gd name="connsiteX63" fmla="*/ 781765 w 1363328"/>
                                                                                          <a:gd name="connsiteY63" fmla="*/ 1420019 h 3023418"/>
                                                                                          <a:gd name="connsiteX64" fmla="*/ 807165 w 1363328"/>
                                                                                          <a:gd name="connsiteY64" fmla="*/ 1439069 h 3023418"/>
                                                                                          <a:gd name="connsiteX65" fmla="*/ 788115 w 1363328"/>
                                                                                          <a:gd name="connsiteY65" fmla="*/ 1445419 h 3023418"/>
                                                                                          <a:gd name="connsiteX66" fmla="*/ 769065 w 1363328"/>
                                                                                          <a:gd name="connsiteY66" fmla="*/ 1445419 h 3023418"/>
                                                                                          <a:gd name="connsiteX67" fmla="*/ 769065 w 1363328"/>
                                                                                          <a:gd name="connsiteY67" fmla="*/ 1470819 h 3023418"/>
                                                                                          <a:gd name="connsiteX68" fmla="*/ 769065 w 1363328"/>
                                                                                          <a:gd name="connsiteY68" fmla="*/ 1470819 h 3023418"/>
                                                                                          <a:gd name="connsiteX69" fmla="*/ 769065 w 1363328"/>
                                                                                          <a:gd name="connsiteY69" fmla="*/ 1508919 h 3023418"/>
                                                                                          <a:gd name="connsiteX70" fmla="*/ 686515 w 1363328"/>
                                                                                          <a:gd name="connsiteY70" fmla="*/ 1470819 h 3023418"/>
                                                                                          <a:gd name="connsiteX71" fmla="*/ 591265 w 1363328"/>
                                                                                          <a:gd name="connsiteY71" fmla="*/ 1521619 h 3023418"/>
                                                                                          <a:gd name="connsiteX72" fmla="*/ 483315 w 1363328"/>
                                                                                          <a:gd name="connsiteY72" fmla="*/ 1680369 h 3023418"/>
                                                                                          <a:gd name="connsiteX73" fmla="*/ 476965 w 1363328"/>
                                                                                          <a:gd name="connsiteY73" fmla="*/ 1794669 h 3023418"/>
                                                                                          <a:gd name="connsiteX74" fmla="*/ 502365 w 1363328"/>
                                                                                          <a:gd name="connsiteY74" fmla="*/ 1915319 h 3023418"/>
                                                                                          <a:gd name="connsiteX75" fmla="*/ 502365 w 1363328"/>
                                                                                          <a:gd name="connsiteY75" fmla="*/ 2055019 h 3023418"/>
                                                                                          <a:gd name="connsiteX76" fmla="*/ 502365 w 1363328"/>
                                                                                          <a:gd name="connsiteY76" fmla="*/ 2232819 h 3023418"/>
                                                                                          <a:gd name="connsiteX77" fmla="*/ 502365 w 1363328"/>
                                                                                          <a:gd name="connsiteY77" fmla="*/ 2391569 h 3023418"/>
                                                                                          <a:gd name="connsiteX78" fmla="*/ 502365 w 1363328"/>
                                                                                          <a:gd name="connsiteY78" fmla="*/ 2524919 h 3023418"/>
                                                                                          <a:gd name="connsiteX79" fmla="*/ 515065 w 1363328"/>
                                                                                          <a:gd name="connsiteY79" fmla="*/ 2613819 h 3023418"/>
                                                                                          <a:gd name="connsiteX80" fmla="*/ 584915 w 1363328"/>
                                                                                          <a:gd name="connsiteY80" fmla="*/ 2626519 h 3023418"/>
                                                                                          <a:gd name="connsiteX81" fmla="*/ 661115 w 1363328"/>
                                                                                          <a:gd name="connsiteY81" fmla="*/ 2601119 h 3023418"/>
                                                                                          <a:gd name="connsiteX82" fmla="*/ 699215 w 1363328"/>
                                                                                          <a:gd name="connsiteY82" fmla="*/ 2550319 h 3023418"/>
                                                                                          <a:gd name="connsiteX83" fmla="*/ 712153 w 1363328"/>
                                                                                          <a:gd name="connsiteY83" fmla="*/ 2537619 h 3023418"/>
                                                                                          <a:gd name="connsiteX84" fmla="*/ 762715 w 1363328"/>
                                                                                          <a:gd name="connsiteY84" fmla="*/ 2594769 h 3023418"/>
                                                                                          <a:gd name="connsiteX85" fmla="*/ 813515 w 1363328"/>
                                                                                          <a:gd name="connsiteY85" fmla="*/ 2620169 h 3023418"/>
                                                                                          <a:gd name="connsiteX86" fmla="*/ 838915 w 1363328"/>
                                                                                          <a:gd name="connsiteY86" fmla="*/ 2620169 h 3023418"/>
                                                                                          <a:gd name="connsiteX87" fmla="*/ 832565 w 1363328"/>
                                                                                          <a:gd name="connsiteY87" fmla="*/ 2582069 h 3023418"/>
                                                                                          <a:gd name="connsiteX88" fmla="*/ 819865 w 1363328"/>
                                                                                          <a:gd name="connsiteY88" fmla="*/ 2575719 h 3023418"/>
                                                                                          <a:gd name="connsiteX89" fmla="*/ 1010365 w 1363328"/>
                                                                                          <a:gd name="connsiteY89" fmla="*/ 2702719 h 3023418"/>
                                                                                          <a:gd name="connsiteX90" fmla="*/ 1054815 w 1363328"/>
                                                                                          <a:gd name="connsiteY90" fmla="*/ 2715419 h 3023418"/>
                                                                                          <a:gd name="connsiteX91" fmla="*/ 1029415 w 1363328"/>
                                                                                          <a:gd name="connsiteY91" fmla="*/ 2658269 h 3023418"/>
                                                                                          <a:gd name="connsiteX92" fmla="*/ 1023065 w 1363328"/>
                                                                                          <a:gd name="connsiteY92" fmla="*/ 2613819 h 3023418"/>
                                                                                          <a:gd name="connsiteX93" fmla="*/ 1029415 w 1363328"/>
                                                                                          <a:gd name="connsiteY93" fmla="*/ 2607469 h 3023418"/>
                                                                                          <a:gd name="connsiteX94" fmla="*/ 1238965 w 1363328"/>
                                                                                          <a:gd name="connsiteY94" fmla="*/ 2728119 h 3023418"/>
                                                                                          <a:gd name="connsiteX95" fmla="*/ 1355232 w 1363328"/>
                                                                                          <a:gd name="connsiteY95" fmla="*/ 3014776 h 3023418"/>
                                                                                          <a:gd name="connsiteX0" fmla="*/ 1355232 w 1363328"/>
                                                                                          <a:gd name="connsiteY0" fmla="*/ 3014776 h 3023418"/>
                                                                                          <a:gd name="connsiteX1" fmla="*/ 1016715 w 1363328"/>
                                                                                          <a:gd name="connsiteY1" fmla="*/ 2886869 h 3023418"/>
                                                                                          <a:gd name="connsiteX2" fmla="*/ 1042115 w 1363328"/>
                                                                                          <a:gd name="connsiteY2" fmla="*/ 3023394 h 3023418"/>
                                                                                          <a:gd name="connsiteX3" fmla="*/ 788115 w 1363328"/>
                                                                                          <a:gd name="connsiteY3" fmla="*/ 2874169 h 3023418"/>
                                                                                          <a:gd name="connsiteX4" fmla="*/ 381715 w 1363328"/>
                                                                                          <a:gd name="connsiteY4" fmla="*/ 2626519 h 3023418"/>
                                                                                          <a:gd name="connsiteX5" fmla="*/ 349965 w 1363328"/>
                                                                                          <a:gd name="connsiteY5" fmla="*/ 2715419 h 3023418"/>
                                                                                          <a:gd name="connsiteX6" fmla="*/ 51515 w 1363328"/>
                                                                                          <a:gd name="connsiteY6" fmla="*/ 2582069 h 3023418"/>
                                                                                          <a:gd name="connsiteX7" fmla="*/ 38815 w 1363328"/>
                                                                                          <a:gd name="connsiteY7" fmla="*/ 2543969 h 3023418"/>
                                                                                          <a:gd name="connsiteX8" fmla="*/ 57865 w 1363328"/>
                                                                                          <a:gd name="connsiteY8" fmla="*/ 2499519 h 3023418"/>
                                                                                          <a:gd name="connsiteX9" fmla="*/ 115015 w 1363328"/>
                                                                                          <a:gd name="connsiteY9" fmla="*/ 2270919 h 3023418"/>
                                                                                          <a:gd name="connsiteX10" fmla="*/ 216615 w 1363328"/>
                                                                                          <a:gd name="connsiteY10" fmla="*/ 1928019 h 3023418"/>
                                                                                          <a:gd name="connsiteX11" fmla="*/ 273765 w 1363328"/>
                                                                                          <a:gd name="connsiteY11" fmla="*/ 1788319 h 3023418"/>
                                                                                          <a:gd name="connsiteX12" fmla="*/ 254715 w 1363328"/>
                                                                                          <a:gd name="connsiteY12" fmla="*/ 1667669 h 3023418"/>
                                                                                          <a:gd name="connsiteX13" fmla="*/ 203915 w 1363328"/>
                                                                                          <a:gd name="connsiteY13" fmla="*/ 1597819 h 3023418"/>
                                                                                          <a:gd name="connsiteX14" fmla="*/ 64215 w 1363328"/>
                                                                                          <a:gd name="connsiteY14" fmla="*/ 1508919 h 3023418"/>
                                                                                          <a:gd name="connsiteX15" fmla="*/ 26115 w 1363328"/>
                                                                                          <a:gd name="connsiteY15" fmla="*/ 1451769 h 3023418"/>
                                                                                          <a:gd name="connsiteX16" fmla="*/ 715 w 1363328"/>
                                                                                          <a:gd name="connsiteY16" fmla="*/ 1407319 h 3023418"/>
                                                                                          <a:gd name="connsiteX17" fmla="*/ 13415 w 1363328"/>
                                                                                          <a:gd name="connsiteY17" fmla="*/ 1350169 h 3023418"/>
                                                                                          <a:gd name="connsiteX18" fmla="*/ 76915 w 1363328"/>
                                                                                          <a:gd name="connsiteY18" fmla="*/ 1305719 h 3023418"/>
                                                                                          <a:gd name="connsiteX19" fmla="*/ 210265 w 1363328"/>
                                                                                          <a:gd name="connsiteY19" fmla="*/ 1096169 h 3023418"/>
                                                                                          <a:gd name="connsiteX20" fmla="*/ 330915 w 1363328"/>
                                                                                          <a:gd name="connsiteY20" fmla="*/ 689769 h 3023418"/>
                                                                                          <a:gd name="connsiteX21" fmla="*/ 369015 w 1363328"/>
                                                                                          <a:gd name="connsiteY21" fmla="*/ 359569 h 3023418"/>
                                                                                          <a:gd name="connsiteX22" fmla="*/ 267415 w 1363328"/>
                                                                                          <a:gd name="connsiteY22" fmla="*/ 156369 h 3023418"/>
                                                                                          <a:gd name="connsiteX23" fmla="*/ 222965 w 1363328"/>
                                                                                          <a:gd name="connsiteY23" fmla="*/ 130969 h 3023418"/>
                                                                                          <a:gd name="connsiteX24" fmla="*/ 197565 w 1363328"/>
                                                                                          <a:gd name="connsiteY24" fmla="*/ 130969 h 3023418"/>
                                                                                          <a:gd name="connsiteX25" fmla="*/ 216615 w 1363328"/>
                                                                                          <a:gd name="connsiteY25" fmla="*/ 111919 h 3023418"/>
                                                                                          <a:gd name="connsiteX26" fmla="*/ 278260 w 1363328"/>
                                                                                          <a:gd name="connsiteY26" fmla="*/ 54769 h 3023418"/>
                                                                                          <a:gd name="connsiteX27" fmla="*/ 334055 w 1363328"/>
                                                                                          <a:gd name="connsiteY27" fmla="*/ 0 h 3023418"/>
                                                                                          <a:gd name="connsiteX28" fmla="*/ 388778 w 1363328"/>
                                                                                          <a:gd name="connsiteY28" fmla="*/ 24606 h 3023418"/>
                                                                                          <a:gd name="connsiteX29" fmla="*/ 513353 w 1363328"/>
                                                                                          <a:gd name="connsiteY29" fmla="*/ 207169 h 3023418"/>
                                                                                          <a:gd name="connsiteX30" fmla="*/ 627522 w 1363328"/>
                                                                                          <a:gd name="connsiteY30" fmla="*/ 296862 h 3023418"/>
                                                                                          <a:gd name="connsiteX31" fmla="*/ 711915 w 1363328"/>
                                                                                          <a:gd name="connsiteY31" fmla="*/ 391319 h 3023418"/>
                                                                                          <a:gd name="connsiteX32" fmla="*/ 773559 w 1363328"/>
                                                                                          <a:gd name="connsiteY32" fmla="*/ 386556 h 3023418"/>
                                                                                          <a:gd name="connsiteX33" fmla="*/ 819508 w 1363328"/>
                                                                                          <a:gd name="connsiteY33" fmla="*/ 419893 h 3023418"/>
                                                                                          <a:gd name="connsiteX34" fmla="*/ 838915 w 1363328"/>
                                                                                          <a:gd name="connsiteY34" fmla="*/ 433388 h 3023418"/>
                                                                                          <a:gd name="connsiteX35" fmla="*/ 836489 w 1363328"/>
                                                                                          <a:gd name="connsiteY35" fmla="*/ 432594 h 3023418"/>
                                                                                          <a:gd name="connsiteX36" fmla="*/ 851615 w 1363328"/>
                                                                                          <a:gd name="connsiteY36" fmla="*/ 442119 h 3023418"/>
                                                                                          <a:gd name="connsiteX37" fmla="*/ 884659 w 1363328"/>
                                                                                          <a:gd name="connsiteY37" fmla="*/ 451643 h 3023418"/>
                                                                                          <a:gd name="connsiteX38" fmla="*/ 887085 w 1363328"/>
                                                                                          <a:gd name="connsiteY38" fmla="*/ 427831 h 3023418"/>
                                                                                          <a:gd name="connsiteX39" fmla="*/ 717278 w 1363328"/>
                                                                                          <a:gd name="connsiteY39" fmla="*/ 180181 h 3023418"/>
                                                                                          <a:gd name="connsiteX40" fmla="*/ 685742 w 1363328"/>
                                                                                          <a:gd name="connsiteY40" fmla="*/ 151606 h 3023418"/>
                                                                                          <a:gd name="connsiteX41" fmla="*/ 719703 w 1363328"/>
                                                                                          <a:gd name="connsiteY41" fmla="*/ 182564 h 3023418"/>
                                                                                          <a:gd name="connsiteX42" fmla="*/ 731833 w 1363328"/>
                                                                                          <a:gd name="connsiteY42" fmla="*/ 170656 h 3023418"/>
                                                                                          <a:gd name="connsiteX43" fmla="*/ 773071 w 1363328"/>
                                                                                          <a:gd name="connsiteY43" fmla="*/ 201612 h 3023418"/>
                                                                                          <a:gd name="connsiteX44" fmla="*/ 870104 w 1363328"/>
                                                                                          <a:gd name="connsiteY44" fmla="*/ 280194 h 3023418"/>
                                                                                          <a:gd name="connsiteX45" fmla="*/ 911343 w 1363328"/>
                                                                                          <a:gd name="connsiteY45" fmla="*/ 299244 h 3023418"/>
                                                                                          <a:gd name="connsiteX46" fmla="*/ 975761 w 1363328"/>
                                                                                          <a:gd name="connsiteY46" fmla="*/ 397669 h 3023418"/>
                                                                                          <a:gd name="connsiteX47" fmla="*/ 1042115 w 1363328"/>
                                                                                          <a:gd name="connsiteY47" fmla="*/ 511969 h 3023418"/>
                                                                                          <a:gd name="connsiteX48" fmla="*/ 1073865 w 1363328"/>
                                                                                          <a:gd name="connsiteY48" fmla="*/ 531019 h 3023418"/>
                                                                                          <a:gd name="connsiteX49" fmla="*/ 1137365 w 1363328"/>
                                                                                          <a:gd name="connsiteY49" fmla="*/ 638969 h 3023418"/>
                                                                                          <a:gd name="connsiteX50" fmla="*/ 1213565 w 1363328"/>
                                                                                          <a:gd name="connsiteY50" fmla="*/ 708819 h 3023418"/>
                                                                                          <a:gd name="connsiteX51" fmla="*/ 1213565 w 1363328"/>
                                                                                          <a:gd name="connsiteY51" fmla="*/ 778669 h 3023418"/>
                                                                                          <a:gd name="connsiteX52" fmla="*/ 1213565 w 1363328"/>
                                                                                          <a:gd name="connsiteY52" fmla="*/ 931069 h 3023418"/>
                                                                                          <a:gd name="connsiteX53" fmla="*/ 1219915 w 1363328"/>
                                                                                          <a:gd name="connsiteY53" fmla="*/ 1045369 h 3023418"/>
                                                                                          <a:gd name="connsiteX54" fmla="*/ 1207215 w 1363328"/>
                                                                                          <a:gd name="connsiteY54" fmla="*/ 1083469 h 3023418"/>
                                                                                          <a:gd name="connsiteX55" fmla="*/ 1004015 w 1363328"/>
                                                                                          <a:gd name="connsiteY55" fmla="*/ 1108869 h 3023418"/>
                                                                                          <a:gd name="connsiteX56" fmla="*/ 902415 w 1363328"/>
                                                                                          <a:gd name="connsiteY56" fmla="*/ 1108869 h 3023418"/>
                                                                                          <a:gd name="connsiteX57" fmla="*/ 794465 w 1363328"/>
                                                                                          <a:gd name="connsiteY57" fmla="*/ 1108869 h 3023418"/>
                                                                                          <a:gd name="connsiteX58" fmla="*/ 737315 w 1363328"/>
                                                                                          <a:gd name="connsiteY58" fmla="*/ 1127919 h 3023418"/>
                                                                                          <a:gd name="connsiteX59" fmla="*/ 724615 w 1363328"/>
                                                                                          <a:gd name="connsiteY59" fmla="*/ 1178719 h 3023418"/>
                                                                                          <a:gd name="connsiteX60" fmla="*/ 724615 w 1363328"/>
                                                                                          <a:gd name="connsiteY60" fmla="*/ 1242219 h 3023418"/>
                                                                                          <a:gd name="connsiteX61" fmla="*/ 724615 w 1363328"/>
                                                                                          <a:gd name="connsiteY61" fmla="*/ 1318419 h 3023418"/>
                                                                                          <a:gd name="connsiteX62" fmla="*/ 743665 w 1363328"/>
                                                                                          <a:gd name="connsiteY62" fmla="*/ 1375569 h 3023418"/>
                                                                                          <a:gd name="connsiteX63" fmla="*/ 756365 w 1363328"/>
                                                                                          <a:gd name="connsiteY63" fmla="*/ 1400969 h 3023418"/>
                                                                                          <a:gd name="connsiteX64" fmla="*/ 781765 w 1363328"/>
                                                                                          <a:gd name="connsiteY64" fmla="*/ 1420019 h 3023418"/>
                                                                                          <a:gd name="connsiteX65" fmla="*/ 807165 w 1363328"/>
                                                                                          <a:gd name="connsiteY65" fmla="*/ 1439069 h 3023418"/>
                                                                                          <a:gd name="connsiteX66" fmla="*/ 788115 w 1363328"/>
                                                                                          <a:gd name="connsiteY66" fmla="*/ 1445419 h 3023418"/>
                                                                                          <a:gd name="connsiteX67" fmla="*/ 769065 w 1363328"/>
                                                                                          <a:gd name="connsiteY67" fmla="*/ 1445419 h 3023418"/>
                                                                                          <a:gd name="connsiteX68" fmla="*/ 769065 w 1363328"/>
                                                                                          <a:gd name="connsiteY68" fmla="*/ 1470819 h 3023418"/>
                                                                                          <a:gd name="connsiteX69" fmla="*/ 769065 w 1363328"/>
                                                                                          <a:gd name="connsiteY69" fmla="*/ 1470819 h 3023418"/>
                                                                                          <a:gd name="connsiteX70" fmla="*/ 769065 w 1363328"/>
                                                                                          <a:gd name="connsiteY70" fmla="*/ 1508919 h 3023418"/>
                                                                                          <a:gd name="connsiteX71" fmla="*/ 686515 w 1363328"/>
                                                                                          <a:gd name="connsiteY71" fmla="*/ 1470819 h 3023418"/>
                                                                                          <a:gd name="connsiteX72" fmla="*/ 591265 w 1363328"/>
                                                                                          <a:gd name="connsiteY72" fmla="*/ 1521619 h 3023418"/>
                                                                                          <a:gd name="connsiteX73" fmla="*/ 483315 w 1363328"/>
                                                                                          <a:gd name="connsiteY73" fmla="*/ 1680369 h 3023418"/>
                                                                                          <a:gd name="connsiteX74" fmla="*/ 476965 w 1363328"/>
                                                                                          <a:gd name="connsiteY74" fmla="*/ 1794669 h 3023418"/>
                                                                                          <a:gd name="connsiteX75" fmla="*/ 502365 w 1363328"/>
                                                                                          <a:gd name="connsiteY75" fmla="*/ 1915319 h 3023418"/>
                                                                                          <a:gd name="connsiteX76" fmla="*/ 502365 w 1363328"/>
                                                                                          <a:gd name="connsiteY76" fmla="*/ 2055019 h 3023418"/>
                                                                                          <a:gd name="connsiteX77" fmla="*/ 502365 w 1363328"/>
                                                                                          <a:gd name="connsiteY77" fmla="*/ 2232819 h 3023418"/>
                                                                                          <a:gd name="connsiteX78" fmla="*/ 502365 w 1363328"/>
                                                                                          <a:gd name="connsiteY78" fmla="*/ 2391569 h 3023418"/>
                                                                                          <a:gd name="connsiteX79" fmla="*/ 502365 w 1363328"/>
                                                                                          <a:gd name="connsiteY79" fmla="*/ 2524919 h 3023418"/>
                                                                                          <a:gd name="connsiteX80" fmla="*/ 515065 w 1363328"/>
                                                                                          <a:gd name="connsiteY80" fmla="*/ 2613819 h 3023418"/>
                                                                                          <a:gd name="connsiteX81" fmla="*/ 584915 w 1363328"/>
                                                                                          <a:gd name="connsiteY81" fmla="*/ 2626519 h 3023418"/>
                                                                                          <a:gd name="connsiteX82" fmla="*/ 661115 w 1363328"/>
                                                                                          <a:gd name="connsiteY82" fmla="*/ 2601119 h 3023418"/>
                                                                                          <a:gd name="connsiteX83" fmla="*/ 699215 w 1363328"/>
                                                                                          <a:gd name="connsiteY83" fmla="*/ 2550319 h 3023418"/>
                                                                                          <a:gd name="connsiteX84" fmla="*/ 712153 w 1363328"/>
                                                                                          <a:gd name="connsiteY84" fmla="*/ 2537619 h 3023418"/>
                                                                                          <a:gd name="connsiteX85" fmla="*/ 762715 w 1363328"/>
                                                                                          <a:gd name="connsiteY85" fmla="*/ 2594769 h 3023418"/>
                                                                                          <a:gd name="connsiteX86" fmla="*/ 813515 w 1363328"/>
                                                                                          <a:gd name="connsiteY86" fmla="*/ 2620169 h 3023418"/>
                                                                                          <a:gd name="connsiteX87" fmla="*/ 838915 w 1363328"/>
                                                                                          <a:gd name="connsiteY87" fmla="*/ 2620169 h 3023418"/>
                                                                                          <a:gd name="connsiteX88" fmla="*/ 832565 w 1363328"/>
                                                                                          <a:gd name="connsiteY88" fmla="*/ 2582069 h 3023418"/>
                                                                                          <a:gd name="connsiteX89" fmla="*/ 819865 w 1363328"/>
                                                                                          <a:gd name="connsiteY89" fmla="*/ 2575719 h 3023418"/>
                                                                                          <a:gd name="connsiteX90" fmla="*/ 1010365 w 1363328"/>
                                                                                          <a:gd name="connsiteY90" fmla="*/ 2702719 h 3023418"/>
                                                                                          <a:gd name="connsiteX91" fmla="*/ 1054815 w 1363328"/>
                                                                                          <a:gd name="connsiteY91" fmla="*/ 2715419 h 3023418"/>
                                                                                          <a:gd name="connsiteX92" fmla="*/ 1029415 w 1363328"/>
                                                                                          <a:gd name="connsiteY92" fmla="*/ 2658269 h 3023418"/>
                                                                                          <a:gd name="connsiteX93" fmla="*/ 1023065 w 1363328"/>
                                                                                          <a:gd name="connsiteY93" fmla="*/ 2613819 h 3023418"/>
                                                                                          <a:gd name="connsiteX94" fmla="*/ 1029415 w 1363328"/>
                                                                                          <a:gd name="connsiteY94" fmla="*/ 2607469 h 3023418"/>
                                                                                          <a:gd name="connsiteX95" fmla="*/ 1238965 w 1363328"/>
                                                                                          <a:gd name="connsiteY95" fmla="*/ 2728119 h 3023418"/>
                                                                                          <a:gd name="connsiteX96" fmla="*/ 1355232 w 1363328"/>
                                                                                          <a:gd name="connsiteY96" fmla="*/ 3014776 h 3023418"/>
                                                                                          <a:gd name="connsiteX0" fmla="*/ 1355232 w 1363328"/>
                                                                                          <a:gd name="connsiteY0" fmla="*/ 3014776 h 3023418"/>
                                                                                          <a:gd name="connsiteX1" fmla="*/ 1016715 w 1363328"/>
                                                                                          <a:gd name="connsiteY1" fmla="*/ 2886869 h 3023418"/>
                                                                                          <a:gd name="connsiteX2" fmla="*/ 1042115 w 1363328"/>
                                                                                          <a:gd name="connsiteY2" fmla="*/ 3023394 h 3023418"/>
                                                                                          <a:gd name="connsiteX3" fmla="*/ 788115 w 1363328"/>
                                                                                          <a:gd name="connsiteY3" fmla="*/ 2874169 h 3023418"/>
                                                                                          <a:gd name="connsiteX4" fmla="*/ 381715 w 1363328"/>
                                                                                          <a:gd name="connsiteY4" fmla="*/ 2626519 h 3023418"/>
                                                                                          <a:gd name="connsiteX5" fmla="*/ 349965 w 1363328"/>
                                                                                          <a:gd name="connsiteY5" fmla="*/ 2715419 h 3023418"/>
                                                                                          <a:gd name="connsiteX6" fmla="*/ 51515 w 1363328"/>
                                                                                          <a:gd name="connsiteY6" fmla="*/ 2582069 h 3023418"/>
                                                                                          <a:gd name="connsiteX7" fmla="*/ 38815 w 1363328"/>
                                                                                          <a:gd name="connsiteY7" fmla="*/ 2543969 h 3023418"/>
                                                                                          <a:gd name="connsiteX8" fmla="*/ 57865 w 1363328"/>
                                                                                          <a:gd name="connsiteY8" fmla="*/ 2499519 h 3023418"/>
                                                                                          <a:gd name="connsiteX9" fmla="*/ 115015 w 1363328"/>
                                                                                          <a:gd name="connsiteY9" fmla="*/ 2270919 h 3023418"/>
                                                                                          <a:gd name="connsiteX10" fmla="*/ 216615 w 1363328"/>
                                                                                          <a:gd name="connsiteY10" fmla="*/ 1928019 h 3023418"/>
                                                                                          <a:gd name="connsiteX11" fmla="*/ 273765 w 1363328"/>
                                                                                          <a:gd name="connsiteY11" fmla="*/ 1788319 h 3023418"/>
                                                                                          <a:gd name="connsiteX12" fmla="*/ 254715 w 1363328"/>
                                                                                          <a:gd name="connsiteY12" fmla="*/ 1667669 h 3023418"/>
                                                                                          <a:gd name="connsiteX13" fmla="*/ 203915 w 1363328"/>
                                                                                          <a:gd name="connsiteY13" fmla="*/ 1597819 h 3023418"/>
                                                                                          <a:gd name="connsiteX14" fmla="*/ 64215 w 1363328"/>
                                                                                          <a:gd name="connsiteY14" fmla="*/ 1508919 h 3023418"/>
                                                                                          <a:gd name="connsiteX15" fmla="*/ 26115 w 1363328"/>
                                                                                          <a:gd name="connsiteY15" fmla="*/ 1451769 h 3023418"/>
                                                                                          <a:gd name="connsiteX16" fmla="*/ 715 w 1363328"/>
                                                                                          <a:gd name="connsiteY16" fmla="*/ 1407319 h 3023418"/>
                                                                                          <a:gd name="connsiteX17" fmla="*/ 13415 w 1363328"/>
                                                                                          <a:gd name="connsiteY17" fmla="*/ 1350169 h 3023418"/>
                                                                                          <a:gd name="connsiteX18" fmla="*/ 76915 w 1363328"/>
                                                                                          <a:gd name="connsiteY18" fmla="*/ 1305719 h 3023418"/>
                                                                                          <a:gd name="connsiteX19" fmla="*/ 210265 w 1363328"/>
                                                                                          <a:gd name="connsiteY19" fmla="*/ 1096169 h 3023418"/>
                                                                                          <a:gd name="connsiteX20" fmla="*/ 330915 w 1363328"/>
                                                                                          <a:gd name="connsiteY20" fmla="*/ 689769 h 3023418"/>
                                                                                          <a:gd name="connsiteX21" fmla="*/ 369015 w 1363328"/>
                                                                                          <a:gd name="connsiteY21" fmla="*/ 359569 h 3023418"/>
                                                                                          <a:gd name="connsiteX22" fmla="*/ 267415 w 1363328"/>
                                                                                          <a:gd name="connsiteY22" fmla="*/ 156369 h 3023418"/>
                                                                                          <a:gd name="connsiteX23" fmla="*/ 222965 w 1363328"/>
                                                                                          <a:gd name="connsiteY23" fmla="*/ 130969 h 3023418"/>
                                                                                          <a:gd name="connsiteX24" fmla="*/ 197565 w 1363328"/>
                                                                                          <a:gd name="connsiteY24" fmla="*/ 130969 h 3023418"/>
                                                                                          <a:gd name="connsiteX25" fmla="*/ 216615 w 1363328"/>
                                                                                          <a:gd name="connsiteY25" fmla="*/ 111919 h 3023418"/>
                                                                                          <a:gd name="connsiteX26" fmla="*/ 278260 w 1363328"/>
                                                                                          <a:gd name="connsiteY26" fmla="*/ 54769 h 3023418"/>
                                                                                          <a:gd name="connsiteX27" fmla="*/ 334055 w 1363328"/>
                                                                                          <a:gd name="connsiteY27" fmla="*/ 0 h 3023418"/>
                                                                                          <a:gd name="connsiteX28" fmla="*/ 388778 w 1363328"/>
                                                                                          <a:gd name="connsiteY28" fmla="*/ 24606 h 3023418"/>
                                                                                          <a:gd name="connsiteX29" fmla="*/ 513353 w 1363328"/>
                                                                                          <a:gd name="connsiteY29" fmla="*/ 207169 h 3023418"/>
                                                                                          <a:gd name="connsiteX30" fmla="*/ 627522 w 1363328"/>
                                                                                          <a:gd name="connsiteY30" fmla="*/ 296862 h 3023418"/>
                                                                                          <a:gd name="connsiteX31" fmla="*/ 711915 w 1363328"/>
                                                                                          <a:gd name="connsiteY31" fmla="*/ 391319 h 3023418"/>
                                                                                          <a:gd name="connsiteX32" fmla="*/ 773559 w 1363328"/>
                                                                                          <a:gd name="connsiteY32" fmla="*/ 386556 h 3023418"/>
                                                                                          <a:gd name="connsiteX33" fmla="*/ 819508 w 1363328"/>
                                                                                          <a:gd name="connsiteY33" fmla="*/ 419893 h 3023418"/>
                                                                                          <a:gd name="connsiteX34" fmla="*/ 838915 w 1363328"/>
                                                                                          <a:gd name="connsiteY34" fmla="*/ 433388 h 3023418"/>
                                                                                          <a:gd name="connsiteX35" fmla="*/ 836489 w 1363328"/>
                                                                                          <a:gd name="connsiteY35" fmla="*/ 432594 h 3023418"/>
                                                                                          <a:gd name="connsiteX36" fmla="*/ 851615 w 1363328"/>
                                                                                          <a:gd name="connsiteY36" fmla="*/ 442119 h 3023418"/>
                                                                                          <a:gd name="connsiteX37" fmla="*/ 884659 w 1363328"/>
                                                                                          <a:gd name="connsiteY37" fmla="*/ 451643 h 3023418"/>
                                                                                          <a:gd name="connsiteX38" fmla="*/ 887085 w 1363328"/>
                                                                                          <a:gd name="connsiteY38" fmla="*/ 427831 h 3023418"/>
                                                                                          <a:gd name="connsiteX39" fmla="*/ 717278 w 1363328"/>
                                                                                          <a:gd name="connsiteY39" fmla="*/ 180181 h 3023418"/>
                                                                                          <a:gd name="connsiteX40" fmla="*/ 685742 w 1363328"/>
                                                                                          <a:gd name="connsiteY40" fmla="*/ 151606 h 3023418"/>
                                                                                          <a:gd name="connsiteX41" fmla="*/ 688166 w 1363328"/>
                                                                                          <a:gd name="connsiteY41" fmla="*/ 151608 h 3023418"/>
                                                                                          <a:gd name="connsiteX42" fmla="*/ 731833 w 1363328"/>
                                                                                          <a:gd name="connsiteY42" fmla="*/ 170656 h 3023418"/>
                                                                                          <a:gd name="connsiteX43" fmla="*/ 773071 w 1363328"/>
                                                                                          <a:gd name="connsiteY43" fmla="*/ 201612 h 3023418"/>
                                                                                          <a:gd name="connsiteX44" fmla="*/ 870104 w 1363328"/>
                                                                                          <a:gd name="connsiteY44" fmla="*/ 280194 h 3023418"/>
                                                                                          <a:gd name="connsiteX45" fmla="*/ 911343 w 1363328"/>
                                                                                          <a:gd name="connsiteY45" fmla="*/ 299244 h 3023418"/>
                                                                                          <a:gd name="connsiteX46" fmla="*/ 975761 w 1363328"/>
                                                                                          <a:gd name="connsiteY46" fmla="*/ 397669 h 3023418"/>
                                                                                          <a:gd name="connsiteX47" fmla="*/ 1042115 w 1363328"/>
                                                                                          <a:gd name="connsiteY47" fmla="*/ 511969 h 3023418"/>
                                                                                          <a:gd name="connsiteX48" fmla="*/ 1073865 w 1363328"/>
                                                                                          <a:gd name="connsiteY48" fmla="*/ 531019 h 3023418"/>
                                                                                          <a:gd name="connsiteX49" fmla="*/ 1137365 w 1363328"/>
                                                                                          <a:gd name="connsiteY49" fmla="*/ 638969 h 3023418"/>
                                                                                          <a:gd name="connsiteX50" fmla="*/ 1213565 w 1363328"/>
                                                                                          <a:gd name="connsiteY50" fmla="*/ 708819 h 3023418"/>
                                                                                          <a:gd name="connsiteX51" fmla="*/ 1213565 w 1363328"/>
                                                                                          <a:gd name="connsiteY51" fmla="*/ 778669 h 3023418"/>
                                                                                          <a:gd name="connsiteX52" fmla="*/ 1213565 w 1363328"/>
                                                                                          <a:gd name="connsiteY52" fmla="*/ 931069 h 3023418"/>
                                                                                          <a:gd name="connsiteX53" fmla="*/ 1219915 w 1363328"/>
                                                                                          <a:gd name="connsiteY53" fmla="*/ 1045369 h 3023418"/>
                                                                                          <a:gd name="connsiteX54" fmla="*/ 1207215 w 1363328"/>
                                                                                          <a:gd name="connsiteY54" fmla="*/ 1083469 h 3023418"/>
                                                                                          <a:gd name="connsiteX55" fmla="*/ 1004015 w 1363328"/>
                                                                                          <a:gd name="connsiteY55" fmla="*/ 1108869 h 3023418"/>
                                                                                          <a:gd name="connsiteX56" fmla="*/ 902415 w 1363328"/>
                                                                                          <a:gd name="connsiteY56" fmla="*/ 1108869 h 3023418"/>
                                                                                          <a:gd name="connsiteX57" fmla="*/ 794465 w 1363328"/>
                                                                                          <a:gd name="connsiteY57" fmla="*/ 1108869 h 3023418"/>
                                                                                          <a:gd name="connsiteX58" fmla="*/ 737315 w 1363328"/>
                                                                                          <a:gd name="connsiteY58" fmla="*/ 1127919 h 3023418"/>
                                                                                          <a:gd name="connsiteX59" fmla="*/ 724615 w 1363328"/>
                                                                                          <a:gd name="connsiteY59" fmla="*/ 1178719 h 3023418"/>
                                                                                          <a:gd name="connsiteX60" fmla="*/ 724615 w 1363328"/>
                                                                                          <a:gd name="connsiteY60" fmla="*/ 1242219 h 3023418"/>
                                                                                          <a:gd name="connsiteX61" fmla="*/ 724615 w 1363328"/>
                                                                                          <a:gd name="connsiteY61" fmla="*/ 1318419 h 3023418"/>
                                                                                          <a:gd name="connsiteX62" fmla="*/ 743665 w 1363328"/>
                                                                                          <a:gd name="connsiteY62" fmla="*/ 1375569 h 3023418"/>
                                                                                          <a:gd name="connsiteX63" fmla="*/ 756365 w 1363328"/>
                                                                                          <a:gd name="connsiteY63" fmla="*/ 1400969 h 3023418"/>
                                                                                          <a:gd name="connsiteX64" fmla="*/ 781765 w 1363328"/>
                                                                                          <a:gd name="connsiteY64" fmla="*/ 1420019 h 3023418"/>
                                                                                          <a:gd name="connsiteX65" fmla="*/ 807165 w 1363328"/>
                                                                                          <a:gd name="connsiteY65" fmla="*/ 1439069 h 3023418"/>
                                                                                          <a:gd name="connsiteX66" fmla="*/ 788115 w 1363328"/>
                                                                                          <a:gd name="connsiteY66" fmla="*/ 1445419 h 3023418"/>
                                                                                          <a:gd name="connsiteX67" fmla="*/ 769065 w 1363328"/>
                                                                                          <a:gd name="connsiteY67" fmla="*/ 1445419 h 3023418"/>
                                                                                          <a:gd name="connsiteX68" fmla="*/ 769065 w 1363328"/>
                                                                                          <a:gd name="connsiteY68" fmla="*/ 1470819 h 3023418"/>
                                                                                          <a:gd name="connsiteX69" fmla="*/ 769065 w 1363328"/>
                                                                                          <a:gd name="connsiteY69" fmla="*/ 1470819 h 3023418"/>
                                                                                          <a:gd name="connsiteX70" fmla="*/ 769065 w 1363328"/>
                                                                                          <a:gd name="connsiteY70" fmla="*/ 1508919 h 3023418"/>
                                                                                          <a:gd name="connsiteX71" fmla="*/ 686515 w 1363328"/>
                                                                                          <a:gd name="connsiteY71" fmla="*/ 1470819 h 3023418"/>
                                                                                          <a:gd name="connsiteX72" fmla="*/ 591265 w 1363328"/>
                                                                                          <a:gd name="connsiteY72" fmla="*/ 1521619 h 3023418"/>
                                                                                          <a:gd name="connsiteX73" fmla="*/ 483315 w 1363328"/>
                                                                                          <a:gd name="connsiteY73" fmla="*/ 1680369 h 3023418"/>
                                                                                          <a:gd name="connsiteX74" fmla="*/ 476965 w 1363328"/>
                                                                                          <a:gd name="connsiteY74" fmla="*/ 1794669 h 3023418"/>
                                                                                          <a:gd name="connsiteX75" fmla="*/ 502365 w 1363328"/>
                                                                                          <a:gd name="connsiteY75" fmla="*/ 1915319 h 3023418"/>
                                                                                          <a:gd name="connsiteX76" fmla="*/ 502365 w 1363328"/>
                                                                                          <a:gd name="connsiteY76" fmla="*/ 2055019 h 3023418"/>
                                                                                          <a:gd name="connsiteX77" fmla="*/ 502365 w 1363328"/>
                                                                                          <a:gd name="connsiteY77" fmla="*/ 2232819 h 3023418"/>
                                                                                          <a:gd name="connsiteX78" fmla="*/ 502365 w 1363328"/>
                                                                                          <a:gd name="connsiteY78" fmla="*/ 2391569 h 3023418"/>
                                                                                          <a:gd name="connsiteX79" fmla="*/ 502365 w 1363328"/>
                                                                                          <a:gd name="connsiteY79" fmla="*/ 2524919 h 3023418"/>
                                                                                          <a:gd name="connsiteX80" fmla="*/ 515065 w 1363328"/>
                                                                                          <a:gd name="connsiteY80" fmla="*/ 2613819 h 3023418"/>
                                                                                          <a:gd name="connsiteX81" fmla="*/ 584915 w 1363328"/>
                                                                                          <a:gd name="connsiteY81" fmla="*/ 2626519 h 3023418"/>
                                                                                          <a:gd name="connsiteX82" fmla="*/ 661115 w 1363328"/>
                                                                                          <a:gd name="connsiteY82" fmla="*/ 2601119 h 3023418"/>
                                                                                          <a:gd name="connsiteX83" fmla="*/ 699215 w 1363328"/>
                                                                                          <a:gd name="connsiteY83" fmla="*/ 2550319 h 3023418"/>
                                                                                          <a:gd name="connsiteX84" fmla="*/ 712153 w 1363328"/>
                                                                                          <a:gd name="connsiteY84" fmla="*/ 2537619 h 3023418"/>
                                                                                          <a:gd name="connsiteX85" fmla="*/ 762715 w 1363328"/>
                                                                                          <a:gd name="connsiteY85" fmla="*/ 2594769 h 3023418"/>
                                                                                          <a:gd name="connsiteX86" fmla="*/ 813515 w 1363328"/>
                                                                                          <a:gd name="connsiteY86" fmla="*/ 2620169 h 3023418"/>
                                                                                          <a:gd name="connsiteX87" fmla="*/ 838915 w 1363328"/>
                                                                                          <a:gd name="connsiteY87" fmla="*/ 2620169 h 3023418"/>
                                                                                          <a:gd name="connsiteX88" fmla="*/ 832565 w 1363328"/>
                                                                                          <a:gd name="connsiteY88" fmla="*/ 2582069 h 3023418"/>
                                                                                          <a:gd name="connsiteX89" fmla="*/ 819865 w 1363328"/>
                                                                                          <a:gd name="connsiteY89" fmla="*/ 2575719 h 3023418"/>
                                                                                          <a:gd name="connsiteX90" fmla="*/ 1010365 w 1363328"/>
                                                                                          <a:gd name="connsiteY90" fmla="*/ 2702719 h 3023418"/>
                                                                                          <a:gd name="connsiteX91" fmla="*/ 1054815 w 1363328"/>
                                                                                          <a:gd name="connsiteY91" fmla="*/ 2715419 h 3023418"/>
                                                                                          <a:gd name="connsiteX92" fmla="*/ 1029415 w 1363328"/>
                                                                                          <a:gd name="connsiteY92" fmla="*/ 2658269 h 3023418"/>
                                                                                          <a:gd name="connsiteX93" fmla="*/ 1023065 w 1363328"/>
                                                                                          <a:gd name="connsiteY93" fmla="*/ 2613819 h 3023418"/>
                                                                                          <a:gd name="connsiteX94" fmla="*/ 1029415 w 1363328"/>
                                                                                          <a:gd name="connsiteY94" fmla="*/ 2607469 h 3023418"/>
                                                                                          <a:gd name="connsiteX95" fmla="*/ 1238965 w 1363328"/>
                                                                                          <a:gd name="connsiteY95" fmla="*/ 2728119 h 3023418"/>
                                                                                          <a:gd name="connsiteX96" fmla="*/ 1355232 w 1363328"/>
                                                                                          <a:gd name="connsiteY96" fmla="*/ 3014776 h 3023418"/>
                                                                                          <a:gd name="connsiteX0" fmla="*/ 1355232 w 1363328"/>
                                                                                          <a:gd name="connsiteY0" fmla="*/ 3014776 h 3023418"/>
                                                                                          <a:gd name="connsiteX1" fmla="*/ 1016715 w 1363328"/>
                                                                                          <a:gd name="connsiteY1" fmla="*/ 2886869 h 3023418"/>
                                                                                          <a:gd name="connsiteX2" fmla="*/ 1042115 w 1363328"/>
                                                                                          <a:gd name="connsiteY2" fmla="*/ 3023394 h 3023418"/>
                                                                                          <a:gd name="connsiteX3" fmla="*/ 788115 w 1363328"/>
                                                                                          <a:gd name="connsiteY3" fmla="*/ 2874169 h 3023418"/>
                                                                                          <a:gd name="connsiteX4" fmla="*/ 381715 w 1363328"/>
                                                                                          <a:gd name="connsiteY4" fmla="*/ 2626519 h 3023418"/>
                                                                                          <a:gd name="connsiteX5" fmla="*/ 349965 w 1363328"/>
                                                                                          <a:gd name="connsiteY5" fmla="*/ 2715419 h 3023418"/>
                                                                                          <a:gd name="connsiteX6" fmla="*/ 51515 w 1363328"/>
                                                                                          <a:gd name="connsiteY6" fmla="*/ 2582069 h 3023418"/>
                                                                                          <a:gd name="connsiteX7" fmla="*/ 38815 w 1363328"/>
                                                                                          <a:gd name="connsiteY7" fmla="*/ 2543969 h 3023418"/>
                                                                                          <a:gd name="connsiteX8" fmla="*/ 57865 w 1363328"/>
                                                                                          <a:gd name="connsiteY8" fmla="*/ 2499519 h 3023418"/>
                                                                                          <a:gd name="connsiteX9" fmla="*/ 115015 w 1363328"/>
                                                                                          <a:gd name="connsiteY9" fmla="*/ 2270919 h 3023418"/>
                                                                                          <a:gd name="connsiteX10" fmla="*/ 216615 w 1363328"/>
                                                                                          <a:gd name="connsiteY10" fmla="*/ 1928019 h 3023418"/>
                                                                                          <a:gd name="connsiteX11" fmla="*/ 273765 w 1363328"/>
                                                                                          <a:gd name="connsiteY11" fmla="*/ 1788319 h 3023418"/>
                                                                                          <a:gd name="connsiteX12" fmla="*/ 254715 w 1363328"/>
                                                                                          <a:gd name="connsiteY12" fmla="*/ 1667669 h 3023418"/>
                                                                                          <a:gd name="connsiteX13" fmla="*/ 203915 w 1363328"/>
                                                                                          <a:gd name="connsiteY13" fmla="*/ 1597819 h 3023418"/>
                                                                                          <a:gd name="connsiteX14" fmla="*/ 64215 w 1363328"/>
                                                                                          <a:gd name="connsiteY14" fmla="*/ 1508919 h 3023418"/>
                                                                                          <a:gd name="connsiteX15" fmla="*/ 26115 w 1363328"/>
                                                                                          <a:gd name="connsiteY15" fmla="*/ 1451769 h 3023418"/>
                                                                                          <a:gd name="connsiteX16" fmla="*/ 715 w 1363328"/>
                                                                                          <a:gd name="connsiteY16" fmla="*/ 1407319 h 3023418"/>
                                                                                          <a:gd name="connsiteX17" fmla="*/ 13415 w 1363328"/>
                                                                                          <a:gd name="connsiteY17" fmla="*/ 1350169 h 3023418"/>
                                                                                          <a:gd name="connsiteX18" fmla="*/ 76915 w 1363328"/>
                                                                                          <a:gd name="connsiteY18" fmla="*/ 1305719 h 3023418"/>
                                                                                          <a:gd name="connsiteX19" fmla="*/ 210265 w 1363328"/>
                                                                                          <a:gd name="connsiteY19" fmla="*/ 1096169 h 3023418"/>
                                                                                          <a:gd name="connsiteX20" fmla="*/ 330915 w 1363328"/>
                                                                                          <a:gd name="connsiteY20" fmla="*/ 689769 h 3023418"/>
                                                                                          <a:gd name="connsiteX21" fmla="*/ 369015 w 1363328"/>
                                                                                          <a:gd name="connsiteY21" fmla="*/ 359569 h 3023418"/>
                                                                                          <a:gd name="connsiteX22" fmla="*/ 267415 w 1363328"/>
                                                                                          <a:gd name="connsiteY22" fmla="*/ 156369 h 3023418"/>
                                                                                          <a:gd name="connsiteX23" fmla="*/ 222965 w 1363328"/>
                                                                                          <a:gd name="connsiteY23" fmla="*/ 130969 h 3023418"/>
                                                                                          <a:gd name="connsiteX24" fmla="*/ 197565 w 1363328"/>
                                                                                          <a:gd name="connsiteY24" fmla="*/ 130969 h 3023418"/>
                                                                                          <a:gd name="connsiteX25" fmla="*/ 216615 w 1363328"/>
                                                                                          <a:gd name="connsiteY25" fmla="*/ 111919 h 3023418"/>
                                                                                          <a:gd name="connsiteX26" fmla="*/ 278260 w 1363328"/>
                                                                                          <a:gd name="connsiteY26" fmla="*/ 54769 h 3023418"/>
                                                                                          <a:gd name="connsiteX27" fmla="*/ 334055 w 1363328"/>
                                                                                          <a:gd name="connsiteY27" fmla="*/ 0 h 3023418"/>
                                                                                          <a:gd name="connsiteX28" fmla="*/ 388778 w 1363328"/>
                                                                                          <a:gd name="connsiteY28" fmla="*/ 24606 h 3023418"/>
                                                                                          <a:gd name="connsiteX29" fmla="*/ 513353 w 1363328"/>
                                                                                          <a:gd name="connsiteY29" fmla="*/ 207169 h 3023418"/>
                                                                                          <a:gd name="connsiteX30" fmla="*/ 627522 w 1363328"/>
                                                                                          <a:gd name="connsiteY30" fmla="*/ 296862 h 3023418"/>
                                                                                          <a:gd name="connsiteX31" fmla="*/ 711915 w 1363328"/>
                                                                                          <a:gd name="connsiteY31" fmla="*/ 391319 h 3023418"/>
                                                                                          <a:gd name="connsiteX32" fmla="*/ 773559 w 1363328"/>
                                                                                          <a:gd name="connsiteY32" fmla="*/ 386556 h 3023418"/>
                                                                                          <a:gd name="connsiteX33" fmla="*/ 819508 w 1363328"/>
                                                                                          <a:gd name="connsiteY33" fmla="*/ 419893 h 3023418"/>
                                                                                          <a:gd name="connsiteX34" fmla="*/ 838915 w 1363328"/>
                                                                                          <a:gd name="connsiteY34" fmla="*/ 433388 h 3023418"/>
                                                                                          <a:gd name="connsiteX35" fmla="*/ 836489 w 1363328"/>
                                                                                          <a:gd name="connsiteY35" fmla="*/ 432594 h 3023418"/>
                                                                                          <a:gd name="connsiteX36" fmla="*/ 851615 w 1363328"/>
                                                                                          <a:gd name="connsiteY36" fmla="*/ 442119 h 3023418"/>
                                                                                          <a:gd name="connsiteX37" fmla="*/ 884659 w 1363328"/>
                                                                                          <a:gd name="connsiteY37" fmla="*/ 451643 h 3023418"/>
                                                                                          <a:gd name="connsiteX38" fmla="*/ 887085 w 1363328"/>
                                                                                          <a:gd name="connsiteY38" fmla="*/ 427831 h 3023418"/>
                                                                                          <a:gd name="connsiteX39" fmla="*/ 719705 w 1363328"/>
                                                                                          <a:gd name="connsiteY39" fmla="*/ 187325 h 3023418"/>
                                                                                          <a:gd name="connsiteX40" fmla="*/ 685742 w 1363328"/>
                                                                                          <a:gd name="connsiteY40" fmla="*/ 151606 h 3023418"/>
                                                                                          <a:gd name="connsiteX41" fmla="*/ 688166 w 1363328"/>
                                                                                          <a:gd name="connsiteY41" fmla="*/ 151608 h 3023418"/>
                                                                                          <a:gd name="connsiteX42" fmla="*/ 731833 w 1363328"/>
                                                                                          <a:gd name="connsiteY42" fmla="*/ 170656 h 3023418"/>
                                                                                          <a:gd name="connsiteX43" fmla="*/ 773071 w 1363328"/>
                                                                                          <a:gd name="connsiteY43" fmla="*/ 201612 h 3023418"/>
                                                                                          <a:gd name="connsiteX44" fmla="*/ 870104 w 1363328"/>
                                                                                          <a:gd name="connsiteY44" fmla="*/ 280194 h 3023418"/>
                                                                                          <a:gd name="connsiteX45" fmla="*/ 911343 w 1363328"/>
                                                                                          <a:gd name="connsiteY45" fmla="*/ 299244 h 3023418"/>
                                                                                          <a:gd name="connsiteX46" fmla="*/ 975761 w 1363328"/>
                                                                                          <a:gd name="connsiteY46" fmla="*/ 397669 h 3023418"/>
                                                                                          <a:gd name="connsiteX47" fmla="*/ 1042115 w 1363328"/>
                                                                                          <a:gd name="connsiteY47" fmla="*/ 511969 h 3023418"/>
                                                                                          <a:gd name="connsiteX48" fmla="*/ 1073865 w 1363328"/>
                                                                                          <a:gd name="connsiteY48" fmla="*/ 531019 h 3023418"/>
                                                                                          <a:gd name="connsiteX49" fmla="*/ 1137365 w 1363328"/>
                                                                                          <a:gd name="connsiteY49" fmla="*/ 638969 h 3023418"/>
                                                                                          <a:gd name="connsiteX50" fmla="*/ 1213565 w 1363328"/>
                                                                                          <a:gd name="connsiteY50" fmla="*/ 708819 h 3023418"/>
                                                                                          <a:gd name="connsiteX51" fmla="*/ 1213565 w 1363328"/>
                                                                                          <a:gd name="connsiteY51" fmla="*/ 778669 h 3023418"/>
                                                                                          <a:gd name="connsiteX52" fmla="*/ 1213565 w 1363328"/>
                                                                                          <a:gd name="connsiteY52" fmla="*/ 931069 h 3023418"/>
                                                                                          <a:gd name="connsiteX53" fmla="*/ 1219915 w 1363328"/>
                                                                                          <a:gd name="connsiteY53" fmla="*/ 1045369 h 3023418"/>
                                                                                          <a:gd name="connsiteX54" fmla="*/ 1207215 w 1363328"/>
                                                                                          <a:gd name="connsiteY54" fmla="*/ 1083469 h 3023418"/>
                                                                                          <a:gd name="connsiteX55" fmla="*/ 1004015 w 1363328"/>
                                                                                          <a:gd name="connsiteY55" fmla="*/ 1108869 h 3023418"/>
                                                                                          <a:gd name="connsiteX56" fmla="*/ 902415 w 1363328"/>
                                                                                          <a:gd name="connsiteY56" fmla="*/ 1108869 h 3023418"/>
                                                                                          <a:gd name="connsiteX57" fmla="*/ 794465 w 1363328"/>
                                                                                          <a:gd name="connsiteY57" fmla="*/ 1108869 h 3023418"/>
                                                                                          <a:gd name="connsiteX58" fmla="*/ 737315 w 1363328"/>
                                                                                          <a:gd name="connsiteY58" fmla="*/ 1127919 h 3023418"/>
                                                                                          <a:gd name="connsiteX59" fmla="*/ 724615 w 1363328"/>
                                                                                          <a:gd name="connsiteY59" fmla="*/ 1178719 h 3023418"/>
                                                                                          <a:gd name="connsiteX60" fmla="*/ 724615 w 1363328"/>
                                                                                          <a:gd name="connsiteY60" fmla="*/ 1242219 h 3023418"/>
                                                                                          <a:gd name="connsiteX61" fmla="*/ 724615 w 1363328"/>
                                                                                          <a:gd name="connsiteY61" fmla="*/ 1318419 h 3023418"/>
                                                                                          <a:gd name="connsiteX62" fmla="*/ 743665 w 1363328"/>
                                                                                          <a:gd name="connsiteY62" fmla="*/ 1375569 h 3023418"/>
                                                                                          <a:gd name="connsiteX63" fmla="*/ 756365 w 1363328"/>
                                                                                          <a:gd name="connsiteY63" fmla="*/ 1400969 h 3023418"/>
                                                                                          <a:gd name="connsiteX64" fmla="*/ 781765 w 1363328"/>
                                                                                          <a:gd name="connsiteY64" fmla="*/ 1420019 h 3023418"/>
                                                                                          <a:gd name="connsiteX65" fmla="*/ 807165 w 1363328"/>
                                                                                          <a:gd name="connsiteY65" fmla="*/ 1439069 h 3023418"/>
                                                                                          <a:gd name="connsiteX66" fmla="*/ 788115 w 1363328"/>
                                                                                          <a:gd name="connsiteY66" fmla="*/ 1445419 h 3023418"/>
                                                                                          <a:gd name="connsiteX67" fmla="*/ 769065 w 1363328"/>
                                                                                          <a:gd name="connsiteY67" fmla="*/ 1445419 h 3023418"/>
                                                                                          <a:gd name="connsiteX68" fmla="*/ 769065 w 1363328"/>
                                                                                          <a:gd name="connsiteY68" fmla="*/ 1470819 h 3023418"/>
                                                                                          <a:gd name="connsiteX69" fmla="*/ 769065 w 1363328"/>
                                                                                          <a:gd name="connsiteY69" fmla="*/ 1470819 h 3023418"/>
                                                                                          <a:gd name="connsiteX70" fmla="*/ 769065 w 1363328"/>
                                                                                          <a:gd name="connsiteY70" fmla="*/ 1508919 h 3023418"/>
                                                                                          <a:gd name="connsiteX71" fmla="*/ 686515 w 1363328"/>
                                                                                          <a:gd name="connsiteY71" fmla="*/ 1470819 h 3023418"/>
                                                                                          <a:gd name="connsiteX72" fmla="*/ 591265 w 1363328"/>
                                                                                          <a:gd name="connsiteY72" fmla="*/ 1521619 h 3023418"/>
                                                                                          <a:gd name="connsiteX73" fmla="*/ 483315 w 1363328"/>
                                                                                          <a:gd name="connsiteY73" fmla="*/ 1680369 h 3023418"/>
                                                                                          <a:gd name="connsiteX74" fmla="*/ 476965 w 1363328"/>
                                                                                          <a:gd name="connsiteY74" fmla="*/ 1794669 h 3023418"/>
                                                                                          <a:gd name="connsiteX75" fmla="*/ 502365 w 1363328"/>
                                                                                          <a:gd name="connsiteY75" fmla="*/ 1915319 h 3023418"/>
                                                                                          <a:gd name="connsiteX76" fmla="*/ 502365 w 1363328"/>
                                                                                          <a:gd name="connsiteY76" fmla="*/ 2055019 h 3023418"/>
                                                                                          <a:gd name="connsiteX77" fmla="*/ 502365 w 1363328"/>
                                                                                          <a:gd name="connsiteY77" fmla="*/ 2232819 h 3023418"/>
                                                                                          <a:gd name="connsiteX78" fmla="*/ 502365 w 1363328"/>
                                                                                          <a:gd name="connsiteY78" fmla="*/ 2391569 h 3023418"/>
                                                                                          <a:gd name="connsiteX79" fmla="*/ 502365 w 1363328"/>
                                                                                          <a:gd name="connsiteY79" fmla="*/ 2524919 h 3023418"/>
                                                                                          <a:gd name="connsiteX80" fmla="*/ 515065 w 1363328"/>
                                                                                          <a:gd name="connsiteY80" fmla="*/ 2613819 h 3023418"/>
                                                                                          <a:gd name="connsiteX81" fmla="*/ 584915 w 1363328"/>
                                                                                          <a:gd name="connsiteY81" fmla="*/ 2626519 h 3023418"/>
                                                                                          <a:gd name="connsiteX82" fmla="*/ 661115 w 1363328"/>
                                                                                          <a:gd name="connsiteY82" fmla="*/ 2601119 h 3023418"/>
                                                                                          <a:gd name="connsiteX83" fmla="*/ 699215 w 1363328"/>
                                                                                          <a:gd name="connsiteY83" fmla="*/ 2550319 h 3023418"/>
                                                                                          <a:gd name="connsiteX84" fmla="*/ 712153 w 1363328"/>
                                                                                          <a:gd name="connsiteY84" fmla="*/ 2537619 h 3023418"/>
                                                                                          <a:gd name="connsiteX85" fmla="*/ 762715 w 1363328"/>
                                                                                          <a:gd name="connsiteY85" fmla="*/ 2594769 h 3023418"/>
                                                                                          <a:gd name="connsiteX86" fmla="*/ 813515 w 1363328"/>
                                                                                          <a:gd name="connsiteY86" fmla="*/ 2620169 h 3023418"/>
                                                                                          <a:gd name="connsiteX87" fmla="*/ 838915 w 1363328"/>
                                                                                          <a:gd name="connsiteY87" fmla="*/ 2620169 h 3023418"/>
                                                                                          <a:gd name="connsiteX88" fmla="*/ 832565 w 1363328"/>
                                                                                          <a:gd name="connsiteY88" fmla="*/ 2582069 h 3023418"/>
                                                                                          <a:gd name="connsiteX89" fmla="*/ 819865 w 1363328"/>
                                                                                          <a:gd name="connsiteY89" fmla="*/ 2575719 h 3023418"/>
                                                                                          <a:gd name="connsiteX90" fmla="*/ 1010365 w 1363328"/>
                                                                                          <a:gd name="connsiteY90" fmla="*/ 2702719 h 3023418"/>
                                                                                          <a:gd name="connsiteX91" fmla="*/ 1054815 w 1363328"/>
                                                                                          <a:gd name="connsiteY91" fmla="*/ 2715419 h 3023418"/>
                                                                                          <a:gd name="connsiteX92" fmla="*/ 1029415 w 1363328"/>
                                                                                          <a:gd name="connsiteY92" fmla="*/ 2658269 h 3023418"/>
                                                                                          <a:gd name="connsiteX93" fmla="*/ 1023065 w 1363328"/>
                                                                                          <a:gd name="connsiteY93" fmla="*/ 2613819 h 3023418"/>
                                                                                          <a:gd name="connsiteX94" fmla="*/ 1029415 w 1363328"/>
                                                                                          <a:gd name="connsiteY94" fmla="*/ 2607469 h 3023418"/>
                                                                                          <a:gd name="connsiteX95" fmla="*/ 1238965 w 1363328"/>
                                                                                          <a:gd name="connsiteY95" fmla="*/ 2728119 h 3023418"/>
                                                                                          <a:gd name="connsiteX96" fmla="*/ 1355232 w 1363328"/>
                                                                                          <a:gd name="connsiteY96" fmla="*/ 3014776 h 3023418"/>
                                                                                          <a:gd name="connsiteX0" fmla="*/ 1355232 w 1363328"/>
                                                                                          <a:gd name="connsiteY0" fmla="*/ 3014776 h 3023418"/>
                                                                                          <a:gd name="connsiteX1" fmla="*/ 1016715 w 1363328"/>
                                                                                          <a:gd name="connsiteY1" fmla="*/ 2886869 h 3023418"/>
                                                                                          <a:gd name="connsiteX2" fmla="*/ 1042115 w 1363328"/>
                                                                                          <a:gd name="connsiteY2" fmla="*/ 3023394 h 3023418"/>
                                                                                          <a:gd name="connsiteX3" fmla="*/ 788115 w 1363328"/>
                                                                                          <a:gd name="connsiteY3" fmla="*/ 2874169 h 3023418"/>
                                                                                          <a:gd name="connsiteX4" fmla="*/ 381715 w 1363328"/>
                                                                                          <a:gd name="connsiteY4" fmla="*/ 2626519 h 3023418"/>
                                                                                          <a:gd name="connsiteX5" fmla="*/ 349965 w 1363328"/>
                                                                                          <a:gd name="connsiteY5" fmla="*/ 2715419 h 3023418"/>
                                                                                          <a:gd name="connsiteX6" fmla="*/ 51515 w 1363328"/>
                                                                                          <a:gd name="connsiteY6" fmla="*/ 2582069 h 3023418"/>
                                                                                          <a:gd name="connsiteX7" fmla="*/ 38815 w 1363328"/>
                                                                                          <a:gd name="connsiteY7" fmla="*/ 2543969 h 3023418"/>
                                                                                          <a:gd name="connsiteX8" fmla="*/ 57865 w 1363328"/>
                                                                                          <a:gd name="connsiteY8" fmla="*/ 2499519 h 3023418"/>
                                                                                          <a:gd name="connsiteX9" fmla="*/ 115015 w 1363328"/>
                                                                                          <a:gd name="connsiteY9" fmla="*/ 2270919 h 3023418"/>
                                                                                          <a:gd name="connsiteX10" fmla="*/ 216615 w 1363328"/>
                                                                                          <a:gd name="connsiteY10" fmla="*/ 1928019 h 3023418"/>
                                                                                          <a:gd name="connsiteX11" fmla="*/ 273765 w 1363328"/>
                                                                                          <a:gd name="connsiteY11" fmla="*/ 1788319 h 3023418"/>
                                                                                          <a:gd name="connsiteX12" fmla="*/ 254715 w 1363328"/>
                                                                                          <a:gd name="connsiteY12" fmla="*/ 1667669 h 3023418"/>
                                                                                          <a:gd name="connsiteX13" fmla="*/ 203915 w 1363328"/>
                                                                                          <a:gd name="connsiteY13" fmla="*/ 1597819 h 3023418"/>
                                                                                          <a:gd name="connsiteX14" fmla="*/ 64215 w 1363328"/>
                                                                                          <a:gd name="connsiteY14" fmla="*/ 1508919 h 3023418"/>
                                                                                          <a:gd name="connsiteX15" fmla="*/ 26115 w 1363328"/>
                                                                                          <a:gd name="connsiteY15" fmla="*/ 1451769 h 3023418"/>
                                                                                          <a:gd name="connsiteX16" fmla="*/ 715 w 1363328"/>
                                                                                          <a:gd name="connsiteY16" fmla="*/ 1407319 h 3023418"/>
                                                                                          <a:gd name="connsiteX17" fmla="*/ 13415 w 1363328"/>
                                                                                          <a:gd name="connsiteY17" fmla="*/ 1350169 h 3023418"/>
                                                                                          <a:gd name="connsiteX18" fmla="*/ 76915 w 1363328"/>
                                                                                          <a:gd name="connsiteY18" fmla="*/ 1305719 h 3023418"/>
                                                                                          <a:gd name="connsiteX19" fmla="*/ 210265 w 1363328"/>
                                                                                          <a:gd name="connsiteY19" fmla="*/ 1096169 h 3023418"/>
                                                                                          <a:gd name="connsiteX20" fmla="*/ 330915 w 1363328"/>
                                                                                          <a:gd name="connsiteY20" fmla="*/ 689769 h 3023418"/>
                                                                                          <a:gd name="connsiteX21" fmla="*/ 369015 w 1363328"/>
                                                                                          <a:gd name="connsiteY21" fmla="*/ 359569 h 3023418"/>
                                                                                          <a:gd name="connsiteX22" fmla="*/ 267415 w 1363328"/>
                                                                                          <a:gd name="connsiteY22" fmla="*/ 156369 h 3023418"/>
                                                                                          <a:gd name="connsiteX23" fmla="*/ 222965 w 1363328"/>
                                                                                          <a:gd name="connsiteY23" fmla="*/ 130969 h 3023418"/>
                                                                                          <a:gd name="connsiteX24" fmla="*/ 197565 w 1363328"/>
                                                                                          <a:gd name="connsiteY24" fmla="*/ 130969 h 3023418"/>
                                                                                          <a:gd name="connsiteX25" fmla="*/ 216615 w 1363328"/>
                                                                                          <a:gd name="connsiteY25" fmla="*/ 111919 h 3023418"/>
                                                                                          <a:gd name="connsiteX26" fmla="*/ 278260 w 1363328"/>
                                                                                          <a:gd name="connsiteY26" fmla="*/ 54769 h 3023418"/>
                                                                                          <a:gd name="connsiteX27" fmla="*/ 334055 w 1363328"/>
                                                                                          <a:gd name="connsiteY27" fmla="*/ 0 h 3023418"/>
                                                                                          <a:gd name="connsiteX28" fmla="*/ 388778 w 1363328"/>
                                                                                          <a:gd name="connsiteY28" fmla="*/ 24606 h 3023418"/>
                                                                                          <a:gd name="connsiteX29" fmla="*/ 513353 w 1363328"/>
                                                                                          <a:gd name="connsiteY29" fmla="*/ 207169 h 3023418"/>
                                                                                          <a:gd name="connsiteX30" fmla="*/ 627522 w 1363328"/>
                                                                                          <a:gd name="connsiteY30" fmla="*/ 296862 h 3023418"/>
                                                                                          <a:gd name="connsiteX31" fmla="*/ 711915 w 1363328"/>
                                                                                          <a:gd name="connsiteY31" fmla="*/ 391319 h 3023418"/>
                                                                                          <a:gd name="connsiteX32" fmla="*/ 773559 w 1363328"/>
                                                                                          <a:gd name="connsiteY32" fmla="*/ 386556 h 3023418"/>
                                                                                          <a:gd name="connsiteX33" fmla="*/ 819508 w 1363328"/>
                                                                                          <a:gd name="connsiteY33" fmla="*/ 419893 h 3023418"/>
                                                                                          <a:gd name="connsiteX34" fmla="*/ 838915 w 1363328"/>
                                                                                          <a:gd name="connsiteY34" fmla="*/ 433388 h 3023418"/>
                                                                                          <a:gd name="connsiteX35" fmla="*/ 836489 w 1363328"/>
                                                                                          <a:gd name="connsiteY35" fmla="*/ 432594 h 3023418"/>
                                                                                          <a:gd name="connsiteX36" fmla="*/ 851615 w 1363328"/>
                                                                                          <a:gd name="connsiteY36" fmla="*/ 442119 h 3023418"/>
                                                                                          <a:gd name="connsiteX37" fmla="*/ 884659 w 1363328"/>
                                                                                          <a:gd name="connsiteY37" fmla="*/ 451643 h 3023418"/>
                                                                                          <a:gd name="connsiteX38" fmla="*/ 887085 w 1363328"/>
                                                                                          <a:gd name="connsiteY38" fmla="*/ 427831 h 3023418"/>
                                                                                          <a:gd name="connsiteX39" fmla="*/ 719705 w 1363328"/>
                                                                                          <a:gd name="connsiteY39" fmla="*/ 187325 h 3023418"/>
                                                                                          <a:gd name="connsiteX40" fmla="*/ 685742 w 1363328"/>
                                                                                          <a:gd name="connsiteY40" fmla="*/ 151606 h 3023418"/>
                                                                                          <a:gd name="connsiteX41" fmla="*/ 668760 w 1363328"/>
                                                                                          <a:gd name="connsiteY41" fmla="*/ 151608 h 3023418"/>
                                                                                          <a:gd name="connsiteX42" fmla="*/ 731833 w 1363328"/>
                                                                                          <a:gd name="connsiteY42" fmla="*/ 170656 h 3023418"/>
                                                                                          <a:gd name="connsiteX43" fmla="*/ 773071 w 1363328"/>
                                                                                          <a:gd name="connsiteY43" fmla="*/ 201612 h 3023418"/>
                                                                                          <a:gd name="connsiteX44" fmla="*/ 870104 w 1363328"/>
                                                                                          <a:gd name="connsiteY44" fmla="*/ 280194 h 3023418"/>
                                                                                          <a:gd name="connsiteX45" fmla="*/ 911343 w 1363328"/>
                                                                                          <a:gd name="connsiteY45" fmla="*/ 299244 h 3023418"/>
                                                                                          <a:gd name="connsiteX46" fmla="*/ 975761 w 1363328"/>
                                                                                          <a:gd name="connsiteY46" fmla="*/ 397669 h 3023418"/>
                                                                                          <a:gd name="connsiteX47" fmla="*/ 1042115 w 1363328"/>
                                                                                          <a:gd name="connsiteY47" fmla="*/ 511969 h 3023418"/>
                                                                                          <a:gd name="connsiteX48" fmla="*/ 1073865 w 1363328"/>
                                                                                          <a:gd name="connsiteY48" fmla="*/ 531019 h 3023418"/>
                                                                                          <a:gd name="connsiteX49" fmla="*/ 1137365 w 1363328"/>
                                                                                          <a:gd name="connsiteY49" fmla="*/ 638969 h 3023418"/>
                                                                                          <a:gd name="connsiteX50" fmla="*/ 1213565 w 1363328"/>
                                                                                          <a:gd name="connsiteY50" fmla="*/ 708819 h 3023418"/>
                                                                                          <a:gd name="connsiteX51" fmla="*/ 1213565 w 1363328"/>
                                                                                          <a:gd name="connsiteY51" fmla="*/ 778669 h 3023418"/>
                                                                                          <a:gd name="connsiteX52" fmla="*/ 1213565 w 1363328"/>
                                                                                          <a:gd name="connsiteY52" fmla="*/ 931069 h 3023418"/>
                                                                                          <a:gd name="connsiteX53" fmla="*/ 1219915 w 1363328"/>
                                                                                          <a:gd name="connsiteY53" fmla="*/ 1045369 h 3023418"/>
                                                                                          <a:gd name="connsiteX54" fmla="*/ 1207215 w 1363328"/>
                                                                                          <a:gd name="connsiteY54" fmla="*/ 1083469 h 3023418"/>
                                                                                          <a:gd name="connsiteX55" fmla="*/ 1004015 w 1363328"/>
                                                                                          <a:gd name="connsiteY55" fmla="*/ 1108869 h 3023418"/>
                                                                                          <a:gd name="connsiteX56" fmla="*/ 902415 w 1363328"/>
                                                                                          <a:gd name="connsiteY56" fmla="*/ 1108869 h 3023418"/>
                                                                                          <a:gd name="connsiteX57" fmla="*/ 794465 w 1363328"/>
                                                                                          <a:gd name="connsiteY57" fmla="*/ 1108869 h 3023418"/>
                                                                                          <a:gd name="connsiteX58" fmla="*/ 737315 w 1363328"/>
                                                                                          <a:gd name="connsiteY58" fmla="*/ 1127919 h 3023418"/>
                                                                                          <a:gd name="connsiteX59" fmla="*/ 724615 w 1363328"/>
                                                                                          <a:gd name="connsiteY59" fmla="*/ 1178719 h 3023418"/>
                                                                                          <a:gd name="connsiteX60" fmla="*/ 724615 w 1363328"/>
                                                                                          <a:gd name="connsiteY60" fmla="*/ 1242219 h 3023418"/>
                                                                                          <a:gd name="connsiteX61" fmla="*/ 724615 w 1363328"/>
                                                                                          <a:gd name="connsiteY61" fmla="*/ 1318419 h 3023418"/>
                                                                                          <a:gd name="connsiteX62" fmla="*/ 743665 w 1363328"/>
                                                                                          <a:gd name="connsiteY62" fmla="*/ 1375569 h 3023418"/>
                                                                                          <a:gd name="connsiteX63" fmla="*/ 756365 w 1363328"/>
                                                                                          <a:gd name="connsiteY63" fmla="*/ 1400969 h 3023418"/>
                                                                                          <a:gd name="connsiteX64" fmla="*/ 781765 w 1363328"/>
                                                                                          <a:gd name="connsiteY64" fmla="*/ 1420019 h 3023418"/>
                                                                                          <a:gd name="connsiteX65" fmla="*/ 807165 w 1363328"/>
                                                                                          <a:gd name="connsiteY65" fmla="*/ 1439069 h 3023418"/>
                                                                                          <a:gd name="connsiteX66" fmla="*/ 788115 w 1363328"/>
                                                                                          <a:gd name="connsiteY66" fmla="*/ 1445419 h 3023418"/>
                                                                                          <a:gd name="connsiteX67" fmla="*/ 769065 w 1363328"/>
                                                                                          <a:gd name="connsiteY67" fmla="*/ 1445419 h 3023418"/>
                                                                                          <a:gd name="connsiteX68" fmla="*/ 769065 w 1363328"/>
                                                                                          <a:gd name="connsiteY68" fmla="*/ 1470819 h 3023418"/>
                                                                                          <a:gd name="connsiteX69" fmla="*/ 769065 w 1363328"/>
                                                                                          <a:gd name="connsiteY69" fmla="*/ 1470819 h 3023418"/>
                                                                                          <a:gd name="connsiteX70" fmla="*/ 769065 w 1363328"/>
                                                                                          <a:gd name="connsiteY70" fmla="*/ 1508919 h 3023418"/>
                                                                                          <a:gd name="connsiteX71" fmla="*/ 686515 w 1363328"/>
                                                                                          <a:gd name="connsiteY71" fmla="*/ 1470819 h 3023418"/>
                                                                                          <a:gd name="connsiteX72" fmla="*/ 591265 w 1363328"/>
                                                                                          <a:gd name="connsiteY72" fmla="*/ 1521619 h 3023418"/>
                                                                                          <a:gd name="connsiteX73" fmla="*/ 483315 w 1363328"/>
                                                                                          <a:gd name="connsiteY73" fmla="*/ 1680369 h 3023418"/>
                                                                                          <a:gd name="connsiteX74" fmla="*/ 476965 w 1363328"/>
                                                                                          <a:gd name="connsiteY74" fmla="*/ 1794669 h 3023418"/>
                                                                                          <a:gd name="connsiteX75" fmla="*/ 502365 w 1363328"/>
                                                                                          <a:gd name="connsiteY75" fmla="*/ 1915319 h 3023418"/>
                                                                                          <a:gd name="connsiteX76" fmla="*/ 502365 w 1363328"/>
                                                                                          <a:gd name="connsiteY76" fmla="*/ 2055019 h 3023418"/>
                                                                                          <a:gd name="connsiteX77" fmla="*/ 502365 w 1363328"/>
                                                                                          <a:gd name="connsiteY77" fmla="*/ 2232819 h 3023418"/>
                                                                                          <a:gd name="connsiteX78" fmla="*/ 502365 w 1363328"/>
                                                                                          <a:gd name="connsiteY78" fmla="*/ 2391569 h 3023418"/>
                                                                                          <a:gd name="connsiteX79" fmla="*/ 502365 w 1363328"/>
                                                                                          <a:gd name="connsiteY79" fmla="*/ 2524919 h 3023418"/>
                                                                                          <a:gd name="connsiteX80" fmla="*/ 515065 w 1363328"/>
                                                                                          <a:gd name="connsiteY80" fmla="*/ 2613819 h 3023418"/>
                                                                                          <a:gd name="connsiteX81" fmla="*/ 584915 w 1363328"/>
                                                                                          <a:gd name="connsiteY81" fmla="*/ 2626519 h 3023418"/>
                                                                                          <a:gd name="connsiteX82" fmla="*/ 661115 w 1363328"/>
                                                                                          <a:gd name="connsiteY82" fmla="*/ 2601119 h 3023418"/>
                                                                                          <a:gd name="connsiteX83" fmla="*/ 699215 w 1363328"/>
                                                                                          <a:gd name="connsiteY83" fmla="*/ 2550319 h 3023418"/>
                                                                                          <a:gd name="connsiteX84" fmla="*/ 712153 w 1363328"/>
                                                                                          <a:gd name="connsiteY84" fmla="*/ 2537619 h 3023418"/>
                                                                                          <a:gd name="connsiteX85" fmla="*/ 762715 w 1363328"/>
                                                                                          <a:gd name="connsiteY85" fmla="*/ 2594769 h 3023418"/>
                                                                                          <a:gd name="connsiteX86" fmla="*/ 813515 w 1363328"/>
                                                                                          <a:gd name="connsiteY86" fmla="*/ 2620169 h 3023418"/>
                                                                                          <a:gd name="connsiteX87" fmla="*/ 838915 w 1363328"/>
                                                                                          <a:gd name="connsiteY87" fmla="*/ 2620169 h 3023418"/>
                                                                                          <a:gd name="connsiteX88" fmla="*/ 832565 w 1363328"/>
                                                                                          <a:gd name="connsiteY88" fmla="*/ 2582069 h 3023418"/>
                                                                                          <a:gd name="connsiteX89" fmla="*/ 819865 w 1363328"/>
                                                                                          <a:gd name="connsiteY89" fmla="*/ 2575719 h 3023418"/>
                                                                                          <a:gd name="connsiteX90" fmla="*/ 1010365 w 1363328"/>
                                                                                          <a:gd name="connsiteY90" fmla="*/ 2702719 h 3023418"/>
                                                                                          <a:gd name="connsiteX91" fmla="*/ 1054815 w 1363328"/>
                                                                                          <a:gd name="connsiteY91" fmla="*/ 2715419 h 3023418"/>
                                                                                          <a:gd name="connsiteX92" fmla="*/ 1029415 w 1363328"/>
                                                                                          <a:gd name="connsiteY92" fmla="*/ 2658269 h 3023418"/>
                                                                                          <a:gd name="connsiteX93" fmla="*/ 1023065 w 1363328"/>
                                                                                          <a:gd name="connsiteY93" fmla="*/ 2613819 h 3023418"/>
                                                                                          <a:gd name="connsiteX94" fmla="*/ 1029415 w 1363328"/>
                                                                                          <a:gd name="connsiteY94" fmla="*/ 2607469 h 3023418"/>
                                                                                          <a:gd name="connsiteX95" fmla="*/ 1238965 w 1363328"/>
                                                                                          <a:gd name="connsiteY95" fmla="*/ 2728119 h 3023418"/>
                                                                                          <a:gd name="connsiteX96" fmla="*/ 1355232 w 1363328"/>
                                                                                          <a:gd name="connsiteY96" fmla="*/ 3014776 h 3023418"/>
                                                                                          <a:gd name="connsiteX0" fmla="*/ 1355232 w 1363328"/>
                                                                                          <a:gd name="connsiteY0" fmla="*/ 3014776 h 3023418"/>
                                                                                          <a:gd name="connsiteX1" fmla="*/ 1016715 w 1363328"/>
                                                                                          <a:gd name="connsiteY1" fmla="*/ 2886869 h 3023418"/>
                                                                                          <a:gd name="connsiteX2" fmla="*/ 1042115 w 1363328"/>
                                                                                          <a:gd name="connsiteY2" fmla="*/ 3023394 h 3023418"/>
                                                                                          <a:gd name="connsiteX3" fmla="*/ 788115 w 1363328"/>
                                                                                          <a:gd name="connsiteY3" fmla="*/ 2874169 h 3023418"/>
                                                                                          <a:gd name="connsiteX4" fmla="*/ 381715 w 1363328"/>
                                                                                          <a:gd name="connsiteY4" fmla="*/ 2626519 h 3023418"/>
                                                                                          <a:gd name="connsiteX5" fmla="*/ 349965 w 1363328"/>
                                                                                          <a:gd name="connsiteY5" fmla="*/ 2715419 h 3023418"/>
                                                                                          <a:gd name="connsiteX6" fmla="*/ 51515 w 1363328"/>
                                                                                          <a:gd name="connsiteY6" fmla="*/ 2582069 h 3023418"/>
                                                                                          <a:gd name="connsiteX7" fmla="*/ 38815 w 1363328"/>
                                                                                          <a:gd name="connsiteY7" fmla="*/ 2543969 h 3023418"/>
                                                                                          <a:gd name="connsiteX8" fmla="*/ 57865 w 1363328"/>
                                                                                          <a:gd name="connsiteY8" fmla="*/ 2499519 h 3023418"/>
                                                                                          <a:gd name="connsiteX9" fmla="*/ 115015 w 1363328"/>
                                                                                          <a:gd name="connsiteY9" fmla="*/ 2270919 h 3023418"/>
                                                                                          <a:gd name="connsiteX10" fmla="*/ 216615 w 1363328"/>
                                                                                          <a:gd name="connsiteY10" fmla="*/ 1928019 h 3023418"/>
                                                                                          <a:gd name="connsiteX11" fmla="*/ 273765 w 1363328"/>
                                                                                          <a:gd name="connsiteY11" fmla="*/ 1788319 h 3023418"/>
                                                                                          <a:gd name="connsiteX12" fmla="*/ 254715 w 1363328"/>
                                                                                          <a:gd name="connsiteY12" fmla="*/ 1667669 h 3023418"/>
                                                                                          <a:gd name="connsiteX13" fmla="*/ 203915 w 1363328"/>
                                                                                          <a:gd name="connsiteY13" fmla="*/ 1597819 h 3023418"/>
                                                                                          <a:gd name="connsiteX14" fmla="*/ 64215 w 1363328"/>
                                                                                          <a:gd name="connsiteY14" fmla="*/ 1508919 h 3023418"/>
                                                                                          <a:gd name="connsiteX15" fmla="*/ 26115 w 1363328"/>
                                                                                          <a:gd name="connsiteY15" fmla="*/ 1451769 h 3023418"/>
                                                                                          <a:gd name="connsiteX16" fmla="*/ 715 w 1363328"/>
                                                                                          <a:gd name="connsiteY16" fmla="*/ 1407319 h 3023418"/>
                                                                                          <a:gd name="connsiteX17" fmla="*/ 13415 w 1363328"/>
                                                                                          <a:gd name="connsiteY17" fmla="*/ 1350169 h 3023418"/>
                                                                                          <a:gd name="connsiteX18" fmla="*/ 76915 w 1363328"/>
                                                                                          <a:gd name="connsiteY18" fmla="*/ 1305719 h 3023418"/>
                                                                                          <a:gd name="connsiteX19" fmla="*/ 210265 w 1363328"/>
                                                                                          <a:gd name="connsiteY19" fmla="*/ 1096169 h 3023418"/>
                                                                                          <a:gd name="connsiteX20" fmla="*/ 330915 w 1363328"/>
                                                                                          <a:gd name="connsiteY20" fmla="*/ 689769 h 3023418"/>
                                                                                          <a:gd name="connsiteX21" fmla="*/ 369015 w 1363328"/>
                                                                                          <a:gd name="connsiteY21" fmla="*/ 359569 h 3023418"/>
                                                                                          <a:gd name="connsiteX22" fmla="*/ 267415 w 1363328"/>
                                                                                          <a:gd name="connsiteY22" fmla="*/ 156369 h 3023418"/>
                                                                                          <a:gd name="connsiteX23" fmla="*/ 222965 w 1363328"/>
                                                                                          <a:gd name="connsiteY23" fmla="*/ 130969 h 3023418"/>
                                                                                          <a:gd name="connsiteX24" fmla="*/ 197565 w 1363328"/>
                                                                                          <a:gd name="connsiteY24" fmla="*/ 130969 h 3023418"/>
                                                                                          <a:gd name="connsiteX25" fmla="*/ 216615 w 1363328"/>
                                                                                          <a:gd name="connsiteY25" fmla="*/ 111919 h 3023418"/>
                                                                                          <a:gd name="connsiteX26" fmla="*/ 278260 w 1363328"/>
                                                                                          <a:gd name="connsiteY26" fmla="*/ 54769 h 3023418"/>
                                                                                          <a:gd name="connsiteX27" fmla="*/ 334055 w 1363328"/>
                                                                                          <a:gd name="connsiteY27" fmla="*/ 0 h 3023418"/>
                                                                                          <a:gd name="connsiteX28" fmla="*/ 388778 w 1363328"/>
                                                                                          <a:gd name="connsiteY28" fmla="*/ 24606 h 3023418"/>
                                                                                          <a:gd name="connsiteX29" fmla="*/ 513353 w 1363328"/>
                                                                                          <a:gd name="connsiteY29" fmla="*/ 207169 h 3023418"/>
                                                                                          <a:gd name="connsiteX30" fmla="*/ 627522 w 1363328"/>
                                                                                          <a:gd name="connsiteY30" fmla="*/ 296862 h 3023418"/>
                                                                                          <a:gd name="connsiteX31" fmla="*/ 711915 w 1363328"/>
                                                                                          <a:gd name="connsiteY31" fmla="*/ 391319 h 3023418"/>
                                                                                          <a:gd name="connsiteX32" fmla="*/ 773559 w 1363328"/>
                                                                                          <a:gd name="connsiteY32" fmla="*/ 386556 h 3023418"/>
                                                                                          <a:gd name="connsiteX33" fmla="*/ 819508 w 1363328"/>
                                                                                          <a:gd name="connsiteY33" fmla="*/ 419893 h 3023418"/>
                                                                                          <a:gd name="connsiteX34" fmla="*/ 838915 w 1363328"/>
                                                                                          <a:gd name="connsiteY34" fmla="*/ 433388 h 3023418"/>
                                                                                          <a:gd name="connsiteX35" fmla="*/ 836489 w 1363328"/>
                                                                                          <a:gd name="connsiteY35" fmla="*/ 432594 h 3023418"/>
                                                                                          <a:gd name="connsiteX36" fmla="*/ 851615 w 1363328"/>
                                                                                          <a:gd name="connsiteY36" fmla="*/ 442119 h 3023418"/>
                                                                                          <a:gd name="connsiteX37" fmla="*/ 884659 w 1363328"/>
                                                                                          <a:gd name="connsiteY37" fmla="*/ 451643 h 3023418"/>
                                                                                          <a:gd name="connsiteX38" fmla="*/ 887085 w 1363328"/>
                                                                                          <a:gd name="connsiteY38" fmla="*/ 427831 h 3023418"/>
                                                                                          <a:gd name="connsiteX39" fmla="*/ 710002 w 1363328"/>
                                                                                          <a:gd name="connsiteY39" fmla="*/ 180182 h 3023418"/>
                                                                                          <a:gd name="connsiteX40" fmla="*/ 685742 w 1363328"/>
                                                                                          <a:gd name="connsiteY40" fmla="*/ 151606 h 3023418"/>
                                                                                          <a:gd name="connsiteX41" fmla="*/ 668760 w 1363328"/>
                                                                                          <a:gd name="connsiteY41" fmla="*/ 151608 h 3023418"/>
                                                                                          <a:gd name="connsiteX42" fmla="*/ 731833 w 1363328"/>
                                                                                          <a:gd name="connsiteY42" fmla="*/ 170656 h 3023418"/>
                                                                                          <a:gd name="connsiteX43" fmla="*/ 773071 w 1363328"/>
                                                                                          <a:gd name="connsiteY43" fmla="*/ 201612 h 3023418"/>
                                                                                          <a:gd name="connsiteX44" fmla="*/ 870104 w 1363328"/>
                                                                                          <a:gd name="connsiteY44" fmla="*/ 280194 h 3023418"/>
                                                                                          <a:gd name="connsiteX45" fmla="*/ 911343 w 1363328"/>
                                                                                          <a:gd name="connsiteY45" fmla="*/ 299244 h 3023418"/>
                                                                                          <a:gd name="connsiteX46" fmla="*/ 975761 w 1363328"/>
                                                                                          <a:gd name="connsiteY46" fmla="*/ 397669 h 3023418"/>
                                                                                          <a:gd name="connsiteX47" fmla="*/ 1042115 w 1363328"/>
                                                                                          <a:gd name="connsiteY47" fmla="*/ 511969 h 3023418"/>
                                                                                          <a:gd name="connsiteX48" fmla="*/ 1073865 w 1363328"/>
                                                                                          <a:gd name="connsiteY48" fmla="*/ 531019 h 3023418"/>
                                                                                          <a:gd name="connsiteX49" fmla="*/ 1137365 w 1363328"/>
                                                                                          <a:gd name="connsiteY49" fmla="*/ 638969 h 3023418"/>
                                                                                          <a:gd name="connsiteX50" fmla="*/ 1213565 w 1363328"/>
                                                                                          <a:gd name="connsiteY50" fmla="*/ 708819 h 3023418"/>
                                                                                          <a:gd name="connsiteX51" fmla="*/ 1213565 w 1363328"/>
                                                                                          <a:gd name="connsiteY51" fmla="*/ 778669 h 3023418"/>
                                                                                          <a:gd name="connsiteX52" fmla="*/ 1213565 w 1363328"/>
                                                                                          <a:gd name="connsiteY52" fmla="*/ 931069 h 3023418"/>
                                                                                          <a:gd name="connsiteX53" fmla="*/ 1219915 w 1363328"/>
                                                                                          <a:gd name="connsiteY53" fmla="*/ 1045369 h 3023418"/>
                                                                                          <a:gd name="connsiteX54" fmla="*/ 1207215 w 1363328"/>
                                                                                          <a:gd name="connsiteY54" fmla="*/ 1083469 h 3023418"/>
                                                                                          <a:gd name="connsiteX55" fmla="*/ 1004015 w 1363328"/>
                                                                                          <a:gd name="connsiteY55" fmla="*/ 1108869 h 3023418"/>
                                                                                          <a:gd name="connsiteX56" fmla="*/ 902415 w 1363328"/>
                                                                                          <a:gd name="connsiteY56" fmla="*/ 1108869 h 3023418"/>
                                                                                          <a:gd name="connsiteX57" fmla="*/ 794465 w 1363328"/>
                                                                                          <a:gd name="connsiteY57" fmla="*/ 1108869 h 3023418"/>
                                                                                          <a:gd name="connsiteX58" fmla="*/ 737315 w 1363328"/>
                                                                                          <a:gd name="connsiteY58" fmla="*/ 1127919 h 3023418"/>
                                                                                          <a:gd name="connsiteX59" fmla="*/ 724615 w 1363328"/>
                                                                                          <a:gd name="connsiteY59" fmla="*/ 1178719 h 3023418"/>
                                                                                          <a:gd name="connsiteX60" fmla="*/ 724615 w 1363328"/>
                                                                                          <a:gd name="connsiteY60" fmla="*/ 1242219 h 3023418"/>
                                                                                          <a:gd name="connsiteX61" fmla="*/ 724615 w 1363328"/>
                                                                                          <a:gd name="connsiteY61" fmla="*/ 1318419 h 3023418"/>
                                                                                          <a:gd name="connsiteX62" fmla="*/ 743665 w 1363328"/>
                                                                                          <a:gd name="connsiteY62" fmla="*/ 1375569 h 3023418"/>
                                                                                          <a:gd name="connsiteX63" fmla="*/ 756365 w 1363328"/>
                                                                                          <a:gd name="connsiteY63" fmla="*/ 1400969 h 3023418"/>
                                                                                          <a:gd name="connsiteX64" fmla="*/ 781765 w 1363328"/>
                                                                                          <a:gd name="connsiteY64" fmla="*/ 1420019 h 3023418"/>
                                                                                          <a:gd name="connsiteX65" fmla="*/ 807165 w 1363328"/>
                                                                                          <a:gd name="connsiteY65" fmla="*/ 1439069 h 3023418"/>
                                                                                          <a:gd name="connsiteX66" fmla="*/ 788115 w 1363328"/>
                                                                                          <a:gd name="connsiteY66" fmla="*/ 1445419 h 3023418"/>
                                                                                          <a:gd name="connsiteX67" fmla="*/ 769065 w 1363328"/>
                                                                                          <a:gd name="connsiteY67" fmla="*/ 1445419 h 3023418"/>
                                                                                          <a:gd name="connsiteX68" fmla="*/ 769065 w 1363328"/>
                                                                                          <a:gd name="connsiteY68" fmla="*/ 1470819 h 3023418"/>
                                                                                          <a:gd name="connsiteX69" fmla="*/ 769065 w 1363328"/>
                                                                                          <a:gd name="connsiteY69" fmla="*/ 1470819 h 3023418"/>
                                                                                          <a:gd name="connsiteX70" fmla="*/ 769065 w 1363328"/>
                                                                                          <a:gd name="connsiteY70" fmla="*/ 1508919 h 3023418"/>
                                                                                          <a:gd name="connsiteX71" fmla="*/ 686515 w 1363328"/>
                                                                                          <a:gd name="connsiteY71" fmla="*/ 1470819 h 3023418"/>
                                                                                          <a:gd name="connsiteX72" fmla="*/ 591265 w 1363328"/>
                                                                                          <a:gd name="connsiteY72" fmla="*/ 1521619 h 3023418"/>
                                                                                          <a:gd name="connsiteX73" fmla="*/ 483315 w 1363328"/>
                                                                                          <a:gd name="connsiteY73" fmla="*/ 1680369 h 3023418"/>
                                                                                          <a:gd name="connsiteX74" fmla="*/ 476965 w 1363328"/>
                                                                                          <a:gd name="connsiteY74" fmla="*/ 1794669 h 3023418"/>
                                                                                          <a:gd name="connsiteX75" fmla="*/ 502365 w 1363328"/>
                                                                                          <a:gd name="connsiteY75" fmla="*/ 1915319 h 3023418"/>
                                                                                          <a:gd name="connsiteX76" fmla="*/ 502365 w 1363328"/>
                                                                                          <a:gd name="connsiteY76" fmla="*/ 2055019 h 3023418"/>
                                                                                          <a:gd name="connsiteX77" fmla="*/ 502365 w 1363328"/>
                                                                                          <a:gd name="connsiteY77" fmla="*/ 2232819 h 3023418"/>
                                                                                          <a:gd name="connsiteX78" fmla="*/ 502365 w 1363328"/>
                                                                                          <a:gd name="connsiteY78" fmla="*/ 2391569 h 3023418"/>
                                                                                          <a:gd name="connsiteX79" fmla="*/ 502365 w 1363328"/>
                                                                                          <a:gd name="connsiteY79" fmla="*/ 2524919 h 3023418"/>
                                                                                          <a:gd name="connsiteX80" fmla="*/ 515065 w 1363328"/>
                                                                                          <a:gd name="connsiteY80" fmla="*/ 2613819 h 3023418"/>
                                                                                          <a:gd name="connsiteX81" fmla="*/ 584915 w 1363328"/>
                                                                                          <a:gd name="connsiteY81" fmla="*/ 2626519 h 3023418"/>
                                                                                          <a:gd name="connsiteX82" fmla="*/ 661115 w 1363328"/>
                                                                                          <a:gd name="connsiteY82" fmla="*/ 2601119 h 3023418"/>
                                                                                          <a:gd name="connsiteX83" fmla="*/ 699215 w 1363328"/>
                                                                                          <a:gd name="connsiteY83" fmla="*/ 2550319 h 3023418"/>
                                                                                          <a:gd name="connsiteX84" fmla="*/ 712153 w 1363328"/>
                                                                                          <a:gd name="connsiteY84" fmla="*/ 2537619 h 3023418"/>
                                                                                          <a:gd name="connsiteX85" fmla="*/ 762715 w 1363328"/>
                                                                                          <a:gd name="connsiteY85" fmla="*/ 2594769 h 3023418"/>
                                                                                          <a:gd name="connsiteX86" fmla="*/ 813515 w 1363328"/>
                                                                                          <a:gd name="connsiteY86" fmla="*/ 2620169 h 3023418"/>
                                                                                          <a:gd name="connsiteX87" fmla="*/ 838915 w 1363328"/>
                                                                                          <a:gd name="connsiteY87" fmla="*/ 2620169 h 3023418"/>
                                                                                          <a:gd name="connsiteX88" fmla="*/ 832565 w 1363328"/>
                                                                                          <a:gd name="connsiteY88" fmla="*/ 2582069 h 3023418"/>
                                                                                          <a:gd name="connsiteX89" fmla="*/ 819865 w 1363328"/>
                                                                                          <a:gd name="connsiteY89" fmla="*/ 2575719 h 3023418"/>
                                                                                          <a:gd name="connsiteX90" fmla="*/ 1010365 w 1363328"/>
                                                                                          <a:gd name="connsiteY90" fmla="*/ 2702719 h 3023418"/>
                                                                                          <a:gd name="connsiteX91" fmla="*/ 1054815 w 1363328"/>
                                                                                          <a:gd name="connsiteY91" fmla="*/ 2715419 h 3023418"/>
                                                                                          <a:gd name="connsiteX92" fmla="*/ 1029415 w 1363328"/>
                                                                                          <a:gd name="connsiteY92" fmla="*/ 2658269 h 3023418"/>
                                                                                          <a:gd name="connsiteX93" fmla="*/ 1023065 w 1363328"/>
                                                                                          <a:gd name="connsiteY93" fmla="*/ 2613819 h 3023418"/>
                                                                                          <a:gd name="connsiteX94" fmla="*/ 1029415 w 1363328"/>
                                                                                          <a:gd name="connsiteY94" fmla="*/ 2607469 h 3023418"/>
                                                                                          <a:gd name="connsiteX95" fmla="*/ 1238965 w 1363328"/>
                                                                                          <a:gd name="connsiteY95" fmla="*/ 2728119 h 3023418"/>
                                                                                          <a:gd name="connsiteX96" fmla="*/ 1355232 w 1363328"/>
                                                                                          <a:gd name="connsiteY96" fmla="*/ 3014776 h 3023418"/>
                                                                                          <a:gd name="connsiteX0" fmla="*/ 1355232 w 1363328"/>
                                                                                          <a:gd name="connsiteY0" fmla="*/ 3014776 h 3023418"/>
                                                                                          <a:gd name="connsiteX1" fmla="*/ 1016715 w 1363328"/>
                                                                                          <a:gd name="connsiteY1" fmla="*/ 2886869 h 3023418"/>
                                                                                          <a:gd name="connsiteX2" fmla="*/ 1042115 w 1363328"/>
                                                                                          <a:gd name="connsiteY2" fmla="*/ 3023394 h 3023418"/>
                                                                                          <a:gd name="connsiteX3" fmla="*/ 788115 w 1363328"/>
                                                                                          <a:gd name="connsiteY3" fmla="*/ 2874169 h 3023418"/>
                                                                                          <a:gd name="connsiteX4" fmla="*/ 391418 w 1363328"/>
                                                                                          <a:gd name="connsiteY4" fmla="*/ 2640807 h 3023418"/>
                                                                                          <a:gd name="connsiteX5" fmla="*/ 349965 w 1363328"/>
                                                                                          <a:gd name="connsiteY5" fmla="*/ 2715419 h 3023418"/>
                                                                                          <a:gd name="connsiteX6" fmla="*/ 51515 w 1363328"/>
                                                                                          <a:gd name="connsiteY6" fmla="*/ 2582069 h 3023418"/>
                                                                                          <a:gd name="connsiteX7" fmla="*/ 38815 w 1363328"/>
                                                                                          <a:gd name="connsiteY7" fmla="*/ 2543969 h 3023418"/>
                                                                                          <a:gd name="connsiteX8" fmla="*/ 57865 w 1363328"/>
                                                                                          <a:gd name="connsiteY8" fmla="*/ 2499519 h 3023418"/>
                                                                                          <a:gd name="connsiteX9" fmla="*/ 115015 w 1363328"/>
                                                                                          <a:gd name="connsiteY9" fmla="*/ 2270919 h 3023418"/>
                                                                                          <a:gd name="connsiteX10" fmla="*/ 216615 w 1363328"/>
                                                                                          <a:gd name="connsiteY10" fmla="*/ 1928019 h 3023418"/>
                                                                                          <a:gd name="connsiteX11" fmla="*/ 273765 w 1363328"/>
                                                                                          <a:gd name="connsiteY11" fmla="*/ 1788319 h 3023418"/>
                                                                                          <a:gd name="connsiteX12" fmla="*/ 254715 w 1363328"/>
                                                                                          <a:gd name="connsiteY12" fmla="*/ 1667669 h 3023418"/>
                                                                                          <a:gd name="connsiteX13" fmla="*/ 203915 w 1363328"/>
                                                                                          <a:gd name="connsiteY13" fmla="*/ 1597819 h 3023418"/>
                                                                                          <a:gd name="connsiteX14" fmla="*/ 64215 w 1363328"/>
                                                                                          <a:gd name="connsiteY14" fmla="*/ 1508919 h 3023418"/>
                                                                                          <a:gd name="connsiteX15" fmla="*/ 26115 w 1363328"/>
                                                                                          <a:gd name="connsiteY15" fmla="*/ 1451769 h 3023418"/>
                                                                                          <a:gd name="connsiteX16" fmla="*/ 715 w 1363328"/>
                                                                                          <a:gd name="connsiteY16" fmla="*/ 1407319 h 3023418"/>
                                                                                          <a:gd name="connsiteX17" fmla="*/ 13415 w 1363328"/>
                                                                                          <a:gd name="connsiteY17" fmla="*/ 1350169 h 3023418"/>
                                                                                          <a:gd name="connsiteX18" fmla="*/ 76915 w 1363328"/>
                                                                                          <a:gd name="connsiteY18" fmla="*/ 1305719 h 3023418"/>
                                                                                          <a:gd name="connsiteX19" fmla="*/ 210265 w 1363328"/>
                                                                                          <a:gd name="connsiteY19" fmla="*/ 1096169 h 3023418"/>
                                                                                          <a:gd name="connsiteX20" fmla="*/ 330915 w 1363328"/>
                                                                                          <a:gd name="connsiteY20" fmla="*/ 689769 h 3023418"/>
                                                                                          <a:gd name="connsiteX21" fmla="*/ 369015 w 1363328"/>
                                                                                          <a:gd name="connsiteY21" fmla="*/ 359569 h 3023418"/>
                                                                                          <a:gd name="connsiteX22" fmla="*/ 267415 w 1363328"/>
                                                                                          <a:gd name="connsiteY22" fmla="*/ 156369 h 3023418"/>
                                                                                          <a:gd name="connsiteX23" fmla="*/ 222965 w 1363328"/>
                                                                                          <a:gd name="connsiteY23" fmla="*/ 130969 h 3023418"/>
                                                                                          <a:gd name="connsiteX24" fmla="*/ 197565 w 1363328"/>
                                                                                          <a:gd name="connsiteY24" fmla="*/ 130969 h 3023418"/>
                                                                                          <a:gd name="connsiteX25" fmla="*/ 216615 w 1363328"/>
                                                                                          <a:gd name="connsiteY25" fmla="*/ 111919 h 3023418"/>
                                                                                          <a:gd name="connsiteX26" fmla="*/ 278260 w 1363328"/>
                                                                                          <a:gd name="connsiteY26" fmla="*/ 54769 h 3023418"/>
                                                                                          <a:gd name="connsiteX27" fmla="*/ 334055 w 1363328"/>
                                                                                          <a:gd name="connsiteY27" fmla="*/ 0 h 3023418"/>
                                                                                          <a:gd name="connsiteX28" fmla="*/ 388778 w 1363328"/>
                                                                                          <a:gd name="connsiteY28" fmla="*/ 24606 h 3023418"/>
                                                                                          <a:gd name="connsiteX29" fmla="*/ 513353 w 1363328"/>
                                                                                          <a:gd name="connsiteY29" fmla="*/ 207169 h 3023418"/>
                                                                                          <a:gd name="connsiteX30" fmla="*/ 627522 w 1363328"/>
                                                                                          <a:gd name="connsiteY30" fmla="*/ 296862 h 3023418"/>
                                                                                          <a:gd name="connsiteX31" fmla="*/ 711915 w 1363328"/>
                                                                                          <a:gd name="connsiteY31" fmla="*/ 391319 h 3023418"/>
                                                                                          <a:gd name="connsiteX32" fmla="*/ 773559 w 1363328"/>
                                                                                          <a:gd name="connsiteY32" fmla="*/ 386556 h 3023418"/>
                                                                                          <a:gd name="connsiteX33" fmla="*/ 819508 w 1363328"/>
                                                                                          <a:gd name="connsiteY33" fmla="*/ 419893 h 3023418"/>
                                                                                          <a:gd name="connsiteX34" fmla="*/ 838915 w 1363328"/>
                                                                                          <a:gd name="connsiteY34" fmla="*/ 433388 h 3023418"/>
                                                                                          <a:gd name="connsiteX35" fmla="*/ 836489 w 1363328"/>
                                                                                          <a:gd name="connsiteY35" fmla="*/ 432594 h 3023418"/>
                                                                                          <a:gd name="connsiteX36" fmla="*/ 851615 w 1363328"/>
                                                                                          <a:gd name="connsiteY36" fmla="*/ 442119 h 3023418"/>
                                                                                          <a:gd name="connsiteX37" fmla="*/ 884659 w 1363328"/>
                                                                                          <a:gd name="connsiteY37" fmla="*/ 451643 h 3023418"/>
                                                                                          <a:gd name="connsiteX38" fmla="*/ 887085 w 1363328"/>
                                                                                          <a:gd name="connsiteY38" fmla="*/ 427831 h 3023418"/>
                                                                                          <a:gd name="connsiteX39" fmla="*/ 710002 w 1363328"/>
                                                                                          <a:gd name="connsiteY39" fmla="*/ 180182 h 3023418"/>
                                                                                          <a:gd name="connsiteX40" fmla="*/ 685742 w 1363328"/>
                                                                                          <a:gd name="connsiteY40" fmla="*/ 151606 h 3023418"/>
                                                                                          <a:gd name="connsiteX41" fmla="*/ 668760 w 1363328"/>
                                                                                          <a:gd name="connsiteY41" fmla="*/ 151608 h 3023418"/>
                                                                                          <a:gd name="connsiteX42" fmla="*/ 731833 w 1363328"/>
                                                                                          <a:gd name="connsiteY42" fmla="*/ 170656 h 3023418"/>
                                                                                          <a:gd name="connsiteX43" fmla="*/ 773071 w 1363328"/>
                                                                                          <a:gd name="connsiteY43" fmla="*/ 201612 h 3023418"/>
                                                                                          <a:gd name="connsiteX44" fmla="*/ 870104 w 1363328"/>
                                                                                          <a:gd name="connsiteY44" fmla="*/ 280194 h 3023418"/>
                                                                                          <a:gd name="connsiteX45" fmla="*/ 911343 w 1363328"/>
                                                                                          <a:gd name="connsiteY45" fmla="*/ 299244 h 3023418"/>
                                                                                          <a:gd name="connsiteX46" fmla="*/ 975761 w 1363328"/>
                                                                                          <a:gd name="connsiteY46" fmla="*/ 397669 h 3023418"/>
                                                                                          <a:gd name="connsiteX47" fmla="*/ 1042115 w 1363328"/>
                                                                                          <a:gd name="connsiteY47" fmla="*/ 511969 h 3023418"/>
                                                                                          <a:gd name="connsiteX48" fmla="*/ 1073865 w 1363328"/>
                                                                                          <a:gd name="connsiteY48" fmla="*/ 531019 h 3023418"/>
                                                                                          <a:gd name="connsiteX49" fmla="*/ 1137365 w 1363328"/>
                                                                                          <a:gd name="connsiteY49" fmla="*/ 638969 h 3023418"/>
                                                                                          <a:gd name="connsiteX50" fmla="*/ 1213565 w 1363328"/>
                                                                                          <a:gd name="connsiteY50" fmla="*/ 708819 h 3023418"/>
                                                                                          <a:gd name="connsiteX51" fmla="*/ 1213565 w 1363328"/>
                                                                                          <a:gd name="connsiteY51" fmla="*/ 778669 h 3023418"/>
                                                                                          <a:gd name="connsiteX52" fmla="*/ 1213565 w 1363328"/>
                                                                                          <a:gd name="connsiteY52" fmla="*/ 931069 h 3023418"/>
                                                                                          <a:gd name="connsiteX53" fmla="*/ 1219915 w 1363328"/>
                                                                                          <a:gd name="connsiteY53" fmla="*/ 1045369 h 3023418"/>
                                                                                          <a:gd name="connsiteX54" fmla="*/ 1207215 w 1363328"/>
                                                                                          <a:gd name="connsiteY54" fmla="*/ 1083469 h 3023418"/>
                                                                                          <a:gd name="connsiteX55" fmla="*/ 1004015 w 1363328"/>
                                                                                          <a:gd name="connsiteY55" fmla="*/ 1108869 h 3023418"/>
                                                                                          <a:gd name="connsiteX56" fmla="*/ 902415 w 1363328"/>
                                                                                          <a:gd name="connsiteY56" fmla="*/ 1108869 h 3023418"/>
                                                                                          <a:gd name="connsiteX57" fmla="*/ 794465 w 1363328"/>
                                                                                          <a:gd name="connsiteY57" fmla="*/ 1108869 h 3023418"/>
                                                                                          <a:gd name="connsiteX58" fmla="*/ 737315 w 1363328"/>
                                                                                          <a:gd name="connsiteY58" fmla="*/ 1127919 h 3023418"/>
                                                                                          <a:gd name="connsiteX59" fmla="*/ 724615 w 1363328"/>
                                                                                          <a:gd name="connsiteY59" fmla="*/ 1178719 h 3023418"/>
                                                                                          <a:gd name="connsiteX60" fmla="*/ 724615 w 1363328"/>
                                                                                          <a:gd name="connsiteY60" fmla="*/ 1242219 h 3023418"/>
                                                                                          <a:gd name="connsiteX61" fmla="*/ 724615 w 1363328"/>
                                                                                          <a:gd name="connsiteY61" fmla="*/ 1318419 h 3023418"/>
                                                                                          <a:gd name="connsiteX62" fmla="*/ 743665 w 1363328"/>
                                                                                          <a:gd name="connsiteY62" fmla="*/ 1375569 h 3023418"/>
                                                                                          <a:gd name="connsiteX63" fmla="*/ 756365 w 1363328"/>
                                                                                          <a:gd name="connsiteY63" fmla="*/ 1400969 h 3023418"/>
                                                                                          <a:gd name="connsiteX64" fmla="*/ 781765 w 1363328"/>
                                                                                          <a:gd name="connsiteY64" fmla="*/ 1420019 h 3023418"/>
                                                                                          <a:gd name="connsiteX65" fmla="*/ 807165 w 1363328"/>
                                                                                          <a:gd name="connsiteY65" fmla="*/ 1439069 h 3023418"/>
                                                                                          <a:gd name="connsiteX66" fmla="*/ 788115 w 1363328"/>
                                                                                          <a:gd name="connsiteY66" fmla="*/ 1445419 h 3023418"/>
                                                                                          <a:gd name="connsiteX67" fmla="*/ 769065 w 1363328"/>
                                                                                          <a:gd name="connsiteY67" fmla="*/ 1445419 h 3023418"/>
                                                                                          <a:gd name="connsiteX68" fmla="*/ 769065 w 1363328"/>
                                                                                          <a:gd name="connsiteY68" fmla="*/ 1470819 h 3023418"/>
                                                                                          <a:gd name="connsiteX69" fmla="*/ 769065 w 1363328"/>
                                                                                          <a:gd name="connsiteY69" fmla="*/ 1470819 h 3023418"/>
                                                                                          <a:gd name="connsiteX70" fmla="*/ 769065 w 1363328"/>
                                                                                          <a:gd name="connsiteY70" fmla="*/ 1508919 h 3023418"/>
                                                                                          <a:gd name="connsiteX71" fmla="*/ 686515 w 1363328"/>
                                                                                          <a:gd name="connsiteY71" fmla="*/ 1470819 h 3023418"/>
                                                                                          <a:gd name="connsiteX72" fmla="*/ 591265 w 1363328"/>
                                                                                          <a:gd name="connsiteY72" fmla="*/ 1521619 h 3023418"/>
                                                                                          <a:gd name="connsiteX73" fmla="*/ 483315 w 1363328"/>
                                                                                          <a:gd name="connsiteY73" fmla="*/ 1680369 h 3023418"/>
                                                                                          <a:gd name="connsiteX74" fmla="*/ 476965 w 1363328"/>
                                                                                          <a:gd name="connsiteY74" fmla="*/ 1794669 h 3023418"/>
                                                                                          <a:gd name="connsiteX75" fmla="*/ 502365 w 1363328"/>
                                                                                          <a:gd name="connsiteY75" fmla="*/ 1915319 h 3023418"/>
                                                                                          <a:gd name="connsiteX76" fmla="*/ 502365 w 1363328"/>
                                                                                          <a:gd name="connsiteY76" fmla="*/ 2055019 h 3023418"/>
                                                                                          <a:gd name="connsiteX77" fmla="*/ 502365 w 1363328"/>
                                                                                          <a:gd name="connsiteY77" fmla="*/ 2232819 h 3023418"/>
                                                                                          <a:gd name="connsiteX78" fmla="*/ 502365 w 1363328"/>
                                                                                          <a:gd name="connsiteY78" fmla="*/ 2391569 h 3023418"/>
                                                                                          <a:gd name="connsiteX79" fmla="*/ 502365 w 1363328"/>
                                                                                          <a:gd name="connsiteY79" fmla="*/ 2524919 h 3023418"/>
                                                                                          <a:gd name="connsiteX80" fmla="*/ 515065 w 1363328"/>
                                                                                          <a:gd name="connsiteY80" fmla="*/ 2613819 h 3023418"/>
                                                                                          <a:gd name="connsiteX81" fmla="*/ 584915 w 1363328"/>
                                                                                          <a:gd name="connsiteY81" fmla="*/ 2626519 h 3023418"/>
                                                                                          <a:gd name="connsiteX82" fmla="*/ 661115 w 1363328"/>
                                                                                          <a:gd name="connsiteY82" fmla="*/ 2601119 h 3023418"/>
                                                                                          <a:gd name="connsiteX83" fmla="*/ 699215 w 1363328"/>
                                                                                          <a:gd name="connsiteY83" fmla="*/ 2550319 h 3023418"/>
                                                                                          <a:gd name="connsiteX84" fmla="*/ 712153 w 1363328"/>
                                                                                          <a:gd name="connsiteY84" fmla="*/ 2537619 h 3023418"/>
                                                                                          <a:gd name="connsiteX85" fmla="*/ 762715 w 1363328"/>
                                                                                          <a:gd name="connsiteY85" fmla="*/ 2594769 h 3023418"/>
                                                                                          <a:gd name="connsiteX86" fmla="*/ 813515 w 1363328"/>
                                                                                          <a:gd name="connsiteY86" fmla="*/ 2620169 h 3023418"/>
                                                                                          <a:gd name="connsiteX87" fmla="*/ 838915 w 1363328"/>
                                                                                          <a:gd name="connsiteY87" fmla="*/ 2620169 h 3023418"/>
                                                                                          <a:gd name="connsiteX88" fmla="*/ 832565 w 1363328"/>
                                                                                          <a:gd name="connsiteY88" fmla="*/ 2582069 h 3023418"/>
                                                                                          <a:gd name="connsiteX89" fmla="*/ 819865 w 1363328"/>
                                                                                          <a:gd name="connsiteY89" fmla="*/ 2575719 h 3023418"/>
                                                                                          <a:gd name="connsiteX90" fmla="*/ 1010365 w 1363328"/>
                                                                                          <a:gd name="connsiteY90" fmla="*/ 2702719 h 3023418"/>
                                                                                          <a:gd name="connsiteX91" fmla="*/ 1054815 w 1363328"/>
                                                                                          <a:gd name="connsiteY91" fmla="*/ 2715419 h 3023418"/>
                                                                                          <a:gd name="connsiteX92" fmla="*/ 1029415 w 1363328"/>
                                                                                          <a:gd name="connsiteY92" fmla="*/ 2658269 h 3023418"/>
                                                                                          <a:gd name="connsiteX93" fmla="*/ 1023065 w 1363328"/>
                                                                                          <a:gd name="connsiteY93" fmla="*/ 2613819 h 3023418"/>
                                                                                          <a:gd name="connsiteX94" fmla="*/ 1029415 w 1363328"/>
                                                                                          <a:gd name="connsiteY94" fmla="*/ 2607469 h 3023418"/>
                                                                                          <a:gd name="connsiteX95" fmla="*/ 1238965 w 1363328"/>
                                                                                          <a:gd name="connsiteY95" fmla="*/ 2728119 h 3023418"/>
                                                                                          <a:gd name="connsiteX96" fmla="*/ 1355232 w 1363328"/>
                                                                                          <a:gd name="connsiteY96" fmla="*/ 3014776 h 3023418"/>
                                                                                          <a:gd name="connsiteX0" fmla="*/ 1355232 w 1363328"/>
                                                                                          <a:gd name="connsiteY0" fmla="*/ 3014776 h 3023418"/>
                                                                                          <a:gd name="connsiteX1" fmla="*/ 1016715 w 1363328"/>
                                                                                          <a:gd name="connsiteY1" fmla="*/ 2886869 h 3023418"/>
                                                                                          <a:gd name="connsiteX2" fmla="*/ 1042115 w 1363328"/>
                                                                                          <a:gd name="connsiteY2" fmla="*/ 3023394 h 3023418"/>
                                                                                          <a:gd name="connsiteX3" fmla="*/ 788115 w 1363328"/>
                                                                                          <a:gd name="connsiteY3" fmla="*/ 2874169 h 3023418"/>
                                                                                          <a:gd name="connsiteX4" fmla="*/ 391418 w 1363328"/>
                                                                                          <a:gd name="connsiteY4" fmla="*/ 2640807 h 3023418"/>
                                                                                          <a:gd name="connsiteX5" fmla="*/ 377664 w 1363328"/>
                                                                                          <a:gd name="connsiteY5" fmla="*/ 2670969 h 3023418"/>
                                                                                          <a:gd name="connsiteX6" fmla="*/ 349965 w 1363328"/>
                                                                                          <a:gd name="connsiteY6" fmla="*/ 2715419 h 3023418"/>
                                                                                          <a:gd name="connsiteX7" fmla="*/ 51515 w 1363328"/>
                                                                                          <a:gd name="connsiteY7" fmla="*/ 2582069 h 3023418"/>
                                                                                          <a:gd name="connsiteX8" fmla="*/ 38815 w 1363328"/>
                                                                                          <a:gd name="connsiteY8" fmla="*/ 2543969 h 3023418"/>
                                                                                          <a:gd name="connsiteX9" fmla="*/ 57865 w 1363328"/>
                                                                                          <a:gd name="connsiteY9" fmla="*/ 2499519 h 3023418"/>
                                                                                          <a:gd name="connsiteX10" fmla="*/ 115015 w 1363328"/>
                                                                                          <a:gd name="connsiteY10" fmla="*/ 2270919 h 3023418"/>
                                                                                          <a:gd name="connsiteX11" fmla="*/ 216615 w 1363328"/>
                                                                                          <a:gd name="connsiteY11" fmla="*/ 1928019 h 3023418"/>
                                                                                          <a:gd name="connsiteX12" fmla="*/ 273765 w 1363328"/>
                                                                                          <a:gd name="connsiteY12" fmla="*/ 1788319 h 3023418"/>
                                                                                          <a:gd name="connsiteX13" fmla="*/ 254715 w 1363328"/>
                                                                                          <a:gd name="connsiteY13" fmla="*/ 1667669 h 3023418"/>
                                                                                          <a:gd name="connsiteX14" fmla="*/ 203915 w 1363328"/>
                                                                                          <a:gd name="connsiteY14" fmla="*/ 1597819 h 3023418"/>
                                                                                          <a:gd name="connsiteX15" fmla="*/ 64215 w 1363328"/>
                                                                                          <a:gd name="connsiteY15" fmla="*/ 1508919 h 3023418"/>
                                                                                          <a:gd name="connsiteX16" fmla="*/ 26115 w 1363328"/>
                                                                                          <a:gd name="connsiteY16" fmla="*/ 1451769 h 3023418"/>
                                                                                          <a:gd name="connsiteX17" fmla="*/ 715 w 1363328"/>
                                                                                          <a:gd name="connsiteY17" fmla="*/ 1407319 h 3023418"/>
                                                                                          <a:gd name="connsiteX18" fmla="*/ 13415 w 1363328"/>
                                                                                          <a:gd name="connsiteY18" fmla="*/ 1350169 h 3023418"/>
                                                                                          <a:gd name="connsiteX19" fmla="*/ 76915 w 1363328"/>
                                                                                          <a:gd name="connsiteY19" fmla="*/ 1305719 h 3023418"/>
                                                                                          <a:gd name="connsiteX20" fmla="*/ 210265 w 1363328"/>
                                                                                          <a:gd name="connsiteY20" fmla="*/ 1096169 h 3023418"/>
                                                                                          <a:gd name="connsiteX21" fmla="*/ 330915 w 1363328"/>
                                                                                          <a:gd name="connsiteY21" fmla="*/ 689769 h 3023418"/>
                                                                                          <a:gd name="connsiteX22" fmla="*/ 369015 w 1363328"/>
                                                                                          <a:gd name="connsiteY22" fmla="*/ 359569 h 3023418"/>
                                                                                          <a:gd name="connsiteX23" fmla="*/ 267415 w 1363328"/>
                                                                                          <a:gd name="connsiteY23" fmla="*/ 156369 h 3023418"/>
                                                                                          <a:gd name="connsiteX24" fmla="*/ 222965 w 1363328"/>
                                                                                          <a:gd name="connsiteY24" fmla="*/ 130969 h 3023418"/>
                                                                                          <a:gd name="connsiteX25" fmla="*/ 197565 w 1363328"/>
                                                                                          <a:gd name="connsiteY25" fmla="*/ 130969 h 3023418"/>
                                                                                          <a:gd name="connsiteX26" fmla="*/ 216615 w 1363328"/>
                                                                                          <a:gd name="connsiteY26" fmla="*/ 111919 h 3023418"/>
                                                                                          <a:gd name="connsiteX27" fmla="*/ 278260 w 1363328"/>
                                                                                          <a:gd name="connsiteY27" fmla="*/ 54769 h 3023418"/>
                                                                                          <a:gd name="connsiteX28" fmla="*/ 334055 w 1363328"/>
                                                                                          <a:gd name="connsiteY28" fmla="*/ 0 h 3023418"/>
                                                                                          <a:gd name="connsiteX29" fmla="*/ 388778 w 1363328"/>
                                                                                          <a:gd name="connsiteY29" fmla="*/ 24606 h 3023418"/>
                                                                                          <a:gd name="connsiteX30" fmla="*/ 513353 w 1363328"/>
                                                                                          <a:gd name="connsiteY30" fmla="*/ 207169 h 3023418"/>
                                                                                          <a:gd name="connsiteX31" fmla="*/ 627522 w 1363328"/>
                                                                                          <a:gd name="connsiteY31" fmla="*/ 296862 h 3023418"/>
                                                                                          <a:gd name="connsiteX32" fmla="*/ 711915 w 1363328"/>
                                                                                          <a:gd name="connsiteY32" fmla="*/ 391319 h 3023418"/>
                                                                                          <a:gd name="connsiteX33" fmla="*/ 773559 w 1363328"/>
                                                                                          <a:gd name="connsiteY33" fmla="*/ 386556 h 3023418"/>
                                                                                          <a:gd name="connsiteX34" fmla="*/ 819508 w 1363328"/>
                                                                                          <a:gd name="connsiteY34" fmla="*/ 419893 h 3023418"/>
                                                                                          <a:gd name="connsiteX35" fmla="*/ 838915 w 1363328"/>
                                                                                          <a:gd name="connsiteY35" fmla="*/ 433388 h 3023418"/>
                                                                                          <a:gd name="connsiteX36" fmla="*/ 836489 w 1363328"/>
                                                                                          <a:gd name="connsiteY36" fmla="*/ 432594 h 3023418"/>
                                                                                          <a:gd name="connsiteX37" fmla="*/ 851615 w 1363328"/>
                                                                                          <a:gd name="connsiteY37" fmla="*/ 442119 h 3023418"/>
                                                                                          <a:gd name="connsiteX38" fmla="*/ 884659 w 1363328"/>
                                                                                          <a:gd name="connsiteY38" fmla="*/ 451643 h 3023418"/>
                                                                                          <a:gd name="connsiteX39" fmla="*/ 887085 w 1363328"/>
                                                                                          <a:gd name="connsiteY39" fmla="*/ 427831 h 3023418"/>
                                                                                          <a:gd name="connsiteX40" fmla="*/ 710002 w 1363328"/>
                                                                                          <a:gd name="connsiteY40" fmla="*/ 180182 h 3023418"/>
                                                                                          <a:gd name="connsiteX41" fmla="*/ 685742 w 1363328"/>
                                                                                          <a:gd name="connsiteY41" fmla="*/ 151606 h 3023418"/>
                                                                                          <a:gd name="connsiteX42" fmla="*/ 668760 w 1363328"/>
                                                                                          <a:gd name="connsiteY42" fmla="*/ 151608 h 3023418"/>
                                                                                          <a:gd name="connsiteX43" fmla="*/ 731833 w 1363328"/>
                                                                                          <a:gd name="connsiteY43" fmla="*/ 170656 h 3023418"/>
                                                                                          <a:gd name="connsiteX44" fmla="*/ 773071 w 1363328"/>
                                                                                          <a:gd name="connsiteY44" fmla="*/ 201612 h 3023418"/>
                                                                                          <a:gd name="connsiteX45" fmla="*/ 870104 w 1363328"/>
                                                                                          <a:gd name="connsiteY45" fmla="*/ 280194 h 3023418"/>
                                                                                          <a:gd name="connsiteX46" fmla="*/ 911343 w 1363328"/>
                                                                                          <a:gd name="connsiteY46" fmla="*/ 299244 h 3023418"/>
                                                                                          <a:gd name="connsiteX47" fmla="*/ 975761 w 1363328"/>
                                                                                          <a:gd name="connsiteY47" fmla="*/ 397669 h 3023418"/>
                                                                                          <a:gd name="connsiteX48" fmla="*/ 1042115 w 1363328"/>
                                                                                          <a:gd name="connsiteY48" fmla="*/ 511969 h 3023418"/>
                                                                                          <a:gd name="connsiteX49" fmla="*/ 1073865 w 1363328"/>
                                                                                          <a:gd name="connsiteY49" fmla="*/ 531019 h 3023418"/>
                                                                                          <a:gd name="connsiteX50" fmla="*/ 1137365 w 1363328"/>
                                                                                          <a:gd name="connsiteY50" fmla="*/ 638969 h 3023418"/>
                                                                                          <a:gd name="connsiteX51" fmla="*/ 1213565 w 1363328"/>
                                                                                          <a:gd name="connsiteY51" fmla="*/ 708819 h 3023418"/>
                                                                                          <a:gd name="connsiteX52" fmla="*/ 1213565 w 1363328"/>
                                                                                          <a:gd name="connsiteY52" fmla="*/ 778669 h 3023418"/>
                                                                                          <a:gd name="connsiteX53" fmla="*/ 1213565 w 1363328"/>
                                                                                          <a:gd name="connsiteY53" fmla="*/ 931069 h 3023418"/>
                                                                                          <a:gd name="connsiteX54" fmla="*/ 1219915 w 1363328"/>
                                                                                          <a:gd name="connsiteY54" fmla="*/ 1045369 h 3023418"/>
                                                                                          <a:gd name="connsiteX55" fmla="*/ 1207215 w 1363328"/>
                                                                                          <a:gd name="connsiteY55" fmla="*/ 1083469 h 3023418"/>
                                                                                          <a:gd name="connsiteX56" fmla="*/ 1004015 w 1363328"/>
                                                                                          <a:gd name="connsiteY56" fmla="*/ 1108869 h 3023418"/>
                                                                                          <a:gd name="connsiteX57" fmla="*/ 902415 w 1363328"/>
                                                                                          <a:gd name="connsiteY57" fmla="*/ 1108869 h 3023418"/>
                                                                                          <a:gd name="connsiteX58" fmla="*/ 794465 w 1363328"/>
                                                                                          <a:gd name="connsiteY58" fmla="*/ 1108869 h 3023418"/>
                                                                                          <a:gd name="connsiteX59" fmla="*/ 737315 w 1363328"/>
                                                                                          <a:gd name="connsiteY59" fmla="*/ 1127919 h 3023418"/>
                                                                                          <a:gd name="connsiteX60" fmla="*/ 724615 w 1363328"/>
                                                                                          <a:gd name="connsiteY60" fmla="*/ 1178719 h 3023418"/>
                                                                                          <a:gd name="connsiteX61" fmla="*/ 724615 w 1363328"/>
                                                                                          <a:gd name="connsiteY61" fmla="*/ 1242219 h 3023418"/>
                                                                                          <a:gd name="connsiteX62" fmla="*/ 724615 w 1363328"/>
                                                                                          <a:gd name="connsiteY62" fmla="*/ 1318419 h 3023418"/>
                                                                                          <a:gd name="connsiteX63" fmla="*/ 743665 w 1363328"/>
                                                                                          <a:gd name="connsiteY63" fmla="*/ 1375569 h 3023418"/>
                                                                                          <a:gd name="connsiteX64" fmla="*/ 756365 w 1363328"/>
                                                                                          <a:gd name="connsiteY64" fmla="*/ 1400969 h 3023418"/>
                                                                                          <a:gd name="connsiteX65" fmla="*/ 781765 w 1363328"/>
                                                                                          <a:gd name="connsiteY65" fmla="*/ 1420019 h 3023418"/>
                                                                                          <a:gd name="connsiteX66" fmla="*/ 807165 w 1363328"/>
                                                                                          <a:gd name="connsiteY66" fmla="*/ 1439069 h 3023418"/>
                                                                                          <a:gd name="connsiteX67" fmla="*/ 788115 w 1363328"/>
                                                                                          <a:gd name="connsiteY67" fmla="*/ 1445419 h 3023418"/>
                                                                                          <a:gd name="connsiteX68" fmla="*/ 769065 w 1363328"/>
                                                                                          <a:gd name="connsiteY68" fmla="*/ 1445419 h 3023418"/>
                                                                                          <a:gd name="connsiteX69" fmla="*/ 769065 w 1363328"/>
                                                                                          <a:gd name="connsiteY69" fmla="*/ 1470819 h 3023418"/>
                                                                                          <a:gd name="connsiteX70" fmla="*/ 769065 w 1363328"/>
                                                                                          <a:gd name="connsiteY70" fmla="*/ 1470819 h 3023418"/>
                                                                                          <a:gd name="connsiteX71" fmla="*/ 769065 w 1363328"/>
                                                                                          <a:gd name="connsiteY71" fmla="*/ 1508919 h 3023418"/>
                                                                                          <a:gd name="connsiteX72" fmla="*/ 686515 w 1363328"/>
                                                                                          <a:gd name="connsiteY72" fmla="*/ 1470819 h 3023418"/>
                                                                                          <a:gd name="connsiteX73" fmla="*/ 591265 w 1363328"/>
                                                                                          <a:gd name="connsiteY73" fmla="*/ 1521619 h 3023418"/>
                                                                                          <a:gd name="connsiteX74" fmla="*/ 483315 w 1363328"/>
                                                                                          <a:gd name="connsiteY74" fmla="*/ 1680369 h 3023418"/>
                                                                                          <a:gd name="connsiteX75" fmla="*/ 476965 w 1363328"/>
                                                                                          <a:gd name="connsiteY75" fmla="*/ 1794669 h 3023418"/>
                                                                                          <a:gd name="connsiteX76" fmla="*/ 502365 w 1363328"/>
                                                                                          <a:gd name="connsiteY76" fmla="*/ 1915319 h 3023418"/>
                                                                                          <a:gd name="connsiteX77" fmla="*/ 502365 w 1363328"/>
                                                                                          <a:gd name="connsiteY77" fmla="*/ 2055019 h 3023418"/>
                                                                                          <a:gd name="connsiteX78" fmla="*/ 502365 w 1363328"/>
                                                                                          <a:gd name="connsiteY78" fmla="*/ 2232819 h 3023418"/>
                                                                                          <a:gd name="connsiteX79" fmla="*/ 502365 w 1363328"/>
                                                                                          <a:gd name="connsiteY79" fmla="*/ 2391569 h 3023418"/>
                                                                                          <a:gd name="connsiteX80" fmla="*/ 502365 w 1363328"/>
                                                                                          <a:gd name="connsiteY80" fmla="*/ 2524919 h 3023418"/>
                                                                                          <a:gd name="connsiteX81" fmla="*/ 515065 w 1363328"/>
                                                                                          <a:gd name="connsiteY81" fmla="*/ 2613819 h 3023418"/>
                                                                                          <a:gd name="connsiteX82" fmla="*/ 584915 w 1363328"/>
                                                                                          <a:gd name="connsiteY82" fmla="*/ 2626519 h 3023418"/>
                                                                                          <a:gd name="connsiteX83" fmla="*/ 661115 w 1363328"/>
                                                                                          <a:gd name="connsiteY83" fmla="*/ 2601119 h 3023418"/>
                                                                                          <a:gd name="connsiteX84" fmla="*/ 699215 w 1363328"/>
                                                                                          <a:gd name="connsiteY84" fmla="*/ 2550319 h 3023418"/>
                                                                                          <a:gd name="connsiteX85" fmla="*/ 712153 w 1363328"/>
                                                                                          <a:gd name="connsiteY85" fmla="*/ 2537619 h 3023418"/>
                                                                                          <a:gd name="connsiteX86" fmla="*/ 762715 w 1363328"/>
                                                                                          <a:gd name="connsiteY86" fmla="*/ 2594769 h 3023418"/>
                                                                                          <a:gd name="connsiteX87" fmla="*/ 813515 w 1363328"/>
                                                                                          <a:gd name="connsiteY87" fmla="*/ 2620169 h 3023418"/>
                                                                                          <a:gd name="connsiteX88" fmla="*/ 838915 w 1363328"/>
                                                                                          <a:gd name="connsiteY88" fmla="*/ 2620169 h 3023418"/>
                                                                                          <a:gd name="connsiteX89" fmla="*/ 832565 w 1363328"/>
                                                                                          <a:gd name="connsiteY89" fmla="*/ 2582069 h 3023418"/>
                                                                                          <a:gd name="connsiteX90" fmla="*/ 819865 w 1363328"/>
                                                                                          <a:gd name="connsiteY90" fmla="*/ 2575719 h 3023418"/>
                                                                                          <a:gd name="connsiteX91" fmla="*/ 1010365 w 1363328"/>
                                                                                          <a:gd name="connsiteY91" fmla="*/ 2702719 h 3023418"/>
                                                                                          <a:gd name="connsiteX92" fmla="*/ 1054815 w 1363328"/>
                                                                                          <a:gd name="connsiteY92" fmla="*/ 2715419 h 3023418"/>
                                                                                          <a:gd name="connsiteX93" fmla="*/ 1029415 w 1363328"/>
                                                                                          <a:gd name="connsiteY93" fmla="*/ 2658269 h 3023418"/>
                                                                                          <a:gd name="connsiteX94" fmla="*/ 1023065 w 1363328"/>
                                                                                          <a:gd name="connsiteY94" fmla="*/ 2613819 h 3023418"/>
                                                                                          <a:gd name="connsiteX95" fmla="*/ 1029415 w 1363328"/>
                                                                                          <a:gd name="connsiteY95" fmla="*/ 2607469 h 3023418"/>
                                                                                          <a:gd name="connsiteX96" fmla="*/ 1238965 w 1363328"/>
                                                                                          <a:gd name="connsiteY96" fmla="*/ 2728119 h 3023418"/>
                                                                                          <a:gd name="connsiteX97" fmla="*/ 1355232 w 1363328"/>
                                                                                          <a:gd name="connsiteY97" fmla="*/ 3014776 h 3023418"/>
                                                                                          <a:gd name="connsiteX0" fmla="*/ 1355232 w 1363328"/>
                                                                                          <a:gd name="connsiteY0" fmla="*/ 3014776 h 3023418"/>
                                                                                          <a:gd name="connsiteX1" fmla="*/ 1016715 w 1363328"/>
                                                                                          <a:gd name="connsiteY1" fmla="*/ 2886869 h 3023418"/>
                                                                                          <a:gd name="connsiteX2" fmla="*/ 1042115 w 1363328"/>
                                                                                          <a:gd name="connsiteY2" fmla="*/ 3023394 h 3023418"/>
                                                                                          <a:gd name="connsiteX3" fmla="*/ 788115 w 1363328"/>
                                                                                          <a:gd name="connsiteY3" fmla="*/ 2874169 h 3023418"/>
                                                                                          <a:gd name="connsiteX4" fmla="*/ 391418 w 1363328"/>
                                                                                          <a:gd name="connsiteY4" fmla="*/ 2640807 h 3023418"/>
                                                                                          <a:gd name="connsiteX5" fmla="*/ 377664 w 1363328"/>
                                                                                          <a:gd name="connsiteY5" fmla="*/ 2670969 h 3023418"/>
                                                                                          <a:gd name="connsiteX6" fmla="*/ 349965 w 1363328"/>
                                                                                          <a:gd name="connsiteY6" fmla="*/ 2715419 h 3023418"/>
                                                                                          <a:gd name="connsiteX7" fmla="*/ 51515 w 1363328"/>
                                                                                          <a:gd name="connsiteY7" fmla="*/ 2582069 h 3023418"/>
                                                                                          <a:gd name="connsiteX8" fmla="*/ 38815 w 1363328"/>
                                                                                          <a:gd name="connsiteY8" fmla="*/ 2543969 h 3023418"/>
                                                                                          <a:gd name="connsiteX9" fmla="*/ 57865 w 1363328"/>
                                                                                          <a:gd name="connsiteY9" fmla="*/ 2499519 h 3023418"/>
                                                                                          <a:gd name="connsiteX10" fmla="*/ 115015 w 1363328"/>
                                                                                          <a:gd name="connsiteY10" fmla="*/ 2270919 h 3023418"/>
                                                                                          <a:gd name="connsiteX11" fmla="*/ 216615 w 1363328"/>
                                                                                          <a:gd name="connsiteY11" fmla="*/ 1928019 h 3023418"/>
                                                                                          <a:gd name="connsiteX12" fmla="*/ 273765 w 1363328"/>
                                                                                          <a:gd name="connsiteY12" fmla="*/ 1788319 h 3023418"/>
                                                                                          <a:gd name="connsiteX13" fmla="*/ 254715 w 1363328"/>
                                                                                          <a:gd name="connsiteY13" fmla="*/ 1667669 h 3023418"/>
                                                                                          <a:gd name="connsiteX14" fmla="*/ 203915 w 1363328"/>
                                                                                          <a:gd name="connsiteY14" fmla="*/ 1597819 h 3023418"/>
                                                                                          <a:gd name="connsiteX15" fmla="*/ 64215 w 1363328"/>
                                                                                          <a:gd name="connsiteY15" fmla="*/ 1508919 h 3023418"/>
                                                                                          <a:gd name="connsiteX16" fmla="*/ 26115 w 1363328"/>
                                                                                          <a:gd name="connsiteY16" fmla="*/ 1451769 h 3023418"/>
                                                                                          <a:gd name="connsiteX17" fmla="*/ 715 w 1363328"/>
                                                                                          <a:gd name="connsiteY17" fmla="*/ 1407319 h 3023418"/>
                                                                                          <a:gd name="connsiteX18" fmla="*/ 13415 w 1363328"/>
                                                                                          <a:gd name="connsiteY18" fmla="*/ 1350169 h 3023418"/>
                                                                                          <a:gd name="connsiteX19" fmla="*/ 76915 w 1363328"/>
                                                                                          <a:gd name="connsiteY19" fmla="*/ 1305719 h 3023418"/>
                                                                                          <a:gd name="connsiteX20" fmla="*/ 210265 w 1363328"/>
                                                                                          <a:gd name="connsiteY20" fmla="*/ 1096169 h 3023418"/>
                                                                                          <a:gd name="connsiteX21" fmla="*/ 330915 w 1363328"/>
                                                                                          <a:gd name="connsiteY21" fmla="*/ 689769 h 3023418"/>
                                                                                          <a:gd name="connsiteX22" fmla="*/ 369015 w 1363328"/>
                                                                                          <a:gd name="connsiteY22" fmla="*/ 359569 h 3023418"/>
                                                                                          <a:gd name="connsiteX23" fmla="*/ 267415 w 1363328"/>
                                                                                          <a:gd name="connsiteY23" fmla="*/ 156369 h 3023418"/>
                                                                                          <a:gd name="connsiteX24" fmla="*/ 222965 w 1363328"/>
                                                                                          <a:gd name="connsiteY24" fmla="*/ 130969 h 3023418"/>
                                                                                          <a:gd name="connsiteX25" fmla="*/ 197565 w 1363328"/>
                                                                                          <a:gd name="connsiteY25" fmla="*/ 130969 h 3023418"/>
                                                                                          <a:gd name="connsiteX26" fmla="*/ 216615 w 1363328"/>
                                                                                          <a:gd name="connsiteY26" fmla="*/ 111919 h 3023418"/>
                                                                                          <a:gd name="connsiteX27" fmla="*/ 278260 w 1363328"/>
                                                                                          <a:gd name="connsiteY27" fmla="*/ 54769 h 3023418"/>
                                                                                          <a:gd name="connsiteX28" fmla="*/ 334055 w 1363328"/>
                                                                                          <a:gd name="connsiteY28" fmla="*/ 0 h 3023418"/>
                                                                                          <a:gd name="connsiteX29" fmla="*/ 388778 w 1363328"/>
                                                                                          <a:gd name="connsiteY29" fmla="*/ 24606 h 3023418"/>
                                                                                          <a:gd name="connsiteX30" fmla="*/ 513353 w 1363328"/>
                                                                                          <a:gd name="connsiteY30" fmla="*/ 207169 h 3023418"/>
                                                                                          <a:gd name="connsiteX31" fmla="*/ 627522 w 1363328"/>
                                                                                          <a:gd name="connsiteY31" fmla="*/ 296862 h 3023418"/>
                                                                                          <a:gd name="connsiteX32" fmla="*/ 711915 w 1363328"/>
                                                                                          <a:gd name="connsiteY32" fmla="*/ 391319 h 3023418"/>
                                                                                          <a:gd name="connsiteX33" fmla="*/ 773559 w 1363328"/>
                                                                                          <a:gd name="connsiteY33" fmla="*/ 386556 h 3023418"/>
                                                                                          <a:gd name="connsiteX34" fmla="*/ 819508 w 1363328"/>
                                                                                          <a:gd name="connsiteY34" fmla="*/ 419893 h 3023418"/>
                                                                                          <a:gd name="connsiteX35" fmla="*/ 838915 w 1363328"/>
                                                                                          <a:gd name="connsiteY35" fmla="*/ 433388 h 3023418"/>
                                                                                          <a:gd name="connsiteX36" fmla="*/ 836489 w 1363328"/>
                                                                                          <a:gd name="connsiteY36" fmla="*/ 432594 h 3023418"/>
                                                                                          <a:gd name="connsiteX37" fmla="*/ 851615 w 1363328"/>
                                                                                          <a:gd name="connsiteY37" fmla="*/ 442119 h 3023418"/>
                                                                                          <a:gd name="connsiteX38" fmla="*/ 884659 w 1363328"/>
                                                                                          <a:gd name="connsiteY38" fmla="*/ 451643 h 3023418"/>
                                                                                          <a:gd name="connsiteX39" fmla="*/ 887085 w 1363328"/>
                                                                                          <a:gd name="connsiteY39" fmla="*/ 427831 h 3023418"/>
                                                                                          <a:gd name="connsiteX40" fmla="*/ 710002 w 1363328"/>
                                                                                          <a:gd name="connsiteY40" fmla="*/ 180182 h 3023418"/>
                                                                                          <a:gd name="connsiteX41" fmla="*/ 685742 w 1363328"/>
                                                                                          <a:gd name="connsiteY41" fmla="*/ 151606 h 3023418"/>
                                                                                          <a:gd name="connsiteX42" fmla="*/ 668760 w 1363328"/>
                                                                                          <a:gd name="connsiteY42" fmla="*/ 151608 h 3023418"/>
                                                                                          <a:gd name="connsiteX43" fmla="*/ 731833 w 1363328"/>
                                                                                          <a:gd name="connsiteY43" fmla="*/ 170656 h 3023418"/>
                                                                                          <a:gd name="connsiteX44" fmla="*/ 773071 w 1363328"/>
                                                                                          <a:gd name="connsiteY44" fmla="*/ 201612 h 3023418"/>
                                                                                          <a:gd name="connsiteX45" fmla="*/ 872529 w 1363328"/>
                                                                                          <a:gd name="connsiteY45" fmla="*/ 242094 h 3023418"/>
                                                                                          <a:gd name="connsiteX46" fmla="*/ 911343 w 1363328"/>
                                                                                          <a:gd name="connsiteY46" fmla="*/ 299244 h 3023418"/>
                                                                                          <a:gd name="connsiteX47" fmla="*/ 975761 w 1363328"/>
                                                                                          <a:gd name="connsiteY47" fmla="*/ 397669 h 3023418"/>
                                                                                          <a:gd name="connsiteX48" fmla="*/ 1042115 w 1363328"/>
                                                                                          <a:gd name="connsiteY48" fmla="*/ 511969 h 3023418"/>
                                                                                          <a:gd name="connsiteX49" fmla="*/ 1073865 w 1363328"/>
                                                                                          <a:gd name="connsiteY49" fmla="*/ 531019 h 3023418"/>
                                                                                          <a:gd name="connsiteX50" fmla="*/ 1137365 w 1363328"/>
                                                                                          <a:gd name="connsiteY50" fmla="*/ 638969 h 3023418"/>
                                                                                          <a:gd name="connsiteX51" fmla="*/ 1213565 w 1363328"/>
                                                                                          <a:gd name="connsiteY51" fmla="*/ 708819 h 3023418"/>
                                                                                          <a:gd name="connsiteX52" fmla="*/ 1213565 w 1363328"/>
                                                                                          <a:gd name="connsiteY52" fmla="*/ 778669 h 3023418"/>
                                                                                          <a:gd name="connsiteX53" fmla="*/ 1213565 w 1363328"/>
                                                                                          <a:gd name="connsiteY53" fmla="*/ 931069 h 3023418"/>
                                                                                          <a:gd name="connsiteX54" fmla="*/ 1219915 w 1363328"/>
                                                                                          <a:gd name="connsiteY54" fmla="*/ 1045369 h 3023418"/>
                                                                                          <a:gd name="connsiteX55" fmla="*/ 1207215 w 1363328"/>
                                                                                          <a:gd name="connsiteY55" fmla="*/ 1083469 h 3023418"/>
                                                                                          <a:gd name="connsiteX56" fmla="*/ 1004015 w 1363328"/>
                                                                                          <a:gd name="connsiteY56" fmla="*/ 1108869 h 3023418"/>
                                                                                          <a:gd name="connsiteX57" fmla="*/ 902415 w 1363328"/>
                                                                                          <a:gd name="connsiteY57" fmla="*/ 1108869 h 3023418"/>
                                                                                          <a:gd name="connsiteX58" fmla="*/ 794465 w 1363328"/>
                                                                                          <a:gd name="connsiteY58" fmla="*/ 1108869 h 3023418"/>
                                                                                          <a:gd name="connsiteX59" fmla="*/ 737315 w 1363328"/>
                                                                                          <a:gd name="connsiteY59" fmla="*/ 1127919 h 3023418"/>
                                                                                          <a:gd name="connsiteX60" fmla="*/ 724615 w 1363328"/>
                                                                                          <a:gd name="connsiteY60" fmla="*/ 1178719 h 3023418"/>
                                                                                          <a:gd name="connsiteX61" fmla="*/ 724615 w 1363328"/>
                                                                                          <a:gd name="connsiteY61" fmla="*/ 1242219 h 3023418"/>
                                                                                          <a:gd name="connsiteX62" fmla="*/ 724615 w 1363328"/>
                                                                                          <a:gd name="connsiteY62" fmla="*/ 1318419 h 3023418"/>
                                                                                          <a:gd name="connsiteX63" fmla="*/ 743665 w 1363328"/>
                                                                                          <a:gd name="connsiteY63" fmla="*/ 1375569 h 3023418"/>
                                                                                          <a:gd name="connsiteX64" fmla="*/ 756365 w 1363328"/>
                                                                                          <a:gd name="connsiteY64" fmla="*/ 1400969 h 3023418"/>
                                                                                          <a:gd name="connsiteX65" fmla="*/ 781765 w 1363328"/>
                                                                                          <a:gd name="connsiteY65" fmla="*/ 1420019 h 3023418"/>
                                                                                          <a:gd name="connsiteX66" fmla="*/ 807165 w 1363328"/>
                                                                                          <a:gd name="connsiteY66" fmla="*/ 1439069 h 3023418"/>
                                                                                          <a:gd name="connsiteX67" fmla="*/ 788115 w 1363328"/>
                                                                                          <a:gd name="connsiteY67" fmla="*/ 1445419 h 3023418"/>
                                                                                          <a:gd name="connsiteX68" fmla="*/ 769065 w 1363328"/>
                                                                                          <a:gd name="connsiteY68" fmla="*/ 1445419 h 3023418"/>
                                                                                          <a:gd name="connsiteX69" fmla="*/ 769065 w 1363328"/>
                                                                                          <a:gd name="connsiteY69" fmla="*/ 1470819 h 3023418"/>
                                                                                          <a:gd name="connsiteX70" fmla="*/ 769065 w 1363328"/>
                                                                                          <a:gd name="connsiteY70" fmla="*/ 1470819 h 3023418"/>
                                                                                          <a:gd name="connsiteX71" fmla="*/ 769065 w 1363328"/>
                                                                                          <a:gd name="connsiteY71" fmla="*/ 1508919 h 3023418"/>
                                                                                          <a:gd name="connsiteX72" fmla="*/ 686515 w 1363328"/>
                                                                                          <a:gd name="connsiteY72" fmla="*/ 1470819 h 3023418"/>
                                                                                          <a:gd name="connsiteX73" fmla="*/ 591265 w 1363328"/>
                                                                                          <a:gd name="connsiteY73" fmla="*/ 1521619 h 3023418"/>
                                                                                          <a:gd name="connsiteX74" fmla="*/ 483315 w 1363328"/>
                                                                                          <a:gd name="connsiteY74" fmla="*/ 1680369 h 3023418"/>
                                                                                          <a:gd name="connsiteX75" fmla="*/ 476965 w 1363328"/>
                                                                                          <a:gd name="connsiteY75" fmla="*/ 1794669 h 3023418"/>
                                                                                          <a:gd name="connsiteX76" fmla="*/ 502365 w 1363328"/>
                                                                                          <a:gd name="connsiteY76" fmla="*/ 1915319 h 3023418"/>
                                                                                          <a:gd name="connsiteX77" fmla="*/ 502365 w 1363328"/>
                                                                                          <a:gd name="connsiteY77" fmla="*/ 2055019 h 3023418"/>
                                                                                          <a:gd name="connsiteX78" fmla="*/ 502365 w 1363328"/>
                                                                                          <a:gd name="connsiteY78" fmla="*/ 2232819 h 3023418"/>
                                                                                          <a:gd name="connsiteX79" fmla="*/ 502365 w 1363328"/>
                                                                                          <a:gd name="connsiteY79" fmla="*/ 2391569 h 3023418"/>
                                                                                          <a:gd name="connsiteX80" fmla="*/ 502365 w 1363328"/>
                                                                                          <a:gd name="connsiteY80" fmla="*/ 2524919 h 3023418"/>
                                                                                          <a:gd name="connsiteX81" fmla="*/ 515065 w 1363328"/>
                                                                                          <a:gd name="connsiteY81" fmla="*/ 2613819 h 3023418"/>
                                                                                          <a:gd name="connsiteX82" fmla="*/ 584915 w 1363328"/>
                                                                                          <a:gd name="connsiteY82" fmla="*/ 2626519 h 3023418"/>
                                                                                          <a:gd name="connsiteX83" fmla="*/ 661115 w 1363328"/>
                                                                                          <a:gd name="connsiteY83" fmla="*/ 2601119 h 3023418"/>
                                                                                          <a:gd name="connsiteX84" fmla="*/ 699215 w 1363328"/>
                                                                                          <a:gd name="connsiteY84" fmla="*/ 2550319 h 3023418"/>
                                                                                          <a:gd name="connsiteX85" fmla="*/ 712153 w 1363328"/>
                                                                                          <a:gd name="connsiteY85" fmla="*/ 2537619 h 3023418"/>
                                                                                          <a:gd name="connsiteX86" fmla="*/ 762715 w 1363328"/>
                                                                                          <a:gd name="connsiteY86" fmla="*/ 2594769 h 3023418"/>
                                                                                          <a:gd name="connsiteX87" fmla="*/ 813515 w 1363328"/>
                                                                                          <a:gd name="connsiteY87" fmla="*/ 2620169 h 3023418"/>
                                                                                          <a:gd name="connsiteX88" fmla="*/ 838915 w 1363328"/>
                                                                                          <a:gd name="connsiteY88" fmla="*/ 2620169 h 3023418"/>
                                                                                          <a:gd name="connsiteX89" fmla="*/ 832565 w 1363328"/>
                                                                                          <a:gd name="connsiteY89" fmla="*/ 2582069 h 3023418"/>
                                                                                          <a:gd name="connsiteX90" fmla="*/ 819865 w 1363328"/>
                                                                                          <a:gd name="connsiteY90" fmla="*/ 2575719 h 3023418"/>
                                                                                          <a:gd name="connsiteX91" fmla="*/ 1010365 w 1363328"/>
                                                                                          <a:gd name="connsiteY91" fmla="*/ 2702719 h 3023418"/>
                                                                                          <a:gd name="connsiteX92" fmla="*/ 1054815 w 1363328"/>
                                                                                          <a:gd name="connsiteY92" fmla="*/ 2715419 h 3023418"/>
                                                                                          <a:gd name="connsiteX93" fmla="*/ 1029415 w 1363328"/>
                                                                                          <a:gd name="connsiteY93" fmla="*/ 2658269 h 3023418"/>
                                                                                          <a:gd name="connsiteX94" fmla="*/ 1023065 w 1363328"/>
                                                                                          <a:gd name="connsiteY94" fmla="*/ 2613819 h 3023418"/>
                                                                                          <a:gd name="connsiteX95" fmla="*/ 1029415 w 1363328"/>
                                                                                          <a:gd name="connsiteY95" fmla="*/ 2607469 h 3023418"/>
                                                                                          <a:gd name="connsiteX96" fmla="*/ 1238965 w 1363328"/>
                                                                                          <a:gd name="connsiteY96" fmla="*/ 2728119 h 3023418"/>
                                                                                          <a:gd name="connsiteX97" fmla="*/ 1355232 w 1363328"/>
                                                                                          <a:gd name="connsiteY97" fmla="*/ 3014776 h 3023418"/>
                                                                                          <a:gd name="connsiteX0" fmla="*/ 1355232 w 1363328"/>
                                                                                          <a:gd name="connsiteY0" fmla="*/ 3014776 h 3023418"/>
                                                                                          <a:gd name="connsiteX1" fmla="*/ 1016715 w 1363328"/>
                                                                                          <a:gd name="connsiteY1" fmla="*/ 2886869 h 3023418"/>
                                                                                          <a:gd name="connsiteX2" fmla="*/ 1042115 w 1363328"/>
                                                                                          <a:gd name="connsiteY2" fmla="*/ 3023394 h 3023418"/>
                                                                                          <a:gd name="connsiteX3" fmla="*/ 788115 w 1363328"/>
                                                                                          <a:gd name="connsiteY3" fmla="*/ 2874169 h 3023418"/>
                                                                                          <a:gd name="connsiteX4" fmla="*/ 391418 w 1363328"/>
                                                                                          <a:gd name="connsiteY4" fmla="*/ 2640807 h 3023418"/>
                                                                                          <a:gd name="connsiteX5" fmla="*/ 377664 w 1363328"/>
                                                                                          <a:gd name="connsiteY5" fmla="*/ 2670969 h 3023418"/>
                                                                                          <a:gd name="connsiteX6" fmla="*/ 349965 w 1363328"/>
                                                                                          <a:gd name="connsiteY6" fmla="*/ 2715419 h 3023418"/>
                                                                                          <a:gd name="connsiteX7" fmla="*/ 51515 w 1363328"/>
                                                                                          <a:gd name="connsiteY7" fmla="*/ 2582069 h 3023418"/>
                                                                                          <a:gd name="connsiteX8" fmla="*/ 38815 w 1363328"/>
                                                                                          <a:gd name="connsiteY8" fmla="*/ 2543969 h 3023418"/>
                                                                                          <a:gd name="connsiteX9" fmla="*/ 57865 w 1363328"/>
                                                                                          <a:gd name="connsiteY9" fmla="*/ 2499519 h 3023418"/>
                                                                                          <a:gd name="connsiteX10" fmla="*/ 115015 w 1363328"/>
                                                                                          <a:gd name="connsiteY10" fmla="*/ 2270919 h 3023418"/>
                                                                                          <a:gd name="connsiteX11" fmla="*/ 216615 w 1363328"/>
                                                                                          <a:gd name="connsiteY11" fmla="*/ 1928019 h 3023418"/>
                                                                                          <a:gd name="connsiteX12" fmla="*/ 273765 w 1363328"/>
                                                                                          <a:gd name="connsiteY12" fmla="*/ 1788319 h 3023418"/>
                                                                                          <a:gd name="connsiteX13" fmla="*/ 254715 w 1363328"/>
                                                                                          <a:gd name="connsiteY13" fmla="*/ 1667669 h 3023418"/>
                                                                                          <a:gd name="connsiteX14" fmla="*/ 203915 w 1363328"/>
                                                                                          <a:gd name="connsiteY14" fmla="*/ 1597819 h 3023418"/>
                                                                                          <a:gd name="connsiteX15" fmla="*/ 64215 w 1363328"/>
                                                                                          <a:gd name="connsiteY15" fmla="*/ 1508919 h 3023418"/>
                                                                                          <a:gd name="connsiteX16" fmla="*/ 26115 w 1363328"/>
                                                                                          <a:gd name="connsiteY16" fmla="*/ 1451769 h 3023418"/>
                                                                                          <a:gd name="connsiteX17" fmla="*/ 715 w 1363328"/>
                                                                                          <a:gd name="connsiteY17" fmla="*/ 1407319 h 3023418"/>
                                                                                          <a:gd name="connsiteX18" fmla="*/ 13415 w 1363328"/>
                                                                                          <a:gd name="connsiteY18" fmla="*/ 1350169 h 3023418"/>
                                                                                          <a:gd name="connsiteX19" fmla="*/ 76915 w 1363328"/>
                                                                                          <a:gd name="connsiteY19" fmla="*/ 1305719 h 3023418"/>
                                                                                          <a:gd name="connsiteX20" fmla="*/ 210265 w 1363328"/>
                                                                                          <a:gd name="connsiteY20" fmla="*/ 1096169 h 3023418"/>
                                                                                          <a:gd name="connsiteX21" fmla="*/ 330915 w 1363328"/>
                                                                                          <a:gd name="connsiteY21" fmla="*/ 689769 h 3023418"/>
                                                                                          <a:gd name="connsiteX22" fmla="*/ 369015 w 1363328"/>
                                                                                          <a:gd name="connsiteY22" fmla="*/ 359569 h 3023418"/>
                                                                                          <a:gd name="connsiteX23" fmla="*/ 267415 w 1363328"/>
                                                                                          <a:gd name="connsiteY23" fmla="*/ 156369 h 3023418"/>
                                                                                          <a:gd name="connsiteX24" fmla="*/ 222965 w 1363328"/>
                                                                                          <a:gd name="connsiteY24" fmla="*/ 130969 h 3023418"/>
                                                                                          <a:gd name="connsiteX25" fmla="*/ 197565 w 1363328"/>
                                                                                          <a:gd name="connsiteY25" fmla="*/ 130969 h 3023418"/>
                                                                                          <a:gd name="connsiteX26" fmla="*/ 216615 w 1363328"/>
                                                                                          <a:gd name="connsiteY26" fmla="*/ 111919 h 3023418"/>
                                                                                          <a:gd name="connsiteX27" fmla="*/ 278260 w 1363328"/>
                                                                                          <a:gd name="connsiteY27" fmla="*/ 54769 h 3023418"/>
                                                                                          <a:gd name="connsiteX28" fmla="*/ 334055 w 1363328"/>
                                                                                          <a:gd name="connsiteY28" fmla="*/ 0 h 3023418"/>
                                                                                          <a:gd name="connsiteX29" fmla="*/ 388778 w 1363328"/>
                                                                                          <a:gd name="connsiteY29" fmla="*/ 24606 h 3023418"/>
                                                                                          <a:gd name="connsiteX30" fmla="*/ 513353 w 1363328"/>
                                                                                          <a:gd name="connsiteY30" fmla="*/ 207169 h 3023418"/>
                                                                                          <a:gd name="connsiteX31" fmla="*/ 627522 w 1363328"/>
                                                                                          <a:gd name="connsiteY31" fmla="*/ 296862 h 3023418"/>
                                                                                          <a:gd name="connsiteX32" fmla="*/ 711915 w 1363328"/>
                                                                                          <a:gd name="connsiteY32" fmla="*/ 391319 h 3023418"/>
                                                                                          <a:gd name="connsiteX33" fmla="*/ 773559 w 1363328"/>
                                                                                          <a:gd name="connsiteY33" fmla="*/ 386556 h 3023418"/>
                                                                                          <a:gd name="connsiteX34" fmla="*/ 819508 w 1363328"/>
                                                                                          <a:gd name="connsiteY34" fmla="*/ 419893 h 3023418"/>
                                                                                          <a:gd name="connsiteX35" fmla="*/ 838915 w 1363328"/>
                                                                                          <a:gd name="connsiteY35" fmla="*/ 433388 h 3023418"/>
                                                                                          <a:gd name="connsiteX36" fmla="*/ 836489 w 1363328"/>
                                                                                          <a:gd name="connsiteY36" fmla="*/ 432594 h 3023418"/>
                                                                                          <a:gd name="connsiteX37" fmla="*/ 851615 w 1363328"/>
                                                                                          <a:gd name="connsiteY37" fmla="*/ 442119 h 3023418"/>
                                                                                          <a:gd name="connsiteX38" fmla="*/ 884659 w 1363328"/>
                                                                                          <a:gd name="connsiteY38" fmla="*/ 451643 h 3023418"/>
                                                                                          <a:gd name="connsiteX39" fmla="*/ 887085 w 1363328"/>
                                                                                          <a:gd name="connsiteY39" fmla="*/ 427831 h 3023418"/>
                                                                                          <a:gd name="connsiteX40" fmla="*/ 710002 w 1363328"/>
                                                                                          <a:gd name="connsiteY40" fmla="*/ 180182 h 3023418"/>
                                                                                          <a:gd name="connsiteX41" fmla="*/ 685742 w 1363328"/>
                                                                                          <a:gd name="connsiteY41" fmla="*/ 151606 h 3023418"/>
                                                                                          <a:gd name="connsiteX42" fmla="*/ 668760 w 1363328"/>
                                                                                          <a:gd name="connsiteY42" fmla="*/ 151608 h 3023418"/>
                                                                                          <a:gd name="connsiteX43" fmla="*/ 731833 w 1363328"/>
                                                                                          <a:gd name="connsiteY43" fmla="*/ 170656 h 3023418"/>
                                                                                          <a:gd name="connsiteX44" fmla="*/ 773071 w 1363328"/>
                                                                                          <a:gd name="connsiteY44" fmla="*/ 201612 h 3023418"/>
                                                                                          <a:gd name="connsiteX45" fmla="*/ 872529 w 1363328"/>
                                                                                          <a:gd name="connsiteY45" fmla="*/ 242094 h 3023418"/>
                                                                                          <a:gd name="connsiteX46" fmla="*/ 899215 w 1363328"/>
                                                                                          <a:gd name="connsiteY46" fmla="*/ 275432 h 3023418"/>
                                                                                          <a:gd name="connsiteX47" fmla="*/ 975761 w 1363328"/>
                                                                                          <a:gd name="connsiteY47" fmla="*/ 397669 h 3023418"/>
                                                                                          <a:gd name="connsiteX48" fmla="*/ 1042115 w 1363328"/>
                                                                                          <a:gd name="connsiteY48" fmla="*/ 511969 h 3023418"/>
                                                                                          <a:gd name="connsiteX49" fmla="*/ 1073865 w 1363328"/>
                                                                                          <a:gd name="connsiteY49" fmla="*/ 531019 h 3023418"/>
                                                                                          <a:gd name="connsiteX50" fmla="*/ 1137365 w 1363328"/>
                                                                                          <a:gd name="connsiteY50" fmla="*/ 638969 h 3023418"/>
                                                                                          <a:gd name="connsiteX51" fmla="*/ 1213565 w 1363328"/>
                                                                                          <a:gd name="connsiteY51" fmla="*/ 708819 h 3023418"/>
                                                                                          <a:gd name="connsiteX52" fmla="*/ 1213565 w 1363328"/>
                                                                                          <a:gd name="connsiteY52" fmla="*/ 778669 h 3023418"/>
                                                                                          <a:gd name="connsiteX53" fmla="*/ 1213565 w 1363328"/>
                                                                                          <a:gd name="connsiteY53" fmla="*/ 931069 h 3023418"/>
                                                                                          <a:gd name="connsiteX54" fmla="*/ 1219915 w 1363328"/>
                                                                                          <a:gd name="connsiteY54" fmla="*/ 1045369 h 3023418"/>
                                                                                          <a:gd name="connsiteX55" fmla="*/ 1207215 w 1363328"/>
                                                                                          <a:gd name="connsiteY55" fmla="*/ 1083469 h 3023418"/>
                                                                                          <a:gd name="connsiteX56" fmla="*/ 1004015 w 1363328"/>
                                                                                          <a:gd name="connsiteY56" fmla="*/ 1108869 h 3023418"/>
                                                                                          <a:gd name="connsiteX57" fmla="*/ 902415 w 1363328"/>
                                                                                          <a:gd name="connsiteY57" fmla="*/ 1108869 h 3023418"/>
                                                                                          <a:gd name="connsiteX58" fmla="*/ 794465 w 1363328"/>
                                                                                          <a:gd name="connsiteY58" fmla="*/ 1108869 h 3023418"/>
                                                                                          <a:gd name="connsiteX59" fmla="*/ 737315 w 1363328"/>
                                                                                          <a:gd name="connsiteY59" fmla="*/ 1127919 h 3023418"/>
                                                                                          <a:gd name="connsiteX60" fmla="*/ 724615 w 1363328"/>
                                                                                          <a:gd name="connsiteY60" fmla="*/ 1178719 h 3023418"/>
                                                                                          <a:gd name="connsiteX61" fmla="*/ 724615 w 1363328"/>
                                                                                          <a:gd name="connsiteY61" fmla="*/ 1242219 h 3023418"/>
                                                                                          <a:gd name="connsiteX62" fmla="*/ 724615 w 1363328"/>
                                                                                          <a:gd name="connsiteY62" fmla="*/ 1318419 h 3023418"/>
                                                                                          <a:gd name="connsiteX63" fmla="*/ 743665 w 1363328"/>
                                                                                          <a:gd name="connsiteY63" fmla="*/ 1375569 h 3023418"/>
                                                                                          <a:gd name="connsiteX64" fmla="*/ 756365 w 1363328"/>
                                                                                          <a:gd name="connsiteY64" fmla="*/ 1400969 h 3023418"/>
                                                                                          <a:gd name="connsiteX65" fmla="*/ 781765 w 1363328"/>
                                                                                          <a:gd name="connsiteY65" fmla="*/ 1420019 h 3023418"/>
                                                                                          <a:gd name="connsiteX66" fmla="*/ 807165 w 1363328"/>
                                                                                          <a:gd name="connsiteY66" fmla="*/ 1439069 h 3023418"/>
                                                                                          <a:gd name="connsiteX67" fmla="*/ 788115 w 1363328"/>
                                                                                          <a:gd name="connsiteY67" fmla="*/ 1445419 h 3023418"/>
                                                                                          <a:gd name="connsiteX68" fmla="*/ 769065 w 1363328"/>
                                                                                          <a:gd name="connsiteY68" fmla="*/ 1445419 h 3023418"/>
                                                                                          <a:gd name="connsiteX69" fmla="*/ 769065 w 1363328"/>
                                                                                          <a:gd name="connsiteY69" fmla="*/ 1470819 h 3023418"/>
                                                                                          <a:gd name="connsiteX70" fmla="*/ 769065 w 1363328"/>
                                                                                          <a:gd name="connsiteY70" fmla="*/ 1470819 h 3023418"/>
                                                                                          <a:gd name="connsiteX71" fmla="*/ 769065 w 1363328"/>
                                                                                          <a:gd name="connsiteY71" fmla="*/ 1508919 h 3023418"/>
                                                                                          <a:gd name="connsiteX72" fmla="*/ 686515 w 1363328"/>
                                                                                          <a:gd name="connsiteY72" fmla="*/ 1470819 h 3023418"/>
                                                                                          <a:gd name="connsiteX73" fmla="*/ 591265 w 1363328"/>
                                                                                          <a:gd name="connsiteY73" fmla="*/ 1521619 h 3023418"/>
                                                                                          <a:gd name="connsiteX74" fmla="*/ 483315 w 1363328"/>
                                                                                          <a:gd name="connsiteY74" fmla="*/ 1680369 h 3023418"/>
                                                                                          <a:gd name="connsiteX75" fmla="*/ 476965 w 1363328"/>
                                                                                          <a:gd name="connsiteY75" fmla="*/ 1794669 h 3023418"/>
                                                                                          <a:gd name="connsiteX76" fmla="*/ 502365 w 1363328"/>
                                                                                          <a:gd name="connsiteY76" fmla="*/ 1915319 h 3023418"/>
                                                                                          <a:gd name="connsiteX77" fmla="*/ 502365 w 1363328"/>
                                                                                          <a:gd name="connsiteY77" fmla="*/ 2055019 h 3023418"/>
                                                                                          <a:gd name="connsiteX78" fmla="*/ 502365 w 1363328"/>
                                                                                          <a:gd name="connsiteY78" fmla="*/ 2232819 h 3023418"/>
                                                                                          <a:gd name="connsiteX79" fmla="*/ 502365 w 1363328"/>
                                                                                          <a:gd name="connsiteY79" fmla="*/ 2391569 h 3023418"/>
                                                                                          <a:gd name="connsiteX80" fmla="*/ 502365 w 1363328"/>
                                                                                          <a:gd name="connsiteY80" fmla="*/ 2524919 h 3023418"/>
                                                                                          <a:gd name="connsiteX81" fmla="*/ 515065 w 1363328"/>
                                                                                          <a:gd name="connsiteY81" fmla="*/ 2613819 h 3023418"/>
                                                                                          <a:gd name="connsiteX82" fmla="*/ 584915 w 1363328"/>
                                                                                          <a:gd name="connsiteY82" fmla="*/ 2626519 h 3023418"/>
                                                                                          <a:gd name="connsiteX83" fmla="*/ 661115 w 1363328"/>
                                                                                          <a:gd name="connsiteY83" fmla="*/ 2601119 h 3023418"/>
                                                                                          <a:gd name="connsiteX84" fmla="*/ 699215 w 1363328"/>
                                                                                          <a:gd name="connsiteY84" fmla="*/ 2550319 h 3023418"/>
                                                                                          <a:gd name="connsiteX85" fmla="*/ 712153 w 1363328"/>
                                                                                          <a:gd name="connsiteY85" fmla="*/ 2537619 h 3023418"/>
                                                                                          <a:gd name="connsiteX86" fmla="*/ 762715 w 1363328"/>
                                                                                          <a:gd name="connsiteY86" fmla="*/ 2594769 h 3023418"/>
                                                                                          <a:gd name="connsiteX87" fmla="*/ 813515 w 1363328"/>
                                                                                          <a:gd name="connsiteY87" fmla="*/ 2620169 h 3023418"/>
                                                                                          <a:gd name="connsiteX88" fmla="*/ 838915 w 1363328"/>
                                                                                          <a:gd name="connsiteY88" fmla="*/ 2620169 h 3023418"/>
                                                                                          <a:gd name="connsiteX89" fmla="*/ 832565 w 1363328"/>
                                                                                          <a:gd name="connsiteY89" fmla="*/ 2582069 h 3023418"/>
                                                                                          <a:gd name="connsiteX90" fmla="*/ 819865 w 1363328"/>
                                                                                          <a:gd name="connsiteY90" fmla="*/ 2575719 h 3023418"/>
                                                                                          <a:gd name="connsiteX91" fmla="*/ 1010365 w 1363328"/>
                                                                                          <a:gd name="connsiteY91" fmla="*/ 2702719 h 3023418"/>
                                                                                          <a:gd name="connsiteX92" fmla="*/ 1054815 w 1363328"/>
                                                                                          <a:gd name="connsiteY92" fmla="*/ 2715419 h 3023418"/>
                                                                                          <a:gd name="connsiteX93" fmla="*/ 1029415 w 1363328"/>
                                                                                          <a:gd name="connsiteY93" fmla="*/ 2658269 h 3023418"/>
                                                                                          <a:gd name="connsiteX94" fmla="*/ 1023065 w 1363328"/>
                                                                                          <a:gd name="connsiteY94" fmla="*/ 2613819 h 3023418"/>
                                                                                          <a:gd name="connsiteX95" fmla="*/ 1029415 w 1363328"/>
                                                                                          <a:gd name="connsiteY95" fmla="*/ 2607469 h 3023418"/>
                                                                                          <a:gd name="connsiteX96" fmla="*/ 1238965 w 1363328"/>
                                                                                          <a:gd name="connsiteY96" fmla="*/ 2728119 h 3023418"/>
                                                                                          <a:gd name="connsiteX97" fmla="*/ 1355232 w 1363328"/>
                                                                                          <a:gd name="connsiteY97" fmla="*/ 3014776 h 3023418"/>
                                                                                          <a:gd name="connsiteX0" fmla="*/ 1355232 w 1363328"/>
                                                                                          <a:gd name="connsiteY0" fmla="*/ 3014776 h 3023418"/>
                                                                                          <a:gd name="connsiteX1" fmla="*/ 1016715 w 1363328"/>
                                                                                          <a:gd name="connsiteY1" fmla="*/ 2886869 h 3023418"/>
                                                                                          <a:gd name="connsiteX2" fmla="*/ 1042115 w 1363328"/>
                                                                                          <a:gd name="connsiteY2" fmla="*/ 3023394 h 3023418"/>
                                                                                          <a:gd name="connsiteX3" fmla="*/ 788115 w 1363328"/>
                                                                                          <a:gd name="connsiteY3" fmla="*/ 2874169 h 3023418"/>
                                                                                          <a:gd name="connsiteX4" fmla="*/ 391418 w 1363328"/>
                                                                                          <a:gd name="connsiteY4" fmla="*/ 2640807 h 3023418"/>
                                                                                          <a:gd name="connsiteX5" fmla="*/ 377664 w 1363328"/>
                                                                                          <a:gd name="connsiteY5" fmla="*/ 2670969 h 3023418"/>
                                                                                          <a:gd name="connsiteX6" fmla="*/ 349965 w 1363328"/>
                                                                                          <a:gd name="connsiteY6" fmla="*/ 2715419 h 3023418"/>
                                                                                          <a:gd name="connsiteX7" fmla="*/ 51515 w 1363328"/>
                                                                                          <a:gd name="connsiteY7" fmla="*/ 2582069 h 3023418"/>
                                                                                          <a:gd name="connsiteX8" fmla="*/ 38815 w 1363328"/>
                                                                                          <a:gd name="connsiteY8" fmla="*/ 2543969 h 3023418"/>
                                                                                          <a:gd name="connsiteX9" fmla="*/ 57865 w 1363328"/>
                                                                                          <a:gd name="connsiteY9" fmla="*/ 2499519 h 3023418"/>
                                                                                          <a:gd name="connsiteX10" fmla="*/ 115015 w 1363328"/>
                                                                                          <a:gd name="connsiteY10" fmla="*/ 2270919 h 3023418"/>
                                                                                          <a:gd name="connsiteX11" fmla="*/ 216615 w 1363328"/>
                                                                                          <a:gd name="connsiteY11" fmla="*/ 1928019 h 3023418"/>
                                                                                          <a:gd name="connsiteX12" fmla="*/ 273765 w 1363328"/>
                                                                                          <a:gd name="connsiteY12" fmla="*/ 1788319 h 3023418"/>
                                                                                          <a:gd name="connsiteX13" fmla="*/ 254715 w 1363328"/>
                                                                                          <a:gd name="connsiteY13" fmla="*/ 1667669 h 3023418"/>
                                                                                          <a:gd name="connsiteX14" fmla="*/ 203915 w 1363328"/>
                                                                                          <a:gd name="connsiteY14" fmla="*/ 1597819 h 3023418"/>
                                                                                          <a:gd name="connsiteX15" fmla="*/ 64215 w 1363328"/>
                                                                                          <a:gd name="connsiteY15" fmla="*/ 1508919 h 3023418"/>
                                                                                          <a:gd name="connsiteX16" fmla="*/ 26115 w 1363328"/>
                                                                                          <a:gd name="connsiteY16" fmla="*/ 1451769 h 3023418"/>
                                                                                          <a:gd name="connsiteX17" fmla="*/ 715 w 1363328"/>
                                                                                          <a:gd name="connsiteY17" fmla="*/ 1407319 h 3023418"/>
                                                                                          <a:gd name="connsiteX18" fmla="*/ 13415 w 1363328"/>
                                                                                          <a:gd name="connsiteY18" fmla="*/ 1350169 h 3023418"/>
                                                                                          <a:gd name="connsiteX19" fmla="*/ 76915 w 1363328"/>
                                                                                          <a:gd name="connsiteY19" fmla="*/ 1305719 h 3023418"/>
                                                                                          <a:gd name="connsiteX20" fmla="*/ 210265 w 1363328"/>
                                                                                          <a:gd name="connsiteY20" fmla="*/ 1096169 h 3023418"/>
                                                                                          <a:gd name="connsiteX21" fmla="*/ 330915 w 1363328"/>
                                                                                          <a:gd name="connsiteY21" fmla="*/ 689769 h 3023418"/>
                                                                                          <a:gd name="connsiteX22" fmla="*/ 369015 w 1363328"/>
                                                                                          <a:gd name="connsiteY22" fmla="*/ 359569 h 3023418"/>
                                                                                          <a:gd name="connsiteX23" fmla="*/ 267415 w 1363328"/>
                                                                                          <a:gd name="connsiteY23" fmla="*/ 156369 h 3023418"/>
                                                                                          <a:gd name="connsiteX24" fmla="*/ 222965 w 1363328"/>
                                                                                          <a:gd name="connsiteY24" fmla="*/ 130969 h 3023418"/>
                                                                                          <a:gd name="connsiteX25" fmla="*/ 197565 w 1363328"/>
                                                                                          <a:gd name="connsiteY25" fmla="*/ 130969 h 3023418"/>
                                                                                          <a:gd name="connsiteX26" fmla="*/ 216615 w 1363328"/>
                                                                                          <a:gd name="connsiteY26" fmla="*/ 111919 h 3023418"/>
                                                                                          <a:gd name="connsiteX27" fmla="*/ 278260 w 1363328"/>
                                                                                          <a:gd name="connsiteY27" fmla="*/ 54769 h 3023418"/>
                                                                                          <a:gd name="connsiteX28" fmla="*/ 334055 w 1363328"/>
                                                                                          <a:gd name="connsiteY28" fmla="*/ 0 h 3023418"/>
                                                                                          <a:gd name="connsiteX29" fmla="*/ 388778 w 1363328"/>
                                                                                          <a:gd name="connsiteY29" fmla="*/ 24606 h 3023418"/>
                                                                                          <a:gd name="connsiteX30" fmla="*/ 513353 w 1363328"/>
                                                                                          <a:gd name="connsiteY30" fmla="*/ 207169 h 3023418"/>
                                                                                          <a:gd name="connsiteX31" fmla="*/ 627522 w 1363328"/>
                                                                                          <a:gd name="connsiteY31" fmla="*/ 296862 h 3023418"/>
                                                                                          <a:gd name="connsiteX32" fmla="*/ 711915 w 1363328"/>
                                                                                          <a:gd name="connsiteY32" fmla="*/ 391319 h 3023418"/>
                                                                                          <a:gd name="connsiteX33" fmla="*/ 773559 w 1363328"/>
                                                                                          <a:gd name="connsiteY33" fmla="*/ 386556 h 3023418"/>
                                                                                          <a:gd name="connsiteX34" fmla="*/ 819508 w 1363328"/>
                                                                                          <a:gd name="connsiteY34" fmla="*/ 419893 h 3023418"/>
                                                                                          <a:gd name="connsiteX35" fmla="*/ 838915 w 1363328"/>
                                                                                          <a:gd name="connsiteY35" fmla="*/ 433388 h 3023418"/>
                                                                                          <a:gd name="connsiteX36" fmla="*/ 836489 w 1363328"/>
                                                                                          <a:gd name="connsiteY36" fmla="*/ 432594 h 3023418"/>
                                                                                          <a:gd name="connsiteX37" fmla="*/ 851615 w 1363328"/>
                                                                                          <a:gd name="connsiteY37" fmla="*/ 442119 h 3023418"/>
                                                                                          <a:gd name="connsiteX38" fmla="*/ 884659 w 1363328"/>
                                                                                          <a:gd name="connsiteY38" fmla="*/ 451643 h 3023418"/>
                                                                                          <a:gd name="connsiteX39" fmla="*/ 887085 w 1363328"/>
                                                                                          <a:gd name="connsiteY39" fmla="*/ 427831 h 3023418"/>
                                                                                          <a:gd name="connsiteX40" fmla="*/ 710002 w 1363328"/>
                                                                                          <a:gd name="connsiteY40" fmla="*/ 180182 h 3023418"/>
                                                                                          <a:gd name="connsiteX41" fmla="*/ 685742 w 1363328"/>
                                                                                          <a:gd name="connsiteY41" fmla="*/ 151606 h 3023418"/>
                                                                                          <a:gd name="connsiteX42" fmla="*/ 668760 w 1363328"/>
                                                                                          <a:gd name="connsiteY42" fmla="*/ 151608 h 3023418"/>
                                                                                          <a:gd name="connsiteX43" fmla="*/ 731833 w 1363328"/>
                                                                                          <a:gd name="connsiteY43" fmla="*/ 170656 h 3023418"/>
                                                                                          <a:gd name="connsiteX44" fmla="*/ 773071 w 1363328"/>
                                                                                          <a:gd name="connsiteY44" fmla="*/ 201612 h 3023418"/>
                                                                                          <a:gd name="connsiteX45" fmla="*/ 872529 w 1363328"/>
                                                                                          <a:gd name="connsiteY45" fmla="*/ 242094 h 3023418"/>
                                                                                          <a:gd name="connsiteX46" fmla="*/ 891937 w 1363328"/>
                                                                                          <a:gd name="connsiteY46" fmla="*/ 270669 h 3023418"/>
                                                                                          <a:gd name="connsiteX47" fmla="*/ 975761 w 1363328"/>
                                                                                          <a:gd name="connsiteY47" fmla="*/ 397669 h 3023418"/>
                                                                                          <a:gd name="connsiteX48" fmla="*/ 1042115 w 1363328"/>
                                                                                          <a:gd name="connsiteY48" fmla="*/ 511969 h 3023418"/>
                                                                                          <a:gd name="connsiteX49" fmla="*/ 1073865 w 1363328"/>
                                                                                          <a:gd name="connsiteY49" fmla="*/ 531019 h 3023418"/>
                                                                                          <a:gd name="connsiteX50" fmla="*/ 1137365 w 1363328"/>
                                                                                          <a:gd name="connsiteY50" fmla="*/ 638969 h 3023418"/>
                                                                                          <a:gd name="connsiteX51" fmla="*/ 1213565 w 1363328"/>
                                                                                          <a:gd name="connsiteY51" fmla="*/ 708819 h 3023418"/>
                                                                                          <a:gd name="connsiteX52" fmla="*/ 1213565 w 1363328"/>
                                                                                          <a:gd name="connsiteY52" fmla="*/ 778669 h 3023418"/>
                                                                                          <a:gd name="connsiteX53" fmla="*/ 1213565 w 1363328"/>
                                                                                          <a:gd name="connsiteY53" fmla="*/ 931069 h 3023418"/>
                                                                                          <a:gd name="connsiteX54" fmla="*/ 1219915 w 1363328"/>
                                                                                          <a:gd name="connsiteY54" fmla="*/ 1045369 h 3023418"/>
                                                                                          <a:gd name="connsiteX55" fmla="*/ 1207215 w 1363328"/>
                                                                                          <a:gd name="connsiteY55" fmla="*/ 1083469 h 3023418"/>
                                                                                          <a:gd name="connsiteX56" fmla="*/ 1004015 w 1363328"/>
                                                                                          <a:gd name="connsiteY56" fmla="*/ 1108869 h 3023418"/>
                                                                                          <a:gd name="connsiteX57" fmla="*/ 902415 w 1363328"/>
                                                                                          <a:gd name="connsiteY57" fmla="*/ 1108869 h 3023418"/>
                                                                                          <a:gd name="connsiteX58" fmla="*/ 794465 w 1363328"/>
                                                                                          <a:gd name="connsiteY58" fmla="*/ 1108869 h 3023418"/>
                                                                                          <a:gd name="connsiteX59" fmla="*/ 737315 w 1363328"/>
                                                                                          <a:gd name="connsiteY59" fmla="*/ 1127919 h 3023418"/>
                                                                                          <a:gd name="connsiteX60" fmla="*/ 724615 w 1363328"/>
                                                                                          <a:gd name="connsiteY60" fmla="*/ 1178719 h 3023418"/>
                                                                                          <a:gd name="connsiteX61" fmla="*/ 724615 w 1363328"/>
                                                                                          <a:gd name="connsiteY61" fmla="*/ 1242219 h 3023418"/>
                                                                                          <a:gd name="connsiteX62" fmla="*/ 724615 w 1363328"/>
                                                                                          <a:gd name="connsiteY62" fmla="*/ 1318419 h 3023418"/>
                                                                                          <a:gd name="connsiteX63" fmla="*/ 743665 w 1363328"/>
                                                                                          <a:gd name="connsiteY63" fmla="*/ 1375569 h 3023418"/>
                                                                                          <a:gd name="connsiteX64" fmla="*/ 756365 w 1363328"/>
                                                                                          <a:gd name="connsiteY64" fmla="*/ 1400969 h 3023418"/>
                                                                                          <a:gd name="connsiteX65" fmla="*/ 781765 w 1363328"/>
                                                                                          <a:gd name="connsiteY65" fmla="*/ 1420019 h 3023418"/>
                                                                                          <a:gd name="connsiteX66" fmla="*/ 807165 w 1363328"/>
                                                                                          <a:gd name="connsiteY66" fmla="*/ 1439069 h 3023418"/>
                                                                                          <a:gd name="connsiteX67" fmla="*/ 788115 w 1363328"/>
                                                                                          <a:gd name="connsiteY67" fmla="*/ 1445419 h 3023418"/>
                                                                                          <a:gd name="connsiteX68" fmla="*/ 769065 w 1363328"/>
                                                                                          <a:gd name="connsiteY68" fmla="*/ 1445419 h 3023418"/>
                                                                                          <a:gd name="connsiteX69" fmla="*/ 769065 w 1363328"/>
                                                                                          <a:gd name="connsiteY69" fmla="*/ 1470819 h 3023418"/>
                                                                                          <a:gd name="connsiteX70" fmla="*/ 769065 w 1363328"/>
                                                                                          <a:gd name="connsiteY70" fmla="*/ 1470819 h 3023418"/>
                                                                                          <a:gd name="connsiteX71" fmla="*/ 769065 w 1363328"/>
                                                                                          <a:gd name="connsiteY71" fmla="*/ 1508919 h 3023418"/>
                                                                                          <a:gd name="connsiteX72" fmla="*/ 686515 w 1363328"/>
                                                                                          <a:gd name="connsiteY72" fmla="*/ 1470819 h 3023418"/>
                                                                                          <a:gd name="connsiteX73" fmla="*/ 591265 w 1363328"/>
                                                                                          <a:gd name="connsiteY73" fmla="*/ 1521619 h 3023418"/>
                                                                                          <a:gd name="connsiteX74" fmla="*/ 483315 w 1363328"/>
                                                                                          <a:gd name="connsiteY74" fmla="*/ 1680369 h 3023418"/>
                                                                                          <a:gd name="connsiteX75" fmla="*/ 476965 w 1363328"/>
                                                                                          <a:gd name="connsiteY75" fmla="*/ 1794669 h 3023418"/>
                                                                                          <a:gd name="connsiteX76" fmla="*/ 502365 w 1363328"/>
                                                                                          <a:gd name="connsiteY76" fmla="*/ 1915319 h 3023418"/>
                                                                                          <a:gd name="connsiteX77" fmla="*/ 502365 w 1363328"/>
                                                                                          <a:gd name="connsiteY77" fmla="*/ 2055019 h 3023418"/>
                                                                                          <a:gd name="connsiteX78" fmla="*/ 502365 w 1363328"/>
                                                                                          <a:gd name="connsiteY78" fmla="*/ 2232819 h 3023418"/>
                                                                                          <a:gd name="connsiteX79" fmla="*/ 502365 w 1363328"/>
                                                                                          <a:gd name="connsiteY79" fmla="*/ 2391569 h 3023418"/>
                                                                                          <a:gd name="connsiteX80" fmla="*/ 502365 w 1363328"/>
                                                                                          <a:gd name="connsiteY80" fmla="*/ 2524919 h 3023418"/>
                                                                                          <a:gd name="connsiteX81" fmla="*/ 515065 w 1363328"/>
                                                                                          <a:gd name="connsiteY81" fmla="*/ 2613819 h 3023418"/>
                                                                                          <a:gd name="connsiteX82" fmla="*/ 584915 w 1363328"/>
                                                                                          <a:gd name="connsiteY82" fmla="*/ 2626519 h 3023418"/>
                                                                                          <a:gd name="connsiteX83" fmla="*/ 661115 w 1363328"/>
                                                                                          <a:gd name="connsiteY83" fmla="*/ 2601119 h 3023418"/>
                                                                                          <a:gd name="connsiteX84" fmla="*/ 699215 w 1363328"/>
                                                                                          <a:gd name="connsiteY84" fmla="*/ 2550319 h 3023418"/>
                                                                                          <a:gd name="connsiteX85" fmla="*/ 712153 w 1363328"/>
                                                                                          <a:gd name="connsiteY85" fmla="*/ 2537619 h 3023418"/>
                                                                                          <a:gd name="connsiteX86" fmla="*/ 762715 w 1363328"/>
                                                                                          <a:gd name="connsiteY86" fmla="*/ 2594769 h 3023418"/>
                                                                                          <a:gd name="connsiteX87" fmla="*/ 813515 w 1363328"/>
                                                                                          <a:gd name="connsiteY87" fmla="*/ 2620169 h 3023418"/>
                                                                                          <a:gd name="connsiteX88" fmla="*/ 838915 w 1363328"/>
                                                                                          <a:gd name="connsiteY88" fmla="*/ 2620169 h 3023418"/>
                                                                                          <a:gd name="connsiteX89" fmla="*/ 832565 w 1363328"/>
                                                                                          <a:gd name="connsiteY89" fmla="*/ 2582069 h 3023418"/>
                                                                                          <a:gd name="connsiteX90" fmla="*/ 819865 w 1363328"/>
                                                                                          <a:gd name="connsiteY90" fmla="*/ 2575719 h 3023418"/>
                                                                                          <a:gd name="connsiteX91" fmla="*/ 1010365 w 1363328"/>
                                                                                          <a:gd name="connsiteY91" fmla="*/ 2702719 h 3023418"/>
                                                                                          <a:gd name="connsiteX92" fmla="*/ 1054815 w 1363328"/>
                                                                                          <a:gd name="connsiteY92" fmla="*/ 2715419 h 3023418"/>
                                                                                          <a:gd name="connsiteX93" fmla="*/ 1029415 w 1363328"/>
                                                                                          <a:gd name="connsiteY93" fmla="*/ 2658269 h 3023418"/>
                                                                                          <a:gd name="connsiteX94" fmla="*/ 1023065 w 1363328"/>
                                                                                          <a:gd name="connsiteY94" fmla="*/ 2613819 h 3023418"/>
                                                                                          <a:gd name="connsiteX95" fmla="*/ 1029415 w 1363328"/>
                                                                                          <a:gd name="connsiteY95" fmla="*/ 2607469 h 3023418"/>
                                                                                          <a:gd name="connsiteX96" fmla="*/ 1238965 w 1363328"/>
                                                                                          <a:gd name="connsiteY96" fmla="*/ 2728119 h 3023418"/>
                                                                                          <a:gd name="connsiteX97" fmla="*/ 1355232 w 1363328"/>
                                                                                          <a:gd name="connsiteY97" fmla="*/ 3014776 h 3023418"/>
                                                                                          <a:gd name="connsiteX0" fmla="*/ 1355232 w 1363328"/>
                                                                                          <a:gd name="connsiteY0" fmla="*/ 3014776 h 3023418"/>
                                                                                          <a:gd name="connsiteX1" fmla="*/ 1016715 w 1363328"/>
                                                                                          <a:gd name="connsiteY1" fmla="*/ 2886869 h 3023418"/>
                                                                                          <a:gd name="connsiteX2" fmla="*/ 1042115 w 1363328"/>
                                                                                          <a:gd name="connsiteY2" fmla="*/ 3023394 h 3023418"/>
                                                                                          <a:gd name="connsiteX3" fmla="*/ 788115 w 1363328"/>
                                                                                          <a:gd name="connsiteY3" fmla="*/ 2874169 h 3023418"/>
                                                                                          <a:gd name="connsiteX4" fmla="*/ 391418 w 1363328"/>
                                                                                          <a:gd name="connsiteY4" fmla="*/ 2640807 h 3023418"/>
                                                                                          <a:gd name="connsiteX5" fmla="*/ 377664 w 1363328"/>
                                                                                          <a:gd name="connsiteY5" fmla="*/ 2670969 h 3023418"/>
                                                                                          <a:gd name="connsiteX6" fmla="*/ 349965 w 1363328"/>
                                                                                          <a:gd name="connsiteY6" fmla="*/ 2715419 h 3023418"/>
                                                                                          <a:gd name="connsiteX7" fmla="*/ 51515 w 1363328"/>
                                                                                          <a:gd name="connsiteY7" fmla="*/ 2582069 h 3023418"/>
                                                                                          <a:gd name="connsiteX8" fmla="*/ 38815 w 1363328"/>
                                                                                          <a:gd name="connsiteY8" fmla="*/ 2543969 h 3023418"/>
                                                                                          <a:gd name="connsiteX9" fmla="*/ 57865 w 1363328"/>
                                                                                          <a:gd name="connsiteY9" fmla="*/ 2499519 h 3023418"/>
                                                                                          <a:gd name="connsiteX10" fmla="*/ 115015 w 1363328"/>
                                                                                          <a:gd name="connsiteY10" fmla="*/ 2270919 h 3023418"/>
                                                                                          <a:gd name="connsiteX11" fmla="*/ 216615 w 1363328"/>
                                                                                          <a:gd name="connsiteY11" fmla="*/ 1928019 h 3023418"/>
                                                                                          <a:gd name="connsiteX12" fmla="*/ 273765 w 1363328"/>
                                                                                          <a:gd name="connsiteY12" fmla="*/ 1788319 h 3023418"/>
                                                                                          <a:gd name="connsiteX13" fmla="*/ 254715 w 1363328"/>
                                                                                          <a:gd name="connsiteY13" fmla="*/ 1667669 h 3023418"/>
                                                                                          <a:gd name="connsiteX14" fmla="*/ 203915 w 1363328"/>
                                                                                          <a:gd name="connsiteY14" fmla="*/ 1597819 h 3023418"/>
                                                                                          <a:gd name="connsiteX15" fmla="*/ 64215 w 1363328"/>
                                                                                          <a:gd name="connsiteY15" fmla="*/ 1508919 h 3023418"/>
                                                                                          <a:gd name="connsiteX16" fmla="*/ 26115 w 1363328"/>
                                                                                          <a:gd name="connsiteY16" fmla="*/ 1451769 h 3023418"/>
                                                                                          <a:gd name="connsiteX17" fmla="*/ 715 w 1363328"/>
                                                                                          <a:gd name="connsiteY17" fmla="*/ 1407319 h 3023418"/>
                                                                                          <a:gd name="connsiteX18" fmla="*/ 13415 w 1363328"/>
                                                                                          <a:gd name="connsiteY18" fmla="*/ 1350169 h 3023418"/>
                                                                                          <a:gd name="connsiteX19" fmla="*/ 76915 w 1363328"/>
                                                                                          <a:gd name="connsiteY19" fmla="*/ 1305719 h 3023418"/>
                                                                                          <a:gd name="connsiteX20" fmla="*/ 210265 w 1363328"/>
                                                                                          <a:gd name="connsiteY20" fmla="*/ 1096169 h 3023418"/>
                                                                                          <a:gd name="connsiteX21" fmla="*/ 330915 w 1363328"/>
                                                                                          <a:gd name="connsiteY21" fmla="*/ 689769 h 3023418"/>
                                                                                          <a:gd name="connsiteX22" fmla="*/ 369015 w 1363328"/>
                                                                                          <a:gd name="connsiteY22" fmla="*/ 359569 h 3023418"/>
                                                                                          <a:gd name="connsiteX23" fmla="*/ 267415 w 1363328"/>
                                                                                          <a:gd name="connsiteY23" fmla="*/ 156369 h 3023418"/>
                                                                                          <a:gd name="connsiteX24" fmla="*/ 222965 w 1363328"/>
                                                                                          <a:gd name="connsiteY24" fmla="*/ 130969 h 3023418"/>
                                                                                          <a:gd name="connsiteX25" fmla="*/ 197565 w 1363328"/>
                                                                                          <a:gd name="connsiteY25" fmla="*/ 130969 h 3023418"/>
                                                                                          <a:gd name="connsiteX26" fmla="*/ 216615 w 1363328"/>
                                                                                          <a:gd name="connsiteY26" fmla="*/ 111919 h 3023418"/>
                                                                                          <a:gd name="connsiteX27" fmla="*/ 278260 w 1363328"/>
                                                                                          <a:gd name="connsiteY27" fmla="*/ 54769 h 3023418"/>
                                                                                          <a:gd name="connsiteX28" fmla="*/ 334055 w 1363328"/>
                                                                                          <a:gd name="connsiteY28" fmla="*/ 0 h 3023418"/>
                                                                                          <a:gd name="connsiteX29" fmla="*/ 388778 w 1363328"/>
                                                                                          <a:gd name="connsiteY29" fmla="*/ 24606 h 3023418"/>
                                                                                          <a:gd name="connsiteX30" fmla="*/ 513353 w 1363328"/>
                                                                                          <a:gd name="connsiteY30" fmla="*/ 207169 h 3023418"/>
                                                                                          <a:gd name="connsiteX31" fmla="*/ 627522 w 1363328"/>
                                                                                          <a:gd name="connsiteY31" fmla="*/ 296862 h 3023418"/>
                                                                                          <a:gd name="connsiteX32" fmla="*/ 711915 w 1363328"/>
                                                                                          <a:gd name="connsiteY32" fmla="*/ 391319 h 3023418"/>
                                                                                          <a:gd name="connsiteX33" fmla="*/ 773559 w 1363328"/>
                                                                                          <a:gd name="connsiteY33" fmla="*/ 386556 h 3023418"/>
                                                                                          <a:gd name="connsiteX34" fmla="*/ 819508 w 1363328"/>
                                                                                          <a:gd name="connsiteY34" fmla="*/ 419893 h 3023418"/>
                                                                                          <a:gd name="connsiteX35" fmla="*/ 838915 w 1363328"/>
                                                                                          <a:gd name="connsiteY35" fmla="*/ 433388 h 3023418"/>
                                                                                          <a:gd name="connsiteX36" fmla="*/ 836489 w 1363328"/>
                                                                                          <a:gd name="connsiteY36" fmla="*/ 432594 h 3023418"/>
                                                                                          <a:gd name="connsiteX37" fmla="*/ 851615 w 1363328"/>
                                                                                          <a:gd name="connsiteY37" fmla="*/ 442119 h 3023418"/>
                                                                                          <a:gd name="connsiteX38" fmla="*/ 884659 w 1363328"/>
                                                                                          <a:gd name="connsiteY38" fmla="*/ 451643 h 3023418"/>
                                                                                          <a:gd name="connsiteX39" fmla="*/ 887085 w 1363328"/>
                                                                                          <a:gd name="connsiteY39" fmla="*/ 427831 h 3023418"/>
                                                                                          <a:gd name="connsiteX40" fmla="*/ 710002 w 1363328"/>
                                                                                          <a:gd name="connsiteY40" fmla="*/ 180182 h 3023418"/>
                                                                                          <a:gd name="connsiteX41" fmla="*/ 685742 w 1363328"/>
                                                                                          <a:gd name="connsiteY41" fmla="*/ 151606 h 3023418"/>
                                                                                          <a:gd name="connsiteX42" fmla="*/ 668760 w 1363328"/>
                                                                                          <a:gd name="connsiteY42" fmla="*/ 151608 h 3023418"/>
                                                                                          <a:gd name="connsiteX43" fmla="*/ 731833 w 1363328"/>
                                                                                          <a:gd name="connsiteY43" fmla="*/ 170656 h 3023418"/>
                                                                                          <a:gd name="connsiteX44" fmla="*/ 773071 w 1363328"/>
                                                                                          <a:gd name="connsiteY44" fmla="*/ 201612 h 3023418"/>
                                                                                          <a:gd name="connsiteX45" fmla="*/ 872529 w 1363328"/>
                                                                                          <a:gd name="connsiteY45" fmla="*/ 242094 h 3023418"/>
                                                                                          <a:gd name="connsiteX46" fmla="*/ 891937 w 1363328"/>
                                                                                          <a:gd name="connsiteY46" fmla="*/ 270669 h 3023418"/>
                                                                                          <a:gd name="connsiteX47" fmla="*/ 975761 w 1363328"/>
                                                                                          <a:gd name="connsiteY47" fmla="*/ 397669 h 3023418"/>
                                                                                          <a:gd name="connsiteX48" fmla="*/ 1042115 w 1363328"/>
                                                                                          <a:gd name="connsiteY48" fmla="*/ 511969 h 3023418"/>
                                                                                          <a:gd name="connsiteX49" fmla="*/ 1073865 w 1363328"/>
                                                                                          <a:gd name="connsiteY49" fmla="*/ 531019 h 3023418"/>
                                                                                          <a:gd name="connsiteX50" fmla="*/ 1137365 w 1363328"/>
                                                                                          <a:gd name="connsiteY50" fmla="*/ 638969 h 3023418"/>
                                                                                          <a:gd name="connsiteX51" fmla="*/ 1213565 w 1363328"/>
                                                                                          <a:gd name="connsiteY51" fmla="*/ 708819 h 3023418"/>
                                                                                          <a:gd name="connsiteX52" fmla="*/ 1213565 w 1363328"/>
                                                                                          <a:gd name="connsiteY52" fmla="*/ 778669 h 3023418"/>
                                                                                          <a:gd name="connsiteX53" fmla="*/ 1213565 w 1363328"/>
                                                                                          <a:gd name="connsiteY53" fmla="*/ 931069 h 3023418"/>
                                                                                          <a:gd name="connsiteX54" fmla="*/ 1219915 w 1363328"/>
                                                                                          <a:gd name="connsiteY54" fmla="*/ 1045369 h 3023418"/>
                                                                                          <a:gd name="connsiteX55" fmla="*/ 1207215 w 1363328"/>
                                                                                          <a:gd name="connsiteY55" fmla="*/ 1083469 h 3023418"/>
                                                                                          <a:gd name="connsiteX56" fmla="*/ 1004015 w 1363328"/>
                                                                                          <a:gd name="connsiteY56" fmla="*/ 1108869 h 3023418"/>
                                                                                          <a:gd name="connsiteX57" fmla="*/ 902415 w 1363328"/>
                                                                                          <a:gd name="connsiteY57" fmla="*/ 1108869 h 3023418"/>
                                                                                          <a:gd name="connsiteX58" fmla="*/ 794465 w 1363328"/>
                                                                                          <a:gd name="connsiteY58" fmla="*/ 1108869 h 3023418"/>
                                                                                          <a:gd name="connsiteX59" fmla="*/ 737315 w 1363328"/>
                                                                                          <a:gd name="connsiteY59" fmla="*/ 1127919 h 3023418"/>
                                                                                          <a:gd name="connsiteX60" fmla="*/ 724615 w 1363328"/>
                                                                                          <a:gd name="connsiteY60" fmla="*/ 1178719 h 3023418"/>
                                                                                          <a:gd name="connsiteX61" fmla="*/ 724615 w 1363328"/>
                                                                                          <a:gd name="connsiteY61" fmla="*/ 1242219 h 3023418"/>
                                                                                          <a:gd name="connsiteX62" fmla="*/ 724615 w 1363328"/>
                                                                                          <a:gd name="connsiteY62" fmla="*/ 1318419 h 3023418"/>
                                                                                          <a:gd name="connsiteX63" fmla="*/ 743665 w 1363328"/>
                                                                                          <a:gd name="connsiteY63" fmla="*/ 1375569 h 3023418"/>
                                                                                          <a:gd name="connsiteX64" fmla="*/ 756365 w 1363328"/>
                                                                                          <a:gd name="connsiteY64" fmla="*/ 1400969 h 3023418"/>
                                                                                          <a:gd name="connsiteX65" fmla="*/ 781765 w 1363328"/>
                                                                                          <a:gd name="connsiteY65" fmla="*/ 1420019 h 3023418"/>
                                                                                          <a:gd name="connsiteX66" fmla="*/ 807165 w 1363328"/>
                                                                                          <a:gd name="connsiteY66" fmla="*/ 1439069 h 3023418"/>
                                                                                          <a:gd name="connsiteX67" fmla="*/ 788115 w 1363328"/>
                                                                                          <a:gd name="connsiteY67" fmla="*/ 1445419 h 3023418"/>
                                                                                          <a:gd name="connsiteX68" fmla="*/ 769065 w 1363328"/>
                                                                                          <a:gd name="connsiteY68" fmla="*/ 1445419 h 3023418"/>
                                                                                          <a:gd name="connsiteX69" fmla="*/ 769065 w 1363328"/>
                                                                                          <a:gd name="connsiteY69" fmla="*/ 1470819 h 3023418"/>
                                                                                          <a:gd name="connsiteX70" fmla="*/ 769065 w 1363328"/>
                                                                                          <a:gd name="connsiteY70" fmla="*/ 1470819 h 3023418"/>
                                                                                          <a:gd name="connsiteX71" fmla="*/ 769065 w 1363328"/>
                                                                                          <a:gd name="connsiteY71" fmla="*/ 1508919 h 3023418"/>
                                                                                          <a:gd name="connsiteX72" fmla="*/ 686515 w 1363328"/>
                                                                                          <a:gd name="connsiteY72" fmla="*/ 1470819 h 3023418"/>
                                                                                          <a:gd name="connsiteX73" fmla="*/ 591265 w 1363328"/>
                                                                                          <a:gd name="connsiteY73" fmla="*/ 1521619 h 3023418"/>
                                                                                          <a:gd name="connsiteX74" fmla="*/ 483315 w 1363328"/>
                                                                                          <a:gd name="connsiteY74" fmla="*/ 1680369 h 3023418"/>
                                                                                          <a:gd name="connsiteX75" fmla="*/ 476965 w 1363328"/>
                                                                                          <a:gd name="connsiteY75" fmla="*/ 1794669 h 3023418"/>
                                                                                          <a:gd name="connsiteX76" fmla="*/ 502365 w 1363328"/>
                                                                                          <a:gd name="connsiteY76" fmla="*/ 1915319 h 3023418"/>
                                                                                          <a:gd name="connsiteX77" fmla="*/ 502365 w 1363328"/>
                                                                                          <a:gd name="connsiteY77" fmla="*/ 2055019 h 3023418"/>
                                                                                          <a:gd name="connsiteX78" fmla="*/ 502365 w 1363328"/>
                                                                                          <a:gd name="connsiteY78" fmla="*/ 2232819 h 3023418"/>
                                                                                          <a:gd name="connsiteX79" fmla="*/ 502365 w 1363328"/>
                                                                                          <a:gd name="connsiteY79" fmla="*/ 2391569 h 3023418"/>
                                                                                          <a:gd name="connsiteX80" fmla="*/ 502365 w 1363328"/>
                                                                                          <a:gd name="connsiteY80" fmla="*/ 2524919 h 3023418"/>
                                                                                          <a:gd name="connsiteX81" fmla="*/ 515065 w 1363328"/>
                                                                                          <a:gd name="connsiteY81" fmla="*/ 2613819 h 3023418"/>
                                                                                          <a:gd name="connsiteX82" fmla="*/ 584915 w 1363328"/>
                                                                                          <a:gd name="connsiteY82" fmla="*/ 2626519 h 3023418"/>
                                                                                          <a:gd name="connsiteX83" fmla="*/ 661115 w 1363328"/>
                                                                                          <a:gd name="connsiteY83" fmla="*/ 2601119 h 3023418"/>
                                                                                          <a:gd name="connsiteX84" fmla="*/ 699215 w 1363328"/>
                                                                                          <a:gd name="connsiteY84" fmla="*/ 2550319 h 3023418"/>
                                                                                          <a:gd name="connsiteX85" fmla="*/ 712153 w 1363328"/>
                                                                                          <a:gd name="connsiteY85" fmla="*/ 2537619 h 3023418"/>
                                                                                          <a:gd name="connsiteX86" fmla="*/ 762715 w 1363328"/>
                                                                                          <a:gd name="connsiteY86" fmla="*/ 2594769 h 3023418"/>
                                                                                          <a:gd name="connsiteX87" fmla="*/ 813515 w 1363328"/>
                                                                                          <a:gd name="connsiteY87" fmla="*/ 2620169 h 3023418"/>
                                                                                          <a:gd name="connsiteX88" fmla="*/ 838915 w 1363328"/>
                                                                                          <a:gd name="connsiteY88" fmla="*/ 2620169 h 3023418"/>
                                                                                          <a:gd name="connsiteX89" fmla="*/ 832565 w 1363328"/>
                                                                                          <a:gd name="connsiteY89" fmla="*/ 2582069 h 3023418"/>
                                                                                          <a:gd name="connsiteX90" fmla="*/ 819865 w 1363328"/>
                                                                                          <a:gd name="connsiteY90" fmla="*/ 2575719 h 3023418"/>
                                                                                          <a:gd name="connsiteX91" fmla="*/ 1010365 w 1363328"/>
                                                                                          <a:gd name="connsiteY91" fmla="*/ 2702719 h 3023418"/>
                                                                                          <a:gd name="connsiteX92" fmla="*/ 1054815 w 1363328"/>
                                                                                          <a:gd name="connsiteY92" fmla="*/ 2715419 h 3023418"/>
                                                                                          <a:gd name="connsiteX93" fmla="*/ 1029415 w 1363328"/>
                                                                                          <a:gd name="connsiteY93" fmla="*/ 2658269 h 3023418"/>
                                                                                          <a:gd name="connsiteX94" fmla="*/ 1023065 w 1363328"/>
                                                                                          <a:gd name="connsiteY94" fmla="*/ 2613819 h 3023418"/>
                                                                                          <a:gd name="connsiteX95" fmla="*/ 1029415 w 1363328"/>
                                                                                          <a:gd name="connsiteY95" fmla="*/ 2607469 h 3023418"/>
                                                                                          <a:gd name="connsiteX96" fmla="*/ 1238965 w 1363328"/>
                                                                                          <a:gd name="connsiteY96" fmla="*/ 2728119 h 3023418"/>
                                                                                          <a:gd name="connsiteX97" fmla="*/ 1355232 w 1363328"/>
                                                                                          <a:gd name="connsiteY97" fmla="*/ 3014776 h 3023418"/>
                                                                                          <a:gd name="connsiteX0" fmla="*/ 1355232 w 1363328"/>
                                                                                          <a:gd name="connsiteY0" fmla="*/ 3014776 h 3023418"/>
                                                                                          <a:gd name="connsiteX1" fmla="*/ 1016715 w 1363328"/>
                                                                                          <a:gd name="connsiteY1" fmla="*/ 2886869 h 3023418"/>
                                                                                          <a:gd name="connsiteX2" fmla="*/ 1042115 w 1363328"/>
                                                                                          <a:gd name="connsiteY2" fmla="*/ 3023394 h 3023418"/>
                                                                                          <a:gd name="connsiteX3" fmla="*/ 788115 w 1363328"/>
                                                                                          <a:gd name="connsiteY3" fmla="*/ 2874169 h 3023418"/>
                                                                                          <a:gd name="connsiteX4" fmla="*/ 391418 w 1363328"/>
                                                                                          <a:gd name="connsiteY4" fmla="*/ 2640807 h 3023418"/>
                                                                                          <a:gd name="connsiteX5" fmla="*/ 377664 w 1363328"/>
                                                                                          <a:gd name="connsiteY5" fmla="*/ 2670969 h 3023418"/>
                                                                                          <a:gd name="connsiteX6" fmla="*/ 349965 w 1363328"/>
                                                                                          <a:gd name="connsiteY6" fmla="*/ 2715419 h 3023418"/>
                                                                                          <a:gd name="connsiteX7" fmla="*/ 51515 w 1363328"/>
                                                                                          <a:gd name="connsiteY7" fmla="*/ 2582069 h 3023418"/>
                                                                                          <a:gd name="connsiteX8" fmla="*/ 38815 w 1363328"/>
                                                                                          <a:gd name="connsiteY8" fmla="*/ 2543969 h 3023418"/>
                                                                                          <a:gd name="connsiteX9" fmla="*/ 57865 w 1363328"/>
                                                                                          <a:gd name="connsiteY9" fmla="*/ 2499519 h 3023418"/>
                                                                                          <a:gd name="connsiteX10" fmla="*/ 115015 w 1363328"/>
                                                                                          <a:gd name="connsiteY10" fmla="*/ 2270919 h 3023418"/>
                                                                                          <a:gd name="connsiteX11" fmla="*/ 216615 w 1363328"/>
                                                                                          <a:gd name="connsiteY11" fmla="*/ 1928019 h 3023418"/>
                                                                                          <a:gd name="connsiteX12" fmla="*/ 273765 w 1363328"/>
                                                                                          <a:gd name="connsiteY12" fmla="*/ 1788319 h 3023418"/>
                                                                                          <a:gd name="connsiteX13" fmla="*/ 254715 w 1363328"/>
                                                                                          <a:gd name="connsiteY13" fmla="*/ 1667669 h 3023418"/>
                                                                                          <a:gd name="connsiteX14" fmla="*/ 203915 w 1363328"/>
                                                                                          <a:gd name="connsiteY14" fmla="*/ 1597819 h 3023418"/>
                                                                                          <a:gd name="connsiteX15" fmla="*/ 64215 w 1363328"/>
                                                                                          <a:gd name="connsiteY15" fmla="*/ 1508919 h 3023418"/>
                                                                                          <a:gd name="connsiteX16" fmla="*/ 26115 w 1363328"/>
                                                                                          <a:gd name="connsiteY16" fmla="*/ 1451769 h 3023418"/>
                                                                                          <a:gd name="connsiteX17" fmla="*/ 715 w 1363328"/>
                                                                                          <a:gd name="connsiteY17" fmla="*/ 1407319 h 3023418"/>
                                                                                          <a:gd name="connsiteX18" fmla="*/ 13415 w 1363328"/>
                                                                                          <a:gd name="connsiteY18" fmla="*/ 1350169 h 3023418"/>
                                                                                          <a:gd name="connsiteX19" fmla="*/ 76915 w 1363328"/>
                                                                                          <a:gd name="connsiteY19" fmla="*/ 1305719 h 3023418"/>
                                                                                          <a:gd name="connsiteX20" fmla="*/ 210265 w 1363328"/>
                                                                                          <a:gd name="connsiteY20" fmla="*/ 1096169 h 3023418"/>
                                                                                          <a:gd name="connsiteX21" fmla="*/ 330915 w 1363328"/>
                                                                                          <a:gd name="connsiteY21" fmla="*/ 689769 h 3023418"/>
                                                                                          <a:gd name="connsiteX22" fmla="*/ 369015 w 1363328"/>
                                                                                          <a:gd name="connsiteY22" fmla="*/ 359569 h 3023418"/>
                                                                                          <a:gd name="connsiteX23" fmla="*/ 267415 w 1363328"/>
                                                                                          <a:gd name="connsiteY23" fmla="*/ 156369 h 3023418"/>
                                                                                          <a:gd name="connsiteX24" fmla="*/ 222965 w 1363328"/>
                                                                                          <a:gd name="connsiteY24" fmla="*/ 130969 h 3023418"/>
                                                                                          <a:gd name="connsiteX25" fmla="*/ 197565 w 1363328"/>
                                                                                          <a:gd name="connsiteY25" fmla="*/ 130969 h 3023418"/>
                                                                                          <a:gd name="connsiteX26" fmla="*/ 216615 w 1363328"/>
                                                                                          <a:gd name="connsiteY26" fmla="*/ 111919 h 3023418"/>
                                                                                          <a:gd name="connsiteX27" fmla="*/ 278260 w 1363328"/>
                                                                                          <a:gd name="connsiteY27" fmla="*/ 54769 h 3023418"/>
                                                                                          <a:gd name="connsiteX28" fmla="*/ 334055 w 1363328"/>
                                                                                          <a:gd name="connsiteY28" fmla="*/ 0 h 3023418"/>
                                                                                          <a:gd name="connsiteX29" fmla="*/ 388778 w 1363328"/>
                                                                                          <a:gd name="connsiteY29" fmla="*/ 24606 h 3023418"/>
                                                                                          <a:gd name="connsiteX30" fmla="*/ 513353 w 1363328"/>
                                                                                          <a:gd name="connsiteY30" fmla="*/ 207169 h 3023418"/>
                                                                                          <a:gd name="connsiteX31" fmla="*/ 627522 w 1363328"/>
                                                                                          <a:gd name="connsiteY31" fmla="*/ 296862 h 3023418"/>
                                                                                          <a:gd name="connsiteX32" fmla="*/ 711915 w 1363328"/>
                                                                                          <a:gd name="connsiteY32" fmla="*/ 391319 h 3023418"/>
                                                                                          <a:gd name="connsiteX33" fmla="*/ 773559 w 1363328"/>
                                                                                          <a:gd name="connsiteY33" fmla="*/ 386556 h 3023418"/>
                                                                                          <a:gd name="connsiteX34" fmla="*/ 819508 w 1363328"/>
                                                                                          <a:gd name="connsiteY34" fmla="*/ 419893 h 3023418"/>
                                                                                          <a:gd name="connsiteX35" fmla="*/ 838915 w 1363328"/>
                                                                                          <a:gd name="connsiteY35" fmla="*/ 433388 h 3023418"/>
                                                                                          <a:gd name="connsiteX36" fmla="*/ 836489 w 1363328"/>
                                                                                          <a:gd name="connsiteY36" fmla="*/ 432594 h 3023418"/>
                                                                                          <a:gd name="connsiteX37" fmla="*/ 851615 w 1363328"/>
                                                                                          <a:gd name="connsiteY37" fmla="*/ 442119 h 3023418"/>
                                                                                          <a:gd name="connsiteX38" fmla="*/ 884659 w 1363328"/>
                                                                                          <a:gd name="connsiteY38" fmla="*/ 451643 h 3023418"/>
                                                                                          <a:gd name="connsiteX39" fmla="*/ 887085 w 1363328"/>
                                                                                          <a:gd name="connsiteY39" fmla="*/ 427831 h 3023418"/>
                                                                                          <a:gd name="connsiteX40" fmla="*/ 710002 w 1363328"/>
                                                                                          <a:gd name="connsiteY40" fmla="*/ 180182 h 3023418"/>
                                                                                          <a:gd name="connsiteX41" fmla="*/ 685742 w 1363328"/>
                                                                                          <a:gd name="connsiteY41" fmla="*/ 151606 h 3023418"/>
                                                                                          <a:gd name="connsiteX42" fmla="*/ 668760 w 1363328"/>
                                                                                          <a:gd name="connsiteY42" fmla="*/ 151608 h 3023418"/>
                                                                                          <a:gd name="connsiteX43" fmla="*/ 731833 w 1363328"/>
                                                                                          <a:gd name="connsiteY43" fmla="*/ 170656 h 3023418"/>
                                                                                          <a:gd name="connsiteX44" fmla="*/ 773071 w 1363328"/>
                                                                                          <a:gd name="connsiteY44" fmla="*/ 201612 h 3023418"/>
                                                                                          <a:gd name="connsiteX45" fmla="*/ 872529 w 1363328"/>
                                                                                          <a:gd name="connsiteY45" fmla="*/ 242094 h 3023418"/>
                                                                                          <a:gd name="connsiteX46" fmla="*/ 894363 w 1363328"/>
                                                                                          <a:gd name="connsiteY46" fmla="*/ 268288 h 3023418"/>
                                                                                          <a:gd name="connsiteX47" fmla="*/ 975761 w 1363328"/>
                                                                                          <a:gd name="connsiteY47" fmla="*/ 397669 h 3023418"/>
                                                                                          <a:gd name="connsiteX48" fmla="*/ 1042115 w 1363328"/>
                                                                                          <a:gd name="connsiteY48" fmla="*/ 511969 h 3023418"/>
                                                                                          <a:gd name="connsiteX49" fmla="*/ 1073865 w 1363328"/>
                                                                                          <a:gd name="connsiteY49" fmla="*/ 531019 h 3023418"/>
                                                                                          <a:gd name="connsiteX50" fmla="*/ 1137365 w 1363328"/>
                                                                                          <a:gd name="connsiteY50" fmla="*/ 638969 h 3023418"/>
                                                                                          <a:gd name="connsiteX51" fmla="*/ 1213565 w 1363328"/>
                                                                                          <a:gd name="connsiteY51" fmla="*/ 708819 h 3023418"/>
                                                                                          <a:gd name="connsiteX52" fmla="*/ 1213565 w 1363328"/>
                                                                                          <a:gd name="connsiteY52" fmla="*/ 778669 h 3023418"/>
                                                                                          <a:gd name="connsiteX53" fmla="*/ 1213565 w 1363328"/>
                                                                                          <a:gd name="connsiteY53" fmla="*/ 931069 h 3023418"/>
                                                                                          <a:gd name="connsiteX54" fmla="*/ 1219915 w 1363328"/>
                                                                                          <a:gd name="connsiteY54" fmla="*/ 1045369 h 3023418"/>
                                                                                          <a:gd name="connsiteX55" fmla="*/ 1207215 w 1363328"/>
                                                                                          <a:gd name="connsiteY55" fmla="*/ 1083469 h 3023418"/>
                                                                                          <a:gd name="connsiteX56" fmla="*/ 1004015 w 1363328"/>
                                                                                          <a:gd name="connsiteY56" fmla="*/ 1108869 h 3023418"/>
                                                                                          <a:gd name="connsiteX57" fmla="*/ 902415 w 1363328"/>
                                                                                          <a:gd name="connsiteY57" fmla="*/ 1108869 h 3023418"/>
                                                                                          <a:gd name="connsiteX58" fmla="*/ 794465 w 1363328"/>
                                                                                          <a:gd name="connsiteY58" fmla="*/ 1108869 h 3023418"/>
                                                                                          <a:gd name="connsiteX59" fmla="*/ 737315 w 1363328"/>
                                                                                          <a:gd name="connsiteY59" fmla="*/ 1127919 h 3023418"/>
                                                                                          <a:gd name="connsiteX60" fmla="*/ 724615 w 1363328"/>
                                                                                          <a:gd name="connsiteY60" fmla="*/ 1178719 h 3023418"/>
                                                                                          <a:gd name="connsiteX61" fmla="*/ 724615 w 1363328"/>
                                                                                          <a:gd name="connsiteY61" fmla="*/ 1242219 h 3023418"/>
                                                                                          <a:gd name="connsiteX62" fmla="*/ 724615 w 1363328"/>
                                                                                          <a:gd name="connsiteY62" fmla="*/ 1318419 h 3023418"/>
                                                                                          <a:gd name="connsiteX63" fmla="*/ 743665 w 1363328"/>
                                                                                          <a:gd name="connsiteY63" fmla="*/ 1375569 h 3023418"/>
                                                                                          <a:gd name="connsiteX64" fmla="*/ 756365 w 1363328"/>
                                                                                          <a:gd name="connsiteY64" fmla="*/ 1400969 h 3023418"/>
                                                                                          <a:gd name="connsiteX65" fmla="*/ 781765 w 1363328"/>
                                                                                          <a:gd name="connsiteY65" fmla="*/ 1420019 h 3023418"/>
                                                                                          <a:gd name="connsiteX66" fmla="*/ 807165 w 1363328"/>
                                                                                          <a:gd name="connsiteY66" fmla="*/ 1439069 h 3023418"/>
                                                                                          <a:gd name="connsiteX67" fmla="*/ 788115 w 1363328"/>
                                                                                          <a:gd name="connsiteY67" fmla="*/ 1445419 h 3023418"/>
                                                                                          <a:gd name="connsiteX68" fmla="*/ 769065 w 1363328"/>
                                                                                          <a:gd name="connsiteY68" fmla="*/ 1445419 h 3023418"/>
                                                                                          <a:gd name="connsiteX69" fmla="*/ 769065 w 1363328"/>
                                                                                          <a:gd name="connsiteY69" fmla="*/ 1470819 h 3023418"/>
                                                                                          <a:gd name="connsiteX70" fmla="*/ 769065 w 1363328"/>
                                                                                          <a:gd name="connsiteY70" fmla="*/ 1470819 h 3023418"/>
                                                                                          <a:gd name="connsiteX71" fmla="*/ 769065 w 1363328"/>
                                                                                          <a:gd name="connsiteY71" fmla="*/ 1508919 h 3023418"/>
                                                                                          <a:gd name="connsiteX72" fmla="*/ 686515 w 1363328"/>
                                                                                          <a:gd name="connsiteY72" fmla="*/ 1470819 h 3023418"/>
                                                                                          <a:gd name="connsiteX73" fmla="*/ 591265 w 1363328"/>
                                                                                          <a:gd name="connsiteY73" fmla="*/ 1521619 h 3023418"/>
                                                                                          <a:gd name="connsiteX74" fmla="*/ 483315 w 1363328"/>
                                                                                          <a:gd name="connsiteY74" fmla="*/ 1680369 h 3023418"/>
                                                                                          <a:gd name="connsiteX75" fmla="*/ 476965 w 1363328"/>
                                                                                          <a:gd name="connsiteY75" fmla="*/ 1794669 h 3023418"/>
                                                                                          <a:gd name="connsiteX76" fmla="*/ 502365 w 1363328"/>
                                                                                          <a:gd name="connsiteY76" fmla="*/ 1915319 h 3023418"/>
                                                                                          <a:gd name="connsiteX77" fmla="*/ 502365 w 1363328"/>
                                                                                          <a:gd name="connsiteY77" fmla="*/ 2055019 h 3023418"/>
                                                                                          <a:gd name="connsiteX78" fmla="*/ 502365 w 1363328"/>
                                                                                          <a:gd name="connsiteY78" fmla="*/ 2232819 h 3023418"/>
                                                                                          <a:gd name="connsiteX79" fmla="*/ 502365 w 1363328"/>
                                                                                          <a:gd name="connsiteY79" fmla="*/ 2391569 h 3023418"/>
                                                                                          <a:gd name="connsiteX80" fmla="*/ 502365 w 1363328"/>
                                                                                          <a:gd name="connsiteY80" fmla="*/ 2524919 h 3023418"/>
                                                                                          <a:gd name="connsiteX81" fmla="*/ 515065 w 1363328"/>
                                                                                          <a:gd name="connsiteY81" fmla="*/ 2613819 h 3023418"/>
                                                                                          <a:gd name="connsiteX82" fmla="*/ 584915 w 1363328"/>
                                                                                          <a:gd name="connsiteY82" fmla="*/ 2626519 h 3023418"/>
                                                                                          <a:gd name="connsiteX83" fmla="*/ 661115 w 1363328"/>
                                                                                          <a:gd name="connsiteY83" fmla="*/ 2601119 h 3023418"/>
                                                                                          <a:gd name="connsiteX84" fmla="*/ 699215 w 1363328"/>
                                                                                          <a:gd name="connsiteY84" fmla="*/ 2550319 h 3023418"/>
                                                                                          <a:gd name="connsiteX85" fmla="*/ 712153 w 1363328"/>
                                                                                          <a:gd name="connsiteY85" fmla="*/ 2537619 h 3023418"/>
                                                                                          <a:gd name="connsiteX86" fmla="*/ 762715 w 1363328"/>
                                                                                          <a:gd name="connsiteY86" fmla="*/ 2594769 h 3023418"/>
                                                                                          <a:gd name="connsiteX87" fmla="*/ 813515 w 1363328"/>
                                                                                          <a:gd name="connsiteY87" fmla="*/ 2620169 h 3023418"/>
                                                                                          <a:gd name="connsiteX88" fmla="*/ 838915 w 1363328"/>
                                                                                          <a:gd name="connsiteY88" fmla="*/ 2620169 h 3023418"/>
                                                                                          <a:gd name="connsiteX89" fmla="*/ 832565 w 1363328"/>
                                                                                          <a:gd name="connsiteY89" fmla="*/ 2582069 h 3023418"/>
                                                                                          <a:gd name="connsiteX90" fmla="*/ 819865 w 1363328"/>
                                                                                          <a:gd name="connsiteY90" fmla="*/ 2575719 h 3023418"/>
                                                                                          <a:gd name="connsiteX91" fmla="*/ 1010365 w 1363328"/>
                                                                                          <a:gd name="connsiteY91" fmla="*/ 2702719 h 3023418"/>
                                                                                          <a:gd name="connsiteX92" fmla="*/ 1054815 w 1363328"/>
                                                                                          <a:gd name="connsiteY92" fmla="*/ 2715419 h 3023418"/>
                                                                                          <a:gd name="connsiteX93" fmla="*/ 1029415 w 1363328"/>
                                                                                          <a:gd name="connsiteY93" fmla="*/ 2658269 h 3023418"/>
                                                                                          <a:gd name="connsiteX94" fmla="*/ 1023065 w 1363328"/>
                                                                                          <a:gd name="connsiteY94" fmla="*/ 2613819 h 3023418"/>
                                                                                          <a:gd name="connsiteX95" fmla="*/ 1029415 w 1363328"/>
                                                                                          <a:gd name="connsiteY95" fmla="*/ 2607469 h 3023418"/>
                                                                                          <a:gd name="connsiteX96" fmla="*/ 1238965 w 1363328"/>
                                                                                          <a:gd name="connsiteY96" fmla="*/ 2728119 h 3023418"/>
                                                                                          <a:gd name="connsiteX97" fmla="*/ 1355232 w 1363328"/>
                                                                                          <a:gd name="connsiteY97" fmla="*/ 3014776 h 3023418"/>
                                                                                          <a:gd name="connsiteX0" fmla="*/ 1355232 w 1363328"/>
                                                                                          <a:gd name="connsiteY0" fmla="*/ 3014776 h 3023418"/>
                                                                                          <a:gd name="connsiteX1" fmla="*/ 1016715 w 1363328"/>
                                                                                          <a:gd name="connsiteY1" fmla="*/ 2886869 h 3023418"/>
                                                                                          <a:gd name="connsiteX2" fmla="*/ 1042115 w 1363328"/>
                                                                                          <a:gd name="connsiteY2" fmla="*/ 3023394 h 3023418"/>
                                                                                          <a:gd name="connsiteX3" fmla="*/ 788115 w 1363328"/>
                                                                                          <a:gd name="connsiteY3" fmla="*/ 2874169 h 3023418"/>
                                                                                          <a:gd name="connsiteX4" fmla="*/ 391418 w 1363328"/>
                                                                                          <a:gd name="connsiteY4" fmla="*/ 2640807 h 3023418"/>
                                                                                          <a:gd name="connsiteX5" fmla="*/ 377664 w 1363328"/>
                                                                                          <a:gd name="connsiteY5" fmla="*/ 2670969 h 3023418"/>
                                                                                          <a:gd name="connsiteX6" fmla="*/ 349965 w 1363328"/>
                                                                                          <a:gd name="connsiteY6" fmla="*/ 2715419 h 3023418"/>
                                                                                          <a:gd name="connsiteX7" fmla="*/ 51515 w 1363328"/>
                                                                                          <a:gd name="connsiteY7" fmla="*/ 2582069 h 3023418"/>
                                                                                          <a:gd name="connsiteX8" fmla="*/ 38815 w 1363328"/>
                                                                                          <a:gd name="connsiteY8" fmla="*/ 2543969 h 3023418"/>
                                                                                          <a:gd name="connsiteX9" fmla="*/ 57865 w 1363328"/>
                                                                                          <a:gd name="connsiteY9" fmla="*/ 2499519 h 3023418"/>
                                                                                          <a:gd name="connsiteX10" fmla="*/ 115015 w 1363328"/>
                                                                                          <a:gd name="connsiteY10" fmla="*/ 2270919 h 3023418"/>
                                                                                          <a:gd name="connsiteX11" fmla="*/ 216615 w 1363328"/>
                                                                                          <a:gd name="connsiteY11" fmla="*/ 1928019 h 3023418"/>
                                                                                          <a:gd name="connsiteX12" fmla="*/ 273765 w 1363328"/>
                                                                                          <a:gd name="connsiteY12" fmla="*/ 1788319 h 3023418"/>
                                                                                          <a:gd name="connsiteX13" fmla="*/ 254715 w 1363328"/>
                                                                                          <a:gd name="connsiteY13" fmla="*/ 1667669 h 3023418"/>
                                                                                          <a:gd name="connsiteX14" fmla="*/ 203915 w 1363328"/>
                                                                                          <a:gd name="connsiteY14" fmla="*/ 1597819 h 3023418"/>
                                                                                          <a:gd name="connsiteX15" fmla="*/ 64215 w 1363328"/>
                                                                                          <a:gd name="connsiteY15" fmla="*/ 1508919 h 3023418"/>
                                                                                          <a:gd name="connsiteX16" fmla="*/ 26115 w 1363328"/>
                                                                                          <a:gd name="connsiteY16" fmla="*/ 1451769 h 3023418"/>
                                                                                          <a:gd name="connsiteX17" fmla="*/ 715 w 1363328"/>
                                                                                          <a:gd name="connsiteY17" fmla="*/ 1407319 h 3023418"/>
                                                                                          <a:gd name="connsiteX18" fmla="*/ 13415 w 1363328"/>
                                                                                          <a:gd name="connsiteY18" fmla="*/ 1350169 h 3023418"/>
                                                                                          <a:gd name="connsiteX19" fmla="*/ 76915 w 1363328"/>
                                                                                          <a:gd name="connsiteY19" fmla="*/ 1305719 h 3023418"/>
                                                                                          <a:gd name="connsiteX20" fmla="*/ 210265 w 1363328"/>
                                                                                          <a:gd name="connsiteY20" fmla="*/ 1096169 h 3023418"/>
                                                                                          <a:gd name="connsiteX21" fmla="*/ 330915 w 1363328"/>
                                                                                          <a:gd name="connsiteY21" fmla="*/ 689769 h 3023418"/>
                                                                                          <a:gd name="connsiteX22" fmla="*/ 369015 w 1363328"/>
                                                                                          <a:gd name="connsiteY22" fmla="*/ 359569 h 3023418"/>
                                                                                          <a:gd name="connsiteX23" fmla="*/ 267415 w 1363328"/>
                                                                                          <a:gd name="connsiteY23" fmla="*/ 156369 h 3023418"/>
                                                                                          <a:gd name="connsiteX24" fmla="*/ 222965 w 1363328"/>
                                                                                          <a:gd name="connsiteY24" fmla="*/ 130969 h 3023418"/>
                                                                                          <a:gd name="connsiteX25" fmla="*/ 197565 w 1363328"/>
                                                                                          <a:gd name="connsiteY25" fmla="*/ 130969 h 3023418"/>
                                                                                          <a:gd name="connsiteX26" fmla="*/ 216615 w 1363328"/>
                                                                                          <a:gd name="connsiteY26" fmla="*/ 111919 h 3023418"/>
                                                                                          <a:gd name="connsiteX27" fmla="*/ 278260 w 1363328"/>
                                                                                          <a:gd name="connsiteY27" fmla="*/ 54769 h 3023418"/>
                                                                                          <a:gd name="connsiteX28" fmla="*/ 334055 w 1363328"/>
                                                                                          <a:gd name="connsiteY28" fmla="*/ 0 h 3023418"/>
                                                                                          <a:gd name="connsiteX29" fmla="*/ 388778 w 1363328"/>
                                                                                          <a:gd name="connsiteY29" fmla="*/ 24606 h 3023418"/>
                                                                                          <a:gd name="connsiteX30" fmla="*/ 513353 w 1363328"/>
                                                                                          <a:gd name="connsiteY30" fmla="*/ 207169 h 3023418"/>
                                                                                          <a:gd name="connsiteX31" fmla="*/ 627522 w 1363328"/>
                                                                                          <a:gd name="connsiteY31" fmla="*/ 296862 h 3023418"/>
                                                                                          <a:gd name="connsiteX32" fmla="*/ 711915 w 1363328"/>
                                                                                          <a:gd name="connsiteY32" fmla="*/ 391319 h 3023418"/>
                                                                                          <a:gd name="connsiteX33" fmla="*/ 773559 w 1363328"/>
                                                                                          <a:gd name="connsiteY33" fmla="*/ 386556 h 3023418"/>
                                                                                          <a:gd name="connsiteX34" fmla="*/ 819508 w 1363328"/>
                                                                                          <a:gd name="connsiteY34" fmla="*/ 419893 h 3023418"/>
                                                                                          <a:gd name="connsiteX35" fmla="*/ 838915 w 1363328"/>
                                                                                          <a:gd name="connsiteY35" fmla="*/ 433388 h 3023418"/>
                                                                                          <a:gd name="connsiteX36" fmla="*/ 836489 w 1363328"/>
                                                                                          <a:gd name="connsiteY36" fmla="*/ 432594 h 3023418"/>
                                                                                          <a:gd name="connsiteX37" fmla="*/ 851615 w 1363328"/>
                                                                                          <a:gd name="connsiteY37" fmla="*/ 442119 h 3023418"/>
                                                                                          <a:gd name="connsiteX38" fmla="*/ 884659 w 1363328"/>
                                                                                          <a:gd name="connsiteY38" fmla="*/ 451643 h 3023418"/>
                                                                                          <a:gd name="connsiteX39" fmla="*/ 887085 w 1363328"/>
                                                                                          <a:gd name="connsiteY39" fmla="*/ 427831 h 3023418"/>
                                                                                          <a:gd name="connsiteX40" fmla="*/ 710002 w 1363328"/>
                                                                                          <a:gd name="connsiteY40" fmla="*/ 180182 h 3023418"/>
                                                                                          <a:gd name="connsiteX41" fmla="*/ 656632 w 1363328"/>
                                                                                          <a:gd name="connsiteY41" fmla="*/ 115887 h 3023418"/>
                                                                                          <a:gd name="connsiteX42" fmla="*/ 668760 w 1363328"/>
                                                                                          <a:gd name="connsiteY42" fmla="*/ 151608 h 3023418"/>
                                                                                          <a:gd name="connsiteX43" fmla="*/ 731833 w 1363328"/>
                                                                                          <a:gd name="connsiteY43" fmla="*/ 170656 h 3023418"/>
                                                                                          <a:gd name="connsiteX44" fmla="*/ 773071 w 1363328"/>
                                                                                          <a:gd name="connsiteY44" fmla="*/ 201612 h 3023418"/>
                                                                                          <a:gd name="connsiteX45" fmla="*/ 872529 w 1363328"/>
                                                                                          <a:gd name="connsiteY45" fmla="*/ 242094 h 3023418"/>
                                                                                          <a:gd name="connsiteX46" fmla="*/ 894363 w 1363328"/>
                                                                                          <a:gd name="connsiteY46" fmla="*/ 268288 h 3023418"/>
                                                                                          <a:gd name="connsiteX47" fmla="*/ 975761 w 1363328"/>
                                                                                          <a:gd name="connsiteY47" fmla="*/ 397669 h 3023418"/>
                                                                                          <a:gd name="connsiteX48" fmla="*/ 1042115 w 1363328"/>
                                                                                          <a:gd name="connsiteY48" fmla="*/ 511969 h 3023418"/>
                                                                                          <a:gd name="connsiteX49" fmla="*/ 1073865 w 1363328"/>
                                                                                          <a:gd name="connsiteY49" fmla="*/ 531019 h 3023418"/>
                                                                                          <a:gd name="connsiteX50" fmla="*/ 1137365 w 1363328"/>
                                                                                          <a:gd name="connsiteY50" fmla="*/ 638969 h 3023418"/>
                                                                                          <a:gd name="connsiteX51" fmla="*/ 1213565 w 1363328"/>
                                                                                          <a:gd name="connsiteY51" fmla="*/ 708819 h 3023418"/>
                                                                                          <a:gd name="connsiteX52" fmla="*/ 1213565 w 1363328"/>
                                                                                          <a:gd name="connsiteY52" fmla="*/ 778669 h 3023418"/>
                                                                                          <a:gd name="connsiteX53" fmla="*/ 1213565 w 1363328"/>
                                                                                          <a:gd name="connsiteY53" fmla="*/ 931069 h 3023418"/>
                                                                                          <a:gd name="connsiteX54" fmla="*/ 1219915 w 1363328"/>
                                                                                          <a:gd name="connsiteY54" fmla="*/ 1045369 h 3023418"/>
                                                                                          <a:gd name="connsiteX55" fmla="*/ 1207215 w 1363328"/>
                                                                                          <a:gd name="connsiteY55" fmla="*/ 1083469 h 3023418"/>
                                                                                          <a:gd name="connsiteX56" fmla="*/ 1004015 w 1363328"/>
                                                                                          <a:gd name="connsiteY56" fmla="*/ 1108869 h 3023418"/>
                                                                                          <a:gd name="connsiteX57" fmla="*/ 902415 w 1363328"/>
                                                                                          <a:gd name="connsiteY57" fmla="*/ 1108869 h 3023418"/>
                                                                                          <a:gd name="connsiteX58" fmla="*/ 794465 w 1363328"/>
                                                                                          <a:gd name="connsiteY58" fmla="*/ 1108869 h 3023418"/>
                                                                                          <a:gd name="connsiteX59" fmla="*/ 737315 w 1363328"/>
                                                                                          <a:gd name="connsiteY59" fmla="*/ 1127919 h 3023418"/>
                                                                                          <a:gd name="connsiteX60" fmla="*/ 724615 w 1363328"/>
                                                                                          <a:gd name="connsiteY60" fmla="*/ 1178719 h 3023418"/>
                                                                                          <a:gd name="connsiteX61" fmla="*/ 724615 w 1363328"/>
                                                                                          <a:gd name="connsiteY61" fmla="*/ 1242219 h 3023418"/>
                                                                                          <a:gd name="connsiteX62" fmla="*/ 724615 w 1363328"/>
                                                                                          <a:gd name="connsiteY62" fmla="*/ 1318419 h 3023418"/>
                                                                                          <a:gd name="connsiteX63" fmla="*/ 743665 w 1363328"/>
                                                                                          <a:gd name="connsiteY63" fmla="*/ 1375569 h 3023418"/>
                                                                                          <a:gd name="connsiteX64" fmla="*/ 756365 w 1363328"/>
                                                                                          <a:gd name="connsiteY64" fmla="*/ 1400969 h 3023418"/>
                                                                                          <a:gd name="connsiteX65" fmla="*/ 781765 w 1363328"/>
                                                                                          <a:gd name="connsiteY65" fmla="*/ 1420019 h 3023418"/>
                                                                                          <a:gd name="connsiteX66" fmla="*/ 807165 w 1363328"/>
                                                                                          <a:gd name="connsiteY66" fmla="*/ 1439069 h 3023418"/>
                                                                                          <a:gd name="connsiteX67" fmla="*/ 788115 w 1363328"/>
                                                                                          <a:gd name="connsiteY67" fmla="*/ 1445419 h 3023418"/>
                                                                                          <a:gd name="connsiteX68" fmla="*/ 769065 w 1363328"/>
                                                                                          <a:gd name="connsiteY68" fmla="*/ 1445419 h 3023418"/>
                                                                                          <a:gd name="connsiteX69" fmla="*/ 769065 w 1363328"/>
                                                                                          <a:gd name="connsiteY69" fmla="*/ 1470819 h 3023418"/>
                                                                                          <a:gd name="connsiteX70" fmla="*/ 769065 w 1363328"/>
                                                                                          <a:gd name="connsiteY70" fmla="*/ 1470819 h 3023418"/>
                                                                                          <a:gd name="connsiteX71" fmla="*/ 769065 w 1363328"/>
                                                                                          <a:gd name="connsiteY71" fmla="*/ 1508919 h 3023418"/>
                                                                                          <a:gd name="connsiteX72" fmla="*/ 686515 w 1363328"/>
                                                                                          <a:gd name="connsiteY72" fmla="*/ 1470819 h 3023418"/>
                                                                                          <a:gd name="connsiteX73" fmla="*/ 591265 w 1363328"/>
                                                                                          <a:gd name="connsiteY73" fmla="*/ 1521619 h 3023418"/>
                                                                                          <a:gd name="connsiteX74" fmla="*/ 483315 w 1363328"/>
                                                                                          <a:gd name="connsiteY74" fmla="*/ 1680369 h 3023418"/>
                                                                                          <a:gd name="connsiteX75" fmla="*/ 476965 w 1363328"/>
                                                                                          <a:gd name="connsiteY75" fmla="*/ 1794669 h 3023418"/>
                                                                                          <a:gd name="connsiteX76" fmla="*/ 502365 w 1363328"/>
                                                                                          <a:gd name="connsiteY76" fmla="*/ 1915319 h 3023418"/>
                                                                                          <a:gd name="connsiteX77" fmla="*/ 502365 w 1363328"/>
                                                                                          <a:gd name="connsiteY77" fmla="*/ 2055019 h 3023418"/>
                                                                                          <a:gd name="connsiteX78" fmla="*/ 502365 w 1363328"/>
                                                                                          <a:gd name="connsiteY78" fmla="*/ 2232819 h 3023418"/>
                                                                                          <a:gd name="connsiteX79" fmla="*/ 502365 w 1363328"/>
                                                                                          <a:gd name="connsiteY79" fmla="*/ 2391569 h 3023418"/>
                                                                                          <a:gd name="connsiteX80" fmla="*/ 502365 w 1363328"/>
                                                                                          <a:gd name="connsiteY80" fmla="*/ 2524919 h 3023418"/>
                                                                                          <a:gd name="connsiteX81" fmla="*/ 515065 w 1363328"/>
                                                                                          <a:gd name="connsiteY81" fmla="*/ 2613819 h 3023418"/>
                                                                                          <a:gd name="connsiteX82" fmla="*/ 584915 w 1363328"/>
                                                                                          <a:gd name="connsiteY82" fmla="*/ 2626519 h 3023418"/>
                                                                                          <a:gd name="connsiteX83" fmla="*/ 661115 w 1363328"/>
                                                                                          <a:gd name="connsiteY83" fmla="*/ 2601119 h 3023418"/>
                                                                                          <a:gd name="connsiteX84" fmla="*/ 699215 w 1363328"/>
                                                                                          <a:gd name="connsiteY84" fmla="*/ 2550319 h 3023418"/>
                                                                                          <a:gd name="connsiteX85" fmla="*/ 712153 w 1363328"/>
                                                                                          <a:gd name="connsiteY85" fmla="*/ 2537619 h 3023418"/>
                                                                                          <a:gd name="connsiteX86" fmla="*/ 762715 w 1363328"/>
                                                                                          <a:gd name="connsiteY86" fmla="*/ 2594769 h 3023418"/>
                                                                                          <a:gd name="connsiteX87" fmla="*/ 813515 w 1363328"/>
                                                                                          <a:gd name="connsiteY87" fmla="*/ 2620169 h 3023418"/>
                                                                                          <a:gd name="connsiteX88" fmla="*/ 838915 w 1363328"/>
                                                                                          <a:gd name="connsiteY88" fmla="*/ 2620169 h 3023418"/>
                                                                                          <a:gd name="connsiteX89" fmla="*/ 832565 w 1363328"/>
                                                                                          <a:gd name="connsiteY89" fmla="*/ 2582069 h 3023418"/>
                                                                                          <a:gd name="connsiteX90" fmla="*/ 819865 w 1363328"/>
                                                                                          <a:gd name="connsiteY90" fmla="*/ 2575719 h 3023418"/>
                                                                                          <a:gd name="connsiteX91" fmla="*/ 1010365 w 1363328"/>
                                                                                          <a:gd name="connsiteY91" fmla="*/ 2702719 h 3023418"/>
                                                                                          <a:gd name="connsiteX92" fmla="*/ 1054815 w 1363328"/>
                                                                                          <a:gd name="connsiteY92" fmla="*/ 2715419 h 3023418"/>
                                                                                          <a:gd name="connsiteX93" fmla="*/ 1029415 w 1363328"/>
                                                                                          <a:gd name="connsiteY93" fmla="*/ 2658269 h 3023418"/>
                                                                                          <a:gd name="connsiteX94" fmla="*/ 1023065 w 1363328"/>
                                                                                          <a:gd name="connsiteY94" fmla="*/ 2613819 h 3023418"/>
                                                                                          <a:gd name="connsiteX95" fmla="*/ 1029415 w 1363328"/>
                                                                                          <a:gd name="connsiteY95" fmla="*/ 2607469 h 3023418"/>
                                                                                          <a:gd name="connsiteX96" fmla="*/ 1238965 w 1363328"/>
                                                                                          <a:gd name="connsiteY96" fmla="*/ 2728119 h 3023418"/>
                                                                                          <a:gd name="connsiteX97" fmla="*/ 1355232 w 1363328"/>
                                                                                          <a:gd name="connsiteY97" fmla="*/ 3014776 h 3023418"/>
                                                                                          <a:gd name="connsiteX0" fmla="*/ 1355232 w 1363328"/>
                                                                                          <a:gd name="connsiteY0" fmla="*/ 3014776 h 3023418"/>
                                                                                          <a:gd name="connsiteX1" fmla="*/ 1016715 w 1363328"/>
                                                                                          <a:gd name="connsiteY1" fmla="*/ 2886869 h 3023418"/>
                                                                                          <a:gd name="connsiteX2" fmla="*/ 1042115 w 1363328"/>
                                                                                          <a:gd name="connsiteY2" fmla="*/ 3023394 h 3023418"/>
                                                                                          <a:gd name="connsiteX3" fmla="*/ 788115 w 1363328"/>
                                                                                          <a:gd name="connsiteY3" fmla="*/ 2874169 h 3023418"/>
                                                                                          <a:gd name="connsiteX4" fmla="*/ 391418 w 1363328"/>
                                                                                          <a:gd name="connsiteY4" fmla="*/ 2640807 h 3023418"/>
                                                                                          <a:gd name="connsiteX5" fmla="*/ 377664 w 1363328"/>
                                                                                          <a:gd name="connsiteY5" fmla="*/ 2670969 h 3023418"/>
                                                                                          <a:gd name="connsiteX6" fmla="*/ 349965 w 1363328"/>
                                                                                          <a:gd name="connsiteY6" fmla="*/ 2715419 h 3023418"/>
                                                                                          <a:gd name="connsiteX7" fmla="*/ 51515 w 1363328"/>
                                                                                          <a:gd name="connsiteY7" fmla="*/ 2582069 h 3023418"/>
                                                                                          <a:gd name="connsiteX8" fmla="*/ 38815 w 1363328"/>
                                                                                          <a:gd name="connsiteY8" fmla="*/ 2543969 h 3023418"/>
                                                                                          <a:gd name="connsiteX9" fmla="*/ 57865 w 1363328"/>
                                                                                          <a:gd name="connsiteY9" fmla="*/ 2499519 h 3023418"/>
                                                                                          <a:gd name="connsiteX10" fmla="*/ 115015 w 1363328"/>
                                                                                          <a:gd name="connsiteY10" fmla="*/ 2270919 h 3023418"/>
                                                                                          <a:gd name="connsiteX11" fmla="*/ 216615 w 1363328"/>
                                                                                          <a:gd name="connsiteY11" fmla="*/ 1928019 h 3023418"/>
                                                                                          <a:gd name="connsiteX12" fmla="*/ 273765 w 1363328"/>
                                                                                          <a:gd name="connsiteY12" fmla="*/ 1788319 h 3023418"/>
                                                                                          <a:gd name="connsiteX13" fmla="*/ 254715 w 1363328"/>
                                                                                          <a:gd name="connsiteY13" fmla="*/ 1667669 h 3023418"/>
                                                                                          <a:gd name="connsiteX14" fmla="*/ 203915 w 1363328"/>
                                                                                          <a:gd name="connsiteY14" fmla="*/ 1597819 h 3023418"/>
                                                                                          <a:gd name="connsiteX15" fmla="*/ 64215 w 1363328"/>
                                                                                          <a:gd name="connsiteY15" fmla="*/ 1508919 h 3023418"/>
                                                                                          <a:gd name="connsiteX16" fmla="*/ 26115 w 1363328"/>
                                                                                          <a:gd name="connsiteY16" fmla="*/ 1451769 h 3023418"/>
                                                                                          <a:gd name="connsiteX17" fmla="*/ 715 w 1363328"/>
                                                                                          <a:gd name="connsiteY17" fmla="*/ 1407319 h 3023418"/>
                                                                                          <a:gd name="connsiteX18" fmla="*/ 13415 w 1363328"/>
                                                                                          <a:gd name="connsiteY18" fmla="*/ 1350169 h 3023418"/>
                                                                                          <a:gd name="connsiteX19" fmla="*/ 76915 w 1363328"/>
                                                                                          <a:gd name="connsiteY19" fmla="*/ 1305719 h 3023418"/>
                                                                                          <a:gd name="connsiteX20" fmla="*/ 210265 w 1363328"/>
                                                                                          <a:gd name="connsiteY20" fmla="*/ 1096169 h 3023418"/>
                                                                                          <a:gd name="connsiteX21" fmla="*/ 330915 w 1363328"/>
                                                                                          <a:gd name="connsiteY21" fmla="*/ 689769 h 3023418"/>
                                                                                          <a:gd name="connsiteX22" fmla="*/ 369015 w 1363328"/>
                                                                                          <a:gd name="connsiteY22" fmla="*/ 359569 h 3023418"/>
                                                                                          <a:gd name="connsiteX23" fmla="*/ 267415 w 1363328"/>
                                                                                          <a:gd name="connsiteY23" fmla="*/ 156369 h 3023418"/>
                                                                                          <a:gd name="connsiteX24" fmla="*/ 222965 w 1363328"/>
                                                                                          <a:gd name="connsiteY24" fmla="*/ 130969 h 3023418"/>
                                                                                          <a:gd name="connsiteX25" fmla="*/ 197565 w 1363328"/>
                                                                                          <a:gd name="connsiteY25" fmla="*/ 130969 h 3023418"/>
                                                                                          <a:gd name="connsiteX26" fmla="*/ 216615 w 1363328"/>
                                                                                          <a:gd name="connsiteY26" fmla="*/ 111919 h 3023418"/>
                                                                                          <a:gd name="connsiteX27" fmla="*/ 278260 w 1363328"/>
                                                                                          <a:gd name="connsiteY27" fmla="*/ 54769 h 3023418"/>
                                                                                          <a:gd name="connsiteX28" fmla="*/ 334055 w 1363328"/>
                                                                                          <a:gd name="connsiteY28" fmla="*/ 0 h 3023418"/>
                                                                                          <a:gd name="connsiteX29" fmla="*/ 388778 w 1363328"/>
                                                                                          <a:gd name="connsiteY29" fmla="*/ 24606 h 3023418"/>
                                                                                          <a:gd name="connsiteX30" fmla="*/ 513353 w 1363328"/>
                                                                                          <a:gd name="connsiteY30" fmla="*/ 207169 h 3023418"/>
                                                                                          <a:gd name="connsiteX31" fmla="*/ 627522 w 1363328"/>
                                                                                          <a:gd name="connsiteY31" fmla="*/ 296862 h 3023418"/>
                                                                                          <a:gd name="connsiteX32" fmla="*/ 711915 w 1363328"/>
                                                                                          <a:gd name="connsiteY32" fmla="*/ 391319 h 3023418"/>
                                                                                          <a:gd name="connsiteX33" fmla="*/ 773559 w 1363328"/>
                                                                                          <a:gd name="connsiteY33" fmla="*/ 386556 h 3023418"/>
                                                                                          <a:gd name="connsiteX34" fmla="*/ 819508 w 1363328"/>
                                                                                          <a:gd name="connsiteY34" fmla="*/ 419893 h 3023418"/>
                                                                                          <a:gd name="connsiteX35" fmla="*/ 838915 w 1363328"/>
                                                                                          <a:gd name="connsiteY35" fmla="*/ 433388 h 3023418"/>
                                                                                          <a:gd name="connsiteX36" fmla="*/ 836489 w 1363328"/>
                                                                                          <a:gd name="connsiteY36" fmla="*/ 432594 h 3023418"/>
                                                                                          <a:gd name="connsiteX37" fmla="*/ 851615 w 1363328"/>
                                                                                          <a:gd name="connsiteY37" fmla="*/ 442119 h 3023418"/>
                                                                                          <a:gd name="connsiteX38" fmla="*/ 884659 w 1363328"/>
                                                                                          <a:gd name="connsiteY38" fmla="*/ 451643 h 3023418"/>
                                                                                          <a:gd name="connsiteX39" fmla="*/ 887085 w 1363328"/>
                                                                                          <a:gd name="connsiteY39" fmla="*/ 427831 h 3023418"/>
                                                                                          <a:gd name="connsiteX40" fmla="*/ 710002 w 1363328"/>
                                                                                          <a:gd name="connsiteY40" fmla="*/ 180182 h 3023418"/>
                                                                                          <a:gd name="connsiteX41" fmla="*/ 656632 w 1363328"/>
                                                                                          <a:gd name="connsiteY41" fmla="*/ 115887 h 3023418"/>
                                                                                          <a:gd name="connsiteX42" fmla="*/ 668760 w 1363328"/>
                                                                                          <a:gd name="connsiteY42" fmla="*/ 151608 h 3023418"/>
                                                                                          <a:gd name="connsiteX43" fmla="*/ 693020 w 1363328"/>
                                                                                          <a:gd name="connsiteY43" fmla="*/ 115887 h 3023418"/>
                                                                                          <a:gd name="connsiteX44" fmla="*/ 773071 w 1363328"/>
                                                                                          <a:gd name="connsiteY44" fmla="*/ 201612 h 3023418"/>
                                                                                          <a:gd name="connsiteX45" fmla="*/ 872529 w 1363328"/>
                                                                                          <a:gd name="connsiteY45" fmla="*/ 242094 h 3023418"/>
                                                                                          <a:gd name="connsiteX46" fmla="*/ 894363 w 1363328"/>
                                                                                          <a:gd name="connsiteY46" fmla="*/ 268288 h 3023418"/>
                                                                                          <a:gd name="connsiteX47" fmla="*/ 975761 w 1363328"/>
                                                                                          <a:gd name="connsiteY47" fmla="*/ 397669 h 3023418"/>
                                                                                          <a:gd name="connsiteX48" fmla="*/ 1042115 w 1363328"/>
                                                                                          <a:gd name="connsiteY48" fmla="*/ 511969 h 3023418"/>
                                                                                          <a:gd name="connsiteX49" fmla="*/ 1073865 w 1363328"/>
                                                                                          <a:gd name="connsiteY49" fmla="*/ 531019 h 3023418"/>
                                                                                          <a:gd name="connsiteX50" fmla="*/ 1137365 w 1363328"/>
                                                                                          <a:gd name="connsiteY50" fmla="*/ 638969 h 3023418"/>
                                                                                          <a:gd name="connsiteX51" fmla="*/ 1213565 w 1363328"/>
                                                                                          <a:gd name="connsiteY51" fmla="*/ 708819 h 3023418"/>
                                                                                          <a:gd name="connsiteX52" fmla="*/ 1213565 w 1363328"/>
                                                                                          <a:gd name="connsiteY52" fmla="*/ 778669 h 3023418"/>
                                                                                          <a:gd name="connsiteX53" fmla="*/ 1213565 w 1363328"/>
                                                                                          <a:gd name="connsiteY53" fmla="*/ 931069 h 3023418"/>
                                                                                          <a:gd name="connsiteX54" fmla="*/ 1219915 w 1363328"/>
                                                                                          <a:gd name="connsiteY54" fmla="*/ 1045369 h 3023418"/>
                                                                                          <a:gd name="connsiteX55" fmla="*/ 1207215 w 1363328"/>
                                                                                          <a:gd name="connsiteY55" fmla="*/ 1083469 h 3023418"/>
                                                                                          <a:gd name="connsiteX56" fmla="*/ 1004015 w 1363328"/>
                                                                                          <a:gd name="connsiteY56" fmla="*/ 1108869 h 3023418"/>
                                                                                          <a:gd name="connsiteX57" fmla="*/ 902415 w 1363328"/>
                                                                                          <a:gd name="connsiteY57" fmla="*/ 1108869 h 3023418"/>
                                                                                          <a:gd name="connsiteX58" fmla="*/ 794465 w 1363328"/>
                                                                                          <a:gd name="connsiteY58" fmla="*/ 1108869 h 3023418"/>
                                                                                          <a:gd name="connsiteX59" fmla="*/ 737315 w 1363328"/>
                                                                                          <a:gd name="connsiteY59" fmla="*/ 1127919 h 3023418"/>
                                                                                          <a:gd name="connsiteX60" fmla="*/ 724615 w 1363328"/>
                                                                                          <a:gd name="connsiteY60" fmla="*/ 1178719 h 3023418"/>
                                                                                          <a:gd name="connsiteX61" fmla="*/ 724615 w 1363328"/>
                                                                                          <a:gd name="connsiteY61" fmla="*/ 1242219 h 3023418"/>
                                                                                          <a:gd name="connsiteX62" fmla="*/ 724615 w 1363328"/>
                                                                                          <a:gd name="connsiteY62" fmla="*/ 1318419 h 3023418"/>
                                                                                          <a:gd name="connsiteX63" fmla="*/ 743665 w 1363328"/>
                                                                                          <a:gd name="connsiteY63" fmla="*/ 1375569 h 3023418"/>
                                                                                          <a:gd name="connsiteX64" fmla="*/ 756365 w 1363328"/>
                                                                                          <a:gd name="connsiteY64" fmla="*/ 1400969 h 3023418"/>
                                                                                          <a:gd name="connsiteX65" fmla="*/ 781765 w 1363328"/>
                                                                                          <a:gd name="connsiteY65" fmla="*/ 1420019 h 3023418"/>
                                                                                          <a:gd name="connsiteX66" fmla="*/ 807165 w 1363328"/>
                                                                                          <a:gd name="connsiteY66" fmla="*/ 1439069 h 3023418"/>
                                                                                          <a:gd name="connsiteX67" fmla="*/ 788115 w 1363328"/>
                                                                                          <a:gd name="connsiteY67" fmla="*/ 1445419 h 3023418"/>
                                                                                          <a:gd name="connsiteX68" fmla="*/ 769065 w 1363328"/>
                                                                                          <a:gd name="connsiteY68" fmla="*/ 1445419 h 3023418"/>
                                                                                          <a:gd name="connsiteX69" fmla="*/ 769065 w 1363328"/>
                                                                                          <a:gd name="connsiteY69" fmla="*/ 1470819 h 3023418"/>
                                                                                          <a:gd name="connsiteX70" fmla="*/ 769065 w 1363328"/>
                                                                                          <a:gd name="connsiteY70" fmla="*/ 1470819 h 3023418"/>
                                                                                          <a:gd name="connsiteX71" fmla="*/ 769065 w 1363328"/>
                                                                                          <a:gd name="connsiteY71" fmla="*/ 1508919 h 3023418"/>
                                                                                          <a:gd name="connsiteX72" fmla="*/ 686515 w 1363328"/>
                                                                                          <a:gd name="connsiteY72" fmla="*/ 1470819 h 3023418"/>
                                                                                          <a:gd name="connsiteX73" fmla="*/ 591265 w 1363328"/>
                                                                                          <a:gd name="connsiteY73" fmla="*/ 1521619 h 3023418"/>
                                                                                          <a:gd name="connsiteX74" fmla="*/ 483315 w 1363328"/>
                                                                                          <a:gd name="connsiteY74" fmla="*/ 1680369 h 3023418"/>
                                                                                          <a:gd name="connsiteX75" fmla="*/ 476965 w 1363328"/>
                                                                                          <a:gd name="connsiteY75" fmla="*/ 1794669 h 3023418"/>
                                                                                          <a:gd name="connsiteX76" fmla="*/ 502365 w 1363328"/>
                                                                                          <a:gd name="connsiteY76" fmla="*/ 1915319 h 3023418"/>
                                                                                          <a:gd name="connsiteX77" fmla="*/ 502365 w 1363328"/>
                                                                                          <a:gd name="connsiteY77" fmla="*/ 2055019 h 3023418"/>
                                                                                          <a:gd name="connsiteX78" fmla="*/ 502365 w 1363328"/>
                                                                                          <a:gd name="connsiteY78" fmla="*/ 2232819 h 3023418"/>
                                                                                          <a:gd name="connsiteX79" fmla="*/ 502365 w 1363328"/>
                                                                                          <a:gd name="connsiteY79" fmla="*/ 2391569 h 3023418"/>
                                                                                          <a:gd name="connsiteX80" fmla="*/ 502365 w 1363328"/>
                                                                                          <a:gd name="connsiteY80" fmla="*/ 2524919 h 3023418"/>
                                                                                          <a:gd name="connsiteX81" fmla="*/ 515065 w 1363328"/>
                                                                                          <a:gd name="connsiteY81" fmla="*/ 2613819 h 3023418"/>
                                                                                          <a:gd name="connsiteX82" fmla="*/ 584915 w 1363328"/>
                                                                                          <a:gd name="connsiteY82" fmla="*/ 2626519 h 3023418"/>
                                                                                          <a:gd name="connsiteX83" fmla="*/ 661115 w 1363328"/>
                                                                                          <a:gd name="connsiteY83" fmla="*/ 2601119 h 3023418"/>
                                                                                          <a:gd name="connsiteX84" fmla="*/ 699215 w 1363328"/>
                                                                                          <a:gd name="connsiteY84" fmla="*/ 2550319 h 3023418"/>
                                                                                          <a:gd name="connsiteX85" fmla="*/ 712153 w 1363328"/>
                                                                                          <a:gd name="connsiteY85" fmla="*/ 2537619 h 3023418"/>
                                                                                          <a:gd name="connsiteX86" fmla="*/ 762715 w 1363328"/>
                                                                                          <a:gd name="connsiteY86" fmla="*/ 2594769 h 3023418"/>
                                                                                          <a:gd name="connsiteX87" fmla="*/ 813515 w 1363328"/>
                                                                                          <a:gd name="connsiteY87" fmla="*/ 2620169 h 3023418"/>
                                                                                          <a:gd name="connsiteX88" fmla="*/ 838915 w 1363328"/>
                                                                                          <a:gd name="connsiteY88" fmla="*/ 2620169 h 3023418"/>
                                                                                          <a:gd name="connsiteX89" fmla="*/ 832565 w 1363328"/>
                                                                                          <a:gd name="connsiteY89" fmla="*/ 2582069 h 3023418"/>
                                                                                          <a:gd name="connsiteX90" fmla="*/ 819865 w 1363328"/>
                                                                                          <a:gd name="connsiteY90" fmla="*/ 2575719 h 3023418"/>
                                                                                          <a:gd name="connsiteX91" fmla="*/ 1010365 w 1363328"/>
                                                                                          <a:gd name="connsiteY91" fmla="*/ 2702719 h 3023418"/>
                                                                                          <a:gd name="connsiteX92" fmla="*/ 1054815 w 1363328"/>
                                                                                          <a:gd name="connsiteY92" fmla="*/ 2715419 h 3023418"/>
                                                                                          <a:gd name="connsiteX93" fmla="*/ 1029415 w 1363328"/>
                                                                                          <a:gd name="connsiteY93" fmla="*/ 2658269 h 3023418"/>
                                                                                          <a:gd name="connsiteX94" fmla="*/ 1023065 w 1363328"/>
                                                                                          <a:gd name="connsiteY94" fmla="*/ 2613819 h 3023418"/>
                                                                                          <a:gd name="connsiteX95" fmla="*/ 1029415 w 1363328"/>
                                                                                          <a:gd name="connsiteY95" fmla="*/ 2607469 h 3023418"/>
                                                                                          <a:gd name="connsiteX96" fmla="*/ 1238965 w 1363328"/>
                                                                                          <a:gd name="connsiteY96" fmla="*/ 2728119 h 3023418"/>
                                                                                          <a:gd name="connsiteX97" fmla="*/ 1355232 w 1363328"/>
                                                                                          <a:gd name="connsiteY97" fmla="*/ 3014776 h 3023418"/>
                                                                                          <a:gd name="connsiteX0" fmla="*/ 1355232 w 1363328"/>
                                                                                          <a:gd name="connsiteY0" fmla="*/ 3014776 h 3023418"/>
                                                                                          <a:gd name="connsiteX1" fmla="*/ 1016715 w 1363328"/>
                                                                                          <a:gd name="connsiteY1" fmla="*/ 2886869 h 3023418"/>
                                                                                          <a:gd name="connsiteX2" fmla="*/ 1042115 w 1363328"/>
                                                                                          <a:gd name="connsiteY2" fmla="*/ 3023394 h 3023418"/>
                                                                                          <a:gd name="connsiteX3" fmla="*/ 788115 w 1363328"/>
                                                                                          <a:gd name="connsiteY3" fmla="*/ 2874169 h 3023418"/>
                                                                                          <a:gd name="connsiteX4" fmla="*/ 391418 w 1363328"/>
                                                                                          <a:gd name="connsiteY4" fmla="*/ 2640807 h 3023418"/>
                                                                                          <a:gd name="connsiteX5" fmla="*/ 377664 w 1363328"/>
                                                                                          <a:gd name="connsiteY5" fmla="*/ 2670969 h 3023418"/>
                                                                                          <a:gd name="connsiteX6" fmla="*/ 349965 w 1363328"/>
                                                                                          <a:gd name="connsiteY6" fmla="*/ 2715419 h 3023418"/>
                                                                                          <a:gd name="connsiteX7" fmla="*/ 51515 w 1363328"/>
                                                                                          <a:gd name="connsiteY7" fmla="*/ 2582069 h 3023418"/>
                                                                                          <a:gd name="connsiteX8" fmla="*/ 38815 w 1363328"/>
                                                                                          <a:gd name="connsiteY8" fmla="*/ 2543969 h 3023418"/>
                                                                                          <a:gd name="connsiteX9" fmla="*/ 57865 w 1363328"/>
                                                                                          <a:gd name="connsiteY9" fmla="*/ 2499519 h 3023418"/>
                                                                                          <a:gd name="connsiteX10" fmla="*/ 115015 w 1363328"/>
                                                                                          <a:gd name="connsiteY10" fmla="*/ 2270919 h 3023418"/>
                                                                                          <a:gd name="connsiteX11" fmla="*/ 216615 w 1363328"/>
                                                                                          <a:gd name="connsiteY11" fmla="*/ 1928019 h 3023418"/>
                                                                                          <a:gd name="connsiteX12" fmla="*/ 273765 w 1363328"/>
                                                                                          <a:gd name="connsiteY12" fmla="*/ 1788319 h 3023418"/>
                                                                                          <a:gd name="connsiteX13" fmla="*/ 254715 w 1363328"/>
                                                                                          <a:gd name="connsiteY13" fmla="*/ 1667669 h 3023418"/>
                                                                                          <a:gd name="connsiteX14" fmla="*/ 203915 w 1363328"/>
                                                                                          <a:gd name="connsiteY14" fmla="*/ 1597819 h 3023418"/>
                                                                                          <a:gd name="connsiteX15" fmla="*/ 64215 w 1363328"/>
                                                                                          <a:gd name="connsiteY15" fmla="*/ 1508919 h 3023418"/>
                                                                                          <a:gd name="connsiteX16" fmla="*/ 26115 w 1363328"/>
                                                                                          <a:gd name="connsiteY16" fmla="*/ 1451769 h 3023418"/>
                                                                                          <a:gd name="connsiteX17" fmla="*/ 715 w 1363328"/>
                                                                                          <a:gd name="connsiteY17" fmla="*/ 1407319 h 3023418"/>
                                                                                          <a:gd name="connsiteX18" fmla="*/ 13415 w 1363328"/>
                                                                                          <a:gd name="connsiteY18" fmla="*/ 1350169 h 3023418"/>
                                                                                          <a:gd name="connsiteX19" fmla="*/ 76915 w 1363328"/>
                                                                                          <a:gd name="connsiteY19" fmla="*/ 1305719 h 3023418"/>
                                                                                          <a:gd name="connsiteX20" fmla="*/ 210265 w 1363328"/>
                                                                                          <a:gd name="connsiteY20" fmla="*/ 1096169 h 3023418"/>
                                                                                          <a:gd name="connsiteX21" fmla="*/ 330915 w 1363328"/>
                                                                                          <a:gd name="connsiteY21" fmla="*/ 689769 h 3023418"/>
                                                                                          <a:gd name="connsiteX22" fmla="*/ 369015 w 1363328"/>
                                                                                          <a:gd name="connsiteY22" fmla="*/ 359569 h 3023418"/>
                                                                                          <a:gd name="connsiteX23" fmla="*/ 267415 w 1363328"/>
                                                                                          <a:gd name="connsiteY23" fmla="*/ 156369 h 3023418"/>
                                                                                          <a:gd name="connsiteX24" fmla="*/ 222965 w 1363328"/>
                                                                                          <a:gd name="connsiteY24" fmla="*/ 130969 h 3023418"/>
                                                                                          <a:gd name="connsiteX25" fmla="*/ 197565 w 1363328"/>
                                                                                          <a:gd name="connsiteY25" fmla="*/ 130969 h 3023418"/>
                                                                                          <a:gd name="connsiteX26" fmla="*/ 216615 w 1363328"/>
                                                                                          <a:gd name="connsiteY26" fmla="*/ 111919 h 3023418"/>
                                                                                          <a:gd name="connsiteX27" fmla="*/ 278260 w 1363328"/>
                                                                                          <a:gd name="connsiteY27" fmla="*/ 54769 h 3023418"/>
                                                                                          <a:gd name="connsiteX28" fmla="*/ 334055 w 1363328"/>
                                                                                          <a:gd name="connsiteY28" fmla="*/ 0 h 3023418"/>
                                                                                          <a:gd name="connsiteX29" fmla="*/ 388778 w 1363328"/>
                                                                                          <a:gd name="connsiteY29" fmla="*/ 24606 h 3023418"/>
                                                                                          <a:gd name="connsiteX30" fmla="*/ 513353 w 1363328"/>
                                                                                          <a:gd name="connsiteY30" fmla="*/ 207169 h 3023418"/>
                                                                                          <a:gd name="connsiteX31" fmla="*/ 627522 w 1363328"/>
                                                                                          <a:gd name="connsiteY31" fmla="*/ 296862 h 3023418"/>
                                                                                          <a:gd name="connsiteX32" fmla="*/ 711915 w 1363328"/>
                                                                                          <a:gd name="connsiteY32" fmla="*/ 391319 h 3023418"/>
                                                                                          <a:gd name="connsiteX33" fmla="*/ 773559 w 1363328"/>
                                                                                          <a:gd name="connsiteY33" fmla="*/ 386556 h 3023418"/>
                                                                                          <a:gd name="connsiteX34" fmla="*/ 819508 w 1363328"/>
                                                                                          <a:gd name="connsiteY34" fmla="*/ 419893 h 3023418"/>
                                                                                          <a:gd name="connsiteX35" fmla="*/ 838915 w 1363328"/>
                                                                                          <a:gd name="connsiteY35" fmla="*/ 433388 h 3023418"/>
                                                                                          <a:gd name="connsiteX36" fmla="*/ 836489 w 1363328"/>
                                                                                          <a:gd name="connsiteY36" fmla="*/ 432594 h 3023418"/>
                                                                                          <a:gd name="connsiteX37" fmla="*/ 851615 w 1363328"/>
                                                                                          <a:gd name="connsiteY37" fmla="*/ 442119 h 3023418"/>
                                                                                          <a:gd name="connsiteX38" fmla="*/ 884659 w 1363328"/>
                                                                                          <a:gd name="connsiteY38" fmla="*/ 451643 h 3023418"/>
                                                                                          <a:gd name="connsiteX39" fmla="*/ 887085 w 1363328"/>
                                                                                          <a:gd name="connsiteY39" fmla="*/ 427831 h 3023418"/>
                                                                                          <a:gd name="connsiteX40" fmla="*/ 710002 w 1363328"/>
                                                                                          <a:gd name="connsiteY40" fmla="*/ 180182 h 3023418"/>
                                                                                          <a:gd name="connsiteX41" fmla="*/ 656632 w 1363328"/>
                                                                                          <a:gd name="connsiteY41" fmla="*/ 115887 h 3023418"/>
                                                                                          <a:gd name="connsiteX42" fmla="*/ 668760 w 1363328"/>
                                                                                          <a:gd name="connsiteY42" fmla="*/ 151608 h 3023418"/>
                                                                                          <a:gd name="connsiteX43" fmla="*/ 693020 w 1363328"/>
                                                                                          <a:gd name="connsiteY43" fmla="*/ 115887 h 3023418"/>
                                                                                          <a:gd name="connsiteX44" fmla="*/ 773071 w 1363328"/>
                                                                                          <a:gd name="connsiteY44" fmla="*/ 182562 h 3023418"/>
                                                                                          <a:gd name="connsiteX45" fmla="*/ 872529 w 1363328"/>
                                                                                          <a:gd name="connsiteY45" fmla="*/ 242094 h 3023418"/>
                                                                                          <a:gd name="connsiteX46" fmla="*/ 894363 w 1363328"/>
                                                                                          <a:gd name="connsiteY46" fmla="*/ 268288 h 3023418"/>
                                                                                          <a:gd name="connsiteX47" fmla="*/ 975761 w 1363328"/>
                                                                                          <a:gd name="connsiteY47" fmla="*/ 397669 h 3023418"/>
                                                                                          <a:gd name="connsiteX48" fmla="*/ 1042115 w 1363328"/>
                                                                                          <a:gd name="connsiteY48" fmla="*/ 511969 h 3023418"/>
                                                                                          <a:gd name="connsiteX49" fmla="*/ 1073865 w 1363328"/>
                                                                                          <a:gd name="connsiteY49" fmla="*/ 531019 h 3023418"/>
                                                                                          <a:gd name="connsiteX50" fmla="*/ 1137365 w 1363328"/>
                                                                                          <a:gd name="connsiteY50" fmla="*/ 638969 h 3023418"/>
                                                                                          <a:gd name="connsiteX51" fmla="*/ 1213565 w 1363328"/>
                                                                                          <a:gd name="connsiteY51" fmla="*/ 708819 h 3023418"/>
                                                                                          <a:gd name="connsiteX52" fmla="*/ 1213565 w 1363328"/>
                                                                                          <a:gd name="connsiteY52" fmla="*/ 778669 h 3023418"/>
                                                                                          <a:gd name="connsiteX53" fmla="*/ 1213565 w 1363328"/>
                                                                                          <a:gd name="connsiteY53" fmla="*/ 931069 h 3023418"/>
                                                                                          <a:gd name="connsiteX54" fmla="*/ 1219915 w 1363328"/>
                                                                                          <a:gd name="connsiteY54" fmla="*/ 1045369 h 3023418"/>
                                                                                          <a:gd name="connsiteX55" fmla="*/ 1207215 w 1363328"/>
                                                                                          <a:gd name="connsiteY55" fmla="*/ 1083469 h 3023418"/>
                                                                                          <a:gd name="connsiteX56" fmla="*/ 1004015 w 1363328"/>
                                                                                          <a:gd name="connsiteY56" fmla="*/ 1108869 h 3023418"/>
                                                                                          <a:gd name="connsiteX57" fmla="*/ 902415 w 1363328"/>
                                                                                          <a:gd name="connsiteY57" fmla="*/ 1108869 h 3023418"/>
                                                                                          <a:gd name="connsiteX58" fmla="*/ 794465 w 1363328"/>
                                                                                          <a:gd name="connsiteY58" fmla="*/ 1108869 h 3023418"/>
                                                                                          <a:gd name="connsiteX59" fmla="*/ 737315 w 1363328"/>
                                                                                          <a:gd name="connsiteY59" fmla="*/ 1127919 h 3023418"/>
                                                                                          <a:gd name="connsiteX60" fmla="*/ 724615 w 1363328"/>
                                                                                          <a:gd name="connsiteY60" fmla="*/ 1178719 h 3023418"/>
                                                                                          <a:gd name="connsiteX61" fmla="*/ 724615 w 1363328"/>
                                                                                          <a:gd name="connsiteY61" fmla="*/ 1242219 h 3023418"/>
                                                                                          <a:gd name="connsiteX62" fmla="*/ 724615 w 1363328"/>
                                                                                          <a:gd name="connsiteY62" fmla="*/ 1318419 h 3023418"/>
                                                                                          <a:gd name="connsiteX63" fmla="*/ 743665 w 1363328"/>
                                                                                          <a:gd name="connsiteY63" fmla="*/ 1375569 h 3023418"/>
                                                                                          <a:gd name="connsiteX64" fmla="*/ 756365 w 1363328"/>
                                                                                          <a:gd name="connsiteY64" fmla="*/ 1400969 h 3023418"/>
                                                                                          <a:gd name="connsiteX65" fmla="*/ 781765 w 1363328"/>
                                                                                          <a:gd name="connsiteY65" fmla="*/ 1420019 h 3023418"/>
                                                                                          <a:gd name="connsiteX66" fmla="*/ 807165 w 1363328"/>
                                                                                          <a:gd name="connsiteY66" fmla="*/ 1439069 h 3023418"/>
                                                                                          <a:gd name="connsiteX67" fmla="*/ 788115 w 1363328"/>
                                                                                          <a:gd name="connsiteY67" fmla="*/ 1445419 h 3023418"/>
                                                                                          <a:gd name="connsiteX68" fmla="*/ 769065 w 1363328"/>
                                                                                          <a:gd name="connsiteY68" fmla="*/ 1445419 h 3023418"/>
                                                                                          <a:gd name="connsiteX69" fmla="*/ 769065 w 1363328"/>
                                                                                          <a:gd name="connsiteY69" fmla="*/ 1470819 h 3023418"/>
                                                                                          <a:gd name="connsiteX70" fmla="*/ 769065 w 1363328"/>
                                                                                          <a:gd name="connsiteY70" fmla="*/ 1470819 h 3023418"/>
                                                                                          <a:gd name="connsiteX71" fmla="*/ 769065 w 1363328"/>
                                                                                          <a:gd name="connsiteY71" fmla="*/ 1508919 h 3023418"/>
                                                                                          <a:gd name="connsiteX72" fmla="*/ 686515 w 1363328"/>
                                                                                          <a:gd name="connsiteY72" fmla="*/ 1470819 h 3023418"/>
                                                                                          <a:gd name="connsiteX73" fmla="*/ 591265 w 1363328"/>
                                                                                          <a:gd name="connsiteY73" fmla="*/ 1521619 h 3023418"/>
                                                                                          <a:gd name="connsiteX74" fmla="*/ 483315 w 1363328"/>
                                                                                          <a:gd name="connsiteY74" fmla="*/ 1680369 h 3023418"/>
                                                                                          <a:gd name="connsiteX75" fmla="*/ 476965 w 1363328"/>
                                                                                          <a:gd name="connsiteY75" fmla="*/ 1794669 h 3023418"/>
                                                                                          <a:gd name="connsiteX76" fmla="*/ 502365 w 1363328"/>
                                                                                          <a:gd name="connsiteY76" fmla="*/ 1915319 h 3023418"/>
                                                                                          <a:gd name="connsiteX77" fmla="*/ 502365 w 1363328"/>
                                                                                          <a:gd name="connsiteY77" fmla="*/ 2055019 h 3023418"/>
                                                                                          <a:gd name="connsiteX78" fmla="*/ 502365 w 1363328"/>
                                                                                          <a:gd name="connsiteY78" fmla="*/ 2232819 h 3023418"/>
                                                                                          <a:gd name="connsiteX79" fmla="*/ 502365 w 1363328"/>
                                                                                          <a:gd name="connsiteY79" fmla="*/ 2391569 h 3023418"/>
                                                                                          <a:gd name="connsiteX80" fmla="*/ 502365 w 1363328"/>
                                                                                          <a:gd name="connsiteY80" fmla="*/ 2524919 h 3023418"/>
                                                                                          <a:gd name="connsiteX81" fmla="*/ 515065 w 1363328"/>
                                                                                          <a:gd name="connsiteY81" fmla="*/ 2613819 h 3023418"/>
                                                                                          <a:gd name="connsiteX82" fmla="*/ 584915 w 1363328"/>
                                                                                          <a:gd name="connsiteY82" fmla="*/ 2626519 h 3023418"/>
                                                                                          <a:gd name="connsiteX83" fmla="*/ 661115 w 1363328"/>
                                                                                          <a:gd name="connsiteY83" fmla="*/ 2601119 h 3023418"/>
                                                                                          <a:gd name="connsiteX84" fmla="*/ 699215 w 1363328"/>
                                                                                          <a:gd name="connsiteY84" fmla="*/ 2550319 h 3023418"/>
                                                                                          <a:gd name="connsiteX85" fmla="*/ 712153 w 1363328"/>
                                                                                          <a:gd name="connsiteY85" fmla="*/ 2537619 h 3023418"/>
                                                                                          <a:gd name="connsiteX86" fmla="*/ 762715 w 1363328"/>
                                                                                          <a:gd name="connsiteY86" fmla="*/ 2594769 h 3023418"/>
                                                                                          <a:gd name="connsiteX87" fmla="*/ 813515 w 1363328"/>
                                                                                          <a:gd name="connsiteY87" fmla="*/ 2620169 h 3023418"/>
                                                                                          <a:gd name="connsiteX88" fmla="*/ 838915 w 1363328"/>
                                                                                          <a:gd name="connsiteY88" fmla="*/ 2620169 h 3023418"/>
                                                                                          <a:gd name="connsiteX89" fmla="*/ 832565 w 1363328"/>
                                                                                          <a:gd name="connsiteY89" fmla="*/ 2582069 h 3023418"/>
                                                                                          <a:gd name="connsiteX90" fmla="*/ 819865 w 1363328"/>
                                                                                          <a:gd name="connsiteY90" fmla="*/ 2575719 h 3023418"/>
                                                                                          <a:gd name="connsiteX91" fmla="*/ 1010365 w 1363328"/>
                                                                                          <a:gd name="connsiteY91" fmla="*/ 2702719 h 3023418"/>
                                                                                          <a:gd name="connsiteX92" fmla="*/ 1054815 w 1363328"/>
                                                                                          <a:gd name="connsiteY92" fmla="*/ 2715419 h 3023418"/>
                                                                                          <a:gd name="connsiteX93" fmla="*/ 1029415 w 1363328"/>
                                                                                          <a:gd name="connsiteY93" fmla="*/ 2658269 h 3023418"/>
                                                                                          <a:gd name="connsiteX94" fmla="*/ 1023065 w 1363328"/>
                                                                                          <a:gd name="connsiteY94" fmla="*/ 2613819 h 3023418"/>
                                                                                          <a:gd name="connsiteX95" fmla="*/ 1029415 w 1363328"/>
                                                                                          <a:gd name="connsiteY95" fmla="*/ 2607469 h 3023418"/>
                                                                                          <a:gd name="connsiteX96" fmla="*/ 1238965 w 1363328"/>
                                                                                          <a:gd name="connsiteY96" fmla="*/ 2728119 h 3023418"/>
                                                                                          <a:gd name="connsiteX97" fmla="*/ 1355232 w 1363328"/>
                                                                                          <a:gd name="connsiteY97" fmla="*/ 3014776 h 3023418"/>
                                                                                          <a:gd name="connsiteX0" fmla="*/ 1355232 w 1363328"/>
                                                                                          <a:gd name="connsiteY0" fmla="*/ 3014776 h 3023418"/>
                                                                                          <a:gd name="connsiteX1" fmla="*/ 1016715 w 1363328"/>
                                                                                          <a:gd name="connsiteY1" fmla="*/ 2886869 h 3023418"/>
                                                                                          <a:gd name="connsiteX2" fmla="*/ 1042115 w 1363328"/>
                                                                                          <a:gd name="connsiteY2" fmla="*/ 3023394 h 3023418"/>
                                                                                          <a:gd name="connsiteX3" fmla="*/ 788115 w 1363328"/>
                                                                                          <a:gd name="connsiteY3" fmla="*/ 2874169 h 3023418"/>
                                                                                          <a:gd name="connsiteX4" fmla="*/ 391418 w 1363328"/>
                                                                                          <a:gd name="connsiteY4" fmla="*/ 2640807 h 3023418"/>
                                                                                          <a:gd name="connsiteX5" fmla="*/ 377664 w 1363328"/>
                                                                                          <a:gd name="connsiteY5" fmla="*/ 2670969 h 3023418"/>
                                                                                          <a:gd name="connsiteX6" fmla="*/ 349965 w 1363328"/>
                                                                                          <a:gd name="connsiteY6" fmla="*/ 2715419 h 3023418"/>
                                                                                          <a:gd name="connsiteX7" fmla="*/ 51515 w 1363328"/>
                                                                                          <a:gd name="connsiteY7" fmla="*/ 2582069 h 3023418"/>
                                                                                          <a:gd name="connsiteX8" fmla="*/ 38815 w 1363328"/>
                                                                                          <a:gd name="connsiteY8" fmla="*/ 2543969 h 3023418"/>
                                                                                          <a:gd name="connsiteX9" fmla="*/ 57865 w 1363328"/>
                                                                                          <a:gd name="connsiteY9" fmla="*/ 2499519 h 3023418"/>
                                                                                          <a:gd name="connsiteX10" fmla="*/ 115015 w 1363328"/>
                                                                                          <a:gd name="connsiteY10" fmla="*/ 2270919 h 3023418"/>
                                                                                          <a:gd name="connsiteX11" fmla="*/ 216615 w 1363328"/>
                                                                                          <a:gd name="connsiteY11" fmla="*/ 1928019 h 3023418"/>
                                                                                          <a:gd name="connsiteX12" fmla="*/ 273765 w 1363328"/>
                                                                                          <a:gd name="connsiteY12" fmla="*/ 1788319 h 3023418"/>
                                                                                          <a:gd name="connsiteX13" fmla="*/ 254715 w 1363328"/>
                                                                                          <a:gd name="connsiteY13" fmla="*/ 1667669 h 3023418"/>
                                                                                          <a:gd name="connsiteX14" fmla="*/ 203915 w 1363328"/>
                                                                                          <a:gd name="connsiteY14" fmla="*/ 1597819 h 3023418"/>
                                                                                          <a:gd name="connsiteX15" fmla="*/ 64215 w 1363328"/>
                                                                                          <a:gd name="connsiteY15" fmla="*/ 1508919 h 3023418"/>
                                                                                          <a:gd name="connsiteX16" fmla="*/ 26115 w 1363328"/>
                                                                                          <a:gd name="connsiteY16" fmla="*/ 1451769 h 3023418"/>
                                                                                          <a:gd name="connsiteX17" fmla="*/ 715 w 1363328"/>
                                                                                          <a:gd name="connsiteY17" fmla="*/ 1407319 h 3023418"/>
                                                                                          <a:gd name="connsiteX18" fmla="*/ 13415 w 1363328"/>
                                                                                          <a:gd name="connsiteY18" fmla="*/ 1350169 h 3023418"/>
                                                                                          <a:gd name="connsiteX19" fmla="*/ 76915 w 1363328"/>
                                                                                          <a:gd name="connsiteY19" fmla="*/ 1305719 h 3023418"/>
                                                                                          <a:gd name="connsiteX20" fmla="*/ 210265 w 1363328"/>
                                                                                          <a:gd name="connsiteY20" fmla="*/ 1096169 h 3023418"/>
                                                                                          <a:gd name="connsiteX21" fmla="*/ 330915 w 1363328"/>
                                                                                          <a:gd name="connsiteY21" fmla="*/ 689769 h 3023418"/>
                                                                                          <a:gd name="connsiteX22" fmla="*/ 369015 w 1363328"/>
                                                                                          <a:gd name="connsiteY22" fmla="*/ 359569 h 3023418"/>
                                                                                          <a:gd name="connsiteX23" fmla="*/ 267415 w 1363328"/>
                                                                                          <a:gd name="connsiteY23" fmla="*/ 156369 h 3023418"/>
                                                                                          <a:gd name="connsiteX24" fmla="*/ 222965 w 1363328"/>
                                                                                          <a:gd name="connsiteY24" fmla="*/ 130969 h 3023418"/>
                                                                                          <a:gd name="connsiteX25" fmla="*/ 197565 w 1363328"/>
                                                                                          <a:gd name="connsiteY25" fmla="*/ 130969 h 3023418"/>
                                                                                          <a:gd name="connsiteX26" fmla="*/ 216615 w 1363328"/>
                                                                                          <a:gd name="connsiteY26" fmla="*/ 111919 h 3023418"/>
                                                                                          <a:gd name="connsiteX27" fmla="*/ 278260 w 1363328"/>
                                                                                          <a:gd name="connsiteY27" fmla="*/ 54769 h 3023418"/>
                                                                                          <a:gd name="connsiteX28" fmla="*/ 334055 w 1363328"/>
                                                                                          <a:gd name="connsiteY28" fmla="*/ 0 h 3023418"/>
                                                                                          <a:gd name="connsiteX29" fmla="*/ 388778 w 1363328"/>
                                                                                          <a:gd name="connsiteY29" fmla="*/ 24606 h 3023418"/>
                                                                                          <a:gd name="connsiteX30" fmla="*/ 513353 w 1363328"/>
                                                                                          <a:gd name="connsiteY30" fmla="*/ 207169 h 3023418"/>
                                                                                          <a:gd name="connsiteX31" fmla="*/ 627522 w 1363328"/>
                                                                                          <a:gd name="connsiteY31" fmla="*/ 296862 h 3023418"/>
                                                                                          <a:gd name="connsiteX32" fmla="*/ 711915 w 1363328"/>
                                                                                          <a:gd name="connsiteY32" fmla="*/ 391319 h 3023418"/>
                                                                                          <a:gd name="connsiteX33" fmla="*/ 773559 w 1363328"/>
                                                                                          <a:gd name="connsiteY33" fmla="*/ 386556 h 3023418"/>
                                                                                          <a:gd name="connsiteX34" fmla="*/ 819508 w 1363328"/>
                                                                                          <a:gd name="connsiteY34" fmla="*/ 419893 h 3023418"/>
                                                                                          <a:gd name="connsiteX35" fmla="*/ 838915 w 1363328"/>
                                                                                          <a:gd name="connsiteY35" fmla="*/ 433388 h 3023418"/>
                                                                                          <a:gd name="connsiteX36" fmla="*/ 836489 w 1363328"/>
                                                                                          <a:gd name="connsiteY36" fmla="*/ 432594 h 3023418"/>
                                                                                          <a:gd name="connsiteX37" fmla="*/ 851615 w 1363328"/>
                                                                                          <a:gd name="connsiteY37" fmla="*/ 442119 h 3023418"/>
                                                                                          <a:gd name="connsiteX38" fmla="*/ 884659 w 1363328"/>
                                                                                          <a:gd name="connsiteY38" fmla="*/ 451643 h 3023418"/>
                                                                                          <a:gd name="connsiteX39" fmla="*/ 887085 w 1363328"/>
                                                                                          <a:gd name="connsiteY39" fmla="*/ 427831 h 3023418"/>
                                                                                          <a:gd name="connsiteX40" fmla="*/ 710002 w 1363328"/>
                                                                                          <a:gd name="connsiteY40" fmla="*/ 180182 h 3023418"/>
                                                                                          <a:gd name="connsiteX41" fmla="*/ 656632 w 1363328"/>
                                                                                          <a:gd name="connsiteY41" fmla="*/ 115887 h 3023418"/>
                                                                                          <a:gd name="connsiteX42" fmla="*/ 668760 w 1363328"/>
                                                                                          <a:gd name="connsiteY42" fmla="*/ 151608 h 3023418"/>
                                                                                          <a:gd name="connsiteX43" fmla="*/ 693020 w 1363328"/>
                                                                                          <a:gd name="connsiteY43" fmla="*/ 115887 h 3023418"/>
                                                                                          <a:gd name="connsiteX44" fmla="*/ 773071 w 1363328"/>
                                                                                          <a:gd name="connsiteY44" fmla="*/ 182562 h 3023418"/>
                                                                                          <a:gd name="connsiteX45" fmla="*/ 872529 w 1363328"/>
                                                                                          <a:gd name="connsiteY45" fmla="*/ 242094 h 3023418"/>
                                                                                          <a:gd name="connsiteX46" fmla="*/ 891937 w 1363328"/>
                                                                                          <a:gd name="connsiteY46" fmla="*/ 261144 h 3023418"/>
                                                                                          <a:gd name="connsiteX47" fmla="*/ 975761 w 1363328"/>
                                                                                          <a:gd name="connsiteY47" fmla="*/ 397669 h 3023418"/>
                                                                                          <a:gd name="connsiteX48" fmla="*/ 1042115 w 1363328"/>
                                                                                          <a:gd name="connsiteY48" fmla="*/ 511969 h 3023418"/>
                                                                                          <a:gd name="connsiteX49" fmla="*/ 1073865 w 1363328"/>
                                                                                          <a:gd name="connsiteY49" fmla="*/ 531019 h 3023418"/>
                                                                                          <a:gd name="connsiteX50" fmla="*/ 1137365 w 1363328"/>
                                                                                          <a:gd name="connsiteY50" fmla="*/ 638969 h 3023418"/>
                                                                                          <a:gd name="connsiteX51" fmla="*/ 1213565 w 1363328"/>
                                                                                          <a:gd name="connsiteY51" fmla="*/ 708819 h 3023418"/>
                                                                                          <a:gd name="connsiteX52" fmla="*/ 1213565 w 1363328"/>
                                                                                          <a:gd name="connsiteY52" fmla="*/ 778669 h 3023418"/>
                                                                                          <a:gd name="connsiteX53" fmla="*/ 1213565 w 1363328"/>
                                                                                          <a:gd name="connsiteY53" fmla="*/ 931069 h 3023418"/>
                                                                                          <a:gd name="connsiteX54" fmla="*/ 1219915 w 1363328"/>
                                                                                          <a:gd name="connsiteY54" fmla="*/ 1045369 h 3023418"/>
                                                                                          <a:gd name="connsiteX55" fmla="*/ 1207215 w 1363328"/>
                                                                                          <a:gd name="connsiteY55" fmla="*/ 1083469 h 3023418"/>
                                                                                          <a:gd name="connsiteX56" fmla="*/ 1004015 w 1363328"/>
                                                                                          <a:gd name="connsiteY56" fmla="*/ 1108869 h 3023418"/>
                                                                                          <a:gd name="connsiteX57" fmla="*/ 902415 w 1363328"/>
                                                                                          <a:gd name="connsiteY57" fmla="*/ 1108869 h 3023418"/>
                                                                                          <a:gd name="connsiteX58" fmla="*/ 794465 w 1363328"/>
                                                                                          <a:gd name="connsiteY58" fmla="*/ 1108869 h 3023418"/>
                                                                                          <a:gd name="connsiteX59" fmla="*/ 737315 w 1363328"/>
                                                                                          <a:gd name="connsiteY59" fmla="*/ 1127919 h 3023418"/>
                                                                                          <a:gd name="connsiteX60" fmla="*/ 724615 w 1363328"/>
                                                                                          <a:gd name="connsiteY60" fmla="*/ 1178719 h 3023418"/>
                                                                                          <a:gd name="connsiteX61" fmla="*/ 724615 w 1363328"/>
                                                                                          <a:gd name="connsiteY61" fmla="*/ 1242219 h 3023418"/>
                                                                                          <a:gd name="connsiteX62" fmla="*/ 724615 w 1363328"/>
                                                                                          <a:gd name="connsiteY62" fmla="*/ 1318419 h 3023418"/>
                                                                                          <a:gd name="connsiteX63" fmla="*/ 743665 w 1363328"/>
                                                                                          <a:gd name="connsiteY63" fmla="*/ 1375569 h 3023418"/>
                                                                                          <a:gd name="connsiteX64" fmla="*/ 756365 w 1363328"/>
                                                                                          <a:gd name="connsiteY64" fmla="*/ 1400969 h 3023418"/>
                                                                                          <a:gd name="connsiteX65" fmla="*/ 781765 w 1363328"/>
                                                                                          <a:gd name="connsiteY65" fmla="*/ 1420019 h 3023418"/>
                                                                                          <a:gd name="connsiteX66" fmla="*/ 807165 w 1363328"/>
                                                                                          <a:gd name="connsiteY66" fmla="*/ 1439069 h 3023418"/>
                                                                                          <a:gd name="connsiteX67" fmla="*/ 788115 w 1363328"/>
                                                                                          <a:gd name="connsiteY67" fmla="*/ 1445419 h 3023418"/>
                                                                                          <a:gd name="connsiteX68" fmla="*/ 769065 w 1363328"/>
                                                                                          <a:gd name="connsiteY68" fmla="*/ 1445419 h 3023418"/>
                                                                                          <a:gd name="connsiteX69" fmla="*/ 769065 w 1363328"/>
                                                                                          <a:gd name="connsiteY69" fmla="*/ 1470819 h 3023418"/>
                                                                                          <a:gd name="connsiteX70" fmla="*/ 769065 w 1363328"/>
                                                                                          <a:gd name="connsiteY70" fmla="*/ 1470819 h 3023418"/>
                                                                                          <a:gd name="connsiteX71" fmla="*/ 769065 w 1363328"/>
                                                                                          <a:gd name="connsiteY71" fmla="*/ 1508919 h 3023418"/>
                                                                                          <a:gd name="connsiteX72" fmla="*/ 686515 w 1363328"/>
                                                                                          <a:gd name="connsiteY72" fmla="*/ 1470819 h 3023418"/>
                                                                                          <a:gd name="connsiteX73" fmla="*/ 591265 w 1363328"/>
                                                                                          <a:gd name="connsiteY73" fmla="*/ 1521619 h 3023418"/>
                                                                                          <a:gd name="connsiteX74" fmla="*/ 483315 w 1363328"/>
                                                                                          <a:gd name="connsiteY74" fmla="*/ 1680369 h 3023418"/>
                                                                                          <a:gd name="connsiteX75" fmla="*/ 476965 w 1363328"/>
                                                                                          <a:gd name="connsiteY75" fmla="*/ 1794669 h 3023418"/>
                                                                                          <a:gd name="connsiteX76" fmla="*/ 502365 w 1363328"/>
                                                                                          <a:gd name="connsiteY76" fmla="*/ 1915319 h 3023418"/>
                                                                                          <a:gd name="connsiteX77" fmla="*/ 502365 w 1363328"/>
                                                                                          <a:gd name="connsiteY77" fmla="*/ 2055019 h 3023418"/>
                                                                                          <a:gd name="connsiteX78" fmla="*/ 502365 w 1363328"/>
                                                                                          <a:gd name="connsiteY78" fmla="*/ 2232819 h 3023418"/>
                                                                                          <a:gd name="connsiteX79" fmla="*/ 502365 w 1363328"/>
                                                                                          <a:gd name="connsiteY79" fmla="*/ 2391569 h 3023418"/>
                                                                                          <a:gd name="connsiteX80" fmla="*/ 502365 w 1363328"/>
                                                                                          <a:gd name="connsiteY80" fmla="*/ 2524919 h 3023418"/>
                                                                                          <a:gd name="connsiteX81" fmla="*/ 515065 w 1363328"/>
                                                                                          <a:gd name="connsiteY81" fmla="*/ 2613819 h 3023418"/>
                                                                                          <a:gd name="connsiteX82" fmla="*/ 584915 w 1363328"/>
                                                                                          <a:gd name="connsiteY82" fmla="*/ 2626519 h 3023418"/>
                                                                                          <a:gd name="connsiteX83" fmla="*/ 661115 w 1363328"/>
                                                                                          <a:gd name="connsiteY83" fmla="*/ 2601119 h 3023418"/>
                                                                                          <a:gd name="connsiteX84" fmla="*/ 699215 w 1363328"/>
                                                                                          <a:gd name="connsiteY84" fmla="*/ 2550319 h 3023418"/>
                                                                                          <a:gd name="connsiteX85" fmla="*/ 712153 w 1363328"/>
                                                                                          <a:gd name="connsiteY85" fmla="*/ 2537619 h 3023418"/>
                                                                                          <a:gd name="connsiteX86" fmla="*/ 762715 w 1363328"/>
                                                                                          <a:gd name="connsiteY86" fmla="*/ 2594769 h 3023418"/>
                                                                                          <a:gd name="connsiteX87" fmla="*/ 813515 w 1363328"/>
                                                                                          <a:gd name="connsiteY87" fmla="*/ 2620169 h 3023418"/>
                                                                                          <a:gd name="connsiteX88" fmla="*/ 838915 w 1363328"/>
                                                                                          <a:gd name="connsiteY88" fmla="*/ 2620169 h 3023418"/>
                                                                                          <a:gd name="connsiteX89" fmla="*/ 832565 w 1363328"/>
                                                                                          <a:gd name="connsiteY89" fmla="*/ 2582069 h 3023418"/>
                                                                                          <a:gd name="connsiteX90" fmla="*/ 819865 w 1363328"/>
                                                                                          <a:gd name="connsiteY90" fmla="*/ 2575719 h 3023418"/>
                                                                                          <a:gd name="connsiteX91" fmla="*/ 1010365 w 1363328"/>
                                                                                          <a:gd name="connsiteY91" fmla="*/ 2702719 h 3023418"/>
                                                                                          <a:gd name="connsiteX92" fmla="*/ 1054815 w 1363328"/>
                                                                                          <a:gd name="connsiteY92" fmla="*/ 2715419 h 3023418"/>
                                                                                          <a:gd name="connsiteX93" fmla="*/ 1029415 w 1363328"/>
                                                                                          <a:gd name="connsiteY93" fmla="*/ 2658269 h 3023418"/>
                                                                                          <a:gd name="connsiteX94" fmla="*/ 1023065 w 1363328"/>
                                                                                          <a:gd name="connsiteY94" fmla="*/ 2613819 h 3023418"/>
                                                                                          <a:gd name="connsiteX95" fmla="*/ 1029415 w 1363328"/>
                                                                                          <a:gd name="connsiteY95" fmla="*/ 2607469 h 3023418"/>
                                                                                          <a:gd name="connsiteX96" fmla="*/ 1238965 w 1363328"/>
                                                                                          <a:gd name="connsiteY96" fmla="*/ 2728119 h 3023418"/>
                                                                                          <a:gd name="connsiteX97" fmla="*/ 1355232 w 1363328"/>
                                                                                          <a:gd name="connsiteY97" fmla="*/ 3014776 h 3023418"/>
                                                                                          <a:gd name="connsiteX0" fmla="*/ 1355232 w 1363328"/>
                                                                                          <a:gd name="connsiteY0" fmla="*/ 3014776 h 3023418"/>
                                                                                          <a:gd name="connsiteX1" fmla="*/ 1016715 w 1363328"/>
                                                                                          <a:gd name="connsiteY1" fmla="*/ 2886869 h 3023418"/>
                                                                                          <a:gd name="connsiteX2" fmla="*/ 1042115 w 1363328"/>
                                                                                          <a:gd name="connsiteY2" fmla="*/ 3023394 h 3023418"/>
                                                                                          <a:gd name="connsiteX3" fmla="*/ 788115 w 1363328"/>
                                                                                          <a:gd name="connsiteY3" fmla="*/ 2874169 h 3023418"/>
                                                                                          <a:gd name="connsiteX4" fmla="*/ 391418 w 1363328"/>
                                                                                          <a:gd name="connsiteY4" fmla="*/ 2640807 h 3023418"/>
                                                                                          <a:gd name="connsiteX5" fmla="*/ 377664 w 1363328"/>
                                                                                          <a:gd name="connsiteY5" fmla="*/ 2670969 h 3023418"/>
                                                                                          <a:gd name="connsiteX6" fmla="*/ 349965 w 1363328"/>
                                                                                          <a:gd name="connsiteY6" fmla="*/ 2715419 h 3023418"/>
                                                                                          <a:gd name="connsiteX7" fmla="*/ 51515 w 1363328"/>
                                                                                          <a:gd name="connsiteY7" fmla="*/ 2582069 h 3023418"/>
                                                                                          <a:gd name="connsiteX8" fmla="*/ 38815 w 1363328"/>
                                                                                          <a:gd name="connsiteY8" fmla="*/ 2543969 h 3023418"/>
                                                                                          <a:gd name="connsiteX9" fmla="*/ 57865 w 1363328"/>
                                                                                          <a:gd name="connsiteY9" fmla="*/ 2499519 h 3023418"/>
                                                                                          <a:gd name="connsiteX10" fmla="*/ 115015 w 1363328"/>
                                                                                          <a:gd name="connsiteY10" fmla="*/ 2270919 h 3023418"/>
                                                                                          <a:gd name="connsiteX11" fmla="*/ 216615 w 1363328"/>
                                                                                          <a:gd name="connsiteY11" fmla="*/ 1928019 h 3023418"/>
                                                                                          <a:gd name="connsiteX12" fmla="*/ 273765 w 1363328"/>
                                                                                          <a:gd name="connsiteY12" fmla="*/ 1788319 h 3023418"/>
                                                                                          <a:gd name="connsiteX13" fmla="*/ 254715 w 1363328"/>
                                                                                          <a:gd name="connsiteY13" fmla="*/ 1667669 h 3023418"/>
                                                                                          <a:gd name="connsiteX14" fmla="*/ 203915 w 1363328"/>
                                                                                          <a:gd name="connsiteY14" fmla="*/ 1597819 h 3023418"/>
                                                                                          <a:gd name="connsiteX15" fmla="*/ 64215 w 1363328"/>
                                                                                          <a:gd name="connsiteY15" fmla="*/ 1508919 h 3023418"/>
                                                                                          <a:gd name="connsiteX16" fmla="*/ 26115 w 1363328"/>
                                                                                          <a:gd name="connsiteY16" fmla="*/ 1451769 h 3023418"/>
                                                                                          <a:gd name="connsiteX17" fmla="*/ 715 w 1363328"/>
                                                                                          <a:gd name="connsiteY17" fmla="*/ 1407319 h 3023418"/>
                                                                                          <a:gd name="connsiteX18" fmla="*/ 13415 w 1363328"/>
                                                                                          <a:gd name="connsiteY18" fmla="*/ 1350169 h 3023418"/>
                                                                                          <a:gd name="connsiteX19" fmla="*/ 76915 w 1363328"/>
                                                                                          <a:gd name="connsiteY19" fmla="*/ 1305719 h 3023418"/>
                                                                                          <a:gd name="connsiteX20" fmla="*/ 210265 w 1363328"/>
                                                                                          <a:gd name="connsiteY20" fmla="*/ 1096169 h 3023418"/>
                                                                                          <a:gd name="connsiteX21" fmla="*/ 330915 w 1363328"/>
                                                                                          <a:gd name="connsiteY21" fmla="*/ 689769 h 3023418"/>
                                                                                          <a:gd name="connsiteX22" fmla="*/ 369015 w 1363328"/>
                                                                                          <a:gd name="connsiteY22" fmla="*/ 359569 h 3023418"/>
                                                                                          <a:gd name="connsiteX23" fmla="*/ 267415 w 1363328"/>
                                                                                          <a:gd name="connsiteY23" fmla="*/ 156369 h 3023418"/>
                                                                                          <a:gd name="connsiteX24" fmla="*/ 222965 w 1363328"/>
                                                                                          <a:gd name="connsiteY24" fmla="*/ 130969 h 3023418"/>
                                                                                          <a:gd name="connsiteX25" fmla="*/ 197565 w 1363328"/>
                                                                                          <a:gd name="connsiteY25" fmla="*/ 130969 h 3023418"/>
                                                                                          <a:gd name="connsiteX26" fmla="*/ 216615 w 1363328"/>
                                                                                          <a:gd name="connsiteY26" fmla="*/ 111919 h 3023418"/>
                                                                                          <a:gd name="connsiteX27" fmla="*/ 278260 w 1363328"/>
                                                                                          <a:gd name="connsiteY27" fmla="*/ 54769 h 3023418"/>
                                                                                          <a:gd name="connsiteX28" fmla="*/ 334055 w 1363328"/>
                                                                                          <a:gd name="connsiteY28" fmla="*/ 0 h 3023418"/>
                                                                                          <a:gd name="connsiteX29" fmla="*/ 388778 w 1363328"/>
                                                                                          <a:gd name="connsiteY29" fmla="*/ 24606 h 3023418"/>
                                                                                          <a:gd name="connsiteX30" fmla="*/ 513353 w 1363328"/>
                                                                                          <a:gd name="connsiteY30" fmla="*/ 207169 h 3023418"/>
                                                                                          <a:gd name="connsiteX31" fmla="*/ 627522 w 1363328"/>
                                                                                          <a:gd name="connsiteY31" fmla="*/ 296862 h 3023418"/>
                                                                                          <a:gd name="connsiteX32" fmla="*/ 711915 w 1363328"/>
                                                                                          <a:gd name="connsiteY32" fmla="*/ 391319 h 3023418"/>
                                                                                          <a:gd name="connsiteX33" fmla="*/ 773559 w 1363328"/>
                                                                                          <a:gd name="connsiteY33" fmla="*/ 386556 h 3023418"/>
                                                                                          <a:gd name="connsiteX34" fmla="*/ 819508 w 1363328"/>
                                                                                          <a:gd name="connsiteY34" fmla="*/ 419893 h 3023418"/>
                                                                                          <a:gd name="connsiteX35" fmla="*/ 838915 w 1363328"/>
                                                                                          <a:gd name="connsiteY35" fmla="*/ 433388 h 3023418"/>
                                                                                          <a:gd name="connsiteX36" fmla="*/ 836489 w 1363328"/>
                                                                                          <a:gd name="connsiteY36" fmla="*/ 432594 h 3023418"/>
                                                                                          <a:gd name="connsiteX37" fmla="*/ 851615 w 1363328"/>
                                                                                          <a:gd name="connsiteY37" fmla="*/ 442119 h 3023418"/>
                                                                                          <a:gd name="connsiteX38" fmla="*/ 884659 w 1363328"/>
                                                                                          <a:gd name="connsiteY38" fmla="*/ 451643 h 3023418"/>
                                                                                          <a:gd name="connsiteX39" fmla="*/ 887085 w 1363328"/>
                                                                                          <a:gd name="connsiteY39" fmla="*/ 427831 h 3023418"/>
                                                                                          <a:gd name="connsiteX40" fmla="*/ 710002 w 1363328"/>
                                                                                          <a:gd name="connsiteY40" fmla="*/ 180182 h 3023418"/>
                                                                                          <a:gd name="connsiteX41" fmla="*/ 656632 w 1363328"/>
                                                                                          <a:gd name="connsiteY41" fmla="*/ 115887 h 3023418"/>
                                                                                          <a:gd name="connsiteX42" fmla="*/ 668760 w 1363328"/>
                                                                                          <a:gd name="connsiteY42" fmla="*/ 151608 h 3023418"/>
                                                                                          <a:gd name="connsiteX43" fmla="*/ 693020 w 1363328"/>
                                                                                          <a:gd name="connsiteY43" fmla="*/ 115887 h 3023418"/>
                                                                                          <a:gd name="connsiteX44" fmla="*/ 773071 w 1363328"/>
                                                                                          <a:gd name="connsiteY44" fmla="*/ 182562 h 3023418"/>
                                                                                          <a:gd name="connsiteX45" fmla="*/ 872529 w 1363328"/>
                                                                                          <a:gd name="connsiteY45" fmla="*/ 242094 h 3023418"/>
                                                                                          <a:gd name="connsiteX46" fmla="*/ 894363 w 1363328"/>
                                                                                          <a:gd name="connsiteY46" fmla="*/ 258762 h 3023418"/>
                                                                                          <a:gd name="connsiteX47" fmla="*/ 975761 w 1363328"/>
                                                                                          <a:gd name="connsiteY47" fmla="*/ 397669 h 3023418"/>
                                                                                          <a:gd name="connsiteX48" fmla="*/ 1042115 w 1363328"/>
                                                                                          <a:gd name="connsiteY48" fmla="*/ 511969 h 3023418"/>
                                                                                          <a:gd name="connsiteX49" fmla="*/ 1073865 w 1363328"/>
                                                                                          <a:gd name="connsiteY49" fmla="*/ 531019 h 3023418"/>
                                                                                          <a:gd name="connsiteX50" fmla="*/ 1137365 w 1363328"/>
                                                                                          <a:gd name="connsiteY50" fmla="*/ 638969 h 3023418"/>
                                                                                          <a:gd name="connsiteX51" fmla="*/ 1213565 w 1363328"/>
                                                                                          <a:gd name="connsiteY51" fmla="*/ 708819 h 3023418"/>
                                                                                          <a:gd name="connsiteX52" fmla="*/ 1213565 w 1363328"/>
                                                                                          <a:gd name="connsiteY52" fmla="*/ 778669 h 3023418"/>
                                                                                          <a:gd name="connsiteX53" fmla="*/ 1213565 w 1363328"/>
                                                                                          <a:gd name="connsiteY53" fmla="*/ 931069 h 3023418"/>
                                                                                          <a:gd name="connsiteX54" fmla="*/ 1219915 w 1363328"/>
                                                                                          <a:gd name="connsiteY54" fmla="*/ 1045369 h 3023418"/>
                                                                                          <a:gd name="connsiteX55" fmla="*/ 1207215 w 1363328"/>
                                                                                          <a:gd name="connsiteY55" fmla="*/ 1083469 h 3023418"/>
                                                                                          <a:gd name="connsiteX56" fmla="*/ 1004015 w 1363328"/>
                                                                                          <a:gd name="connsiteY56" fmla="*/ 1108869 h 3023418"/>
                                                                                          <a:gd name="connsiteX57" fmla="*/ 902415 w 1363328"/>
                                                                                          <a:gd name="connsiteY57" fmla="*/ 1108869 h 3023418"/>
                                                                                          <a:gd name="connsiteX58" fmla="*/ 794465 w 1363328"/>
                                                                                          <a:gd name="connsiteY58" fmla="*/ 1108869 h 3023418"/>
                                                                                          <a:gd name="connsiteX59" fmla="*/ 737315 w 1363328"/>
                                                                                          <a:gd name="connsiteY59" fmla="*/ 1127919 h 3023418"/>
                                                                                          <a:gd name="connsiteX60" fmla="*/ 724615 w 1363328"/>
                                                                                          <a:gd name="connsiteY60" fmla="*/ 1178719 h 3023418"/>
                                                                                          <a:gd name="connsiteX61" fmla="*/ 724615 w 1363328"/>
                                                                                          <a:gd name="connsiteY61" fmla="*/ 1242219 h 3023418"/>
                                                                                          <a:gd name="connsiteX62" fmla="*/ 724615 w 1363328"/>
                                                                                          <a:gd name="connsiteY62" fmla="*/ 1318419 h 3023418"/>
                                                                                          <a:gd name="connsiteX63" fmla="*/ 743665 w 1363328"/>
                                                                                          <a:gd name="connsiteY63" fmla="*/ 1375569 h 3023418"/>
                                                                                          <a:gd name="connsiteX64" fmla="*/ 756365 w 1363328"/>
                                                                                          <a:gd name="connsiteY64" fmla="*/ 1400969 h 3023418"/>
                                                                                          <a:gd name="connsiteX65" fmla="*/ 781765 w 1363328"/>
                                                                                          <a:gd name="connsiteY65" fmla="*/ 1420019 h 3023418"/>
                                                                                          <a:gd name="connsiteX66" fmla="*/ 807165 w 1363328"/>
                                                                                          <a:gd name="connsiteY66" fmla="*/ 1439069 h 3023418"/>
                                                                                          <a:gd name="connsiteX67" fmla="*/ 788115 w 1363328"/>
                                                                                          <a:gd name="connsiteY67" fmla="*/ 1445419 h 3023418"/>
                                                                                          <a:gd name="connsiteX68" fmla="*/ 769065 w 1363328"/>
                                                                                          <a:gd name="connsiteY68" fmla="*/ 1445419 h 3023418"/>
                                                                                          <a:gd name="connsiteX69" fmla="*/ 769065 w 1363328"/>
                                                                                          <a:gd name="connsiteY69" fmla="*/ 1470819 h 3023418"/>
                                                                                          <a:gd name="connsiteX70" fmla="*/ 769065 w 1363328"/>
                                                                                          <a:gd name="connsiteY70" fmla="*/ 1470819 h 3023418"/>
                                                                                          <a:gd name="connsiteX71" fmla="*/ 769065 w 1363328"/>
                                                                                          <a:gd name="connsiteY71" fmla="*/ 1508919 h 3023418"/>
                                                                                          <a:gd name="connsiteX72" fmla="*/ 686515 w 1363328"/>
                                                                                          <a:gd name="connsiteY72" fmla="*/ 1470819 h 3023418"/>
                                                                                          <a:gd name="connsiteX73" fmla="*/ 591265 w 1363328"/>
                                                                                          <a:gd name="connsiteY73" fmla="*/ 1521619 h 3023418"/>
                                                                                          <a:gd name="connsiteX74" fmla="*/ 483315 w 1363328"/>
                                                                                          <a:gd name="connsiteY74" fmla="*/ 1680369 h 3023418"/>
                                                                                          <a:gd name="connsiteX75" fmla="*/ 476965 w 1363328"/>
                                                                                          <a:gd name="connsiteY75" fmla="*/ 1794669 h 3023418"/>
                                                                                          <a:gd name="connsiteX76" fmla="*/ 502365 w 1363328"/>
                                                                                          <a:gd name="connsiteY76" fmla="*/ 1915319 h 3023418"/>
                                                                                          <a:gd name="connsiteX77" fmla="*/ 502365 w 1363328"/>
                                                                                          <a:gd name="connsiteY77" fmla="*/ 2055019 h 3023418"/>
                                                                                          <a:gd name="connsiteX78" fmla="*/ 502365 w 1363328"/>
                                                                                          <a:gd name="connsiteY78" fmla="*/ 2232819 h 3023418"/>
                                                                                          <a:gd name="connsiteX79" fmla="*/ 502365 w 1363328"/>
                                                                                          <a:gd name="connsiteY79" fmla="*/ 2391569 h 3023418"/>
                                                                                          <a:gd name="connsiteX80" fmla="*/ 502365 w 1363328"/>
                                                                                          <a:gd name="connsiteY80" fmla="*/ 2524919 h 3023418"/>
                                                                                          <a:gd name="connsiteX81" fmla="*/ 515065 w 1363328"/>
                                                                                          <a:gd name="connsiteY81" fmla="*/ 2613819 h 3023418"/>
                                                                                          <a:gd name="connsiteX82" fmla="*/ 584915 w 1363328"/>
                                                                                          <a:gd name="connsiteY82" fmla="*/ 2626519 h 3023418"/>
                                                                                          <a:gd name="connsiteX83" fmla="*/ 661115 w 1363328"/>
                                                                                          <a:gd name="connsiteY83" fmla="*/ 2601119 h 3023418"/>
                                                                                          <a:gd name="connsiteX84" fmla="*/ 699215 w 1363328"/>
                                                                                          <a:gd name="connsiteY84" fmla="*/ 2550319 h 3023418"/>
                                                                                          <a:gd name="connsiteX85" fmla="*/ 712153 w 1363328"/>
                                                                                          <a:gd name="connsiteY85" fmla="*/ 2537619 h 3023418"/>
                                                                                          <a:gd name="connsiteX86" fmla="*/ 762715 w 1363328"/>
                                                                                          <a:gd name="connsiteY86" fmla="*/ 2594769 h 3023418"/>
                                                                                          <a:gd name="connsiteX87" fmla="*/ 813515 w 1363328"/>
                                                                                          <a:gd name="connsiteY87" fmla="*/ 2620169 h 3023418"/>
                                                                                          <a:gd name="connsiteX88" fmla="*/ 838915 w 1363328"/>
                                                                                          <a:gd name="connsiteY88" fmla="*/ 2620169 h 3023418"/>
                                                                                          <a:gd name="connsiteX89" fmla="*/ 832565 w 1363328"/>
                                                                                          <a:gd name="connsiteY89" fmla="*/ 2582069 h 3023418"/>
                                                                                          <a:gd name="connsiteX90" fmla="*/ 819865 w 1363328"/>
                                                                                          <a:gd name="connsiteY90" fmla="*/ 2575719 h 3023418"/>
                                                                                          <a:gd name="connsiteX91" fmla="*/ 1010365 w 1363328"/>
                                                                                          <a:gd name="connsiteY91" fmla="*/ 2702719 h 3023418"/>
                                                                                          <a:gd name="connsiteX92" fmla="*/ 1054815 w 1363328"/>
                                                                                          <a:gd name="connsiteY92" fmla="*/ 2715419 h 3023418"/>
                                                                                          <a:gd name="connsiteX93" fmla="*/ 1029415 w 1363328"/>
                                                                                          <a:gd name="connsiteY93" fmla="*/ 2658269 h 3023418"/>
                                                                                          <a:gd name="connsiteX94" fmla="*/ 1023065 w 1363328"/>
                                                                                          <a:gd name="connsiteY94" fmla="*/ 2613819 h 3023418"/>
                                                                                          <a:gd name="connsiteX95" fmla="*/ 1029415 w 1363328"/>
                                                                                          <a:gd name="connsiteY95" fmla="*/ 2607469 h 3023418"/>
                                                                                          <a:gd name="connsiteX96" fmla="*/ 1238965 w 1363328"/>
                                                                                          <a:gd name="connsiteY96" fmla="*/ 2728119 h 3023418"/>
                                                                                          <a:gd name="connsiteX97" fmla="*/ 1355232 w 1363328"/>
                                                                                          <a:gd name="connsiteY97" fmla="*/ 3014776 h 3023418"/>
                                                                                          <a:gd name="connsiteX0" fmla="*/ 1355232 w 1363328"/>
                                                                                          <a:gd name="connsiteY0" fmla="*/ 3014776 h 3023418"/>
                                                                                          <a:gd name="connsiteX1" fmla="*/ 1016715 w 1363328"/>
                                                                                          <a:gd name="connsiteY1" fmla="*/ 2886869 h 3023418"/>
                                                                                          <a:gd name="connsiteX2" fmla="*/ 1042115 w 1363328"/>
                                                                                          <a:gd name="connsiteY2" fmla="*/ 3023394 h 3023418"/>
                                                                                          <a:gd name="connsiteX3" fmla="*/ 788115 w 1363328"/>
                                                                                          <a:gd name="connsiteY3" fmla="*/ 2874169 h 3023418"/>
                                                                                          <a:gd name="connsiteX4" fmla="*/ 391418 w 1363328"/>
                                                                                          <a:gd name="connsiteY4" fmla="*/ 2640807 h 3023418"/>
                                                                                          <a:gd name="connsiteX5" fmla="*/ 377664 w 1363328"/>
                                                                                          <a:gd name="connsiteY5" fmla="*/ 2670969 h 3023418"/>
                                                                                          <a:gd name="connsiteX6" fmla="*/ 349965 w 1363328"/>
                                                                                          <a:gd name="connsiteY6" fmla="*/ 2715419 h 3023418"/>
                                                                                          <a:gd name="connsiteX7" fmla="*/ 51515 w 1363328"/>
                                                                                          <a:gd name="connsiteY7" fmla="*/ 2582069 h 3023418"/>
                                                                                          <a:gd name="connsiteX8" fmla="*/ 38815 w 1363328"/>
                                                                                          <a:gd name="connsiteY8" fmla="*/ 2543969 h 3023418"/>
                                                                                          <a:gd name="connsiteX9" fmla="*/ 57865 w 1363328"/>
                                                                                          <a:gd name="connsiteY9" fmla="*/ 2499519 h 3023418"/>
                                                                                          <a:gd name="connsiteX10" fmla="*/ 115015 w 1363328"/>
                                                                                          <a:gd name="connsiteY10" fmla="*/ 2270919 h 3023418"/>
                                                                                          <a:gd name="connsiteX11" fmla="*/ 216615 w 1363328"/>
                                                                                          <a:gd name="connsiteY11" fmla="*/ 1928019 h 3023418"/>
                                                                                          <a:gd name="connsiteX12" fmla="*/ 273765 w 1363328"/>
                                                                                          <a:gd name="connsiteY12" fmla="*/ 1788319 h 3023418"/>
                                                                                          <a:gd name="connsiteX13" fmla="*/ 254715 w 1363328"/>
                                                                                          <a:gd name="connsiteY13" fmla="*/ 1667669 h 3023418"/>
                                                                                          <a:gd name="connsiteX14" fmla="*/ 203915 w 1363328"/>
                                                                                          <a:gd name="connsiteY14" fmla="*/ 1597819 h 3023418"/>
                                                                                          <a:gd name="connsiteX15" fmla="*/ 64215 w 1363328"/>
                                                                                          <a:gd name="connsiteY15" fmla="*/ 1508919 h 3023418"/>
                                                                                          <a:gd name="connsiteX16" fmla="*/ 26115 w 1363328"/>
                                                                                          <a:gd name="connsiteY16" fmla="*/ 1451769 h 3023418"/>
                                                                                          <a:gd name="connsiteX17" fmla="*/ 715 w 1363328"/>
                                                                                          <a:gd name="connsiteY17" fmla="*/ 1407319 h 3023418"/>
                                                                                          <a:gd name="connsiteX18" fmla="*/ 13415 w 1363328"/>
                                                                                          <a:gd name="connsiteY18" fmla="*/ 1350169 h 3023418"/>
                                                                                          <a:gd name="connsiteX19" fmla="*/ 76915 w 1363328"/>
                                                                                          <a:gd name="connsiteY19" fmla="*/ 1305719 h 3023418"/>
                                                                                          <a:gd name="connsiteX20" fmla="*/ 210265 w 1363328"/>
                                                                                          <a:gd name="connsiteY20" fmla="*/ 1096169 h 3023418"/>
                                                                                          <a:gd name="connsiteX21" fmla="*/ 330915 w 1363328"/>
                                                                                          <a:gd name="connsiteY21" fmla="*/ 689769 h 3023418"/>
                                                                                          <a:gd name="connsiteX22" fmla="*/ 369015 w 1363328"/>
                                                                                          <a:gd name="connsiteY22" fmla="*/ 359569 h 3023418"/>
                                                                                          <a:gd name="connsiteX23" fmla="*/ 267415 w 1363328"/>
                                                                                          <a:gd name="connsiteY23" fmla="*/ 156369 h 3023418"/>
                                                                                          <a:gd name="connsiteX24" fmla="*/ 222965 w 1363328"/>
                                                                                          <a:gd name="connsiteY24" fmla="*/ 130969 h 3023418"/>
                                                                                          <a:gd name="connsiteX25" fmla="*/ 197565 w 1363328"/>
                                                                                          <a:gd name="connsiteY25" fmla="*/ 130969 h 3023418"/>
                                                                                          <a:gd name="connsiteX26" fmla="*/ 216615 w 1363328"/>
                                                                                          <a:gd name="connsiteY26" fmla="*/ 111919 h 3023418"/>
                                                                                          <a:gd name="connsiteX27" fmla="*/ 278260 w 1363328"/>
                                                                                          <a:gd name="connsiteY27" fmla="*/ 54769 h 3023418"/>
                                                                                          <a:gd name="connsiteX28" fmla="*/ 334055 w 1363328"/>
                                                                                          <a:gd name="connsiteY28" fmla="*/ 0 h 3023418"/>
                                                                                          <a:gd name="connsiteX29" fmla="*/ 388778 w 1363328"/>
                                                                                          <a:gd name="connsiteY29" fmla="*/ 24606 h 3023418"/>
                                                                                          <a:gd name="connsiteX30" fmla="*/ 513353 w 1363328"/>
                                                                                          <a:gd name="connsiteY30" fmla="*/ 207169 h 3023418"/>
                                                                                          <a:gd name="connsiteX31" fmla="*/ 627522 w 1363328"/>
                                                                                          <a:gd name="connsiteY31" fmla="*/ 296862 h 3023418"/>
                                                                                          <a:gd name="connsiteX32" fmla="*/ 711915 w 1363328"/>
                                                                                          <a:gd name="connsiteY32" fmla="*/ 391319 h 3023418"/>
                                                                                          <a:gd name="connsiteX33" fmla="*/ 773559 w 1363328"/>
                                                                                          <a:gd name="connsiteY33" fmla="*/ 386556 h 3023418"/>
                                                                                          <a:gd name="connsiteX34" fmla="*/ 819508 w 1363328"/>
                                                                                          <a:gd name="connsiteY34" fmla="*/ 419893 h 3023418"/>
                                                                                          <a:gd name="connsiteX35" fmla="*/ 838915 w 1363328"/>
                                                                                          <a:gd name="connsiteY35" fmla="*/ 433388 h 3023418"/>
                                                                                          <a:gd name="connsiteX36" fmla="*/ 836489 w 1363328"/>
                                                                                          <a:gd name="connsiteY36" fmla="*/ 432594 h 3023418"/>
                                                                                          <a:gd name="connsiteX37" fmla="*/ 851615 w 1363328"/>
                                                                                          <a:gd name="connsiteY37" fmla="*/ 442119 h 3023418"/>
                                                                                          <a:gd name="connsiteX38" fmla="*/ 884659 w 1363328"/>
                                                                                          <a:gd name="connsiteY38" fmla="*/ 451643 h 3023418"/>
                                                                                          <a:gd name="connsiteX39" fmla="*/ 887085 w 1363328"/>
                                                                                          <a:gd name="connsiteY39" fmla="*/ 427831 h 3023418"/>
                                                                                          <a:gd name="connsiteX40" fmla="*/ 710002 w 1363328"/>
                                                                                          <a:gd name="connsiteY40" fmla="*/ 180182 h 3023418"/>
                                                                                          <a:gd name="connsiteX41" fmla="*/ 656632 w 1363328"/>
                                                                                          <a:gd name="connsiteY41" fmla="*/ 115887 h 3023418"/>
                                                                                          <a:gd name="connsiteX42" fmla="*/ 668760 w 1363328"/>
                                                                                          <a:gd name="connsiteY42" fmla="*/ 151608 h 3023418"/>
                                                                                          <a:gd name="connsiteX43" fmla="*/ 693020 w 1363328"/>
                                                                                          <a:gd name="connsiteY43" fmla="*/ 115887 h 3023418"/>
                                                                                          <a:gd name="connsiteX44" fmla="*/ 773071 w 1363328"/>
                                                                                          <a:gd name="connsiteY44" fmla="*/ 182562 h 3023418"/>
                                                                                          <a:gd name="connsiteX45" fmla="*/ 872529 w 1363328"/>
                                                                                          <a:gd name="connsiteY45" fmla="*/ 242094 h 3023418"/>
                                                                                          <a:gd name="connsiteX46" fmla="*/ 894363 w 1363328"/>
                                                                                          <a:gd name="connsiteY46" fmla="*/ 258762 h 3023418"/>
                                                                                          <a:gd name="connsiteX47" fmla="*/ 975761 w 1363328"/>
                                                                                          <a:gd name="connsiteY47" fmla="*/ 397669 h 3023418"/>
                                                                                          <a:gd name="connsiteX48" fmla="*/ 1042115 w 1363328"/>
                                                                                          <a:gd name="connsiteY48" fmla="*/ 511969 h 3023418"/>
                                                                                          <a:gd name="connsiteX49" fmla="*/ 1073865 w 1363328"/>
                                                                                          <a:gd name="connsiteY49" fmla="*/ 531019 h 3023418"/>
                                                                                          <a:gd name="connsiteX50" fmla="*/ 1137365 w 1363328"/>
                                                                                          <a:gd name="connsiteY50" fmla="*/ 638969 h 3023418"/>
                                                                                          <a:gd name="connsiteX51" fmla="*/ 1213565 w 1363328"/>
                                                                                          <a:gd name="connsiteY51" fmla="*/ 708819 h 3023418"/>
                                                                                          <a:gd name="connsiteX52" fmla="*/ 1213565 w 1363328"/>
                                                                                          <a:gd name="connsiteY52" fmla="*/ 778669 h 3023418"/>
                                                                                          <a:gd name="connsiteX53" fmla="*/ 1213565 w 1363328"/>
                                                                                          <a:gd name="connsiteY53" fmla="*/ 931069 h 3023418"/>
                                                                                          <a:gd name="connsiteX54" fmla="*/ 1219915 w 1363328"/>
                                                                                          <a:gd name="connsiteY54" fmla="*/ 1045369 h 3023418"/>
                                                                                          <a:gd name="connsiteX55" fmla="*/ 1207215 w 1363328"/>
                                                                                          <a:gd name="connsiteY55" fmla="*/ 1083469 h 3023418"/>
                                                                                          <a:gd name="connsiteX56" fmla="*/ 1004015 w 1363328"/>
                                                                                          <a:gd name="connsiteY56" fmla="*/ 1108869 h 3023418"/>
                                                                                          <a:gd name="connsiteX57" fmla="*/ 902415 w 1363328"/>
                                                                                          <a:gd name="connsiteY57" fmla="*/ 1108869 h 3023418"/>
                                                                                          <a:gd name="connsiteX58" fmla="*/ 794465 w 1363328"/>
                                                                                          <a:gd name="connsiteY58" fmla="*/ 1108869 h 3023418"/>
                                                                                          <a:gd name="connsiteX59" fmla="*/ 737315 w 1363328"/>
                                                                                          <a:gd name="connsiteY59" fmla="*/ 1127919 h 3023418"/>
                                                                                          <a:gd name="connsiteX60" fmla="*/ 724615 w 1363328"/>
                                                                                          <a:gd name="connsiteY60" fmla="*/ 1178719 h 3023418"/>
                                                                                          <a:gd name="connsiteX61" fmla="*/ 724615 w 1363328"/>
                                                                                          <a:gd name="connsiteY61" fmla="*/ 1242219 h 3023418"/>
                                                                                          <a:gd name="connsiteX62" fmla="*/ 724615 w 1363328"/>
                                                                                          <a:gd name="connsiteY62" fmla="*/ 1318419 h 3023418"/>
                                                                                          <a:gd name="connsiteX63" fmla="*/ 743665 w 1363328"/>
                                                                                          <a:gd name="connsiteY63" fmla="*/ 1375569 h 3023418"/>
                                                                                          <a:gd name="connsiteX64" fmla="*/ 756365 w 1363328"/>
                                                                                          <a:gd name="connsiteY64" fmla="*/ 1400969 h 3023418"/>
                                                                                          <a:gd name="connsiteX65" fmla="*/ 781765 w 1363328"/>
                                                                                          <a:gd name="connsiteY65" fmla="*/ 1420019 h 3023418"/>
                                                                                          <a:gd name="connsiteX66" fmla="*/ 807165 w 1363328"/>
                                                                                          <a:gd name="connsiteY66" fmla="*/ 1439069 h 3023418"/>
                                                                                          <a:gd name="connsiteX67" fmla="*/ 788115 w 1363328"/>
                                                                                          <a:gd name="connsiteY67" fmla="*/ 1445419 h 3023418"/>
                                                                                          <a:gd name="connsiteX68" fmla="*/ 769065 w 1363328"/>
                                                                                          <a:gd name="connsiteY68" fmla="*/ 1445419 h 3023418"/>
                                                                                          <a:gd name="connsiteX69" fmla="*/ 769065 w 1363328"/>
                                                                                          <a:gd name="connsiteY69" fmla="*/ 1470819 h 3023418"/>
                                                                                          <a:gd name="connsiteX70" fmla="*/ 769065 w 1363328"/>
                                                                                          <a:gd name="connsiteY70" fmla="*/ 1470819 h 3023418"/>
                                                                                          <a:gd name="connsiteX71" fmla="*/ 769065 w 1363328"/>
                                                                                          <a:gd name="connsiteY71" fmla="*/ 1508919 h 3023418"/>
                                                                                          <a:gd name="connsiteX72" fmla="*/ 686515 w 1363328"/>
                                                                                          <a:gd name="connsiteY72" fmla="*/ 1470819 h 3023418"/>
                                                                                          <a:gd name="connsiteX73" fmla="*/ 591265 w 1363328"/>
                                                                                          <a:gd name="connsiteY73" fmla="*/ 1521619 h 3023418"/>
                                                                                          <a:gd name="connsiteX74" fmla="*/ 483315 w 1363328"/>
                                                                                          <a:gd name="connsiteY74" fmla="*/ 1680369 h 3023418"/>
                                                                                          <a:gd name="connsiteX75" fmla="*/ 476965 w 1363328"/>
                                                                                          <a:gd name="connsiteY75" fmla="*/ 1794669 h 3023418"/>
                                                                                          <a:gd name="connsiteX76" fmla="*/ 502365 w 1363328"/>
                                                                                          <a:gd name="connsiteY76" fmla="*/ 1915319 h 3023418"/>
                                                                                          <a:gd name="connsiteX77" fmla="*/ 502365 w 1363328"/>
                                                                                          <a:gd name="connsiteY77" fmla="*/ 2055019 h 3023418"/>
                                                                                          <a:gd name="connsiteX78" fmla="*/ 502365 w 1363328"/>
                                                                                          <a:gd name="connsiteY78" fmla="*/ 2232819 h 3023418"/>
                                                                                          <a:gd name="connsiteX79" fmla="*/ 502365 w 1363328"/>
                                                                                          <a:gd name="connsiteY79" fmla="*/ 2391569 h 3023418"/>
                                                                                          <a:gd name="connsiteX80" fmla="*/ 502365 w 1363328"/>
                                                                                          <a:gd name="connsiteY80" fmla="*/ 2524919 h 3023418"/>
                                                                                          <a:gd name="connsiteX81" fmla="*/ 515065 w 1363328"/>
                                                                                          <a:gd name="connsiteY81" fmla="*/ 2613819 h 3023418"/>
                                                                                          <a:gd name="connsiteX82" fmla="*/ 584915 w 1363328"/>
                                                                                          <a:gd name="connsiteY82" fmla="*/ 2626519 h 3023418"/>
                                                                                          <a:gd name="connsiteX83" fmla="*/ 661115 w 1363328"/>
                                                                                          <a:gd name="connsiteY83" fmla="*/ 2601119 h 3023418"/>
                                                                                          <a:gd name="connsiteX84" fmla="*/ 699215 w 1363328"/>
                                                                                          <a:gd name="connsiteY84" fmla="*/ 2550319 h 3023418"/>
                                                                                          <a:gd name="connsiteX85" fmla="*/ 712153 w 1363328"/>
                                                                                          <a:gd name="connsiteY85" fmla="*/ 2537619 h 3023418"/>
                                                                                          <a:gd name="connsiteX86" fmla="*/ 762715 w 1363328"/>
                                                                                          <a:gd name="connsiteY86" fmla="*/ 2594769 h 3023418"/>
                                                                                          <a:gd name="connsiteX87" fmla="*/ 813515 w 1363328"/>
                                                                                          <a:gd name="connsiteY87" fmla="*/ 2620169 h 3023418"/>
                                                                                          <a:gd name="connsiteX88" fmla="*/ 838915 w 1363328"/>
                                                                                          <a:gd name="connsiteY88" fmla="*/ 2620169 h 3023418"/>
                                                                                          <a:gd name="connsiteX89" fmla="*/ 832565 w 1363328"/>
                                                                                          <a:gd name="connsiteY89" fmla="*/ 2582069 h 3023418"/>
                                                                                          <a:gd name="connsiteX90" fmla="*/ 819865 w 1363328"/>
                                                                                          <a:gd name="connsiteY90" fmla="*/ 2575719 h 3023418"/>
                                                                                          <a:gd name="connsiteX91" fmla="*/ 1010365 w 1363328"/>
                                                                                          <a:gd name="connsiteY91" fmla="*/ 2702719 h 3023418"/>
                                                                                          <a:gd name="connsiteX92" fmla="*/ 1054815 w 1363328"/>
                                                                                          <a:gd name="connsiteY92" fmla="*/ 2715419 h 3023418"/>
                                                                                          <a:gd name="connsiteX93" fmla="*/ 1029415 w 1363328"/>
                                                                                          <a:gd name="connsiteY93" fmla="*/ 2658269 h 3023418"/>
                                                                                          <a:gd name="connsiteX94" fmla="*/ 1023065 w 1363328"/>
                                                                                          <a:gd name="connsiteY94" fmla="*/ 2613819 h 3023418"/>
                                                                                          <a:gd name="connsiteX95" fmla="*/ 1029415 w 1363328"/>
                                                                                          <a:gd name="connsiteY95" fmla="*/ 2607469 h 3023418"/>
                                                                                          <a:gd name="connsiteX96" fmla="*/ 1238965 w 1363328"/>
                                                                                          <a:gd name="connsiteY96" fmla="*/ 2728119 h 3023418"/>
                                                                                          <a:gd name="connsiteX97" fmla="*/ 1355232 w 1363328"/>
                                                                                          <a:gd name="connsiteY97" fmla="*/ 3014776 h 3023418"/>
                                                                                          <a:gd name="connsiteX0" fmla="*/ 1355232 w 1363328"/>
                                                                                          <a:gd name="connsiteY0" fmla="*/ 3014776 h 3023418"/>
                                                                                          <a:gd name="connsiteX1" fmla="*/ 1016715 w 1363328"/>
                                                                                          <a:gd name="connsiteY1" fmla="*/ 2886869 h 3023418"/>
                                                                                          <a:gd name="connsiteX2" fmla="*/ 1042115 w 1363328"/>
                                                                                          <a:gd name="connsiteY2" fmla="*/ 3023394 h 3023418"/>
                                                                                          <a:gd name="connsiteX3" fmla="*/ 788115 w 1363328"/>
                                                                                          <a:gd name="connsiteY3" fmla="*/ 2874169 h 3023418"/>
                                                                                          <a:gd name="connsiteX4" fmla="*/ 391418 w 1363328"/>
                                                                                          <a:gd name="connsiteY4" fmla="*/ 2640807 h 3023418"/>
                                                                                          <a:gd name="connsiteX5" fmla="*/ 377664 w 1363328"/>
                                                                                          <a:gd name="connsiteY5" fmla="*/ 2670969 h 3023418"/>
                                                                                          <a:gd name="connsiteX6" fmla="*/ 349965 w 1363328"/>
                                                                                          <a:gd name="connsiteY6" fmla="*/ 2715419 h 3023418"/>
                                                                                          <a:gd name="connsiteX7" fmla="*/ 51515 w 1363328"/>
                                                                                          <a:gd name="connsiteY7" fmla="*/ 2582069 h 3023418"/>
                                                                                          <a:gd name="connsiteX8" fmla="*/ 38815 w 1363328"/>
                                                                                          <a:gd name="connsiteY8" fmla="*/ 2543969 h 3023418"/>
                                                                                          <a:gd name="connsiteX9" fmla="*/ 57865 w 1363328"/>
                                                                                          <a:gd name="connsiteY9" fmla="*/ 2499519 h 3023418"/>
                                                                                          <a:gd name="connsiteX10" fmla="*/ 115015 w 1363328"/>
                                                                                          <a:gd name="connsiteY10" fmla="*/ 2270919 h 3023418"/>
                                                                                          <a:gd name="connsiteX11" fmla="*/ 216615 w 1363328"/>
                                                                                          <a:gd name="connsiteY11" fmla="*/ 1928019 h 3023418"/>
                                                                                          <a:gd name="connsiteX12" fmla="*/ 273765 w 1363328"/>
                                                                                          <a:gd name="connsiteY12" fmla="*/ 1788319 h 3023418"/>
                                                                                          <a:gd name="connsiteX13" fmla="*/ 254715 w 1363328"/>
                                                                                          <a:gd name="connsiteY13" fmla="*/ 1667669 h 3023418"/>
                                                                                          <a:gd name="connsiteX14" fmla="*/ 203915 w 1363328"/>
                                                                                          <a:gd name="connsiteY14" fmla="*/ 1597819 h 3023418"/>
                                                                                          <a:gd name="connsiteX15" fmla="*/ 64215 w 1363328"/>
                                                                                          <a:gd name="connsiteY15" fmla="*/ 1508919 h 3023418"/>
                                                                                          <a:gd name="connsiteX16" fmla="*/ 26115 w 1363328"/>
                                                                                          <a:gd name="connsiteY16" fmla="*/ 1451769 h 3023418"/>
                                                                                          <a:gd name="connsiteX17" fmla="*/ 715 w 1363328"/>
                                                                                          <a:gd name="connsiteY17" fmla="*/ 1407319 h 3023418"/>
                                                                                          <a:gd name="connsiteX18" fmla="*/ 13415 w 1363328"/>
                                                                                          <a:gd name="connsiteY18" fmla="*/ 1350169 h 3023418"/>
                                                                                          <a:gd name="connsiteX19" fmla="*/ 76915 w 1363328"/>
                                                                                          <a:gd name="connsiteY19" fmla="*/ 1305719 h 3023418"/>
                                                                                          <a:gd name="connsiteX20" fmla="*/ 210265 w 1363328"/>
                                                                                          <a:gd name="connsiteY20" fmla="*/ 1096169 h 3023418"/>
                                                                                          <a:gd name="connsiteX21" fmla="*/ 330915 w 1363328"/>
                                                                                          <a:gd name="connsiteY21" fmla="*/ 689769 h 3023418"/>
                                                                                          <a:gd name="connsiteX22" fmla="*/ 369015 w 1363328"/>
                                                                                          <a:gd name="connsiteY22" fmla="*/ 359569 h 3023418"/>
                                                                                          <a:gd name="connsiteX23" fmla="*/ 267415 w 1363328"/>
                                                                                          <a:gd name="connsiteY23" fmla="*/ 156369 h 3023418"/>
                                                                                          <a:gd name="connsiteX24" fmla="*/ 222965 w 1363328"/>
                                                                                          <a:gd name="connsiteY24" fmla="*/ 130969 h 3023418"/>
                                                                                          <a:gd name="connsiteX25" fmla="*/ 197565 w 1363328"/>
                                                                                          <a:gd name="connsiteY25" fmla="*/ 130969 h 3023418"/>
                                                                                          <a:gd name="connsiteX26" fmla="*/ 216615 w 1363328"/>
                                                                                          <a:gd name="connsiteY26" fmla="*/ 111919 h 3023418"/>
                                                                                          <a:gd name="connsiteX27" fmla="*/ 278260 w 1363328"/>
                                                                                          <a:gd name="connsiteY27" fmla="*/ 54769 h 3023418"/>
                                                                                          <a:gd name="connsiteX28" fmla="*/ 334055 w 1363328"/>
                                                                                          <a:gd name="connsiteY28" fmla="*/ 0 h 3023418"/>
                                                                                          <a:gd name="connsiteX29" fmla="*/ 388778 w 1363328"/>
                                                                                          <a:gd name="connsiteY29" fmla="*/ 24606 h 3023418"/>
                                                                                          <a:gd name="connsiteX30" fmla="*/ 513353 w 1363328"/>
                                                                                          <a:gd name="connsiteY30" fmla="*/ 207169 h 3023418"/>
                                                                                          <a:gd name="connsiteX31" fmla="*/ 627522 w 1363328"/>
                                                                                          <a:gd name="connsiteY31" fmla="*/ 296862 h 3023418"/>
                                                                                          <a:gd name="connsiteX32" fmla="*/ 711915 w 1363328"/>
                                                                                          <a:gd name="connsiteY32" fmla="*/ 391319 h 3023418"/>
                                                                                          <a:gd name="connsiteX33" fmla="*/ 773559 w 1363328"/>
                                                                                          <a:gd name="connsiteY33" fmla="*/ 386556 h 3023418"/>
                                                                                          <a:gd name="connsiteX34" fmla="*/ 819508 w 1363328"/>
                                                                                          <a:gd name="connsiteY34" fmla="*/ 419893 h 3023418"/>
                                                                                          <a:gd name="connsiteX35" fmla="*/ 838915 w 1363328"/>
                                                                                          <a:gd name="connsiteY35" fmla="*/ 433388 h 3023418"/>
                                                                                          <a:gd name="connsiteX36" fmla="*/ 836489 w 1363328"/>
                                                                                          <a:gd name="connsiteY36" fmla="*/ 432594 h 3023418"/>
                                                                                          <a:gd name="connsiteX37" fmla="*/ 851615 w 1363328"/>
                                                                                          <a:gd name="connsiteY37" fmla="*/ 442119 h 3023418"/>
                                                                                          <a:gd name="connsiteX38" fmla="*/ 884659 w 1363328"/>
                                                                                          <a:gd name="connsiteY38" fmla="*/ 451643 h 3023418"/>
                                                                                          <a:gd name="connsiteX39" fmla="*/ 887085 w 1363328"/>
                                                                                          <a:gd name="connsiteY39" fmla="*/ 427831 h 3023418"/>
                                                                                          <a:gd name="connsiteX40" fmla="*/ 710002 w 1363328"/>
                                                                                          <a:gd name="connsiteY40" fmla="*/ 180182 h 3023418"/>
                                                                                          <a:gd name="connsiteX41" fmla="*/ 656632 w 1363328"/>
                                                                                          <a:gd name="connsiteY41" fmla="*/ 115887 h 3023418"/>
                                                                                          <a:gd name="connsiteX42" fmla="*/ 668760 w 1363328"/>
                                                                                          <a:gd name="connsiteY42" fmla="*/ 151608 h 3023418"/>
                                                                                          <a:gd name="connsiteX43" fmla="*/ 693020 w 1363328"/>
                                                                                          <a:gd name="connsiteY43" fmla="*/ 115887 h 3023418"/>
                                                                                          <a:gd name="connsiteX44" fmla="*/ 773071 w 1363328"/>
                                                                                          <a:gd name="connsiteY44" fmla="*/ 182562 h 3023418"/>
                                                                                          <a:gd name="connsiteX45" fmla="*/ 872529 w 1363328"/>
                                                                                          <a:gd name="connsiteY45" fmla="*/ 242094 h 3023418"/>
                                                                                          <a:gd name="connsiteX46" fmla="*/ 896789 w 1363328"/>
                                                                                          <a:gd name="connsiteY46" fmla="*/ 258762 h 3023418"/>
                                                                                          <a:gd name="connsiteX47" fmla="*/ 975761 w 1363328"/>
                                                                                          <a:gd name="connsiteY47" fmla="*/ 397669 h 3023418"/>
                                                                                          <a:gd name="connsiteX48" fmla="*/ 1042115 w 1363328"/>
                                                                                          <a:gd name="connsiteY48" fmla="*/ 511969 h 3023418"/>
                                                                                          <a:gd name="connsiteX49" fmla="*/ 1073865 w 1363328"/>
                                                                                          <a:gd name="connsiteY49" fmla="*/ 531019 h 3023418"/>
                                                                                          <a:gd name="connsiteX50" fmla="*/ 1137365 w 1363328"/>
                                                                                          <a:gd name="connsiteY50" fmla="*/ 638969 h 3023418"/>
                                                                                          <a:gd name="connsiteX51" fmla="*/ 1213565 w 1363328"/>
                                                                                          <a:gd name="connsiteY51" fmla="*/ 708819 h 3023418"/>
                                                                                          <a:gd name="connsiteX52" fmla="*/ 1213565 w 1363328"/>
                                                                                          <a:gd name="connsiteY52" fmla="*/ 778669 h 3023418"/>
                                                                                          <a:gd name="connsiteX53" fmla="*/ 1213565 w 1363328"/>
                                                                                          <a:gd name="connsiteY53" fmla="*/ 931069 h 3023418"/>
                                                                                          <a:gd name="connsiteX54" fmla="*/ 1219915 w 1363328"/>
                                                                                          <a:gd name="connsiteY54" fmla="*/ 1045369 h 3023418"/>
                                                                                          <a:gd name="connsiteX55" fmla="*/ 1207215 w 1363328"/>
                                                                                          <a:gd name="connsiteY55" fmla="*/ 1083469 h 3023418"/>
                                                                                          <a:gd name="connsiteX56" fmla="*/ 1004015 w 1363328"/>
                                                                                          <a:gd name="connsiteY56" fmla="*/ 1108869 h 3023418"/>
                                                                                          <a:gd name="connsiteX57" fmla="*/ 902415 w 1363328"/>
                                                                                          <a:gd name="connsiteY57" fmla="*/ 1108869 h 3023418"/>
                                                                                          <a:gd name="connsiteX58" fmla="*/ 794465 w 1363328"/>
                                                                                          <a:gd name="connsiteY58" fmla="*/ 1108869 h 3023418"/>
                                                                                          <a:gd name="connsiteX59" fmla="*/ 737315 w 1363328"/>
                                                                                          <a:gd name="connsiteY59" fmla="*/ 1127919 h 3023418"/>
                                                                                          <a:gd name="connsiteX60" fmla="*/ 724615 w 1363328"/>
                                                                                          <a:gd name="connsiteY60" fmla="*/ 1178719 h 3023418"/>
                                                                                          <a:gd name="connsiteX61" fmla="*/ 724615 w 1363328"/>
                                                                                          <a:gd name="connsiteY61" fmla="*/ 1242219 h 3023418"/>
                                                                                          <a:gd name="connsiteX62" fmla="*/ 724615 w 1363328"/>
                                                                                          <a:gd name="connsiteY62" fmla="*/ 1318419 h 3023418"/>
                                                                                          <a:gd name="connsiteX63" fmla="*/ 743665 w 1363328"/>
                                                                                          <a:gd name="connsiteY63" fmla="*/ 1375569 h 3023418"/>
                                                                                          <a:gd name="connsiteX64" fmla="*/ 756365 w 1363328"/>
                                                                                          <a:gd name="connsiteY64" fmla="*/ 1400969 h 3023418"/>
                                                                                          <a:gd name="connsiteX65" fmla="*/ 781765 w 1363328"/>
                                                                                          <a:gd name="connsiteY65" fmla="*/ 1420019 h 3023418"/>
                                                                                          <a:gd name="connsiteX66" fmla="*/ 807165 w 1363328"/>
                                                                                          <a:gd name="connsiteY66" fmla="*/ 1439069 h 3023418"/>
                                                                                          <a:gd name="connsiteX67" fmla="*/ 788115 w 1363328"/>
                                                                                          <a:gd name="connsiteY67" fmla="*/ 1445419 h 3023418"/>
                                                                                          <a:gd name="connsiteX68" fmla="*/ 769065 w 1363328"/>
                                                                                          <a:gd name="connsiteY68" fmla="*/ 1445419 h 3023418"/>
                                                                                          <a:gd name="connsiteX69" fmla="*/ 769065 w 1363328"/>
                                                                                          <a:gd name="connsiteY69" fmla="*/ 1470819 h 3023418"/>
                                                                                          <a:gd name="connsiteX70" fmla="*/ 769065 w 1363328"/>
                                                                                          <a:gd name="connsiteY70" fmla="*/ 1470819 h 3023418"/>
                                                                                          <a:gd name="connsiteX71" fmla="*/ 769065 w 1363328"/>
                                                                                          <a:gd name="connsiteY71" fmla="*/ 1508919 h 3023418"/>
                                                                                          <a:gd name="connsiteX72" fmla="*/ 686515 w 1363328"/>
                                                                                          <a:gd name="connsiteY72" fmla="*/ 1470819 h 3023418"/>
                                                                                          <a:gd name="connsiteX73" fmla="*/ 591265 w 1363328"/>
                                                                                          <a:gd name="connsiteY73" fmla="*/ 1521619 h 3023418"/>
                                                                                          <a:gd name="connsiteX74" fmla="*/ 483315 w 1363328"/>
                                                                                          <a:gd name="connsiteY74" fmla="*/ 1680369 h 3023418"/>
                                                                                          <a:gd name="connsiteX75" fmla="*/ 476965 w 1363328"/>
                                                                                          <a:gd name="connsiteY75" fmla="*/ 1794669 h 3023418"/>
                                                                                          <a:gd name="connsiteX76" fmla="*/ 502365 w 1363328"/>
                                                                                          <a:gd name="connsiteY76" fmla="*/ 1915319 h 3023418"/>
                                                                                          <a:gd name="connsiteX77" fmla="*/ 502365 w 1363328"/>
                                                                                          <a:gd name="connsiteY77" fmla="*/ 2055019 h 3023418"/>
                                                                                          <a:gd name="connsiteX78" fmla="*/ 502365 w 1363328"/>
                                                                                          <a:gd name="connsiteY78" fmla="*/ 2232819 h 3023418"/>
                                                                                          <a:gd name="connsiteX79" fmla="*/ 502365 w 1363328"/>
                                                                                          <a:gd name="connsiteY79" fmla="*/ 2391569 h 3023418"/>
                                                                                          <a:gd name="connsiteX80" fmla="*/ 502365 w 1363328"/>
                                                                                          <a:gd name="connsiteY80" fmla="*/ 2524919 h 3023418"/>
                                                                                          <a:gd name="connsiteX81" fmla="*/ 515065 w 1363328"/>
                                                                                          <a:gd name="connsiteY81" fmla="*/ 2613819 h 3023418"/>
                                                                                          <a:gd name="connsiteX82" fmla="*/ 584915 w 1363328"/>
                                                                                          <a:gd name="connsiteY82" fmla="*/ 2626519 h 3023418"/>
                                                                                          <a:gd name="connsiteX83" fmla="*/ 661115 w 1363328"/>
                                                                                          <a:gd name="connsiteY83" fmla="*/ 2601119 h 3023418"/>
                                                                                          <a:gd name="connsiteX84" fmla="*/ 699215 w 1363328"/>
                                                                                          <a:gd name="connsiteY84" fmla="*/ 2550319 h 3023418"/>
                                                                                          <a:gd name="connsiteX85" fmla="*/ 712153 w 1363328"/>
                                                                                          <a:gd name="connsiteY85" fmla="*/ 2537619 h 3023418"/>
                                                                                          <a:gd name="connsiteX86" fmla="*/ 762715 w 1363328"/>
                                                                                          <a:gd name="connsiteY86" fmla="*/ 2594769 h 3023418"/>
                                                                                          <a:gd name="connsiteX87" fmla="*/ 813515 w 1363328"/>
                                                                                          <a:gd name="connsiteY87" fmla="*/ 2620169 h 3023418"/>
                                                                                          <a:gd name="connsiteX88" fmla="*/ 838915 w 1363328"/>
                                                                                          <a:gd name="connsiteY88" fmla="*/ 2620169 h 3023418"/>
                                                                                          <a:gd name="connsiteX89" fmla="*/ 832565 w 1363328"/>
                                                                                          <a:gd name="connsiteY89" fmla="*/ 2582069 h 3023418"/>
                                                                                          <a:gd name="connsiteX90" fmla="*/ 819865 w 1363328"/>
                                                                                          <a:gd name="connsiteY90" fmla="*/ 2575719 h 3023418"/>
                                                                                          <a:gd name="connsiteX91" fmla="*/ 1010365 w 1363328"/>
                                                                                          <a:gd name="connsiteY91" fmla="*/ 2702719 h 3023418"/>
                                                                                          <a:gd name="connsiteX92" fmla="*/ 1054815 w 1363328"/>
                                                                                          <a:gd name="connsiteY92" fmla="*/ 2715419 h 3023418"/>
                                                                                          <a:gd name="connsiteX93" fmla="*/ 1029415 w 1363328"/>
                                                                                          <a:gd name="connsiteY93" fmla="*/ 2658269 h 3023418"/>
                                                                                          <a:gd name="connsiteX94" fmla="*/ 1023065 w 1363328"/>
                                                                                          <a:gd name="connsiteY94" fmla="*/ 2613819 h 3023418"/>
                                                                                          <a:gd name="connsiteX95" fmla="*/ 1029415 w 1363328"/>
                                                                                          <a:gd name="connsiteY95" fmla="*/ 2607469 h 3023418"/>
                                                                                          <a:gd name="connsiteX96" fmla="*/ 1238965 w 1363328"/>
                                                                                          <a:gd name="connsiteY96" fmla="*/ 2728119 h 3023418"/>
                                                                                          <a:gd name="connsiteX97" fmla="*/ 1355232 w 1363328"/>
                                                                                          <a:gd name="connsiteY97" fmla="*/ 3014776 h 3023418"/>
                                                                                          <a:gd name="connsiteX0" fmla="*/ 1355232 w 1363328"/>
                                                                                          <a:gd name="connsiteY0" fmla="*/ 3014776 h 3023418"/>
                                                                                          <a:gd name="connsiteX1" fmla="*/ 1016715 w 1363328"/>
                                                                                          <a:gd name="connsiteY1" fmla="*/ 2886869 h 3023418"/>
                                                                                          <a:gd name="connsiteX2" fmla="*/ 1042115 w 1363328"/>
                                                                                          <a:gd name="connsiteY2" fmla="*/ 3023394 h 3023418"/>
                                                                                          <a:gd name="connsiteX3" fmla="*/ 788115 w 1363328"/>
                                                                                          <a:gd name="connsiteY3" fmla="*/ 2874169 h 3023418"/>
                                                                                          <a:gd name="connsiteX4" fmla="*/ 391418 w 1363328"/>
                                                                                          <a:gd name="connsiteY4" fmla="*/ 2640807 h 3023418"/>
                                                                                          <a:gd name="connsiteX5" fmla="*/ 377664 w 1363328"/>
                                                                                          <a:gd name="connsiteY5" fmla="*/ 2670969 h 3023418"/>
                                                                                          <a:gd name="connsiteX6" fmla="*/ 349965 w 1363328"/>
                                                                                          <a:gd name="connsiteY6" fmla="*/ 2715419 h 3023418"/>
                                                                                          <a:gd name="connsiteX7" fmla="*/ 51515 w 1363328"/>
                                                                                          <a:gd name="connsiteY7" fmla="*/ 2582069 h 3023418"/>
                                                                                          <a:gd name="connsiteX8" fmla="*/ 38815 w 1363328"/>
                                                                                          <a:gd name="connsiteY8" fmla="*/ 2543969 h 3023418"/>
                                                                                          <a:gd name="connsiteX9" fmla="*/ 57865 w 1363328"/>
                                                                                          <a:gd name="connsiteY9" fmla="*/ 2499519 h 3023418"/>
                                                                                          <a:gd name="connsiteX10" fmla="*/ 115015 w 1363328"/>
                                                                                          <a:gd name="connsiteY10" fmla="*/ 2270919 h 3023418"/>
                                                                                          <a:gd name="connsiteX11" fmla="*/ 216615 w 1363328"/>
                                                                                          <a:gd name="connsiteY11" fmla="*/ 1928019 h 3023418"/>
                                                                                          <a:gd name="connsiteX12" fmla="*/ 273765 w 1363328"/>
                                                                                          <a:gd name="connsiteY12" fmla="*/ 1788319 h 3023418"/>
                                                                                          <a:gd name="connsiteX13" fmla="*/ 254715 w 1363328"/>
                                                                                          <a:gd name="connsiteY13" fmla="*/ 1667669 h 3023418"/>
                                                                                          <a:gd name="connsiteX14" fmla="*/ 203915 w 1363328"/>
                                                                                          <a:gd name="connsiteY14" fmla="*/ 1597819 h 3023418"/>
                                                                                          <a:gd name="connsiteX15" fmla="*/ 64215 w 1363328"/>
                                                                                          <a:gd name="connsiteY15" fmla="*/ 1508919 h 3023418"/>
                                                                                          <a:gd name="connsiteX16" fmla="*/ 26115 w 1363328"/>
                                                                                          <a:gd name="connsiteY16" fmla="*/ 1451769 h 3023418"/>
                                                                                          <a:gd name="connsiteX17" fmla="*/ 715 w 1363328"/>
                                                                                          <a:gd name="connsiteY17" fmla="*/ 1407319 h 3023418"/>
                                                                                          <a:gd name="connsiteX18" fmla="*/ 13415 w 1363328"/>
                                                                                          <a:gd name="connsiteY18" fmla="*/ 1350169 h 3023418"/>
                                                                                          <a:gd name="connsiteX19" fmla="*/ 76915 w 1363328"/>
                                                                                          <a:gd name="connsiteY19" fmla="*/ 1305719 h 3023418"/>
                                                                                          <a:gd name="connsiteX20" fmla="*/ 210265 w 1363328"/>
                                                                                          <a:gd name="connsiteY20" fmla="*/ 1096169 h 3023418"/>
                                                                                          <a:gd name="connsiteX21" fmla="*/ 330915 w 1363328"/>
                                                                                          <a:gd name="connsiteY21" fmla="*/ 689769 h 3023418"/>
                                                                                          <a:gd name="connsiteX22" fmla="*/ 369015 w 1363328"/>
                                                                                          <a:gd name="connsiteY22" fmla="*/ 359569 h 3023418"/>
                                                                                          <a:gd name="connsiteX23" fmla="*/ 267415 w 1363328"/>
                                                                                          <a:gd name="connsiteY23" fmla="*/ 156369 h 3023418"/>
                                                                                          <a:gd name="connsiteX24" fmla="*/ 222965 w 1363328"/>
                                                                                          <a:gd name="connsiteY24" fmla="*/ 130969 h 3023418"/>
                                                                                          <a:gd name="connsiteX25" fmla="*/ 197565 w 1363328"/>
                                                                                          <a:gd name="connsiteY25" fmla="*/ 130969 h 3023418"/>
                                                                                          <a:gd name="connsiteX26" fmla="*/ 216615 w 1363328"/>
                                                                                          <a:gd name="connsiteY26" fmla="*/ 111919 h 3023418"/>
                                                                                          <a:gd name="connsiteX27" fmla="*/ 278260 w 1363328"/>
                                                                                          <a:gd name="connsiteY27" fmla="*/ 54769 h 3023418"/>
                                                                                          <a:gd name="connsiteX28" fmla="*/ 334055 w 1363328"/>
                                                                                          <a:gd name="connsiteY28" fmla="*/ 0 h 3023418"/>
                                                                                          <a:gd name="connsiteX29" fmla="*/ 388778 w 1363328"/>
                                                                                          <a:gd name="connsiteY29" fmla="*/ 24606 h 3023418"/>
                                                                                          <a:gd name="connsiteX30" fmla="*/ 513353 w 1363328"/>
                                                                                          <a:gd name="connsiteY30" fmla="*/ 207169 h 3023418"/>
                                                                                          <a:gd name="connsiteX31" fmla="*/ 627522 w 1363328"/>
                                                                                          <a:gd name="connsiteY31" fmla="*/ 296862 h 3023418"/>
                                                                                          <a:gd name="connsiteX32" fmla="*/ 711915 w 1363328"/>
                                                                                          <a:gd name="connsiteY32" fmla="*/ 391319 h 3023418"/>
                                                                                          <a:gd name="connsiteX33" fmla="*/ 773559 w 1363328"/>
                                                                                          <a:gd name="connsiteY33" fmla="*/ 386556 h 3023418"/>
                                                                                          <a:gd name="connsiteX34" fmla="*/ 819508 w 1363328"/>
                                                                                          <a:gd name="connsiteY34" fmla="*/ 419893 h 3023418"/>
                                                                                          <a:gd name="connsiteX35" fmla="*/ 838915 w 1363328"/>
                                                                                          <a:gd name="connsiteY35" fmla="*/ 433388 h 3023418"/>
                                                                                          <a:gd name="connsiteX36" fmla="*/ 836489 w 1363328"/>
                                                                                          <a:gd name="connsiteY36" fmla="*/ 432594 h 3023418"/>
                                                                                          <a:gd name="connsiteX37" fmla="*/ 851615 w 1363328"/>
                                                                                          <a:gd name="connsiteY37" fmla="*/ 442119 h 3023418"/>
                                                                                          <a:gd name="connsiteX38" fmla="*/ 884659 w 1363328"/>
                                                                                          <a:gd name="connsiteY38" fmla="*/ 451643 h 3023418"/>
                                                                                          <a:gd name="connsiteX39" fmla="*/ 887085 w 1363328"/>
                                                                                          <a:gd name="connsiteY39" fmla="*/ 427831 h 3023418"/>
                                                                                          <a:gd name="connsiteX40" fmla="*/ 710002 w 1363328"/>
                                                                                          <a:gd name="connsiteY40" fmla="*/ 180182 h 3023418"/>
                                                                                          <a:gd name="connsiteX41" fmla="*/ 656632 w 1363328"/>
                                                                                          <a:gd name="connsiteY41" fmla="*/ 115887 h 3023418"/>
                                                                                          <a:gd name="connsiteX42" fmla="*/ 676037 w 1363328"/>
                                                                                          <a:gd name="connsiteY42" fmla="*/ 96839 h 3023418"/>
                                                                                          <a:gd name="connsiteX43" fmla="*/ 693020 w 1363328"/>
                                                                                          <a:gd name="connsiteY43" fmla="*/ 115887 h 3023418"/>
                                                                                          <a:gd name="connsiteX44" fmla="*/ 773071 w 1363328"/>
                                                                                          <a:gd name="connsiteY44" fmla="*/ 182562 h 3023418"/>
                                                                                          <a:gd name="connsiteX45" fmla="*/ 872529 w 1363328"/>
                                                                                          <a:gd name="connsiteY45" fmla="*/ 242094 h 3023418"/>
                                                                                          <a:gd name="connsiteX46" fmla="*/ 896789 w 1363328"/>
                                                                                          <a:gd name="connsiteY46" fmla="*/ 258762 h 3023418"/>
                                                                                          <a:gd name="connsiteX47" fmla="*/ 975761 w 1363328"/>
                                                                                          <a:gd name="connsiteY47" fmla="*/ 397669 h 3023418"/>
                                                                                          <a:gd name="connsiteX48" fmla="*/ 1042115 w 1363328"/>
                                                                                          <a:gd name="connsiteY48" fmla="*/ 511969 h 3023418"/>
                                                                                          <a:gd name="connsiteX49" fmla="*/ 1073865 w 1363328"/>
                                                                                          <a:gd name="connsiteY49" fmla="*/ 531019 h 3023418"/>
                                                                                          <a:gd name="connsiteX50" fmla="*/ 1137365 w 1363328"/>
                                                                                          <a:gd name="connsiteY50" fmla="*/ 638969 h 3023418"/>
                                                                                          <a:gd name="connsiteX51" fmla="*/ 1213565 w 1363328"/>
                                                                                          <a:gd name="connsiteY51" fmla="*/ 708819 h 3023418"/>
                                                                                          <a:gd name="connsiteX52" fmla="*/ 1213565 w 1363328"/>
                                                                                          <a:gd name="connsiteY52" fmla="*/ 778669 h 3023418"/>
                                                                                          <a:gd name="connsiteX53" fmla="*/ 1213565 w 1363328"/>
                                                                                          <a:gd name="connsiteY53" fmla="*/ 931069 h 3023418"/>
                                                                                          <a:gd name="connsiteX54" fmla="*/ 1219915 w 1363328"/>
                                                                                          <a:gd name="connsiteY54" fmla="*/ 1045369 h 3023418"/>
                                                                                          <a:gd name="connsiteX55" fmla="*/ 1207215 w 1363328"/>
                                                                                          <a:gd name="connsiteY55" fmla="*/ 1083469 h 3023418"/>
                                                                                          <a:gd name="connsiteX56" fmla="*/ 1004015 w 1363328"/>
                                                                                          <a:gd name="connsiteY56" fmla="*/ 1108869 h 3023418"/>
                                                                                          <a:gd name="connsiteX57" fmla="*/ 902415 w 1363328"/>
                                                                                          <a:gd name="connsiteY57" fmla="*/ 1108869 h 3023418"/>
                                                                                          <a:gd name="connsiteX58" fmla="*/ 794465 w 1363328"/>
                                                                                          <a:gd name="connsiteY58" fmla="*/ 1108869 h 3023418"/>
                                                                                          <a:gd name="connsiteX59" fmla="*/ 737315 w 1363328"/>
                                                                                          <a:gd name="connsiteY59" fmla="*/ 1127919 h 3023418"/>
                                                                                          <a:gd name="connsiteX60" fmla="*/ 724615 w 1363328"/>
                                                                                          <a:gd name="connsiteY60" fmla="*/ 1178719 h 3023418"/>
                                                                                          <a:gd name="connsiteX61" fmla="*/ 724615 w 1363328"/>
                                                                                          <a:gd name="connsiteY61" fmla="*/ 1242219 h 3023418"/>
                                                                                          <a:gd name="connsiteX62" fmla="*/ 724615 w 1363328"/>
                                                                                          <a:gd name="connsiteY62" fmla="*/ 1318419 h 3023418"/>
                                                                                          <a:gd name="connsiteX63" fmla="*/ 743665 w 1363328"/>
                                                                                          <a:gd name="connsiteY63" fmla="*/ 1375569 h 3023418"/>
                                                                                          <a:gd name="connsiteX64" fmla="*/ 756365 w 1363328"/>
                                                                                          <a:gd name="connsiteY64" fmla="*/ 1400969 h 3023418"/>
                                                                                          <a:gd name="connsiteX65" fmla="*/ 781765 w 1363328"/>
                                                                                          <a:gd name="connsiteY65" fmla="*/ 1420019 h 3023418"/>
                                                                                          <a:gd name="connsiteX66" fmla="*/ 807165 w 1363328"/>
                                                                                          <a:gd name="connsiteY66" fmla="*/ 1439069 h 3023418"/>
                                                                                          <a:gd name="connsiteX67" fmla="*/ 788115 w 1363328"/>
                                                                                          <a:gd name="connsiteY67" fmla="*/ 1445419 h 3023418"/>
                                                                                          <a:gd name="connsiteX68" fmla="*/ 769065 w 1363328"/>
                                                                                          <a:gd name="connsiteY68" fmla="*/ 1445419 h 3023418"/>
                                                                                          <a:gd name="connsiteX69" fmla="*/ 769065 w 1363328"/>
                                                                                          <a:gd name="connsiteY69" fmla="*/ 1470819 h 3023418"/>
                                                                                          <a:gd name="connsiteX70" fmla="*/ 769065 w 1363328"/>
                                                                                          <a:gd name="connsiteY70" fmla="*/ 1470819 h 3023418"/>
                                                                                          <a:gd name="connsiteX71" fmla="*/ 769065 w 1363328"/>
                                                                                          <a:gd name="connsiteY71" fmla="*/ 1508919 h 3023418"/>
                                                                                          <a:gd name="connsiteX72" fmla="*/ 686515 w 1363328"/>
                                                                                          <a:gd name="connsiteY72" fmla="*/ 1470819 h 3023418"/>
                                                                                          <a:gd name="connsiteX73" fmla="*/ 591265 w 1363328"/>
                                                                                          <a:gd name="connsiteY73" fmla="*/ 1521619 h 3023418"/>
                                                                                          <a:gd name="connsiteX74" fmla="*/ 483315 w 1363328"/>
                                                                                          <a:gd name="connsiteY74" fmla="*/ 1680369 h 3023418"/>
                                                                                          <a:gd name="connsiteX75" fmla="*/ 476965 w 1363328"/>
                                                                                          <a:gd name="connsiteY75" fmla="*/ 1794669 h 3023418"/>
                                                                                          <a:gd name="connsiteX76" fmla="*/ 502365 w 1363328"/>
                                                                                          <a:gd name="connsiteY76" fmla="*/ 1915319 h 3023418"/>
                                                                                          <a:gd name="connsiteX77" fmla="*/ 502365 w 1363328"/>
                                                                                          <a:gd name="connsiteY77" fmla="*/ 2055019 h 3023418"/>
                                                                                          <a:gd name="connsiteX78" fmla="*/ 502365 w 1363328"/>
                                                                                          <a:gd name="connsiteY78" fmla="*/ 2232819 h 3023418"/>
                                                                                          <a:gd name="connsiteX79" fmla="*/ 502365 w 1363328"/>
                                                                                          <a:gd name="connsiteY79" fmla="*/ 2391569 h 3023418"/>
                                                                                          <a:gd name="connsiteX80" fmla="*/ 502365 w 1363328"/>
                                                                                          <a:gd name="connsiteY80" fmla="*/ 2524919 h 3023418"/>
                                                                                          <a:gd name="connsiteX81" fmla="*/ 515065 w 1363328"/>
                                                                                          <a:gd name="connsiteY81" fmla="*/ 2613819 h 3023418"/>
                                                                                          <a:gd name="connsiteX82" fmla="*/ 584915 w 1363328"/>
                                                                                          <a:gd name="connsiteY82" fmla="*/ 2626519 h 3023418"/>
                                                                                          <a:gd name="connsiteX83" fmla="*/ 661115 w 1363328"/>
                                                                                          <a:gd name="connsiteY83" fmla="*/ 2601119 h 3023418"/>
                                                                                          <a:gd name="connsiteX84" fmla="*/ 699215 w 1363328"/>
                                                                                          <a:gd name="connsiteY84" fmla="*/ 2550319 h 3023418"/>
                                                                                          <a:gd name="connsiteX85" fmla="*/ 712153 w 1363328"/>
                                                                                          <a:gd name="connsiteY85" fmla="*/ 2537619 h 3023418"/>
                                                                                          <a:gd name="connsiteX86" fmla="*/ 762715 w 1363328"/>
                                                                                          <a:gd name="connsiteY86" fmla="*/ 2594769 h 3023418"/>
                                                                                          <a:gd name="connsiteX87" fmla="*/ 813515 w 1363328"/>
                                                                                          <a:gd name="connsiteY87" fmla="*/ 2620169 h 3023418"/>
                                                                                          <a:gd name="connsiteX88" fmla="*/ 838915 w 1363328"/>
                                                                                          <a:gd name="connsiteY88" fmla="*/ 2620169 h 3023418"/>
                                                                                          <a:gd name="connsiteX89" fmla="*/ 832565 w 1363328"/>
                                                                                          <a:gd name="connsiteY89" fmla="*/ 2582069 h 3023418"/>
                                                                                          <a:gd name="connsiteX90" fmla="*/ 819865 w 1363328"/>
                                                                                          <a:gd name="connsiteY90" fmla="*/ 2575719 h 3023418"/>
                                                                                          <a:gd name="connsiteX91" fmla="*/ 1010365 w 1363328"/>
                                                                                          <a:gd name="connsiteY91" fmla="*/ 2702719 h 3023418"/>
                                                                                          <a:gd name="connsiteX92" fmla="*/ 1054815 w 1363328"/>
                                                                                          <a:gd name="connsiteY92" fmla="*/ 2715419 h 3023418"/>
                                                                                          <a:gd name="connsiteX93" fmla="*/ 1029415 w 1363328"/>
                                                                                          <a:gd name="connsiteY93" fmla="*/ 2658269 h 3023418"/>
                                                                                          <a:gd name="connsiteX94" fmla="*/ 1023065 w 1363328"/>
                                                                                          <a:gd name="connsiteY94" fmla="*/ 2613819 h 3023418"/>
                                                                                          <a:gd name="connsiteX95" fmla="*/ 1029415 w 1363328"/>
                                                                                          <a:gd name="connsiteY95" fmla="*/ 2607469 h 3023418"/>
                                                                                          <a:gd name="connsiteX96" fmla="*/ 1238965 w 1363328"/>
                                                                                          <a:gd name="connsiteY96" fmla="*/ 2728119 h 3023418"/>
                                                                                          <a:gd name="connsiteX97" fmla="*/ 1355232 w 1363328"/>
                                                                                          <a:gd name="connsiteY97" fmla="*/ 3014776 h 3023418"/>
                                                                                          <a:gd name="connsiteX0" fmla="*/ 1355232 w 1363328"/>
                                                                                          <a:gd name="connsiteY0" fmla="*/ 3014776 h 3023418"/>
                                                                                          <a:gd name="connsiteX1" fmla="*/ 1016715 w 1363328"/>
                                                                                          <a:gd name="connsiteY1" fmla="*/ 2886869 h 3023418"/>
                                                                                          <a:gd name="connsiteX2" fmla="*/ 1042115 w 1363328"/>
                                                                                          <a:gd name="connsiteY2" fmla="*/ 3023394 h 3023418"/>
                                                                                          <a:gd name="connsiteX3" fmla="*/ 788115 w 1363328"/>
                                                                                          <a:gd name="connsiteY3" fmla="*/ 2874169 h 3023418"/>
                                                                                          <a:gd name="connsiteX4" fmla="*/ 391418 w 1363328"/>
                                                                                          <a:gd name="connsiteY4" fmla="*/ 2640807 h 3023418"/>
                                                                                          <a:gd name="connsiteX5" fmla="*/ 377664 w 1363328"/>
                                                                                          <a:gd name="connsiteY5" fmla="*/ 2670969 h 3023418"/>
                                                                                          <a:gd name="connsiteX6" fmla="*/ 349965 w 1363328"/>
                                                                                          <a:gd name="connsiteY6" fmla="*/ 2715419 h 3023418"/>
                                                                                          <a:gd name="connsiteX7" fmla="*/ 51515 w 1363328"/>
                                                                                          <a:gd name="connsiteY7" fmla="*/ 2582069 h 3023418"/>
                                                                                          <a:gd name="connsiteX8" fmla="*/ 38815 w 1363328"/>
                                                                                          <a:gd name="connsiteY8" fmla="*/ 2543969 h 3023418"/>
                                                                                          <a:gd name="connsiteX9" fmla="*/ 57865 w 1363328"/>
                                                                                          <a:gd name="connsiteY9" fmla="*/ 2499519 h 3023418"/>
                                                                                          <a:gd name="connsiteX10" fmla="*/ 115015 w 1363328"/>
                                                                                          <a:gd name="connsiteY10" fmla="*/ 2270919 h 3023418"/>
                                                                                          <a:gd name="connsiteX11" fmla="*/ 216615 w 1363328"/>
                                                                                          <a:gd name="connsiteY11" fmla="*/ 1928019 h 3023418"/>
                                                                                          <a:gd name="connsiteX12" fmla="*/ 273765 w 1363328"/>
                                                                                          <a:gd name="connsiteY12" fmla="*/ 1788319 h 3023418"/>
                                                                                          <a:gd name="connsiteX13" fmla="*/ 254715 w 1363328"/>
                                                                                          <a:gd name="connsiteY13" fmla="*/ 1667669 h 3023418"/>
                                                                                          <a:gd name="connsiteX14" fmla="*/ 203915 w 1363328"/>
                                                                                          <a:gd name="connsiteY14" fmla="*/ 1597819 h 3023418"/>
                                                                                          <a:gd name="connsiteX15" fmla="*/ 64215 w 1363328"/>
                                                                                          <a:gd name="connsiteY15" fmla="*/ 1508919 h 3023418"/>
                                                                                          <a:gd name="connsiteX16" fmla="*/ 26115 w 1363328"/>
                                                                                          <a:gd name="connsiteY16" fmla="*/ 1451769 h 3023418"/>
                                                                                          <a:gd name="connsiteX17" fmla="*/ 715 w 1363328"/>
                                                                                          <a:gd name="connsiteY17" fmla="*/ 1407319 h 3023418"/>
                                                                                          <a:gd name="connsiteX18" fmla="*/ 13415 w 1363328"/>
                                                                                          <a:gd name="connsiteY18" fmla="*/ 1350169 h 3023418"/>
                                                                                          <a:gd name="connsiteX19" fmla="*/ 76915 w 1363328"/>
                                                                                          <a:gd name="connsiteY19" fmla="*/ 1305719 h 3023418"/>
                                                                                          <a:gd name="connsiteX20" fmla="*/ 210265 w 1363328"/>
                                                                                          <a:gd name="connsiteY20" fmla="*/ 1096169 h 3023418"/>
                                                                                          <a:gd name="connsiteX21" fmla="*/ 330915 w 1363328"/>
                                                                                          <a:gd name="connsiteY21" fmla="*/ 689769 h 3023418"/>
                                                                                          <a:gd name="connsiteX22" fmla="*/ 369015 w 1363328"/>
                                                                                          <a:gd name="connsiteY22" fmla="*/ 359569 h 3023418"/>
                                                                                          <a:gd name="connsiteX23" fmla="*/ 267415 w 1363328"/>
                                                                                          <a:gd name="connsiteY23" fmla="*/ 156369 h 3023418"/>
                                                                                          <a:gd name="connsiteX24" fmla="*/ 222965 w 1363328"/>
                                                                                          <a:gd name="connsiteY24" fmla="*/ 130969 h 3023418"/>
                                                                                          <a:gd name="connsiteX25" fmla="*/ 197565 w 1363328"/>
                                                                                          <a:gd name="connsiteY25" fmla="*/ 130969 h 3023418"/>
                                                                                          <a:gd name="connsiteX26" fmla="*/ 216615 w 1363328"/>
                                                                                          <a:gd name="connsiteY26" fmla="*/ 111919 h 3023418"/>
                                                                                          <a:gd name="connsiteX27" fmla="*/ 278260 w 1363328"/>
                                                                                          <a:gd name="connsiteY27" fmla="*/ 54769 h 3023418"/>
                                                                                          <a:gd name="connsiteX28" fmla="*/ 334055 w 1363328"/>
                                                                                          <a:gd name="connsiteY28" fmla="*/ 0 h 3023418"/>
                                                                                          <a:gd name="connsiteX29" fmla="*/ 388778 w 1363328"/>
                                                                                          <a:gd name="connsiteY29" fmla="*/ 24606 h 3023418"/>
                                                                                          <a:gd name="connsiteX30" fmla="*/ 513353 w 1363328"/>
                                                                                          <a:gd name="connsiteY30" fmla="*/ 207169 h 3023418"/>
                                                                                          <a:gd name="connsiteX31" fmla="*/ 627522 w 1363328"/>
                                                                                          <a:gd name="connsiteY31" fmla="*/ 296862 h 3023418"/>
                                                                                          <a:gd name="connsiteX32" fmla="*/ 711915 w 1363328"/>
                                                                                          <a:gd name="connsiteY32" fmla="*/ 391319 h 3023418"/>
                                                                                          <a:gd name="connsiteX33" fmla="*/ 773559 w 1363328"/>
                                                                                          <a:gd name="connsiteY33" fmla="*/ 386556 h 3023418"/>
                                                                                          <a:gd name="connsiteX34" fmla="*/ 819508 w 1363328"/>
                                                                                          <a:gd name="connsiteY34" fmla="*/ 419893 h 3023418"/>
                                                                                          <a:gd name="connsiteX35" fmla="*/ 838915 w 1363328"/>
                                                                                          <a:gd name="connsiteY35" fmla="*/ 433388 h 3023418"/>
                                                                                          <a:gd name="connsiteX36" fmla="*/ 836489 w 1363328"/>
                                                                                          <a:gd name="connsiteY36" fmla="*/ 432594 h 3023418"/>
                                                                                          <a:gd name="connsiteX37" fmla="*/ 851615 w 1363328"/>
                                                                                          <a:gd name="connsiteY37" fmla="*/ 442119 h 3023418"/>
                                                                                          <a:gd name="connsiteX38" fmla="*/ 884659 w 1363328"/>
                                                                                          <a:gd name="connsiteY38" fmla="*/ 451643 h 3023418"/>
                                                                                          <a:gd name="connsiteX39" fmla="*/ 887085 w 1363328"/>
                                                                                          <a:gd name="connsiteY39" fmla="*/ 427831 h 3023418"/>
                                                                                          <a:gd name="connsiteX40" fmla="*/ 710002 w 1363328"/>
                                                                                          <a:gd name="connsiteY40" fmla="*/ 180182 h 3023418"/>
                                                                                          <a:gd name="connsiteX41" fmla="*/ 663910 w 1363328"/>
                                                                                          <a:gd name="connsiteY41" fmla="*/ 139700 h 3023418"/>
                                                                                          <a:gd name="connsiteX42" fmla="*/ 656632 w 1363328"/>
                                                                                          <a:gd name="connsiteY42" fmla="*/ 115887 h 3023418"/>
                                                                                          <a:gd name="connsiteX43" fmla="*/ 676037 w 1363328"/>
                                                                                          <a:gd name="connsiteY43" fmla="*/ 96839 h 3023418"/>
                                                                                          <a:gd name="connsiteX44" fmla="*/ 693020 w 1363328"/>
                                                                                          <a:gd name="connsiteY44" fmla="*/ 115887 h 3023418"/>
                                                                                          <a:gd name="connsiteX45" fmla="*/ 773071 w 1363328"/>
                                                                                          <a:gd name="connsiteY45" fmla="*/ 182562 h 3023418"/>
                                                                                          <a:gd name="connsiteX46" fmla="*/ 872529 w 1363328"/>
                                                                                          <a:gd name="connsiteY46" fmla="*/ 242094 h 3023418"/>
                                                                                          <a:gd name="connsiteX47" fmla="*/ 896789 w 1363328"/>
                                                                                          <a:gd name="connsiteY47" fmla="*/ 258762 h 3023418"/>
                                                                                          <a:gd name="connsiteX48" fmla="*/ 975761 w 1363328"/>
                                                                                          <a:gd name="connsiteY48" fmla="*/ 397669 h 3023418"/>
                                                                                          <a:gd name="connsiteX49" fmla="*/ 1042115 w 1363328"/>
                                                                                          <a:gd name="connsiteY49" fmla="*/ 511969 h 3023418"/>
                                                                                          <a:gd name="connsiteX50" fmla="*/ 1073865 w 1363328"/>
                                                                                          <a:gd name="connsiteY50" fmla="*/ 531019 h 3023418"/>
                                                                                          <a:gd name="connsiteX51" fmla="*/ 1137365 w 1363328"/>
                                                                                          <a:gd name="connsiteY51" fmla="*/ 638969 h 3023418"/>
                                                                                          <a:gd name="connsiteX52" fmla="*/ 1213565 w 1363328"/>
                                                                                          <a:gd name="connsiteY52" fmla="*/ 708819 h 3023418"/>
                                                                                          <a:gd name="connsiteX53" fmla="*/ 1213565 w 1363328"/>
                                                                                          <a:gd name="connsiteY53" fmla="*/ 778669 h 3023418"/>
                                                                                          <a:gd name="connsiteX54" fmla="*/ 1213565 w 1363328"/>
                                                                                          <a:gd name="connsiteY54" fmla="*/ 931069 h 3023418"/>
                                                                                          <a:gd name="connsiteX55" fmla="*/ 1219915 w 1363328"/>
                                                                                          <a:gd name="connsiteY55" fmla="*/ 1045369 h 3023418"/>
                                                                                          <a:gd name="connsiteX56" fmla="*/ 1207215 w 1363328"/>
                                                                                          <a:gd name="connsiteY56" fmla="*/ 1083469 h 3023418"/>
                                                                                          <a:gd name="connsiteX57" fmla="*/ 1004015 w 1363328"/>
                                                                                          <a:gd name="connsiteY57" fmla="*/ 1108869 h 3023418"/>
                                                                                          <a:gd name="connsiteX58" fmla="*/ 902415 w 1363328"/>
                                                                                          <a:gd name="connsiteY58" fmla="*/ 1108869 h 3023418"/>
                                                                                          <a:gd name="connsiteX59" fmla="*/ 794465 w 1363328"/>
                                                                                          <a:gd name="connsiteY59" fmla="*/ 1108869 h 3023418"/>
                                                                                          <a:gd name="connsiteX60" fmla="*/ 737315 w 1363328"/>
                                                                                          <a:gd name="connsiteY60" fmla="*/ 1127919 h 3023418"/>
                                                                                          <a:gd name="connsiteX61" fmla="*/ 724615 w 1363328"/>
                                                                                          <a:gd name="connsiteY61" fmla="*/ 1178719 h 3023418"/>
                                                                                          <a:gd name="connsiteX62" fmla="*/ 724615 w 1363328"/>
                                                                                          <a:gd name="connsiteY62" fmla="*/ 1242219 h 3023418"/>
                                                                                          <a:gd name="connsiteX63" fmla="*/ 724615 w 1363328"/>
                                                                                          <a:gd name="connsiteY63" fmla="*/ 1318419 h 3023418"/>
                                                                                          <a:gd name="connsiteX64" fmla="*/ 743665 w 1363328"/>
                                                                                          <a:gd name="connsiteY64" fmla="*/ 1375569 h 3023418"/>
                                                                                          <a:gd name="connsiteX65" fmla="*/ 756365 w 1363328"/>
                                                                                          <a:gd name="connsiteY65" fmla="*/ 1400969 h 3023418"/>
                                                                                          <a:gd name="connsiteX66" fmla="*/ 781765 w 1363328"/>
                                                                                          <a:gd name="connsiteY66" fmla="*/ 1420019 h 3023418"/>
                                                                                          <a:gd name="connsiteX67" fmla="*/ 807165 w 1363328"/>
                                                                                          <a:gd name="connsiteY67" fmla="*/ 1439069 h 3023418"/>
                                                                                          <a:gd name="connsiteX68" fmla="*/ 788115 w 1363328"/>
                                                                                          <a:gd name="connsiteY68" fmla="*/ 1445419 h 3023418"/>
                                                                                          <a:gd name="connsiteX69" fmla="*/ 769065 w 1363328"/>
                                                                                          <a:gd name="connsiteY69" fmla="*/ 1445419 h 3023418"/>
                                                                                          <a:gd name="connsiteX70" fmla="*/ 769065 w 1363328"/>
                                                                                          <a:gd name="connsiteY70" fmla="*/ 1470819 h 3023418"/>
                                                                                          <a:gd name="connsiteX71" fmla="*/ 769065 w 1363328"/>
                                                                                          <a:gd name="connsiteY71" fmla="*/ 1470819 h 3023418"/>
                                                                                          <a:gd name="connsiteX72" fmla="*/ 769065 w 1363328"/>
                                                                                          <a:gd name="connsiteY72" fmla="*/ 1508919 h 3023418"/>
                                                                                          <a:gd name="connsiteX73" fmla="*/ 686515 w 1363328"/>
                                                                                          <a:gd name="connsiteY73" fmla="*/ 1470819 h 3023418"/>
                                                                                          <a:gd name="connsiteX74" fmla="*/ 591265 w 1363328"/>
                                                                                          <a:gd name="connsiteY74" fmla="*/ 1521619 h 3023418"/>
                                                                                          <a:gd name="connsiteX75" fmla="*/ 483315 w 1363328"/>
                                                                                          <a:gd name="connsiteY75" fmla="*/ 1680369 h 3023418"/>
                                                                                          <a:gd name="connsiteX76" fmla="*/ 476965 w 1363328"/>
                                                                                          <a:gd name="connsiteY76" fmla="*/ 1794669 h 3023418"/>
                                                                                          <a:gd name="connsiteX77" fmla="*/ 502365 w 1363328"/>
                                                                                          <a:gd name="connsiteY77" fmla="*/ 1915319 h 3023418"/>
                                                                                          <a:gd name="connsiteX78" fmla="*/ 502365 w 1363328"/>
                                                                                          <a:gd name="connsiteY78" fmla="*/ 2055019 h 3023418"/>
                                                                                          <a:gd name="connsiteX79" fmla="*/ 502365 w 1363328"/>
                                                                                          <a:gd name="connsiteY79" fmla="*/ 2232819 h 3023418"/>
                                                                                          <a:gd name="connsiteX80" fmla="*/ 502365 w 1363328"/>
                                                                                          <a:gd name="connsiteY80" fmla="*/ 2391569 h 3023418"/>
                                                                                          <a:gd name="connsiteX81" fmla="*/ 502365 w 1363328"/>
                                                                                          <a:gd name="connsiteY81" fmla="*/ 2524919 h 3023418"/>
                                                                                          <a:gd name="connsiteX82" fmla="*/ 515065 w 1363328"/>
                                                                                          <a:gd name="connsiteY82" fmla="*/ 2613819 h 3023418"/>
                                                                                          <a:gd name="connsiteX83" fmla="*/ 584915 w 1363328"/>
                                                                                          <a:gd name="connsiteY83" fmla="*/ 2626519 h 3023418"/>
                                                                                          <a:gd name="connsiteX84" fmla="*/ 661115 w 1363328"/>
                                                                                          <a:gd name="connsiteY84" fmla="*/ 2601119 h 3023418"/>
                                                                                          <a:gd name="connsiteX85" fmla="*/ 699215 w 1363328"/>
                                                                                          <a:gd name="connsiteY85" fmla="*/ 2550319 h 3023418"/>
                                                                                          <a:gd name="connsiteX86" fmla="*/ 712153 w 1363328"/>
                                                                                          <a:gd name="connsiteY86" fmla="*/ 2537619 h 3023418"/>
                                                                                          <a:gd name="connsiteX87" fmla="*/ 762715 w 1363328"/>
                                                                                          <a:gd name="connsiteY87" fmla="*/ 2594769 h 3023418"/>
                                                                                          <a:gd name="connsiteX88" fmla="*/ 813515 w 1363328"/>
                                                                                          <a:gd name="connsiteY88" fmla="*/ 2620169 h 3023418"/>
                                                                                          <a:gd name="connsiteX89" fmla="*/ 838915 w 1363328"/>
                                                                                          <a:gd name="connsiteY89" fmla="*/ 2620169 h 3023418"/>
                                                                                          <a:gd name="connsiteX90" fmla="*/ 832565 w 1363328"/>
                                                                                          <a:gd name="connsiteY90" fmla="*/ 2582069 h 3023418"/>
                                                                                          <a:gd name="connsiteX91" fmla="*/ 819865 w 1363328"/>
                                                                                          <a:gd name="connsiteY91" fmla="*/ 2575719 h 3023418"/>
                                                                                          <a:gd name="connsiteX92" fmla="*/ 1010365 w 1363328"/>
                                                                                          <a:gd name="connsiteY92" fmla="*/ 2702719 h 3023418"/>
                                                                                          <a:gd name="connsiteX93" fmla="*/ 1054815 w 1363328"/>
                                                                                          <a:gd name="connsiteY93" fmla="*/ 2715419 h 3023418"/>
                                                                                          <a:gd name="connsiteX94" fmla="*/ 1029415 w 1363328"/>
                                                                                          <a:gd name="connsiteY94" fmla="*/ 2658269 h 3023418"/>
                                                                                          <a:gd name="connsiteX95" fmla="*/ 1023065 w 1363328"/>
                                                                                          <a:gd name="connsiteY95" fmla="*/ 2613819 h 3023418"/>
                                                                                          <a:gd name="connsiteX96" fmla="*/ 1029415 w 1363328"/>
                                                                                          <a:gd name="connsiteY96" fmla="*/ 2607469 h 3023418"/>
                                                                                          <a:gd name="connsiteX97" fmla="*/ 1238965 w 1363328"/>
                                                                                          <a:gd name="connsiteY97" fmla="*/ 2728119 h 3023418"/>
                                                                                          <a:gd name="connsiteX98" fmla="*/ 1355232 w 1363328"/>
                                                                                          <a:gd name="connsiteY98" fmla="*/ 3014776 h 3023418"/>
                                                                                          <a:gd name="connsiteX0" fmla="*/ 1355232 w 1363328"/>
                                                                                          <a:gd name="connsiteY0" fmla="*/ 3014776 h 3023418"/>
                                                                                          <a:gd name="connsiteX1" fmla="*/ 1016715 w 1363328"/>
                                                                                          <a:gd name="connsiteY1" fmla="*/ 2886869 h 3023418"/>
                                                                                          <a:gd name="connsiteX2" fmla="*/ 1042115 w 1363328"/>
                                                                                          <a:gd name="connsiteY2" fmla="*/ 3023394 h 3023418"/>
                                                                                          <a:gd name="connsiteX3" fmla="*/ 788115 w 1363328"/>
                                                                                          <a:gd name="connsiteY3" fmla="*/ 2874169 h 3023418"/>
                                                                                          <a:gd name="connsiteX4" fmla="*/ 391418 w 1363328"/>
                                                                                          <a:gd name="connsiteY4" fmla="*/ 2640807 h 3023418"/>
                                                                                          <a:gd name="connsiteX5" fmla="*/ 377664 w 1363328"/>
                                                                                          <a:gd name="connsiteY5" fmla="*/ 2670969 h 3023418"/>
                                                                                          <a:gd name="connsiteX6" fmla="*/ 349965 w 1363328"/>
                                                                                          <a:gd name="connsiteY6" fmla="*/ 2715419 h 3023418"/>
                                                                                          <a:gd name="connsiteX7" fmla="*/ 51515 w 1363328"/>
                                                                                          <a:gd name="connsiteY7" fmla="*/ 2582069 h 3023418"/>
                                                                                          <a:gd name="connsiteX8" fmla="*/ 38815 w 1363328"/>
                                                                                          <a:gd name="connsiteY8" fmla="*/ 2543969 h 3023418"/>
                                                                                          <a:gd name="connsiteX9" fmla="*/ 57865 w 1363328"/>
                                                                                          <a:gd name="connsiteY9" fmla="*/ 2499519 h 3023418"/>
                                                                                          <a:gd name="connsiteX10" fmla="*/ 115015 w 1363328"/>
                                                                                          <a:gd name="connsiteY10" fmla="*/ 2270919 h 3023418"/>
                                                                                          <a:gd name="connsiteX11" fmla="*/ 216615 w 1363328"/>
                                                                                          <a:gd name="connsiteY11" fmla="*/ 1928019 h 3023418"/>
                                                                                          <a:gd name="connsiteX12" fmla="*/ 273765 w 1363328"/>
                                                                                          <a:gd name="connsiteY12" fmla="*/ 1788319 h 3023418"/>
                                                                                          <a:gd name="connsiteX13" fmla="*/ 254715 w 1363328"/>
                                                                                          <a:gd name="connsiteY13" fmla="*/ 1667669 h 3023418"/>
                                                                                          <a:gd name="connsiteX14" fmla="*/ 203915 w 1363328"/>
                                                                                          <a:gd name="connsiteY14" fmla="*/ 1597819 h 3023418"/>
                                                                                          <a:gd name="connsiteX15" fmla="*/ 64215 w 1363328"/>
                                                                                          <a:gd name="connsiteY15" fmla="*/ 1508919 h 3023418"/>
                                                                                          <a:gd name="connsiteX16" fmla="*/ 26115 w 1363328"/>
                                                                                          <a:gd name="connsiteY16" fmla="*/ 1451769 h 3023418"/>
                                                                                          <a:gd name="connsiteX17" fmla="*/ 715 w 1363328"/>
                                                                                          <a:gd name="connsiteY17" fmla="*/ 1407319 h 3023418"/>
                                                                                          <a:gd name="connsiteX18" fmla="*/ 13415 w 1363328"/>
                                                                                          <a:gd name="connsiteY18" fmla="*/ 1350169 h 3023418"/>
                                                                                          <a:gd name="connsiteX19" fmla="*/ 76915 w 1363328"/>
                                                                                          <a:gd name="connsiteY19" fmla="*/ 1305719 h 3023418"/>
                                                                                          <a:gd name="connsiteX20" fmla="*/ 210265 w 1363328"/>
                                                                                          <a:gd name="connsiteY20" fmla="*/ 1096169 h 3023418"/>
                                                                                          <a:gd name="connsiteX21" fmla="*/ 330915 w 1363328"/>
                                                                                          <a:gd name="connsiteY21" fmla="*/ 689769 h 3023418"/>
                                                                                          <a:gd name="connsiteX22" fmla="*/ 369015 w 1363328"/>
                                                                                          <a:gd name="connsiteY22" fmla="*/ 359569 h 3023418"/>
                                                                                          <a:gd name="connsiteX23" fmla="*/ 267415 w 1363328"/>
                                                                                          <a:gd name="connsiteY23" fmla="*/ 156369 h 3023418"/>
                                                                                          <a:gd name="connsiteX24" fmla="*/ 222965 w 1363328"/>
                                                                                          <a:gd name="connsiteY24" fmla="*/ 130969 h 3023418"/>
                                                                                          <a:gd name="connsiteX25" fmla="*/ 197565 w 1363328"/>
                                                                                          <a:gd name="connsiteY25" fmla="*/ 130969 h 3023418"/>
                                                                                          <a:gd name="connsiteX26" fmla="*/ 216615 w 1363328"/>
                                                                                          <a:gd name="connsiteY26" fmla="*/ 111919 h 3023418"/>
                                                                                          <a:gd name="connsiteX27" fmla="*/ 278260 w 1363328"/>
                                                                                          <a:gd name="connsiteY27" fmla="*/ 54769 h 3023418"/>
                                                                                          <a:gd name="connsiteX28" fmla="*/ 334055 w 1363328"/>
                                                                                          <a:gd name="connsiteY28" fmla="*/ 0 h 3023418"/>
                                                                                          <a:gd name="connsiteX29" fmla="*/ 388778 w 1363328"/>
                                                                                          <a:gd name="connsiteY29" fmla="*/ 24606 h 3023418"/>
                                                                                          <a:gd name="connsiteX30" fmla="*/ 513353 w 1363328"/>
                                                                                          <a:gd name="connsiteY30" fmla="*/ 207169 h 3023418"/>
                                                                                          <a:gd name="connsiteX31" fmla="*/ 627522 w 1363328"/>
                                                                                          <a:gd name="connsiteY31" fmla="*/ 296862 h 3023418"/>
                                                                                          <a:gd name="connsiteX32" fmla="*/ 711915 w 1363328"/>
                                                                                          <a:gd name="connsiteY32" fmla="*/ 391319 h 3023418"/>
                                                                                          <a:gd name="connsiteX33" fmla="*/ 773559 w 1363328"/>
                                                                                          <a:gd name="connsiteY33" fmla="*/ 386556 h 3023418"/>
                                                                                          <a:gd name="connsiteX34" fmla="*/ 819508 w 1363328"/>
                                                                                          <a:gd name="connsiteY34" fmla="*/ 419893 h 3023418"/>
                                                                                          <a:gd name="connsiteX35" fmla="*/ 838915 w 1363328"/>
                                                                                          <a:gd name="connsiteY35" fmla="*/ 433388 h 3023418"/>
                                                                                          <a:gd name="connsiteX36" fmla="*/ 836489 w 1363328"/>
                                                                                          <a:gd name="connsiteY36" fmla="*/ 432594 h 3023418"/>
                                                                                          <a:gd name="connsiteX37" fmla="*/ 851615 w 1363328"/>
                                                                                          <a:gd name="connsiteY37" fmla="*/ 442119 h 3023418"/>
                                                                                          <a:gd name="connsiteX38" fmla="*/ 884659 w 1363328"/>
                                                                                          <a:gd name="connsiteY38" fmla="*/ 451643 h 3023418"/>
                                                                                          <a:gd name="connsiteX39" fmla="*/ 887085 w 1363328"/>
                                                                                          <a:gd name="connsiteY39" fmla="*/ 427831 h 3023418"/>
                                                                                          <a:gd name="connsiteX40" fmla="*/ 710002 w 1363328"/>
                                                                                          <a:gd name="connsiteY40" fmla="*/ 180182 h 3023418"/>
                                                                                          <a:gd name="connsiteX41" fmla="*/ 673613 w 1363328"/>
                                                                                          <a:gd name="connsiteY41" fmla="*/ 158750 h 3023418"/>
                                                                                          <a:gd name="connsiteX42" fmla="*/ 663910 w 1363328"/>
                                                                                          <a:gd name="connsiteY42" fmla="*/ 139700 h 3023418"/>
                                                                                          <a:gd name="connsiteX43" fmla="*/ 656632 w 1363328"/>
                                                                                          <a:gd name="connsiteY43" fmla="*/ 115887 h 3023418"/>
                                                                                          <a:gd name="connsiteX44" fmla="*/ 676037 w 1363328"/>
                                                                                          <a:gd name="connsiteY44" fmla="*/ 96839 h 3023418"/>
                                                                                          <a:gd name="connsiteX45" fmla="*/ 693020 w 1363328"/>
                                                                                          <a:gd name="connsiteY45" fmla="*/ 115887 h 3023418"/>
                                                                                          <a:gd name="connsiteX46" fmla="*/ 773071 w 1363328"/>
                                                                                          <a:gd name="connsiteY46" fmla="*/ 182562 h 3023418"/>
                                                                                          <a:gd name="connsiteX47" fmla="*/ 872529 w 1363328"/>
                                                                                          <a:gd name="connsiteY47" fmla="*/ 242094 h 3023418"/>
                                                                                          <a:gd name="connsiteX48" fmla="*/ 896789 w 1363328"/>
                                                                                          <a:gd name="connsiteY48" fmla="*/ 258762 h 3023418"/>
                                                                                          <a:gd name="connsiteX49" fmla="*/ 975761 w 1363328"/>
                                                                                          <a:gd name="connsiteY49" fmla="*/ 397669 h 3023418"/>
                                                                                          <a:gd name="connsiteX50" fmla="*/ 1042115 w 1363328"/>
                                                                                          <a:gd name="connsiteY50" fmla="*/ 511969 h 3023418"/>
                                                                                          <a:gd name="connsiteX51" fmla="*/ 1073865 w 1363328"/>
                                                                                          <a:gd name="connsiteY51" fmla="*/ 531019 h 3023418"/>
                                                                                          <a:gd name="connsiteX52" fmla="*/ 1137365 w 1363328"/>
                                                                                          <a:gd name="connsiteY52" fmla="*/ 638969 h 3023418"/>
                                                                                          <a:gd name="connsiteX53" fmla="*/ 1213565 w 1363328"/>
                                                                                          <a:gd name="connsiteY53" fmla="*/ 708819 h 3023418"/>
                                                                                          <a:gd name="connsiteX54" fmla="*/ 1213565 w 1363328"/>
                                                                                          <a:gd name="connsiteY54" fmla="*/ 778669 h 3023418"/>
                                                                                          <a:gd name="connsiteX55" fmla="*/ 1213565 w 1363328"/>
                                                                                          <a:gd name="connsiteY55" fmla="*/ 931069 h 3023418"/>
                                                                                          <a:gd name="connsiteX56" fmla="*/ 1219915 w 1363328"/>
                                                                                          <a:gd name="connsiteY56" fmla="*/ 1045369 h 3023418"/>
                                                                                          <a:gd name="connsiteX57" fmla="*/ 1207215 w 1363328"/>
                                                                                          <a:gd name="connsiteY57" fmla="*/ 1083469 h 3023418"/>
                                                                                          <a:gd name="connsiteX58" fmla="*/ 1004015 w 1363328"/>
                                                                                          <a:gd name="connsiteY58" fmla="*/ 1108869 h 3023418"/>
                                                                                          <a:gd name="connsiteX59" fmla="*/ 902415 w 1363328"/>
                                                                                          <a:gd name="connsiteY59" fmla="*/ 1108869 h 3023418"/>
                                                                                          <a:gd name="connsiteX60" fmla="*/ 794465 w 1363328"/>
                                                                                          <a:gd name="connsiteY60" fmla="*/ 1108869 h 3023418"/>
                                                                                          <a:gd name="connsiteX61" fmla="*/ 737315 w 1363328"/>
                                                                                          <a:gd name="connsiteY61" fmla="*/ 1127919 h 3023418"/>
                                                                                          <a:gd name="connsiteX62" fmla="*/ 724615 w 1363328"/>
                                                                                          <a:gd name="connsiteY62" fmla="*/ 1178719 h 3023418"/>
                                                                                          <a:gd name="connsiteX63" fmla="*/ 724615 w 1363328"/>
                                                                                          <a:gd name="connsiteY63" fmla="*/ 1242219 h 3023418"/>
                                                                                          <a:gd name="connsiteX64" fmla="*/ 724615 w 1363328"/>
                                                                                          <a:gd name="connsiteY64" fmla="*/ 1318419 h 3023418"/>
                                                                                          <a:gd name="connsiteX65" fmla="*/ 743665 w 1363328"/>
                                                                                          <a:gd name="connsiteY65" fmla="*/ 1375569 h 3023418"/>
                                                                                          <a:gd name="connsiteX66" fmla="*/ 756365 w 1363328"/>
                                                                                          <a:gd name="connsiteY66" fmla="*/ 1400969 h 3023418"/>
                                                                                          <a:gd name="connsiteX67" fmla="*/ 781765 w 1363328"/>
                                                                                          <a:gd name="connsiteY67" fmla="*/ 1420019 h 3023418"/>
                                                                                          <a:gd name="connsiteX68" fmla="*/ 807165 w 1363328"/>
                                                                                          <a:gd name="connsiteY68" fmla="*/ 1439069 h 3023418"/>
                                                                                          <a:gd name="connsiteX69" fmla="*/ 788115 w 1363328"/>
                                                                                          <a:gd name="connsiteY69" fmla="*/ 1445419 h 3023418"/>
                                                                                          <a:gd name="connsiteX70" fmla="*/ 769065 w 1363328"/>
                                                                                          <a:gd name="connsiteY70" fmla="*/ 1445419 h 3023418"/>
                                                                                          <a:gd name="connsiteX71" fmla="*/ 769065 w 1363328"/>
                                                                                          <a:gd name="connsiteY71" fmla="*/ 1470819 h 3023418"/>
                                                                                          <a:gd name="connsiteX72" fmla="*/ 769065 w 1363328"/>
                                                                                          <a:gd name="connsiteY72" fmla="*/ 1470819 h 3023418"/>
                                                                                          <a:gd name="connsiteX73" fmla="*/ 769065 w 1363328"/>
                                                                                          <a:gd name="connsiteY73" fmla="*/ 1508919 h 3023418"/>
                                                                                          <a:gd name="connsiteX74" fmla="*/ 686515 w 1363328"/>
                                                                                          <a:gd name="connsiteY74" fmla="*/ 1470819 h 3023418"/>
                                                                                          <a:gd name="connsiteX75" fmla="*/ 591265 w 1363328"/>
                                                                                          <a:gd name="connsiteY75" fmla="*/ 1521619 h 3023418"/>
                                                                                          <a:gd name="connsiteX76" fmla="*/ 483315 w 1363328"/>
                                                                                          <a:gd name="connsiteY76" fmla="*/ 1680369 h 3023418"/>
                                                                                          <a:gd name="connsiteX77" fmla="*/ 476965 w 1363328"/>
                                                                                          <a:gd name="connsiteY77" fmla="*/ 1794669 h 3023418"/>
                                                                                          <a:gd name="connsiteX78" fmla="*/ 502365 w 1363328"/>
                                                                                          <a:gd name="connsiteY78" fmla="*/ 1915319 h 3023418"/>
                                                                                          <a:gd name="connsiteX79" fmla="*/ 502365 w 1363328"/>
                                                                                          <a:gd name="connsiteY79" fmla="*/ 2055019 h 3023418"/>
                                                                                          <a:gd name="connsiteX80" fmla="*/ 502365 w 1363328"/>
                                                                                          <a:gd name="connsiteY80" fmla="*/ 2232819 h 3023418"/>
                                                                                          <a:gd name="connsiteX81" fmla="*/ 502365 w 1363328"/>
                                                                                          <a:gd name="connsiteY81" fmla="*/ 2391569 h 3023418"/>
                                                                                          <a:gd name="connsiteX82" fmla="*/ 502365 w 1363328"/>
                                                                                          <a:gd name="connsiteY82" fmla="*/ 2524919 h 3023418"/>
                                                                                          <a:gd name="connsiteX83" fmla="*/ 515065 w 1363328"/>
                                                                                          <a:gd name="connsiteY83" fmla="*/ 2613819 h 3023418"/>
                                                                                          <a:gd name="connsiteX84" fmla="*/ 584915 w 1363328"/>
                                                                                          <a:gd name="connsiteY84" fmla="*/ 2626519 h 3023418"/>
                                                                                          <a:gd name="connsiteX85" fmla="*/ 661115 w 1363328"/>
                                                                                          <a:gd name="connsiteY85" fmla="*/ 2601119 h 3023418"/>
                                                                                          <a:gd name="connsiteX86" fmla="*/ 699215 w 1363328"/>
                                                                                          <a:gd name="connsiteY86" fmla="*/ 2550319 h 3023418"/>
                                                                                          <a:gd name="connsiteX87" fmla="*/ 712153 w 1363328"/>
                                                                                          <a:gd name="connsiteY87" fmla="*/ 2537619 h 3023418"/>
                                                                                          <a:gd name="connsiteX88" fmla="*/ 762715 w 1363328"/>
                                                                                          <a:gd name="connsiteY88" fmla="*/ 2594769 h 3023418"/>
                                                                                          <a:gd name="connsiteX89" fmla="*/ 813515 w 1363328"/>
                                                                                          <a:gd name="connsiteY89" fmla="*/ 2620169 h 3023418"/>
                                                                                          <a:gd name="connsiteX90" fmla="*/ 838915 w 1363328"/>
                                                                                          <a:gd name="connsiteY90" fmla="*/ 2620169 h 3023418"/>
                                                                                          <a:gd name="connsiteX91" fmla="*/ 832565 w 1363328"/>
                                                                                          <a:gd name="connsiteY91" fmla="*/ 2582069 h 3023418"/>
                                                                                          <a:gd name="connsiteX92" fmla="*/ 819865 w 1363328"/>
                                                                                          <a:gd name="connsiteY92" fmla="*/ 2575719 h 3023418"/>
                                                                                          <a:gd name="connsiteX93" fmla="*/ 1010365 w 1363328"/>
                                                                                          <a:gd name="connsiteY93" fmla="*/ 2702719 h 3023418"/>
                                                                                          <a:gd name="connsiteX94" fmla="*/ 1054815 w 1363328"/>
                                                                                          <a:gd name="connsiteY94" fmla="*/ 2715419 h 3023418"/>
                                                                                          <a:gd name="connsiteX95" fmla="*/ 1029415 w 1363328"/>
                                                                                          <a:gd name="connsiteY95" fmla="*/ 2658269 h 3023418"/>
                                                                                          <a:gd name="connsiteX96" fmla="*/ 1023065 w 1363328"/>
                                                                                          <a:gd name="connsiteY96" fmla="*/ 2613819 h 3023418"/>
                                                                                          <a:gd name="connsiteX97" fmla="*/ 1029415 w 1363328"/>
                                                                                          <a:gd name="connsiteY97" fmla="*/ 2607469 h 3023418"/>
                                                                                          <a:gd name="connsiteX98" fmla="*/ 1238965 w 1363328"/>
                                                                                          <a:gd name="connsiteY98" fmla="*/ 2728119 h 3023418"/>
                                                                                          <a:gd name="connsiteX99" fmla="*/ 1355232 w 1363328"/>
                                                                                          <a:gd name="connsiteY99" fmla="*/ 3014776 h 3023418"/>
                                                                                          <a:gd name="connsiteX0" fmla="*/ 1355232 w 1363328"/>
                                                                                          <a:gd name="connsiteY0" fmla="*/ 3014776 h 3023418"/>
                                                                                          <a:gd name="connsiteX1" fmla="*/ 1016715 w 1363328"/>
                                                                                          <a:gd name="connsiteY1" fmla="*/ 2886869 h 3023418"/>
                                                                                          <a:gd name="connsiteX2" fmla="*/ 1042115 w 1363328"/>
                                                                                          <a:gd name="connsiteY2" fmla="*/ 3023394 h 3023418"/>
                                                                                          <a:gd name="connsiteX3" fmla="*/ 788115 w 1363328"/>
                                                                                          <a:gd name="connsiteY3" fmla="*/ 2874169 h 3023418"/>
                                                                                          <a:gd name="connsiteX4" fmla="*/ 391418 w 1363328"/>
                                                                                          <a:gd name="connsiteY4" fmla="*/ 2640807 h 3023418"/>
                                                                                          <a:gd name="connsiteX5" fmla="*/ 377664 w 1363328"/>
                                                                                          <a:gd name="connsiteY5" fmla="*/ 2670969 h 3023418"/>
                                                                                          <a:gd name="connsiteX6" fmla="*/ 349965 w 1363328"/>
                                                                                          <a:gd name="connsiteY6" fmla="*/ 2715419 h 3023418"/>
                                                                                          <a:gd name="connsiteX7" fmla="*/ 51515 w 1363328"/>
                                                                                          <a:gd name="connsiteY7" fmla="*/ 2582069 h 3023418"/>
                                                                                          <a:gd name="connsiteX8" fmla="*/ 38815 w 1363328"/>
                                                                                          <a:gd name="connsiteY8" fmla="*/ 2543969 h 3023418"/>
                                                                                          <a:gd name="connsiteX9" fmla="*/ 57865 w 1363328"/>
                                                                                          <a:gd name="connsiteY9" fmla="*/ 2499519 h 3023418"/>
                                                                                          <a:gd name="connsiteX10" fmla="*/ 115015 w 1363328"/>
                                                                                          <a:gd name="connsiteY10" fmla="*/ 2270919 h 3023418"/>
                                                                                          <a:gd name="connsiteX11" fmla="*/ 216615 w 1363328"/>
                                                                                          <a:gd name="connsiteY11" fmla="*/ 1928019 h 3023418"/>
                                                                                          <a:gd name="connsiteX12" fmla="*/ 273765 w 1363328"/>
                                                                                          <a:gd name="connsiteY12" fmla="*/ 1788319 h 3023418"/>
                                                                                          <a:gd name="connsiteX13" fmla="*/ 254715 w 1363328"/>
                                                                                          <a:gd name="connsiteY13" fmla="*/ 1667669 h 3023418"/>
                                                                                          <a:gd name="connsiteX14" fmla="*/ 203915 w 1363328"/>
                                                                                          <a:gd name="connsiteY14" fmla="*/ 1597819 h 3023418"/>
                                                                                          <a:gd name="connsiteX15" fmla="*/ 64215 w 1363328"/>
                                                                                          <a:gd name="connsiteY15" fmla="*/ 1508919 h 3023418"/>
                                                                                          <a:gd name="connsiteX16" fmla="*/ 26115 w 1363328"/>
                                                                                          <a:gd name="connsiteY16" fmla="*/ 1451769 h 3023418"/>
                                                                                          <a:gd name="connsiteX17" fmla="*/ 715 w 1363328"/>
                                                                                          <a:gd name="connsiteY17" fmla="*/ 1407319 h 3023418"/>
                                                                                          <a:gd name="connsiteX18" fmla="*/ 13415 w 1363328"/>
                                                                                          <a:gd name="connsiteY18" fmla="*/ 1350169 h 3023418"/>
                                                                                          <a:gd name="connsiteX19" fmla="*/ 76915 w 1363328"/>
                                                                                          <a:gd name="connsiteY19" fmla="*/ 1305719 h 3023418"/>
                                                                                          <a:gd name="connsiteX20" fmla="*/ 210265 w 1363328"/>
                                                                                          <a:gd name="connsiteY20" fmla="*/ 1096169 h 3023418"/>
                                                                                          <a:gd name="connsiteX21" fmla="*/ 330915 w 1363328"/>
                                                                                          <a:gd name="connsiteY21" fmla="*/ 689769 h 3023418"/>
                                                                                          <a:gd name="connsiteX22" fmla="*/ 369015 w 1363328"/>
                                                                                          <a:gd name="connsiteY22" fmla="*/ 359569 h 3023418"/>
                                                                                          <a:gd name="connsiteX23" fmla="*/ 267415 w 1363328"/>
                                                                                          <a:gd name="connsiteY23" fmla="*/ 156369 h 3023418"/>
                                                                                          <a:gd name="connsiteX24" fmla="*/ 222965 w 1363328"/>
                                                                                          <a:gd name="connsiteY24" fmla="*/ 130969 h 3023418"/>
                                                                                          <a:gd name="connsiteX25" fmla="*/ 197565 w 1363328"/>
                                                                                          <a:gd name="connsiteY25" fmla="*/ 130969 h 3023418"/>
                                                                                          <a:gd name="connsiteX26" fmla="*/ 216615 w 1363328"/>
                                                                                          <a:gd name="connsiteY26" fmla="*/ 111919 h 3023418"/>
                                                                                          <a:gd name="connsiteX27" fmla="*/ 278260 w 1363328"/>
                                                                                          <a:gd name="connsiteY27" fmla="*/ 54769 h 3023418"/>
                                                                                          <a:gd name="connsiteX28" fmla="*/ 334055 w 1363328"/>
                                                                                          <a:gd name="connsiteY28" fmla="*/ 0 h 3023418"/>
                                                                                          <a:gd name="connsiteX29" fmla="*/ 388778 w 1363328"/>
                                                                                          <a:gd name="connsiteY29" fmla="*/ 24606 h 3023418"/>
                                                                                          <a:gd name="connsiteX30" fmla="*/ 513353 w 1363328"/>
                                                                                          <a:gd name="connsiteY30" fmla="*/ 207169 h 3023418"/>
                                                                                          <a:gd name="connsiteX31" fmla="*/ 627522 w 1363328"/>
                                                                                          <a:gd name="connsiteY31" fmla="*/ 296862 h 3023418"/>
                                                                                          <a:gd name="connsiteX32" fmla="*/ 711915 w 1363328"/>
                                                                                          <a:gd name="connsiteY32" fmla="*/ 391319 h 3023418"/>
                                                                                          <a:gd name="connsiteX33" fmla="*/ 773559 w 1363328"/>
                                                                                          <a:gd name="connsiteY33" fmla="*/ 386556 h 3023418"/>
                                                                                          <a:gd name="connsiteX34" fmla="*/ 819508 w 1363328"/>
                                                                                          <a:gd name="connsiteY34" fmla="*/ 419893 h 3023418"/>
                                                                                          <a:gd name="connsiteX35" fmla="*/ 838915 w 1363328"/>
                                                                                          <a:gd name="connsiteY35" fmla="*/ 433388 h 3023418"/>
                                                                                          <a:gd name="connsiteX36" fmla="*/ 836489 w 1363328"/>
                                                                                          <a:gd name="connsiteY36" fmla="*/ 432594 h 3023418"/>
                                                                                          <a:gd name="connsiteX37" fmla="*/ 851615 w 1363328"/>
                                                                                          <a:gd name="connsiteY37" fmla="*/ 442119 h 3023418"/>
                                                                                          <a:gd name="connsiteX38" fmla="*/ 884659 w 1363328"/>
                                                                                          <a:gd name="connsiteY38" fmla="*/ 451643 h 3023418"/>
                                                                                          <a:gd name="connsiteX39" fmla="*/ 887085 w 1363328"/>
                                                                                          <a:gd name="connsiteY39" fmla="*/ 427831 h 3023418"/>
                                                                                          <a:gd name="connsiteX40" fmla="*/ 710002 w 1363328"/>
                                                                                          <a:gd name="connsiteY40" fmla="*/ 180182 h 3023418"/>
                                                                                          <a:gd name="connsiteX41" fmla="*/ 690594 w 1363328"/>
                                                                                          <a:gd name="connsiteY41" fmla="*/ 173037 h 3023418"/>
                                                                                          <a:gd name="connsiteX42" fmla="*/ 673613 w 1363328"/>
                                                                                          <a:gd name="connsiteY42" fmla="*/ 158750 h 3023418"/>
                                                                                          <a:gd name="connsiteX43" fmla="*/ 663910 w 1363328"/>
                                                                                          <a:gd name="connsiteY43" fmla="*/ 139700 h 3023418"/>
                                                                                          <a:gd name="connsiteX44" fmla="*/ 656632 w 1363328"/>
                                                                                          <a:gd name="connsiteY44" fmla="*/ 115887 h 3023418"/>
                                                                                          <a:gd name="connsiteX45" fmla="*/ 676037 w 1363328"/>
                                                                                          <a:gd name="connsiteY45" fmla="*/ 96839 h 3023418"/>
                                                                                          <a:gd name="connsiteX46" fmla="*/ 693020 w 1363328"/>
                                                                                          <a:gd name="connsiteY46" fmla="*/ 115887 h 3023418"/>
                                                                                          <a:gd name="connsiteX47" fmla="*/ 773071 w 1363328"/>
                                                                                          <a:gd name="connsiteY47" fmla="*/ 182562 h 3023418"/>
                                                                                          <a:gd name="connsiteX48" fmla="*/ 872529 w 1363328"/>
                                                                                          <a:gd name="connsiteY48" fmla="*/ 242094 h 3023418"/>
                                                                                          <a:gd name="connsiteX49" fmla="*/ 896789 w 1363328"/>
                                                                                          <a:gd name="connsiteY49" fmla="*/ 258762 h 3023418"/>
                                                                                          <a:gd name="connsiteX50" fmla="*/ 975761 w 1363328"/>
                                                                                          <a:gd name="connsiteY50" fmla="*/ 397669 h 3023418"/>
                                                                                          <a:gd name="connsiteX51" fmla="*/ 1042115 w 1363328"/>
                                                                                          <a:gd name="connsiteY51" fmla="*/ 511969 h 3023418"/>
                                                                                          <a:gd name="connsiteX52" fmla="*/ 1073865 w 1363328"/>
                                                                                          <a:gd name="connsiteY52" fmla="*/ 531019 h 3023418"/>
                                                                                          <a:gd name="connsiteX53" fmla="*/ 1137365 w 1363328"/>
                                                                                          <a:gd name="connsiteY53" fmla="*/ 638969 h 3023418"/>
                                                                                          <a:gd name="connsiteX54" fmla="*/ 1213565 w 1363328"/>
                                                                                          <a:gd name="connsiteY54" fmla="*/ 708819 h 3023418"/>
                                                                                          <a:gd name="connsiteX55" fmla="*/ 1213565 w 1363328"/>
                                                                                          <a:gd name="connsiteY55" fmla="*/ 778669 h 3023418"/>
                                                                                          <a:gd name="connsiteX56" fmla="*/ 1213565 w 1363328"/>
                                                                                          <a:gd name="connsiteY56" fmla="*/ 931069 h 3023418"/>
                                                                                          <a:gd name="connsiteX57" fmla="*/ 1219915 w 1363328"/>
                                                                                          <a:gd name="connsiteY57" fmla="*/ 1045369 h 3023418"/>
                                                                                          <a:gd name="connsiteX58" fmla="*/ 1207215 w 1363328"/>
                                                                                          <a:gd name="connsiteY58" fmla="*/ 1083469 h 3023418"/>
                                                                                          <a:gd name="connsiteX59" fmla="*/ 1004015 w 1363328"/>
                                                                                          <a:gd name="connsiteY59" fmla="*/ 1108869 h 3023418"/>
                                                                                          <a:gd name="connsiteX60" fmla="*/ 902415 w 1363328"/>
                                                                                          <a:gd name="connsiteY60" fmla="*/ 1108869 h 3023418"/>
                                                                                          <a:gd name="connsiteX61" fmla="*/ 794465 w 1363328"/>
                                                                                          <a:gd name="connsiteY61" fmla="*/ 1108869 h 3023418"/>
                                                                                          <a:gd name="connsiteX62" fmla="*/ 737315 w 1363328"/>
                                                                                          <a:gd name="connsiteY62" fmla="*/ 1127919 h 3023418"/>
                                                                                          <a:gd name="connsiteX63" fmla="*/ 724615 w 1363328"/>
                                                                                          <a:gd name="connsiteY63" fmla="*/ 1178719 h 3023418"/>
                                                                                          <a:gd name="connsiteX64" fmla="*/ 724615 w 1363328"/>
                                                                                          <a:gd name="connsiteY64" fmla="*/ 1242219 h 3023418"/>
                                                                                          <a:gd name="connsiteX65" fmla="*/ 724615 w 1363328"/>
                                                                                          <a:gd name="connsiteY65" fmla="*/ 1318419 h 3023418"/>
                                                                                          <a:gd name="connsiteX66" fmla="*/ 743665 w 1363328"/>
                                                                                          <a:gd name="connsiteY66" fmla="*/ 1375569 h 3023418"/>
                                                                                          <a:gd name="connsiteX67" fmla="*/ 756365 w 1363328"/>
                                                                                          <a:gd name="connsiteY67" fmla="*/ 1400969 h 3023418"/>
                                                                                          <a:gd name="connsiteX68" fmla="*/ 781765 w 1363328"/>
                                                                                          <a:gd name="connsiteY68" fmla="*/ 1420019 h 3023418"/>
                                                                                          <a:gd name="connsiteX69" fmla="*/ 807165 w 1363328"/>
                                                                                          <a:gd name="connsiteY69" fmla="*/ 1439069 h 3023418"/>
                                                                                          <a:gd name="connsiteX70" fmla="*/ 788115 w 1363328"/>
                                                                                          <a:gd name="connsiteY70" fmla="*/ 1445419 h 3023418"/>
                                                                                          <a:gd name="connsiteX71" fmla="*/ 769065 w 1363328"/>
                                                                                          <a:gd name="connsiteY71" fmla="*/ 1445419 h 3023418"/>
                                                                                          <a:gd name="connsiteX72" fmla="*/ 769065 w 1363328"/>
                                                                                          <a:gd name="connsiteY72" fmla="*/ 1470819 h 3023418"/>
                                                                                          <a:gd name="connsiteX73" fmla="*/ 769065 w 1363328"/>
                                                                                          <a:gd name="connsiteY73" fmla="*/ 1470819 h 3023418"/>
                                                                                          <a:gd name="connsiteX74" fmla="*/ 769065 w 1363328"/>
                                                                                          <a:gd name="connsiteY74" fmla="*/ 1508919 h 3023418"/>
                                                                                          <a:gd name="connsiteX75" fmla="*/ 686515 w 1363328"/>
                                                                                          <a:gd name="connsiteY75" fmla="*/ 1470819 h 3023418"/>
                                                                                          <a:gd name="connsiteX76" fmla="*/ 591265 w 1363328"/>
                                                                                          <a:gd name="connsiteY76" fmla="*/ 1521619 h 3023418"/>
                                                                                          <a:gd name="connsiteX77" fmla="*/ 483315 w 1363328"/>
                                                                                          <a:gd name="connsiteY77" fmla="*/ 1680369 h 3023418"/>
                                                                                          <a:gd name="connsiteX78" fmla="*/ 476965 w 1363328"/>
                                                                                          <a:gd name="connsiteY78" fmla="*/ 1794669 h 3023418"/>
                                                                                          <a:gd name="connsiteX79" fmla="*/ 502365 w 1363328"/>
                                                                                          <a:gd name="connsiteY79" fmla="*/ 1915319 h 3023418"/>
                                                                                          <a:gd name="connsiteX80" fmla="*/ 502365 w 1363328"/>
                                                                                          <a:gd name="connsiteY80" fmla="*/ 2055019 h 3023418"/>
                                                                                          <a:gd name="connsiteX81" fmla="*/ 502365 w 1363328"/>
                                                                                          <a:gd name="connsiteY81" fmla="*/ 2232819 h 3023418"/>
                                                                                          <a:gd name="connsiteX82" fmla="*/ 502365 w 1363328"/>
                                                                                          <a:gd name="connsiteY82" fmla="*/ 2391569 h 3023418"/>
                                                                                          <a:gd name="connsiteX83" fmla="*/ 502365 w 1363328"/>
                                                                                          <a:gd name="connsiteY83" fmla="*/ 2524919 h 3023418"/>
                                                                                          <a:gd name="connsiteX84" fmla="*/ 515065 w 1363328"/>
                                                                                          <a:gd name="connsiteY84" fmla="*/ 2613819 h 3023418"/>
                                                                                          <a:gd name="connsiteX85" fmla="*/ 584915 w 1363328"/>
                                                                                          <a:gd name="connsiteY85" fmla="*/ 2626519 h 3023418"/>
                                                                                          <a:gd name="connsiteX86" fmla="*/ 661115 w 1363328"/>
                                                                                          <a:gd name="connsiteY86" fmla="*/ 2601119 h 3023418"/>
                                                                                          <a:gd name="connsiteX87" fmla="*/ 699215 w 1363328"/>
                                                                                          <a:gd name="connsiteY87" fmla="*/ 2550319 h 3023418"/>
                                                                                          <a:gd name="connsiteX88" fmla="*/ 712153 w 1363328"/>
                                                                                          <a:gd name="connsiteY88" fmla="*/ 2537619 h 3023418"/>
                                                                                          <a:gd name="connsiteX89" fmla="*/ 762715 w 1363328"/>
                                                                                          <a:gd name="connsiteY89" fmla="*/ 2594769 h 3023418"/>
                                                                                          <a:gd name="connsiteX90" fmla="*/ 813515 w 1363328"/>
                                                                                          <a:gd name="connsiteY90" fmla="*/ 2620169 h 3023418"/>
                                                                                          <a:gd name="connsiteX91" fmla="*/ 838915 w 1363328"/>
                                                                                          <a:gd name="connsiteY91" fmla="*/ 2620169 h 3023418"/>
                                                                                          <a:gd name="connsiteX92" fmla="*/ 832565 w 1363328"/>
                                                                                          <a:gd name="connsiteY92" fmla="*/ 2582069 h 3023418"/>
                                                                                          <a:gd name="connsiteX93" fmla="*/ 819865 w 1363328"/>
                                                                                          <a:gd name="connsiteY93" fmla="*/ 2575719 h 3023418"/>
                                                                                          <a:gd name="connsiteX94" fmla="*/ 1010365 w 1363328"/>
                                                                                          <a:gd name="connsiteY94" fmla="*/ 2702719 h 3023418"/>
                                                                                          <a:gd name="connsiteX95" fmla="*/ 1054815 w 1363328"/>
                                                                                          <a:gd name="connsiteY95" fmla="*/ 2715419 h 3023418"/>
                                                                                          <a:gd name="connsiteX96" fmla="*/ 1029415 w 1363328"/>
                                                                                          <a:gd name="connsiteY96" fmla="*/ 2658269 h 3023418"/>
                                                                                          <a:gd name="connsiteX97" fmla="*/ 1023065 w 1363328"/>
                                                                                          <a:gd name="connsiteY97" fmla="*/ 2613819 h 3023418"/>
                                                                                          <a:gd name="connsiteX98" fmla="*/ 1029415 w 1363328"/>
                                                                                          <a:gd name="connsiteY98" fmla="*/ 2607469 h 3023418"/>
                                                                                          <a:gd name="connsiteX99" fmla="*/ 1238965 w 1363328"/>
                                                                                          <a:gd name="connsiteY99" fmla="*/ 2728119 h 3023418"/>
                                                                                          <a:gd name="connsiteX100" fmla="*/ 1355232 w 1363328"/>
                                                                                          <a:gd name="connsiteY100" fmla="*/ 3014776 h 3023418"/>
                                                                                          <a:gd name="connsiteX0" fmla="*/ 1355232 w 1363328"/>
                                                                                          <a:gd name="connsiteY0" fmla="*/ 3014776 h 3023418"/>
                                                                                          <a:gd name="connsiteX1" fmla="*/ 1016715 w 1363328"/>
                                                                                          <a:gd name="connsiteY1" fmla="*/ 2886869 h 3023418"/>
                                                                                          <a:gd name="connsiteX2" fmla="*/ 1042115 w 1363328"/>
                                                                                          <a:gd name="connsiteY2" fmla="*/ 3023394 h 3023418"/>
                                                                                          <a:gd name="connsiteX3" fmla="*/ 788115 w 1363328"/>
                                                                                          <a:gd name="connsiteY3" fmla="*/ 2874169 h 3023418"/>
                                                                                          <a:gd name="connsiteX4" fmla="*/ 391418 w 1363328"/>
                                                                                          <a:gd name="connsiteY4" fmla="*/ 2640807 h 3023418"/>
                                                                                          <a:gd name="connsiteX5" fmla="*/ 377664 w 1363328"/>
                                                                                          <a:gd name="connsiteY5" fmla="*/ 2670969 h 3023418"/>
                                                                                          <a:gd name="connsiteX6" fmla="*/ 349965 w 1363328"/>
                                                                                          <a:gd name="connsiteY6" fmla="*/ 2715419 h 3023418"/>
                                                                                          <a:gd name="connsiteX7" fmla="*/ 51515 w 1363328"/>
                                                                                          <a:gd name="connsiteY7" fmla="*/ 2582069 h 3023418"/>
                                                                                          <a:gd name="connsiteX8" fmla="*/ 38815 w 1363328"/>
                                                                                          <a:gd name="connsiteY8" fmla="*/ 2543969 h 3023418"/>
                                                                                          <a:gd name="connsiteX9" fmla="*/ 57865 w 1363328"/>
                                                                                          <a:gd name="connsiteY9" fmla="*/ 2499519 h 3023418"/>
                                                                                          <a:gd name="connsiteX10" fmla="*/ 115015 w 1363328"/>
                                                                                          <a:gd name="connsiteY10" fmla="*/ 2270919 h 3023418"/>
                                                                                          <a:gd name="connsiteX11" fmla="*/ 216615 w 1363328"/>
                                                                                          <a:gd name="connsiteY11" fmla="*/ 1928019 h 3023418"/>
                                                                                          <a:gd name="connsiteX12" fmla="*/ 273765 w 1363328"/>
                                                                                          <a:gd name="connsiteY12" fmla="*/ 1788319 h 3023418"/>
                                                                                          <a:gd name="connsiteX13" fmla="*/ 254715 w 1363328"/>
                                                                                          <a:gd name="connsiteY13" fmla="*/ 1667669 h 3023418"/>
                                                                                          <a:gd name="connsiteX14" fmla="*/ 203915 w 1363328"/>
                                                                                          <a:gd name="connsiteY14" fmla="*/ 1597819 h 3023418"/>
                                                                                          <a:gd name="connsiteX15" fmla="*/ 64215 w 1363328"/>
                                                                                          <a:gd name="connsiteY15" fmla="*/ 1508919 h 3023418"/>
                                                                                          <a:gd name="connsiteX16" fmla="*/ 26115 w 1363328"/>
                                                                                          <a:gd name="connsiteY16" fmla="*/ 1451769 h 3023418"/>
                                                                                          <a:gd name="connsiteX17" fmla="*/ 715 w 1363328"/>
                                                                                          <a:gd name="connsiteY17" fmla="*/ 1407319 h 3023418"/>
                                                                                          <a:gd name="connsiteX18" fmla="*/ 13415 w 1363328"/>
                                                                                          <a:gd name="connsiteY18" fmla="*/ 1350169 h 3023418"/>
                                                                                          <a:gd name="connsiteX19" fmla="*/ 76915 w 1363328"/>
                                                                                          <a:gd name="connsiteY19" fmla="*/ 1305719 h 3023418"/>
                                                                                          <a:gd name="connsiteX20" fmla="*/ 210265 w 1363328"/>
                                                                                          <a:gd name="connsiteY20" fmla="*/ 1096169 h 3023418"/>
                                                                                          <a:gd name="connsiteX21" fmla="*/ 330915 w 1363328"/>
                                                                                          <a:gd name="connsiteY21" fmla="*/ 689769 h 3023418"/>
                                                                                          <a:gd name="connsiteX22" fmla="*/ 369015 w 1363328"/>
                                                                                          <a:gd name="connsiteY22" fmla="*/ 359569 h 3023418"/>
                                                                                          <a:gd name="connsiteX23" fmla="*/ 267415 w 1363328"/>
                                                                                          <a:gd name="connsiteY23" fmla="*/ 156369 h 3023418"/>
                                                                                          <a:gd name="connsiteX24" fmla="*/ 222965 w 1363328"/>
                                                                                          <a:gd name="connsiteY24" fmla="*/ 130969 h 3023418"/>
                                                                                          <a:gd name="connsiteX25" fmla="*/ 197565 w 1363328"/>
                                                                                          <a:gd name="connsiteY25" fmla="*/ 130969 h 3023418"/>
                                                                                          <a:gd name="connsiteX26" fmla="*/ 216615 w 1363328"/>
                                                                                          <a:gd name="connsiteY26" fmla="*/ 111919 h 3023418"/>
                                                                                          <a:gd name="connsiteX27" fmla="*/ 278260 w 1363328"/>
                                                                                          <a:gd name="connsiteY27" fmla="*/ 54769 h 3023418"/>
                                                                                          <a:gd name="connsiteX28" fmla="*/ 334055 w 1363328"/>
                                                                                          <a:gd name="connsiteY28" fmla="*/ 0 h 3023418"/>
                                                                                          <a:gd name="connsiteX29" fmla="*/ 388778 w 1363328"/>
                                                                                          <a:gd name="connsiteY29" fmla="*/ 24606 h 3023418"/>
                                                                                          <a:gd name="connsiteX30" fmla="*/ 513353 w 1363328"/>
                                                                                          <a:gd name="connsiteY30" fmla="*/ 207169 h 3023418"/>
                                                                                          <a:gd name="connsiteX31" fmla="*/ 627522 w 1363328"/>
                                                                                          <a:gd name="connsiteY31" fmla="*/ 296862 h 3023418"/>
                                                                                          <a:gd name="connsiteX32" fmla="*/ 711915 w 1363328"/>
                                                                                          <a:gd name="connsiteY32" fmla="*/ 391319 h 3023418"/>
                                                                                          <a:gd name="connsiteX33" fmla="*/ 773559 w 1363328"/>
                                                                                          <a:gd name="connsiteY33" fmla="*/ 386556 h 3023418"/>
                                                                                          <a:gd name="connsiteX34" fmla="*/ 819508 w 1363328"/>
                                                                                          <a:gd name="connsiteY34" fmla="*/ 419893 h 3023418"/>
                                                                                          <a:gd name="connsiteX35" fmla="*/ 838915 w 1363328"/>
                                                                                          <a:gd name="connsiteY35" fmla="*/ 433388 h 3023418"/>
                                                                                          <a:gd name="connsiteX36" fmla="*/ 836489 w 1363328"/>
                                                                                          <a:gd name="connsiteY36" fmla="*/ 432594 h 3023418"/>
                                                                                          <a:gd name="connsiteX37" fmla="*/ 851615 w 1363328"/>
                                                                                          <a:gd name="connsiteY37" fmla="*/ 442119 h 3023418"/>
                                                                                          <a:gd name="connsiteX38" fmla="*/ 884659 w 1363328"/>
                                                                                          <a:gd name="connsiteY38" fmla="*/ 451643 h 3023418"/>
                                                                                          <a:gd name="connsiteX39" fmla="*/ 887085 w 1363328"/>
                                                                                          <a:gd name="connsiteY39" fmla="*/ 427831 h 3023418"/>
                                                                                          <a:gd name="connsiteX40" fmla="*/ 710002 w 1363328"/>
                                                                                          <a:gd name="connsiteY40" fmla="*/ 180182 h 3023418"/>
                                                                                          <a:gd name="connsiteX41" fmla="*/ 690594 w 1363328"/>
                                                                                          <a:gd name="connsiteY41" fmla="*/ 173037 h 3023418"/>
                                                                                          <a:gd name="connsiteX42" fmla="*/ 673613 w 1363328"/>
                                                                                          <a:gd name="connsiteY42" fmla="*/ 158750 h 3023418"/>
                                                                                          <a:gd name="connsiteX43" fmla="*/ 663910 w 1363328"/>
                                                                                          <a:gd name="connsiteY43" fmla="*/ 139700 h 3023418"/>
                                                                                          <a:gd name="connsiteX44" fmla="*/ 656632 w 1363328"/>
                                                                                          <a:gd name="connsiteY44" fmla="*/ 115887 h 3023418"/>
                                                                                          <a:gd name="connsiteX45" fmla="*/ 676037 w 1363328"/>
                                                                                          <a:gd name="connsiteY45" fmla="*/ 96839 h 3023418"/>
                                                                                          <a:gd name="connsiteX46" fmla="*/ 693020 w 1363328"/>
                                                                                          <a:gd name="connsiteY46" fmla="*/ 115887 h 3023418"/>
                                                                                          <a:gd name="connsiteX47" fmla="*/ 773071 w 1363328"/>
                                                                                          <a:gd name="connsiteY47" fmla="*/ 182562 h 3023418"/>
                                                                                          <a:gd name="connsiteX48" fmla="*/ 872529 w 1363328"/>
                                                                                          <a:gd name="connsiteY48" fmla="*/ 242094 h 3023418"/>
                                                                                          <a:gd name="connsiteX49" fmla="*/ 896789 w 1363328"/>
                                                                                          <a:gd name="connsiteY49" fmla="*/ 258762 h 3023418"/>
                                                                                          <a:gd name="connsiteX50" fmla="*/ 975761 w 1363328"/>
                                                                                          <a:gd name="connsiteY50" fmla="*/ 397669 h 3023418"/>
                                                                                          <a:gd name="connsiteX51" fmla="*/ 1042115 w 1363328"/>
                                                                                          <a:gd name="connsiteY51" fmla="*/ 511969 h 3023418"/>
                                                                                          <a:gd name="connsiteX52" fmla="*/ 1073865 w 1363328"/>
                                                                                          <a:gd name="connsiteY52" fmla="*/ 531019 h 3023418"/>
                                                                                          <a:gd name="connsiteX53" fmla="*/ 1137365 w 1363328"/>
                                                                                          <a:gd name="connsiteY53" fmla="*/ 638969 h 3023418"/>
                                                                                          <a:gd name="connsiteX54" fmla="*/ 1213565 w 1363328"/>
                                                                                          <a:gd name="connsiteY54" fmla="*/ 708819 h 3023418"/>
                                                                                          <a:gd name="connsiteX55" fmla="*/ 1213565 w 1363328"/>
                                                                                          <a:gd name="connsiteY55" fmla="*/ 778669 h 3023418"/>
                                                                                          <a:gd name="connsiteX56" fmla="*/ 1213565 w 1363328"/>
                                                                                          <a:gd name="connsiteY56" fmla="*/ 931069 h 3023418"/>
                                                                                          <a:gd name="connsiteX57" fmla="*/ 1219915 w 1363328"/>
                                                                                          <a:gd name="connsiteY57" fmla="*/ 1045369 h 3023418"/>
                                                                                          <a:gd name="connsiteX58" fmla="*/ 1207215 w 1363328"/>
                                                                                          <a:gd name="connsiteY58" fmla="*/ 1083469 h 3023418"/>
                                                                                          <a:gd name="connsiteX59" fmla="*/ 1004015 w 1363328"/>
                                                                                          <a:gd name="connsiteY59" fmla="*/ 1108869 h 3023418"/>
                                                                                          <a:gd name="connsiteX60" fmla="*/ 902415 w 1363328"/>
                                                                                          <a:gd name="connsiteY60" fmla="*/ 1108869 h 3023418"/>
                                                                                          <a:gd name="connsiteX61" fmla="*/ 794465 w 1363328"/>
                                                                                          <a:gd name="connsiteY61" fmla="*/ 1108869 h 3023418"/>
                                                                                          <a:gd name="connsiteX62" fmla="*/ 737315 w 1363328"/>
                                                                                          <a:gd name="connsiteY62" fmla="*/ 1127919 h 3023418"/>
                                                                                          <a:gd name="connsiteX63" fmla="*/ 724615 w 1363328"/>
                                                                                          <a:gd name="connsiteY63" fmla="*/ 1178719 h 3023418"/>
                                                                                          <a:gd name="connsiteX64" fmla="*/ 724615 w 1363328"/>
                                                                                          <a:gd name="connsiteY64" fmla="*/ 1242219 h 3023418"/>
                                                                                          <a:gd name="connsiteX65" fmla="*/ 724615 w 1363328"/>
                                                                                          <a:gd name="connsiteY65" fmla="*/ 1318419 h 3023418"/>
                                                                                          <a:gd name="connsiteX66" fmla="*/ 743665 w 1363328"/>
                                                                                          <a:gd name="connsiteY66" fmla="*/ 1375569 h 3023418"/>
                                                                                          <a:gd name="connsiteX67" fmla="*/ 756365 w 1363328"/>
                                                                                          <a:gd name="connsiteY67" fmla="*/ 1400969 h 3023418"/>
                                                                                          <a:gd name="connsiteX68" fmla="*/ 781765 w 1363328"/>
                                                                                          <a:gd name="connsiteY68" fmla="*/ 1420019 h 3023418"/>
                                                                                          <a:gd name="connsiteX69" fmla="*/ 782907 w 1363328"/>
                                                                                          <a:gd name="connsiteY69" fmla="*/ 1436687 h 3023418"/>
                                                                                          <a:gd name="connsiteX70" fmla="*/ 788115 w 1363328"/>
                                                                                          <a:gd name="connsiteY70" fmla="*/ 1445419 h 3023418"/>
                                                                                          <a:gd name="connsiteX71" fmla="*/ 769065 w 1363328"/>
                                                                                          <a:gd name="connsiteY71" fmla="*/ 1445419 h 3023418"/>
                                                                                          <a:gd name="connsiteX72" fmla="*/ 769065 w 1363328"/>
                                                                                          <a:gd name="connsiteY72" fmla="*/ 1470819 h 3023418"/>
                                                                                          <a:gd name="connsiteX73" fmla="*/ 769065 w 1363328"/>
                                                                                          <a:gd name="connsiteY73" fmla="*/ 1470819 h 3023418"/>
                                                                                          <a:gd name="connsiteX74" fmla="*/ 769065 w 1363328"/>
                                                                                          <a:gd name="connsiteY74" fmla="*/ 1508919 h 3023418"/>
                                                                                          <a:gd name="connsiteX75" fmla="*/ 686515 w 1363328"/>
                                                                                          <a:gd name="connsiteY75" fmla="*/ 1470819 h 3023418"/>
                                                                                          <a:gd name="connsiteX76" fmla="*/ 591265 w 1363328"/>
                                                                                          <a:gd name="connsiteY76" fmla="*/ 1521619 h 3023418"/>
                                                                                          <a:gd name="connsiteX77" fmla="*/ 483315 w 1363328"/>
                                                                                          <a:gd name="connsiteY77" fmla="*/ 1680369 h 3023418"/>
                                                                                          <a:gd name="connsiteX78" fmla="*/ 476965 w 1363328"/>
                                                                                          <a:gd name="connsiteY78" fmla="*/ 1794669 h 3023418"/>
                                                                                          <a:gd name="connsiteX79" fmla="*/ 502365 w 1363328"/>
                                                                                          <a:gd name="connsiteY79" fmla="*/ 1915319 h 3023418"/>
                                                                                          <a:gd name="connsiteX80" fmla="*/ 502365 w 1363328"/>
                                                                                          <a:gd name="connsiteY80" fmla="*/ 2055019 h 3023418"/>
                                                                                          <a:gd name="connsiteX81" fmla="*/ 502365 w 1363328"/>
                                                                                          <a:gd name="connsiteY81" fmla="*/ 2232819 h 3023418"/>
                                                                                          <a:gd name="connsiteX82" fmla="*/ 502365 w 1363328"/>
                                                                                          <a:gd name="connsiteY82" fmla="*/ 2391569 h 3023418"/>
                                                                                          <a:gd name="connsiteX83" fmla="*/ 502365 w 1363328"/>
                                                                                          <a:gd name="connsiteY83" fmla="*/ 2524919 h 3023418"/>
                                                                                          <a:gd name="connsiteX84" fmla="*/ 515065 w 1363328"/>
                                                                                          <a:gd name="connsiteY84" fmla="*/ 2613819 h 3023418"/>
                                                                                          <a:gd name="connsiteX85" fmla="*/ 584915 w 1363328"/>
                                                                                          <a:gd name="connsiteY85" fmla="*/ 2626519 h 3023418"/>
                                                                                          <a:gd name="connsiteX86" fmla="*/ 661115 w 1363328"/>
                                                                                          <a:gd name="connsiteY86" fmla="*/ 2601119 h 3023418"/>
                                                                                          <a:gd name="connsiteX87" fmla="*/ 699215 w 1363328"/>
                                                                                          <a:gd name="connsiteY87" fmla="*/ 2550319 h 3023418"/>
                                                                                          <a:gd name="connsiteX88" fmla="*/ 712153 w 1363328"/>
                                                                                          <a:gd name="connsiteY88" fmla="*/ 2537619 h 3023418"/>
                                                                                          <a:gd name="connsiteX89" fmla="*/ 762715 w 1363328"/>
                                                                                          <a:gd name="connsiteY89" fmla="*/ 2594769 h 3023418"/>
                                                                                          <a:gd name="connsiteX90" fmla="*/ 813515 w 1363328"/>
                                                                                          <a:gd name="connsiteY90" fmla="*/ 2620169 h 3023418"/>
                                                                                          <a:gd name="connsiteX91" fmla="*/ 838915 w 1363328"/>
                                                                                          <a:gd name="connsiteY91" fmla="*/ 2620169 h 3023418"/>
                                                                                          <a:gd name="connsiteX92" fmla="*/ 832565 w 1363328"/>
                                                                                          <a:gd name="connsiteY92" fmla="*/ 2582069 h 3023418"/>
                                                                                          <a:gd name="connsiteX93" fmla="*/ 819865 w 1363328"/>
                                                                                          <a:gd name="connsiteY93" fmla="*/ 2575719 h 3023418"/>
                                                                                          <a:gd name="connsiteX94" fmla="*/ 1010365 w 1363328"/>
                                                                                          <a:gd name="connsiteY94" fmla="*/ 2702719 h 3023418"/>
                                                                                          <a:gd name="connsiteX95" fmla="*/ 1054815 w 1363328"/>
                                                                                          <a:gd name="connsiteY95" fmla="*/ 2715419 h 3023418"/>
                                                                                          <a:gd name="connsiteX96" fmla="*/ 1029415 w 1363328"/>
                                                                                          <a:gd name="connsiteY96" fmla="*/ 2658269 h 3023418"/>
                                                                                          <a:gd name="connsiteX97" fmla="*/ 1023065 w 1363328"/>
                                                                                          <a:gd name="connsiteY97" fmla="*/ 2613819 h 3023418"/>
                                                                                          <a:gd name="connsiteX98" fmla="*/ 1029415 w 1363328"/>
                                                                                          <a:gd name="connsiteY98" fmla="*/ 2607469 h 3023418"/>
                                                                                          <a:gd name="connsiteX99" fmla="*/ 1238965 w 1363328"/>
                                                                                          <a:gd name="connsiteY99" fmla="*/ 2728119 h 3023418"/>
                                                                                          <a:gd name="connsiteX100" fmla="*/ 1355232 w 1363328"/>
                                                                                          <a:gd name="connsiteY100" fmla="*/ 3014776 h 3023418"/>
                                                                                          <a:gd name="connsiteX0" fmla="*/ 1355232 w 1363328"/>
                                                                                          <a:gd name="connsiteY0" fmla="*/ 3014776 h 3023418"/>
                                                                                          <a:gd name="connsiteX1" fmla="*/ 1016715 w 1363328"/>
                                                                                          <a:gd name="connsiteY1" fmla="*/ 2886869 h 3023418"/>
                                                                                          <a:gd name="connsiteX2" fmla="*/ 1042115 w 1363328"/>
                                                                                          <a:gd name="connsiteY2" fmla="*/ 3023394 h 3023418"/>
                                                                                          <a:gd name="connsiteX3" fmla="*/ 788115 w 1363328"/>
                                                                                          <a:gd name="connsiteY3" fmla="*/ 2874169 h 3023418"/>
                                                                                          <a:gd name="connsiteX4" fmla="*/ 391418 w 1363328"/>
                                                                                          <a:gd name="connsiteY4" fmla="*/ 2640807 h 3023418"/>
                                                                                          <a:gd name="connsiteX5" fmla="*/ 377664 w 1363328"/>
                                                                                          <a:gd name="connsiteY5" fmla="*/ 2670969 h 3023418"/>
                                                                                          <a:gd name="connsiteX6" fmla="*/ 349965 w 1363328"/>
                                                                                          <a:gd name="connsiteY6" fmla="*/ 2715419 h 3023418"/>
                                                                                          <a:gd name="connsiteX7" fmla="*/ 51515 w 1363328"/>
                                                                                          <a:gd name="connsiteY7" fmla="*/ 2582069 h 3023418"/>
                                                                                          <a:gd name="connsiteX8" fmla="*/ 38815 w 1363328"/>
                                                                                          <a:gd name="connsiteY8" fmla="*/ 2543969 h 3023418"/>
                                                                                          <a:gd name="connsiteX9" fmla="*/ 57865 w 1363328"/>
                                                                                          <a:gd name="connsiteY9" fmla="*/ 2499519 h 3023418"/>
                                                                                          <a:gd name="connsiteX10" fmla="*/ 115015 w 1363328"/>
                                                                                          <a:gd name="connsiteY10" fmla="*/ 2270919 h 3023418"/>
                                                                                          <a:gd name="connsiteX11" fmla="*/ 216615 w 1363328"/>
                                                                                          <a:gd name="connsiteY11" fmla="*/ 1928019 h 3023418"/>
                                                                                          <a:gd name="connsiteX12" fmla="*/ 273765 w 1363328"/>
                                                                                          <a:gd name="connsiteY12" fmla="*/ 1788319 h 3023418"/>
                                                                                          <a:gd name="connsiteX13" fmla="*/ 254715 w 1363328"/>
                                                                                          <a:gd name="connsiteY13" fmla="*/ 1667669 h 3023418"/>
                                                                                          <a:gd name="connsiteX14" fmla="*/ 203915 w 1363328"/>
                                                                                          <a:gd name="connsiteY14" fmla="*/ 1597819 h 3023418"/>
                                                                                          <a:gd name="connsiteX15" fmla="*/ 64215 w 1363328"/>
                                                                                          <a:gd name="connsiteY15" fmla="*/ 1508919 h 3023418"/>
                                                                                          <a:gd name="connsiteX16" fmla="*/ 26115 w 1363328"/>
                                                                                          <a:gd name="connsiteY16" fmla="*/ 1451769 h 3023418"/>
                                                                                          <a:gd name="connsiteX17" fmla="*/ 715 w 1363328"/>
                                                                                          <a:gd name="connsiteY17" fmla="*/ 1407319 h 3023418"/>
                                                                                          <a:gd name="connsiteX18" fmla="*/ 13415 w 1363328"/>
                                                                                          <a:gd name="connsiteY18" fmla="*/ 1350169 h 3023418"/>
                                                                                          <a:gd name="connsiteX19" fmla="*/ 76915 w 1363328"/>
                                                                                          <a:gd name="connsiteY19" fmla="*/ 1305719 h 3023418"/>
                                                                                          <a:gd name="connsiteX20" fmla="*/ 210265 w 1363328"/>
                                                                                          <a:gd name="connsiteY20" fmla="*/ 1096169 h 3023418"/>
                                                                                          <a:gd name="connsiteX21" fmla="*/ 330915 w 1363328"/>
                                                                                          <a:gd name="connsiteY21" fmla="*/ 689769 h 3023418"/>
                                                                                          <a:gd name="connsiteX22" fmla="*/ 369015 w 1363328"/>
                                                                                          <a:gd name="connsiteY22" fmla="*/ 359569 h 3023418"/>
                                                                                          <a:gd name="connsiteX23" fmla="*/ 267415 w 1363328"/>
                                                                                          <a:gd name="connsiteY23" fmla="*/ 156369 h 3023418"/>
                                                                                          <a:gd name="connsiteX24" fmla="*/ 222965 w 1363328"/>
                                                                                          <a:gd name="connsiteY24" fmla="*/ 130969 h 3023418"/>
                                                                                          <a:gd name="connsiteX25" fmla="*/ 197565 w 1363328"/>
                                                                                          <a:gd name="connsiteY25" fmla="*/ 130969 h 3023418"/>
                                                                                          <a:gd name="connsiteX26" fmla="*/ 216615 w 1363328"/>
                                                                                          <a:gd name="connsiteY26" fmla="*/ 111919 h 3023418"/>
                                                                                          <a:gd name="connsiteX27" fmla="*/ 278260 w 1363328"/>
                                                                                          <a:gd name="connsiteY27" fmla="*/ 54769 h 3023418"/>
                                                                                          <a:gd name="connsiteX28" fmla="*/ 334055 w 1363328"/>
                                                                                          <a:gd name="connsiteY28" fmla="*/ 0 h 3023418"/>
                                                                                          <a:gd name="connsiteX29" fmla="*/ 388778 w 1363328"/>
                                                                                          <a:gd name="connsiteY29" fmla="*/ 24606 h 3023418"/>
                                                                                          <a:gd name="connsiteX30" fmla="*/ 513353 w 1363328"/>
                                                                                          <a:gd name="connsiteY30" fmla="*/ 207169 h 3023418"/>
                                                                                          <a:gd name="connsiteX31" fmla="*/ 627522 w 1363328"/>
                                                                                          <a:gd name="connsiteY31" fmla="*/ 296862 h 3023418"/>
                                                                                          <a:gd name="connsiteX32" fmla="*/ 711915 w 1363328"/>
                                                                                          <a:gd name="connsiteY32" fmla="*/ 391319 h 3023418"/>
                                                                                          <a:gd name="connsiteX33" fmla="*/ 773559 w 1363328"/>
                                                                                          <a:gd name="connsiteY33" fmla="*/ 386556 h 3023418"/>
                                                                                          <a:gd name="connsiteX34" fmla="*/ 819508 w 1363328"/>
                                                                                          <a:gd name="connsiteY34" fmla="*/ 419893 h 3023418"/>
                                                                                          <a:gd name="connsiteX35" fmla="*/ 838915 w 1363328"/>
                                                                                          <a:gd name="connsiteY35" fmla="*/ 433388 h 3023418"/>
                                                                                          <a:gd name="connsiteX36" fmla="*/ 836489 w 1363328"/>
                                                                                          <a:gd name="connsiteY36" fmla="*/ 432594 h 3023418"/>
                                                                                          <a:gd name="connsiteX37" fmla="*/ 851615 w 1363328"/>
                                                                                          <a:gd name="connsiteY37" fmla="*/ 442119 h 3023418"/>
                                                                                          <a:gd name="connsiteX38" fmla="*/ 884659 w 1363328"/>
                                                                                          <a:gd name="connsiteY38" fmla="*/ 451643 h 3023418"/>
                                                                                          <a:gd name="connsiteX39" fmla="*/ 887085 w 1363328"/>
                                                                                          <a:gd name="connsiteY39" fmla="*/ 427831 h 3023418"/>
                                                                                          <a:gd name="connsiteX40" fmla="*/ 710002 w 1363328"/>
                                                                                          <a:gd name="connsiteY40" fmla="*/ 180182 h 3023418"/>
                                                                                          <a:gd name="connsiteX41" fmla="*/ 690594 w 1363328"/>
                                                                                          <a:gd name="connsiteY41" fmla="*/ 173037 h 3023418"/>
                                                                                          <a:gd name="connsiteX42" fmla="*/ 673613 w 1363328"/>
                                                                                          <a:gd name="connsiteY42" fmla="*/ 158750 h 3023418"/>
                                                                                          <a:gd name="connsiteX43" fmla="*/ 663910 w 1363328"/>
                                                                                          <a:gd name="connsiteY43" fmla="*/ 139700 h 3023418"/>
                                                                                          <a:gd name="connsiteX44" fmla="*/ 656632 w 1363328"/>
                                                                                          <a:gd name="connsiteY44" fmla="*/ 115887 h 3023418"/>
                                                                                          <a:gd name="connsiteX45" fmla="*/ 676037 w 1363328"/>
                                                                                          <a:gd name="connsiteY45" fmla="*/ 96839 h 3023418"/>
                                                                                          <a:gd name="connsiteX46" fmla="*/ 693020 w 1363328"/>
                                                                                          <a:gd name="connsiteY46" fmla="*/ 115887 h 3023418"/>
                                                                                          <a:gd name="connsiteX47" fmla="*/ 773071 w 1363328"/>
                                                                                          <a:gd name="connsiteY47" fmla="*/ 182562 h 3023418"/>
                                                                                          <a:gd name="connsiteX48" fmla="*/ 872529 w 1363328"/>
                                                                                          <a:gd name="connsiteY48" fmla="*/ 242094 h 3023418"/>
                                                                                          <a:gd name="connsiteX49" fmla="*/ 896789 w 1363328"/>
                                                                                          <a:gd name="connsiteY49" fmla="*/ 258762 h 3023418"/>
                                                                                          <a:gd name="connsiteX50" fmla="*/ 975761 w 1363328"/>
                                                                                          <a:gd name="connsiteY50" fmla="*/ 397669 h 3023418"/>
                                                                                          <a:gd name="connsiteX51" fmla="*/ 1042115 w 1363328"/>
                                                                                          <a:gd name="connsiteY51" fmla="*/ 511969 h 3023418"/>
                                                                                          <a:gd name="connsiteX52" fmla="*/ 1073865 w 1363328"/>
                                                                                          <a:gd name="connsiteY52" fmla="*/ 531019 h 3023418"/>
                                                                                          <a:gd name="connsiteX53" fmla="*/ 1137365 w 1363328"/>
                                                                                          <a:gd name="connsiteY53" fmla="*/ 638969 h 3023418"/>
                                                                                          <a:gd name="connsiteX54" fmla="*/ 1213565 w 1363328"/>
                                                                                          <a:gd name="connsiteY54" fmla="*/ 708819 h 3023418"/>
                                                                                          <a:gd name="connsiteX55" fmla="*/ 1213565 w 1363328"/>
                                                                                          <a:gd name="connsiteY55" fmla="*/ 778669 h 3023418"/>
                                                                                          <a:gd name="connsiteX56" fmla="*/ 1213565 w 1363328"/>
                                                                                          <a:gd name="connsiteY56" fmla="*/ 931069 h 3023418"/>
                                                                                          <a:gd name="connsiteX57" fmla="*/ 1219915 w 1363328"/>
                                                                                          <a:gd name="connsiteY57" fmla="*/ 1045369 h 3023418"/>
                                                                                          <a:gd name="connsiteX58" fmla="*/ 1207215 w 1363328"/>
                                                                                          <a:gd name="connsiteY58" fmla="*/ 1083469 h 3023418"/>
                                                                                          <a:gd name="connsiteX59" fmla="*/ 1004015 w 1363328"/>
                                                                                          <a:gd name="connsiteY59" fmla="*/ 1108869 h 3023418"/>
                                                                                          <a:gd name="connsiteX60" fmla="*/ 902415 w 1363328"/>
                                                                                          <a:gd name="connsiteY60" fmla="*/ 1108869 h 3023418"/>
                                                                                          <a:gd name="connsiteX61" fmla="*/ 794465 w 1363328"/>
                                                                                          <a:gd name="connsiteY61" fmla="*/ 1108869 h 3023418"/>
                                                                                          <a:gd name="connsiteX62" fmla="*/ 737315 w 1363328"/>
                                                                                          <a:gd name="connsiteY62" fmla="*/ 1127919 h 3023418"/>
                                                                                          <a:gd name="connsiteX63" fmla="*/ 724615 w 1363328"/>
                                                                                          <a:gd name="connsiteY63" fmla="*/ 1178719 h 3023418"/>
                                                                                          <a:gd name="connsiteX64" fmla="*/ 724615 w 1363328"/>
                                                                                          <a:gd name="connsiteY64" fmla="*/ 1242219 h 3023418"/>
                                                                                          <a:gd name="connsiteX65" fmla="*/ 724615 w 1363328"/>
                                                                                          <a:gd name="connsiteY65" fmla="*/ 1318419 h 3023418"/>
                                                                                          <a:gd name="connsiteX66" fmla="*/ 743665 w 1363328"/>
                                                                                          <a:gd name="connsiteY66" fmla="*/ 1375569 h 3023418"/>
                                                                                          <a:gd name="connsiteX67" fmla="*/ 756365 w 1363328"/>
                                                                                          <a:gd name="connsiteY67" fmla="*/ 1400969 h 3023418"/>
                                                                                          <a:gd name="connsiteX68" fmla="*/ 781765 w 1363328"/>
                                                                                          <a:gd name="connsiteY68" fmla="*/ 1420019 h 3023418"/>
                                                                                          <a:gd name="connsiteX69" fmla="*/ 782907 w 1363328"/>
                                                                                          <a:gd name="connsiteY69" fmla="*/ 1436687 h 3023418"/>
                                                                                          <a:gd name="connsiteX70" fmla="*/ 771134 w 1363328"/>
                                                                                          <a:gd name="connsiteY70" fmla="*/ 1433513 h 3023418"/>
                                                                                          <a:gd name="connsiteX71" fmla="*/ 769065 w 1363328"/>
                                                                                          <a:gd name="connsiteY71" fmla="*/ 1445419 h 3023418"/>
                                                                                          <a:gd name="connsiteX72" fmla="*/ 769065 w 1363328"/>
                                                                                          <a:gd name="connsiteY72" fmla="*/ 1470819 h 3023418"/>
                                                                                          <a:gd name="connsiteX73" fmla="*/ 769065 w 1363328"/>
                                                                                          <a:gd name="connsiteY73" fmla="*/ 1470819 h 3023418"/>
                                                                                          <a:gd name="connsiteX74" fmla="*/ 769065 w 1363328"/>
                                                                                          <a:gd name="connsiteY74" fmla="*/ 1508919 h 3023418"/>
                                                                                          <a:gd name="connsiteX75" fmla="*/ 686515 w 1363328"/>
                                                                                          <a:gd name="connsiteY75" fmla="*/ 1470819 h 3023418"/>
                                                                                          <a:gd name="connsiteX76" fmla="*/ 591265 w 1363328"/>
                                                                                          <a:gd name="connsiteY76" fmla="*/ 1521619 h 3023418"/>
                                                                                          <a:gd name="connsiteX77" fmla="*/ 483315 w 1363328"/>
                                                                                          <a:gd name="connsiteY77" fmla="*/ 1680369 h 3023418"/>
                                                                                          <a:gd name="connsiteX78" fmla="*/ 476965 w 1363328"/>
                                                                                          <a:gd name="connsiteY78" fmla="*/ 1794669 h 3023418"/>
                                                                                          <a:gd name="connsiteX79" fmla="*/ 502365 w 1363328"/>
                                                                                          <a:gd name="connsiteY79" fmla="*/ 1915319 h 3023418"/>
                                                                                          <a:gd name="connsiteX80" fmla="*/ 502365 w 1363328"/>
                                                                                          <a:gd name="connsiteY80" fmla="*/ 2055019 h 3023418"/>
                                                                                          <a:gd name="connsiteX81" fmla="*/ 502365 w 1363328"/>
                                                                                          <a:gd name="connsiteY81" fmla="*/ 2232819 h 3023418"/>
                                                                                          <a:gd name="connsiteX82" fmla="*/ 502365 w 1363328"/>
                                                                                          <a:gd name="connsiteY82" fmla="*/ 2391569 h 3023418"/>
                                                                                          <a:gd name="connsiteX83" fmla="*/ 502365 w 1363328"/>
                                                                                          <a:gd name="connsiteY83" fmla="*/ 2524919 h 3023418"/>
                                                                                          <a:gd name="connsiteX84" fmla="*/ 515065 w 1363328"/>
                                                                                          <a:gd name="connsiteY84" fmla="*/ 2613819 h 3023418"/>
                                                                                          <a:gd name="connsiteX85" fmla="*/ 584915 w 1363328"/>
                                                                                          <a:gd name="connsiteY85" fmla="*/ 2626519 h 3023418"/>
                                                                                          <a:gd name="connsiteX86" fmla="*/ 661115 w 1363328"/>
                                                                                          <a:gd name="connsiteY86" fmla="*/ 2601119 h 3023418"/>
                                                                                          <a:gd name="connsiteX87" fmla="*/ 699215 w 1363328"/>
                                                                                          <a:gd name="connsiteY87" fmla="*/ 2550319 h 3023418"/>
                                                                                          <a:gd name="connsiteX88" fmla="*/ 712153 w 1363328"/>
                                                                                          <a:gd name="connsiteY88" fmla="*/ 2537619 h 3023418"/>
                                                                                          <a:gd name="connsiteX89" fmla="*/ 762715 w 1363328"/>
                                                                                          <a:gd name="connsiteY89" fmla="*/ 2594769 h 3023418"/>
                                                                                          <a:gd name="connsiteX90" fmla="*/ 813515 w 1363328"/>
                                                                                          <a:gd name="connsiteY90" fmla="*/ 2620169 h 3023418"/>
                                                                                          <a:gd name="connsiteX91" fmla="*/ 838915 w 1363328"/>
                                                                                          <a:gd name="connsiteY91" fmla="*/ 2620169 h 3023418"/>
                                                                                          <a:gd name="connsiteX92" fmla="*/ 832565 w 1363328"/>
                                                                                          <a:gd name="connsiteY92" fmla="*/ 2582069 h 3023418"/>
                                                                                          <a:gd name="connsiteX93" fmla="*/ 819865 w 1363328"/>
                                                                                          <a:gd name="connsiteY93" fmla="*/ 2575719 h 3023418"/>
                                                                                          <a:gd name="connsiteX94" fmla="*/ 1010365 w 1363328"/>
                                                                                          <a:gd name="connsiteY94" fmla="*/ 2702719 h 3023418"/>
                                                                                          <a:gd name="connsiteX95" fmla="*/ 1054815 w 1363328"/>
                                                                                          <a:gd name="connsiteY95" fmla="*/ 2715419 h 3023418"/>
                                                                                          <a:gd name="connsiteX96" fmla="*/ 1029415 w 1363328"/>
                                                                                          <a:gd name="connsiteY96" fmla="*/ 2658269 h 3023418"/>
                                                                                          <a:gd name="connsiteX97" fmla="*/ 1023065 w 1363328"/>
                                                                                          <a:gd name="connsiteY97" fmla="*/ 2613819 h 3023418"/>
                                                                                          <a:gd name="connsiteX98" fmla="*/ 1029415 w 1363328"/>
                                                                                          <a:gd name="connsiteY98" fmla="*/ 2607469 h 3023418"/>
                                                                                          <a:gd name="connsiteX99" fmla="*/ 1238965 w 1363328"/>
                                                                                          <a:gd name="connsiteY99" fmla="*/ 2728119 h 3023418"/>
                                                                                          <a:gd name="connsiteX100" fmla="*/ 1355232 w 1363328"/>
                                                                                          <a:gd name="connsiteY100" fmla="*/ 3014776 h 3023418"/>
                                                                                          <a:gd name="connsiteX0" fmla="*/ 1355232 w 1363328"/>
                                                                                          <a:gd name="connsiteY0" fmla="*/ 3014776 h 3023418"/>
                                                                                          <a:gd name="connsiteX1" fmla="*/ 1016715 w 1363328"/>
                                                                                          <a:gd name="connsiteY1" fmla="*/ 2886869 h 3023418"/>
                                                                                          <a:gd name="connsiteX2" fmla="*/ 1042115 w 1363328"/>
                                                                                          <a:gd name="connsiteY2" fmla="*/ 3023394 h 3023418"/>
                                                                                          <a:gd name="connsiteX3" fmla="*/ 788115 w 1363328"/>
                                                                                          <a:gd name="connsiteY3" fmla="*/ 2874169 h 3023418"/>
                                                                                          <a:gd name="connsiteX4" fmla="*/ 391418 w 1363328"/>
                                                                                          <a:gd name="connsiteY4" fmla="*/ 2640807 h 3023418"/>
                                                                                          <a:gd name="connsiteX5" fmla="*/ 377664 w 1363328"/>
                                                                                          <a:gd name="connsiteY5" fmla="*/ 2670969 h 3023418"/>
                                                                                          <a:gd name="connsiteX6" fmla="*/ 349965 w 1363328"/>
                                                                                          <a:gd name="connsiteY6" fmla="*/ 2715419 h 3023418"/>
                                                                                          <a:gd name="connsiteX7" fmla="*/ 51515 w 1363328"/>
                                                                                          <a:gd name="connsiteY7" fmla="*/ 2582069 h 3023418"/>
                                                                                          <a:gd name="connsiteX8" fmla="*/ 38815 w 1363328"/>
                                                                                          <a:gd name="connsiteY8" fmla="*/ 2543969 h 3023418"/>
                                                                                          <a:gd name="connsiteX9" fmla="*/ 57865 w 1363328"/>
                                                                                          <a:gd name="connsiteY9" fmla="*/ 2499519 h 3023418"/>
                                                                                          <a:gd name="connsiteX10" fmla="*/ 115015 w 1363328"/>
                                                                                          <a:gd name="connsiteY10" fmla="*/ 2270919 h 3023418"/>
                                                                                          <a:gd name="connsiteX11" fmla="*/ 216615 w 1363328"/>
                                                                                          <a:gd name="connsiteY11" fmla="*/ 1928019 h 3023418"/>
                                                                                          <a:gd name="connsiteX12" fmla="*/ 273765 w 1363328"/>
                                                                                          <a:gd name="connsiteY12" fmla="*/ 1788319 h 3023418"/>
                                                                                          <a:gd name="connsiteX13" fmla="*/ 254715 w 1363328"/>
                                                                                          <a:gd name="connsiteY13" fmla="*/ 1667669 h 3023418"/>
                                                                                          <a:gd name="connsiteX14" fmla="*/ 203915 w 1363328"/>
                                                                                          <a:gd name="connsiteY14" fmla="*/ 1597819 h 3023418"/>
                                                                                          <a:gd name="connsiteX15" fmla="*/ 64215 w 1363328"/>
                                                                                          <a:gd name="connsiteY15" fmla="*/ 1508919 h 3023418"/>
                                                                                          <a:gd name="connsiteX16" fmla="*/ 26115 w 1363328"/>
                                                                                          <a:gd name="connsiteY16" fmla="*/ 1451769 h 3023418"/>
                                                                                          <a:gd name="connsiteX17" fmla="*/ 715 w 1363328"/>
                                                                                          <a:gd name="connsiteY17" fmla="*/ 1407319 h 3023418"/>
                                                                                          <a:gd name="connsiteX18" fmla="*/ 13415 w 1363328"/>
                                                                                          <a:gd name="connsiteY18" fmla="*/ 1350169 h 3023418"/>
                                                                                          <a:gd name="connsiteX19" fmla="*/ 76915 w 1363328"/>
                                                                                          <a:gd name="connsiteY19" fmla="*/ 1305719 h 3023418"/>
                                                                                          <a:gd name="connsiteX20" fmla="*/ 210265 w 1363328"/>
                                                                                          <a:gd name="connsiteY20" fmla="*/ 1096169 h 3023418"/>
                                                                                          <a:gd name="connsiteX21" fmla="*/ 330915 w 1363328"/>
                                                                                          <a:gd name="connsiteY21" fmla="*/ 689769 h 3023418"/>
                                                                                          <a:gd name="connsiteX22" fmla="*/ 369015 w 1363328"/>
                                                                                          <a:gd name="connsiteY22" fmla="*/ 359569 h 3023418"/>
                                                                                          <a:gd name="connsiteX23" fmla="*/ 267415 w 1363328"/>
                                                                                          <a:gd name="connsiteY23" fmla="*/ 156369 h 3023418"/>
                                                                                          <a:gd name="connsiteX24" fmla="*/ 222965 w 1363328"/>
                                                                                          <a:gd name="connsiteY24" fmla="*/ 130969 h 3023418"/>
                                                                                          <a:gd name="connsiteX25" fmla="*/ 197565 w 1363328"/>
                                                                                          <a:gd name="connsiteY25" fmla="*/ 130969 h 3023418"/>
                                                                                          <a:gd name="connsiteX26" fmla="*/ 216615 w 1363328"/>
                                                                                          <a:gd name="connsiteY26" fmla="*/ 111919 h 3023418"/>
                                                                                          <a:gd name="connsiteX27" fmla="*/ 278260 w 1363328"/>
                                                                                          <a:gd name="connsiteY27" fmla="*/ 54769 h 3023418"/>
                                                                                          <a:gd name="connsiteX28" fmla="*/ 334055 w 1363328"/>
                                                                                          <a:gd name="connsiteY28" fmla="*/ 0 h 3023418"/>
                                                                                          <a:gd name="connsiteX29" fmla="*/ 388778 w 1363328"/>
                                                                                          <a:gd name="connsiteY29" fmla="*/ 24606 h 3023418"/>
                                                                                          <a:gd name="connsiteX30" fmla="*/ 513353 w 1363328"/>
                                                                                          <a:gd name="connsiteY30" fmla="*/ 207169 h 3023418"/>
                                                                                          <a:gd name="connsiteX31" fmla="*/ 627522 w 1363328"/>
                                                                                          <a:gd name="connsiteY31" fmla="*/ 296862 h 3023418"/>
                                                                                          <a:gd name="connsiteX32" fmla="*/ 711915 w 1363328"/>
                                                                                          <a:gd name="connsiteY32" fmla="*/ 391319 h 3023418"/>
                                                                                          <a:gd name="connsiteX33" fmla="*/ 773559 w 1363328"/>
                                                                                          <a:gd name="connsiteY33" fmla="*/ 386556 h 3023418"/>
                                                                                          <a:gd name="connsiteX34" fmla="*/ 819508 w 1363328"/>
                                                                                          <a:gd name="connsiteY34" fmla="*/ 419893 h 3023418"/>
                                                                                          <a:gd name="connsiteX35" fmla="*/ 838915 w 1363328"/>
                                                                                          <a:gd name="connsiteY35" fmla="*/ 433388 h 3023418"/>
                                                                                          <a:gd name="connsiteX36" fmla="*/ 836489 w 1363328"/>
                                                                                          <a:gd name="connsiteY36" fmla="*/ 432594 h 3023418"/>
                                                                                          <a:gd name="connsiteX37" fmla="*/ 851615 w 1363328"/>
                                                                                          <a:gd name="connsiteY37" fmla="*/ 442119 h 3023418"/>
                                                                                          <a:gd name="connsiteX38" fmla="*/ 884659 w 1363328"/>
                                                                                          <a:gd name="connsiteY38" fmla="*/ 451643 h 3023418"/>
                                                                                          <a:gd name="connsiteX39" fmla="*/ 887085 w 1363328"/>
                                                                                          <a:gd name="connsiteY39" fmla="*/ 427831 h 3023418"/>
                                                                                          <a:gd name="connsiteX40" fmla="*/ 710002 w 1363328"/>
                                                                                          <a:gd name="connsiteY40" fmla="*/ 180182 h 3023418"/>
                                                                                          <a:gd name="connsiteX41" fmla="*/ 690594 w 1363328"/>
                                                                                          <a:gd name="connsiteY41" fmla="*/ 173037 h 3023418"/>
                                                                                          <a:gd name="connsiteX42" fmla="*/ 673613 w 1363328"/>
                                                                                          <a:gd name="connsiteY42" fmla="*/ 158750 h 3023418"/>
                                                                                          <a:gd name="connsiteX43" fmla="*/ 663910 w 1363328"/>
                                                                                          <a:gd name="connsiteY43" fmla="*/ 139700 h 3023418"/>
                                                                                          <a:gd name="connsiteX44" fmla="*/ 656632 w 1363328"/>
                                                                                          <a:gd name="connsiteY44" fmla="*/ 115887 h 3023418"/>
                                                                                          <a:gd name="connsiteX45" fmla="*/ 676037 w 1363328"/>
                                                                                          <a:gd name="connsiteY45" fmla="*/ 96839 h 3023418"/>
                                                                                          <a:gd name="connsiteX46" fmla="*/ 693020 w 1363328"/>
                                                                                          <a:gd name="connsiteY46" fmla="*/ 115887 h 3023418"/>
                                                                                          <a:gd name="connsiteX47" fmla="*/ 773071 w 1363328"/>
                                                                                          <a:gd name="connsiteY47" fmla="*/ 182562 h 3023418"/>
                                                                                          <a:gd name="connsiteX48" fmla="*/ 872529 w 1363328"/>
                                                                                          <a:gd name="connsiteY48" fmla="*/ 242094 h 3023418"/>
                                                                                          <a:gd name="connsiteX49" fmla="*/ 896789 w 1363328"/>
                                                                                          <a:gd name="connsiteY49" fmla="*/ 258762 h 3023418"/>
                                                                                          <a:gd name="connsiteX50" fmla="*/ 975761 w 1363328"/>
                                                                                          <a:gd name="connsiteY50" fmla="*/ 397669 h 3023418"/>
                                                                                          <a:gd name="connsiteX51" fmla="*/ 1042115 w 1363328"/>
                                                                                          <a:gd name="connsiteY51" fmla="*/ 511969 h 3023418"/>
                                                                                          <a:gd name="connsiteX52" fmla="*/ 1073865 w 1363328"/>
                                                                                          <a:gd name="connsiteY52" fmla="*/ 531019 h 3023418"/>
                                                                                          <a:gd name="connsiteX53" fmla="*/ 1137365 w 1363328"/>
                                                                                          <a:gd name="connsiteY53" fmla="*/ 638969 h 3023418"/>
                                                                                          <a:gd name="connsiteX54" fmla="*/ 1213565 w 1363328"/>
                                                                                          <a:gd name="connsiteY54" fmla="*/ 708819 h 3023418"/>
                                                                                          <a:gd name="connsiteX55" fmla="*/ 1213565 w 1363328"/>
                                                                                          <a:gd name="connsiteY55" fmla="*/ 778669 h 3023418"/>
                                                                                          <a:gd name="connsiteX56" fmla="*/ 1213565 w 1363328"/>
                                                                                          <a:gd name="connsiteY56" fmla="*/ 931069 h 3023418"/>
                                                                                          <a:gd name="connsiteX57" fmla="*/ 1219915 w 1363328"/>
                                                                                          <a:gd name="connsiteY57" fmla="*/ 1045369 h 3023418"/>
                                                                                          <a:gd name="connsiteX58" fmla="*/ 1207215 w 1363328"/>
                                                                                          <a:gd name="connsiteY58" fmla="*/ 1083469 h 3023418"/>
                                                                                          <a:gd name="connsiteX59" fmla="*/ 1004015 w 1363328"/>
                                                                                          <a:gd name="connsiteY59" fmla="*/ 1108869 h 3023418"/>
                                                                                          <a:gd name="connsiteX60" fmla="*/ 902415 w 1363328"/>
                                                                                          <a:gd name="connsiteY60" fmla="*/ 1108869 h 3023418"/>
                                                                                          <a:gd name="connsiteX61" fmla="*/ 794465 w 1363328"/>
                                                                                          <a:gd name="connsiteY61" fmla="*/ 1108869 h 3023418"/>
                                                                                          <a:gd name="connsiteX62" fmla="*/ 737315 w 1363328"/>
                                                                                          <a:gd name="connsiteY62" fmla="*/ 1127919 h 3023418"/>
                                                                                          <a:gd name="connsiteX63" fmla="*/ 724615 w 1363328"/>
                                                                                          <a:gd name="connsiteY63" fmla="*/ 1178719 h 3023418"/>
                                                                                          <a:gd name="connsiteX64" fmla="*/ 724615 w 1363328"/>
                                                                                          <a:gd name="connsiteY64" fmla="*/ 1242219 h 3023418"/>
                                                                                          <a:gd name="connsiteX65" fmla="*/ 724615 w 1363328"/>
                                                                                          <a:gd name="connsiteY65" fmla="*/ 1318419 h 3023418"/>
                                                                                          <a:gd name="connsiteX66" fmla="*/ 743665 w 1363328"/>
                                                                                          <a:gd name="connsiteY66" fmla="*/ 1375569 h 3023418"/>
                                                                                          <a:gd name="connsiteX67" fmla="*/ 756365 w 1363328"/>
                                                                                          <a:gd name="connsiteY67" fmla="*/ 1400969 h 3023418"/>
                                                                                          <a:gd name="connsiteX68" fmla="*/ 767211 w 1363328"/>
                                                                                          <a:gd name="connsiteY68" fmla="*/ 1420019 h 3023418"/>
                                                                                          <a:gd name="connsiteX69" fmla="*/ 782907 w 1363328"/>
                                                                                          <a:gd name="connsiteY69" fmla="*/ 1436687 h 3023418"/>
                                                                                          <a:gd name="connsiteX70" fmla="*/ 771134 w 1363328"/>
                                                                                          <a:gd name="connsiteY70" fmla="*/ 1433513 h 3023418"/>
                                                                                          <a:gd name="connsiteX71" fmla="*/ 769065 w 1363328"/>
                                                                                          <a:gd name="connsiteY71" fmla="*/ 1445419 h 3023418"/>
                                                                                          <a:gd name="connsiteX72" fmla="*/ 769065 w 1363328"/>
                                                                                          <a:gd name="connsiteY72" fmla="*/ 1470819 h 3023418"/>
                                                                                          <a:gd name="connsiteX73" fmla="*/ 769065 w 1363328"/>
                                                                                          <a:gd name="connsiteY73" fmla="*/ 1470819 h 3023418"/>
                                                                                          <a:gd name="connsiteX74" fmla="*/ 769065 w 1363328"/>
                                                                                          <a:gd name="connsiteY74" fmla="*/ 1508919 h 3023418"/>
                                                                                          <a:gd name="connsiteX75" fmla="*/ 686515 w 1363328"/>
                                                                                          <a:gd name="connsiteY75" fmla="*/ 1470819 h 3023418"/>
                                                                                          <a:gd name="connsiteX76" fmla="*/ 591265 w 1363328"/>
                                                                                          <a:gd name="connsiteY76" fmla="*/ 1521619 h 3023418"/>
                                                                                          <a:gd name="connsiteX77" fmla="*/ 483315 w 1363328"/>
                                                                                          <a:gd name="connsiteY77" fmla="*/ 1680369 h 3023418"/>
                                                                                          <a:gd name="connsiteX78" fmla="*/ 476965 w 1363328"/>
                                                                                          <a:gd name="connsiteY78" fmla="*/ 1794669 h 3023418"/>
                                                                                          <a:gd name="connsiteX79" fmla="*/ 502365 w 1363328"/>
                                                                                          <a:gd name="connsiteY79" fmla="*/ 1915319 h 3023418"/>
                                                                                          <a:gd name="connsiteX80" fmla="*/ 502365 w 1363328"/>
                                                                                          <a:gd name="connsiteY80" fmla="*/ 2055019 h 3023418"/>
                                                                                          <a:gd name="connsiteX81" fmla="*/ 502365 w 1363328"/>
                                                                                          <a:gd name="connsiteY81" fmla="*/ 2232819 h 3023418"/>
                                                                                          <a:gd name="connsiteX82" fmla="*/ 502365 w 1363328"/>
                                                                                          <a:gd name="connsiteY82" fmla="*/ 2391569 h 3023418"/>
                                                                                          <a:gd name="connsiteX83" fmla="*/ 502365 w 1363328"/>
                                                                                          <a:gd name="connsiteY83" fmla="*/ 2524919 h 3023418"/>
                                                                                          <a:gd name="connsiteX84" fmla="*/ 515065 w 1363328"/>
                                                                                          <a:gd name="connsiteY84" fmla="*/ 2613819 h 3023418"/>
                                                                                          <a:gd name="connsiteX85" fmla="*/ 584915 w 1363328"/>
                                                                                          <a:gd name="connsiteY85" fmla="*/ 2626519 h 3023418"/>
                                                                                          <a:gd name="connsiteX86" fmla="*/ 661115 w 1363328"/>
                                                                                          <a:gd name="connsiteY86" fmla="*/ 2601119 h 3023418"/>
                                                                                          <a:gd name="connsiteX87" fmla="*/ 699215 w 1363328"/>
                                                                                          <a:gd name="connsiteY87" fmla="*/ 2550319 h 3023418"/>
                                                                                          <a:gd name="connsiteX88" fmla="*/ 712153 w 1363328"/>
                                                                                          <a:gd name="connsiteY88" fmla="*/ 2537619 h 3023418"/>
                                                                                          <a:gd name="connsiteX89" fmla="*/ 762715 w 1363328"/>
                                                                                          <a:gd name="connsiteY89" fmla="*/ 2594769 h 3023418"/>
                                                                                          <a:gd name="connsiteX90" fmla="*/ 813515 w 1363328"/>
                                                                                          <a:gd name="connsiteY90" fmla="*/ 2620169 h 3023418"/>
                                                                                          <a:gd name="connsiteX91" fmla="*/ 838915 w 1363328"/>
                                                                                          <a:gd name="connsiteY91" fmla="*/ 2620169 h 3023418"/>
                                                                                          <a:gd name="connsiteX92" fmla="*/ 832565 w 1363328"/>
                                                                                          <a:gd name="connsiteY92" fmla="*/ 2582069 h 3023418"/>
                                                                                          <a:gd name="connsiteX93" fmla="*/ 819865 w 1363328"/>
                                                                                          <a:gd name="connsiteY93" fmla="*/ 2575719 h 3023418"/>
                                                                                          <a:gd name="connsiteX94" fmla="*/ 1010365 w 1363328"/>
                                                                                          <a:gd name="connsiteY94" fmla="*/ 2702719 h 3023418"/>
                                                                                          <a:gd name="connsiteX95" fmla="*/ 1054815 w 1363328"/>
                                                                                          <a:gd name="connsiteY95" fmla="*/ 2715419 h 3023418"/>
                                                                                          <a:gd name="connsiteX96" fmla="*/ 1029415 w 1363328"/>
                                                                                          <a:gd name="connsiteY96" fmla="*/ 2658269 h 3023418"/>
                                                                                          <a:gd name="connsiteX97" fmla="*/ 1023065 w 1363328"/>
                                                                                          <a:gd name="connsiteY97" fmla="*/ 2613819 h 3023418"/>
                                                                                          <a:gd name="connsiteX98" fmla="*/ 1029415 w 1363328"/>
                                                                                          <a:gd name="connsiteY98" fmla="*/ 2607469 h 3023418"/>
                                                                                          <a:gd name="connsiteX99" fmla="*/ 1238965 w 1363328"/>
                                                                                          <a:gd name="connsiteY99" fmla="*/ 2728119 h 3023418"/>
                                                                                          <a:gd name="connsiteX100" fmla="*/ 1355232 w 1363328"/>
                                                                                          <a:gd name="connsiteY100" fmla="*/ 3014776 h 3023418"/>
                                                                                          <a:gd name="connsiteX0" fmla="*/ 1355232 w 1363328"/>
                                                                                          <a:gd name="connsiteY0" fmla="*/ 3014776 h 3023418"/>
                                                                                          <a:gd name="connsiteX1" fmla="*/ 1016715 w 1363328"/>
                                                                                          <a:gd name="connsiteY1" fmla="*/ 2886869 h 3023418"/>
                                                                                          <a:gd name="connsiteX2" fmla="*/ 1042115 w 1363328"/>
                                                                                          <a:gd name="connsiteY2" fmla="*/ 3023394 h 3023418"/>
                                                                                          <a:gd name="connsiteX3" fmla="*/ 788115 w 1363328"/>
                                                                                          <a:gd name="connsiteY3" fmla="*/ 2874169 h 3023418"/>
                                                                                          <a:gd name="connsiteX4" fmla="*/ 391418 w 1363328"/>
                                                                                          <a:gd name="connsiteY4" fmla="*/ 2640807 h 3023418"/>
                                                                                          <a:gd name="connsiteX5" fmla="*/ 377664 w 1363328"/>
                                                                                          <a:gd name="connsiteY5" fmla="*/ 2670969 h 3023418"/>
                                                                                          <a:gd name="connsiteX6" fmla="*/ 349965 w 1363328"/>
                                                                                          <a:gd name="connsiteY6" fmla="*/ 2715419 h 3023418"/>
                                                                                          <a:gd name="connsiteX7" fmla="*/ 51515 w 1363328"/>
                                                                                          <a:gd name="connsiteY7" fmla="*/ 2582069 h 3023418"/>
                                                                                          <a:gd name="connsiteX8" fmla="*/ 38815 w 1363328"/>
                                                                                          <a:gd name="connsiteY8" fmla="*/ 2543969 h 3023418"/>
                                                                                          <a:gd name="connsiteX9" fmla="*/ 57865 w 1363328"/>
                                                                                          <a:gd name="connsiteY9" fmla="*/ 2499519 h 3023418"/>
                                                                                          <a:gd name="connsiteX10" fmla="*/ 115015 w 1363328"/>
                                                                                          <a:gd name="connsiteY10" fmla="*/ 2270919 h 3023418"/>
                                                                                          <a:gd name="connsiteX11" fmla="*/ 216615 w 1363328"/>
                                                                                          <a:gd name="connsiteY11" fmla="*/ 1928019 h 3023418"/>
                                                                                          <a:gd name="connsiteX12" fmla="*/ 273765 w 1363328"/>
                                                                                          <a:gd name="connsiteY12" fmla="*/ 1788319 h 3023418"/>
                                                                                          <a:gd name="connsiteX13" fmla="*/ 254715 w 1363328"/>
                                                                                          <a:gd name="connsiteY13" fmla="*/ 1667669 h 3023418"/>
                                                                                          <a:gd name="connsiteX14" fmla="*/ 203915 w 1363328"/>
                                                                                          <a:gd name="connsiteY14" fmla="*/ 1597819 h 3023418"/>
                                                                                          <a:gd name="connsiteX15" fmla="*/ 64215 w 1363328"/>
                                                                                          <a:gd name="connsiteY15" fmla="*/ 1508919 h 3023418"/>
                                                                                          <a:gd name="connsiteX16" fmla="*/ 26115 w 1363328"/>
                                                                                          <a:gd name="connsiteY16" fmla="*/ 1451769 h 3023418"/>
                                                                                          <a:gd name="connsiteX17" fmla="*/ 715 w 1363328"/>
                                                                                          <a:gd name="connsiteY17" fmla="*/ 1407319 h 3023418"/>
                                                                                          <a:gd name="connsiteX18" fmla="*/ 13415 w 1363328"/>
                                                                                          <a:gd name="connsiteY18" fmla="*/ 1350169 h 3023418"/>
                                                                                          <a:gd name="connsiteX19" fmla="*/ 76915 w 1363328"/>
                                                                                          <a:gd name="connsiteY19" fmla="*/ 1305719 h 3023418"/>
                                                                                          <a:gd name="connsiteX20" fmla="*/ 210265 w 1363328"/>
                                                                                          <a:gd name="connsiteY20" fmla="*/ 1096169 h 3023418"/>
                                                                                          <a:gd name="connsiteX21" fmla="*/ 330915 w 1363328"/>
                                                                                          <a:gd name="connsiteY21" fmla="*/ 689769 h 3023418"/>
                                                                                          <a:gd name="connsiteX22" fmla="*/ 369015 w 1363328"/>
                                                                                          <a:gd name="connsiteY22" fmla="*/ 359569 h 3023418"/>
                                                                                          <a:gd name="connsiteX23" fmla="*/ 267415 w 1363328"/>
                                                                                          <a:gd name="connsiteY23" fmla="*/ 156369 h 3023418"/>
                                                                                          <a:gd name="connsiteX24" fmla="*/ 222965 w 1363328"/>
                                                                                          <a:gd name="connsiteY24" fmla="*/ 130969 h 3023418"/>
                                                                                          <a:gd name="connsiteX25" fmla="*/ 197565 w 1363328"/>
                                                                                          <a:gd name="connsiteY25" fmla="*/ 130969 h 3023418"/>
                                                                                          <a:gd name="connsiteX26" fmla="*/ 216615 w 1363328"/>
                                                                                          <a:gd name="connsiteY26" fmla="*/ 111919 h 3023418"/>
                                                                                          <a:gd name="connsiteX27" fmla="*/ 278260 w 1363328"/>
                                                                                          <a:gd name="connsiteY27" fmla="*/ 54769 h 3023418"/>
                                                                                          <a:gd name="connsiteX28" fmla="*/ 334055 w 1363328"/>
                                                                                          <a:gd name="connsiteY28" fmla="*/ 0 h 3023418"/>
                                                                                          <a:gd name="connsiteX29" fmla="*/ 388778 w 1363328"/>
                                                                                          <a:gd name="connsiteY29" fmla="*/ 24606 h 3023418"/>
                                                                                          <a:gd name="connsiteX30" fmla="*/ 513353 w 1363328"/>
                                                                                          <a:gd name="connsiteY30" fmla="*/ 207169 h 3023418"/>
                                                                                          <a:gd name="connsiteX31" fmla="*/ 627522 w 1363328"/>
                                                                                          <a:gd name="connsiteY31" fmla="*/ 296862 h 3023418"/>
                                                                                          <a:gd name="connsiteX32" fmla="*/ 711915 w 1363328"/>
                                                                                          <a:gd name="connsiteY32" fmla="*/ 391319 h 3023418"/>
                                                                                          <a:gd name="connsiteX33" fmla="*/ 773559 w 1363328"/>
                                                                                          <a:gd name="connsiteY33" fmla="*/ 386556 h 3023418"/>
                                                                                          <a:gd name="connsiteX34" fmla="*/ 819508 w 1363328"/>
                                                                                          <a:gd name="connsiteY34" fmla="*/ 419893 h 3023418"/>
                                                                                          <a:gd name="connsiteX35" fmla="*/ 838915 w 1363328"/>
                                                                                          <a:gd name="connsiteY35" fmla="*/ 433388 h 3023418"/>
                                                                                          <a:gd name="connsiteX36" fmla="*/ 836489 w 1363328"/>
                                                                                          <a:gd name="connsiteY36" fmla="*/ 432594 h 3023418"/>
                                                                                          <a:gd name="connsiteX37" fmla="*/ 851615 w 1363328"/>
                                                                                          <a:gd name="connsiteY37" fmla="*/ 442119 h 3023418"/>
                                                                                          <a:gd name="connsiteX38" fmla="*/ 884659 w 1363328"/>
                                                                                          <a:gd name="connsiteY38" fmla="*/ 451643 h 3023418"/>
                                                                                          <a:gd name="connsiteX39" fmla="*/ 887085 w 1363328"/>
                                                                                          <a:gd name="connsiteY39" fmla="*/ 427831 h 3023418"/>
                                                                                          <a:gd name="connsiteX40" fmla="*/ 710002 w 1363328"/>
                                                                                          <a:gd name="connsiteY40" fmla="*/ 180182 h 3023418"/>
                                                                                          <a:gd name="connsiteX41" fmla="*/ 690594 w 1363328"/>
                                                                                          <a:gd name="connsiteY41" fmla="*/ 173037 h 3023418"/>
                                                                                          <a:gd name="connsiteX42" fmla="*/ 673613 w 1363328"/>
                                                                                          <a:gd name="connsiteY42" fmla="*/ 158750 h 3023418"/>
                                                                                          <a:gd name="connsiteX43" fmla="*/ 663910 w 1363328"/>
                                                                                          <a:gd name="connsiteY43" fmla="*/ 139700 h 3023418"/>
                                                                                          <a:gd name="connsiteX44" fmla="*/ 656632 w 1363328"/>
                                                                                          <a:gd name="connsiteY44" fmla="*/ 115887 h 3023418"/>
                                                                                          <a:gd name="connsiteX45" fmla="*/ 676037 w 1363328"/>
                                                                                          <a:gd name="connsiteY45" fmla="*/ 96839 h 3023418"/>
                                                                                          <a:gd name="connsiteX46" fmla="*/ 693020 w 1363328"/>
                                                                                          <a:gd name="connsiteY46" fmla="*/ 115887 h 3023418"/>
                                                                                          <a:gd name="connsiteX47" fmla="*/ 773071 w 1363328"/>
                                                                                          <a:gd name="connsiteY47" fmla="*/ 182562 h 3023418"/>
                                                                                          <a:gd name="connsiteX48" fmla="*/ 872529 w 1363328"/>
                                                                                          <a:gd name="connsiteY48" fmla="*/ 242094 h 3023418"/>
                                                                                          <a:gd name="connsiteX49" fmla="*/ 896789 w 1363328"/>
                                                                                          <a:gd name="connsiteY49" fmla="*/ 258762 h 3023418"/>
                                                                                          <a:gd name="connsiteX50" fmla="*/ 975761 w 1363328"/>
                                                                                          <a:gd name="connsiteY50" fmla="*/ 397669 h 3023418"/>
                                                                                          <a:gd name="connsiteX51" fmla="*/ 1042115 w 1363328"/>
                                                                                          <a:gd name="connsiteY51" fmla="*/ 511969 h 3023418"/>
                                                                                          <a:gd name="connsiteX52" fmla="*/ 1073865 w 1363328"/>
                                                                                          <a:gd name="connsiteY52" fmla="*/ 531019 h 3023418"/>
                                                                                          <a:gd name="connsiteX53" fmla="*/ 1137365 w 1363328"/>
                                                                                          <a:gd name="connsiteY53" fmla="*/ 638969 h 3023418"/>
                                                                                          <a:gd name="connsiteX54" fmla="*/ 1213565 w 1363328"/>
                                                                                          <a:gd name="connsiteY54" fmla="*/ 708819 h 3023418"/>
                                                                                          <a:gd name="connsiteX55" fmla="*/ 1213565 w 1363328"/>
                                                                                          <a:gd name="connsiteY55" fmla="*/ 778669 h 3023418"/>
                                                                                          <a:gd name="connsiteX56" fmla="*/ 1213565 w 1363328"/>
                                                                                          <a:gd name="connsiteY56" fmla="*/ 931069 h 3023418"/>
                                                                                          <a:gd name="connsiteX57" fmla="*/ 1219915 w 1363328"/>
                                                                                          <a:gd name="connsiteY57" fmla="*/ 1045369 h 3023418"/>
                                                                                          <a:gd name="connsiteX58" fmla="*/ 1207215 w 1363328"/>
                                                                                          <a:gd name="connsiteY58" fmla="*/ 1083469 h 3023418"/>
                                                                                          <a:gd name="connsiteX59" fmla="*/ 1004015 w 1363328"/>
                                                                                          <a:gd name="connsiteY59" fmla="*/ 1108869 h 3023418"/>
                                                                                          <a:gd name="connsiteX60" fmla="*/ 902415 w 1363328"/>
                                                                                          <a:gd name="connsiteY60" fmla="*/ 1108869 h 3023418"/>
                                                                                          <a:gd name="connsiteX61" fmla="*/ 794465 w 1363328"/>
                                                                                          <a:gd name="connsiteY61" fmla="*/ 1108869 h 3023418"/>
                                                                                          <a:gd name="connsiteX62" fmla="*/ 737315 w 1363328"/>
                                                                                          <a:gd name="connsiteY62" fmla="*/ 1127919 h 3023418"/>
                                                                                          <a:gd name="connsiteX63" fmla="*/ 724615 w 1363328"/>
                                                                                          <a:gd name="connsiteY63" fmla="*/ 1178719 h 3023418"/>
                                                                                          <a:gd name="connsiteX64" fmla="*/ 724615 w 1363328"/>
                                                                                          <a:gd name="connsiteY64" fmla="*/ 1242219 h 3023418"/>
                                                                                          <a:gd name="connsiteX65" fmla="*/ 724615 w 1363328"/>
                                                                                          <a:gd name="connsiteY65" fmla="*/ 1318419 h 3023418"/>
                                                                                          <a:gd name="connsiteX66" fmla="*/ 743665 w 1363328"/>
                                                                                          <a:gd name="connsiteY66" fmla="*/ 1375569 h 3023418"/>
                                                                                          <a:gd name="connsiteX67" fmla="*/ 756365 w 1363328"/>
                                                                                          <a:gd name="connsiteY67" fmla="*/ 1400969 h 3023418"/>
                                                                                          <a:gd name="connsiteX68" fmla="*/ 767211 w 1363328"/>
                                                                                          <a:gd name="connsiteY68" fmla="*/ 1420019 h 3023418"/>
                                                                                          <a:gd name="connsiteX69" fmla="*/ 770778 w 1363328"/>
                                                                                          <a:gd name="connsiteY69" fmla="*/ 1434306 h 3023418"/>
                                                                                          <a:gd name="connsiteX70" fmla="*/ 771134 w 1363328"/>
                                                                                          <a:gd name="connsiteY70" fmla="*/ 1433513 h 3023418"/>
                                                                                          <a:gd name="connsiteX71" fmla="*/ 769065 w 1363328"/>
                                                                                          <a:gd name="connsiteY71" fmla="*/ 1445419 h 3023418"/>
                                                                                          <a:gd name="connsiteX72" fmla="*/ 769065 w 1363328"/>
                                                                                          <a:gd name="connsiteY72" fmla="*/ 1470819 h 3023418"/>
                                                                                          <a:gd name="connsiteX73" fmla="*/ 769065 w 1363328"/>
                                                                                          <a:gd name="connsiteY73" fmla="*/ 1470819 h 3023418"/>
                                                                                          <a:gd name="connsiteX74" fmla="*/ 769065 w 1363328"/>
                                                                                          <a:gd name="connsiteY74" fmla="*/ 1508919 h 3023418"/>
                                                                                          <a:gd name="connsiteX75" fmla="*/ 686515 w 1363328"/>
                                                                                          <a:gd name="connsiteY75" fmla="*/ 1470819 h 3023418"/>
                                                                                          <a:gd name="connsiteX76" fmla="*/ 591265 w 1363328"/>
                                                                                          <a:gd name="connsiteY76" fmla="*/ 1521619 h 3023418"/>
                                                                                          <a:gd name="connsiteX77" fmla="*/ 483315 w 1363328"/>
                                                                                          <a:gd name="connsiteY77" fmla="*/ 1680369 h 3023418"/>
                                                                                          <a:gd name="connsiteX78" fmla="*/ 476965 w 1363328"/>
                                                                                          <a:gd name="connsiteY78" fmla="*/ 1794669 h 3023418"/>
                                                                                          <a:gd name="connsiteX79" fmla="*/ 502365 w 1363328"/>
                                                                                          <a:gd name="connsiteY79" fmla="*/ 1915319 h 3023418"/>
                                                                                          <a:gd name="connsiteX80" fmla="*/ 502365 w 1363328"/>
                                                                                          <a:gd name="connsiteY80" fmla="*/ 2055019 h 3023418"/>
                                                                                          <a:gd name="connsiteX81" fmla="*/ 502365 w 1363328"/>
                                                                                          <a:gd name="connsiteY81" fmla="*/ 2232819 h 3023418"/>
                                                                                          <a:gd name="connsiteX82" fmla="*/ 502365 w 1363328"/>
                                                                                          <a:gd name="connsiteY82" fmla="*/ 2391569 h 3023418"/>
                                                                                          <a:gd name="connsiteX83" fmla="*/ 502365 w 1363328"/>
                                                                                          <a:gd name="connsiteY83" fmla="*/ 2524919 h 3023418"/>
                                                                                          <a:gd name="connsiteX84" fmla="*/ 515065 w 1363328"/>
                                                                                          <a:gd name="connsiteY84" fmla="*/ 2613819 h 3023418"/>
                                                                                          <a:gd name="connsiteX85" fmla="*/ 584915 w 1363328"/>
                                                                                          <a:gd name="connsiteY85" fmla="*/ 2626519 h 3023418"/>
                                                                                          <a:gd name="connsiteX86" fmla="*/ 661115 w 1363328"/>
                                                                                          <a:gd name="connsiteY86" fmla="*/ 2601119 h 3023418"/>
                                                                                          <a:gd name="connsiteX87" fmla="*/ 699215 w 1363328"/>
                                                                                          <a:gd name="connsiteY87" fmla="*/ 2550319 h 3023418"/>
                                                                                          <a:gd name="connsiteX88" fmla="*/ 712153 w 1363328"/>
                                                                                          <a:gd name="connsiteY88" fmla="*/ 2537619 h 3023418"/>
                                                                                          <a:gd name="connsiteX89" fmla="*/ 762715 w 1363328"/>
                                                                                          <a:gd name="connsiteY89" fmla="*/ 2594769 h 3023418"/>
                                                                                          <a:gd name="connsiteX90" fmla="*/ 813515 w 1363328"/>
                                                                                          <a:gd name="connsiteY90" fmla="*/ 2620169 h 3023418"/>
                                                                                          <a:gd name="connsiteX91" fmla="*/ 838915 w 1363328"/>
                                                                                          <a:gd name="connsiteY91" fmla="*/ 2620169 h 3023418"/>
                                                                                          <a:gd name="connsiteX92" fmla="*/ 832565 w 1363328"/>
                                                                                          <a:gd name="connsiteY92" fmla="*/ 2582069 h 3023418"/>
                                                                                          <a:gd name="connsiteX93" fmla="*/ 819865 w 1363328"/>
                                                                                          <a:gd name="connsiteY93" fmla="*/ 2575719 h 3023418"/>
                                                                                          <a:gd name="connsiteX94" fmla="*/ 1010365 w 1363328"/>
                                                                                          <a:gd name="connsiteY94" fmla="*/ 2702719 h 3023418"/>
                                                                                          <a:gd name="connsiteX95" fmla="*/ 1054815 w 1363328"/>
                                                                                          <a:gd name="connsiteY95" fmla="*/ 2715419 h 3023418"/>
                                                                                          <a:gd name="connsiteX96" fmla="*/ 1029415 w 1363328"/>
                                                                                          <a:gd name="connsiteY96" fmla="*/ 2658269 h 3023418"/>
                                                                                          <a:gd name="connsiteX97" fmla="*/ 1023065 w 1363328"/>
                                                                                          <a:gd name="connsiteY97" fmla="*/ 2613819 h 3023418"/>
                                                                                          <a:gd name="connsiteX98" fmla="*/ 1029415 w 1363328"/>
                                                                                          <a:gd name="connsiteY98" fmla="*/ 2607469 h 3023418"/>
                                                                                          <a:gd name="connsiteX99" fmla="*/ 1238965 w 1363328"/>
                                                                                          <a:gd name="connsiteY99" fmla="*/ 2728119 h 3023418"/>
                                                                                          <a:gd name="connsiteX100" fmla="*/ 1355232 w 1363328"/>
                                                                                          <a:gd name="connsiteY100" fmla="*/ 3014776 h 3023418"/>
                                                                                          <a:gd name="connsiteX0" fmla="*/ 1355232 w 1363328"/>
                                                                                          <a:gd name="connsiteY0" fmla="*/ 3014776 h 3023418"/>
                                                                                          <a:gd name="connsiteX1" fmla="*/ 1016715 w 1363328"/>
                                                                                          <a:gd name="connsiteY1" fmla="*/ 2886869 h 3023418"/>
                                                                                          <a:gd name="connsiteX2" fmla="*/ 1042115 w 1363328"/>
                                                                                          <a:gd name="connsiteY2" fmla="*/ 3023394 h 3023418"/>
                                                                                          <a:gd name="connsiteX3" fmla="*/ 788115 w 1363328"/>
                                                                                          <a:gd name="connsiteY3" fmla="*/ 2874169 h 3023418"/>
                                                                                          <a:gd name="connsiteX4" fmla="*/ 391418 w 1363328"/>
                                                                                          <a:gd name="connsiteY4" fmla="*/ 2640807 h 3023418"/>
                                                                                          <a:gd name="connsiteX5" fmla="*/ 377664 w 1363328"/>
                                                                                          <a:gd name="connsiteY5" fmla="*/ 2670969 h 3023418"/>
                                                                                          <a:gd name="connsiteX6" fmla="*/ 349965 w 1363328"/>
                                                                                          <a:gd name="connsiteY6" fmla="*/ 2715419 h 3023418"/>
                                                                                          <a:gd name="connsiteX7" fmla="*/ 51515 w 1363328"/>
                                                                                          <a:gd name="connsiteY7" fmla="*/ 2582069 h 3023418"/>
                                                                                          <a:gd name="connsiteX8" fmla="*/ 38815 w 1363328"/>
                                                                                          <a:gd name="connsiteY8" fmla="*/ 2543969 h 3023418"/>
                                                                                          <a:gd name="connsiteX9" fmla="*/ 57865 w 1363328"/>
                                                                                          <a:gd name="connsiteY9" fmla="*/ 2499519 h 3023418"/>
                                                                                          <a:gd name="connsiteX10" fmla="*/ 115015 w 1363328"/>
                                                                                          <a:gd name="connsiteY10" fmla="*/ 2270919 h 3023418"/>
                                                                                          <a:gd name="connsiteX11" fmla="*/ 216615 w 1363328"/>
                                                                                          <a:gd name="connsiteY11" fmla="*/ 1928019 h 3023418"/>
                                                                                          <a:gd name="connsiteX12" fmla="*/ 273765 w 1363328"/>
                                                                                          <a:gd name="connsiteY12" fmla="*/ 1788319 h 3023418"/>
                                                                                          <a:gd name="connsiteX13" fmla="*/ 254715 w 1363328"/>
                                                                                          <a:gd name="connsiteY13" fmla="*/ 1667669 h 3023418"/>
                                                                                          <a:gd name="connsiteX14" fmla="*/ 203915 w 1363328"/>
                                                                                          <a:gd name="connsiteY14" fmla="*/ 1597819 h 3023418"/>
                                                                                          <a:gd name="connsiteX15" fmla="*/ 64215 w 1363328"/>
                                                                                          <a:gd name="connsiteY15" fmla="*/ 1508919 h 3023418"/>
                                                                                          <a:gd name="connsiteX16" fmla="*/ 26115 w 1363328"/>
                                                                                          <a:gd name="connsiteY16" fmla="*/ 1451769 h 3023418"/>
                                                                                          <a:gd name="connsiteX17" fmla="*/ 715 w 1363328"/>
                                                                                          <a:gd name="connsiteY17" fmla="*/ 1407319 h 3023418"/>
                                                                                          <a:gd name="connsiteX18" fmla="*/ 13415 w 1363328"/>
                                                                                          <a:gd name="connsiteY18" fmla="*/ 1350169 h 3023418"/>
                                                                                          <a:gd name="connsiteX19" fmla="*/ 76915 w 1363328"/>
                                                                                          <a:gd name="connsiteY19" fmla="*/ 1305719 h 3023418"/>
                                                                                          <a:gd name="connsiteX20" fmla="*/ 210265 w 1363328"/>
                                                                                          <a:gd name="connsiteY20" fmla="*/ 1096169 h 3023418"/>
                                                                                          <a:gd name="connsiteX21" fmla="*/ 330915 w 1363328"/>
                                                                                          <a:gd name="connsiteY21" fmla="*/ 689769 h 3023418"/>
                                                                                          <a:gd name="connsiteX22" fmla="*/ 369015 w 1363328"/>
                                                                                          <a:gd name="connsiteY22" fmla="*/ 359569 h 3023418"/>
                                                                                          <a:gd name="connsiteX23" fmla="*/ 267415 w 1363328"/>
                                                                                          <a:gd name="connsiteY23" fmla="*/ 156369 h 3023418"/>
                                                                                          <a:gd name="connsiteX24" fmla="*/ 222965 w 1363328"/>
                                                                                          <a:gd name="connsiteY24" fmla="*/ 130969 h 3023418"/>
                                                                                          <a:gd name="connsiteX25" fmla="*/ 197565 w 1363328"/>
                                                                                          <a:gd name="connsiteY25" fmla="*/ 130969 h 3023418"/>
                                                                                          <a:gd name="connsiteX26" fmla="*/ 216615 w 1363328"/>
                                                                                          <a:gd name="connsiteY26" fmla="*/ 111919 h 3023418"/>
                                                                                          <a:gd name="connsiteX27" fmla="*/ 278260 w 1363328"/>
                                                                                          <a:gd name="connsiteY27" fmla="*/ 54769 h 3023418"/>
                                                                                          <a:gd name="connsiteX28" fmla="*/ 334055 w 1363328"/>
                                                                                          <a:gd name="connsiteY28" fmla="*/ 0 h 3023418"/>
                                                                                          <a:gd name="connsiteX29" fmla="*/ 388778 w 1363328"/>
                                                                                          <a:gd name="connsiteY29" fmla="*/ 24606 h 3023418"/>
                                                                                          <a:gd name="connsiteX30" fmla="*/ 513353 w 1363328"/>
                                                                                          <a:gd name="connsiteY30" fmla="*/ 207169 h 3023418"/>
                                                                                          <a:gd name="connsiteX31" fmla="*/ 627522 w 1363328"/>
                                                                                          <a:gd name="connsiteY31" fmla="*/ 296862 h 3023418"/>
                                                                                          <a:gd name="connsiteX32" fmla="*/ 711915 w 1363328"/>
                                                                                          <a:gd name="connsiteY32" fmla="*/ 391319 h 3023418"/>
                                                                                          <a:gd name="connsiteX33" fmla="*/ 773559 w 1363328"/>
                                                                                          <a:gd name="connsiteY33" fmla="*/ 386556 h 3023418"/>
                                                                                          <a:gd name="connsiteX34" fmla="*/ 819508 w 1363328"/>
                                                                                          <a:gd name="connsiteY34" fmla="*/ 419893 h 3023418"/>
                                                                                          <a:gd name="connsiteX35" fmla="*/ 838915 w 1363328"/>
                                                                                          <a:gd name="connsiteY35" fmla="*/ 433388 h 3023418"/>
                                                                                          <a:gd name="connsiteX36" fmla="*/ 836489 w 1363328"/>
                                                                                          <a:gd name="connsiteY36" fmla="*/ 432594 h 3023418"/>
                                                                                          <a:gd name="connsiteX37" fmla="*/ 851615 w 1363328"/>
                                                                                          <a:gd name="connsiteY37" fmla="*/ 442119 h 3023418"/>
                                                                                          <a:gd name="connsiteX38" fmla="*/ 884659 w 1363328"/>
                                                                                          <a:gd name="connsiteY38" fmla="*/ 451643 h 3023418"/>
                                                                                          <a:gd name="connsiteX39" fmla="*/ 887085 w 1363328"/>
                                                                                          <a:gd name="connsiteY39" fmla="*/ 427831 h 3023418"/>
                                                                                          <a:gd name="connsiteX40" fmla="*/ 710002 w 1363328"/>
                                                                                          <a:gd name="connsiteY40" fmla="*/ 180182 h 3023418"/>
                                                                                          <a:gd name="connsiteX41" fmla="*/ 690594 w 1363328"/>
                                                                                          <a:gd name="connsiteY41" fmla="*/ 173037 h 3023418"/>
                                                                                          <a:gd name="connsiteX42" fmla="*/ 673613 w 1363328"/>
                                                                                          <a:gd name="connsiteY42" fmla="*/ 158750 h 3023418"/>
                                                                                          <a:gd name="connsiteX43" fmla="*/ 663910 w 1363328"/>
                                                                                          <a:gd name="connsiteY43" fmla="*/ 139700 h 3023418"/>
                                                                                          <a:gd name="connsiteX44" fmla="*/ 656632 w 1363328"/>
                                                                                          <a:gd name="connsiteY44" fmla="*/ 115887 h 3023418"/>
                                                                                          <a:gd name="connsiteX45" fmla="*/ 676037 w 1363328"/>
                                                                                          <a:gd name="connsiteY45" fmla="*/ 96839 h 3023418"/>
                                                                                          <a:gd name="connsiteX46" fmla="*/ 693020 w 1363328"/>
                                                                                          <a:gd name="connsiteY46" fmla="*/ 115887 h 3023418"/>
                                                                                          <a:gd name="connsiteX47" fmla="*/ 773071 w 1363328"/>
                                                                                          <a:gd name="connsiteY47" fmla="*/ 182562 h 3023418"/>
                                                                                          <a:gd name="connsiteX48" fmla="*/ 872529 w 1363328"/>
                                                                                          <a:gd name="connsiteY48" fmla="*/ 242094 h 3023418"/>
                                                                                          <a:gd name="connsiteX49" fmla="*/ 896789 w 1363328"/>
                                                                                          <a:gd name="connsiteY49" fmla="*/ 258762 h 3023418"/>
                                                                                          <a:gd name="connsiteX50" fmla="*/ 975761 w 1363328"/>
                                                                                          <a:gd name="connsiteY50" fmla="*/ 397669 h 3023418"/>
                                                                                          <a:gd name="connsiteX51" fmla="*/ 1042115 w 1363328"/>
                                                                                          <a:gd name="connsiteY51" fmla="*/ 511969 h 3023418"/>
                                                                                          <a:gd name="connsiteX52" fmla="*/ 1073865 w 1363328"/>
                                                                                          <a:gd name="connsiteY52" fmla="*/ 531019 h 3023418"/>
                                                                                          <a:gd name="connsiteX53" fmla="*/ 1137365 w 1363328"/>
                                                                                          <a:gd name="connsiteY53" fmla="*/ 638969 h 3023418"/>
                                                                                          <a:gd name="connsiteX54" fmla="*/ 1213565 w 1363328"/>
                                                                                          <a:gd name="connsiteY54" fmla="*/ 708819 h 3023418"/>
                                                                                          <a:gd name="connsiteX55" fmla="*/ 1213565 w 1363328"/>
                                                                                          <a:gd name="connsiteY55" fmla="*/ 778669 h 3023418"/>
                                                                                          <a:gd name="connsiteX56" fmla="*/ 1213565 w 1363328"/>
                                                                                          <a:gd name="connsiteY56" fmla="*/ 931069 h 3023418"/>
                                                                                          <a:gd name="connsiteX57" fmla="*/ 1219915 w 1363328"/>
                                                                                          <a:gd name="connsiteY57" fmla="*/ 1045369 h 3023418"/>
                                                                                          <a:gd name="connsiteX58" fmla="*/ 1207215 w 1363328"/>
                                                                                          <a:gd name="connsiteY58" fmla="*/ 1083469 h 3023418"/>
                                                                                          <a:gd name="connsiteX59" fmla="*/ 1004015 w 1363328"/>
                                                                                          <a:gd name="connsiteY59" fmla="*/ 1108869 h 3023418"/>
                                                                                          <a:gd name="connsiteX60" fmla="*/ 902415 w 1363328"/>
                                                                                          <a:gd name="connsiteY60" fmla="*/ 1108869 h 3023418"/>
                                                                                          <a:gd name="connsiteX61" fmla="*/ 794465 w 1363328"/>
                                                                                          <a:gd name="connsiteY61" fmla="*/ 1108869 h 3023418"/>
                                                                                          <a:gd name="connsiteX62" fmla="*/ 737315 w 1363328"/>
                                                                                          <a:gd name="connsiteY62" fmla="*/ 1127919 h 3023418"/>
                                                                                          <a:gd name="connsiteX63" fmla="*/ 724615 w 1363328"/>
                                                                                          <a:gd name="connsiteY63" fmla="*/ 1178719 h 3023418"/>
                                                                                          <a:gd name="connsiteX64" fmla="*/ 724615 w 1363328"/>
                                                                                          <a:gd name="connsiteY64" fmla="*/ 1242219 h 3023418"/>
                                                                                          <a:gd name="connsiteX65" fmla="*/ 724615 w 1363328"/>
                                                                                          <a:gd name="connsiteY65" fmla="*/ 1318419 h 3023418"/>
                                                                                          <a:gd name="connsiteX66" fmla="*/ 743665 w 1363328"/>
                                                                                          <a:gd name="connsiteY66" fmla="*/ 1375569 h 3023418"/>
                                                                                          <a:gd name="connsiteX67" fmla="*/ 756365 w 1363328"/>
                                                                                          <a:gd name="connsiteY67" fmla="*/ 1400969 h 3023418"/>
                                                                                          <a:gd name="connsiteX68" fmla="*/ 767211 w 1363328"/>
                                                                                          <a:gd name="connsiteY68" fmla="*/ 1420019 h 3023418"/>
                                                                                          <a:gd name="connsiteX69" fmla="*/ 770778 w 1363328"/>
                                                                                          <a:gd name="connsiteY69" fmla="*/ 1434306 h 3023418"/>
                                                                                          <a:gd name="connsiteX70" fmla="*/ 771134 w 1363328"/>
                                                                                          <a:gd name="connsiteY70" fmla="*/ 1433513 h 3023418"/>
                                                                                          <a:gd name="connsiteX71" fmla="*/ 759361 w 1363328"/>
                                                                                          <a:gd name="connsiteY71" fmla="*/ 1445419 h 3023418"/>
                                                                                          <a:gd name="connsiteX72" fmla="*/ 769065 w 1363328"/>
                                                                                          <a:gd name="connsiteY72" fmla="*/ 1470819 h 3023418"/>
                                                                                          <a:gd name="connsiteX73" fmla="*/ 769065 w 1363328"/>
                                                                                          <a:gd name="connsiteY73" fmla="*/ 1470819 h 3023418"/>
                                                                                          <a:gd name="connsiteX74" fmla="*/ 769065 w 1363328"/>
                                                                                          <a:gd name="connsiteY74" fmla="*/ 1508919 h 3023418"/>
                                                                                          <a:gd name="connsiteX75" fmla="*/ 686515 w 1363328"/>
                                                                                          <a:gd name="connsiteY75" fmla="*/ 1470819 h 3023418"/>
                                                                                          <a:gd name="connsiteX76" fmla="*/ 591265 w 1363328"/>
                                                                                          <a:gd name="connsiteY76" fmla="*/ 1521619 h 3023418"/>
                                                                                          <a:gd name="connsiteX77" fmla="*/ 483315 w 1363328"/>
                                                                                          <a:gd name="connsiteY77" fmla="*/ 1680369 h 3023418"/>
                                                                                          <a:gd name="connsiteX78" fmla="*/ 476965 w 1363328"/>
                                                                                          <a:gd name="connsiteY78" fmla="*/ 1794669 h 3023418"/>
                                                                                          <a:gd name="connsiteX79" fmla="*/ 502365 w 1363328"/>
                                                                                          <a:gd name="connsiteY79" fmla="*/ 1915319 h 3023418"/>
                                                                                          <a:gd name="connsiteX80" fmla="*/ 502365 w 1363328"/>
                                                                                          <a:gd name="connsiteY80" fmla="*/ 2055019 h 3023418"/>
                                                                                          <a:gd name="connsiteX81" fmla="*/ 502365 w 1363328"/>
                                                                                          <a:gd name="connsiteY81" fmla="*/ 2232819 h 3023418"/>
                                                                                          <a:gd name="connsiteX82" fmla="*/ 502365 w 1363328"/>
                                                                                          <a:gd name="connsiteY82" fmla="*/ 2391569 h 3023418"/>
                                                                                          <a:gd name="connsiteX83" fmla="*/ 502365 w 1363328"/>
                                                                                          <a:gd name="connsiteY83" fmla="*/ 2524919 h 3023418"/>
                                                                                          <a:gd name="connsiteX84" fmla="*/ 515065 w 1363328"/>
                                                                                          <a:gd name="connsiteY84" fmla="*/ 2613819 h 3023418"/>
                                                                                          <a:gd name="connsiteX85" fmla="*/ 584915 w 1363328"/>
                                                                                          <a:gd name="connsiteY85" fmla="*/ 2626519 h 3023418"/>
                                                                                          <a:gd name="connsiteX86" fmla="*/ 661115 w 1363328"/>
                                                                                          <a:gd name="connsiteY86" fmla="*/ 2601119 h 3023418"/>
                                                                                          <a:gd name="connsiteX87" fmla="*/ 699215 w 1363328"/>
                                                                                          <a:gd name="connsiteY87" fmla="*/ 2550319 h 3023418"/>
                                                                                          <a:gd name="connsiteX88" fmla="*/ 712153 w 1363328"/>
                                                                                          <a:gd name="connsiteY88" fmla="*/ 2537619 h 3023418"/>
                                                                                          <a:gd name="connsiteX89" fmla="*/ 762715 w 1363328"/>
                                                                                          <a:gd name="connsiteY89" fmla="*/ 2594769 h 3023418"/>
                                                                                          <a:gd name="connsiteX90" fmla="*/ 813515 w 1363328"/>
                                                                                          <a:gd name="connsiteY90" fmla="*/ 2620169 h 3023418"/>
                                                                                          <a:gd name="connsiteX91" fmla="*/ 838915 w 1363328"/>
                                                                                          <a:gd name="connsiteY91" fmla="*/ 2620169 h 3023418"/>
                                                                                          <a:gd name="connsiteX92" fmla="*/ 832565 w 1363328"/>
                                                                                          <a:gd name="connsiteY92" fmla="*/ 2582069 h 3023418"/>
                                                                                          <a:gd name="connsiteX93" fmla="*/ 819865 w 1363328"/>
                                                                                          <a:gd name="connsiteY93" fmla="*/ 2575719 h 3023418"/>
                                                                                          <a:gd name="connsiteX94" fmla="*/ 1010365 w 1363328"/>
                                                                                          <a:gd name="connsiteY94" fmla="*/ 2702719 h 3023418"/>
                                                                                          <a:gd name="connsiteX95" fmla="*/ 1054815 w 1363328"/>
                                                                                          <a:gd name="connsiteY95" fmla="*/ 2715419 h 3023418"/>
                                                                                          <a:gd name="connsiteX96" fmla="*/ 1029415 w 1363328"/>
                                                                                          <a:gd name="connsiteY96" fmla="*/ 2658269 h 3023418"/>
                                                                                          <a:gd name="connsiteX97" fmla="*/ 1023065 w 1363328"/>
                                                                                          <a:gd name="connsiteY97" fmla="*/ 2613819 h 3023418"/>
                                                                                          <a:gd name="connsiteX98" fmla="*/ 1029415 w 1363328"/>
                                                                                          <a:gd name="connsiteY98" fmla="*/ 2607469 h 3023418"/>
                                                                                          <a:gd name="connsiteX99" fmla="*/ 1238965 w 1363328"/>
                                                                                          <a:gd name="connsiteY99" fmla="*/ 2728119 h 3023418"/>
                                                                                          <a:gd name="connsiteX100" fmla="*/ 1355232 w 1363328"/>
                                                                                          <a:gd name="connsiteY100" fmla="*/ 3014776 h 3023418"/>
                                                                                          <a:gd name="connsiteX0" fmla="*/ 1355232 w 1363328"/>
                                                                                          <a:gd name="connsiteY0" fmla="*/ 3014776 h 3023418"/>
                                                                                          <a:gd name="connsiteX1" fmla="*/ 1016715 w 1363328"/>
                                                                                          <a:gd name="connsiteY1" fmla="*/ 2886869 h 3023418"/>
                                                                                          <a:gd name="connsiteX2" fmla="*/ 1042115 w 1363328"/>
                                                                                          <a:gd name="connsiteY2" fmla="*/ 3023394 h 3023418"/>
                                                                                          <a:gd name="connsiteX3" fmla="*/ 788115 w 1363328"/>
                                                                                          <a:gd name="connsiteY3" fmla="*/ 2874169 h 3023418"/>
                                                                                          <a:gd name="connsiteX4" fmla="*/ 391418 w 1363328"/>
                                                                                          <a:gd name="connsiteY4" fmla="*/ 2640807 h 3023418"/>
                                                                                          <a:gd name="connsiteX5" fmla="*/ 377664 w 1363328"/>
                                                                                          <a:gd name="connsiteY5" fmla="*/ 2670969 h 3023418"/>
                                                                                          <a:gd name="connsiteX6" fmla="*/ 349965 w 1363328"/>
                                                                                          <a:gd name="connsiteY6" fmla="*/ 2715419 h 3023418"/>
                                                                                          <a:gd name="connsiteX7" fmla="*/ 51515 w 1363328"/>
                                                                                          <a:gd name="connsiteY7" fmla="*/ 2582069 h 3023418"/>
                                                                                          <a:gd name="connsiteX8" fmla="*/ 38815 w 1363328"/>
                                                                                          <a:gd name="connsiteY8" fmla="*/ 2543969 h 3023418"/>
                                                                                          <a:gd name="connsiteX9" fmla="*/ 57865 w 1363328"/>
                                                                                          <a:gd name="connsiteY9" fmla="*/ 2499519 h 3023418"/>
                                                                                          <a:gd name="connsiteX10" fmla="*/ 115015 w 1363328"/>
                                                                                          <a:gd name="connsiteY10" fmla="*/ 2270919 h 3023418"/>
                                                                                          <a:gd name="connsiteX11" fmla="*/ 216615 w 1363328"/>
                                                                                          <a:gd name="connsiteY11" fmla="*/ 1928019 h 3023418"/>
                                                                                          <a:gd name="connsiteX12" fmla="*/ 273765 w 1363328"/>
                                                                                          <a:gd name="connsiteY12" fmla="*/ 1788319 h 3023418"/>
                                                                                          <a:gd name="connsiteX13" fmla="*/ 254715 w 1363328"/>
                                                                                          <a:gd name="connsiteY13" fmla="*/ 1667669 h 3023418"/>
                                                                                          <a:gd name="connsiteX14" fmla="*/ 203915 w 1363328"/>
                                                                                          <a:gd name="connsiteY14" fmla="*/ 1597819 h 3023418"/>
                                                                                          <a:gd name="connsiteX15" fmla="*/ 64215 w 1363328"/>
                                                                                          <a:gd name="connsiteY15" fmla="*/ 1508919 h 3023418"/>
                                                                                          <a:gd name="connsiteX16" fmla="*/ 26115 w 1363328"/>
                                                                                          <a:gd name="connsiteY16" fmla="*/ 1451769 h 3023418"/>
                                                                                          <a:gd name="connsiteX17" fmla="*/ 715 w 1363328"/>
                                                                                          <a:gd name="connsiteY17" fmla="*/ 1407319 h 3023418"/>
                                                                                          <a:gd name="connsiteX18" fmla="*/ 13415 w 1363328"/>
                                                                                          <a:gd name="connsiteY18" fmla="*/ 1350169 h 3023418"/>
                                                                                          <a:gd name="connsiteX19" fmla="*/ 76915 w 1363328"/>
                                                                                          <a:gd name="connsiteY19" fmla="*/ 1305719 h 3023418"/>
                                                                                          <a:gd name="connsiteX20" fmla="*/ 210265 w 1363328"/>
                                                                                          <a:gd name="connsiteY20" fmla="*/ 1096169 h 3023418"/>
                                                                                          <a:gd name="connsiteX21" fmla="*/ 330915 w 1363328"/>
                                                                                          <a:gd name="connsiteY21" fmla="*/ 689769 h 3023418"/>
                                                                                          <a:gd name="connsiteX22" fmla="*/ 369015 w 1363328"/>
                                                                                          <a:gd name="connsiteY22" fmla="*/ 359569 h 3023418"/>
                                                                                          <a:gd name="connsiteX23" fmla="*/ 267415 w 1363328"/>
                                                                                          <a:gd name="connsiteY23" fmla="*/ 156369 h 3023418"/>
                                                                                          <a:gd name="connsiteX24" fmla="*/ 222965 w 1363328"/>
                                                                                          <a:gd name="connsiteY24" fmla="*/ 130969 h 3023418"/>
                                                                                          <a:gd name="connsiteX25" fmla="*/ 197565 w 1363328"/>
                                                                                          <a:gd name="connsiteY25" fmla="*/ 130969 h 3023418"/>
                                                                                          <a:gd name="connsiteX26" fmla="*/ 216615 w 1363328"/>
                                                                                          <a:gd name="connsiteY26" fmla="*/ 111919 h 3023418"/>
                                                                                          <a:gd name="connsiteX27" fmla="*/ 278260 w 1363328"/>
                                                                                          <a:gd name="connsiteY27" fmla="*/ 54769 h 3023418"/>
                                                                                          <a:gd name="connsiteX28" fmla="*/ 334055 w 1363328"/>
                                                                                          <a:gd name="connsiteY28" fmla="*/ 0 h 3023418"/>
                                                                                          <a:gd name="connsiteX29" fmla="*/ 388778 w 1363328"/>
                                                                                          <a:gd name="connsiteY29" fmla="*/ 24606 h 3023418"/>
                                                                                          <a:gd name="connsiteX30" fmla="*/ 513353 w 1363328"/>
                                                                                          <a:gd name="connsiteY30" fmla="*/ 207169 h 3023418"/>
                                                                                          <a:gd name="connsiteX31" fmla="*/ 627522 w 1363328"/>
                                                                                          <a:gd name="connsiteY31" fmla="*/ 296862 h 3023418"/>
                                                                                          <a:gd name="connsiteX32" fmla="*/ 711915 w 1363328"/>
                                                                                          <a:gd name="connsiteY32" fmla="*/ 391319 h 3023418"/>
                                                                                          <a:gd name="connsiteX33" fmla="*/ 773559 w 1363328"/>
                                                                                          <a:gd name="connsiteY33" fmla="*/ 386556 h 3023418"/>
                                                                                          <a:gd name="connsiteX34" fmla="*/ 819508 w 1363328"/>
                                                                                          <a:gd name="connsiteY34" fmla="*/ 419893 h 3023418"/>
                                                                                          <a:gd name="connsiteX35" fmla="*/ 838915 w 1363328"/>
                                                                                          <a:gd name="connsiteY35" fmla="*/ 433388 h 3023418"/>
                                                                                          <a:gd name="connsiteX36" fmla="*/ 836489 w 1363328"/>
                                                                                          <a:gd name="connsiteY36" fmla="*/ 432594 h 3023418"/>
                                                                                          <a:gd name="connsiteX37" fmla="*/ 851615 w 1363328"/>
                                                                                          <a:gd name="connsiteY37" fmla="*/ 442119 h 3023418"/>
                                                                                          <a:gd name="connsiteX38" fmla="*/ 884659 w 1363328"/>
                                                                                          <a:gd name="connsiteY38" fmla="*/ 451643 h 3023418"/>
                                                                                          <a:gd name="connsiteX39" fmla="*/ 887085 w 1363328"/>
                                                                                          <a:gd name="connsiteY39" fmla="*/ 427831 h 3023418"/>
                                                                                          <a:gd name="connsiteX40" fmla="*/ 710002 w 1363328"/>
                                                                                          <a:gd name="connsiteY40" fmla="*/ 180182 h 3023418"/>
                                                                                          <a:gd name="connsiteX41" fmla="*/ 690594 w 1363328"/>
                                                                                          <a:gd name="connsiteY41" fmla="*/ 173037 h 3023418"/>
                                                                                          <a:gd name="connsiteX42" fmla="*/ 673613 w 1363328"/>
                                                                                          <a:gd name="connsiteY42" fmla="*/ 158750 h 3023418"/>
                                                                                          <a:gd name="connsiteX43" fmla="*/ 663910 w 1363328"/>
                                                                                          <a:gd name="connsiteY43" fmla="*/ 139700 h 3023418"/>
                                                                                          <a:gd name="connsiteX44" fmla="*/ 656632 w 1363328"/>
                                                                                          <a:gd name="connsiteY44" fmla="*/ 115887 h 3023418"/>
                                                                                          <a:gd name="connsiteX45" fmla="*/ 676037 w 1363328"/>
                                                                                          <a:gd name="connsiteY45" fmla="*/ 96839 h 3023418"/>
                                                                                          <a:gd name="connsiteX46" fmla="*/ 693020 w 1363328"/>
                                                                                          <a:gd name="connsiteY46" fmla="*/ 115887 h 3023418"/>
                                                                                          <a:gd name="connsiteX47" fmla="*/ 773071 w 1363328"/>
                                                                                          <a:gd name="connsiteY47" fmla="*/ 182562 h 3023418"/>
                                                                                          <a:gd name="connsiteX48" fmla="*/ 872529 w 1363328"/>
                                                                                          <a:gd name="connsiteY48" fmla="*/ 242094 h 3023418"/>
                                                                                          <a:gd name="connsiteX49" fmla="*/ 896789 w 1363328"/>
                                                                                          <a:gd name="connsiteY49" fmla="*/ 258762 h 3023418"/>
                                                                                          <a:gd name="connsiteX50" fmla="*/ 975761 w 1363328"/>
                                                                                          <a:gd name="connsiteY50" fmla="*/ 397669 h 3023418"/>
                                                                                          <a:gd name="connsiteX51" fmla="*/ 1042115 w 1363328"/>
                                                                                          <a:gd name="connsiteY51" fmla="*/ 511969 h 3023418"/>
                                                                                          <a:gd name="connsiteX52" fmla="*/ 1073865 w 1363328"/>
                                                                                          <a:gd name="connsiteY52" fmla="*/ 531019 h 3023418"/>
                                                                                          <a:gd name="connsiteX53" fmla="*/ 1137365 w 1363328"/>
                                                                                          <a:gd name="connsiteY53" fmla="*/ 638969 h 3023418"/>
                                                                                          <a:gd name="connsiteX54" fmla="*/ 1213565 w 1363328"/>
                                                                                          <a:gd name="connsiteY54" fmla="*/ 708819 h 3023418"/>
                                                                                          <a:gd name="connsiteX55" fmla="*/ 1213565 w 1363328"/>
                                                                                          <a:gd name="connsiteY55" fmla="*/ 778669 h 3023418"/>
                                                                                          <a:gd name="connsiteX56" fmla="*/ 1213565 w 1363328"/>
                                                                                          <a:gd name="connsiteY56" fmla="*/ 931069 h 3023418"/>
                                                                                          <a:gd name="connsiteX57" fmla="*/ 1219915 w 1363328"/>
                                                                                          <a:gd name="connsiteY57" fmla="*/ 1045369 h 3023418"/>
                                                                                          <a:gd name="connsiteX58" fmla="*/ 1207215 w 1363328"/>
                                                                                          <a:gd name="connsiteY58" fmla="*/ 1083469 h 3023418"/>
                                                                                          <a:gd name="connsiteX59" fmla="*/ 1004015 w 1363328"/>
                                                                                          <a:gd name="connsiteY59" fmla="*/ 1108869 h 3023418"/>
                                                                                          <a:gd name="connsiteX60" fmla="*/ 902415 w 1363328"/>
                                                                                          <a:gd name="connsiteY60" fmla="*/ 1108869 h 3023418"/>
                                                                                          <a:gd name="connsiteX61" fmla="*/ 794465 w 1363328"/>
                                                                                          <a:gd name="connsiteY61" fmla="*/ 1108869 h 3023418"/>
                                                                                          <a:gd name="connsiteX62" fmla="*/ 737315 w 1363328"/>
                                                                                          <a:gd name="connsiteY62" fmla="*/ 1127919 h 3023418"/>
                                                                                          <a:gd name="connsiteX63" fmla="*/ 724615 w 1363328"/>
                                                                                          <a:gd name="connsiteY63" fmla="*/ 1178719 h 3023418"/>
                                                                                          <a:gd name="connsiteX64" fmla="*/ 724615 w 1363328"/>
                                                                                          <a:gd name="connsiteY64" fmla="*/ 1242219 h 3023418"/>
                                                                                          <a:gd name="connsiteX65" fmla="*/ 724615 w 1363328"/>
                                                                                          <a:gd name="connsiteY65" fmla="*/ 1318419 h 3023418"/>
                                                                                          <a:gd name="connsiteX66" fmla="*/ 743665 w 1363328"/>
                                                                                          <a:gd name="connsiteY66" fmla="*/ 1375569 h 3023418"/>
                                                                                          <a:gd name="connsiteX67" fmla="*/ 756365 w 1363328"/>
                                                                                          <a:gd name="connsiteY67" fmla="*/ 1400969 h 3023418"/>
                                                                                          <a:gd name="connsiteX68" fmla="*/ 767211 w 1363328"/>
                                                                                          <a:gd name="connsiteY68" fmla="*/ 1420019 h 3023418"/>
                                                                                          <a:gd name="connsiteX69" fmla="*/ 770778 w 1363328"/>
                                                                                          <a:gd name="connsiteY69" fmla="*/ 1434306 h 3023418"/>
                                                                                          <a:gd name="connsiteX70" fmla="*/ 759005 w 1363328"/>
                                                                                          <a:gd name="connsiteY70" fmla="*/ 1435894 h 3023418"/>
                                                                                          <a:gd name="connsiteX71" fmla="*/ 759361 w 1363328"/>
                                                                                          <a:gd name="connsiteY71" fmla="*/ 1445419 h 3023418"/>
                                                                                          <a:gd name="connsiteX72" fmla="*/ 769065 w 1363328"/>
                                                                                          <a:gd name="connsiteY72" fmla="*/ 1470819 h 3023418"/>
                                                                                          <a:gd name="connsiteX73" fmla="*/ 769065 w 1363328"/>
                                                                                          <a:gd name="connsiteY73" fmla="*/ 1470819 h 3023418"/>
                                                                                          <a:gd name="connsiteX74" fmla="*/ 769065 w 1363328"/>
                                                                                          <a:gd name="connsiteY74" fmla="*/ 1508919 h 3023418"/>
                                                                                          <a:gd name="connsiteX75" fmla="*/ 686515 w 1363328"/>
                                                                                          <a:gd name="connsiteY75" fmla="*/ 1470819 h 3023418"/>
                                                                                          <a:gd name="connsiteX76" fmla="*/ 591265 w 1363328"/>
                                                                                          <a:gd name="connsiteY76" fmla="*/ 1521619 h 3023418"/>
                                                                                          <a:gd name="connsiteX77" fmla="*/ 483315 w 1363328"/>
                                                                                          <a:gd name="connsiteY77" fmla="*/ 1680369 h 3023418"/>
                                                                                          <a:gd name="connsiteX78" fmla="*/ 476965 w 1363328"/>
                                                                                          <a:gd name="connsiteY78" fmla="*/ 1794669 h 3023418"/>
                                                                                          <a:gd name="connsiteX79" fmla="*/ 502365 w 1363328"/>
                                                                                          <a:gd name="connsiteY79" fmla="*/ 1915319 h 3023418"/>
                                                                                          <a:gd name="connsiteX80" fmla="*/ 502365 w 1363328"/>
                                                                                          <a:gd name="connsiteY80" fmla="*/ 2055019 h 3023418"/>
                                                                                          <a:gd name="connsiteX81" fmla="*/ 502365 w 1363328"/>
                                                                                          <a:gd name="connsiteY81" fmla="*/ 2232819 h 3023418"/>
                                                                                          <a:gd name="connsiteX82" fmla="*/ 502365 w 1363328"/>
                                                                                          <a:gd name="connsiteY82" fmla="*/ 2391569 h 3023418"/>
                                                                                          <a:gd name="connsiteX83" fmla="*/ 502365 w 1363328"/>
                                                                                          <a:gd name="connsiteY83" fmla="*/ 2524919 h 3023418"/>
                                                                                          <a:gd name="connsiteX84" fmla="*/ 515065 w 1363328"/>
                                                                                          <a:gd name="connsiteY84" fmla="*/ 2613819 h 3023418"/>
                                                                                          <a:gd name="connsiteX85" fmla="*/ 584915 w 1363328"/>
                                                                                          <a:gd name="connsiteY85" fmla="*/ 2626519 h 3023418"/>
                                                                                          <a:gd name="connsiteX86" fmla="*/ 661115 w 1363328"/>
                                                                                          <a:gd name="connsiteY86" fmla="*/ 2601119 h 3023418"/>
                                                                                          <a:gd name="connsiteX87" fmla="*/ 699215 w 1363328"/>
                                                                                          <a:gd name="connsiteY87" fmla="*/ 2550319 h 3023418"/>
                                                                                          <a:gd name="connsiteX88" fmla="*/ 712153 w 1363328"/>
                                                                                          <a:gd name="connsiteY88" fmla="*/ 2537619 h 3023418"/>
                                                                                          <a:gd name="connsiteX89" fmla="*/ 762715 w 1363328"/>
                                                                                          <a:gd name="connsiteY89" fmla="*/ 2594769 h 3023418"/>
                                                                                          <a:gd name="connsiteX90" fmla="*/ 813515 w 1363328"/>
                                                                                          <a:gd name="connsiteY90" fmla="*/ 2620169 h 3023418"/>
                                                                                          <a:gd name="connsiteX91" fmla="*/ 838915 w 1363328"/>
                                                                                          <a:gd name="connsiteY91" fmla="*/ 2620169 h 3023418"/>
                                                                                          <a:gd name="connsiteX92" fmla="*/ 832565 w 1363328"/>
                                                                                          <a:gd name="connsiteY92" fmla="*/ 2582069 h 3023418"/>
                                                                                          <a:gd name="connsiteX93" fmla="*/ 819865 w 1363328"/>
                                                                                          <a:gd name="connsiteY93" fmla="*/ 2575719 h 3023418"/>
                                                                                          <a:gd name="connsiteX94" fmla="*/ 1010365 w 1363328"/>
                                                                                          <a:gd name="connsiteY94" fmla="*/ 2702719 h 3023418"/>
                                                                                          <a:gd name="connsiteX95" fmla="*/ 1054815 w 1363328"/>
                                                                                          <a:gd name="connsiteY95" fmla="*/ 2715419 h 3023418"/>
                                                                                          <a:gd name="connsiteX96" fmla="*/ 1029415 w 1363328"/>
                                                                                          <a:gd name="connsiteY96" fmla="*/ 2658269 h 3023418"/>
                                                                                          <a:gd name="connsiteX97" fmla="*/ 1023065 w 1363328"/>
                                                                                          <a:gd name="connsiteY97" fmla="*/ 2613819 h 3023418"/>
                                                                                          <a:gd name="connsiteX98" fmla="*/ 1029415 w 1363328"/>
                                                                                          <a:gd name="connsiteY98" fmla="*/ 2607469 h 3023418"/>
                                                                                          <a:gd name="connsiteX99" fmla="*/ 1238965 w 1363328"/>
                                                                                          <a:gd name="connsiteY99" fmla="*/ 2728119 h 3023418"/>
                                                                                          <a:gd name="connsiteX100" fmla="*/ 1355232 w 1363328"/>
                                                                                          <a:gd name="connsiteY100" fmla="*/ 3014776 h 3023418"/>
                                                                                          <a:gd name="connsiteX0" fmla="*/ 1355232 w 1363328"/>
                                                                                          <a:gd name="connsiteY0" fmla="*/ 3027990 h 3036632"/>
                                                                                          <a:gd name="connsiteX1" fmla="*/ 1016715 w 1363328"/>
                                                                                          <a:gd name="connsiteY1" fmla="*/ 2900083 h 3036632"/>
                                                                                          <a:gd name="connsiteX2" fmla="*/ 1042115 w 1363328"/>
                                                                                          <a:gd name="connsiteY2" fmla="*/ 3036608 h 3036632"/>
                                                                                          <a:gd name="connsiteX3" fmla="*/ 788115 w 1363328"/>
                                                                                          <a:gd name="connsiteY3" fmla="*/ 2887383 h 3036632"/>
                                                                                          <a:gd name="connsiteX4" fmla="*/ 391418 w 1363328"/>
                                                                                          <a:gd name="connsiteY4" fmla="*/ 2654021 h 3036632"/>
                                                                                          <a:gd name="connsiteX5" fmla="*/ 377664 w 1363328"/>
                                                                                          <a:gd name="connsiteY5" fmla="*/ 2684183 h 3036632"/>
                                                                                          <a:gd name="connsiteX6" fmla="*/ 349965 w 1363328"/>
                                                                                          <a:gd name="connsiteY6" fmla="*/ 2728633 h 3036632"/>
                                                                                          <a:gd name="connsiteX7" fmla="*/ 51515 w 1363328"/>
                                                                                          <a:gd name="connsiteY7" fmla="*/ 2595283 h 3036632"/>
                                                                                          <a:gd name="connsiteX8" fmla="*/ 38815 w 1363328"/>
                                                                                          <a:gd name="connsiteY8" fmla="*/ 2557183 h 3036632"/>
                                                                                          <a:gd name="connsiteX9" fmla="*/ 57865 w 1363328"/>
                                                                                          <a:gd name="connsiteY9" fmla="*/ 2512733 h 3036632"/>
                                                                                          <a:gd name="connsiteX10" fmla="*/ 115015 w 1363328"/>
                                                                                          <a:gd name="connsiteY10" fmla="*/ 2284133 h 3036632"/>
                                                                                          <a:gd name="connsiteX11" fmla="*/ 216615 w 1363328"/>
                                                                                          <a:gd name="connsiteY11" fmla="*/ 1941233 h 3036632"/>
                                                                                          <a:gd name="connsiteX12" fmla="*/ 273765 w 1363328"/>
                                                                                          <a:gd name="connsiteY12" fmla="*/ 1801533 h 3036632"/>
                                                                                          <a:gd name="connsiteX13" fmla="*/ 254715 w 1363328"/>
                                                                                          <a:gd name="connsiteY13" fmla="*/ 1680883 h 3036632"/>
                                                                                          <a:gd name="connsiteX14" fmla="*/ 203915 w 1363328"/>
                                                                                          <a:gd name="connsiteY14" fmla="*/ 1611033 h 3036632"/>
                                                                                          <a:gd name="connsiteX15" fmla="*/ 64215 w 1363328"/>
                                                                                          <a:gd name="connsiteY15" fmla="*/ 1522133 h 3036632"/>
                                                                                          <a:gd name="connsiteX16" fmla="*/ 26115 w 1363328"/>
                                                                                          <a:gd name="connsiteY16" fmla="*/ 1464983 h 3036632"/>
                                                                                          <a:gd name="connsiteX17" fmla="*/ 715 w 1363328"/>
                                                                                          <a:gd name="connsiteY17" fmla="*/ 1420533 h 3036632"/>
                                                                                          <a:gd name="connsiteX18" fmla="*/ 13415 w 1363328"/>
                                                                                          <a:gd name="connsiteY18" fmla="*/ 1363383 h 3036632"/>
                                                                                          <a:gd name="connsiteX19" fmla="*/ 76915 w 1363328"/>
                                                                                          <a:gd name="connsiteY19" fmla="*/ 1318933 h 3036632"/>
                                                                                          <a:gd name="connsiteX20" fmla="*/ 210265 w 1363328"/>
                                                                                          <a:gd name="connsiteY20" fmla="*/ 1109383 h 3036632"/>
                                                                                          <a:gd name="connsiteX21" fmla="*/ 330915 w 1363328"/>
                                                                                          <a:gd name="connsiteY21" fmla="*/ 702983 h 3036632"/>
                                                                                          <a:gd name="connsiteX22" fmla="*/ 369015 w 1363328"/>
                                                                                          <a:gd name="connsiteY22" fmla="*/ 372783 h 3036632"/>
                                                                                          <a:gd name="connsiteX23" fmla="*/ 267415 w 1363328"/>
                                                                                          <a:gd name="connsiteY23" fmla="*/ 169583 h 3036632"/>
                                                                                          <a:gd name="connsiteX24" fmla="*/ 222965 w 1363328"/>
                                                                                          <a:gd name="connsiteY24" fmla="*/ 144183 h 3036632"/>
                                                                                          <a:gd name="connsiteX25" fmla="*/ 197565 w 1363328"/>
                                                                                          <a:gd name="connsiteY25" fmla="*/ 144183 h 3036632"/>
                                                                                          <a:gd name="connsiteX26" fmla="*/ 216615 w 1363328"/>
                                                                                          <a:gd name="connsiteY26" fmla="*/ 125133 h 3036632"/>
                                                                                          <a:gd name="connsiteX27" fmla="*/ 278260 w 1363328"/>
                                                                                          <a:gd name="connsiteY27" fmla="*/ 67983 h 3036632"/>
                                                                                          <a:gd name="connsiteX28" fmla="*/ 331363 w 1363328"/>
                                                                                          <a:gd name="connsiteY28" fmla="*/ 0 h 3036632"/>
                                                                                          <a:gd name="connsiteX29" fmla="*/ 388778 w 1363328"/>
                                                                                          <a:gd name="connsiteY29" fmla="*/ 37820 h 3036632"/>
                                                                                          <a:gd name="connsiteX30" fmla="*/ 513353 w 1363328"/>
                                                                                          <a:gd name="connsiteY30" fmla="*/ 220383 h 3036632"/>
                                                                                          <a:gd name="connsiteX31" fmla="*/ 627522 w 1363328"/>
                                                                                          <a:gd name="connsiteY31" fmla="*/ 310076 h 3036632"/>
                                                                                          <a:gd name="connsiteX32" fmla="*/ 711915 w 1363328"/>
                                                                                          <a:gd name="connsiteY32" fmla="*/ 404533 h 3036632"/>
                                                                                          <a:gd name="connsiteX33" fmla="*/ 773559 w 1363328"/>
                                                                                          <a:gd name="connsiteY33" fmla="*/ 399770 h 3036632"/>
                                                                                          <a:gd name="connsiteX34" fmla="*/ 819508 w 1363328"/>
                                                                                          <a:gd name="connsiteY34" fmla="*/ 433107 h 3036632"/>
                                                                                          <a:gd name="connsiteX35" fmla="*/ 838915 w 1363328"/>
                                                                                          <a:gd name="connsiteY35" fmla="*/ 446602 h 3036632"/>
                                                                                          <a:gd name="connsiteX36" fmla="*/ 836489 w 1363328"/>
                                                                                          <a:gd name="connsiteY36" fmla="*/ 445808 h 3036632"/>
                                                                                          <a:gd name="connsiteX37" fmla="*/ 851615 w 1363328"/>
                                                                                          <a:gd name="connsiteY37" fmla="*/ 455333 h 3036632"/>
                                                                                          <a:gd name="connsiteX38" fmla="*/ 884659 w 1363328"/>
                                                                                          <a:gd name="connsiteY38" fmla="*/ 464857 h 3036632"/>
                                                                                          <a:gd name="connsiteX39" fmla="*/ 887085 w 1363328"/>
                                                                                          <a:gd name="connsiteY39" fmla="*/ 441045 h 3036632"/>
                                                                                          <a:gd name="connsiteX40" fmla="*/ 710002 w 1363328"/>
                                                                                          <a:gd name="connsiteY40" fmla="*/ 193396 h 3036632"/>
                                                                                          <a:gd name="connsiteX41" fmla="*/ 690594 w 1363328"/>
                                                                                          <a:gd name="connsiteY41" fmla="*/ 186251 h 3036632"/>
                                                                                          <a:gd name="connsiteX42" fmla="*/ 673613 w 1363328"/>
                                                                                          <a:gd name="connsiteY42" fmla="*/ 171964 h 3036632"/>
                                                                                          <a:gd name="connsiteX43" fmla="*/ 663910 w 1363328"/>
                                                                                          <a:gd name="connsiteY43" fmla="*/ 152914 h 3036632"/>
                                                                                          <a:gd name="connsiteX44" fmla="*/ 656632 w 1363328"/>
                                                                                          <a:gd name="connsiteY44" fmla="*/ 129101 h 3036632"/>
                                                                                          <a:gd name="connsiteX45" fmla="*/ 676037 w 1363328"/>
                                                                                          <a:gd name="connsiteY45" fmla="*/ 110053 h 3036632"/>
                                                                                          <a:gd name="connsiteX46" fmla="*/ 693020 w 1363328"/>
                                                                                          <a:gd name="connsiteY46" fmla="*/ 129101 h 3036632"/>
                                                                                          <a:gd name="connsiteX47" fmla="*/ 773071 w 1363328"/>
                                                                                          <a:gd name="connsiteY47" fmla="*/ 195776 h 3036632"/>
                                                                                          <a:gd name="connsiteX48" fmla="*/ 872529 w 1363328"/>
                                                                                          <a:gd name="connsiteY48" fmla="*/ 255308 h 3036632"/>
                                                                                          <a:gd name="connsiteX49" fmla="*/ 896789 w 1363328"/>
                                                                                          <a:gd name="connsiteY49" fmla="*/ 271976 h 3036632"/>
                                                                                          <a:gd name="connsiteX50" fmla="*/ 975761 w 1363328"/>
                                                                                          <a:gd name="connsiteY50" fmla="*/ 410883 h 3036632"/>
                                                                                          <a:gd name="connsiteX51" fmla="*/ 1042115 w 1363328"/>
                                                                                          <a:gd name="connsiteY51" fmla="*/ 525183 h 3036632"/>
                                                                                          <a:gd name="connsiteX52" fmla="*/ 1073865 w 1363328"/>
                                                                                          <a:gd name="connsiteY52" fmla="*/ 544233 h 3036632"/>
                                                                                          <a:gd name="connsiteX53" fmla="*/ 1137365 w 1363328"/>
                                                                                          <a:gd name="connsiteY53" fmla="*/ 652183 h 3036632"/>
                                                                                          <a:gd name="connsiteX54" fmla="*/ 1213565 w 1363328"/>
                                                                                          <a:gd name="connsiteY54" fmla="*/ 722033 h 3036632"/>
                                                                                          <a:gd name="connsiteX55" fmla="*/ 1213565 w 1363328"/>
                                                                                          <a:gd name="connsiteY55" fmla="*/ 791883 h 3036632"/>
                                                                                          <a:gd name="connsiteX56" fmla="*/ 1213565 w 1363328"/>
                                                                                          <a:gd name="connsiteY56" fmla="*/ 944283 h 3036632"/>
                                                                                          <a:gd name="connsiteX57" fmla="*/ 1219915 w 1363328"/>
                                                                                          <a:gd name="connsiteY57" fmla="*/ 1058583 h 3036632"/>
                                                                                          <a:gd name="connsiteX58" fmla="*/ 1207215 w 1363328"/>
                                                                                          <a:gd name="connsiteY58" fmla="*/ 1096683 h 3036632"/>
                                                                                          <a:gd name="connsiteX59" fmla="*/ 1004015 w 1363328"/>
                                                                                          <a:gd name="connsiteY59" fmla="*/ 1122083 h 3036632"/>
                                                                                          <a:gd name="connsiteX60" fmla="*/ 902415 w 1363328"/>
                                                                                          <a:gd name="connsiteY60" fmla="*/ 1122083 h 3036632"/>
                                                                                          <a:gd name="connsiteX61" fmla="*/ 794465 w 1363328"/>
                                                                                          <a:gd name="connsiteY61" fmla="*/ 1122083 h 3036632"/>
                                                                                          <a:gd name="connsiteX62" fmla="*/ 737315 w 1363328"/>
                                                                                          <a:gd name="connsiteY62" fmla="*/ 1141133 h 3036632"/>
                                                                                          <a:gd name="connsiteX63" fmla="*/ 724615 w 1363328"/>
                                                                                          <a:gd name="connsiteY63" fmla="*/ 1191933 h 3036632"/>
                                                                                          <a:gd name="connsiteX64" fmla="*/ 724615 w 1363328"/>
                                                                                          <a:gd name="connsiteY64" fmla="*/ 1255433 h 3036632"/>
                                                                                          <a:gd name="connsiteX65" fmla="*/ 724615 w 1363328"/>
                                                                                          <a:gd name="connsiteY65" fmla="*/ 1331633 h 3036632"/>
                                                                                          <a:gd name="connsiteX66" fmla="*/ 743665 w 1363328"/>
                                                                                          <a:gd name="connsiteY66" fmla="*/ 1388783 h 3036632"/>
                                                                                          <a:gd name="connsiteX67" fmla="*/ 756365 w 1363328"/>
                                                                                          <a:gd name="connsiteY67" fmla="*/ 1414183 h 3036632"/>
                                                                                          <a:gd name="connsiteX68" fmla="*/ 767211 w 1363328"/>
                                                                                          <a:gd name="connsiteY68" fmla="*/ 1433233 h 3036632"/>
                                                                                          <a:gd name="connsiteX69" fmla="*/ 770778 w 1363328"/>
                                                                                          <a:gd name="connsiteY69" fmla="*/ 1447520 h 3036632"/>
                                                                                          <a:gd name="connsiteX70" fmla="*/ 759005 w 1363328"/>
                                                                                          <a:gd name="connsiteY70" fmla="*/ 1449108 h 3036632"/>
                                                                                          <a:gd name="connsiteX71" fmla="*/ 759361 w 1363328"/>
                                                                                          <a:gd name="connsiteY71" fmla="*/ 1458633 h 3036632"/>
                                                                                          <a:gd name="connsiteX72" fmla="*/ 769065 w 1363328"/>
                                                                                          <a:gd name="connsiteY72" fmla="*/ 1484033 h 3036632"/>
                                                                                          <a:gd name="connsiteX73" fmla="*/ 769065 w 1363328"/>
                                                                                          <a:gd name="connsiteY73" fmla="*/ 1484033 h 3036632"/>
                                                                                          <a:gd name="connsiteX74" fmla="*/ 769065 w 1363328"/>
                                                                                          <a:gd name="connsiteY74" fmla="*/ 1522133 h 3036632"/>
                                                                                          <a:gd name="connsiteX75" fmla="*/ 686515 w 1363328"/>
                                                                                          <a:gd name="connsiteY75" fmla="*/ 1484033 h 3036632"/>
                                                                                          <a:gd name="connsiteX76" fmla="*/ 591265 w 1363328"/>
                                                                                          <a:gd name="connsiteY76" fmla="*/ 1534833 h 3036632"/>
                                                                                          <a:gd name="connsiteX77" fmla="*/ 483315 w 1363328"/>
                                                                                          <a:gd name="connsiteY77" fmla="*/ 1693583 h 3036632"/>
                                                                                          <a:gd name="connsiteX78" fmla="*/ 476965 w 1363328"/>
                                                                                          <a:gd name="connsiteY78" fmla="*/ 1807883 h 3036632"/>
                                                                                          <a:gd name="connsiteX79" fmla="*/ 502365 w 1363328"/>
                                                                                          <a:gd name="connsiteY79" fmla="*/ 1928533 h 3036632"/>
                                                                                          <a:gd name="connsiteX80" fmla="*/ 502365 w 1363328"/>
                                                                                          <a:gd name="connsiteY80" fmla="*/ 2068233 h 3036632"/>
                                                                                          <a:gd name="connsiteX81" fmla="*/ 502365 w 1363328"/>
                                                                                          <a:gd name="connsiteY81" fmla="*/ 2246033 h 3036632"/>
                                                                                          <a:gd name="connsiteX82" fmla="*/ 502365 w 1363328"/>
                                                                                          <a:gd name="connsiteY82" fmla="*/ 2404783 h 3036632"/>
                                                                                          <a:gd name="connsiteX83" fmla="*/ 502365 w 1363328"/>
                                                                                          <a:gd name="connsiteY83" fmla="*/ 2538133 h 3036632"/>
                                                                                          <a:gd name="connsiteX84" fmla="*/ 515065 w 1363328"/>
                                                                                          <a:gd name="connsiteY84" fmla="*/ 2627033 h 3036632"/>
                                                                                          <a:gd name="connsiteX85" fmla="*/ 584915 w 1363328"/>
                                                                                          <a:gd name="connsiteY85" fmla="*/ 2639733 h 3036632"/>
                                                                                          <a:gd name="connsiteX86" fmla="*/ 661115 w 1363328"/>
                                                                                          <a:gd name="connsiteY86" fmla="*/ 2614333 h 3036632"/>
                                                                                          <a:gd name="connsiteX87" fmla="*/ 699215 w 1363328"/>
                                                                                          <a:gd name="connsiteY87" fmla="*/ 2563533 h 3036632"/>
                                                                                          <a:gd name="connsiteX88" fmla="*/ 712153 w 1363328"/>
                                                                                          <a:gd name="connsiteY88" fmla="*/ 2550833 h 3036632"/>
                                                                                          <a:gd name="connsiteX89" fmla="*/ 762715 w 1363328"/>
                                                                                          <a:gd name="connsiteY89" fmla="*/ 2607983 h 3036632"/>
                                                                                          <a:gd name="connsiteX90" fmla="*/ 813515 w 1363328"/>
                                                                                          <a:gd name="connsiteY90" fmla="*/ 2633383 h 3036632"/>
                                                                                          <a:gd name="connsiteX91" fmla="*/ 838915 w 1363328"/>
                                                                                          <a:gd name="connsiteY91" fmla="*/ 2633383 h 3036632"/>
                                                                                          <a:gd name="connsiteX92" fmla="*/ 832565 w 1363328"/>
                                                                                          <a:gd name="connsiteY92" fmla="*/ 2595283 h 3036632"/>
                                                                                          <a:gd name="connsiteX93" fmla="*/ 819865 w 1363328"/>
                                                                                          <a:gd name="connsiteY93" fmla="*/ 2588933 h 3036632"/>
                                                                                          <a:gd name="connsiteX94" fmla="*/ 1010365 w 1363328"/>
                                                                                          <a:gd name="connsiteY94" fmla="*/ 2715933 h 3036632"/>
                                                                                          <a:gd name="connsiteX95" fmla="*/ 1054815 w 1363328"/>
                                                                                          <a:gd name="connsiteY95" fmla="*/ 2728633 h 3036632"/>
                                                                                          <a:gd name="connsiteX96" fmla="*/ 1029415 w 1363328"/>
                                                                                          <a:gd name="connsiteY96" fmla="*/ 2671483 h 3036632"/>
                                                                                          <a:gd name="connsiteX97" fmla="*/ 1023065 w 1363328"/>
                                                                                          <a:gd name="connsiteY97" fmla="*/ 2627033 h 3036632"/>
                                                                                          <a:gd name="connsiteX98" fmla="*/ 1029415 w 1363328"/>
                                                                                          <a:gd name="connsiteY98" fmla="*/ 2620683 h 3036632"/>
                                                                                          <a:gd name="connsiteX99" fmla="*/ 1238965 w 1363328"/>
                                                                                          <a:gd name="connsiteY99" fmla="*/ 2741333 h 3036632"/>
                                                                                          <a:gd name="connsiteX100" fmla="*/ 1355232 w 1363328"/>
                                                                                          <a:gd name="connsiteY100" fmla="*/ 3027990 h 3036632"/>
                                                                                          <a:gd name="connsiteX0" fmla="*/ 1355232 w 1363328"/>
                                                                                          <a:gd name="connsiteY0" fmla="*/ 3027990 h 3036632"/>
                                                                                          <a:gd name="connsiteX1" fmla="*/ 1016715 w 1363328"/>
                                                                                          <a:gd name="connsiteY1" fmla="*/ 2900083 h 3036632"/>
                                                                                          <a:gd name="connsiteX2" fmla="*/ 1042115 w 1363328"/>
                                                                                          <a:gd name="connsiteY2" fmla="*/ 3036608 h 3036632"/>
                                                                                          <a:gd name="connsiteX3" fmla="*/ 788115 w 1363328"/>
                                                                                          <a:gd name="connsiteY3" fmla="*/ 2887383 h 3036632"/>
                                                                                          <a:gd name="connsiteX4" fmla="*/ 391418 w 1363328"/>
                                                                                          <a:gd name="connsiteY4" fmla="*/ 2654021 h 3036632"/>
                                                                                          <a:gd name="connsiteX5" fmla="*/ 377664 w 1363328"/>
                                                                                          <a:gd name="connsiteY5" fmla="*/ 2684183 h 3036632"/>
                                                                                          <a:gd name="connsiteX6" fmla="*/ 349965 w 1363328"/>
                                                                                          <a:gd name="connsiteY6" fmla="*/ 2728633 h 3036632"/>
                                                                                          <a:gd name="connsiteX7" fmla="*/ 51515 w 1363328"/>
                                                                                          <a:gd name="connsiteY7" fmla="*/ 2595283 h 3036632"/>
                                                                                          <a:gd name="connsiteX8" fmla="*/ 38815 w 1363328"/>
                                                                                          <a:gd name="connsiteY8" fmla="*/ 2557183 h 3036632"/>
                                                                                          <a:gd name="connsiteX9" fmla="*/ 57865 w 1363328"/>
                                                                                          <a:gd name="connsiteY9" fmla="*/ 2512733 h 3036632"/>
                                                                                          <a:gd name="connsiteX10" fmla="*/ 48837 w 1363328"/>
                                                                                          <a:gd name="connsiteY10" fmla="*/ 2476284 h 3036632"/>
                                                                                          <a:gd name="connsiteX11" fmla="*/ 115015 w 1363328"/>
                                                                                          <a:gd name="connsiteY11" fmla="*/ 2284133 h 3036632"/>
                                                                                          <a:gd name="connsiteX12" fmla="*/ 216615 w 1363328"/>
                                                                                          <a:gd name="connsiteY12" fmla="*/ 1941233 h 3036632"/>
                                                                                          <a:gd name="connsiteX13" fmla="*/ 273765 w 1363328"/>
                                                                                          <a:gd name="connsiteY13" fmla="*/ 1801533 h 3036632"/>
                                                                                          <a:gd name="connsiteX14" fmla="*/ 254715 w 1363328"/>
                                                                                          <a:gd name="connsiteY14" fmla="*/ 1680883 h 3036632"/>
                                                                                          <a:gd name="connsiteX15" fmla="*/ 203915 w 1363328"/>
                                                                                          <a:gd name="connsiteY15" fmla="*/ 1611033 h 3036632"/>
                                                                                          <a:gd name="connsiteX16" fmla="*/ 64215 w 1363328"/>
                                                                                          <a:gd name="connsiteY16" fmla="*/ 1522133 h 3036632"/>
                                                                                          <a:gd name="connsiteX17" fmla="*/ 26115 w 1363328"/>
                                                                                          <a:gd name="connsiteY17" fmla="*/ 1464983 h 3036632"/>
                                                                                          <a:gd name="connsiteX18" fmla="*/ 715 w 1363328"/>
                                                                                          <a:gd name="connsiteY18" fmla="*/ 1420533 h 3036632"/>
                                                                                          <a:gd name="connsiteX19" fmla="*/ 13415 w 1363328"/>
                                                                                          <a:gd name="connsiteY19" fmla="*/ 1363383 h 3036632"/>
                                                                                          <a:gd name="connsiteX20" fmla="*/ 76915 w 1363328"/>
                                                                                          <a:gd name="connsiteY20" fmla="*/ 1318933 h 3036632"/>
                                                                                          <a:gd name="connsiteX21" fmla="*/ 210265 w 1363328"/>
                                                                                          <a:gd name="connsiteY21" fmla="*/ 1109383 h 3036632"/>
                                                                                          <a:gd name="connsiteX22" fmla="*/ 330915 w 1363328"/>
                                                                                          <a:gd name="connsiteY22" fmla="*/ 702983 h 3036632"/>
                                                                                          <a:gd name="connsiteX23" fmla="*/ 369015 w 1363328"/>
                                                                                          <a:gd name="connsiteY23" fmla="*/ 372783 h 3036632"/>
                                                                                          <a:gd name="connsiteX24" fmla="*/ 267415 w 1363328"/>
                                                                                          <a:gd name="connsiteY24" fmla="*/ 169583 h 3036632"/>
                                                                                          <a:gd name="connsiteX25" fmla="*/ 222965 w 1363328"/>
                                                                                          <a:gd name="connsiteY25" fmla="*/ 144183 h 3036632"/>
                                                                                          <a:gd name="connsiteX26" fmla="*/ 197565 w 1363328"/>
                                                                                          <a:gd name="connsiteY26" fmla="*/ 144183 h 3036632"/>
                                                                                          <a:gd name="connsiteX27" fmla="*/ 216615 w 1363328"/>
                                                                                          <a:gd name="connsiteY27" fmla="*/ 125133 h 3036632"/>
                                                                                          <a:gd name="connsiteX28" fmla="*/ 278260 w 1363328"/>
                                                                                          <a:gd name="connsiteY28" fmla="*/ 67983 h 3036632"/>
                                                                                          <a:gd name="connsiteX29" fmla="*/ 331363 w 1363328"/>
                                                                                          <a:gd name="connsiteY29" fmla="*/ 0 h 3036632"/>
                                                                                          <a:gd name="connsiteX30" fmla="*/ 388778 w 1363328"/>
                                                                                          <a:gd name="connsiteY30" fmla="*/ 37820 h 3036632"/>
                                                                                          <a:gd name="connsiteX31" fmla="*/ 513353 w 1363328"/>
                                                                                          <a:gd name="connsiteY31" fmla="*/ 220383 h 3036632"/>
                                                                                          <a:gd name="connsiteX32" fmla="*/ 627522 w 1363328"/>
                                                                                          <a:gd name="connsiteY32" fmla="*/ 310076 h 3036632"/>
                                                                                          <a:gd name="connsiteX33" fmla="*/ 711915 w 1363328"/>
                                                                                          <a:gd name="connsiteY33" fmla="*/ 404533 h 3036632"/>
                                                                                          <a:gd name="connsiteX34" fmla="*/ 773559 w 1363328"/>
                                                                                          <a:gd name="connsiteY34" fmla="*/ 399770 h 3036632"/>
                                                                                          <a:gd name="connsiteX35" fmla="*/ 819508 w 1363328"/>
                                                                                          <a:gd name="connsiteY35" fmla="*/ 433107 h 3036632"/>
                                                                                          <a:gd name="connsiteX36" fmla="*/ 838915 w 1363328"/>
                                                                                          <a:gd name="connsiteY36" fmla="*/ 446602 h 3036632"/>
                                                                                          <a:gd name="connsiteX37" fmla="*/ 836489 w 1363328"/>
                                                                                          <a:gd name="connsiteY37" fmla="*/ 445808 h 3036632"/>
                                                                                          <a:gd name="connsiteX38" fmla="*/ 851615 w 1363328"/>
                                                                                          <a:gd name="connsiteY38" fmla="*/ 455333 h 3036632"/>
                                                                                          <a:gd name="connsiteX39" fmla="*/ 884659 w 1363328"/>
                                                                                          <a:gd name="connsiteY39" fmla="*/ 464857 h 3036632"/>
                                                                                          <a:gd name="connsiteX40" fmla="*/ 887085 w 1363328"/>
                                                                                          <a:gd name="connsiteY40" fmla="*/ 441045 h 3036632"/>
                                                                                          <a:gd name="connsiteX41" fmla="*/ 710002 w 1363328"/>
                                                                                          <a:gd name="connsiteY41" fmla="*/ 193396 h 3036632"/>
                                                                                          <a:gd name="connsiteX42" fmla="*/ 690594 w 1363328"/>
                                                                                          <a:gd name="connsiteY42" fmla="*/ 186251 h 3036632"/>
                                                                                          <a:gd name="connsiteX43" fmla="*/ 673613 w 1363328"/>
                                                                                          <a:gd name="connsiteY43" fmla="*/ 171964 h 3036632"/>
                                                                                          <a:gd name="connsiteX44" fmla="*/ 663910 w 1363328"/>
                                                                                          <a:gd name="connsiteY44" fmla="*/ 152914 h 3036632"/>
                                                                                          <a:gd name="connsiteX45" fmla="*/ 656632 w 1363328"/>
                                                                                          <a:gd name="connsiteY45" fmla="*/ 129101 h 3036632"/>
                                                                                          <a:gd name="connsiteX46" fmla="*/ 676037 w 1363328"/>
                                                                                          <a:gd name="connsiteY46" fmla="*/ 110053 h 3036632"/>
                                                                                          <a:gd name="connsiteX47" fmla="*/ 693020 w 1363328"/>
                                                                                          <a:gd name="connsiteY47" fmla="*/ 129101 h 3036632"/>
                                                                                          <a:gd name="connsiteX48" fmla="*/ 773071 w 1363328"/>
                                                                                          <a:gd name="connsiteY48" fmla="*/ 195776 h 3036632"/>
                                                                                          <a:gd name="connsiteX49" fmla="*/ 872529 w 1363328"/>
                                                                                          <a:gd name="connsiteY49" fmla="*/ 255308 h 3036632"/>
                                                                                          <a:gd name="connsiteX50" fmla="*/ 896789 w 1363328"/>
                                                                                          <a:gd name="connsiteY50" fmla="*/ 271976 h 3036632"/>
                                                                                          <a:gd name="connsiteX51" fmla="*/ 975761 w 1363328"/>
                                                                                          <a:gd name="connsiteY51" fmla="*/ 410883 h 3036632"/>
                                                                                          <a:gd name="connsiteX52" fmla="*/ 1042115 w 1363328"/>
                                                                                          <a:gd name="connsiteY52" fmla="*/ 525183 h 3036632"/>
                                                                                          <a:gd name="connsiteX53" fmla="*/ 1073865 w 1363328"/>
                                                                                          <a:gd name="connsiteY53" fmla="*/ 544233 h 3036632"/>
                                                                                          <a:gd name="connsiteX54" fmla="*/ 1137365 w 1363328"/>
                                                                                          <a:gd name="connsiteY54" fmla="*/ 652183 h 3036632"/>
                                                                                          <a:gd name="connsiteX55" fmla="*/ 1213565 w 1363328"/>
                                                                                          <a:gd name="connsiteY55" fmla="*/ 722033 h 3036632"/>
                                                                                          <a:gd name="connsiteX56" fmla="*/ 1213565 w 1363328"/>
                                                                                          <a:gd name="connsiteY56" fmla="*/ 791883 h 3036632"/>
                                                                                          <a:gd name="connsiteX57" fmla="*/ 1213565 w 1363328"/>
                                                                                          <a:gd name="connsiteY57" fmla="*/ 944283 h 3036632"/>
                                                                                          <a:gd name="connsiteX58" fmla="*/ 1219915 w 1363328"/>
                                                                                          <a:gd name="connsiteY58" fmla="*/ 1058583 h 3036632"/>
                                                                                          <a:gd name="connsiteX59" fmla="*/ 1207215 w 1363328"/>
                                                                                          <a:gd name="connsiteY59" fmla="*/ 1096683 h 3036632"/>
                                                                                          <a:gd name="connsiteX60" fmla="*/ 1004015 w 1363328"/>
                                                                                          <a:gd name="connsiteY60" fmla="*/ 1122083 h 3036632"/>
                                                                                          <a:gd name="connsiteX61" fmla="*/ 902415 w 1363328"/>
                                                                                          <a:gd name="connsiteY61" fmla="*/ 1122083 h 3036632"/>
                                                                                          <a:gd name="connsiteX62" fmla="*/ 794465 w 1363328"/>
                                                                                          <a:gd name="connsiteY62" fmla="*/ 1122083 h 3036632"/>
                                                                                          <a:gd name="connsiteX63" fmla="*/ 737315 w 1363328"/>
                                                                                          <a:gd name="connsiteY63" fmla="*/ 1141133 h 3036632"/>
                                                                                          <a:gd name="connsiteX64" fmla="*/ 724615 w 1363328"/>
                                                                                          <a:gd name="connsiteY64" fmla="*/ 1191933 h 3036632"/>
                                                                                          <a:gd name="connsiteX65" fmla="*/ 724615 w 1363328"/>
                                                                                          <a:gd name="connsiteY65" fmla="*/ 1255433 h 3036632"/>
                                                                                          <a:gd name="connsiteX66" fmla="*/ 724615 w 1363328"/>
                                                                                          <a:gd name="connsiteY66" fmla="*/ 1331633 h 3036632"/>
                                                                                          <a:gd name="connsiteX67" fmla="*/ 743665 w 1363328"/>
                                                                                          <a:gd name="connsiteY67" fmla="*/ 1388783 h 3036632"/>
                                                                                          <a:gd name="connsiteX68" fmla="*/ 756365 w 1363328"/>
                                                                                          <a:gd name="connsiteY68" fmla="*/ 1414183 h 3036632"/>
                                                                                          <a:gd name="connsiteX69" fmla="*/ 767211 w 1363328"/>
                                                                                          <a:gd name="connsiteY69" fmla="*/ 1433233 h 3036632"/>
                                                                                          <a:gd name="connsiteX70" fmla="*/ 770778 w 1363328"/>
                                                                                          <a:gd name="connsiteY70" fmla="*/ 1447520 h 3036632"/>
                                                                                          <a:gd name="connsiteX71" fmla="*/ 759005 w 1363328"/>
                                                                                          <a:gd name="connsiteY71" fmla="*/ 1449108 h 3036632"/>
                                                                                          <a:gd name="connsiteX72" fmla="*/ 759361 w 1363328"/>
                                                                                          <a:gd name="connsiteY72" fmla="*/ 1458633 h 3036632"/>
                                                                                          <a:gd name="connsiteX73" fmla="*/ 769065 w 1363328"/>
                                                                                          <a:gd name="connsiteY73" fmla="*/ 1484033 h 3036632"/>
                                                                                          <a:gd name="connsiteX74" fmla="*/ 769065 w 1363328"/>
                                                                                          <a:gd name="connsiteY74" fmla="*/ 1484033 h 3036632"/>
                                                                                          <a:gd name="connsiteX75" fmla="*/ 769065 w 1363328"/>
                                                                                          <a:gd name="connsiteY75" fmla="*/ 1522133 h 3036632"/>
                                                                                          <a:gd name="connsiteX76" fmla="*/ 686515 w 1363328"/>
                                                                                          <a:gd name="connsiteY76" fmla="*/ 1484033 h 3036632"/>
                                                                                          <a:gd name="connsiteX77" fmla="*/ 591265 w 1363328"/>
                                                                                          <a:gd name="connsiteY77" fmla="*/ 1534833 h 3036632"/>
                                                                                          <a:gd name="connsiteX78" fmla="*/ 483315 w 1363328"/>
                                                                                          <a:gd name="connsiteY78" fmla="*/ 1693583 h 3036632"/>
                                                                                          <a:gd name="connsiteX79" fmla="*/ 476965 w 1363328"/>
                                                                                          <a:gd name="connsiteY79" fmla="*/ 1807883 h 3036632"/>
                                                                                          <a:gd name="connsiteX80" fmla="*/ 502365 w 1363328"/>
                                                                                          <a:gd name="connsiteY80" fmla="*/ 1928533 h 3036632"/>
                                                                                          <a:gd name="connsiteX81" fmla="*/ 502365 w 1363328"/>
                                                                                          <a:gd name="connsiteY81" fmla="*/ 2068233 h 3036632"/>
                                                                                          <a:gd name="connsiteX82" fmla="*/ 502365 w 1363328"/>
                                                                                          <a:gd name="connsiteY82" fmla="*/ 2246033 h 3036632"/>
                                                                                          <a:gd name="connsiteX83" fmla="*/ 502365 w 1363328"/>
                                                                                          <a:gd name="connsiteY83" fmla="*/ 2404783 h 3036632"/>
                                                                                          <a:gd name="connsiteX84" fmla="*/ 502365 w 1363328"/>
                                                                                          <a:gd name="connsiteY84" fmla="*/ 2538133 h 3036632"/>
                                                                                          <a:gd name="connsiteX85" fmla="*/ 515065 w 1363328"/>
                                                                                          <a:gd name="connsiteY85" fmla="*/ 2627033 h 3036632"/>
                                                                                          <a:gd name="connsiteX86" fmla="*/ 584915 w 1363328"/>
                                                                                          <a:gd name="connsiteY86" fmla="*/ 2639733 h 3036632"/>
                                                                                          <a:gd name="connsiteX87" fmla="*/ 661115 w 1363328"/>
                                                                                          <a:gd name="connsiteY87" fmla="*/ 2614333 h 3036632"/>
                                                                                          <a:gd name="connsiteX88" fmla="*/ 699215 w 1363328"/>
                                                                                          <a:gd name="connsiteY88" fmla="*/ 2563533 h 3036632"/>
                                                                                          <a:gd name="connsiteX89" fmla="*/ 712153 w 1363328"/>
                                                                                          <a:gd name="connsiteY89" fmla="*/ 2550833 h 3036632"/>
                                                                                          <a:gd name="connsiteX90" fmla="*/ 762715 w 1363328"/>
                                                                                          <a:gd name="connsiteY90" fmla="*/ 2607983 h 3036632"/>
                                                                                          <a:gd name="connsiteX91" fmla="*/ 813515 w 1363328"/>
                                                                                          <a:gd name="connsiteY91" fmla="*/ 2633383 h 3036632"/>
                                                                                          <a:gd name="connsiteX92" fmla="*/ 838915 w 1363328"/>
                                                                                          <a:gd name="connsiteY92" fmla="*/ 2633383 h 3036632"/>
                                                                                          <a:gd name="connsiteX93" fmla="*/ 832565 w 1363328"/>
                                                                                          <a:gd name="connsiteY93" fmla="*/ 2595283 h 3036632"/>
                                                                                          <a:gd name="connsiteX94" fmla="*/ 819865 w 1363328"/>
                                                                                          <a:gd name="connsiteY94" fmla="*/ 2588933 h 3036632"/>
                                                                                          <a:gd name="connsiteX95" fmla="*/ 1010365 w 1363328"/>
                                                                                          <a:gd name="connsiteY95" fmla="*/ 2715933 h 3036632"/>
                                                                                          <a:gd name="connsiteX96" fmla="*/ 1054815 w 1363328"/>
                                                                                          <a:gd name="connsiteY96" fmla="*/ 2728633 h 3036632"/>
                                                                                          <a:gd name="connsiteX97" fmla="*/ 1029415 w 1363328"/>
                                                                                          <a:gd name="connsiteY97" fmla="*/ 2671483 h 3036632"/>
                                                                                          <a:gd name="connsiteX98" fmla="*/ 1023065 w 1363328"/>
                                                                                          <a:gd name="connsiteY98" fmla="*/ 2627033 h 3036632"/>
                                                                                          <a:gd name="connsiteX99" fmla="*/ 1029415 w 1363328"/>
                                                                                          <a:gd name="connsiteY99" fmla="*/ 2620683 h 3036632"/>
                                                                                          <a:gd name="connsiteX100" fmla="*/ 1238965 w 1363328"/>
                                                                                          <a:gd name="connsiteY100" fmla="*/ 2741333 h 3036632"/>
                                                                                          <a:gd name="connsiteX101" fmla="*/ 1355232 w 1363328"/>
                                                                                          <a:gd name="connsiteY101" fmla="*/ 3027990 h 3036632"/>
                                                                                          <a:gd name="connsiteX0" fmla="*/ 1355232 w 1363328"/>
                                                                                          <a:gd name="connsiteY0" fmla="*/ 3027990 h 3036632"/>
                                                                                          <a:gd name="connsiteX1" fmla="*/ 1016715 w 1363328"/>
                                                                                          <a:gd name="connsiteY1" fmla="*/ 2900083 h 3036632"/>
                                                                                          <a:gd name="connsiteX2" fmla="*/ 1042115 w 1363328"/>
                                                                                          <a:gd name="connsiteY2" fmla="*/ 3036608 h 3036632"/>
                                                                                          <a:gd name="connsiteX3" fmla="*/ 788115 w 1363328"/>
                                                                                          <a:gd name="connsiteY3" fmla="*/ 2887383 h 3036632"/>
                                                                                          <a:gd name="connsiteX4" fmla="*/ 391418 w 1363328"/>
                                                                                          <a:gd name="connsiteY4" fmla="*/ 2654021 h 3036632"/>
                                                                                          <a:gd name="connsiteX5" fmla="*/ 377664 w 1363328"/>
                                                                                          <a:gd name="connsiteY5" fmla="*/ 2684183 h 3036632"/>
                                                                                          <a:gd name="connsiteX6" fmla="*/ 349965 w 1363328"/>
                                                                                          <a:gd name="connsiteY6" fmla="*/ 2728633 h 3036632"/>
                                                                                          <a:gd name="connsiteX7" fmla="*/ 51515 w 1363328"/>
                                                                                          <a:gd name="connsiteY7" fmla="*/ 2595283 h 3036632"/>
                                                                                          <a:gd name="connsiteX8" fmla="*/ 38815 w 1363328"/>
                                                                                          <a:gd name="connsiteY8" fmla="*/ 2557183 h 3036632"/>
                                                                                          <a:gd name="connsiteX9" fmla="*/ 57865 w 1363328"/>
                                                                                          <a:gd name="connsiteY9" fmla="*/ 2512733 h 3036632"/>
                                                                                          <a:gd name="connsiteX10" fmla="*/ 48837 w 1363328"/>
                                                                                          <a:gd name="connsiteY10" fmla="*/ 2476284 h 3036632"/>
                                                                                          <a:gd name="connsiteX11" fmla="*/ 115015 w 1363328"/>
                                                                                          <a:gd name="connsiteY11" fmla="*/ 2284133 h 3036632"/>
                                                                                          <a:gd name="connsiteX12" fmla="*/ 216615 w 1363328"/>
                                                                                          <a:gd name="connsiteY12" fmla="*/ 1941233 h 3036632"/>
                                                                                          <a:gd name="connsiteX13" fmla="*/ 273765 w 1363328"/>
                                                                                          <a:gd name="connsiteY13" fmla="*/ 1801533 h 3036632"/>
                                                                                          <a:gd name="connsiteX14" fmla="*/ 254715 w 1363328"/>
                                                                                          <a:gd name="connsiteY14" fmla="*/ 1680883 h 3036632"/>
                                                                                          <a:gd name="connsiteX15" fmla="*/ 203915 w 1363328"/>
                                                                                          <a:gd name="connsiteY15" fmla="*/ 1611033 h 3036632"/>
                                                                                          <a:gd name="connsiteX16" fmla="*/ 64215 w 1363328"/>
                                                                                          <a:gd name="connsiteY16" fmla="*/ 1522133 h 3036632"/>
                                                                                          <a:gd name="connsiteX17" fmla="*/ 26115 w 1363328"/>
                                                                                          <a:gd name="connsiteY17" fmla="*/ 1464983 h 3036632"/>
                                                                                          <a:gd name="connsiteX18" fmla="*/ 715 w 1363328"/>
                                                                                          <a:gd name="connsiteY18" fmla="*/ 1420533 h 3036632"/>
                                                                                          <a:gd name="connsiteX19" fmla="*/ 13415 w 1363328"/>
                                                                                          <a:gd name="connsiteY19" fmla="*/ 1363383 h 3036632"/>
                                                                                          <a:gd name="connsiteX20" fmla="*/ 76915 w 1363328"/>
                                                                                          <a:gd name="connsiteY20" fmla="*/ 1318933 h 3036632"/>
                                                                                          <a:gd name="connsiteX21" fmla="*/ 210265 w 1363328"/>
                                                                                          <a:gd name="connsiteY21" fmla="*/ 1109383 h 3036632"/>
                                                                                          <a:gd name="connsiteX22" fmla="*/ 330915 w 1363328"/>
                                                                                          <a:gd name="connsiteY22" fmla="*/ 702983 h 3036632"/>
                                                                                          <a:gd name="connsiteX23" fmla="*/ 369015 w 1363328"/>
                                                                                          <a:gd name="connsiteY23" fmla="*/ 372783 h 3036632"/>
                                                                                          <a:gd name="connsiteX24" fmla="*/ 267415 w 1363328"/>
                                                                                          <a:gd name="connsiteY24" fmla="*/ 169583 h 3036632"/>
                                                                                          <a:gd name="connsiteX25" fmla="*/ 222965 w 1363328"/>
                                                                                          <a:gd name="connsiteY25" fmla="*/ 144183 h 3036632"/>
                                                                                          <a:gd name="connsiteX26" fmla="*/ 197565 w 1363328"/>
                                                                                          <a:gd name="connsiteY26" fmla="*/ 144183 h 3036632"/>
                                                                                          <a:gd name="connsiteX27" fmla="*/ 216615 w 1363328"/>
                                                                                          <a:gd name="connsiteY27" fmla="*/ 125133 h 3036632"/>
                                                                                          <a:gd name="connsiteX28" fmla="*/ 278260 w 1363328"/>
                                                                                          <a:gd name="connsiteY28" fmla="*/ 67983 h 3036632"/>
                                                                                          <a:gd name="connsiteX29" fmla="*/ 331363 w 1363328"/>
                                                                                          <a:gd name="connsiteY29" fmla="*/ 0 h 3036632"/>
                                                                                          <a:gd name="connsiteX30" fmla="*/ 388778 w 1363328"/>
                                                                                          <a:gd name="connsiteY30" fmla="*/ 37820 h 3036632"/>
                                                                                          <a:gd name="connsiteX31" fmla="*/ 513353 w 1363328"/>
                                                                                          <a:gd name="connsiteY31" fmla="*/ 220383 h 3036632"/>
                                                                                          <a:gd name="connsiteX32" fmla="*/ 627522 w 1363328"/>
                                                                                          <a:gd name="connsiteY32" fmla="*/ 310076 h 3036632"/>
                                                                                          <a:gd name="connsiteX33" fmla="*/ 711915 w 1363328"/>
                                                                                          <a:gd name="connsiteY33" fmla="*/ 404533 h 3036632"/>
                                                                                          <a:gd name="connsiteX34" fmla="*/ 773559 w 1363328"/>
                                                                                          <a:gd name="connsiteY34" fmla="*/ 399770 h 3036632"/>
                                                                                          <a:gd name="connsiteX35" fmla="*/ 819508 w 1363328"/>
                                                                                          <a:gd name="connsiteY35" fmla="*/ 433107 h 3036632"/>
                                                                                          <a:gd name="connsiteX36" fmla="*/ 838915 w 1363328"/>
                                                                                          <a:gd name="connsiteY36" fmla="*/ 446602 h 3036632"/>
                                                                                          <a:gd name="connsiteX37" fmla="*/ 836489 w 1363328"/>
                                                                                          <a:gd name="connsiteY37" fmla="*/ 445808 h 3036632"/>
                                                                                          <a:gd name="connsiteX38" fmla="*/ 851615 w 1363328"/>
                                                                                          <a:gd name="connsiteY38" fmla="*/ 455333 h 3036632"/>
                                                                                          <a:gd name="connsiteX39" fmla="*/ 884659 w 1363328"/>
                                                                                          <a:gd name="connsiteY39" fmla="*/ 464857 h 3036632"/>
                                                                                          <a:gd name="connsiteX40" fmla="*/ 887085 w 1363328"/>
                                                                                          <a:gd name="connsiteY40" fmla="*/ 441045 h 3036632"/>
                                                                                          <a:gd name="connsiteX41" fmla="*/ 710002 w 1363328"/>
                                                                                          <a:gd name="connsiteY41" fmla="*/ 193396 h 3036632"/>
                                                                                          <a:gd name="connsiteX42" fmla="*/ 690594 w 1363328"/>
                                                                                          <a:gd name="connsiteY42" fmla="*/ 186251 h 3036632"/>
                                                                                          <a:gd name="connsiteX43" fmla="*/ 673613 w 1363328"/>
                                                                                          <a:gd name="connsiteY43" fmla="*/ 171964 h 3036632"/>
                                                                                          <a:gd name="connsiteX44" fmla="*/ 663910 w 1363328"/>
                                                                                          <a:gd name="connsiteY44" fmla="*/ 152914 h 3036632"/>
                                                                                          <a:gd name="connsiteX45" fmla="*/ 656632 w 1363328"/>
                                                                                          <a:gd name="connsiteY45" fmla="*/ 129101 h 3036632"/>
                                                                                          <a:gd name="connsiteX46" fmla="*/ 676037 w 1363328"/>
                                                                                          <a:gd name="connsiteY46" fmla="*/ 110053 h 3036632"/>
                                                                                          <a:gd name="connsiteX47" fmla="*/ 693020 w 1363328"/>
                                                                                          <a:gd name="connsiteY47" fmla="*/ 129101 h 3036632"/>
                                                                                          <a:gd name="connsiteX48" fmla="*/ 773071 w 1363328"/>
                                                                                          <a:gd name="connsiteY48" fmla="*/ 195776 h 3036632"/>
                                                                                          <a:gd name="connsiteX49" fmla="*/ 872529 w 1363328"/>
                                                                                          <a:gd name="connsiteY49" fmla="*/ 255308 h 3036632"/>
                                                                                          <a:gd name="connsiteX50" fmla="*/ 896789 w 1363328"/>
                                                                                          <a:gd name="connsiteY50" fmla="*/ 271976 h 3036632"/>
                                                                                          <a:gd name="connsiteX51" fmla="*/ 975761 w 1363328"/>
                                                                                          <a:gd name="connsiteY51" fmla="*/ 410883 h 3036632"/>
                                                                                          <a:gd name="connsiteX52" fmla="*/ 1042115 w 1363328"/>
                                                                                          <a:gd name="connsiteY52" fmla="*/ 525183 h 3036632"/>
                                                                                          <a:gd name="connsiteX53" fmla="*/ 1073865 w 1363328"/>
                                                                                          <a:gd name="connsiteY53" fmla="*/ 544233 h 3036632"/>
                                                                                          <a:gd name="connsiteX54" fmla="*/ 1137365 w 1363328"/>
                                                                                          <a:gd name="connsiteY54" fmla="*/ 652183 h 3036632"/>
                                                                                          <a:gd name="connsiteX55" fmla="*/ 1213565 w 1363328"/>
                                                                                          <a:gd name="connsiteY55" fmla="*/ 722033 h 3036632"/>
                                                                                          <a:gd name="connsiteX56" fmla="*/ 1213565 w 1363328"/>
                                                                                          <a:gd name="connsiteY56" fmla="*/ 791883 h 3036632"/>
                                                                                          <a:gd name="connsiteX57" fmla="*/ 1213565 w 1363328"/>
                                                                                          <a:gd name="connsiteY57" fmla="*/ 944283 h 3036632"/>
                                                                                          <a:gd name="connsiteX58" fmla="*/ 1219915 w 1363328"/>
                                                                                          <a:gd name="connsiteY58" fmla="*/ 1058583 h 3036632"/>
                                                                                          <a:gd name="connsiteX59" fmla="*/ 1207215 w 1363328"/>
                                                                                          <a:gd name="connsiteY59" fmla="*/ 1096683 h 3036632"/>
                                                                                          <a:gd name="connsiteX60" fmla="*/ 1004015 w 1363328"/>
                                                                                          <a:gd name="connsiteY60" fmla="*/ 1122083 h 3036632"/>
                                                                                          <a:gd name="connsiteX61" fmla="*/ 902415 w 1363328"/>
                                                                                          <a:gd name="connsiteY61" fmla="*/ 1122083 h 3036632"/>
                                                                                          <a:gd name="connsiteX62" fmla="*/ 794465 w 1363328"/>
                                                                                          <a:gd name="connsiteY62" fmla="*/ 1122083 h 3036632"/>
                                                                                          <a:gd name="connsiteX63" fmla="*/ 737315 w 1363328"/>
                                                                                          <a:gd name="connsiteY63" fmla="*/ 1141133 h 3036632"/>
                                                                                          <a:gd name="connsiteX64" fmla="*/ 724615 w 1363328"/>
                                                                                          <a:gd name="connsiteY64" fmla="*/ 1191933 h 3036632"/>
                                                                                          <a:gd name="connsiteX65" fmla="*/ 724615 w 1363328"/>
                                                                                          <a:gd name="connsiteY65" fmla="*/ 1255433 h 3036632"/>
                                                                                          <a:gd name="connsiteX66" fmla="*/ 724615 w 1363328"/>
                                                                                          <a:gd name="connsiteY66" fmla="*/ 1331633 h 3036632"/>
                                                                                          <a:gd name="connsiteX67" fmla="*/ 743665 w 1363328"/>
                                                                                          <a:gd name="connsiteY67" fmla="*/ 1388783 h 3036632"/>
                                                                                          <a:gd name="connsiteX68" fmla="*/ 756365 w 1363328"/>
                                                                                          <a:gd name="connsiteY68" fmla="*/ 1414183 h 3036632"/>
                                                                                          <a:gd name="connsiteX69" fmla="*/ 767211 w 1363328"/>
                                                                                          <a:gd name="connsiteY69" fmla="*/ 1433233 h 3036632"/>
                                                                                          <a:gd name="connsiteX70" fmla="*/ 770778 w 1363328"/>
                                                                                          <a:gd name="connsiteY70" fmla="*/ 1447520 h 3036632"/>
                                                                                          <a:gd name="connsiteX71" fmla="*/ 759005 w 1363328"/>
                                                                                          <a:gd name="connsiteY71" fmla="*/ 1449108 h 3036632"/>
                                                                                          <a:gd name="connsiteX72" fmla="*/ 759361 w 1363328"/>
                                                                                          <a:gd name="connsiteY72" fmla="*/ 1458633 h 3036632"/>
                                                                                          <a:gd name="connsiteX73" fmla="*/ 769065 w 1363328"/>
                                                                                          <a:gd name="connsiteY73" fmla="*/ 1484033 h 3036632"/>
                                                                                          <a:gd name="connsiteX74" fmla="*/ 769065 w 1363328"/>
                                                                                          <a:gd name="connsiteY74" fmla="*/ 1484033 h 3036632"/>
                                                                                          <a:gd name="connsiteX75" fmla="*/ 769065 w 1363328"/>
                                                                                          <a:gd name="connsiteY75" fmla="*/ 1522133 h 3036632"/>
                                                                                          <a:gd name="connsiteX76" fmla="*/ 686515 w 1363328"/>
                                                                                          <a:gd name="connsiteY76" fmla="*/ 1484033 h 3036632"/>
                                                                                          <a:gd name="connsiteX77" fmla="*/ 591265 w 1363328"/>
                                                                                          <a:gd name="connsiteY77" fmla="*/ 1534833 h 3036632"/>
                                                                                          <a:gd name="connsiteX78" fmla="*/ 483315 w 1363328"/>
                                                                                          <a:gd name="connsiteY78" fmla="*/ 1693583 h 3036632"/>
                                                                                          <a:gd name="connsiteX79" fmla="*/ 476965 w 1363328"/>
                                                                                          <a:gd name="connsiteY79" fmla="*/ 1807883 h 3036632"/>
                                                                                          <a:gd name="connsiteX80" fmla="*/ 502365 w 1363328"/>
                                                                                          <a:gd name="connsiteY80" fmla="*/ 1928533 h 3036632"/>
                                                                                          <a:gd name="connsiteX81" fmla="*/ 502365 w 1363328"/>
                                                                                          <a:gd name="connsiteY81" fmla="*/ 2068233 h 3036632"/>
                                                                                          <a:gd name="connsiteX82" fmla="*/ 502365 w 1363328"/>
                                                                                          <a:gd name="connsiteY82" fmla="*/ 2246033 h 3036632"/>
                                                                                          <a:gd name="connsiteX83" fmla="*/ 502365 w 1363328"/>
                                                                                          <a:gd name="connsiteY83" fmla="*/ 2404783 h 3036632"/>
                                                                                          <a:gd name="connsiteX84" fmla="*/ 502365 w 1363328"/>
                                                                                          <a:gd name="connsiteY84" fmla="*/ 2538133 h 3036632"/>
                                                                                          <a:gd name="connsiteX85" fmla="*/ 515065 w 1363328"/>
                                                                                          <a:gd name="connsiteY85" fmla="*/ 2627033 h 3036632"/>
                                                                                          <a:gd name="connsiteX86" fmla="*/ 584915 w 1363328"/>
                                                                                          <a:gd name="connsiteY86" fmla="*/ 2639733 h 3036632"/>
                                                                                          <a:gd name="connsiteX87" fmla="*/ 661115 w 1363328"/>
                                                                                          <a:gd name="connsiteY87" fmla="*/ 2614333 h 3036632"/>
                                                                                          <a:gd name="connsiteX88" fmla="*/ 699215 w 1363328"/>
                                                                                          <a:gd name="connsiteY88" fmla="*/ 2563533 h 3036632"/>
                                                                                          <a:gd name="connsiteX89" fmla="*/ 712153 w 1363328"/>
                                                                                          <a:gd name="connsiteY89" fmla="*/ 2550833 h 3036632"/>
                                                                                          <a:gd name="connsiteX90" fmla="*/ 762715 w 1363328"/>
                                                                                          <a:gd name="connsiteY90" fmla="*/ 2588248 h 3036632"/>
                                                                                          <a:gd name="connsiteX91" fmla="*/ 813515 w 1363328"/>
                                                                                          <a:gd name="connsiteY91" fmla="*/ 2633383 h 3036632"/>
                                                                                          <a:gd name="connsiteX92" fmla="*/ 838915 w 1363328"/>
                                                                                          <a:gd name="connsiteY92" fmla="*/ 2633383 h 3036632"/>
                                                                                          <a:gd name="connsiteX93" fmla="*/ 832565 w 1363328"/>
                                                                                          <a:gd name="connsiteY93" fmla="*/ 2595283 h 3036632"/>
                                                                                          <a:gd name="connsiteX94" fmla="*/ 819865 w 1363328"/>
                                                                                          <a:gd name="connsiteY94" fmla="*/ 2588933 h 3036632"/>
                                                                                          <a:gd name="connsiteX95" fmla="*/ 1010365 w 1363328"/>
                                                                                          <a:gd name="connsiteY95" fmla="*/ 2715933 h 3036632"/>
                                                                                          <a:gd name="connsiteX96" fmla="*/ 1054815 w 1363328"/>
                                                                                          <a:gd name="connsiteY96" fmla="*/ 2728633 h 3036632"/>
                                                                                          <a:gd name="connsiteX97" fmla="*/ 1029415 w 1363328"/>
                                                                                          <a:gd name="connsiteY97" fmla="*/ 2671483 h 3036632"/>
                                                                                          <a:gd name="connsiteX98" fmla="*/ 1023065 w 1363328"/>
                                                                                          <a:gd name="connsiteY98" fmla="*/ 2627033 h 3036632"/>
                                                                                          <a:gd name="connsiteX99" fmla="*/ 1029415 w 1363328"/>
                                                                                          <a:gd name="connsiteY99" fmla="*/ 2620683 h 3036632"/>
                                                                                          <a:gd name="connsiteX100" fmla="*/ 1238965 w 1363328"/>
                                                                                          <a:gd name="connsiteY100" fmla="*/ 2741333 h 3036632"/>
                                                                                          <a:gd name="connsiteX101" fmla="*/ 1355232 w 1363328"/>
                                                                                          <a:gd name="connsiteY101" fmla="*/ 3027990 h 3036632"/>
                                                                                          <a:gd name="connsiteX0" fmla="*/ 1355232 w 1363328"/>
                                                                                          <a:gd name="connsiteY0" fmla="*/ 3027990 h 3036632"/>
                                                                                          <a:gd name="connsiteX1" fmla="*/ 1016715 w 1363328"/>
                                                                                          <a:gd name="connsiteY1" fmla="*/ 2900083 h 3036632"/>
                                                                                          <a:gd name="connsiteX2" fmla="*/ 1042115 w 1363328"/>
                                                                                          <a:gd name="connsiteY2" fmla="*/ 3036608 h 3036632"/>
                                                                                          <a:gd name="connsiteX3" fmla="*/ 788115 w 1363328"/>
                                                                                          <a:gd name="connsiteY3" fmla="*/ 2887383 h 3036632"/>
                                                                                          <a:gd name="connsiteX4" fmla="*/ 391418 w 1363328"/>
                                                                                          <a:gd name="connsiteY4" fmla="*/ 2654021 h 3036632"/>
                                                                                          <a:gd name="connsiteX5" fmla="*/ 377664 w 1363328"/>
                                                                                          <a:gd name="connsiteY5" fmla="*/ 2684183 h 3036632"/>
                                                                                          <a:gd name="connsiteX6" fmla="*/ 349965 w 1363328"/>
                                                                                          <a:gd name="connsiteY6" fmla="*/ 2728633 h 3036632"/>
                                                                                          <a:gd name="connsiteX7" fmla="*/ 51515 w 1363328"/>
                                                                                          <a:gd name="connsiteY7" fmla="*/ 2595283 h 3036632"/>
                                                                                          <a:gd name="connsiteX8" fmla="*/ 38815 w 1363328"/>
                                                                                          <a:gd name="connsiteY8" fmla="*/ 2557183 h 3036632"/>
                                                                                          <a:gd name="connsiteX9" fmla="*/ 57865 w 1363328"/>
                                                                                          <a:gd name="connsiteY9" fmla="*/ 2512733 h 3036632"/>
                                                                                          <a:gd name="connsiteX10" fmla="*/ 48837 w 1363328"/>
                                                                                          <a:gd name="connsiteY10" fmla="*/ 2476284 h 3036632"/>
                                                                                          <a:gd name="connsiteX11" fmla="*/ 115015 w 1363328"/>
                                                                                          <a:gd name="connsiteY11" fmla="*/ 2284133 h 3036632"/>
                                                                                          <a:gd name="connsiteX12" fmla="*/ 216615 w 1363328"/>
                                                                                          <a:gd name="connsiteY12" fmla="*/ 1941233 h 3036632"/>
                                                                                          <a:gd name="connsiteX13" fmla="*/ 273765 w 1363328"/>
                                                                                          <a:gd name="connsiteY13" fmla="*/ 1801533 h 3036632"/>
                                                                                          <a:gd name="connsiteX14" fmla="*/ 254715 w 1363328"/>
                                                                                          <a:gd name="connsiteY14" fmla="*/ 1680883 h 3036632"/>
                                                                                          <a:gd name="connsiteX15" fmla="*/ 203915 w 1363328"/>
                                                                                          <a:gd name="connsiteY15" fmla="*/ 1611033 h 3036632"/>
                                                                                          <a:gd name="connsiteX16" fmla="*/ 64215 w 1363328"/>
                                                                                          <a:gd name="connsiteY16" fmla="*/ 1522133 h 3036632"/>
                                                                                          <a:gd name="connsiteX17" fmla="*/ 26115 w 1363328"/>
                                                                                          <a:gd name="connsiteY17" fmla="*/ 1464983 h 3036632"/>
                                                                                          <a:gd name="connsiteX18" fmla="*/ 715 w 1363328"/>
                                                                                          <a:gd name="connsiteY18" fmla="*/ 1420533 h 3036632"/>
                                                                                          <a:gd name="connsiteX19" fmla="*/ 13415 w 1363328"/>
                                                                                          <a:gd name="connsiteY19" fmla="*/ 1363383 h 3036632"/>
                                                                                          <a:gd name="connsiteX20" fmla="*/ 76915 w 1363328"/>
                                                                                          <a:gd name="connsiteY20" fmla="*/ 1318933 h 3036632"/>
                                                                                          <a:gd name="connsiteX21" fmla="*/ 210265 w 1363328"/>
                                                                                          <a:gd name="connsiteY21" fmla="*/ 1109383 h 3036632"/>
                                                                                          <a:gd name="connsiteX22" fmla="*/ 330915 w 1363328"/>
                                                                                          <a:gd name="connsiteY22" fmla="*/ 702983 h 3036632"/>
                                                                                          <a:gd name="connsiteX23" fmla="*/ 369015 w 1363328"/>
                                                                                          <a:gd name="connsiteY23" fmla="*/ 372783 h 3036632"/>
                                                                                          <a:gd name="connsiteX24" fmla="*/ 267415 w 1363328"/>
                                                                                          <a:gd name="connsiteY24" fmla="*/ 169583 h 3036632"/>
                                                                                          <a:gd name="connsiteX25" fmla="*/ 222965 w 1363328"/>
                                                                                          <a:gd name="connsiteY25" fmla="*/ 144183 h 3036632"/>
                                                                                          <a:gd name="connsiteX26" fmla="*/ 197565 w 1363328"/>
                                                                                          <a:gd name="connsiteY26" fmla="*/ 144183 h 3036632"/>
                                                                                          <a:gd name="connsiteX27" fmla="*/ 216615 w 1363328"/>
                                                                                          <a:gd name="connsiteY27" fmla="*/ 125133 h 3036632"/>
                                                                                          <a:gd name="connsiteX28" fmla="*/ 278260 w 1363328"/>
                                                                                          <a:gd name="connsiteY28" fmla="*/ 67983 h 3036632"/>
                                                                                          <a:gd name="connsiteX29" fmla="*/ 331363 w 1363328"/>
                                                                                          <a:gd name="connsiteY29" fmla="*/ 0 h 3036632"/>
                                                                                          <a:gd name="connsiteX30" fmla="*/ 388778 w 1363328"/>
                                                                                          <a:gd name="connsiteY30" fmla="*/ 37820 h 3036632"/>
                                                                                          <a:gd name="connsiteX31" fmla="*/ 513353 w 1363328"/>
                                                                                          <a:gd name="connsiteY31" fmla="*/ 220383 h 3036632"/>
                                                                                          <a:gd name="connsiteX32" fmla="*/ 627522 w 1363328"/>
                                                                                          <a:gd name="connsiteY32" fmla="*/ 310076 h 3036632"/>
                                                                                          <a:gd name="connsiteX33" fmla="*/ 711915 w 1363328"/>
                                                                                          <a:gd name="connsiteY33" fmla="*/ 404533 h 3036632"/>
                                                                                          <a:gd name="connsiteX34" fmla="*/ 773559 w 1363328"/>
                                                                                          <a:gd name="connsiteY34" fmla="*/ 399770 h 3036632"/>
                                                                                          <a:gd name="connsiteX35" fmla="*/ 819508 w 1363328"/>
                                                                                          <a:gd name="connsiteY35" fmla="*/ 433107 h 3036632"/>
                                                                                          <a:gd name="connsiteX36" fmla="*/ 838915 w 1363328"/>
                                                                                          <a:gd name="connsiteY36" fmla="*/ 446602 h 3036632"/>
                                                                                          <a:gd name="connsiteX37" fmla="*/ 836489 w 1363328"/>
                                                                                          <a:gd name="connsiteY37" fmla="*/ 445808 h 3036632"/>
                                                                                          <a:gd name="connsiteX38" fmla="*/ 851615 w 1363328"/>
                                                                                          <a:gd name="connsiteY38" fmla="*/ 455333 h 3036632"/>
                                                                                          <a:gd name="connsiteX39" fmla="*/ 884659 w 1363328"/>
                                                                                          <a:gd name="connsiteY39" fmla="*/ 464857 h 3036632"/>
                                                                                          <a:gd name="connsiteX40" fmla="*/ 887085 w 1363328"/>
                                                                                          <a:gd name="connsiteY40" fmla="*/ 441045 h 3036632"/>
                                                                                          <a:gd name="connsiteX41" fmla="*/ 710002 w 1363328"/>
                                                                                          <a:gd name="connsiteY41" fmla="*/ 193396 h 3036632"/>
                                                                                          <a:gd name="connsiteX42" fmla="*/ 690594 w 1363328"/>
                                                                                          <a:gd name="connsiteY42" fmla="*/ 186251 h 3036632"/>
                                                                                          <a:gd name="connsiteX43" fmla="*/ 673613 w 1363328"/>
                                                                                          <a:gd name="connsiteY43" fmla="*/ 171964 h 3036632"/>
                                                                                          <a:gd name="connsiteX44" fmla="*/ 663910 w 1363328"/>
                                                                                          <a:gd name="connsiteY44" fmla="*/ 152914 h 3036632"/>
                                                                                          <a:gd name="connsiteX45" fmla="*/ 656632 w 1363328"/>
                                                                                          <a:gd name="connsiteY45" fmla="*/ 129101 h 3036632"/>
                                                                                          <a:gd name="connsiteX46" fmla="*/ 676037 w 1363328"/>
                                                                                          <a:gd name="connsiteY46" fmla="*/ 110053 h 3036632"/>
                                                                                          <a:gd name="connsiteX47" fmla="*/ 693020 w 1363328"/>
                                                                                          <a:gd name="connsiteY47" fmla="*/ 129101 h 3036632"/>
                                                                                          <a:gd name="connsiteX48" fmla="*/ 773071 w 1363328"/>
                                                                                          <a:gd name="connsiteY48" fmla="*/ 195776 h 3036632"/>
                                                                                          <a:gd name="connsiteX49" fmla="*/ 872529 w 1363328"/>
                                                                                          <a:gd name="connsiteY49" fmla="*/ 255308 h 3036632"/>
                                                                                          <a:gd name="connsiteX50" fmla="*/ 896789 w 1363328"/>
                                                                                          <a:gd name="connsiteY50" fmla="*/ 271976 h 3036632"/>
                                                                                          <a:gd name="connsiteX51" fmla="*/ 975761 w 1363328"/>
                                                                                          <a:gd name="connsiteY51" fmla="*/ 410883 h 3036632"/>
                                                                                          <a:gd name="connsiteX52" fmla="*/ 1042115 w 1363328"/>
                                                                                          <a:gd name="connsiteY52" fmla="*/ 525183 h 3036632"/>
                                                                                          <a:gd name="connsiteX53" fmla="*/ 1073865 w 1363328"/>
                                                                                          <a:gd name="connsiteY53" fmla="*/ 544233 h 3036632"/>
                                                                                          <a:gd name="connsiteX54" fmla="*/ 1137365 w 1363328"/>
                                                                                          <a:gd name="connsiteY54" fmla="*/ 652183 h 3036632"/>
                                                                                          <a:gd name="connsiteX55" fmla="*/ 1213565 w 1363328"/>
                                                                                          <a:gd name="connsiteY55" fmla="*/ 722033 h 3036632"/>
                                                                                          <a:gd name="connsiteX56" fmla="*/ 1213565 w 1363328"/>
                                                                                          <a:gd name="connsiteY56" fmla="*/ 791883 h 3036632"/>
                                                                                          <a:gd name="connsiteX57" fmla="*/ 1213565 w 1363328"/>
                                                                                          <a:gd name="connsiteY57" fmla="*/ 944283 h 3036632"/>
                                                                                          <a:gd name="connsiteX58" fmla="*/ 1219915 w 1363328"/>
                                                                                          <a:gd name="connsiteY58" fmla="*/ 1058583 h 3036632"/>
                                                                                          <a:gd name="connsiteX59" fmla="*/ 1207215 w 1363328"/>
                                                                                          <a:gd name="connsiteY59" fmla="*/ 1096683 h 3036632"/>
                                                                                          <a:gd name="connsiteX60" fmla="*/ 1004015 w 1363328"/>
                                                                                          <a:gd name="connsiteY60" fmla="*/ 1122083 h 3036632"/>
                                                                                          <a:gd name="connsiteX61" fmla="*/ 902415 w 1363328"/>
                                                                                          <a:gd name="connsiteY61" fmla="*/ 1122083 h 3036632"/>
                                                                                          <a:gd name="connsiteX62" fmla="*/ 794465 w 1363328"/>
                                                                                          <a:gd name="connsiteY62" fmla="*/ 1122083 h 3036632"/>
                                                                                          <a:gd name="connsiteX63" fmla="*/ 737315 w 1363328"/>
                                                                                          <a:gd name="connsiteY63" fmla="*/ 1141133 h 3036632"/>
                                                                                          <a:gd name="connsiteX64" fmla="*/ 724615 w 1363328"/>
                                                                                          <a:gd name="connsiteY64" fmla="*/ 1191933 h 3036632"/>
                                                                                          <a:gd name="connsiteX65" fmla="*/ 724615 w 1363328"/>
                                                                                          <a:gd name="connsiteY65" fmla="*/ 1255433 h 3036632"/>
                                                                                          <a:gd name="connsiteX66" fmla="*/ 724615 w 1363328"/>
                                                                                          <a:gd name="connsiteY66" fmla="*/ 1331633 h 3036632"/>
                                                                                          <a:gd name="connsiteX67" fmla="*/ 743665 w 1363328"/>
                                                                                          <a:gd name="connsiteY67" fmla="*/ 1388783 h 3036632"/>
                                                                                          <a:gd name="connsiteX68" fmla="*/ 756365 w 1363328"/>
                                                                                          <a:gd name="connsiteY68" fmla="*/ 1414183 h 3036632"/>
                                                                                          <a:gd name="connsiteX69" fmla="*/ 767211 w 1363328"/>
                                                                                          <a:gd name="connsiteY69" fmla="*/ 1433233 h 3036632"/>
                                                                                          <a:gd name="connsiteX70" fmla="*/ 770778 w 1363328"/>
                                                                                          <a:gd name="connsiteY70" fmla="*/ 1447520 h 3036632"/>
                                                                                          <a:gd name="connsiteX71" fmla="*/ 759005 w 1363328"/>
                                                                                          <a:gd name="connsiteY71" fmla="*/ 1449108 h 3036632"/>
                                                                                          <a:gd name="connsiteX72" fmla="*/ 759361 w 1363328"/>
                                                                                          <a:gd name="connsiteY72" fmla="*/ 1458633 h 3036632"/>
                                                                                          <a:gd name="connsiteX73" fmla="*/ 769065 w 1363328"/>
                                                                                          <a:gd name="connsiteY73" fmla="*/ 1484033 h 3036632"/>
                                                                                          <a:gd name="connsiteX74" fmla="*/ 769065 w 1363328"/>
                                                                                          <a:gd name="connsiteY74" fmla="*/ 1484033 h 3036632"/>
                                                                                          <a:gd name="connsiteX75" fmla="*/ 769065 w 1363328"/>
                                                                                          <a:gd name="connsiteY75" fmla="*/ 1522133 h 3036632"/>
                                                                                          <a:gd name="connsiteX76" fmla="*/ 686515 w 1363328"/>
                                                                                          <a:gd name="connsiteY76" fmla="*/ 1484033 h 3036632"/>
                                                                                          <a:gd name="connsiteX77" fmla="*/ 591265 w 1363328"/>
                                                                                          <a:gd name="connsiteY77" fmla="*/ 1534833 h 3036632"/>
                                                                                          <a:gd name="connsiteX78" fmla="*/ 483315 w 1363328"/>
                                                                                          <a:gd name="connsiteY78" fmla="*/ 1693583 h 3036632"/>
                                                                                          <a:gd name="connsiteX79" fmla="*/ 476965 w 1363328"/>
                                                                                          <a:gd name="connsiteY79" fmla="*/ 1807883 h 3036632"/>
                                                                                          <a:gd name="connsiteX80" fmla="*/ 502365 w 1363328"/>
                                                                                          <a:gd name="connsiteY80" fmla="*/ 1928533 h 3036632"/>
                                                                                          <a:gd name="connsiteX81" fmla="*/ 502365 w 1363328"/>
                                                                                          <a:gd name="connsiteY81" fmla="*/ 2068233 h 3036632"/>
                                                                                          <a:gd name="connsiteX82" fmla="*/ 502365 w 1363328"/>
                                                                                          <a:gd name="connsiteY82" fmla="*/ 2246033 h 3036632"/>
                                                                                          <a:gd name="connsiteX83" fmla="*/ 502365 w 1363328"/>
                                                                                          <a:gd name="connsiteY83" fmla="*/ 2404783 h 3036632"/>
                                                                                          <a:gd name="connsiteX84" fmla="*/ 502365 w 1363328"/>
                                                                                          <a:gd name="connsiteY84" fmla="*/ 2538133 h 3036632"/>
                                                                                          <a:gd name="connsiteX85" fmla="*/ 515065 w 1363328"/>
                                                                                          <a:gd name="connsiteY85" fmla="*/ 2627033 h 3036632"/>
                                                                                          <a:gd name="connsiteX86" fmla="*/ 584915 w 1363328"/>
                                                                                          <a:gd name="connsiteY86" fmla="*/ 2639733 h 3036632"/>
                                                                                          <a:gd name="connsiteX87" fmla="*/ 661115 w 1363328"/>
                                                                                          <a:gd name="connsiteY87" fmla="*/ 2614333 h 3036632"/>
                                                                                          <a:gd name="connsiteX88" fmla="*/ 699215 w 1363328"/>
                                                                                          <a:gd name="connsiteY88" fmla="*/ 2563533 h 3036632"/>
                                                                                          <a:gd name="connsiteX89" fmla="*/ 712153 w 1363328"/>
                                                                                          <a:gd name="connsiteY89" fmla="*/ 2550833 h 3036632"/>
                                                                                          <a:gd name="connsiteX90" fmla="*/ 762715 w 1363328"/>
                                                                                          <a:gd name="connsiteY90" fmla="*/ 2588248 h 3036632"/>
                                                                                          <a:gd name="connsiteX91" fmla="*/ 813515 w 1363328"/>
                                                                                          <a:gd name="connsiteY91" fmla="*/ 2633383 h 3036632"/>
                                                                                          <a:gd name="connsiteX92" fmla="*/ 838915 w 1363328"/>
                                                                                          <a:gd name="connsiteY92" fmla="*/ 2633383 h 3036632"/>
                                                                                          <a:gd name="connsiteX93" fmla="*/ 832565 w 1363328"/>
                                                                                          <a:gd name="connsiteY93" fmla="*/ 2595283 h 3036632"/>
                                                                                          <a:gd name="connsiteX94" fmla="*/ 819865 w 1363328"/>
                                                                                          <a:gd name="connsiteY94" fmla="*/ 2588933 h 3036632"/>
                                                                                          <a:gd name="connsiteX95" fmla="*/ 889879 w 1363328"/>
                                                                                          <a:gd name="connsiteY95" fmla="*/ 2604563 h 3036632"/>
                                                                                          <a:gd name="connsiteX96" fmla="*/ 1010365 w 1363328"/>
                                                                                          <a:gd name="connsiteY96" fmla="*/ 2715933 h 3036632"/>
                                                                                          <a:gd name="connsiteX97" fmla="*/ 1054815 w 1363328"/>
                                                                                          <a:gd name="connsiteY97" fmla="*/ 2728633 h 3036632"/>
                                                                                          <a:gd name="connsiteX98" fmla="*/ 1029415 w 1363328"/>
                                                                                          <a:gd name="connsiteY98" fmla="*/ 2671483 h 3036632"/>
                                                                                          <a:gd name="connsiteX99" fmla="*/ 1023065 w 1363328"/>
                                                                                          <a:gd name="connsiteY99" fmla="*/ 2627033 h 3036632"/>
                                                                                          <a:gd name="connsiteX100" fmla="*/ 1029415 w 1363328"/>
                                                                                          <a:gd name="connsiteY100" fmla="*/ 2620683 h 3036632"/>
                                                                                          <a:gd name="connsiteX101" fmla="*/ 1238965 w 1363328"/>
                                                                                          <a:gd name="connsiteY101" fmla="*/ 2741333 h 3036632"/>
                                                                                          <a:gd name="connsiteX102" fmla="*/ 1355232 w 1363328"/>
                                                                                          <a:gd name="connsiteY102" fmla="*/ 3027990 h 3036632"/>
                                                                                          <a:gd name="connsiteX0" fmla="*/ 1355232 w 1362943"/>
                                                                                          <a:gd name="connsiteY0" fmla="*/ 3027990 h 3036632"/>
                                                                                          <a:gd name="connsiteX1" fmla="*/ 1016715 w 1362943"/>
                                                                                          <a:gd name="connsiteY1" fmla="*/ 2900083 h 3036632"/>
                                                                                          <a:gd name="connsiteX2" fmla="*/ 1042115 w 1362943"/>
                                                                                          <a:gd name="connsiteY2" fmla="*/ 3036608 h 3036632"/>
                                                                                          <a:gd name="connsiteX3" fmla="*/ 788115 w 1362943"/>
                                                                                          <a:gd name="connsiteY3" fmla="*/ 2887383 h 3036632"/>
                                                                                          <a:gd name="connsiteX4" fmla="*/ 391418 w 1362943"/>
                                                                                          <a:gd name="connsiteY4" fmla="*/ 2654021 h 3036632"/>
                                                                                          <a:gd name="connsiteX5" fmla="*/ 377664 w 1362943"/>
                                                                                          <a:gd name="connsiteY5" fmla="*/ 2684183 h 3036632"/>
                                                                                          <a:gd name="connsiteX6" fmla="*/ 349965 w 1362943"/>
                                                                                          <a:gd name="connsiteY6" fmla="*/ 2728633 h 3036632"/>
                                                                                          <a:gd name="connsiteX7" fmla="*/ 51515 w 1362943"/>
                                                                                          <a:gd name="connsiteY7" fmla="*/ 2595283 h 3036632"/>
                                                                                          <a:gd name="connsiteX8" fmla="*/ 38815 w 1362943"/>
                                                                                          <a:gd name="connsiteY8" fmla="*/ 2557183 h 3036632"/>
                                                                                          <a:gd name="connsiteX9" fmla="*/ 57865 w 1362943"/>
                                                                                          <a:gd name="connsiteY9" fmla="*/ 2512733 h 3036632"/>
                                                                                          <a:gd name="connsiteX10" fmla="*/ 48837 w 1362943"/>
                                                                                          <a:gd name="connsiteY10" fmla="*/ 2476284 h 3036632"/>
                                                                                          <a:gd name="connsiteX11" fmla="*/ 115015 w 1362943"/>
                                                                                          <a:gd name="connsiteY11" fmla="*/ 2284133 h 3036632"/>
                                                                                          <a:gd name="connsiteX12" fmla="*/ 216615 w 1362943"/>
                                                                                          <a:gd name="connsiteY12" fmla="*/ 1941233 h 3036632"/>
                                                                                          <a:gd name="connsiteX13" fmla="*/ 273765 w 1362943"/>
                                                                                          <a:gd name="connsiteY13" fmla="*/ 1801533 h 3036632"/>
                                                                                          <a:gd name="connsiteX14" fmla="*/ 254715 w 1362943"/>
                                                                                          <a:gd name="connsiteY14" fmla="*/ 1680883 h 3036632"/>
                                                                                          <a:gd name="connsiteX15" fmla="*/ 203915 w 1362943"/>
                                                                                          <a:gd name="connsiteY15" fmla="*/ 1611033 h 3036632"/>
                                                                                          <a:gd name="connsiteX16" fmla="*/ 64215 w 1362943"/>
                                                                                          <a:gd name="connsiteY16" fmla="*/ 1522133 h 3036632"/>
                                                                                          <a:gd name="connsiteX17" fmla="*/ 26115 w 1362943"/>
                                                                                          <a:gd name="connsiteY17" fmla="*/ 1464983 h 3036632"/>
                                                                                          <a:gd name="connsiteX18" fmla="*/ 715 w 1362943"/>
                                                                                          <a:gd name="connsiteY18" fmla="*/ 1420533 h 3036632"/>
                                                                                          <a:gd name="connsiteX19" fmla="*/ 13415 w 1362943"/>
                                                                                          <a:gd name="connsiteY19" fmla="*/ 1363383 h 3036632"/>
                                                                                          <a:gd name="connsiteX20" fmla="*/ 76915 w 1362943"/>
                                                                                          <a:gd name="connsiteY20" fmla="*/ 1318933 h 3036632"/>
                                                                                          <a:gd name="connsiteX21" fmla="*/ 210265 w 1362943"/>
                                                                                          <a:gd name="connsiteY21" fmla="*/ 1109383 h 3036632"/>
                                                                                          <a:gd name="connsiteX22" fmla="*/ 330915 w 1362943"/>
                                                                                          <a:gd name="connsiteY22" fmla="*/ 702983 h 3036632"/>
                                                                                          <a:gd name="connsiteX23" fmla="*/ 369015 w 1362943"/>
                                                                                          <a:gd name="connsiteY23" fmla="*/ 372783 h 3036632"/>
                                                                                          <a:gd name="connsiteX24" fmla="*/ 267415 w 1362943"/>
                                                                                          <a:gd name="connsiteY24" fmla="*/ 169583 h 3036632"/>
                                                                                          <a:gd name="connsiteX25" fmla="*/ 222965 w 1362943"/>
                                                                                          <a:gd name="connsiteY25" fmla="*/ 144183 h 3036632"/>
                                                                                          <a:gd name="connsiteX26" fmla="*/ 197565 w 1362943"/>
                                                                                          <a:gd name="connsiteY26" fmla="*/ 144183 h 3036632"/>
                                                                                          <a:gd name="connsiteX27" fmla="*/ 216615 w 1362943"/>
                                                                                          <a:gd name="connsiteY27" fmla="*/ 125133 h 3036632"/>
                                                                                          <a:gd name="connsiteX28" fmla="*/ 278260 w 1362943"/>
                                                                                          <a:gd name="connsiteY28" fmla="*/ 67983 h 3036632"/>
                                                                                          <a:gd name="connsiteX29" fmla="*/ 331363 w 1362943"/>
                                                                                          <a:gd name="connsiteY29" fmla="*/ 0 h 3036632"/>
                                                                                          <a:gd name="connsiteX30" fmla="*/ 388778 w 1362943"/>
                                                                                          <a:gd name="connsiteY30" fmla="*/ 37820 h 3036632"/>
                                                                                          <a:gd name="connsiteX31" fmla="*/ 513353 w 1362943"/>
                                                                                          <a:gd name="connsiteY31" fmla="*/ 220383 h 3036632"/>
                                                                                          <a:gd name="connsiteX32" fmla="*/ 627522 w 1362943"/>
                                                                                          <a:gd name="connsiteY32" fmla="*/ 310076 h 3036632"/>
                                                                                          <a:gd name="connsiteX33" fmla="*/ 711915 w 1362943"/>
                                                                                          <a:gd name="connsiteY33" fmla="*/ 404533 h 3036632"/>
                                                                                          <a:gd name="connsiteX34" fmla="*/ 773559 w 1362943"/>
                                                                                          <a:gd name="connsiteY34" fmla="*/ 399770 h 3036632"/>
                                                                                          <a:gd name="connsiteX35" fmla="*/ 819508 w 1362943"/>
                                                                                          <a:gd name="connsiteY35" fmla="*/ 433107 h 3036632"/>
                                                                                          <a:gd name="connsiteX36" fmla="*/ 838915 w 1362943"/>
                                                                                          <a:gd name="connsiteY36" fmla="*/ 446602 h 3036632"/>
                                                                                          <a:gd name="connsiteX37" fmla="*/ 836489 w 1362943"/>
                                                                                          <a:gd name="connsiteY37" fmla="*/ 445808 h 3036632"/>
                                                                                          <a:gd name="connsiteX38" fmla="*/ 851615 w 1362943"/>
                                                                                          <a:gd name="connsiteY38" fmla="*/ 455333 h 3036632"/>
                                                                                          <a:gd name="connsiteX39" fmla="*/ 884659 w 1362943"/>
                                                                                          <a:gd name="connsiteY39" fmla="*/ 464857 h 3036632"/>
                                                                                          <a:gd name="connsiteX40" fmla="*/ 887085 w 1362943"/>
                                                                                          <a:gd name="connsiteY40" fmla="*/ 441045 h 3036632"/>
                                                                                          <a:gd name="connsiteX41" fmla="*/ 710002 w 1362943"/>
                                                                                          <a:gd name="connsiteY41" fmla="*/ 193396 h 3036632"/>
                                                                                          <a:gd name="connsiteX42" fmla="*/ 690594 w 1362943"/>
                                                                                          <a:gd name="connsiteY42" fmla="*/ 186251 h 3036632"/>
                                                                                          <a:gd name="connsiteX43" fmla="*/ 673613 w 1362943"/>
                                                                                          <a:gd name="connsiteY43" fmla="*/ 171964 h 3036632"/>
                                                                                          <a:gd name="connsiteX44" fmla="*/ 663910 w 1362943"/>
                                                                                          <a:gd name="connsiteY44" fmla="*/ 152914 h 3036632"/>
                                                                                          <a:gd name="connsiteX45" fmla="*/ 656632 w 1362943"/>
                                                                                          <a:gd name="connsiteY45" fmla="*/ 129101 h 3036632"/>
                                                                                          <a:gd name="connsiteX46" fmla="*/ 676037 w 1362943"/>
                                                                                          <a:gd name="connsiteY46" fmla="*/ 110053 h 3036632"/>
                                                                                          <a:gd name="connsiteX47" fmla="*/ 693020 w 1362943"/>
                                                                                          <a:gd name="connsiteY47" fmla="*/ 129101 h 3036632"/>
                                                                                          <a:gd name="connsiteX48" fmla="*/ 773071 w 1362943"/>
                                                                                          <a:gd name="connsiteY48" fmla="*/ 195776 h 3036632"/>
                                                                                          <a:gd name="connsiteX49" fmla="*/ 872529 w 1362943"/>
                                                                                          <a:gd name="connsiteY49" fmla="*/ 255308 h 3036632"/>
                                                                                          <a:gd name="connsiteX50" fmla="*/ 896789 w 1362943"/>
                                                                                          <a:gd name="connsiteY50" fmla="*/ 271976 h 3036632"/>
                                                                                          <a:gd name="connsiteX51" fmla="*/ 975761 w 1362943"/>
                                                                                          <a:gd name="connsiteY51" fmla="*/ 410883 h 3036632"/>
                                                                                          <a:gd name="connsiteX52" fmla="*/ 1042115 w 1362943"/>
                                                                                          <a:gd name="connsiteY52" fmla="*/ 525183 h 3036632"/>
                                                                                          <a:gd name="connsiteX53" fmla="*/ 1073865 w 1362943"/>
                                                                                          <a:gd name="connsiteY53" fmla="*/ 544233 h 3036632"/>
                                                                                          <a:gd name="connsiteX54" fmla="*/ 1137365 w 1362943"/>
                                                                                          <a:gd name="connsiteY54" fmla="*/ 652183 h 3036632"/>
                                                                                          <a:gd name="connsiteX55" fmla="*/ 1213565 w 1362943"/>
                                                                                          <a:gd name="connsiteY55" fmla="*/ 722033 h 3036632"/>
                                                                                          <a:gd name="connsiteX56" fmla="*/ 1213565 w 1362943"/>
                                                                                          <a:gd name="connsiteY56" fmla="*/ 791883 h 3036632"/>
                                                                                          <a:gd name="connsiteX57" fmla="*/ 1213565 w 1362943"/>
                                                                                          <a:gd name="connsiteY57" fmla="*/ 944283 h 3036632"/>
                                                                                          <a:gd name="connsiteX58" fmla="*/ 1219915 w 1362943"/>
                                                                                          <a:gd name="connsiteY58" fmla="*/ 1058583 h 3036632"/>
                                                                                          <a:gd name="connsiteX59" fmla="*/ 1207215 w 1362943"/>
                                                                                          <a:gd name="connsiteY59" fmla="*/ 1096683 h 3036632"/>
                                                                                          <a:gd name="connsiteX60" fmla="*/ 1004015 w 1362943"/>
                                                                                          <a:gd name="connsiteY60" fmla="*/ 1122083 h 3036632"/>
                                                                                          <a:gd name="connsiteX61" fmla="*/ 902415 w 1362943"/>
                                                                                          <a:gd name="connsiteY61" fmla="*/ 1122083 h 3036632"/>
                                                                                          <a:gd name="connsiteX62" fmla="*/ 794465 w 1362943"/>
                                                                                          <a:gd name="connsiteY62" fmla="*/ 1122083 h 3036632"/>
                                                                                          <a:gd name="connsiteX63" fmla="*/ 737315 w 1362943"/>
                                                                                          <a:gd name="connsiteY63" fmla="*/ 1141133 h 3036632"/>
                                                                                          <a:gd name="connsiteX64" fmla="*/ 724615 w 1362943"/>
                                                                                          <a:gd name="connsiteY64" fmla="*/ 1191933 h 3036632"/>
                                                                                          <a:gd name="connsiteX65" fmla="*/ 724615 w 1362943"/>
                                                                                          <a:gd name="connsiteY65" fmla="*/ 1255433 h 3036632"/>
                                                                                          <a:gd name="connsiteX66" fmla="*/ 724615 w 1362943"/>
                                                                                          <a:gd name="connsiteY66" fmla="*/ 1331633 h 3036632"/>
                                                                                          <a:gd name="connsiteX67" fmla="*/ 743665 w 1362943"/>
                                                                                          <a:gd name="connsiteY67" fmla="*/ 1388783 h 3036632"/>
                                                                                          <a:gd name="connsiteX68" fmla="*/ 756365 w 1362943"/>
                                                                                          <a:gd name="connsiteY68" fmla="*/ 1414183 h 3036632"/>
                                                                                          <a:gd name="connsiteX69" fmla="*/ 767211 w 1362943"/>
                                                                                          <a:gd name="connsiteY69" fmla="*/ 1433233 h 3036632"/>
                                                                                          <a:gd name="connsiteX70" fmla="*/ 770778 w 1362943"/>
                                                                                          <a:gd name="connsiteY70" fmla="*/ 1447520 h 3036632"/>
                                                                                          <a:gd name="connsiteX71" fmla="*/ 759005 w 1362943"/>
                                                                                          <a:gd name="connsiteY71" fmla="*/ 1449108 h 3036632"/>
                                                                                          <a:gd name="connsiteX72" fmla="*/ 759361 w 1362943"/>
                                                                                          <a:gd name="connsiteY72" fmla="*/ 1458633 h 3036632"/>
                                                                                          <a:gd name="connsiteX73" fmla="*/ 769065 w 1362943"/>
                                                                                          <a:gd name="connsiteY73" fmla="*/ 1484033 h 3036632"/>
                                                                                          <a:gd name="connsiteX74" fmla="*/ 769065 w 1362943"/>
                                                                                          <a:gd name="connsiteY74" fmla="*/ 1484033 h 3036632"/>
                                                                                          <a:gd name="connsiteX75" fmla="*/ 769065 w 1362943"/>
                                                                                          <a:gd name="connsiteY75" fmla="*/ 1522133 h 3036632"/>
                                                                                          <a:gd name="connsiteX76" fmla="*/ 686515 w 1362943"/>
                                                                                          <a:gd name="connsiteY76" fmla="*/ 1484033 h 3036632"/>
                                                                                          <a:gd name="connsiteX77" fmla="*/ 591265 w 1362943"/>
                                                                                          <a:gd name="connsiteY77" fmla="*/ 1534833 h 3036632"/>
                                                                                          <a:gd name="connsiteX78" fmla="*/ 483315 w 1362943"/>
                                                                                          <a:gd name="connsiteY78" fmla="*/ 1693583 h 3036632"/>
                                                                                          <a:gd name="connsiteX79" fmla="*/ 476965 w 1362943"/>
                                                                                          <a:gd name="connsiteY79" fmla="*/ 1807883 h 3036632"/>
                                                                                          <a:gd name="connsiteX80" fmla="*/ 502365 w 1362943"/>
                                                                                          <a:gd name="connsiteY80" fmla="*/ 1928533 h 3036632"/>
                                                                                          <a:gd name="connsiteX81" fmla="*/ 502365 w 1362943"/>
                                                                                          <a:gd name="connsiteY81" fmla="*/ 2068233 h 3036632"/>
                                                                                          <a:gd name="connsiteX82" fmla="*/ 502365 w 1362943"/>
                                                                                          <a:gd name="connsiteY82" fmla="*/ 2246033 h 3036632"/>
                                                                                          <a:gd name="connsiteX83" fmla="*/ 502365 w 1362943"/>
                                                                                          <a:gd name="connsiteY83" fmla="*/ 2404783 h 3036632"/>
                                                                                          <a:gd name="connsiteX84" fmla="*/ 502365 w 1362943"/>
                                                                                          <a:gd name="connsiteY84" fmla="*/ 2538133 h 3036632"/>
                                                                                          <a:gd name="connsiteX85" fmla="*/ 515065 w 1362943"/>
                                                                                          <a:gd name="connsiteY85" fmla="*/ 2627033 h 3036632"/>
                                                                                          <a:gd name="connsiteX86" fmla="*/ 584915 w 1362943"/>
                                                                                          <a:gd name="connsiteY86" fmla="*/ 2639733 h 3036632"/>
                                                                                          <a:gd name="connsiteX87" fmla="*/ 661115 w 1362943"/>
                                                                                          <a:gd name="connsiteY87" fmla="*/ 2614333 h 3036632"/>
                                                                                          <a:gd name="connsiteX88" fmla="*/ 699215 w 1362943"/>
                                                                                          <a:gd name="connsiteY88" fmla="*/ 2563533 h 3036632"/>
                                                                                          <a:gd name="connsiteX89" fmla="*/ 712153 w 1362943"/>
                                                                                          <a:gd name="connsiteY89" fmla="*/ 2550833 h 3036632"/>
                                                                                          <a:gd name="connsiteX90" fmla="*/ 762715 w 1362943"/>
                                                                                          <a:gd name="connsiteY90" fmla="*/ 2588248 h 3036632"/>
                                                                                          <a:gd name="connsiteX91" fmla="*/ 813515 w 1362943"/>
                                                                                          <a:gd name="connsiteY91" fmla="*/ 2633383 h 3036632"/>
                                                                                          <a:gd name="connsiteX92" fmla="*/ 838915 w 1362943"/>
                                                                                          <a:gd name="connsiteY92" fmla="*/ 2633383 h 3036632"/>
                                                                                          <a:gd name="connsiteX93" fmla="*/ 832565 w 1362943"/>
                                                                                          <a:gd name="connsiteY93" fmla="*/ 2595283 h 3036632"/>
                                                                                          <a:gd name="connsiteX94" fmla="*/ 819865 w 1362943"/>
                                                                                          <a:gd name="connsiteY94" fmla="*/ 2588933 h 3036632"/>
                                                                                          <a:gd name="connsiteX95" fmla="*/ 889879 w 1362943"/>
                                                                                          <a:gd name="connsiteY95" fmla="*/ 2604563 h 3036632"/>
                                                                                          <a:gd name="connsiteX96" fmla="*/ 1010365 w 1362943"/>
                                                                                          <a:gd name="connsiteY96" fmla="*/ 2715933 h 3036632"/>
                                                                                          <a:gd name="connsiteX97" fmla="*/ 1054815 w 1362943"/>
                                                                                          <a:gd name="connsiteY97" fmla="*/ 2728633 h 3036632"/>
                                                                                          <a:gd name="connsiteX98" fmla="*/ 1029415 w 1362943"/>
                                                                                          <a:gd name="connsiteY98" fmla="*/ 2671483 h 3036632"/>
                                                                                          <a:gd name="connsiteX99" fmla="*/ 1023065 w 1362943"/>
                                                                                          <a:gd name="connsiteY99" fmla="*/ 2627033 h 3036632"/>
                                                                                          <a:gd name="connsiteX100" fmla="*/ 1029415 w 1362943"/>
                                                                                          <a:gd name="connsiteY100" fmla="*/ 2620683 h 3036632"/>
                                                                                          <a:gd name="connsiteX101" fmla="*/ 1070820 w 1362943"/>
                                                                                          <a:gd name="connsiteY101" fmla="*/ 2630877 h 3036632"/>
                                                                                          <a:gd name="connsiteX102" fmla="*/ 1238965 w 1362943"/>
                                                                                          <a:gd name="connsiteY102" fmla="*/ 2741333 h 3036632"/>
                                                                                          <a:gd name="connsiteX103" fmla="*/ 1355232 w 1362943"/>
                                                                                          <a:gd name="connsiteY103" fmla="*/ 3027990 h 3036632"/>
                                                                                          <a:gd name="connsiteX0" fmla="*/ 1355232 w 1362943"/>
                                                                                          <a:gd name="connsiteY0" fmla="*/ 3027990 h 3036632"/>
                                                                                          <a:gd name="connsiteX1" fmla="*/ 1016715 w 1362943"/>
                                                                                          <a:gd name="connsiteY1" fmla="*/ 2900083 h 3036632"/>
                                                                                          <a:gd name="connsiteX2" fmla="*/ 1042115 w 1362943"/>
                                                                                          <a:gd name="connsiteY2" fmla="*/ 3036608 h 3036632"/>
                                                                                          <a:gd name="connsiteX3" fmla="*/ 788115 w 1362943"/>
                                                                                          <a:gd name="connsiteY3" fmla="*/ 2887383 h 3036632"/>
                                                                                          <a:gd name="connsiteX4" fmla="*/ 391418 w 1362943"/>
                                                                                          <a:gd name="connsiteY4" fmla="*/ 2654021 h 3036632"/>
                                                                                          <a:gd name="connsiteX5" fmla="*/ 377664 w 1362943"/>
                                                                                          <a:gd name="connsiteY5" fmla="*/ 2684183 h 3036632"/>
                                                                                          <a:gd name="connsiteX6" fmla="*/ 349965 w 1362943"/>
                                                                                          <a:gd name="connsiteY6" fmla="*/ 2728633 h 3036632"/>
                                                                                          <a:gd name="connsiteX7" fmla="*/ 51515 w 1362943"/>
                                                                                          <a:gd name="connsiteY7" fmla="*/ 2595283 h 3036632"/>
                                                                                          <a:gd name="connsiteX8" fmla="*/ 38815 w 1362943"/>
                                                                                          <a:gd name="connsiteY8" fmla="*/ 2557183 h 3036632"/>
                                                                                          <a:gd name="connsiteX9" fmla="*/ 57865 w 1362943"/>
                                                                                          <a:gd name="connsiteY9" fmla="*/ 2512733 h 3036632"/>
                                                                                          <a:gd name="connsiteX10" fmla="*/ 48837 w 1362943"/>
                                                                                          <a:gd name="connsiteY10" fmla="*/ 2476284 h 3036632"/>
                                                                                          <a:gd name="connsiteX11" fmla="*/ 115015 w 1362943"/>
                                                                                          <a:gd name="connsiteY11" fmla="*/ 2284133 h 3036632"/>
                                                                                          <a:gd name="connsiteX12" fmla="*/ 216615 w 1362943"/>
                                                                                          <a:gd name="connsiteY12" fmla="*/ 1941233 h 3036632"/>
                                                                                          <a:gd name="connsiteX13" fmla="*/ 273765 w 1362943"/>
                                                                                          <a:gd name="connsiteY13" fmla="*/ 1801533 h 3036632"/>
                                                                                          <a:gd name="connsiteX14" fmla="*/ 254715 w 1362943"/>
                                                                                          <a:gd name="connsiteY14" fmla="*/ 1680883 h 3036632"/>
                                                                                          <a:gd name="connsiteX15" fmla="*/ 203915 w 1362943"/>
                                                                                          <a:gd name="connsiteY15" fmla="*/ 1611033 h 3036632"/>
                                                                                          <a:gd name="connsiteX16" fmla="*/ 64215 w 1362943"/>
                                                                                          <a:gd name="connsiteY16" fmla="*/ 1522133 h 3036632"/>
                                                                                          <a:gd name="connsiteX17" fmla="*/ 26115 w 1362943"/>
                                                                                          <a:gd name="connsiteY17" fmla="*/ 1464983 h 3036632"/>
                                                                                          <a:gd name="connsiteX18" fmla="*/ 715 w 1362943"/>
                                                                                          <a:gd name="connsiteY18" fmla="*/ 1420533 h 3036632"/>
                                                                                          <a:gd name="connsiteX19" fmla="*/ 13415 w 1362943"/>
                                                                                          <a:gd name="connsiteY19" fmla="*/ 1363383 h 3036632"/>
                                                                                          <a:gd name="connsiteX20" fmla="*/ 76915 w 1362943"/>
                                                                                          <a:gd name="connsiteY20" fmla="*/ 1318933 h 3036632"/>
                                                                                          <a:gd name="connsiteX21" fmla="*/ 210265 w 1362943"/>
                                                                                          <a:gd name="connsiteY21" fmla="*/ 1109383 h 3036632"/>
                                                                                          <a:gd name="connsiteX22" fmla="*/ 330915 w 1362943"/>
                                                                                          <a:gd name="connsiteY22" fmla="*/ 702983 h 3036632"/>
                                                                                          <a:gd name="connsiteX23" fmla="*/ 369015 w 1362943"/>
                                                                                          <a:gd name="connsiteY23" fmla="*/ 372783 h 3036632"/>
                                                                                          <a:gd name="connsiteX24" fmla="*/ 267415 w 1362943"/>
                                                                                          <a:gd name="connsiteY24" fmla="*/ 169583 h 3036632"/>
                                                                                          <a:gd name="connsiteX25" fmla="*/ 222965 w 1362943"/>
                                                                                          <a:gd name="connsiteY25" fmla="*/ 144183 h 3036632"/>
                                                                                          <a:gd name="connsiteX26" fmla="*/ 197565 w 1362943"/>
                                                                                          <a:gd name="connsiteY26" fmla="*/ 144183 h 3036632"/>
                                                                                          <a:gd name="connsiteX27" fmla="*/ 216615 w 1362943"/>
                                                                                          <a:gd name="connsiteY27" fmla="*/ 125133 h 3036632"/>
                                                                                          <a:gd name="connsiteX28" fmla="*/ 278260 w 1362943"/>
                                                                                          <a:gd name="connsiteY28" fmla="*/ 67983 h 3036632"/>
                                                                                          <a:gd name="connsiteX29" fmla="*/ 331363 w 1362943"/>
                                                                                          <a:gd name="connsiteY29" fmla="*/ 0 h 3036632"/>
                                                                                          <a:gd name="connsiteX30" fmla="*/ 388778 w 1362943"/>
                                                                                          <a:gd name="connsiteY30" fmla="*/ 37820 h 3036632"/>
                                                                                          <a:gd name="connsiteX31" fmla="*/ 513353 w 1362943"/>
                                                                                          <a:gd name="connsiteY31" fmla="*/ 220383 h 3036632"/>
                                                                                          <a:gd name="connsiteX32" fmla="*/ 627522 w 1362943"/>
                                                                                          <a:gd name="connsiteY32" fmla="*/ 310076 h 3036632"/>
                                                                                          <a:gd name="connsiteX33" fmla="*/ 728669 w 1362943"/>
                                                                                          <a:gd name="connsiteY33" fmla="*/ 401244 h 3036632"/>
                                                                                          <a:gd name="connsiteX34" fmla="*/ 773559 w 1362943"/>
                                                                                          <a:gd name="connsiteY34" fmla="*/ 399770 h 3036632"/>
                                                                                          <a:gd name="connsiteX35" fmla="*/ 819508 w 1362943"/>
                                                                                          <a:gd name="connsiteY35" fmla="*/ 433107 h 3036632"/>
                                                                                          <a:gd name="connsiteX36" fmla="*/ 838915 w 1362943"/>
                                                                                          <a:gd name="connsiteY36" fmla="*/ 446602 h 3036632"/>
                                                                                          <a:gd name="connsiteX37" fmla="*/ 836489 w 1362943"/>
                                                                                          <a:gd name="connsiteY37" fmla="*/ 445808 h 3036632"/>
                                                                                          <a:gd name="connsiteX38" fmla="*/ 851615 w 1362943"/>
                                                                                          <a:gd name="connsiteY38" fmla="*/ 455333 h 3036632"/>
                                                                                          <a:gd name="connsiteX39" fmla="*/ 884659 w 1362943"/>
                                                                                          <a:gd name="connsiteY39" fmla="*/ 464857 h 3036632"/>
                                                                                          <a:gd name="connsiteX40" fmla="*/ 887085 w 1362943"/>
                                                                                          <a:gd name="connsiteY40" fmla="*/ 441045 h 3036632"/>
                                                                                          <a:gd name="connsiteX41" fmla="*/ 710002 w 1362943"/>
                                                                                          <a:gd name="connsiteY41" fmla="*/ 193396 h 3036632"/>
                                                                                          <a:gd name="connsiteX42" fmla="*/ 690594 w 1362943"/>
                                                                                          <a:gd name="connsiteY42" fmla="*/ 186251 h 3036632"/>
                                                                                          <a:gd name="connsiteX43" fmla="*/ 673613 w 1362943"/>
                                                                                          <a:gd name="connsiteY43" fmla="*/ 171964 h 3036632"/>
                                                                                          <a:gd name="connsiteX44" fmla="*/ 663910 w 1362943"/>
                                                                                          <a:gd name="connsiteY44" fmla="*/ 152914 h 3036632"/>
                                                                                          <a:gd name="connsiteX45" fmla="*/ 656632 w 1362943"/>
                                                                                          <a:gd name="connsiteY45" fmla="*/ 129101 h 3036632"/>
                                                                                          <a:gd name="connsiteX46" fmla="*/ 676037 w 1362943"/>
                                                                                          <a:gd name="connsiteY46" fmla="*/ 110053 h 3036632"/>
                                                                                          <a:gd name="connsiteX47" fmla="*/ 693020 w 1362943"/>
                                                                                          <a:gd name="connsiteY47" fmla="*/ 129101 h 3036632"/>
                                                                                          <a:gd name="connsiteX48" fmla="*/ 773071 w 1362943"/>
                                                                                          <a:gd name="connsiteY48" fmla="*/ 195776 h 3036632"/>
                                                                                          <a:gd name="connsiteX49" fmla="*/ 872529 w 1362943"/>
                                                                                          <a:gd name="connsiteY49" fmla="*/ 255308 h 3036632"/>
                                                                                          <a:gd name="connsiteX50" fmla="*/ 896789 w 1362943"/>
                                                                                          <a:gd name="connsiteY50" fmla="*/ 271976 h 3036632"/>
                                                                                          <a:gd name="connsiteX51" fmla="*/ 975761 w 1362943"/>
                                                                                          <a:gd name="connsiteY51" fmla="*/ 410883 h 3036632"/>
                                                                                          <a:gd name="connsiteX52" fmla="*/ 1042115 w 1362943"/>
                                                                                          <a:gd name="connsiteY52" fmla="*/ 525183 h 3036632"/>
                                                                                          <a:gd name="connsiteX53" fmla="*/ 1073865 w 1362943"/>
                                                                                          <a:gd name="connsiteY53" fmla="*/ 544233 h 3036632"/>
                                                                                          <a:gd name="connsiteX54" fmla="*/ 1137365 w 1362943"/>
                                                                                          <a:gd name="connsiteY54" fmla="*/ 652183 h 3036632"/>
                                                                                          <a:gd name="connsiteX55" fmla="*/ 1213565 w 1362943"/>
                                                                                          <a:gd name="connsiteY55" fmla="*/ 722033 h 3036632"/>
                                                                                          <a:gd name="connsiteX56" fmla="*/ 1213565 w 1362943"/>
                                                                                          <a:gd name="connsiteY56" fmla="*/ 791883 h 3036632"/>
                                                                                          <a:gd name="connsiteX57" fmla="*/ 1213565 w 1362943"/>
                                                                                          <a:gd name="connsiteY57" fmla="*/ 944283 h 3036632"/>
                                                                                          <a:gd name="connsiteX58" fmla="*/ 1219915 w 1362943"/>
                                                                                          <a:gd name="connsiteY58" fmla="*/ 1058583 h 3036632"/>
                                                                                          <a:gd name="connsiteX59" fmla="*/ 1207215 w 1362943"/>
                                                                                          <a:gd name="connsiteY59" fmla="*/ 1096683 h 3036632"/>
                                                                                          <a:gd name="connsiteX60" fmla="*/ 1004015 w 1362943"/>
                                                                                          <a:gd name="connsiteY60" fmla="*/ 1122083 h 3036632"/>
                                                                                          <a:gd name="connsiteX61" fmla="*/ 902415 w 1362943"/>
                                                                                          <a:gd name="connsiteY61" fmla="*/ 1122083 h 3036632"/>
                                                                                          <a:gd name="connsiteX62" fmla="*/ 794465 w 1362943"/>
                                                                                          <a:gd name="connsiteY62" fmla="*/ 1122083 h 3036632"/>
                                                                                          <a:gd name="connsiteX63" fmla="*/ 737315 w 1362943"/>
                                                                                          <a:gd name="connsiteY63" fmla="*/ 1141133 h 3036632"/>
                                                                                          <a:gd name="connsiteX64" fmla="*/ 724615 w 1362943"/>
                                                                                          <a:gd name="connsiteY64" fmla="*/ 1191933 h 3036632"/>
                                                                                          <a:gd name="connsiteX65" fmla="*/ 724615 w 1362943"/>
                                                                                          <a:gd name="connsiteY65" fmla="*/ 1255433 h 3036632"/>
                                                                                          <a:gd name="connsiteX66" fmla="*/ 724615 w 1362943"/>
                                                                                          <a:gd name="connsiteY66" fmla="*/ 1331633 h 3036632"/>
                                                                                          <a:gd name="connsiteX67" fmla="*/ 743665 w 1362943"/>
                                                                                          <a:gd name="connsiteY67" fmla="*/ 1388783 h 3036632"/>
                                                                                          <a:gd name="connsiteX68" fmla="*/ 756365 w 1362943"/>
                                                                                          <a:gd name="connsiteY68" fmla="*/ 1414183 h 3036632"/>
                                                                                          <a:gd name="connsiteX69" fmla="*/ 767211 w 1362943"/>
                                                                                          <a:gd name="connsiteY69" fmla="*/ 1433233 h 3036632"/>
                                                                                          <a:gd name="connsiteX70" fmla="*/ 770778 w 1362943"/>
                                                                                          <a:gd name="connsiteY70" fmla="*/ 1447520 h 3036632"/>
                                                                                          <a:gd name="connsiteX71" fmla="*/ 759005 w 1362943"/>
                                                                                          <a:gd name="connsiteY71" fmla="*/ 1449108 h 3036632"/>
                                                                                          <a:gd name="connsiteX72" fmla="*/ 759361 w 1362943"/>
                                                                                          <a:gd name="connsiteY72" fmla="*/ 1458633 h 3036632"/>
                                                                                          <a:gd name="connsiteX73" fmla="*/ 769065 w 1362943"/>
                                                                                          <a:gd name="connsiteY73" fmla="*/ 1484033 h 3036632"/>
                                                                                          <a:gd name="connsiteX74" fmla="*/ 769065 w 1362943"/>
                                                                                          <a:gd name="connsiteY74" fmla="*/ 1484033 h 3036632"/>
                                                                                          <a:gd name="connsiteX75" fmla="*/ 769065 w 1362943"/>
                                                                                          <a:gd name="connsiteY75" fmla="*/ 1522133 h 3036632"/>
                                                                                          <a:gd name="connsiteX76" fmla="*/ 686515 w 1362943"/>
                                                                                          <a:gd name="connsiteY76" fmla="*/ 1484033 h 3036632"/>
                                                                                          <a:gd name="connsiteX77" fmla="*/ 591265 w 1362943"/>
                                                                                          <a:gd name="connsiteY77" fmla="*/ 1534833 h 3036632"/>
                                                                                          <a:gd name="connsiteX78" fmla="*/ 483315 w 1362943"/>
                                                                                          <a:gd name="connsiteY78" fmla="*/ 1693583 h 3036632"/>
                                                                                          <a:gd name="connsiteX79" fmla="*/ 476965 w 1362943"/>
                                                                                          <a:gd name="connsiteY79" fmla="*/ 1807883 h 3036632"/>
                                                                                          <a:gd name="connsiteX80" fmla="*/ 502365 w 1362943"/>
                                                                                          <a:gd name="connsiteY80" fmla="*/ 1928533 h 3036632"/>
                                                                                          <a:gd name="connsiteX81" fmla="*/ 502365 w 1362943"/>
                                                                                          <a:gd name="connsiteY81" fmla="*/ 2068233 h 3036632"/>
                                                                                          <a:gd name="connsiteX82" fmla="*/ 502365 w 1362943"/>
                                                                                          <a:gd name="connsiteY82" fmla="*/ 2246033 h 3036632"/>
                                                                                          <a:gd name="connsiteX83" fmla="*/ 502365 w 1362943"/>
                                                                                          <a:gd name="connsiteY83" fmla="*/ 2404783 h 3036632"/>
                                                                                          <a:gd name="connsiteX84" fmla="*/ 502365 w 1362943"/>
                                                                                          <a:gd name="connsiteY84" fmla="*/ 2538133 h 3036632"/>
                                                                                          <a:gd name="connsiteX85" fmla="*/ 515065 w 1362943"/>
                                                                                          <a:gd name="connsiteY85" fmla="*/ 2627033 h 3036632"/>
                                                                                          <a:gd name="connsiteX86" fmla="*/ 584915 w 1362943"/>
                                                                                          <a:gd name="connsiteY86" fmla="*/ 2639733 h 3036632"/>
                                                                                          <a:gd name="connsiteX87" fmla="*/ 661115 w 1362943"/>
                                                                                          <a:gd name="connsiteY87" fmla="*/ 2614333 h 3036632"/>
                                                                                          <a:gd name="connsiteX88" fmla="*/ 699215 w 1362943"/>
                                                                                          <a:gd name="connsiteY88" fmla="*/ 2563533 h 3036632"/>
                                                                                          <a:gd name="connsiteX89" fmla="*/ 712153 w 1362943"/>
                                                                                          <a:gd name="connsiteY89" fmla="*/ 2550833 h 3036632"/>
                                                                                          <a:gd name="connsiteX90" fmla="*/ 762715 w 1362943"/>
                                                                                          <a:gd name="connsiteY90" fmla="*/ 2588248 h 3036632"/>
                                                                                          <a:gd name="connsiteX91" fmla="*/ 813515 w 1362943"/>
                                                                                          <a:gd name="connsiteY91" fmla="*/ 2633383 h 3036632"/>
                                                                                          <a:gd name="connsiteX92" fmla="*/ 838915 w 1362943"/>
                                                                                          <a:gd name="connsiteY92" fmla="*/ 2633383 h 3036632"/>
                                                                                          <a:gd name="connsiteX93" fmla="*/ 832565 w 1362943"/>
                                                                                          <a:gd name="connsiteY93" fmla="*/ 2595283 h 3036632"/>
                                                                                          <a:gd name="connsiteX94" fmla="*/ 819865 w 1362943"/>
                                                                                          <a:gd name="connsiteY94" fmla="*/ 2588933 h 3036632"/>
                                                                                          <a:gd name="connsiteX95" fmla="*/ 889879 w 1362943"/>
                                                                                          <a:gd name="connsiteY95" fmla="*/ 2604563 h 3036632"/>
                                                                                          <a:gd name="connsiteX96" fmla="*/ 1010365 w 1362943"/>
                                                                                          <a:gd name="connsiteY96" fmla="*/ 2715933 h 3036632"/>
                                                                                          <a:gd name="connsiteX97" fmla="*/ 1054815 w 1362943"/>
                                                                                          <a:gd name="connsiteY97" fmla="*/ 2728633 h 3036632"/>
                                                                                          <a:gd name="connsiteX98" fmla="*/ 1029415 w 1362943"/>
                                                                                          <a:gd name="connsiteY98" fmla="*/ 2671483 h 3036632"/>
                                                                                          <a:gd name="connsiteX99" fmla="*/ 1023065 w 1362943"/>
                                                                                          <a:gd name="connsiteY99" fmla="*/ 2627033 h 3036632"/>
                                                                                          <a:gd name="connsiteX100" fmla="*/ 1029415 w 1362943"/>
                                                                                          <a:gd name="connsiteY100" fmla="*/ 2620683 h 3036632"/>
                                                                                          <a:gd name="connsiteX101" fmla="*/ 1070820 w 1362943"/>
                                                                                          <a:gd name="connsiteY101" fmla="*/ 2630877 h 3036632"/>
                                                                                          <a:gd name="connsiteX102" fmla="*/ 1238965 w 1362943"/>
                                                                                          <a:gd name="connsiteY102" fmla="*/ 2741333 h 3036632"/>
                                                                                          <a:gd name="connsiteX103" fmla="*/ 1355232 w 1362943"/>
                                                                                          <a:gd name="connsiteY103" fmla="*/ 3027990 h 3036632"/>
                                                                                          <a:gd name="connsiteX0" fmla="*/ 1355232 w 1362943"/>
                                                                                          <a:gd name="connsiteY0" fmla="*/ 3027990 h 3036632"/>
                                                                                          <a:gd name="connsiteX1" fmla="*/ 1016715 w 1362943"/>
                                                                                          <a:gd name="connsiteY1" fmla="*/ 2900083 h 3036632"/>
                                                                                          <a:gd name="connsiteX2" fmla="*/ 1042115 w 1362943"/>
                                                                                          <a:gd name="connsiteY2" fmla="*/ 3036608 h 3036632"/>
                                                                                          <a:gd name="connsiteX3" fmla="*/ 788115 w 1362943"/>
                                                                                          <a:gd name="connsiteY3" fmla="*/ 2887383 h 3036632"/>
                                                                                          <a:gd name="connsiteX4" fmla="*/ 391418 w 1362943"/>
                                                                                          <a:gd name="connsiteY4" fmla="*/ 2654021 h 3036632"/>
                                                                                          <a:gd name="connsiteX5" fmla="*/ 377664 w 1362943"/>
                                                                                          <a:gd name="connsiteY5" fmla="*/ 2684183 h 3036632"/>
                                                                                          <a:gd name="connsiteX6" fmla="*/ 349965 w 1362943"/>
                                                                                          <a:gd name="connsiteY6" fmla="*/ 2728633 h 3036632"/>
                                                                                          <a:gd name="connsiteX7" fmla="*/ 51515 w 1362943"/>
                                                                                          <a:gd name="connsiteY7" fmla="*/ 2595283 h 3036632"/>
                                                                                          <a:gd name="connsiteX8" fmla="*/ 38815 w 1362943"/>
                                                                                          <a:gd name="connsiteY8" fmla="*/ 2557183 h 3036632"/>
                                                                                          <a:gd name="connsiteX9" fmla="*/ 57865 w 1362943"/>
                                                                                          <a:gd name="connsiteY9" fmla="*/ 2512733 h 3036632"/>
                                                                                          <a:gd name="connsiteX10" fmla="*/ 48837 w 1362943"/>
                                                                                          <a:gd name="connsiteY10" fmla="*/ 2476284 h 3036632"/>
                                                                                          <a:gd name="connsiteX11" fmla="*/ 115015 w 1362943"/>
                                                                                          <a:gd name="connsiteY11" fmla="*/ 2284133 h 3036632"/>
                                                                                          <a:gd name="connsiteX12" fmla="*/ 216615 w 1362943"/>
                                                                                          <a:gd name="connsiteY12" fmla="*/ 1941233 h 3036632"/>
                                                                                          <a:gd name="connsiteX13" fmla="*/ 273765 w 1362943"/>
                                                                                          <a:gd name="connsiteY13" fmla="*/ 1801533 h 3036632"/>
                                                                                          <a:gd name="connsiteX14" fmla="*/ 254715 w 1362943"/>
                                                                                          <a:gd name="connsiteY14" fmla="*/ 1680883 h 3036632"/>
                                                                                          <a:gd name="connsiteX15" fmla="*/ 203915 w 1362943"/>
                                                                                          <a:gd name="connsiteY15" fmla="*/ 1611033 h 3036632"/>
                                                                                          <a:gd name="connsiteX16" fmla="*/ 64215 w 1362943"/>
                                                                                          <a:gd name="connsiteY16" fmla="*/ 1522133 h 3036632"/>
                                                                                          <a:gd name="connsiteX17" fmla="*/ 26115 w 1362943"/>
                                                                                          <a:gd name="connsiteY17" fmla="*/ 1464983 h 3036632"/>
                                                                                          <a:gd name="connsiteX18" fmla="*/ 715 w 1362943"/>
                                                                                          <a:gd name="connsiteY18" fmla="*/ 1420533 h 3036632"/>
                                                                                          <a:gd name="connsiteX19" fmla="*/ 13415 w 1362943"/>
                                                                                          <a:gd name="connsiteY19" fmla="*/ 1363383 h 3036632"/>
                                                                                          <a:gd name="connsiteX20" fmla="*/ 76915 w 1362943"/>
                                                                                          <a:gd name="connsiteY20" fmla="*/ 1318933 h 3036632"/>
                                                                                          <a:gd name="connsiteX21" fmla="*/ 210265 w 1362943"/>
                                                                                          <a:gd name="connsiteY21" fmla="*/ 1109383 h 3036632"/>
                                                                                          <a:gd name="connsiteX22" fmla="*/ 330915 w 1362943"/>
                                                                                          <a:gd name="connsiteY22" fmla="*/ 702983 h 3036632"/>
                                                                                          <a:gd name="connsiteX23" fmla="*/ 369015 w 1362943"/>
                                                                                          <a:gd name="connsiteY23" fmla="*/ 372783 h 3036632"/>
                                                                                          <a:gd name="connsiteX24" fmla="*/ 267415 w 1362943"/>
                                                                                          <a:gd name="connsiteY24" fmla="*/ 169583 h 3036632"/>
                                                                                          <a:gd name="connsiteX25" fmla="*/ 222965 w 1362943"/>
                                                                                          <a:gd name="connsiteY25" fmla="*/ 144183 h 3036632"/>
                                                                                          <a:gd name="connsiteX26" fmla="*/ 197565 w 1362943"/>
                                                                                          <a:gd name="connsiteY26" fmla="*/ 144183 h 3036632"/>
                                                                                          <a:gd name="connsiteX27" fmla="*/ 216615 w 1362943"/>
                                                                                          <a:gd name="connsiteY27" fmla="*/ 125133 h 3036632"/>
                                                                                          <a:gd name="connsiteX28" fmla="*/ 278260 w 1362943"/>
                                                                                          <a:gd name="connsiteY28" fmla="*/ 67983 h 3036632"/>
                                                                                          <a:gd name="connsiteX29" fmla="*/ 331363 w 1362943"/>
                                                                                          <a:gd name="connsiteY29" fmla="*/ 0 h 3036632"/>
                                                                                          <a:gd name="connsiteX30" fmla="*/ 388778 w 1362943"/>
                                                                                          <a:gd name="connsiteY30" fmla="*/ 37820 h 3036632"/>
                                                                                          <a:gd name="connsiteX31" fmla="*/ 513353 w 1362943"/>
                                                                                          <a:gd name="connsiteY31" fmla="*/ 220383 h 3036632"/>
                                                                                          <a:gd name="connsiteX32" fmla="*/ 627522 w 1362943"/>
                                                                                          <a:gd name="connsiteY32" fmla="*/ 310076 h 3036632"/>
                                                                                          <a:gd name="connsiteX33" fmla="*/ 728669 w 1362943"/>
                                                                                          <a:gd name="connsiteY33" fmla="*/ 401244 h 3036632"/>
                                                                                          <a:gd name="connsiteX34" fmla="*/ 773559 w 1362943"/>
                                                                                          <a:gd name="connsiteY34" fmla="*/ 399770 h 3036632"/>
                                                                                          <a:gd name="connsiteX35" fmla="*/ 819508 w 1362943"/>
                                                                                          <a:gd name="connsiteY35" fmla="*/ 433107 h 3036632"/>
                                                                                          <a:gd name="connsiteX36" fmla="*/ 838915 w 1362943"/>
                                                                                          <a:gd name="connsiteY36" fmla="*/ 446602 h 3036632"/>
                                                                                          <a:gd name="connsiteX37" fmla="*/ 836489 w 1362943"/>
                                                                                          <a:gd name="connsiteY37" fmla="*/ 445808 h 3036632"/>
                                                                                          <a:gd name="connsiteX38" fmla="*/ 851615 w 1362943"/>
                                                                                          <a:gd name="connsiteY38" fmla="*/ 455333 h 3036632"/>
                                                                                          <a:gd name="connsiteX39" fmla="*/ 884659 w 1362943"/>
                                                                                          <a:gd name="connsiteY39" fmla="*/ 464857 h 3036632"/>
                                                                                          <a:gd name="connsiteX40" fmla="*/ 887085 w 1362943"/>
                                                                                          <a:gd name="connsiteY40" fmla="*/ 441045 h 3036632"/>
                                                                                          <a:gd name="connsiteX41" fmla="*/ 710002 w 1362943"/>
                                                                                          <a:gd name="connsiteY41" fmla="*/ 193396 h 3036632"/>
                                                                                          <a:gd name="connsiteX42" fmla="*/ 690594 w 1362943"/>
                                                                                          <a:gd name="connsiteY42" fmla="*/ 186251 h 3036632"/>
                                                                                          <a:gd name="connsiteX43" fmla="*/ 673613 w 1362943"/>
                                                                                          <a:gd name="connsiteY43" fmla="*/ 171964 h 3036632"/>
                                                                                          <a:gd name="connsiteX44" fmla="*/ 663910 w 1362943"/>
                                                                                          <a:gd name="connsiteY44" fmla="*/ 152914 h 3036632"/>
                                                                                          <a:gd name="connsiteX45" fmla="*/ 656632 w 1362943"/>
                                                                                          <a:gd name="connsiteY45" fmla="*/ 129101 h 3036632"/>
                                                                                          <a:gd name="connsiteX46" fmla="*/ 676037 w 1362943"/>
                                                                                          <a:gd name="connsiteY46" fmla="*/ 110053 h 3036632"/>
                                                                                          <a:gd name="connsiteX47" fmla="*/ 693020 w 1362943"/>
                                                                                          <a:gd name="connsiteY47" fmla="*/ 129101 h 3036632"/>
                                                                                          <a:gd name="connsiteX48" fmla="*/ 773071 w 1362943"/>
                                                                                          <a:gd name="connsiteY48" fmla="*/ 195776 h 3036632"/>
                                                                                          <a:gd name="connsiteX49" fmla="*/ 872529 w 1362943"/>
                                                                                          <a:gd name="connsiteY49" fmla="*/ 255308 h 3036632"/>
                                                                                          <a:gd name="connsiteX50" fmla="*/ 896789 w 1362943"/>
                                                                                          <a:gd name="connsiteY50" fmla="*/ 271976 h 3036632"/>
                                                                                          <a:gd name="connsiteX51" fmla="*/ 975761 w 1362943"/>
                                                                                          <a:gd name="connsiteY51" fmla="*/ 410883 h 3036632"/>
                                                                                          <a:gd name="connsiteX52" fmla="*/ 1042115 w 1362943"/>
                                                                                          <a:gd name="connsiteY52" fmla="*/ 525183 h 3036632"/>
                                                                                          <a:gd name="connsiteX53" fmla="*/ 1073865 w 1362943"/>
                                                                                          <a:gd name="connsiteY53" fmla="*/ 544233 h 3036632"/>
                                                                                          <a:gd name="connsiteX54" fmla="*/ 1137365 w 1362943"/>
                                                                                          <a:gd name="connsiteY54" fmla="*/ 652183 h 3036632"/>
                                                                                          <a:gd name="connsiteX55" fmla="*/ 1213565 w 1362943"/>
                                                                                          <a:gd name="connsiteY55" fmla="*/ 722033 h 3036632"/>
                                                                                          <a:gd name="connsiteX56" fmla="*/ 1213565 w 1362943"/>
                                                                                          <a:gd name="connsiteY56" fmla="*/ 791883 h 3036632"/>
                                                                                          <a:gd name="connsiteX57" fmla="*/ 1213565 w 1362943"/>
                                                                                          <a:gd name="connsiteY57" fmla="*/ 944283 h 3036632"/>
                                                                                          <a:gd name="connsiteX58" fmla="*/ 1219915 w 1362943"/>
                                                                                          <a:gd name="connsiteY58" fmla="*/ 1058583 h 3036632"/>
                                                                                          <a:gd name="connsiteX59" fmla="*/ 1207215 w 1362943"/>
                                                                                          <a:gd name="connsiteY59" fmla="*/ 1096683 h 3036632"/>
                                                                                          <a:gd name="connsiteX60" fmla="*/ 1004015 w 1362943"/>
                                                                                          <a:gd name="connsiteY60" fmla="*/ 1122083 h 3036632"/>
                                                                                          <a:gd name="connsiteX61" fmla="*/ 902415 w 1362943"/>
                                                                                          <a:gd name="connsiteY61" fmla="*/ 1122083 h 3036632"/>
                                                                                          <a:gd name="connsiteX62" fmla="*/ 794465 w 1362943"/>
                                                                                          <a:gd name="connsiteY62" fmla="*/ 1122083 h 3036632"/>
                                                                                          <a:gd name="connsiteX63" fmla="*/ 737315 w 1362943"/>
                                                                                          <a:gd name="connsiteY63" fmla="*/ 1141133 h 3036632"/>
                                                                                          <a:gd name="connsiteX64" fmla="*/ 724615 w 1362943"/>
                                                                                          <a:gd name="connsiteY64" fmla="*/ 1191933 h 3036632"/>
                                                                                          <a:gd name="connsiteX65" fmla="*/ 724615 w 1362943"/>
                                                                                          <a:gd name="connsiteY65" fmla="*/ 1255433 h 3036632"/>
                                                                                          <a:gd name="connsiteX66" fmla="*/ 724615 w 1362943"/>
                                                                                          <a:gd name="connsiteY66" fmla="*/ 1331633 h 3036632"/>
                                                                                          <a:gd name="connsiteX67" fmla="*/ 743665 w 1362943"/>
                                                                                          <a:gd name="connsiteY67" fmla="*/ 1388783 h 3036632"/>
                                                                                          <a:gd name="connsiteX68" fmla="*/ 756365 w 1362943"/>
                                                                                          <a:gd name="connsiteY68" fmla="*/ 1414183 h 3036632"/>
                                                                                          <a:gd name="connsiteX69" fmla="*/ 767211 w 1362943"/>
                                                                                          <a:gd name="connsiteY69" fmla="*/ 1433233 h 3036632"/>
                                                                                          <a:gd name="connsiteX70" fmla="*/ 770778 w 1362943"/>
                                                                                          <a:gd name="connsiteY70" fmla="*/ 1447520 h 3036632"/>
                                                                                          <a:gd name="connsiteX71" fmla="*/ 759005 w 1362943"/>
                                                                                          <a:gd name="connsiteY71" fmla="*/ 1449108 h 3036632"/>
                                                                                          <a:gd name="connsiteX72" fmla="*/ 759361 w 1362943"/>
                                                                                          <a:gd name="connsiteY72" fmla="*/ 1458633 h 3036632"/>
                                                                                          <a:gd name="connsiteX73" fmla="*/ 769065 w 1362943"/>
                                                                                          <a:gd name="connsiteY73" fmla="*/ 1484033 h 3036632"/>
                                                                                          <a:gd name="connsiteX74" fmla="*/ 769065 w 1362943"/>
                                                                                          <a:gd name="connsiteY74" fmla="*/ 1484033 h 3036632"/>
                                                                                          <a:gd name="connsiteX75" fmla="*/ 769065 w 1362943"/>
                                                                                          <a:gd name="connsiteY75" fmla="*/ 1522133 h 3036632"/>
                                                                                          <a:gd name="connsiteX76" fmla="*/ 686515 w 1362943"/>
                                                                                          <a:gd name="connsiteY76" fmla="*/ 1484033 h 3036632"/>
                                                                                          <a:gd name="connsiteX77" fmla="*/ 591265 w 1362943"/>
                                                                                          <a:gd name="connsiteY77" fmla="*/ 1534833 h 3036632"/>
                                                                                          <a:gd name="connsiteX78" fmla="*/ 483315 w 1362943"/>
                                                                                          <a:gd name="connsiteY78" fmla="*/ 1693583 h 3036632"/>
                                                                                          <a:gd name="connsiteX79" fmla="*/ 476965 w 1362943"/>
                                                                                          <a:gd name="connsiteY79" fmla="*/ 1807883 h 3036632"/>
                                                                                          <a:gd name="connsiteX80" fmla="*/ 502365 w 1362943"/>
                                                                                          <a:gd name="connsiteY80" fmla="*/ 1928533 h 3036632"/>
                                                                                          <a:gd name="connsiteX81" fmla="*/ 502365 w 1362943"/>
                                                                                          <a:gd name="connsiteY81" fmla="*/ 2068233 h 3036632"/>
                                                                                          <a:gd name="connsiteX82" fmla="*/ 502365 w 1362943"/>
                                                                                          <a:gd name="connsiteY82" fmla="*/ 2246033 h 3036632"/>
                                                                                          <a:gd name="connsiteX83" fmla="*/ 502365 w 1362943"/>
                                                                                          <a:gd name="connsiteY83" fmla="*/ 2404783 h 3036632"/>
                                                                                          <a:gd name="connsiteX84" fmla="*/ 502365 w 1362943"/>
                                                                                          <a:gd name="connsiteY84" fmla="*/ 2538133 h 3036632"/>
                                                                                          <a:gd name="connsiteX85" fmla="*/ 515065 w 1362943"/>
                                                                                          <a:gd name="connsiteY85" fmla="*/ 2627033 h 3036632"/>
                                                                                          <a:gd name="connsiteX86" fmla="*/ 584915 w 1362943"/>
                                                                                          <a:gd name="connsiteY86" fmla="*/ 2639733 h 3036632"/>
                                                                                          <a:gd name="connsiteX87" fmla="*/ 661115 w 1362943"/>
                                                                                          <a:gd name="connsiteY87" fmla="*/ 2614333 h 3036632"/>
                                                                                          <a:gd name="connsiteX88" fmla="*/ 699215 w 1362943"/>
                                                                                          <a:gd name="connsiteY88" fmla="*/ 2563533 h 3036632"/>
                                                                                          <a:gd name="connsiteX89" fmla="*/ 712153 w 1362943"/>
                                                                                          <a:gd name="connsiteY89" fmla="*/ 2550833 h 3036632"/>
                                                                                          <a:gd name="connsiteX90" fmla="*/ 762715 w 1362943"/>
                                                                                          <a:gd name="connsiteY90" fmla="*/ 2588248 h 3036632"/>
                                                                                          <a:gd name="connsiteX91" fmla="*/ 813515 w 1362943"/>
                                                                                          <a:gd name="connsiteY91" fmla="*/ 2633383 h 3036632"/>
                                                                                          <a:gd name="connsiteX92" fmla="*/ 838915 w 1362943"/>
                                                                                          <a:gd name="connsiteY92" fmla="*/ 2633383 h 3036632"/>
                                                                                          <a:gd name="connsiteX93" fmla="*/ 832565 w 1362943"/>
                                                                                          <a:gd name="connsiteY93" fmla="*/ 2595283 h 3036632"/>
                                                                                          <a:gd name="connsiteX94" fmla="*/ 819865 w 1362943"/>
                                                                                          <a:gd name="connsiteY94" fmla="*/ 2588933 h 3036632"/>
                                                                                          <a:gd name="connsiteX95" fmla="*/ 889879 w 1362943"/>
                                                                                          <a:gd name="connsiteY95" fmla="*/ 2604563 h 3036632"/>
                                                                                          <a:gd name="connsiteX96" fmla="*/ 1010365 w 1362943"/>
                                                                                          <a:gd name="connsiteY96" fmla="*/ 2715933 h 3036632"/>
                                                                                          <a:gd name="connsiteX97" fmla="*/ 1054815 w 1362943"/>
                                                                                          <a:gd name="connsiteY97" fmla="*/ 2728633 h 3036632"/>
                                                                                          <a:gd name="connsiteX98" fmla="*/ 1029415 w 1362943"/>
                                                                                          <a:gd name="connsiteY98" fmla="*/ 2671483 h 3036632"/>
                                                                                          <a:gd name="connsiteX99" fmla="*/ 1023065 w 1362943"/>
                                                                                          <a:gd name="connsiteY99" fmla="*/ 2627033 h 3036632"/>
                                                                                          <a:gd name="connsiteX100" fmla="*/ 1029415 w 1362943"/>
                                                                                          <a:gd name="connsiteY100" fmla="*/ 2620683 h 3036632"/>
                                                                                          <a:gd name="connsiteX101" fmla="*/ 1070820 w 1362943"/>
                                                                                          <a:gd name="connsiteY101" fmla="*/ 2630877 h 3036632"/>
                                                                                          <a:gd name="connsiteX102" fmla="*/ 1238965 w 1362943"/>
                                                                                          <a:gd name="connsiteY102" fmla="*/ 2741333 h 3036632"/>
                                                                                          <a:gd name="connsiteX103" fmla="*/ 1355232 w 1362943"/>
                                                                                          <a:gd name="connsiteY103" fmla="*/ 3027990 h 3036632"/>
                                                                                          <a:gd name="connsiteX0" fmla="*/ 1355232 w 1362943"/>
                                                                                          <a:gd name="connsiteY0" fmla="*/ 3027990 h 3036632"/>
                                                                                          <a:gd name="connsiteX1" fmla="*/ 1016715 w 1362943"/>
                                                                                          <a:gd name="connsiteY1" fmla="*/ 2900083 h 3036632"/>
                                                                                          <a:gd name="connsiteX2" fmla="*/ 1042115 w 1362943"/>
                                                                                          <a:gd name="connsiteY2" fmla="*/ 3036608 h 3036632"/>
                                                                                          <a:gd name="connsiteX3" fmla="*/ 788115 w 1362943"/>
                                                                                          <a:gd name="connsiteY3" fmla="*/ 2887383 h 3036632"/>
                                                                                          <a:gd name="connsiteX4" fmla="*/ 391418 w 1362943"/>
                                                                                          <a:gd name="connsiteY4" fmla="*/ 2654021 h 3036632"/>
                                                                                          <a:gd name="connsiteX5" fmla="*/ 377664 w 1362943"/>
                                                                                          <a:gd name="connsiteY5" fmla="*/ 2684183 h 3036632"/>
                                                                                          <a:gd name="connsiteX6" fmla="*/ 349965 w 1362943"/>
                                                                                          <a:gd name="connsiteY6" fmla="*/ 2728633 h 3036632"/>
                                                                                          <a:gd name="connsiteX7" fmla="*/ 51515 w 1362943"/>
                                                                                          <a:gd name="connsiteY7" fmla="*/ 2595283 h 3036632"/>
                                                                                          <a:gd name="connsiteX8" fmla="*/ 38815 w 1362943"/>
                                                                                          <a:gd name="connsiteY8" fmla="*/ 2557183 h 3036632"/>
                                                                                          <a:gd name="connsiteX9" fmla="*/ 57865 w 1362943"/>
                                                                                          <a:gd name="connsiteY9" fmla="*/ 2512733 h 3036632"/>
                                                                                          <a:gd name="connsiteX10" fmla="*/ 48837 w 1362943"/>
                                                                                          <a:gd name="connsiteY10" fmla="*/ 2476284 h 3036632"/>
                                                                                          <a:gd name="connsiteX11" fmla="*/ 115015 w 1362943"/>
                                                                                          <a:gd name="connsiteY11" fmla="*/ 2284133 h 3036632"/>
                                                                                          <a:gd name="connsiteX12" fmla="*/ 216615 w 1362943"/>
                                                                                          <a:gd name="connsiteY12" fmla="*/ 1941233 h 3036632"/>
                                                                                          <a:gd name="connsiteX13" fmla="*/ 273765 w 1362943"/>
                                                                                          <a:gd name="connsiteY13" fmla="*/ 1801533 h 3036632"/>
                                                                                          <a:gd name="connsiteX14" fmla="*/ 254715 w 1362943"/>
                                                                                          <a:gd name="connsiteY14" fmla="*/ 1680883 h 3036632"/>
                                                                                          <a:gd name="connsiteX15" fmla="*/ 203915 w 1362943"/>
                                                                                          <a:gd name="connsiteY15" fmla="*/ 1611033 h 3036632"/>
                                                                                          <a:gd name="connsiteX16" fmla="*/ 64215 w 1362943"/>
                                                                                          <a:gd name="connsiteY16" fmla="*/ 1522133 h 3036632"/>
                                                                                          <a:gd name="connsiteX17" fmla="*/ 26115 w 1362943"/>
                                                                                          <a:gd name="connsiteY17" fmla="*/ 1464983 h 3036632"/>
                                                                                          <a:gd name="connsiteX18" fmla="*/ 715 w 1362943"/>
                                                                                          <a:gd name="connsiteY18" fmla="*/ 1420533 h 3036632"/>
                                                                                          <a:gd name="connsiteX19" fmla="*/ 13415 w 1362943"/>
                                                                                          <a:gd name="connsiteY19" fmla="*/ 1363383 h 3036632"/>
                                                                                          <a:gd name="connsiteX20" fmla="*/ 76915 w 1362943"/>
                                                                                          <a:gd name="connsiteY20" fmla="*/ 1318933 h 3036632"/>
                                                                                          <a:gd name="connsiteX21" fmla="*/ 210265 w 1362943"/>
                                                                                          <a:gd name="connsiteY21" fmla="*/ 1109383 h 3036632"/>
                                                                                          <a:gd name="connsiteX22" fmla="*/ 330915 w 1362943"/>
                                                                                          <a:gd name="connsiteY22" fmla="*/ 702983 h 3036632"/>
                                                                                          <a:gd name="connsiteX23" fmla="*/ 369015 w 1362943"/>
                                                                                          <a:gd name="connsiteY23" fmla="*/ 372783 h 3036632"/>
                                                                                          <a:gd name="connsiteX24" fmla="*/ 267415 w 1362943"/>
                                                                                          <a:gd name="connsiteY24" fmla="*/ 169583 h 3036632"/>
                                                                                          <a:gd name="connsiteX25" fmla="*/ 222965 w 1362943"/>
                                                                                          <a:gd name="connsiteY25" fmla="*/ 144183 h 3036632"/>
                                                                                          <a:gd name="connsiteX26" fmla="*/ 197565 w 1362943"/>
                                                                                          <a:gd name="connsiteY26" fmla="*/ 144183 h 3036632"/>
                                                                                          <a:gd name="connsiteX27" fmla="*/ 216615 w 1362943"/>
                                                                                          <a:gd name="connsiteY27" fmla="*/ 125133 h 3036632"/>
                                                                                          <a:gd name="connsiteX28" fmla="*/ 278260 w 1362943"/>
                                                                                          <a:gd name="connsiteY28" fmla="*/ 67983 h 3036632"/>
                                                                                          <a:gd name="connsiteX29" fmla="*/ 331363 w 1362943"/>
                                                                                          <a:gd name="connsiteY29" fmla="*/ 0 h 3036632"/>
                                                                                          <a:gd name="connsiteX30" fmla="*/ 388778 w 1362943"/>
                                                                                          <a:gd name="connsiteY30" fmla="*/ 37820 h 3036632"/>
                                                                                          <a:gd name="connsiteX31" fmla="*/ 513353 w 1362943"/>
                                                                                          <a:gd name="connsiteY31" fmla="*/ 220383 h 3036632"/>
                                                                                          <a:gd name="connsiteX32" fmla="*/ 627522 w 1362943"/>
                                                                                          <a:gd name="connsiteY32" fmla="*/ 310076 h 3036632"/>
                                                                                          <a:gd name="connsiteX33" fmla="*/ 728669 w 1362943"/>
                                                                                          <a:gd name="connsiteY33" fmla="*/ 401244 h 3036632"/>
                                                                                          <a:gd name="connsiteX34" fmla="*/ 773559 w 1362943"/>
                                                                                          <a:gd name="connsiteY34" fmla="*/ 399770 h 3036632"/>
                                                                                          <a:gd name="connsiteX35" fmla="*/ 819508 w 1362943"/>
                                                                                          <a:gd name="connsiteY35" fmla="*/ 433107 h 3036632"/>
                                                                                          <a:gd name="connsiteX36" fmla="*/ 838915 w 1362943"/>
                                                                                          <a:gd name="connsiteY36" fmla="*/ 446602 h 3036632"/>
                                                                                          <a:gd name="connsiteX37" fmla="*/ 836489 w 1362943"/>
                                                                                          <a:gd name="connsiteY37" fmla="*/ 445808 h 3036632"/>
                                                                                          <a:gd name="connsiteX38" fmla="*/ 851615 w 1362943"/>
                                                                                          <a:gd name="connsiteY38" fmla="*/ 455333 h 3036632"/>
                                                                                          <a:gd name="connsiteX39" fmla="*/ 884659 w 1362943"/>
                                                                                          <a:gd name="connsiteY39" fmla="*/ 464857 h 3036632"/>
                                                                                          <a:gd name="connsiteX40" fmla="*/ 887085 w 1362943"/>
                                                                                          <a:gd name="connsiteY40" fmla="*/ 441045 h 3036632"/>
                                                                                          <a:gd name="connsiteX41" fmla="*/ 710002 w 1362943"/>
                                                                                          <a:gd name="connsiteY41" fmla="*/ 193396 h 3036632"/>
                                                                                          <a:gd name="connsiteX42" fmla="*/ 690594 w 1362943"/>
                                                                                          <a:gd name="connsiteY42" fmla="*/ 186251 h 3036632"/>
                                                                                          <a:gd name="connsiteX43" fmla="*/ 673613 w 1362943"/>
                                                                                          <a:gd name="connsiteY43" fmla="*/ 171964 h 3036632"/>
                                                                                          <a:gd name="connsiteX44" fmla="*/ 663910 w 1362943"/>
                                                                                          <a:gd name="connsiteY44" fmla="*/ 152914 h 3036632"/>
                                                                                          <a:gd name="connsiteX45" fmla="*/ 656632 w 1362943"/>
                                                                                          <a:gd name="connsiteY45" fmla="*/ 129101 h 3036632"/>
                                                                                          <a:gd name="connsiteX46" fmla="*/ 676037 w 1362943"/>
                                                                                          <a:gd name="connsiteY46" fmla="*/ 110053 h 3036632"/>
                                                                                          <a:gd name="connsiteX47" fmla="*/ 693020 w 1362943"/>
                                                                                          <a:gd name="connsiteY47" fmla="*/ 129101 h 3036632"/>
                                                                                          <a:gd name="connsiteX48" fmla="*/ 773071 w 1362943"/>
                                                                                          <a:gd name="connsiteY48" fmla="*/ 195776 h 3036632"/>
                                                                                          <a:gd name="connsiteX49" fmla="*/ 872529 w 1362943"/>
                                                                                          <a:gd name="connsiteY49" fmla="*/ 255308 h 3036632"/>
                                                                                          <a:gd name="connsiteX50" fmla="*/ 896789 w 1362943"/>
                                                                                          <a:gd name="connsiteY50" fmla="*/ 271976 h 3036632"/>
                                                                                          <a:gd name="connsiteX51" fmla="*/ 975761 w 1362943"/>
                                                                                          <a:gd name="connsiteY51" fmla="*/ 410883 h 3036632"/>
                                                                                          <a:gd name="connsiteX52" fmla="*/ 1042115 w 1362943"/>
                                                                                          <a:gd name="connsiteY52" fmla="*/ 525183 h 3036632"/>
                                                                                          <a:gd name="connsiteX53" fmla="*/ 1073865 w 1362943"/>
                                                                                          <a:gd name="connsiteY53" fmla="*/ 544233 h 3036632"/>
                                                                                          <a:gd name="connsiteX54" fmla="*/ 1137365 w 1362943"/>
                                                                                          <a:gd name="connsiteY54" fmla="*/ 652183 h 3036632"/>
                                                                                          <a:gd name="connsiteX55" fmla="*/ 1213565 w 1362943"/>
                                                                                          <a:gd name="connsiteY55" fmla="*/ 722033 h 3036632"/>
                                                                                          <a:gd name="connsiteX56" fmla="*/ 1213565 w 1362943"/>
                                                                                          <a:gd name="connsiteY56" fmla="*/ 791883 h 3036632"/>
                                                                                          <a:gd name="connsiteX57" fmla="*/ 1213565 w 1362943"/>
                                                                                          <a:gd name="connsiteY57" fmla="*/ 944283 h 3036632"/>
                                                                                          <a:gd name="connsiteX58" fmla="*/ 1219915 w 1362943"/>
                                                                                          <a:gd name="connsiteY58" fmla="*/ 1058583 h 3036632"/>
                                                                                          <a:gd name="connsiteX59" fmla="*/ 1207215 w 1362943"/>
                                                                                          <a:gd name="connsiteY59" fmla="*/ 1096683 h 3036632"/>
                                                                                          <a:gd name="connsiteX60" fmla="*/ 1004015 w 1362943"/>
                                                                                          <a:gd name="connsiteY60" fmla="*/ 1122083 h 3036632"/>
                                                                                          <a:gd name="connsiteX61" fmla="*/ 902415 w 1362943"/>
                                                                                          <a:gd name="connsiteY61" fmla="*/ 1122083 h 3036632"/>
                                                                                          <a:gd name="connsiteX62" fmla="*/ 794465 w 1362943"/>
                                                                                          <a:gd name="connsiteY62" fmla="*/ 1122083 h 3036632"/>
                                                                                          <a:gd name="connsiteX63" fmla="*/ 737315 w 1362943"/>
                                                                                          <a:gd name="connsiteY63" fmla="*/ 1141133 h 3036632"/>
                                                                                          <a:gd name="connsiteX64" fmla="*/ 724615 w 1362943"/>
                                                                                          <a:gd name="connsiteY64" fmla="*/ 1191933 h 3036632"/>
                                                                                          <a:gd name="connsiteX65" fmla="*/ 724615 w 1362943"/>
                                                                                          <a:gd name="connsiteY65" fmla="*/ 1255433 h 3036632"/>
                                                                                          <a:gd name="connsiteX66" fmla="*/ 724615 w 1362943"/>
                                                                                          <a:gd name="connsiteY66" fmla="*/ 1331633 h 3036632"/>
                                                                                          <a:gd name="connsiteX67" fmla="*/ 743665 w 1362943"/>
                                                                                          <a:gd name="connsiteY67" fmla="*/ 1388783 h 3036632"/>
                                                                                          <a:gd name="connsiteX68" fmla="*/ 756365 w 1362943"/>
                                                                                          <a:gd name="connsiteY68" fmla="*/ 1414183 h 3036632"/>
                                                                                          <a:gd name="connsiteX69" fmla="*/ 767211 w 1362943"/>
                                                                                          <a:gd name="connsiteY69" fmla="*/ 1433233 h 3036632"/>
                                                                                          <a:gd name="connsiteX70" fmla="*/ 770778 w 1362943"/>
                                                                                          <a:gd name="connsiteY70" fmla="*/ 1447520 h 3036632"/>
                                                                                          <a:gd name="connsiteX71" fmla="*/ 759005 w 1362943"/>
                                                                                          <a:gd name="connsiteY71" fmla="*/ 1449108 h 3036632"/>
                                                                                          <a:gd name="connsiteX72" fmla="*/ 759361 w 1362943"/>
                                                                                          <a:gd name="connsiteY72" fmla="*/ 1458633 h 3036632"/>
                                                                                          <a:gd name="connsiteX73" fmla="*/ 769065 w 1362943"/>
                                                                                          <a:gd name="connsiteY73" fmla="*/ 1484033 h 3036632"/>
                                                                                          <a:gd name="connsiteX74" fmla="*/ 769065 w 1362943"/>
                                                                                          <a:gd name="connsiteY74" fmla="*/ 1484033 h 3036632"/>
                                                                                          <a:gd name="connsiteX75" fmla="*/ 769065 w 1362943"/>
                                                                                          <a:gd name="connsiteY75" fmla="*/ 1522133 h 3036632"/>
                                                                                          <a:gd name="connsiteX76" fmla="*/ 686515 w 1362943"/>
                                                                                          <a:gd name="connsiteY76" fmla="*/ 1484033 h 3036632"/>
                                                                                          <a:gd name="connsiteX77" fmla="*/ 591265 w 1362943"/>
                                                                                          <a:gd name="connsiteY77" fmla="*/ 1534833 h 3036632"/>
                                                                                          <a:gd name="connsiteX78" fmla="*/ 483315 w 1362943"/>
                                                                                          <a:gd name="connsiteY78" fmla="*/ 1693583 h 3036632"/>
                                                                                          <a:gd name="connsiteX79" fmla="*/ 476965 w 1362943"/>
                                                                                          <a:gd name="connsiteY79" fmla="*/ 1807883 h 3036632"/>
                                                                                          <a:gd name="connsiteX80" fmla="*/ 502365 w 1362943"/>
                                                                                          <a:gd name="connsiteY80" fmla="*/ 1928533 h 3036632"/>
                                                                                          <a:gd name="connsiteX81" fmla="*/ 502365 w 1362943"/>
                                                                                          <a:gd name="connsiteY81" fmla="*/ 2068233 h 3036632"/>
                                                                                          <a:gd name="connsiteX82" fmla="*/ 502365 w 1362943"/>
                                                                                          <a:gd name="connsiteY82" fmla="*/ 2246033 h 3036632"/>
                                                                                          <a:gd name="connsiteX83" fmla="*/ 502365 w 1362943"/>
                                                                                          <a:gd name="connsiteY83" fmla="*/ 2404783 h 3036632"/>
                                                                                          <a:gd name="connsiteX84" fmla="*/ 502365 w 1362943"/>
                                                                                          <a:gd name="connsiteY84" fmla="*/ 2538133 h 3036632"/>
                                                                                          <a:gd name="connsiteX85" fmla="*/ 515065 w 1362943"/>
                                                                                          <a:gd name="connsiteY85" fmla="*/ 2627033 h 3036632"/>
                                                                                          <a:gd name="connsiteX86" fmla="*/ 584915 w 1362943"/>
                                                                                          <a:gd name="connsiteY86" fmla="*/ 2639733 h 3036632"/>
                                                                                          <a:gd name="connsiteX87" fmla="*/ 661115 w 1362943"/>
                                                                                          <a:gd name="connsiteY87" fmla="*/ 2614333 h 3036632"/>
                                                                                          <a:gd name="connsiteX88" fmla="*/ 699215 w 1362943"/>
                                                                                          <a:gd name="connsiteY88" fmla="*/ 2563533 h 3036632"/>
                                                                                          <a:gd name="connsiteX89" fmla="*/ 712153 w 1362943"/>
                                                                                          <a:gd name="connsiteY89" fmla="*/ 2550833 h 3036632"/>
                                                                                          <a:gd name="connsiteX90" fmla="*/ 762715 w 1362943"/>
                                                                                          <a:gd name="connsiteY90" fmla="*/ 2588248 h 3036632"/>
                                                                                          <a:gd name="connsiteX91" fmla="*/ 813515 w 1362943"/>
                                                                                          <a:gd name="connsiteY91" fmla="*/ 2633383 h 3036632"/>
                                                                                          <a:gd name="connsiteX92" fmla="*/ 838915 w 1362943"/>
                                                                                          <a:gd name="connsiteY92" fmla="*/ 2633383 h 3036632"/>
                                                                                          <a:gd name="connsiteX93" fmla="*/ 832565 w 1362943"/>
                                                                                          <a:gd name="connsiteY93" fmla="*/ 2595283 h 3036632"/>
                                                                                          <a:gd name="connsiteX94" fmla="*/ 819865 w 1362943"/>
                                                                                          <a:gd name="connsiteY94" fmla="*/ 2588933 h 3036632"/>
                                                                                          <a:gd name="connsiteX95" fmla="*/ 889879 w 1362943"/>
                                                                                          <a:gd name="connsiteY95" fmla="*/ 2604563 h 3036632"/>
                                                                                          <a:gd name="connsiteX96" fmla="*/ 1010365 w 1362943"/>
                                                                                          <a:gd name="connsiteY96" fmla="*/ 2715933 h 3036632"/>
                                                                                          <a:gd name="connsiteX97" fmla="*/ 1054815 w 1362943"/>
                                                                                          <a:gd name="connsiteY97" fmla="*/ 2728633 h 3036632"/>
                                                                                          <a:gd name="connsiteX98" fmla="*/ 1029415 w 1362943"/>
                                                                                          <a:gd name="connsiteY98" fmla="*/ 2671483 h 3036632"/>
                                                                                          <a:gd name="connsiteX99" fmla="*/ 1023065 w 1362943"/>
                                                                                          <a:gd name="connsiteY99" fmla="*/ 2627033 h 3036632"/>
                                                                                          <a:gd name="connsiteX100" fmla="*/ 1029415 w 1362943"/>
                                                                                          <a:gd name="connsiteY100" fmla="*/ 2620683 h 3036632"/>
                                                                                          <a:gd name="connsiteX101" fmla="*/ 1070820 w 1362943"/>
                                                                                          <a:gd name="connsiteY101" fmla="*/ 2630877 h 3036632"/>
                                                                                          <a:gd name="connsiteX102" fmla="*/ 1238965 w 1362943"/>
                                                                                          <a:gd name="connsiteY102" fmla="*/ 2741333 h 3036632"/>
                                                                                          <a:gd name="connsiteX103" fmla="*/ 1355232 w 1362943"/>
                                                                                          <a:gd name="connsiteY103" fmla="*/ 3027990 h 3036632"/>
                                                                                          <a:gd name="connsiteX0" fmla="*/ 1355232 w 1362943"/>
                                                                                          <a:gd name="connsiteY0" fmla="*/ 3027990 h 3036632"/>
                                                                                          <a:gd name="connsiteX1" fmla="*/ 1016715 w 1362943"/>
                                                                                          <a:gd name="connsiteY1" fmla="*/ 2900083 h 3036632"/>
                                                                                          <a:gd name="connsiteX2" fmla="*/ 1042115 w 1362943"/>
                                                                                          <a:gd name="connsiteY2" fmla="*/ 3036608 h 3036632"/>
                                                                                          <a:gd name="connsiteX3" fmla="*/ 788115 w 1362943"/>
                                                                                          <a:gd name="connsiteY3" fmla="*/ 2887383 h 3036632"/>
                                                                                          <a:gd name="connsiteX4" fmla="*/ 391418 w 1362943"/>
                                                                                          <a:gd name="connsiteY4" fmla="*/ 2654021 h 3036632"/>
                                                                                          <a:gd name="connsiteX5" fmla="*/ 377664 w 1362943"/>
                                                                                          <a:gd name="connsiteY5" fmla="*/ 2684183 h 3036632"/>
                                                                                          <a:gd name="connsiteX6" fmla="*/ 349965 w 1362943"/>
                                                                                          <a:gd name="connsiteY6" fmla="*/ 2728633 h 3036632"/>
                                                                                          <a:gd name="connsiteX7" fmla="*/ 51515 w 1362943"/>
                                                                                          <a:gd name="connsiteY7" fmla="*/ 2595283 h 3036632"/>
                                                                                          <a:gd name="connsiteX8" fmla="*/ 38815 w 1362943"/>
                                                                                          <a:gd name="connsiteY8" fmla="*/ 2557183 h 3036632"/>
                                                                                          <a:gd name="connsiteX9" fmla="*/ 57865 w 1362943"/>
                                                                                          <a:gd name="connsiteY9" fmla="*/ 2512733 h 3036632"/>
                                                                                          <a:gd name="connsiteX10" fmla="*/ 48837 w 1362943"/>
                                                                                          <a:gd name="connsiteY10" fmla="*/ 2476284 h 3036632"/>
                                                                                          <a:gd name="connsiteX11" fmla="*/ 115015 w 1362943"/>
                                                                                          <a:gd name="connsiteY11" fmla="*/ 2284133 h 3036632"/>
                                                                                          <a:gd name="connsiteX12" fmla="*/ 216615 w 1362943"/>
                                                                                          <a:gd name="connsiteY12" fmla="*/ 1941233 h 3036632"/>
                                                                                          <a:gd name="connsiteX13" fmla="*/ 273765 w 1362943"/>
                                                                                          <a:gd name="connsiteY13" fmla="*/ 1801533 h 3036632"/>
                                                                                          <a:gd name="connsiteX14" fmla="*/ 254715 w 1362943"/>
                                                                                          <a:gd name="connsiteY14" fmla="*/ 1680883 h 3036632"/>
                                                                                          <a:gd name="connsiteX15" fmla="*/ 203915 w 1362943"/>
                                                                                          <a:gd name="connsiteY15" fmla="*/ 1611033 h 3036632"/>
                                                                                          <a:gd name="connsiteX16" fmla="*/ 64215 w 1362943"/>
                                                                                          <a:gd name="connsiteY16" fmla="*/ 1522133 h 3036632"/>
                                                                                          <a:gd name="connsiteX17" fmla="*/ 26115 w 1362943"/>
                                                                                          <a:gd name="connsiteY17" fmla="*/ 1464983 h 3036632"/>
                                                                                          <a:gd name="connsiteX18" fmla="*/ 715 w 1362943"/>
                                                                                          <a:gd name="connsiteY18" fmla="*/ 1420533 h 3036632"/>
                                                                                          <a:gd name="connsiteX19" fmla="*/ 13415 w 1362943"/>
                                                                                          <a:gd name="connsiteY19" fmla="*/ 1363383 h 3036632"/>
                                                                                          <a:gd name="connsiteX20" fmla="*/ 76915 w 1362943"/>
                                                                                          <a:gd name="connsiteY20" fmla="*/ 1318933 h 3036632"/>
                                                                                          <a:gd name="connsiteX21" fmla="*/ 210265 w 1362943"/>
                                                                                          <a:gd name="connsiteY21" fmla="*/ 1109383 h 3036632"/>
                                                                                          <a:gd name="connsiteX22" fmla="*/ 330915 w 1362943"/>
                                                                                          <a:gd name="connsiteY22" fmla="*/ 702983 h 3036632"/>
                                                                                          <a:gd name="connsiteX23" fmla="*/ 369015 w 1362943"/>
                                                                                          <a:gd name="connsiteY23" fmla="*/ 372783 h 3036632"/>
                                                                                          <a:gd name="connsiteX24" fmla="*/ 267415 w 1362943"/>
                                                                                          <a:gd name="connsiteY24" fmla="*/ 169583 h 3036632"/>
                                                                                          <a:gd name="connsiteX25" fmla="*/ 222965 w 1362943"/>
                                                                                          <a:gd name="connsiteY25" fmla="*/ 144183 h 3036632"/>
                                                                                          <a:gd name="connsiteX26" fmla="*/ 197565 w 1362943"/>
                                                                                          <a:gd name="connsiteY26" fmla="*/ 144183 h 3036632"/>
                                                                                          <a:gd name="connsiteX27" fmla="*/ 216615 w 1362943"/>
                                                                                          <a:gd name="connsiteY27" fmla="*/ 125133 h 3036632"/>
                                                                                          <a:gd name="connsiteX28" fmla="*/ 278260 w 1362943"/>
                                                                                          <a:gd name="connsiteY28" fmla="*/ 67983 h 3036632"/>
                                                                                          <a:gd name="connsiteX29" fmla="*/ 331363 w 1362943"/>
                                                                                          <a:gd name="connsiteY29" fmla="*/ 0 h 3036632"/>
                                                                                          <a:gd name="connsiteX30" fmla="*/ 388778 w 1362943"/>
                                                                                          <a:gd name="connsiteY30" fmla="*/ 37820 h 3036632"/>
                                                                                          <a:gd name="connsiteX31" fmla="*/ 513353 w 1362943"/>
                                                                                          <a:gd name="connsiteY31" fmla="*/ 220383 h 3036632"/>
                                                                                          <a:gd name="connsiteX32" fmla="*/ 627522 w 1362943"/>
                                                                                          <a:gd name="connsiteY32" fmla="*/ 310076 h 3036632"/>
                                                                                          <a:gd name="connsiteX33" fmla="*/ 728669 w 1362943"/>
                                                                                          <a:gd name="connsiteY33" fmla="*/ 401244 h 3036632"/>
                                                                                          <a:gd name="connsiteX34" fmla="*/ 773559 w 1362943"/>
                                                                                          <a:gd name="connsiteY34" fmla="*/ 399770 h 3036632"/>
                                                                                          <a:gd name="connsiteX35" fmla="*/ 819508 w 1362943"/>
                                                                                          <a:gd name="connsiteY35" fmla="*/ 433107 h 3036632"/>
                                                                                          <a:gd name="connsiteX36" fmla="*/ 838915 w 1362943"/>
                                                                                          <a:gd name="connsiteY36" fmla="*/ 446602 h 3036632"/>
                                                                                          <a:gd name="connsiteX37" fmla="*/ 836489 w 1362943"/>
                                                                                          <a:gd name="connsiteY37" fmla="*/ 445808 h 3036632"/>
                                                                                          <a:gd name="connsiteX38" fmla="*/ 851615 w 1362943"/>
                                                                                          <a:gd name="connsiteY38" fmla="*/ 455333 h 3036632"/>
                                                                                          <a:gd name="connsiteX39" fmla="*/ 854502 w 1362943"/>
                                                                                          <a:gd name="connsiteY39" fmla="*/ 441833 h 3036632"/>
                                                                                          <a:gd name="connsiteX40" fmla="*/ 887085 w 1362943"/>
                                                                                          <a:gd name="connsiteY40" fmla="*/ 441045 h 3036632"/>
                                                                                          <a:gd name="connsiteX41" fmla="*/ 710002 w 1362943"/>
                                                                                          <a:gd name="connsiteY41" fmla="*/ 193396 h 3036632"/>
                                                                                          <a:gd name="connsiteX42" fmla="*/ 690594 w 1362943"/>
                                                                                          <a:gd name="connsiteY42" fmla="*/ 186251 h 3036632"/>
                                                                                          <a:gd name="connsiteX43" fmla="*/ 673613 w 1362943"/>
                                                                                          <a:gd name="connsiteY43" fmla="*/ 171964 h 3036632"/>
                                                                                          <a:gd name="connsiteX44" fmla="*/ 663910 w 1362943"/>
                                                                                          <a:gd name="connsiteY44" fmla="*/ 152914 h 3036632"/>
                                                                                          <a:gd name="connsiteX45" fmla="*/ 656632 w 1362943"/>
                                                                                          <a:gd name="connsiteY45" fmla="*/ 129101 h 3036632"/>
                                                                                          <a:gd name="connsiteX46" fmla="*/ 676037 w 1362943"/>
                                                                                          <a:gd name="connsiteY46" fmla="*/ 110053 h 3036632"/>
                                                                                          <a:gd name="connsiteX47" fmla="*/ 693020 w 1362943"/>
                                                                                          <a:gd name="connsiteY47" fmla="*/ 129101 h 3036632"/>
                                                                                          <a:gd name="connsiteX48" fmla="*/ 773071 w 1362943"/>
                                                                                          <a:gd name="connsiteY48" fmla="*/ 195776 h 3036632"/>
                                                                                          <a:gd name="connsiteX49" fmla="*/ 872529 w 1362943"/>
                                                                                          <a:gd name="connsiteY49" fmla="*/ 255308 h 3036632"/>
                                                                                          <a:gd name="connsiteX50" fmla="*/ 896789 w 1362943"/>
                                                                                          <a:gd name="connsiteY50" fmla="*/ 271976 h 3036632"/>
                                                                                          <a:gd name="connsiteX51" fmla="*/ 975761 w 1362943"/>
                                                                                          <a:gd name="connsiteY51" fmla="*/ 410883 h 3036632"/>
                                                                                          <a:gd name="connsiteX52" fmla="*/ 1042115 w 1362943"/>
                                                                                          <a:gd name="connsiteY52" fmla="*/ 525183 h 3036632"/>
                                                                                          <a:gd name="connsiteX53" fmla="*/ 1073865 w 1362943"/>
                                                                                          <a:gd name="connsiteY53" fmla="*/ 544233 h 3036632"/>
                                                                                          <a:gd name="connsiteX54" fmla="*/ 1137365 w 1362943"/>
                                                                                          <a:gd name="connsiteY54" fmla="*/ 652183 h 3036632"/>
                                                                                          <a:gd name="connsiteX55" fmla="*/ 1213565 w 1362943"/>
                                                                                          <a:gd name="connsiteY55" fmla="*/ 722033 h 3036632"/>
                                                                                          <a:gd name="connsiteX56" fmla="*/ 1213565 w 1362943"/>
                                                                                          <a:gd name="connsiteY56" fmla="*/ 791883 h 3036632"/>
                                                                                          <a:gd name="connsiteX57" fmla="*/ 1213565 w 1362943"/>
                                                                                          <a:gd name="connsiteY57" fmla="*/ 944283 h 3036632"/>
                                                                                          <a:gd name="connsiteX58" fmla="*/ 1219915 w 1362943"/>
                                                                                          <a:gd name="connsiteY58" fmla="*/ 1058583 h 3036632"/>
                                                                                          <a:gd name="connsiteX59" fmla="*/ 1207215 w 1362943"/>
                                                                                          <a:gd name="connsiteY59" fmla="*/ 1096683 h 3036632"/>
                                                                                          <a:gd name="connsiteX60" fmla="*/ 1004015 w 1362943"/>
                                                                                          <a:gd name="connsiteY60" fmla="*/ 1122083 h 3036632"/>
                                                                                          <a:gd name="connsiteX61" fmla="*/ 902415 w 1362943"/>
                                                                                          <a:gd name="connsiteY61" fmla="*/ 1122083 h 3036632"/>
                                                                                          <a:gd name="connsiteX62" fmla="*/ 794465 w 1362943"/>
                                                                                          <a:gd name="connsiteY62" fmla="*/ 1122083 h 3036632"/>
                                                                                          <a:gd name="connsiteX63" fmla="*/ 737315 w 1362943"/>
                                                                                          <a:gd name="connsiteY63" fmla="*/ 1141133 h 3036632"/>
                                                                                          <a:gd name="connsiteX64" fmla="*/ 724615 w 1362943"/>
                                                                                          <a:gd name="connsiteY64" fmla="*/ 1191933 h 3036632"/>
                                                                                          <a:gd name="connsiteX65" fmla="*/ 724615 w 1362943"/>
                                                                                          <a:gd name="connsiteY65" fmla="*/ 1255433 h 3036632"/>
                                                                                          <a:gd name="connsiteX66" fmla="*/ 724615 w 1362943"/>
                                                                                          <a:gd name="connsiteY66" fmla="*/ 1331633 h 3036632"/>
                                                                                          <a:gd name="connsiteX67" fmla="*/ 743665 w 1362943"/>
                                                                                          <a:gd name="connsiteY67" fmla="*/ 1388783 h 3036632"/>
                                                                                          <a:gd name="connsiteX68" fmla="*/ 756365 w 1362943"/>
                                                                                          <a:gd name="connsiteY68" fmla="*/ 1414183 h 3036632"/>
                                                                                          <a:gd name="connsiteX69" fmla="*/ 767211 w 1362943"/>
                                                                                          <a:gd name="connsiteY69" fmla="*/ 1433233 h 3036632"/>
                                                                                          <a:gd name="connsiteX70" fmla="*/ 770778 w 1362943"/>
                                                                                          <a:gd name="connsiteY70" fmla="*/ 1447520 h 3036632"/>
                                                                                          <a:gd name="connsiteX71" fmla="*/ 759005 w 1362943"/>
                                                                                          <a:gd name="connsiteY71" fmla="*/ 1449108 h 3036632"/>
                                                                                          <a:gd name="connsiteX72" fmla="*/ 759361 w 1362943"/>
                                                                                          <a:gd name="connsiteY72" fmla="*/ 1458633 h 3036632"/>
                                                                                          <a:gd name="connsiteX73" fmla="*/ 769065 w 1362943"/>
                                                                                          <a:gd name="connsiteY73" fmla="*/ 1484033 h 3036632"/>
                                                                                          <a:gd name="connsiteX74" fmla="*/ 769065 w 1362943"/>
                                                                                          <a:gd name="connsiteY74" fmla="*/ 1484033 h 3036632"/>
                                                                                          <a:gd name="connsiteX75" fmla="*/ 769065 w 1362943"/>
                                                                                          <a:gd name="connsiteY75" fmla="*/ 1522133 h 3036632"/>
                                                                                          <a:gd name="connsiteX76" fmla="*/ 686515 w 1362943"/>
                                                                                          <a:gd name="connsiteY76" fmla="*/ 1484033 h 3036632"/>
                                                                                          <a:gd name="connsiteX77" fmla="*/ 591265 w 1362943"/>
                                                                                          <a:gd name="connsiteY77" fmla="*/ 1534833 h 3036632"/>
                                                                                          <a:gd name="connsiteX78" fmla="*/ 483315 w 1362943"/>
                                                                                          <a:gd name="connsiteY78" fmla="*/ 1693583 h 3036632"/>
                                                                                          <a:gd name="connsiteX79" fmla="*/ 476965 w 1362943"/>
                                                                                          <a:gd name="connsiteY79" fmla="*/ 1807883 h 3036632"/>
                                                                                          <a:gd name="connsiteX80" fmla="*/ 502365 w 1362943"/>
                                                                                          <a:gd name="connsiteY80" fmla="*/ 1928533 h 3036632"/>
                                                                                          <a:gd name="connsiteX81" fmla="*/ 502365 w 1362943"/>
                                                                                          <a:gd name="connsiteY81" fmla="*/ 2068233 h 3036632"/>
                                                                                          <a:gd name="connsiteX82" fmla="*/ 502365 w 1362943"/>
                                                                                          <a:gd name="connsiteY82" fmla="*/ 2246033 h 3036632"/>
                                                                                          <a:gd name="connsiteX83" fmla="*/ 502365 w 1362943"/>
                                                                                          <a:gd name="connsiteY83" fmla="*/ 2404783 h 3036632"/>
                                                                                          <a:gd name="connsiteX84" fmla="*/ 502365 w 1362943"/>
                                                                                          <a:gd name="connsiteY84" fmla="*/ 2538133 h 3036632"/>
                                                                                          <a:gd name="connsiteX85" fmla="*/ 515065 w 1362943"/>
                                                                                          <a:gd name="connsiteY85" fmla="*/ 2627033 h 3036632"/>
                                                                                          <a:gd name="connsiteX86" fmla="*/ 584915 w 1362943"/>
                                                                                          <a:gd name="connsiteY86" fmla="*/ 2639733 h 3036632"/>
                                                                                          <a:gd name="connsiteX87" fmla="*/ 661115 w 1362943"/>
                                                                                          <a:gd name="connsiteY87" fmla="*/ 2614333 h 3036632"/>
                                                                                          <a:gd name="connsiteX88" fmla="*/ 699215 w 1362943"/>
                                                                                          <a:gd name="connsiteY88" fmla="*/ 2563533 h 3036632"/>
                                                                                          <a:gd name="connsiteX89" fmla="*/ 712153 w 1362943"/>
                                                                                          <a:gd name="connsiteY89" fmla="*/ 2550833 h 3036632"/>
                                                                                          <a:gd name="connsiteX90" fmla="*/ 762715 w 1362943"/>
                                                                                          <a:gd name="connsiteY90" fmla="*/ 2588248 h 3036632"/>
                                                                                          <a:gd name="connsiteX91" fmla="*/ 813515 w 1362943"/>
                                                                                          <a:gd name="connsiteY91" fmla="*/ 2633383 h 3036632"/>
                                                                                          <a:gd name="connsiteX92" fmla="*/ 838915 w 1362943"/>
                                                                                          <a:gd name="connsiteY92" fmla="*/ 2633383 h 3036632"/>
                                                                                          <a:gd name="connsiteX93" fmla="*/ 832565 w 1362943"/>
                                                                                          <a:gd name="connsiteY93" fmla="*/ 2595283 h 3036632"/>
                                                                                          <a:gd name="connsiteX94" fmla="*/ 819865 w 1362943"/>
                                                                                          <a:gd name="connsiteY94" fmla="*/ 2588933 h 3036632"/>
                                                                                          <a:gd name="connsiteX95" fmla="*/ 889879 w 1362943"/>
                                                                                          <a:gd name="connsiteY95" fmla="*/ 2604563 h 3036632"/>
                                                                                          <a:gd name="connsiteX96" fmla="*/ 1010365 w 1362943"/>
                                                                                          <a:gd name="connsiteY96" fmla="*/ 2715933 h 3036632"/>
                                                                                          <a:gd name="connsiteX97" fmla="*/ 1054815 w 1362943"/>
                                                                                          <a:gd name="connsiteY97" fmla="*/ 2728633 h 3036632"/>
                                                                                          <a:gd name="connsiteX98" fmla="*/ 1029415 w 1362943"/>
                                                                                          <a:gd name="connsiteY98" fmla="*/ 2671483 h 3036632"/>
                                                                                          <a:gd name="connsiteX99" fmla="*/ 1023065 w 1362943"/>
                                                                                          <a:gd name="connsiteY99" fmla="*/ 2627033 h 3036632"/>
                                                                                          <a:gd name="connsiteX100" fmla="*/ 1029415 w 1362943"/>
                                                                                          <a:gd name="connsiteY100" fmla="*/ 2620683 h 3036632"/>
                                                                                          <a:gd name="connsiteX101" fmla="*/ 1070820 w 1362943"/>
                                                                                          <a:gd name="connsiteY101" fmla="*/ 2630877 h 3036632"/>
                                                                                          <a:gd name="connsiteX102" fmla="*/ 1238965 w 1362943"/>
                                                                                          <a:gd name="connsiteY102" fmla="*/ 2741333 h 3036632"/>
                                                                                          <a:gd name="connsiteX103" fmla="*/ 1355232 w 1362943"/>
                                                                                          <a:gd name="connsiteY103" fmla="*/ 3027990 h 3036632"/>
                                                                                          <a:gd name="connsiteX0" fmla="*/ 1355232 w 1362943"/>
                                                                                          <a:gd name="connsiteY0" fmla="*/ 3027990 h 3036632"/>
                                                                                          <a:gd name="connsiteX1" fmla="*/ 1016715 w 1362943"/>
                                                                                          <a:gd name="connsiteY1" fmla="*/ 2900083 h 3036632"/>
                                                                                          <a:gd name="connsiteX2" fmla="*/ 1042115 w 1362943"/>
                                                                                          <a:gd name="connsiteY2" fmla="*/ 3036608 h 3036632"/>
                                                                                          <a:gd name="connsiteX3" fmla="*/ 788115 w 1362943"/>
                                                                                          <a:gd name="connsiteY3" fmla="*/ 2887383 h 3036632"/>
                                                                                          <a:gd name="connsiteX4" fmla="*/ 391418 w 1362943"/>
                                                                                          <a:gd name="connsiteY4" fmla="*/ 2654021 h 3036632"/>
                                                                                          <a:gd name="connsiteX5" fmla="*/ 377664 w 1362943"/>
                                                                                          <a:gd name="connsiteY5" fmla="*/ 2684183 h 3036632"/>
                                                                                          <a:gd name="connsiteX6" fmla="*/ 349965 w 1362943"/>
                                                                                          <a:gd name="connsiteY6" fmla="*/ 2728633 h 3036632"/>
                                                                                          <a:gd name="connsiteX7" fmla="*/ 51515 w 1362943"/>
                                                                                          <a:gd name="connsiteY7" fmla="*/ 2595283 h 3036632"/>
                                                                                          <a:gd name="connsiteX8" fmla="*/ 38815 w 1362943"/>
                                                                                          <a:gd name="connsiteY8" fmla="*/ 2557183 h 3036632"/>
                                                                                          <a:gd name="connsiteX9" fmla="*/ 57865 w 1362943"/>
                                                                                          <a:gd name="connsiteY9" fmla="*/ 2512733 h 3036632"/>
                                                                                          <a:gd name="connsiteX10" fmla="*/ 48837 w 1362943"/>
                                                                                          <a:gd name="connsiteY10" fmla="*/ 2476284 h 3036632"/>
                                                                                          <a:gd name="connsiteX11" fmla="*/ 115015 w 1362943"/>
                                                                                          <a:gd name="connsiteY11" fmla="*/ 2284133 h 3036632"/>
                                                                                          <a:gd name="connsiteX12" fmla="*/ 216615 w 1362943"/>
                                                                                          <a:gd name="connsiteY12" fmla="*/ 1941233 h 3036632"/>
                                                                                          <a:gd name="connsiteX13" fmla="*/ 273765 w 1362943"/>
                                                                                          <a:gd name="connsiteY13" fmla="*/ 1801533 h 3036632"/>
                                                                                          <a:gd name="connsiteX14" fmla="*/ 254715 w 1362943"/>
                                                                                          <a:gd name="connsiteY14" fmla="*/ 1680883 h 3036632"/>
                                                                                          <a:gd name="connsiteX15" fmla="*/ 203915 w 1362943"/>
                                                                                          <a:gd name="connsiteY15" fmla="*/ 1611033 h 3036632"/>
                                                                                          <a:gd name="connsiteX16" fmla="*/ 64215 w 1362943"/>
                                                                                          <a:gd name="connsiteY16" fmla="*/ 1522133 h 3036632"/>
                                                                                          <a:gd name="connsiteX17" fmla="*/ 26115 w 1362943"/>
                                                                                          <a:gd name="connsiteY17" fmla="*/ 1464983 h 3036632"/>
                                                                                          <a:gd name="connsiteX18" fmla="*/ 715 w 1362943"/>
                                                                                          <a:gd name="connsiteY18" fmla="*/ 1420533 h 3036632"/>
                                                                                          <a:gd name="connsiteX19" fmla="*/ 13415 w 1362943"/>
                                                                                          <a:gd name="connsiteY19" fmla="*/ 1363383 h 3036632"/>
                                                                                          <a:gd name="connsiteX20" fmla="*/ 76915 w 1362943"/>
                                                                                          <a:gd name="connsiteY20" fmla="*/ 1318933 h 3036632"/>
                                                                                          <a:gd name="connsiteX21" fmla="*/ 210265 w 1362943"/>
                                                                                          <a:gd name="connsiteY21" fmla="*/ 1109383 h 3036632"/>
                                                                                          <a:gd name="connsiteX22" fmla="*/ 330915 w 1362943"/>
                                                                                          <a:gd name="connsiteY22" fmla="*/ 702983 h 3036632"/>
                                                                                          <a:gd name="connsiteX23" fmla="*/ 369015 w 1362943"/>
                                                                                          <a:gd name="connsiteY23" fmla="*/ 372783 h 3036632"/>
                                                                                          <a:gd name="connsiteX24" fmla="*/ 267415 w 1362943"/>
                                                                                          <a:gd name="connsiteY24" fmla="*/ 169583 h 3036632"/>
                                                                                          <a:gd name="connsiteX25" fmla="*/ 222965 w 1362943"/>
                                                                                          <a:gd name="connsiteY25" fmla="*/ 144183 h 3036632"/>
                                                                                          <a:gd name="connsiteX26" fmla="*/ 197565 w 1362943"/>
                                                                                          <a:gd name="connsiteY26" fmla="*/ 144183 h 3036632"/>
                                                                                          <a:gd name="connsiteX27" fmla="*/ 216615 w 1362943"/>
                                                                                          <a:gd name="connsiteY27" fmla="*/ 125133 h 3036632"/>
                                                                                          <a:gd name="connsiteX28" fmla="*/ 278260 w 1362943"/>
                                                                                          <a:gd name="connsiteY28" fmla="*/ 67983 h 3036632"/>
                                                                                          <a:gd name="connsiteX29" fmla="*/ 331363 w 1362943"/>
                                                                                          <a:gd name="connsiteY29" fmla="*/ 0 h 3036632"/>
                                                                                          <a:gd name="connsiteX30" fmla="*/ 388778 w 1362943"/>
                                                                                          <a:gd name="connsiteY30" fmla="*/ 37820 h 3036632"/>
                                                                                          <a:gd name="connsiteX31" fmla="*/ 513353 w 1362943"/>
                                                                                          <a:gd name="connsiteY31" fmla="*/ 220383 h 3036632"/>
                                                                                          <a:gd name="connsiteX32" fmla="*/ 627522 w 1362943"/>
                                                                                          <a:gd name="connsiteY32" fmla="*/ 310076 h 3036632"/>
                                                                                          <a:gd name="connsiteX33" fmla="*/ 728669 w 1362943"/>
                                                                                          <a:gd name="connsiteY33" fmla="*/ 401244 h 3036632"/>
                                                                                          <a:gd name="connsiteX34" fmla="*/ 773559 w 1362943"/>
                                                                                          <a:gd name="connsiteY34" fmla="*/ 399770 h 3036632"/>
                                                                                          <a:gd name="connsiteX35" fmla="*/ 819508 w 1362943"/>
                                                                                          <a:gd name="connsiteY35" fmla="*/ 433107 h 3036632"/>
                                                                                          <a:gd name="connsiteX36" fmla="*/ 838915 w 1362943"/>
                                                                                          <a:gd name="connsiteY36" fmla="*/ 446602 h 3036632"/>
                                                                                          <a:gd name="connsiteX37" fmla="*/ 836489 w 1362943"/>
                                                                                          <a:gd name="connsiteY37" fmla="*/ 445808 h 3036632"/>
                                                                                          <a:gd name="connsiteX38" fmla="*/ 851615 w 1362943"/>
                                                                                          <a:gd name="connsiteY38" fmla="*/ 455333 h 3036632"/>
                                                                                          <a:gd name="connsiteX39" fmla="*/ 854502 w 1362943"/>
                                                                                          <a:gd name="connsiteY39" fmla="*/ 441833 h 3036632"/>
                                                                                          <a:gd name="connsiteX40" fmla="*/ 877033 w 1362943"/>
                                                                                          <a:gd name="connsiteY40" fmla="*/ 424599 h 3036632"/>
                                                                                          <a:gd name="connsiteX41" fmla="*/ 710002 w 1362943"/>
                                                                                          <a:gd name="connsiteY41" fmla="*/ 193396 h 3036632"/>
                                                                                          <a:gd name="connsiteX42" fmla="*/ 690594 w 1362943"/>
                                                                                          <a:gd name="connsiteY42" fmla="*/ 186251 h 3036632"/>
                                                                                          <a:gd name="connsiteX43" fmla="*/ 673613 w 1362943"/>
                                                                                          <a:gd name="connsiteY43" fmla="*/ 171964 h 3036632"/>
                                                                                          <a:gd name="connsiteX44" fmla="*/ 663910 w 1362943"/>
                                                                                          <a:gd name="connsiteY44" fmla="*/ 152914 h 3036632"/>
                                                                                          <a:gd name="connsiteX45" fmla="*/ 656632 w 1362943"/>
                                                                                          <a:gd name="connsiteY45" fmla="*/ 129101 h 3036632"/>
                                                                                          <a:gd name="connsiteX46" fmla="*/ 676037 w 1362943"/>
                                                                                          <a:gd name="connsiteY46" fmla="*/ 110053 h 3036632"/>
                                                                                          <a:gd name="connsiteX47" fmla="*/ 693020 w 1362943"/>
                                                                                          <a:gd name="connsiteY47" fmla="*/ 129101 h 3036632"/>
                                                                                          <a:gd name="connsiteX48" fmla="*/ 773071 w 1362943"/>
                                                                                          <a:gd name="connsiteY48" fmla="*/ 195776 h 3036632"/>
                                                                                          <a:gd name="connsiteX49" fmla="*/ 872529 w 1362943"/>
                                                                                          <a:gd name="connsiteY49" fmla="*/ 255308 h 3036632"/>
                                                                                          <a:gd name="connsiteX50" fmla="*/ 896789 w 1362943"/>
                                                                                          <a:gd name="connsiteY50" fmla="*/ 271976 h 3036632"/>
                                                                                          <a:gd name="connsiteX51" fmla="*/ 975761 w 1362943"/>
                                                                                          <a:gd name="connsiteY51" fmla="*/ 410883 h 3036632"/>
                                                                                          <a:gd name="connsiteX52" fmla="*/ 1042115 w 1362943"/>
                                                                                          <a:gd name="connsiteY52" fmla="*/ 525183 h 3036632"/>
                                                                                          <a:gd name="connsiteX53" fmla="*/ 1073865 w 1362943"/>
                                                                                          <a:gd name="connsiteY53" fmla="*/ 544233 h 3036632"/>
                                                                                          <a:gd name="connsiteX54" fmla="*/ 1137365 w 1362943"/>
                                                                                          <a:gd name="connsiteY54" fmla="*/ 652183 h 3036632"/>
                                                                                          <a:gd name="connsiteX55" fmla="*/ 1213565 w 1362943"/>
                                                                                          <a:gd name="connsiteY55" fmla="*/ 722033 h 3036632"/>
                                                                                          <a:gd name="connsiteX56" fmla="*/ 1213565 w 1362943"/>
                                                                                          <a:gd name="connsiteY56" fmla="*/ 791883 h 3036632"/>
                                                                                          <a:gd name="connsiteX57" fmla="*/ 1213565 w 1362943"/>
                                                                                          <a:gd name="connsiteY57" fmla="*/ 944283 h 3036632"/>
                                                                                          <a:gd name="connsiteX58" fmla="*/ 1219915 w 1362943"/>
                                                                                          <a:gd name="connsiteY58" fmla="*/ 1058583 h 3036632"/>
                                                                                          <a:gd name="connsiteX59" fmla="*/ 1207215 w 1362943"/>
                                                                                          <a:gd name="connsiteY59" fmla="*/ 1096683 h 3036632"/>
                                                                                          <a:gd name="connsiteX60" fmla="*/ 1004015 w 1362943"/>
                                                                                          <a:gd name="connsiteY60" fmla="*/ 1122083 h 3036632"/>
                                                                                          <a:gd name="connsiteX61" fmla="*/ 902415 w 1362943"/>
                                                                                          <a:gd name="connsiteY61" fmla="*/ 1122083 h 3036632"/>
                                                                                          <a:gd name="connsiteX62" fmla="*/ 794465 w 1362943"/>
                                                                                          <a:gd name="connsiteY62" fmla="*/ 1122083 h 3036632"/>
                                                                                          <a:gd name="connsiteX63" fmla="*/ 737315 w 1362943"/>
                                                                                          <a:gd name="connsiteY63" fmla="*/ 1141133 h 3036632"/>
                                                                                          <a:gd name="connsiteX64" fmla="*/ 724615 w 1362943"/>
                                                                                          <a:gd name="connsiteY64" fmla="*/ 1191933 h 3036632"/>
                                                                                          <a:gd name="connsiteX65" fmla="*/ 724615 w 1362943"/>
                                                                                          <a:gd name="connsiteY65" fmla="*/ 1255433 h 3036632"/>
                                                                                          <a:gd name="connsiteX66" fmla="*/ 724615 w 1362943"/>
                                                                                          <a:gd name="connsiteY66" fmla="*/ 1331633 h 3036632"/>
                                                                                          <a:gd name="connsiteX67" fmla="*/ 743665 w 1362943"/>
                                                                                          <a:gd name="connsiteY67" fmla="*/ 1388783 h 3036632"/>
                                                                                          <a:gd name="connsiteX68" fmla="*/ 756365 w 1362943"/>
                                                                                          <a:gd name="connsiteY68" fmla="*/ 1414183 h 3036632"/>
                                                                                          <a:gd name="connsiteX69" fmla="*/ 767211 w 1362943"/>
                                                                                          <a:gd name="connsiteY69" fmla="*/ 1433233 h 3036632"/>
                                                                                          <a:gd name="connsiteX70" fmla="*/ 770778 w 1362943"/>
                                                                                          <a:gd name="connsiteY70" fmla="*/ 1447520 h 3036632"/>
                                                                                          <a:gd name="connsiteX71" fmla="*/ 759005 w 1362943"/>
                                                                                          <a:gd name="connsiteY71" fmla="*/ 1449108 h 3036632"/>
                                                                                          <a:gd name="connsiteX72" fmla="*/ 759361 w 1362943"/>
                                                                                          <a:gd name="connsiteY72" fmla="*/ 1458633 h 3036632"/>
                                                                                          <a:gd name="connsiteX73" fmla="*/ 769065 w 1362943"/>
                                                                                          <a:gd name="connsiteY73" fmla="*/ 1484033 h 3036632"/>
                                                                                          <a:gd name="connsiteX74" fmla="*/ 769065 w 1362943"/>
                                                                                          <a:gd name="connsiteY74" fmla="*/ 1484033 h 3036632"/>
                                                                                          <a:gd name="connsiteX75" fmla="*/ 769065 w 1362943"/>
                                                                                          <a:gd name="connsiteY75" fmla="*/ 1522133 h 3036632"/>
                                                                                          <a:gd name="connsiteX76" fmla="*/ 686515 w 1362943"/>
                                                                                          <a:gd name="connsiteY76" fmla="*/ 1484033 h 3036632"/>
                                                                                          <a:gd name="connsiteX77" fmla="*/ 591265 w 1362943"/>
                                                                                          <a:gd name="connsiteY77" fmla="*/ 1534833 h 3036632"/>
                                                                                          <a:gd name="connsiteX78" fmla="*/ 483315 w 1362943"/>
                                                                                          <a:gd name="connsiteY78" fmla="*/ 1693583 h 3036632"/>
                                                                                          <a:gd name="connsiteX79" fmla="*/ 476965 w 1362943"/>
                                                                                          <a:gd name="connsiteY79" fmla="*/ 1807883 h 3036632"/>
                                                                                          <a:gd name="connsiteX80" fmla="*/ 502365 w 1362943"/>
                                                                                          <a:gd name="connsiteY80" fmla="*/ 1928533 h 3036632"/>
                                                                                          <a:gd name="connsiteX81" fmla="*/ 502365 w 1362943"/>
                                                                                          <a:gd name="connsiteY81" fmla="*/ 2068233 h 3036632"/>
                                                                                          <a:gd name="connsiteX82" fmla="*/ 502365 w 1362943"/>
                                                                                          <a:gd name="connsiteY82" fmla="*/ 2246033 h 3036632"/>
                                                                                          <a:gd name="connsiteX83" fmla="*/ 502365 w 1362943"/>
                                                                                          <a:gd name="connsiteY83" fmla="*/ 2404783 h 3036632"/>
                                                                                          <a:gd name="connsiteX84" fmla="*/ 502365 w 1362943"/>
                                                                                          <a:gd name="connsiteY84" fmla="*/ 2538133 h 3036632"/>
                                                                                          <a:gd name="connsiteX85" fmla="*/ 515065 w 1362943"/>
                                                                                          <a:gd name="connsiteY85" fmla="*/ 2627033 h 3036632"/>
                                                                                          <a:gd name="connsiteX86" fmla="*/ 584915 w 1362943"/>
                                                                                          <a:gd name="connsiteY86" fmla="*/ 2639733 h 3036632"/>
                                                                                          <a:gd name="connsiteX87" fmla="*/ 661115 w 1362943"/>
                                                                                          <a:gd name="connsiteY87" fmla="*/ 2614333 h 3036632"/>
                                                                                          <a:gd name="connsiteX88" fmla="*/ 699215 w 1362943"/>
                                                                                          <a:gd name="connsiteY88" fmla="*/ 2563533 h 3036632"/>
                                                                                          <a:gd name="connsiteX89" fmla="*/ 712153 w 1362943"/>
                                                                                          <a:gd name="connsiteY89" fmla="*/ 2550833 h 3036632"/>
                                                                                          <a:gd name="connsiteX90" fmla="*/ 762715 w 1362943"/>
                                                                                          <a:gd name="connsiteY90" fmla="*/ 2588248 h 3036632"/>
                                                                                          <a:gd name="connsiteX91" fmla="*/ 813515 w 1362943"/>
                                                                                          <a:gd name="connsiteY91" fmla="*/ 2633383 h 3036632"/>
                                                                                          <a:gd name="connsiteX92" fmla="*/ 838915 w 1362943"/>
                                                                                          <a:gd name="connsiteY92" fmla="*/ 2633383 h 3036632"/>
                                                                                          <a:gd name="connsiteX93" fmla="*/ 832565 w 1362943"/>
                                                                                          <a:gd name="connsiteY93" fmla="*/ 2595283 h 3036632"/>
                                                                                          <a:gd name="connsiteX94" fmla="*/ 819865 w 1362943"/>
                                                                                          <a:gd name="connsiteY94" fmla="*/ 2588933 h 3036632"/>
                                                                                          <a:gd name="connsiteX95" fmla="*/ 889879 w 1362943"/>
                                                                                          <a:gd name="connsiteY95" fmla="*/ 2604563 h 3036632"/>
                                                                                          <a:gd name="connsiteX96" fmla="*/ 1010365 w 1362943"/>
                                                                                          <a:gd name="connsiteY96" fmla="*/ 2715933 h 3036632"/>
                                                                                          <a:gd name="connsiteX97" fmla="*/ 1054815 w 1362943"/>
                                                                                          <a:gd name="connsiteY97" fmla="*/ 2728633 h 3036632"/>
                                                                                          <a:gd name="connsiteX98" fmla="*/ 1029415 w 1362943"/>
                                                                                          <a:gd name="connsiteY98" fmla="*/ 2671483 h 3036632"/>
                                                                                          <a:gd name="connsiteX99" fmla="*/ 1023065 w 1362943"/>
                                                                                          <a:gd name="connsiteY99" fmla="*/ 2627033 h 3036632"/>
                                                                                          <a:gd name="connsiteX100" fmla="*/ 1029415 w 1362943"/>
                                                                                          <a:gd name="connsiteY100" fmla="*/ 2620683 h 3036632"/>
                                                                                          <a:gd name="connsiteX101" fmla="*/ 1070820 w 1362943"/>
                                                                                          <a:gd name="connsiteY101" fmla="*/ 2630877 h 3036632"/>
                                                                                          <a:gd name="connsiteX102" fmla="*/ 1238965 w 1362943"/>
                                                                                          <a:gd name="connsiteY102" fmla="*/ 2741333 h 3036632"/>
                                                                                          <a:gd name="connsiteX103" fmla="*/ 1355232 w 1362943"/>
                                                                                          <a:gd name="connsiteY103" fmla="*/ 3027990 h 3036632"/>
                                                                                          <a:gd name="connsiteX0" fmla="*/ 1355232 w 1362943"/>
                                                                                          <a:gd name="connsiteY0" fmla="*/ 3027990 h 3036632"/>
                                                                                          <a:gd name="connsiteX1" fmla="*/ 1016715 w 1362943"/>
                                                                                          <a:gd name="connsiteY1" fmla="*/ 2900083 h 3036632"/>
                                                                                          <a:gd name="connsiteX2" fmla="*/ 1042115 w 1362943"/>
                                                                                          <a:gd name="connsiteY2" fmla="*/ 3036608 h 3036632"/>
                                                                                          <a:gd name="connsiteX3" fmla="*/ 788115 w 1362943"/>
                                                                                          <a:gd name="connsiteY3" fmla="*/ 2887383 h 3036632"/>
                                                                                          <a:gd name="connsiteX4" fmla="*/ 391418 w 1362943"/>
                                                                                          <a:gd name="connsiteY4" fmla="*/ 2654021 h 3036632"/>
                                                                                          <a:gd name="connsiteX5" fmla="*/ 377664 w 1362943"/>
                                                                                          <a:gd name="connsiteY5" fmla="*/ 2684183 h 3036632"/>
                                                                                          <a:gd name="connsiteX6" fmla="*/ 349965 w 1362943"/>
                                                                                          <a:gd name="connsiteY6" fmla="*/ 2728633 h 3036632"/>
                                                                                          <a:gd name="connsiteX7" fmla="*/ 51515 w 1362943"/>
                                                                                          <a:gd name="connsiteY7" fmla="*/ 2595283 h 3036632"/>
                                                                                          <a:gd name="connsiteX8" fmla="*/ 38815 w 1362943"/>
                                                                                          <a:gd name="connsiteY8" fmla="*/ 2557183 h 3036632"/>
                                                                                          <a:gd name="connsiteX9" fmla="*/ 57865 w 1362943"/>
                                                                                          <a:gd name="connsiteY9" fmla="*/ 2512733 h 3036632"/>
                                                                                          <a:gd name="connsiteX10" fmla="*/ 48837 w 1362943"/>
                                                                                          <a:gd name="connsiteY10" fmla="*/ 2476284 h 3036632"/>
                                                                                          <a:gd name="connsiteX11" fmla="*/ 115015 w 1362943"/>
                                                                                          <a:gd name="connsiteY11" fmla="*/ 2284133 h 3036632"/>
                                                                                          <a:gd name="connsiteX12" fmla="*/ 216615 w 1362943"/>
                                                                                          <a:gd name="connsiteY12" fmla="*/ 1941233 h 3036632"/>
                                                                                          <a:gd name="connsiteX13" fmla="*/ 273765 w 1362943"/>
                                                                                          <a:gd name="connsiteY13" fmla="*/ 1801533 h 3036632"/>
                                                                                          <a:gd name="connsiteX14" fmla="*/ 254715 w 1362943"/>
                                                                                          <a:gd name="connsiteY14" fmla="*/ 1680883 h 3036632"/>
                                                                                          <a:gd name="connsiteX15" fmla="*/ 203915 w 1362943"/>
                                                                                          <a:gd name="connsiteY15" fmla="*/ 1611033 h 3036632"/>
                                                                                          <a:gd name="connsiteX16" fmla="*/ 64215 w 1362943"/>
                                                                                          <a:gd name="connsiteY16" fmla="*/ 1522133 h 3036632"/>
                                                                                          <a:gd name="connsiteX17" fmla="*/ 26115 w 1362943"/>
                                                                                          <a:gd name="connsiteY17" fmla="*/ 1464983 h 3036632"/>
                                                                                          <a:gd name="connsiteX18" fmla="*/ 715 w 1362943"/>
                                                                                          <a:gd name="connsiteY18" fmla="*/ 1420533 h 3036632"/>
                                                                                          <a:gd name="connsiteX19" fmla="*/ 13415 w 1362943"/>
                                                                                          <a:gd name="connsiteY19" fmla="*/ 1363383 h 3036632"/>
                                                                                          <a:gd name="connsiteX20" fmla="*/ 76915 w 1362943"/>
                                                                                          <a:gd name="connsiteY20" fmla="*/ 1318933 h 3036632"/>
                                                                                          <a:gd name="connsiteX21" fmla="*/ 210265 w 1362943"/>
                                                                                          <a:gd name="connsiteY21" fmla="*/ 1109383 h 3036632"/>
                                                                                          <a:gd name="connsiteX22" fmla="*/ 330915 w 1362943"/>
                                                                                          <a:gd name="connsiteY22" fmla="*/ 702983 h 3036632"/>
                                                                                          <a:gd name="connsiteX23" fmla="*/ 369015 w 1362943"/>
                                                                                          <a:gd name="connsiteY23" fmla="*/ 372783 h 3036632"/>
                                                                                          <a:gd name="connsiteX24" fmla="*/ 267415 w 1362943"/>
                                                                                          <a:gd name="connsiteY24" fmla="*/ 169583 h 3036632"/>
                                                                                          <a:gd name="connsiteX25" fmla="*/ 222965 w 1362943"/>
                                                                                          <a:gd name="connsiteY25" fmla="*/ 144183 h 3036632"/>
                                                                                          <a:gd name="connsiteX26" fmla="*/ 197565 w 1362943"/>
                                                                                          <a:gd name="connsiteY26" fmla="*/ 144183 h 3036632"/>
                                                                                          <a:gd name="connsiteX27" fmla="*/ 216615 w 1362943"/>
                                                                                          <a:gd name="connsiteY27" fmla="*/ 125133 h 3036632"/>
                                                                                          <a:gd name="connsiteX28" fmla="*/ 278260 w 1362943"/>
                                                                                          <a:gd name="connsiteY28" fmla="*/ 67983 h 3036632"/>
                                                                                          <a:gd name="connsiteX29" fmla="*/ 331363 w 1362943"/>
                                                                                          <a:gd name="connsiteY29" fmla="*/ 0 h 3036632"/>
                                                                                          <a:gd name="connsiteX30" fmla="*/ 388778 w 1362943"/>
                                                                                          <a:gd name="connsiteY30" fmla="*/ 37820 h 3036632"/>
                                                                                          <a:gd name="connsiteX31" fmla="*/ 513353 w 1362943"/>
                                                                                          <a:gd name="connsiteY31" fmla="*/ 220383 h 3036632"/>
                                                                                          <a:gd name="connsiteX32" fmla="*/ 627522 w 1362943"/>
                                                                                          <a:gd name="connsiteY32" fmla="*/ 310076 h 3036632"/>
                                                                                          <a:gd name="connsiteX33" fmla="*/ 728669 w 1362943"/>
                                                                                          <a:gd name="connsiteY33" fmla="*/ 401244 h 3036632"/>
                                                                                          <a:gd name="connsiteX34" fmla="*/ 773559 w 1362943"/>
                                                                                          <a:gd name="connsiteY34" fmla="*/ 399770 h 3036632"/>
                                                                                          <a:gd name="connsiteX35" fmla="*/ 819508 w 1362943"/>
                                                                                          <a:gd name="connsiteY35" fmla="*/ 433107 h 3036632"/>
                                                                                          <a:gd name="connsiteX36" fmla="*/ 838915 w 1362943"/>
                                                                                          <a:gd name="connsiteY36" fmla="*/ 446602 h 3036632"/>
                                                                                          <a:gd name="connsiteX37" fmla="*/ 836489 w 1362943"/>
                                                                                          <a:gd name="connsiteY37" fmla="*/ 445808 h 3036632"/>
                                                                                          <a:gd name="connsiteX38" fmla="*/ 851615 w 1362943"/>
                                                                                          <a:gd name="connsiteY38" fmla="*/ 455333 h 3036632"/>
                                                                                          <a:gd name="connsiteX39" fmla="*/ 854502 w 1362943"/>
                                                                                          <a:gd name="connsiteY39" fmla="*/ 441833 h 3036632"/>
                                                                                          <a:gd name="connsiteX40" fmla="*/ 866982 w 1362943"/>
                                                                                          <a:gd name="connsiteY40" fmla="*/ 418021 h 3036632"/>
                                                                                          <a:gd name="connsiteX41" fmla="*/ 710002 w 1362943"/>
                                                                                          <a:gd name="connsiteY41" fmla="*/ 193396 h 3036632"/>
                                                                                          <a:gd name="connsiteX42" fmla="*/ 690594 w 1362943"/>
                                                                                          <a:gd name="connsiteY42" fmla="*/ 186251 h 3036632"/>
                                                                                          <a:gd name="connsiteX43" fmla="*/ 673613 w 1362943"/>
                                                                                          <a:gd name="connsiteY43" fmla="*/ 171964 h 3036632"/>
                                                                                          <a:gd name="connsiteX44" fmla="*/ 663910 w 1362943"/>
                                                                                          <a:gd name="connsiteY44" fmla="*/ 152914 h 3036632"/>
                                                                                          <a:gd name="connsiteX45" fmla="*/ 656632 w 1362943"/>
                                                                                          <a:gd name="connsiteY45" fmla="*/ 129101 h 3036632"/>
                                                                                          <a:gd name="connsiteX46" fmla="*/ 676037 w 1362943"/>
                                                                                          <a:gd name="connsiteY46" fmla="*/ 110053 h 3036632"/>
                                                                                          <a:gd name="connsiteX47" fmla="*/ 693020 w 1362943"/>
                                                                                          <a:gd name="connsiteY47" fmla="*/ 129101 h 3036632"/>
                                                                                          <a:gd name="connsiteX48" fmla="*/ 773071 w 1362943"/>
                                                                                          <a:gd name="connsiteY48" fmla="*/ 195776 h 3036632"/>
                                                                                          <a:gd name="connsiteX49" fmla="*/ 872529 w 1362943"/>
                                                                                          <a:gd name="connsiteY49" fmla="*/ 255308 h 3036632"/>
                                                                                          <a:gd name="connsiteX50" fmla="*/ 896789 w 1362943"/>
                                                                                          <a:gd name="connsiteY50" fmla="*/ 271976 h 3036632"/>
                                                                                          <a:gd name="connsiteX51" fmla="*/ 975761 w 1362943"/>
                                                                                          <a:gd name="connsiteY51" fmla="*/ 410883 h 3036632"/>
                                                                                          <a:gd name="connsiteX52" fmla="*/ 1042115 w 1362943"/>
                                                                                          <a:gd name="connsiteY52" fmla="*/ 525183 h 3036632"/>
                                                                                          <a:gd name="connsiteX53" fmla="*/ 1073865 w 1362943"/>
                                                                                          <a:gd name="connsiteY53" fmla="*/ 544233 h 3036632"/>
                                                                                          <a:gd name="connsiteX54" fmla="*/ 1137365 w 1362943"/>
                                                                                          <a:gd name="connsiteY54" fmla="*/ 652183 h 3036632"/>
                                                                                          <a:gd name="connsiteX55" fmla="*/ 1213565 w 1362943"/>
                                                                                          <a:gd name="connsiteY55" fmla="*/ 722033 h 3036632"/>
                                                                                          <a:gd name="connsiteX56" fmla="*/ 1213565 w 1362943"/>
                                                                                          <a:gd name="connsiteY56" fmla="*/ 791883 h 3036632"/>
                                                                                          <a:gd name="connsiteX57" fmla="*/ 1213565 w 1362943"/>
                                                                                          <a:gd name="connsiteY57" fmla="*/ 944283 h 3036632"/>
                                                                                          <a:gd name="connsiteX58" fmla="*/ 1219915 w 1362943"/>
                                                                                          <a:gd name="connsiteY58" fmla="*/ 1058583 h 3036632"/>
                                                                                          <a:gd name="connsiteX59" fmla="*/ 1207215 w 1362943"/>
                                                                                          <a:gd name="connsiteY59" fmla="*/ 1096683 h 3036632"/>
                                                                                          <a:gd name="connsiteX60" fmla="*/ 1004015 w 1362943"/>
                                                                                          <a:gd name="connsiteY60" fmla="*/ 1122083 h 3036632"/>
                                                                                          <a:gd name="connsiteX61" fmla="*/ 902415 w 1362943"/>
                                                                                          <a:gd name="connsiteY61" fmla="*/ 1122083 h 3036632"/>
                                                                                          <a:gd name="connsiteX62" fmla="*/ 794465 w 1362943"/>
                                                                                          <a:gd name="connsiteY62" fmla="*/ 1122083 h 3036632"/>
                                                                                          <a:gd name="connsiteX63" fmla="*/ 737315 w 1362943"/>
                                                                                          <a:gd name="connsiteY63" fmla="*/ 1141133 h 3036632"/>
                                                                                          <a:gd name="connsiteX64" fmla="*/ 724615 w 1362943"/>
                                                                                          <a:gd name="connsiteY64" fmla="*/ 1191933 h 3036632"/>
                                                                                          <a:gd name="connsiteX65" fmla="*/ 724615 w 1362943"/>
                                                                                          <a:gd name="connsiteY65" fmla="*/ 1255433 h 3036632"/>
                                                                                          <a:gd name="connsiteX66" fmla="*/ 724615 w 1362943"/>
                                                                                          <a:gd name="connsiteY66" fmla="*/ 1331633 h 3036632"/>
                                                                                          <a:gd name="connsiteX67" fmla="*/ 743665 w 1362943"/>
                                                                                          <a:gd name="connsiteY67" fmla="*/ 1388783 h 3036632"/>
                                                                                          <a:gd name="connsiteX68" fmla="*/ 756365 w 1362943"/>
                                                                                          <a:gd name="connsiteY68" fmla="*/ 1414183 h 3036632"/>
                                                                                          <a:gd name="connsiteX69" fmla="*/ 767211 w 1362943"/>
                                                                                          <a:gd name="connsiteY69" fmla="*/ 1433233 h 3036632"/>
                                                                                          <a:gd name="connsiteX70" fmla="*/ 770778 w 1362943"/>
                                                                                          <a:gd name="connsiteY70" fmla="*/ 1447520 h 3036632"/>
                                                                                          <a:gd name="connsiteX71" fmla="*/ 759005 w 1362943"/>
                                                                                          <a:gd name="connsiteY71" fmla="*/ 1449108 h 3036632"/>
                                                                                          <a:gd name="connsiteX72" fmla="*/ 759361 w 1362943"/>
                                                                                          <a:gd name="connsiteY72" fmla="*/ 1458633 h 3036632"/>
                                                                                          <a:gd name="connsiteX73" fmla="*/ 769065 w 1362943"/>
                                                                                          <a:gd name="connsiteY73" fmla="*/ 1484033 h 3036632"/>
                                                                                          <a:gd name="connsiteX74" fmla="*/ 769065 w 1362943"/>
                                                                                          <a:gd name="connsiteY74" fmla="*/ 1484033 h 3036632"/>
                                                                                          <a:gd name="connsiteX75" fmla="*/ 769065 w 1362943"/>
                                                                                          <a:gd name="connsiteY75" fmla="*/ 1522133 h 3036632"/>
                                                                                          <a:gd name="connsiteX76" fmla="*/ 686515 w 1362943"/>
                                                                                          <a:gd name="connsiteY76" fmla="*/ 1484033 h 3036632"/>
                                                                                          <a:gd name="connsiteX77" fmla="*/ 591265 w 1362943"/>
                                                                                          <a:gd name="connsiteY77" fmla="*/ 1534833 h 3036632"/>
                                                                                          <a:gd name="connsiteX78" fmla="*/ 483315 w 1362943"/>
                                                                                          <a:gd name="connsiteY78" fmla="*/ 1693583 h 3036632"/>
                                                                                          <a:gd name="connsiteX79" fmla="*/ 476965 w 1362943"/>
                                                                                          <a:gd name="connsiteY79" fmla="*/ 1807883 h 3036632"/>
                                                                                          <a:gd name="connsiteX80" fmla="*/ 502365 w 1362943"/>
                                                                                          <a:gd name="connsiteY80" fmla="*/ 1928533 h 3036632"/>
                                                                                          <a:gd name="connsiteX81" fmla="*/ 502365 w 1362943"/>
                                                                                          <a:gd name="connsiteY81" fmla="*/ 2068233 h 3036632"/>
                                                                                          <a:gd name="connsiteX82" fmla="*/ 502365 w 1362943"/>
                                                                                          <a:gd name="connsiteY82" fmla="*/ 2246033 h 3036632"/>
                                                                                          <a:gd name="connsiteX83" fmla="*/ 502365 w 1362943"/>
                                                                                          <a:gd name="connsiteY83" fmla="*/ 2404783 h 3036632"/>
                                                                                          <a:gd name="connsiteX84" fmla="*/ 502365 w 1362943"/>
                                                                                          <a:gd name="connsiteY84" fmla="*/ 2538133 h 3036632"/>
                                                                                          <a:gd name="connsiteX85" fmla="*/ 515065 w 1362943"/>
                                                                                          <a:gd name="connsiteY85" fmla="*/ 2627033 h 3036632"/>
                                                                                          <a:gd name="connsiteX86" fmla="*/ 584915 w 1362943"/>
                                                                                          <a:gd name="connsiteY86" fmla="*/ 2639733 h 3036632"/>
                                                                                          <a:gd name="connsiteX87" fmla="*/ 661115 w 1362943"/>
                                                                                          <a:gd name="connsiteY87" fmla="*/ 2614333 h 3036632"/>
                                                                                          <a:gd name="connsiteX88" fmla="*/ 699215 w 1362943"/>
                                                                                          <a:gd name="connsiteY88" fmla="*/ 2563533 h 3036632"/>
                                                                                          <a:gd name="connsiteX89" fmla="*/ 712153 w 1362943"/>
                                                                                          <a:gd name="connsiteY89" fmla="*/ 2550833 h 3036632"/>
                                                                                          <a:gd name="connsiteX90" fmla="*/ 762715 w 1362943"/>
                                                                                          <a:gd name="connsiteY90" fmla="*/ 2588248 h 3036632"/>
                                                                                          <a:gd name="connsiteX91" fmla="*/ 813515 w 1362943"/>
                                                                                          <a:gd name="connsiteY91" fmla="*/ 2633383 h 3036632"/>
                                                                                          <a:gd name="connsiteX92" fmla="*/ 838915 w 1362943"/>
                                                                                          <a:gd name="connsiteY92" fmla="*/ 2633383 h 3036632"/>
                                                                                          <a:gd name="connsiteX93" fmla="*/ 832565 w 1362943"/>
                                                                                          <a:gd name="connsiteY93" fmla="*/ 2595283 h 3036632"/>
                                                                                          <a:gd name="connsiteX94" fmla="*/ 819865 w 1362943"/>
                                                                                          <a:gd name="connsiteY94" fmla="*/ 2588933 h 3036632"/>
                                                                                          <a:gd name="connsiteX95" fmla="*/ 889879 w 1362943"/>
                                                                                          <a:gd name="connsiteY95" fmla="*/ 2604563 h 3036632"/>
                                                                                          <a:gd name="connsiteX96" fmla="*/ 1010365 w 1362943"/>
                                                                                          <a:gd name="connsiteY96" fmla="*/ 2715933 h 3036632"/>
                                                                                          <a:gd name="connsiteX97" fmla="*/ 1054815 w 1362943"/>
                                                                                          <a:gd name="connsiteY97" fmla="*/ 2728633 h 3036632"/>
                                                                                          <a:gd name="connsiteX98" fmla="*/ 1029415 w 1362943"/>
                                                                                          <a:gd name="connsiteY98" fmla="*/ 2671483 h 3036632"/>
                                                                                          <a:gd name="connsiteX99" fmla="*/ 1023065 w 1362943"/>
                                                                                          <a:gd name="connsiteY99" fmla="*/ 2627033 h 3036632"/>
                                                                                          <a:gd name="connsiteX100" fmla="*/ 1029415 w 1362943"/>
                                                                                          <a:gd name="connsiteY100" fmla="*/ 2620683 h 3036632"/>
                                                                                          <a:gd name="connsiteX101" fmla="*/ 1070820 w 1362943"/>
                                                                                          <a:gd name="connsiteY101" fmla="*/ 2630877 h 3036632"/>
                                                                                          <a:gd name="connsiteX102" fmla="*/ 1238965 w 1362943"/>
                                                                                          <a:gd name="connsiteY102" fmla="*/ 2741333 h 3036632"/>
                                                                                          <a:gd name="connsiteX103" fmla="*/ 1355232 w 1362943"/>
                                                                                          <a:gd name="connsiteY103" fmla="*/ 3027990 h 3036632"/>
                                                                                          <a:gd name="connsiteX0" fmla="*/ 1355232 w 1362943"/>
                                                                                          <a:gd name="connsiteY0" fmla="*/ 3027990 h 3036632"/>
                                                                                          <a:gd name="connsiteX1" fmla="*/ 1016715 w 1362943"/>
                                                                                          <a:gd name="connsiteY1" fmla="*/ 2900083 h 3036632"/>
                                                                                          <a:gd name="connsiteX2" fmla="*/ 1042115 w 1362943"/>
                                                                                          <a:gd name="connsiteY2" fmla="*/ 3036608 h 3036632"/>
                                                                                          <a:gd name="connsiteX3" fmla="*/ 788115 w 1362943"/>
                                                                                          <a:gd name="connsiteY3" fmla="*/ 2887383 h 3036632"/>
                                                                                          <a:gd name="connsiteX4" fmla="*/ 391418 w 1362943"/>
                                                                                          <a:gd name="connsiteY4" fmla="*/ 2654021 h 3036632"/>
                                                                                          <a:gd name="connsiteX5" fmla="*/ 377664 w 1362943"/>
                                                                                          <a:gd name="connsiteY5" fmla="*/ 2684183 h 3036632"/>
                                                                                          <a:gd name="connsiteX6" fmla="*/ 349965 w 1362943"/>
                                                                                          <a:gd name="connsiteY6" fmla="*/ 2728633 h 3036632"/>
                                                                                          <a:gd name="connsiteX7" fmla="*/ 51515 w 1362943"/>
                                                                                          <a:gd name="connsiteY7" fmla="*/ 2595283 h 3036632"/>
                                                                                          <a:gd name="connsiteX8" fmla="*/ 38815 w 1362943"/>
                                                                                          <a:gd name="connsiteY8" fmla="*/ 2557183 h 3036632"/>
                                                                                          <a:gd name="connsiteX9" fmla="*/ 57865 w 1362943"/>
                                                                                          <a:gd name="connsiteY9" fmla="*/ 2512733 h 3036632"/>
                                                                                          <a:gd name="connsiteX10" fmla="*/ 48837 w 1362943"/>
                                                                                          <a:gd name="connsiteY10" fmla="*/ 2476284 h 3036632"/>
                                                                                          <a:gd name="connsiteX11" fmla="*/ 115015 w 1362943"/>
                                                                                          <a:gd name="connsiteY11" fmla="*/ 2284133 h 3036632"/>
                                                                                          <a:gd name="connsiteX12" fmla="*/ 216615 w 1362943"/>
                                                                                          <a:gd name="connsiteY12" fmla="*/ 1941233 h 3036632"/>
                                                                                          <a:gd name="connsiteX13" fmla="*/ 273765 w 1362943"/>
                                                                                          <a:gd name="connsiteY13" fmla="*/ 1801533 h 3036632"/>
                                                                                          <a:gd name="connsiteX14" fmla="*/ 254715 w 1362943"/>
                                                                                          <a:gd name="connsiteY14" fmla="*/ 1680883 h 3036632"/>
                                                                                          <a:gd name="connsiteX15" fmla="*/ 203915 w 1362943"/>
                                                                                          <a:gd name="connsiteY15" fmla="*/ 1611033 h 3036632"/>
                                                                                          <a:gd name="connsiteX16" fmla="*/ 64215 w 1362943"/>
                                                                                          <a:gd name="connsiteY16" fmla="*/ 1522133 h 3036632"/>
                                                                                          <a:gd name="connsiteX17" fmla="*/ 26115 w 1362943"/>
                                                                                          <a:gd name="connsiteY17" fmla="*/ 1464983 h 3036632"/>
                                                                                          <a:gd name="connsiteX18" fmla="*/ 715 w 1362943"/>
                                                                                          <a:gd name="connsiteY18" fmla="*/ 1420533 h 3036632"/>
                                                                                          <a:gd name="connsiteX19" fmla="*/ 13415 w 1362943"/>
                                                                                          <a:gd name="connsiteY19" fmla="*/ 1363383 h 3036632"/>
                                                                                          <a:gd name="connsiteX20" fmla="*/ 76915 w 1362943"/>
                                                                                          <a:gd name="connsiteY20" fmla="*/ 1318933 h 3036632"/>
                                                                                          <a:gd name="connsiteX21" fmla="*/ 210265 w 1362943"/>
                                                                                          <a:gd name="connsiteY21" fmla="*/ 1109383 h 3036632"/>
                                                                                          <a:gd name="connsiteX22" fmla="*/ 330915 w 1362943"/>
                                                                                          <a:gd name="connsiteY22" fmla="*/ 702983 h 3036632"/>
                                                                                          <a:gd name="connsiteX23" fmla="*/ 369015 w 1362943"/>
                                                                                          <a:gd name="connsiteY23" fmla="*/ 372783 h 3036632"/>
                                                                                          <a:gd name="connsiteX24" fmla="*/ 267415 w 1362943"/>
                                                                                          <a:gd name="connsiteY24" fmla="*/ 169583 h 3036632"/>
                                                                                          <a:gd name="connsiteX25" fmla="*/ 222965 w 1362943"/>
                                                                                          <a:gd name="connsiteY25" fmla="*/ 144183 h 3036632"/>
                                                                                          <a:gd name="connsiteX26" fmla="*/ 197565 w 1362943"/>
                                                                                          <a:gd name="connsiteY26" fmla="*/ 144183 h 3036632"/>
                                                                                          <a:gd name="connsiteX27" fmla="*/ 216615 w 1362943"/>
                                                                                          <a:gd name="connsiteY27" fmla="*/ 125133 h 3036632"/>
                                                                                          <a:gd name="connsiteX28" fmla="*/ 278260 w 1362943"/>
                                                                                          <a:gd name="connsiteY28" fmla="*/ 67983 h 3036632"/>
                                                                                          <a:gd name="connsiteX29" fmla="*/ 331363 w 1362943"/>
                                                                                          <a:gd name="connsiteY29" fmla="*/ 0 h 3036632"/>
                                                                                          <a:gd name="connsiteX30" fmla="*/ 388778 w 1362943"/>
                                                                                          <a:gd name="connsiteY30" fmla="*/ 37820 h 3036632"/>
                                                                                          <a:gd name="connsiteX31" fmla="*/ 513353 w 1362943"/>
                                                                                          <a:gd name="connsiteY31" fmla="*/ 220383 h 3036632"/>
                                                                                          <a:gd name="connsiteX32" fmla="*/ 627522 w 1362943"/>
                                                                                          <a:gd name="connsiteY32" fmla="*/ 310076 h 3036632"/>
                                                                                          <a:gd name="connsiteX33" fmla="*/ 715265 w 1362943"/>
                                                                                          <a:gd name="connsiteY33" fmla="*/ 378220 h 3036632"/>
                                                                                          <a:gd name="connsiteX34" fmla="*/ 773559 w 1362943"/>
                                                                                          <a:gd name="connsiteY34" fmla="*/ 399770 h 3036632"/>
                                                                                          <a:gd name="connsiteX35" fmla="*/ 819508 w 1362943"/>
                                                                                          <a:gd name="connsiteY35" fmla="*/ 433107 h 3036632"/>
                                                                                          <a:gd name="connsiteX36" fmla="*/ 838915 w 1362943"/>
                                                                                          <a:gd name="connsiteY36" fmla="*/ 446602 h 3036632"/>
                                                                                          <a:gd name="connsiteX37" fmla="*/ 836489 w 1362943"/>
                                                                                          <a:gd name="connsiteY37" fmla="*/ 445808 h 3036632"/>
                                                                                          <a:gd name="connsiteX38" fmla="*/ 851615 w 1362943"/>
                                                                                          <a:gd name="connsiteY38" fmla="*/ 455333 h 3036632"/>
                                                                                          <a:gd name="connsiteX39" fmla="*/ 854502 w 1362943"/>
                                                                                          <a:gd name="connsiteY39" fmla="*/ 441833 h 3036632"/>
                                                                                          <a:gd name="connsiteX40" fmla="*/ 866982 w 1362943"/>
                                                                                          <a:gd name="connsiteY40" fmla="*/ 418021 h 3036632"/>
                                                                                          <a:gd name="connsiteX41" fmla="*/ 710002 w 1362943"/>
                                                                                          <a:gd name="connsiteY41" fmla="*/ 193396 h 3036632"/>
                                                                                          <a:gd name="connsiteX42" fmla="*/ 690594 w 1362943"/>
                                                                                          <a:gd name="connsiteY42" fmla="*/ 186251 h 3036632"/>
                                                                                          <a:gd name="connsiteX43" fmla="*/ 673613 w 1362943"/>
                                                                                          <a:gd name="connsiteY43" fmla="*/ 171964 h 3036632"/>
                                                                                          <a:gd name="connsiteX44" fmla="*/ 663910 w 1362943"/>
                                                                                          <a:gd name="connsiteY44" fmla="*/ 152914 h 3036632"/>
                                                                                          <a:gd name="connsiteX45" fmla="*/ 656632 w 1362943"/>
                                                                                          <a:gd name="connsiteY45" fmla="*/ 129101 h 3036632"/>
                                                                                          <a:gd name="connsiteX46" fmla="*/ 676037 w 1362943"/>
                                                                                          <a:gd name="connsiteY46" fmla="*/ 110053 h 3036632"/>
                                                                                          <a:gd name="connsiteX47" fmla="*/ 693020 w 1362943"/>
                                                                                          <a:gd name="connsiteY47" fmla="*/ 129101 h 3036632"/>
                                                                                          <a:gd name="connsiteX48" fmla="*/ 773071 w 1362943"/>
                                                                                          <a:gd name="connsiteY48" fmla="*/ 195776 h 3036632"/>
                                                                                          <a:gd name="connsiteX49" fmla="*/ 872529 w 1362943"/>
                                                                                          <a:gd name="connsiteY49" fmla="*/ 255308 h 3036632"/>
                                                                                          <a:gd name="connsiteX50" fmla="*/ 896789 w 1362943"/>
                                                                                          <a:gd name="connsiteY50" fmla="*/ 271976 h 3036632"/>
                                                                                          <a:gd name="connsiteX51" fmla="*/ 975761 w 1362943"/>
                                                                                          <a:gd name="connsiteY51" fmla="*/ 410883 h 3036632"/>
                                                                                          <a:gd name="connsiteX52" fmla="*/ 1042115 w 1362943"/>
                                                                                          <a:gd name="connsiteY52" fmla="*/ 525183 h 3036632"/>
                                                                                          <a:gd name="connsiteX53" fmla="*/ 1073865 w 1362943"/>
                                                                                          <a:gd name="connsiteY53" fmla="*/ 544233 h 3036632"/>
                                                                                          <a:gd name="connsiteX54" fmla="*/ 1137365 w 1362943"/>
                                                                                          <a:gd name="connsiteY54" fmla="*/ 652183 h 3036632"/>
                                                                                          <a:gd name="connsiteX55" fmla="*/ 1213565 w 1362943"/>
                                                                                          <a:gd name="connsiteY55" fmla="*/ 722033 h 3036632"/>
                                                                                          <a:gd name="connsiteX56" fmla="*/ 1213565 w 1362943"/>
                                                                                          <a:gd name="connsiteY56" fmla="*/ 791883 h 3036632"/>
                                                                                          <a:gd name="connsiteX57" fmla="*/ 1213565 w 1362943"/>
                                                                                          <a:gd name="connsiteY57" fmla="*/ 944283 h 3036632"/>
                                                                                          <a:gd name="connsiteX58" fmla="*/ 1219915 w 1362943"/>
                                                                                          <a:gd name="connsiteY58" fmla="*/ 1058583 h 3036632"/>
                                                                                          <a:gd name="connsiteX59" fmla="*/ 1207215 w 1362943"/>
                                                                                          <a:gd name="connsiteY59" fmla="*/ 1096683 h 3036632"/>
                                                                                          <a:gd name="connsiteX60" fmla="*/ 1004015 w 1362943"/>
                                                                                          <a:gd name="connsiteY60" fmla="*/ 1122083 h 3036632"/>
                                                                                          <a:gd name="connsiteX61" fmla="*/ 902415 w 1362943"/>
                                                                                          <a:gd name="connsiteY61" fmla="*/ 1122083 h 3036632"/>
                                                                                          <a:gd name="connsiteX62" fmla="*/ 794465 w 1362943"/>
                                                                                          <a:gd name="connsiteY62" fmla="*/ 1122083 h 3036632"/>
                                                                                          <a:gd name="connsiteX63" fmla="*/ 737315 w 1362943"/>
                                                                                          <a:gd name="connsiteY63" fmla="*/ 1141133 h 3036632"/>
                                                                                          <a:gd name="connsiteX64" fmla="*/ 724615 w 1362943"/>
                                                                                          <a:gd name="connsiteY64" fmla="*/ 1191933 h 3036632"/>
                                                                                          <a:gd name="connsiteX65" fmla="*/ 724615 w 1362943"/>
                                                                                          <a:gd name="connsiteY65" fmla="*/ 1255433 h 3036632"/>
                                                                                          <a:gd name="connsiteX66" fmla="*/ 724615 w 1362943"/>
                                                                                          <a:gd name="connsiteY66" fmla="*/ 1331633 h 3036632"/>
                                                                                          <a:gd name="connsiteX67" fmla="*/ 743665 w 1362943"/>
                                                                                          <a:gd name="connsiteY67" fmla="*/ 1388783 h 3036632"/>
                                                                                          <a:gd name="connsiteX68" fmla="*/ 756365 w 1362943"/>
                                                                                          <a:gd name="connsiteY68" fmla="*/ 1414183 h 3036632"/>
                                                                                          <a:gd name="connsiteX69" fmla="*/ 767211 w 1362943"/>
                                                                                          <a:gd name="connsiteY69" fmla="*/ 1433233 h 3036632"/>
                                                                                          <a:gd name="connsiteX70" fmla="*/ 770778 w 1362943"/>
                                                                                          <a:gd name="connsiteY70" fmla="*/ 1447520 h 3036632"/>
                                                                                          <a:gd name="connsiteX71" fmla="*/ 759005 w 1362943"/>
                                                                                          <a:gd name="connsiteY71" fmla="*/ 1449108 h 3036632"/>
                                                                                          <a:gd name="connsiteX72" fmla="*/ 759361 w 1362943"/>
                                                                                          <a:gd name="connsiteY72" fmla="*/ 1458633 h 3036632"/>
                                                                                          <a:gd name="connsiteX73" fmla="*/ 769065 w 1362943"/>
                                                                                          <a:gd name="connsiteY73" fmla="*/ 1484033 h 3036632"/>
                                                                                          <a:gd name="connsiteX74" fmla="*/ 769065 w 1362943"/>
                                                                                          <a:gd name="connsiteY74" fmla="*/ 1484033 h 3036632"/>
                                                                                          <a:gd name="connsiteX75" fmla="*/ 769065 w 1362943"/>
                                                                                          <a:gd name="connsiteY75" fmla="*/ 1522133 h 3036632"/>
                                                                                          <a:gd name="connsiteX76" fmla="*/ 686515 w 1362943"/>
                                                                                          <a:gd name="connsiteY76" fmla="*/ 1484033 h 3036632"/>
                                                                                          <a:gd name="connsiteX77" fmla="*/ 591265 w 1362943"/>
                                                                                          <a:gd name="connsiteY77" fmla="*/ 1534833 h 3036632"/>
                                                                                          <a:gd name="connsiteX78" fmla="*/ 483315 w 1362943"/>
                                                                                          <a:gd name="connsiteY78" fmla="*/ 1693583 h 3036632"/>
                                                                                          <a:gd name="connsiteX79" fmla="*/ 476965 w 1362943"/>
                                                                                          <a:gd name="connsiteY79" fmla="*/ 1807883 h 3036632"/>
                                                                                          <a:gd name="connsiteX80" fmla="*/ 502365 w 1362943"/>
                                                                                          <a:gd name="connsiteY80" fmla="*/ 1928533 h 3036632"/>
                                                                                          <a:gd name="connsiteX81" fmla="*/ 502365 w 1362943"/>
                                                                                          <a:gd name="connsiteY81" fmla="*/ 2068233 h 3036632"/>
                                                                                          <a:gd name="connsiteX82" fmla="*/ 502365 w 1362943"/>
                                                                                          <a:gd name="connsiteY82" fmla="*/ 2246033 h 3036632"/>
                                                                                          <a:gd name="connsiteX83" fmla="*/ 502365 w 1362943"/>
                                                                                          <a:gd name="connsiteY83" fmla="*/ 2404783 h 3036632"/>
                                                                                          <a:gd name="connsiteX84" fmla="*/ 502365 w 1362943"/>
                                                                                          <a:gd name="connsiteY84" fmla="*/ 2538133 h 3036632"/>
                                                                                          <a:gd name="connsiteX85" fmla="*/ 515065 w 1362943"/>
                                                                                          <a:gd name="connsiteY85" fmla="*/ 2627033 h 3036632"/>
                                                                                          <a:gd name="connsiteX86" fmla="*/ 584915 w 1362943"/>
                                                                                          <a:gd name="connsiteY86" fmla="*/ 2639733 h 3036632"/>
                                                                                          <a:gd name="connsiteX87" fmla="*/ 661115 w 1362943"/>
                                                                                          <a:gd name="connsiteY87" fmla="*/ 2614333 h 3036632"/>
                                                                                          <a:gd name="connsiteX88" fmla="*/ 699215 w 1362943"/>
                                                                                          <a:gd name="connsiteY88" fmla="*/ 2563533 h 3036632"/>
                                                                                          <a:gd name="connsiteX89" fmla="*/ 712153 w 1362943"/>
                                                                                          <a:gd name="connsiteY89" fmla="*/ 2550833 h 3036632"/>
                                                                                          <a:gd name="connsiteX90" fmla="*/ 762715 w 1362943"/>
                                                                                          <a:gd name="connsiteY90" fmla="*/ 2588248 h 3036632"/>
                                                                                          <a:gd name="connsiteX91" fmla="*/ 813515 w 1362943"/>
                                                                                          <a:gd name="connsiteY91" fmla="*/ 2633383 h 3036632"/>
                                                                                          <a:gd name="connsiteX92" fmla="*/ 838915 w 1362943"/>
                                                                                          <a:gd name="connsiteY92" fmla="*/ 2633383 h 3036632"/>
                                                                                          <a:gd name="connsiteX93" fmla="*/ 832565 w 1362943"/>
                                                                                          <a:gd name="connsiteY93" fmla="*/ 2595283 h 3036632"/>
                                                                                          <a:gd name="connsiteX94" fmla="*/ 819865 w 1362943"/>
                                                                                          <a:gd name="connsiteY94" fmla="*/ 2588933 h 3036632"/>
                                                                                          <a:gd name="connsiteX95" fmla="*/ 889879 w 1362943"/>
                                                                                          <a:gd name="connsiteY95" fmla="*/ 2604563 h 3036632"/>
                                                                                          <a:gd name="connsiteX96" fmla="*/ 1010365 w 1362943"/>
                                                                                          <a:gd name="connsiteY96" fmla="*/ 2715933 h 3036632"/>
                                                                                          <a:gd name="connsiteX97" fmla="*/ 1054815 w 1362943"/>
                                                                                          <a:gd name="connsiteY97" fmla="*/ 2728633 h 3036632"/>
                                                                                          <a:gd name="connsiteX98" fmla="*/ 1029415 w 1362943"/>
                                                                                          <a:gd name="connsiteY98" fmla="*/ 2671483 h 3036632"/>
                                                                                          <a:gd name="connsiteX99" fmla="*/ 1023065 w 1362943"/>
                                                                                          <a:gd name="connsiteY99" fmla="*/ 2627033 h 3036632"/>
                                                                                          <a:gd name="connsiteX100" fmla="*/ 1029415 w 1362943"/>
                                                                                          <a:gd name="connsiteY100" fmla="*/ 2620683 h 3036632"/>
                                                                                          <a:gd name="connsiteX101" fmla="*/ 1070820 w 1362943"/>
                                                                                          <a:gd name="connsiteY101" fmla="*/ 2630877 h 3036632"/>
                                                                                          <a:gd name="connsiteX102" fmla="*/ 1238965 w 1362943"/>
                                                                                          <a:gd name="connsiteY102" fmla="*/ 2741333 h 3036632"/>
                                                                                          <a:gd name="connsiteX103" fmla="*/ 1355232 w 1362943"/>
                                                                                          <a:gd name="connsiteY103" fmla="*/ 3027990 h 3036632"/>
                                                                                          <a:gd name="connsiteX0" fmla="*/ 1355232 w 1362943"/>
                                                                                          <a:gd name="connsiteY0" fmla="*/ 3027990 h 3036632"/>
                                                                                          <a:gd name="connsiteX1" fmla="*/ 1016715 w 1362943"/>
                                                                                          <a:gd name="connsiteY1" fmla="*/ 2900083 h 3036632"/>
                                                                                          <a:gd name="connsiteX2" fmla="*/ 1042115 w 1362943"/>
                                                                                          <a:gd name="connsiteY2" fmla="*/ 3036608 h 3036632"/>
                                                                                          <a:gd name="connsiteX3" fmla="*/ 788115 w 1362943"/>
                                                                                          <a:gd name="connsiteY3" fmla="*/ 2887383 h 3036632"/>
                                                                                          <a:gd name="connsiteX4" fmla="*/ 391418 w 1362943"/>
                                                                                          <a:gd name="connsiteY4" fmla="*/ 2654021 h 3036632"/>
                                                                                          <a:gd name="connsiteX5" fmla="*/ 377664 w 1362943"/>
                                                                                          <a:gd name="connsiteY5" fmla="*/ 2684183 h 3036632"/>
                                                                                          <a:gd name="connsiteX6" fmla="*/ 349965 w 1362943"/>
                                                                                          <a:gd name="connsiteY6" fmla="*/ 2728633 h 3036632"/>
                                                                                          <a:gd name="connsiteX7" fmla="*/ 51515 w 1362943"/>
                                                                                          <a:gd name="connsiteY7" fmla="*/ 2595283 h 3036632"/>
                                                                                          <a:gd name="connsiteX8" fmla="*/ 38815 w 1362943"/>
                                                                                          <a:gd name="connsiteY8" fmla="*/ 2557183 h 3036632"/>
                                                                                          <a:gd name="connsiteX9" fmla="*/ 57865 w 1362943"/>
                                                                                          <a:gd name="connsiteY9" fmla="*/ 2512733 h 3036632"/>
                                                                                          <a:gd name="connsiteX10" fmla="*/ 48837 w 1362943"/>
                                                                                          <a:gd name="connsiteY10" fmla="*/ 2476284 h 3036632"/>
                                                                                          <a:gd name="connsiteX11" fmla="*/ 115015 w 1362943"/>
                                                                                          <a:gd name="connsiteY11" fmla="*/ 2284133 h 3036632"/>
                                                                                          <a:gd name="connsiteX12" fmla="*/ 216615 w 1362943"/>
                                                                                          <a:gd name="connsiteY12" fmla="*/ 1941233 h 3036632"/>
                                                                                          <a:gd name="connsiteX13" fmla="*/ 273765 w 1362943"/>
                                                                                          <a:gd name="connsiteY13" fmla="*/ 1801533 h 3036632"/>
                                                                                          <a:gd name="connsiteX14" fmla="*/ 254715 w 1362943"/>
                                                                                          <a:gd name="connsiteY14" fmla="*/ 1680883 h 3036632"/>
                                                                                          <a:gd name="connsiteX15" fmla="*/ 203915 w 1362943"/>
                                                                                          <a:gd name="connsiteY15" fmla="*/ 1611033 h 3036632"/>
                                                                                          <a:gd name="connsiteX16" fmla="*/ 64215 w 1362943"/>
                                                                                          <a:gd name="connsiteY16" fmla="*/ 1522133 h 3036632"/>
                                                                                          <a:gd name="connsiteX17" fmla="*/ 26115 w 1362943"/>
                                                                                          <a:gd name="connsiteY17" fmla="*/ 1464983 h 3036632"/>
                                                                                          <a:gd name="connsiteX18" fmla="*/ 715 w 1362943"/>
                                                                                          <a:gd name="connsiteY18" fmla="*/ 1420533 h 3036632"/>
                                                                                          <a:gd name="connsiteX19" fmla="*/ 13415 w 1362943"/>
                                                                                          <a:gd name="connsiteY19" fmla="*/ 1363383 h 3036632"/>
                                                                                          <a:gd name="connsiteX20" fmla="*/ 76915 w 1362943"/>
                                                                                          <a:gd name="connsiteY20" fmla="*/ 1318933 h 3036632"/>
                                                                                          <a:gd name="connsiteX21" fmla="*/ 210265 w 1362943"/>
                                                                                          <a:gd name="connsiteY21" fmla="*/ 1109383 h 3036632"/>
                                                                                          <a:gd name="connsiteX22" fmla="*/ 330915 w 1362943"/>
                                                                                          <a:gd name="connsiteY22" fmla="*/ 702983 h 3036632"/>
                                                                                          <a:gd name="connsiteX23" fmla="*/ 369015 w 1362943"/>
                                                                                          <a:gd name="connsiteY23" fmla="*/ 372783 h 3036632"/>
                                                                                          <a:gd name="connsiteX24" fmla="*/ 267415 w 1362943"/>
                                                                                          <a:gd name="connsiteY24" fmla="*/ 169583 h 3036632"/>
                                                                                          <a:gd name="connsiteX25" fmla="*/ 222965 w 1362943"/>
                                                                                          <a:gd name="connsiteY25" fmla="*/ 144183 h 3036632"/>
                                                                                          <a:gd name="connsiteX26" fmla="*/ 197565 w 1362943"/>
                                                                                          <a:gd name="connsiteY26" fmla="*/ 144183 h 3036632"/>
                                                                                          <a:gd name="connsiteX27" fmla="*/ 216615 w 1362943"/>
                                                                                          <a:gd name="connsiteY27" fmla="*/ 125133 h 3036632"/>
                                                                                          <a:gd name="connsiteX28" fmla="*/ 278260 w 1362943"/>
                                                                                          <a:gd name="connsiteY28" fmla="*/ 67983 h 3036632"/>
                                                                                          <a:gd name="connsiteX29" fmla="*/ 331363 w 1362943"/>
                                                                                          <a:gd name="connsiteY29" fmla="*/ 0 h 3036632"/>
                                                                                          <a:gd name="connsiteX30" fmla="*/ 388778 w 1362943"/>
                                                                                          <a:gd name="connsiteY30" fmla="*/ 37820 h 3036632"/>
                                                                                          <a:gd name="connsiteX31" fmla="*/ 513353 w 1362943"/>
                                                                                          <a:gd name="connsiteY31" fmla="*/ 220383 h 3036632"/>
                                                                                          <a:gd name="connsiteX32" fmla="*/ 627522 w 1362943"/>
                                                                                          <a:gd name="connsiteY32" fmla="*/ 310076 h 3036632"/>
                                                                                          <a:gd name="connsiteX33" fmla="*/ 715265 w 1362943"/>
                                                                                          <a:gd name="connsiteY33" fmla="*/ 378220 h 3036632"/>
                                                                                          <a:gd name="connsiteX34" fmla="*/ 773559 w 1362943"/>
                                                                                          <a:gd name="connsiteY34" fmla="*/ 399770 h 3036632"/>
                                                                                          <a:gd name="connsiteX35" fmla="*/ 819508 w 1362943"/>
                                                                                          <a:gd name="connsiteY35" fmla="*/ 413371 h 3036632"/>
                                                                                          <a:gd name="connsiteX36" fmla="*/ 838915 w 1362943"/>
                                                                                          <a:gd name="connsiteY36" fmla="*/ 446602 h 3036632"/>
                                                                                          <a:gd name="connsiteX37" fmla="*/ 836489 w 1362943"/>
                                                                                          <a:gd name="connsiteY37" fmla="*/ 445808 h 3036632"/>
                                                                                          <a:gd name="connsiteX38" fmla="*/ 851615 w 1362943"/>
                                                                                          <a:gd name="connsiteY38" fmla="*/ 455333 h 3036632"/>
                                                                                          <a:gd name="connsiteX39" fmla="*/ 854502 w 1362943"/>
                                                                                          <a:gd name="connsiteY39" fmla="*/ 441833 h 3036632"/>
                                                                                          <a:gd name="connsiteX40" fmla="*/ 866982 w 1362943"/>
                                                                                          <a:gd name="connsiteY40" fmla="*/ 418021 h 3036632"/>
                                                                                          <a:gd name="connsiteX41" fmla="*/ 710002 w 1362943"/>
                                                                                          <a:gd name="connsiteY41" fmla="*/ 193396 h 3036632"/>
                                                                                          <a:gd name="connsiteX42" fmla="*/ 690594 w 1362943"/>
                                                                                          <a:gd name="connsiteY42" fmla="*/ 186251 h 3036632"/>
                                                                                          <a:gd name="connsiteX43" fmla="*/ 673613 w 1362943"/>
                                                                                          <a:gd name="connsiteY43" fmla="*/ 171964 h 3036632"/>
                                                                                          <a:gd name="connsiteX44" fmla="*/ 663910 w 1362943"/>
                                                                                          <a:gd name="connsiteY44" fmla="*/ 152914 h 3036632"/>
                                                                                          <a:gd name="connsiteX45" fmla="*/ 656632 w 1362943"/>
                                                                                          <a:gd name="connsiteY45" fmla="*/ 129101 h 3036632"/>
                                                                                          <a:gd name="connsiteX46" fmla="*/ 676037 w 1362943"/>
                                                                                          <a:gd name="connsiteY46" fmla="*/ 110053 h 3036632"/>
                                                                                          <a:gd name="connsiteX47" fmla="*/ 693020 w 1362943"/>
                                                                                          <a:gd name="connsiteY47" fmla="*/ 129101 h 3036632"/>
                                                                                          <a:gd name="connsiteX48" fmla="*/ 773071 w 1362943"/>
                                                                                          <a:gd name="connsiteY48" fmla="*/ 195776 h 3036632"/>
                                                                                          <a:gd name="connsiteX49" fmla="*/ 872529 w 1362943"/>
                                                                                          <a:gd name="connsiteY49" fmla="*/ 255308 h 3036632"/>
                                                                                          <a:gd name="connsiteX50" fmla="*/ 896789 w 1362943"/>
                                                                                          <a:gd name="connsiteY50" fmla="*/ 271976 h 3036632"/>
                                                                                          <a:gd name="connsiteX51" fmla="*/ 975761 w 1362943"/>
                                                                                          <a:gd name="connsiteY51" fmla="*/ 410883 h 3036632"/>
                                                                                          <a:gd name="connsiteX52" fmla="*/ 1042115 w 1362943"/>
                                                                                          <a:gd name="connsiteY52" fmla="*/ 525183 h 3036632"/>
                                                                                          <a:gd name="connsiteX53" fmla="*/ 1073865 w 1362943"/>
                                                                                          <a:gd name="connsiteY53" fmla="*/ 544233 h 3036632"/>
                                                                                          <a:gd name="connsiteX54" fmla="*/ 1137365 w 1362943"/>
                                                                                          <a:gd name="connsiteY54" fmla="*/ 652183 h 3036632"/>
                                                                                          <a:gd name="connsiteX55" fmla="*/ 1213565 w 1362943"/>
                                                                                          <a:gd name="connsiteY55" fmla="*/ 722033 h 3036632"/>
                                                                                          <a:gd name="connsiteX56" fmla="*/ 1213565 w 1362943"/>
                                                                                          <a:gd name="connsiteY56" fmla="*/ 791883 h 3036632"/>
                                                                                          <a:gd name="connsiteX57" fmla="*/ 1213565 w 1362943"/>
                                                                                          <a:gd name="connsiteY57" fmla="*/ 944283 h 3036632"/>
                                                                                          <a:gd name="connsiteX58" fmla="*/ 1219915 w 1362943"/>
                                                                                          <a:gd name="connsiteY58" fmla="*/ 1058583 h 3036632"/>
                                                                                          <a:gd name="connsiteX59" fmla="*/ 1207215 w 1362943"/>
                                                                                          <a:gd name="connsiteY59" fmla="*/ 1096683 h 3036632"/>
                                                                                          <a:gd name="connsiteX60" fmla="*/ 1004015 w 1362943"/>
                                                                                          <a:gd name="connsiteY60" fmla="*/ 1122083 h 3036632"/>
                                                                                          <a:gd name="connsiteX61" fmla="*/ 902415 w 1362943"/>
                                                                                          <a:gd name="connsiteY61" fmla="*/ 1122083 h 3036632"/>
                                                                                          <a:gd name="connsiteX62" fmla="*/ 794465 w 1362943"/>
                                                                                          <a:gd name="connsiteY62" fmla="*/ 1122083 h 3036632"/>
                                                                                          <a:gd name="connsiteX63" fmla="*/ 737315 w 1362943"/>
                                                                                          <a:gd name="connsiteY63" fmla="*/ 1141133 h 3036632"/>
                                                                                          <a:gd name="connsiteX64" fmla="*/ 724615 w 1362943"/>
                                                                                          <a:gd name="connsiteY64" fmla="*/ 1191933 h 3036632"/>
                                                                                          <a:gd name="connsiteX65" fmla="*/ 724615 w 1362943"/>
                                                                                          <a:gd name="connsiteY65" fmla="*/ 1255433 h 3036632"/>
                                                                                          <a:gd name="connsiteX66" fmla="*/ 724615 w 1362943"/>
                                                                                          <a:gd name="connsiteY66" fmla="*/ 1331633 h 3036632"/>
                                                                                          <a:gd name="connsiteX67" fmla="*/ 743665 w 1362943"/>
                                                                                          <a:gd name="connsiteY67" fmla="*/ 1388783 h 3036632"/>
                                                                                          <a:gd name="connsiteX68" fmla="*/ 756365 w 1362943"/>
                                                                                          <a:gd name="connsiteY68" fmla="*/ 1414183 h 3036632"/>
                                                                                          <a:gd name="connsiteX69" fmla="*/ 767211 w 1362943"/>
                                                                                          <a:gd name="connsiteY69" fmla="*/ 1433233 h 3036632"/>
                                                                                          <a:gd name="connsiteX70" fmla="*/ 770778 w 1362943"/>
                                                                                          <a:gd name="connsiteY70" fmla="*/ 1447520 h 3036632"/>
                                                                                          <a:gd name="connsiteX71" fmla="*/ 759005 w 1362943"/>
                                                                                          <a:gd name="connsiteY71" fmla="*/ 1449108 h 3036632"/>
                                                                                          <a:gd name="connsiteX72" fmla="*/ 759361 w 1362943"/>
                                                                                          <a:gd name="connsiteY72" fmla="*/ 1458633 h 3036632"/>
                                                                                          <a:gd name="connsiteX73" fmla="*/ 769065 w 1362943"/>
                                                                                          <a:gd name="connsiteY73" fmla="*/ 1484033 h 3036632"/>
                                                                                          <a:gd name="connsiteX74" fmla="*/ 769065 w 1362943"/>
                                                                                          <a:gd name="connsiteY74" fmla="*/ 1484033 h 3036632"/>
                                                                                          <a:gd name="connsiteX75" fmla="*/ 769065 w 1362943"/>
                                                                                          <a:gd name="connsiteY75" fmla="*/ 1522133 h 3036632"/>
                                                                                          <a:gd name="connsiteX76" fmla="*/ 686515 w 1362943"/>
                                                                                          <a:gd name="connsiteY76" fmla="*/ 1484033 h 3036632"/>
                                                                                          <a:gd name="connsiteX77" fmla="*/ 591265 w 1362943"/>
                                                                                          <a:gd name="connsiteY77" fmla="*/ 1534833 h 3036632"/>
                                                                                          <a:gd name="connsiteX78" fmla="*/ 483315 w 1362943"/>
                                                                                          <a:gd name="connsiteY78" fmla="*/ 1693583 h 3036632"/>
                                                                                          <a:gd name="connsiteX79" fmla="*/ 476965 w 1362943"/>
                                                                                          <a:gd name="connsiteY79" fmla="*/ 1807883 h 3036632"/>
                                                                                          <a:gd name="connsiteX80" fmla="*/ 502365 w 1362943"/>
                                                                                          <a:gd name="connsiteY80" fmla="*/ 1928533 h 3036632"/>
                                                                                          <a:gd name="connsiteX81" fmla="*/ 502365 w 1362943"/>
                                                                                          <a:gd name="connsiteY81" fmla="*/ 2068233 h 3036632"/>
                                                                                          <a:gd name="connsiteX82" fmla="*/ 502365 w 1362943"/>
                                                                                          <a:gd name="connsiteY82" fmla="*/ 2246033 h 3036632"/>
                                                                                          <a:gd name="connsiteX83" fmla="*/ 502365 w 1362943"/>
                                                                                          <a:gd name="connsiteY83" fmla="*/ 2404783 h 3036632"/>
                                                                                          <a:gd name="connsiteX84" fmla="*/ 502365 w 1362943"/>
                                                                                          <a:gd name="connsiteY84" fmla="*/ 2538133 h 3036632"/>
                                                                                          <a:gd name="connsiteX85" fmla="*/ 515065 w 1362943"/>
                                                                                          <a:gd name="connsiteY85" fmla="*/ 2627033 h 3036632"/>
                                                                                          <a:gd name="connsiteX86" fmla="*/ 584915 w 1362943"/>
                                                                                          <a:gd name="connsiteY86" fmla="*/ 2639733 h 3036632"/>
                                                                                          <a:gd name="connsiteX87" fmla="*/ 661115 w 1362943"/>
                                                                                          <a:gd name="connsiteY87" fmla="*/ 2614333 h 3036632"/>
                                                                                          <a:gd name="connsiteX88" fmla="*/ 699215 w 1362943"/>
                                                                                          <a:gd name="connsiteY88" fmla="*/ 2563533 h 3036632"/>
                                                                                          <a:gd name="connsiteX89" fmla="*/ 712153 w 1362943"/>
                                                                                          <a:gd name="connsiteY89" fmla="*/ 2550833 h 3036632"/>
                                                                                          <a:gd name="connsiteX90" fmla="*/ 762715 w 1362943"/>
                                                                                          <a:gd name="connsiteY90" fmla="*/ 2588248 h 3036632"/>
                                                                                          <a:gd name="connsiteX91" fmla="*/ 813515 w 1362943"/>
                                                                                          <a:gd name="connsiteY91" fmla="*/ 2633383 h 3036632"/>
                                                                                          <a:gd name="connsiteX92" fmla="*/ 838915 w 1362943"/>
                                                                                          <a:gd name="connsiteY92" fmla="*/ 2633383 h 3036632"/>
                                                                                          <a:gd name="connsiteX93" fmla="*/ 832565 w 1362943"/>
                                                                                          <a:gd name="connsiteY93" fmla="*/ 2595283 h 3036632"/>
                                                                                          <a:gd name="connsiteX94" fmla="*/ 819865 w 1362943"/>
                                                                                          <a:gd name="connsiteY94" fmla="*/ 2588933 h 3036632"/>
                                                                                          <a:gd name="connsiteX95" fmla="*/ 889879 w 1362943"/>
                                                                                          <a:gd name="connsiteY95" fmla="*/ 2604563 h 3036632"/>
                                                                                          <a:gd name="connsiteX96" fmla="*/ 1010365 w 1362943"/>
                                                                                          <a:gd name="connsiteY96" fmla="*/ 2715933 h 3036632"/>
                                                                                          <a:gd name="connsiteX97" fmla="*/ 1054815 w 1362943"/>
                                                                                          <a:gd name="connsiteY97" fmla="*/ 2728633 h 3036632"/>
                                                                                          <a:gd name="connsiteX98" fmla="*/ 1029415 w 1362943"/>
                                                                                          <a:gd name="connsiteY98" fmla="*/ 2671483 h 3036632"/>
                                                                                          <a:gd name="connsiteX99" fmla="*/ 1023065 w 1362943"/>
                                                                                          <a:gd name="connsiteY99" fmla="*/ 2627033 h 3036632"/>
                                                                                          <a:gd name="connsiteX100" fmla="*/ 1029415 w 1362943"/>
                                                                                          <a:gd name="connsiteY100" fmla="*/ 2620683 h 3036632"/>
                                                                                          <a:gd name="connsiteX101" fmla="*/ 1070820 w 1362943"/>
                                                                                          <a:gd name="connsiteY101" fmla="*/ 2630877 h 3036632"/>
                                                                                          <a:gd name="connsiteX102" fmla="*/ 1238965 w 1362943"/>
                                                                                          <a:gd name="connsiteY102" fmla="*/ 2741333 h 3036632"/>
                                                                                          <a:gd name="connsiteX103" fmla="*/ 1355232 w 1362943"/>
                                                                                          <a:gd name="connsiteY103" fmla="*/ 3027990 h 3036632"/>
                                                                                          <a:gd name="connsiteX0" fmla="*/ 1355232 w 1362943"/>
                                                                                          <a:gd name="connsiteY0" fmla="*/ 3027990 h 3036632"/>
                                                                                          <a:gd name="connsiteX1" fmla="*/ 1016715 w 1362943"/>
                                                                                          <a:gd name="connsiteY1" fmla="*/ 2900083 h 3036632"/>
                                                                                          <a:gd name="connsiteX2" fmla="*/ 1042115 w 1362943"/>
                                                                                          <a:gd name="connsiteY2" fmla="*/ 3036608 h 3036632"/>
                                                                                          <a:gd name="connsiteX3" fmla="*/ 788115 w 1362943"/>
                                                                                          <a:gd name="connsiteY3" fmla="*/ 2887383 h 3036632"/>
                                                                                          <a:gd name="connsiteX4" fmla="*/ 391418 w 1362943"/>
                                                                                          <a:gd name="connsiteY4" fmla="*/ 2654021 h 3036632"/>
                                                                                          <a:gd name="connsiteX5" fmla="*/ 377664 w 1362943"/>
                                                                                          <a:gd name="connsiteY5" fmla="*/ 2684183 h 3036632"/>
                                                                                          <a:gd name="connsiteX6" fmla="*/ 349965 w 1362943"/>
                                                                                          <a:gd name="connsiteY6" fmla="*/ 2728633 h 3036632"/>
                                                                                          <a:gd name="connsiteX7" fmla="*/ 51515 w 1362943"/>
                                                                                          <a:gd name="connsiteY7" fmla="*/ 2595283 h 3036632"/>
                                                                                          <a:gd name="connsiteX8" fmla="*/ 38815 w 1362943"/>
                                                                                          <a:gd name="connsiteY8" fmla="*/ 2557183 h 3036632"/>
                                                                                          <a:gd name="connsiteX9" fmla="*/ 57865 w 1362943"/>
                                                                                          <a:gd name="connsiteY9" fmla="*/ 2512733 h 3036632"/>
                                                                                          <a:gd name="connsiteX10" fmla="*/ 48837 w 1362943"/>
                                                                                          <a:gd name="connsiteY10" fmla="*/ 2476284 h 3036632"/>
                                                                                          <a:gd name="connsiteX11" fmla="*/ 115015 w 1362943"/>
                                                                                          <a:gd name="connsiteY11" fmla="*/ 2284133 h 3036632"/>
                                                                                          <a:gd name="connsiteX12" fmla="*/ 216615 w 1362943"/>
                                                                                          <a:gd name="connsiteY12" fmla="*/ 1941233 h 3036632"/>
                                                                                          <a:gd name="connsiteX13" fmla="*/ 273765 w 1362943"/>
                                                                                          <a:gd name="connsiteY13" fmla="*/ 1801533 h 3036632"/>
                                                                                          <a:gd name="connsiteX14" fmla="*/ 254715 w 1362943"/>
                                                                                          <a:gd name="connsiteY14" fmla="*/ 1680883 h 3036632"/>
                                                                                          <a:gd name="connsiteX15" fmla="*/ 203915 w 1362943"/>
                                                                                          <a:gd name="connsiteY15" fmla="*/ 1611033 h 3036632"/>
                                                                                          <a:gd name="connsiteX16" fmla="*/ 64215 w 1362943"/>
                                                                                          <a:gd name="connsiteY16" fmla="*/ 1522133 h 3036632"/>
                                                                                          <a:gd name="connsiteX17" fmla="*/ 26115 w 1362943"/>
                                                                                          <a:gd name="connsiteY17" fmla="*/ 1464983 h 3036632"/>
                                                                                          <a:gd name="connsiteX18" fmla="*/ 715 w 1362943"/>
                                                                                          <a:gd name="connsiteY18" fmla="*/ 1420533 h 3036632"/>
                                                                                          <a:gd name="connsiteX19" fmla="*/ 13415 w 1362943"/>
                                                                                          <a:gd name="connsiteY19" fmla="*/ 1363383 h 3036632"/>
                                                                                          <a:gd name="connsiteX20" fmla="*/ 76915 w 1362943"/>
                                                                                          <a:gd name="connsiteY20" fmla="*/ 1318933 h 3036632"/>
                                                                                          <a:gd name="connsiteX21" fmla="*/ 210265 w 1362943"/>
                                                                                          <a:gd name="connsiteY21" fmla="*/ 1109383 h 3036632"/>
                                                                                          <a:gd name="connsiteX22" fmla="*/ 330915 w 1362943"/>
                                                                                          <a:gd name="connsiteY22" fmla="*/ 702983 h 3036632"/>
                                                                                          <a:gd name="connsiteX23" fmla="*/ 369015 w 1362943"/>
                                                                                          <a:gd name="connsiteY23" fmla="*/ 372783 h 3036632"/>
                                                                                          <a:gd name="connsiteX24" fmla="*/ 267415 w 1362943"/>
                                                                                          <a:gd name="connsiteY24" fmla="*/ 169583 h 3036632"/>
                                                                                          <a:gd name="connsiteX25" fmla="*/ 222965 w 1362943"/>
                                                                                          <a:gd name="connsiteY25" fmla="*/ 144183 h 3036632"/>
                                                                                          <a:gd name="connsiteX26" fmla="*/ 197565 w 1362943"/>
                                                                                          <a:gd name="connsiteY26" fmla="*/ 144183 h 3036632"/>
                                                                                          <a:gd name="connsiteX27" fmla="*/ 216615 w 1362943"/>
                                                                                          <a:gd name="connsiteY27" fmla="*/ 125133 h 3036632"/>
                                                                                          <a:gd name="connsiteX28" fmla="*/ 278260 w 1362943"/>
                                                                                          <a:gd name="connsiteY28" fmla="*/ 67983 h 3036632"/>
                                                                                          <a:gd name="connsiteX29" fmla="*/ 331363 w 1362943"/>
                                                                                          <a:gd name="connsiteY29" fmla="*/ 0 h 3036632"/>
                                                                                          <a:gd name="connsiteX30" fmla="*/ 388778 w 1362943"/>
                                                                                          <a:gd name="connsiteY30" fmla="*/ 37820 h 3036632"/>
                                                                                          <a:gd name="connsiteX31" fmla="*/ 513353 w 1362943"/>
                                                                                          <a:gd name="connsiteY31" fmla="*/ 220383 h 3036632"/>
                                                                                          <a:gd name="connsiteX32" fmla="*/ 627522 w 1362943"/>
                                                                                          <a:gd name="connsiteY32" fmla="*/ 310076 h 3036632"/>
                                                                                          <a:gd name="connsiteX33" fmla="*/ 715265 w 1362943"/>
                                                                                          <a:gd name="connsiteY33" fmla="*/ 378220 h 3036632"/>
                                                                                          <a:gd name="connsiteX34" fmla="*/ 773559 w 1362943"/>
                                                                                          <a:gd name="connsiteY34" fmla="*/ 399770 h 3036632"/>
                                                                                          <a:gd name="connsiteX35" fmla="*/ 819508 w 1362943"/>
                                                                                          <a:gd name="connsiteY35" fmla="*/ 413371 h 3036632"/>
                                                                                          <a:gd name="connsiteX36" fmla="*/ 838915 w 1362943"/>
                                                                                          <a:gd name="connsiteY36" fmla="*/ 446602 h 3036632"/>
                                                                                          <a:gd name="connsiteX37" fmla="*/ 836489 w 1362943"/>
                                                                                          <a:gd name="connsiteY37" fmla="*/ 426073 h 3036632"/>
                                                                                          <a:gd name="connsiteX38" fmla="*/ 851615 w 1362943"/>
                                                                                          <a:gd name="connsiteY38" fmla="*/ 455333 h 3036632"/>
                                                                                          <a:gd name="connsiteX39" fmla="*/ 854502 w 1362943"/>
                                                                                          <a:gd name="connsiteY39" fmla="*/ 441833 h 3036632"/>
                                                                                          <a:gd name="connsiteX40" fmla="*/ 866982 w 1362943"/>
                                                                                          <a:gd name="connsiteY40" fmla="*/ 418021 h 3036632"/>
                                                                                          <a:gd name="connsiteX41" fmla="*/ 710002 w 1362943"/>
                                                                                          <a:gd name="connsiteY41" fmla="*/ 193396 h 3036632"/>
                                                                                          <a:gd name="connsiteX42" fmla="*/ 690594 w 1362943"/>
                                                                                          <a:gd name="connsiteY42" fmla="*/ 186251 h 3036632"/>
                                                                                          <a:gd name="connsiteX43" fmla="*/ 673613 w 1362943"/>
                                                                                          <a:gd name="connsiteY43" fmla="*/ 171964 h 3036632"/>
                                                                                          <a:gd name="connsiteX44" fmla="*/ 663910 w 1362943"/>
                                                                                          <a:gd name="connsiteY44" fmla="*/ 152914 h 3036632"/>
                                                                                          <a:gd name="connsiteX45" fmla="*/ 656632 w 1362943"/>
                                                                                          <a:gd name="connsiteY45" fmla="*/ 129101 h 3036632"/>
                                                                                          <a:gd name="connsiteX46" fmla="*/ 676037 w 1362943"/>
                                                                                          <a:gd name="connsiteY46" fmla="*/ 110053 h 3036632"/>
                                                                                          <a:gd name="connsiteX47" fmla="*/ 693020 w 1362943"/>
                                                                                          <a:gd name="connsiteY47" fmla="*/ 129101 h 3036632"/>
                                                                                          <a:gd name="connsiteX48" fmla="*/ 773071 w 1362943"/>
                                                                                          <a:gd name="connsiteY48" fmla="*/ 195776 h 3036632"/>
                                                                                          <a:gd name="connsiteX49" fmla="*/ 872529 w 1362943"/>
                                                                                          <a:gd name="connsiteY49" fmla="*/ 255308 h 3036632"/>
                                                                                          <a:gd name="connsiteX50" fmla="*/ 896789 w 1362943"/>
                                                                                          <a:gd name="connsiteY50" fmla="*/ 271976 h 3036632"/>
                                                                                          <a:gd name="connsiteX51" fmla="*/ 975761 w 1362943"/>
                                                                                          <a:gd name="connsiteY51" fmla="*/ 410883 h 3036632"/>
                                                                                          <a:gd name="connsiteX52" fmla="*/ 1042115 w 1362943"/>
                                                                                          <a:gd name="connsiteY52" fmla="*/ 525183 h 3036632"/>
                                                                                          <a:gd name="connsiteX53" fmla="*/ 1073865 w 1362943"/>
                                                                                          <a:gd name="connsiteY53" fmla="*/ 544233 h 3036632"/>
                                                                                          <a:gd name="connsiteX54" fmla="*/ 1137365 w 1362943"/>
                                                                                          <a:gd name="connsiteY54" fmla="*/ 652183 h 3036632"/>
                                                                                          <a:gd name="connsiteX55" fmla="*/ 1213565 w 1362943"/>
                                                                                          <a:gd name="connsiteY55" fmla="*/ 722033 h 3036632"/>
                                                                                          <a:gd name="connsiteX56" fmla="*/ 1213565 w 1362943"/>
                                                                                          <a:gd name="connsiteY56" fmla="*/ 791883 h 3036632"/>
                                                                                          <a:gd name="connsiteX57" fmla="*/ 1213565 w 1362943"/>
                                                                                          <a:gd name="connsiteY57" fmla="*/ 944283 h 3036632"/>
                                                                                          <a:gd name="connsiteX58" fmla="*/ 1219915 w 1362943"/>
                                                                                          <a:gd name="connsiteY58" fmla="*/ 1058583 h 3036632"/>
                                                                                          <a:gd name="connsiteX59" fmla="*/ 1207215 w 1362943"/>
                                                                                          <a:gd name="connsiteY59" fmla="*/ 1096683 h 3036632"/>
                                                                                          <a:gd name="connsiteX60" fmla="*/ 1004015 w 1362943"/>
                                                                                          <a:gd name="connsiteY60" fmla="*/ 1122083 h 3036632"/>
                                                                                          <a:gd name="connsiteX61" fmla="*/ 902415 w 1362943"/>
                                                                                          <a:gd name="connsiteY61" fmla="*/ 1122083 h 3036632"/>
                                                                                          <a:gd name="connsiteX62" fmla="*/ 794465 w 1362943"/>
                                                                                          <a:gd name="connsiteY62" fmla="*/ 1122083 h 3036632"/>
                                                                                          <a:gd name="connsiteX63" fmla="*/ 737315 w 1362943"/>
                                                                                          <a:gd name="connsiteY63" fmla="*/ 1141133 h 3036632"/>
                                                                                          <a:gd name="connsiteX64" fmla="*/ 724615 w 1362943"/>
                                                                                          <a:gd name="connsiteY64" fmla="*/ 1191933 h 3036632"/>
                                                                                          <a:gd name="connsiteX65" fmla="*/ 724615 w 1362943"/>
                                                                                          <a:gd name="connsiteY65" fmla="*/ 1255433 h 3036632"/>
                                                                                          <a:gd name="connsiteX66" fmla="*/ 724615 w 1362943"/>
                                                                                          <a:gd name="connsiteY66" fmla="*/ 1331633 h 3036632"/>
                                                                                          <a:gd name="connsiteX67" fmla="*/ 743665 w 1362943"/>
                                                                                          <a:gd name="connsiteY67" fmla="*/ 1388783 h 3036632"/>
                                                                                          <a:gd name="connsiteX68" fmla="*/ 756365 w 1362943"/>
                                                                                          <a:gd name="connsiteY68" fmla="*/ 1414183 h 3036632"/>
                                                                                          <a:gd name="connsiteX69" fmla="*/ 767211 w 1362943"/>
                                                                                          <a:gd name="connsiteY69" fmla="*/ 1433233 h 3036632"/>
                                                                                          <a:gd name="connsiteX70" fmla="*/ 770778 w 1362943"/>
                                                                                          <a:gd name="connsiteY70" fmla="*/ 1447520 h 3036632"/>
                                                                                          <a:gd name="connsiteX71" fmla="*/ 759005 w 1362943"/>
                                                                                          <a:gd name="connsiteY71" fmla="*/ 1449108 h 3036632"/>
                                                                                          <a:gd name="connsiteX72" fmla="*/ 759361 w 1362943"/>
                                                                                          <a:gd name="connsiteY72" fmla="*/ 1458633 h 3036632"/>
                                                                                          <a:gd name="connsiteX73" fmla="*/ 769065 w 1362943"/>
                                                                                          <a:gd name="connsiteY73" fmla="*/ 1484033 h 3036632"/>
                                                                                          <a:gd name="connsiteX74" fmla="*/ 769065 w 1362943"/>
                                                                                          <a:gd name="connsiteY74" fmla="*/ 1484033 h 3036632"/>
                                                                                          <a:gd name="connsiteX75" fmla="*/ 769065 w 1362943"/>
                                                                                          <a:gd name="connsiteY75" fmla="*/ 1522133 h 3036632"/>
                                                                                          <a:gd name="connsiteX76" fmla="*/ 686515 w 1362943"/>
                                                                                          <a:gd name="connsiteY76" fmla="*/ 1484033 h 3036632"/>
                                                                                          <a:gd name="connsiteX77" fmla="*/ 591265 w 1362943"/>
                                                                                          <a:gd name="connsiteY77" fmla="*/ 1534833 h 3036632"/>
                                                                                          <a:gd name="connsiteX78" fmla="*/ 483315 w 1362943"/>
                                                                                          <a:gd name="connsiteY78" fmla="*/ 1693583 h 3036632"/>
                                                                                          <a:gd name="connsiteX79" fmla="*/ 476965 w 1362943"/>
                                                                                          <a:gd name="connsiteY79" fmla="*/ 1807883 h 3036632"/>
                                                                                          <a:gd name="connsiteX80" fmla="*/ 502365 w 1362943"/>
                                                                                          <a:gd name="connsiteY80" fmla="*/ 1928533 h 3036632"/>
                                                                                          <a:gd name="connsiteX81" fmla="*/ 502365 w 1362943"/>
                                                                                          <a:gd name="connsiteY81" fmla="*/ 2068233 h 3036632"/>
                                                                                          <a:gd name="connsiteX82" fmla="*/ 502365 w 1362943"/>
                                                                                          <a:gd name="connsiteY82" fmla="*/ 2246033 h 3036632"/>
                                                                                          <a:gd name="connsiteX83" fmla="*/ 502365 w 1362943"/>
                                                                                          <a:gd name="connsiteY83" fmla="*/ 2404783 h 3036632"/>
                                                                                          <a:gd name="connsiteX84" fmla="*/ 502365 w 1362943"/>
                                                                                          <a:gd name="connsiteY84" fmla="*/ 2538133 h 3036632"/>
                                                                                          <a:gd name="connsiteX85" fmla="*/ 515065 w 1362943"/>
                                                                                          <a:gd name="connsiteY85" fmla="*/ 2627033 h 3036632"/>
                                                                                          <a:gd name="connsiteX86" fmla="*/ 584915 w 1362943"/>
                                                                                          <a:gd name="connsiteY86" fmla="*/ 2639733 h 3036632"/>
                                                                                          <a:gd name="connsiteX87" fmla="*/ 661115 w 1362943"/>
                                                                                          <a:gd name="connsiteY87" fmla="*/ 2614333 h 3036632"/>
                                                                                          <a:gd name="connsiteX88" fmla="*/ 699215 w 1362943"/>
                                                                                          <a:gd name="connsiteY88" fmla="*/ 2563533 h 3036632"/>
                                                                                          <a:gd name="connsiteX89" fmla="*/ 712153 w 1362943"/>
                                                                                          <a:gd name="connsiteY89" fmla="*/ 2550833 h 3036632"/>
                                                                                          <a:gd name="connsiteX90" fmla="*/ 762715 w 1362943"/>
                                                                                          <a:gd name="connsiteY90" fmla="*/ 2588248 h 3036632"/>
                                                                                          <a:gd name="connsiteX91" fmla="*/ 813515 w 1362943"/>
                                                                                          <a:gd name="connsiteY91" fmla="*/ 2633383 h 3036632"/>
                                                                                          <a:gd name="connsiteX92" fmla="*/ 838915 w 1362943"/>
                                                                                          <a:gd name="connsiteY92" fmla="*/ 2633383 h 3036632"/>
                                                                                          <a:gd name="connsiteX93" fmla="*/ 832565 w 1362943"/>
                                                                                          <a:gd name="connsiteY93" fmla="*/ 2595283 h 3036632"/>
                                                                                          <a:gd name="connsiteX94" fmla="*/ 819865 w 1362943"/>
                                                                                          <a:gd name="connsiteY94" fmla="*/ 2588933 h 3036632"/>
                                                                                          <a:gd name="connsiteX95" fmla="*/ 889879 w 1362943"/>
                                                                                          <a:gd name="connsiteY95" fmla="*/ 2604563 h 3036632"/>
                                                                                          <a:gd name="connsiteX96" fmla="*/ 1010365 w 1362943"/>
                                                                                          <a:gd name="connsiteY96" fmla="*/ 2715933 h 3036632"/>
                                                                                          <a:gd name="connsiteX97" fmla="*/ 1054815 w 1362943"/>
                                                                                          <a:gd name="connsiteY97" fmla="*/ 2728633 h 3036632"/>
                                                                                          <a:gd name="connsiteX98" fmla="*/ 1029415 w 1362943"/>
                                                                                          <a:gd name="connsiteY98" fmla="*/ 2671483 h 3036632"/>
                                                                                          <a:gd name="connsiteX99" fmla="*/ 1023065 w 1362943"/>
                                                                                          <a:gd name="connsiteY99" fmla="*/ 2627033 h 3036632"/>
                                                                                          <a:gd name="connsiteX100" fmla="*/ 1029415 w 1362943"/>
                                                                                          <a:gd name="connsiteY100" fmla="*/ 2620683 h 3036632"/>
                                                                                          <a:gd name="connsiteX101" fmla="*/ 1070820 w 1362943"/>
                                                                                          <a:gd name="connsiteY101" fmla="*/ 2630877 h 3036632"/>
                                                                                          <a:gd name="connsiteX102" fmla="*/ 1238965 w 1362943"/>
                                                                                          <a:gd name="connsiteY102" fmla="*/ 2741333 h 3036632"/>
                                                                                          <a:gd name="connsiteX103" fmla="*/ 1355232 w 1362943"/>
                                                                                          <a:gd name="connsiteY103" fmla="*/ 3027990 h 3036632"/>
                                                                                          <a:gd name="connsiteX0" fmla="*/ 1355232 w 1362943"/>
                                                                                          <a:gd name="connsiteY0" fmla="*/ 3027990 h 3036632"/>
                                                                                          <a:gd name="connsiteX1" fmla="*/ 1016715 w 1362943"/>
                                                                                          <a:gd name="connsiteY1" fmla="*/ 2900083 h 3036632"/>
                                                                                          <a:gd name="connsiteX2" fmla="*/ 1042115 w 1362943"/>
                                                                                          <a:gd name="connsiteY2" fmla="*/ 3036608 h 3036632"/>
                                                                                          <a:gd name="connsiteX3" fmla="*/ 788115 w 1362943"/>
                                                                                          <a:gd name="connsiteY3" fmla="*/ 2887383 h 3036632"/>
                                                                                          <a:gd name="connsiteX4" fmla="*/ 391418 w 1362943"/>
                                                                                          <a:gd name="connsiteY4" fmla="*/ 2654021 h 3036632"/>
                                                                                          <a:gd name="connsiteX5" fmla="*/ 377664 w 1362943"/>
                                                                                          <a:gd name="connsiteY5" fmla="*/ 2684183 h 3036632"/>
                                                                                          <a:gd name="connsiteX6" fmla="*/ 349965 w 1362943"/>
                                                                                          <a:gd name="connsiteY6" fmla="*/ 2728633 h 3036632"/>
                                                                                          <a:gd name="connsiteX7" fmla="*/ 51515 w 1362943"/>
                                                                                          <a:gd name="connsiteY7" fmla="*/ 2595283 h 3036632"/>
                                                                                          <a:gd name="connsiteX8" fmla="*/ 38815 w 1362943"/>
                                                                                          <a:gd name="connsiteY8" fmla="*/ 2557183 h 3036632"/>
                                                                                          <a:gd name="connsiteX9" fmla="*/ 57865 w 1362943"/>
                                                                                          <a:gd name="connsiteY9" fmla="*/ 2512733 h 3036632"/>
                                                                                          <a:gd name="connsiteX10" fmla="*/ 48837 w 1362943"/>
                                                                                          <a:gd name="connsiteY10" fmla="*/ 2476284 h 3036632"/>
                                                                                          <a:gd name="connsiteX11" fmla="*/ 115015 w 1362943"/>
                                                                                          <a:gd name="connsiteY11" fmla="*/ 2284133 h 3036632"/>
                                                                                          <a:gd name="connsiteX12" fmla="*/ 216615 w 1362943"/>
                                                                                          <a:gd name="connsiteY12" fmla="*/ 1941233 h 3036632"/>
                                                                                          <a:gd name="connsiteX13" fmla="*/ 273765 w 1362943"/>
                                                                                          <a:gd name="connsiteY13" fmla="*/ 1801533 h 3036632"/>
                                                                                          <a:gd name="connsiteX14" fmla="*/ 254715 w 1362943"/>
                                                                                          <a:gd name="connsiteY14" fmla="*/ 1680883 h 3036632"/>
                                                                                          <a:gd name="connsiteX15" fmla="*/ 203915 w 1362943"/>
                                                                                          <a:gd name="connsiteY15" fmla="*/ 1611033 h 3036632"/>
                                                                                          <a:gd name="connsiteX16" fmla="*/ 64215 w 1362943"/>
                                                                                          <a:gd name="connsiteY16" fmla="*/ 1522133 h 3036632"/>
                                                                                          <a:gd name="connsiteX17" fmla="*/ 26115 w 1362943"/>
                                                                                          <a:gd name="connsiteY17" fmla="*/ 1464983 h 3036632"/>
                                                                                          <a:gd name="connsiteX18" fmla="*/ 715 w 1362943"/>
                                                                                          <a:gd name="connsiteY18" fmla="*/ 1420533 h 3036632"/>
                                                                                          <a:gd name="connsiteX19" fmla="*/ 13415 w 1362943"/>
                                                                                          <a:gd name="connsiteY19" fmla="*/ 1363383 h 3036632"/>
                                                                                          <a:gd name="connsiteX20" fmla="*/ 76915 w 1362943"/>
                                                                                          <a:gd name="connsiteY20" fmla="*/ 1318933 h 3036632"/>
                                                                                          <a:gd name="connsiteX21" fmla="*/ 210265 w 1362943"/>
                                                                                          <a:gd name="connsiteY21" fmla="*/ 1109383 h 3036632"/>
                                                                                          <a:gd name="connsiteX22" fmla="*/ 330915 w 1362943"/>
                                                                                          <a:gd name="connsiteY22" fmla="*/ 702983 h 3036632"/>
                                                                                          <a:gd name="connsiteX23" fmla="*/ 369015 w 1362943"/>
                                                                                          <a:gd name="connsiteY23" fmla="*/ 372783 h 3036632"/>
                                                                                          <a:gd name="connsiteX24" fmla="*/ 267415 w 1362943"/>
                                                                                          <a:gd name="connsiteY24" fmla="*/ 169583 h 3036632"/>
                                                                                          <a:gd name="connsiteX25" fmla="*/ 222965 w 1362943"/>
                                                                                          <a:gd name="connsiteY25" fmla="*/ 144183 h 3036632"/>
                                                                                          <a:gd name="connsiteX26" fmla="*/ 197565 w 1362943"/>
                                                                                          <a:gd name="connsiteY26" fmla="*/ 144183 h 3036632"/>
                                                                                          <a:gd name="connsiteX27" fmla="*/ 216615 w 1362943"/>
                                                                                          <a:gd name="connsiteY27" fmla="*/ 125133 h 3036632"/>
                                                                                          <a:gd name="connsiteX28" fmla="*/ 278260 w 1362943"/>
                                                                                          <a:gd name="connsiteY28" fmla="*/ 67983 h 3036632"/>
                                                                                          <a:gd name="connsiteX29" fmla="*/ 331363 w 1362943"/>
                                                                                          <a:gd name="connsiteY29" fmla="*/ 0 h 3036632"/>
                                                                                          <a:gd name="connsiteX30" fmla="*/ 388778 w 1362943"/>
                                                                                          <a:gd name="connsiteY30" fmla="*/ 37820 h 3036632"/>
                                                                                          <a:gd name="connsiteX31" fmla="*/ 513353 w 1362943"/>
                                                                                          <a:gd name="connsiteY31" fmla="*/ 220383 h 3036632"/>
                                                                                          <a:gd name="connsiteX32" fmla="*/ 627522 w 1362943"/>
                                                                                          <a:gd name="connsiteY32" fmla="*/ 310076 h 3036632"/>
                                                                                          <a:gd name="connsiteX33" fmla="*/ 715265 w 1362943"/>
                                                                                          <a:gd name="connsiteY33" fmla="*/ 378220 h 3036632"/>
                                                                                          <a:gd name="connsiteX34" fmla="*/ 773559 w 1362943"/>
                                                                                          <a:gd name="connsiteY34" fmla="*/ 399770 h 3036632"/>
                                                                                          <a:gd name="connsiteX35" fmla="*/ 819508 w 1362943"/>
                                                                                          <a:gd name="connsiteY35" fmla="*/ 413371 h 3036632"/>
                                                                                          <a:gd name="connsiteX36" fmla="*/ 838915 w 1362943"/>
                                                                                          <a:gd name="connsiteY36" fmla="*/ 446602 h 3036632"/>
                                                                                          <a:gd name="connsiteX37" fmla="*/ 836489 w 1362943"/>
                                                                                          <a:gd name="connsiteY37" fmla="*/ 426073 h 3036632"/>
                                                                                          <a:gd name="connsiteX38" fmla="*/ 851615 w 1362943"/>
                                                                                          <a:gd name="connsiteY38" fmla="*/ 429020 h 3036632"/>
                                                                                          <a:gd name="connsiteX39" fmla="*/ 854502 w 1362943"/>
                                                                                          <a:gd name="connsiteY39" fmla="*/ 441833 h 3036632"/>
                                                                                          <a:gd name="connsiteX40" fmla="*/ 866982 w 1362943"/>
                                                                                          <a:gd name="connsiteY40" fmla="*/ 418021 h 3036632"/>
                                                                                          <a:gd name="connsiteX41" fmla="*/ 710002 w 1362943"/>
                                                                                          <a:gd name="connsiteY41" fmla="*/ 193396 h 3036632"/>
                                                                                          <a:gd name="connsiteX42" fmla="*/ 690594 w 1362943"/>
                                                                                          <a:gd name="connsiteY42" fmla="*/ 186251 h 3036632"/>
                                                                                          <a:gd name="connsiteX43" fmla="*/ 673613 w 1362943"/>
                                                                                          <a:gd name="connsiteY43" fmla="*/ 171964 h 3036632"/>
                                                                                          <a:gd name="connsiteX44" fmla="*/ 663910 w 1362943"/>
                                                                                          <a:gd name="connsiteY44" fmla="*/ 152914 h 3036632"/>
                                                                                          <a:gd name="connsiteX45" fmla="*/ 656632 w 1362943"/>
                                                                                          <a:gd name="connsiteY45" fmla="*/ 129101 h 3036632"/>
                                                                                          <a:gd name="connsiteX46" fmla="*/ 676037 w 1362943"/>
                                                                                          <a:gd name="connsiteY46" fmla="*/ 110053 h 3036632"/>
                                                                                          <a:gd name="connsiteX47" fmla="*/ 693020 w 1362943"/>
                                                                                          <a:gd name="connsiteY47" fmla="*/ 129101 h 3036632"/>
                                                                                          <a:gd name="connsiteX48" fmla="*/ 773071 w 1362943"/>
                                                                                          <a:gd name="connsiteY48" fmla="*/ 195776 h 3036632"/>
                                                                                          <a:gd name="connsiteX49" fmla="*/ 872529 w 1362943"/>
                                                                                          <a:gd name="connsiteY49" fmla="*/ 255308 h 3036632"/>
                                                                                          <a:gd name="connsiteX50" fmla="*/ 896789 w 1362943"/>
                                                                                          <a:gd name="connsiteY50" fmla="*/ 271976 h 3036632"/>
                                                                                          <a:gd name="connsiteX51" fmla="*/ 975761 w 1362943"/>
                                                                                          <a:gd name="connsiteY51" fmla="*/ 410883 h 3036632"/>
                                                                                          <a:gd name="connsiteX52" fmla="*/ 1042115 w 1362943"/>
                                                                                          <a:gd name="connsiteY52" fmla="*/ 525183 h 3036632"/>
                                                                                          <a:gd name="connsiteX53" fmla="*/ 1073865 w 1362943"/>
                                                                                          <a:gd name="connsiteY53" fmla="*/ 544233 h 3036632"/>
                                                                                          <a:gd name="connsiteX54" fmla="*/ 1137365 w 1362943"/>
                                                                                          <a:gd name="connsiteY54" fmla="*/ 652183 h 3036632"/>
                                                                                          <a:gd name="connsiteX55" fmla="*/ 1213565 w 1362943"/>
                                                                                          <a:gd name="connsiteY55" fmla="*/ 722033 h 3036632"/>
                                                                                          <a:gd name="connsiteX56" fmla="*/ 1213565 w 1362943"/>
                                                                                          <a:gd name="connsiteY56" fmla="*/ 791883 h 3036632"/>
                                                                                          <a:gd name="connsiteX57" fmla="*/ 1213565 w 1362943"/>
                                                                                          <a:gd name="connsiteY57" fmla="*/ 944283 h 3036632"/>
                                                                                          <a:gd name="connsiteX58" fmla="*/ 1219915 w 1362943"/>
                                                                                          <a:gd name="connsiteY58" fmla="*/ 1058583 h 3036632"/>
                                                                                          <a:gd name="connsiteX59" fmla="*/ 1207215 w 1362943"/>
                                                                                          <a:gd name="connsiteY59" fmla="*/ 1096683 h 3036632"/>
                                                                                          <a:gd name="connsiteX60" fmla="*/ 1004015 w 1362943"/>
                                                                                          <a:gd name="connsiteY60" fmla="*/ 1122083 h 3036632"/>
                                                                                          <a:gd name="connsiteX61" fmla="*/ 902415 w 1362943"/>
                                                                                          <a:gd name="connsiteY61" fmla="*/ 1122083 h 3036632"/>
                                                                                          <a:gd name="connsiteX62" fmla="*/ 794465 w 1362943"/>
                                                                                          <a:gd name="connsiteY62" fmla="*/ 1122083 h 3036632"/>
                                                                                          <a:gd name="connsiteX63" fmla="*/ 737315 w 1362943"/>
                                                                                          <a:gd name="connsiteY63" fmla="*/ 1141133 h 3036632"/>
                                                                                          <a:gd name="connsiteX64" fmla="*/ 724615 w 1362943"/>
                                                                                          <a:gd name="connsiteY64" fmla="*/ 1191933 h 3036632"/>
                                                                                          <a:gd name="connsiteX65" fmla="*/ 724615 w 1362943"/>
                                                                                          <a:gd name="connsiteY65" fmla="*/ 1255433 h 3036632"/>
                                                                                          <a:gd name="connsiteX66" fmla="*/ 724615 w 1362943"/>
                                                                                          <a:gd name="connsiteY66" fmla="*/ 1331633 h 3036632"/>
                                                                                          <a:gd name="connsiteX67" fmla="*/ 743665 w 1362943"/>
                                                                                          <a:gd name="connsiteY67" fmla="*/ 1388783 h 3036632"/>
                                                                                          <a:gd name="connsiteX68" fmla="*/ 756365 w 1362943"/>
                                                                                          <a:gd name="connsiteY68" fmla="*/ 1414183 h 3036632"/>
                                                                                          <a:gd name="connsiteX69" fmla="*/ 767211 w 1362943"/>
                                                                                          <a:gd name="connsiteY69" fmla="*/ 1433233 h 3036632"/>
                                                                                          <a:gd name="connsiteX70" fmla="*/ 770778 w 1362943"/>
                                                                                          <a:gd name="connsiteY70" fmla="*/ 1447520 h 3036632"/>
                                                                                          <a:gd name="connsiteX71" fmla="*/ 759005 w 1362943"/>
                                                                                          <a:gd name="connsiteY71" fmla="*/ 1449108 h 3036632"/>
                                                                                          <a:gd name="connsiteX72" fmla="*/ 759361 w 1362943"/>
                                                                                          <a:gd name="connsiteY72" fmla="*/ 1458633 h 3036632"/>
                                                                                          <a:gd name="connsiteX73" fmla="*/ 769065 w 1362943"/>
                                                                                          <a:gd name="connsiteY73" fmla="*/ 1484033 h 3036632"/>
                                                                                          <a:gd name="connsiteX74" fmla="*/ 769065 w 1362943"/>
                                                                                          <a:gd name="connsiteY74" fmla="*/ 1484033 h 3036632"/>
                                                                                          <a:gd name="connsiteX75" fmla="*/ 769065 w 1362943"/>
                                                                                          <a:gd name="connsiteY75" fmla="*/ 1522133 h 3036632"/>
                                                                                          <a:gd name="connsiteX76" fmla="*/ 686515 w 1362943"/>
                                                                                          <a:gd name="connsiteY76" fmla="*/ 1484033 h 3036632"/>
                                                                                          <a:gd name="connsiteX77" fmla="*/ 591265 w 1362943"/>
                                                                                          <a:gd name="connsiteY77" fmla="*/ 1534833 h 3036632"/>
                                                                                          <a:gd name="connsiteX78" fmla="*/ 483315 w 1362943"/>
                                                                                          <a:gd name="connsiteY78" fmla="*/ 1693583 h 3036632"/>
                                                                                          <a:gd name="connsiteX79" fmla="*/ 476965 w 1362943"/>
                                                                                          <a:gd name="connsiteY79" fmla="*/ 1807883 h 3036632"/>
                                                                                          <a:gd name="connsiteX80" fmla="*/ 502365 w 1362943"/>
                                                                                          <a:gd name="connsiteY80" fmla="*/ 1928533 h 3036632"/>
                                                                                          <a:gd name="connsiteX81" fmla="*/ 502365 w 1362943"/>
                                                                                          <a:gd name="connsiteY81" fmla="*/ 2068233 h 3036632"/>
                                                                                          <a:gd name="connsiteX82" fmla="*/ 502365 w 1362943"/>
                                                                                          <a:gd name="connsiteY82" fmla="*/ 2246033 h 3036632"/>
                                                                                          <a:gd name="connsiteX83" fmla="*/ 502365 w 1362943"/>
                                                                                          <a:gd name="connsiteY83" fmla="*/ 2404783 h 3036632"/>
                                                                                          <a:gd name="connsiteX84" fmla="*/ 502365 w 1362943"/>
                                                                                          <a:gd name="connsiteY84" fmla="*/ 2538133 h 3036632"/>
                                                                                          <a:gd name="connsiteX85" fmla="*/ 515065 w 1362943"/>
                                                                                          <a:gd name="connsiteY85" fmla="*/ 2627033 h 3036632"/>
                                                                                          <a:gd name="connsiteX86" fmla="*/ 584915 w 1362943"/>
                                                                                          <a:gd name="connsiteY86" fmla="*/ 2639733 h 3036632"/>
                                                                                          <a:gd name="connsiteX87" fmla="*/ 661115 w 1362943"/>
                                                                                          <a:gd name="connsiteY87" fmla="*/ 2614333 h 3036632"/>
                                                                                          <a:gd name="connsiteX88" fmla="*/ 699215 w 1362943"/>
                                                                                          <a:gd name="connsiteY88" fmla="*/ 2563533 h 3036632"/>
                                                                                          <a:gd name="connsiteX89" fmla="*/ 712153 w 1362943"/>
                                                                                          <a:gd name="connsiteY89" fmla="*/ 2550833 h 3036632"/>
                                                                                          <a:gd name="connsiteX90" fmla="*/ 762715 w 1362943"/>
                                                                                          <a:gd name="connsiteY90" fmla="*/ 2588248 h 3036632"/>
                                                                                          <a:gd name="connsiteX91" fmla="*/ 813515 w 1362943"/>
                                                                                          <a:gd name="connsiteY91" fmla="*/ 2633383 h 3036632"/>
                                                                                          <a:gd name="connsiteX92" fmla="*/ 838915 w 1362943"/>
                                                                                          <a:gd name="connsiteY92" fmla="*/ 2633383 h 3036632"/>
                                                                                          <a:gd name="connsiteX93" fmla="*/ 832565 w 1362943"/>
                                                                                          <a:gd name="connsiteY93" fmla="*/ 2595283 h 3036632"/>
                                                                                          <a:gd name="connsiteX94" fmla="*/ 819865 w 1362943"/>
                                                                                          <a:gd name="connsiteY94" fmla="*/ 2588933 h 3036632"/>
                                                                                          <a:gd name="connsiteX95" fmla="*/ 889879 w 1362943"/>
                                                                                          <a:gd name="connsiteY95" fmla="*/ 2604563 h 3036632"/>
                                                                                          <a:gd name="connsiteX96" fmla="*/ 1010365 w 1362943"/>
                                                                                          <a:gd name="connsiteY96" fmla="*/ 2715933 h 3036632"/>
                                                                                          <a:gd name="connsiteX97" fmla="*/ 1054815 w 1362943"/>
                                                                                          <a:gd name="connsiteY97" fmla="*/ 2728633 h 3036632"/>
                                                                                          <a:gd name="connsiteX98" fmla="*/ 1029415 w 1362943"/>
                                                                                          <a:gd name="connsiteY98" fmla="*/ 2671483 h 3036632"/>
                                                                                          <a:gd name="connsiteX99" fmla="*/ 1023065 w 1362943"/>
                                                                                          <a:gd name="connsiteY99" fmla="*/ 2627033 h 3036632"/>
                                                                                          <a:gd name="connsiteX100" fmla="*/ 1029415 w 1362943"/>
                                                                                          <a:gd name="connsiteY100" fmla="*/ 2620683 h 3036632"/>
                                                                                          <a:gd name="connsiteX101" fmla="*/ 1070820 w 1362943"/>
                                                                                          <a:gd name="connsiteY101" fmla="*/ 2630877 h 3036632"/>
                                                                                          <a:gd name="connsiteX102" fmla="*/ 1238965 w 1362943"/>
                                                                                          <a:gd name="connsiteY102" fmla="*/ 2741333 h 3036632"/>
                                                                                          <a:gd name="connsiteX103" fmla="*/ 1355232 w 1362943"/>
                                                                                          <a:gd name="connsiteY103" fmla="*/ 3027990 h 3036632"/>
                                                                                          <a:gd name="connsiteX0" fmla="*/ 1355232 w 1362943"/>
                                                                                          <a:gd name="connsiteY0" fmla="*/ 3027990 h 3036632"/>
                                                                                          <a:gd name="connsiteX1" fmla="*/ 1016715 w 1362943"/>
                                                                                          <a:gd name="connsiteY1" fmla="*/ 2900083 h 3036632"/>
                                                                                          <a:gd name="connsiteX2" fmla="*/ 1042115 w 1362943"/>
                                                                                          <a:gd name="connsiteY2" fmla="*/ 3036608 h 3036632"/>
                                                                                          <a:gd name="connsiteX3" fmla="*/ 788115 w 1362943"/>
                                                                                          <a:gd name="connsiteY3" fmla="*/ 2887383 h 3036632"/>
                                                                                          <a:gd name="connsiteX4" fmla="*/ 391418 w 1362943"/>
                                                                                          <a:gd name="connsiteY4" fmla="*/ 2654021 h 3036632"/>
                                                                                          <a:gd name="connsiteX5" fmla="*/ 377664 w 1362943"/>
                                                                                          <a:gd name="connsiteY5" fmla="*/ 2684183 h 3036632"/>
                                                                                          <a:gd name="connsiteX6" fmla="*/ 349965 w 1362943"/>
                                                                                          <a:gd name="connsiteY6" fmla="*/ 2728633 h 3036632"/>
                                                                                          <a:gd name="connsiteX7" fmla="*/ 51515 w 1362943"/>
                                                                                          <a:gd name="connsiteY7" fmla="*/ 2595283 h 3036632"/>
                                                                                          <a:gd name="connsiteX8" fmla="*/ 38815 w 1362943"/>
                                                                                          <a:gd name="connsiteY8" fmla="*/ 2557183 h 3036632"/>
                                                                                          <a:gd name="connsiteX9" fmla="*/ 57865 w 1362943"/>
                                                                                          <a:gd name="connsiteY9" fmla="*/ 2512733 h 3036632"/>
                                                                                          <a:gd name="connsiteX10" fmla="*/ 48837 w 1362943"/>
                                                                                          <a:gd name="connsiteY10" fmla="*/ 2476284 h 3036632"/>
                                                                                          <a:gd name="connsiteX11" fmla="*/ 115015 w 1362943"/>
                                                                                          <a:gd name="connsiteY11" fmla="*/ 2284133 h 3036632"/>
                                                                                          <a:gd name="connsiteX12" fmla="*/ 216615 w 1362943"/>
                                                                                          <a:gd name="connsiteY12" fmla="*/ 1941233 h 3036632"/>
                                                                                          <a:gd name="connsiteX13" fmla="*/ 273765 w 1362943"/>
                                                                                          <a:gd name="connsiteY13" fmla="*/ 1801533 h 3036632"/>
                                                                                          <a:gd name="connsiteX14" fmla="*/ 254715 w 1362943"/>
                                                                                          <a:gd name="connsiteY14" fmla="*/ 1680883 h 3036632"/>
                                                                                          <a:gd name="connsiteX15" fmla="*/ 203915 w 1362943"/>
                                                                                          <a:gd name="connsiteY15" fmla="*/ 1611033 h 3036632"/>
                                                                                          <a:gd name="connsiteX16" fmla="*/ 64215 w 1362943"/>
                                                                                          <a:gd name="connsiteY16" fmla="*/ 1522133 h 3036632"/>
                                                                                          <a:gd name="connsiteX17" fmla="*/ 26115 w 1362943"/>
                                                                                          <a:gd name="connsiteY17" fmla="*/ 1464983 h 3036632"/>
                                                                                          <a:gd name="connsiteX18" fmla="*/ 715 w 1362943"/>
                                                                                          <a:gd name="connsiteY18" fmla="*/ 1420533 h 3036632"/>
                                                                                          <a:gd name="connsiteX19" fmla="*/ 13415 w 1362943"/>
                                                                                          <a:gd name="connsiteY19" fmla="*/ 1363383 h 3036632"/>
                                                                                          <a:gd name="connsiteX20" fmla="*/ 76915 w 1362943"/>
                                                                                          <a:gd name="connsiteY20" fmla="*/ 1318933 h 3036632"/>
                                                                                          <a:gd name="connsiteX21" fmla="*/ 210265 w 1362943"/>
                                                                                          <a:gd name="connsiteY21" fmla="*/ 1109383 h 3036632"/>
                                                                                          <a:gd name="connsiteX22" fmla="*/ 330915 w 1362943"/>
                                                                                          <a:gd name="connsiteY22" fmla="*/ 702983 h 3036632"/>
                                                                                          <a:gd name="connsiteX23" fmla="*/ 369015 w 1362943"/>
                                                                                          <a:gd name="connsiteY23" fmla="*/ 372783 h 3036632"/>
                                                                                          <a:gd name="connsiteX24" fmla="*/ 303496 w 1362943"/>
                                                                                          <a:gd name="connsiteY24" fmla="*/ 210019 h 3036632"/>
                                                                                          <a:gd name="connsiteX25" fmla="*/ 267415 w 1362943"/>
                                                                                          <a:gd name="connsiteY25" fmla="*/ 169583 h 3036632"/>
                                                                                          <a:gd name="connsiteX26" fmla="*/ 222965 w 1362943"/>
                                                                                          <a:gd name="connsiteY26" fmla="*/ 144183 h 3036632"/>
                                                                                          <a:gd name="connsiteX27" fmla="*/ 197565 w 1362943"/>
                                                                                          <a:gd name="connsiteY27" fmla="*/ 144183 h 3036632"/>
                                                                                          <a:gd name="connsiteX28" fmla="*/ 216615 w 1362943"/>
                                                                                          <a:gd name="connsiteY28" fmla="*/ 125133 h 3036632"/>
                                                                                          <a:gd name="connsiteX29" fmla="*/ 278260 w 1362943"/>
                                                                                          <a:gd name="connsiteY29" fmla="*/ 67983 h 3036632"/>
                                                                                          <a:gd name="connsiteX30" fmla="*/ 331363 w 1362943"/>
                                                                                          <a:gd name="connsiteY30" fmla="*/ 0 h 3036632"/>
                                                                                          <a:gd name="connsiteX31" fmla="*/ 388778 w 1362943"/>
                                                                                          <a:gd name="connsiteY31" fmla="*/ 37820 h 3036632"/>
                                                                                          <a:gd name="connsiteX32" fmla="*/ 513353 w 1362943"/>
                                                                                          <a:gd name="connsiteY32" fmla="*/ 220383 h 3036632"/>
                                                                                          <a:gd name="connsiteX33" fmla="*/ 627522 w 1362943"/>
                                                                                          <a:gd name="connsiteY33" fmla="*/ 310076 h 3036632"/>
                                                                                          <a:gd name="connsiteX34" fmla="*/ 715265 w 1362943"/>
                                                                                          <a:gd name="connsiteY34" fmla="*/ 378220 h 3036632"/>
                                                                                          <a:gd name="connsiteX35" fmla="*/ 773559 w 1362943"/>
                                                                                          <a:gd name="connsiteY35" fmla="*/ 399770 h 3036632"/>
                                                                                          <a:gd name="connsiteX36" fmla="*/ 819508 w 1362943"/>
                                                                                          <a:gd name="connsiteY36" fmla="*/ 413371 h 3036632"/>
                                                                                          <a:gd name="connsiteX37" fmla="*/ 838915 w 1362943"/>
                                                                                          <a:gd name="connsiteY37" fmla="*/ 446602 h 3036632"/>
                                                                                          <a:gd name="connsiteX38" fmla="*/ 836489 w 1362943"/>
                                                                                          <a:gd name="connsiteY38" fmla="*/ 426073 h 3036632"/>
                                                                                          <a:gd name="connsiteX39" fmla="*/ 851615 w 1362943"/>
                                                                                          <a:gd name="connsiteY39" fmla="*/ 429020 h 3036632"/>
                                                                                          <a:gd name="connsiteX40" fmla="*/ 854502 w 1362943"/>
                                                                                          <a:gd name="connsiteY40" fmla="*/ 441833 h 3036632"/>
                                                                                          <a:gd name="connsiteX41" fmla="*/ 866982 w 1362943"/>
                                                                                          <a:gd name="connsiteY41" fmla="*/ 418021 h 3036632"/>
                                                                                          <a:gd name="connsiteX42" fmla="*/ 710002 w 1362943"/>
                                                                                          <a:gd name="connsiteY42" fmla="*/ 193396 h 3036632"/>
                                                                                          <a:gd name="connsiteX43" fmla="*/ 690594 w 1362943"/>
                                                                                          <a:gd name="connsiteY43" fmla="*/ 186251 h 3036632"/>
                                                                                          <a:gd name="connsiteX44" fmla="*/ 673613 w 1362943"/>
                                                                                          <a:gd name="connsiteY44" fmla="*/ 171964 h 3036632"/>
                                                                                          <a:gd name="connsiteX45" fmla="*/ 663910 w 1362943"/>
                                                                                          <a:gd name="connsiteY45" fmla="*/ 152914 h 3036632"/>
                                                                                          <a:gd name="connsiteX46" fmla="*/ 656632 w 1362943"/>
                                                                                          <a:gd name="connsiteY46" fmla="*/ 129101 h 3036632"/>
                                                                                          <a:gd name="connsiteX47" fmla="*/ 676037 w 1362943"/>
                                                                                          <a:gd name="connsiteY47" fmla="*/ 110053 h 3036632"/>
                                                                                          <a:gd name="connsiteX48" fmla="*/ 693020 w 1362943"/>
                                                                                          <a:gd name="connsiteY48" fmla="*/ 129101 h 3036632"/>
                                                                                          <a:gd name="connsiteX49" fmla="*/ 773071 w 1362943"/>
                                                                                          <a:gd name="connsiteY49" fmla="*/ 195776 h 3036632"/>
                                                                                          <a:gd name="connsiteX50" fmla="*/ 872529 w 1362943"/>
                                                                                          <a:gd name="connsiteY50" fmla="*/ 255308 h 3036632"/>
                                                                                          <a:gd name="connsiteX51" fmla="*/ 896789 w 1362943"/>
                                                                                          <a:gd name="connsiteY51" fmla="*/ 271976 h 3036632"/>
                                                                                          <a:gd name="connsiteX52" fmla="*/ 975761 w 1362943"/>
                                                                                          <a:gd name="connsiteY52" fmla="*/ 410883 h 3036632"/>
                                                                                          <a:gd name="connsiteX53" fmla="*/ 1042115 w 1362943"/>
                                                                                          <a:gd name="connsiteY53" fmla="*/ 525183 h 3036632"/>
                                                                                          <a:gd name="connsiteX54" fmla="*/ 1073865 w 1362943"/>
                                                                                          <a:gd name="connsiteY54" fmla="*/ 544233 h 3036632"/>
                                                                                          <a:gd name="connsiteX55" fmla="*/ 1137365 w 1362943"/>
                                                                                          <a:gd name="connsiteY55" fmla="*/ 652183 h 3036632"/>
                                                                                          <a:gd name="connsiteX56" fmla="*/ 1213565 w 1362943"/>
                                                                                          <a:gd name="connsiteY56" fmla="*/ 722033 h 3036632"/>
                                                                                          <a:gd name="connsiteX57" fmla="*/ 1213565 w 1362943"/>
                                                                                          <a:gd name="connsiteY57" fmla="*/ 791883 h 3036632"/>
                                                                                          <a:gd name="connsiteX58" fmla="*/ 1213565 w 1362943"/>
                                                                                          <a:gd name="connsiteY58" fmla="*/ 944283 h 3036632"/>
                                                                                          <a:gd name="connsiteX59" fmla="*/ 1219915 w 1362943"/>
                                                                                          <a:gd name="connsiteY59" fmla="*/ 1058583 h 3036632"/>
                                                                                          <a:gd name="connsiteX60" fmla="*/ 1207215 w 1362943"/>
                                                                                          <a:gd name="connsiteY60" fmla="*/ 1096683 h 3036632"/>
                                                                                          <a:gd name="connsiteX61" fmla="*/ 1004015 w 1362943"/>
                                                                                          <a:gd name="connsiteY61" fmla="*/ 1122083 h 3036632"/>
                                                                                          <a:gd name="connsiteX62" fmla="*/ 902415 w 1362943"/>
                                                                                          <a:gd name="connsiteY62" fmla="*/ 1122083 h 3036632"/>
                                                                                          <a:gd name="connsiteX63" fmla="*/ 794465 w 1362943"/>
                                                                                          <a:gd name="connsiteY63" fmla="*/ 1122083 h 3036632"/>
                                                                                          <a:gd name="connsiteX64" fmla="*/ 737315 w 1362943"/>
                                                                                          <a:gd name="connsiteY64" fmla="*/ 1141133 h 3036632"/>
                                                                                          <a:gd name="connsiteX65" fmla="*/ 724615 w 1362943"/>
                                                                                          <a:gd name="connsiteY65" fmla="*/ 1191933 h 3036632"/>
                                                                                          <a:gd name="connsiteX66" fmla="*/ 724615 w 1362943"/>
                                                                                          <a:gd name="connsiteY66" fmla="*/ 1255433 h 3036632"/>
                                                                                          <a:gd name="connsiteX67" fmla="*/ 724615 w 1362943"/>
                                                                                          <a:gd name="connsiteY67" fmla="*/ 1331633 h 3036632"/>
                                                                                          <a:gd name="connsiteX68" fmla="*/ 743665 w 1362943"/>
                                                                                          <a:gd name="connsiteY68" fmla="*/ 1388783 h 3036632"/>
                                                                                          <a:gd name="connsiteX69" fmla="*/ 756365 w 1362943"/>
                                                                                          <a:gd name="connsiteY69" fmla="*/ 1414183 h 3036632"/>
                                                                                          <a:gd name="connsiteX70" fmla="*/ 767211 w 1362943"/>
                                                                                          <a:gd name="connsiteY70" fmla="*/ 1433233 h 3036632"/>
                                                                                          <a:gd name="connsiteX71" fmla="*/ 770778 w 1362943"/>
                                                                                          <a:gd name="connsiteY71" fmla="*/ 1447520 h 3036632"/>
                                                                                          <a:gd name="connsiteX72" fmla="*/ 759005 w 1362943"/>
                                                                                          <a:gd name="connsiteY72" fmla="*/ 1449108 h 3036632"/>
                                                                                          <a:gd name="connsiteX73" fmla="*/ 759361 w 1362943"/>
                                                                                          <a:gd name="connsiteY73" fmla="*/ 1458633 h 3036632"/>
                                                                                          <a:gd name="connsiteX74" fmla="*/ 769065 w 1362943"/>
                                                                                          <a:gd name="connsiteY74" fmla="*/ 1484033 h 3036632"/>
                                                                                          <a:gd name="connsiteX75" fmla="*/ 769065 w 1362943"/>
                                                                                          <a:gd name="connsiteY75" fmla="*/ 1484033 h 3036632"/>
                                                                                          <a:gd name="connsiteX76" fmla="*/ 769065 w 1362943"/>
                                                                                          <a:gd name="connsiteY76" fmla="*/ 1522133 h 3036632"/>
                                                                                          <a:gd name="connsiteX77" fmla="*/ 686515 w 1362943"/>
                                                                                          <a:gd name="connsiteY77" fmla="*/ 1484033 h 3036632"/>
                                                                                          <a:gd name="connsiteX78" fmla="*/ 591265 w 1362943"/>
                                                                                          <a:gd name="connsiteY78" fmla="*/ 1534833 h 3036632"/>
                                                                                          <a:gd name="connsiteX79" fmla="*/ 483315 w 1362943"/>
                                                                                          <a:gd name="connsiteY79" fmla="*/ 1693583 h 3036632"/>
                                                                                          <a:gd name="connsiteX80" fmla="*/ 476965 w 1362943"/>
                                                                                          <a:gd name="connsiteY80" fmla="*/ 1807883 h 3036632"/>
                                                                                          <a:gd name="connsiteX81" fmla="*/ 502365 w 1362943"/>
                                                                                          <a:gd name="connsiteY81" fmla="*/ 1928533 h 3036632"/>
                                                                                          <a:gd name="connsiteX82" fmla="*/ 502365 w 1362943"/>
                                                                                          <a:gd name="connsiteY82" fmla="*/ 2068233 h 3036632"/>
                                                                                          <a:gd name="connsiteX83" fmla="*/ 502365 w 1362943"/>
                                                                                          <a:gd name="connsiteY83" fmla="*/ 2246033 h 3036632"/>
                                                                                          <a:gd name="connsiteX84" fmla="*/ 502365 w 1362943"/>
                                                                                          <a:gd name="connsiteY84" fmla="*/ 2404783 h 3036632"/>
                                                                                          <a:gd name="connsiteX85" fmla="*/ 502365 w 1362943"/>
                                                                                          <a:gd name="connsiteY85" fmla="*/ 2538133 h 3036632"/>
                                                                                          <a:gd name="connsiteX86" fmla="*/ 515065 w 1362943"/>
                                                                                          <a:gd name="connsiteY86" fmla="*/ 2627033 h 3036632"/>
                                                                                          <a:gd name="connsiteX87" fmla="*/ 584915 w 1362943"/>
                                                                                          <a:gd name="connsiteY87" fmla="*/ 2639733 h 3036632"/>
                                                                                          <a:gd name="connsiteX88" fmla="*/ 661115 w 1362943"/>
                                                                                          <a:gd name="connsiteY88" fmla="*/ 2614333 h 3036632"/>
                                                                                          <a:gd name="connsiteX89" fmla="*/ 699215 w 1362943"/>
                                                                                          <a:gd name="connsiteY89" fmla="*/ 2563533 h 3036632"/>
                                                                                          <a:gd name="connsiteX90" fmla="*/ 712153 w 1362943"/>
                                                                                          <a:gd name="connsiteY90" fmla="*/ 2550833 h 3036632"/>
                                                                                          <a:gd name="connsiteX91" fmla="*/ 762715 w 1362943"/>
                                                                                          <a:gd name="connsiteY91" fmla="*/ 2588248 h 3036632"/>
                                                                                          <a:gd name="connsiteX92" fmla="*/ 813515 w 1362943"/>
                                                                                          <a:gd name="connsiteY92" fmla="*/ 2633383 h 3036632"/>
                                                                                          <a:gd name="connsiteX93" fmla="*/ 838915 w 1362943"/>
                                                                                          <a:gd name="connsiteY93" fmla="*/ 2633383 h 3036632"/>
                                                                                          <a:gd name="connsiteX94" fmla="*/ 832565 w 1362943"/>
                                                                                          <a:gd name="connsiteY94" fmla="*/ 2595283 h 3036632"/>
                                                                                          <a:gd name="connsiteX95" fmla="*/ 819865 w 1362943"/>
                                                                                          <a:gd name="connsiteY95" fmla="*/ 2588933 h 3036632"/>
                                                                                          <a:gd name="connsiteX96" fmla="*/ 889879 w 1362943"/>
                                                                                          <a:gd name="connsiteY96" fmla="*/ 2604563 h 3036632"/>
                                                                                          <a:gd name="connsiteX97" fmla="*/ 1010365 w 1362943"/>
                                                                                          <a:gd name="connsiteY97" fmla="*/ 2715933 h 3036632"/>
                                                                                          <a:gd name="connsiteX98" fmla="*/ 1054815 w 1362943"/>
                                                                                          <a:gd name="connsiteY98" fmla="*/ 2728633 h 3036632"/>
                                                                                          <a:gd name="connsiteX99" fmla="*/ 1029415 w 1362943"/>
                                                                                          <a:gd name="connsiteY99" fmla="*/ 2671483 h 3036632"/>
                                                                                          <a:gd name="connsiteX100" fmla="*/ 1023065 w 1362943"/>
                                                                                          <a:gd name="connsiteY100" fmla="*/ 2627033 h 3036632"/>
                                                                                          <a:gd name="connsiteX101" fmla="*/ 1029415 w 1362943"/>
                                                                                          <a:gd name="connsiteY101" fmla="*/ 2620683 h 3036632"/>
                                                                                          <a:gd name="connsiteX102" fmla="*/ 1070820 w 1362943"/>
                                                                                          <a:gd name="connsiteY102" fmla="*/ 2630877 h 3036632"/>
                                                                                          <a:gd name="connsiteX103" fmla="*/ 1238965 w 1362943"/>
                                                                                          <a:gd name="connsiteY103" fmla="*/ 2741333 h 3036632"/>
                                                                                          <a:gd name="connsiteX104" fmla="*/ 1355232 w 1362943"/>
                                                                                          <a:gd name="connsiteY104" fmla="*/ 3027990 h 3036632"/>
                                                                                          <a:gd name="connsiteX0" fmla="*/ 1355232 w 1362943"/>
                                                                                          <a:gd name="connsiteY0" fmla="*/ 3027990 h 3037497"/>
                                                                                          <a:gd name="connsiteX1" fmla="*/ 1016715 w 1362943"/>
                                                                                          <a:gd name="connsiteY1" fmla="*/ 2900083 h 3037497"/>
                                                                                          <a:gd name="connsiteX2" fmla="*/ 1034618 w 1362943"/>
                                                                                          <a:gd name="connsiteY2" fmla="*/ 2947198 h 3037497"/>
                                                                                          <a:gd name="connsiteX3" fmla="*/ 1042115 w 1362943"/>
                                                                                          <a:gd name="connsiteY3" fmla="*/ 3036608 h 3037497"/>
                                                                                          <a:gd name="connsiteX4" fmla="*/ 788115 w 1362943"/>
                                                                                          <a:gd name="connsiteY4" fmla="*/ 2887383 h 3037497"/>
                                                                                          <a:gd name="connsiteX5" fmla="*/ 391418 w 1362943"/>
                                                                                          <a:gd name="connsiteY5" fmla="*/ 2654021 h 3037497"/>
                                                                                          <a:gd name="connsiteX6" fmla="*/ 377664 w 1362943"/>
                                                                                          <a:gd name="connsiteY6" fmla="*/ 2684183 h 3037497"/>
                                                                                          <a:gd name="connsiteX7" fmla="*/ 349965 w 1362943"/>
                                                                                          <a:gd name="connsiteY7" fmla="*/ 2728633 h 3037497"/>
                                                                                          <a:gd name="connsiteX8" fmla="*/ 51515 w 1362943"/>
                                                                                          <a:gd name="connsiteY8" fmla="*/ 2595283 h 3037497"/>
                                                                                          <a:gd name="connsiteX9" fmla="*/ 38815 w 1362943"/>
                                                                                          <a:gd name="connsiteY9" fmla="*/ 2557183 h 3037497"/>
                                                                                          <a:gd name="connsiteX10" fmla="*/ 57865 w 1362943"/>
                                                                                          <a:gd name="connsiteY10" fmla="*/ 2512733 h 3037497"/>
                                                                                          <a:gd name="connsiteX11" fmla="*/ 48837 w 1362943"/>
                                                                                          <a:gd name="connsiteY11" fmla="*/ 2476284 h 3037497"/>
                                                                                          <a:gd name="connsiteX12" fmla="*/ 115015 w 1362943"/>
                                                                                          <a:gd name="connsiteY12" fmla="*/ 2284133 h 3037497"/>
                                                                                          <a:gd name="connsiteX13" fmla="*/ 216615 w 1362943"/>
                                                                                          <a:gd name="connsiteY13" fmla="*/ 1941233 h 3037497"/>
                                                                                          <a:gd name="connsiteX14" fmla="*/ 273765 w 1362943"/>
                                                                                          <a:gd name="connsiteY14" fmla="*/ 1801533 h 3037497"/>
                                                                                          <a:gd name="connsiteX15" fmla="*/ 254715 w 1362943"/>
                                                                                          <a:gd name="connsiteY15" fmla="*/ 1680883 h 3037497"/>
                                                                                          <a:gd name="connsiteX16" fmla="*/ 203915 w 1362943"/>
                                                                                          <a:gd name="connsiteY16" fmla="*/ 1611033 h 3037497"/>
                                                                                          <a:gd name="connsiteX17" fmla="*/ 64215 w 1362943"/>
                                                                                          <a:gd name="connsiteY17" fmla="*/ 1522133 h 3037497"/>
                                                                                          <a:gd name="connsiteX18" fmla="*/ 26115 w 1362943"/>
                                                                                          <a:gd name="connsiteY18" fmla="*/ 1464983 h 3037497"/>
                                                                                          <a:gd name="connsiteX19" fmla="*/ 715 w 1362943"/>
                                                                                          <a:gd name="connsiteY19" fmla="*/ 1420533 h 3037497"/>
                                                                                          <a:gd name="connsiteX20" fmla="*/ 13415 w 1362943"/>
                                                                                          <a:gd name="connsiteY20" fmla="*/ 1363383 h 3037497"/>
                                                                                          <a:gd name="connsiteX21" fmla="*/ 76915 w 1362943"/>
                                                                                          <a:gd name="connsiteY21" fmla="*/ 1318933 h 3037497"/>
                                                                                          <a:gd name="connsiteX22" fmla="*/ 210265 w 1362943"/>
                                                                                          <a:gd name="connsiteY22" fmla="*/ 1109383 h 3037497"/>
                                                                                          <a:gd name="connsiteX23" fmla="*/ 330915 w 1362943"/>
                                                                                          <a:gd name="connsiteY23" fmla="*/ 702983 h 3037497"/>
                                                                                          <a:gd name="connsiteX24" fmla="*/ 369015 w 1362943"/>
                                                                                          <a:gd name="connsiteY24" fmla="*/ 372783 h 3037497"/>
                                                                                          <a:gd name="connsiteX25" fmla="*/ 303496 w 1362943"/>
                                                                                          <a:gd name="connsiteY25" fmla="*/ 210019 h 3037497"/>
                                                                                          <a:gd name="connsiteX26" fmla="*/ 267415 w 1362943"/>
                                                                                          <a:gd name="connsiteY26" fmla="*/ 169583 h 3037497"/>
                                                                                          <a:gd name="connsiteX27" fmla="*/ 222965 w 1362943"/>
                                                                                          <a:gd name="connsiteY27" fmla="*/ 144183 h 3037497"/>
                                                                                          <a:gd name="connsiteX28" fmla="*/ 197565 w 1362943"/>
                                                                                          <a:gd name="connsiteY28" fmla="*/ 144183 h 3037497"/>
                                                                                          <a:gd name="connsiteX29" fmla="*/ 216615 w 1362943"/>
                                                                                          <a:gd name="connsiteY29" fmla="*/ 125133 h 3037497"/>
                                                                                          <a:gd name="connsiteX30" fmla="*/ 278260 w 1362943"/>
                                                                                          <a:gd name="connsiteY30" fmla="*/ 67983 h 3037497"/>
                                                                                          <a:gd name="connsiteX31" fmla="*/ 331363 w 1362943"/>
                                                                                          <a:gd name="connsiteY31" fmla="*/ 0 h 3037497"/>
                                                                                          <a:gd name="connsiteX32" fmla="*/ 388778 w 1362943"/>
                                                                                          <a:gd name="connsiteY32" fmla="*/ 37820 h 3037497"/>
                                                                                          <a:gd name="connsiteX33" fmla="*/ 513353 w 1362943"/>
                                                                                          <a:gd name="connsiteY33" fmla="*/ 220383 h 3037497"/>
                                                                                          <a:gd name="connsiteX34" fmla="*/ 627522 w 1362943"/>
                                                                                          <a:gd name="connsiteY34" fmla="*/ 310076 h 3037497"/>
                                                                                          <a:gd name="connsiteX35" fmla="*/ 715265 w 1362943"/>
                                                                                          <a:gd name="connsiteY35" fmla="*/ 378220 h 3037497"/>
                                                                                          <a:gd name="connsiteX36" fmla="*/ 773559 w 1362943"/>
                                                                                          <a:gd name="connsiteY36" fmla="*/ 399770 h 3037497"/>
                                                                                          <a:gd name="connsiteX37" fmla="*/ 819508 w 1362943"/>
                                                                                          <a:gd name="connsiteY37" fmla="*/ 413371 h 3037497"/>
                                                                                          <a:gd name="connsiteX38" fmla="*/ 838915 w 1362943"/>
                                                                                          <a:gd name="connsiteY38" fmla="*/ 446602 h 3037497"/>
                                                                                          <a:gd name="connsiteX39" fmla="*/ 836489 w 1362943"/>
                                                                                          <a:gd name="connsiteY39" fmla="*/ 426073 h 3037497"/>
                                                                                          <a:gd name="connsiteX40" fmla="*/ 851615 w 1362943"/>
                                                                                          <a:gd name="connsiteY40" fmla="*/ 429020 h 3037497"/>
                                                                                          <a:gd name="connsiteX41" fmla="*/ 854502 w 1362943"/>
                                                                                          <a:gd name="connsiteY41" fmla="*/ 441833 h 3037497"/>
                                                                                          <a:gd name="connsiteX42" fmla="*/ 866982 w 1362943"/>
                                                                                          <a:gd name="connsiteY42" fmla="*/ 418021 h 3037497"/>
                                                                                          <a:gd name="connsiteX43" fmla="*/ 710002 w 1362943"/>
                                                                                          <a:gd name="connsiteY43" fmla="*/ 193396 h 3037497"/>
                                                                                          <a:gd name="connsiteX44" fmla="*/ 690594 w 1362943"/>
                                                                                          <a:gd name="connsiteY44" fmla="*/ 186251 h 3037497"/>
                                                                                          <a:gd name="connsiteX45" fmla="*/ 673613 w 1362943"/>
                                                                                          <a:gd name="connsiteY45" fmla="*/ 171964 h 3037497"/>
                                                                                          <a:gd name="connsiteX46" fmla="*/ 663910 w 1362943"/>
                                                                                          <a:gd name="connsiteY46" fmla="*/ 152914 h 3037497"/>
                                                                                          <a:gd name="connsiteX47" fmla="*/ 656632 w 1362943"/>
                                                                                          <a:gd name="connsiteY47" fmla="*/ 129101 h 3037497"/>
                                                                                          <a:gd name="connsiteX48" fmla="*/ 676037 w 1362943"/>
                                                                                          <a:gd name="connsiteY48" fmla="*/ 110053 h 3037497"/>
                                                                                          <a:gd name="connsiteX49" fmla="*/ 693020 w 1362943"/>
                                                                                          <a:gd name="connsiteY49" fmla="*/ 129101 h 3037497"/>
                                                                                          <a:gd name="connsiteX50" fmla="*/ 773071 w 1362943"/>
                                                                                          <a:gd name="connsiteY50" fmla="*/ 195776 h 3037497"/>
                                                                                          <a:gd name="connsiteX51" fmla="*/ 872529 w 1362943"/>
                                                                                          <a:gd name="connsiteY51" fmla="*/ 255308 h 3037497"/>
                                                                                          <a:gd name="connsiteX52" fmla="*/ 896789 w 1362943"/>
                                                                                          <a:gd name="connsiteY52" fmla="*/ 271976 h 3037497"/>
                                                                                          <a:gd name="connsiteX53" fmla="*/ 975761 w 1362943"/>
                                                                                          <a:gd name="connsiteY53" fmla="*/ 410883 h 3037497"/>
                                                                                          <a:gd name="connsiteX54" fmla="*/ 1042115 w 1362943"/>
                                                                                          <a:gd name="connsiteY54" fmla="*/ 525183 h 3037497"/>
                                                                                          <a:gd name="connsiteX55" fmla="*/ 1073865 w 1362943"/>
                                                                                          <a:gd name="connsiteY55" fmla="*/ 544233 h 3037497"/>
                                                                                          <a:gd name="connsiteX56" fmla="*/ 1137365 w 1362943"/>
                                                                                          <a:gd name="connsiteY56" fmla="*/ 652183 h 3037497"/>
                                                                                          <a:gd name="connsiteX57" fmla="*/ 1213565 w 1362943"/>
                                                                                          <a:gd name="connsiteY57" fmla="*/ 722033 h 3037497"/>
                                                                                          <a:gd name="connsiteX58" fmla="*/ 1213565 w 1362943"/>
                                                                                          <a:gd name="connsiteY58" fmla="*/ 791883 h 3037497"/>
                                                                                          <a:gd name="connsiteX59" fmla="*/ 1213565 w 1362943"/>
                                                                                          <a:gd name="connsiteY59" fmla="*/ 944283 h 3037497"/>
                                                                                          <a:gd name="connsiteX60" fmla="*/ 1219915 w 1362943"/>
                                                                                          <a:gd name="connsiteY60" fmla="*/ 1058583 h 3037497"/>
                                                                                          <a:gd name="connsiteX61" fmla="*/ 1207215 w 1362943"/>
                                                                                          <a:gd name="connsiteY61" fmla="*/ 1096683 h 3037497"/>
                                                                                          <a:gd name="connsiteX62" fmla="*/ 1004015 w 1362943"/>
                                                                                          <a:gd name="connsiteY62" fmla="*/ 1122083 h 3037497"/>
                                                                                          <a:gd name="connsiteX63" fmla="*/ 902415 w 1362943"/>
                                                                                          <a:gd name="connsiteY63" fmla="*/ 1122083 h 3037497"/>
                                                                                          <a:gd name="connsiteX64" fmla="*/ 794465 w 1362943"/>
                                                                                          <a:gd name="connsiteY64" fmla="*/ 1122083 h 3037497"/>
                                                                                          <a:gd name="connsiteX65" fmla="*/ 737315 w 1362943"/>
                                                                                          <a:gd name="connsiteY65" fmla="*/ 1141133 h 3037497"/>
                                                                                          <a:gd name="connsiteX66" fmla="*/ 724615 w 1362943"/>
                                                                                          <a:gd name="connsiteY66" fmla="*/ 1191933 h 3037497"/>
                                                                                          <a:gd name="connsiteX67" fmla="*/ 724615 w 1362943"/>
                                                                                          <a:gd name="connsiteY67" fmla="*/ 1255433 h 3037497"/>
                                                                                          <a:gd name="connsiteX68" fmla="*/ 724615 w 1362943"/>
                                                                                          <a:gd name="connsiteY68" fmla="*/ 1331633 h 3037497"/>
                                                                                          <a:gd name="connsiteX69" fmla="*/ 743665 w 1362943"/>
                                                                                          <a:gd name="connsiteY69" fmla="*/ 1388783 h 3037497"/>
                                                                                          <a:gd name="connsiteX70" fmla="*/ 756365 w 1362943"/>
                                                                                          <a:gd name="connsiteY70" fmla="*/ 1414183 h 3037497"/>
                                                                                          <a:gd name="connsiteX71" fmla="*/ 767211 w 1362943"/>
                                                                                          <a:gd name="connsiteY71" fmla="*/ 1433233 h 3037497"/>
                                                                                          <a:gd name="connsiteX72" fmla="*/ 770778 w 1362943"/>
                                                                                          <a:gd name="connsiteY72" fmla="*/ 1447520 h 3037497"/>
                                                                                          <a:gd name="connsiteX73" fmla="*/ 759005 w 1362943"/>
                                                                                          <a:gd name="connsiteY73" fmla="*/ 1449108 h 3037497"/>
                                                                                          <a:gd name="connsiteX74" fmla="*/ 759361 w 1362943"/>
                                                                                          <a:gd name="connsiteY74" fmla="*/ 1458633 h 3037497"/>
                                                                                          <a:gd name="connsiteX75" fmla="*/ 769065 w 1362943"/>
                                                                                          <a:gd name="connsiteY75" fmla="*/ 1484033 h 3037497"/>
                                                                                          <a:gd name="connsiteX76" fmla="*/ 769065 w 1362943"/>
                                                                                          <a:gd name="connsiteY76" fmla="*/ 1484033 h 3037497"/>
                                                                                          <a:gd name="connsiteX77" fmla="*/ 769065 w 1362943"/>
                                                                                          <a:gd name="connsiteY77" fmla="*/ 1522133 h 3037497"/>
                                                                                          <a:gd name="connsiteX78" fmla="*/ 686515 w 1362943"/>
                                                                                          <a:gd name="connsiteY78" fmla="*/ 1484033 h 3037497"/>
                                                                                          <a:gd name="connsiteX79" fmla="*/ 591265 w 1362943"/>
                                                                                          <a:gd name="connsiteY79" fmla="*/ 1534833 h 3037497"/>
                                                                                          <a:gd name="connsiteX80" fmla="*/ 483315 w 1362943"/>
                                                                                          <a:gd name="connsiteY80" fmla="*/ 1693583 h 3037497"/>
                                                                                          <a:gd name="connsiteX81" fmla="*/ 476965 w 1362943"/>
                                                                                          <a:gd name="connsiteY81" fmla="*/ 1807883 h 3037497"/>
                                                                                          <a:gd name="connsiteX82" fmla="*/ 502365 w 1362943"/>
                                                                                          <a:gd name="connsiteY82" fmla="*/ 1928533 h 3037497"/>
                                                                                          <a:gd name="connsiteX83" fmla="*/ 502365 w 1362943"/>
                                                                                          <a:gd name="connsiteY83" fmla="*/ 2068233 h 3037497"/>
                                                                                          <a:gd name="connsiteX84" fmla="*/ 502365 w 1362943"/>
                                                                                          <a:gd name="connsiteY84" fmla="*/ 2246033 h 3037497"/>
                                                                                          <a:gd name="connsiteX85" fmla="*/ 502365 w 1362943"/>
                                                                                          <a:gd name="connsiteY85" fmla="*/ 2404783 h 3037497"/>
                                                                                          <a:gd name="connsiteX86" fmla="*/ 502365 w 1362943"/>
                                                                                          <a:gd name="connsiteY86" fmla="*/ 2538133 h 3037497"/>
                                                                                          <a:gd name="connsiteX87" fmla="*/ 515065 w 1362943"/>
                                                                                          <a:gd name="connsiteY87" fmla="*/ 2627033 h 3037497"/>
                                                                                          <a:gd name="connsiteX88" fmla="*/ 584915 w 1362943"/>
                                                                                          <a:gd name="connsiteY88" fmla="*/ 2639733 h 3037497"/>
                                                                                          <a:gd name="connsiteX89" fmla="*/ 661115 w 1362943"/>
                                                                                          <a:gd name="connsiteY89" fmla="*/ 2614333 h 3037497"/>
                                                                                          <a:gd name="connsiteX90" fmla="*/ 699215 w 1362943"/>
                                                                                          <a:gd name="connsiteY90" fmla="*/ 2563533 h 3037497"/>
                                                                                          <a:gd name="connsiteX91" fmla="*/ 712153 w 1362943"/>
                                                                                          <a:gd name="connsiteY91" fmla="*/ 2550833 h 3037497"/>
                                                                                          <a:gd name="connsiteX92" fmla="*/ 762715 w 1362943"/>
                                                                                          <a:gd name="connsiteY92" fmla="*/ 2588248 h 3037497"/>
                                                                                          <a:gd name="connsiteX93" fmla="*/ 813515 w 1362943"/>
                                                                                          <a:gd name="connsiteY93" fmla="*/ 2633383 h 3037497"/>
                                                                                          <a:gd name="connsiteX94" fmla="*/ 838915 w 1362943"/>
                                                                                          <a:gd name="connsiteY94" fmla="*/ 2633383 h 3037497"/>
                                                                                          <a:gd name="connsiteX95" fmla="*/ 832565 w 1362943"/>
                                                                                          <a:gd name="connsiteY95" fmla="*/ 2595283 h 3037497"/>
                                                                                          <a:gd name="connsiteX96" fmla="*/ 819865 w 1362943"/>
                                                                                          <a:gd name="connsiteY96" fmla="*/ 2588933 h 3037497"/>
                                                                                          <a:gd name="connsiteX97" fmla="*/ 889879 w 1362943"/>
                                                                                          <a:gd name="connsiteY97" fmla="*/ 2604563 h 3037497"/>
                                                                                          <a:gd name="connsiteX98" fmla="*/ 1010365 w 1362943"/>
                                                                                          <a:gd name="connsiteY98" fmla="*/ 2715933 h 3037497"/>
                                                                                          <a:gd name="connsiteX99" fmla="*/ 1054815 w 1362943"/>
                                                                                          <a:gd name="connsiteY99" fmla="*/ 2728633 h 3037497"/>
                                                                                          <a:gd name="connsiteX100" fmla="*/ 1029415 w 1362943"/>
                                                                                          <a:gd name="connsiteY100" fmla="*/ 2671483 h 3037497"/>
                                                                                          <a:gd name="connsiteX101" fmla="*/ 1023065 w 1362943"/>
                                                                                          <a:gd name="connsiteY101" fmla="*/ 2627033 h 3037497"/>
                                                                                          <a:gd name="connsiteX102" fmla="*/ 1029415 w 1362943"/>
                                                                                          <a:gd name="connsiteY102" fmla="*/ 2620683 h 3037497"/>
                                                                                          <a:gd name="connsiteX103" fmla="*/ 1070820 w 1362943"/>
                                                                                          <a:gd name="connsiteY103" fmla="*/ 2630877 h 3037497"/>
                                                                                          <a:gd name="connsiteX104" fmla="*/ 1238965 w 1362943"/>
                                                                                          <a:gd name="connsiteY104" fmla="*/ 2741333 h 3037497"/>
                                                                                          <a:gd name="connsiteX105" fmla="*/ 1355232 w 1362943"/>
                                                                                          <a:gd name="connsiteY105" fmla="*/ 3027990 h 3037497"/>
                                                                                          <a:gd name="connsiteX0" fmla="*/ 1355232 w 1362943"/>
                                                                                          <a:gd name="connsiteY0" fmla="*/ 3027990 h 3037497"/>
                                                                                          <a:gd name="connsiteX1" fmla="*/ 1016715 w 1362943"/>
                                                                                          <a:gd name="connsiteY1" fmla="*/ 2900083 h 3037497"/>
                                                                                          <a:gd name="connsiteX2" fmla="*/ 1034618 w 1362943"/>
                                                                                          <a:gd name="connsiteY2" fmla="*/ 2947198 h 3037497"/>
                                                                                          <a:gd name="connsiteX3" fmla="*/ 1042115 w 1362943"/>
                                                                                          <a:gd name="connsiteY3" fmla="*/ 3036608 h 3037497"/>
                                                                                          <a:gd name="connsiteX4" fmla="*/ 788115 w 1362943"/>
                                                                                          <a:gd name="connsiteY4" fmla="*/ 2887383 h 3037497"/>
                                                                                          <a:gd name="connsiteX5" fmla="*/ 391418 w 1362943"/>
                                                                                          <a:gd name="connsiteY5" fmla="*/ 2654021 h 3037497"/>
                                                                                          <a:gd name="connsiteX6" fmla="*/ 377664 w 1362943"/>
                                                                                          <a:gd name="connsiteY6" fmla="*/ 2684183 h 3037497"/>
                                                                                          <a:gd name="connsiteX7" fmla="*/ 349965 w 1362943"/>
                                                                                          <a:gd name="connsiteY7" fmla="*/ 2728633 h 3037497"/>
                                                                                          <a:gd name="connsiteX8" fmla="*/ 51515 w 1362943"/>
                                                                                          <a:gd name="connsiteY8" fmla="*/ 2595283 h 3037497"/>
                                                                                          <a:gd name="connsiteX9" fmla="*/ 38815 w 1362943"/>
                                                                                          <a:gd name="connsiteY9" fmla="*/ 2557183 h 3037497"/>
                                                                                          <a:gd name="connsiteX10" fmla="*/ 57865 w 1362943"/>
                                                                                          <a:gd name="connsiteY10" fmla="*/ 2512733 h 3037497"/>
                                                                                          <a:gd name="connsiteX11" fmla="*/ 48837 w 1362943"/>
                                                                                          <a:gd name="connsiteY11" fmla="*/ 2476284 h 3037497"/>
                                                                                          <a:gd name="connsiteX12" fmla="*/ 115015 w 1362943"/>
                                                                                          <a:gd name="connsiteY12" fmla="*/ 2284133 h 3037497"/>
                                                                                          <a:gd name="connsiteX13" fmla="*/ 216615 w 1362943"/>
                                                                                          <a:gd name="connsiteY13" fmla="*/ 1941233 h 3037497"/>
                                                                                          <a:gd name="connsiteX14" fmla="*/ 273765 w 1362943"/>
                                                                                          <a:gd name="connsiteY14" fmla="*/ 1801533 h 3037497"/>
                                                                                          <a:gd name="connsiteX15" fmla="*/ 254715 w 1362943"/>
                                                                                          <a:gd name="connsiteY15" fmla="*/ 1680883 h 3037497"/>
                                                                                          <a:gd name="connsiteX16" fmla="*/ 203915 w 1362943"/>
                                                                                          <a:gd name="connsiteY16" fmla="*/ 1611033 h 3037497"/>
                                                                                          <a:gd name="connsiteX17" fmla="*/ 64215 w 1362943"/>
                                                                                          <a:gd name="connsiteY17" fmla="*/ 1522133 h 3037497"/>
                                                                                          <a:gd name="connsiteX18" fmla="*/ 26115 w 1362943"/>
                                                                                          <a:gd name="connsiteY18" fmla="*/ 1464983 h 3037497"/>
                                                                                          <a:gd name="connsiteX19" fmla="*/ 715 w 1362943"/>
                                                                                          <a:gd name="connsiteY19" fmla="*/ 1420533 h 3037497"/>
                                                                                          <a:gd name="connsiteX20" fmla="*/ 13415 w 1362943"/>
                                                                                          <a:gd name="connsiteY20" fmla="*/ 1363383 h 3037497"/>
                                                                                          <a:gd name="connsiteX21" fmla="*/ 76915 w 1362943"/>
                                                                                          <a:gd name="connsiteY21" fmla="*/ 1318933 h 3037497"/>
                                                                                          <a:gd name="connsiteX22" fmla="*/ 210265 w 1362943"/>
                                                                                          <a:gd name="connsiteY22" fmla="*/ 1109383 h 3037497"/>
                                                                                          <a:gd name="connsiteX23" fmla="*/ 330915 w 1362943"/>
                                                                                          <a:gd name="connsiteY23" fmla="*/ 702983 h 3037497"/>
                                                                                          <a:gd name="connsiteX24" fmla="*/ 369015 w 1362943"/>
                                                                                          <a:gd name="connsiteY24" fmla="*/ 372783 h 3037497"/>
                                                                                          <a:gd name="connsiteX25" fmla="*/ 303496 w 1362943"/>
                                                                                          <a:gd name="connsiteY25" fmla="*/ 210019 h 3037497"/>
                                                                                          <a:gd name="connsiteX26" fmla="*/ 267415 w 1362943"/>
                                                                                          <a:gd name="connsiteY26" fmla="*/ 169583 h 3037497"/>
                                                                                          <a:gd name="connsiteX27" fmla="*/ 222965 w 1362943"/>
                                                                                          <a:gd name="connsiteY27" fmla="*/ 144183 h 3037497"/>
                                                                                          <a:gd name="connsiteX28" fmla="*/ 197565 w 1362943"/>
                                                                                          <a:gd name="connsiteY28" fmla="*/ 144183 h 3037497"/>
                                                                                          <a:gd name="connsiteX29" fmla="*/ 216615 w 1362943"/>
                                                                                          <a:gd name="connsiteY29" fmla="*/ 125133 h 3037497"/>
                                                                                          <a:gd name="connsiteX30" fmla="*/ 278260 w 1362943"/>
                                                                                          <a:gd name="connsiteY30" fmla="*/ 67983 h 3037497"/>
                                                                                          <a:gd name="connsiteX31" fmla="*/ 331363 w 1362943"/>
                                                                                          <a:gd name="connsiteY31" fmla="*/ 0 h 3037497"/>
                                                                                          <a:gd name="connsiteX32" fmla="*/ 388778 w 1362943"/>
                                                                                          <a:gd name="connsiteY32" fmla="*/ 37820 h 3037497"/>
                                                                                          <a:gd name="connsiteX33" fmla="*/ 513353 w 1362943"/>
                                                                                          <a:gd name="connsiteY33" fmla="*/ 220383 h 3037497"/>
                                                                                          <a:gd name="connsiteX34" fmla="*/ 627522 w 1362943"/>
                                                                                          <a:gd name="connsiteY34" fmla="*/ 310076 h 3037497"/>
                                                                                          <a:gd name="connsiteX35" fmla="*/ 715265 w 1362943"/>
                                                                                          <a:gd name="connsiteY35" fmla="*/ 378220 h 3037497"/>
                                                                                          <a:gd name="connsiteX36" fmla="*/ 773559 w 1362943"/>
                                                                                          <a:gd name="connsiteY36" fmla="*/ 399770 h 3037497"/>
                                                                                          <a:gd name="connsiteX37" fmla="*/ 819508 w 1362943"/>
                                                                                          <a:gd name="connsiteY37" fmla="*/ 413371 h 3037497"/>
                                                                                          <a:gd name="connsiteX38" fmla="*/ 838915 w 1362943"/>
                                                                                          <a:gd name="connsiteY38" fmla="*/ 446602 h 3037497"/>
                                                                                          <a:gd name="connsiteX39" fmla="*/ 836489 w 1362943"/>
                                                                                          <a:gd name="connsiteY39" fmla="*/ 426073 h 3037497"/>
                                                                                          <a:gd name="connsiteX40" fmla="*/ 851615 w 1362943"/>
                                                                                          <a:gd name="connsiteY40" fmla="*/ 429020 h 3037497"/>
                                                                                          <a:gd name="connsiteX41" fmla="*/ 854502 w 1362943"/>
                                                                                          <a:gd name="connsiteY41" fmla="*/ 441833 h 3037497"/>
                                                                                          <a:gd name="connsiteX42" fmla="*/ 866982 w 1362943"/>
                                                                                          <a:gd name="connsiteY42" fmla="*/ 418021 h 3037497"/>
                                                                                          <a:gd name="connsiteX43" fmla="*/ 710002 w 1362943"/>
                                                                                          <a:gd name="connsiteY43" fmla="*/ 193396 h 3037497"/>
                                                                                          <a:gd name="connsiteX44" fmla="*/ 690594 w 1362943"/>
                                                                                          <a:gd name="connsiteY44" fmla="*/ 186251 h 3037497"/>
                                                                                          <a:gd name="connsiteX45" fmla="*/ 673613 w 1362943"/>
                                                                                          <a:gd name="connsiteY45" fmla="*/ 171964 h 3037497"/>
                                                                                          <a:gd name="connsiteX46" fmla="*/ 663910 w 1362943"/>
                                                                                          <a:gd name="connsiteY46" fmla="*/ 152914 h 3037497"/>
                                                                                          <a:gd name="connsiteX47" fmla="*/ 656632 w 1362943"/>
                                                                                          <a:gd name="connsiteY47" fmla="*/ 129101 h 3037497"/>
                                                                                          <a:gd name="connsiteX48" fmla="*/ 676037 w 1362943"/>
                                                                                          <a:gd name="connsiteY48" fmla="*/ 110053 h 3037497"/>
                                                                                          <a:gd name="connsiteX49" fmla="*/ 693020 w 1362943"/>
                                                                                          <a:gd name="connsiteY49" fmla="*/ 129101 h 3037497"/>
                                                                                          <a:gd name="connsiteX50" fmla="*/ 773071 w 1362943"/>
                                                                                          <a:gd name="connsiteY50" fmla="*/ 195776 h 3037497"/>
                                                                                          <a:gd name="connsiteX51" fmla="*/ 872529 w 1362943"/>
                                                                                          <a:gd name="connsiteY51" fmla="*/ 255308 h 3037497"/>
                                                                                          <a:gd name="connsiteX52" fmla="*/ 896789 w 1362943"/>
                                                                                          <a:gd name="connsiteY52" fmla="*/ 271976 h 3037497"/>
                                                                                          <a:gd name="connsiteX53" fmla="*/ 975761 w 1362943"/>
                                                                                          <a:gd name="connsiteY53" fmla="*/ 410883 h 3037497"/>
                                                                                          <a:gd name="connsiteX54" fmla="*/ 1010489 w 1362943"/>
                                                                                          <a:gd name="connsiteY54" fmla="*/ 444855 h 3037497"/>
                                                                                          <a:gd name="connsiteX55" fmla="*/ 1042115 w 1362943"/>
                                                                                          <a:gd name="connsiteY55" fmla="*/ 525183 h 3037497"/>
                                                                                          <a:gd name="connsiteX56" fmla="*/ 1073865 w 1362943"/>
                                                                                          <a:gd name="connsiteY56" fmla="*/ 544233 h 3037497"/>
                                                                                          <a:gd name="connsiteX57" fmla="*/ 1137365 w 1362943"/>
                                                                                          <a:gd name="connsiteY57" fmla="*/ 652183 h 3037497"/>
                                                                                          <a:gd name="connsiteX58" fmla="*/ 1213565 w 1362943"/>
                                                                                          <a:gd name="connsiteY58" fmla="*/ 722033 h 3037497"/>
                                                                                          <a:gd name="connsiteX59" fmla="*/ 1213565 w 1362943"/>
                                                                                          <a:gd name="connsiteY59" fmla="*/ 791883 h 3037497"/>
                                                                                          <a:gd name="connsiteX60" fmla="*/ 1213565 w 1362943"/>
                                                                                          <a:gd name="connsiteY60" fmla="*/ 944283 h 3037497"/>
                                                                                          <a:gd name="connsiteX61" fmla="*/ 1219915 w 1362943"/>
                                                                                          <a:gd name="connsiteY61" fmla="*/ 1058583 h 3037497"/>
                                                                                          <a:gd name="connsiteX62" fmla="*/ 1207215 w 1362943"/>
                                                                                          <a:gd name="connsiteY62" fmla="*/ 1096683 h 3037497"/>
                                                                                          <a:gd name="connsiteX63" fmla="*/ 1004015 w 1362943"/>
                                                                                          <a:gd name="connsiteY63" fmla="*/ 1122083 h 3037497"/>
                                                                                          <a:gd name="connsiteX64" fmla="*/ 902415 w 1362943"/>
                                                                                          <a:gd name="connsiteY64" fmla="*/ 1122083 h 3037497"/>
                                                                                          <a:gd name="connsiteX65" fmla="*/ 794465 w 1362943"/>
                                                                                          <a:gd name="connsiteY65" fmla="*/ 1122083 h 3037497"/>
                                                                                          <a:gd name="connsiteX66" fmla="*/ 737315 w 1362943"/>
                                                                                          <a:gd name="connsiteY66" fmla="*/ 1141133 h 3037497"/>
                                                                                          <a:gd name="connsiteX67" fmla="*/ 724615 w 1362943"/>
                                                                                          <a:gd name="connsiteY67" fmla="*/ 1191933 h 3037497"/>
                                                                                          <a:gd name="connsiteX68" fmla="*/ 724615 w 1362943"/>
                                                                                          <a:gd name="connsiteY68" fmla="*/ 1255433 h 3037497"/>
                                                                                          <a:gd name="connsiteX69" fmla="*/ 724615 w 1362943"/>
                                                                                          <a:gd name="connsiteY69" fmla="*/ 1331633 h 3037497"/>
                                                                                          <a:gd name="connsiteX70" fmla="*/ 743665 w 1362943"/>
                                                                                          <a:gd name="connsiteY70" fmla="*/ 1388783 h 3037497"/>
                                                                                          <a:gd name="connsiteX71" fmla="*/ 756365 w 1362943"/>
                                                                                          <a:gd name="connsiteY71" fmla="*/ 1414183 h 3037497"/>
                                                                                          <a:gd name="connsiteX72" fmla="*/ 767211 w 1362943"/>
                                                                                          <a:gd name="connsiteY72" fmla="*/ 1433233 h 3037497"/>
                                                                                          <a:gd name="connsiteX73" fmla="*/ 770778 w 1362943"/>
                                                                                          <a:gd name="connsiteY73" fmla="*/ 1447520 h 3037497"/>
                                                                                          <a:gd name="connsiteX74" fmla="*/ 759005 w 1362943"/>
                                                                                          <a:gd name="connsiteY74" fmla="*/ 1449108 h 3037497"/>
                                                                                          <a:gd name="connsiteX75" fmla="*/ 759361 w 1362943"/>
                                                                                          <a:gd name="connsiteY75" fmla="*/ 1458633 h 3037497"/>
                                                                                          <a:gd name="connsiteX76" fmla="*/ 769065 w 1362943"/>
                                                                                          <a:gd name="connsiteY76" fmla="*/ 1484033 h 3037497"/>
                                                                                          <a:gd name="connsiteX77" fmla="*/ 769065 w 1362943"/>
                                                                                          <a:gd name="connsiteY77" fmla="*/ 1484033 h 3037497"/>
                                                                                          <a:gd name="connsiteX78" fmla="*/ 769065 w 1362943"/>
                                                                                          <a:gd name="connsiteY78" fmla="*/ 1522133 h 3037497"/>
                                                                                          <a:gd name="connsiteX79" fmla="*/ 686515 w 1362943"/>
                                                                                          <a:gd name="connsiteY79" fmla="*/ 1484033 h 3037497"/>
                                                                                          <a:gd name="connsiteX80" fmla="*/ 591265 w 1362943"/>
                                                                                          <a:gd name="connsiteY80" fmla="*/ 1534833 h 3037497"/>
                                                                                          <a:gd name="connsiteX81" fmla="*/ 483315 w 1362943"/>
                                                                                          <a:gd name="connsiteY81" fmla="*/ 1693583 h 3037497"/>
                                                                                          <a:gd name="connsiteX82" fmla="*/ 476965 w 1362943"/>
                                                                                          <a:gd name="connsiteY82" fmla="*/ 1807883 h 3037497"/>
                                                                                          <a:gd name="connsiteX83" fmla="*/ 502365 w 1362943"/>
                                                                                          <a:gd name="connsiteY83" fmla="*/ 1928533 h 3037497"/>
                                                                                          <a:gd name="connsiteX84" fmla="*/ 502365 w 1362943"/>
                                                                                          <a:gd name="connsiteY84" fmla="*/ 2068233 h 3037497"/>
                                                                                          <a:gd name="connsiteX85" fmla="*/ 502365 w 1362943"/>
                                                                                          <a:gd name="connsiteY85" fmla="*/ 2246033 h 3037497"/>
                                                                                          <a:gd name="connsiteX86" fmla="*/ 502365 w 1362943"/>
                                                                                          <a:gd name="connsiteY86" fmla="*/ 2404783 h 3037497"/>
                                                                                          <a:gd name="connsiteX87" fmla="*/ 502365 w 1362943"/>
                                                                                          <a:gd name="connsiteY87" fmla="*/ 2538133 h 3037497"/>
                                                                                          <a:gd name="connsiteX88" fmla="*/ 515065 w 1362943"/>
                                                                                          <a:gd name="connsiteY88" fmla="*/ 2627033 h 3037497"/>
                                                                                          <a:gd name="connsiteX89" fmla="*/ 584915 w 1362943"/>
                                                                                          <a:gd name="connsiteY89" fmla="*/ 2639733 h 3037497"/>
                                                                                          <a:gd name="connsiteX90" fmla="*/ 661115 w 1362943"/>
                                                                                          <a:gd name="connsiteY90" fmla="*/ 2614333 h 3037497"/>
                                                                                          <a:gd name="connsiteX91" fmla="*/ 699215 w 1362943"/>
                                                                                          <a:gd name="connsiteY91" fmla="*/ 2563533 h 3037497"/>
                                                                                          <a:gd name="connsiteX92" fmla="*/ 712153 w 1362943"/>
                                                                                          <a:gd name="connsiteY92" fmla="*/ 2550833 h 3037497"/>
                                                                                          <a:gd name="connsiteX93" fmla="*/ 762715 w 1362943"/>
                                                                                          <a:gd name="connsiteY93" fmla="*/ 2588248 h 3037497"/>
                                                                                          <a:gd name="connsiteX94" fmla="*/ 813515 w 1362943"/>
                                                                                          <a:gd name="connsiteY94" fmla="*/ 2633383 h 3037497"/>
                                                                                          <a:gd name="connsiteX95" fmla="*/ 838915 w 1362943"/>
                                                                                          <a:gd name="connsiteY95" fmla="*/ 2633383 h 3037497"/>
                                                                                          <a:gd name="connsiteX96" fmla="*/ 832565 w 1362943"/>
                                                                                          <a:gd name="connsiteY96" fmla="*/ 2595283 h 3037497"/>
                                                                                          <a:gd name="connsiteX97" fmla="*/ 819865 w 1362943"/>
                                                                                          <a:gd name="connsiteY97" fmla="*/ 2588933 h 3037497"/>
                                                                                          <a:gd name="connsiteX98" fmla="*/ 889879 w 1362943"/>
                                                                                          <a:gd name="connsiteY98" fmla="*/ 2604563 h 3037497"/>
                                                                                          <a:gd name="connsiteX99" fmla="*/ 1010365 w 1362943"/>
                                                                                          <a:gd name="connsiteY99" fmla="*/ 2715933 h 3037497"/>
                                                                                          <a:gd name="connsiteX100" fmla="*/ 1054815 w 1362943"/>
                                                                                          <a:gd name="connsiteY100" fmla="*/ 2728633 h 3037497"/>
                                                                                          <a:gd name="connsiteX101" fmla="*/ 1029415 w 1362943"/>
                                                                                          <a:gd name="connsiteY101" fmla="*/ 2671483 h 3037497"/>
                                                                                          <a:gd name="connsiteX102" fmla="*/ 1023065 w 1362943"/>
                                                                                          <a:gd name="connsiteY102" fmla="*/ 2627033 h 3037497"/>
                                                                                          <a:gd name="connsiteX103" fmla="*/ 1029415 w 1362943"/>
                                                                                          <a:gd name="connsiteY103" fmla="*/ 2620683 h 3037497"/>
                                                                                          <a:gd name="connsiteX104" fmla="*/ 1070820 w 1362943"/>
                                                                                          <a:gd name="connsiteY104" fmla="*/ 2630877 h 3037497"/>
                                                                                          <a:gd name="connsiteX105" fmla="*/ 1238965 w 1362943"/>
                                                                                          <a:gd name="connsiteY105" fmla="*/ 2741333 h 3037497"/>
                                                                                          <a:gd name="connsiteX106" fmla="*/ 1355232 w 1362943"/>
                                                                                          <a:gd name="connsiteY106" fmla="*/ 3027990 h 3037497"/>
                                                                                          <a:gd name="connsiteX0" fmla="*/ 1355232 w 1362943"/>
                                                                                          <a:gd name="connsiteY0" fmla="*/ 3027990 h 3037497"/>
                                                                                          <a:gd name="connsiteX1" fmla="*/ 1016715 w 1362943"/>
                                                                                          <a:gd name="connsiteY1" fmla="*/ 2900083 h 3037497"/>
                                                                                          <a:gd name="connsiteX2" fmla="*/ 1034618 w 1362943"/>
                                                                                          <a:gd name="connsiteY2" fmla="*/ 2947198 h 3037497"/>
                                                                                          <a:gd name="connsiteX3" fmla="*/ 1042115 w 1362943"/>
                                                                                          <a:gd name="connsiteY3" fmla="*/ 3036608 h 3037497"/>
                                                                                          <a:gd name="connsiteX4" fmla="*/ 788115 w 1362943"/>
                                                                                          <a:gd name="connsiteY4" fmla="*/ 2887383 h 3037497"/>
                                                                                          <a:gd name="connsiteX5" fmla="*/ 391418 w 1362943"/>
                                                                                          <a:gd name="connsiteY5" fmla="*/ 2654021 h 3037497"/>
                                                                                          <a:gd name="connsiteX6" fmla="*/ 377664 w 1362943"/>
                                                                                          <a:gd name="connsiteY6" fmla="*/ 2684183 h 3037497"/>
                                                                                          <a:gd name="connsiteX7" fmla="*/ 349965 w 1362943"/>
                                                                                          <a:gd name="connsiteY7" fmla="*/ 2728633 h 3037497"/>
                                                                                          <a:gd name="connsiteX8" fmla="*/ 51515 w 1362943"/>
                                                                                          <a:gd name="connsiteY8" fmla="*/ 2595283 h 3037497"/>
                                                                                          <a:gd name="connsiteX9" fmla="*/ 38815 w 1362943"/>
                                                                                          <a:gd name="connsiteY9" fmla="*/ 2557183 h 3037497"/>
                                                                                          <a:gd name="connsiteX10" fmla="*/ 57865 w 1362943"/>
                                                                                          <a:gd name="connsiteY10" fmla="*/ 2512733 h 3037497"/>
                                                                                          <a:gd name="connsiteX11" fmla="*/ 48837 w 1362943"/>
                                                                                          <a:gd name="connsiteY11" fmla="*/ 2476284 h 3037497"/>
                                                                                          <a:gd name="connsiteX12" fmla="*/ 115015 w 1362943"/>
                                                                                          <a:gd name="connsiteY12" fmla="*/ 2284133 h 3037497"/>
                                                                                          <a:gd name="connsiteX13" fmla="*/ 216615 w 1362943"/>
                                                                                          <a:gd name="connsiteY13" fmla="*/ 1941233 h 3037497"/>
                                                                                          <a:gd name="connsiteX14" fmla="*/ 273765 w 1362943"/>
                                                                                          <a:gd name="connsiteY14" fmla="*/ 1801533 h 3037497"/>
                                                                                          <a:gd name="connsiteX15" fmla="*/ 254715 w 1362943"/>
                                                                                          <a:gd name="connsiteY15" fmla="*/ 1680883 h 3037497"/>
                                                                                          <a:gd name="connsiteX16" fmla="*/ 203915 w 1362943"/>
                                                                                          <a:gd name="connsiteY16" fmla="*/ 1611033 h 3037497"/>
                                                                                          <a:gd name="connsiteX17" fmla="*/ 64215 w 1362943"/>
                                                                                          <a:gd name="connsiteY17" fmla="*/ 1522133 h 3037497"/>
                                                                                          <a:gd name="connsiteX18" fmla="*/ 26115 w 1362943"/>
                                                                                          <a:gd name="connsiteY18" fmla="*/ 1464983 h 3037497"/>
                                                                                          <a:gd name="connsiteX19" fmla="*/ 715 w 1362943"/>
                                                                                          <a:gd name="connsiteY19" fmla="*/ 1420533 h 3037497"/>
                                                                                          <a:gd name="connsiteX20" fmla="*/ 13415 w 1362943"/>
                                                                                          <a:gd name="connsiteY20" fmla="*/ 1363383 h 3037497"/>
                                                                                          <a:gd name="connsiteX21" fmla="*/ 76915 w 1362943"/>
                                                                                          <a:gd name="connsiteY21" fmla="*/ 1318933 h 3037497"/>
                                                                                          <a:gd name="connsiteX22" fmla="*/ 210265 w 1362943"/>
                                                                                          <a:gd name="connsiteY22" fmla="*/ 1109383 h 3037497"/>
                                                                                          <a:gd name="connsiteX23" fmla="*/ 330915 w 1362943"/>
                                                                                          <a:gd name="connsiteY23" fmla="*/ 702983 h 3037497"/>
                                                                                          <a:gd name="connsiteX24" fmla="*/ 369015 w 1362943"/>
                                                                                          <a:gd name="connsiteY24" fmla="*/ 372783 h 3037497"/>
                                                                                          <a:gd name="connsiteX25" fmla="*/ 303496 w 1362943"/>
                                                                                          <a:gd name="connsiteY25" fmla="*/ 210019 h 3037497"/>
                                                                                          <a:gd name="connsiteX26" fmla="*/ 267415 w 1362943"/>
                                                                                          <a:gd name="connsiteY26" fmla="*/ 169583 h 3037497"/>
                                                                                          <a:gd name="connsiteX27" fmla="*/ 222965 w 1362943"/>
                                                                                          <a:gd name="connsiteY27" fmla="*/ 144183 h 3037497"/>
                                                                                          <a:gd name="connsiteX28" fmla="*/ 197565 w 1362943"/>
                                                                                          <a:gd name="connsiteY28" fmla="*/ 144183 h 3037497"/>
                                                                                          <a:gd name="connsiteX29" fmla="*/ 216615 w 1362943"/>
                                                                                          <a:gd name="connsiteY29" fmla="*/ 125133 h 3037497"/>
                                                                                          <a:gd name="connsiteX30" fmla="*/ 278260 w 1362943"/>
                                                                                          <a:gd name="connsiteY30" fmla="*/ 67983 h 3037497"/>
                                                                                          <a:gd name="connsiteX31" fmla="*/ 331363 w 1362943"/>
                                                                                          <a:gd name="connsiteY31" fmla="*/ 0 h 3037497"/>
                                                                                          <a:gd name="connsiteX32" fmla="*/ 388778 w 1362943"/>
                                                                                          <a:gd name="connsiteY32" fmla="*/ 37820 h 3037497"/>
                                                                                          <a:gd name="connsiteX33" fmla="*/ 513353 w 1362943"/>
                                                                                          <a:gd name="connsiteY33" fmla="*/ 220383 h 3037497"/>
                                                                                          <a:gd name="connsiteX34" fmla="*/ 627522 w 1362943"/>
                                                                                          <a:gd name="connsiteY34" fmla="*/ 310076 h 3037497"/>
                                                                                          <a:gd name="connsiteX35" fmla="*/ 715265 w 1362943"/>
                                                                                          <a:gd name="connsiteY35" fmla="*/ 378220 h 3037497"/>
                                                                                          <a:gd name="connsiteX36" fmla="*/ 773559 w 1362943"/>
                                                                                          <a:gd name="connsiteY36" fmla="*/ 399770 h 3037497"/>
                                                                                          <a:gd name="connsiteX37" fmla="*/ 819508 w 1362943"/>
                                                                                          <a:gd name="connsiteY37" fmla="*/ 413371 h 3037497"/>
                                                                                          <a:gd name="connsiteX38" fmla="*/ 838915 w 1362943"/>
                                                                                          <a:gd name="connsiteY38" fmla="*/ 446602 h 3037497"/>
                                                                                          <a:gd name="connsiteX39" fmla="*/ 836489 w 1362943"/>
                                                                                          <a:gd name="connsiteY39" fmla="*/ 426073 h 3037497"/>
                                                                                          <a:gd name="connsiteX40" fmla="*/ 851615 w 1362943"/>
                                                                                          <a:gd name="connsiteY40" fmla="*/ 429020 h 3037497"/>
                                                                                          <a:gd name="connsiteX41" fmla="*/ 854502 w 1362943"/>
                                                                                          <a:gd name="connsiteY41" fmla="*/ 441833 h 3037497"/>
                                                                                          <a:gd name="connsiteX42" fmla="*/ 866982 w 1362943"/>
                                                                                          <a:gd name="connsiteY42" fmla="*/ 418021 h 3037497"/>
                                                                                          <a:gd name="connsiteX43" fmla="*/ 710002 w 1362943"/>
                                                                                          <a:gd name="connsiteY43" fmla="*/ 193396 h 3037497"/>
                                                                                          <a:gd name="connsiteX44" fmla="*/ 690594 w 1362943"/>
                                                                                          <a:gd name="connsiteY44" fmla="*/ 186251 h 3037497"/>
                                                                                          <a:gd name="connsiteX45" fmla="*/ 673613 w 1362943"/>
                                                                                          <a:gd name="connsiteY45" fmla="*/ 171964 h 3037497"/>
                                                                                          <a:gd name="connsiteX46" fmla="*/ 663910 w 1362943"/>
                                                                                          <a:gd name="connsiteY46" fmla="*/ 152914 h 3037497"/>
                                                                                          <a:gd name="connsiteX47" fmla="*/ 656632 w 1362943"/>
                                                                                          <a:gd name="connsiteY47" fmla="*/ 129101 h 3037497"/>
                                                                                          <a:gd name="connsiteX48" fmla="*/ 676037 w 1362943"/>
                                                                                          <a:gd name="connsiteY48" fmla="*/ 110053 h 3037497"/>
                                                                                          <a:gd name="connsiteX49" fmla="*/ 693020 w 1362943"/>
                                                                                          <a:gd name="connsiteY49" fmla="*/ 129101 h 3037497"/>
                                                                                          <a:gd name="connsiteX50" fmla="*/ 773071 w 1362943"/>
                                                                                          <a:gd name="connsiteY50" fmla="*/ 195776 h 3037497"/>
                                                                                          <a:gd name="connsiteX51" fmla="*/ 872529 w 1362943"/>
                                                                                          <a:gd name="connsiteY51" fmla="*/ 255308 h 3037497"/>
                                                                                          <a:gd name="connsiteX52" fmla="*/ 896789 w 1362943"/>
                                                                                          <a:gd name="connsiteY52" fmla="*/ 271976 h 3037497"/>
                                                                                          <a:gd name="connsiteX53" fmla="*/ 953204 w 1362943"/>
                                                                                          <a:gd name="connsiteY53" fmla="*/ 347058 h 3037497"/>
                                                                                          <a:gd name="connsiteX54" fmla="*/ 975761 w 1362943"/>
                                                                                          <a:gd name="connsiteY54" fmla="*/ 410883 h 3037497"/>
                                                                                          <a:gd name="connsiteX55" fmla="*/ 1010489 w 1362943"/>
                                                                                          <a:gd name="connsiteY55" fmla="*/ 444855 h 3037497"/>
                                                                                          <a:gd name="connsiteX56" fmla="*/ 1042115 w 1362943"/>
                                                                                          <a:gd name="connsiteY56" fmla="*/ 525183 h 3037497"/>
                                                                                          <a:gd name="connsiteX57" fmla="*/ 1073865 w 1362943"/>
                                                                                          <a:gd name="connsiteY57" fmla="*/ 544233 h 3037497"/>
                                                                                          <a:gd name="connsiteX58" fmla="*/ 1137365 w 1362943"/>
                                                                                          <a:gd name="connsiteY58" fmla="*/ 652183 h 3037497"/>
                                                                                          <a:gd name="connsiteX59" fmla="*/ 1213565 w 1362943"/>
                                                                                          <a:gd name="connsiteY59" fmla="*/ 722033 h 3037497"/>
                                                                                          <a:gd name="connsiteX60" fmla="*/ 1213565 w 1362943"/>
                                                                                          <a:gd name="connsiteY60" fmla="*/ 791883 h 3037497"/>
                                                                                          <a:gd name="connsiteX61" fmla="*/ 1213565 w 1362943"/>
                                                                                          <a:gd name="connsiteY61" fmla="*/ 944283 h 3037497"/>
                                                                                          <a:gd name="connsiteX62" fmla="*/ 1219915 w 1362943"/>
                                                                                          <a:gd name="connsiteY62" fmla="*/ 1058583 h 3037497"/>
                                                                                          <a:gd name="connsiteX63" fmla="*/ 1207215 w 1362943"/>
                                                                                          <a:gd name="connsiteY63" fmla="*/ 1096683 h 3037497"/>
                                                                                          <a:gd name="connsiteX64" fmla="*/ 1004015 w 1362943"/>
                                                                                          <a:gd name="connsiteY64" fmla="*/ 1122083 h 3037497"/>
                                                                                          <a:gd name="connsiteX65" fmla="*/ 902415 w 1362943"/>
                                                                                          <a:gd name="connsiteY65" fmla="*/ 1122083 h 3037497"/>
                                                                                          <a:gd name="connsiteX66" fmla="*/ 794465 w 1362943"/>
                                                                                          <a:gd name="connsiteY66" fmla="*/ 1122083 h 3037497"/>
                                                                                          <a:gd name="connsiteX67" fmla="*/ 737315 w 1362943"/>
                                                                                          <a:gd name="connsiteY67" fmla="*/ 1141133 h 3037497"/>
                                                                                          <a:gd name="connsiteX68" fmla="*/ 724615 w 1362943"/>
                                                                                          <a:gd name="connsiteY68" fmla="*/ 1191933 h 3037497"/>
                                                                                          <a:gd name="connsiteX69" fmla="*/ 724615 w 1362943"/>
                                                                                          <a:gd name="connsiteY69" fmla="*/ 1255433 h 3037497"/>
                                                                                          <a:gd name="connsiteX70" fmla="*/ 724615 w 1362943"/>
                                                                                          <a:gd name="connsiteY70" fmla="*/ 1331633 h 3037497"/>
                                                                                          <a:gd name="connsiteX71" fmla="*/ 743665 w 1362943"/>
                                                                                          <a:gd name="connsiteY71" fmla="*/ 1388783 h 3037497"/>
                                                                                          <a:gd name="connsiteX72" fmla="*/ 756365 w 1362943"/>
                                                                                          <a:gd name="connsiteY72" fmla="*/ 1414183 h 3037497"/>
                                                                                          <a:gd name="connsiteX73" fmla="*/ 767211 w 1362943"/>
                                                                                          <a:gd name="connsiteY73" fmla="*/ 1433233 h 3037497"/>
                                                                                          <a:gd name="connsiteX74" fmla="*/ 770778 w 1362943"/>
                                                                                          <a:gd name="connsiteY74" fmla="*/ 1447520 h 3037497"/>
                                                                                          <a:gd name="connsiteX75" fmla="*/ 759005 w 1362943"/>
                                                                                          <a:gd name="connsiteY75" fmla="*/ 1449108 h 3037497"/>
                                                                                          <a:gd name="connsiteX76" fmla="*/ 759361 w 1362943"/>
                                                                                          <a:gd name="connsiteY76" fmla="*/ 1458633 h 3037497"/>
                                                                                          <a:gd name="connsiteX77" fmla="*/ 769065 w 1362943"/>
                                                                                          <a:gd name="connsiteY77" fmla="*/ 1484033 h 3037497"/>
                                                                                          <a:gd name="connsiteX78" fmla="*/ 769065 w 1362943"/>
                                                                                          <a:gd name="connsiteY78" fmla="*/ 1484033 h 3037497"/>
                                                                                          <a:gd name="connsiteX79" fmla="*/ 769065 w 1362943"/>
                                                                                          <a:gd name="connsiteY79" fmla="*/ 1522133 h 3037497"/>
                                                                                          <a:gd name="connsiteX80" fmla="*/ 686515 w 1362943"/>
                                                                                          <a:gd name="connsiteY80" fmla="*/ 1484033 h 3037497"/>
                                                                                          <a:gd name="connsiteX81" fmla="*/ 591265 w 1362943"/>
                                                                                          <a:gd name="connsiteY81" fmla="*/ 1534833 h 3037497"/>
                                                                                          <a:gd name="connsiteX82" fmla="*/ 483315 w 1362943"/>
                                                                                          <a:gd name="connsiteY82" fmla="*/ 1693583 h 3037497"/>
                                                                                          <a:gd name="connsiteX83" fmla="*/ 476965 w 1362943"/>
                                                                                          <a:gd name="connsiteY83" fmla="*/ 1807883 h 3037497"/>
                                                                                          <a:gd name="connsiteX84" fmla="*/ 502365 w 1362943"/>
                                                                                          <a:gd name="connsiteY84" fmla="*/ 1928533 h 3037497"/>
                                                                                          <a:gd name="connsiteX85" fmla="*/ 502365 w 1362943"/>
                                                                                          <a:gd name="connsiteY85" fmla="*/ 2068233 h 3037497"/>
                                                                                          <a:gd name="connsiteX86" fmla="*/ 502365 w 1362943"/>
                                                                                          <a:gd name="connsiteY86" fmla="*/ 2246033 h 3037497"/>
                                                                                          <a:gd name="connsiteX87" fmla="*/ 502365 w 1362943"/>
                                                                                          <a:gd name="connsiteY87" fmla="*/ 2404783 h 3037497"/>
                                                                                          <a:gd name="connsiteX88" fmla="*/ 502365 w 1362943"/>
                                                                                          <a:gd name="connsiteY88" fmla="*/ 2538133 h 3037497"/>
                                                                                          <a:gd name="connsiteX89" fmla="*/ 515065 w 1362943"/>
                                                                                          <a:gd name="connsiteY89" fmla="*/ 2627033 h 3037497"/>
                                                                                          <a:gd name="connsiteX90" fmla="*/ 584915 w 1362943"/>
                                                                                          <a:gd name="connsiteY90" fmla="*/ 2639733 h 3037497"/>
                                                                                          <a:gd name="connsiteX91" fmla="*/ 661115 w 1362943"/>
                                                                                          <a:gd name="connsiteY91" fmla="*/ 2614333 h 3037497"/>
                                                                                          <a:gd name="connsiteX92" fmla="*/ 699215 w 1362943"/>
                                                                                          <a:gd name="connsiteY92" fmla="*/ 2563533 h 3037497"/>
                                                                                          <a:gd name="connsiteX93" fmla="*/ 712153 w 1362943"/>
                                                                                          <a:gd name="connsiteY93" fmla="*/ 2550833 h 3037497"/>
                                                                                          <a:gd name="connsiteX94" fmla="*/ 762715 w 1362943"/>
                                                                                          <a:gd name="connsiteY94" fmla="*/ 2588248 h 3037497"/>
                                                                                          <a:gd name="connsiteX95" fmla="*/ 813515 w 1362943"/>
                                                                                          <a:gd name="connsiteY95" fmla="*/ 2633383 h 3037497"/>
                                                                                          <a:gd name="connsiteX96" fmla="*/ 838915 w 1362943"/>
                                                                                          <a:gd name="connsiteY96" fmla="*/ 2633383 h 3037497"/>
                                                                                          <a:gd name="connsiteX97" fmla="*/ 832565 w 1362943"/>
                                                                                          <a:gd name="connsiteY97" fmla="*/ 2595283 h 3037497"/>
                                                                                          <a:gd name="connsiteX98" fmla="*/ 819865 w 1362943"/>
                                                                                          <a:gd name="connsiteY98" fmla="*/ 2588933 h 3037497"/>
                                                                                          <a:gd name="connsiteX99" fmla="*/ 889879 w 1362943"/>
                                                                                          <a:gd name="connsiteY99" fmla="*/ 2604563 h 3037497"/>
                                                                                          <a:gd name="connsiteX100" fmla="*/ 1010365 w 1362943"/>
                                                                                          <a:gd name="connsiteY100" fmla="*/ 2715933 h 3037497"/>
                                                                                          <a:gd name="connsiteX101" fmla="*/ 1054815 w 1362943"/>
                                                                                          <a:gd name="connsiteY101" fmla="*/ 2728633 h 3037497"/>
                                                                                          <a:gd name="connsiteX102" fmla="*/ 1029415 w 1362943"/>
                                                                                          <a:gd name="connsiteY102" fmla="*/ 2671483 h 3037497"/>
                                                                                          <a:gd name="connsiteX103" fmla="*/ 1023065 w 1362943"/>
                                                                                          <a:gd name="connsiteY103" fmla="*/ 2627033 h 3037497"/>
                                                                                          <a:gd name="connsiteX104" fmla="*/ 1029415 w 1362943"/>
                                                                                          <a:gd name="connsiteY104" fmla="*/ 2620683 h 3037497"/>
                                                                                          <a:gd name="connsiteX105" fmla="*/ 1070820 w 1362943"/>
                                                                                          <a:gd name="connsiteY105" fmla="*/ 2630877 h 3037497"/>
                                                                                          <a:gd name="connsiteX106" fmla="*/ 1238965 w 1362943"/>
                                                                                          <a:gd name="connsiteY106" fmla="*/ 2741333 h 3037497"/>
                                                                                          <a:gd name="connsiteX107" fmla="*/ 1355232 w 1362943"/>
                                                                                          <a:gd name="connsiteY107" fmla="*/ 3027990 h 3037497"/>
                                                                                          <a:gd name="connsiteX0" fmla="*/ 1355232 w 1362943"/>
                                                                                          <a:gd name="connsiteY0" fmla="*/ 3027990 h 3037497"/>
                                                                                          <a:gd name="connsiteX1" fmla="*/ 1016715 w 1362943"/>
                                                                                          <a:gd name="connsiteY1" fmla="*/ 2900083 h 3037497"/>
                                                                                          <a:gd name="connsiteX2" fmla="*/ 1034618 w 1362943"/>
                                                                                          <a:gd name="connsiteY2" fmla="*/ 2947198 h 3037497"/>
                                                                                          <a:gd name="connsiteX3" fmla="*/ 1042115 w 1362943"/>
                                                                                          <a:gd name="connsiteY3" fmla="*/ 3036608 h 3037497"/>
                                                                                          <a:gd name="connsiteX4" fmla="*/ 788115 w 1362943"/>
                                                                                          <a:gd name="connsiteY4" fmla="*/ 2887383 h 3037497"/>
                                                                                          <a:gd name="connsiteX5" fmla="*/ 391418 w 1362943"/>
                                                                                          <a:gd name="connsiteY5" fmla="*/ 2654021 h 3037497"/>
                                                                                          <a:gd name="connsiteX6" fmla="*/ 377664 w 1362943"/>
                                                                                          <a:gd name="connsiteY6" fmla="*/ 2684183 h 3037497"/>
                                                                                          <a:gd name="connsiteX7" fmla="*/ 349965 w 1362943"/>
                                                                                          <a:gd name="connsiteY7" fmla="*/ 2728633 h 3037497"/>
                                                                                          <a:gd name="connsiteX8" fmla="*/ 51515 w 1362943"/>
                                                                                          <a:gd name="connsiteY8" fmla="*/ 2595283 h 3037497"/>
                                                                                          <a:gd name="connsiteX9" fmla="*/ 38815 w 1362943"/>
                                                                                          <a:gd name="connsiteY9" fmla="*/ 2557183 h 3037497"/>
                                                                                          <a:gd name="connsiteX10" fmla="*/ 57865 w 1362943"/>
                                                                                          <a:gd name="connsiteY10" fmla="*/ 2512733 h 3037497"/>
                                                                                          <a:gd name="connsiteX11" fmla="*/ 48837 w 1362943"/>
                                                                                          <a:gd name="connsiteY11" fmla="*/ 2476284 h 3037497"/>
                                                                                          <a:gd name="connsiteX12" fmla="*/ 115015 w 1362943"/>
                                                                                          <a:gd name="connsiteY12" fmla="*/ 2284133 h 3037497"/>
                                                                                          <a:gd name="connsiteX13" fmla="*/ 216615 w 1362943"/>
                                                                                          <a:gd name="connsiteY13" fmla="*/ 1941233 h 3037497"/>
                                                                                          <a:gd name="connsiteX14" fmla="*/ 273765 w 1362943"/>
                                                                                          <a:gd name="connsiteY14" fmla="*/ 1801533 h 3037497"/>
                                                                                          <a:gd name="connsiteX15" fmla="*/ 254715 w 1362943"/>
                                                                                          <a:gd name="connsiteY15" fmla="*/ 1680883 h 3037497"/>
                                                                                          <a:gd name="connsiteX16" fmla="*/ 203915 w 1362943"/>
                                                                                          <a:gd name="connsiteY16" fmla="*/ 1611033 h 3037497"/>
                                                                                          <a:gd name="connsiteX17" fmla="*/ 64215 w 1362943"/>
                                                                                          <a:gd name="connsiteY17" fmla="*/ 1522133 h 3037497"/>
                                                                                          <a:gd name="connsiteX18" fmla="*/ 26115 w 1362943"/>
                                                                                          <a:gd name="connsiteY18" fmla="*/ 1464983 h 3037497"/>
                                                                                          <a:gd name="connsiteX19" fmla="*/ 715 w 1362943"/>
                                                                                          <a:gd name="connsiteY19" fmla="*/ 1420533 h 3037497"/>
                                                                                          <a:gd name="connsiteX20" fmla="*/ 13415 w 1362943"/>
                                                                                          <a:gd name="connsiteY20" fmla="*/ 1363383 h 3037497"/>
                                                                                          <a:gd name="connsiteX21" fmla="*/ 76915 w 1362943"/>
                                                                                          <a:gd name="connsiteY21" fmla="*/ 1318933 h 3037497"/>
                                                                                          <a:gd name="connsiteX22" fmla="*/ 210265 w 1362943"/>
                                                                                          <a:gd name="connsiteY22" fmla="*/ 1109383 h 3037497"/>
                                                                                          <a:gd name="connsiteX23" fmla="*/ 330915 w 1362943"/>
                                                                                          <a:gd name="connsiteY23" fmla="*/ 702983 h 3037497"/>
                                                                                          <a:gd name="connsiteX24" fmla="*/ 369015 w 1362943"/>
                                                                                          <a:gd name="connsiteY24" fmla="*/ 372783 h 3037497"/>
                                                                                          <a:gd name="connsiteX25" fmla="*/ 303496 w 1362943"/>
                                                                                          <a:gd name="connsiteY25" fmla="*/ 210019 h 3037497"/>
                                                                                          <a:gd name="connsiteX26" fmla="*/ 267415 w 1362943"/>
                                                                                          <a:gd name="connsiteY26" fmla="*/ 169583 h 3037497"/>
                                                                                          <a:gd name="connsiteX27" fmla="*/ 222965 w 1362943"/>
                                                                                          <a:gd name="connsiteY27" fmla="*/ 144183 h 3037497"/>
                                                                                          <a:gd name="connsiteX28" fmla="*/ 197565 w 1362943"/>
                                                                                          <a:gd name="connsiteY28" fmla="*/ 144183 h 3037497"/>
                                                                                          <a:gd name="connsiteX29" fmla="*/ 216615 w 1362943"/>
                                                                                          <a:gd name="connsiteY29" fmla="*/ 125133 h 3037497"/>
                                                                                          <a:gd name="connsiteX30" fmla="*/ 278260 w 1362943"/>
                                                                                          <a:gd name="connsiteY30" fmla="*/ 67983 h 3037497"/>
                                                                                          <a:gd name="connsiteX31" fmla="*/ 331363 w 1362943"/>
                                                                                          <a:gd name="connsiteY31" fmla="*/ 0 h 3037497"/>
                                                                                          <a:gd name="connsiteX32" fmla="*/ 388778 w 1362943"/>
                                                                                          <a:gd name="connsiteY32" fmla="*/ 37820 h 3037497"/>
                                                                                          <a:gd name="connsiteX33" fmla="*/ 513353 w 1362943"/>
                                                                                          <a:gd name="connsiteY33" fmla="*/ 220383 h 3037497"/>
                                                                                          <a:gd name="connsiteX34" fmla="*/ 627522 w 1362943"/>
                                                                                          <a:gd name="connsiteY34" fmla="*/ 310076 h 3037497"/>
                                                                                          <a:gd name="connsiteX35" fmla="*/ 715265 w 1362943"/>
                                                                                          <a:gd name="connsiteY35" fmla="*/ 378220 h 3037497"/>
                                                                                          <a:gd name="connsiteX36" fmla="*/ 773559 w 1362943"/>
                                                                                          <a:gd name="connsiteY36" fmla="*/ 399770 h 3037497"/>
                                                                                          <a:gd name="connsiteX37" fmla="*/ 819508 w 1362943"/>
                                                                                          <a:gd name="connsiteY37" fmla="*/ 413371 h 3037497"/>
                                                                                          <a:gd name="connsiteX38" fmla="*/ 838915 w 1362943"/>
                                                                                          <a:gd name="connsiteY38" fmla="*/ 446602 h 3037497"/>
                                                                                          <a:gd name="connsiteX39" fmla="*/ 836489 w 1362943"/>
                                                                                          <a:gd name="connsiteY39" fmla="*/ 426073 h 3037497"/>
                                                                                          <a:gd name="connsiteX40" fmla="*/ 851615 w 1362943"/>
                                                                                          <a:gd name="connsiteY40" fmla="*/ 429020 h 3037497"/>
                                                                                          <a:gd name="connsiteX41" fmla="*/ 854502 w 1362943"/>
                                                                                          <a:gd name="connsiteY41" fmla="*/ 441833 h 3037497"/>
                                                                                          <a:gd name="connsiteX42" fmla="*/ 866982 w 1362943"/>
                                                                                          <a:gd name="connsiteY42" fmla="*/ 418021 h 3037497"/>
                                                                                          <a:gd name="connsiteX43" fmla="*/ 710002 w 1362943"/>
                                                                                          <a:gd name="connsiteY43" fmla="*/ 193396 h 3037497"/>
                                                                                          <a:gd name="connsiteX44" fmla="*/ 690594 w 1362943"/>
                                                                                          <a:gd name="connsiteY44" fmla="*/ 186251 h 3037497"/>
                                                                                          <a:gd name="connsiteX45" fmla="*/ 673613 w 1362943"/>
                                                                                          <a:gd name="connsiteY45" fmla="*/ 171964 h 3037497"/>
                                                                                          <a:gd name="connsiteX46" fmla="*/ 663910 w 1362943"/>
                                                                                          <a:gd name="connsiteY46" fmla="*/ 152914 h 3037497"/>
                                                                                          <a:gd name="connsiteX47" fmla="*/ 656632 w 1362943"/>
                                                                                          <a:gd name="connsiteY47" fmla="*/ 129101 h 3037497"/>
                                                                                          <a:gd name="connsiteX48" fmla="*/ 676037 w 1362943"/>
                                                                                          <a:gd name="connsiteY48" fmla="*/ 110053 h 3037497"/>
                                                                                          <a:gd name="connsiteX49" fmla="*/ 693020 w 1362943"/>
                                                                                          <a:gd name="connsiteY49" fmla="*/ 129101 h 3037497"/>
                                                                                          <a:gd name="connsiteX50" fmla="*/ 773071 w 1362943"/>
                                                                                          <a:gd name="connsiteY50" fmla="*/ 195776 h 3037497"/>
                                                                                          <a:gd name="connsiteX51" fmla="*/ 872529 w 1362943"/>
                                                                                          <a:gd name="connsiteY51" fmla="*/ 255308 h 3037497"/>
                                                                                          <a:gd name="connsiteX52" fmla="*/ 896789 w 1362943"/>
                                                                                          <a:gd name="connsiteY52" fmla="*/ 271976 h 3037497"/>
                                                                                          <a:gd name="connsiteX53" fmla="*/ 953204 w 1362943"/>
                                                                                          <a:gd name="connsiteY53" fmla="*/ 347058 h 3037497"/>
                                                                                          <a:gd name="connsiteX54" fmla="*/ 983233 w 1362943"/>
                                                                                          <a:gd name="connsiteY54" fmla="*/ 398658 h 3037497"/>
                                                                                          <a:gd name="connsiteX55" fmla="*/ 1010489 w 1362943"/>
                                                                                          <a:gd name="connsiteY55" fmla="*/ 444855 h 3037497"/>
                                                                                          <a:gd name="connsiteX56" fmla="*/ 1042115 w 1362943"/>
                                                                                          <a:gd name="connsiteY56" fmla="*/ 525183 h 3037497"/>
                                                                                          <a:gd name="connsiteX57" fmla="*/ 1073865 w 1362943"/>
                                                                                          <a:gd name="connsiteY57" fmla="*/ 544233 h 3037497"/>
                                                                                          <a:gd name="connsiteX58" fmla="*/ 1137365 w 1362943"/>
                                                                                          <a:gd name="connsiteY58" fmla="*/ 652183 h 3037497"/>
                                                                                          <a:gd name="connsiteX59" fmla="*/ 1213565 w 1362943"/>
                                                                                          <a:gd name="connsiteY59" fmla="*/ 722033 h 3037497"/>
                                                                                          <a:gd name="connsiteX60" fmla="*/ 1213565 w 1362943"/>
                                                                                          <a:gd name="connsiteY60" fmla="*/ 791883 h 3037497"/>
                                                                                          <a:gd name="connsiteX61" fmla="*/ 1213565 w 1362943"/>
                                                                                          <a:gd name="connsiteY61" fmla="*/ 944283 h 3037497"/>
                                                                                          <a:gd name="connsiteX62" fmla="*/ 1219915 w 1362943"/>
                                                                                          <a:gd name="connsiteY62" fmla="*/ 1058583 h 3037497"/>
                                                                                          <a:gd name="connsiteX63" fmla="*/ 1207215 w 1362943"/>
                                                                                          <a:gd name="connsiteY63" fmla="*/ 1096683 h 3037497"/>
                                                                                          <a:gd name="connsiteX64" fmla="*/ 1004015 w 1362943"/>
                                                                                          <a:gd name="connsiteY64" fmla="*/ 1122083 h 3037497"/>
                                                                                          <a:gd name="connsiteX65" fmla="*/ 902415 w 1362943"/>
                                                                                          <a:gd name="connsiteY65" fmla="*/ 1122083 h 3037497"/>
                                                                                          <a:gd name="connsiteX66" fmla="*/ 794465 w 1362943"/>
                                                                                          <a:gd name="connsiteY66" fmla="*/ 1122083 h 3037497"/>
                                                                                          <a:gd name="connsiteX67" fmla="*/ 737315 w 1362943"/>
                                                                                          <a:gd name="connsiteY67" fmla="*/ 1141133 h 3037497"/>
                                                                                          <a:gd name="connsiteX68" fmla="*/ 724615 w 1362943"/>
                                                                                          <a:gd name="connsiteY68" fmla="*/ 1191933 h 3037497"/>
                                                                                          <a:gd name="connsiteX69" fmla="*/ 724615 w 1362943"/>
                                                                                          <a:gd name="connsiteY69" fmla="*/ 1255433 h 3037497"/>
                                                                                          <a:gd name="connsiteX70" fmla="*/ 724615 w 1362943"/>
                                                                                          <a:gd name="connsiteY70" fmla="*/ 1331633 h 3037497"/>
                                                                                          <a:gd name="connsiteX71" fmla="*/ 743665 w 1362943"/>
                                                                                          <a:gd name="connsiteY71" fmla="*/ 1388783 h 3037497"/>
                                                                                          <a:gd name="connsiteX72" fmla="*/ 756365 w 1362943"/>
                                                                                          <a:gd name="connsiteY72" fmla="*/ 1414183 h 3037497"/>
                                                                                          <a:gd name="connsiteX73" fmla="*/ 767211 w 1362943"/>
                                                                                          <a:gd name="connsiteY73" fmla="*/ 1433233 h 3037497"/>
                                                                                          <a:gd name="connsiteX74" fmla="*/ 770778 w 1362943"/>
                                                                                          <a:gd name="connsiteY74" fmla="*/ 1447520 h 3037497"/>
                                                                                          <a:gd name="connsiteX75" fmla="*/ 759005 w 1362943"/>
                                                                                          <a:gd name="connsiteY75" fmla="*/ 1449108 h 3037497"/>
                                                                                          <a:gd name="connsiteX76" fmla="*/ 759361 w 1362943"/>
                                                                                          <a:gd name="connsiteY76" fmla="*/ 1458633 h 3037497"/>
                                                                                          <a:gd name="connsiteX77" fmla="*/ 769065 w 1362943"/>
                                                                                          <a:gd name="connsiteY77" fmla="*/ 1484033 h 3037497"/>
                                                                                          <a:gd name="connsiteX78" fmla="*/ 769065 w 1362943"/>
                                                                                          <a:gd name="connsiteY78" fmla="*/ 1484033 h 3037497"/>
                                                                                          <a:gd name="connsiteX79" fmla="*/ 769065 w 1362943"/>
                                                                                          <a:gd name="connsiteY79" fmla="*/ 1522133 h 3037497"/>
                                                                                          <a:gd name="connsiteX80" fmla="*/ 686515 w 1362943"/>
                                                                                          <a:gd name="connsiteY80" fmla="*/ 1484033 h 3037497"/>
                                                                                          <a:gd name="connsiteX81" fmla="*/ 591265 w 1362943"/>
                                                                                          <a:gd name="connsiteY81" fmla="*/ 1534833 h 3037497"/>
                                                                                          <a:gd name="connsiteX82" fmla="*/ 483315 w 1362943"/>
                                                                                          <a:gd name="connsiteY82" fmla="*/ 1693583 h 3037497"/>
                                                                                          <a:gd name="connsiteX83" fmla="*/ 476965 w 1362943"/>
                                                                                          <a:gd name="connsiteY83" fmla="*/ 1807883 h 3037497"/>
                                                                                          <a:gd name="connsiteX84" fmla="*/ 502365 w 1362943"/>
                                                                                          <a:gd name="connsiteY84" fmla="*/ 1928533 h 3037497"/>
                                                                                          <a:gd name="connsiteX85" fmla="*/ 502365 w 1362943"/>
                                                                                          <a:gd name="connsiteY85" fmla="*/ 2068233 h 3037497"/>
                                                                                          <a:gd name="connsiteX86" fmla="*/ 502365 w 1362943"/>
                                                                                          <a:gd name="connsiteY86" fmla="*/ 2246033 h 3037497"/>
                                                                                          <a:gd name="connsiteX87" fmla="*/ 502365 w 1362943"/>
                                                                                          <a:gd name="connsiteY87" fmla="*/ 2404783 h 3037497"/>
                                                                                          <a:gd name="connsiteX88" fmla="*/ 502365 w 1362943"/>
                                                                                          <a:gd name="connsiteY88" fmla="*/ 2538133 h 3037497"/>
                                                                                          <a:gd name="connsiteX89" fmla="*/ 515065 w 1362943"/>
                                                                                          <a:gd name="connsiteY89" fmla="*/ 2627033 h 3037497"/>
                                                                                          <a:gd name="connsiteX90" fmla="*/ 584915 w 1362943"/>
                                                                                          <a:gd name="connsiteY90" fmla="*/ 2639733 h 3037497"/>
                                                                                          <a:gd name="connsiteX91" fmla="*/ 661115 w 1362943"/>
                                                                                          <a:gd name="connsiteY91" fmla="*/ 2614333 h 3037497"/>
                                                                                          <a:gd name="connsiteX92" fmla="*/ 699215 w 1362943"/>
                                                                                          <a:gd name="connsiteY92" fmla="*/ 2563533 h 3037497"/>
                                                                                          <a:gd name="connsiteX93" fmla="*/ 712153 w 1362943"/>
                                                                                          <a:gd name="connsiteY93" fmla="*/ 2550833 h 3037497"/>
                                                                                          <a:gd name="connsiteX94" fmla="*/ 762715 w 1362943"/>
                                                                                          <a:gd name="connsiteY94" fmla="*/ 2588248 h 3037497"/>
                                                                                          <a:gd name="connsiteX95" fmla="*/ 813515 w 1362943"/>
                                                                                          <a:gd name="connsiteY95" fmla="*/ 2633383 h 3037497"/>
                                                                                          <a:gd name="connsiteX96" fmla="*/ 838915 w 1362943"/>
                                                                                          <a:gd name="connsiteY96" fmla="*/ 2633383 h 3037497"/>
                                                                                          <a:gd name="connsiteX97" fmla="*/ 832565 w 1362943"/>
                                                                                          <a:gd name="connsiteY97" fmla="*/ 2595283 h 3037497"/>
                                                                                          <a:gd name="connsiteX98" fmla="*/ 819865 w 1362943"/>
                                                                                          <a:gd name="connsiteY98" fmla="*/ 2588933 h 3037497"/>
                                                                                          <a:gd name="connsiteX99" fmla="*/ 889879 w 1362943"/>
                                                                                          <a:gd name="connsiteY99" fmla="*/ 2604563 h 3037497"/>
                                                                                          <a:gd name="connsiteX100" fmla="*/ 1010365 w 1362943"/>
                                                                                          <a:gd name="connsiteY100" fmla="*/ 2715933 h 3037497"/>
                                                                                          <a:gd name="connsiteX101" fmla="*/ 1054815 w 1362943"/>
                                                                                          <a:gd name="connsiteY101" fmla="*/ 2728633 h 3037497"/>
                                                                                          <a:gd name="connsiteX102" fmla="*/ 1029415 w 1362943"/>
                                                                                          <a:gd name="connsiteY102" fmla="*/ 2671483 h 3037497"/>
                                                                                          <a:gd name="connsiteX103" fmla="*/ 1023065 w 1362943"/>
                                                                                          <a:gd name="connsiteY103" fmla="*/ 2627033 h 3037497"/>
                                                                                          <a:gd name="connsiteX104" fmla="*/ 1029415 w 1362943"/>
                                                                                          <a:gd name="connsiteY104" fmla="*/ 2620683 h 3037497"/>
                                                                                          <a:gd name="connsiteX105" fmla="*/ 1070820 w 1362943"/>
                                                                                          <a:gd name="connsiteY105" fmla="*/ 2630877 h 3037497"/>
                                                                                          <a:gd name="connsiteX106" fmla="*/ 1238965 w 1362943"/>
                                                                                          <a:gd name="connsiteY106" fmla="*/ 2741333 h 3037497"/>
                                                                                          <a:gd name="connsiteX107" fmla="*/ 1355232 w 1362943"/>
                                                                                          <a:gd name="connsiteY107" fmla="*/ 3027990 h 3037497"/>
                                                                                          <a:gd name="connsiteX0" fmla="*/ 1355232 w 1362943"/>
                                                                                          <a:gd name="connsiteY0" fmla="*/ 3027990 h 3037497"/>
                                                                                          <a:gd name="connsiteX1" fmla="*/ 1016715 w 1362943"/>
                                                                                          <a:gd name="connsiteY1" fmla="*/ 2900083 h 3037497"/>
                                                                                          <a:gd name="connsiteX2" fmla="*/ 1034618 w 1362943"/>
                                                                                          <a:gd name="connsiteY2" fmla="*/ 2947198 h 3037497"/>
                                                                                          <a:gd name="connsiteX3" fmla="*/ 1042115 w 1362943"/>
                                                                                          <a:gd name="connsiteY3" fmla="*/ 3036608 h 3037497"/>
                                                                                          <a:gd name="connsiteX4" fmla="*/ 788115 w 1362943"/>
                                                                                          <a:gd name="connsiteY4" fmla="*/ 2887383 h 3037497"/>
                                                                                          <a:gd name="connsiteX5" fmla="*/ 391418 w 1362943"/>
                                                                                          <a:gd name="connsiteY5" fmla="*/ 2654021 h 3037497"/>
                                                                                          <a:gd name="connsiteX6" fmla="*/ 377664 w 1362943"/>
                                                                                          <a:gd name="connsiteY6" fmla="*/ 2684183 h 3037497"/>
                                                                                          <a:gd name="connsiteX7" fmla="*/ 349965 w 1362943"/>
                                                                                          <a:gd name="connsiteY7" fmla="*/ 2728633 h 3037497"/>
                                                                                          <a:gd name="connsiteX8" fmla="*/ 51515 w 1362943"/>
                                                                                          <a:gd name="connsiteY8" fmla="*/ 2595283 h 3037497"/>
                                                                                          <a:gd name="connsiteX9" fmla="*/ 38815 w 1362943"/>
                                                                                          <a:gd name="connsiteY9" fmla="*/ 2557183 h 3037497"/>
                                                                                          <a:gd name="connsiteX10" fmla="*/ 57865 w 1362943"/>
                                                                                          <a:gd name="connsiteY10" fmla="*/ 2512733 h 3037497"/>
                                                                                          <a:gd name="connsiteX11" fmla="*/ 48837 w 1362943"/>
                                                                                          <a:gd name="connsiteY11" fmla="*/ 2476284 h 3037497"/>
                                                                                          <a:gd name="connsiteX12" fmla="*/ 115015 w 1362943"/>
                                                                                          <a:gd name="connsiteY12" fmla="*/ 2284133 h 3037497"/>
                                                                                          <a:gd name="connsiteX13" fmla="*/ 216615 w 1362943"/>
                                                                                          <a:gd name="connsiteY13" fmla="*/ 1941233 h 3037497"/>
                                                                                          <a:gd name="connsiteX14" fmla="*/ 273765 w 1362943"/>
                                                                                          <a:gd name="connsiteY14" fmla="*/ 1801533 h 3037497"/>
                                                                                          <a:gd name="connsiteX15" fmla="*/ 254715 w 1362943"/>
                                                                                          <a:gd name="connsiteY15" fmla="*/ 1680883 h 3037497"/>
                                                                                          <a:gd name="connsiteX16" fmla="*/ 203915 w 1362943"/>
                                                                                          <a:gd name="connsiteY16" fmla="*/ 1611033 h 3037497"/>
                                                                                          <a:gd name="connsiteX17" fmla="*/ 64215 w 1362943"/>
                                                                                          <a:gd name="connsiteY17" fmla="*/ 1522133 h 3037497"/>
                                                                                          <a:gd name="connsiteX18" fmla="*/ 26115 w 1362943"/>
                                                                                          <a:gd name="connsiteY18" fmla="*/ 1464983 h 3037497"/>
                                                                                          <a:gd name="connsiteX19" fmla="*/ 715 w 1362943"/>
                                                                                          <a:gd name="connsiteY19" fmla="*/ 1420533 h 3037497"/>
                                                                                          <a:gd name="connsiteX20" fmla="*/ 13415 w 1362943"/>
                                                                                          <a:gd name="connsiteY20" fmla="*/ 1363383 h 3037497"/>
                                                                                          <a:gd name="connsiteX21" fmla="*/ 76915 w 1362943"/>
                                                                                          <a:gd name="connsiteY21" fmla="*/ 1318933 h 3037497"/>
                                                                                          <a:gd name="connsiteX22" fmla="*/ 210265 w 1362943"/>
                                                                                          <a:gd name="connsiteY22" fmla="*/ 1109383 h 3037497"/>
                                                                                          <a:gd name="connsiteX23" fmla="*/ 330915 w 1362943"/>
                                                                                          <a:gd name="connsiteY23" fmla="*/ 702983 h 3037497"/>
                                                                                          <a:gd name="connsiteX24" fmla="*/ 369015 w 1362943"/>
                                                                                          <a:gd name="connsiteY24" fmla="*/ 372783 h 3037497"/>
                                                                                          <a:gd name="connsiteX25" fmla="*/ 303496 w 1362943"/>
                                                                                          <a:gd name="connsiteY25" fmla="*/ 210019 h 3037497"/>
                                                                                          <a:gd name="connsiteX26" fmla="*/ 267415 w 1362943"/>
                                                                                          <a:gd name="connsiteY26" fmla="*/ 169583 h 3037497"/>
                                                                                          <a:gd name="connsiteX27" fmla="*/ 222965 w 1362943"/>
                                                                                          <a:gd name="connsiteY27" fmla="*/ 144183 h 3037497"/>
                                                                                          <a:gd name="connsiteX28" fmla="*/ 197565 w 1362943"/>
                                                                                          <a:gd name="connsiteY28" fmla="*/ 144183 h 3037497"/>
                                                                                          <a:gd name="connsiteX29" fmla="*/ 216615 w 1362943"/>
                                                                                          <a:gd name="connsiteY29" fmla="*/ 125133 h 3037497"/>
                                                                                          <a:gd name="connsiteX30" fmla="*/ 278260 w 1362943"/>
                                                                                          <a:gd name="connsiteY30" fmla="*/ 67983 h 3037497"/>
                                                                                          <a:gd name="connsiteX31" fmla="*/ 331363 w 1362943"/>
                                                                                          <a:gd name="connsiteY31" fmla="*/ 0 h 3037497"/>
                                                                                          <a:gd name="connsiteX32" fmla="*/ 388778 w 1362943"/>
                                                                                          <a:gd name="connsiteY32" fmla="*/ 37820 h 3037497"/>
                                                                                          <a:gd name="connsiteX33" fmla="*/ 513353 w 1362943"/>
                                                                                          <a:gd name="connsiteY33" fmla="*/ 220383 h 3037497"/>
                                                                                          <a:gd name="connsiteX34" fmla="*/ 627522 w 1362943"/>
                                                                                          <a:gd name="connsiteY34" fmla="*/ 310076 h 3037497"/>
                                                                                          <a:gd name="connsiteX35" fmla="*/ 715265 w 1362943"/>
                                                                                          <a:gd name="connsiteY35" fmla="*/ 378220 h 3037497"/>
                                                                                          <a:gd name="connsiteX36" fmla="*/ 773559 w 1362943"/>
                                                                                          <a:gd name="connsiteY36" fmla="*/ 399770 h 3037497"/>
                                                                                          <a:gd name="connsiteX37" fmla="*/ 819508 w 1362943"/>
                                                                                          <a:gd name="connsiteY37" fmla="*/ 413371 h 3037497"/>
                                                                                          <a:gd name="connsiteX38" fmla="*/ 838915 w 1362943"/>
                                                                                          <a:gd name="connsiteY38" fmla="*/ 446602 h 3037497"/>
                                                                                          <a:gd name="connsiteX39" fmla="*/ 836489 w 1362943"/>
                                                                                          <a:gd name="connsiteY39" fmla="*/ 426073 h 3037497"/>
                                                                                          <a:gd name="connsiteX40" fmla="*/ 851615 w 1362943"/>
                                                                                          <a:gd name="connsiteY40" fmla="*/ 429020 h 3037497"/>
                                                                                          <a:gd name="connsiteX41" fmla="*/ 854502 w 1362943"/>
                                                                                          <a:gd name="connsiteY41" fmla="*/ 441833 h 3037497"/>
                                                                                          <a:gd name="connsiteX42" fmla="*/ 866982 w 1362943"/>
                                                                                          <a:gd name="connsiteY42" fmla="*/ 418021 h 3037497"/>
                                                                                          <a:gd name="connsiteX43" fmla="*/ 710002 w 1362943"/>
                                                                                          <a:gd name="connsiteY43" fmla="*/ 193396 h 3037497"/>
                                                                                          <a:gd name="connsiteX44" fmla="*/ 690594 w 1362943"/>
                                                                                          <a:gd name="connsiteY44" fmla="*/ 186251 h 3037497"/>
                                                                                          <a:gd name="connsiteX45" fmla="*/ 673613 w 1362943"/>
                                                                                          <a:gd name="connsiteY45" fmla="*/ 171964 h 3037497"/>
                                                                                          <a:gd name="connsiteX46" fmla="*/ 663910 w 1362943"/>
                                                                                          <a:gd name="connsiteY46" fmla="*/ 152914 h 3037497"/>
                                                                                          <a:gd name="connsiteX47" fmla="*/ 656632 w 1362943"/>
                                                                                          <a:gd name="connsiteY47" fmla="*/ 129101 h 3037497"/>
                                                                                          <a:gd name="connsiteX48" fmla="*/ 676037 w 1362943"/>
                                                                                          <a:gd name="connsiteY48" fmla="*/ 110053 h 3037497"/>
                                                                                          <a:gd name="connsiteX49" fmla="*/ 693020 w 1362943"/>
                                                                                          <a:gd name="connsiteY49" fmla="*/ 129101 h 3037497"/>
                                                                                          <a:gd name="connsiteX50" fmla="*/ 773071 w 1362943"/>
                                                                                          <a:gd name="connsiteY50" fmla="*/ 195776 h 3037497"/>
                                                                                          <a:gd name="connsiteX51" fmla="*/ 872529 w 1362943"/>
                                                                                          <a:gd name="connsiteY51" fmla="*/ 255308 h 3037497"/>
                                                                                          <a:gd name="connsiteX52" fmla="*/ 896789 w 1362943"/>
                                                                                          <a:gd name="connsiteY52" fmla="*/ 271976 h 3037497"/>
                                                                                          <a:gd name="connsiteX53" fmla="*/ 953204 w 1362943"/>
                                                                                          <a:gd name="connsiteY53" fmla="*/ 347058 h 3037497"/>
                                                                                          <a:gd name="connsiteX54" fmla="*/ 983233 w 1362943"/>
                                                                                          <a:gd name="connsiteY54" fmla="*/ 398658 h 3037497"/>
                                                                                          <a:gd name="connsiteX55" fmla="*/ 1010489 w 1362943"/>
                                                                                          <a:gd name="connsiteY55" fmla="*/ 444855 h 3037497"/>
                                                                                          <a:gd name="connsiteX56" fmla="*/ 1042115 w 1362943"/>
                                                                                          <a:gd name="connsiteY56" fmla="*/ 525183 h 3037497"/>
                                                                                          <a:gd name="connsiteX57" fmla="*/ 1073865 w 1362943"/>
                                                                                          <a:gd name="connsiteY57" fmla="*/ 544233 h 3037497"/>
                                                                                          <a:gd name="connsiteX58" fmla="*/ 1137365 w 1362943"/>
                                                                                          <a:gd name="connsiteY58" fmla="*/ 652183 h 3037497"/>
                                                                                          <a:gd name="connsiteX59" fmla="*/ 1194799 w 1362943"/>
                                                                                          <a:gd name="connsiteY59" fmla="*/ 679567 h 3037497"/>
                                                                                          <a:gd name="connsiteX60" fmla="*/ 1213565 w 1362943"/>
                                                                                          <a:gd name="connsiteY60" fmla="*/ 722033 h 3037497"/>
                                                                                          <a:gd name="connsiteX61" fmla="*/ 1213565 w 1362943"/>
                                                                                          <a:gd name="connsiteY61" fmla="*/ 791883 h 3037497"/>
                                                                                          <a:gd name="connsiteX62" fmla="*/ 1213565 w 1362943"/>
                                                                                          <a:gd name="connsiteY62" fmla="*/ 944283 h 3037497"/>
                                                                                          <a:gd name="connsiteX63" fmla="*/ 1219915 w 1362943"/>
                                                                                          <a:gd name="connsiteY63" fmla="*/ 1058583 h 3037497"/>
                                                                                          <a:gd name="connsiteX64" fmla="*/ 1207215 w 1362943"/>
                                                                                          <a:gd name="connsiteY64" fmla="*/ 1096683 h 3037497"/>
                                                                                          <a:gd name="connsiteX65" fmla="*/ 1004015 w 1362943"/>
                                                                                          <a:gd name="connsiteY65" fmla="*/ 1122083 h 3037497"/>
                                                                                          <a:gd name="connsiteX66" fmla="*/ 902415 w 1362943"/>
                                                                                          <a:gd name="connsiteY66" fmla="*/ 1122083 h 3037497"/>
                                                                                          <a:gd name="connsiteX67" fmla="*/ 794465 w 1362943"/>
                                                                                          <a:gd name="connsiteY67" fmla="*/ 1122083 h 3037497"/>
                                                                                          <a:gd name="connsiteX68" fmla="*/ 737315 w 1362943"/>
                                                                                          <a:gd name="connsiteY68" fmla="*/ 1141133 h 3037497"/>
                                                                                          <a:gd name="connsiteX69" fmla="*/ 724615 w 1362943"/>
                                                                                          <a:gd name="connsiteY69" fmla="*/ 1191933 h 3037497"/>
                                                                                          <a:gd name="connsiteX70" fmla="*/ 724615 w 1362943"/>
                                                                                          <a:gd name="connsiteY70" fmla="*/ 1255433 h 3037497"/>
                                                                                          <a:gd name="connsiteX71" fmla="*/ 724615 w 1362943"/>
                                                                                          <a:gd name="connsiteY71" fmla="*/ 1331633 h 3037497"/>
                                                                                          <a:gd name="connsiteX72" fmla="*/ 743665 w 1362943"/>
                                                                                          <a:gd name="connsiteY72" fmla="*/ 1388783 h 3037497"/>
                                                                                          <a:gd name="connsiteX73" fmla="*/ 756365 w 1362943"/>
                                                                                          <a:gd name="connsiteY73" fmla="*/ 1414183 h 3037497"/>
                                                                                          <a:gd name="connsiteX74" fmla="*/ 767211 w 1362943"/>
                                                                                          <a:gd name="connsiteY74" fmla="*/ 1433233 h 3037497"/>
                                                                                          <a:gd name="connsiteX75" fmla="*/ 770778 w 1362943"/>
                                                                                          <a:gd name="connsiteY75" fmla="*/ 1447520 h 3037497"/>
                                                                                          <a:gd name="connsiteX76" fmla="*/ 759005 w 1362943"/>
                                                                                          <a:gd name="connsiteY76" fmla="*/ 1449108 h 3037497"/>
                                                                                          <a:gd name="connsiteX77" fmla="*/ 759361 w 1362943"/>
                                                                                          <a:gd name="connsiteY77" fmla="*/ 1458633 h 3037497"/>
                                                                                          <a:gd name="connsiteX78" fmla="*/ 769065 w 1362943"/>
                                                                                          <a:gd name="connsiteY78" fmla="*/ 1484033 h 3037497"/>
                                                                                          <a:gd name="connsiteX79" fmla="*/ 769065 w 1362943"/>
                                                                                          <a:gd name="connsiteY79" fmla="*/ 1484033 h 3037497"/>
                                                                                          <a:gd name="connsiteX80" fmla="*/ 769065 w 1362943"/>
                                                                                          <a:gd name="connsiteY80" fmla="*/ 1522133 h 3037497"/>
                                                                                          <a:gd name="connsiteX81" fmla="*/ 686515 w 1362943"/>
                                                                                          <a:gd name="connsiteY81" fmla="*/ 1484033 h 3037497"/>
                                                                                          <a:gd name="connsiteX82" fmla="*/ 591265 w 1362943"/>
                                                                                          <a:gd name="connsiteY82" fmla="*/ 1534833 h 3037497"/>
                                                                                          <a:gd name="connsiteX83" fmla="*/ 483315 w 1362943"/>
                                                                                          <a:gd name="connsiteY83" fmla="*/ 1693583 h 3037497"/>
                                                                                          <a:gd name="connsiteX84" fmla="*/ 476965 w 1362943"/>
                                                                                          <a:gd name="connsiteY84" fmla="*/ 1807883 h 3037497"/>
                                                                                          <a:gd name="connsiteX85" fmla="*/ 502365 w 1362943"/>
                                                                                          <a:gd name="connsiteY85" fmla="*/ 1928533 h 3037497"/>
                                                                                          <a:gd name="connsiteX86" fmla="*/ 502365 w 1362943"/>
                                                                                          <a:gd name="connsiteY86" fmla="*/ 2068233 h 3037497"/>
                                                                                          <a:gd name="connsiteX87" fmla="*/ 502365 w 1362943"/>
                                                                                          <a:gd name="connsiteY87" fmla="*/ 2246033 h 3037497"/>
                                                                                          <a:gd name="connsiteX88" fmla="*/ 502365 w 1362943"/>
                                                                                          <a:gd name="connsiteY88" fmla="*/ 2404783 h 3037497"/>
                                                                                          <a:gd name="connsiteX89" fmla="*/ 502365 w 1362943"/>
                                                                                          <a:gd name="connsiteY89" fmla="*/ 2538133 h 3037497"/>
                                                                                          <a:gd name="connsiteX90" fmla="*/ 515065 w 1362943"/>
                                                                                          <a:gd name="connsiteY90" fmla="*/ 2627033 h 3037497"/>
                                                                                          <a:gd name="connsiteX91" fmla="*/ 584915 w 1362943"/>
                                                                                          <a:gd name="connsiteY91" fmla="*/ 2639733 h 3037497"/>
                                                                                          <a:gd name="connsiteX92" fmla="*/ 661115 w 1362943"/>
                                                                                          <a:gd name="connsiteY92" fmla="*/ 2614333 h 3037497"/>
                                                                                          <a:gd name="connsiteX93" fmla="*/ 699215 w 1362943"/>
                                                                                          <a:gd name="connsiteY93" fmla="*/ 2563533 h 3037497"/>
                                                                                          <a:gd name="connsiteX94" fmla="*/ 712153 w 1362943"/>
                                                                                          <a:gd name="connsiteY94" fmla="*/ 2550833 h 3037497"/>
                                                                                          <a:gd name="connsiteX95" fmla="*/ 762715 w 1362943"/>
                                                                                          <a:gd name="connsiteY95" fmla="*/ 2588248 h 3037497"/>
                                                                                          <a:gd name="connsiteX96" fmla="*/ 813515 w 1362943"/>
                                                                                          <a:gd name="connsiteY96" fmla="*/ 2633383 h 3037497"/>
                                                                                          <a:gd name="connsiteX97" fmla="*/ 838915 w 1362943"/>
                                                                                          <a:gd name="connsiteY97" fmla="*/ 2633383 h 3037497"/>
                                                                                          <a:gd name="connsiteX98" fmla="*/ 832565 w 1362943"/>
                                                                                          <a:gd name="connsiteY98" fmla="*/ 2595283 h 3037497"/>
                                                                                          <a:gd name="connsiteX99" fmla="*/ 819865 w 1362943"/>
                                                                                          <a:gd name="connsiteY99" fmla="*/ 2588933 h 3037497"/>
                                                                                          <a:gd name="connsiteX100" fmla="*/ 889879 w 1362943"/>
                                                                                          <a:gd name="connsiteY100" fmla="*/ 2604563 h 3037497"/>
                                                                                          <a:gd name="connsiteX101" fmla="*/ 1010365 w 1362943"/>
                                                                                          <a:gd name="connsiteY101" fmla="*/ 2715933 h 3037497"/>
                                                                                          <a:gd name="connsiteX102" fmla="*/ 1054815 w 1362943"/>
                                                                                          <a:gd name="connsiteY102" fmla="*/ 2728633 h 3037497"/>
                                                                                          <a:gd name="connsiteX103" fmla="*/ 1029415 w 1362943"/>
                                                                                          <a:gd name="connsiteY103" fmla="*/ 2671483 h 3037497"/>
                                                                                          <a:gd name="connsiteX104" fmla="*/ 1023065 w 1362943"/>
                                                                                          <a:gd name="connsiteY104" fmla="*/ 2627033 h 3037497"/>
                                                                                          <a:gd name="connsiteX105" fmla="*/ 1029415 w 1362943"/>
                                                                                          <a:gd name="connsiteY105" fmla="*/ 2620683 h 3037497"/>
                                                                                          <a:gd name="connsiteX106" fmla="*/ 1070820 w 1362943"/>
                                                                                          <a:gd name="connsiteY106" fmla="*/ 2630877 h 3037497"/>
                                                                                          <a:gd name="connsiteX107" fmla="*/ 1238965 w 1362943"/>
                                                                                          <a:gd name="connsiteY107" fmla="*/ 2741333 h 3037497"/>
                                                                                          <a:gd name="connsiteX108" fmla="*/ 1355232 w 1362943"/>
                                                                                          <a:gd name="connsiteY108" fmla="*/ 3027990 h 3037497"/>
                                                                                          <a:gd name="connsiteX0" fmla="*/ 1355232 w 1362943"/>
                                                                                          <a:gd name="connsiteY0" fmla="*/ 3027990 h 3037497"/>
                                                                                          <a:gd name="connsiteX1" fmla="*/ 1016715 w 1362943"/>
                                                                                          <a:gd name="connsiteY1" fmla="*/ 2900083 h 3037497"/>
                                                                                          <a:gd name="connsiteX2" fmla="*/ 1034618 w 1362943"/>
                                                                                          <a:gd name="connsiteY2" fmla="*/ 2947198 h 3037497"/>
                                                                                          <a:gd name="connsiteX3" fmla="*/ 1042115 w 1362943"/>
                                                                                          <a:gd name="connsiteY3" fmla="*/ 3036608 h 3037497"/>
                                                                                          <a:gd name="connsiteX4" fmla="*/ 788115 w 1362943"/>
                                                                                          <a:gd name="connsiteY4" fmla="*/ 2887383 h 3037497"/>
                                                                                          <a:gd name="connsiteX5" fmla="*/ 391418 w 1362943"/>
                                                                                          <a:gd name="connsiteY5" fmla="*/ 2654021 h 3037497"/>
                                                                                          <a:gd name="connsiteX6" fmla="*/ 377664 w 1362943"/>
                                                                                          <a:gd name="connsiteY6" fmla="*/ 2684183 h 3037497"/>
                                                                                          <a:gd name="connsiteX7" fmla="*/ 349965 w 1362943"/>
                                                                                          <a:gd name="connsiteY7" fmla="*/ 2728633 h 3037497"/>
                                                                                          <a:gd name="connsiteX8" fmla="*/ 51515 w 1362943"/>
                                                                                          <a:gd name="connsiteY8" fmla="*/ 2595283 h 3037497"/>
                                                                                          <a:gd name="connsiteX9" fmla="*/ 38815 w 1362943"/>
                                                                                          <a:gd name="connsiteY9" fmla="*/ 2557183 h 3037497"/>
                                                                                          <a:gd name="connsiteX10" fmla="*/ 57865 w 1362943"/>
                                                                                          <a:gd name="connsiteY10" fmla="*/ 2512733 h 3037497"/>
                                                                                          <a:gd name="connsiteX11" fmla="*/ 48837 w 1362943"/>
                                                                                          <a:gd name="connsiteY11" fmla="*/ 2476284 h 3037497"/>
                                                                                          <a:gd name="connsiteX12" fmla="*/ 115015 w 1362943"/>
                                                                                          <a:gd name="connsiteY12" fmla="*/ 2284133 h 3037497"/>
                                                                                          <a:gd name="connsiteX13" fmla="*/ 216615 w 1362943"/>
                                                                                          <a:gd name="connsiteY13" fmla="*/ 1941233 h 3037497"/>
                                                                                          <a:gd name="connsiteX14" fmla="*/ 273765 w 1362943"/>
                                                                                          <a:gd name="connsiteY14" fmla="*/ 1801533 h 3037497"/>
                                                                                          <a:gd name="connsiteX15" fmla="*/ 254715 w 1362943"/>
                                                                                          <a:gd name="connsiteY15" fmla="*/ 1680883 h 3037497"/>
                                                                                          <a:gd name="connsiteX16" fmla="*/ 203915 w 1362943"/>
                                                                                          <a:gd name="connsiteY16" fmla="*/ 1611033 h 3037497"/>
                                                                                          <a:gd name="connsiteX17" fmla="*/ 64215 w 1362943"/>
                                                                                          <a:gd name="connsiteY17" fmla="*/ 1522133 h 3037497"/>
                                                                                          <a:gd name="connsiteX18" fmla="*/ 26115 w 1362943"/>
                                                                                          <a:gd name="connsiteY18" fmla="*/ 1464983 h 3037497"/>
                                                                                          <a:gd name="connsiteX19" fmla="*/ 715 w 1362943"/>
                                                                                          <a:gd name="connsiteY19" fmla="*/ 1420533 h 3037497"/>
                                                                                          <a:gd name="connsiteX20" fmla="*/ 13415 w 1362943"/>
                                                                                          <a:gd name="connsiteY20" fmla="*/ 1363383 h 3037497"/>
                                                                                          <a:gd name="connsiteX21" fmla="*/ 76915 w 1362943"/>
                                                                                          <a:gd name="connsiteY21" fmla="*/ 1318933 h 3037497"/>
                                                                                          <a:gd name="connsiteX22" fmla="*/ 210265 w 1362943"/>
                                                                                          <a:gd name="connsiteY22" fmla="*/ 1109383 h 3037497"/>
                                                                                          <a:gd name="connsiteX23" fmla="*/ 330915 w 1362943"/>
                                                                                          <a:gd name="connsiteY23" fmla="*/ 702983 h 3037497"/>
                                                                                          <a:gd name="connsiteX24" fmla="*/ 369015 w 1362943"/>
                                                                                          <a:gd name="connsiteY24" fmla="*/ 372783 h 3037497"/>
                                                                                          <a:gd name="connsiteX25" fmla="*/ 303496 w 1362943"/>
                                                                                          <a:gd name="connsiteY25" fmla="*/ 210019 h 3037497"/>
                                                                                          <a:gd name="connsiteX26" fmla="*/ 267415 w 1362943"/>
                                                                                          <a:gd name="connsiteY26" fmla="*/ 169583 h 3037497"/>
                                                                                          <a:gd name="connsiteX27" fmla="*/ 222965 w 1362943"/>
                                                                                          <a:gd name="connsiteY27" fmla="*/ 144183 h 3037497"/>
                                                                                          <a:gd name="connsiteX28" fmla="*/ 197565 w 1362943"/>
                                                                                          <a:gd name="connsiteY28" fmla="*/ 144183 h 3037497"/>
                                                                                          <a:gd name="connsiteX29" fmla="*/ 216615 w 1362943"/>
                                                                                          <a:gd name="connsiteY29" fmla="*/ 125133 h 3037497"/>
                                                                                          <a:gd name="connsiteX30" fmla="*/ 278260 w 1362943"/>
                                                                                          <a:gd name="connsiteY30" fmla="*/ 67983 h 3037497"/>
                                                                                          <a:gd name="connsiteX31" fmla="*/ 331363 w 1362943"/>
                                                                                          <a:gd name="connsiteY31" fmla="*/ 0 h 3037497"/>
                                                                                          <a:gd name="connsiteX32" fmla="*/ 388778 w 1362943"/>
                                                                                          <a:gd name="connsiteY32" fmla="*/ 37820 h 3037497"/>
                                                                                          <a:gd name="connsiteX33" fmla="*/ 513353 w 1362943"/>
                                                                                          <a:gd name="connsiteY33" fmla="*/ 220383 h 3037497"/>
                                                                                          <a:gd name="connsiteX34" fmla="*/ 627522 w 1362943"/>
                                                                                          <a:gd name="connsiteY34" fmla="*/ 310076 h 3037497"/>
                                                                                          <a:gd name="connsiteX35" fmla="*/ 715265 w 1362943"/>
                                                                                          <a:gd name="connsiteY35" fmla="*/ 378220 h 3037497"/>
                                                                                          <a:gd name="connsiteX36" fmla="*/ 773559 w 1362943"/>
                                                                                          <a:gd name="connsiteY36" fmla="*/ 399770 h 3037497"/>
                                                                                          <a:gd name="connsiteX37" fmla="*/ 819508 w 1362943"/>
                                                                                          <a:gd name="connsiteY37" fmla="*/ 413371 h 3037497"/>
                                                                                          <a:gd name="connsiteX38" fmla="*/ 838915 w 1362943"/>
                                                                                          <a:gd name="connsiteY38" fmla="*/ 446602 h 3037497"/>
                                                                                          <a:gd name="connsiteX39" fmla="*/ 836489 w 1362943"/>
                                                                                          <a:gd name="connsiteY39" fmla="*/ 426073 h 3037497"/>
                                                                                          <a:gd name="connsiteX40" fmla="*/ 851615 w 1362943"/>
                                                                                          <a:gd name="connsiteY40" fmla="*/ 429020 h 3037497"/>
                                                                                          <a:gd name="connsiteX41" fmla="*/ 854502 w 1362943"/>
                                                                                          <a:gd name="connsiteY41" fmla="*/ 441833 h 3037497"/>
                                                                                          <a:gd name="connsiteX42" fmla="*/ 866982 w 1362943"/>
                                                                                          <a:gd name="connsiteY42" fmla="*/ 418021 h 3037497"/>
                                                                                          <a:gd name="connsiteX43" fmla="*/ 710002 w 1362943"/>
                                                                                          <a:gd name="connsiteY43" fmla="*/ 193396 h 3037497"/>
                                                                                          <a:gd name="connsiteX44" fmla="*/ 690594 w 1362943"/>
                                                                                          <a:gd name="connsiteY44" fmla="*/ 186251 h 3037497"/>
                                                                                          <a:gd name="connsiteX45" fmla="*/ 673613 w 1362943"/>
                                                                                          <a:gd name="connsiteY45" fmla="*/ 171964 h 3037497"/>
                                                                                          <a:gd name="connsiteX46" fmla="*/ 663910 w 1362943"/>
                                                                                          <a:gd name="connsiteY46" fmla="*/ 152914 h 3037497"/>
                                                                                          <a:gd name="connsiteX47" fmla="*/ 656632 w 1362943"/>
                                                                                          <a:gd name="connsiteY47" fmla="*/ 129101 h 3037497"/>
                                                                                          <a:gd name="connsiteX48" fmla="*/ 676037 w 1362943"/>
                                                                                          <a:gd name="connsiteY48" fmla="*/ 110053 h 3037497"/>
                                                                                          <a:gd name="connsiteX49" fmla="*/ 693020 w 1362943"/>
                                                                                          <a:gd name="connsiteY49" fmla="*/ 129101 h 3037497"/>
                                                                                          <a:gd name="connsiteX50" fmla="*/ 773071 w 1362943"/>
                                                                                          <a:gd name="connsiteY50" fmla="*/ 195776 h 3037497"/>
                                                                                          <a:gd name="connsiteX51" fmla="*/ 872529 w 1362943"/>
                                                                                          <a:gd name="connsiteY51" fmla="*/ 255308 h 3037497"/>
                                                                                          <a:gd name="connsiteX52" fmla="*/ 896789 w 1362943"/>
                                                                                          <a:gd name="connsiteY52" fmla="*/ 271976 h 3037497"/>
                                                                                          <a:gd name="connsiteX53" fmla="*/ 953204 w 1362943"/>
                                                                                          <a:gd name="connsiteY53" fmla="*/ 347058 h 3037497"/>
                                                                                          <a:gd name="connsiteX54" fmla="*/ 983233 w 1362943"/>
                                                                                          <a:gd name="connsiteY54" fmla="*/ 398658 h 3037497"/>
                                                                                          <a:gd name="connsiteX55" fmla="*/ 1010489 w 1362943"/>
                                                                                          <a:gd name="connsiteY55" fmla="*/ 444855 h 3037497"/>
                                                                                          <a:gd name="connsiteX56" fmla="*/ 1042115 w 1362943"/>
                                                                                          <a:gd name="connsiteY56" fmla="*/ 525183 h 3037497"/>
                                                                                          <a:gd name="connsiteX57" fmla="*/ 1073865 w 1362943"/>
                                                                                          <a:gd name="connsiteY57" fmla="*/ 544233 h 3037497"/>
                                                                                          <a:gd name="connsiteX58" fmla="*/ 1144837 w 1362943"/>
                                                                                          <a:gd name="connsiteY58" fmla="*/ 642403 h 3037497"/>
                                                                                          <a:gd name="connsiteX59" fmla="*/ 1194799 w 1362943"/>
                                                                                          <a:gd name="connsiteY59" fmla="*/ 679567 h 3037497"/>
                                                                                          <a:gd name="connsiteX60" fmla="*/ 1213565 w 1362943"/>
                                                                                          <a:gd name="connsiteY60" fmla="*/ 722033 h 3037497"/>
                                                                                          <a:gd name="connsiteX61" fmla="*/ 1213565 w 1362943"/>
                                                                                          <a:gd name="connsiteY61" fmla="*/ 791883 h 3037497"/>
                                                                                          <a:gd name="connsiteX62" fmla="*/ 1213565 w 1362943"/>
                                                                                          <a:gd name="connsiteY62" fmla="*/ 944283 h 3037497"/>
                                                                                          <a:gd name="connsiteX63" fmla="*/ 1219915 w 1362943"/>
                                                                                          <a:gd name="connsiteY63" fmla="*/ 1058583 h 3037497"/>
                                                                                          <a:gd name="connsiteX64" fmla="*/ 1207215 w 1362943"/>
                                                                                          <a:gd name="connsiteY64" fmla="*/ 1096683 h 3037497"/>
                                                                                          <a:gd name="connsiteX65" fmla="*/ 1004015 w 1362943"/>
                                                                                          <a:gd name="connsiteY65" fmla="*/ 1122083 h 3037497"/>
                                                                                          <a:gd name="connsiteX66" fmla="*/ 902415 w 1362943"/>
                                                                                          <a:gd name="connsiteY66" fmla="*/ 1122083 h 3037497"/>
                                                                                          <a:gd name="connsiteX67" fmla="*/ 794465 w 1362943"/>
                                                                                          <a:gd name="connsiteY67" fmla="*/ 1122083 h 3037497"/>
                                                                                          <a:gd name="connsiteX68" fmla="*/ 737315 w 1362943"/>
                                                                                          <a:gd name="connsiteY68" fmla="*/ 1141133 h 3037497"/>
                                                                                          <a:gd name="connsiteX69" fmla="*/ 724615 w 1362943"/>
                                                                                          <a:gd name="connsiteY69" fmla="*/ 1191933 h 3037497"/>
                                                                                          <a:gd name="connsiteX70" fmla="*/ 724615 w 1362943"/>
                                                                                          <a:gd name="connsiteY70" fmla="*/ 1255433 h 3037497"/>
                                                                                          <a:gd name="connsiteX71" fmla="*/ 724615 w 1362943"/>
                                                                                          <a:gd name="connsiteY71" fmla="*/ 1331633 h 3037497"/>
                                                                                          <a:gd name="connsiteX72" fmla="*/ 743665 w 1362943"/>
                                                                                          <a:gd name="connsiteY72" fmla="*/ 1388783 h 3037497"/>
                                                                                          <a:gd name="connsiteX73" fmla="*/ 756365 w 1362943"/>
                                                                                          <a:gd name="connsiteY73" fmla="*/ 1414183 h 3037497"/>
                                                                                          <a:gd name="connsiteX74" fmla="*/ 767211 w 1362943"/>
                                                                                          <a:gd name="connsiteY74" fmla="*/ 1433233 h 3037497"/>
                                                                                          <a:gd name="connsiteX75" fmla="*/ 770778 w 1362943"/>
                                                                                          <a:gd name="connsiteY75" fmla="*/ 1447520 h 3037497"/>
                                                                                          <a:gd name="connsiteX76" fmla="*/ 759005 w 1362943"/>
                                                                                          <a:gd name="connsiteY76" fmla="*/ 1449108 h 3037497"/>
                                                                                          <a:gd name="connsiteX77" fmla="*/ 759361 w 1362943"/>
                                                                                          <a:gd name="connsiteY77" fmla="*/ 1458633 h 3037497"/>
                                                                                          <a:gd name="connsiteX78" fmla="*/ 769065 w 1362943"/>
                                                                                          <a:gd name="connsiteY78" fmla="*/ 1484033 h 3037497"/>
                                                                                          <a:gd name="connsiteX79" fmla="*/ 769065 w 1362943"/>
                                                                                          <a:gd name="connsiteY79" fmla="*/ 1484033 h 3037497"/>
                                                                                          <a:gd name="connsiteX80" fmla="*/ 769065 w 1362943"/>
                                                                                          <a:gd name="connsiteY80" fmla="*/ 1522133 h 3037497"/>
                                                                                          <a:gd name="connsiteX81" fmla="*/ 686515 w 1362943"/>
                                                                                          <a:gd name="connsiteY81" fmla="*/ 1484033 h 3037497"/>
                                                                                          <a:gd name="connsiteX82" fmla="*/ 591265 w 1362943"/>
                                                                                          <a:gd name="connsiteY82" fmla="*/ 1534833 h 3037497"/>
                                                                                          <a:gd name="connsiteX83" fmla="*/ 483315 w 1362943"/>
                                                                                          <a:gd name="connsiteY83" fmla="*/ 1693583 h 3037497"/>
                                                                                          <a:gd name="connsiteX84" fmla="*/ 476965 w 1362943"/>
                                                                                          <a:gd name="connsiteY84" fmla="*/ 1807883 h 3037497"/>
                                                                                          <a:gd name="connsiteX85" fmla="*/ 502365 w 1362943"/>
                                                                                          <a:gd name="connsiteY85" fmla="*/ 1928533 h 3037497"/>
                                                                                          <a:gd name="connsiteX86" fmla="*/ 502365 w 1362943"/>
                                                                                          <a:gd name="connsiteY86" fmla="*/ 2068233 h 3037497"/>
                                                                                          <a:gd name="connsiteX87" fmla="*/ 502365 w 1362943"/>
                                                                                          <a:gd name="connsiteY87" fmla="*/ 2246033 h 3037497"/>
                                                                                          <a:gd name="connsiteX88" fmla="*/ 502365 w 1362943"/>
                                                                                          <a:gd name="connsiteY88" fmla="*/ 2404783 h 3037497"/>
                                                                                          <a:gd name="connsiteX89" fmla="*/ 502365 w 1362943"/>
                                                                                          <a:gd name="connsiteY89" fmla="*/ 2538133 h 3037497"/>
                                                                                          <a:gd name="connsiteX90" fmla="*/ 515065 w 1362943"/>
                                                                                          <a:gd name="connsiteY90" fmla="*/ 2627033 h 3037497"/>
                                                                                          <a:gd name="connsiteX91" fmla="*/ 584915 w 1362943"/>
                                                                                          <a:gd name="connsiteY91" fmla="*/ 2639733 h 3037497"/>
                                                                                          <a:gd name="connsiteX92" fmla="*/ 661115 w 1362943"/>
                                                                                          <a:gd name="connsiteY92" fmla="*/ 2614333 h 3037497"/>
                                                                                          <a:gd name="connsiteX93" fmla="*/ 699215 w 1362943"/>
                                                                                          <a:gd name="connsiteY93" fmla="*/ 2563533 h 3037497"/>
                                                                                          <a:gd name="connsiteX94" fmla="*/ 712153 w 1362943"/>
                                                                                          <a:gd name="connsiteY94" fmla="*/ 2550833 h 3037497"/>
                                                                                          <a:gd name="connsiteX95" fmla="*/ 762715 w 1362943"/>
                                                                                          <a:gd name="connsiteY95" fmla="*/ 2588248 h 3037497"/>
                                                                                          <a:gd name="connsiteX96" fmla="*/ 813515 w 1362943"/>
                                                                                          <a:gd name="connsiteY96" fmla="*/ 2633383 h 3037497"/>
                                                                                          <a:gd name="connsiteX97" fmla="*/ 838915 w 1362943"/>
                                                                                          <a:gd name="connsiteY97" fmla="*/ 2633383 h 3037497"/>
                                                                                          <a:gd name="connsiteX98" fmla="*/ 832565 w 1362943"/>
                                                                                          <a:gd name="connsiteY98" fmla="*/ 2595283 h 3037497"/>
                                                                                          <a:gd name="connsiteX99" fmla="*/ 819865 w 1362943"/>
                                                                                          <a:gd name="connsiteY99" fmla="*/ 2588933 h 3037497"/>
                                                                                          <a:gd name="connsiteX100" fmla="*/ 889879 w 1362943"/>
                                                                                          <a:gd name="connsiteY100" fmla="*/ 2604563 h 3037497"/>
                                                                                          <a:gd name="connsiteX101" fmla="*/ 1010365 w 1362943"/>
                                                                                          <a:gd name="connsiteY101" fmla="*/ 2715933 h 3037497"/>
                                                                                          <a:gd name="connsiteX102" fmla="*/ 1054815 w 1362943"/>
                                                                                          <a:gd name="connsiteY102" fmla="*/ 2728633 h 3037497"/>
                                                                                          <a:gd name="connsiteX103" fmla="*/ 1029415 w 1362943"/>
                                                                                          <a:gd name="connsiteY103" fmla="*/ 2671483 h 3037497"/>
                                                                                          <a:gd name="connsiteX104" fmla="*/ 1023065 w 1362943"/>
                                                                                          <a:gd name="connsiteY104" fmla="*/ 2627033 h 3037497"/>
                                                                                          <a:gd name="connsiteX105" fmla="*/ 1029415 w 1362943"/>
                                                                                          <a:gd name="connsiteY105" fmla="*/ 2620683 h 3037497"/>
                                                                                          <a:gd name="connsiteX106" fmla="*/ 1070820 w 1362943"/>
                                                                                          <a:gd name="connsiteY106" fmla="*/ 2630877 h 3037497"/>
                                                                                          <a:gd name="connsiteX107" fmla="*/ 1238965 w 1362943"/>
                                                                                          <a:gd name="connsiteY107" fmla="*/ 2741333 h 3037497"/>
                                                                                          <a:gd name="connsiteX108" fmla="*/ 1355232 w 1362943"/>
                                                                                          <a:gd name="connsiteY108" fmla="*/ 3027990 h 3037497"/>
                                                                                          <a:gd name="connsiteX0" fmla="*/ 1355232 w 1362943"/>
                                                                                          <a:gd name="connsiteY0" fmla="*/ 3027990 h 3037497"/>
                                                                                          <a:gd name="connsiteX1" fmla="*/ 1016715 w 1362943"/>
                                                                                          <a:gd name="connsiteY1" fmla="*/ 2900083 h 3037497"/>
                                                                                          <a:gd name="connsiteX2" fmla="*/ 1034618 w 1362943"/>
                                                                                          <a:gd name="connsiteY2" fmla="*/ 2947198 h 3037497"/>
                                                                                          <a:gd name="connsiteX3" fmla="*/ 1042115 w 1362943"/>
                                                                                          <a:gd name="connsiteY3" fmla="*/ 3036608 h 3037497"/>
                                                                                          <a:gd name="connsiteX4" fmla="*/ 788115 w 1362943"/>
                                                                                          <a:gd name="connsiteY4" fmla="*/ 2887383 h 3037497"/>
                                                                                          <a:gd name="connsiteX5" fmla="*/ 391418 w 1362943"/>
                                                                                          <a:gd name="connsiteY5" fmla="*/ 2654021 h 3037497"/>
                                                                                          <a:gd name="connsiteX6" fmla="*/ 377664 w 1362943"/>
                                                                                          <a:gd name="connsiteY6" fmla="*/ 2684183 h 3037497"/>
                                                                                          <a:gd name="connsiteX7" fmla="*/ 349965 w 1362943"/>
                                                                                          <a:gd name="connsiteY7" fmla="*/ 2728633 h 3037497"/>
                                                                                          <a:gd name="connsiteX8" fmla="*/ 51515 w 1362943"/>
                                                                                          <a:gd name="connsiteY8" fmla="*/ 2595283 h 3037497"/>
                                                                                          <a:gd name="connsiteX9" fmla="*/ 38815 w 1362943"/>
                                                                                          <a:gd name="connsiteY9" fmla="*/ 2557183 h 3037497"/>
                                                                                          <a:gd name="connsiteX10" fmla="*/ 57865 w 1362943"/>
                                                                                          <a:gd name="connsiteY10" fmla="*/ 2512733 h 3037497"/>
                                                                                          <a:gd name="connsiteX11" fmla="*/ 48837 w 1362943"/>
                                                                                          <a:gd name="connsiteY11" fmla="*/ 2476284 h 3037497"/>
                                                                                          <a:gd name="connsiteX12" fmla="*/ 115015 w 1362943"/>
                                                                                          <a:gd name="connsiteY12" fmla="*/ 2284133 h 3037497"/>
                                                                                          <a:gd name="connsiteX13" fmla="*/ 216615 w 1362943"/>
                                                                                          <a:gd name="connsiteY13" fmla="*/ 1941233 h 3037497"/>
                                                                                          <a:gd name="connsiteX14" fmla="*/ 273765 w 1362943"/>
                                                                                          <a:gd name="connsiteY14" fmla="*/ 1801533 h 3037497"/>
                                                                                          <a:gd name="connsiteX15" fmla="*/ 254715 w 1362943"/>
                                                                                          <a:gd name="connsiteY15" fmla="*/ 1680883 h 3037497"/>
                                                                                          <a:gd name="connsiteX16" fmla="*/ 203915 w 1362943"/>
                                                                                          <a:gd name="connsiteY16" fmla="*/ 1611033 h 3037497"/>
                                                                                          <a:gd name="connsiteX17" fmla="*/ 64215 w 1362943"/>
                                                                                          <a:gd name="connsiteY17" fmla="*/ 1522133 h 3037497"/>
                                                                                          <a:gd name="connsiteX18" fmla="*/ 26115 w 1362943"/>
                                                                                          <a:gd name="connsiteY18" fmla="*/ 1464983 h 3037497"/>
                                                                                          <a:gd name="connsiteX19" fmla="*/ 715 w 1362943"/>
                                                                                          <a:gd name="connsiteY19" fmla="*/ 1420533 h 3037497"/>
                                                                                          <a:gd name="connsiteX20" fmla="*/ 13415 w 1362943"/>
                                                                                          <a:gd name="connsiteY20" fmla="*/ 1363383 h 3037497"/>
                                                                                          <a:gd name="connsiteX21" fmla="*/ 76915 w 1362943"/>
                                                                                          <a:gd name="connsiteY21" fmla="*/ 1318933 h 3037497"/>
                                                                                          <a:gd name="connsiteX22" fmla="*/ 210265 w 1362943"/>
                                                                                          <a:gd name="connsiteY22" fmla="*/ 1109383 h 3037497"/>
                                                                                          <a:gd name="connsiteX23" fmla="*/ 330915 w 1362943"/>
                                                                                          <a:gd name="connsiteY23" fmla="*/ 702983 h 3037497"/>
                                                                                          <a:gd name="connsiteX24" fmla="*/ 369015 w 1362943"/>
                                                                                          <a:gd name="connsiteY24" fmla="*/ 372783 h 3037497"/>
                                                                                          <a:gd name="connsiteX25" fmla="*/ 303496 w 1362943"/>
                                                                                          <a:gd name="connsiteY25" fmla="*/ 210019 h 3037497"/>
                                                                                          <a:gd name="connsiteX26" fmla="*/ 267415 w 1362943"/>
                                                                                          <a:gd name="connsiteY26" fmla="*/ 169583 h 3037497"/>
                                                                                          <a:gd name="connsiteX27" fmla="*/ 222965 w 1362943"/>
                                                                                          <a:gd name="connsiteY27" fmla="*/ 144183 h 3037497"/>
                                                                                          <a:gd name="connsiteX28" fmla="*/ 197565 w 1362943"/>
                                                                                          <a:gd name="connsiteY28" fmla="*/ 144183 h 3037497"/>
                                                                                          <a:gd name="connsiteX29" fmla="*/ 216615 w 1362943"/>
                                                                                          <a:gd name="connsiteY29" fmla="*/ 125133 h 3037497"/>
                                                                                          <a:gd name="connsiteX30" fmla="*/ 278260 w 1362943"/>
                                                                                          <a:gd name="connsiteY30" fmla="*/ 67983 h 3037497"/>
                                                                                          <a:gd name="connsiteX31" fmla="*/ 331363 w 1362943"/>
                                                                                          <a:gd name="connsiteY31" fmla="*/ 0 h 3037497"/>
                                                                                          <a:gd name="connsiteX32" fmla="*/ 388778 w 1362943"/>
                                                                                          <a:gd name="connsiteY32" fmla="*/ 37820 h 3037497"/>
                                                                                          <a:gd name="connsiteX33" fmla="*/ 513353 w 1362943"/>
                                                                                          <a:gd name="connsiteY33" fmla="*/ 220383 h 3037497"/>
                                                                                          <a:gd name="connsiteX34" fmla="*/ 627522 w 1362943"/>
                                                                                          <a:gd name="connsiteY34" fmla="*/ 310076 h 3037497"/>
                                                                                          <a:gd name="connsiteX35" fmla="*/ 715265 w 1362943"/>
                                                                                          <a:gd name="connsiteY35" fmla="*/ 378220 h 3037497"/>
                                                                                          <a:gd name="connsiteX36" fmla="*/ 773559 w 1362943"/>
                                                                                          <a:gd name="connsiteY36" fmla="*/ 399770 h 3037497"/>
                                                                                          <a:gd name="connsiteX37" fmla="*/ 819508 w 1362943"/>
                                                                                          <a:gd name="connsiteY37" fmla="*/ 413371 h 3037497"/>
                                                                                          <a:gd name="connsiteX38" fmla="*/ 838915 w 1362943"/>
                                                                                          <a:gd name="connsiteY38" fmla="*/ 446602 h 3037497"/>
                                                                                          <a:gd name="connsiteX39" fmla="*/ 836489 w 1362943"/>
                                                                                          <a:gd name="connsiteY39" fmla="*/ 426073 h 3037497"/>
                                                                                          <a:gd name="connsiteX40" fmla="*/ 851615 w 1362943"/>
                                                                                          <a:gd name="connsiteY40" fmla="*/ 429020 h 3037497"/>
                                                                                          <a:gd name="connsiteX41" fmla="*/ 854502 w 1362943"/>
                                                                                          <a:gd name="connsiteY41" fmla="*/ 441833 h 3037497"/>
                                                                                          <a:gd name="connsiteX42" fmla="*/ 861049 w 1362943"/>
                                                                                          <a:gd name="connsiteY42" fmla="*/ 430185 h 3037497"/>
                                                                                          <a:gd name="connsiteX43" fmla="*/ 866982 w 1362943"/>
                                                                                          <a:gd name="connsiteY43" fmla="*/ 418021 h 3037497"/>
                                                                                          <a:gd name="connsiteX44" fmla="*/ 710002 w 1362943"/>
                                                                                          <a:gd name="connsiteY44" fmla="*/ 193396 h 3037497"/>
                                                                                          <a:gd name="connsiteX45" fmla="*/ 690594 w 1362943"/>
                                                                                          <a:gd name="connsiteY45" fmla="*/ 186251 h 3037497"/>
                                                                                          <a:gd name="connsiteX46" fmla="*/ 673613 w 1362943"/>
                                                                                          <a:gd name="connsiteY46" fmla="*/ 171964 h 3037497"/>
                                                                                          <a:gd name="connsiteX47" fmla="*/ 663910 w 1362943"/>
                                                                                          <a:gd name="connsiteY47" fmla="*/ 152914 h 3037497"/>
                                                                                          <a:gd name="connsiteX48" fmla="*/ 656632 w 1362943"/>
                                                                                          <a:gd name="connsiteY48" fmla="*/ 129101 h 3037497"/>
                                                                                          <a:gd name="connsiteX49" fmla="*/ 676037 w 1362943"/>
                                                                                          <a:gd name="connsiteY49" fmla="*/ 110053 h 3037497"/>
                                                                                          <a:gd name="connsiteX50" fmla="*/ 693020 w 1362943"/>
                                                                                          <a:gd name="connsiteY50" fmla="*/ 129101 h 3037497"/>
                                                                                          <a:gd name="connsiteX51" fmla="*/ 773071 w 1362943"/>
                                                                                          <a:gd name="connsiteY51" fmla="*/ 195776 h 3037497"/>
                                                                                          <a:gd name="connsiteX52" fmla="*/ 872529 w 1362943"/>
                                                                                          <a:gd name="connsiteY52" fmla="*/ 255308 h 3037497"/>
                                                                                          <a:gd name="connsiteX53" fmla="*/ 896789 w 1362943"/>
                                                                                          <a:gd name="connsiteY53" fmla="*/ 271976 h 3037497"/>
                                                                                          <a:gd name="connsiteX54" fmla="*/ 953204 w 1362943"/>
                                                                                          <a:gd name="connsiteY54" fmla="*/ 347058 h 3037497"/>
                                                                                          <a:gd name="connsiteX55" fmla="*/ 983233 w 1362943"/>
                                                                                          <a:gd name="connsiteY55" fmla="*/ 398658 h 3037497"/>
                                                                                          <a:gd name="connsiteX56" fmla="*/ 1010489 w 1362943"/>
                                                                                          <a:gd name="connsiteY56" fmla="*/ 444855 h 3037497"/>
                                                                                          <a:gd name="connsiteX57" fmla="*/ 1042115 w 1362943"/>
                                                                                          <a:gd name="connsiteY57" fmla="*/ 525183 h 3037497"/>
                                                                                          <a:gd name="connsiteX58" fmla="*/ 1073865 w 1362943"/>
                                                                                          <a:gd name="connsiteY58" fmla="*/ 544233 h 3037497"/>
                                                                                          <a:gd name="connsiteX59" fmla="*/ 1144837 w 1362943"/>
                                                                                          <a:gd name="connsiteY59" fmla="*/ 642403 h 3037497"/>
                                                                                          <a:gd name="connsiteX60" fmla="*/ 1194799 w 1362943"/>
                                                                                          <a:gd name="connsiteY60" fmla="*/ 679567 h 3037497"/>
                                                                                          <a:gd name="connsiteX61" fmla="*/ 1213565 w 1362943"/>
                                                                                          <a:gd name="connsiteY61" fmla="*/ 722033 h 3037497"/>
                                                                                          <a:gd name="connsiteX62" fmla="*/ 1213565 w 1362943"/>
                                                                                          <a:gd name="connsiteY62" fmla="*/ 791883 h 3037497"/>
                                                                                          <a:gd name="connsiteX63" fmla="*/ 1213565 w 1362943"/>
                                                                                          <a:gd name="connsiteY63" fmla="*/ 944283 h 3037497"/>
                                                                                          <a:gd name="connsiteX64" fmla="*/ 1219915 w 1362943"/>
                                                                                          <a:gd name="connsiteY64" fmla="*/ 1058583 h 3037497"/>
                                                                                          <a:gd name="connsiteX65" fmla="*/ 1207215 w 1362943"/>
                                                                                          <a:gd name="connsiteY65" fmla="*/ 1096683 h 3037497"/>
                                                                                          <a:gd name="connsiteX66" fmla="*/ 1004015 w 1362943"/>
                                                                                          <a:gd name="connsiteY66" fmla="*/ 1122083 h 3037497"/>
                                                                                          <a:gd name="connsiteX67" fmla="*/ 902415 w 1362943"/>
                                                                                          <a:gd name="connsiteY67" fmla="*/ 1122083 h 3037497"/>
                                                                                          <a:gd name="connsiteX68" fmla="*/ 794465 w 1362943"/>
                                                                                          <a:gd name="connsiteY68" fmla="*/ 1122083 h 3037497"/>
                                                                                          <a:gd name="connsiteX69" fmla="*/ 737315 w 1362943"/>
                                                                                          <a:gd name="connsiteY69" fmla="*/ 1141133 h 3037497"/>
                                                                                          <a:gd name="connsiteX70" fmla="*/ 724615 w 1362943"/>
                                                                                          <a:gd name="connsiteY70" fmla="*/ 1191933 h 3037497"/>
                                                                                          <a:gd name="connsiteX71" fmla="*/ 724615 w 1362943"/>
                                                                                          <a:gd name="connsiteY71" fmla="*/ 1255433 h 3037497"/>
                                                                                          <a:gd name="connsiteX72" fmla="*/ 724615 w 1362943"/>
                                                                                          <a:gd name="connsiteY72" fmla="*/ 1331633 h 3037497"/>
                                                                                          <a:gd name="connsiteX73" fmla="*/ 743665 w 1362943"/>
                                                                                          <a:gd name="connsiteY73" fmla="*/ 1388783 h 3037497"/>
                                                                                          <a:gd name="connsiteX74" fmla="*/ 756365 w 1362943"/>
                                                                                          <a:gd name="connsiteY74" fmla="*/ 1414183 h 3037497"/>
                                                                                          <a:gd name="connsiteX75" fmla="*/ 767211 w 1362943"/>
                                                                                          <a:gd name="connsiteY75" fmla="*/ 1433233 h 3037497"/>
                                                                                          <a:gd name="connsiteX76" fmla="*/ 770778 w 1362943"/>
                                                                                          <a:gd name="connsiteY76" fmla="*/ 1447520 h 3037497"/>
                                                                                          <a:gd name="connsiteX77" fmla="*/ 759005 w 1362943"/>
                                                                                          <a:gd name="connsiteY77" fmla="*/ 1449108 h 3037497"/>
                                                                                          <a:gd name="connsiteX78" fmla="*/ 759361 w 1362943"/>
                                                                                          <a:gd name="connsiteY78" fmla="*/ 1458633 h 3037497"/>
                                                                                          <a:gd name="connsiteX79" fmla="*/ 769065 w 1362943"/>
                                                                                          <a:gd name="connsiteY79" fmla="*/ 1484033 h 3037497"/>
                                                                                          <a:gd name="connsiteX80" fmla="*/ 769065 w 1362943"/>
                                                                                          <a:gd name="connsiteY80" fmla="*/ 1484033 h 3037497"/>
                                                                                          <a:gd name="connsiteX81" fmla="*/ 769065 w 1362943"/>
                                                                                          <a:gd name="connsiteY81" fmla="*/ 1522133 h 3037497"/>
                                                                                          <a:gd name="connsiteX82" fmla="*/ 686515 w 1362943"/>
                                                                                          <a:gd name="connsiteY82" fmla="*/ 1484033 h 3037497"/>
                                                                                          <a:gd name="connsiteX83" fmla="*/ 591265 w 1362943"/>
                                                                                          <a:gd name="connsiteY83" fmla="*/ 1534833 h 3037497"/>
                                                                                          <a:gd name="connsiteX84" fmla="*/ 483315 w 1362943"/>
                                                                                          <a:gd name="connsiteY84" fmla="*/ 1693583 h 3037497"/>
                                                                                          <a:gd name="connsiteX85" fmla="*/ 476965 w 1362943"/>
                                                                                          <a:gd name="connsiteY85" fmla="*/ 1807883 h 3037497"/>
                                                                                          <a:gd name="connsiteX86" fmla="*/ 502365 w 1362943"/>
                                                                                          <a:gd name="connsiteY86" fmla="*/ 1928533 h 3037497"/>
                                                                                          <a:gd name="connsiteX87" fmla="*/ 502365 w 1362943"/>
                                                                                          <a:gd name="connsiteY87" fmla="*/ 2068233 h 3037497"/>
                                                                                          <a:gd name="connsiteX88" fmla="*/ 502365 w 1362943"/>
                                                                                          <a:gd name="connsiteY88" fmla="*/ 2246033 h 3037497"/>
                                                                                          <a:gd name="connsiteX89" fmla="*/ 502365 w 1362943"/>
                                                                                          <a:gd name="connsiteY89" fmla="*/ 2404783 h 3037497"/>
                                                                                          <a:gd name="connsiteX90" fmla="*/ 502365 w 1362943"/>
                                                                                          <a:gd name="connsiteY90" fmla="*/ 2538133 h 3037497"/>
                                                                                          <a:gd name="connsiteX91" fmla="*/ 515065 w 1362943"/>
                                                                                          <a:gd name="connsiteY91" fmla="*/ 2627033 h 3037497"/>
                                                                                          <a:gd name="connsiteX92" fmla="*/ 584915 w 1362943"/>
                                                                                          <a:gd name="connsiteY92" fmla="*/ 2639733 h 3037497"/>
                                                                                          <a:gd name="connsiteX93" fmla="*/ 661115 w 1362943"/>
                                                                                          <a:gd name="connsiteY93" fmla="*/ 2614333 h 3037497"/>
                                                                                          <a:gd name="connsiteX94" fmla="*/ 699215 w 1362943"/>
                                                                                          <a:gd name="connsiteY94" fmla="*/ 2563533 h 3037497"/>
                                                                                          <a:gd name="connsiteX95" fmla="*/ 712153 w 1362943"/>
                                                                                          <a:gd name="connsiteY95" fmla="*/ 2550833 h 3037497"/>
                                                                                          <a:gd name="connsiteX96" fmla="*/ 762715 w 1362943"/>
                                                                                          <a:gd name="connsiteY96" fmla="*/ 2588248 h 3037497"/>
                                                                                          <a:gd name="connsiteX97" fmla="*/ 813515 w 1362943"/>
                                                                                          <a:gd name="connsiteY97" fmla="*/ 2633383 h 3037497"/>
                                                                                          <a:gd name="connsiteX98" fmla="*/ 838915 w 1362943"/>
                                                                                          <a:gd name="connsiteY98" fmla="*/ 2633383 h 3037497"/>
                                                                                          <a:gd name="connsiteX99" fmla="*/ 832565 w 1362943"/>
                                                                                          <a:gd name="connsiteY99" fmla="*/ 2595283 h 3037497"/>
                                                                                          <a:gd name="connsiteX100" fmla="*/ 819865 w 1362943"/>
                                                                                          <a:gd name="connsiteY100" fmla="*/ 2588933 h 3037497"/>
                                                                                          <a:gd name="connsiteX101" fmla="*/ 889879 w 1362943"/>
                                                                                          <a:gd name="connsiteY101" fmla="*/ 2604563 h 3037497"/>
                                                                                          <a:gd name="connsiteX102" fmla="*/ 1010365 w 1362943"/>
                                                                                          <a:gd name="connsiteY102" fmla="*/ 2715933 h 3037497"/>
                                                                                          <a:gd name="connsiteX103" fmla="*/ 1054815 w 1362943"/>
                                                                                          <a:gd name="connsiteY103" fmla="*/ 2728633 h 3037497"/>
                                                                                          <a:gd name="connsiteX104" fmla="*/ 1029415 w 1362943"/>
                                                                                          <a:gd name="connsiteY104" fmla="*/ 2671483 h 3037497"/>
                                                                                          <a:gd name="connsiteX105" fmla="*/ 1023065 w 1362943"/>
                                                                                          <a:gd name="connsiteY105" fmla="*/ 2627033 h 3037497"/>
                                                                                          <a:gd name="connsiteX106" fmla="*/ 1029415 w 1362943"/>
                                                                                          <a:gd name="connsiteY106" fmla="*/ 2620683 h 3037497"/>
                                                                                          <a:gd name="connsiteX107" fmla="*/ 1070820 w 1362943"/>
                                                                                          <a:gd name="connsiteY107" fmla="*/ 2630877 h 3037497"/>
                                                                                          <a:gd name="connsiteX108" fmla="*/ 1238965 w 1362943"/>
                                                                                          <a:gd name="connsiteY108" fmla="*/ 2741333 h 3037497"/>
                                                                                          <a:gd name="connsiteX109" fmla="*/ 1355232 w 1362943"/>
                                                                                          <a:gd name="connsiteY109" fmla="*/ 3027990 h 3037497"/>
                                                                                          <a:gd name="connsiteX0" fmla="*/ 1355232 w 1362943"/>
                                                                                          <a:gd name="connsiteY0" fmla="*/ 3027990 h 3037497"/>
                                                                                          <a:gd name="connsiteX1" fmla="*/ 1016715 w 1362943"/>
                                                                                          <a:gd name="connsiteY1" fmla="*/ 2900083 h 3037497"/>
                                                                                          <a:gd name="connsiteX2" fmla="*/ 1034618 w 1362943"/>
                                                                                          <a:gd name="connsiteY2" fmla="*/ 2947198 h 3037497"/>
                                                                                          <a:gd name="connsiteX3" fmla="*/ 1042115 w 1362943"/>
                                                                                          <a:gd name="connsiteY3" fmla="*/ 3036608 h 3037497"/>
                                                                                          <a:gd name="connsiteX4" fmla="*/ 788115 w 1362943"/>
                                                                                          <a:gd name="connsiteY4" fmla="*/ 2887383 h 3037497"/>
                                                                                          <a:gd name="connsiteX5" fmla="*/ 391418 w 1362943"/>
                                                                                          <a:gd name="connsiteY5" fmla="*/ 2654021 h 3037497"/>
                                                                                          <a:gd name="connsiteX6" fmla="*/ 377664 w 1362943"/>
                                                                                          <a:gd name="connsiteY6" fmla="*/ 2684183 h 3037497"/>
                                                                                          <a:gd name="connsiteX7" fmla="*/ 349965 w 1362943"/>
                                                                                          <a:gd name="connsiteY7" fmla="*/ 2728633 h 3037497"/>
                                                                                          <a:gd name="connsiteX8" fmla="*/ 51515 w 1362943"/>
                                                                                          <a:gd name="connsiteY8" fmla="*/ 2595283 h 3037497"/>
                                                                                          <a:gd name="connsiteX9" fmla="*/ 38815 w 1362943"/>
                                                                                          <a:gd name="connsiteY9" fmla="*/ 2557183 h 3037497"/>
                                                                                          <a:gd name="connsiteX10" fmla="*/ 57865 w 1362943"/>
                                                                                          <a:gd name="connsiteY10" fmla="*/ 2512733 h 3037497"/>
                                                                                          <a:gd name="connsiteX11" fmla="*/ 48837 w 1362943"/>
                                                                                          <a:gd name="connsiteY11" fmla="*/ 2476284 h 3037497"/>
                                                                                          <a:gd name="connsiteX12" fmla="*/ 115015 w 1362943"/>
                                                                                          <a:gd name="connsiteY12" fmla="*/ 2284133 h 3037497"/>
                                                                                          <a:gd name="connsiteX13" fmla="*/ 216615 w 1362943"/>
                                                                                          <a:gd name="connsiteY13" fmla="*/ 1941233 h 3037497"/>
                                                                                          <a:gd name="connsiteX14" fmla="*/ 273765 w 1362943"/>
                                                                                          <a:gd name="connsiteY14" fmla="*/ 1801533 h 3037497"/>
                                                                                          <a:gd name="connsiteX15" fmla="*/ 254715 w 1362943"/>
                                                                                          <a:gd name="connsiteY15" fmla="*/ 1680883 h 3037497"/>
                                                                                          <a:gd name="connsiteX16" fmla="*/ 203915 w 1362943"/>
                                                                                          <a:gd name="connsiteY16" fmla="*/ 1611033 h 3037497"/>
                                                                                          <a:gd name="connsiteX17" fmla="*/ 64215 w 1362943"/>
                                                                                          <a:gd name="connsiteY17" fmla="*/ 1522133 h 3037497"/>
                                                                                          <a:gd name="connsiteX18" fmla="*/ 26115 w 1362943"/>
                                                                                          <a:gd name="connsiteY18" fmla="*/ 1464983 h 3037497"/>
                                                                                          <a:gd name="connsiteX19" fmla="*/ 715 w 1362943"/>
                                                                                          <a:gd name="connsiteY19" fmla="*/ 1420533 h 3037497"/>
                                                                                          <a:gd name="connsiteX20" fmla="*/ 13415 w 1362943"/>
                                                                                          <a:gd name="connsiteY20" fmla="*/ 1363383 h 3037497"/>
                                                                                          <a:gd name="connsiteX21" fmla="*/ 76915 w 1362943"/>
                                                                                          <a:gd name="connsiteY21" fmla="*/ 1318933 h 3037497"/>
                                                                                          <a:gd name="connsiteX22" fmla="*/ 210265 w 1362943"/>
                                                                                          <a:gd name="connsiteY22" fmla="*/ 1109383 h 3037497"/>
                                                                                          <a:gd name="connsiteX23" fmla="*/ 330915 w 1362943"/>
                                                                                          <a:gd name="connsiteY23" fmla="*/ 702983 h 3037497"/>
                                                                                          <a:gd name="connsiteX24" fmla="*/ 369015 w 1362943"/>
                                                                                          <a:gd name="connsiteY24" fmla="*/ 372783 h 3037497"/>
                                                                                          <a:gd name="connsiteX25" fmla="*/ 303496 w 1362943"/>
                                                                                          <a:gd name="connsiteY25" fmla="*/ 210019 h 3037497"/>
                                                                                          <a:gd name="connsiteX26" fmla="*/ 267415 w 1362943"/>
                                                                                          <a:gd name="connsiteY26" fmla="*/ 169583 h 3037497"/>
                                                                                          <a:gd name="connsiteX27" fmla="*/ 222965 w 1362943"/>
                                                                                          <a:gd name="connsiteY27" fmla="*/ 144183 h 3037497"/>
                                                                                          <a:gd name="connsiteX28" fmla="*/ 197565 w 1362943"/>
                                                                                          <a:gd name="connsiteY28" fmla="*/ 144183 h 3037497"/>
                                                                                          <a:gd name="connsiteX29" fmla="*/ 216615 w 1362943"/>
                                                                                          <a:gd name="connsiteY29" fmla="*/ 125133 h 3037497"/>
                                                                                          <a:gd name="connsiteX30" fmla="*/ 278260 w 1362943"/>
                                                                                          <a:gd name="connsiteY30" fmla="*/ 67983 h 3037497"/>
                                                                                          <a:gd name="connsiteX31" fmla="*/ 331363 w 1362943"/>
                                                                                          <a:gd name="connsiteY31" fmla="*/ 0 h 3037497"/>
                                                                                          <a:gd name="connsiteX32" fmla="*/ 388778 w 1362943"/>
                                                                                          <a:gd name="connsiteY32" fmla="*/ 37820 h 3037497"/>
                                                                                          <a:gd name="connsiteX33" fmla="*/ 513353 w 1362943"/>
                                                                                          <a:gd name="connsiteY33" fmla="*/ 220383 h 3037497"/>
                                                                                          <a:gd name="connsiteX34" fmla="*/ 627522 w 1362943"/>
                                                                                          <a:gd name="connsiteY34" fmla="*/ 310076 h 3037497"/>
                                                                                          <a:gd name="connsiteX35" fmla="*/ 715265 w 1362943"/>
                                                                                          <a:gd name="connsiteY35" fmla="*/ 378220 h 3037497"/>
                                                                                          <a:gd name="connsiteX36" fmla="*/ 773559 w 1362943"/>
                                                                                          <a:gd name="connsiteY36" fmla="*/ 399770 h 3037497"/>
                                                                                          <a:gd name="connsiteX37" fmla="*/ 819508 w 1362943"/>
                                                                                          <a:gd name="connsiteY37" fmla="*/ 413371 h 3037497"/>
                                                                                          <a:gd name="connsiteX38" fmla="*/ 838915 w 1362943"/>
                                                                                          <a:gd name="connsiteY38" fmla="*/ 446602 h 3037497"/>
                                                                                          <a:gd name="connsiteX39" fmla="*/ 836489 w 1362943"/>
                                                                                          <a:gd name="connsiteY39" fmla="*/ 426073 h 3037497"/>
                                                                                          <a:gd name="connsiteX40" fmla="*/ 851615 w 1362943"/>
                                                                                          <a:gd name="connsiteY40" fmla="*/ 429020 h 3037497"/>
                                                                                          <a:gd name="connsiteX41" fmla="*/ 854502 w 1362943"/>
                                                                                          <a:gd name="connsiteY41" fmla="*/ 441833 h 3037497"/>
                                                                                          <a:gd name="connsiteX42" fmla="*/ 861049 w 1362943"/>
                                                                                          <a:gd name="connsiteY42" fmla="*/ 430185 h 3037497"/>
                                                                                          <a:gd name="connsiteX43" fmla="*/ 858558 w 1362943"/>
                                                                                          <a:gd name="connsiteY43" fmla="*/ 417961 h 3037497"/>
                                                                                          <a:gd name="connsiteX44" fmla="*/ 866982 w 1362943"/>
                                                                                          <a:gd name="connsiteY44" fmla="*/ 418021 h 3037497"/>
                                                                                          <a:gd name="connsiteX45" fmla="*/ 710002 w 1362943"/>
                                                                                          <a:gd name="connsiteY45" fmla="*/ 193396 h 3037497"/>
                                                                                          <a:gd name="connsiteX46" fmla="*/ 690594 w 1362943"/>
                                                                                          <a:gd name="connsiteY46" fmla="*/ 186251 h 3037497"/>
                                                                                          <a:gd name="connsiteX47" fmla="*/ 673613 w 1362943"/>
                                                                                          <a:gd name="connsiteY47" fmla="*/ 171964 h 3037497"/>
                                                                                          <a:gd name="connsiteX48" fmla="*/ 663910 w 1362943"/>
                                                                                          <a:gd name="connsiteY48" fmla="*/ 152914 h 3037497"/>
                                                                                          <a:gd name="connsiteX49" fmla="*/ 656632 w 1362943"/>
                                                                                          <a:gd name="connsiteY49" fmla="*/ 129101 h 3037497"/>
                                                                                          <a:gd name="connsiteX50" fmla="*/ 676037 w 1362943"/>
                                                                                          <a:gd name="connsiteY50" fmla="*/ 110053 h 3037497"/>
                                                                                          <a:gd name="connsiteX51" fmla="*/ 693020 w 1362943"/>
                                                                                          <a:gd name="connsiteY51" fmla="*/ 129101 h 3037497"/>
                                                                                          <a:gd name="connsiteX52" fmla="*/ 773071 w 1362943"/>
                                                                                          <a:gd name="connsiteY52" fmla="*/ 195776 h 3037497"/>
                                                                                          <a:gd name="connsiteX53" fmla="*/ 872529 w 1362943"/>
                                                                                          <a:gd name="connsiteY53" fmla="*/ 255308 h 3037497"/>
                                                                                          <a:gd name="connsiteX54" fmla="*/ 896789 w 1362943"/>
                                                                                          <a:gd name="connsiteY54" fmla="*/ 271976 h 3037497"/>
                                                                                          <a:gd name="connsiteX55" fmla="*/ 953204 w 1362943"/>
                                                                                          <a:gd name="connsiteY55" fmla="*/ 347058 h 3037497"/>
                                                                                          <a:gd name="connsiteX56" fmla="*/ 983233 w 1362943"/>
                                                                                          <a:gd name="connsiteY56" fmla="*/ 398658 h 3037497"/>
                                                                                          <a:gd name="connsiteX57" fmla="*/ 1010489 w 1362943"/>
                                                                                          <a:gd name="connsiteY57" fmla="*/ 444855 h 3037497"/>
                                                                                          <a:gd name="connsiteX58" fmla="*/ 1042115 w 1362943"/>
                                                                                          <a:gd name="connsiteY58" fmla="*/ 525183 h 3037497"/>
                                                                                          <a:gd name="connsiteX59" fmla="*/ 1073865 w 1362943"/>
                                                                                          <a:gd name="connsiteY59" fmla="*/ 544233 h 3037497"/>
                                                                                          <a:gd name="connsiteX60" fmla="*/ 1144837 w 1362943"/>
                                                                                          <a:gd name="connsiteY60" fmla="*/ 642403 h 3037497"/>
                                                                                          <a:gd name="connsiteX61" fmla="*/ 1194799 w 1362943"/>
                                                                                          <a:gd name="connsiteY61" fmla="*/ 679567 h 3037497"/>
                                                                                          <a:gd name="connsiteX62" fmla="*/ 1213565 w 1362943"/>
                                                                                          <a:gd name="connsiteY62" fmla="*/ 722033 h 3037497"/>
                                                                                          <a:gd name="connsiteX63" fmla="*/ 1213565 w 1362943"/>
                                                                                          <a:gd name="connsiteY63" fmla="*/ 791883 h 3037497"/>
                                                                                          <a:gd name="connsiteX64" fmla="*/ 1213565 w 1362943"/>
                                                                                          <a:gd name="connsiteY64" fmla="*/ 944283 h 3037497"/>
                                                                                          <a:gd name="connsiteX65" fmla="*/ 1219915 w 1362943"/>
                                                                                          <a:gd name="connsiteY65" fmla="*/ 1058583 h 3037497"/>
                                                                                          <a:gd name="connsiteX66" fmla="*/ 1207215 w 1362943"/>
                                                                                          <a:gd name="connsiteY66" fmla="*/ 1096683 h 3037497"/>
                                                                                          <a:gd name="connsiteX67" fmla="*/ 1004015 w 1362943"/>
                                                                                          <a:gd name="connsiteY67" fmla="*/ 1122083 h 3037497"/>
                                                                                          <a:gd name="connsiteX68" fmla="*/ 902415 w 1362943"/>
                                                                                          <a:gd name="connsiteY68" fmla="*/ 1122083 h 3037497"/>
                                                                                          <a:gd name="connsiteX69" fmla="*/ 794465 w 1362943"/>
                                                                                          <a:gd name="connsiteY69" fmla="*/ 1122083 h 3037497"/>
                                                                                          <a:gd name="connsiteX70" fmla="*/ 737315 w 1362943"/>
                                                                                          <a:gd name="connsiteY70" fmla="*/ 1141133 h 3037497"/>
                                                                                          <a:gd name="connsiteX71" fmla="*/ 724615 w 1362943"/>
                                                                                          <a:gd name="connsiteY71" fmla="*/ 1191933 h 3037497"/>
                                                                                          <a:gd name="connsiteX72" fmla="*/ 724615 w 1362943"/>
                                                                                          <a:gd name="connsiteY72" fmla="*/ 1255433 h 3037497"/>
                                                                                          <a:gd name="connsiteX73" fmla="*/ 724615 w 1362943"/>
                                                                                          <a:gd name="connsiteY73" fmla="*/ 1331633 h 3037497"/>
                                                                                          <a:gd name="connsiteX74" fmla="*/ 743665 w 1362943"/>
                                                                                          <a:gd name="connsiteY74" fmla="*/ 1388783 h 3037497"/>
                                                                                          <a:gd name="connsiteX75" fmla="*/ 756365 w 1362943"/>
                                                                                          <a:gd name="connsiteY75" fmla="*/ 1414183 h 3037497"/>
                                                                                          <a:gd name="connsiteX76" fmla="*/ 767211 w 1362943"/>
                                                                                          <a:gd name="connsiteY76" fmla="*/ 1433233 h 3037497"/>
                                                                                          <a:gd name="connsiteX77" fmla="*/ 770778 w 1362943"/>
                                                                                          <a:gd name="connsiteY77" fmla="*/ 1447520 h 3037497"/>
                                                                                          <a:gd name="connsiteX78" fmla="*/ 759005 w 1362943"/>
                                                                                          <a:gd name="connsiteY78" fmla="*/ 1449108 h 3037497"/>
                                                                                          <a:gd name="connsiteX79" fmla="*/ 759361 w 1362943"/>
                                                                                          <a:gd name="connsiteY79" fmla="*/ 1458633 h 3037497"/>
                                                                                          <a:gd name="connsiteX80" fmla="*/ 769065 w 1362943"/>
                                                                                          <a:gd name="connsiteY80" fmla="*/ 1484033 h 3037497"/>
                                                                                          <a:gd name="connsiteX81" fmla="*/ 769065 w 1362943"/>
                                                                                          <a:gd name="connsiteY81" fmla="*/ 1484033 h 3037497"/>
                                                                                          <a:gd name="connsiteX82" fmla="*/ 769065 w 1362943"/>
                                                                                          <a:gd name="connsiteY82" fmla="*/ 1522133 h 3037497"/>
                                                                                          <a:gd name="connsiteX83" fmla="*/ 686515 w 1362943"/>
                                                                                          <a:gd name="connsiteY83" fmla="*/ 1484033 h 3037497"/>
                                                                                          <a:gd name="connsiteX84" fmla="*/ 591265 w 1362943"/>
                                                                                          <a:gd name="connsiteY84" fmla="*/ 1534833 h 3037497"/>
                                                                                          <a:gd name="connsiteX85" fmla="*/ 483315 w 1362943"/>
                                                                                          <a:gd name="connsiteY85" fmla="*/ 1693583 h 3037497"/>
                                                                                          <a:gd name="connsiteX86" fmla="*/ 476965 w 1362943"/>
                                                                                          <a:gd name="connsiteY86" fmla="*/ 1807883 h 3037497"/>
                                                                                          <a:gd name="connsiteX87" fmla="*/ 502365 w 1362943"/>
                                                                                          <a:gd name="connsiteY87" fmla="*/ 1928533 h 3037497"/>
                                                                                          <a:gd name="connsiteX88" fmla="*/ 502365 w 1362943"/>
                                                                                          <a:gd name="connsiteY88" fmla="*/ 2068233 h 3037497"/>
                                                                                          <a:gd name="connsiteX89" fmla="*/ 502365 w 1362943"/>
                                                                                          <a:gd name="connsiteY89" fmla="*/ 2246033 h 3037497"/>
                                                                                          <a:gd name="connsiteX90" fmla="*/ 502365 w 1362943"/>
                                                                                          <a:gd name="connsiteY90" fmla="*/ 2404783 h 3037497"/>
                                                                                          <a:gd name="connsiteX91" fmla="*/ 502365 w 1362943"/>
                                                                                          <a:gd name="connsiteY91" fmla="*/ 2538133 h 3037497"/>
                                                                                          <a:gd name="connsiteX92" fmla="*/ 515065 w 1362943"/>
                                                                                          <a:gd name="connsiteY92" fmla="*/ 2627033 h 3037497"/>
                                                                                          <a:gd name="connsiteX93" fmla="*/ 584915 w 1362943"/>
                                                                                          <a:gd name="connsiteY93" fmla="*/ 2639733 h 3037497"/>
                                                                                          <a:gd name="connsiteX94" fmla="*/ 661115 w 1362943"/>
                                                                                          <a:gd name="connsiteY94" fmla="*/ 2614333 h 3037497"/>
                                                                                          <a:gd name="connsiteX95" fmla="*/ 699215 w 1362943"/>
                                                                                          <a:gd name="connsiteY95" fmla="*/ 2563533 h 3037497"/>
                                                                                          <a:gd name="connsiteX96" fmla="*/ 712153 w 1362943"/>
                                                                                          <a:gd name="connsiteY96" fmla="*/ 2550833 h 3037497"/>
                                                                                          <a:gd name="connsiteX97" fmla="*/ 762715 w 1362943"/>
                                                                                          <a:gd name="connsiteY97" fmla="*/ 2588248 h 3037497"/>
                                                                                          <a:gd name="connsiteX98" fmla="*/ 813515 w 1362943"/>
                                                                                          <a:gd name="connsiteY98" fmla="*/ 2633383 h 3037497"/>
                                                                                          <a:gd name="connsiteX99" fmla="*/ 838915 w 1362943"/>
                                                                                          <a:gd name="connsiteY99" fmla="*/ 2633383 h 3037497"/>
                                                                                          <a:gd name="connsiteX100" fmla="*/ 832565 w 1362943"/>
                                                                                          <a:gd name="connsiteY100" fmla="*/ 2595283 h 3037497"/>
                                                                                          <a:gd name="connsiteX101" fmla="*/ 819865 w 1362943"/>
                                                                                          <a:gd name="connsiteY101" fmla="*/ 2588933 h 3037497"/>
                                                                                          <a:gd name="connsiteX102" fmla="*/ 889879 w 1362943"/>
                                                                                          <a:gd name="connsiteY102" fmla="*/ 2604563 h 3037497"/>
                                                                                          <a:gd name="connsiteX103" fmla="*/ 1010365 w 1362943"/>
                                                                                          <a:gd name="connsiteY103" fmla="*/ 2715933 h 3037497"/>
                                                                                          <a:gd name="connsiteX104" fmla="*/ 1054815 w 1362943"/>
                                                                                          <a:gd name="connsiteY104" fmla="*/ 2728633 h 3037497"/>
                                                                                          <a:gd name="connsiteX105" fmla="*/ 1029415 w 1362943"/>
                                                                                          <a:gd name="connsiteY105" fmla="*/ 2671483 h 3037497"/>
                                                                                          <a:gd name="connsiteX106" fmla="*/ 1023065 w 1362943"/>
                                                                                          <a:gd name="connsiteY106" fmla="*/ 2627033 h 3037497"/>
                                                                                          <a:gd name="connsiteX107" fmla="*/ 1029415 w 1362943"/>
                                                                                          <a:gd name="connsiteY107" fmla="*/ 2620683 h 3037497"/>
                                                                                          <a:gd name="connsiteX108" fmla="*/ 1070820 w 1362943"/>
                                                                                          <a:gd name="connsiteY108" fmla="*/ 2630877 h 3037497"/>
                                                                                          <a:gd name="connsiteX109" fmla="*/ 1238965 w 1362943"/>
                                                                                          <a:gd name="connsiteY109" fmla="*/ 2741333 h 3037497"/>
                                                                                          <a:gd name="connsiteX110" fmla="*/ 1355232 w 1362943"/>
                                                                                          <a:gd name="connsiteY110" fmla="*/ 3027990 h 3037497"/>
                                                                                          <a:gd name="connsiteX0" fmla="*/ 1355232 w 1362943"/>
                                                                                          <a:gd name="connsiteY0" fmla="*/ 3027990 h 3037497"/>
                                                                                          <a:gd name="connsiteX1" fmla="*/ 1016715 w 1362943"/>
                                                                                          <a:gd name="connsiteY1" fmla="*/ 2900083 h 3037497"/>
                                                                                          <a:gd name="connsiteX2" fmla="*/ 1034618 w 1362943"/>
                                                                                          <a:gd name="connsiteY2" fmla="*/ 2947198 h 3037497"/>
                                                                                          <a:gd name="connsiteX3" fmla="*/ 1042115 w 1362943"/>
                                                                                          <a:gd name="connsiteY3" fmla="*/ 3036608 h 3037497"/>
                                                                                          <a:gd name="connsiteX4" fmla="*/ 788115 w 1362943"/>
                                                                                          <a:gd name="connsiteY4" fmla="*/ 2887383 h 3037497"/>
                                                                                          <a:gd name="connsiteX5" fmla="*/ 391418 w 1362943"/>
                                                                                          <a:gd name="connsiteY5" fmla="*/ 2654021 h 3037497"/>
                                                                                          <a:gd name="connsiteX6" fmla="*/ 377664 w 1362943"/>
                                                                                          <a:gd name="connsiteY6" fmla="*/ 2684183 h 3037497"/>
                                                                                          <a:gd name="connsiteX7" fmla="*/ 349965 w 1362943"/>
                                                                                          <a:gd name="connsiteY7" fmla="*/ 2728633 h 3037497"/>
                                                                                          <a:gd name="connsiteX8" fmla="*/ 51515 w 1362943"/>
                                                                                          <a:gd name="connsiteY8" fmla="*/ 2595283 h 3037497"/>
                                                                                          <a:gd name="connsiteX9" fmla="*/ 38815 w 1362943"/>
                                                                                          <a:gd name="connsiteY9" fmla="*/ 2557183 h 3037497"/>
                                                                                          <a:gd name="connsiteX10" fmla="*/ 57865 w 1362943"/>
                                                                                          <a:gd name="connsiteY10" fmla="*/ 2512733 h 3037497"/>
                                                                                          <a:gd name="connsiteX11" fmla="*/ 48837 w 1362943"/>
                                                                                          <a:gd name="connsiteY11" fmla="*/ 2476284 h 3037497"/>
                                                                                          <a:gd name="connsiteX12" fmla="*/ 115015 w 1362943"/>
                                                                                          <a:gd name="connsiteY12" fmla="*/ 2284133 h 3037497"/>
                                                                                          <a:gd name="connsiteX13" fmla="*/ 216615 w 1362943"/>
                                                                                          <a:gd name="connsiteY13" fmla="*/ 1941233 h 3037497"/>
                                                                                          <a:gd name="connsiteX14" fmla="*/ 273765 w 1362943"/>
                                                                                          <a:gd name="connsiteY14" fmla="*/ 1801533 h 3037497"/>
                                                                                          <a:gd name="connsiteX15" fmla="*/ 254715 w 1362943"/>
                                                                                          <a:gd name="connsiteY15" fmla="*/ 1680883 h 3037497"/>
                                                                                          <a:gd name="connsiteX16" fmla="*/ 203915 w 1362943"/>
                                                                                          <a:gd name="connsiteY16" fmla="*/ 1611033 h 3037497"/>
                                                                                          <a:gd name="connsiteX17" fmla="*/ 64215 w 1362943"/>
                                                                                          <a:gd name="connsiteY17" fmla="*/ 1522133 h 3037497"/>
                                                                                          <a:gd name="connsiteX18" fmla="*/ 26115 w 1362943"/>
                                                                                          <a:gd name="connsiteY18" fmla="*/ 1464983 h 3037497"/>
                                                                                          <a:gd name="connsiteX19" fmla="*/ 715 w 1362943"/>
                                                                                          <a:gd name="connsiteY19" fmla="*/ 1420533 h 3037497"/>
                                                                                          <a:gd name="connsiteX20" fmla="*/ 13415 w 1362943"/>
                                                                                          <a:gd name="connsiteY20" fmla="*/ 1363383 h 3037497"/>
                                                                                          <a:gd name="connsiteX21" fmla="*/ 76915 w 1362943"/>
                                                                                          <a:gd name="connsiteY21" fmla="*/ 1318933 h 3037497"/>
                                                                                          <a:gd name="connsiteX22" fmla="*/ 210265 w 1362943"/>
                                                                                          <a:gd name="connsiteY22" fmla="*/ 1109383 h 3037497"/>
                                                                                          <a:gd name="connsiteX23" fmla="*/ 330915 w 1362943"/>
                                                                                          <a:gd name="connsiteY23" fmla="*/ 702983 h 3037497"/>
                                                                                          <a:gd name="connsiteX24" fmla="*/ 369015 w 1362943"/>
                                                                                          <a:gd name="connsiteY24" fmla="*/ 372783 h 3037497"/>
                                                                                          <a:gd name="connsiteX25" fmla="*/ 303496 w 1362943"/>
                                                                                          <a:gd name="connsiteY25" fmla="*/ 210019 h 3037497"/>
                                                                                          <a:gd name="connsiteX26" fmla="*/ 267415 w 1362943"/>
                                                                                          <a:gd name="connsiteY26" fmla="*/ 169583 h 3037497"/>
                                                                                          <a:gd name="connsiteX27" fmla="*/ 222965 w 1362943"/>
                                                                                          <a:gd name="connsiteY27" fmla="*/ 144183 h 3037497"/>
                                                                                          <a:gd name="connsiteX28" fmla="*/ 197565 w 1362943"/>
                                                                                          <a:gd name="connsiteY28" fmla="*/ 144183 h 3037497"/>
                                                                                          <a:gd name="connsiteX29" fmla="*/ 216615 w 1362943"/>
                                                                                          <a:gd name="connsiteY29" fmla="*/ 125133 h 3037497"/>
                                                                                          <a:gd name="connsiteX30" fmla="*/ 278260 w 1362943"/>
                                                                                          <a:gd name="connsiteY30" fmla="*/ 67983 h 3037497"/>
                                                                                          <a:gd name="connsiteX31" fmla="*/ 331363 w 1362943"/>
                                                                                          <a:gd name="connsiteY31" fmla="*/ 0 h 3037497"/>
                                                                                          <a:gd name="connsiteX32" fmla="*/ 388778 w 1362943"/>
                                                                                          <a:gd name="connsiteY32" fmla="*/ 37820 h 3037497"/>
                                                                                          <a:gd name="connsiteX33" fmla="*/ 513353 w 1362943"/>
                                                                                          <a:gd name="connsiteY33" fmla="*/ 220383 h 3037497"/>
                                                                                          <a:gd name="connsiteX34" fmla="*/ 627522 w 1362943"/>
                                                                                          <a:gd name="connsiteY34" fmla="*/ 310076 h 3037497"/>
                                                                                          <a:gd name="connsiteX35" fmla="*/ 715265 w 1362943"/>
                                                                                          <a:gd name="connsiteY35" fmla="*/ 378220 h 3037497"/>
                                                                                          <a:gd name="connsiteX36" fmla="*/ 773559 w 1362943"/>
                                                                                          <a:gd name="connsiteY36" fmla="*/ 399770 h 3037497"/>
                                                                                          <a:gd name="connsiteX37" fmla="*/ 819508 w 1362943"/>
                                                                                          <a:gd name="connsiteY37" fmla="*/ 413371 h 3037497"/>
                                                                                          <a:gd name="connsiteX38" fmla="*/ 838915 w 1362943"/>
                                                                                          <a:gd name="connsiteY38" fmla="*/ 446602 h 3037497"/>
                                                                                          <a:gd name="connsiteX39" fmla="*/ 836489 w 1362943"/>
                                                                                          <a:gd name="connsiteY39" fmla="*/ 426073 h 3037497"/>
                                                                                          <a:gd name="connsiteX40" fmla="*/ 851615 w 1362943"/>
                                                                                          <a:gd name="connsiteY40" fmla="*/ 429020 h 3037497"/>
                                                                                          <a:gd name="connsiteX41" fmla="*/ 854502 w 1362943"/>
                                                                                          <a:gd name="connsiteY41" fmla="*/ 441833 h 3037497"/>
                                                                                          <a:gd name="connsiteX42" fmla="*/ 861049 w 1362943"/>
                                                                                          <a:gd name="connsiteY42" fmla="*/ 430185 h 3037497"/>
                                                                                          <a:gd name="connsiteX43" fmla="*/ 858558 w 1362943"/>
                                                                                          <a:gd name="connsiteY43" fmla="*/ 417961 h 3037497"/>
                                                                                          <a:gd name="connsiteX44" fmla="*/ 866982 w 1362943"/>
                                                                                          <a:gd name="connsiteY44" fmla="*/ 418021 h 3037497"/>
                                                                                          <a:gd name="connsiteX45" fmla="*/ 710002 w 1362943"/>
                                                                                          <a:gd name="connsiteY45" fmla="*/ 193396 h 3037497"/>
                                                                                          <a:gd name="connsiteX46" fmla="*/ 690594 w 1362943"/>
                                                                                          <a:gd name="connsiteY46" fmla="*/ 186251 h 3037497"/>
                                                                                          <a:gd name="connsiteX47" fmla="*/ 673613 w 1362943"/>
                                                                                          <a:gd name="connsiteY47" fmla="*/ 171964 h 3037497"/>
                                                                                          <a:gd name="connsiteX48" fmla="*/ 663910 w 1362943"/>
                                                                                          <a:gd name="connsiteY48" fmla="*/ 152914 h 3037497"/>
                                                                                          <a:gd name="connsiteX49" fmla="*/ 656632 w 1362943"/>
                                                                                          <a:gd name="connsiteY49" fmla="*/ 129101 h 3037497"/>
                                                                                          <a:gd name="connsiteX50" fmla="*/ 676037 w 1362943"/>
                                                                                          <a:gd name="connsiteY50" fmla="*/ 110053 h 3037497"/>
                                                                                          <a:gd name="connsiteX51" fmla="*/ 693020 w 1362943"/>
                                                                                          <a:gd name="connsiteY51" fmla="*/ 129101 h 3037497"/>
                                                                                          <a:gd name="connsiteX52" fmla="*/ 773071 w 1362943"/>
                                                                                          <a:gd name="connsiteY52" fmla="*/ 195776 h 3037497"/>
                                                                                          <a:gd name="connsiteX53" fmla="*/ 872529 w 1362943"/>
                                                                                          <a:gd name="connsiteY53" fmla="*/ 255308 h 3037497"/>
                                                                                          <a:gd name="connsiteX54" fmla="*/ 896789 w 1362943"/>
                                                                                          <a:gd name="connsiteY54" fmla="*/ 271976 h 3037497"/>
                                                                                          <a:gd name="connsiteX55" fmla="*/ 953204 w 1362943"/>
                                                                                          <a:gd name="connsiteY55" fmla="*/ 347058 h 3037497"/>
                                                                                          <a:gd name="connsiteX56" fmla="*/ 983233 w 1362943"/>
                                                                                          <a:gd name="connsiteY56" fmla="*/ 398658 h 3037497"/>
                                                                                          <a:gd name="connsiteX57" fmla="*/ 1010489 w 1362943"/>
                                                                                          <a:gd name="connsiteY57" fmla="*/ 444855 h 3037497"/>
                                                                                          <a:gd name="connsiteX58" fmla="*/ 1042115 w 1362943"/>
                                                                                          <a:gd name="connsiteY58" fmla="*/ 525183 h 3037497"/>
                                                                                          <a:gd name="connsiteX59" fmla="*/ 1073865 w 1362943"/>
                                                                                          <a:gd name="connsiteY59" fmla="*/ 544233 h 3037497"/>
                                                                                          <a:gd name="connsiteX60" fmla="*/ 1144837 w 1362943"/>
                                                                                          <a:gd name="connsiteY60" fmla="*/ 642403 h 3037497"/>
                                                                                          <a:gd name="connsiteX61" fmla="*/ 1194799 w 1362943"/>
                                                                                          <a:gd name="connsiteY61" fmla="*/ 679567 h 3037497"/>
                                                                                          <a:gd name="connsiteX62" fmla="*/ 1213565 w 1362943"/>
                                                                                          <a:gd name="connsiteY62" fmla="*/ 722033 h 3037497"/>
                                                                                          <a:gd name="connsiteX63" fmla="*/ 1213565 w 1362943"/>
                                                                                          <a:gd name="connsiteY63" fmla="*/ 791883 h 3037497"/>
                                                                                          <a:gd name="connsiteX64" fmla="*/ 1213565 w 1362943"/>
                                                                                          <a:gd name="connsiteY64" fmla="*/ 944283 h 3037497"/>
                                                                                          <a:gd name="connsiteX65" fmla="*/ 1219915 w 1362943"/>
                                                                                          <a:gd name="connsiteY65" fmla="*/ 1058583 h 3037497"/>
                                                                                          <a:gd name="connsiteX66" fmla="*/ 1207215 w 1362943"/>
                                                                                          <a:gd name="connsiteY66" fmla="*/ 1096683 h 3037497"/>
                                                                                          <a:gd name="connsiteX67" fmla="*/ 1004015 w 1362943"/>
                                                                                          <a:gd name="connsiteY67" fmla="*/ 1122083 h 3037497"/>
                                                                                          <a:gd name="connsiteX68" fmla="*/ 902415 w 1362943"/>
                                                                                          <a:gd name="connsiteY68" fmla="*/ 1122083 h 3037497"/>
                                                                                          <a:gd name="connsiteX69" fmla="*/ 794465 w 1362943"/>
                                                                                          <a:gd name="connsiteY69" fmla="*/ 1122083 h 3037497"/>
                                                                                          <a:gd name="connsiteX70" fmla="*/ 737315 w 1362943"/>
                                                                                          <a:gd name="connsiteY70" fmla="*/ 1141133 h 3037497"/>
                                                                                          <a:gd name="connsiteX71" fmla="*/ 724615 w 1362943"/>
                                                                                          <a:gd name="connsiteY71" fmla="*/ 1191933 h 3037497"/>
                                                                                          <a:gd name="connsiteX72" fmla="*/ 724615 w 1362943"/>
                                                                                          <a:gd name="connsiteY72" fmla="*/ 1255433 h 3037497"/>
                                                                                          <a:gd name="connsiteX73" fmla="*/ 724615 w 1362943"/>
                                                                                          <a:gd name="connsiteY73" fmla="*/ 1331633 h 3037497"/>
                                                                                          <a:gd name="connsiteX74" fmla="*/ 743665 w 1362943"/>
                                                                                          <a:gd name="connsiteY74" fmla="*/ 1388783 h 3037497"/>
                                                                                          <a:gd name="connsiteX75" fmla="*/ 756365 w 1362943"/>
                                                                                          <a:gd name="connsiteY75" fmla="*/ 1414183 h 3037497"/>
                                                                                          <a:gd name="connsiteX76" fmla="*/ 767211 w 1362943"/>
                                                                                          <a:gd name="connsiteY76" fmla="*/ 1433233 h 3037497"/>
                                                                                          <a:gd name="connsiteX77" fmla="*/ 770778 w 1362943"/>
                                                                                          <a:gd name="connsiteY77" fmla="*/ 1447520 h 3037497"/>
                                                                                          <a:gd name="connsiteX78" fmla="*/ 759005 w 1362943"/>
                                                                                          <a:gd name="connsiteY78" fmla="*/ 1449108 h 3037497"/>
                                                                                          <a:gd name="connsiteX79" fmla="*/ 759361 w 1362943"/>
                                                                                          <a:gd name="connsiteY79" fmla="*/ 1458633 h 3037497"/>
                                                                                          <a:gd name="connsiteX80" fmla="*/ 769065 w 1362943"/>
                                                                                          <a:gd name="connsiteY80" fmla="*/ 1484033 h 3037497"/>
                                                                                          <a:gd name="connsiteX81" fmla="*/ 769065 w 1362943"/>
                                                                                          <a:gd name="connsiteY81" fmla="*/ 1484033 h 3037497"/>
                                                                                          <a:gd name="connsiteX82" fmla="*/ 769065 w 1362943"/>
                                                                                          <a:gd name="connsiteY82" fmla="*/ 1522133 h 3037497"/>
                                                                                          <a:gd name="connsiteX83" fmla="*/ 686515 w 1362943"/>
                                                                                          <a:gd name="connsiteY83" fmla="*/ 1484033 h 3037497"/>
                                                                                          <a:gd name="connsiteX84" fmla="*/ 591265 w 1362943"/>
                                                                                          <a:gd name="connsiteY84" fmla="*/ 1534833 h 3037497"/>
                                                                                          <a:gd name="connsiteX85" fmla="*/ 483315 w 1362943"/>
                                                                                          <a:gd name="connsiteY85" fmla="*/ 1693583 h 3037497"/>
                                                                                          <a:gd name="connsiteX86" fmla="*/ 476965 w 1362943"/>
                                                                                          <a:gd name="connsiteY86" fmla="*/ 1807883 h 3037497"/>
                                                                                          <a:gd name="connsiteX87" fmla="*/ 502365 w 1362943"/>
                                                                                          <a:gd name="connsiteY87" fmla="*/ 1928533 h 3037497"/>
                                                                                          <a:gd name="connsiteX88" fmla="*/ 502365 w 1362943"/>
                                                                                          <a:gd name="connsiteY88" fmla="*/ 2068233 h 3037497"/>
                                                                                          <a:gd name="connsiteX89" fmla="*/ 502365 w 1362943"/>
                                                                                          <a:gd name="connsiteY89" fmla="*/ 2246033 h 3037497"/>
                                                                                          <a:gd name="connsiteX90" fmla="*/ 502365 w 1362943"/>
                                                                                          <a:gd name="connsiteY90" fmla="*/ 2404783 h 3037497"/>
                                                                                          <a:gd name="connsiteX91" fmla="*/ 502365 w 1362943"/>
                                                                                          <a:gd name="connsiteY91" fmla="*/ 2538133 h 3037497"/>
                                                                                          <a:gd name="connsiteX92" fmla="*/ 515065 w 1362943"/>
                                                                                          <a:gd name="connsiteY92" fmla="*/ 2627033 h 3037497"/>
                                                                                          <a:gd name="connsiteX93" fmla="*/ 584915 w 1362943"/>
                                                                                          <a:gd name="connsiteY93" fmla="*/ 2639733 h 3037497"/>
                                                                                          <a:gd name="connsiteX94" fmla="*/ 661115 w 1362943"/>
                                                                                          <a:gd name="connsiteY94" fmla="*/ 2614333 h 3037497"/>
                                                                                          <a:gd name="connsiteX95" fmla="*/ 699215 w 1362943"/>
                                                                                          <a:gd name="connsiteY95" fmla="*/ 2563533 h 3037497"/>
                                                                                          <a:gd name="connsiteX96" fmla="*/ 712153 w 1362943"/>
                                                                                          <a:gd name="connsiteY96" fmla="*/ 2550833 h 3037497"/>
                                                                                          <a:gd name="connsiteX97" fmla="*/ 762715 w 1362943"/>
                                                                                          <a:gd name="connsiteY97" fmla="*/ 2588248 h 3037497"/>
                                                                                          <a:gd name="connsiteX98" fmla="*/ 813515 w 1362943"/>
                                                                                          <a:gd name="connsiteY98" fmla="*/ 2633383 h 3037497"/>
                                                                                          <a:gd name="connsiteX99" fmla="*/ 838915 w 1362943"/>
                                                                                          <a:gd name="connsiteY99" fmla="*/ 2633383 h 3037497"/>
                                                                                          <a:gd name="connsiteX100" fmla="*/ 832565 w 1362943"/>
                                                                                          <a:gd name="connsiteY100" fmla="*/ 2595283 h 3037497"/>
                                                                                          <a:gd name="connsiteX101" fmla="*/ 819865 w 1362943"/>
                                                                                          <a:gd name="connsiteY101" fmla="*/ 2588933 h 3037497"/>
                                                                                          <a:gd name="connsiteX102" fmla="*/ 889879 w 1362943"/>
                                                                                          <a:gd name="connsiteY102" fmla="*/ 2604563 h 3037497"/>
                                                                                          <a:gd name="connsiteX103" fmla="*/ 1010365 w 1362943"/>
                                                                                          <a:gd name="connsiteY103" fmla="*/ 2715933 h 3037497"/>
                                                                                          <a:gd name="connsiteX104" fmla="*/ 1054815 w 1362943"/>
                                                                                          <a:gd name="connsiteY104" fmla="*/ 2728633 h 3037497"/>
                                                                                          <a:gd name="connsiteX105" fmla="*/ 1049341 w 1362943"/>
                                                                                          <a:gd name="connsiteY105" fmla="*/ 2666593 h 3037497"/>
                                                                                          <a:gd name="connsiteX106" fmla="*/ 1023065 w 1362943"/>
                                                                                          <a:gd name="connsiteY106" fmla="*/ 2627033 h 3037497"/>
                                                                                          <a:gd name="connsiteX107" fmla="*/ 1029415 w 1362943"/>
                                                                                          <a:gd name="connsiteY107" fmla="*/ 2620683 h 3037497"/>
                                                                                          <a:gd name="connsiteX108" fmla="*/ 1070820 w 1362943"/>
                                                                                          <a:gd name="connsiteY108" fmla="*/ 2630877 h 3037497"/>
                                                                                          <a:gd name="connsiteX109" fmla="*/ 1238965 w 1362943"/>
                                                                                          <a:gd name="connsiteY109" fmla="*/ 2741333 h 3037497"/>
                                                                                          <a:gd name="connsiteX110" fmla="*/ 1355232 w 1362943"/>
                                                                                          <a:gd name="connsiteY110" fmla="*/ 3027990 h 3037497"/>
                                                                                          <a:gd name="connsiteX0" fmla="*/ 1355232 w 1362943"/>
                                                                                          <a:gd name="connsiteY0" fmla="*/ 3027990 h 3037497"/>
                                                                                          <a:gd name="connsiteX1" fmla="*/ 1016715 w 1362943"/>
                                                                                          <a:gd name="connsiteY1" fmla="*/ 2900083 h 3037497"/>
                                                                                          <a:gd name="connsiteX2" fmla="*/ 1034618 w 1362943"/>
                                                                                          <a:gd name="connsiteY2" fmla="*/ 2947198 h 3037497"/>
                                                                                          <a:gd name="connsiteX3" fmla="*/ 1042115 w 1362943"/>
                                                                                          <a:gd name="connsiteY3" fmla="*/ 3036608 h 3037497"/>
                                                                                          <a:gd name="connsiteX4" fmla="*/ 788115 w 1362943"/>
                                                                                          <a:gd name="connsiteY4" fmla="*/ 2887383 h 3037497"/>
                                                                                          <a:gd name="connsiteX5" fmla="*/ 391418 w 1362943"/>
                                                                                          <a:gd name="connsiteY5" fmla="*/ 2654021 h 3037497"/>
                                                                                          <a:gd name="connsiteX6" fmla="*/ 377664 w 1362943"/>
                                                                                          <a:gd name="connsiteY6" fmla="*/ 2684183 h 3037497"/>
                                                                                          <a:gd name="connsiteX7" fmla="*/ 349965 w 1362943"/>
                                                                                          <a:gd name="connsiteY7" fmla="*/ 2728633 h 3037497"/>
                                                                                          <a:gd name="connsiteX8" fmla="*/ 51515 w 1362943"/>
                                                                                          <a:gd name="connsiteY8" fmla="*/ 2595283 h 3037497"/>
                                                                                          <a:gd name="connsiteX9" fmla="*/ 38815 w 1362943"/>
                                                                                          <a:gd name="connsiteY9" fmla="*/ 2557183 h 3037497"/>
                                                                                          <a:gd name="connsiteX10" fmla="*/ 42921 w 1362943"/>
                                                                                          <a:gd name="connsiteY10" fmla="*/ 2512733 h 3037497"/>
                                                                                          <a:gd name="connsiteX11" fmla="*/ 48837 w 1362943"/>
                                                                                          <a:gd name="connsiteY11" fmla="*/ 2476284 h 3037497"/>
                                                                                          <a:gd name="connsiteX12" fmla="*/ 115015 w 1362943"/>
                                                                                          <a:gd name="connsiteY12" fmla="*/ 2284133 h 3037497"/>
                                                                                          <a:gd name="connsiteX13" fmla="*/ 216615 w 1362943"/>
                                                                                          <a:gd name="connsiteY13" fmla="*/ 1941233 h 3037497"/>
                                                                                          <a:gd name="connsiteX14" fmla="*/ 273765 w 1362943"/>
                                                                                          <a:gd name="connsiteY14" fmla="*/ 1801533 h 3037497"/>
                                                                                          <a:gd name="connsiteX15" fmla="*/ 254715 w 1362943"/>
                                                                                          <a:gd name="connsiteY15" fmla="*/ 1680883 h 3037497"/>
                                                                                          <a:gd name="connsiteX16" fmla="*/ 203915 w 1362943"/>
                                                                                          <a:gd name="connsiteY16" fmla="*/ 1611033 h 3037497"/>
                                                                                          <a:gd name="connsiteX17" fmla="*/ 64215 w 1362943"/>
                                                                                          <a:gd name="connsiteY17" fmla="*/ 1522133 h 3037497"/>
                                                                                          <a:gd name="connsiteX18" fmla="*/ 26115 w 1362943"/>
                                                                                          <a:gd name="connsiteY18" fmla="*/ 1464983 h 3037497"/>
                                                                                          <a:gd name="connsiteX19" fmla="*/ 715 w 1362943"/>
                                                                                          <a:gd name="connsiteY19" fmla="*/ 1420533 h 3037497"/>
                                                                                          <a:gd name="connsiteX20" fmla="*/ 13415 w 1362943"/>
                                                                                          <a:gd name="connsiteY20" fmla="*/ 1363383 h 3037497"/>
                                                                                          <a:gd name="connsiteX21" fmla="*/ 76915 w 1362943"/>
                                                                                          <a:gd name="connsiteY21" fmla="*/ 1318933 h 3037497"/>
                                                                                          <a:gd name="connsiteX22" fmla="*/ 210265 w 1362943"/>
                                                                                          <a:gd name="connsiteY22" fmla="*/ 1109383 h 3037497"/>
                                                                                          <a:gd name="connsiteX23" fmla="*/ 330915 w 1362943"/>
                                                                                          <a:gd name="connsiteY23" fmla="*/ 702983 h 3037497"/>
                                                                                          <a:gd name="connsiteX24" fmla="*/ 369015 w 1362943"/>
                                                                                          <a:gd name="connsiteY24" fmla="*/ 372783 h 3037497"/>
                                                                                          <a:gd name="connsiteX25" fmla="*/ 303496 w 1362943"/>
                                                                                          <a:gd name="connsiteY25" fmla="*/ 210019 h 3037497"/>
                                                                                          <a:gd name="connsiteX26" fmla="*/ 267415 w 1362943"/>
                                                                                          <a:gd name="connsiteY26" fmla="*/ 169583 h 3037497"/>
                                                                                          <a:gd name="connsiteX27" fmla="*/ 222965 w 1362943"/>
                                                                                          <a:gd name="connsiteY27" fmla="*/ 144183 h 3037497"/>
                                                                                          <a:gd name="connsiteX28" fmla="*/ 197565 w 1362943"/>
                                                                                          <a:gd name="connsiteY28" fmla="*/ 144183 h 3037497"/>
                                                                                          <a:gd name="connsiteX29" fmla="*/ 216615 w 1362943"/>
                                                                                          <a:gd name="connsiteY29" fmla="*/ 125133 h 3037497"/>
                                                                                          <a:gd name="connsiteX30" fmla="*/ 278260 w 1362943"/>
                                                                                          <a:gd name="connsiteY30" fmla="*/ 67983 h 3037497"/>
                                                                                          <a:gd name="connsiteX31" fmla="*/ 331363 w 1362943"/>
                                                                                          <a:gd name="connsiteY31" fmla="*/ 0 h 3037497"/>
                                                                                          <a:gd name="connsiteX32" fmla="*/ 388778 w 1362943"/>
                                                                                          <a:gd name="connsiteY32" fmla="*/ 37820 h 3037497"/>
                                                                                          <a:gd name="connsiteX33" fmla="*/ 513353 w 1362943"/>
                                                                                          <a:gd name="connsiteY33" fmla="*/ 220383 h 3037497"/>
                                                                                          <a:gd name="connsiteX34" fmla="*/ 627522 w 1362943"/>
                                                                                          <a:gd name="connsiteY34" fmla="*/ 310076 h 3037497"/>
                                                                                          <a:gd name="connsiteX35" fmla="*/ 715265 w 1362943"/>
                                                                                          <a:gd name="connsiteY35" fmla="*/ 378220 h 3037497"/>
                                                                                          <a:gd name="connsiteX36" fmla="*/ 773559 w 1362943"/>
                                                                                          <a:gd name="connsiteY36" fmla="*/ 399770 h 3037497"/>
                                                                                          <a:gd name="connsiteX37" fmla="*/ 819508 w 1362943"/>
                                                                                          <a:gd name="connsiteY37" fmla="*/ 413371 h 3037497"/>
                                                                                          <a:gd name="connsiteX38" fmla="*/ 838915 w 1362943"/>
                                                                                          <a:gd name="connsiteY38" fmla="*/ 446602 h 3037497"/>
                                                                                          <a:gd name="connsiteX39" fmla="*/ 836489 w 1362943"/>
                                                                                          <a:gd name="connsiteY39" fmla="*/ 426073 h 3037497"/>
                                                                                          <a:gd name="connsiteX40" fmla="*/ 851615 w 1362943"/>
                                                                                          <a:gd name="connsiteY40" fmla="*/ 429020 h 3037497"/>
                                                                                          <a:gd name="connsiteX41" fmla="*/ 854502 w 1362943"/>
                                                                                          <a:gd name="connsiteY41" fmla="*/ 441833 h 3037497"/>
                                                                                          <a:gd name="connsiteX42" fmla="*/ 861049 w 1362943"/>
                                                                                          <a:gd name="connsiteY42" fmla="*/ 430185 h 3037497"/>
                                                                                          <a:gd name="connsiteX43" fmla="*/ 858558 w 1362943"/>
                                                                                          <a:gd name="connsiteY43" fmla="*/ 417961 h 3037497"/>
                                                                                          <a:gd name="connsiteX44" fmla="*/ 866982 w 1362943"/>
                                                                                          <a:gd name="connsiteY44" fmla="*/ 418021 h 3037497"/>
                                                                                          <a:gd name="connsiteX45" fmla="*/ 710002 w 1362943"/>
                                                                                          <a:gd name="connsiteY45" fmla="*/ 193396 h 3037497"/>
                                                                                          <a:gd name="connsiteX46" fmla="*/ 690594 w 1362943"/>
                                                                                          <a:gd name="connsiteY46" fmla="*/ 186251 h 3037497"/>
                                                                                          <a:gd name="connsiteX47" fmla="*/ 673613 w 1362943"/>
                                                                                          <a:gd name="connsiteY47" fmla="*/ 171964 h 3037497"/>
                                                                                          <a:gd name="connsiteX48" fmla="*/ 663910 w 1362943"/>
                                                                                          <a:gd name="connsiteY48" fmla="*/ 152914 h 3037497"/>
                                                                                          <a:gd name="connsiteX49" fmla="*/ 656632 w 1362943"/>
                                                                                          <a:gd name="connsiteY49" fmla="*/ 129101 h 3037497"/>
                                                                                          <a:gd name="connsiteX50" fmla="*/ 676037 w 1362943"/>
                                                                                          <a:gd name="connsiteY50" fmla="*/ 110053 h 3037497"/>
                                                                                          <a:gd name="connsiteX51" fmla="*/ 693020 w 1362943"/>
                                                                                          <a:gd name="connsiteY51" fmla="*/ 129101 h 3037497"/>
                                                                                          <a:gd name="connsiteX52" fmla="*/ 773071 w 1362943"/>
                                                                                          <a:gd name="connsiteY52" fmla="*/ 195776 h 3037497"/>
                                                                                          <a:gd name="connsiteX53" fmla="*/ 872529 w 1362943"/>
                                                                                          <a:gd name="connsiteY53" fmla="*/ 255308 h 3037497"/>
                                                                                          <a:gd name="connsiteX54" fmla="*/ 896789 w 1362943"/>
                                                                                          <a:gd name="connsiteY54" fmla="*/ 271976 h 3037497"/>
                                                                                          <a:gd name="connsiteX55" fmla="*/ 953204 w 1362943"/>
                                                                                          <a:gd name="connsiteY55" fmla="*/ 347058 h 3037497"/>
                                                                                          <a:gd name="connsiteX56" fmla="*/ 983233 w 1362943"/>
                                                                                          <a:gd name="connsiteY56" fmla="*/ 398658 h 3037497"/>
                                                                                          <a:gd name="connsiteX57" fmla="*/ 1010489 w 1362943"/>
                                                                                          <a:gd name="connsiteY57" fmla="*/ 444855 h 3037497"/>
                                                                                          <a:gd name="connsiteX58" fmla="*/ 1042115 w 1362943"/>
                                                                                          <a:gd name="connsiteY58" fmla="*/ 525183 h 3037497"/>
                                                                                          <a:gd name="connsiteX59" fmla="*/ 1073865 w 1362943"/>
                                                                                          <a:gd name="connsiteY59" fmla="*/ 544233 h 3037497"/>
                                                                                          <a:gd name="connsiteX60" fmla="*/ 1144837 w 1362943"/>
                                                                                          <a:gd name="connsiteY60" fmla="*/ 642403 h 3037497"/>
                                                                                          <a:gd name="connsiteX61" fmla="*/ 1194799 w 1362943"/>
                                                                                          <a:gd name="connsiteY61" fmla="*/ 679567 h 3037497"/>
                                                                                          <a:gd name="connsiteX62" fmla="*/ 1213565 w 1362943"/>
                                                                                          <a:gd name="connsiteY62" fmla="*/ 722033 h 3037497"/>
                                                                                          <a:gd name="connsiteX63" fmla="*/ 1213565 w 1362943"/>
                                                                                          <a:gd name="connsiteY63" fmla="*/ 791883 h 3037497"/>
                                                                                          <a:gd name="connsiteX64" fmla="*/ 1213565 w 1362943"/>
                                                                                          <a:gd name="connsiteY64" fmla="*/ 944283 h 3037497"/>
                                                                                          <a:gd name="connsiteX65" fmla="*/ 1219915 w 1362943"/>
                                                                                          <a:gd name="connsiteY65" fmla="*/ 1058583 h 3037497"/>
                                                                                          <a:gd name="connsiteX66" fmla="*/ 1207215 w 1362943"/>
                                                                                          <a:gd name="connsiteY66" fmla="*/ 1096683 h 3037497"/>
                                                                                          <a:gd name="connsiteX67" fmla="*/ 1004015 w 1362943"/>
                                                                                          <a:gd name="connsiteY67" fmla="*/ 1122083 h 3037497"/>
                                                                                          <a:gd name="connsiteX68" fmla="*/ 902415 w 1362943"/>
                                                                                          <a:gd name="connsiteY68" fmla="*/ 1122083 h 3037497"/>
                                                                                          <a:gd name="connsiteX69" fmla="*/ 794465 w 1362943"/>
                                                                                          <a:gd name="connsiteY69" fmla="*/ 1122083 h 3037497"/>
                                                                                          <a:gd name="connsiteX70" fmla="*/ 737315 w 1362943"/>
                                                                                          <a:gd name="connsiteY70" fmla="*/ 1141133 h 3037497"/>
                                                                                          <a:gd name="connsiteX71" fmla="*/ 724615 w 1362943"/>
                                                                                          <a:gd name="connsiteY71" fmla="*/ 1191933 h 3037497"/>
                                                                                          <a:gd name="connsiteX72" fmla="*/ 724615 w 1362943"/>
                                                                                          <a:gd name="connsiteY72" fmla="*/ 1255433 h 3037497"/>
                                                                                          <a:gd name="connsiteX73" fmla="*/ 724615 w 1362943"/>
                                                                                          <a:gd name="connsiteY73" fmla="*/ 1331633 h 3037497"/>
                                                                                          <a:gd name="connsiteX74" fmla="*/ 743665 w 1362943"/>
                                                                                          <a:gd name="connsiteY74" fmla="*/ 1388783 h 3037497"/>
                                                                                          <a:gd name="connsiteX75" fmla="*/ 756365 w 1362943"/>
                                                                                          <a:gd name="connsiteY75" fmla="*/ 1414183 h 3037497"/>
                                                                                          <a:gd name="connsiteX76" fmla="*/ 767211 w 1362943"/>
                                                                                          <a:gd name="connsiteY76" fmla="*/ 1433233 h 3037497"/>
                                                                                          <a:gd name="connsiteX77" fmla="*/ 770778 w 1362943"/>
                                                                                          <a:gd name="connsiteY77" fmla="*/ 1447520 h 3037497"/>
                                                                                          <a:gd name="connsiteX78" fmla="*/ 759005 w 1362943"/>
                                                                                          <a:gd name="connsiteY78" fmla="*/ 1449108 h 3037497"/>
                                                                                          <a:gd name="connsiteX79" fmla="*/ 759361 w 1362943"/>
                                                                                          <a:gd name="connsiteY79" fmla="*/ 1458633 h 3037497"/>
                                                                                          <a:gd name="connsiteX80" fmla="*/ 769065 w 1362943"/>
                                                                                          <a:gd name="connsiteY80" fmla="*/ 1484033 h 3037497"/>
                                                                                          <a:gd name="connsiteX81" fmla="*/ 769065 w 1362943"/>
                                                                                          <a:gd name="connsiteY81" fmla="*/ 1484033 h 3037497"/>
                                                                                          <a:gd name="connsiteX82" fmla="*/ 769065 w 1362943"/>
                                                                                          <a:gd name="connsiteY82" fmla="*/ 1522133 h 3037497"/>
                                                                                          <a:gd name="connsiteX83" fmla="*/ 686515 w 1362943"/>
                                                                                          <a:gd name="connsiteY83" fmla="*/ 1484033 h 3037497"/>
                                                                                          <a:gd name="connsiteX84" fmla="*/ 591265 w 1362943"/>
                                                                                          <a:gd name="connsiteY84" fmla="*/ 1534833 h 3037497"/>
                                                                                          <a:gd name="connsiteX85" fmla="*/ 483315 w 1362943"/>
                                                                                          <a:gd name="connsiteY85" fmla="*/ 1693583 h 3037497"/>
                                                                                          <a:gd name="connsiteX86" fmla="*/ 476965 w 1362943"/>
                                                                                          <a:gd name="connsiteY86" fmla="*/ 1807883 h 3037497"/>
                                                                                          <a:gd name="connsiteX87" fmla="*/ 502365 w 1362943"/>
                                                                                          <a:gd name="connsiteY87" fmla="*/ 1928533 h 3037497"/>
                                                                                          <a:gd name="connsiteX88" fmla="*/ 502365 w 1362943"/>
                                                                                          <a:gd name="connsiteY88" fmla="*/ 2068233 h 3037497"/>
                                                                                          <a:gd name="connsiteX89" fmla="*/ 502365 w 1362943"/>
                                                                                          <a:gd name="connsiteY89" fmla="*/ 2246033 h 3037497"/>
                                                                                          <a:gd name="connsiteX90" fmla="*/ 502365 w 1362943"/>
                                                                                          <a:gd name="connsiteY90" fmla="*/ 2404783 h 3037497"/>
                                                                                          <a:gd name="connsiteX91" fmla="*/ 502365 w 1362943"/>
                                                                                          <a:gd name="connsiteY91" fmla="*/ 2538133 h 3037497"/>
                                                                                          <a:gd name="connsiteX92" fmla="*/ 515065 w 1362943"/>
                                                                                          <a:gd name="connsiteY92" fmla="*/ 2627033 h 3037497"/>
                                                                                          <a:gd name="connsiteX93" fmla="*/ 584915 w 1362943"/>
                                                                                          <a:gd name="connsiteY93" fmla="*/ 2639733 h 3037497"/>
                                                                                          <a:gd name="connsiteX94" fmla="*/ 661115 w 1362943"/>
                                                                                          <a:gd name="connsiteY94" fmla="*/ 2614333 h 3037497"/>
                                                                                          <a:gd name="connsiteX95" fmla="*/ 699215 w 1362943"/>
                                                                                          <a:gd name="connsiteY95" fmla="*/ 2563533 h 3037497"/>
                                                                                          <a:gd name="connsiteX96" fmla="*/ 712153 w 1362943"/>
                                                                                          <a:gd name="connsiteY96" fmla="*/ 2550833 h 3037497"/>
                                                                                          <a:gd name="connsiteX97" fmla="*/ 762715 w 1362943"/>
                                                                                          <a:gd name="connsiteY97" fmla="*/ 2588248 h 3037497"/>
                                                                                          <a:gd name="connsiteX98" fmla="*/ 813515 w 1362943"/>
                                                                                          <a:gd name="connsiteY98" fmla="*/ 2633383 h 3037497"/>
                                                                                          <a:gd name="connsiteX99" fmla="*/ 838915 w 1362943"/>
                                                                                          <a:gd name="connsiteY99" fmla="*/ 2633383 h 3037497"/>
                                                                                          <a:gd name="connsiteX100" fmla="*/ 832565 w 1362943"/>
                                                                                          <a:gd name="connsiteY100" fmla="*/ 2595283 h 3037497"/>
                                                                                          <a:gd name="connsiteX101" fmla="*/ 819865 w 1362943"/>
                                                                                          <a:gd name="connsiteY101" fmla="*/ 2588933 h 3037497"/>
                                                                                          <a:gd name="connsiteX102" fmla="*/ 889879 w 1362943"/>
                                                                                          <a:gd name="connsiteY102" fmla="*/ 2604563 h 3037497"/>
                                                                                          <a:gd name="connsiteX103" fmla="*/ 1010365 w 1362943"/>
                                                                                          <a:gd name="connsiteY103" fmla="*/ 2715933 h 3037497"/>
                                                                                          <a:gd name="connsiteX104" fmla="*/ 1054815 w 1362943"/>
                                                                                          <a:gd name="connsiteY104" fmla="*/ 2728633 h 3037497"/>
                                                                                          <a:gd name="connsiteX105" fmla="*/ 1049341 w 1362943"/>
                                                                                          <a:gd name="connsiteY105" fmla="*/ 2666593 h 3037497"/>
                                                                                          <a:gd name="connsiteX106" fmla="*/ 1023065 w 1362943"/>
                                                                                          <a:gd name="connsiteY106" fmla="*/ 2627033 h 3037497"/>
                                                                                          <a:gd name="connsiteX107" fmla="*/ 1029415 w 1362943"/>
                                                                                          <a:gd name="connsiteY107" fmla="*/ 2620683 h 3037497"/>
                                                                                          <a:gd name="connsiteX108" fmla="*/ 1070820 w 1362943"/>
                                                                                          <a:gd name="connsiteY108" fmla="*/ 2630877 h 3037497"/>
                                                                                          <a:gd name="connsiteX109" fmla="*/ 1238965 w 1362943"/>
                                                                                          <a:gd name="connsiteY109" fmla="*/ 2741333 h 3037497"/>
                                                                                          <a:gd name="connsiteX110" fmla="*/ 1355232 w 1362943"/>
                                                                                          <a:gd name="connsiteY110" fmla="*/ 3027990 h 3037497"/>
                                                                                          <a:gd name="connsiteX0" fmla="*/ 1355232 w 1362943"/>
                                                                                          <a:gd name="connsiteY0" fmla="*/ 3027990 h 3037497"/>
                                                                                          <a:gd name="connsiteX1" fmla="*/ 1016715 w 1362943"/>
                                                                                          <a:gd name="connsiteY1" fmla="*/ 2900083 h 3037497"/>
                                                                                          <a:gd name="connsiteX2" fmla="*/ 1034618 w 1362943"/>
                                                                                          <a:gd name="connsiteY2" fmla="*/ 2947198 h 3037497"/>
                                                                                          <a:gd name="connsiteX3" fmla="*/ 1042115 w 1362943"/>
                                                                                          <a:gd name="connsiteY3" fmla="*/ 3036608 h 3037497"/>
                                                                                          <a:gd name="connsiteX4" fmla="*/ 788115 w 1362943"/>
                                                                                          <a:gd name="connsiteY4" fmla="*/ 2887383 h 3037497"/>
                                                                                          <a:gd name="connsiteX5" fmla="*/ 391418 w 1362943"/>
                                                                                          <a:gd name="connsiteY5" fmla="*/ 2654021 h 3037497"/>
                                                                                          <a:gd name="connsiteX6" fmla="*/ 387367 w 1362943"/>
                                                                                          <a:gd name="connsiteY6" fmla="*/ 2688945 h 3037497"/>
                                                                                          <a:gd name="connsiteX7" fmla="*/ 349965 w 1362943"/>
                                                                                          <a:gd name="connsiteY7" fmla="*/ 2728633 h 3037497"/>
                                                                                          <a:gd name="connsiteX8" fmla="*/ 51515 w 1362943"/>
                                                                                          <a:gd name="connsiteY8" fmla="*/ 2595283 h 3037497"/>
                                                                                          <a:gd name="connsiteX9" fmla="*/ 38815 w 1362943"/>
                                                                                          <a:gd name="connsiteY9" fmla="*/ 2557183 h 3037497"/>
                                                                                          <a:gd name="connsiteX10" fmla="*/ 42921 w 1362943"/>
                                                                                          <a:gd name="connsiteY10" fmla="*/ 2512733 h 3037497"/>
                                                                                          <a:gd name="connsiteX11" fmla="*/ 48837 w 1362943"/>
                                                                                          <a:gd name="connsiteY11" fmla="*/ 2476284 h 3037497"/>
                                                                                          <a:gd name="connsiteX12" fmla="*/ 115015 w 1362943"/>
                                                                                          <a:gd name="connsiteY12" fmla="*/ 2284133 h 3037497"/>
                                                                                          <a:gd name="connsiteX13" fmla="*/ 216615 w 1362943"/>
                                                                                          <a:gd name="connsiteY13" fmla="*/ 1941233 h 3037497"/>
                                                                                          <a:gd name="connsiteX14" fmla="*/ 273765 w 1362943"/>
                                                                                          <a:gd name="connsiteY14" fmla="*/ 1801533 h 3037497"/>
                                                                                          <a:gd name="connsiteX15" fmla="*/ 254715 w 1362943"/>
                                                                                          <a:gd name="connsiteY15" fmla="*/ 1680883 h 3037497"/>
                                                                                          <a:gd name="connsiteX16" fmla="*/ 203915 w 1362943"/>
                                                                                          <a:gd name="connsiteY16" fmla="*/ 1611033 h 3037497"/>
                                                                                          <a:gd name="connsiteX17" fmla="*/ 64215 w 1362943"/>
                                                                                          <a:gd name="connsiteY17" fmla="*/ 1522133 h 3037497"/>
                                                                                          <a:gd name="connsiteX18" fmla="*/ 26115 w 1362943"/>
                                                                                          <a:gd name="connsiteY18" fmla="*/ 1464983 h 3037497"/>
                                                                                          <a:gd name="connsiteX19" fmla="*/ 715 w 1362943"/>
                                                                                          <a:gd name="connsiteY19" fmla="*/ 1420533 h 3037497"/>
                                                                                          <a:gd name="connsiteX20" fmla="*/ 13415 w 1362943"/>
                                                                                          <a:gd name="connsiteY20" fmla="*/ 1363383 h 3037497"/>
                                                                                          <a:gd name="connsiteX21" fmla="*/ 76915 w 1362943"/>
                                                                                          <a:gd name="connsiteY21" fmla="*/ 1318933 h 3037497"/>
                                                                                          <a:gd name="connsiteX22" fmla="*/ 210265 w 1362943"/>
                                                                                          <a:gd name="connsiteY22" fmla="*/ 1109383 h 3037497"/>
                                                                                          <a:gd name="connsiteX23" fmla="*/ 330915 w 1362943"/>
                                                                                          <a:gd name="connsiteY23" fmla="*/ 702983 h 3037497"/>
                                                                                          <a:gd name="connsiteX24" fmla="*/ 369015 w 1362943"/>
                                                                                          <a:gd name="connsiteY24" fmla="*/ 372783 h 3037497"/>
                                                                                          <a:gd name="connsiteX25" fmla="*/ 303496 w 1362943"/>
                                                                                          <a:gd name="connsiteY25" fmla="*/ 210019 h 3037497"/>
                                                                                          <a:gd name="connsiteX26" fmla="*/ 267415 w 1362943"/>
                                                                                          <a:gd name="connsiteY26" fmla="*/ 169583 h 3037497"/>
                                                                                          <a:gd name="connsiteX27" fmla="*/ 222965 w 1362943"/>
                                                                                          <a:gd name="connsiteY27" fmla="*/ 144183 h 3037497"/>
                                                                                          <a:gd name="connsiteX28" fmla="*/ 197565 w 1362943"/>
                                                                                          <a:gd name="connsiteY28" fmla="*/ 144183 h 3037497"/>
                                                                                          <a:gd name="connsiteX29" fmla="*/ 216615 w 1362943"/>
                                                                                          <a:gd name="connsiteY29" fmla="*/ 125133 h 3037497"/>
                                                                                          <a:gd name="connsiteX30" fmla="*/ 278260 w 1362943"/>
                                                                                          <a:gd name="connsiteY30" fmla="*/ 67983 h 3037497"/>
                                                                                          <a:gd name="connsiteX31" fmla="*/ 331363 w 1362943"/>
                                                                                          <a:gd name="connsiteY31" fmla="*/ 0 h 3037497"/>
                                                                                          <a:gd name="connsiteX32" fmla="*/ 388778 w 1362943"/>
                                                                                          <a:gd name="connsiteY32" fmla="*/ 37820 h 3037497"/>
                                                                                          <a:gd name="connsiteX33" fmla="*/ 513353 w 1362943"/>
                                                                                          <a:gd name="connsiteY33" fmla="*/ 220383 h 3037497"/>
                                                                                          <a:gd name="connsiteX34" fmla="*/ 627522 w 1362943"/>
                                                                                          <a:gd name="connsiteY34" fmla="*/ 310076 h 3037497"/>
                                                                                          <a:gd name="connsiteX35" fmla="*/ 715265 w 1362943"/>
                                                                                          <a:gd name="connsiteY35" fmla="*/ 378220 h 3037497"/>
                                                                                          <a:gd name="connsiteX36" fmla="*/ 773559 w 1362943"/>
                                                                                          <a:gd name="connsiteY36" fmla="*/ 399770 h 3037497"/>
                                                                                          <a:gd name="connsiteX37" fmla="*/ 819508 w 1362943"/>
                                                                                          <a:gd name="connsiteY37" fmla="*/ 413371 h 3037497"/>
                                                                                          <a:gd name="connsiteX38" fmla="*/ 838915 w 1362943"/>
                                                                                          <a:gd name="connsiteY38" fmla="*/ 446602 h 3037497"/>
                                                                                          <a:gd name="connsiteX39" fmla="*/ 836489 w 1362943"/>
                                                                                          <a:gd name="connsiteY39" fmla="*/ 426073 h 3037497"/>
                                                                                          <a:gd name="connsiteX40" fmla="*/ 851615 w 1362943"/>
                                                                                          <a:gd name="connsiteY40" fmla="*/ 429020 h 3037497"/>
                                                                                          <a:gd name="connsiteX41" fmla="*/ 854502 w 1362943"/>
                                                                                          <a:gd name="connsiteY41" fmla="*/ 441833 h 3037497"/>
                                                                                          <a:gd name="connsiteX42" fmla="*/ 861049 w 1362943"/>
                                                                                          <a:gd name="connsiteY42" fmla="*/ 430185 h 3037497"/>
                                                                                          <a:gd name="connsiteX43" fmla="*/ 858558 w 1362943"/>
                                                                                          <a:gd name="connsiteY43" fmla="*/ 417961 h 3037497"/>
                                                                                          <a:gd name="connsiteX44" fmla="*/ 866982 w 1362943"/>
                                                                                          <a:gd name="connsiteY44" fmla="*/ 418021 h 3037497"/>
                                                                                          <a:gd name="connsiteX45" fmla="*/ 710002 w 1362943"/>
                                                                                          <a:gd name="connsiteY45" fmla="*/ 193396 h 3037497"/>
                                                                                          <a:gd name="connsiteX46" fmla="*/ 690594 w 1362943"/>
                                                                                          <a:gd name="connsiteY46" fmla="*/ 186251 h 3037497"/>
                                                                                          <a:gd name="connsiteX47" fmla="*/ 673613 w 1362943"/>
                                                                                          <a:gd name="connsiteY47" fmla="*/ 171964 h 3037497"/>
                                                                                          <a:gd name="connsiteX48" fmla="*/ 663910 w 1362943"/>
                                                                                          <a:gd name="connsiteY48" fmla="*/ 152914 h 3037497"/>
                                                                                          <a:gd name="connsiteX49" fmla="*/ 656632 w 1362943"/>
                                                                                          <a:gd name="connsiteY49" fmla="*/ 129101 h 3037497"/>
                                                                                          <a:gd name="connsiteX50" fmla="*/ 676037 w 1362943"/>
                                                                                          <a:gd name="connsiteY50" fmla="*/ 110053 h 3037497"/>
                                                                                          <a:gd name="connsiteX51" fmla="*/ 693020 w 1362943"/>
                                                                                          <a:gd name="connsiteY51" fmla="*/ 129101 h 3037497"/>
                                                                                          <a:gd name="connsiteX52" fmla="*/ 773071 w 1362943"/>
                                                                                          <a:gd name="connsiteY52" fmla="*/ 195776 h 3037497"/>
                                                                                          <a:gd name="connsiteX53" fmla="*/ 872529 w 1362943"/>
                                                                                          <a:gd name="connsiteY53" fmla="*/ 255308 h 3037497"/>
                                                                                          <a:gd name="connsiteX54" fmla="*/ 896789 w 1362943"/>
                                                                                          <a:gd name="connsiteY54" fmla="*/ 271976 h 3037497"/>
                                                                                          <a:gd name="connsiteX55" fmla="*/ 953204 w 1362943"/>
                                                                                          <a:gd name="connsiteY55" fmla="*/ 347058 h 3037497"/>
                                                                                          <a:gd name="connsiteX56" fmla="*/ 983233 w 1362943"/>
                                                                                          <a:gd name="connsiteY56" fmla="*/ 398658 h 3037497"/>
                                                                                          <a:gd name="connsiteX57" fmla="*/ 1010489 w 1362943"/>
                                                                                          <a:gd name="connsiteY57" fmla="*/ 444855 h 3037497"/>
                                                                                          <a:gd name="connsiteX58" fmla="*/ 1042115 w 1362943"/>
                                                                                          <a:gd name="connsiteY58" fmla="*/ 525183 h 3037497"/>
                                                                                          <a:gd name="connsiteX59" fmla="*/ 1073865 w 1362943"/>
                                                                                          <a:gd name="connsiteY59" fmla="*/ 544233 h 3037497"/>
                                                                                          <a:gd name="connsiteX60" fmla="*/ 1144837 w 1362943"/>
                                                                                          <a:gd name="connsiteY60" fmla="*/ 642403 h 3037497"/>
                                                                                          <a:gd name="connsiteX61" fmla="*/ 1194799 w 1362943"/>
                                                                                          <a:gd name="connsiteY61" fmla="*/ 679567 h 3037497"/>
                                                                                          <a:gd name="connsiteX62" fmla="*/ 1213565 w 1362943"/>
                                                                                          <a:gd name="connsiteY62" fmla="*/ 722033 h 3037497"/>
                                                                                          <a:gd name="connsiteX63" fmla="*/ 1213565 w 1362943"/>
                                                                                          <a:gd name="connsiteY63" fmla="*/ 791883 h 3037497"/>
                                                                                          <a:gd name="connsiteX64" fmla="*/ 1213565 w 1362943"/>
                                                                                          <a:gd name="connsiteY64" fmla="*/ 944283 h 3037497"/>
                                                                                          <a:gd name="connsiteX65" fmla="*/ 1219915 w 1362943"/>
                                                                                          <a:gd name="connsiteY65" fmla="*/ 1058583 h 3037497"/>
                                                                                          <a:gd name="connsiteX66" fmla="*/ 1207215 w 1362943"/>
                                                                                          <a:gd name="connsiteY66" fmla="*/ 1096683 h 3037497"/>
                                                                                          <a:gd name="connsiteX67" fmla="*/ 1004015 w 1362943"/>
                                                                                          <a:gd name="connsiteY67" fmla="*/ 1122083 h 3037497"/>
                                                                                          <a:gd name="connsiteX68" fmla="*/ 902415 w 1362943"/>
                                                                                          <a:gd name="connsiteY68" fmla="*/ 1122083 h 3037497"/>
                                                                                          <a:gd name="connsiteX69" fmla="*/ 794465 w 1362943"/>
                                                                                          <a:gd name="connsiteY69" fmla="*/ 1122083 h 3037497"/>
                                                                                          <a:gd name="connsiteX70" fmla="*/ 737315 w 1362943"/>
                                                                                          <a:gd name="connsiteY70" fmla="*/ 1141133 h 3037497"/>
                                                                                          <a:gd name="connsiteX71" fmla="*/ 724615 w 1362943"/>
                                                                                          <a:gd name="connsiteY71" fmla="*/ 1191933 h 3037497"/>
                                                                                          <a:gd name="connsiteX72" fmla="*/ 724615 w 1362943"/>
                                                                                          <a:gd name="connsiteY72" fmla="*/ 1255433 h 3037497"/>
                                                                                          <a:gd name="connsiteX73" fmla="*/ 724615 w 1362943"/>
                                                                                          <a:gd name="connsiteY73" fmla="*/ 1331633 h 3037497"/>
                                                                                          <a:gd name="connsiteX74" fmla="*/ 743665 w 1362943"/>
                                                                                          <a:gd name="connsiteY74" fmla="*/ 1388783 h 3037497"/>
                                                                                          <a:gd name="connsiteX75" fmla="*/ 756365 w 1362943"/>
                                                                                          <a:gd name="connsiteY75" fmla="*/ 1414183 h 3037497"/>
                                                                                          <a:gd name="connsiteX76" fmla="*/ 767211 w 1362943"/>
                                                                                          <a:gd name="connsiteY76" fmla="*/ 1433233 h 3037497"/>
                                                                                          <a:gd name="connsiteX77" fmla="*/ 770778 w 1362943"/>
                                                                                          <a:gd name="connsiteY77" fmla="*/ 1447520 h 3037497"/>
                                                                                          <a:gd name="connsiteX78" fmla="*/ 759005 w 1362943"/>
                                                                                          <a:gd name="connsiteY78" fmla="*/ 1449108 h 3037497"/>
                                                                                          <a:gd name="connsiteX79" fmla="*/ 759361 w 1362943"/>
                                                                                          <a:gd name="connsiteY79" fmla="*/ 1458633 h 3037497"/>
                                                                                          <a:gd name="connsiteX80" fmla="*/ 769065 w 1362943"/>
                                                                                          <a:gd name="connsiteY80" fmla="*/ 1484033 h 3037497"/>
                                                                                          <a:gd name="connsiteX81" fmla="*/ 769065 w 1362943"/>
                                                                                          <a:gd name="connsiteY81" fmla="*/ 1484033 h 3037497"/>
                                                                                          <a:gd name="connsiteX82" fmla="*/ 769065 w 1362943"/>
                                                                                          <a:gd name="connsiteY82" fmla="*/ 1522133 h 3037497"/>
                                                                                          <a:gd name="connsiteX83" fmla="*/ 686515 w 1362943"/>
                                                                                          <a:gd name="connsiteY83" fmla="*/ 1484033 h 3037497"/>
                                                                                          <a:gd name="connsiteX84" fmla="*/ 591265 w 1362943"/>
                                                                                          <a:gd name="connsiteY84" fmla="*/ 1534833 h 3037497"/>
                                                                                          <a:gd name="connsiteX85" fmla="*/ 483315 w 1362943"/>
                                                                                          <a:gd name="connsiteY85" fmla="*/ 1693583 h 3037497"/>
                                                                                          <a:gd name="connsiteX86" fmla="*/ 476965 w 1362943"/>
                                                                                          <a:gd name="connsiteY86" fmla="*/ 1807883 h 3037497"/>
                                                                                          <a:gd name="connsiteX87" fmla="*/ 502365 w 1362943"/>
                                                                                          <a:gd name="connsiteY87" fmla="*/ 1928533 h 3037497"/>
                                                                                          <a:gd name="connsiteX88" fmla="*/ 502365 w 1362943"/>
                                                                                          <a:gd name="connsiteY88" fmla="*/ 2068233 h 3037497"/>
                                                                                          <a:gd name="connsiteX89" fmla="*/ 502365 w 1362943"/>
                                                                                          <a:gd name="connsiteY89" fmla="*/ 2246033 h 3037497"/>
                                                                                          <a:gd name="connsiteX90" fmla="*/ 502365 w 1362943"/>
                                                                                          <a:gd name="connsiteY90" fmla="*/ 2404783 h 3037497"/>
                                                                                          <a:gd name="connsiteX91" fmla="*/ 502365 w 1362943"/>
                                                                                          <a:gd name="connsiteY91" fmla="*/ 2538133 h 3037497"/>
                                                                                          <a:gd name="connsiteX92" fmla="*/ 515065 w 1362943"/>
                                                                                          <a:gd name="connsiteY92" fmla="*/ 2627033 h 3037497"/>
                                                                                          <a:gd name="connsiteX93" fmla="*/ 584915 w 1362943"/>
                                                                                          <a:gd name="connsiteY93" fmla="*/ 2639733 h 3037497"/>
                                                                                          <a:gd name="connsiteX94" fmla="*/ 661115 w 1362943"/>
                                                                                          <a:gd name="connsiteY94" fmla="*/ 2614333 h 3037497"/>
                                                                                          <a:gd name="connsiteX95" fmla="*/ 699215 w 1362943"/>
                                                                                          <a:gd name="connsiteY95" fmla="*/ 2563533 h 3037497"/>
                                                                                          <a:gd name="connsiteX96" fmla="*/ 712153 w 1362943"/>
                                                                                          <a:gd name="connsiteY96" fmla="*/ 2550833 h 3037497"/>
                                                                                          <a:gd name="connsiteX97" fmla="*/ 762715 w 1362943"/>
                                                                                          <a:gd name="connsiteY97" fmla="*/ 2588248 h 3037497"/>
                                                                                          <a:gd name="connsiteX98" fmla="*/ 813515 w 1362943"/>
                                                                                          <a:gd name="connsiteY98" fmla="*/ 2633383 h 3037497"/>
                                                                                          <a:gd name="connsiteX99" fmla="*/ 838915 w 1362943"/>
                                                                                          <a:gd name="connsiteY99" fmla="*/ 2633383 h 3037497"/>
                                                                                          <a:gd name="connsiteX100" fmla="*/ 832565 w 1362943"/>
                                                                                          <a:gd name="connsiteY100" fmla="*/ 2595283 h 3037497"/>
                                                                                          <a:gd name="connsiteX101" fmla="*/ 819865 w 1362943"/>
                                                                                          <a:gd name="connsiteY101" fmla="*/ 2588933 h 3037497"/>
                                                                                          <a:gd name="connsiteX102" fmla="*/ 889879 w 1362943"/>
                                                                                          <a:gd name="connsiteY102" fmla="*/ 2604563 h 3037497"/>
                                                                                          <a:gd name="connsiteX103" fmla="*/ 1010365 w 1362943"/>
                                                                                          <a:gd name="connsiteY103" fmla="*/ 2715933 h 3037497"/>
                                                                                          <a:gd name="connsiteX104" fmla="*/ 1054815 w 1362943"/>
                                                                                          <a:gd name="connsiteY104" fmla="*/ 2728633 h 3037497"/>
                                                                                          <a:gd name="connsiteX105" fmla="*/ 1049341 w 1362943"/>
                                                                                          <a:gd name="connsiteY105" fmla="*/ 2666593 h 3037497"/>
                                                                                          <a:gd name="connsiteX106" fmla="*/ 1023065 w 1362943"/>
                                                                                          <a:gd name="connsiteY106" fmla="*/ 2627033 h 3037497"/>
                                                                                          <a:gd name="connsiteX107" fmla="*/ 1029415 w 1362943"/>
                                                                                          <a:gd name="connsiteY107" fmla="*/ 2620683 h 3037497"/>
                                                                                          <a:gd name="connsiteX108" fmla="*/ 1070820 w 1362943"/>
                                                                                          <a:gd name="connsiteY108" fmla="*/ 2630877 h 3037497"/>
                                                                                          <a:gd name="connsiteX109" fmla="*/ 1238965 w 1362943"/>
                                                                                          <a:gd name="connsiteY109" fmla="*/ 2741333 h 3037497"/>
                                                                                          <a:gd name="connsiteX110" fmla="*/ 1355232 w 1362943"/>
                                                                                          <a:gd name="connsiteY110" fmla="*/ 3027990 h 3037497"/>
                                                                                          <a:gd name="connsiteX0" fmla="*/ 1355232 w 1362943"/>
                                                                                          <a:gd name="connsiteY0" fmla="*/ 3027990 h 3037499"/>
                                                                                          <a:gd name="connsiteX1" fmla="*/ 1016715 w 1362943"/>
                                                                                          <a:gd name="connsiteY1" fmla="*/ 2900083 h 3037499"/>
                                                                                          <a:gd name="connsiteX2" fmla="*/ 1010437 w 1362943"/>
                                                                                          <a:gd name="connsiteY2" fmla="*/ 2898930 h 3037499"/>
                                                                                          <a:gd name="connsiteX3" fmla="*/ 1034618 w 1362943"/>
                                                                                          <a:gd name="connsiteY3" fmla="*/ 2947198 h 3037499"/>
                                                                                          <a:gd name="connsiteX4" fmla="*/ 1042115 w 1362943"/>
                                                                                          <a:gd name="connsiteY4" fmla="*/ 3036608 h 3037499"/>
                                                                                          <a:gd name="connsiteX5" fmla="*/ 788115 w 1362943"/>
                                                                                          <a:gd name="connsiteY5" fmla="*/ 2887383 h 3037499"/>
                                                                                          <a:gd name="connsiteX6" fmla="*/ 391418 w 1362943"/>
                                                                                          <a:gd name="connsiteY6" fmla="*/ 2654021 h 3037499"/>
                                                                                          <a:gd name="connsiteX7" fmla="*/ 387367 w 1362943"/>
                                                                                          <a:gd name="connsiteY7" fmla="*/ 2688945 h 3037499"/>
                                                                                          <a:gd name="connsiteX8" fmla="*/ 349965 w 1362943"/>
                                                                                          <a:gd name="connsiteY8" fmla="*/ 2728633 h 3037499"/>
                                                                                          <a:gd name="connsiteX9" fmla="*/ 51515 w 1362943"/>
                                                                                          <a:gd name="connsiteY9" fmla="*/ 2595283 h 3037499"/>
                                                                                          <a:gd name="connsiteX10" fmla="*/ 38815 w 1362943"/>
                                                                                          <a:gd name="connsiteY10" fmla="*/ 2557183 h 3037499"/>
                                                                                          <a:gd name="connsiteX11" fmla="*/ 42921 w 1362943"/>
                                                                                          <a:gd name="connsiteY11" fmla="*/ 2512733 h 3037499"/>
                                                                                          <a:gd name="connsiteX12" fmla="*/ 48837 w 1362943"/>
                                                                                          <a:gd name="connsiteY12" fmla="*/ 2476284 h 3037499"/>
                                                                                          <a:gd name="connsiteX13" fmla="*/ 115015 w 1362943"/>
                                                                                          <a:gd name="connsiteY13" fmla="*/ 2284133 h 3037499"/>
                                                                                          <a:gd name="connsiteX14" fmla="*/ 216615 w 1362943"/>
                                                                                          <a:gd name="connsiteY14" fmla="*/ 1941233 h 3037499"/>
                                                                                          <a:gd name="connsiteX15" fmla="*/ 273765 w 1362943"/>
                                                                                          <a:gd name="connsiteY15" fmla="*/ 1801533 h 3037499"/>
                                                                                          <a:gd name="connsiteX16" fmla="*/ 254715 w 1362943"/>
                                                                                          <a:gd name="connsiteY16" fmla="*/ 1680883 h 3037499"/>
                                                                                          <a:gd name="connsiteX17" fmla="*/ 203915 w 1362943"/>
                                                                                          <a:gd name="connsiteY17" fmla="*/ 1611033 h 3037499"/>
                                                                                          <a:gd name="connsiteX18" fmla="*/ 64215 w 1362943"/>
                                                                                          <a:gd name="connsiteY18" fmla="*/ 1522133 h 3037499"/>
                                                                                          <a:gd name="connsiteX19" fmla="*/ 26115 w 1362943"/>
                                                                                          <a:gd name="connsiteY19" fmla="*/ 1464983 h 3037499"/>
                                                                                          <a:gd name="connsiteX20" fmla="*/ 715 w 1362943"/>
                                                                                          <a:gd name="connsiteY20" fmla="*/ 1420533 h 3037499"/>
                                                                                          <a:gd name="connsiteX21" fmla="*/ 13415 w 1362943"/>
                                                                                          <a:gd name="connsiteY21" fmla="*/ 1363383 h 3037499"/>
                                                                                          <a:gd name="connsiteX22" fmla="*/ 76915 w 1362943"/>
                                                                                          <a:gd name="connsiteY22" fmla="*/ 1318933 h 3037499"/>
                                                                                          <a:gd name="connsiteX23" fmla="*/ 210265 w 1362943"/>
                                                                                          <a:gd name="connsiteY23" fmla="*/ 1109383 h 3037499"/>
                                                                                          <a:gd name="connsiteX24" fmla="*/ 330915 w 1362943"/>
                                                                                          <a:gd name="connsiteY24" fmla="*/ 702983 h 3037499"/>
                                                                                          <a:gd name="connsiteX25" fmla="*/ 369015 w 1362943"/>
                                                                                          <a:gd name="connsiteY25" fmla="*/ 372783 h 3037499"/>
                                                                                          <a:gd name="connsiteX26" fmla="*/ 303496 w 1362943"/>
                                                                                          <a:gd name="connsiteY26" fmla="*/ 210019 h 3037499"/>
                                                                                          <a:gd name="connsiteX27" fmla="*/ 267415 w 1362943"/>
                                                                                          <a:gd name="connsiteY27" fmla="*/ 169583 h 3037499"/>
                                                                                          <a:gd name="connsiteX28" fmla="*/ 222965 w 1362943"/>
                                                                                          <a:gd name="connsiteY28" fmla="*/ 144183 h 3037499"/>
                                                                                          <a:gd name="connsiteX29" fmla="*/ 197565 w 1362943"/>
                                                                                          <a:gd name="connsiteY29" fmla="*/ 144183 h 3037499"/>
                                                                                          <a:gd name="connsiteX30" fmla="*/ 216615 w 1362943"/>
                                                                                          <a:gd name="connsiteY30" fmla="*/ 125133 h 3037499"/>
                                                                                          <a:gd name="connsiteX31" fmla="*/ 278260 w 1362943"/>
                                                                                          <a:gd name="connsiteY31" fmla="*/ 67983 h 3037499"/>
                                                                                          <a:gd name="connsiteX32" fmla="*/ 331363 w 1362943"/>
                                                                                          <a:gd name="connsiteY32" fmla="*/ 0 h 3037499"/>
                                                                                          <a:gd name="connsiteX33" fmla="*/ 388778 w 1362943"/>
                                                                                          <a:gd name="connsiteY33" fmla="*/ 37820 h 3037499"/>
                                                                                          <a:gd name="connsiteX34" fmla="*/ 513353 w 1362943"/>
                                                                                          <a:gd name="connsiteY34" fmla="*/ 220383 h 3037499"/>
                                                                                          <a:gd name="connsiteX35" fmla="*/ 627522 w 1362943"/>
                                                                                          <a:gd name="connsiteY35" fmla="*/ 310076 h 3037499"/>
                                                                                          <a:gd name="connsiteX36" fmla="*/ 715265 w 1362943"/>
                                                                                          <a:gd name="connsiteY36" fmla="*/ 378220 h 3037499"/>
                                                                                          <a:gd name="connsiteX37" fmla="*/ 773559 w 1362943"/>
                                                                                          <a:gd name="connsiteY37" fmla="*/ 399770 h 3037499"/>
                                                                                          <a:gd name="connsiteX38" fmla="*/ 819508 w 1362943"/>
                                                                                          <a:gd name="connsiteY38" fmla="*/ 413371 h 3037499"/>
                                                                                          <a:gd name="connsiteX39" fmla="*/ 838915 w 1362943"/>
                                                                                          <a:gd name="connsiteY39" fmla="*/ 446602 h 3037499"/>
                                                                                          <a:gd name="connsiteX40" fmla="*/ 836489 w 1362943"/>
                                                                                          <a:gd name="connsiteY40" fmla="*/ 426073 h 3037499"/>
                                                                                          <a:gd name="connsiteX41" fmla="*/ 851615 w 1362943"/>
                                                                                          <a:gd name="connsiteY41" fmla="*/ 429020 h 3037499"/>
                                                                                          <a:gd name="connsiteX42" fmla="*/ 854502 w 1362943"/>
                                                                                          <a:gd name="connsiteY42" fmla="*/ 441833 h 3037499"/>
                                                                                          <a:gd name="connsiteX43" fmla="*/ 861049 w 1362943"/>
                                                                                          <a:gd name="connsiteY43" fmla="*/ 430185 h 3037499"/>
                                                                                          <a:gd name="connsiteX44" fmla="*/ 858558 w 1362943"/>
                                                                                          <a:gd name="connsiteY44" fmla="*/ 417961 h 3037499"/>
                                                                                          <a:gd name="connsiteX45" fmla="*/ 866982 w 1362943"/>
                                                                                          <a:gd name="connsiteY45" fmla="*/ 418021 h 3037499"/>
                                                                                          <a:gd name="connsiteX46" fmla="*/ 710002 w 1362943"/>
                                                                                          <a:gd name="connsiteY46" fmla="*/ 193396 h 3037499"/>
                                                                                          <a:gd name="connsiteX47" fmla="*/ 690594 w 1362943"/>
                                                                                          <a:gd name="connsiteY47" fmla="*/ 186251 h 3037499"/>
                                                                                          <a:gd name="connsiteX48" fmla="*/ 673613 w 1362943"/>
                                                                                          <a:gd name="connsiteY48" fmla="*/ 171964 h 3037499"/>
                                                                                          <a:gd name="connsiteX49" fmla="*/ 663910 w 1362943"/>
                                                                                          <a:gd name="connsiteY49" fmla="*/ 152914 h 3037499"/>
                                                                                          <a:gd name="connsiteX50" fmla="*/ 656632 w 1362943"/>
                                                                                          <a:gd name="connsiteY50" fmla="*/ 129101 h 3037499"/>
                                                                                          <a:gd name="connsiteX51" fmla="*/ 676037 w 1362943"/>
                                                                                          <a:gd name="connsiteY51" fmla="*/ 110053 h 3037499"/>
                                                                                          <a:gd name="connsiteX52" fmla="*/ 693020 w 1362943"/>
                                                                                          <a:gd name="connsiteY52" fmla="*/ 129101 h 3037499"/>
                                                                                          <a:gd name="connsiteX53" fmla="*/ 773071 w 1362943"/>
                                                                                          <a:gd name="connsiteY53" fmla="*/ 195776 h 3037499"/>
                                                                                          <a:gd name="connsiteX54" fmla="*/ 872529 w 1362943"/>
                                                                                          <a:gd name="connsiteY54" fmla="*/ 255308 h 3037499"/>
                                                                                          <a:gd name="connsiteX55" fmla="*/ 896789 w 1362943"/>
                                                                                          <a:gd name="connsiteY55" fmla="*/ 271976 h 3037499"/>
                                                                                          <a:gd name="connsiteX56" fmla="*/ 953204 w 1362943"/>
                                                                                          <a:gd name="connsiteY56" fmla="*/ 347058 h 3037499"/>
                                                                                          <a:gd name="connsiteX57" fmla="*/ 983233 w 1362943"/>
                                                                                          <a:gd name="connsiteY57" fmla="*/ 398658 h 3037499"/>
                                                                                          <a:gd name="connsiteX58" fmla="*/ 1010489 w 1362943"/>
                                                                                          <a:gd name="connsiteY58" fmla="*/ 444855 h 3037499"/>
                                                                                          <a:gd name="connsiteX59" fmla="*/ 1042115 w 1362943"/>
                                                                                          <a:gd name="connsiteY59" fmla="*/ 525183 h 3037499"/>
                                                                                          <a:gd name="connsiteX60" fmla="*/ 1073865 w 1362943"/>
                                                                                          <a:gd name="connsiteY60" fmla="*/ 544233 h 3037499"/>
                                                                                          <a:gd name="connsiteX61" fmla="*/ 1144837 w 1362943"/>
                                                                                          <a:gd name="connsiteY61" fmla="*/ 642403 h 3037499"/>
                                                                                          <a:gd name="connsiteX62" fmla="*/ 1194799 w 1362943"/>
                                                                                          <a:gd name="connsiteY62" fmla="*/ 679567 h 3037499"/>
                                                                                          <a:gd name="connsiteX63" fmla="*/ 1213565 w 1362943"/>
                                                                                          <a:gd name="connsiteY63" fmla="*/ 722033 h 3037499"/>
                                                                                          <a:gd name="connsiteX64" fmla="*/ 1213565 w 1362943"/>
                                                                                          <a:gd name="connsiteY64" fmla="*/ 791883 h 3037499"/>
                                                                                          <a:gd name="connsiteX65" fmla="*/ 1213565 w 1362943"/>
                                                                                          <a:gd name="connsiteY65" fmla="*/ 944283 h 3037499"/>
                                                                                          <a:gd name="connsiteX66" fmla="*/ 1219915 w 1362943"/>
                                                                                          <a:gd name="connsiteY66" fmla="*/ 1058583 h 3037499"/>
                                                                                          <a:gd name="connsiteX67" fmla="*/ 1207215 w 1362943"/>
                                                                                          <a:gd name="connsiteY67" fmla="*/ 1096683 h 3037499"/>
                                                                                          <a:gd name="connsiteX68" fmla="*/ 1004015 w 1362943"/>
                                                                                          <a:gd name="connsiteY68" fmla="*/ 1122083 h 3037499"/>
                                                                                          <a:gd name="connsiteX69" fmla="*/ 902415 w 1362943"/>
                                                                                          <a:gd name="connsiteY69" fmla="*/ 1122083 h 3037499"/>
                                                                                          <a:gd name="connsiteX70" fmla="*/ 794465 w 1362943"/>
                                                                                          <a:gd name="connsiteY70" fmla="*/ 1122083 h 3037499"/>
                                                                                          <a:gd name="connsiteX71" fmla="*/ 737315 w 1362943"/>
                                                                                          <a:gd name="connsiteY71" fmla="*/ 1141133 h 3037499"/>
                                                                                          <a:gd name="connsiteX72" fmla="*/ 724615 w 1362943"/>
                                                                                          <a:gd name="connsiteY72" fmla="*/ 1191933 h 3037499"/>
                                                                                          <a:gd name="connsiteX73" fmla="*/ 724615 w 1362943"/>
                                                                                          <a:gd name="connsiteY73" fmla="*/ 1255433 h 3037499"/>
                                                                                          <a:gd name="connsiteX74" fmla="*/ 724615 w 1362943"/>
                                                                                          <a:gd name="connsiteY74" fmla="*/ 1331633 h 3037499"/>
                                                                                          <a:gd name="connsiteX75" fmla="*/ 743665 w 1362943"/>
                                                                                          <a:gd name="connsiteY75" fmla="*/ 1388783 h 3037499"/>
                                                                                          <a:gd name="connsiteX76" fmla="*/ 756365 w 1362943"/>
                                                                                          <a:gd name="connsiteY76" fmla="*/ 1414183 h 3037499"/>
                                                                                          <a:gd name="connsiteX77" fmla="*/ 767211 w 1362943"/>
                                                                                          <a:gd name="connsiteY77" fmla="*/ 1433233 h 3037499"/>
                                                                                          <a:gd name="connsiteX78" fmla="*/ 770778 w 1362943"/>
                                                                                          <a:gd name="connsiteY78" fmla="*/ 1447520 h 3037499"/>
                                                                                          <a:gd name="connsiteX79" fmla="*/ 759005 w 1362943"/>
                                                                                          <a:gd name="connsiteY79" fmla="*/ 1449108 h 3037499"/>
                                                                                          <a:gd name="connsiteX80" fmla="*/ 759361 w 1362943"/>
                                                                                          <a:gd name="connsiteY80" fmla="*/ 1458633 h 3037499"/>
                                                                                          <a:gd name="connsiteX81" fmla="*/ 769065 w 1362943"/>
                                                                                          <a:gd name="connsiteY81" fmla="*/ 1484033 h 3037499"/>
                                                                                          <a:gd name="connsiteX82" fmla="*/ 769065 w 1362943"/>
                                                                                          <a:gd name="connsiteY82" fmla="*/ 1484033 h 3037499"/>
                                                                                          <a:gd name="connsiteX83" fmla="*/ 769065 w 1362943"/>
                                                                                          <a:gd name="connsiteY83" fmla="*/ 1522133 h 3037499"/>
                                                                                          <a:gd name="connsiteX84" fmla="*/ 686515 w 1362943"/>
                                                                                          <a:gd name="connsiteY84" fmla="*/ 1484033 h 3037499"/>
                                                                                          <a:gd name="connsiteX85" fmla="*/ 591265 w 1362943"/>
                                                                                          <a:gd name="connsiteY85" fmla="*/ 1534833 h 3037499"/>
                                                                                          <a:gd name="connsiteX86" fmla="*/ 483315 w 1362943"/>
                                                                                          <a:gd name="connsiteY86" fmla="*/ 1693583 h 3037499"/>
                                                                                          <a:gd name="connsiteX87" fmla="*/ 476965 w 1362943"/>
                                                                                          <a:gd name="connsiteY87" fmla="*/ 1807883 h 3037499"/>
                                                                                          <a:gd name="connsiteX88" fmla="*/ 502365 w 1362943"/>
                                                                                          <a:gd name="connsiteY88" fmla="*/ 1928533 h 3037499"/>
                                                                                          <a:gd name="connsiteX89" fmla="*/ 502365 w 1362943"/>
                                                                                          <a:gd name="connsiteY89" fmla="*/ 2068233 h 3037499"/>
                                                                                          <a:gd name="connsiteX90" fmla="*/ 502365 w 1362943"/>
                                                                                          <a:gd name="connsiteY90" fmla="*/ 2246033 h 3037499"/>
                                                                                          <a:gd name="connsiteX91" fmla="*/ 502365 w 1362943"/>
                                                                                          <a:gd name="connsiteY91" fmla="*/ 2404783 h 3037499"/>
                                                                                          <a:gd name="connsiteX92" fmla="*/ 502365 w 1362943"/>
                                                                                          <a:gd name="connsiteY92" fmla="*/ 2538133 h 3037499"/>
                                                                                          <a:gd name="connsiteX93" fmla="*/ 515065 w 1362943"/>
                                                                                          <a:gd name="connsiteY93" fmla="*/ 2627033 h 3037499"/>
                                                                                          <a:gd name="connsiteX94" fmla="*/ 584915 w 1362943"/>
                                                                                          <a:gd name="connsiteY94" fmla="*/ 2639733 h 3037499"/>
                                                                                          <a:gd name="connsiteX95" fmla="*/ 661115 w 1362943"/>
                                                                                          <a:gd name="connsiteY95" fmla="*/ 2614333 h 3037499"/>
                                                                                          <a:gd name="connsiteX96" fmla="*/ 699215 w 1362943"/>
                                                                                          <a:gd name="connsiteY96" fmla="*/ 2563533 h 3037499"/>
                                                                                          <a:gd name="connsiteX97" fmla="*/ 712153 w 1362943"/>
                                                                                          <a:gd name="connsiteY97" fmla="*/ 2550833 h 3037499"/>
                                                                                          <a:gd name="connsiteX98" fmla="*/ 762715 w 1362943"/>
                                                                                          <a:gd name="connsiteY98" fmla="*/ 2588248 h 3037499"/>
                                                                                          <a:gd name="connsiteX99" fmla="*/ 813515 w 1362943"/>
                                                                                          <a:gd name="connsiteY99" fmla="*/ 2633383 h 3037499"/>
                                                                                          <a:gd name="connsiteX100" fmla="*/ 838915 w 1362943"/>
                                                                                          <a:gd name="connsiteY100" fmla="*/ 2633383 h 3037499"/>
                                                                                          <a:gd name="connsiteX101" fmla="*/ 832565 w 1362943"/>
                                                                                          <a:gd name="connsiteY101" fmla="*/ 2595283 h 3037499"/>
                                                                                          <a:gd name="connsiteX102" fmla="*/ 819865 w 1362943"/>
                                                                                          <a:gd name="connsiteY102" fmla="*/ 2588933 h 3037499"/>
                                                                                          <a:gd name="connsiteX103" fmla="*/ 889879 w 1362943"/>
                                                                                          <a:gd name="connsiteY103" fmla="*/ 2604563 h 3037499"/>
                                                                                          <a:gd name="connsiteX104" fmla="*/ 1010365 w 1362943"/>
                                                                                          <a:gd name="connsiteY104" fmla="*/ 2715933 h 3037499"/>
                                                                                          <a:gd name="connsiteX105" fmla="*/ 1054815 w 1362943"/>
                                                                                          <a:gd name="connsiteY105" fmla="*/ 2728633 h 3037499"/>
                                                                                          <a:gd name="connsiteX106" fmla="*/ 1049341 w 1362943"/>
                                                                                          <a:gd name="connsiteY106" fmla="*/ 2666593 h 3037499"/>
                                                                                          <a:gd name="connsiteX107" fmla="*/ 1023065 w 1362943"/>
                                                                                          <a:gd name="connsiteY107" fmla="*/ 2627033 h 3037499"/>
                                                                                          <a:gd name="connsiteX108" fmla="*/ 1029415 w 1362943"/>
                                                                                          <a:gd name="connsiteY108" fmla="*/ 2620683 h 3037499"/>
                                                                                          <a:gd name="connsiteX109" fmla="*/ 1070820 w 1362943"/>
                                                                                          <a:gd name="connsiteY109" fmla="*/ 2630877 h 3037499"/>
                                                                                          <a:gd name="connsiteX110" fmla="*/ 1238965 w 1362943"/>
                                                                                          <a:gd name="connsiteY110" fmla="*/ 2741333 h 3037499"/>
                                                                                          <a:gd name="connsiteX111" fmla="*/ 1355232 w 1362943"/>
                                                                                          <a:gd name="connsiteY111" fmla="*/ 3027990 h 3037499"/>
                                                                                          <a:gd name="connsiteX0" fmla="*/ 1355232 w 1362943"/>
                                                                                          <a:gd name="connsiteY0" fmla="*/ 3027990 h 3037499"/>
                                                                                          <a:gd name="connsiteX1" fmla="*/ 1016715 w 1362943"/>
                                                                                          <a:gd name="connsiteY1" fmla="*/ 2900083 h 3037499"/>
                                                                                          <a:gd name="connsiteX2" fmla="*/ 1027418 w 1362943"/>
                                                                                          <a:gd name="connsiteY2" fmla="*/ 2908455 h 3037499"/>
                                                                                          <a:gd name="connsiteX3" fmla="*/ 1010437 w 1362943"/>
                                                                                          <a:gd name="connsiteY3" fmla="*/ 2898930 h 3037499"/>
                                                                                          <a:gd name="connsiteX4" fmla="*/ 1034618 w 1362943"/>
                                                                                          <a:gd name="connsiteY4" fmla="*/ 2947198 h 3037499"/>
                                                                                          <a:gd name="connsiteX5" fmla="*/ 1042115 w 1362943"/>
                                                                                          <a:gd name="connsiteY5" fmla="*/ 3036608 h 3037499"/>
                                                                                          <a:gd name="connsiteX6" fmla="*/ 788115 w 1362943"/>
                                                                                          <a:gd name="connsiteY6" fmla="*/ 2887383 h 3037499"/>
                                                                                          <a:gd name="connsiteX7" fmla="*/ 391418 w 1362943"/>
                                                                                          <a:gd name="connsiteY7" fmla="*/ 2654021 h 3037499"/>
                                                                                          <a:gd name="connsiteX8" fmla="*/ 387367 w 1362943"/>
                                                                                          <a:gd name="connsiteY8" fmla="*/ 2688945 h 3037499"/>
                                                                                          <a:gd name="connsiteX9" fmla="*/ 349965 w 1362943"/>
                                                                                          <a:gd name="connsiteY9" fmla="*/ 2728633 h 3037499"/>
                                                                                          <a:gd name="connsiteX10" fmla="*/ 51515 w 1362943"/>
                                                                                          <a:gd name="connsiteY10" fmla="*/ 2595283 h 3037499"/>
                                                                                          <a:gd name="connsiteX11" fmla="*/ 38815 w 1362943"/>
                                                                                          <a:gd name="connsiteY11" fmla="*/ 2557183 h 3037499"/>
                                                                                          <a:gd name="connsiteX12" fmla="*/ 42921 w 1362943"/>
                                                                                          <a:gd name="connsiteY12" fmla="*/ 2512733 h 3037499"/>
                                                                                          <a:gd name="connsiteX13" fmla="*/ 48837 w 1362943"/>
                                                                                          <a:gd name="connsiteY13" fmla="*/ 2476284 h 3037499"/>
                                                                                          <a:gd name="connsiteX14" fmla="*/ 115015 w 1362943"/>
                                                                                          <a:gd name="connsiteY14" fmla="*/ 2284133 h 3037499"/>
                                                                                          <a:gd name="connsiteX15" fmla="*/ 216615 w 1362943"/>
                                                                                          <a:gd name="connsiteY15" fmla="*/ 1941233 h 3037499"/>
                                                                                          <a:gd name="connsiteX16" fmla="*/ 273765 w 1362943"/>
                                                                                          <a:gd name="connsiteY16" fmla="*/ 1801533 h 3037499"/>
                                                                                          <a:gd name="connsiteX17" fmla="*/ 254715 w 1362943"/>
                                                                                          <a:gd name="connsiteY17" fmla="*/ 1680883 h 3037499"/>
                                                                                          <a:gd name="connsiteX18" fmla="*/ 203915 w 1362943"/>
                                                                                          <a:gd name="connsiteY18" fmla="*/ 1611033 h 3037499"/>
                                                                                          <a:gd name="connsiteX19" fmla="*/ 64215 w 1362943"/>
                                                                                          <a:gd name="connsiteY19" fmla="*/ 1522133 h 3037499"/>
                                                                                          <a:gd name="connsiteX20" fmla="*/ 26115 w 1362943"/>
                                                                                          <a:gd name="connsiteY20" fmla="*/ 1464983 h 3037499"/>
                                                                                          <a:gd name="connsiteX21" fmla="*/ 715 w 1362943"/>
                                                                                          <a:gd name="connsiteY21" fmla="*/ 1420533 h 3037499"/>
                                                                                          <a:gd name="connsiteX22" fmla="*/ 13415 w 1362943"/>
                                                                                          <a:gd name="connsiteY22" fmla="*/ 1363383 h 3037499"/>
                                                                                          <a:gd name="connsiteX23" fmla="*/ 76915 w 1362943"/>
                                                                                          <a:gd name="connsiteY23" fmla="*/ 1318933 h 3037499"/>
                                                                                          <a:gd name="connsiteX24" fmla="*/ 210265 w 1362943"/>
                                                                                          <a:gd name="connsiteY24" fmla="*/ 1109383 h 3037499"/>
                                                                                          <a:gd name="connsiteX25" fmla="*/ 330915 w 1362943"/>
                                                                                          <a:gd name="connsiteY25" fmla="*/ 702983 h 3037499"/>
                                                                                          <a:gd name="connsiteX26" fmla="*/ 369015 w 1362943"/>
                                                                                          <a:gd name="connsiteY26" fmla="*/ 372783 h 3037499"/>
                                                                                          <a:gd name="connsiteX27" fmla="*/ 303496 w 1362943"/>
                                                                                          <a:gd name="connsiteY27" fmla="*/ 210019 h 3037499"/>
                                                                                          <a:gd name="connsiteX28" fmla="*/ 267415 w 1362943"/>
                                                                                          <a:gd name="connsiteY28" fmla="*/ 169583 h 3037499"/>
                                                                                          <a:gd name="connsiteX29" fmla="*/ 222965 w 1362943"/>
                                                                                          <a:gd name="connsiteY29" fmla="*/ 144183 h 3037499"/>
                                                                                          <a:gd name="connsiteX30" fmla="*/ 197565 w 1362943"/>
                                                                                          <a:gd name="connsiteY30" fmla="*/ 144183 h 3037499"/>
                                                                                          <a:gd name="connsiteX31" fmla="*/ 216615 w 1362943"/>
                                                                                          <a:gd name="connsiteY31" fmla="*/ 125133 h 3037499"/>
                                                                                          <a:gd name="connsiteX32" fmla="*/ 278260 w 1362943"/>
                                                                                          <a:gd name="connsiteY32" fmla="*/ 67983 h 3037499"/>
                                                                                          <a:gd name="connsiteX33" fmla="*/ 331363 w 1362943"/>
                                                                                          <a:gd name="connsiteY33" fmla="*/ 0 h 3037499"/>
                                                                                          <a:gd name="connsiteX34" fmla="*/ 388778 w 1362943"/>
                                                                                          <a:gd name="connsiteY34" fmla="*/ 37820 h 3037499"/>
                                                                                          <a:gd name="connsiteX35" fmla="*/ 513353 w 1362943"/>
                                                                                          <a:gd name="connsiteY35" fmla="*/ 220383 h 3037499"/>
                                                                                          <a:gd name="connsiteX36" fmla="*/ 627522 w 1362943"/>
                                                                                          <a:gd name="connsiteY36" fmla="*/ 310076 h 3037499"/>
                                                                                          <a:gd name="connsiteX37" fmla="*/ 715265 w 1362943"/>
                                                                                          <a:gd name="connsiteY37" fmla="*/ 378220 h 3037499"/>
                                                                                          <a:gd name="connsiteX38" fmla="*/ 773559 w 1362943"/>
                                                                                          <a:gd name="connsiteY38" fmla="*/ 399770 h 3037499"/>
                                                                                          <a:gd name="connsiteX39" fmla="*/ 819508 w 1362943"/>
                                                                                          <a:gd name="connsiteY39" fmla="*/ 413371 h 3037499"/>
                                                                                          <a:gd name="connsiteX40" fmla="*/ 838915 w 1362943"/>
                                                                                          <a:gd name="connsiteY40" fmla="*/ 446602 h 3037499"/>
                                                                                          <a:gd name="connsiteX41" fmla="*/ 836489 w 1362943"/>
                                                                                          <a:gd name="connsiteY41" fmla="*/ 426073 h 3037499"/>
                                                                                          <a:gd name="connsiteX42" fmla="*/ 851615 w 1362943"/>
                                                                                          <a:gd name="connsiteY42" fmla="*/ 429020 h 3037499"/>
                                                                                          <a:gd name="connsiteX43" fmla="*/ 854502 w 1362943"/>
                                                                                          <a:gd name="connsiteY43" fmla="*/ 441833 h 3037499"/>
                                                                                          <a:gd name="connsiteX44" fmla="*/ 861049 w 1362943"/>
                                                                                          <a:gd name="connsiteY44" fmla="*/ 430185 h 3037499"/>
                                                                                          <a:gd name="connsiteX45" fmla="*/ 858558 w 1362943"/>
                                                                                          <a:gd name="connsiteY45" fmla="*/ 417961 h 3037499"/>
                                                                                          <a:gd name="connsiteX46" fmla="*/ 866982 w 1362943"/>
                                                                                          <a:gd name="connsiteY46" fmla="*/ 418021 h 3037499"/>
                                                                                          <a:gd name="connsiteX47" fmla="*/ 710002 w 1362943"/>
                                                                                          <a:gd name="connsiteY47" fmla="*/ 193396 h 3037499"/>
                                                                                          <a:gd name="connsiteX48" fmla="*/ 690594 w 1362943"/>
                                                                                          <a:gd name="connsiteY48" fmla="*/ 186251 h 3037499"/>
                                                                                          <a:gd name="connsiteX49" fmla="*/ 673613 w 1362943"/>
                                                                                          <a:gd name="connsiteY49" fmla="*/ 171964 h 3037499"/>
                                                                                          <a:gd name="connsiteX50" fmla="*/ 663910 w 1362943"/>
                                                                                          <a:gd name="connsiteY50" fmla="*/ 152914 h 3037499"/>
                                                                                          <a:gd name="connsiteX51" fmla="*/ 656632 w 1362943"/>
                                                                                          <a:gd name="connsiteY51" fmla="*/ 129101 h 3037499"/>
                                                                                          <a:gd name="connsiteX52" fmla="*/ 676037 w 1362943"/>
                                                                                          <a:gd name="connsiteY52" fmla="*/ 110053 h 3037499"/>
                                                                                          <a:gd name="connsiteX53" fmla="*/ 693020 w 1362943"/>
                                                                                          <a:gd name="connsiteY53" fmla="*/ 129101 h 3037499"/>
                                                                                          <a:gd name="connsiteX54" fmla="*/ 773071 w 1362943"/>
                                                                                          <a:gd name="connsiteY54" fmla="*/ 195776 h 3037499"/>
                                                                                          <a:gd name="connsiteX55" fmla="*/ 872529 w 1362943"/>
                                                                                          <a:gd name="connsiteY55" fmla="*/ 255308 h 3037499"/>
                                                                                          <a:gd name="connsiteX56" fmla="*/ 896789 w 1362943"/>
                                                                                          <a:gd name="connsiteY56" fmla="*/ 271976 h 3037499"/>
                                                                                          <a:gd name="connsiteX57" fmla="*/ 953204 w 1362943"/>
                                                                                          <a:gd name="connsiteY57" fmla="*/ 347058 h 3037499"/>
                                                                                          <a:gd name="connsiteX58" fmla="*/ 983233 w 1362943"/>
                                                                                          <a:gd name="connsiteY58" fmla="*/ 398658 h 3037499"/>
                                                                                          <a:gd name="connsiteX59" fmla="*/ 1010489 w 1362943"/>
                                                                                          <a:gd name="connsiteY59" fmla="*/ 444855 h 3037499"/>
                                                                                          <a:gd name="connsiteX60" fmla="*/ 1042115 w 1362943"/>
                                                                                          <a:gd name="connsiteY60" fmla="*/ 525183 h 3037499"/>
                                                                                          <a:gd name="connsiteX61" fmla="*/ 1073865 w 1362943"/>
                                                                                          <a:gd name="connsiteY61" fmla="*/ 544233 h 3037499"/>
                                                                                          <a:gd name="connsiteX62" fmla="*/ 1144837 w 1362943"/>
                                                                                          <a:gd name="connsiteY62" fmla="*/ 642403 h 3037499"/>
                                                                                          <a:gd name="connsiteX63" fmla="*/ 1194799 w 1362943"/>
                                                                                          <a:gd name="connsiteY63" fmla="*/ 679567 h 3037499"/>
                                                                                          <a:gd name="connsiteX64" fmla="*/ 1213565 w 1362943"/>
                                                                                          <a:gd name="connsiteY64" fmla="*/ 722033 h 3037499"/>
                                                                                          <a:gd name="connsiteX65" fmla="*/ 1213565 w 1362943"/>
                                                                                          <a:gd name="connsiteY65" fmla="*/ 791883 h 3037499"/>
                                                                                          <a:gd name="connsiteX66" fmla="*/ 1213565 w 1362943"/>
                                                                                          <a:gd name="connsiteY66" fmla="*/ 944283 h 3037499"/>
                                                                                          <a:gd name="connsiteX67" fmla="*/ 1219915 w 1362943"/>
                                                                                          <a:gd name="connsiteY67" fmla="*/ 1058583 h 3037499"/>
                                                                                          <a:gd name="connsiteX68" fmla="*/ 1207215 w 1362943"/>
                                                                                          <a:gd name="connsiteY68" fmla="*/ 1096683 h 3037499"/>
                                                                                          <a:gd name="connsiteX69" fmla="*/ 1004015 w 1362943"/>
                                                                                          <a:gd name="connsiteY69" fmla="*/ 1122083 h 3037499"/>
                                                                                          <a:gd name="connsiteX70" fmla="*/ 902415 w 1362943"/>
                                                                                          <a:gd name="connsiteY70" fmla="*/ 1122083 h 3037499"/>
                                                                                          <a:gd name="connsiteX71" fmla="*/ 794465 w 1362943"/>
                                                                                          <a:gd name="connsiteY71" fmla="*/ 1122083 h 3037499"/>
                                                                                          <a:gd name="connsiteX72" fmla="*/ 737315 w 1362943"/>
                                                                                          <a:gd name="connsiteY72" fmla="*/ 1141133 h 3037499"/>
                                                                                          <a:gd name="connsiteX73" fmla="*/ 724615 w 1362943"/>
                                                                                          <a:gd name="connsiteY73" fmla="*/ 1191933 h 3037499"/>
                                                                                          <a:gd name="connsiteX74" fmla="*/ 724615 w 1362943"/>
                                                                                          <a:gd name="connsiteY74" fmla="*/ 1255433 h 3037499"/>
                                                                                          <a:gd name="connsiteX75" fmla="*/ 724615 w 1362943"/>
                                                                                          <a:gd name="connsiteY75" fmla="*/ 1331633 h 3037499"/>
                                                                                          <a:gd name="connsiteX76" fmla="*/ 743665 w 1362943"/>
                                                                                          <a:gd name="connsiteY76" fmla="*/ 1388783 h 3037499"/>
                                                                                          <a:gd name="connsiteX77" fmla="*/ 756365 w 1362943"/>
                                                                                          <a:gd name="connsiteY77" fmla="*/ 1414183 h 3037499"/>
                                                                                          <a:gd name="connsiteX78" fmla="*/ 767211 w 1362943"/>
                                                                                          <a:gd name="connsiteY78" fmla="*/ 1433233 h 3037499"/>
                                                                                          <a:gd name="connsiteX79" fmla="*/ 770778 w 1362943"/>
                                                                                          <a:gd name="connsiteY79" fmla="*/ 1447520 h 3037499"/>
                                                                                          <a:gd name="connsiteX80" fmla="*/ 759005 w 1362943"/>
                                                                                          <a:gd name="connsiteY80" fmla="*/ 1449108 h 3037499"/>
                                                                                          <a:gd name="connsiteX81" fmla="*/ 759361 w 1362943"/>
                                                                                          <a:gd name="connsiteY81" fmla="*/ 1458633 h 3037499"/>
                                                                                          <a:gd name="connsiteX82" fmla="*/ 769065 w 1362943"/>
                                                                                          <a:gd name="connsiteY82" fmla="*/ 1484033 h 3037499"/>
                                                                                          <a:gd name="connsiteX83" fmla="*/ 769065 w 1362943"/>
                                                                                          <a:gd name="connsiteY83" fmla="*/ 1484033 h 3037499"/>
                                                                                          <a:gd name="connsiteX84" fmla="*/ 769065 w 1362943"/>
                                                                                          <a:gd name="connsiteY84" fmla="*/ 1522133 h 3037499"/>
                                                                                          <a:gd name="connsiteX85" fmla="*/ 686515 w 1362943"/>
                                                                                          <a:gd name="connsiteY85" fmla="*/ 1484033 h 3037499"/>
                                                                                          <a:gd name="connsiteX86" fmla="*/ 591265 w 1362943"/>
                                                                                          <a:gd name="connsiteY86" fmla="*/ 1534833 h 3037499"/>
                                                                                          <a:gd name="connsiteX87" fmla="*/ 483315 w 1362943"/>
                                                                                          <a:gd name="connsiteY87" fmla="*/ 1693583 h 3037499"/>
                                                                                          <a:gd name="connsiteX88" fmla="*/ 476965 w 1362943"/>
                                                                                          <a:gd name="connsiteY88" fmla="*/ 1807883 h 3037499"/>
                                                                                          <a:gd name="connsiteX89" fmla="*/ 502365 w 1362943"/>
                                                                                          <a:gd name="connsiteY89" fmla="*/ 1928533 h 3037499"/>
                                                                                          <a:gd name="connsiteX90" fmla="*/ 502365 w 1362943"/>
                                                                                          <a:gd name="connsiteY90" fmla="*/ 2068233 h 3037499"/>
                                                                                          <a:gd name="connsiteX91" fmla="*/ 502365 w 1362943"/>
                                                                                          <a:gd name="connsiteY91" fmla="*/ 2246033 h 3037499"/>
                                                                                          <a:gd name="connsiteX92" fmla="*/ 502365 w 1362943"/>
                                                                                          <a:gd name="connsiteY92" fmla="*/ 2404783 h 3037499"/>
                                                                                          <a:gd name="connsiteX93" fmla="*/ 502365 w 1362943"/>
                                                                                          <a:gd name="connsiteY93" fmla="*/ 2538133 h 3037499"/>
                                                                                          <a:gd name="connsiteX94" fmla="*/ 515065 w 1362943"/>
                                                                                          <a:gd name="connsiteY94" fmla="*/ 2627033 h 3037499"/>
                                                                                          <a:gd name="connsiteX95" fmla="*/ 584915 w 1362943"/>
                                                                                          <a:gd name="connsiteY95" fmla="*/ 2639733 h 3037499"/>
                                                                                          <a:gd name="connsiteX96" fmla="*/ 661115 w 1362943"/>
                                                                                          <a:gd name="connsiteY96" fmla="*/ 2614333 h 3037499"/>
                                                                                          <a:gd name="connsiteX97" fmla="*/ 699215 w 1362943"/>
                                                                                          <a:gd name="connsiteY97" fmla="*/ 2563533 h 3037499"/>
                                                                                          <a:gd name="connsiteX98" fmla="*/ 712153 w 1362943"/>
                                                                                          <a:gd name="connsiteY98" fmla="*/ 2550833 h 3037499"/>
                                                                                          <a:gd name="connsiteX99" fmla="*/ 762715 w 1362943"/>
                                                                                          <a:gd name="connsiteY99" fmla="*/ 2588248 h 3037499"/>
                                                                                          <a:gd name="connsiteX100" fmla="*/ 813515 w 1362943"/>
                                                                                          <a:gd name="connsiteY100" fmla="*/ 2633383 h 3037499"/>
                                                                                          <a:gd name="connsiteX101" fmla="*/ 838915 w 1362943"/>
                                                                                          <a:gd name="connsiteY101" fmla="*/ 2633383 h 3037499"/>
                                                                                          <a:gd name="connsiteX102" fmla="*/ 832565 w 1362943"/>
                                                                                          <a:gd name="connsiteY102" fmla="*/ 2595283 h 3037499"/>
                                                                                          <a:gd name="connsiteX103" fmla="*/ 819865 w 1362943"/>
                                                                                          <a:gd name="connsiteY103" fmla="*/ 2588933 h 3037499"/>
                                                                                          <a:gd name="connsiteX104" fmla="*/ 889879 w 1362943"/>
                                                                                          <a:gd name="connsiteY104" fmla="*/ 2604563 h 3037499"/>
                                                                                          <a:gd name="connsiteX105" fmla="*/ 1010365 w 1362943"/>
                                                                                          <a:gd name="connsiteY105" fmla="*/ 2715933 h 3037499"/>
                                                                                          <a:gd name="connsiteX106" fmla="*/ 1054815 w 1362943"/>
                                                                                          <a:gd name="connsiteY106" fmla="*/ 2728633 h 3037499"/>
                                                                                          <a:gd name="connsiteX107" fmla="*/ 1049341 w 1362943"/>
                                                                                          <a:gd name="connsiteY107" fmla="*/ 2666593 h 3037499"/>
                                                                                          <a:gd name="connsiteX108" fmla="*/ 1023065 w 1362943"/>
                                                                                          <a:gd name="connsiteY108" fmla="*/ 2627033 h 3037499"/>
                                                                                          <a:gd name="connsiteX109" fmla="*/ 1029415 w 1362943"/>
                                                                                          <a:gd name="connsiteY109" fmla="*/ 2620683 h 3037499"/>
                                                                                          <a:gd name="connsiteX110" fmla="*/ 1070820 w 1362943"/>
                                                                                          <a:gd name="connsiteY110" fmla="*/ 2630877 h 3037499"/>
                                                                                          <a:gd name="connsiteX111" fmla="*/ 1238965 w 1362943"/>
                                                                                          <a:gd name="connsiteY111" fmla="*/ 2741333 h 3037499"/>
                                                                                          <a:gd name="connsiteX112" fmla="*/ 1355232 w 1362943"/>
                                                                                          <a:gd name="connsiteY112" fmla="*/ 3027990 h 3037499"/>
                                                                                          <a:gd name="connsiteX0" fmla="*/ 1355232 w 1362943"/>
                                                                                          <a:gd name="connsiteY0" fmla="*/ 3027990 h 3037503"/>
                                                                                          <a:gd name="connsiteX1" fmla="*/ 1016715 w 1362943"/>
                                                                                          <a:gd name="connsiteY1" fmla="*/ 2900083 h 3037503"/>
                                                                                          <a:gd name="connsiteX2" fmla="*/ 1027418 w 1362943"/>
                                                                                          <a:gd name="connsiteY2" fmla="*/ 2908455 h 3037503"/>
                                                                                          <a:gd name="connsiteX3" fmla="*/ 1022566 w 1362943"/>
                                                                                          <a:gd name="connsiteY3" fmla="*/ 2896549 h 3037503"/>
                                                                                          <a:gd name="connsiteX4" fmla="*/ 1034618 w 1362943"/>
                                                                                          <a:gd name="connsiteY4" fmla="*/ 2947198 h 3037503"/>
                                                                                          <a:gd name="connsiteX5" fmla="*/ 1042115 w 1362943"/>
                                                                                          <a:gd name="connsiteY5" fmla="*/ 3036608 h 3037503"/>
                                                                                          <a:gd name="connsiteX6" fmla="*/ 788115 w 1362943"/>
                                                                                          <a:gd name="connsiteY6" fmla="*/ 2887383 h 3037503"/>
                                                                                          <a:gd name="connsiteX7" fmla="*/ 391418 w 1362943"/>
                                                                                          <a:gd name="connsiteY7" fmla="*/ 2654021 h 3037503"/>
                                                                                          <a:gd name="connsiteX8" fmla="*/ 387367 w 1362943"/>
                                                                                          <a:gd name="connsiteY8" fmla="*/ 2688945 h 3037503"/>
                                                                                          <a:gd name="connsiteX9" fmla="*/ 349965 w 1362943"/>
                                                                                          <a:gd name="connsiteY9" fmla="*/ 2728633 h 3037503"/>
                                                                                          <a:gd name="connsiteX10" fmla="*/ 51515 w 1362943"/>
                                                                                          <a:gd name="connsiteY10" fmla="*/ 2595283 h 3037503"/>
                                                                                          <a:gd name="connsiteX11" fmla="*/ 38815 w 1362943"/>
                                                                                          <a:gd name="connsiteY11" fmla="*/ 2557183 h 3037503"/>
                                                                                          <a:gd name="connsiteX12" fmla="*/ 42921 w 1362943"/>
                                                                                          <a:gd name="connsiteY12" fmla="*/ 2512733 h 3037503"/>
                                                                                          <a:gd name="connsiteX13" fmla="*/ 48837 w 1362943"/>
                                                                                          <a:gd name="connsiteY13" fmla="*/ 2476284 h 3037503"/>
                                                                                          <a:gd name="connsiteX14" fmla="*/ 115015 w 1362943"/>
                                                                                          <a:gd name="connsiteY14" fmla="*/ 2284133 h 3037503"/>
                                                                                          <a:gd name="connsiteX15" fmla="*/ 216615 w 1362943"/>
                                                                                          <a:gd name="connsiteY15" fmla="*/ 1941233 h 3037503"/>
                                                                                          <a:gd name="connsiteX16" fmla="*/ 273765 w 1362943"/>
                                                                                          <a:gd name="connsiteY16" fmla="*/ 1801533 h 3037503"/>
                                                                                          <a:gd name="connsiteX17" fmla="*/ 254715 w 1362943"/>
                                                                                          <a:gd name="connsiteY17" fmla="*/ 1680883 h 3037503"/>
                                                                                          <a:gd name="connsiteX18" fmla="*/ 203915 w 1362943"/>
                                                                                          <a:gd name="connsiteY18" fmla="*/ 1611033 h 3037503"/>
                                                                                          <a:gd name="connsiteX19" fmla="*/ 64215 w 1362943"/>
                                                                                          <a:gd name="connsiteY19" fmla="*/ 1522133 h 3037503"/>
                                                                                          <a:gd name="connsiteX20" fmla="*/ 26115 w 1362943"/>
                                                                                          <a:gd name="connsiteY20" fmla="*/ 1464983 h 3037503"/>
                                                                                          <a:gd name="connsiteX21" fmla="*/ 715 w 1362943"/>
                                                                                          <a:gd name="connsiteY21" fmla="*/ 1420533 h 3037503"/>
                                                                                          <a:gd name="connsiteX22" fmla="*/ 13415 w 1362943"/>
                                                                                          <a:gd name="connsiteY22" fmla="*/ 1363383 h 3037503"/>
                                                                                          <a:gd name="connsiteX23" fmla="*/ 76915 w 1362943"/>
                                                                                          <a:gd name="connsiteY23" fmla="*/ 1318933 h 3037503"/>
                                                                                          <a:gd name="connsiteX24" fmla="*/ 210265 w 1362943"/>
                                                                                          <a:gd name="connsiteY24" fmla="*/ 1109383 h 3037503"/>
                                                                                          <a:gd name="connsiteX25" fmla="*/ 330915 w 1362943"/>
                                                                                          <a:gd name="connsiteY25" fmla="*/ 702983 h 3037503"/>
                                                                                          <a:gd name="connsiteX26" fmla="*/ 369015 w 1362943"/>
                                                                                          <a:gd name="connsiteY26" fmla="*/ 372783 h 3037503"/>
                                                                                          <a:gd name="connsiteX27" fmla="*/ 303496 w 1362943"/>
                                                                                          <a:gd name="connsiteY27" fmla="*/ 210019 h 3037503"/>
                                                                                          <a:gd name="connsiteX28" fmla="*/ 267415 w 1362943"/>
                                                                                          <a:gd name="connsiteY28" fmla="*/ 169583 h 3037503"/>
                                                                                          <a:gd name="connsiteX29" fmla="*/ 222965 w 1362943"/>
                                                                                          <a:gd name="connsiteY29" fmla="*/ 144183 h 3037503"/>
                                                                                          <a:gd name="connsiteX30" fmla="*/ 197565 w 1362943"/>
                                                                                          <a:gd name="connsiteY30" fmla="*/ 144183 h 3037503"/>
                                                                                          <a:gd name="connsiteX31" fmla="*/ 216615 w 1362943"/>
                                                                                          <a:gd name="connsiteY31" fmla="*/ 125133 h 3037503"/>
                                                                                          <a:gd name="connsiteX32" fmla="*/ 278260 w 1362943"/>
                                                                                          <a:gd name="connsiteY32" fmla="*/ 67983 h 3037503"/>
                                                                                          <a:gd name="connsiteX33" fmla="*/ 331363 w 1362943"/>
                                                                                          <a:gd name="connsiteY33" fmla="*/ 0 h 3037503"/>
                                                                                          <a:gd name="connsiteX34" fmla="*/ 388778 w 1362943"/>
                                                                                          <a:gd name="connsiteY34" fmla="*/ 37820 h 3037503"/>
                                                                                          <a:gd name="connsiteX35" fmla="*/ 513353 w 1362943"/>
                                                                                          <a:gd name="connsiteY35" fmla="*/ 220383 h 3037503"/>
                                                                                          <a:gd name="connsiteX36" fmla="*/ 627522 w 1362943"/>
                                                                                          <a:gd name="connsiteY36" fmla="*/ 310076 h 3037503"/>
                                                                                          <a:gd name="connsiteX37" fmla="*/ 715265 w 1362943"/>
                                                                                          <a:gd name="connsiteY37" fmla="*/ 378220 h 3037503"/>
                                                                                          <a:gd name="connsiteX38" fmla="*/ 773559 w 1362943"/>
                                                                                          <a:gd name="connsiteY38" fmla="*/ 399770 h 3037503"/>
                                                                                          <a:gd name="connsiteX39" fmla="*/ 819508 w 1362943"/>
                                                                                          <a:gd name="connsiteY39" fmla="*/ 413371 h 3037503"/>
                                                                                          <a:gd name="connsiteX40" fmla="*/ 838915 w 1362943"/>
                                                                                          <a:gd name="connsiteY40" fmla="*/ 446602 h 3037503"/>
                                                                                          <a:gd name="connsiteX41" fmla="*/ 836489 w 1362943"/>
                                                                                          <a:gd name="connsiteY41" fmla="*/ 426073 h 3037503"/>
                                                                                          <a:gd name="connsiteX42" fmla="*/ 851615 w 1362943"/>
                                                                                          <a:gd name="connsiteY42" fmla="*/ 429020 h 3037503"/>
                                                                                          <a:gd name="connsiteX43" fmla="*/ 854502 w 1362943"/>
                                                                                          <a:gd name="connsiteY43" fmla="*/ 441833 h 3037503"/>
                                                                                          <a:gd name="connsiteX44" fmla="*/ 861049 w 1362943"/>
                                                                                          <a:gd name="connsiteY44" fmla="*/ 430185 h 3037503"/>
                                                                                          <a:gd name="connsiteX45" fmla="*/ 858558 w 1362943"/>
                                                                                          <a:gd name="connsiteY45" fmla="*/ 417961 h 3037503"/>
                                                                                          <a:gd name="connsiteX46" fmla="*/ 866982 w 1362943"/>
                                                                                          <a:gd name="connsiteY46" fmla="*/ 418021 h 3037503"/>
                                                                                          <a:gd name="connsiteX47" fmla="*/ 710002 w 1362943"/>
                                                                                          <a:gd name="connsiteY47" fmla="*/ 193396 h 3037503"/>
                                                                                          <a:gd name="connsiteX48" fmla="*/ 690594 w 1362943"/>
                                                                                          <a:gd name="connsiteY48" fmla="*/ 186251 h 3037503"/>
                                                                                          <a:gd name="connsiteX49" fmla="*/ 673613 w 1362943"/>
                                                                                          <a:gd name="connsiteY49" fmla="*/ 171964 h 3037503"/>
                                                                                          <a:gd name="connsiteX50" fmla="*/ 663910 w 1362943"/>
                                                                                          <a:gd name="connsiteY50" fmla="*/ 152914 h 3037503"/>
                                                                                          <a:gd name="connsiteX51" fmla="*/ 656632 w 1362943"/>
                                                                                          <a:gd name="connsiteY51" fmla="*/ 129101 h 3037503"/>
                                                                                          <a:gd name="connsiteX52" fmla="*/ 676037 w 1362943"/>
                                                                                          <a:gd name="connsiteY52" fmla="*/ 110053 h 3037503"/>
                                                                                          <a:gd name="connsiteX53" fmla="*/ 693020 w 1362943"/>
                                                                                          <a:gd name="connsiteY53" fmla="*/ 129101 h 3037503"/>
                                                                                          <a:gd name="connsiteX54" fmla="*/ 773071 w 1362943"/>
                                                                                          <a:gd name="connsiteY54" fmla="*/ 195776 h 3037503"/>
                                                                                          <a:gd name="connsiteX55" fmla="*/ 872529 w 1362943"/>
                                                                                          <a:gd name="connsiteY55" fmla="*/ 255308 h 3037503"/>
                                                                                          <a:gd name="connsiteX56" fmla="*/ 896789 w 1362943"/>
                                                                                          <a:gd name="connsiteY56" fmla="*/ 271976 h 3037503"/>
                                                                                          <a:gd name="connsiteX57" fmla="*/ 953204 w 1362943"/>
                                                                                          <a:gd name="connsiteY57" fmla="*/ 347058 h 3037503"/>
                                                                                          <a:gd name="connsiteX58" fmla="*/ 983233 w 1362943"/>
                                                                                          <a:gd name="connsiteY58" fmla="*/ 398658 h 3037503"/>
                                                                                          <a:gd name="connsiteX59" fmla="*/ 1010489 w 1362943"/>
                                                                                          <a:gd name="connsiteY59" fmla="*/ 444855 h 3037503"/>
                                                                                          <a:gd name="connsiteX60" fmla="*/ 1042115 w 1362943"/>
                                                                                          <a:gd name="connsiteY60" fmla="*/ 525183 h 3037503"/>
                                                                                          <a:gd name="connsiteX61" fmla="*/ 1073865 w 1362943"/>
                                                                                          <a:gd name="connsiteY61" fmla="*/ 544233 h 3037503"/>
                                                                                          <a:gd name="connsiteX62" fmla="*/ 1144837 w 1362943"/>
                                                                                          <a:gd name="connsiteY62" fmla="*/ 642403 h 3037503"/>
                                                                                          <a:gd name="connsiteX63" fmla="*/ 1194799 w 1362943"/>
                                                                                          <a:gd name="connsiteY63" fmla="*/ 679567 h 3037503"/>
                                                                                          <a:gd name="connsiteX64" fmla="*/ 1213565 w 1362943"/>
                                                                                          <a:gd name="connsiteY64" fmla="*/ 722033 h 3037503"/>
                                                                                          <a:gd name="connsiteX65" fmla="*/ 1213565 w 1362943"/>
                                                                                          <a:gd name="connsiteY65" fmla="*/ 791883 h 3037503"/>
                                                                                          <a:gd name="connsiteX66" fmla="*/ 1213565 w 1362943"/>
                                                                                          <a:gd name="connsiteY66" fmla="*/ 944283 h 3037503"/>
                                                                                          <a:gd name="connsiteX67" fmla="*/ 1219915 w 1362943"/>
                                                                                          <a:gd name="connsiteY67" fmla="*/ 1058583 h 3037503"/>
                                                                                          <a:gd name="connsiteX68" fmla="*/ 1207215 w 1362943"/>
                                                                                          <a:gd name="connsiteY68" fmla="*/ 1096683 h 3037503"/>
                                                                                          <a:gd name="connsiteX69" fmla="*/ 1004015 w 1362943"/>
                                                                                          <a:gd name="connsiteY69" fmla="*/ 1122083 h 3037503"/>
                                                                                          <a:gd name="connsiteX70" fmla="*/ 902415 w 1362943"/>
                                                                                          <a:gd name="connsiteY70" fmla="*/ 1122083 h 3037503"/>
                                                                                          <a:gd name="connsiteX71" fmla="*/ 794465 w 1362943"/>
                                                                                          <a:gd name="connsiteY71" fmla="*/ 1122083 h 3037503"/>
                                                                                          <a:gd name="connsiteX72" fmla="*/ 737315 w 1362943"/>
                                                                                          <a:gd name="connsiteY72" fmla="*/ 1141133 h 3037503"/>
                                                                                          <a:gd name="connsiteX73" fmla="*/ 724615 w 1362943"/>
                                                                                          <a:gd name="connsiteY73" fmla="*/ 1191933 h 3037503"/>
                                                                                          <a:gd name="connsiteX74" fmla="*/ 724615 w 1362943"/>
                                                                                          <a:gd name="connsiteY74" fmla="*/ 1255433 h 3037503"/>
                                                                                          <a:gd name="connsiteX75" fmla="*/ 724615 w 1362943"/>
                                                                                          <a:gd name="connsiteY75" fmla="*/ 1331633 h 3037503"/>
                                                                                          <a:gd name="connsiteX76" fmla="*/ 743665 w 1362943"/>
                                                                                          <a:gd name="connsiteY76" fmla="*/ 1388783 h 3037503"/>
                                                                                          <a:gd name="connsiteX77" fmla="*/ 756365 w 1362943"/>
                                                                                          <a:gd name="connsiteY77" fmla="*/ 1414183 h 3037503"/>
                                                                                          <a:gd name="connsiteX78" fmla="*/ 767211 w 1362943"/>
                                                                                          <a:gd name="connsiteY78" fmla="*/ 1433233 h 3037503"/>
                                                                                          <a:gd name="connsiteX79" fmla="*/ 770778 w 1362943"/>
                                                                                          <a:gd name="connsiteY79" fmla="*/ 1447520 h 3037503"/>
                                                                                          <a:gd name="connsiteX80" fmla="*/ 759005 w 1362943"/>
                                                                                          <a:gd name="connsiteY80" fmla="*/ 1449108 h 3037503"/>
                                                                                          <a:gd name="connsiteX81" fmla="*/ 759361 w 1362943"/>
                                                                                          <a:gd name="connsiteY81" fmla="*/ 1458633 h 3037503"/>
                                                                                          <a:gd name="connsiteX82" fmla="*/ 769065 w 1362943"/>
                                                                                          <a:gd name="connsiteY82" fmla="*/ 1484033 h 3037503"/>
                                                                                          <a:gd name="connsiteX83" fmla="*/ 769065 w 1362943"/>
                                                                                          <a:gd name="connsiteY83" fmla="*/ 1484033 h 3037503"/>
                                                                                          <a:gd name="connsiteX84" fmla="*/ 769065 w 1362943"/>
                                                                                          <a:gd name="connsiteY84" fmla="*/ 1522133 h 3037503"/>
                                                                                          <a:gd name="connsiteX85" fmla="*/ 686515 w 1362943"/>
                                                                                          <a:gd name="connsiteY85" fmla="*/ 1484033 h 3037503"/>
                                                                                          <a:gd name="connsiteX86" fmla="*/ 591265 w 1362943"/>
                                                                                          <a:gd name="connsiteY86" fmla="*/ 1534833 h 3037503"/>
                                                                                          <a:gd name="connsiteX87" fmla="*/ 483315 w 1362943"/>
                                                                                          <a:gd name="connsiteY87" fmla="*/ 1693583 h 3037503"/>
                                                                                          <a:gd name="connsiteX88" fmla="*/ 476965 w 1362943"/>
                                                                                          <a:gd name="connsiteY88" fmla="*/ 1807883 h 3037503"/>
                                                                                          <a:gd name="connsiteX89" fmla="*/ 502365 w 1362943"/>
                                                                                          <a:gd name="connsiteY89" fmla="*/ 1928533 h 3037503"/>
                                                                                          <a:gd name="connsiteX90" fmla="*/ 502365 w 1362943"/>
                                                                                          <a:gd name="connsiteY90" fmla="*/ 2068233 h 3037503"/>
                                                                                          <a:gd name="connsiteX91" fmla="*/ 502365 w 1362943"/>
                                                                                          <a:gd name="connsiteY91" fmla="*/ 2246033 h 3037503"/>
                                                                                          <a:gd name="connsiteX92" fmla="*/ 502365 w 1362943"/>
                                                                                          <a:gd name="connsiteY92" fmla="*/ 2404783 h 3037503"/>
                                                                                          <a:gd name="connsiteX93" fmla="*/ 502365 w 1362943"/>
                                                                                          <a:gd name="connsiteY93" fmla="*/ 2538133 h 3037503"/>
                                                                                          <a:gd name="connsiteX94" fmla="*/ 515065 w 1362943"/>
                                                                                          <a:gd name="connsiteY94" fmla="*/ 2627033 h 3037503"/>
                                                                                          <a:gd name="connsiteX95" fmla="*/ 584915 w 1362943"/>
                                                                                          <a:gd name="connsiteY95" fmla="*/ 2639733 h 3037503"/>
                                                                                          <a:gd name="connsiteX96" fmla="*/ 661115 w 1362943"/>
                                                                                          <a:gd name="connsiteY96" fmla="*/ 2614333 h 3037503"/>
                                                                                          <a:gd name="connsiteX97" fmla="*/ 699215 w 1362943"/>
                                                                                          <a:gd name="connsiteY97" fmla="*/ 2563533 h 3037503"/>
                                                                                          <a:gd name="connsiteX98" fmla="*/ 712153 w 1362943"/>
                                                                                          <a:gd name="connsiteY98" fmla="*/ 2550833 h 3037503"/>
                                                                                          <a:gd name="connsiteX99" fmla="*/ 762715 w 1362943"/>
                                                                                          <a:gd name="connsiteY99" fmla="*/ 2588248 h 3037503"/>
                                                                                          <a:gd name="connsiteX100" fmla="*/ 813515 w 1362943"/>
                                                                                          <a:gd name="connsiteY100" fmla="*/ 2633383 h 3037503"/>
                                                                                          <a:gd name="connsiteX101" fmla="*/ 838915 w 1362943"/>
                                                                                          <a:gd name="connsiteY101" fmla="*/ 2633383 h 3037503"/>
                                                                                          <a:gd name="connsiteX102" fmla="*/ 832565 w 1362943"/>
                                                                                          <a:gd name="connsiteY102" fmla="*/ 2595283 h 3037503"/>
                                                                                          <a:gd name="connsiteX103" fmla="*/ 819865 w 1362943"/>
                                                                                          <a:gd name="connsiteY103" fmla="*/ 2588933 h 3037503"/>
                                                                                          <a:gd name="connsiteX104" fmla="*/ 889879 w 1362943"/>
                                                                                          <a:gd name="connsiteY104" fmla="*/ 2604563 h 3037503"/>
                                                                                          <a:gd name="connsiteX105" fmla="*/ 1010365 w 1362943"/>
                                                                                          <a:gd name="connsiteY105" fmla="*/ 2715933 h 3037503"/>
                                                                                          <a:gd name="connsiteX106" fmla="*/ 1054815 w 1362943"/>
                                                                                          <a:gd name="connsiteY106" fmla="*/ 2728633 h 3037503"/>
                                                                                          <a:gd name="connsiteX107" fmla="*/ 1049341 w 1362943"/>
                                                                                          <a:gd name="connsiteY107" fmla="*/ 2666593 h 3037503"/>
                                                                                          <a:gd name="connsiteX108" fmla="*/ 1023065 w 1362943"/>
                                                                                          <a:gd name="connsiteY108" fmla="*/ 2627033 h 3037503"/>
                                                                                          <a:gd name="connsiteX109" fmla="*/ 1029415 w 1362943"/>
                                                                                          <a:gd name="connsiteY109" fmla="*/ 2620683 h 3037503"/>
                                                                                          <a:gd name="connsiteX110" fmla="*/ 1070820 w 1362943"/>
                                                                                          <a:gd name="connsiteY110" fmla="*/ 2630877 h 3037503"/>
                                                                                          <a:gd name="connsiteX111" fmla="*/ 1238965 w 1362943"/>
                                                                                          <a:gd name="connsiteY111" fmla="*/ 2741333 h 3037503"/>
                                                                                          <a:gd name="connsiteX112" fmla="*/ 1355232 w 1362943"/>
                                                                                          <a:gd name="connsiteY112" fmla="*/ 3027990 h 3037503"/>
                                                                                          <a:gd name="connsiteX0" fmla="*/ 1355232 w 1362943"/>
                                                                                          <a:gd name="connsiteY0" fmla="*/ 3027990 h 3037503"/>
                                                                                          <a:gd name="connsiteX1" fmla="*/ 1016715 w 1362943"/>
                                                                                          <a:gd name="connsiteY1" fmla="*/ 2900083 h 3037503"/>
                                                                                          <a:gd name="connsiteX2" fmla="*/ 1027418 w 1362943"/>
                                                                                          <a:gd name="connsiteY2" fmla="*/ 2908455 h 3037503"/>
                                                                                          <a:gd name="connsiteX3" fmla="*/ 1022566 w 1362943"/>
                                                                                          <a:gd name="connsiteY3" fmla="*/ 2896549 h 3037503"/>
                                                                                          <a:gd name="connsiteX4" fmla="*/ 1034618 w 1362943"/>
                                                                                          <a:gd name="connsiteY4" fmla="*/ 2947198 h 3037503"/>
                                                                                          <a:gd name="connsiteX5" fmla="*/ 1042115 w 1362943"/>
                                                                                          <a:gd name="connsiteY5" fmla="*/ 3036608 h 3037503"/>
                                                                                          <a:gd name="connsiteX6" fmla="*/ 788115 w 1362943"/>
                                                                                          <a:gd name="connsiteY6" fmla="*/ 2887383 h 3037503"/>
                                                                                          <a:gd name="connsiteX7" fmla="*/ 391418 w 1362943"/>
                                                                                          <a:gd name="connsiteY7" fmla="*/ 2654021 h 3037503"/>
                                                                                          <a:gd name="connsiteX8" fmla="*/ 387367 w 1362943"/>
                                                                                          <a:gd name="connsiteY8" fmla="*/ 2688945 h 3037503"/>
                                                                                          <a:gd name="connsiteX9" fmla="*/ 349965 w 1362943"/>
                                                                                          <a:gd name="connsiteY9" fmla="*/ 2728633 h 3037503"/>
                                                                                          <a:gd name="connsiteX10" fmla="*/ 51515 w 1362943"/>
                                                                                          <a:gd name="connsiteY10" fmla="*/ 2595283 h 3037503"/>
                                                                                          <a:gd name="connsiteX11" fmla="*/ 38815 w 1362943"/>
                                                                                          <a:gd name="connsiteY11" fmla="*/ 2557183 h 3037503"/>
                                                                                          <a:gd name="connsiteX12" fmla="*/ 42921 w 1362943"/>
                                                                                          <a:gd name="connsiteY12" fmla="*/ 2512733 h 3037503"/>
                                                                                          <a:gd name="connsiteX13" fmla="*/ 48837 w 1362943"/>
                                                                                          <a:gd name="connsiteY13" fmla="*/ 2476284 h 3037503"/>
                                                                                          <a:gd name="connsiteX14" fmla="*/ 115015 w 1362943"/>
                                                                                          <a:gd name="connsiteY14" fmla="*/ 2284133 h 3037503"/>
                                                                                          <a:gd name="connsiteX15" fmla="*/ 216615 w 1362943"/>
                                                                                          <a:gd name="connsiteY15" fmla="*/ 1941233 h 3037503"/>
                                                                                          <a:gd name="connsiteX16" fmla="*/ 273765 w 1362943"/>
                                                                                          <a:gd name="connsiteY16" fmla="*/ 1801533 h 3037503"/>
                                                                                          <a:gd name="connsiteX17" fmla="*/ 254715 w 1362943"/>
                                                                                          <a:gd name="connsiteY17" fmla="*/ 1680883 h 3037503"/>
                                                                                          <a:gd name="connsiteX18" fmla="*/ 203915 w 1362943"/>
                                                                                          <a:gd name="connsiteY18" fmla="*/ 1611033 h 3037503"/>
                                                                                          <a:gd name="connsiteX19" fmla="*/ 64215 w 1362943"/>
                                                                                          <a:gd name="connsiteY19" fmla="*/ 1522133 h 3037503"/>
                                                                                          <a:gd name="connsiteX20" fmla="*/ 26115 w 1362943"/>
                                                                                          <a:gd name="connsiteY20" fmla="*/ 1464983 h 3037503"/>
                                                                                          <a:gd name="connsiteX21" fmla="*/ 715 w 1362943"/>
                                                                                          <a:gd name="connsiteY21" fmla="*/ 1420533 h 3037503"/>
                                                                                          <a:gd name="connsiteX22" fmla="*/ 13415 w 1362943"/>
                                                                                          <a:gd name="connsiteY22" fmla="*/ 1363383 h 3037503"/>
                                                                                          <a:gd name="connsiteX23" fmla="*/ 76915 w 1362943"/>
                                                                                          <a:gd name="connsiteY23" fmla="*/ 1318933 h 3037503"/>
                                                                                          <a:gd name="connsiteX24" fmla="*/ 210265 w 1362943"/>
                                                                                          <a:gd name="connsiteY24" fmla="*/ 1109383 h 3037503"/>
                                                                                          <a:gd name="connsiteX25" fmla="*/ 330915 w 1362943"/>
                                                                                          <a:gd name="connsiteY25" fmla="*/ 702983 h 3037503"/>
                                                                                          <a:gd name="connsiteX26" fmla="*/ 369015 w 1362943"/>
                                                                                          <a:gd name="connsiteY26" fmla="*/ 372783 h 3037503"/>
                                                                                          <a:gd name="connsiteX27" fmla="*/ 303496 w 1362943"/>
                                                                                          <a:gd name="connsiteY27" fmla="*/ 210019 h 3037503"/>
                                                                                          <a:gd name="connsiteX28" fmla="*/ 267415 w 1362943"/>
                                                                                          <a:gd name="connsiteY28" fmla="*/ 169583 h 3037503"/>
                                                                                          <a:gd name="connsiteX29" fmla="*/ 222965 w 1362943"/>
                                                                                          <a:gd name="connsiteY29" fmla="*/ 144183 h 3037503"/>
                                                                                          <a:gd name="connsiteX30" fmla="*/ 197565 w 1362943"/>
                                                                                          <a:gd name="connsiteY30" fmla="*/ 144183 h 3037503"/>
                                                                                          <a:gd name="connsiteX31" fmla="*/ 216615 w 1362943"/>
                                                                                          <a:gd name="connsiteY31" fmla="*/ 125133 h 3037503"/>
                                                                                          <a:gd name="connsiteX32" fmla="*/ 278260 w 1362943"/>
                                                                                          <a:gd name="connsiteY32" fmla="*/ 67983 h 3037503"/>
                                                                                          <a:gd name="connsiteX33" fmla="*/ 331363 w 1362943"/>
                                                                                          <a:gd name="connsiteY33" fmla="*/ 0 h 3037503"/>
                                                                                          <a:gd name="connsiteX34" fmla="*/ 388778 w 1362943"/>
                                                                                          <a:gd name="connsiteY34" fmla="*/ 37820 h 3037503"/>
                                                                                          <a:gd name="connsiteX35" fmla="*/ 513353 w 1362943"/>
                                                                                          <a:gd name="connsiteY35" fmla="*/ 220383 h 3037503"/>
                                                                                          <a:gd name="connsiteX36" fmla="*/ 583494 w 1362943"/>
                                                                                          <a:gd name="connsiteY36" fmla="*/ 258124 h 3037503"/>
                                                                                          <a:gd name="connsiteX37" fmla="*/ 627522 w 1362943"/>
                                                                                          <a:gd name="connsiteY37" fmla="*/ 310076 h 3037503"/>
                                                                                          <a:gd name="connsiteX38" fmla="*/ 715265 w 1362943"/>
                                                                                          <a:gd name="connsiteY38" fmla="*/ 378220 h 3037503"/>
                                                                                          <a:gd name="connsiteX39" fmla="*/ 773559 w 1362943"/>
                                                                                          <a:gd name="connsiteY39" fmla="*/ 399770 h 3037503"/>
                                                                                          <a:gd name="connsiteX40" fmla="*/ 819508 w 1362943"/>
                                                                                          <a:gd name="connsiteY40" fmla="*/ 413371 h 3037503"/>
                                                                                          <a:gd name="connsiteX41" fmla="*/ 838915 w 1362943"/>
                                                                                          <a:gd name="connsiteY41" fmla="*/ 446602 h 3037503"/>
                                                                                          <a:gd name="connsiteX42" fmla="*/ 836489 w 1362943"/>
                                                                                          <a:gd name="connsiteY42" fmla="*/ 426073 h 3037503"/>
                                                                                          <a:gd name="connsiteX43" fmla="*/ 851615 w 1362943"/>
                                                                                          <a:gd name="connsiteY43" fmla="*/ 429020 h 3037503"/>
                                                                                          <a:gd name="connsiteX44" fmla="*/ 854502 w 1362943"/>
                                                                                          <a:gd name="connsiteY44" fmla="*/ 441833 h 3037503"/>
                                                                                          <a:gd name="connsiteX45" fmla="*/ 861049 w 1362943"/>
                                                                                          <a:gd name="connsiteY45" fmla="*/ 430185 h 3037503"/>
                                                                                          <a:gd name="connsiteX46" fmla="*/ 858558 w 1362943"/>
                                                                                          <a:gd name="connsiteY46" fmla="*/ 417961 h 3037503"/>
                                                                                          <a:gd name="connsiteX47" fmla="*/ 866982 w 1362943"/>
                                                                                          <a:gd name="connsiteY47" fmla="*/ 418021 h 3037503"/>
                                                                                          <a:gd name="connsiteX48" fmla="*/ 710002 w 1362943"/>
                                                                                          <a:gd name="connsiteY48" fmla="*/ 193396 h 3037503"/>
                                                                                          <a:gd name="connsiteX49" fmla="*/ 690594 w 1362943"/>
                                                                                          <a:gd name="connsiteY49" fmla="*/ 186251 h 3037503"/>
                                                                                          <a:gd name="connsiteX50" fmla="*/ 673613 w 1362943"/>
                                                                                          <a:gd name="connsiteY50" fmla="*/ 171964 h 3037503"/>
                                                                                          <a:gd name="connsiteX51" fmla="*/ 663910 w 1362943"/>
                                                                                          <a:gd name="connsiteY51" fmla="*/ 152914 h 3037503"/>
                                                                                          <a:gd name="connsiteX52" fmla="*/ 656632 w 1362943"/>
                                                                                          <a:gd name="connsiteY52" fmla="*/ 129101 h 3037503"/>
                                                                                          <a:gd name="connsiteX53" fmla="*/ 676037 w 1362943"/>
                                                                                          <a:gd name="connsiteY53" fmla="*/ 110053 h 3037503"/>
                                                                                          <a:gd name="connsiteX54" fmla="*/ 693020 w 1362943"/>
                                                                                          <a:gd name="connsiteY54" fmla="*/ 129101 h 3037503"/>
                                                                                          <a:gd name="connsiteX55" fmla="*/ 773071 w 1362943"/>
                                                                                          <a:gd name="connsiteY55" fmla="*/ 195776 h 3037503"/>
                                                                                          <a:gd name="connsiteX56" fmla="*/ 872529 w 1362943"/>
                                                                                          <a:gd name="connsiteY56" fmla="*/ 255308 h 3037503"/>
                                                                                          <a:gd name="connsiteX57" fmla="*/ 896789 w 1362943"/>
                                                                                          <a:gd name="connsiteY57" fmla="*/ 271976 h 3037503"/>
                                                                                          <a:gd name="connsiteX58" fmla="*/ 953204 w 1362943"/>
                                                                                          <a:gd name="connsiteY58" fmla="*/ 347058 h 3037503"/>
                                                                                          <a:gd name="connsiteX59" fmla="*/ 983233 w 1362943"/>
                                                                                          <a:gd name="connsiteY59" fmla="*/ 398658 h 3037503"/>
                                                                                          <a:gd name="connsiteX60" fmla="*/ 1010489 w 1362943"/>
                                                                                          <a:gd name="connsiteY60" fmla="*/ 444855 h 3037503"/>
                                                                                          <a:gd name="connsiteX61" fmla="*/ 1042115 w 1362943"/>
                                                                                          <a:gd name="connsiteY61" fmla="*/ 525183 h 3037503"/>
                                                                                          <a:gd name="connsiteX62" fmla="*/ 1073865 w 1362943"/>
                                                                                          <a:gd name="connsiteY62" fmla="*/ 544233 h 3037503"/>
                                                                                          <a:gd name="connsiteX63" fmla="*/ 1144837 w 1362943"/>
                                                                                          <a:gd name="connsiteY63" fmla="*/ 642403 h 3037503"/>
                                                                                          <a:gd name="connsiteX64" fmla="*/ 1194799 w 1362943"/>
                                                                                          <a:gd name="connsiteY64" fmla="*/ 679567 h 3037503"/>
                                                                                          <a:gd name="connsiteX65" fmla="*/ 1213565 w 1362943"/>
                                                                                          <a:gd name="connsiteY65" fmla="*/ 722033 h 3037503"/>
                                                                                          <a:gd name="connsiteX66" fmla="*/ 1213565 w 1362943"/>
                                                                                          <a:gd name="connsiteY66" fmla="*/ 791883 h 3037503"/>
                                                                                          <a:gd name="connsiteX67" fmla="*/ 1213565 w 1362943"/>
                                                                                          <a:gd name="connsiteY67" fmla="*/ 944283 h 3037503"/>
                                                                                          <a:gd name="connsiteX68" fmla="*/ 1219915 w 1362943"/>
                                                                                          <a:gd name="connsiteY68" fmla="*/ 1058583 h 3037503"/>
                                                                                          <a:gd name="connsiteX69" fmla="*/ 1207215 w 1362943"/>
                                                                                          <a:gd name="connsiteY69" fmla="*/ 1096683 h 3037503"/>
                                                                                          <a:gd name="connsiteX70" fmla="*/ 1004015 w 1362943"/>
                                                                                          <a:gd name="connsiteY70" fmla="*/ 1122083 h 3037503"/>
                                                                                          <a:gd name="connsiteX71" fmla="*/ 902415 w 1362943"/>
                                                                                          <a:gd name="connsiteY71" fmla="*/ 1122083 h 3037503"/>
                                                                                          <a:gd name="connsiteX72" fmla="*/ 794465 w 1362943"/>
                                                                                          <a:gd name="connsiteY72" fmla="*/ 1122083 h 3037503"/>
                                                                                          <a:gd name="connsiteX73" fmla="*/ 737315 w 1362943"/>
                                                                                          <a:gd name="connsiteY73" fmla="*/ 1141133 h 3037503"/>
                                                                                          <a:gd name="connsiteX74" fmla="*/ 724615 w 1362943"/>
                                                                                          <a:gd name="connsiteY74" fmla="*/ 1191933 h 3037503"/>
                                                                                          <a:gd name="connsiteX75" fmla="*/ 724615 w 1362943"/>
                                                                                          <a:gd name="connsiteY75" fmla="*/ 1255433 h 3037503"/>
                                                                                          <a:gd name="connsiteX76" fmla="*/ 724615 w 1362943"/>
                                                                                          <a:gd name="connsiteY76" fmla="*/ 1331633 h 3037503"/>
                                                                                          <a:gd name="connsiteX77" fmla="*/ 743665 w 1362943"/>
                                                                                          <a:gd name="connsiteY77" fmla="*/ 1388783 h 3037503"/>
                                                                                          <a:gd name="connsiteX78" fmla="*/ 756365 w 1362943"/>
                                                                                          <a:gd name="connsiteY78" fmla="*/ 1414183 h 3037503"/>
                                                                                          <a:gd name="connsiteX79" fmla="*/ 767211 w 1362943"/>
                                                                                          <a:gd name="connsiteY79" fmla="*/ 1433233 h 3037503"/>
                                                                                          <a:gd name="connsiteX80" fmla="*/ 770778 w 1362943"/>
                                                                                          <a:gd name="connsiteY80" fmla="*/ 1447520 h 3037503"/>
                                                                                          <a:gd name="connsiteX81" fmla="*/ 759005 w 1362943"/>
                                                                                          <a:gd name="connsiteY81" fmla="*/ 1449108 h 3037503"/>
                                                                                          <a:gd name="connsiteX82" fmla="*/ 759361 w 1362943"/>
                                                                                          <a:gd name="connsiteY82" fmla="*/ 1458633 h 3037503"/>
                                                                                          <a:gd name="connsiteX83" fmla="*/ 769065 w 1362943"/>
                                                                                          <a:gd name="connsiteY83" fmla="*/ 1484033 h 3037503"/>
                                                                                          <a:gd name="connsiteX84" fmla="*/ 769065 w 1362943"/>
                                                                                          <a:gd name="connsiteY84" fmla="*/ 1484033 h 3037503"/>
                                                                                          <a:gd name="connsiteX85" fmla="*/ 769065 w 1362943"/>
                                                                                          <a:gd name="connsiteY85" fmla="*/ 1522133 h 3037503"/>
                                                                                          <a:gd name="connsiteX86" fmla="*/ 686515 w 1362943"/>
                                                                                          <a:gd name="connsiteY86" fmla="*/ 1484033 h 3037503"/>
                                                                                          <a:gd name="connsiteX87" fmla="*/ 591265 w 1362943"/>
                                                                                          <a:gd name="connsiteY87" fmla="*/ 1534833 h 3037503"/>
                                                                                          <a:gd name="connsiteX88" fmla="*/ 483315 w 1362943"/>
                                                                                          <a:gd name="connsiteY88" fmla="*/ 1693583 h 3037503"/>
                                                                                          <a:gd name="connsiteX89" fmla="*/ 476965 w 1362943"/>
                                                                                          <a:gd name="connsiteY89" fmla="*/ 1807883 h 3037503"/>
                                                                                          <a:gd name="connsiteX90" fmla="*/ 502365 w 1362943"/>
                                                                                          <a:gd name="connsiteY90" fmla="*/ 1928533 h 3037503"/>
                                                                                          <a:gd name="connsiteX91" fmla="*/ 502365 w 1362943"/>
                                                                                          <a:gd name="connsiteY91" fmla="*/ 2068233 h 3037503"/>
                                                                                          <a:gd name="connsiteX92" fmla="*/ 502365 w 1362943"/>
                                                                                          <a:gd name="connsiteY92" fmla="*/ 2246033 h 3037503"/>
                                                                                          <a:gd name="connsiteX93" fmla="*/ 502365 w 1362943"/>
                                                                                          <a:gd name="connsiteY93" fmla="*/ 2404783 h 3037503"/>
                                                                                          <a:gd name="connsiteX94" fmla="*/ 502365 w 1362943"/>
                                                                                          <a:gd name="connsiteY94" fmla="*/ 2538133 h 3037503"/>
                                                                                          <a:gd name="connsiteX95" fmla="*/ 515065 w 1362943"/>
                                                                                          <a:gd name="connsiteY95" fmla="*/ 2627033 h 3037503"/>
                                                                                          <a:gd name="connsiteX96" fmla="*/ 584915 w 1362943"/>
                                                                                          <a:gd name="connsiteY96" fmla="*/ 2639733 h 3037503"/>
                                                                                          <a:gd name="connsiteX97" fmla="*/ 661115 w 1362943"/>
                                                                                          <a:gd name="connsiteY97" fmla="*/ 2614333 h 3037503"/>
                                                                                          <a:gd name="connsiteX98" fmla="*/ 699215 w 1362943"/>
                                                                                          <a:gd name="connsiteY98" fmla="*/ 2563533 h 3037503"/>
                                                                                          <a:gd name="connsiteX99" fmla="*/ 712153 w 1362943"/>
                                                                                          <a:gd name="connsiteY99" fmla="*/ 2550833 h 3037503"/>
                                                                                          <a:gd name="connsiteX100" fmla="*/ 762715 w 1362943"/>
                                                                                          <a:gd name="connsiteY100" fmla="*/ 2588248 h 3037503"/>
                                                                                          <a:gd name="connsiteX101" fmla="*/ 813515 w 1362943"/>
                                                                                          <a:gd name="connsiteY101" fmla="*/ 2633383 h 3037503"/>
                                                                                          <a:gd name="connsiteX102" fmla="*/ 838915 w 1362943"/>
                                                                                          <a:gd name="connsiteY102" fmla="*/ 2633383 h 3037503"/>
                                                                                          <a:gd name="connsiteX103" fmla="*/ 832565 w 1362943"/>
                                                                                          <a:gd name="connsiteY103" fmla="*/ 2595283 h 3037503"/>
                                                                                          <a:gd name="connsiteX104" fmla="*/ 819865 w 1362943"/>
                                                                                          <a:gd name="connsiteY104" fmla="*/ 2588933 h 3037503"/>
                                                                                          <a:gd name="connsiteX105" fmla="*/ 889879 w 1362943"/>
                                                                                          <a:gd name="connsiteY105" fmla="*/ 2604563 h 3037503"/>
                                                                                          <a:gd name="connsiteX106" fmla="*/ 1010365 w 1362943"/>
                                                                                          <a:gd name="connsiteY106" fmla="*/ 2715933 h 3037503"/>
                                                                                          <a:gd name="connsiteX107" fmla="*/ 1054815 w 1362943"/>
                                                                                          <a:gd name="connsiteY107" fmla="*/ 2728633 h 3037503"/>
                                                                                          <a:gd name="connsiteX108" fmla="*/ 1049341 w 1362943"/>
                                                                                          <a:gd name="connsiteY108" fmla="*/ 2666593 h 3037503"/>
                                                                                          <a:gd name="connsiteX109" fmla="*/ 1023065 w 1362943"/>
                                                                                          <a:gd name="connsiteY109" fmla="*/ 2627033 h 3037503"/>
                                                                                          <a:gd name="connsiteX110" fmla="*/ 1029415 w 1362943"/>
                                                                                          <a:gd name="connsiteY110" fmla="*/ 2620683 h 3037503"/>
                                                                                          <a:gd name="connsiteX111" fmla="*/ 1070820 w 1362943"/>
                                                                                          <a:gd name="connsiteY111" fmla="*/ 2630877 h 3037503"/>
                                                                                          <a:gd name="connsiteX112" fmla="*/ 1238965 w 1362943"/>
                                                                                          <a:gd name="connsiteY112" fmla="*/ 2741333 h 3037503"/>
                                                                                          <a:gd name="connsiteX113" fmla="*/ 1355232 w 1362943"/>
                                                                                          <a:gd name="connsiteY113" fmla="*/ 3027990 h 3037503"/>
                                                                                          <a:gd name="connsiteX0" fmla="*/ 1355232 w 1362943"/>
                                                                                          <a:gd name="connsiteY0" fmla="*/ 3027990 h 3037503"/>
                                                                                          <a:gd name="connsiteX1" fmla="*/ 1016715 w 1362943"/>
                                                                                          <a:gd name="connsiteY1" fmla="*/ 2900083 h 3037503"/>
                                                                                          <a:gd name="connsiteX2" fmla="*/ 1027418 w 1362943"/>
                                                                                          <a:gd name="connsiteY2" fmla="*/ 2908455 h 3037503"/>
                                                                                          <a:gd name="connsiteX3" fmla="*/ 1022566 w 1362943"/>
                                                                                          <a:gd name="connsiteY3" fmla="*/ 2896549 h 3037503"/>
                                                                                          <a:gd name="connsiteX4" fmla="*/ 1034618 w 1362943"/>
                                                                                          <a:gd name="connsiteY4" fmla="*/ 2947198 h 3037503"/>
                                                                                          <a:gd name="connsiteX5" fmla="*/ 1042115 w 1362943"/>
                                                                                          <a:gd name="connsiteY5" fmla="*/ 3036608 h 3037503"/>
                                                                                          <a:gd name="connsiteX6" fmla="*/ 788115 w 1362943"/>
                                                                                          <a:gd name="connsiteY6" fmla="*/ 2887383 h 3037503"/>
                                                                                          <a:gd name="connsiteX7" fmla="*/ 391418 w 1362943"/>
                                                                                          <a:gd name="connsiteY7" fmla="*/ 2654021 h 3037503"/>
                                                                                          <a:gd name="connsiteX8" fmla="*/ 387367 w 1362943"/>
                                                                                          <a:gd name="connsiteY8" fmla="*/ 2688945 h 3037503"/>
                                                                                          <a:gd name="connsiteX9" fmla="*/ 349965 w 1362943"/>
                                                                                          <a:gd name="connsiteY9" fmla="*/ 2728633 h 3037503"/>
                                                                                          <a:gd name="connsiteX10" fmla="*/ 51515 w 1362943"/>
                                                                                          <a:gd name="connsiteY10" fmla="*/ 2595283 h 3037503"/>
                                                                                          <a:gd name="connsiteX11" fmla="*/ 38815 w 1362943"/>
                                                                                          <a:gd name="connsiteY11" fmla="*/ 2557183 h 3037503"/>
                                                                                          <a:gd name="connsiteX12" fmla="*/ 42921 w 1362943"/>
                                                                                          <a:gd name="connsiteY12" fmla="*/ 2512733 h 3037503"/>
                                                                                          <a:gd name="connsiteX13" fmla="*/ 48837 w 1362943"/>
                                                                                          <a:gd name="connsiteY13" fmla="*/ 2476284 h 3037503"/>
                                                                                          <a:gd name="connsiteX14" fmla="*/ 115015 w 1362943"/>
                                                                                          <a:gd name="connsiteY14" fmla="*/ 2284133 h 3037503"/>
                                                                                          <a:gd name="connsiteX15" fmla="*/ 216615 w 1362943"/>
                                                                                          <a:gd name="connsiteY15" fmla="*/ 1941233 h 3037503"/>
                                                                                          <a:gd name="connsiteX16" fmla="*/ 273765 w 1362943"/>
                                                                                          <a:gd name="connsiteY16" fmla="*/ 1801533 h 3037503"/>
                                                                                          <a:gd name="connsiteX17" fmla="*/ 254715 w 1362943"/>
                                                                                          <a:gd name="connsiteY17" fmla="*/ 1680883 h 3037503"/>
                                                                                          <a:gd name="connsiteX18" fmla="*/ 203915 w 1362943"/>
                                                                                          <a:gd name="connsiteY18" fmla="*/ 1611033 h 3037503"/>
                                                                                          <a:gd name="connsiteX19" fmla="*/ 64215 w 1362943"/>
                                                                                          <a:gd name="connsiteY19" fmla="*/ 1522133 h 3037503"/>
                                                                                          <a:gd name="connsiteX20" fmla="*/ 26115 w 1362943"/>
                                                                                          <a:gd name="connsiteY20" fmla="*/ 1464983 h 3037503"/>
                                                                                          <a:gd name="connsiteX21" fmla="*/ 715 w 1362943"/>
                                                                                          <a:gd name="connsiteY21" fmla="*/ 1420533 h 3037503"/>
                                                                                          <a:gd name="connsiteX22" fmla="*/ 13415 w 1362943"/>
                                                                                          <a:gd name="connsiteY22" fmla="*/ 1363383 h 3037503"/>
                                                                                          <a:gd name="connsiteX23" fmla="*/ 76915 w 1362943"/>
                                                                                          <a:gd name="connsiteY23" fmla="*/ 1318933 h 3037503"/>
                                                                                          <a:gd name="connsiteX24" fmla="*/ 210265 w 1362943"/>
                                                                                          <a:gd name="connsiteY24" fmla="*/ 1109383 h 3037503"/>
                                                                                          <a:gd name="connsiteX25" fmla="*/ 330915 w 1362943"/>
                                                                                          <a:gd name="connsiteY25" fmla="*/ 702983 h 3037503"/>
                                                                                          <a:gd name="connsiteX26" fmla="*/ 369015 w 1362943"/>
                                                                                          <a:gd name="connsiteY26" fmla="*/ 372783 h 3037503"/>
                                                                                          <a:gd name="connsiteX27" fmla="*/ 303496 w 1362943"/>
                                                                                          <a:gd name="connsiteY27" fmla="*/ 210019 h 3037503"/>
                                                                                          <a:gd name="connsiteX28" fmla="*/ 267415 w 1362943"/>
                                                                                          <a:gd name="connsiteY28" fmla="*/ 169583 h 3037503"/>
                                                                                          <a:gd name="connsiteX29" fmla="*/ 222965 w 1362943"/>
                                                                                          <a:gd name="connsiteY29" fmla="*/ 144183 h 3037503"/>
                                                                                          <a:gd name="connsiteX30" fmla="*/ 197565 w 1362943"/>
                                                                                          <a:gd name="connsiteY30" fmla="*/ 144183 h 3037503"/>
                                                                                          <a:gd name="connsiteX31" fmla="*/ 216615 w 1362943"/>
                                                                                          <a:gd name="connsiteY31" fmla="*/ 125133 h 3037503"/>
                                                                                          <a:gd name="connsiteX32" fmla="*/ 278260 w 1362943"/>
                                                                                          <a:gd name="connsiteY32" fmla="*/ 67983 h 3037503"/>
                                                                                          <a:gd name="connsiteX33" fmla="*/ 331363 w 1362943"/>
                                                                                          <a:gd name="connsiteY33" fmla="*/ 0 h 3037503"/>
                                                                                          <a:gd name="connsiteX34" fmla="*/ 388778 w 1362943"/>
                                                                                          <a:gd name="connsiteY34" fmla="*/ 37820 h 3037503"/>
                                                                                          <a:gd name="connsiteX35" fmla="*/ 513353 w 1362943"/>
                                                                                          <a:gd name="connsiteY35" fmla="*/ 220383 h 3037503"/>
                                                                                          <a:gd name="connsiteX36" fmla="*/ 583494 w 1362943"/>
                                                                                          <a:gd name="connsiteY36" fmla="*/ 258124 h 3037503"/>
                                                                                          <a:gd name="connsiteX37" fmla="*/ 627522 w 1362943"/>
                                                                                          <a:gd name="connsiteY37" fmla="*/ 310076 h 3037503"/>
                                                                                          <a:gd name="connsiteX38" fmla="*/ 715265 w 1362943"/>
                                                                                          <a:gd name="connsiteY38" fmla="*/ 378220 h 3037503"/>
                                                                                          <a:gd name="connsiteX39" fmla="*/ 773559 w 1362943"/>
                                                                                          <a:gd name="connsiteY39" fmla="*/ 399770 h 3037503"/>
                                                                                          <a:gd name="connsiteX40" fmla="*/ 819508 w 1362943"/>
                                                                                          <a:gd name="connsiteY40" fmla="*/ 413371 h 3037503"/>
                                                                                          <a:gd name="connsiteX41" fmla="*/ 838915 w 1362943"/>
                                                                                          <a:gd name="connsiteY41" fmla="*/ 432314 h 3037503"/>
                                                                                          <a:gd name="connsiteX42" fmla="*/ 836489 w 1362943"/>
                                                                                          <a:gd name="connsiteY42" fmla="*/ 426073 h 3037503"/>
                                                                                          <a:gd name="connsiteX43" fmla="*/ 851615 w 1362943"/>
                                                                                          <a:gd name="connsiteY43" fmla="*/ 429020 h 3037503"/>
                                                                                          <a:gd name="connsiteX44" fmla="*/ 854502 w 1362943"/>
                                                                                          <a:gd name="connsiteY44" fmla="*/ 441833 h 3037503"/>
                                                                                          <a:gd name="connsiteX45" fmla="*/ 861049 w 1362943"/>
                                                                                          <a:gd name="connsiteY45" fmla="*/ 430185 h 3037503"/>
                                                                                          <a:gd name="connsiteX46" fmla="*/ 858558 w 1362943"/>
                                                                                          <a:gd name="connsiteY46" fmla="*/ 417961 h 3037503"/>
                                                                                          <a:gd name="connsiteX47" fmla="*/ 866982 w 1362943"/>
                                                                                          <a:gd name="connsiteY47" fmla="*/ 418021 h 3037503"/>
                                                                                          <a:gd name="connsiteX48" fmla="*/ 710002 w 1362943"/>
                                                                                          <a:gd name="connsiteY48" fmla="*/ 193396 h 3037503"/>
                                                                                          <a:gd name="connsiteX49" fmla="*/ 690594 w 1362943"/>
                                                                                          <a:gd name="connsiteY49" fmla="*/ 186251 h 3037503"/>
                                                                                          <a:gd name="connsiteX50" fmla="*/ 673613 w 1362943"/>
                                                                                          <a:gd name="connsiteY50" fmla="*/ 171964 h 3037503"/>
                                                                                          <a:gd name="connsiteX51" fmla="*/ 663910 w 1362943"/>
                                                                                          <a:gd name="connsiteY51" fmla="*/ 152914 h 3037503"/>
                                                                                          <a:gd name="connsiteX52" fmla="*/ 656632 w 1362943"/>
                                                                                          <a:gd name="connsiteY52" fmla="*/ 129101 h 3037503"/>
                                                                                          <a:gd name="connsiteX53" fmla="*/ 676037 w 1362943"/>
                                                                                          <a:gd name="connsiteY53" fmla="*/ 110053 h 3037503"/>
                                                                                          <a:gd name="connsiteX54" fmla="*/ 693020 w 1362943"/>
                                                                                          <a:gd name="connsiteY54" fmla="*/ 129101 h 3037503"/>
                                                                                          <a:gd name="connsiteX55" fmla="*/ 773071 w 1362943"/>
                                                                                          <a:gd name="connsiteY55" fmla="*/ 195776 h 3037503"/>
                                                                                          <a:gd name="connsiteX56" fmla="*/ 872529 w 1362943"/>
                                                                                          <a:gd name="connsiteY56" fmla="*/ 255308 h 3037503"/>
                                                                                          <a:gd name="connsiteX57" fmla="*/ 896789 w 1362943"/>
                                                                                          <a:gd name="connsiteY57" fmla="*/ 271976 h 3037503"/>
                                                                                          <a:gd name="connsiteX58" fmla="*/ 953204 w 1362943"/>
                                                                                          <a:gd name="connsiteY58" fmla="*/ 347058 h 3037503"/>
                                                                                          <a:gd name="connsiteX59" fmla="*/ 983233 w 1362943"/>
                                                                                          <a:gd name="connsiteY59" fmla="*/ 398658 h 3037503"/>
                                                                                          <a:gd name="connsiteX60" fmla="*/ 1010489 w 1362943"/>
                                                                                          <a:gd name="connsiteY60" fmla="*/ 444855 h 3037503"/>
                                                                                          <a:gd name="connsiteX61" fmla="*/ 1042115 w 1362943"/>
                                                                                          <a:gd name="connsiteY61" fmla="*/ 525183 h 3037503"/>
                                                                                          <a:gd name="connsiteX62" fmla="*/ 1073865 w 1362943"/>
                                                                                          <a:gd name="connsiteY62" fmla="*/ 544233 h 3037503"/>
                                                                                          <a:gd name="connsiteX63" fmla="*/ 1144837 w 1362943"/>
                                                                                          <a:gd name="connsiteY63" fmla="*/ 642403 h 3037503"/>
                                                                                          <a:gd name="connsiteX64" fmla="*/ 1194799 w 1362943"/>
                                                                                          <a:gd name="connsiteY64" fmla="*/ 679567 h 3037503"/>
                                                                                          <a:gd name="connsiteX65" fmla="*/ 1213565 w 1362943"/>
                                                                                          <a:gd name="connsiteY65" fmla="*/ 722033 h 3037503"/>
                                                                                          <a:gd name="connsiteX66" fmla="*/ 1213565 w 1362943"/>
                                                                                          <a:gd name="connsiteY66" fmla="*/ 791883 h 3037503"/>
                                                                                          <a:gd name="connsiteX67" fmla="*/ 1213565 w 1362943"/>
                                                                                          <a:gd name="connsiteY67" fmla="*/ 944283 h 3037503"/>
                                                                                          <a:gd name="connsiteX68" fmla="*/ 1219915 w 1362943"/>
                                                                                          <a:gd name="connsiteY68" fmla="*/ 1058583 h 3037503"/>
                                                                                          <a:gd name="connsiteX69" fmla="*/ 1207215 w 1362943"/>
                                                                                          <a:gd name="connsiteY69" fmla="*/ 1096683 h 3037503"/>
                                                                                          <a:gd name="connsiteX70" fmla="*/ 1004015 w 1362943"/>
                                                                                          <a:gd name="connsiteY70" fmla="*/ 1122083 h 3037503"/>
                                                                                          <a:gd name="connsiteX71" fmla="*/ 902415 w 1362943"/>
                                                                                          <a:gd name="connsiteY71" fmla="*/ 1122083 h 3037503"/>
                                                                                          <a:gd name="connsiteX72" fmla="*/ 794465 w 1362943"/>
                                                                                          <a:gd name="connsiteY72" fmla="*/ 1122083 h 3037503"/>
                                                                                          <a:gd name="connsiteX73" fmla="*/ 737315 w 1362943"/>
                                                                                          <a:gd name="connsiteY73" fmla="*/ 1141133 h 3037503"/>
                                                                                          <a:gd name="connsiteX74" fmla="*/ 724615 w 1362943"/>
                                                                                          <a:gd name="connsiteY74" fmla="*/ 1191933 h 3037503"/>
                                                                                          <a:gd name="connsiteX75" fmla="*/ 724615 w 1362943"/>
                                                                                          <a:gd name="connsiteY75" fmla="*/ 1255433 h 3037503"/>
                                                                                          <a:gd name="connsiteX76" fmla="*/ 724615 w 1362943"/>
                                                                                          <a:gd name="connsiteY76" fmla="*/ 1331633 h 3037503"/>
                                                                                          <a:gd name="connsiteX77" fmla="*/ 743665 w 1362943"/>
                                                                                          <a:gd name="connsiteY77" fmla="*/ 1388783 h 3037503"/>
                                                                                          <a:gd name="connsiteX78" fmla="*/ 756365 w 1362943"/>
                                                                                          <a:gd name="connsiteY78" fmla="*/ 1414183 h 3037503"/>
                                                                                          <a:gd name="connsiteX79" fmla="*/ 767211 w 1362943"/>
                                                                                          <a:gd name="connsiteY79" fmla="*/ 1433233 h 3037503"/>
                                                                                          <a:gd name="connsiteX80" fmla="*/ 770778 w 1362943"/>
                                                                                          <a:gd name="connsiteY80" fmla="*/ 1447520 h 3037503"/>
                                                                                          <a:gd name="connsiteX81" fmla="*/ 759005 w 1362943"/>
                                                                                          <a:gd name="connsiteY81" fmla="*/ 1449108 h 3037503"/>
                                                                                          <a:gd name="connsiteX82" fmla="*/ 759361 w 1362943"/>
                                                                                          <a:gd name="connsiteY82" fmla="*/ 1458633 h 3037503"/>
                                                                                          <a:gd name="connsiteX83" fmla="*/ 769065 w 1362943"/>
                                                                                          <a:gd name="connsiteY83" fmla="*/ 1484033 h 3037503"/>
                                                                                          <a:gd name="connsiteX84" fmla="*/ 769065 w 1362943"/>
                                                                                          <a:gd name="connsiteY84" fmla="*/ 1484033 h 3037503"/>
                                                                                          <a:gd name="connsiteX85" fmla="*/ 769065 w 1362943"/>
                                                                                          <a:gd name="connsiteY85" fmla="*/ 1522133 h 3037503"/>
                                                                                          <a:gd name="connsiteX86" fmla="*/ 686515 w 1362943"/>
                                                                                          <a:gd name="connsiteY86" fmla="*/ 1484033 h 3037503"/>
                                                                                          <a:gd name="connsiteX87" fmla="*/ 591265 w 1362943"/>
                                                                                          <a:gd name="connsiteY87" fmla="*/ 1534833 h 3037503"/>
                                                                                          <a:gd name="connsiteX88" fmla="*/ 483315 w 1362943"/>
                                                                                          <a:gd name="connsiteY88" fmla="*/ 1693583 h 3037503"/>
                                                                                          <a:gd name="connsiteX89" fmla="*/ 476965 w 1362943"/>
                                                                                          <a:gd name="connsiteY89" fmla="*/ 1807883 h 3037503"/>
                                                                                          <a:gd name="connsiteX90" fmla="*/ 502365 w 1362943"/>
                                                                                          <a:gd name="connsiteY90" fmla="*/ 1928533 h 3037503"/>
                                                                                          <a:gd name="connsiteX91" fmla="*/ 502365 w 1362943"/>
                                                                                          <a:gd name="connsiteY91" fmla="*/ 2068233 h 3037503"/>
                                                                                          <a:gd name="connsiteX92" fmla="*/ 502365 w 1362943"/>
                                                                                          <a:gd name="connsiteY92" fmla="*/ 2246033 h 3037503"/>
                                                                                          <a:gd name="connsiteX93" fmla="*/ 502365 w 1362943"/>
                                                                                          <a:gd name="connsiteY93" fmla="*/ 2404783 h 3037503"/>
                                                                                          <a:gd name="connsiteX94" fmla="*/ 502365 w 1362943"/>
                                                                                          <a:gd name="connsiteY94" fmla="*/ 2538133 h 3037503"/>
                                                                                          <a:gd name="connsiteX95" fmla="*/ 515065 w 1362943"/>
                                                                                          <a:gd name="connsiteY95" fmla="*/ 2627033 h 3037503"/>
                                                                                          <a:gd name="connsiteX96" fmla="*/ 584915 w 1362943"/>
                                                                                          <a:gd name="connsiteY96" fmla="*/ 2639733 h 3037503"/>
                                                                                          <a:gd name="connsiteX97" fmla="*/ 661115 w 1362943"/>
                                                                                          <a:gd name="connsiteY97" fmla="*/ 2614333 h 3037503"/>
                                                                                          <a:gd name="connsiteX98" fmla="*/ 699215 w 1362943"/>
                                                                                          <a:gd name="connsiteY98" fmla="*/ 2563533 h 3037503"/>
                                                                                          <a:gd name="connsiteX99" fmla="*/ 712153 w 1362943"/>
                                                                                          <a:gd name="connsiteY99" fmla="*/ 2550833 h 3037503"/>
                                                                                          <a:gd name="connsiteX100" fmla="*/ 762715 w 1362943"/>
                                                                                          <a:gd name="connsiteY100" fmla="*/ 2588248 h 3037503"/>
                                                                                          <a:gd name="connsiteX101" fmla="*/ 813515 w 1362943"/>
                                                                                          <a:gd name="connsiteY101" fmla="*/ 2633383 h 3037503"/>
                                                                                          <a:gd name="connsiteX102" fmla="*/ 838915 w 1362943"/>
                                                                                          <a:gd name="connsiteY102" fmla="*/ 2633383 h 3037503"/>
                                                                                          <a:gd name="connsiteX103" fmla="*/ 832565 w 1362943"/>
                                                                                          <a:gd name="connsiteY103" fmla="*/ 2595283 h 3037503"/>
                                                                                          <a:gd name="connsiteX104" fmla="*/ 819865 w 1362943"/>
                                                                                          <a:gd name="connsiteY104" fmla="*/ 2588933 h 3037503"/>
                                                                                          <a:gd name="connsiteX105" fmla="*/ 889879 w 1362943"/>
                                                                                          <a:gd name="connsiteY105" fmla="*/ 2604563 h 3037503"/>
                                                                                          <a:gd name="connsiteX106" fmla="*/ 1010365 w 1362943"/>
                                                                                          <a:gd name="connsiteY106" fmla="*/ 2715933 h 3037503"/>
                                                                                          <a:gd name="connsiteX107" fmla="*/ 1054815 w 1362943"/>
                                                                                          <a:gd name="connsiteY107" fmla="*/ 2728633 h 3037503"/>
                                                                                          <a:gd name="connsiteX108" fmla="*/ 1049341 w 1362943"/>
                                                                                          <a:gd name="connsiteY108" fmla="*/ 2666593 h 3037503"/>
                                                                                          <a:gd name="connsiteX109" fmla="*/ 1023065 w 1362943"/>
                                                                                          <a:gd name="connsiteY109" fmla="*/ 2627033 h 3037503"/>
                                                                                          <a:gd name="connsiteX110" fmla="*/ 1029415 w 1362943"/>
                                                                                          <a:gd name="connsiteY110" fmla="*/ 2620683 h 3037503"/>
                                                                                          <a:gd name="connsiteX111" fmla="*/ 1070820 w 1362943"/>
                                                                                          <a:gd name="connsiteY111" fmla="*/ 2630877 h 3037503"/>
                                                                                          <a:gd name="connsiteX112" fmla="*/ 1238965 w 1362943"/>
                                                                                          <a:gd name="connsiteY112" fmla="*/ 2741333 h 3037503"/>
                                                                                          <a:gd name="connsiteX113" fmla="*/ 1355232 w 1362943"/>
                                                                                          <a:gd name="connsiteY113" fmla="*/ 3027990 h 3037503"/>
                                                                                          <a:gd name="connsiteX0" fmla="*/ 1355232 w 1362943"/>
                                                                                          <a:gd name="connsiteY0" fmla="*/ 3027990 h 3037503"/>
                                                                                          <a:gd name="connsiteX1" fmla="*/ 1016715 w 1362943"/>
                                                                                          <a:gd name="connsiteY1" fmla="*/ 2900083 h 3037503"/>
                                                                                          <a:gd name="connsiteX2" fmla="*/ 1027418 w 1362943"/>
                                                                                          <a:gd name="connsiteY2" fmla="*/ 2908455 h 3037503"/>
                                                                                          <a:gd name="connsiteX3" fmla="*/ 1022566 w 1362943"/>
                                                                                          <a:gd name="connsiteY3" fmla="*/ 2896549 h 3037503"/>
                                                                                          <a:gd name="connsiteX4" fmla="*/ 1034618 w 1362943"/>
                                                                                          <a:gd name="connsiteY4" fmla="*/ 2947198 h 3037503"/>
                                                                                          <a:gd name="connsiteX5" fmla="*/ 1042115 w 1362943"/>
                                                                                          <a:gd name="connsiteY5" fmla="*/ 3036608 h 3037503"/>
                                                                                          <a:gd name="connsiteX6" fmla="*/ 788115 w 1362943"/>
                                                                                          <a:gd name="connsiteY6" fmla="*/ 2887383 h 3037503"/>
                                                                                          <a:gd name="connsiteX7" fmla="*/ 391418 w 1362943"/>
                                                                                          <a:gd name="connsiteY7" fmla="*/ 2654021 h 3037503"/>
                                                                                          <a:gd name="connsiteX8" fmla="*/ 387367 w 1362943"/>
                                                                                          <a:gd name="connsiteY8" fmla="*/ 2688945 h 3037503"/>
                                                                                          <a:gd name="connsiteX9" fmla="*/ 349965 w 1362943"/>
                                                                                          <a:gd name="connsiteY9" fmla="*/ 2728633 h 3037503"/>
                                                                                          <a:gd name="connsiteX10" fmla="*/ 51515 w 1362943"/>
                                                                                          <a:gd name="connsiteY10" fmla="*/ 2595283 h 3037503"/>
                                                                                          <a:gd name="connsiteX11" fmla="*/ 38815 w 1362943"/>
                                                                                          <a:gd name="connsiteY11" fmla="*/ 2557183 h 3037503"/>
                                                                                          <a:gd name="connsiteX12" fmla="*/ 42921 w 1362943"/>
                                                                                          <a:gd name="connsiteY12" fmla="*/ 2512733 h 3037503"/>
                                                                                          <a:gd name="connsiteX13" fmla="*/ 48837 w 1362943"/>
                                                                                          <a:gd name="connsiteY13" fmla="*/ 2476284 h 3037503"/>
                                                                                          <a:gd name="connsiteX14" fmla="*/ 115015 w 1362943"/>
                                                                                          <a:gd name="connsiteY14" fmla="*/ 2284133 h 3037503"/>
                                                                                          <a:gd name="connsiteX15" fmla="*/ 216615 w 1362943"/>
                                                                                          <a:gd name="connsiteY15" fmla="*/ 1941233 h 3037503"/>
                                                                                          <a:gd name="connsiteX16" fmla="*/ 273765 w 1362943"/>
                                                                                          <a:gd name="connsiteY16" fmla="*/ 1801533 h 3037503"/>
                                                                                          <a:gd name="connsiteX17" fmla="*/ 254715 w 1362943"/>
                                                                                          <a:gd name="connsiteY17" fmla="*/ 1680883 h 3037503"/>
                                                                                          <a:gd name="connsiteX18" fmla="*/ 203915 w 1362943"/>
                                                                                          <a:gd name="connsiteY18" fmla="*/ 1611033 h 3037503"/>
                                                                                          <a:gd name="connsiteX19" fmla="*/ 64215 w 1362943"/>
                                                                                          <a:gd name="connsiteY19" fmla="*/ 1522133 h 3037503"/>
                                                                                          <a:gd name="connsiteX20" fmla="*/ 26115 w 1362943"/>
                                                                                          <a:gd name="connsiteY20" fmla="*/ 1464983 h 3037503"/>
                                                                                          <a:gd name="connsiteX21" fmla="*/ 715 w 1362943"/>
                                                                                          <a:gd name="connsiteY21" fmla="*/ 1420533 h 3037503"/>
                                                                                          <a:gd name="connsiteX22" fmla="*/ 13415 w 1362943"/>
                                                                                          <a:gd name="connsiteY22" fmla="*/ 1363383 h 3037503"/>
                                                                                          <a:gd name="connsiteX23" fmla="*/ 76915 w 1362943"/>
                                                                                          <a:gd name="connsiteY23" fmla="*/ 1318933 h 3037503"/>
                                                                                          <a:gd name="connsiteX24" fmla="*/ 210265 w 1362943"/>
                                                                                          <a:gd name="connsiteY24" fmla="*/ 1109383 h 3037503"/>
                                                                                          <a:gd name="connsiteX25" fmla="*/ 330915 w 1362943"/>
                                                                                          <a:gd name="connsiteY25" fmla="*/ 702983 h 3037503"/>
                                                                                          <a:gd name="connsiteX26" fmla="*/ 369015 w 1362943"/>
                                                                                          <a:gd name="connsiteY26" fmla="*/ 372783 h 3037503"/>
                                                                                          <a:gd name="connsiteX27" fmla="*/ 303496 w 1362943"/>
                                                                                          <a:gd name="connsiteY27" fmla="*/ 210019 h 3037503"/>
                                                                                          <a:gd name="connsiteX28" fmla="*/ 267415 w 1362943"/>
                                                                                          <a:gd name="connsiteY28" fmla="*/ 169583 h 3037503"/>
                                                                                          <a:gd name="connsiteX29" fmla="*/ 222965 w 1362943"/>
                                                                                          <a:gd name="connsiteY29" fmla="*/ 144183 h 3037503"/>
                                                                                          <a:gd name="connsiteX30" fmla="*/ 197565 w 1362943"/>
                                                                                          <a:gd name="connsiteY30" fmla="*/ 144183 h 3037503"/>
                                                                                          <a:gd name="connsiteX31" fmla="*/ 216615 w 1362943"/>
                                                                                          <a:gd name="connsiteY31" fmla="*/ 125133 h 3037503"/>
                                                                                          <a:gd name="connsiteX32" fmla="*/ 278260 w 1362943"/>
                                                                                          <a:gd name="connsiteY32" fmla="*/ 67983 h 3037503"/>
                                                                                          <a:gd name="connsiteX33" fmla="*/ 331363 w 1362943"/>
                                                                                          <a:gd name="connsiteY33" fmla="*/ 0 h 3037503"/>
                                                                                          <a:gd name="connsiteX34" fmla="*/ 388778 w 1362943"/>
                                                                                          <a:gd name="connsiteY34" fmla="*/ 37820 h 3037503"/>
                                                                                          <a:gd name="connsiteX35" fmla="*/ 513353 w 1362943"/>
                                                                                          <a:gd name="connsiteY35" fmla="*/ 220383 h 3037503"/>
                                                                                          <a:gd name="connsiteX36" fmla="*/ 583494 w 1362943"/>
                                                                                          <a:gd name="connsiteY36" fmla="*/ 258124 h 3037503"/>
                                                                                          <a:gd name="connsiteX37" fmla="*/ 627522 w 1362943"/>
                                                                                          <a:gd name="connsiteY37" fmla="*/ 310076 h 3037503"/>
                                                                                          <a:gd name="connsiteX38" fmla="*/ 715265 w 1362943"/>
                                                                                          <a:gd name="connsiteY38" fmla="*/ 378220 h 3037503"/>
                                                                                          <a:gd name="connsiteX39" fmla="*/ 773559 w 1362943"/>
                                                                                          <a:gd name="connsiteY39" fmla="*/ 399770 h 3037503"/>
                                                                                          <a:gd name="connsiteX40" fmla="*/ 819508 w 1362943"/>
                                                                                          <a:gd name="connsiteY40" fmla="*/ 413371 h 3037503"/>
                                                                                          <a:gd name="connsiteX41" fmla="*/ 838915 w 1362943"/>
                                                                                          <a:gd name="connsiteY41" fmla="*/ 432314 h 3037503"/>
                                                                                          <a:gd name="connsiteX42" fmla="*/ 836489 w 1362943"/>
                                                                                          <a:gd name="connsiteY42" fmla="*/ 426073 h 3037503"/>
                                                                                          <a:gd name="connsiteX43" fmla="*/ 851615 w 1362943"/>
                                                                                          <a:gd name="connsiteY43" fmla="*/ 429020 h 3037503"/>
                                                                                          <a:gd name="connsiteX44" fmla="*/ 849651 w 1362943"/>
                                                                                          <a:gd name="connsiteY44" fmla="*/ 432308 h 3037503"/>
                                                                                          <a:gd name="connsiteX45" fmla="*/ 861049 w 1362943"/>
                                                                                          <a:gd name="connsiteY45" fmla="*/ 430185 h 3037503"/>
                                                                                          <a:gd name="connsiteX46" fmla="*/ 858558 w 1362943"/>
                                                                                          <a:gd name="connsiteY46" fmla="*/ 417961 h 3037503"/>
                                                                                          <a:gd name="connsiteX47" fmla="*/ 866982 w 1362943"/>
                                                                                          <a:gd name="connsiteY47" fmla="*/ 418021 h 3037503"/>
                                                                                          <a:gd name="connsiteX48" fmla="*/ 710002 w 1362943"/>
                                                                                          <a:gd name="connsiteY48" fmla="*/ 193396 h 3037503"/>
                                                                                          <a:gd name="connsiteX49" fmla="*/ 690594 w 1362943"/>
                                                                                          <a:gd name="connsiteY49" fmla="*/ 186251 h 3037503"/>
                                                                                          <a:gd name="connsiteX50" fmla="*/ 673613 w 1362943"/>
                                                                                          <a:gd name="connsiteY50" fmla="*/ 171964 h 3037503"/>
                                                                                          <a:gd name="connsiteX51" fmla="*/ 663910 w 1362943"/>
                                                                                          <a:gd name="connsiteY51" fmla="*/ 152914 h 3037503"/>
                                                                                          <a:gd name="connsiteX52" fmla="*/ 656632 w 1362943"/>
                                                                                          <a:gd name="connsiteY52" fmla="*/ 129101 h 3037503"/>
                                                                                          <a:gd name="connsiteX53" fmla="*/ 676037 w 1362943"/>
                                                                                          <a:gd name="connsiteY53" fmla="*/ 110053 h 3037503"/>
                                                                                          <a:gd name="connsiteX54" fmla="*/ 693020 w 1362943"/>
                                                                                          <a:gd name="connsiteY54" fmla="*/ 129101 h 3037503"/>
                                                                                          <a:gd name="connsiteX55" fmla="*/ 773071 w 1362943"/>
                                                                                          <a:gd name="connsiteY55" fmla="*/ 195776 h 3037503"/>
                                                                                          <a:gd name="connsiteX56" fmla="*/ 872529 w 1362943"/>
                                                                                          <a:gd name="connsiteY56" fmla="*/ 255308 h 3037503"/>
                                                                                          <a:gd name="connsiteX57" fmla="*/ 896789 w 1362943"/>
                                                                                          <a:gd name="connsiteY57" fmla="*/ 271976 h 3037503"/>
                                                                                          <a:gd name="connsiteX58" fmla="*/ 953204 w 1362943"/>
                                                                                          <a:gd name="connsiteY58" fmla="*/ 347058 h 3037503"/>
                                                                                          <a:gd name="connsiteX59" fmla="*/ 983233 w 1362943"/>
                                                                                          <a:gd name="connsiteY59" fmla="*/ 398658 h 3037503"/>
                                                                                          <a:gd name="connsiteX60" fmla="*/ 1010489 w 1362943"/>
                                                                                          <a:gd name="connsiteY60" fmla="*/ 444855 h 3037503"/>
                                                                                          <a:gd name="connsiteX61" fmla="*/ 1042115 w 1362943"/>
                                                                                          <a:gd name="connsiteY61" fmla="*/ 525183 h 3037503"/>
                                                                                          <a:gd name="connsiteX62" fmla="*/ 1073865 w 1362943"/>
                                                                                          <a:gd name="connsiteY62" fmla="*/ 544233 h 3037503"/>
                                                                                          <a:gd name="connsiteX63" fmla="*/ 1144837 w 1362943"/>
                                                                                          <a:gd name="connsiteY63" fmla="*/ 642403 h 3037503"/>
                                                                                          <a:gd name="connsiteX64" fmla="*/ 1194799 w 1362943"/>
                                                                                          <a:gd name="connsiteY64" fmla="*/ 679567 h 3037503"/>
                                                                                          <a:gd name="connsiteX65" fmla="*/ 1213565 w 1362943"/>
                                                                                          <a:gd name="connsiteY65" fmla="*/ 722033 h 3037503"/>
                                                                                          <a:gd name="connsiteX66" fmla="*/ 1213565 w 1362943"/>
                                                                                          <a:gd name="connsiteY66" fmla="*/ 791883 h 3037503"/>
                                                                                          <a:gd name="connsiteX67" fmla="*/ 1213565 w 1362943"/>
                                                                                          <a:gd name="connsiteY67" fmla="*/ 944283 h 3037503"/>
                                                                                          <a:gd name="connsiteX68" fmla="*/ 1219915 w 1362943"/>
                                                                                          <a:gd name="connsiteY68" fmla="*/ 1058583 h 3037503"/>
                                                                                          <a:gd name="connsiteX69" fmla="*/ 1207215 w 1362943"/>
                                                                                          <a:gd name="connsiteY69" fmla="*/ 1096683 h 3037503"/>
                                                                                          <a:gd name="connsiteX70" fmla="*/ 1004015 w 1362943"/>
                                                                                          <a:gd name="connsiteY70" fmla="*/ 1122083 h 3037503"/>
                                                                                          <a:gd name="connsiteX71" fmla="*/ 902415 w 1362943"/>
                                                                                          <a:gd name="connsiteY71" fmla="*/ 1122083 h 3037503"/>
                                                                                          <a:gd name="connsiteX72" fmla="*/ 794465 w 1362943"/>
                                                                                          <a:gd name="connsiteY72" fmla="*/ 1122083 h 3037503"/>
                                                                                          <a:gd name="connsiteX73" fmla="*/ 737315 w 1362943"/>
                                                                                          <a:gd name="connsiteY73" fmla="*/ 1141133 h 3037503"/>
                                                                                          <a:gd name="connsiteX74" fmla="*/ 724615 w 1362943"/>
                                                                                          <a:gd name="connsiteY74" fmla="*/ 1191933 h 3037503"/>
                                                                                          <a:gd name="connsiteX75" fmla="*/ 724615 w 1362943"/>
                                                                                          <a:gd name="connsiteY75" fmla="*/ 1255433 h 3037503"/>
                                                                                          <a:gd name="connsiteX76" fmla="*/ 724615 w 1362943"/>
                                                                                          <a:gd name="connsiteY76" fmla="*/ 1331633 h 3037503"/>
                                                                                          <a:gd name="connsiteX77" fmla="*/ 743665 w 1362943"/>
                                                                                          <a:gd name="connsiteY77" fmla="*/ 1388783 h 3037503"/>
                                                                                          <a:gd name="connsiteX78" fmla="*/ 756365 w 1362943"/>
                                                                                          <a:gd name="connsiteY78" fmla="*/ 1414183 h 3037503"/>
                                                                                          <a:gd name="connsiteX79" fmla="*/ 767211 w 1362943"/>
                                                                                          <a:gd name="connsiteY79" fmla="*/ 1433233 h 3037503"/>
                                                                                          <a:gd name="connsiteX80" fmla="*/ 770778 w 1362943"/>
                                                                                          <a:gd name="connsiteY80" fmla="*/ 1447520 h 3037503"/>
                                                                                          <a:gd name="connsiteX81" fmla="*/ 759005 w 1362943"/>
                                                                                          <a:gd name="connsiteY81" fmla="*/ 1449108 h 3037503"/>
                                                                                          <a:gd name="connsiteX82" fmla="*/ 759361 w 1362943"/>
                                                                                          <a:gd name="connsiteY82" fmla="*/ 1458633 h 3037503"/>
                                                                                          <a:gd name="connsiteX83" fmla="*/ 769065 w 1362943"/>
                                                                                          <a:gd name="connsiteY83" fmla="*/ 1484033 h 3037503"/>
                                                                                          <a:gd name="connsiteX84" fmla="*/ 769065 w 1362943"/>
                                                                                          <a:gd name="connsiteY84" fmla="*/ 1484033 h 3037503"/>
                                                                                          <a:gd name="connsiteX85" fmla="*/ 769065 w 1362943"/>
                                                                                          <a:gd name="connsiteY85" fmla="*/ 1522133 h 3037503"/>
                                                                                          <a:gd name="connsiteX86" fmla="*/ 686515 w 1362943"/>
                                                                                          <a:gd name="connsiteY86" fmla="*/ 1484033 h 3037503"/>
                                                                                          <a:gd name="connsiteX87" fmla="*/ 591265 w 1362943"/>
                                                                                          <a:gd name="connsiteY87" fmla="*/ 1534833 h 3037503"/>
                                                                                          <a:gd name="connsiteX88" fmla="*/ 483315 w 1362943"/>
                                                                                          <a:gd name="connsiteY88" fmla="*/ 1693583 h 3037503"/>
                                                                                          <a:gd name="connsiteX89" fmla="*/ 476965 w 1362943"/>
                                                                                          <a:gd name="connsiteY89" fmla="*/ 1807883 h 3037503"/>
                                                                                          <a:gd name="connsiteX90" fmla="*/ 502365 w 1362943"/>
                                                                                          <a:gd name="connsiteY90" fmla="*/ 1928533 h 3037503"/>
                                                                                          <a:gd name="connsiteX91" fmla="*/ 502365 w 1362943"/>
                                                                                          <a:gd name="connsiteY91" fmla="*/ 2068233 h 3037503"/>
                                                                                          <a:gd name="connsiteX92" fmla="*/ 502365 w 1362943"/>
                                                                                          <a:gd name="connsiteY92" fmla="*/ 2246033 h 3037503"/>
                                                                                          <a:gd name="connsiteX93" fmla="*/ 502365 w 1362943"/>
                                                                                          <a:gd name="connsiteY93" fmla="*/ 2404783 h 3037503"/>
                                                                                          <a:gd name="connsiteX94" fmla="*/ 502365 w 1362943"/>
                                                                                          <a:gd name="connsiteY94" fmla="*/ 2538133 h 3037503"/>
                                                                                          <a:gd name="connsiteX95" fmla="*/ 515065 w 1362943"/>
                                                                                          <a:gd name="connsiteY95" fmla="*/ 2627033 h 3037503"/>
                                                                                          <a:gd name="connsiteX96" fmla="*/ 584915 w 1362943"/>
                                                                                          <a:gd name="connsiteY96" fmla="*/ 2639733 h 3037503"/>
                                                                                          <a:gd name="connsiteX97" fmla="*/ 661115 w 1362943"/>
                                                                                          <a:gd name="connsiteY97" fmla="*/ 2614333 h 3037503"/>
                                                                                          <a:gd name="connsiteX98" fmla="*/ 699215 w 1362943"/>
                                                                                          <a:gd name="connsiteY98" fmla="*/ 2563533 h 3037503"/>
                                                                                          <a:gd name="connsiteX99" fmla="*/ 712153 w 1362943"/>
                                                                                          <a:gd name="connsiteY99" fmla="*/ 2550833 h 3037503"/>
                                                                                          <a:gd name="connsiteX100" fmla="*/ 762715 w 1362943"/>
                                                                                          <a:gd name="connsiteY100" fmla="*/ 2588248 h 3037503"/>
                                                                                          <a:gd name="connsiteX101" fmla="*/ 813515 w 1362943"/>
                                                                                          <a:gd name="connsiteY101" fmla="*/ 2633383 h 3037503"/>
                                                                                          <a:gd name="connsiteX102" fmla="*/ 838915 w 1362943"/>
                                                                                          <a:gd name="connsiteY102" fmla="*/ 2633383 h 3037503"/>
                                                                                          <a:gd name="connsiteX103" fmla="*/ 832565 w 1362943"/>
                                                                                          <a:gd name="connsiteY103" fmla="*/ 2595283 h 3037503"/>
                                                                                          <a:gd name="connsiteX104" fmla="*/ 819865 w 1362943"/>
                                                                                          <a:gd name="connsiteY104" fmla="*/ 2588933 h 3037503"/>
                                                                                          <a:gd name="connsiteX105" fmla="*/ 889879 w 1362943"/>
                                                                                          <a:gd name="connsiteY105" fmla="*/ 2604563 h 3037503"/>
                                                                                          <a:gd name="connsiteX106" fmla="*/ 1010365 w 1362943"/>
                                                                                          <a:gd name="connsiteY106" fmla="*/ 2715933 h 3037503"/>
                                                                                          <a:gd name="connsiteX107" fmla="*/ 1054815 w 1362943"/>
                                                                                          <a:gd name="connsiteY107" fmla="*/ 2728633 h 3037503"/>
                                                                                          <a:gd name="connsiteX108" fmla="*/ 1049341 w 1362943"/>
                                                                                          <a:gd name="connsiteY108" fmla="*/ 2666593 h 3037503"/>
                                                                                          <a:gd name="connsiteX109" fmla="*/ 1023065 w 1362943"/>
                                                                                          <a:gd name="connsiteY109" fmla="*/ 2627033 h 3037503"/>
                                                                                          <a:gd name="connsiteX110" fmla="*/ 1029415 w 1362943"/>
                                                                                          <a:gd name="connsiteY110" fmla="*/ 2620683 h 3037503"/>
                                                                                          <a:gd name="connsiteX111" fmla="*/ 1070820 w 1362943"/>
                                                                                          <a:gd name="connsiteY111" fmla="*/ 2630877 h 3037503"/>
                                                                                          <a:gd name="connsiteX112" fmla="*/ 1238965 w 1362943"/>
                                                                                          <a:gd name="connsiteY112" fmla="*/ 2741333 h 3037503"/>
                                                                                          <a:gd name="connsiteX113" fmla="*/ 1355232 w 1362943"/>
                                                                                          <a:gd name="connsiteY113" fmla="*/ 3027990 h 3037503"/>
                                                                                          <a:gd name="connsiteX0" fmla="*/ 1355232 w 1362943"/>
                                                                                          <a:gd name="connsiteY0" fmla="*/ 3027990 h 3037503"/>
                                                                                          <a:gd name="connsiteX1" fmla="*/ 1016715 w 1362943"/>
                                                                                          <a:gd name="connsiteY1" fmla="*/ 2900083 h 3037503"/>
                                                                                          <a:gd name="connsiteX2" fmla="*/ 1027418 w 1362943"/>
                                                                                          <a:gd name="connsiteY2" fmla="*/ 2908455 h 3037503"/>
                                                                                          <a:gd name="connsiteX3" fmla="*/ 1022566 w 1362943"/>
                                                                                          <a:gd name="connsiteY3" fmla="*/ 2896549 h 3037503"/>
                                                                                          <a:gd name="connsiteX4" fmla="*/ 1034618 w 1362943"/>
                                                                                          <a:gd name="connsiteY4" fmla="*/ 2947198 h 3037503"/>
                                                                                          <a:gd name="connsiteX5" fmla="*/ 1042115 w 1362943"/>
                                                                                          <a:gd name="connsiteY5" fmla="*/ 3036608 h 3037503"/>
                                                                                          <a:gd name="connsiteX6" fmla="*/ 788115 w 1362943"/>
                                                                                          <a:gd name="connsiteY6" fmla="*/ 2887383 h 3037503"/>
                                                                                          <a:gd name="connsiteX7" fmla="*/ 391418 w 1362943"/>
                                                                                          <a:gd name="connsiteY7" fmla="*/ 2654021 h 3037503"/>
                                                                                          <a:gd name="connsiteX8" fmla="*/ 387367 w 1362943"/>
                                                                                          <a:gd name="connsiteY8" fmla="*/ 2688945 h 3037503"/>
                                                                                          <a:gd name="connsiteX9" fmla="*/ 349965 w 1362943"/>
                                                                                          <a:gd name="connsiteY9" fmla="*/ 2728633 h 3037503"/>
                                                                                          <a:gd name="connsiteX10" fmla="*/ 51515 w 1362943"/>
                                                                                          <a:gd name="connsiteY10" fmla="*/ 2595283 h 3037503"/>
                                                                                          <a:gd name="connsiteX11" fmla="*/ 38815 w 1362943"/>
                                                                                          <a:gd name="connsiteY11" fmla="*/ 2557183 h 3037503"/>
                                                                                          <a:gd name="connsiteX12" fmla="*/ 42921 w 1362943"/>
                                                                                          <a:gd name="connsiteY12" fmla="*/ 2512733 h 3037503"/>
                                                                                          <a:gd name="connsiteX13" fmla="*/ 48837 w 1362943"/>
                                                                                          <a:gd name="connsiteY13" fmla="*/ 2476284 h 3037503"/>
                                                                                          <a:gd name="connsiteX14" fmla="*/ 115015 w 1362943"/>
                                                                                          <a:gd name="connsiteY14" fmla="*/ 2284133 h 3037503"/>
                                                                                          <a:gd name="connsiteX15" fmla="*/ 216615 w 1362943"/>
                                                                                          <a:gd name="connsiteY15" fmla="*/ 1941233 h 3037503"/>
                                                                                          <a:gd name="connsiteX16" fmla="*/ 273765 w 1362943"/>
                                                                                          <a:gd name="connsiteY16" fmla="*/ 1801533 h 3037503"/>
                                                                                          <a:gd name="connsiteX17" fmla="*/ 254715 w 1362943"/>
                                                                                          <a:gd name="connsiteY17" fmla="*/ 1680883 h 3037503"/>
                                                                                          <a:gd name="connsiteX18" fmla="*/ 203915 w 1362943"/>
                                                                                          <a:gd name="connsiteY18" fmla="*/ 1611033 h 3037503"/>
                                                                                          <a:gd name="connsiteX19" fmla="*/ 64215 w 1362943"/>
                                                                                          <a:gd name="connsiteY19" fmla="*/ 1522133 h 3037503"/>
                                                                                          <a:gd name="connsiteX20" fmla="*/ 26115 w 1362943"/>
                                                                                          <a:gd name="connsiteY20" fmla="*/ 1464983 h 3037503"/>
                                                                                          <a:gd name="connsiteX21" fmla="*/ 715 w 1362943"/>
                                                                                          <a:gd name="connsiteY21" fmla="*/ 1420533 h 3037503"/>
                                                                                          <a:gd name="connsiteX22" fmla="*/ 13415 w 1362943"/>
                                                                                          <a:gd name="connsiteY22" fmla="*/ 1363383 h 3037503"/>
                                                                                          <a:gd name="connsiteX23" fmla="*/ 76915 w 1362943"/>
                                                                                          <a:gd name="connsiteY23" fmla="*/ 1318933 h 3037503"/>
                                                                                          <a:gd name="connsiteX24" fmla="*/ 210265 w 1362943"/>
                                                                                          <a:gd name="connsiteY24" fmla="*/ 1109383 h 3037503"/>
                                                                                          <a:gd name="connsiteX25" fmla="*/ 330915 w 1362943"/>
                                                                                          <a:gd name="connsiteY25" fmla="*/ 702983 h 3037503"/>
                                                                                          <a:gd name="connsiteX26" fmla="*/ 369015 w 1362943"/>
                                                                                          <a:gd name="connsiteY26" fmla="*/ 372783 h 3037503"/>
                                                                                          <a:gd name="connsiteX27" fmla="*/ 303496 w 1362943"/>
                                                                                          <a:gd name="connsiteY27" fmla="*/ 210019 h 3037503"/>
                                                                                          <a:gd name="connsiteX28" fmla="*/ 267415 w 1362943"/>
                                                                                          <a:gd name="connsiteY28" fmla="*/ 169583 h 3037503"/>
                                                                                          <a:gd name="connsiteX29" fmla="*/ 222965 w 1362943"/>
                                                                                          <a:gd name="connsiteY29" fmla="*/ 144183 h 3037503"/>
                                                                                          <a:gd name="connsiteX30" fmla="*/ 197565 w 1362943"/>
                                                                                          <a:gd name="connsiteY30" fmla="*/ 144183 h 3037503"/>
                                                                                          <a:gd name="connsiteX31" fmla="*/ 216615 w 1362943"/>
                                                                                          <a:gd name="connsiteY31" fmla="*/ 125133 h 3037503"/>
                                                                                          <a:gd name="connsiteX32" fmla="*/ 278260 w 1362943"/>
                                                                                          <a:gd name="connsiteY32" fmla="*/ 67983 h 3037503"/>
                                                                                          <a:gd name="connsiteX33" fmla="*/ 331363 w 1362943"/>
                                                                                          <a:gd name="connsiteY33" fmla="*/ 0 h 3037503"/>
                                                                                          <a:gd name="connsiteX34" fmla="*/ 388778 w 1362943"/>
                                                                                          <a:gd name="connsiteY34" fmla="*/ 37820 h 3037503"/>
                                                                                          <a:gd name="connsiteX35" fmla="*/ 513353 w 1362943"/>
                                                                                          <a:gd name="connsiteY35" fmla="*/ 220383 h 3037503"/>
                                                                                          <a:gd name="connsiteX36" fmla="*/ 583494 w 1362943"/>
                                                                                          <a:gd name="connsiteY36" fmla="*/ 258124 h 3037503"/>
                                                                                          <a:gd name="connsiteX37" fmla="*/ 627522 w 1362943"/>
                                                                                          <a:gd name="connsiteY37" fmla="*/ 310076 h 3037503"/>
                                                                                          <a:gd name="connsiteX38" fmla="*/ 715265 w 1362943"/>
                                                                                          <a:gd name="connsiteY38" fmla="*/ 378220 h 3037503"/>
                                                                                          <a:gd name="connsiteX39" fmla="*/ 773559 w 1362943"/>
                                                                                          <a:gd name="connsiteY39" fmla="*/ 399770 h 3037503"/>
                                                                                          <a:gd name="connsiteX40" fmla="*/ 819508 w 1362943"/>
                                                                                          <a:gd name="connsiteY40" fmla="*/ 413371 h 3037503"/>
                                                                                          <a:gd name="connsiteX41" fmla="*/ 841342 w 1362943"/>
                                                                                          <a:gd name="connsiteY41" fmla="*/ 422789 h 3037503"/>
                                                                                          <a:gd name="connsiteX42" fmla="*/ 836489 w 1362943"/>
                                                                                          <a:gd name="connsiteY42" fmla="*/ 426073 h 3037503"/>
                                                                                          <a:gd name="connsiteX43" fmla="*/ 851615 w 1362943"/>
                                                                                          <a:gd name="connsiteY43" fmla="*/ 429020 h 3037503"/>
                                                                                          <a:gd name="connsiteX44" fmla="*/ 849651 w 1362943"/>
                                                                                          <a:gd name="connsiteY44" fmla="*/ 432308 h 3037503"/>
                                                                                          <a:gd name="connsiteX45" fmla="*/ 861049 w 1362943"/>
                                                                                          <a:gd name="connsiteY45" fmla="*/ 430185 h 3037503"/>
                                                                                          <a:gd name="connsiteX46" fmla="*/ 858558 w 1362943"/>
                                                                                          <a:gd name="connsiteY46" fmla="*/ 417961 h 3037503"/>
                                                                                          <a:gd name="connsiteX47" fmla="*/ 866982 w 1362943"/>
                                                                                          <a:gd name="connsiteY47" fmla="*/ 418021 h 3037503"/>
                                                                                          <a:gd name="connsiteX48" fmla="*/ 710002 w 1362943"/>
                                                                                          <a:gd name="connsiteY48" fmla="*/ 193396 h 3037503"/>
                                                                                          <a:gd name="connsiteX49" fmla="*/ 690594 w 1362943"/>
                                                                                          <a:gd name="connsiteY49" fmla="*/ 186251 h 3037503"/>
                                                                                          <a:gd name="connsiteX50" fmla="*/ 673613 w 1362943"/>
                                                                                          <a:gd name="connsiteY50" fmla="*/ 171964 h 3037503"/>
                                                                                          <a:gd name="connsiteX51" fmla="*/ 663910 w 1362943"/>
                                                                                          <a:gd name="connsiteY51" fmla="*/ 152914 h 3037503"/>
                                                                                          <a:gd name="connsiteX52" fmla="*/ 656632 w 1362943"/>
                                                                                          <a:gd name="connsiteY52" fmla="*/ 129101 h 3037503"/>
                                                                                          <a:gd name="connsiteX53" fmla="*/ 676037 w 1362943"/>
                                                                                          <a:gd name="connsiteY53" fmla="*/ 110053 h 3037503"/>
                                                                                          <a:gd name="connsiteX54" fmla="*/ 693020 w 1362943"/>
                                                                                          <a:gd name="connsiteY54" fmla="*/ 129101 h 3037503"/>
                                                                                          <a:gd name="connsiteX55" fmla="*/ 773071 w 1362943"/>
                                                                                          <a:gd name="connsiteY55" fmla="*/ 195776 h 3037503"/>
                                                                                          <a:gd name="connsiteX56" fmla="*/ 872529 w 1362943"/>
                                                                                          <a:gd name="connsiteY56" fmla="*/ 255308 h 3037503"/>
                                                                                          <a:gd name="connsiteX57" fmla="*/ 896789 w 1362943"/>
                                                                                          <a:gd name="connsiteY57" fmla="*/ 271976 h 3037503"/>
                                                                                          <a:gd name="connsiteX58" fmla="*/ 953204 w 1362943"/>
                                                                                          <a:gd name="connsiteY58" fmla="*/ 347058 h 3037503"/>
                                                                                          <a:gd name="connsiteX59" fmla="*/ 983233 w 1362943"/>
                                                                                          <a:gd name="connsiteY59" fmla="*/ 398658 h 3037503"/>
                                                                                          <a:gd name="connsiteX60" fmla="*/ 1010489 w 1362943"/>
                                                                                          <a:gd name="connsiteY60" fmla="*/ 444855 h 3037503"/>
                                                                                          <a:gd name="connsiteX61" fmla="*/ 1042115 w 1362943"/>
                                                                                          <a:gd name="connsiteY61" fmla="*/ 525183 h 3037503"/>
                                                                                          <a:gd name="connsiteX62" fmla="*/ 1073865 w 1362943"/>
                                                                                          <a:gd name="connsiteY62" fmla="*/ 544233 h 3037503"/>
                                                                                          <a:gd name="connsiteX63" fmla="*/ 1144837 w 1362943"/>
                                                                                          <a:gd name="connsiteY63" fmla="*/ 642403 h 3037503"/>
                                                                                          <a:gd name="connsiteX64" fmla="*/ 1194799 w 1362943"/>
                                                                                          <a:gd name="connsiteY64" fmla="*/ 679567 h 3037503"/>
                                                                                          <a:gd name="connsiteX65" fmla="*/ 1213565 w 1362943"/>
                                                                                          <a:gd name="connsiteY65" fmla="*/ 722033 h 3037503"/>
                                                                                          <a:gd name="connsiteX66" fmla="*/ 1213565 w 1362943"/>
                                                                                          <a:gd name="connsiteY66" fmla="*/ 791883 h 3037503"/>
                                                                                          <a:gd name="connsiteX67" fmla="*/ 1213565 w 1362943"/>
                                                                                          <a:gd name="connsiteY67" fmla="*/ 944283 h 3037503"/>
                                                                                          <a:gd name="connsiteX68" fmla="*/ 1219915 w 1362943"/>
                                                                                          <a:gd name="connsiteY68" fmla="*/ 1058583 h 3037503"/>
                                                                                          <a:gd name="connsiteX69" fmla="*/ 1207215 w 1362943"/>
                                                                                          <a:gd name="connsiteY69" fmla="*/ 1096683 h 3037503"/>
                                                                                          <a:gd name="connsiteX70" fmla="*/ 1004015 w 1362943"/>
                                                                                          <a:gd name="connsiteY70" fmla="*/ 1122083 h 3037503"/>
                                                                                          <a:gd name="connsiteX71" fmla="*/ 902415 w 1362943"/>
                                                                                          <a:gd name="connsiteY71" fmla="*/ 1122083 h 3037503"/>
                                                                                          <a:gd name="connsiteX72" fmla="*/ 794465 w 1362943"/>
                                                                                          <a:gd name="connsiteY72" fmla="*/ 1122083 h 3037503"/>
                                                                                          <a:gd name="connsiteX73" fmla="*/ 737315 w 1362943"/>
                                                                                          <a:gd name="connsiteY73" fmla="*/ 1141133 h 3037503"/>
                                                                                          <a:gd name="connsiteX74" fmla="*/ 724615 w 1362943"/>
                                                                                          <a:gd name="connsiteY74" fmla="*/ 1191933 h 3037503"/>
                                                                                          <a:gd name="connsiteX75" fmla="*/ 724615 w 1362943"/>
                                                                                          <a:gd name="connsiteY75" fmla="*/ 1255433 h 3037503"/>
                                                                                          <a:gd name="connsiteX76" fmla="*/ 724615 w 1362943"/>
                                                                                          <a:gd name="connsiteY76" fmla="*/ 1331633 h 3037503"/>
                                                                                          <a:gd name="connsiteX77" fmla="*/ 743665 w 1362943"/>
                                                                                          <a:gd name="connsiteY77" fmla="*/ 1388783 h 3037503"/>
                                                                                          <a:gd name="connsiteX78" fmla="*/ 756365 w 1362943"/>
                                                                                          <a:gd name="connsiteY78" fmla="*/ 1414183 h 3037503"/>
                                                                                          <a:gd name="connsiteX79" fmla="*/ 767211 w 1362943"/>
                                                                                          <a:gd name="connsiteY79" fmla="*/ 1433233 h 3037503"/>
                                                                                          <a:gd name="connsiteX80" fmla="*/ 770778 w 1362943"/>
                                                                                          <a:gd name="connsiteY80" fmla="*/ 1447520 h 3037503"/>
                                                                                          <a:gd name="connsiteX81" fmla="*/ 759005 w 1362943"/>
                                                                                          <a:gd name="connsiteY81" fmla="*/ 1449108 h 3037503"/>
                                                                                          <a:gd name="connsiteX82" fmla="*/ 759361 w 1362943"/>
                                                                                          <a:gd name="connsiteY82" fmla="*/ 1458633 h 3037503"/>
                                                                                          <a:gd name="connsiteX83" fmla="*/ 769065 w 1362943"/>
                                                                                          <a:gd name="connsiteY83" fmla="*/ 1484033 h 3037503"/>
                                                                                          <a:gd name="connsiteX84" fmla="*/ 769065 w 1362943"/>
                                                                                          <a:gd name="connsiteY84" fmla="*/ 1484033 h 3037503"/>
                                                                                          <a:gd name="connsiteX85" fmla="*/ 769065 w 1362943"/>
                                                                                          <a:gd name="connsiteY85" fmla="*/ 1522133 h 3037503"/>
                                                                                          <a:gd name="connsiteX86" fmla="*/ 686515 w 1362943"/>
                                                                                          <a:gd name="connsiteY86" fmla="*/ 1484033 h 3037503"/>
                                                                                          <a:gd name="connsiteX87" fmla="*/ 591265 w 1362943"/>
                                                                                          <a:gd name="connsiteY87" fmla="*/ 1534833 h 3037503"/>
                                                                                          <a:gd name="connsiteX88" fmla="*/ 483315 w 1362943"/>
                                                                                          <a:gd name="connsiteY88" fmla="*/ 1693583 h 3037503"/>
                                                                                          <a:gd name="connsiteX89" fmla="*/ 476965 w 1362943"/>
                                                                                          <a:gd name="connsiteY89" fmla="*/ 1807883 h 3037503"/>
                                                                                          <a:gd name="connsiteX90" fmla="*/ 502365 w 1362943"/>
                                                                                          <a:gd name="connsiteY90" fmla="*/ 1928533 h 3037503"/>
                                                                                          <a:gd name="connsiteX91" fmla="*/ 502365 w 1362943"/>
                                                                                          <a:gd name="connsiteY91" fmla="*/ 2068233 h 3037503"/>
                                                                                          <a:gd name="connsiteX92" fmla="*/ 502365 w 1362943"/>
                                                                                          <a:gd name="connsiteY92" fmla="*/ 2246033 h 3037503"/>
                                                                                          <a:gd name="connsiteX93" fmla="*/ 502365 w 1362943"/>
                                                                                          <a:gd name="connsiteY93" fmla="*/ 2404783 h 3037503"/>
                                                                                          <a:gd name="connsiteX94" fmla="*/ 502365 w 1362943"/>
                                                                                          <a:gd name="connsiteY94" fmla="*/ 2538133 h 3037503"/>
                                                                                          <a:gd name="connsiteX95" fmla="*/ 515065 w 1362943"/>
                                                                                          <a:gd name="connsiteY95" fmla="*/ 2627033 h 3037503"/>
                                                                                          <a:gd name="connsiteX96" fmla="*/ 584915 w 1362943"/>
                                                                                          <a:gd name="connsiteY96" fmla="*/ 2639733 h 3037503"/>
                                                                                          <a:gd name="connsiteX97" fmla="*/ 661115 w 1362943"/>
                                                                                          <a:gd name="connsiteY97" fmla="*/ 2614333 h 3037503"/>
                                                                                          <a:gd name="connsiteX98" fmla="*/ 699215 w 1362943"/>
                                                                                          <a:gd name="connsiteY98" fmla="*/ 2563533 h 3037503"/>
                                                                                          <a:gd name="connsiteX99" fmla="*/ 712153 w 1362943"/>
                                                                                          <a:gd name="connsiteY99" fmla="*/ 2550833 h 3037503"/>
                                                                                          <a:gd name="connsiteX100" fmla="*/ 762715 w 1362943"/>
                                                                                          <a:gd name="connsiteY100" fmla="*/ 2588248 h 3037503"/>
                                                                                          <a:gd name="connsiteX101" fmla="*/ 813515 w 1362943"/>
                                                                                          <a:gd name="connsiteY101" fmla="*/ 2633383 h 3037503"/>
                                                                                          <a:gd name="connsiteX102" fmla="*/ 838915 w 1362943"/>
                                                                                          <a:gd name="connsiteY102" fmla="*/ 2633383 h 3037503"/>
                                                                                          <a:gd name="connsiteX103" fmla="*/ 832565 w 1362943"/>
                                                                                          <a:gd name="connsiteY103" fmla="*/ 2595283 h 3037503"/>
                                                                                          <a:gd name="connsiteX104" fmla="*/ 819865 w 1362943"/>
                                                                                          <a:gd name="connsiteY104" fmla="*/ 2588933 h 3037503"/>
                                                                                          <a:gd name="connsiteX105" fmla="*/ 889879 w 1362943"/>
                                                                                          <a:gd name="connsiteY105" fmla="*/ 2604563 h 3037503"/>
                                                                                          <a:gd name="connsiteX106" fmla="*/ 1010365 w 1362943"/>
                                                                                          <a:gd name="connsiteY106" fmla="*/ 2715933 h 3037503"/>
                                                                                          <a:gd name="connsiteX107" fmla="*/ 1054815 w 1362943"/>
                                                                                          <a:gd name="connsiteY107" fmla="*/ 2728633 h 3037503"/>
                                                                                          <a:gd name="connsiteX108" fmla="*/ 1049341 w 1362943"/>
                                                                                          <a:gd name="connsiteY108" fmla="*/ 2666593 h 3037503"/>
                                                                                          <a:gd name="connsiteX109" fmla="*/ 1023065 w 1362943"/>
                                                                                          <a:gd name="connsiteY109" fmla="*/ 2627033 h 3037503"/>
                                                                                          <a:gd name="connsiteX110" fmla="*/ 1029415 w 1362943"/>
                                                                                          <a:gd name="connsiteY110" fmla="*/ 2620683 h 3037503"/>
                                                                                          <a:gd name="connsiteX111" fmla="*/ 1070820 w 1362943"/>
                                                                                          <a:gd name="connsiteY111" fmla="*/ 2630877 h 3037503"/>
                                                                                          <a:gd name="connsiteX112" fmla="*/ 1238965 w 1362943"/>
                                                                                          <a:gd name="connsiteY112" fmla="*/ 2741333 h 3037503"/>
                                                                                          <a:gd name="connsiteX113" fmla="*/ 1355232 w 1362943"/>
                                                                                          <a:gd name="connsiteY113" fmla="*/ 3027990 h 3037503"/>
                                                                                          <a:gd name="connsiteX0" fmla="*/ 1355232 w 1362943"/>
                                                                                          <a:gd name="connsiteY0" fmla="*/ 3027990 h 3037503"/>
                                                                                          <a:gd name="connsiteX1" fmla="*/ 1016715 w 1362943"/>
                                                                                          <a:gd name="connsiteY1" fmla="*/ 2900083 h 3037503"/>
                                                                                          <a:gd name="connsiteX2" fmla="*/ 1027418 w 1362943"/>
                                                                                          <a:gd name="connsiteY2" fmla="*/ 2908455 h 3037503"/>
                                                                                          <a:gd name="connsiteX3" fmla="*/ 1022566 w 1362943"/>
                                                                                          <a:gd name="connsiteY3" fmla="*/ 2896549 h 3037503"/>
                                                                                          <a:gd name="connsiteX4" fmla="*/ 1034618 w 1362943"/>
                                                                                          <a:gd name="connsiteY4" fmla="*/ 2947198 h 3037503"/>
                                                                                          <a:gd name="connsiteX5" fmla="*/ 1042115 w 1362943"/>
                                                                                          <a:gd name="connsiteY5" fmla="*/ 3036608 h 3037503"/>
                                                                                          <a:gd name="connsiteX6" fmla="*/ 788115 w 1362943"/>
                                                                                          <a:gd name="connsiteY6" fmla="*/ 2887383 h 3037503"/>
                                                                                          <a:gd name="connsiteX7" fmla="*/ 391418 w 1362943"/>
                                                                                          <a:gd name="connsiteY7" fmla="*/ 2654021 h 3037503"/>
                                                                                          <a:gd name="connsiteX8" fmla="*/ 387367 w 1362943"/>
                                                                                          <a:gd name="connsiteY8" fmla="*/ 2688945 h 3037503"/>
                                                                                          <a:gd name="connsiteX9" fmla="*/ 349965 w 1362943"/>
                                                                                          <a:gd name="connsiteY9" fmla="*/ 2728633 h 3037503"/>
                                                                                          <a:gd name="connsiteX10" fmla="*/ 51515 w 1362943"/>
                                                                                          <a:gd name="connsiteY10" fmla="*/ 2595283 h 3037503"/>
                                                                                          <a:gd name="connsiteX11" fmla="*/ 38815 w 1362943"/>
                                                                                          <a:gd name="connsiteY11" fmla="*/ 2557183 h 3037503"/>
                                                                                          <a:gd name="connsiteX12" fmla="*/ 42921 w 1362943"/>
                                                                                          <a:gd name="connsiteY12" fmla="*/ 2512733 h 3037503"/>
                                                                                          <a:gd name="connsiteX13" fmla="*/ 48837 w 1362943"/>
                                                                                          <a:gd name="connsiteY13" fmla="*/ 2476284 h 3037503"/>
                                                                                          <a:gd name="connsiteX14" fmla="*/ 115015 w 1362943"/>
                                                                                          <a:gd name="connsiteY14" fmla="*/ 2284133 h 3037503"/>
                                                                                          <a:gd name="connsiteX15" fmla="*/ 216615 w 1362943"/>
                                                                                          <a:gd name="connsiteY15" fmla="*/ 1941233 h 3037503"/>
                                                                                          <a:gd name="connsiteX16" fmla="*/ 273765 w 1362943"/>
                                                                                          <a:gd name="connsiteY16" fmla="*/ 1801533 h 3037503"/>
                                                                                          <a:gd name="connsiteX17" fmla="*/ 254715 w 1362943"/>
                                                                                          <a:gd name="connsiteY17" fmla="*/ 1680883 h 3037503"/>
                                                                                          <a:gd name="connsiteX18" fmla="*/ 203915 w 1362943"/>
                                                                                          <a:gd name="connsiteY18" fmla="*/ 1611033 h 3037503"/>
                                                                                          <a:gd name="connsiteX19" fmla="*/ 64215 w 1362943"/>
                                                                                          <a:gd name="connsiteY19" fmla="*/ 1522133 h 3037503"/>
                                                                                          <a:gd name="connsiteX20" fmla="*/ 26115 w 1362943"/>
                                                                                          <a:gd name="connsiteY20" fmla="*/ 1464983 h 3037503"/>
                                                                                          <a:gd name="connsiteX21" fmla="*/ 715 w 1362943"/>
                                                                                          <a:gd name="connsiteY21" fmla="*/ 1420533 h 3037503"/>
                                                                                          <a:gd name="connsiteX22" fmla="*/ 13415 w 1362943"/>
                                                                                          <a:gd name="connsiteY22" fmla="*/ 1363383 h 3037503"/>
                                                                                          <a:gd name="connsiteX23" fmla="*/ 76915 w 1362943"/>
                                                                                          <a:gd name="connsiteY23" fmla="*/ 1318933 h 3037503"/>
                                                                                          <a:gd name="connsiteX24" fmla="*/ 210265 w 1362943"/>
                                                                                          <a:gd name="connsiteY24" fmla="*/ 1109383 h 3037503"/>
                                                                                          <a:gd name="connsiteX25" fmla="*/ 330915 w 1362943"/>
                                                                                          <a:gd name="connsiteY25" fmla="*/ 702983 h 3037503"/>
                                                                                          <a:gd name="connsiteX26" fmla="*/ 369015 w 1362943"/>
                                                                                          <a:gd name="connsiteY26" fmla="*/ 372783 h 3037503"/>
                                                                                          <a:gd name="connsiteX27" fmla="*/ 303496 w 1362943"/>
                                                                                          <a:gd name="connsiteY27" fmla="*/ 210019 h 3037503"/>
                                                                                          <a:gd name="connsiteX28" fmla="*/ 267415 w 1362943"/>
                                                                                          <a:gd name="connsiteY28" fmla="*/ 169583 h 3037503"/>
                                                                                          <a:gd name="connsiteX29" fmla="*/ 222965 w 1362943"/>
                                                                                          <a:gd name="connsiteY29" fmla="*/ 144183 h 3037503"/>
                                                                                          <a:gd name="connsiteX30" fmla="*/ 197565 w 1362943"/>
                                                                                          <a:gd name="connsiteY30" fmla="*/ 144183 h 3037503"/>
                                                                                          <a:gd name="connsiteX31" fmla="*/ 216615 w 1362943"/>
                                                                                          <a:gd name="connsiteY31" fmla="*/ 125133 h 3037503"/>
                                                                                          <a:gd name="connsiteX32" fmla="*/ 278260 w 1362943"/>
                                                                                          <a:gd name="connsiteY32" fmla="*/ 67983 h 3037503"/>
                                                                                          <a:gd name="connsiteX33" fmla="*/ 331363 w 1362943"/>
                                                                                          <a:gd name="connsiteY33" fmla="*/ 0 h 3037503"/>
                                                                                          <a:gd name="connsiteX34" fmla="*/ 388778 w 1362943"/>
                                                                                          <a:gd name="connsiteY34" fmla="*/ 37820 h 3037503"/>
                                                                                          <a:gd name="connsiteX35" fmla="*/ 513353 w 1362943"/>
                                                                                          <a:gd name="connsiteY35" fmla="*/ 220383 h 3037503"/>
                                                                                          <a:gd name="connsiteX36" fmla="*/ 583494 w 1362943"/>
                                                                                          <a:gd name="connsiteY36" fmla="*/ 258124 h 3037503"/>
                                                                                          <a:gd name="connsiteX37" fmla="*/ 627522 w 1362943"/>
                                                                                          <a:gd name="connsiteY37" fmla="*/ 310076 h 3037503"/>
                                                                                          <a:gd name="connsiteX38" fmla="*/ 715265 w 1362943"/>
                                                                                          <a:gd name="connsiteY38" fmla="*/ 378220 h 3037503"/>
                                                                                          <a:gd name="connsiteX39" fmla="*/ 773559 w 1362943"/>
                                                                                          <a:gd name="connsiteY39" fmla="*/ 399770 h 3037503"/>
                                                                                          <a:gd name="connsiteX40" fmla="*/ 819508 w 1362943"/>
                                                                                          <a:gd name="connsiteY40" fmla="*/ 413371 h 3037503"/>
                                                                                          <a:gd name="connsiteX41" fmla="*/ 841342 w 1362943"/>
                                                                                          <a:gd name="connsiteY41" fmla="*/ 422789 h 3037503"/>
                                                                                          <a:gd name="connsiteX42" fmla="*/ 836489 w 1362943"/>
                                                                                          <a:gd name="connsiteY42" fmla="*/ 426073 h 3037503"/>
                                                                                          <a:gd name="connsiteX43" fmla="*/ 851615 w 1362943"/>
                                                                                          <a:gd name="connsiteY43" fmla="*/ 429020 h 3037503"/>
                                                                                          <a:gd name="connsiteX44" fmla="*/ 849651 w 1362943"/>
                                                                                          <a:gd name="connsiteY44" fmla="*/ 432308 h 3037503"/>
                                                                                          <a:gd name="connsiteX45" fmla="*/ 861049 w 1362943"/>
                                                                                          <a:gd name="connsiteY45" fmla="*/ 430185 h 3037503"/>
                                                                                          <a:gd name="connsiteX46" fmla="*/ 858558 w 1362943"/>
                                                                                          <a:gd name="connsiteY46" fmla="*/ 417961 h 3037503"/>
                                                                                          <a:gd name="connsiteX47" fmla="*/ 866982 w 1362943"/>
                                                                                          <a:gd name="connsiteY47" fmla="*/ 418021 h 3037503"/>
                                                                                          <a:gd name="connsiteX48" fmla="*/ 710002 w 1362943"/>
                                                                                          <a:gd name="connsiteY48" fmla="*/ 193396 h 3037503"/>
                                                                                          <a:gd name="connsiteX49" fmla="*/ 690594 w 1362943"/>
                                                                                          <a:gd name="connsiteY49" fmla="*/ 186251 h 3037503"/>
                                                                                          <a:gd name="connsiteX50" fmla="*/ 673613 w 1362943"/>
                                                                                          <a:gd name="connsiteY50" fmla="*/ 171964 h 3037503"/>
                                                                                          <a:gd name="connsiteX51" fmla="*/ 663910 w 1362943"/>
                                                                                          <a:gd name="connsiteY51" fmla="*/ 152914 h 3037503"/>
                                                                                          <a:gd name="connsiteX52" fmla="*/ 656632 w 1362943"/>
                                                                                          <a:gd name="connsiteY52" fmla="*/ 129101 h 3037503"/>
                                                                                          <a:gd name="connsiteX53" fmla="*/ 676037 w 1362943"/>
                                                                                          <a:gd name="connsiteY53" fmla="*/ 110053 h 3037503"/>
                                                                                          <a:gd name="connsiteX54" fmla="*/ 693020 w 1362943"/>
                                                                                          <a:gd name="connsiteY54" fmla="*/ 129101 h 3037503"/>
                                                                                          <a:gd name="connsiteX55" fmla="*/ 773071 w 1362943"/>
                                                                                          <a:gd name="connsiteY55" fmla="*/ 195776 h 3037503"/>
                                                                                          <a:gd name="connsiteX56" fmla="*/ 872529 w 1362943"/>
                                                                                          <a:gd name="connsiteY56" fmla="*/ 255308 h 3037503"/>
                                                                                          <a:gd name="connsiteX57" fmla="*/ 901640 w 1362943"/>
                                                                                          <a:gd name="connsiteY57" fmla="*/ 260070 h 3037503"/>
                                                                                          <a:gd name="connsiteX58" fmla="*/ 953204 w 1362943"/>
                                                                                          <a:gd name="connsiteY58" fmla="*/ 347058 h 3037503"/>
                                                                                          <a:gd name="connsiteX59" fmla="*/ 983233 w 1362943"/>
                                                                                          <a:gd name="connsiteY59" fmla="*/ 398658 h 3037503"/>
                                                                                          <a:gd name="connsiteX60" fmla="*/ 1010489 w 1362943"/>
                                                                                          <a:gd name="connsiteY60" fmla="*/ 444855 h 3037503"/>
                                                                                          <a:gd name="connsiteX61" fmla="*/ 1042115 w 1362943"/>
                                                                                          <a:gd name="connsiteY61" fmla="*/ 525183 h 3037503"/>
                                                                                          <a:gd name="connsiteX62" fmla="*/ 1073865 w 1362943"/>
                                                                                          <a:gd name="connsiteY62" fmla="*/ 544233 h 3037503"/>
                                                                                          <a:gd name="connsiteX63" fmla="*/ 1144837 w 1362943"/>
                                                                                          <a:gd name="connsiteY63" fmla="*/ 642403 h 3037503"/>
                                                                                          <a:gd name="connsiteX64" fmla="*/ 1194799 w 1362943"/>
                                                                                          <a:gd name="connsiteY64" fmla="*/ 679567 h 3037503"/>
                                                                                          <a:gd name="connsiteX65" fmla="*/ 1213565 w 1362943"/>
                                                                                          <a:gd name="connsiteY65" fmla="*/ 722033 h 3037503"/>
                                                                                          <a:gd name="connsiteX66" fmla="*/ 1213565 w 1362943"/>
                                                                                          <a:gd name="connsiteY66" fmla="*/ 791883 h 3037503"/>
                                                                                          <a:gd name="connsiteX67" fmla="*/ 1213565 w 1362943"/>
                                                                                          <a:gd name="connsiteY67" fmla="*/ 944283 h 3037503"/>
                                                                                          <a:gd name="connsiteX68" fmla="*/ 1219915 w 1362943"/>
                                                                                          <a:gd name="connsiteY68" fmla="*/ 1058583 h 3037503"/>
                                                                                          <a:gd name="connsiteX69" fmla="*/ 1207215 w 1362943"/>
                                                                                          <a:gd name="connsiteY69" fmla="*/ 1096683 h 3037503"/>
                                                                                          <a:gd name="connsiteX70" fmla="*/ 1004015 w 1362943"/>
                                                                                          <a:gd name="connsiteY70" fmla="*/ 1122083 h 3037503"/>
                                                                                          <a:gd name="connsiteX71" fmla="*/ 902415 w 1362943"/>
                                                                                          <a:gd name="connsiteY71" fmla="*/ 1122083 h 3037503"/>
                                                                                          <a:gd name="connsiteX72" fmla="*/ 794465 w 1362943"/>
                                                                                          <a:gd name="connsiteY72" fmla="*/ 1122083 h 3037503"/>
                                                                                          <a:gd name="connsiteX73" fmla="*/ 737315 w 1362943"/>
                                                                                          <a:gd name="connsiteY73" fmla="*/ 1141133 h 3037503"/>
                                                                                          <a:gd name="connsiteX74" fmla="*/ 724615 w 1362943"/>
                                                                                          <a:gd name="connsiteY74" fmla="*/ 1191933 h 3037503"/>
                                                                                          <a:gd name="connsiteX75" fmla="*/ 724615 w 1362943"/>
                                                                                          <a:gd name="connsiteY75" fmla="*/ 1255433 h 3037503"/>
                                                                                          <a:gd name="connsiteX76" fmla="*/ 724615 w 1362943"/>
                                                                                          <a:gd name="connsiteY76" fmla="*/ 1331633 h 3037503"/>
                                                                                          <a:gd name="connsiteX77" fmla="*/ 743665 w 1362943"/>
                                                                                          <a:gd name="connsiteY77" fmla="*/ 1388783 h 3037503"/>
                                                                                          <a:gd name="connsiteX78" fmla="*/ 756365 w 1362943"/>
                                                                                          <a:gd name="connsiteY78" fmla="*/ 1414183 h 3037503"/>
                                                                                          <a:gd name="connsiteX79" fmla="*/ 767211 w 1362943"/>
                                                                                          <a:gd name="connsiteY79" fmla="*/ 1433233 h 3037503"/>
                                                                                          <a:gd name="connsiteX80" fmla="*/ 770778 w 1362943"/>
                                                                                          <a:gd name="connsiteY80" fmla="*/ 1447520 h 3037503"/>
                                                                                          <a:gd name="connsiteX81" fmla="*/ 759005 w 1362943"/>
                                                                                          <a:gd name="connsiteY81" fmla="*/ 1449108 h 3037503"/>
                                                                                          <a:gd name="connsiteX82" fmla="*/ 759361 w 1362943"/>
                                                                                          <a:gd name="connsiteY82" fmla="*/ 1458633 h 3037503"/>
                                                                                          <a:gd name="connsiteX83" fmla="*/ 769065 w 1362943"/>
                                                                                          <a:gd name="connsiteY83" fmla="*/ 1484033 h 3037503"/>
                                                                                          <a:gd name="connsiteX84" fmla="*/ 769065 w 1362943"/>
                                                                                          <a:gd name="connsiteY84" fmla="*/ 1484033 h 3037503"/>
                                                                                          <a:gd name="connsiteX85" fmla="*/ 769065 w 1362943"/>
                                                                                          <a:gd name="connsiteY85" fmla="*/ 1522133 h 3037503"/>
                                                                                          <a:gd name="connsiteX86" fmla="*/ 686515 w 1362943"/>
                                                                                          <a:gd name="connsiteY86" fmla="*/ 1484033 h 3037503"/>
                                                                                          <a:gd name="connsiteX87" fmla="*/ 591265 w 1362943"/>
                                                                                          <a:gd name="connsiteY87" fmla="*/ 1534833 h 3037503"/>
                                                                                          <a:gd name="connsiteX88" fmla="*/ 483315 w 1362943"/>
                                                                                          <a:gd name="connsiteY88" fmla="*/ 1693583 h 3037503"/>
                                                                                          <a:gd name="connsiteX89" fmla="*/ 476965 w 1362943"/>
                                                                                          <a:gd name="connsiteY89" fmla="*/ 1807883 h 3037503"/>
                                                                                          <a:gd name="connsiteX90" fmla="*/ 502365 w 1362943"/>
                                                                                          <a:gd name="connsiteY90" fmla="*/ 1928533 h 3037503"/>
                                                                                          <a:gd name="connsiteX91" fmla="*/ 502365 w 1362943"/>
                                                                                          <a:gd name="connsiteY91" fmla="*/ 2068233 h 3037503"/>
                                                                                          <a:gd name="connsiteX92" fmla="*/ 502365 w 1362943"/>
                                                                                          <a:gd name="connsiteY92" fmla="*/ 2246033 h 3037503"/>
                                                                                          <a:gd name="connsiteX93" fmla="*/ 502365 w 1362943"/>
                                                                                          <a:gd name="connsiteY93" fmla="*/ 2404783 h 3037503"/>
                                                                                          <a:gd name="connsiteX94" fmla="*/ 502365 w 1362943"/>
                                                                                          <a:gd name="connsiteY94" fmla="*/ 2538133 h 3037503"/>
                                                                                          <a:gd name="connsiteX95" fmla="*/ 515065 w 1362943"/>
                                                                                          <a:gd name="connsiteY95" fmla="*/ 2627033 h 3037503"/>
                                                                                          <a:gd name="connsiteX96" fmla="*/ 584915 w 1362943"/>
                                                                                          <a:gd name="connsiteY96" fmla="*/ 2639733 h 3037503"/>
                                                                                          <a:gd name="connsiteX97" fmla="*/ 661115 w 1362943"/>
                                                                                          <a:gd name="connsiteY97" fmla="*/ 2614333 h 3037503"/>
                                                                                          <a:gd name="connsiteX98" fmla="*/ 699215 w 1362943"/>
                                                                                          <a:gd name="connsiteY98" fmla="*/ 2563533 h 3037503"/>
                                                                                          <a:gd name="connsiteX99" fmla="*/ 712153 w 1362943"/>
                                                                                          <a:gd name="connsiteY99" fmla="*/ 2550833 h 3037503"/>
                                                                                          <a:gd name="connsiteX100" fmla="*/ 762715 w 1362943"/>
                                                                                          <a:gd name="connsiteY100" fmla="*/ 2588248 h 3037503"/>
                                                                                          <a:gd name="connsiteX101" fmla="*/ 813515 w 1362943"/>
                                                                                          <a:gd name="connsiteY101" fmla="*/ 2633383 h 3037503"/>
                                                                                          <a:gd name="connsiteX102" fmla="*/ 838915 w 1362943"/>
                                                                                          <a:gd name="connsiteY102" fmla="*/ 2633383 h 3037503"/>
                                                                                          <a:gd name="connsiteX103" fmla="*/ 832565 w 1362943"/>
                                                                                          <a:gd name="connsiteY103" fmla="*/ 2595283 h 3037503"/>
                                                                                          <a:gd name="connsiteX104" fmla="*/ 819865 w 1362943"/>
                                                                                          <a:gd name="connsiteY104" fmla="*/ 2588933 h 3037503"/>
                                                                                          <a:gd name="connsiteX105" fmla="*/ 889879 w 1362943"/>
                                                                                          <a:gd name="connsiteY105" fmla="*/ 2604563 h 3037503"/>
                                                                                          <a:gd name="connsiteX106" fmla="*/ 1010365 w 1362943"/>
                                                                                          <a:gd name="connsiteY106" fmla="*/ 2715933 h 3037503"/>
                                                                                          <a:gd name="connsiteX107" fmla="*/ 1054815 w 1362943"/>
                                                                                          <a:gd name="connsiteY107" fmla="*/ 2728633 h 3037503"/>
                                                                                          <a:gd name="connsiteX108" fmla="*/ 1049341 w 1362943"/>
                                                                                          <a:gd name="connsiteY108" fmla="*/ 2666593 h 3037503"/>
                                                                                          <a:gd name="connsiteX109" fmla="*/ 1023065 w 1362943"/>
                                                                                          <a:gd name="connsiteY109" fmla="*/ 2627033 h 3037503"/>
                                                                                          <a:gd name="connsiteX110" fmla="*/ 1029415 w 1362943"/>
                                                                                          <a:gd name="connsiteY110" fmla="*/ 2620683 h 3037503"/>
                                                                                          <a:gd name="connsiteX111" fmla="*/ 1070820 w 1362943"/>
                                                                                          <a:gd name="connsiteY111" fmla="*/ 2630877 h 3037503"/>
                                                                                          <a:gd name="connsiteX112" fmla="*/ 1238965 w 1362943"/>
                                                                                          <a:gd name="connsiteY112" fmla="*/ 2741333 h 3037503"/>
                                                                                          <a:gd name="connsiteX113" fmla="*/ 1355232 w 1362943"/>
                                                                                          <a:gd name="connsiteY113" fmla="*/ 3027990 h 3037503"/>
                                                                                          <a:gd name="connsiteX0" fmla="*/ 1355232 w 1362943"/>
                                                                                          <a:gd name="connsiteY0" fmla="*/ 3027990 h 3037503"/>
                                                                                          <a:gd name="connsiteX1" fmla="*/ 1016715 w 1362943"/>
                                                                                          <a:gd name="connsiteY1" fmla="*/ 2900083 h 3037503"/>
                                                                                          <a:gd name="connsiteX2" fmla="*/ 1027418 w 1362943"/>
                                                                                          <a:gd name="connsiteY2" fmla="*/ 2908455 h 3037503"/>
                                                                                          <a:gd name="connsiteX3" fmla="*/ 1022566 w 1362943"/>
                                                                                          <a:gd name="connsiteY3" fmla="*/ 2896549 h 3037503"/>
                                                                                          <a:gd name="connsiteX4" fmla="*/ 1034618 w 1362943"/>
                                                                                          <a:gd name="connsiteY4" fmla="*/ 2947198 h 3037503"/>
                                                                                          <a:gd name="connsiteX5" fmla="*/ 1042115 w 1362943"/>
                                                                                          <a:gd name="connsiteY5" fmla="*/ 3036608 h 3037503"/>
                                                                                          <a:gd name="connsiteX6" fmla="*/ 788115 w 1362943"/>
                                                                                          <a:gd name="connsiteY6" fmla="*/ 2887383 h 3037503"/>
                                                                                          <a:gd name="connsiteX7" fmla="*/ 391418 w 1362943"/>
                                                                                          <a:gd name="connsiteY7" fmla="*/ 2654021 h 3037503"/>
                                                                                          <a:gd name="connsiteX8" fmla="*/ 387367 w 1362943"/>
                                                                                          <a:gd name="connsiteY8" fmla="*/ 2688945 h 3037503"/>
                                                                                          <a:gd name="connsiteX9" fmla="*/ 349965 w 1362943"/>
                                                                                          <a:gd name="connsiteY9" fmla="*/ 2728633 h 3037503"/>
                                                                                          <a:gd name="connsiteX10" fmla="*/ 51515 w 1362943"/>
                                                                                          <a:gd name="connsiteY10" fmla="*/ 2595283 h 3037503"/>
                                                                                          <a:gd name="connsiteX11" fmla="*/ 38815 w 1362943"/>
                                                                                          <a:gd name="connsiteY11" fmla="*/ 2557183 h 3037503"/>
                                                                                          <a:gd name="connsiteX12" fmla="*/ 42921 w 1362943"/>
                                                                                          <a:gd name="connsiteY12" fmla="*/ 2512733 h 3037503"/>
                                                                                          <a:gd name="connsiteX13" fmla="*/ 48837 w 1362943"/>
                                                                                          <a:gd name="connsiteY13" fmla="*/ 2476284 h 3037503"/>
                                                                                          <a:gd name="connsiteX14" fmla="*/ 115015 w 1362943"/>
                                                                                          <a:gd name="connsiteY14" fmla="*/ 2284133 h 3037503"/>
                                                                                          <a:gd name="connsiteX15" fmla="*/ 216615 w 1362943"/>
                                                                                          <a:gd name="connsiteY15" fmla="*/ 1941233 h 3037503"/>
                                                                                          <a:gd name="connsiteX16" fmla="*/ 273765 w 1362943"/>
                                                                                          <a:gd name="connsiteY16" fmla="*/ 1801533 h 3037503"/>
                                                                                          <a:gd name="connsiteX17" fmla="*/ 254715 w 1362943"/>
                                                                                          <a:gd name="connsiteY17" fmla="*/ 1680883 h 3037503"/>
                                                                                          <a:gd name="connsiteX18" fmla="*/ 203915 w 1362943"/>
                                                                                          <a:gd name="connsiteY18" fmla="*/ 1611033 h 3037503"/>
                                                                                          <a:gd name="connsiteX19" fmla="*/ 64215 w 1362943"/>
                                                                                          <a:gd name="connsiteY19" fmla="*/ 1522133 h 3037503"/>
                                                                                          <a:gd name="connsiteX20" fmla="*/ 26115 w 1362943"/>
                                                                                          <a:gd name="connsiteY20" fmla="*/ 1464983 h 3037503"/>
                                                                                          <a:gd name="connsiteX21" fmla="*/ 715 w 1362943"/>
                                                                                          <a:gd name="connsiteY21" fmla="*/ 1420533 h 3037503"/>
                                                                                          <a:gd name="connsiteX22" fmla="*/ 13415 w 1362943"/>
                                                                                          <a:gd name="connsiteY22" fmla="*/ 1363383 h 3037503"/>
                                                                                          <a:gd name="connsiteX23" fmla="*/ 76915 w 1362943"/>
                                                                                          <a:gd name="connsiteY23" fmla="*/ 1318933 h 3037503"/>
                                                                                          <a:gd name="connsiteX24" fmla="*/ 210265 w 1362943"/>
                                                                                          <a:gd name="connsiteY24" fmla="*/ 1109383 h 3037503"/>
                                                                                          <a:gd name="connsiteX25" fmla="*/ 330915 w 1362943"/>
                                                                                          <a:gd name="connsiteY25" fmla="*/ 702983 h 3037503"/>
                                                                                          <a:gd name="connsiteX26" fmla="*/ 369015 w 1362943"/>
                                                                                          <a:gd name="connsiteY26" fmla="*/ 372783 h 3037503"/>
                                                                                          <a:gd name="connsiteX27" fmla="*/ 303496 w 1362943"/>
                                                                                          <a:gd name="connsiteY27" fmla="*/ 210019 h 3037503"/>
                                                                                          <a:gd name="connsiteX28" fmla="*/ 267415 w 1362943"/>
                                                                                          <a:gd name="connsiteY28" fmla="*/ 169583 h 3037503"/>
                                                                                          <a:gd name="connsiteX29" fmla="*/ 222965 w 1362943"/>
                                                                                          <a:gd name="connsiteY29" fmla="*/ 144183 h 3037503"/>
                                                                                          <a:gd name="connsiteX30" fmla="*/ 197565 w 1362943"/>
                                                                                          <a:gd name="connsiteY30" fmla="*/ 144183 h 3037503"/>
                                                                                          <a:gd name="connsiteX31" fmla="*/ 216615 w 1362943"/>
                                                                                          <a:gd name="connsiteY31" fmla="*/ 125133 h 3037503"/>
                                                                                          <a:gd name="connsiteX32" fmla="*/ 278260 w 1362943"/>
                                                                                          <a:gd name="connsiteY32" fmla="*/ 67983 h 3037503"/>
                                                                                          <a:gd name="connsiteX33" fmla="*/ 331363 w 1362943"/>
                                                                                          <a:gd name="connsiteY33" fmla="*/ 0 h 3037503"/>
                                                                                          <a:gd name="connsiteX34" fmla="*/ 388778 w 1362943"/>
                                                                                          <a:gd name="connsiteY34" fmla="*/ 37820 h 3037503"/>
                                                                                          <a:gd name="connsiteX35" fmla="*/ 513353 w 1362943"/>
                                                                                          <a:gd name="connsiteY35" fmla="*/ 220383 h 3037503"/>
                                                                                          <a:gd name="connsiteX36" fmla="*/ 583494 w 1362943"/>
                                                                                          <a:gd name="connsiteY36" fmla="*/ 258124 h 3037503"/>
                                                                                          <a:gd name="connsiteX37" fmla="*/ 627522 w 1362943"/>
                                                                                          <a:gd name="connsiteY37" fmla="*/ 310076 h 3037503"/>
                                                                                          <a:gd name="connsiteX38" fmla="*/ 715265 w 1362943"/>
                                                                                          <a:gd name="connsiteY38" fmla="*/ 378220 h 3037503"/>
                                                                                          <a:gd name="connsiteX39" fmla="*/ 773559 w 1362943"/>
                                                                                          <a:gd name="connsiteY39" fmla="*/ 399770 h 3037503"/>
                                                                                          <a:gd name="connsiteX40" fmla="*/ 819508 w 1362943"/>
                                                                                          <a:gd name="connsiteY40" fmla="*/ 413371 h 3037503"/>
                                                                                          <a:gd name="connsiteX41" fmla="*/ 841342 w 1362943"/>
                                                                                          <a:gd name="connsiteY41" fmla="*/ 422789 h 3037503"/>
                                                                                          <a:gd name="connsiteX42" fmla="*/ 836489 w 1362943"/>
                                                                                          <a:gd name="connsiteY42" fmla="*/ 426073 h 3037503"/>
                                                                                          <a:gd name="connsiteX43" fmla="*/ 851615 w 1362943"/>
                                                                                          <a:gd name="connsiteY43" fmla="*/ 429020 h 3037503"/>
                                                                                          <a:gd name="connsiteX44" fmla="*/ 849651 w 1362943"/>
                                                                                          <a:gd name="connsiteY44" fmla="*/ 432308 h 3037503"/>
                                                                                          <a:gd name="connsiteX45" fmla="*/ 861049 w 1362943"/>
                                                                                          <a:gd name="connsiteY45" fmla="*/ 430185 h 3037503"/>
                                                                                          <a:gd name="connsiteX46" fmla="*/ 858558 w 1362943"/>
                                                                                          <a:gd name="connsiteY46" fmla="*/ 417961 h 3037503"/>
                                                                                          <a:gd name="connsiteX47" fmla="*/ 866982 w 1362943"/>
                                                                                          <a:gd name="connsiteY47" fmla="*/ 418021 h 3037503"/>
                                                                                          <a:gd name="connsiteX48" fmla="*/ 710002 w 1362943"/>
                                                                                          <a:gd name="connsiteY48" fmla="*/ 193396 h 3037503"/>
                                                                                          <a:gd name="connsiteX49" fmla="*/ 690594 w 1362943"/>
                                                                                          <a:gd name="connsiteY49" fmla="*/ 186251 h 3037503"/>
                                                                                          <a:gd name="connsiteX50" fmla="*/ 673613 w 1362943"/>
                                                                                          <a:gd name="connsiteY50" fmla="*/ 171964 h 3037503"/>
                                                                                          <a:gd name="connsiteX51" fmla="*/ 663910 w 1362943"/>
                                                                                          <a:gd name="connsiteY51" fmla="*/ 152914 h 3037503"/>
                                                                                          <a:gd name="connsiteX52" fmla="*/ 656632 w 1362943"/>
                                                                                          <a:gd name="connsiteY52" fmla="*/ 129101 h 3037503"/>
                                                                                          <a:gd name="connsiteX53" fmla="*/ 676037 w 1362943"/>
                                                                                          <a:gd name="connsiteY53" fmla="*/ 110053 h 3037503"/>
                                                                                          <a:gd name="connsiteX54" fmla="*/ 693020 w 1362943"/>
                                                                                          <a:gd name="connsiteY54" fmla="*/ 129101 h 3037503"/>
                                                                                          <a:gd name="connsiteX55" fmla="*/ 773071 w 1362943"/>
                                                                                          <a:gd name="connsiteY55" fmla="*/ 195776 h 3037503"/>
                                                                                          <a:gd name="connsiteX56" fmla="*/ 872529 w 1362943"/>
                                                                                          <a:gd name="connsiteY56" fmla="*/ 255308 h 3037503"/>
                                                                                          <a:gd name="connsiteX57" fmla="*/ 901640 w 1362943"/>
                                                                                          <a:gd name="connsiteY57" fmla="*/ 260070 h 3037503"/>
                                                                                          <a:gd name="connsiteX58" fmla="*/ 953204 w 1362943"/>
                                                                                          <a:gd name="connsiteY58" fmla="*/ 347058 h 3037503"/>
                                                                                          <a:gd name="connsiteX59" fmla="*/ 983233 w 1362943"/>
                                                                                          <a:gd name="connsiteY59" fmla="*/ 398658 h 3037503"/>
                                                                                          <a:gd name="connsiteX60" fmla="*/ 1010489 w 1362943"/>
                                                                                          <a:gd name="connsiteY60" fmla="*/ 444855 h 3037503"/>
                                                                                          <a:gd name="connsiteX61" fmla="*/ 1042115 w 1362943"/>
                                                                                          <a:gd name="connsiteY61" fmla="*/ 525183 h 3037503"/>
                                                                                          <a:gd name="connsiteX62" fmla="*/ 1073865 w 1362943"/>
                                                                                          <a:gd name="connsiteY62" fmla="*/ 544233 h 3037503"/>
                                                                                          <a:gd name="connsiteX63" fmla="*/ 1144837 w 1362943"/>
                                                                                          <a:gd name="connsiteY63" fmla="*/ 642403 h 3037503"/>
                                                                                          <a:gd name="connsiteX64" fmla="*/ 1194799 w 1362943"/>
                                                                                          <a:gd name="connsiteY64" fmla="*/ 679567 h 3037503"/>
                                                                                          <a:gd name="connsiteX65" fmla="*/ 1213565 w 1362943"/>
                                                                                          <a:gd name="connsiteY65" fmla="*/ 722033 h 3037503"/>
                                                                                          <a:gd name="connsiteX66" fmla="*/ 1213565 w 1362943"/>
                                                                                          <a:gd name="connsiteY66" fmla="*/ 791883 h 3037503"/>
                                                                                          <a:gd name="connsiteX67" fmla="*/ 1213565 w 1362943"/>
                                                                                          <a:gd name="connsiteY67" fmla="*/ 944283 h 3037503"/>
                                                                                          <a:gd name="connsiteX68" fmla="*/ 1219915 w 1362943"/>
                                                                                          <a:gd name="connsiteY68" fmla="*/ 1058583 h 3037503"/>
                                                                                          <a:gd name="connsiteX69" fmla="*/ 1207215 w 1362943"/>
                                                                                          <a:gd name="connsiteY69" fmla="*/ 1096683 h 3037503"/>
                                                                                          <a:gd name="connsiteX70" fmla="*/ 1004015 w 1362943"/>
                                                                                          <a:gd name="connsiteY70" fmla="*/ 1122083 h 3037503"/>
                                                                                          <a:gd name="connsiteX71" fmla="*/ 902415 w 1362943"/>
                                                                                          <a:gd name="connsiteY71" fmla="*/ 1122083 h 3037503"/>
                                                                                          <a:gd name="connsiteX72" fmla="*/ 794465 w 1362943"/>
                                                                                          <a:gd name="connsiteY72" fmla="*/ 1122083 h 3037503"/>
                                                                                          <a:gd name="connsiteX73" fmla="*/ 737315 w 1362943"/>
                                                                                          <a:gd name="connsiteY73" fmla="*/ 1141133 h 3037503"/>
                                                                                          <a:gd name="connsiteX74" fmla="*/ 724615 w 1362943"/>
                                                                                          <a:gd name="connsiteY74" fmla="*/ 1191933 h 3037503"/>
                                                                                          <a:gd name="connsiteX75" fmla="*/ 724615 w 1362943"/>
                                                                                          <a:gd name="connsiteY75" fmla="*/ 1255433 h 3037503"/>
                                                                                          <a:gd name="connsiteX76" fmla="*/ 724615 w 1362943"/>
                                                                                          <a:gd name="connsiteY76" fmla="*/ 1331633 h 3037503"/>
                                                                                          <a:gd name="connsiteX77" fmla="*/ 743665 w 1362943"/>
                                                                                          <a:gd name="connsiteY77" fmla="*/ 1388783 h 3037503"/>
                                                                                          <a:gd name="connsiteX78" fmla="*/ 756365 w 1362943"/>
                                                                                          <a:gd name="connsiteY78" fmla="*/ 1414183 h 3037503"/>
                                                                                          <a:gd name="connsiteX79" fmla="*/ 767211 w 1362943"/>
                                                                                          <a:gd name="connsiteY79" fmla="*/ 1433233 h 3037503"/>
                                                                                          <a:gd name="connsiteX80" fmla="*/ 770778 w 1362943"/>
                                                                                          <a:gd name="connsiteY80" fmla="*/ 1447520 h 3037503"/>
                                                                                          <a:gd name="connsiteX81" fmla="*/ 759005 w 1362943"/>
                                                                                          <a:gd name="connsiteY81" fmla="*/ 1449108 h 3037503"/>
                                                                                          <a:gd name="connsiteX82" fmla="*/ 759361 w 1362943"/>
                                                                                          <a:gd name="connsiteY82" fmla="*/ 1458633 h 3037503"/>
                                                                                          <a:gd name="connsiteX83" fmla="*/ 769065 w 1362943"/>
                                                                                          <a:gd name="connsiteY83" fmla="*/ 1484033 h 3037503"/>
                                                                                          <a:gd name="connsiteX84" fmla="*/ 769065 w 1362943"/>
                                                                                          <a:gd name="connsiteY84" fmla="*/ 1484033 h 3037503"/>
                                                                                          <a:gd name="connsiteX85" fmla="*/ 769065 w 1362943"/>
                                                                                          <a:gd name="connsiteY85" fmla="*/ 1522133 h 3037503"/>
                                                                                          <a:gd name="connsiteX86" fmla="*/ 686515 w 1362943"/>
                                                                                          <a:gd name="connsiteY86" fmla="*/ 1484033 h 3037503"/>
                                                                                          <a:gd name="connsiteX87" fmla="*/ 591265 w 1362943"/>
                                                                                          <a:gd name="connsiteY87" fmla="*/ 1534833 h 3037503"/>
                                                                                          <a:gd name="connsiteX88" fmla="*/ 483315 w 1362943"/>
                                                                                          <a:gd name="connsiteY88" fmla="*/ 1693583 h 3037503"/>
                                                                                          <a:gd name="connsiteX89" fmla="*/ 476965 w 1362943"/>
                                                                                          <a:gd name="connsiteY89" fmla="*/ 1807883 h 3037503"/>
                                                                                          <a:gd name="connsiteX90" fmla="*/ 502365 w 1362943"/>
                                                                                          <a:gd name="connsiteY90" fmla="*/ 1928533 h 3037503"/>
                                                                                          <a:gd name="connsiteX91" fmla="*/ 502365 w 1362943"/>
                                                                                          <a:gd name="connsiteY91" fmla="*/ 2068233 h 3037503"/>
                                                                                          <a:gd name="connsiteX92" fmla="*/ 502365 w 1362943"/>
                                                                                          <a:gd name="connsiteY92" fmla="*/ 2246033 h 3037503"/>
                                                                                          <a:gd name="connsiteX93" fmla="*/ 502365 w 1362943"/>
                                                                                          <a:gd name="connsiteY93" fmla="*/ 2404783 h 3037503"/>
                                                                                          <a:gd name="connsiteX94" fmla="*/ 502365 w 1362943"/>
                                                                                          <a:gd name="connsiteY94" fmla="*/ 2538133 h 3037503"/>
                                                                                          <a:gd name="connsiteX95" fmla="*/ 515065 w 1362943"/>
                                                                                          <a:gd name="connsiteY95" fmla="*/ 2627033 h 3037503"/>
                                                                                          <a:gd name="connsiteX96" fmla="*/ 584915 w 1362943"/>
                                                                                          <a:gd name="connsiteY96" fmla="*/ 2639733 h 3037503"/>
                                                                                          <a:gd name="connsiteX97" fmla="*/ 661115 w 1362943"/>
                                                                                          <a:gd name="connsiteY97" fmla="*/ 2614333 h 3037503"/>
                                                                                          <a:gd name="connsiteX98" fmla="*/ 699215 w 1362943"/>
                                                                                          <a:gd name="connsiteY98" fmla="*/ 2563533 h 3037503"/>
                                                                                          <a:gd name="connsiteX99" fmla="*/ 712153 w 1362943"/>
                                                                                          <a:gd name="connsiteY99" fmla="*/ 2550833 h 3037503"/>
                                                                                          <a:gd name="connsiteX100" fmla="*/ 762715 w 1362943"/>
                                                                                          <a:gd name="connsiteY100" fmla="*/ 2588248 h 3037503"/>
                                                                                          <a:gd name="connsiteX101" fmla="*/ 813515 w 1362943"/>
                                                                                          <a:gd name="connsiteY101" fmla="*/ 2633383 h 3037503"/>
                                                                                          <a:gd name="connsiteX102" fmla="*/ 838915 w 1362943"/>
                                                                                          <a:gd name="connsiteY102" fmla="*/ 2633383 h 3037503"/>
                                                                                          <a:gd name="connsiteX103" fmla="*/ 832565 w 1362943"/>
                                                                                          <a:gd name="connsiteY103" fmla="*/ 2595283 h 3037503"/>
                                                                                          <a:gd name="connsiteX104" fmla="*/ 819865 w 1362943"/>
                                                                                          <a:gd name="connsiteY104" fmla="*/ 2588933 h 3037503"/>
                                                                                          <a:gd name="connsiteX105" fmla="*/ 889879 w 1362943"/>
                                                                                          <a:gd name="connsiteY105" fmla="*/ 2604563 h 3037503"/>
                                                                                          <a:gd name="connsiteX106" fmla="*/ 1017817 w 1362943"/>
                                                                                          <a:gd name="connsiteY106" fmla="*/ 2697645 h 3037503"/>
                                                                                          <a:gd name="connsiteX107" fmla="*/ 1054815 w 1362943"/>
                                                                                          <a:gd name="connsiteY107" fmla="*/ 2728633 h 3037503"/>
                                                                                          <a:gd name="connsiteX108" fmla="*/ 1049341 w 1362943"/>
                                                                                          <a:gd name="connsiteY108" fmla="*/ 2666593 h 3037503"/>
                                                                                          <a:gd name="connsiteX109" fmla="*/ 1023065 w 1362943"/>
                                                                                          <a:gd name="connsiteY109" fmla="*/ 2627033 h 3037503"/>
                                                                                          <a:gd name="connsiteX110" fmla="*/ 1029415 w 1362943"/>
                                                                                          <a:gd name="connsiteY110" fmla="*/ 2620683 h 3037503"/>
                                                                                          <a:gd name="connsiteX111" fmla="*/ 1070820 w 1362943"/>
                                                                                          <a:gd name="connsiteY111" fmla="*/ 2630877 h 3037503"/>
                                                                                          <a:gd name="connsiteX112" fmla="*/ 1238965 w 1362943"/>
                                                                                          <a:gd name="connsiteY112" fmla="*/ 2741333 h 3037503"/>
                                                                                          <a:gd name="connsiteX113" fmla="*/ 1355232 w 1362943"/>
                                                                                          <a:gd name="connsiteY113" fmla="*/ 3027990 h 3037503"/>
                                                                                          <a:gd name="connsiteX0" fmla="*/ 1355232 w 1362943"/>
                                                                                          <a:gd name="connsiteY0" fmla="*/ 3027990 h 3037503"/>
                                                                                          <a:gd name="connsiteX1" fmla="*/ 1016715 w 1362943"/>
                                                                                          <a:gd name="connsiteY1" fmla="*/ 2900083 h 3037503"/>
                                                                                          <a:gd name="connsiteX2" fmla="*/ 1027418 w 1362943"/>
                                                                                          <a:gd name="connsiteY2" fmla="*/ 2908455 h 3037503"/>
                                                                                          <a:gd name="connsiteX3" fmla="*/ 1022566 w 1362943"/>
                                                                                          <a:gd name="connsiteY3" fmla="*/ 2896549 h 3037503"/>
                                                                                          <a:gd name="connsiteX4" fmla="*/ 1034618 w 1362943"/>
                                                                                          <a:gd name="connsiteY4" fmla="*/ 2947198 h 3037503"/>
                                                                                          <a:gd name="connsiteX5" fmla="*/ 1042115 w 1362943"/>
                                                                                          <a:gd name="connsiteY5" fmla="*/ 3036608 h 3037503"/>
                                                                                          <a:gd name="connsiteX6" fmla="*/ 788115 w 1362943"/>
                                                                                          <a:gd name="connsiteY6" fmla="*/ 2887383 h 3037503"/>
                                                                                          <a:gd name="connsiteX7" fmla="*/ 391418 w 1362943"/>
                                                                                          <a:gd name="connsiteY7" fmla="*/ 2654021 h 3037503"/>
                                                                                          <a:gd name="connsiteX8" fmla="*/ 387367 w 1362943"/>
                                                                                          <a:gd name="connsiteY8" fmla="*/ 2688945 h 3037503"/>
                                                                                          <a:gd name="connsiteX9" fmla="*/ 349965 w 1362943"/>
                                                                                          <a:gd name="connsiteY9" fmla="*/ 2728633 h 3037503"/>
                                                                                          <a:gd name="connsiteX10" fmla="*/ 51515 w 1362943"/>
                                                                                          <a:gd name="connsiteY10" fmla="*/ 2595283 h 3037503"/>
                                                                                          <a:gd name="connsiteX11" fmla="*/ 38815 w 1362943"/>
                                                                                          <a:gd name="connsiteY11" fmla="*/ 2557183 h 3037503"/>
                                                                                          <a:gd name="connsiteX12" fmla="*/ 42921 w 1362943"/>
                                                                                          <a:gd name="connsiteY12" fmla="*/ 2512733 h 3037503"/>
                                                                                          <a:gd name="connsiteX13" fmla="*/ 48837 w 1362943"/>
                                                                                          <a:gd name="connsiteY13" fmla="*/ 2476284 h 3037503"/>
                                                                                          <a:gd name="connsiteX14" fmla="*/ 115015 w 1362943"/>
                                                                                          <a:gd name="connsiteY14" fmla="*/ 2284133 h 3037503"/>
                                                                                          <a:gd name="connsiteX15" fmla="*/ 216615 w 1362943"/>
                                                                                          <a:gd name="connsiteY15" fmla="*/ 1941233 h 3037503"/>
                                                                                          <a:gd name="connsiteX16" fmla="*/ 273765 w 1362943"/>
                                                                                          <a:gd name="connsiteY16" fmla="*/ 1801533 h 3037503"/>
                                                                                          <a:gd name="connsiteX17" fmla="*/ 254715 w 1362943"/>
                                                                                          <a:gd name="connsiteY17" fmla="*/ 1680883 h 3037503"/>
                                                                                          <a:gd name="connsiteX18" fmla="*/ 203915 w 1362943"/>
                                                                                          <a:gd name="connsiteY18" fmla="*/ 1611033 h 3037503"/>
                                                                                          <a:gd name="connsiteX19" fmla="*/ 64215 w 1362943"/>
                                                                                          <a:gd name="connsiteY19" fmla="*/ 1522133 h 3037503"/>
                                                                                          <a:gd name="connsiteX20" fmla="*/ 26115 w 1362943"/>
                                                                                          <a:gd name="connsiteY20" fmla="*/ 1464983 h 3037503"/>
                                                                                          <a:gd name="connsiteX21" fmla="*/ 715 w 1362943"/>
                                                                                          <a:gd name="connsiteY21" fmla="*/ 1420533 h 3037503"/>
                                                                                          <a:gd name="connsiteX22" fmla="*/ 13415 w 1362943"/>
                                                                                          <a:gd name="connsiteY22" fmla="*/ 1363383 h 3037503"/>
                                                                                          <a:gd name="connsiteX23" fmla="*/ 76915 w 1362943"/>
                                                                                          <a:gd name="connsiteY23" fmla="*/ 1318933 h 3037503"/>
                                                                                          <a:gd name="connsiteX24" fmla="*/ 210265 w 1362943"/>
                                                                                          <a:gd name="connsiteY24" fmla="*/ 1109383 h 3037503"/>
                                                                                          <a:gd name="connsiteX25" fmla="*/ 330915 w 1362943"/>
                                                                                          <a:gd name="connsiteY25" fmla="*/ 702983 h 3037503"/>
                                                                                          <a:gd name="connsiteX26" fmla="*/ 369015 w 1362943"/>
                                                                                          <a:gd name="connsiteY26" fmla="*/ 372783 h 3037503"/>
                                                                                          <a:gd name="connsiteX27" fmla="*/ 303496 w 1362943"/>
                                                                                          <a:gd name="connsiteY27" fmla="*/ 210019 h 3037503"/>
                                                                                          <a:gd name="connsiteX28" fmla="*/ 267415 w 1362943"/>
                                                                                          <a:gd name="connsiteY28" fmla="*/ 169583 h 3037503"/>
                                                                                          <a:gd name="connsiteX29" fmla="*/ 222965 w 1362943"/>
                                                                                          <a:gd name="connsiteY29" fmla="*/ 144183 h 3037503"/>
                                                                                          <a:gd name="connsiteX30" fmla="*/ 197565 w 1362943"/>
                                                                                          <a:gd name="connsiteY30" fmla="*/ 144183 h 3037503"/>
                                                                                          <a:gd name="connsiteX31" fmla="*/ 216615 w 1362943"/>
                                                                                          <a:gd name="connsiteY31" fmla="*/ 125133 h 3037503"/>
                                                                                          <a:gd name="connsiteX32" fmla="*/ 278260 w 1362943"/>
                                                                                          <a:gd name="connsiteY32" fmla="*/ 67983 h 3037503"/>
                                                                                          <a:gd name="connsiteX33" fmla="*/ 331363 w 1362943"/>
                                                                                          <a:gd name="connsiteY33" fmla="*/ 0 h 3037503"/>
                                                                                          <a:gd name="connsiteX34" fmla="*/ 388778 w 1362943"/>
                                                                                          <a:gd name="connsiteY34" fmla="*/ 37820 h 3037503"/>
                                                                                          <a:gd name="connsiteX35" fmla="*/ 513353 w 1362943"/>
                                                                                          <a:gd name="connsiteY35" fmla="*/ 220383 h 3037503"/>
                                                                                          <a:gd name="connsiteX36" fmla="*/ 583494 w 1362943"/>
                                                                                          <a:gd name="connsiteY36" fmla="*/ 258124 h 3037503"/>
                                                                                          <a:gd name="connsiteX37" fmla="*/ 627522 w 1362943"/>
                                                                                          <a:gd name="connsiteY37" fmla="*/ 310076 h 3037503"/>
                                                                                          <a:gd name="connsiteX38" fmla="*/ 715265 w 1362943"/>
                                                                                          <a:gd name="connsiteY38" fmla="*/ 378220 h 3037503"/>
                                                                                          <a:gd name="connsiteX39" fmla="*/ 773559 w 1362943"/>
                                                                                          <a:gd name="connsiteY39" fmla="*/ 399770 h 3037503"/>
                                                                                          <a:gd name="connsiteX40" fmla="*/ 819508 w 1362943"/>
                                                                                          <a:gd name="connsiteY40" fmla="*/ 413371 h 3037503"/>
                                                                                          <a:gd name="connsiteX41" fmla="*/ 841342 w 1362943"/>
                                                                                          <a:gd name="connsiteY41" fmla="*/ 422789 h 3037503"/>
                                                                                          <a:gd name="connsiteX42" fmla="*/ 836489 w 1362943"/>
                                                                                          <a:gd name="connsiteY42" fmla="*/ 426073 h 3037503"/>
                                                                                          <a:gd name="connsiteX43" fmla="*/ 851615 w 1362943"/>
                                                                                          <a:gd name="connsiteY43" fmla="*/ 429020 h 3037503"/>
                                                                                          <a:gd name="connsiteX44" fmla="*/ 849651 w 1362943"/>
                                                                                          <a:gd name="connsiteY44" fmla="*/ 432308 h 3037503"/>
                                                                                          <a:gd name="connsiteX45" fmla="*/ 861049 w 1362943"/>
                                                                                          <a:gd name="connsiteY45" fmla="*/ 430185 h 3037503"/>
                                                                                          <a:gd name="connsiteX46" fmla="*/ 858558 w 1362943"/>
                                                                                          <a:gd name="connsiteY46" fmla="*/ 417961 h 3037503"/>
                                                                                          <a:gd name="connsiteX47" fmla="*/ 866982 w 1362943"/>
                                                                                          <a:gd name="connsiteY47" fmla="*/ 418021 h 3037503"/>
                                                                                          <a:gd name="connsiteX48" fmla="*/ 710002 w 1362943"/>
                                                                                          <a:gd name="connsiteY48" fmla="*/ 193396 h 3037503"/>
                                                                                          <a:gd name="connsiteX49" fmla="*/ 690594 w 1362943"/>
                                                                                          <a:gd name="connsiteY49" fmla="*/ 186251 h 3037503"/>
                                                                                          <a:gd name="connsiteX50" fmla="*/ 673613 w 1362943"/>
                                                                                          <a:gd name="connsiteY50" fmla="*/ 171964 h 3037503"/>
                                                                                          <a:gd name="connsiteX51" fmla="*/ 663910 w 1362943"/>
                                                                                          <a:gd name="connsiteY51" fmla="*/ 152914 h 3037503"/>
                                                                                          <a:gd name="connsiteX52" fmla="*/ 656632 w 1362943"/>
                                                                                          <a:gd name="connsiteY52" fmla="*/ 129101 h 3037503"/>
                                                                                          <a:gd name="connsiteX53" fmla="*/ 676037 w 1362943"/>
                                                                                          <a:gd name="connsiteY53" fmla="*/ 110053 h 3037503"/>
                                                                                          <a:gd name="connsiteX54" fmla="*/ 693020 w 1362943"/>
                                                                                          <a:gd name="connsiteY54" fmla="*/ 129101 h 3037503"/>
                                                                                          <a:gd name="connsiteX55" fmla="*/ 773071 w 1362943"/>
                                                                                          <a:gd name="connsiteY55" fmla="*/ 195776 h 3037503"/>
                                                                                          <a:gd name="connsiteX56" fmla="*/ 872529 w 1362943"/>
                                                                                          <a:gd name="connsiteY56" fmla="*/ 255308 h 3037503"/>
                                                                                          <a:gd name="connsiteX57" fmla="*/ 901640 w 1362943"/>
                                                                                          <a:gd name="connsiteY57" fmla="*/ 260070 h 3037503"/>
                                                                                          <a:gd name="connsiteX58" fmla="*/ 953204 w 1362943"/>
                                                                                          <a:gd name="connsiteY58" fmla="*/ 347058 h 3037503"/>
                                                                                          <a:gd name="connsiteX59" fmla="*/ 983233 w 1362943"/>
                                                                                          <a:gd name="connsiteY59" fmla="*/ 398658 h 3037503"/>
                                                                                          <a:gd name="connsiteX60" fmla="*/ 1010489 w 1362943"/>
                                                                                          <a:gd name="connsiteY60" fmla="*/ 444855 h 3037503"/>
                                                                                          <a:gd name="connsiteX61" fmla="*/ 1042115 w 1362943"/>
                                                                                          <a:gd name="connsiteY61" fmla="*/ 525183 h 3037503"/>
                                                                                          <a:gd name="connsiteX62" fmla="*/ 1073865 w 1362943"/>
                                                                                          <a:gd name="connsiteY62" fmla="*/ 544233 h 3037503"/>
                                                                                          <a:gd name="connsiteX63" fmla="*/ 1144837 w 1362943"/>
                                                                                          <a:gd name="connsiteY63" fmla="*/ 642403 h 3037503"/>
                                                                                          <a:gd name="connsiteX64" fmla="*/ 1194799 w 1362943"/>
                                                                                          <a:gd name="connsiteY64" fmla="*/ 679567 h 3037503"/>
                                                                                          <a:gd name="connsiteX65" fmla="*/ 1213565 w 1362943"/>
                                                                                          <a:gd name="connsiteY65" fmla="*/ 722033 h 3037503"/>
                                                                                          <a:gd name="connsiteX66" fmla="*/ 1213565 w 1362943"/>
                                                                                          <a:gd name="connsiteY66" fmla="*/ 791883 h 3037503"/>
                                                                                          <a:gd name="connsiteX67" fmla="*/ 1213565 w 1362943"/>
                                                                                          <a:gd name="connsiteY67" fmla="*/ 944283 h 3037503"/>
                                                                                          <a:gd name="connsiteX68" fmla="*/ 1219915 w 1362943"/>
                                                                                          <a:gd name="connsiteY68" fmla="*/ 1058583 h 3037503"/>
                                                                                          <a:gd name="connsiteX69" fmla="*/ 1207215 w 1362943"/>
                                                                                          <a:gd name="connsiteY69" fmla="*/ 1096683 h 3037503"/>
                                                                                          <a:gd name="connsiteX70" fmla="*/ 1004015 w 1362943"/>
                                                                                          <a:gd name="connsiteY70" fmla="*/ 1122083 h 3037503"/>
                                                                                          <a:gd name="connsiteX71" fmla="*/ 902415 w 1362943"/>
                                                                                          <a:gd name="connsiteY71" fmla="*/ 1122083 h 3037503"/>
                                                                                          <a:gd name="connsiteX72" fmla="*/ 794465 w 1362943"/>
                                                                                          <a:gd name="connsiteY72" fmla="*/ 1122083 h 3037503"/>
                                                                                          <a:gd name="connsiteX73" fmla="*/ 737315 w 1362943"/>
                                                                                          <a:gd name="connsiteY73" fmla="*/ 1141133 h 3037503"/>
                                                                                          <a:gd name="connsiteX74" fmla="*/ 724615 w 1362943"/>
                                                                                          <a:gd name="connsiteY74" fmla="*/ 1191933 h 3037503"/>
                                                                                          <a:gd name="connsiteX75" fmla="*/ 724615 w 1362943"/>
                                                                                          <a:gd name="connsiteY75" fmla="*/ 1255433 h 3037503"/>
                                                                                          <a:gd name="connsiteX76" fmla="*/ 724615 w 1362943"/>
                                                                                          <a:gd name="connsiteY76" fmla="*/ 1331633 h 3037503"/>
                                                                                          <a:gd name="connsiteX77" fmla="*/ 743665 w 1362943"/>
                                                                                          <a:gd name="connsiteY77" fmla="*/ 1388783 h 3037503"/>
                                                                                          <a:gd name="connsiteX78" fmla="*/ 756365 w 1362943"/>
                                                                                          <a:gd name="connsiteY78" fmla="*/ 1414183 h 3037503"/>
                                                                                          <a:gd name="connsiteX79" fmla="*/ 767211 w 1362943"/>
                                                                                          <a:gd name="connsiteY79" fmla="*/ 1433233 h 3037503"/>
                                                                                          <a:gd name="connsiteX80" fmla="*/ 770778 w 1362943"/>
                                                                                          <a:gd name="connsiteY80" fmla="*/ 1447520 h 3037503"/>
                                                                                          <a:gd name="connsiteX81" fmla="*/ 759005 w 1362943"/>
                                                                                          <a:gd name="connsiteY81" fmla="*/ 1449108 h 3037503"/>
                                                                                          <a:gd name="connsiteX82" fmla="*/ 759361 w 1362943"/>
                                                                                          <a:gd name="connsiteY82" fmla="*/ 1458633 h 3037503"/>
                                                                                          <a:gd name="connsiteX83" fmla="*/ 769065 w 1362943"/>
                                                                                          <a:gd name="connsiteY83" fmla="*/ 1484033 h 3037503"/>
                                                                                          <a:gd name="connsiteX84" fmla="*/ 769065 w 1362943"/>
                                                                                          <a:gd name="connsiteY84" fmla="*/ 1484033 h 3037503"/>
                                                                                          <a:gd name="connsiteX85" fmla="*/ 769065 w 1362943"/>
                                                                                          <a:gd name="connsiteY85" fmla="*/ 1522133 h 3037503"/>
                                                                                          <a:gd name="connsiteX86" fmla="*/ 686515 w 1362943"/>
                                                                                          <a:gd name="connsiteY86" fmla="*/ 1484033 h 3037503"/>
                                                                                          <a:gd name="connsiteX87" fmla="*/ 591265 w 1362943"/>
                                                                                          <a:gd name="connsiteY87" fmla="*/ 1534833 h 3037503"/>
                                                                                          <a:gd name="connsiteX88" fmla="*/ 483315 w 1362943"/>
                                                                                          <a:gd name="connsiteY88" fmla="*/ 1693583 h 3037503"/>
                                                                                          <a:gd name="connsiteX89" fmla="*/ 476965 w 1362943"/>
                                                                                          <a:gd name="connsiteY89" fmla="*/ 1807883 h 3037503"/>
                                                                                          <a:gd name="connsiteX90" fmla="*/ 502365 w 1362943"/>
                                                                                          <a:gd name="connsiteY90" fmla="*/ 1928533 h 3037503"/>
                                                                                          <a:gd name="connsiteX91" fmla="*/ 502365 w 1362943"/>
                                                                                          <a:gd name="connsiteY91" fmla="*/ 2068233 h 3037503"/>
                                                                                          <a:gd name="connsiteX92" fmla="*/ 502365 w 1362943"/>
                                                                                          <a:gd name="connsiteY92" fmla="*/ 2246033 h 3037503"/>
                                                                                          <a:gd name="connsiteX93" fmla="*/ 502365 w 1362943"/>
                                                                                          <a:gd name="connsiteY93" fmla="*/ 2404783 h 3037503"/>
                                                                                          <a:gd name="connsiteX94" fmla="*/ 502365 w 1362943"/>
                                                                                          <a:gd name="connsiteY94" fmla="*/ 2538133 h 3037503"/>
                                                                                          <a:gd name="connsiteX95" fmla="*/ 515065 w 1362943"/>
                                                                                          <a:gd name="connsiteY95" fmla="*/ 2627033 h 3037503"/>
                                                                                          <a:gd name="connsiteX96" fmla="*/ 584915 w 1362943"/>
                                                                                          <a:gd name="connsiteY96" fmla="*/ 2639733 h 3037503"/>
                                                                                          <a:gd name="connsiteX97" fmla="*/ 661115 w 1362943"/>
                                                                                          <a:gd name="connsiteY97" fmla="*/ 2614333 h 3037503"/>
                                                                                          <a:gd name="connsiteX98" fmla="*/ 699215 w 1362943"/>
                                                                                          <a:gd name="connsiteY98" fmla="*/ 2563533 h 3037503"/>
                                                                                          <a:gd name="connsiteX99" fmla="*/ 712153 w 1362943"/>
                                                                                          <a:gd name="connsiteY99" fmla="*/ 2550833 h 3037503"/>
                                                                                          <a:gd name="connsiteX100" fmla="*/ 762715 w 1362943"/>
                                                                                          <a:gd name="connsiteY100" fmla="*/ 2588248 h 3037503"/>
                                                                                          <a:gd name="connsiteX101" fmla="*/ 813515 w 1362943"/>
                                                                                          <a:gd name="connsiteY101" fmla="*/ 2633383 h 3037503"/>
                                                                                          <a:gd name="connsiteX102" fmla="*/ 838915 w 1362943"/>
                                                                                          <a:gd name="connsiteY102" fmla="*/ 2633383 h 3037503"/>
                                                                                          <a:gd name="connsiteX103" fmla="*/ 832565 w 1362943"/>
                                                                                          <a:gd name="connsiteY103" fmla="*/ 2595283 h 3037503"/>
                                                                                          <a:gd name="connsiteX104" fmla="*/ 819865 w 1362943"/>
                                                                                          <a:gd name="connsiteY104" fmla="*/ 2588933 h 3037503"/>
                                                                                          <a:gd name="connsiteX105" fmla="*/ 889879 w 1362943"/>
                                                                                          <a:gd name="connsiteY105" fmla="*/ 2604563 h 3037503"/>
                                                                                          <a:gd name="connsiteX106" fmla="*/ 1017817 w 1362943"/>
                                                                                          <a:gd name="connsiteY106" fmla="*/ 2697645 h 3037503"/>
                                                                                          <a:gd name="connsiteX107" fmla="*/ 1043637 w 1362943"/>
                                                                                          <a:gd name="connsiteY107" fmla="*/ 2710345 h 3037503"/>
                                                                                          <a:gd name="connsiteX108" fmla="*/ 1049341 w 1362943"/>
                                                                                          <a:gd name="connsiteY108" fmla="*/ 2666593 h 3037503"/>
                                                                                          <a:gd name="connsiteX109" fmla="*/ 1023065 w 1362943"/>
                                                                                          <a:gd name="connsiteY109" fmla="*/ 2627033 h 3037503"/>
                                                                                          <a:gd name="connsiteX110" fmla="*/ 1029415 w 1362943"/>
                                                                                          <a:gd name="connsiteY110" fmla="*/ 2620683 h 3037503"/>
                                                                                          <a:gd name="connsiteX111" fmla="*/ 1070820 w 1362943"/>
                                                                                          <a:gd name="connsiteY111" fmla="*/ 2630877 h 3037503"/>
                                                                                          <a:gd name="connsiteX112" fmla="*/ 1238965 w 1362943"/>
                                                                                          <a:gd name="connsiteY112" fmla="*/ 2741333 h 3037503"/>
                                                                                          <a:gd name="connsiteX113" fmla="*/ 1355232 w 1362943"/>
                                                                                          <a:gd name="connsiteY113" fmla="*/ 3027990 h 3037503"/>
                                                                                          <a:gd name="connsiteX0" fmla="*/ 1355232 w 1362943"/>
                                                                                          <a:gd name="connsiteY0" fmla="*/ 3027990 h 3037503"/>
                                                                                          <a:gd name="connsiteX1" fmla="*/ 1016715 w 1362943"/>
                                                                                          <a:gd name="connsiteY1" fmla="*/ 2900083 h 3037503"/>
                                                                                          <a:gd name="connsiteX2" fmla="*/ 1027418 w 1362943"/>
                                                                                          <a:gd name="connsiteY2" fmla="*/ 2908455 h 3037503"/>
                                                                                          <a:gd name="connsiteX3" fmla="*/ 1022566 w 1362943"/>
                                                                                          <a:gd name="connsiteY3" fmla="*/ 2896549 h 3037503"/>
                                                                                          <a:gd name="connsiteX4" fmla="*/ 1034618 w 1362943"/>
                                                                                          <a:gd name="connsiteY4" fmla="*/ 2947198 h 3037503"/>
                                                                                          <a:gd name="connsiteX5" fmla="*/ 1042115 w 1362943"/>
                                                                                          <a:gd name="connsiteY5" fmla="*/ 3036608 h 3037503"/>
                                                                                          <a:gd name="connsiteX6" fmla="*/ 788115 w 1362943"/>
                                                                                          <a:gd name="connsiteY6" fmla="*/ 2887383 h 3037503"/>
                                                                                          <a:gd name="connsiteX7" fmla="*/ 391418 w 1362943"/>
                                                                                          <a:gd name="connsiteY7" fmla="*/ 2654021 h 3037503"/>
                                                                                          <a:gd name="connsiteX8" fmla="*/ 387367 w 1362943"/>
                                                                                          <a:gd name="connsiteY8" fmla="*/ 2688945 h 3037503"/>
                                                                                          <a:gd name="connsiteX9" fmla="*/ 349965 w 1362943"/>
                                                                                          <a:gd name="connsiteY9" fmla="*/ 2728633 h 3037503"/>
                                                                                          <a:gd name="connsiteX10" fmla="*/ 51515 w 1362943"/>
                                                                                          <a:gd name="connsiteY10" fmla="*/ 2595283 h 3037503"/>
                                                                                          <a:gd name="connsiteX11" fmla="*/ 38815 w 1362943"/>
                                                                                          <a:gd name="connsiteY11" fmla="*/ 2557183 h 3037503"/>
                                                                                          <a:gd name="connsiteX12" fmla="*/ 42921 w 1362943"/>
                                                                                          <a:gd name="connsiteY12" fmla="*/ 2512733 h 3037503"/>
                                                                                          <a:gd name="connsiteX13" fmla="*/ 48837 w 1362943"/>
                                                                                          <a:gd name="connsiteY13" fmla="*/ 2476284 h 3037503"/>
                                                                                          <a:gd name="connsiteX14" fmla="*/ 115015 w 1362943"/>
                                                                                          <a:gd name="connsiteY14" fmla="*/ 2284133 h 3037503"/>
                                                                                          <a:gd name="connsiteX15" fmla="*/ 216615 w 1362943"/>
                                                                                          <a:gd name="connsiteY15" fmla="*/ 1941233 h 3037503"/>
                                                                                          <a:gd name="connsiteX16" fmla="*/ 273765 w 1362943"/>
                                                                                          <a:gd name="connsiteY16" fmla="*/ 1801533 h 3037503"/>
                                                                                          <a:gd name="connsiteX17" fmla="*/ 254715 w 1362943"/>
                                                                                          <a:gd name="connsiteY17" fmla="*/ 1680883 h 3037503"/>
                                                                                          <a:gd name="connsiteX18" fmla="*/ 203915 w 1362943"/>
                                                                                          <a:gd name="connsiteY18" fmla="*/ 1611033 h 3037503"/>
                                                                                          <a:gd name="connsiteX19" fmla="*/ 64215 w 1362943"/>
                                                                                          <a:gd name="connsiteY19" fmla="*/ 1522133 h 3037503"/>
                                                                                          <a:gd name="connsiteX20" fmla="*/ 26115 w 1362943"/>
                                                                                          <a:gd name="connsiteY20" fmla="*/ 1464983 h 3037503"/>
                                                                                          <a:gd name="connsiteX21" fmla="*/ 715 w 1362943"/>
                                                                                          <a:gd name="connsiteY21" fmla="*/ 1420533 h 3037503"/>
                                                                                          <a:gd name="connsiteX22" fmla="*/ 13415 w 1362943"/>
                                                                                          <a:gd name="connsiteY22" fmla="*/ 1363383 h 3037503"/>
                                                                                          <a:gd name="connsiteX23" fmla="*/ 76915 w 1362943"/>
                                                                                          <a:gd name="connsiteY23" fmla="*/ 1318933 h 3037503"/>
                                                                                          <a:gd name="connsiteX24" fmla="*/ 210265 w 1362943"/>
                                                                                          <a:gd name="connsiteY24" fmla="*/ 1109383 h 3037503"/>
                                                                                          <a:gd name="connsiteX25" fmla="*/ 330915 w 1362943"/>
                                                                                          <a:gd name="connsiteY25" fmla="*/ 702983 h 3037503"/>
                                                                                          <a:gd name="connsiteX26" fmla="*/ 369015 w 1362943"/>
                                                                                          <a:gd name="connsiteY26" fmla="*/ 372783 h 3037503"/>
                                                                                          <a:gd name="connsiteX27" fmla="*/ 303496 w 1362943"/>
                                                                                          <a:gd name="connsiteY27" fmla="*/ 210019 h 3037503"/>
                                                                                          <a:gd name="connsiteX28" fmla="*/ 267415 w 1362943"/>
                                                                                          <a:gd name="connsiteY28" fmla="*/ 169583 h 3037503"/>
                                                                                          <a:gd name="connsiteX29" fmla="*/ 222965 w 1362943"/>
                                                                                          <a:gd name="connsiteY29" fmla="*/ 144183 h 3037503"/>
                                                                                          <a:gd name="connsiteX30" fmla="*/ 197565 w 1362943"/>
                                                                                          <a:gd name="connsiteY30" fmla="*/ 144183 h 3037503"/>
                                                                                          <a:gd name="connsiteX31" fmla="*/ 216615 w 1362943"/>
                                                                                          <a:gd name="connsiteY31" fmla="*/ 125133 h 3037503"/>
                                                                                          <a:gd name="connsiteX32" fmla="*/ 278260 w 1362943"/>
                                                                                          <a:gd name="connsiteY32" fmla="*/ 67983 h 3037503"/>
                                                                                          <a:gd name="connsiteX33" fmla="*/ 331363 w 1362943"/>
                                                                                          <a:gd name="connsiteY33" fmla="*/ 0 h 3037503"/>
                                                                                          <a:gd name="connsiteX34" fmla="*/ 388778 w 1362943"/>
                                                                                          <a:gd name="connsiteY34" fmla="*/ 37820 h 3037503"/>
                                                                                          <a:gd name="connsiteX35" fmla="*/ 513353 w 1362943"/>
                                                                                          <a:gd name="connsiteY35" fmla="*/ 220383 h 3037503"/>
                                                                                          <a:gd name="connsiteX36" fmla="*/ 583494 w 1362943"/>
                                                                                          <a:gd name="connsiteY36" fmla="*/ 258124 h 3037503"/>
                                                                                          <a:gd name="connsiteX37" fmla="*/ 627522 w 1362943"/>
                                                                                          <a:gd name="connsiteY37" fmla="*/ 310076 h 3037503"/>
                                                                                          <a:gd name="connsiteX38" fmla="*/ 715265 w 1362943"/>
                                                                                          <a:gd name="connsiteY38" fmla="*/ 378220 h 3037503"/>
                                                                                          <a:gd name="connsiteX39" fmla="*/ 773559 w 1362943"/>
                                                                                          <a:gd name="connsiteY39" fmla="*/ 399770 h 3037503"/>
                                                                                          <a:gd name="connsiteX40" fmla="*/ 819508 w 1362943"/>
                                                                                          <a:gd name="connsiteY40" fmla="*/ 413371 h 3037503"/>
                                                                                          <a:gd name="connsiteX41" fmla="*/ 841342 w 1362943"/>
                                                                                          <a:gd name="connsiteY41" fmla="*/ 422789 h 3037503"/>
                                                                                          <a:gd name="connsiteX42" fmla="*/ 836489 w 1362943"/>
                                                                                          <a:gd name="connsiteY42" fmla="*/ 426073 h 3037503"/>
                                                                                          <a:gd name="connsiteX43" fmla="*/ 851615 w 1362943"/>
                                                                                          <a:gd name="connsiteY43" fmla="*/ 429020 h 3037503"/>
                                                                                          <a:gd name="connsiteX44" fmla="*/ 849651 w 1362943"/>
                                                                                          <a:gd name="connsiteY44" fmla="*/ 432308 h 3037503"/>
                                                                                          <a:gd name="connsiteX45" fmla="*/ 861049 w 1362943"/>
                                                                                          <a:gd name="connsiteY45" fmla="*/ 430185 h 3037503"/>
                                                                                          <a:gd name="connsiteX46" fmla="*/ 858558 w 1362943"/>
                                                                                          <a:gd name="connsiteY46" fmla="*/ 417961 h 3037503"/>
                                                                                          <a:gd name="connsiteX47" fmla="*/ 866982 w 1362943"/>
                                                                                          <a:gd name="connsiteY47" fmla="*/ 418021 h 3037503"/>
                                                                                          <a:gd name="connsiteX48" fmla="*/ 710002 w 1362943"/>
                                                                                          <a:gd name="connsiteY48" fmla="*/ 193396 h 3037503"/>
                                                                                          <a:gd name="connsiteX49" fmla="*/ 690594 w 1362943"/>
                                                                                          <a:gd name="connsiteY49" fmla="*/ 186251 h 3037503"/>
                                                                                          <a:gd name="connsiteX50" fmla="*/ 673613 w 1362943"/>
                                                                                          <a:gd name="connsiteY50" fmla="*/ 171964 h 3037503"/>
                                                                                          <a:gd name="connsiteX51" fmla="*/ 663910 w 1362943"/>
                                                                                          <a:gd name="connsiteY51" fmla="*/ 152914 h 3037503"/>
                                                                                          <a:gd name="connsiteX52" fmla="*/ 656632 w 1362943"/>
                                                                                          <a:gd name="connsiteY52" fmla="*/ 129101 h 3037503"/>
                                                                                          <a:gd name="connsiteX53" fmla="*/ 676037 w 1362943"/>
                                                                                          <a:gd name="connsiteY53" fmla="*/ 110053 h 3037503"/>
                                                                                          <a:gd name="connsiteX54" fmla="*/ 693020 w 1362943"/>
                                                                                          <a:gd name="connsiteY54" fmla="*/ 129101 h 3037503"/>
                                                                                          <a:gd name="connsiteX55" fmla="*/ 773071 w 1362943"/>
                                                                                          <a:gd name="connsiteY55" fmla="*/ 195776 h 3037503"/>
                                                                                          <a:gd name="connsiteX56" fmla="*/ 872529 w 1362943"/>
                                                                                          <a:gd name="connsiteY56" fmla="*/ 255308 h 3037503"/>
                                                                                          <a:gd name="connsiteX57" fmla="*/ 901640 w 1362943"/>
                                                                                          <a:gd name="connsiteY57" fmla="*/ 260070 h 3037503"/>
                                                                                          <a:gd name="connsiteX58" fmla="*/ 953204 w 1362943"/>
                                                                                          <a:gd name="connsiteY58" fmla="*/ 347058 h 3037503"/>
                                                                                          <a:gd name="connsiteX59" fmla="*/ 983233 w 1362943"/>
                                                                                          <a:gd name="connsiteY59" fmla="*/ 398658 h 3037503"/>
                                                                                          <a:gd name="connsiteX60" fmla="*/ 1010489 w 1362943"/>
                                                                                          <a:gd name="connsiteY60" fmla="*/ 444855 h 3037503"/>
                                                                                          <a:gd name="connsiteX61" fmla="*/ 1042115 w 1362943"/>
                                                                                          <a:gd name="connsiteY61" fmla="*/ 525183 h 3037503"/>
                                                                                          <a:gd name="connsiteX62" fmla="*/ 1073865 w 1362943"/>
                                                                                          <a:gd name="connsiteY62" fmla="*/ 544233 h 3037503"/>
                                                                                          <a:gd name="connsiteX63" fmla="*/ 1144837 w 1362943"/>
                                                                                          <a:gd name="connsiteY63" fmla="*/ 642403 h 3037503"/>
                                                                                          <a:gd name="connsiteX64" fmla="*/ 1194799 w 1362943"/>
                                                                                          <a:gd name="connsiteY64" fmla="*/ 679567 h 3037503"/>
                                                                                          <a:gd name="connsiteX65" fmla="*/ 1213565 w 1362943"/>
                                                                                          <a:gd name="connsiteY65" fmla="*/ 722033 h 3037503"/>
                                                                                          <a:gd name="connsiteX66" fmla="*/ 1213565 w 1362943"/>
                                                                                          <a:gd name="connsiteY66" fmla="*/ 791883 h 3037503"/>
                                                                                          <a:gd name="connsiteX67" fmla="*/ 1213565 w 1362943"/>
                                                                                          <a:gd name="connsiteY67" fmla="*/ 944283 h 3037503"/>
                                                                                          <a:gd name="connsiteX68" fmla="*/ 1219915 w 1362943"/>
                                                                                          <a:gd name="connsiteY68" fmla="*/ 1058583 h 3037503"/>
                                                                                          <a:gd name="connsiteX69" fmla="*/ 1207215 w 1362943"/>
                                                                                          <a:gd name="connsiteY69" fmla="*/ 1096683 h 3037503"/>
                                                                                          <a:gd name="connsiteX70" fmla="*/ 1004015 w 1362943"/>
                                                                                          <a:gd name="connsiteY70" fmla="*/ 1122083 h 3037503"/>
                                                                                          <a:gd name="connsiteX71" fmla="*/ 902415 w 1362943"/>
                                                                                          <a:gd name="connsiteY71" fmla="*/ 1122083 h 3037503"/>
                                                                                          <a:gd name="connsiteX72" fmla="*/ 794465 w 1362943"/>
                                                                                          <a:gd name="connsiteY72" fmla="*/ 1122083 h 3037503"/>
                                                                                          <a:gd name="connsiteX73" fmla="*/ 737315 w 1362943"/>
                                                                                          <a:gd name="connsiteY73" fmla="*/ 1141133 h 3037503"/>
                                                                                          <a:gd name="connsiteX74" fmla="*/ 724615 w 1362943"/>
                                                                                          <a:gd name="connsiteY74" fmla="*/ 1191933 h 3037503"/>
                                                                                          <a:gd name="connsiteX75" fmla="*/ 724615 w 1362943"/>
                                                                                          <a:gd name="connsiteY75" fmla="*/ 1255433 h 3037503"/>
                                                                                          <a:gd name="connsiteX76" fmla="*/ 724615 w 1362943"/>
                                                                                          <a:gd name="connsiteY76" fmla="*/ 1331633 h 3037503"/>
                                                                                          <a:gd name="connsiteX77" fmla="*/ 743665 w 1362943"/>
                                                                                          <a:gd name="connsiteY77" fmla="*/ 1388783 h 3037503"/>
                                                                                          <a:gd name="connsiteX78" fmla="*/ 756365 w 1362943"/>
                                                                                          <a:gd name="connsiteY78" fmla="*/ 1414183 h 3037503"/>
                                                                                          <a:gd name="connsiteX79" fmla="*/ 767211 w 1362943"/>
                                                                                          <a:gd name="connsiteY79" fmla="*/ 1433233 h 3037503"/>
                                                                                          <a:gd name="connsiteX80" fmla="*/ 770778 w 1362943"/>
                                                                                          <a:gd name="connsiteY80" fmla="*/ 1447520 h 3037503"/>
                                                                                          <a:gd name="connsiteX81" fmla="*/ 759005 w 1362943"/>
                                                                                          <a:gd name="connsiteY81" fmla="*/ 1449108 h 3037503"/>
                                                                                          <a:gd name="connsiteX82" fmla="*/ 759361 w 1362943"/>
                                                                                          <a:gd name="connsiteY82" fmla="*/ 1458633 h 3037503"/>
                                                                                          <a:gd name="connsiteX83" fmla="*/ 769065 w 1362943"/>
                                                                                          <a:gd name="connsiteY83" fmla="*/ 1484033 h 3037503"/>
                                                                                          <a:gd name="connsiteX84" fmla="*/ 769065 w 1362943"/>
                                                                                          <a:gd name="connsiteY84" fmla="*/ 1484033 h 3037503"/>
                                                                                          <a:gd name="connsiteX85" fmla="*/ 769065 w 1362943"/>
                                                                                          <a:gd name="connsiteY85" fmla="*/ 1522133 h 3037503"/>
                                                                                          <a:gd name="connsiteX86" fmla="*/ 686515 w 1362943"/>
                                                                                          <a:gd name="connsiteY86" fmla="*/ 1484033 h 3037503"/>
                                                                                          <a:gd name="connsiteX87" fmla="*/ 591265 w 1362943"/>
                                                                                          <a:gd name="connsiteY87" fmla="*/ 1534833 h 3037503"/>
                                                                                          <a:gd name="connsiteX88" fmla="*/ 483315 w 1362943"/>
                                                                                          <a:gd name="connsiteY88" fmla="*/ 1693583 h 3037503"/>
                                                                                          <a:gd name="connsiteX89" fmla="*/ 476965 w 1362943"/>
                                                                                          <a:gd name="connsiteY89" fmla="*/ 1807883 h 3037503"/>
                                                                                          <a:gd name="connsiteX90" fmla="*/ 502365 w 1362943"/>
                                                                                          <a:gd name="connsiteY90" fmla="*/ 1928533 h 3037503"/>
                                                                                          <a:gd name="connsiteX91" fmla="*/ 502365 w 1362943"/>
                                                                                          <a:gd name="connsiteY91" fmla="*/ 2068233 h 3037503"/>
                                                                                          <a:gd name="connsiteX92" fmla="*/ 502365 w 1362943"/>
                                                                                          <a:gd name="connsiteY92" fmla="*/ 2246033 h 3037503"/>
                                                                                          <a:gd name="connsiteX93" fmla="*/ 502365 w 1362943"/>
                                                                                          <a:gd name="connsiteY93" fmla="*/ 2404783 h 3037503"/>
                                                                                          <a:gd name="connsiteX94" fmla="*/ 502365 w 1362943"/>
                                                                                          <a:gd name="connsiteY94" fmla="*/ 2538133 h 3037503"/>
                                                                                          <a:gd name="connsiteX95" fmla="*/ 515065 w 1362943"/>
                                                                                          <a:gd name="connsiteY95" fmla="*/ 2627033 h 3037503"/>
                                                                                          <a:gd name="connsiteX96" fmla="*/ 584915 w 1362943"/>
                                                                                          <a:gd name="connsiteY96" fmla="*/ 2639733 h 3037503"/>
                                                                                          <a:gd name="connsiteX97" fmla="*/ 661115 w 1362943"/>
                                                                                          <a:gd name="connsiteY97" fmla="*/ 2614333 h 3037503"/>
                                                                                          <a:gd name="connsiteX98" fmla="*/ 699215 w 1362943"/>
                                                                                          <a:gd name="connsiteY98" fmla="*/ 2563533 h 3037503"/>
                                                                                          <a:gd name="connsiteX99" fmla="*/ 712153 w 1362943"/>
                                                                                          <a:gd name="connsiteY99" fmla="*/ 2550833 h 3037503"/>
                                                                                          <a:gd name="connsiteX100" fmla="*/ 762715 w 1362943"/>
                                                                                          <a:gd name="connsiteY100" fmla="*/ 2588248 h 3037503"/>
                                                                                          <a:gd name="connsiteX101" fmla="*/ 817242 w 1362943"/>
                                                                                          <a:gd name="connsiteY101" fmla="*/ 2607780 h 3037503"/>
                                                                                          <a:gd name="connsiteX102" fmla="*/ 838915 w 1362943"/>
                                                                                          <a:gd name="connsiteY102" fmla="*/ 2633383 h 3037503"/>
                                                                                          <a:gd name="connsiteX103" fmla="*/ 832565 w 1362943"/>
                                                                                          <a:gd name="connsiteY103" fmla="*/ 2595283 h 3037503"/>
                                                                                          <a:gd name="connsiteX104" fmla="*/ 819865 w 1362943"/>
                                                                                          <a:gd name="connsiteY104" fmla="*/ 2588933 h 3037503"/>
                                                                                          <a:gd name="connsiteX105" fmla="*/ 889879 w 1362943"/>
                                                                                          <a:gd name="connsiteY105" fmla="*/ 2604563 h 3037503"/>
                                                                                          <a:gd name="connsiteX106" fmla="*/ 1017817 w 1362943"/>
                                                                                          <a:gd name="connsiteY106" fmla="*/ 2697645 h 3037503"/>
                                                                                          <a:gd name="connsiteX107" fmla="*/ 1043637 w 1362943"/>
                                                                                          <a:gd name="connsiteY107" fmla="*/ 2710345 h 3037503"/>
                                                                                          <a:gd name="connsiteX108" fmla="*/ 1049341 w 1362943"/>
                                                                                          <a:gd name="connsiteY108" fmla="*/ 2666593 h 3037503"/>
                                                                                          <a:gd name="connsiteX109" fmla="*/ 1023065 w 1362943"/>
                                                                                          <a:gd name="connsiteY109" fmla="*/ 2627033 h 3037503"/>
                                                                                          <a:gd name="connsiteX110" fmla="*/ 1029415 w 1362943"/>
                                                                                          <a:gd name="connsiteY110" fmla="*/ 2620683 h 3037503"/>
                                                                                          <a:gd name="connsiteX111" fmla="*/ 1070820 w 1362943"/>
                                                                                          <a:gd name="connsiteY111" fmla="*/ 2630877 h 3037503"/>
                                                                                          <a:gd name="connsiteX112" fmla="*/ 1238965 w 1362943"/>
                                                                                          <a:gd name="connsiteY112" fmla="*/ 2741333 h 3037503"/>
                                                                                          <a:gd name="connsiteX113" fmla="*/ 1355232 w 1362943"/>
                                                                                          <a:gd name="connsiteY113" fmla="*/ 3027990 h 3037503"/>
                                                                                          <a:gd name="connsiteX0" fmla="*/ 1355232 w 1362943"/>
                                                                                          <a:gd name="connsiteY0" fmla="*/ 3027990 h 3037503"/>
                                                                                          <a:gd name="connsiteX1" fmla="*/ 1016715 w 1362943"/>
                                                                                          <a:gd name="connsiteY1" fmla="*/ 2900083 h 3037503"/>
                                                                                          <a:gd name="connsiteX2" fmla="*/ 1027418 w 1362943"/>
                                                                                          <a:gd name="connsiteY2" fmla="*/ 2908455 h 3037503"/>
                                                                                          <a:gd name="connsiteX3" fmla="*/ 1022566 w 1362943"/>
                                                                                          <a:gd name="connsiteY3" fmla="*/ 2896549 h 3037503"/>
                                                                                          <a:gd name="connsiteX4" fmla="*/ 1034618 w 1362943"/>
                                                                                          <a:gd name="connsiteY4" fmla="*/ 2947198 h 3037503"/>
                                                                                          <a:gd name="connsiteX5" fmla="*/ 1042115 w 1362943"/>
                                                                                          <a:gd name="connsiteY5" fmla="*/ 3036608 h 3037503"/>
                                                                                          <a:gd name="connsiteX6" fmla="*/ 788115 w 1362943"/>
                                                                                          <a:gd name="connsiteY6" fmla="*/ 2887383 h 3037503"/>
                                                                                          <a:gd name="connsiteX7" fmla="*/ 391418 w 1362943"/>
                                                                                          <a:gd name="connsiteY7" fmla="*/ 2654021 h 3037503"/>
                                                                                          <a:gd name="connsiteX8" fmla="*/ 387367 w 1362943"/>
                                                                                          <a:gd name="connsiteY8" fmla="*/ 2688945 h 3037503"/>
                                                                                          <a:gd name="connsiteX9" fmla="*/ 349965 w 1362943"/>
                                                                                          <a:gd name="connsiteY9" fmla="*/ 2728633 h 3037503"/>
                                                                                          <a:gd name="connsiteX10" fmla="*/ 51515 w 1362943"/>
                                                                                          <a:gd name="connsiteY10" fmla="*/ 2595283 h 3037503"/>
                                                                                          <a:gd name="connsiteX11" fmla="*/ 38815 w 1362943"/>
                                                                                          <a:gd name="connsiteY11" fmla="*/ 2557183 h 3037503"/>
                                                                                          <a:gd name="connsiteX12" fmla="*/ 42921 w 1362943"/>
                                                                                          <a:gd name="connsiteY12" fmla="*/ 2512733 h 3037503"/>
                                                                                          <a:gd name="connsiteX13" fmla="*/ 48837 w 1362943"/>
                                                                                          <a:gd name="connsiteY13" fmla="*/ 2476284 h 3037503"/>
                                                                                          <a:gd name="connsiteX14" fmla="*/ 115015 w 1362943"/>
                                                                                          <a:gd name="connsiteY14" fmla="*/ 2284133 h 3037503"/>
                                                                                          <a:gd name="connsiteX15" fmla="*/ 216615 w 1362943"/>
                                                                                          <a:gd name="connsiteY15" fmla="*/ 1941233 h 3037503"/>
                                                                                          <a:gd name="connsiteX16" fmla="*/ 273765 w 1362943"/>
                                                                                          <a:gd name="connsiteY16" fmla="*/ 1801533 h 3037503"/>
                                                                                          <a:gd name="connsiteX17" fmla="*/ 254715 w 1362943"/>
                                                                                          <a:gd name="connsiteY17" fmla="*/ 1680883 h 3037503"/>
                                                                                          <a:gd name="connsiteX18" fmla="*/ 203915 w 1362943"/>
                                                                                          <a:gd name="connsiteY18" fmla="*/ 1611033 h 3037503"/>
                                                                                          <a:gd name="connsiteX19" fmla="*/ 64215 w 1362943"/>
                                                                                          <a:gd name="connsiteY19" fmla="*/ 1522133 h 3037503"/>
                                                                                          <a:gd name="connsiteX20" fmla="*/ 26115 w 1362943"/>
                                                                                          <a:gd name="connsiteY20" fmla="*/ 1464983 h 3037503"/>
                                                                                          <a:gd name="connsiteX21" fmla="*/ 715 w 1362943"/>
                                                                                          <a:gd name="connsiteY21" fmla="*/ 1420533 h 3037503"/>
                                                                                          <a:gd name="connsiteX22" fmla="*/ 13415 w 1362943"/>
                                                                                          <a:gd name="connsiteY22" fmla="*/ 1363383 h 3037503"/>
                                                                                          <a:gd name="connsiteX23" fmla="*/ 76915 w 1362943"/>
                                                                                          <a:gd name="connsiteY23" fmla="*/ 1318933 h 3037503"/>
                                                                                          <a:gd name="connsiteX24" fmla="*/ 210265 w 1362943"/>
                                                                                          <a:gd name="connsiteY24" fmla="*/ 1109383 h 3037503"/>
                                                                                          <a:gd name="connsiteX25" fmla="*/ 330915 w 1362943"/>
                                                                                          <a:gd name="connsiteY25" fmla="*/ 702983 h 3037503"/>
                                                                                          <a:gd name="connsiteX26" fmla="*/ 369015 w 1362943"/>
                                                                                          <a:gd name="connsiteY26" fmla="*/ 372783 h 3037503"/>
                                                                                          <a:gd name="connsiteX27" fmla="*/ 303496 w 1362943"/>
                                                                                          <a:gd name="connsiteY27" fmla="*/ 210019 h 3037503"/>
                                                                                          <a:gd name="connsiteX28" fmla="*/ 267415 w 1362943"/>
                                                                                          <a:gd name="connsiteY28" fmla="*/ 169583 h 3037503"/>
                                                                                          <a:gd name="connsiteX29" fmla="*/ 222965 w 1362943"/>
                                                                                          <a:gd name="connsiteY29" fmla="*/ 144183 h 3037503"/>
                                                                                          <a:gd name="connsiteX30" fmla="*/ 197565 w 1362943"/>
                                                                                          <a:gd name="connsiteY30" fmla="*/ 144183 h 3037503"/>
                                                                                          <a:gd name="connsiteX31" fmla="*/ 216615 w 1362943"/>
                                                                                          <a:gd name="connsiteY31" fmla="*/ 125133 h 3037503"/>
                                                                                          <a:gd name="connsiteX32" fmla="*/ 278260 w 1362943"/>
                                                                                          <a:gd name="connsiteY32" fmla="*/ 67983 h 3037503"/>
                                                                                          <a:gd name="connsiteX33" fmla="*/ 331363 w 1362943"/>
                                                                                          <a:gd name="connsiteY33" fmla="*/ 0 h 3037503"/>
                                                                                          <a:gd name="connsiteX34" fmla="*/ 388778 w 1362943"/>
                                                                                          <a:gd name="connsiteY34" fmla="*/ 37820 h 3037503"/>
                                                                                          <a:gd name="connsiteX35" fmla="*/ 513353 w 1362943"/>
                                                                                          <a:gd name="connsiteY35" fmla="*/ 220383 h 3037503"/>
                                                                                          <a:gd name="connsiteX36" fmla="*/ 583494 w 1362943"/>
                                                                                          <a:gd name="connsiteY36" fmla="*/ 258124 h 3037503"/>
                                                                                          <a:gd name="connsiteX37" fmla="*/ 627522 w 1362943"/>
                                                                                          <a:gd name="connsiteY37" fmla="*/ 310076 h 3037503"/>
                                                                                          <a:gd name="connsiteX38" fmla="*/ 715265 w 1362943"/>
                                                                                          <a:gd name="connsiteY38" fmla="*/ 378220 h 3037503"/>
                                                                                          <a:gd name="connsiteX39" fmla="*/ 773559 w 1362943"/>
                                                                                          <a:gd name="connsiteY39" fmla="*/ 399770 h 3037503"/>
                                                                                          <a:gd name="connsiteX40" fmla="*/ 819508 w 1362943"/>
                                                                                          <a:gd name="connsiteY40" fmla="*/ 413371 h 3037503"/>
                                                                                          <a:gd name="connsiteX41" fmla="*/ 841342 w 1362943"/>
                                                                                          <a:gd name="connsiteY41" fmla="*/ 422789 h 3037503"/>
                                                                                          <a:gd name="connsiteX42" fmla="*/ 836489 w 1362943"/>
                                                                                          <a:gd name="connsiteY42" fmla="*/ 426073 h 3037503"/>
                                                                                          <a:gd name="connsiteX43" fmla="*/ 851615 w 1362943"/>
                                                                                          <a:gd name="connsiteY43" fmla="*/ 429020 h 3037503"/>
                                                                                          <a:gd name="connsiteX44" fmla="*/ 849651 w 1362943"/>
                                                                                          <a:gd name="connsiteY44" fmla="*/ 432308 h 3037503"/>
                                                                                          <a:gd name="connsiteX45" fmla="*/ 861049 w 1362943"/>
                                                                                          <a:gd name="connsiteY45" fmla="*/ 430185 h 3037503"/>
                                                                                          <a:gd name="connsiteX46" fmla="*/ 858558 w 1362943"/>
                                                                                          <a:gd name="connsiteY46" fmla="*/ 417961 h 3037503"/>
                                                                                          <a:gd name="connsiteX47" fmla="*/ 866982 w 1362943"/>
                                                                                          <a:gd name="connsiteY47" fmla="*/ 418021 h 3037503"/>
                                                                                          <a:gd name="connsiteX48" fmla="*/ 710002 w 1362943"/>
                                                                                          <a:gd name="connsiteY48" fmla="*/ 193396 h 3037503"/>
                                                                                          <a:gd name="connsiteX49" fmla="*/ 690594 w 1362943"/>
                                                                                          <a:gd name="connsiteY49" fmla="*/ 186251 h 3037503"/>
                                                                                          <a:gd name="connsiteX50" fmla="*/ 673613 w 1362943"/>
                                                                                          <a:gd name="connsiteY50" fmla="*/ 171964 h 3037503"/>
                                                                                          <a:gd name="connsiteX51" fmla="*/ 663910 w 1362943"/>
                                                                                          <a:gd name="connsiteY51" fmla="*/ 152914 h 3037503"/>
                                                                                          <a:gd name="connsiteX52" fmla="*/ 656632 w 1362943"/>
                                                                                          <a:gd name="connsiteY52" fmla="*/ 129101 h 3037503"/>
                                                                                          <a:gd name="connsiteX53" fmla="*/ 676037 w 1362943"/>
                                                                                          <a:gd name="connsiteY53" fmla="*/ 110053 h 3037503"/>
                                                                                          <a:gd name="connsiteX54" fmla="*/ 693020 w 1362943"/>
                                                                                          <a:gd name="connsiteY54" fmla="*/ 129101 h 3037503"/>
                                                                                          <a:gd name="connsiteX55" fmla="*/ 773071 w 1362943"/>
                                                                                          <a:gd name="connsiteY55" fmla="*/ 195776 h 3037503"/>
                                                                                          <a:gd name="connsiteX56" fmla="*/ 872529 w 1362943"/>
                                                                                          <a:gd name="connsiteY56" fmla="*/ 255308 h 3037503"/>
                                                                                          <a:gd name="connsiteX57" fmla="*/ 901640 w 1362943"/>
                                                                                          <a:gd name="connsiteY57" fmla="*/ 260070 h 3037503"/>
                                                                                          <a:gd name="connsiteX58" fmla="*/ 953204 w 1362943"/>
                                                                                          <a:gd name="connsiteY58" fmla="*/ 347058 h 3037503"/>
                                                                                          <a:gd name="connsiteX59" fmla="*/ 983233 w 1362943"/>
                                                                                          <a:gd name="connsiteY59" fmla="*/ 398658 h 3037503"/>
                                                                                          <a:gd name="connsiteX60" fmla="*/ 1010489 w 1362943"/>
                                                                                          <a:gd name="connsiteY60" fmla="*/ 444855 h 3037503"/>
                                                                                          <a:gd name="connsiteX61" fmla="*/ 1042115 w 1362943"/>
                                                                                          <a:gd name="connsiteY61" fmla="*/ 525183 h 3037503"/>
                                                                                          <a:gd name="connsiteX62" fmla="*/ 1073865 w 1362943"/>
                                                                                          <a:gd name="connsiteY62" fmla="*/ 544233 h 3037503"/>
                                                                                          <a:gd name="connsiteX63" fmla="*/ 1144837 w 1362943"/>
                                                                                          <a:gd name="connsiteY63" fmla="*/ 642403 h 3037503"/>
                                                                                          <a:gd name="connsiteX64" fmla="*/ 1194799 w 1362943"/>
                                                                                          <a:gd name="connsiteY64" fmla="*/ 679567 h 3037503"/>
                                                                                          <a:gd name="connsiteX65" fmla="*/ 1213565 w 1362943"/>
                                                                                          <a:gd name="connsiteY65" fmla="*/ 722033 h 3037503"/>
                                                                                          <a:gd name="connsiteX66" fmla="*/ 1213565 w 1362943"/>
                                                                                          <a:gd name="connsiteY66" fmla="*/ 791883 h 3037503"/>
                                                                                          <a:gd name="connsiteX67" fmla="*/ 1213565 w 1362943"/>
                                                                                          <a:gd name="connsiteY67" fmla="*/ 944283 h 3037503"/>
                                                                                          <a:gd name="connsiteX68" fmla="*/ 1219915 w 1362943"/>
                                                                                          <a:gd name="connsiteY68" fmla="*/ 1058583 h 3037503"/>
                                                                                          <a:gd name="connsiteX69" fmla="*/ 1207215 w 1362943"/>
                                                                                          <a:gd name="connsiteY69" fmla="*/ 1096683 h 3037503"/>
                                                                                          <a:gd name="connsiteX70" fmla="*/ 1004015 w 1362943"/>
                                                                                          <a:gd name="connsiteY70" fmla="*/ 1122083 h 3037503"/>
                                                                                          <a:gd name="connsiteX71" fmla="*/ 902415 w 1362943"/>
                                                                                          <a:gd name="connsiteY71" fmla="*/ 1122083 h 3037503"/>
                                                                                          <a:gd name="connsiteX72" fmla="*/ 794465 w 1362943"/>
                                                                                          <a:gd name="connsiteY72" fmla="*/ 1122083 h 3037503"/>
                                                                                          <a:gd name="connsiteX73" fmla="*/ 737315 w 1362943"/>
                                                                                          <a:gd name="connsiteY73" fmla="*/ 1141133 h 3037503"/>
                                                                                          <a:gd name="connsiteX74" fmla="*/ 724615 w 1362943"/>
                                                                                          <a:gd name="connsiteY74" fmla="*/ 1191933 h 3037503"/>
                                                                                          <a:gd name="connsiteX75" fmla="*/ 724615 w 1362943"/>
                                                                                          <a:gd name="connsiteY75" fmla="*/ 1255433 h 3037503"/>
                                                                                          <a:gd name="connsiteX76" fmla="*/ 724615 w 1362943"/>
                                                                                          <a:gd name="connsiteY76" fmla="*/ 1331633 h 3037503"/>
                                                                                          <a:gd name="connsiteX77" fmla="*/ 743665 w 1362943"/>
                                                                                          <a:gd name="connsiteY77" fmla="*/ 1388783 h 3037503"/>
                                                                                          <a:gd name="connsiteX78" fmla="*/ 756365 w 1362943"/>
                                                                                          <a:gd name="connsiteY78" fmla="*/ 1414183 h 3037503"/>
                                                                                          <a:gd name="connsiteX79" fmla="*/ 767211 w 1362943"/>
                                                                                          <a:gd name="connsiteY79" fmla="*/ 1433233 h 3037503"/>
                                                                                          <a:gd name="connsiteX80" fmla="*/ 770778 w 1362943"/>
                                                                                          <a:gd name="connsiteY80" fmla="*/ 1447520 h 3037503"/>
                                                                                          <a:gd name="connsiteX81" fmla="*/ 759005 w 1362943"/>
                                                                                          <a:gd name="connsiteY81" fmla="*/ 1449108 h 3037503"/>
                                                                                          <a:gd name="connsiteX82" fmla="*/ 759361 w 1362943"/>
                                                                                          <a:gd name="connsiteY82" fmla="*/ 1458633 h 3037503"/>
                                                                                          <a:gd name="connsiteX83" fmla="*/ 769065 w 1362943"/>
                                                                                          <a:gd name="connsiteY83" fmla="*/ 1484033 h 3037503"/>
                                                                                          <a:gd name="connsiteX84" fmla="*/ 769065 w 1362943"/>
                                                                                          <a:gd name="connsiteY84" fmla="*/ 1484033 h 3037503"/>
                                                                                          <a:gd name="connsiteX85" fmla="*/ 769065 w 1362943"/>
                                                                                          <a:gd name="connsiteY85" fmla="*/ 1522133 h 3037503"/>
                                                                                          <a:gd name="connsiteX86" fmla="*/ 686515 w 1362943"/>
                                                                                          <a:gd name="connsiteY86" fmla="*/ 1484033 h 3037503"/>
                                                                                          <a:gd name="connsiteX87" fmla="*/ 591265 w 1362943"/>
                                                                                          <a:gd name="connsiteY87" fmla="*/ 1534833 h 3037503"/>
                                                                                          <a:gd name="connsiteX88" fmla="*/ 483315 w 1362943"/>
                                                                                          <a:gd name="connsiteY88" fmla="*/ 1693583 h 3037503"/>
                                                                                          <a:gd name="connsiteX89" fmla="*/ 476965 w 1362943"/>
                                                                                          <a:gd name="connsiteY89" fmla="*/ 1807883 h 3037503"/>
                                                                                          <a:gd name="connsiteX90" fmla="*/ 502365 w 1362943"/>
                                                                                          <a:gd name="connsiteY90" fmla="*/ 1928533 h 3037503"/>
                                                                                          <a:gd name="connsiteX91" fmla="*/ 502365 w 1362943"/>
                                                                                          <a:gd name="connsiteY91" fmla="*/ 2068233 h 3037503"/>
                                                                                          <a:gd name="connsiteX92" fmla="*/ 502365 w 1362943"/>
                                                                                          <a:gd name="connsiteY92" fmla="*/ 2246033 h 3037503"/>
                                                                                          <a:gd name="connsiteX93" fmla="*/ 502365 w 1362943"/>
                                                                                          <a:gd name="connsiteY93" fmla="*/ 2404783 h 3037503"/>
                                                                                          <a:gd name="connsiteX94" fmla="*/ 502365 w 1362943"/>
                                                                                          <a:gd name="connsiteY94" fmla="*/ 2538133 h 3037503"/>
                                                                                          <a:gd name="connsiteX95" fmla="*/ 515065 w 1362943"/>
                                                                                          <a:gd name="connsiteY95" fmla="*/ 2627033 h 3037503"/>
                                                                                          <a:gd name="connsiteX96" fmla="*/ 584915 w 1362943"/>
                                                                                          <a:gd name="connsiteY96" fmla="*/ 2639733 h 3037503"/>
                                                                                          <a:gd name="connsiteX97" fmla="*/ 661115 w 1362943"/>
                                                                                          <a:gd name="connsiteY97" fmla="*/ 2614333 h 3037503"/>
                                                                                          <a:gd name="connsiteX98" fmla="*/ 699215 w 1362943"/>
                                                                                          <a:gd name="connsiteY98" fmla="*/ 2563533 h 3037503"/>
                                                                                          <a:gd name="connsiteX99" fmla="*/ 712153 w 1362943"/>
                                                                                          <a:gd name="connsiteY99" fmla="*/ 2550833 h 3037503"/>
                                                                                          <a:gd name="connsiteX100" fmla="*/ 762715 w 1362943"/>
                                                                                          <a:gd name="connsiteY100" fmla="*/ 2588248 h 3037503"/>
                                                                                          <a:gd name="connsiteX101" fmla="*/ 817242 w 1362943"/>
                                                                                          <a:gd name="connsiteY101" fmla="*/ 2607780 h 3037503"/>
                                                                                          <a:gd name="connsiteX102" fmla="*/ 816559 w 1362943"/>
                                                                                          <a:gd name="connsiteY102" fmla="*/ 2604122 h 3037503"/>
                                                                                          <a:gd name="connsiteX103" fmla="*/ 832565 w 1362943"/>
                                                                                          <a:gd name="connsiteY103" fmla="*/ 2595283 h 3037503"/>
                                                                                          <a:gd name="connsiteX104" fmla="*/ 819865 w 1362943"/>
                                                                                          <a:gd name="connsiteY104" fmla="*/ 2588933 h 3037503"/>
                                                                                          <a:gd name="connsiteX105" fmla="*/ 889879 w 1362943"/>
                                                                                          <a:gd name="connsiteY105" fmla="*/ 2604563 h 3037503"/>
                                                                                          <a:gd name="connsiteX106" fmla="*/ 1017817 w 1362943"/>
                                                                                          <a:gd name="connsiteY106" fmla="*/ 2697645 h 3037503"/>
                                                                                          <a:gd name="connsiteX107" fmla="*/ 1043637 w 1362943"/>
                                                                                          <a:gd name="connsiteY107" fmla="*/ 2710345 h 3037503"/>
                                                                                          <a:gd name="connsiteX108" fmla="*/ 1049341 w 1362943"/>
                                                                                          <a:gd name="connsiteY108" fmla="*/ 2666593 h 3037503"/>
                                                                                          <a:gd name="connsiteX109" fmla="*/ 1023065 w 1362943"/>
                                                                                          <a:gd name="connsiteY109" fmla="*/ 2627033 h 3037503"/>
                                                                                          <a:gd name="connsiteX110" fmla="*/ 1029415 w 1362943"/>
                                                                                          <a:gd name="connsiteY110" fmla="*/ 2620683 h 3037503"/>
                                                                                          <a:gd name="connsiteX111" fmla="*/ 1070820 w 1362943"/>
                                                                                          <a:gd name="connsiteY111" fmla="*/ 2630877 h 3037503"/>
                                                                                          <a:gd name="connsiteX112" fmla="*/ 1238965 w 1362943"/>
                                                                                          <a:gd name="connsiteY112" fmla="*/ 2741333 h 3037503"/>
                                                                                          <a:gd name="connsiteX113" fmla="*/ 1355232 w 1362943"/>
                                                                                          <a:gd name="connsiteY113" fmla="*/ 3027990 h 3037503"/>
                                                                                          <a:gd name="connsiteX0" fmla="*/ 1355232 w 1362181"/>
                                                                                          <a:gd name="connsiteY0" fmla="*/ 3027990 h 3037503"/>
                                                                                          <a:gd name="connsiteX1" fmla="*/ 1016715 w 1362181"/>
                                                                                          <a:gd name="connsiteY1" fmla="*/ 2900083 h 3037503"/>
                                                                                          <a:gd name="connsiteX2" fmla="*/ 1027418 w 1362181"/>
                                                                                          <a:gd name="connsiteY2" fmla="*/ 2908455 h 3037503"/>
                                                                                          <a:gd name="connsiteX3" fmla="*/ 1022566 w 1362181"/>
                                                                                          <a:gd name="connsiteY3" fmla="*/ 2896549 h 3037503"/>
                                                                                          <a:gd name="connsiteX4" fmla="*/ 1034618 w 1362181"/>
                                                                                          <a:gd name="connsiteY4" fmla="*/ 2947198 h 3037503"/>
                                                                                          <a:gd name="connsiteX5" fmla="*/ 1042115 w 1362181"/>
                                                                                          <a:gd name="connsiteY5" fmla="*/ 3036608 h 3037503"/>
                                                                                          <a:gd name="connsiteX6" fmla="*/ 788115 w 1362181"/>
                                                                                          <a:gd name="connsiteY6" fmla="*/ 2887383 h 3037503"/>
                                                                                          <a:gd name="connsiteX7" fmla="*/ 391418 w 1362181"/>
                                                                                          <a:gd name="connsiteY7" fmla="*/ 2654021 h 3037503"/>
                                                                                          <a:gd name="connsiteX8" fmla="*/ 387367 w 1362181"/>
                                                                                          <a:gd name="connsiteY8" fmla="*/ 2688945 h 3037503"/>
                                                                                          <a:gd name="connsiteX9" fmla="*/ 349965 w 1362181"/>
                                                                                          <a:gd name="connsiteY9" fmla="*/ 2728633 h 3037503"/>
                                                                                          <a:gd name="connsiteX10" fmla="*/ 51515 w 1362181"/>
                                                                                          <a:gd name="connsiteY10" fmla="*/ 2595283 h 3037503"/>
                                                                                          <a:gd name="connsiteX11" fmla="*/ 38815 w 1362181"/>
                                                                                          <a:gd name="connsiteY11" fmla="*/ 2557183 h 3037503"/>
                                                                                          <a:gd name="connsiteX12" fmla="*/ 42921 w 1362181"/>
                                                                                          <a:gd name="connsiteY12" fmla="*/ 2512733 h 3037503"/>
                                                                                          <a:gd name="connsiteX13" fmla="*/ 48837 w 1362181"/>
                                                                                          <a:gd name="connsiteY13" fmla="*/ 2476284 h 3037503"/>
                                                                                          <a:gd name="connsiteX14" fmla="*/ 115015 w 1362181"/>
                                                                                          <a:gd name="connsiteY14" fmla="*/ 2284133 h 3037503"/>
                                                                                          <a:gd name="connsiteX15" fmla="*/ 216615 w 1362181"/>
                                                                                          <a:gd name="connsiteY15" fmla="*/ 1941233 h 3037503"/>
                                                                                          <a:gd name="connsiteX16" fmla="*/ 273765 w 1362181"/>
                                                                                          <a:gd name="connsiteY16" fmla="*/ 1801533 h 3037503"/>
                                                                                          <a:gd name="connsiteX17" fmla="*/ 254715 w 1362181"/>
                                                                                          <a:gd name="connsiteY17" fmla="*/ 1680883 h 3037503"/>
                                                                                          <a:gd name="connsiteX18" fmla="*/ 203915 w 1362181"/>
                                                                                          <a:gd name="connsiteY18" fmla="*/ 1611033 h 3037503"/>
                                                                                          <a:gd name="connsiteX19" fmla="*/ 64215 w 1362181"/>
                                                                                          <a:gd name="connsiteY19" fmla="*/ 1522133 h 3037503"/>
                                                                                          <a:gd name="connsiteX20" fmla="*/ 26115 w 1362181"/>
                                                                                          <a:gd name="connsiteY20" fmla="*/ 1464983 h 3037503"/>
                                                                                          <a:gd name="connsiteX21" fmla="*/ 715 w 1362181"/>
                                                                                          <a:gd name="connsiteY21" fmla="*/ 1420533 h 3037503"/>
                                                                                          <a:gd name="connsiteX22" fmla="*/ 13415 w 1362181"/>
                                                                                          <a:gd name="connsiteY22" fmla="*/ 1363383 h 3037503"/>
                                                                                          <a:gd name="connsiteX23" fmla="*/ 76915 w 1362181"/>
                                                                                          <a:gd name="connsiteY23" fmla="*/ 1318933 h 3037503"/>
                                                                                          <a:gd name="connsiteX24" fmla="*/ 210265 w 1362181"/>
                                                                                          <a:gd name="connsiteY24" fmla="*/ 1109383 h 3037503"/>
                                                                                          <a:gd name="connsiteX25" fmla="*/ 330915 w 1362181"/>
                                                                                          <a:gd name="connsiteY25" fmla="*/ 702983 h 3037503"/>
                                                                                          <a:gd name="connsiteX26" fmla="*/ 369015 w 1362181"/>
                                                                                          <a:gd name="connsiteY26" fmla="*/ 372783 h 3037503"/>
                                                                                          <a:gd name="connsiteX27" fmla="*/ 303496 w 1362181"/>
                                                                                          <a:gd name="connsiteY27" fmla="*/ 210019 h 3037503"/>
                                                                                          <a:gd name="connsiteX28" fmla="*/ 267415 w 1362181"/>
                                                                                          <a:gd name="connsiteY28" fmla="*/ 169583 h 3037503"/>
                                                                                          <a:gd name="connsiteX29" fmla="*/ 222965 w 1362181"/>
                                                                                          <a:gd name="connsiteY29" fmla="*/ 144183 h 3037503"/>
                                                                                          <a:gd name="connsiteX30" fmla="*/ 197565 w 1362181"/>
                                                                                          <a:gd name="connsiteY30" fmla="*/ 144183 h 3037503"/>
                                                                                          <a:gd name="connsiteX31" fmla="*/ 216615 w 1362181"/>
                                                                                          <a:gd name="connsiteY31" fmla="*/ 125133 h 3037503"/>
                                                                                          <a:gd name="connsiteX32" fmla="*/ 278260 w 1362181"/>
                                                                                          <a:gd name="connsiteY32" fmla="*/ 67983 h 3037503"/>
                                                                                          <a:gd name="connsiteX33" fmla="*/ 331363 w 1362181"/>
                                                                                          <a:gd name="connsiteY33" fmla="*/ 0 h 3037503"/>
                                                                                          <a:gd name="connsiteX34" fmla="*/ 388778 w 1362181"/>
                                                                                          <a:gd name="connsiteY34" fmla="*/ 37820 h 3037503"/>
                                                                                          <a:gd name="connsiteX35" fmla="*/ 513353 w 1362181"/>
                                                                                          <a:gd name="connsiteY35" fmla="*/ 220383 h 3037503"/>
                                                                                          <a:gd name="connsiteX36" fmla="*/ 583494 w 1362181"/>
                                                                                          <a:gd name="connsiteY36" fmla="*/ 258124 h 3037503"/>
                                                                                          <a:gd name="connsiteX37" fmla="*/ 627522 w 1362181"/>
                                                                                          <a:gd name="connsiteY37" fmla="*/ 310076 h 3037503"/>
                                                                                          <a:gd name="connsiteX38" fmla="*/ 715265 w 1362181"/>
                                                                                          <a:gd name="connsiteY38" fmla="*/ 378220 h 3037503"/>
                                                                                          <a:gd name="connsiteX39" fmla="*/ 773559 w 1362181"/>
                                                                                          <a:gd name="connsiteY39" fmla="*/ 399770 h 3037503"/>
                                                                                          <a:gd name="connsiteX40" fmla="*/ 819508 w 1362181"/>
                                                                                          <a:gd name="connsiteY40" fmla="*/ 413371 h 3037503"/>
                                                                                          <a:gd name="connsiteX41" fmla="*/ 841342 w 1362181"/>
                                                                                          <a:gd name="connsiteY41" fmla="*/ 422789 h 3037503"/>
                                                                                          <a:gd name="connsiteX42" fmla="*/ 836489 w 1362181"/>
                                                                                          <a:gd name="connsiteY42" fmla="*/ 426073 h 3037503"/>
                                                                                          <a:gd name="connsiteX43" fmla="*/ 851615 w 1362181"/>
                                                                                          <a:gd name="connsiteY43" fmla="*/ 429020 h 3037503"/>
                                                                                          <a:gd name="connsiteX44" fmla="*/ 849651 w 1362181"/>
                                                                                          <a:gd name="connsiteY44" fmla="*/ 432308 h 3037503"/>
                                                                                          <a:gd name="connsiteX45" fmla="*/ 861049 w 1362181"/>
                                                                                          <a:gd name="connsiteY45" fmla="*/ 430185 h 3037503"/>
                                                                                          <a:gd name="connsiteX46" fmla="*/ 858558 w 1362181"/>
                                                                                          <a:gd name="connsiteY46" fmla="*/ 417961 h 3037503"/>
                                                                                          <a:gd name="connsiteX47" fmla="*/ 866982 w 1362181"/>
                                                                                          <a:gd name="connsiteY47" fmla="*/ 418021 h 3037503"/>
                                                                                          <a:gd name="connsiteX48" fmla="*/ 710002 w 1362181"/>
                                                                                          <a:gd name="connsiteY48" fmla="*/ 193396 h 3037503"/>
                                                                                          <a:gd name="connsiteX49" fmla="*/ 690594 w 1362181"/>
                                                                                          <a:gd name="connsiteY49" fmla="*/ 186251 h 3037503"/>
                                                                                          <a:gd name="connsiteX50" fmla="*/ 673613 w 1362181"/>
                                                                                          <a:gd name="connsiteY50" fmla="*/ 171964 h 3037503"/>
                                                                                          <a:gd name="connsiteX51" fmla="*/ 663910 w 1362181"/>
                                                                                          <a:gd name="connsiteY51" fmla="*/ 152914 h 3037503"/>
                                                                                          <a:gd name="connsiteX52" fmla="*/ 656632 w 1362181"/>
                                                                                          <a:gd name="connsiteY52" fmla="*/ 129101 h 3037503"/>
                                                                                          <a:gd name="connsiteX53" fmla="*/ 676037 w 1362181"/>
                                                                                          <a:gd name="connsiteY53" fmla="*/ 110053 h 3037503"/>
                                                                                          <a:gd name="connsiteX54" fmla="*/ 693020 w 1362181"/>
                                                                                          <a:gd name="connsiteY54" fmla="*/ 129101 h 3037503"/>
                                                                                          <a:gd name="connsiteX55" fmla="*/ 773071 w 1362181"/>
                                                                                          <a:gd name="connsiteY55" fmla="*/ 195776 h 3037503"/>
                                                                                          <a:gd name="connsiteX56" fmla="*/ 872529 w 1362181"/>
                                                                                          <a:gd name="connsiteY56" fmla="*/ 255308 h 3037503"/>
                                                                                          <a:gd name="connsiteX57" fmla="*/ 901640 w 1362181"/>
                                                                                          <a:gd name="connsiteY57" fmla="*/ 260070 h 3037503"/>
                                                                                          <a:gd name="connsiteX58" fmla="*/ 953204 w 1362181"/>
                                                                                          <a:gd name="connsiteY58" fmla="*/ 347058 h 3037503"/>
                                                                                          <a:gd name="connsiteX59" fmla="*/ 983233 w 1362181"/>
                                                                                          <a:gd name="connsiteY59" fmla="*/ 398658 h 3037503"/>
                                                                                          <a:gd name="connsiteX60" fmla="*/ 1010489 w 1362181"/>
                                                                                          <a:gd name="connsiteY60" fmla="*/ 444855 h 3037503"/>
                                                                                          <a:gd name="connsiteX61" fmla="*/ 1042115 w 1362181"/>
                                                                                          <a:gd name="connsiteY61" fmla="*/ 525183 h 3037503"/>
                                                                                          <a:gd name="connsiteX62" fmla="*/ 1073865 w 1362181"/>
                                                                                          <a:gd name="connsiteY62" fmla="*/ 544233 h 3037503"/>
                                                                                          <a:gd name="connsiteX63" fmla="*/ 1144837 w 1362181"/>
                                                                                          <a:gd name="connsiteY63" fmla="*/ 642403 h 3037503"/>
                                                                                          <a:gd name="connsiteX64" fmla="*/ 1194799 w 1362181"/>
                                                                                          <a:gd name="connsiteY64" fmla="*/ 679567 h 3037503"/>
                                                                                          <a:gd name="connsiteX65" fmla="*/ 1213565 w 1362181"/>
                                                                                          <a:gd name="connsiteY65" fmla="*/ 722033 h 3037503"/>
                                                                                          <a:gd name="connsiteX66" fmla="*/ 1213565 w 1362181"/>
                                                                                          <a:gd name="connsiteY66" fmla="*/ 791883 h 3037503"/>
                                                                                          <a:gd name="connsiteX67" fmla="*/ 1213565 w 1362181"/>
                                                                                          <a:gd name="connsiteY67" fmla="*/ 944283 h 3037503"/>
                                                                                          <a:gd name="connsiteX68" fmla="*/ 1219915 w 1362181"/>
                                                                                          <a:gd name="connsiteY68" fmla="*/ 1058583 h 3037503"/>
                                                                                          <a:gd name="connsiteX69" fmla="*/ 1207215 w 1362181"/>
                                                                                          <a:gd name="connsiteY69" fmla="*/ 1096683 h 3037503"/>
                                                                                          <a:gd name="connsiteX70" fmla="*/ 1004015 w 1362181"/>
                                                                                          <a:gd name="connsiteY70" fmla="*/ 1122083 h 3037503"/>
                                                                                          <a:gd name="connsiteX71" fmla="*/ 902415 w 1362181"/>
                                                                                          <a:gd name="connsiteY71" fmla="*/ 1122083 h 3037503"/>
                                                                                          <a:gd name="connsiteX72" fmla="*/ 794465 w 1362181"/>
                                                                                          <a:gd name="connsiteY72" fmla="*/ 1122083 h 3037503"/>
                                                                                          <a:gd name="connsiteX73" fmla="*/ 737315 w 1362181"/>
                                                                                          <a:gd name="connsiteY73" fmla="*/ 1141133 h 3037503"/>
                                                                                          <a:gd name="connsiteX74" fmla="*/ 724615 w 1362181"/>
                                                                                          <a:gd name="connsiteY74" fmla="*/ 1191933 h 3037503"/>
                                                                                          <a:gd name="connsiteX75" fmla="*/ 724615 w 1362181"/>
                                                                                          <a:gd name="connsiteY75" fmla="*/ 1255433 h 3037503"/>
                                                                                          <a:gd name="connsiteX76" fmla="*/ 724615 w 1362181"/>
                                                                                          <a:gd name="connsiteY76" fmla="*/ 1331633 h 3037503"/>
                                                                                          <a:gd name="connsiteX77" fmla="*/ 743665 w 1362181"/>
                                                                                          <a:gd name="connsiteY77" fmla="*/ 1388783 h 3037503"/>
                                                                                          <a:gd name="connsiteX78" fmla="*/ 756365 w 1362181"/>
                                                                                          <a:gd name="connsiteY78" fmla="*/ 1414183 h 3037503"/>
                                                                                          <a:gd name="connsiteX79" fmla="*/ 767211 w 1362181"/>
                                                                                          <a:gd name="connsiteY79" fmla="*/ 1433233 h 3037503"/>
                                                                                          <a:gd name="connsiteX80" fmla="*/ 770778 w 1362181"/>
                                                                                          <a:gd name="connsiteY80" fmla="*/ 1447520 h 3037503"/>
                                                                                          <a:gd name="connsiteX81" fmla="*/ 759005 w 1362181"/>
                                                                                          <a:gd name="connsiteY81" fmla="*/ 1449108 h 3037503"/>
                                                                                          <a:gd name="connsiteX82" fmla="*/ 759361 w 1362181"/>
                                                                                          <a:gd name="connsiteY82" fmla="*/ 1458633 h 3037503"/>
                                                                                          <a:gd name="connsiteX83" fmla="*/ 769065 w 1362181"/>
                                                                                          <a:gd name="connsiteY83" fmla="*/ 1484033 h 3037503"/>
                                                                                          <a:gd name="connsiteX84" fmla="*/ 769065 w 1362181"/>
                                                                                          <a:gd name="connsiteY84" fmla="*/ 1484033 h 3037503"/>
                                                                                          <a:gd name="connsiteX85" fmla="*/ 769065 w 1362181"/>
                                                                                          <a:gd name="connsiteY85" fmla="*/ 1522133 h 3037503"/>
                                                                                          <a:gd name="connsiteX86" fmla="*/ 686515 w 1362181"/>
                                                                                          <a:gd name="connsiteY86" fmla="*/ 1484033 h 3037503"/>
                                                                                          <a:gd name="connsiteX87" fmla="*/ 591265 w 1362181"/>
                                                                                          <a:gd name="connsiteY87" fmla="*/ 1534833 h 3037503"/>
                                                                                          <a:gd name="connsiteX88" fmla="*/ 483315 w 1362181"/>
                                                                                          <a:gd name="connsiteY88" fmla="*/ 1693583 h 3037503"/>
                                                                                          <a:gd name="connsiteX89" fmla="*/ 476965 w 1362181"/>
                                                                                          <a:gd name="connsiteY89" fmla="*/ 1807883 h 3037503"/>
                                                                                          <a:gd name="connsiteX90" fmla="*/ 502365 w 1362181"/>
                                                                                          <a:gd name="connsiteY90" fmla="*/ 1928533 h 3037503"/>
                                                                                          <a:gd name="connsiteX91" fmla="*/ 502365 w 1362181"/>
                                                                                          <a:gd name="connsiteY91" fmla="*/ 2068233 h 3037503"/>
                                                                                          <a:gd name="connsiteX92" fmla="*/ 502365 w 1362181"/>
                                                                                          <a:gd name="connsiteY92" fmla="*/ 2246033 h 3037503"/>
                                                                                          <a:gd name="connsiteX93" fmla="*/ 502365 w 1362181"/>
                                                                                          <a:gd name="connsiteY93" fmla="*/ 2404783 h 3037503"/>
                                                                                          <a:gd name="connsiteX94" fmla="*/ 502365 w 1362181"/>
                                                                                          <a:gd name="connsiteY94" fmla="*/ 2538133 h 3037503"/>
                                                                                          <a:gd name="connsiteX95" fmla="*/ 515065 w 1362181"/>
                                                                                          <a:gd name="connsiteY95" fmla="*/ 2627033 h 3037503"/>
                                                                                          <a:gd name="connsiteX96" fmla="*/ 584915 w 1362181"/>
                                                                                          <a:gd name="connsiteY96" fmla="*/ 2639733 h 3037503"/>
                                                                                          <a:gd name="connsiteX97" fmla="*/ 661115 w 1362181"/>
                                                                                          <a:gd name="connsiteY97" fmla="*/ 2614333 h 3037503"/>
                                                                                          <a:gd name="connsiteX98" fmla="*/ 699215 w 1362181"/>
                                                                                          <a:gd name="connsiteY98" fmla="*/ 2563533 h 3037503"/>
                                                                                          <a:gd name="connsiteX99" fmla="*/ 712153 w 1362181"/>
                                                                                          <a:gd name="connsiteY99" fmla="*/ 2550833 h 3037503"/>
                                                                                          <a:gd name="connsiteX100" fmla="*/ 762715 w 1362181"/>
                                                                                          <a:gd name="connsiteY100" fmla="*/ 2588248 h 3037503"/>
                                                                                          <a:gd name="connsiteX101" fmla="*/ 817242 w 1362181"/>
                                                                                          <a:gd name="connsiteY101" fmla="*/ 2607780 h 3037503"/>
                                                                                          <a:gd name="connsiteX102" fmla="*/ 816559 w 1362181"/>
                                                                                          <a:gd name="connsiteY102" fmla="*/ 2604122 h 3037503"/>
                                                                                          <a:gd name="connsiteX103" fmla="*/ 832565 w 1362181"/>
                                                                                          <a:gd name="connsiteY103" fmla="*/ 2595283 h 3037503"/>
                                                                                          <a:gd name="connsiteX104" fmla="*/ 819865 w 1362181"/>
                                                                                          <a:gd name="connsiteY104" fmla="*/ 2588933 h 3037503"/>
                                                                                          <a:gd name="connsiteX105" fmla="*/ 889879 w 1362181"/>
                                                                                          <a:gd name="connsiteY105" fmla="*/ 2604563 h 3037503"/>
                                                                                          <a:gd name="connsiteX106" fmla="*/ 1017817 w 1362181"/>
                                                                                          <a:gd name="connsiteY106" fmla="*/ 2697645 h 3037503"/>
                                                                                          <a:gd name="connsiteX107" fmla="*/ 1043637 w 1362181"/>
                                                                                          <a:gd name="connsiteY107" fmla="*/ 2710345 h 3037503"/>
                                                                                          <a:gd name="connsiteX108" fmla="*/ 1049341 w 1362181"/>
                                                                                          <a:gd name="connsiteY108" fmla="*/ 2666593 h 3037503"/>
                                                                                          <a:gd name="connsiteX109" fmla="*/ 1023065 w 1362181"/>
                                                                                          <a:gd name="connsiteY109" fmla="*/ 2627033 h 3037503"/>
                                                                                          <a:gd name="connsiteX110" fmla="*/ 1029415 w 1362181"/>
                                                                                          <a:gd name="connsiteY110" fmla="*/ 2620683 h 3037503"/>
                                                                                          <a:gd name="connsiteX111" fmla="*/ 1070820 w 1362181"/>
                                                                                          <a:gd name="connsiteY111" fmla="*/ 2630877 h 3037503"/>
                                                                                          <a:gd name="connsiteX112" fmla="*/ 1164990 w 1362181"/>
                                                                                          <a:gd name="connsiteY112" fmla="*/ 2662234 h 3037503"/>
                                                                                          <a:gd name="connsiteX113" fmla="*/ 1238965 w 1362181"/>
                                                                                          <a:gd name="connsiteY113" fmla="*/ 2741333 h 3037503"/>
                                                                                          <a:gd name="connsiteX114" fmla="*/ 1355232 w 1362181"/>
                                                                                          <a:gd name="connsiteY114" fmla="*/ 3027990 h 3037503"/>
                                                                                          <a:gd name="connsiteX0" fmla="*/ 1355232 w 1366898"/>
                                                                                          <a:gd name="connsiteY0" fmla="*/ 3027990 h 3037503"/>
                                                                                          <a:gd name="connsiteX1" fmla="*/ 1016715 w 1366898"/>
                                                                                          <a:gd name="connsiteY1" fmla="*/ 2900083 h 3037503"/>
                                                                                          <a:gd name="connsiteX2" fmla="*/ 1027418 w 1366898"/>
                                                                                          <a:gd name="connsiteY2" fmla="*/ 2908455 h 3037503"/>
                                                                                          <a:gd name="connsiteX3" fmla="*/ 1022566 w 1366898"/>
                                                                                          <a:gd name="connsiteY3" fmla="*/ 2896549 h 3037503"/>
                                                                                          <a:gd name="connsiteX4" fmla="*/ 1034618 w 1366898"/>
                                                                                          <a:gd name="connsiteY4" fmla="*/ 2947198 h 3037503"/>
                                                                                          <a:gd name="connsiteX5" fmla="*/ 1042115 w 1366898"/>
                                                                                          <a:gd name="connsiteY5" fmla="*/ 3036608 h 3037503"/>
                                                                                          <a:gd name="connsiteX6" fmla="*/ 788115 w 1366898"/>
                                                                                          <a:gd name="connsiteY6" fmla="*/ 2887383 h 3037503"/>
                                                                                          <a:gd name="connsiteX7" fmla="*/ 391418 w 1366898"/>
                                                                                          <a:gd name="connsiteY7" fmla="*/ 2654021 h 3037503"/>
                                                                                          <a:gd name="connsiteX8" fmla="*/ 387367 w 1366898"/>
                                                                                          <a:gd name="connsiteY8" fmla="*/ 2688945 h 3037503"/>
                                                                                          <a:gd name="connsiteX9" fmla="*/ 349965 w 1366898"/>
                                                                                          <a:gd name="connsiteY9" fmla="*/ 2728633 h 3037503"/>
                                                                                          <a:gd name="connsiteX10" fmla="*/ 51515 w 1366898"/>
                                                                                          <a:gd name="connsiteY10" fmla="*/ 2595283 h 3037503"/>
                                                                                          <a:gd name="connsiteX11" fmla="*/ 38815 w 1366898"/>
                                                                                          <a:gd name="connsiteY11" fmla="*/ 2557183 h 3037503"/>
                                                                                          <a:gd name="connsiteX12" fmla="*/ 42921 w 1366898"/>
                                                                                          <a:gd name="connsiteY12" fmla="*/ 2512733 h 3037503"/>
                                                                                          <a:gd name="connsiteX13" fmla="*/ 48837 w 1366898"/>
                                                                                          <a:gd name="connsiteY13" fmla="*/ 2476284 h 3037503"/>
                                                                                          <a:gd name="connsiteX14" fmla="*/ 115015 w 1366898"/>
                                                                                          <a:gd name="connsiteY14" fmla="*/ 2284133 h 3037503"/>
                                                                                          <a:gd name="connsiteX15" fmla="*/ 216615 w 1366898"/>
                                                                                          <a:gd name="connsiteY15" fmla="*/ 1941233 h 3037503"/>
                                                                                          <a:gd name="connsiteX16" fmla="*/ 273765 w 1366898"/>
                                                                                          <a:gd name="connsiteY16" fmla="*/ 1801533 h 3037503"/>
                                                                                          <a:gd name="connsiteX17" fmla="*/ 254715 w 1366898"/>
                                                                                          <a:gd name="connsiteY17" fmla="*/ 1680883 h 3037503"/>
                                                                                          <a:gd name="connsiteX18" fmla="*/ 203915 w 1366898"/>
                                                                                          <a:gd name="connsiteY18" fmla="*/ 1611033 h 3037503"/>
                                                                                          <a:gd name="connsiteX19" fmla="*/ 64215 w 1366898"/>
                                                                                          <a:gd name="connsiteY19" fmla="*/ 1522133 h 3037503"/>
                                                                                          <a:gd name="connsiteX20" fmla="*/ 26115 w 1366898"/>
                                                                                          <a:gd name="connsiteY20" fmla="*/ 1464983 h 3037503"/>
                                                                                          <a:gd name="connsiteX21" fmla="*/ 715 w 1366898"/>
                                                                                          <a:gd name="connsiteY21" fmla="*/ 1420533 h 3037503"/>
                                                                                          <a:gd name="connsiteX22" fmla="*/ 13415 w 1366898"/>
                                                                                          <a:gd name="connsiteY22" fmla="*/ 1363383 h 3037503"/>
                                                                                          <a:gd name="connsiteX23" fmla="*/ 76915 w 1366898"/>
                                                                                          <a:gd name="connsiteY23" fmla="*/ 1318933 h 3037503"/>
                                                                                          <a:gd name="connsiteX24" fmla="*/ 210265 w 1366898"/>
                                                                                          <a:gd name="connsiteY24" fmla="*/ 1109383 h 3037503"/>
                                                                                          <a:gd name="connsiteX25" fmla="*/ 330915 w 1366898"/>
                                                                                          <a:gd name="connsiteY25" fmla="*/ 702983 h 3037503"/>
                                                                                          <a:gd name="connsiteX26" fmla="*/ 369015 w 1366898"/>
                                                                                          <a:gd name="connsiteY26" fmla="*/ 372783 h 3037503"/>
                                                                                          <a:gd name="connsiteX27" fmla="*/ 303496 w 1366898"/>
                                                                                          <a:gd name="connsiteY27" fmla="*/ 210019 h 3037503"/>
                                                                                          <a:gd name="connsiteX28" fmla="*/ 267415 w 1366898"/>
                                                                                          <a:gd name="connsiteY28" fmla="*/ 169583 h 3037503"/>
                                                                                          <a:gd name="connsiteX29" fmla="*/ 222965 w 1366898"/>
                                                                                          <a:gd name="connsiteY29" fmla="*/ 144183 h 3037503"/>
                                                                                          <a:gd name="connsiteX30" fmla="*/ 197565 w 1366898"/>
                                                                                          <a:gd name="connsiteY30" fmla="*/ 144183 h 3037503"/>
                                                                                          <a:gd name="connsiteX31" fmla="*/ 216615 w 1366898"/>
                                                                                          <a:gd name="connsiteY31" fmla="*/ 125133 h 3037503"/>
                                                                                          <a:gd name="connsiteX32" fmla="*/ 278260 w 1366898"/>
                                                                                          <a:gd name="connsiteY32" fmla="*/ 67983 h 3037503"/>
                                                                                          <a:gd name="connsiteX33" fmla="*/ 331363 w 1366898"/>
                                                                                          <a:gd name="connsiteY33" fmla="*/ 0 h 3037503"/>
                                                                                          <a:gd name="connsiteX34" fmla="*/ 388778 w 1366898"/>
                                                                                          <a:gd name="connsiteY34" fmla="*/ 37820 h 3037503"/>
                                                                                          <a:gd name="connsiteX35" fmla="*/ 513353 w 1366898"/>
                                                                                          <a:gd name="connsiteY35" fmla="*/ 220383 h 3037503"/>
                                                                                          <a:gd name="connsiteX36" fmla="*/ 583494 w 1366898"/>
                                                                                          <a:gd name="connsiteY36" fmla="*/ 258124 h 3037503"/>
                                                                                          <a:gd name="connsiteX37" fmla="*/ 627522 w 1366898"/>
                                                                                          <a:gd name="connsiteY37" fmla="*/ 310076 h 3037503"/>
                                                                                          <a:gd name="connsiteX38" fmla="*/ 715265 w 1366898"/>
                                                                                          <a:gd name="connsiteY38" fmla="*/ 378220 h 3037503"/>
                                                                                          <a:gd name="connsiteX39" fmla="*/ 773559 w 1366898"/>
                                                                                          <a:gd name="connsiteY39" fmla="*/ 399770 h 3037503"/>
                                                                                          <a:gd name="connsiteX40" fmla="*/ 819508 w 1366898"/>
                                                                                          <a:gd name="connsiteY40" fmla="*/ 413371 h 3037503"/>
                                                                                          <a:gd name="connsiteX41" fmla="*/ 841342 w 1366898"/>
                                                                                          <a:gd name="connsiteY41" fmla="*/ 422789 h 3037503"/>
                                                                                          <a:gd name="connsiteX42" fmla="*/ 836489 w 1366898"/>
                                                                                          <a:gd name="connsiteY42" fmla="*/ 426073 h 3037503"/>
                                                                                          <a:gd name="connsiteX43" fmla="*/ 851615 w 1366898"/>
                                                                                          <a:gd name="connsiteY43" fmla="*/ 429020 h 3037503"/>
                                                                                          <a:gd name="connsiteX44" fmla="*/ 849651 w 1366898"/>
                                                                                          <a:gd name="connsiteY44" fmla="*/ 432308 h 3037503"/>
                                                                                          <a:gd name="connsiteX45" fmla="*/ 861049 w 1366898"/>
                                                                                          <a:gd name="connsiteY45" fmla="*/ 430185 h 3037503"/>
                                                                                          <a:gd name="connsiteX46" fmla="*/ 858558 w 1366898"/>
                                                                                          <a:gd name="connsiteY46" fmla="*/ 417961 h 3037503"/>
                                                                                          <a:gd name="connsiteX47" fmla="*/ 866982 w 1366898"/>
                                                                                          <a:gd name="connsiteY47" fmla="*/ 418021 h 3037503"/>
                                                                                          <a:gd name="connsiteX48" fmla="*/ 710002 w 1366898"/>
                                                                                          <a:gd name="connsiteY48" fmla="*/ 193396 h 3037503"/>
                                                                                          <a:gd name="connsiteX49" fmla="*/ 690594 w 1366898"/>
                                                                                          <a:gd name="connsiteY49" fmla="*/ 186251 h 3037503"/>
                                                                                          <a:gd name="connsiteX50" fmla="*/ 673613 w 1366898"/>
                                                                                          <a:gd name="connsiteY50" fmla="*/ 171964 h 3037503"/>
                                                                                          <a:gd name="connsiteX51" fmla="*/ 663910 w 1366898"/>
                                                                                          <a:gd name="connsiteY51" fmla="*/ 152914 h 3037503"/>
                                                                                          <a:gd name="connsiteX52" fmla="*/ 656632 w 1366898"/>
                                                                                          <a:gd name="connsiteY52" fmla="*/ 129101 h 3037503"/>
                                                                                          <a:gd name="connsiteX53" fmla="*/ 676037 w 1366898"/>
                                                                                          <a:gd name="connsiteY53" fmla="*/ 110053 h 3037503"/>
                                                                                          <a:gd name="connsiteX54" fmla="*/ 693020 w 1366898"/>
                                                                                          <a:gd name="connsiteY54" fmla="*/ 129101 h 3037503"/>
                                                                                          <a:gd name="connsiteX55" fmla="*/ 773071 w 1366898"/>
                                                                                          <a:gd name="connsiteY55" fmla="*/ 195776 h 3037503"/>
                                                                                          <a:gd name="connsiteX56" fmla="*/ 872529 w 1366898"/>
                                                                                          <a:gd name="connsiteY56" fmla="*/ 255308 h 3037503"/>
                                                                                          <a:gd name="connsiteX57" fmla="*/ 901640 w 1366898"/>
                                                                                          <a:gd name="connsiteY57" fmla="*/ 260070 h 3037503"/>
                                                                                          <a:gd name="connsiteX58" fmla="*/ 953204 w 1366898"/>
                                                                                          <a:gd name="connsiteY58" fmla="*/ 347058 h 3037503"/>
                                                                                          <a:gd name="connsiteX59" fmla="*/ 983233 w 1366898"/>
                                                                                          <a:gd name="connsiteY59" fmla="*/ 398658 h 3037503"/>
                                                                                          <a:gd name="connsiteX60" fmla="*/ 1010489 w 1366898"/>
                                                                                          <a:gd name="connsiteY60" fmla="*/ 444855 h 3037503"/>
                                                                                          <a:gd name="connsiteX61" fmla="*/ 1042115 w 1366898"/>
                                                                                          <a:gd name="connsiteY61" fmla="*/ 525183 h 3037503"/>
                                                                                          <a:gd name="connsiteX62" fmla="*/ 1073865 w 1366898"/>
                                                                                          <a:gd name="connsiteY62" fmla="*/ 544233 h 3037503"/>
                                                                                          <a:gd name="connsiteX63" fmla="*/ 1144837 w 1366898"/>
                                                                                          <a:gd name="connsiteY63" fmla="*/ 642403 h 3037503"/>
                                                                                          <a:gd name="connsiteX64" fmla="*/ 1194799 w 1366898"/>
                                                                                          <a:gd name="connsiteY64" fmla="*/ 679567 h 3037503"/>
                                                                                          <a:gd name="connsiteX65" fmla="*/ 1213565 w 1366898"/>
                                                                                          <a:gd name="connsiteY65" fmla="*/ 722033 h 3037503"/>
                                                                                          <a:gd name="connsiteX66" fmla="*/ 1213565 w 1366898"/>
                                                                                          <a:gd name="connsiteY66" fmla="*/ 791883 h 3037503"/>
                                                                                          <a:gd name="connsiteX67" fmla="*/ 1213565 w 1366898"/>
                                                                                          <a:gd name="connsiteY67" fmla="*/ 944283 h 3037503"/>
                                                                                          <a:gd name="connsiteX68" fmla="*/ 1219915 w 1366898"/>
                                                                                          <a:gd name="connsiteY68" fmla="*/ 1058583 h 3037503"/>
                                                                                          <a:gd name="connsiteX69" fmla="*/ 1207215 w 1366898"/>
                                                                                          <a:gd name="connsiteY69" fmla="*/ 1096683 h 3037503"/>
                                                                                          <a:gd name="connsiteX70" fmla="*/ 1004015 w 1366898"/>
                                                                                          <a:gd name="connsiteY70" fmla="*/ 1122083 h 3037503"/>
                                                                                          <a:gd name="connsiteX71" fmla="*/ 902415 w 1366898"/>
                                                                                          <a:gd name="connsiteY71" fmla="*/ 1122083 h 3037503"/>
                                                                                          <a:gd name="connsiteX72" fmla="*/ 794465 w 1366898"/>
                                                                                          <a:gd name="connsiteY72" fmla="*/ 1122083 h 3037503"/>
                                                                                          <a:gd name="connsiteX73" fmla="*/ 737315 w 1366898"/>
                                                                                          <a:gd name="connsiteY73" fmla="*/ 1141133 h 3037503"/>
                                                                                          <a:gd name="connsiteX74" fmla="*/ 724615 w 1366898"/>
                                                                                          <a:gd name="connsiteY74" fmla="*/ 1191933 h 3037503"/>
                                                                                          <a:gd name="connsiteX75" fmla="*/ 724615 w 1366898"/>
                                                                                          <a:gd name="connsiteY75" fmla="*/ 1255433 h 3037503"/>
                                                                                          <a:gd name="connsiteX76" fmla="*/ 724615 w 1366898"/>
                                                                                          <a:gd name="connsiteY76" fmla="*/ 1331633 h 3037503"/>
                                                                                          <a:gd name="connsiteX77" fmla="*/ 743665 w 1366898"/>
                                                                                          <a:gd name="connsiteY77" fmla="*/ 1388783 h 3037503"/>
                                                                                          <a:gd name="connsiteX78" fmla="*/ 756365 w 1366898"/>
                                                                                          <a:gd name="connsiteY78" fmla="*/ 1414183 h 3037503"/>
                                                                                          <a:gd name="connsiteX79" fmla="*/ 767211 w 1366898"/>
                                                                                          <a:gd name="connsiteY79" fmla="*/ 1433233 h 3037503"/>
                                                                                          <a:gd name="connsiteX80" fmla="*/ 770778 w 1366898"/>
                                                                                          <a:gd name="connsiteY80" fmla="*/ 1447520 h 3037503"/>
                                                                                          <a:gd name="connsiteX81" fmla="*/ 759005 w 1366898"/>
                                                                                          <a:gd name="connsiteY81" fmla="*/ 1449108 h 3037503"/>
                                                                                          <a:gd name="connsiteX82" fmla="*/ 759361 w 1366898"/>
                                                                                          <a:gd name="connsiteY82" fmla="*/ 1458633 h 3037503"/>
                                                                                          <a:gd name="connsiteX83" fmla="*/ 769065 w 1366898"/>
                                                                                          <a:gd name="connsiteY83" fmla="*/ 1484033 h 3037503"/>
                                                                                          <a:gd name="connsiteX84" fmla="*/ 769065 w 1366898"/>
                                                                                          <a:gd name="connsiteY84" fmla="*/ 1484033 h 3037503"/>
                                                                                          <a:gd name="connsiteX85" fmla="*/ 769065 w 1366898"/>
                                                                                          <a:gd name="connsiteY85" fmla="*/ 1522133 h 3037503"/>
                                                                                          <a:gd name="connsiteX86" fmla="*/ 686515 w 1366898"/>
                                                                                          <a:gd name="connsiteY86" fmla="*/ 1484033 h 3037503"/>
                                                                                          <a:gd name="connsiteX87" fmla="*/ 591265 w 1366898"/>
                                                                                          <a:gd name="connsiteY87" fmla="*/ 1534833 h 3037503"/>
                                                                                          <a:gd name="connsiteX88" fmla="*/ 483315 w 1366898"/>
                                                                                          <a:gd name="connsiteY88" fmla="*/ 1693583 h 3037503"/>
                                                                                          <a:gd name="connsiteX89" fmla="*/ 476965 w 1366898"/>
                                                                                          <a:gd name="connsiteY89" fmla="*/ 1807883 h 3037503"/>
                                                                                          <a:gd name="connsiteX90" fmla="*/ 502365 w 1366898"/>
                                                                                          <a:gd name="connsiteY90" fmla="*/ 1928533 h 3037503"/>
                                                                                          <a:gd name="connsiteX91" fmla="*/ 502365 w 1366898"/>
                                                                                          <a:gd name="connsiteY91" fmla="*/ 2068233 h 3037503"/>
                                                                                          <a:gd name="connsiteX92" fmla="*/ 502365 w 1366898"/>
                                                                                          <a:gd name="connsiteY92" fmla="*/ 2246033 h 3037503"/>
                                                                                          <a:gd name="connsiteX93" fmla="*/ 502365 w 1366898"/>
                                                                                          <a:gd name="connsiteY93" fmla="*/ 2404783 h 3037503"/>
                                                                                          <a:gd name="connsiteX94" fmla="*/ 502365 w 1366898"/>
                                                                                          <a:gd name="connsiteY94" fmla="*/ 2538133 h 3037503"/>
                                                                                          <a:gd name="connsiteX95" fmla="*/ 515065 w 1366898"/>
                                                                                          <a:gd name="connsiteY95" fmla="*/ 2627033 h 3037503"/>
                                                                                          <a:gd name="connsiteX96" fmla="*/ 584915 w 1366898"/>
                                                                                          <a:gd name="connsiteY96" fmla="*/ 2639733 h 3037503"/>
                                                                                          <a:gd name="connsiteX97" fmla="*/ 661115 w 1366898"/>
                                                                                          <a:gd name="connsiteY97" fmla="*/ 2614333 h 3037503"/>
                                                                                          <a:gd name="connsiteX98" fmla="*/ 699215 w 1366898"/>
                                                                                          <a:gd name="connsiteY98" fmla="*/ 2563533 h 3037503"/>
                                                                                          <a:gd name="connsiteX99" fmla="*/ 712153 w 1366898"/>
                                                                                          <a:gd name="connsiteY99" fmla="*/ 2550833 h 3037503"/>
                                                                                          <a:gd name="connsiteX100" fmla="*/ 762715 w 1366898"/>
                                                                                          <a:gd name="connsiteY100" fmla="*/ 2588248 h 3037503"/>
                                                                                          <a:gd name="connsiteX101" fmla="*/ 817242 w 1366898"/>
                                                                                          <a:gd name="connsiteY101" fmla="*/ 2607780 h 3037503"/>
                                                                                          <a:gd name="connsiteX102" fmla="*/ 816559 w 1366898"/>
                                                                                          <a:gd name="connsiteY102" fmla="*/ 2604122 h 3037503"/>
                                                                                          <a:gd name="connsiteX103" fmla="*/ 832565 w 1366898"/>
                                                                                          <a:gd name="connsiteY103" fmla="*/ 2595283 h 3037503"/>
                                                                                          <a:gd name="connsiteX104" fmla="*/ 819865 w 1366898"/>
                                                                                          <a:gd name="connsiteY104" fmla="*/ 2588933 h 3037503"/>
                                                                                          <a:gd name="connsiteX105" fmla="*/ 889879 w 1366898"/>
                                                                                          <a:gd name="connsiteY105" fmla="*/ 2604563 h 3037503"/>
                                                                                          <a:gd name="connsiteX106" fmla="*/ 1017817 w 1366898"/>
                                                                                          <a:gd name="connsiteY106" fmla="*/ 2697645 h 3037503"/>
                                                                                          <a:gd name="connsiteX107" fmla="*/ 1043637 w 1366898"/>
                                                                                          <a:gd name="connsiteY107" fmla="*/ 2710345 h 3037503"/>
                                                                                          <a:gd name="connsiteX108" fmla="*/ 1049341 w 1366898"/>
                                                                                          <a:gd name="connsiteY108" fmla="*/ 2666593 h 3037503"/>
                                                                                          <a:gd name="connsiteX109" fmla="*/ 1023065 w 1366898"/>
                                                                                          <a:gd name="connsiteY109" fmla="*/ 2627033 h 3037503"/>
                                                                                          <a:gd name="connsiteX110" fmla="*/ 1029415 w 1366898"/>
                                                                                          <a:gd name="connsiteY110" fmla="*/ 2620683 h 3037503"/>
                                                                                          <a:gd name="connsiteX111" fmla="*/ 1070820 w 1366898"/>
                                                                                          <a:gd name="connsiteY111" fmla="*/ 2630877 h 3037503"/>
                                                                                          <a:gd name="connsiteX112" fmla="*/ 1164990 w 1366898"/>
                                                                                          <a:gd name="connsiteY112" fmla="*/ 2662234 h 3037503"/>
                                                                                          <a:gd name="connsiteX113" fmla="*/ 1238965 w 1366898"/>
                                                                                          <a:gd name="connsiteY113" fmla="*/ 2741333 h 3037503"/>
                                                                                          <a:gd name="connsiteX114" fmla="*/ 1284224 w 1366898"/>
                                                                                          <a:gd name="connsiteY114" fmla="*/ 2793908 h 3037503"/>
                                                                                          <a:gd name="connsiteX115" fmla="*/ 1355232 w 1366898"/>
                                                                                          <a:gd name="connsiteY115" fmla="*/ 3027990 h 3037503"/>
                                                                                          <a:gd name="connsiteX0" fmla="*/ 1355232 w 1359767"/>
                                                                                          <a:gd name="connsiteY0" fmla="*/ 3027990 h 3037503"/>
                                                                                          <a:gd name="connsiteX1" fmla="*/ 1142635 w 1359767"/>
                                                                                          <a:gd name="connsiteY1" fmla="*/ 2940212 h 3037503"/>
                                                                                          <a:gd name="connsiteX2" fmla="*/ 1016715 w 1359767"/>
                                                                                          <a:gd name="connsiteY2" fmla="*/ 2900083 h 3037503"/>
                                                                                          <a:gd name="connsiteX3" fmla="*/ 1027418 w 1359767"/>
                                                                                          <a:gd name="connsiteY3" fmla="*/ 2908455 h 3037503"/>
                                                                                          <a:gd name="connsiteX4" fmla="*/ 1022566 w 1359767"/>
                                                                                          <a:gd name="connsiteY4" fmla="*/ 2896549 h 3037503"/>
                                                                                          <a:gd name="connsiteX5" fmla="*/ 1034618 w 1359767"/>
                                                                                          <a:gd name="connsiteY5" fmla="*/ 2947198 h 3037503"/>
                                                                                          <a:gd name="connsiteX6" fmla="*/ 1042115 w 1359767"/>
                                                                                          <a:gd name="connsiteY6" fmla="*/ 3036608 h 3037503"/>
                                                                                          <a:gd name="connsiteX7" fmla="*/ 788115 w 1359767"/>
                                                                                          <a:gd name="connsiteY7" fmla="*/ 2887383 h 3037503"/>
                                                                                          <a:gd name="connsiteX8" fmla="*/ 391418 w 1359767"/>
                                                                                          <a:gd name="connsiteY8" fmla="*/ 2654021 h 3037503"/>
                                                                                          <a:gd name="connsiteX9" fmla="*/ 387367 w 1359767"/>
                                                                                          <a:gd name="connsiteY9" fmla="*/ 2688945 h 3037503"/>
                                                                                          <a:gd name="connsiteX10" fmla="*/ 349965 w 1359767"/>
                                                                                          <a:gd name="connsiteY10" fmla="*/ 2728633 h 3037503"/>
                                                                                          <a:gd name="connsiteX11" fmla="*/ 51515 w 1359767"/>
                                                                                          <a:gd name="connsiteY11" fmla="*/ 2595283 h 3037503"/>
                                                                                          <a:gd name="connsiteX12" fmla="*/ 38815 w 1359767"/>
                                                                                          <a:gd name="connsiteY12" fmla="*/ 2557183 h 3037503"/>
                                                                                          <a:gd name="connsiteX13" fmla="*/ 42921 w 1359767"/>
                                                                                          <a:gd name="connsiteY13" fmla="*/ 2512733 h 3037503"/>
                                                                                          <a:gd name="connsiteX14" fmla="*/ 48837 w 1359767"/>
                                                                                          <a:gd name="connsiteY14" fmla="*/ 2476284 h 3037503"/>
                                                                                          <a:gd name="connsiteX15" fmla="*/ 115015 w 1359767"/>
                                                                                          <a:gd name="connsiteY15" fmla="*/ 2284133 h 3037503"/>
                                                                                          <a:gd name="connsiteX16" fmla="*/ 216615 w 1359767"/>
                                                                                          <a:gd name="connsiteY16" fmla="*/ 1941233 h 3037503"/>
                                                                                          <a:gd name="connsiteX17" fmla="*/ 273765 w 1359767"/>
                                                                                          <a:gd name="connsiteY17" fmla="*/ 1801533 h 3037503"/>
                                                                                          <a:gd name="connsiteX18" fmla="*/ 254715 w 1359767"/>
                                                                                          <a:gd name="connsiteY18" fmla="*/ 1680883 h 3037503"/>
                                                                                          <a:gd name="connsiteX19" fmla="*/ 203915 w 1359767"/>
                                                                                          <a:gd name="connsiteY19" fmla="*/ 1611033 h 3037503"/>
                                                                                          <a:gd name="connsiteX20" fmla="*/ 64215 w 1359767"/>
                                                                                          <a:gd name="connsiteY20" fmla="*/ 1522133 h 3037503"/>
                                                                                          <a:gd name="connsiteX21" fmla="*/ 26115 w 1359767"/>
                                                                                          <a:gd name="connsiteY21" fmla="*/ 1464983 h 3037503"/>
                                                                                          <a:gd name="connsiteX22" fmla="*/ 715 w 1359767"/>
                                                                                          <a:gd name="connsiteY22" fmla="*/ 1420533 h 3037503"/>
                                                                                          <a:gd name="connsiteX23" fmla="*/ 13415 w 1359767"/>
                                                                                          <a:gd name="connsiteY23" fmla="*/ 1363383 h 3037503"/>
                                                                                          <a:gd name="connsiteX24" fmla="*/ 76915 w 1359767"/>
                                                                                          <a:gd name="connsiteY24" fmla="*/ 1318933 h 3037503"/>
                                                                                          <a:gd name="connsiteX25" fmla="*/ 210265 w 1359767"/>
                                                                                          <a:gd name="connsiteY25" fmla="*/ 1109383 h 3037503"/>
                                                                                          <a:gd name="connsiteX26" fmla="*/ 330915 w 1359767"/>
                                                                                          <a:gd name="connsiteY26" fmla="*/ 702983 h 3037503"/>
                                                                                          <a:gd name="connsiteX27" fmla="*/ 369015 w 1359767"/>
                                                                                          <a:gd name="connsiteY27" fmla="*/ 372783 h 3037503"/>
                                                                                          <a:gd name="connsiteX28" fmla="*/ 303496 w 1359767"/>
                                                                                          <a:gd name="connsiteY28" fmla="*/ 210019 h 3037503"/>
                                                                                          <a:gd name="connsiteX29" fmla="*/ 267415 w 1359767"/>
                                                                                          <a:gd name="connsiteY29" fmla="*/ 169583 h 3037503"/>
                                                                                          <a:gd name="connsiteX30" fmla="*/ 222965 w 1359767"/>
                                                                                          <a:gd name="connsiteY30" fmla="*/ 144183 h 3037503"/>
                                                                                          <a:gd name="connsiteX31" fmla="*/ 197565 w 1359767"/>
                                                                                          <a:gd name="connsiteY31" fmla="*/ 144183 h 3037503"/>
                                                                                          <a:gd name="connsiteX32" fmla="*/ 216615 w 1359767"/>
                                                                                          <a:gd name="connsiteY32" fmla="*/ 125133 h 3037503"/>
                                                                                          <a:gd name="connsiteX33" fmla="*/ 278260 w 1359767"/>
                                                                                          <a:gd name="connsiteY33" fmla="*/ 67983 h 3037503"/>
                                                                                          <a:gd name="connsiteX34" fmla="*/ 331363 w 1359767"/>
                                                                                          <a:gd name="connsiteY34" fmla="*/ 0 h 3037503"/>
                                                                                          <a:gd name="connsiteX35" fmla="*/ 388778 w 1359767"/>
                                                                                          <a:gd name="connsiteY35" fmla="*/ 37820 h 3037503"/>
                                                                                          <a:gd name="connsiteX36" fmla="*/ 513353 w 1359767"/>
                                                                                          <a:gd name="connsiteY36" fmla="*/ 220383 h 3037503"/>
                                                                                          <a:gd name="connsiteX37" fmla="*/ 583494 w 1359767"/>
                                                                                          <a:gd name="connsiteY37" fmla="*/ 258124 h 3037503"/>
                                                                                          <a:gd name="connsiteX38" fmla="*/ 627522 w 1359767"/>
                                                                                          <a:gd name="connsiteY38" fmla="*/ 310076 h 3037503"/>
                                                                                          <a:gd name="connsiteX39" fmla="*/ 715265 w 1359767"/>
                                                                                          <a:gd name="connsiteY39" fmla="*/ 378220 h 3037503"/>
                                                                                          <a:gd name="connsiteX40" fmla="*/ 773559 w 1359767"/>
                                                                                          <a:gd name="connsiteY40" fmla="*/ 399770 h 3037503"/>
                                                                                          <a:gd name="connsiteX41" fmla="*/ 819508 w 1359767"/>
                                                                                          <a:gd name="connsiteY41" fmla="*/ 413371 h 3037503"/>
                                                                                          <a:gd name="connsiteX42" fmla="*/ 841342 w 1359767"/>
                                                                                          <a:gd name="connsiteY42" fmla="*/ 422789 h 3037503"/>
                                                                                          <a:gd name="connsiteX43" fmla="*/ 836489 w 1359767"/>
                                                                                          <a:gd name="connsiteY43" fmla="*/ 426073 h 3037503"/>
                                                                                          <a:gd name="connsiteX44" fmla="*/ 851615 w 1359767"/>
                                                                                          <a:gd name="connsiteY44" fmla="*/ 429020 h 3037503"/>
                                                                                          <a:gd name="connsiteX45" fmla="*/ 849651 w 1359767"/>
                                                                                          <a:gd name="connsiteY45" fmla="*/ 432308 h 3037503"/>
                                                                                          <a:gd name="connsiteX46" fmla="*/ 861049 w 1359767"/>
                                                                                          <a:gd name="connsiteY46" fmla="*/ 430185 h 3037503"/>
                                                                                          <a:gd name="connsiteX47" fmla="*/ 858558 w 1359767"/>
                                                                                          <a:gd name="connsiteY47" fmla="*/ 417961 h 3037503"/>
                                                                                          <a:gd name="connsiteX48" fmla="*/ 866982 w 1359767"/>
                                                                                          <a:gd name="connsiteY48" fmla="*/ 418021 h 3037503"/>
                                                                                          <a:gd name="connsiteX49" fmla="*/ 710002 w 1359767"/>
                                                                                          <a:gd name="connsiteY49" fmla="*/ 193396 h 3037503"/>
                                                                                          <a:gd name="connsiteX50" fmla="*/ 690594 w 1359767"/>
                                                                                          <a:gd name="connsiteY50" fmla="*/ 186251 h 3037503"/>
                                                                                          <a:gd name="connsiteX51" fmla="*/ 673613 w 1359767"/>
                                                                                          <a:gd name="connsiteY51" fmla="*/ 171964 h 3037503"/>
                                                                                          <a:gd name="connsiteX52" fmla="*/ 663910 w 1359767"/>
                                                                                          <a:gd name="connsiteY52" fmla="*/ 152914 h 3037503"/>
                                                                                          <a:gd name="connsiteX53" fmla="*/ 656632 w 1359767"/>
                                                                                          <a:gd name="connsiteY53" fmla="*/ 129101 h 3037503"/>
                                                                                          <a:gd name="connsiteX54" fmla="*/ 676037 w 1359767"/>
                                                                                          <a:gd name="connsiteY54" fmla="*/ 110053 h 3037503"/>
                                                                                          <a:gd name="connsiteX55" fmla="*/ 693020 w 1359767"/>
                                                                                          <a:gd name="connsiteY55" fmla="*/ 129101 h 3037503"/>
                                                                                          <a:gd name="connsiteX56" fmla="*/ 773071 w 1359767"/>
                                                                                          <a:gd name="connsiteY56" fmla="*/ 195776 h 3037503"/>
                                                                                          <a:gd name="connsiteX57" fmla="*/ 872529 w 1359767"/>
                                                                                          <a:gd name="connsiteY57" fmla="*/ 255308 h 3037503"/>
                                                                                          <a:gd name="connsiteX58" fmla="*/ 901640 w 1359767"/>
                                                                                          <a:gd name="connsiteY58" fmla="*/ 260070 h 3037503"/>
                                                                                          <a:gd name="connsiteX59" fmla="*/ 953204 w 1359767"/>
                                                                                          <a:gd name="connsiteY59" fmla="*/ 347058 h 3037503"/>
                                                                                          <a:gd name="connsiteX60" fmla="*/ 983233 w 1359767"/>
                                                                                          <a:gd name="connsiteY60" fmla="*/ 398658 h 3037503"/>
                                                                                          <a:gd name="connsiteX61" fmla="*/ 1010489 w 1359767"/>
                                                                                          <a:gd name="connsiteY61" fmla="*/ 444855 h 3037503"/>
                                                                                          <a:gd name="connsiteX62" fmla="*/ 1042115 w 1359767"/>
                                                                                          <a:gd name="connsiteY62" fmla="*/ 525183 h 3037503"/>
                                                                                          <a:gd name="connsiteX63" fmla="*/ 1073865 w 1359767"/>
                                                                                          <a:gd name="connsiteY63" fmla="*/ 544233 h 3037503"/>
                                                                                          <a:gd name="connsiteX64" fmla="*/ 1144837 w 1359767"/>
                                                                                          <a:gd name="connsiteY64" fmla="*/ 642403 h 3037503"/>
                                                                                          <a:gd name="connsiteX65" fmla="*/ 1194799 w 1359767"/>
                                                                                          <a:gd name="connsiteY65" fmla="*/ 679567 h 3037503"/>
                                                                                          <a:gd name="connsiteX66" fmla="*/ 1213565 w 1359767"/>
                                                                                          <a:gd name="connsiteY66" fmla="*/ 722033 h 3037503"/>
                                                                                          <a:gd name="connsiteX67" fmla="*/ 1213565 w 1359767"/>
                                                                                          <a:gd name="connsiteY67" fmla="*/ 791883 h 3037503"/>
                                                                                          <a:gd name="connsiteX68" fmla="*/ 1213565 w 1359767"/>
                                                                                          <a:gd name="connsiteY68" fmla="*/ 944283 h 3037503"/>
                                                                                          <a:gd name="connsiteX69" fmla="*/ 1219915 w 1359767"/>
                                                                                          <a:gd name="connsiteY69" fmla="*/ 1058583 h 3037503"/>
                                                                                          <a:gd name="connsiteX70" fmla="*/ 1207215 w 1359767"/>
                                                                                          <a:gd name="connsiteY70" fmla="*/ 1096683 h 3037503"/>
                                                                                          <a:gd name="connsiteX71" fmla="*/ 1004015 w 1359767"/>
                                                                                          <a:gd name="connsiteY71" fmla="*/ 1122083 h 3037503"/>
                                                                                          <a:gd name="connsiteX72" fmla="*/ 902415 w 1359767"/>
                                                                                          <a:gd name="connsiteY72" fmla="*/ 1122083 h 3037503"/>
                                                                                          <a:gd name="connsiteX73" fmla="*/ 794465 w 1359767"/>
                                                                                          <a:gd name="connsiteY73" fmla="*/ 1122083 h 3037503"/>
                                                                                          <a:gd name="connsiteX74" fmla="*/ 737315 w 1359767"/>
                                                                                          <a:gd name="connsiteY74" fmla="*/ 1141133 h 3037503"/>
                                                                                          <a:gd name="connsiteX75" fmla="*/ 724615 w 1359767"/>
                                                                                          <a:gd name="connsiteY75" fmla="*/ 1191933 h 3037503"/>
                                                                                          <a:gd name="connsiteX76" fmla="*/ 724615 w 1359767"/>
                                                                                          <a:gd name="connsiteY76" fmla="*/ 1255433 h 3037503"/>
                                                                                          <a:gd name="connsiteX77" fmla="*/ 724615 w 1359767"/>
                                                                                          <a:gd name="connsiteY77" fmla="*/ 1331633 h 3037503"/>
                                                                                          <a:gd name="connsiteX78" fmla="*/ 743665 w 1359767"/>
                                                                                          <a:gd name="connsiteY78" fmla="*/ 1388783 h 3037503"/>
                                                                                          <a:gd name="connsiteX79" fmla="*/ 756365 w 1359767"/>
                                                                                          <a:gd name="connsiteY79" fmla="*/ 1414183 h 3037503"/>
                                                                                          <a:gd name="connsiteX80" fmla="*/ 767211 w 1359767"/>
                                                                                          <a:gd name="connsiteY80" fmla="*/ 1433233 h 3037503"/>
                                                                                          <a:gd name="connsiteX81" fmla="*/ 770778 w 1359767"/>
                                                                                          <a:gd name="connsiteY81" fmla="*/ 1447520 h 3037503"/>
                                                                                          <a:gd name="connsiteX82" fmla="*/ 759005 w 1359767"/>
                                                                                          <a:gd name="connsiteY82" fmla="*/ 1449108 h 3037503"/>
                                                                                          <a:gd name="connsiteX83" fmla="*/ 759361 w 1359767"/>
                                                                                          <a:gd name="connsiteY83" fmla="*/ 1458633 h 3037503"/>
                                                                                          <a:gd name="connsiteX84" fmla="*/ 769065 w 1359767"/>
                                                                                          <a:gd name="connsiteY84" fmla="*/ 1484033 h 3037503"/>
                                                                                          <a:gd name="connsiteX85" fmla="*/ 769065 w 1359767"/>
                                                                                          <a:gd name="connsiteY85" fmla="*/ 1484033 h 3037503"/>
                                                                                          <a:gd name="connsiteX86" fmla="*/ 769065 w 1359767"/>
                                                                                          <a:gd name="connsiteY86" fmla="*/ 1522133 h 3037503"/>
                                                                                          <a:gd name="connsiteX87" fmla="*/ 686515 w 1359767"/>
                                                                                          <a:gd name="connsiteY87" fmla="*/ 1484033 h 3037503"/>
                                                                                          <a:gd name="connsiteX88" fmla="*/ 591265 w 1359767"/>
                                                                                          <a:gd name="connsiteY88" fmla="*/ 1534833 h 3037503"/>
                                                                                          <a:gd name="connsiteX89" fmla="*/ 483315 w 1359767"/>
                                                                                          <a:gd name="connsiteY89" fmla="*/ 1693583 h 3037503"/>
                                                                                          <a:gd name="connsiteX90" fmla="*/ 476965 w 1359767"/>
                                                                                          <a:gd name="connsiteY90" fmla="*/ 1807883 h 3037503"/>
                                                                                          <a:gd name="connsiteX91" fmla="*/ 502365 w 1359767"/>
                                                                                          <a:gd name="connsiteY91" fmla="*/ 1928533 h 3037503"/>
                                                                                          <a:gd name="connsiteX92" fmla="*/ 502365 w 1359767"/>
                                                                                          <a:gd name="connsiteY92" fmla="*/ 2068233 h 3037503"/>
                                                                                          <a:gd name="connsiteX93" fmla="*/ 502365 w 1359767"/>
                                                                                          <a:gd name="connsiteY93" fmla="*/ 2246033 h 3037503"/>
                                                                                          <a:gd name="connsiteX94" fmla="*/ 502365 w 1359767"/>
                                                                                          <a:gd name="connsiteY94" fmla="*/ 2404783 h 3037503"/>
                                                                                          <a:gd name="connsiteX95" fmla="*/ 502365 w 1359767"/>
                                                                                          <a:gd name="connsiteY95" fmla="*/ 2538133 h 3037503"/>
                                                                                          <a:gd name="connsiteX96" fmla="*/ 515065 w 1359767"/>
                                                                                          <a:gd name="connsiteY96" fmla="*/ 2627033 h 3037503"/>
                                                                                          <a:gd name="connsiteX97" fmla="*/ 584915 w 1359767"/>
                                                                                          <a:gd name="connsiteY97" fmla="*/ 2639733 h 3037503"/>
                                                                                          <a:gd name="connsiteX98" fmla="*/ 661115 w 1359767"/>
                                                                                          <a:gd name="connsiteY98" fmla="*/ 2614333 h 3037503"/>
                                                                                          <a:gd name="connsiteX99" fmla="*/ 699215 w 1359767"/>
                                                                                          <a:gd name="connsiteY99" fmla="*/ 2563533 h 3037503"/>
                                                                                          <a:gd name="connsiteX100" fmla="*/ 712153 w 1359767"/>
                                                                                          <a:gd name="connsiteY100" fmla="*/ 2550833 h 3037503"/>
                                                                                          <a:gd name="connsiteX101" fmla="*/ 762715 w 1359767"/>
                                                                                          <a:gd name="connsiteY101" fmla="*/ 2588248 h 3037503"/>
                                                                                          <a:gd name="connsiteX102" fmla="*/ 817242 w 1359767"/>
                                                                                          <a:gd name="connsiteY102" fmla="*/ 2607780 h 3037503"/>
                                                                                          <a:gd name="connsiteX103" fmla="*/ 816559 w 1359767"/>
                                                                                          <a:gd name="connsiteY103" fmla="*/ 2604122 h 3037503"/>
                                                                                          <a:gd name="connsiteX104" fmla="*/ 832565 w 1359767"/>
                                                                                          <a:gd name="connsiteY104" fmla="*/ 2595283 h 3037503"/>
                                                                                          <a:gd name="connsiteX105" fmla="*/ 819865 w 1359767"/>
                                                                                          <a:gd name="connsiteY105" fmla="*/ 2588933 h 3037503"/>
                                                                                          <a:gd name="connsiteX106" fmla="*/ 889879 w 1359767"/>
                                                                                          <a:gd name="connsiteY106" fmla="*/ 2604563 h 3037503"/>
                                                                                          <a:gd name="connsiteX107" fmla="*/ 1017817 w 1359767"/>
                                                                                          <a:gd name="connsiteY107" fmla="*/ 2697645 h 3037503"/>
                                                                                          <a:gd name="connsiteX108" fmla="*/ 1043637 w 1359767"/>
                                                                                          <a:gd name="connsiteY108" fmla="*/ 2710345 h 3037503"/>
                                                                                          <a:gd name="connsiteX109" fmla="*/ 1049341 w 1359767"/>
                                                                                          <a:gd name="connsiteY109" fmla="*/ 2666593 h 3037503"/>
                                                                                          <a:gd name="connsiteX110" fmla="*/ 1023065 w 1359767"/>
                                                                                          <a:gd name="connsiteY110" fmla="*/ 2627033 h 3037503"/>
                                                                                          <a:gd name="connsiteX111" fmla="*/ 1029415 w 1359767"/>
                                                                                          <a:gd name="connsiteY111" fmla="*/ 2620683 h 3037503"/>
                                                                                          <a:gd name="connsiteX112" fmla="*/ 1070820 w 1359767"/>
                                                                                          <a:gd name="connsiteY112" fmla="*/ 2630877 h 3037503"/>
                                                                                          <a:gd name="connsiteX113" fmla="*/ 1164990 w 1359767"/>
                                                                                          <a:gd name="connsiteY113" fmla="*/ 2662234 h 3037503"/>
                                                                                          <a:gd name="connsiteX114" fmla="*/ 1238965 w 1359767"/>
                                                                                          <a:gd name="connsiteY114" fmla="*/ 2741333 h 3037503"/>
                                                                                          <a:gd name="connsiteX115" fmla="*/ 1284224 w 1359767"/>
                                                                                          <a:gd name="connsiteY115" fmla="*/ 2793908 h 3037503"/>
                                                                                          <a:gd name="connsiteX116" fmla="*/ 1355232 w 1359767"/>
                                                                                          <a:gd name="connsiteY116" fmla="*/ 3027990 h 3037503"/>
                                                                                          <a:gd name="connsiteX0" fmla="*/ 1355232 w 1359767"/>
                                                                                          <a:gd name="connsiteY0" fmla="*/ 3027990 h 3037503"/>
                                                                                          <a:gd name="connsiteX1" fmla="*/ 1142635 w 1359767"/>
                                                                                          <a:gd name="connsiteY1" fmla="*/ 2940212 h 3037503"/>
                                                                                          <a:gd name="connsiteX2" fmla="*/ 1016715 w 1359767"/>
                                                                                          <a:gd name="connsiteY2" fmla="*/ 2900083 h 3037503"/>
                                                                                          <a:gd name="connsiteX3" fmla="*/ 1027418 w 1359767"/>
                                                                                          <a:gd name="connsiteY3" fmla="*/ 2908455 h 3037503"/>
                                                                                          <a:gd name="connsiteX4" fmla="*/ 1022566 w 1359767"/>
                                                                                          <a:gd name="connsiteY4" fmla="*/ 2896549 h 3037503"/>
                                                                                          <a:gd name="connsiteX5" fmla="*/ 1034618 w 1359767"/>
                                                                                          <a:gd name="connsiteY5" fmla="*/ 2947198 h 3037503"/>
                                                                                          <a:gd name="connsiteX6" fmla="*/ 1042115 w 1359767"/>
                                                                                          <a:gd name="connsiteY6" fmla="*/ 3036608 h 3037503"/>
                                                                                          <a:gd name="connsiteX7" fmla="*/ 788115 w 1359767"/>
                                                                                          <a:gd name="connsiteY7" fmla="*/ 2887383 h 3037503"/>
                                                                                          <a:gd name="connsiteX8" fmla="*/ 391418 w 1359767"/>
                                                                                          <a:gd name="connsiteY8" fmla="*/ 2654021 h 3037503"/>
                                                                                          <a:gd name="connsiteX9" fmla="*/ 387367 w 1359767"/>
                                                                                          <a:gd name="connsiteY9" fmla="*/ 2688945 h 3037503"/>
                                                                                          <a:gd name="connsiteX10" fmla="*/ 349965 w 1359767"/>
                                                                                          <a:gd name="connsiteY10" fmla="*/ 2728633 h 3037503"/>
                                                                                          <a:gd name="connsiteX11" fmla="*/ 51515 w 1359767"/>
                                                                                          <a:gd name="connsiteY11" fmla="*/ 2595283 h 3037503"/>
                                                                                          <a:gd name="connsiteX12" fmla="*/ 38815 w 1359767"/>
                                                                                          <a:gd name="connsiteY12" fmla="*/ 2557183 h 3037503"/>
                                                                                          <a:gd name="connsiteX13" fmla="*/ 42921 w 1359767"/>
                                                                                          <a:gd name="connsiteY13" fmla="*/ 2512733 h 3037503"/>
                                                                                          <a:gd name="connsiteX14" fmla="*/ 48837 w 1359767"/>
                                                                                          <a:gd name="connsiteY14" fmla="*/ 2476284 h 3037503"/>
                                                                                          <a:gd name="connsiteX15" fmla="*/ 115015 w 1359767"/>
                                                                                          <a:gd name="connsiteY15" fmla="*/ 2284133 h 3037503"/>
                                                                                          <a:gd name="connsiteX16" fmla="*/ 216615 w 1359767"/>
                                                                                          <a:gd name="connsiteY16" fmla="*/ 1941233 h 3037503"/>
                                                                                          <a:gd name="connsiteX17" fmla="*/ 273765 w 1359767"/>
                                                                                          <a:gd name="connsiteY17" fmla="*/ 1801533 h 3037503"/>
                                                                                          <a:gd name="connsiteX18" fmla="*/ 254715 w 1359767"/>
                                                                                          <a:gd name="connsiteY18" fmla="*/ 1680883 h 3037503"/>
                                                                                          <a:gd name="connsiteX19" fmla="*/ 203915 w 1359767"/>
                                                                                          <a:gd name="connsiteY19" fmla="*/ 1611033 h 3037503"/>
                                                                                          <a:gd name="connsiteX20" fmla="*/ 64215 w 1359767"/>
                                                                                          <a:gd name="connsiteY20" fmla="*/ 1522133 h 3037503"/>
                                                                                          <a:gd name="connsiteX21" fmla="*/ 26115 w 1359767"/>
                                                                                          <a:gd name="connsiteY21" fmla="*/ 1464983 h 3037503"/>
                                                                                          <a:gd name="connsiteX22" fmla="*/ 715 w 1359767"/>
                                                                                          <a:gd name="connsiteY22" fmla="*/ 1420533 h 3037503"/>
                                                                                          <a:gd name="connsiteX23" fmla="*/ 13415 w 1359767"/>
                                                                                          <a:gd name="connsiteY23" fmla="*/ 1363383 h 3037503"/>
                                                                                          <a:gd name="connsiteX24" fmla="*/ 76915 w 1359767"/>
                                                                                          <a:gd name="connsiteY24" fmla="*/ 1318933 h 3037503"/>
                                                                                          <a:gd name="connsiteX25" fmla="*/ 210265 w 1359767"/>
                                                                                          <a:gd name="connsiteY25" fmla="*/ 1109383 h 3037503"/>
                                                                                          <a:gd name="connsiteX26" fmla="*/ 330915 w 1359767"/>
                                                                                          <a:gd name="connsiteY26" fmla="*/ 702983 h 3037503"/>
                                                                                          <a:gd name="connsiteX27" fmla="*/ 369015 w 1359767"/>
                                                                                          <a:gd name="connsiteY27" fmla="*/ 372783 h 3037503"/>
                                                                                          <a:gd name="connsiteX28" fmla="*/ 303496 w 1359767"/>
                                                                                          <a:gd name="connsiteY28" fmla="*/ 210019 h 3037503"/>
                                                                                          <a:gd name="connsiteX29" fmla="*/ 267415 w 1359767"/>
                                                                                          <a:gd name="connsiteY29" fmla="*/ 169583 h 3037503"/>
                                                                                          <a:gd name="connsiteX30" fmla="*/ 222965 w 1359767"/>
                                                                                          <a:gd name="connsiteY30" fmla="*/ 144183 h 3037503"/>
                                                                                          <a:gd name="connsiteX31" fmla="*/ 197565 w 1359767"/>
                                                                                          <a:gd name="connsiteY31" fmla="*/ 144183 h 3037503"/>
                                                                                          <a:gd name="connsiteX32" fmla="*/ 216615 w 1359767"/>
                                                                                          <a:gd name="connsiteY32" fmla="*/ 125133 h 3037503"/>
                                                                                          <a:gd name="connsiteX33" fmla="*/ 278260 w 1359767"/>
                                                                                          <a:gd name="connsiteY33" fmla="*/ 67983 h 3037503"/>
                                                                                          <a:gd name="connsiteX34" fmla="*/ 331363 w 1359767"/>
                                                                                          <a:gd name="connsiteY34" fmla="*/ 0 h 3037503"/>
                                                                                          <a:gd name="connsiteX35" fmla="*/ 388778 w 1359767"/>
                                                                                          <a:gd name="connsiteY35" fmla="*/ 37820 h 3037503"/>
                                                                                          <a:gd name="connsiteX36" fmla="*/ 513353 w 1359767"/>
                                                                                          <a:gd name="connsiteY36" fmla="*/ 220383 h 3037503"/>
                                                                                          <a:gd name="connsiteX37" fmla="*/ 583494 w 1359767"/>
                                                                                          <a:gd name="connsiteY37" fmla="*/ 258124 h 3037503"/>
                                                                                          <a:gd name="connsiteX38" fmla="*/ 627522 w 1359767"/>
                                                                                          <a:gd name="connsiteY38" fmla="*/ 310076 h 3037503"/>
                                                                                          <a:gd name="connsiteX39" fmla="*/ 715265 w 1359767"/>
                                                                                          <a:gd name="connsiteY39" fmla="*/ 378220 h 3037503"/>
                                                                                          <a:gd name="connsiteX40" fmla="*/ 773559 w 1359767"/>
                                                                                          <a:gd name="connsiteY40" fmla="*/ 399770 h 3037503"/>
                                                                                          <a:gd name="connsiteX41" fmla="*/ 819508 w 1359767"/>
                                                                                          <a:gd name="connsiteY41" fmla="*/ 413371 h 3037503"/>
                                                                                          <a:gd name="connsiteX42" fmla="*/ 841342 w 1359767"/>
                                                                                          <a:gd name="connsiteY42" fmla="*/ 422789 h 3037503"/>
                                                                                          <a:gd name="connsiteX43" fmla="*/ 836489 w 1359767"/>
                                                                                          <a:gd name="connsiteY43" fmla="*/ 426073 h 3037503"/>
                                                                                          <a:gd name="connsiteX44" fmla="*/ 851615 w 1359767"/>
                                                                                          <a:gd name="connsiteY44" fmla="*/ 429020 h 3037503"/>
                                                                                          <a:gd name="connsiteX45" fmla="*/ 849651 w 1359767"/>
                                                                                          <a:gd name="connsiteY45" fmla="*/ 432308 h 3037503"/>
                                                                                          <a:gd name="connsiteX46" fmla="*/ 861049 w 1359767"/>
                                                                                          <a:gd name="connsiteY46" fmla="*/ 430185 h 3037503"/>
                                                                                          <a:gd name="connsiteX47" fmla="*/ 858558 w 1359767"/>
                                                                                          <a:gd name="connsiteY47" fmla="*/ 417961 h 3037503"/>
                                                                                          <a:gd name="connsiteX48" fmla="*/ 866982 w 1359767"/>
                                                                                          <a:gd name="connsiteY48" fmla="*/ 418021 h 3037503"/>
                                                                                          <a:gd name="connsiteX49" fmla="*/ 710002 w 1359767"/>
                                                                                          <a:gd name="connsiteY49" fmla="*/ 193396 h 3037503"/>
                                                                                          <a:gd name="connsiteX50" fmla="*/ 690594 w 1359767"/>
                                                                                          <a:gd name="connsiteY50" fmla="*/ 186251 h 3037503"/>
                                                                                          <a:gd name="connsiteX51" fmla="*/ 673613 w 1359767"/>
                                                                                          <a:gd name="connsiteY51" fmla="*/ 171964 h 3037503"/>
                                                                                          <a:gd name="connsiteX52" fmla="*/ 663910 w 1359767"/>
                                                                                          <a:gd name="connsiteY52" fmla="*/ 152914 h 3037503"/>
                                                                                          <a:gd name="connsiteX53" fmla="*/ 656632 w 1359767"/>
                                                                                          <a:gd name="connsiteY53" fmla="*/ 129101 h 3037503"/>
                                                                                          <a:gd name="connsiteX54" fmla="*/ 676037 w 1359767"/>
                                                                                          <a:gd name="connsiteY54" fmla="*/ 110053 h 3037503"/>
                                                                                          <a:gd name="connsiteX55" fmla="*/ 693020 w 1359767"/>
                                                                                          <a:gd name="connsiteY55" fmla="*/ 129101 h 3037503"/>
                                                                                          <a:gd name="connsiteX56" fmla="*/ 773071 w 1359767"/>
                                                                                          <a:gd name="connsiteY56" fmla="*/ 195776 h 3037503"/>
                                                                                          <a:gd name="connsiteX57" fmla="*/ 872529 w 1359767"/>
                                                                                          <a:gd name="connsiteY57" fmla="*/ 255308 h 3037503"/>
                                                                                          <a:gd name="connsiteX58" fmla="*/ 901640 w 1359767"/>
                                                                                          <a:gd name="connsiteY58" fmla="*/ 260070 h 3037503"/>
                                                                                          <a:gd name="connsiteX59" fmla="*/ 953204 w 1359767"/>
                                                                                          <a:gd name="connsiteY59" fmla="*/ 347058 h 3037503"/>
                                                                                          <a:gd name="connsiteX60" fmla="*/ 983233 w 1359767"/>
                                                                                          <a:gd name="connsiteY60" fmla="*/ 398658 h 3037503"/>
                                                                                          <a:gd name="connsiteX61" fmla="*/ 1010489 w 1359767"/>
                                                                                          <a:gd name="connsiteY61" fmla="*/ 444855 h 3037503"/>
                                                                                          <a:gd name="connsiteX62" fmla="*/ 1042115 w 1359767"/>
                                                                                          <a:gd name="connsiteY62" fmla="*/ 525183 h 3037503"/>
                                                                                          <a:gd name="connsiteX63" fmla="*/ 1073865 w 1359767"/>
                                                                                          <a:gd name="connsiteY63" fmla="*/ 544233 h 3037503"/>
                                                                                          <a:gd name="connsiteX64" fmla="*/ 1144837 w 1359767"/>
                                                                                          <a:gd name="connsiteY64" fmla="*/ 642403 h 3037503"/>
                                                                                          <a:gd name="connsiteX65" fmla="*/ 1194799 w 1359767"/>
                                                                                          <a:gd name="connsiteY65" fmla="*/ 679567 h 3037503"/>
                                                                                          <a:gd name="connsiteX66" fmla="*/ 1213565 w 1359767"/>
                                                                                          <a:gd name="connsiteY66" fmla="*/ 722033 h 3037503"/>
                                                                                          <a:gd name="connsiteX67" fmla="*/ 1213565 w 1359767"/>
                                                                                          <a:gd name="connsiteY67" fmla="*/ 791883 h 3037503"/>
                                                                                          <a:gd name="connsiteX68" fmla="*/ 1213565 w 1359767"/>
                                                                                          <a:gd name="connsiteY68" fmla="*/ 944283 h 3037503"/>
                                                                                          <a:gd name="connsiteX69" fmla="*/ 1219915 w 1359767"/>
                                                                                          <a:gd name="connsiteY69" fmla="*/ 1058583 h 3037503"/>
                                                                                          <a:gd name="connsiteX70" fmla="*/ 1207215 w 1359767"/>
                                                                                          <a:gd name="connsiteY70" fmla="*/ 1096683 h 3037503"/>
                                                                                          <a:gd name="connsiteX71" fmla="*/ 1004015 w 1359767"/>
                                                                                          <a:gd name="connsiteY71" fmla="*/ 1122083 h 3037503"/>
                                                                                          <a:gd name="connsiteX72" fmla="*/ 902415 w 1359767"/>
                                                                                          <a:gd name="connsiteY72" fmla="*/ 1122083 h 3037503"/>
                                                                                          <a:gd name="connsiteX73" fmla="*/ 794465 w 1359767"/>
                                                                                          <a:gd name="connsiteY73" fmla="*/ 1122083 h 3037503"/>
                                                                                          <a:gd name="connsiteX74" fmla="*/ 737315 w 1359767"/>
                                                                                          <a:gd name="connsiteY74" fmla="*/ 1141133 h 3037503"/>
                                                                                          <a:gd name="connsiteX75" fmla="*/ 724615 w 1359767"/>
                                                                                          <a:gd name="connsiteY75" fmla="*/ 1191933 h 3037503"/>
                                                                                          <a:gd name="connsiteX76" fmla="*/ 724615 w 1359767"/>
                                                                                          <a:gd name="connsiteY76" fmla="*/ 1255433 h 3037503"/>
                                                                                          <a:gd name="connsiteX77" fmla="*/ 724615 w 1359767"/>
                                                                                          <a:gd name="connsiteY77" fmla="*/ 1331633 h 3037503"/>
                                                                                          <a:gd name="connsiteX78" fmla="*/ 743665 w 1359767"/>
                                                                                          <a:gd name="connsiteY78" fmla="*/ 1388783 h 3037503"/>
                                                                                          <a:gd name="connsiteX79" fmla="*/ 756365 w 1359767"/>
                                                                                          <a:gd name="connsiteY79" fmla="*/ 1414183 h 3037503"/>
                                                                                          <a:gd name="connsiteX80" fmla="*/ 767211 w 1359767"/>
                                                                                          <a:gd name="connsiteY80" fmla="*/ 1433233 h 3037503"/>
                                                                                          <a:gd name="connsiteX81" fmla="*/ 770778 w 1359767"/>
                                                                                          <a:gd name="connsiteY81" fmla="*/ 1447520 h 3037503"/>
                                                                                          <a:gd name="connsiteX82" fmla="*/ 759005 w 1359767"/>
                                                                                          <a:gd name="connsiteY82" fmla="*/ 1449108 h 3037503"/>
                                                                                          <a:gd name="connsiteX83" fmla="*/ 759361 w 1359767"/>
                                                                                          <a:gd name="connsiteY83" fmla="*/ 1458633 h 3037503"/>
                                                                                          <a:gd name="connsiteX84" fmla="*/ 769065 w 1359767"/>
                                                                                          <a:gd name="connsiteY84" fmla="*/ 1484033 h 3037503"/>
                                                                                          <a:gd name="connsiteX85" fmla="*/ 769065 w 1359767"/>
                                                                                          <a:gd name="connsiteY85" fmla="*/ 1484033 h 3037503"/>
                                                                                          <a:gd name="connsiteX86" fmla="*/ 769065 w 1359767"/>
                                                                                          <a:gd name="connsiteY86" fmla="*/ 1522133 h 3037503"/>
                                                                                          <a:gd name="connsiteX87" fmla="*/ 686515 w 1359767"/>
                                                                                          <a:gd name="connsiteY87" fmla="*/ 1484033 h 3037503"/>
                                                                                          <a:gd name="connsiteX88" fmla="*/ 591265 w 1359767"/>
                                                                                          <a:gd name="connsiteY88" fmla="*/ 1534833 h 3037503"/>
                                                                                          <a:gd name="connsiteX89" fmla="*/ 483315 w 1359767"/>
                                                                                          <a:gd name="connsiteY89" fmla="*/ 1693583 h 3037503"/>
                                                                                          <a:gd name="connsiteX90" fmla="*/ 476965 w 1359767"/>
                                                                                          <a:gd name="connsiteY90" fmla="*/ 1807883 h 3037503"/>
                                                                                          <a:gd name="connsiteX91" fmla="*/ 502365 w 1359767"/>
                                                                                          <a:gd name="connsiteY91" fmla="*/ 1928533 h 3037503"/>
                                                                                          <a:gd name="connsiteX92" fmla="*/ 502365 w 1359767"/>
                                                                                          <a:gd name="connsiteY92" fmla="*/ 2068233 h 3037503"/>
                                                                                          <a:gd name="connsiteX93" fmla="*/ 502365 w 1359767"/>
                                                                                          <a:gd name="connsiteY93" fmla="*/ 2246033 h 3037503"/>
                                                                                          <a:gd name="connsiteX94" fmla="*/ 502365 w 1359767"/>
                                                                                          <a:gd name="connsiteY94" fmla="*/ 2404783 h 3037503"/>
                                                                                          <a:gd name="connsiteX95" fmla="*/ 502365 w 1359767"/>
                                                                                          <a:gd name="connsiteY95" fmla="*/ 2538133 h 3037503"/>
                                                                                          <a:gd name="connsiteX96" fmla="*/ 515065 w 1359767"/>
                                                                                          <a:gd name="connsiteY96" fmla="*/ 2627033 h 3037503"/>
                                                                                          <a:gd name="connsiteX97" fmla="*/ 584915 w 1359767"/>
                                                                                          <a:gd name="connsiteY97" fmla="*/ 2639733 h 3037503"/>
                                                                                          <a:gd name="connsiteX98" fmla="*/ 661115 w 1359767"/>
                                                                                          <a:gd name="connsiteY98" fmla="*/ 2614333 h 3037503"/>
                                                                                          <a:gd name="connsiteX99" fmla="*/ 699215 w 1359767"/>
                                                                                          <a:gd name="connsiteY99" fmla="*/ 2563533 h 3037503"/>
                                                                                          <a:gd name="connsiteX100" fmla="*/ 712153 w 1359767"/>
                                                                                          <a:gd name="connsiteY100" fmla="*/ 2550833 h 3037503"/>
                                                                                          <a:gd name="connsiteX101" fmla="*/ 762715 w 1359767"/>
                                                                                          <a:gd name="connsiteY101" fmla="*/ 2588248 h 3037503"/>
                                                                                          <a:gd name="connsiteX102" fmla="*/ 817242 w 1359767"/>
                                                                                          <a:gd name="connsiteY102" fmla="*/ 2607780 h 3037503"/>
                                                                                          <a:gd name="connsiteX103" fmla="*/ 816559 w 1359767"/>
                                                                                          <a:gd name="connsiteY103" fmla="*/ 2604122 h 3037503"/>
                                                                                          <a:gd name="connsiteX104" fmla="*/ 832565 w 1359767"/>
                                                                                          <a:gd name="connsiteY104" fmla="*/ 2595283 h 3037503"/>
                                                                                          <a:gd name="connsiteX105" fmla="*/ 819865 w 1359767"/>
                                                                                          <a:gd name="connsiteY105" fmla="*/ 2588933 h 3037503"/>
                                                                                          <a:gd name="connsiteX106" fmla="*/ 889879 w 1359767"/>
                                                                                          <a:gd name="connsiteY106" fmla="*/ 2604563 h 3037503"/>
                                                                                          <a:gd name="connsiteX107" fmla="*/ 1017817 w 1359767"/>
                                                                                          <a:gd name="connsiteY107" fmla="*/ 2697645 h 3037503"/>
                                                                                          <a:gd name="connsiteX108" fmla="*/ 1043637 w 1359767"/>
                                                                                          <a:gd name="connsiteY108" fmla="*/ 2710345 h 3037503"/>
                                                                                          <a:gd name="connsiteX109" fmla="*/ 1049341 w 1359767"/>
                                                                                          <a:gd name="connsiteY109" fmla="*/ 2666593 h 3037503"/>
                                                                                          <a:gd name="connsiteX110" fmla="*/ 1023065 w 1359767"/>
                                                                                          <a:gd name="connsiteY110" fmla="*/ 2627033 h 3037503"/>
                                                                                          <a:gd name="connsiteX111" fmla="*/ 1029415 w 1359767"/>
                                                                                          <a:gd name="connsiteY111" fmla="*/ 2620683 h 3037503"/>
                                                                                          <a:gd name="connsiteX112" fmla="*/ 1067093 w 1359767"/>
                                                                                          <a:gd name="connsiteY112" fmla="*/ 2619904 h 3037503"/>
                                                                                          <a:gd name="connsiteX113" fmla="*/ 1164990 w 1359767"/>
                                                                                          <a:gd name="connsiteY113" fmla="*/ 2662234 h 3037503"/>
                                                                                          <a:gd name="connsiteX114" fmla="*/ 1238965 w 1359767"/>
                                                                                          <a:gd name="connsiteY114" fmla="*/ 2741333 h 3037503"/>
                                                                                          <a:gd name="connsiteX115" fmla="*/ 1284224 w 1359767"/>
                                                                                          <a:gd name="connsiteY115" fmla="*/ 2793908 h 3037503"/>
                                                                                          <a:gd name="connsiteX116" fmla="*/ 1355232 w 1359767"/>
                                                                                          <a:gd name="connsiteY116" fmla="*/ 3027990 h 3037503"/>
                                                                                          <a:gd name="connsiteX0" fmla="*/ 1355232 w 1359767"/>
                                                                                          <a:gd name="connsiteY0" fmla="*/ 3027990 h 3037503"/>
                                                                                          <a:gd name="connsiteX1" fmla="*/ 1142635 w 1359767"/>
                                                                                          <a:gd name="connsiteY1" fmla="*/ 2940212 h 3037503"/>
                                                                                          <a:gd name="connsiteX2" fmla="*/ 1016715 w 1359767"/>
                                                                                          <a:gd name="connsiteY2" fmla="*/ 2900083 h 3037503"/>
                                                                                          <a:gd name="connsiteX3" fmla="*/ 1027418 w 1359767"/>
                                                                                          <a:gd name="connsiteY3" fmla="*/ 2908455 h 3037503"/>
                                                                                          <a:gd name="connsiteX4" fmla="*/ 1022566 w 1359767"/>
                                                                                          <a:gd name="connsiteY4" fmla="*/ 2896549 h 3037503"/>
                                                                                          <a:gd name="connsiteX5" fmla="*/ 1034618 w 1359767"/>
                                                                                          <a:gd name="connsiteY5" fmla="*/ 2947198 h 3037503"/>
                                                                                          <a:gd name="connsiteX6" fmla="*/ 1042115 w 1359767"/>
                                                                                          <a:gd name="connsiteY6" fmla="*/ 3036608 h 3037503"/>
                                                                                          <a:gd name="connsiteX7" fmla="*/ 788115 w 1359767"/>
                                                                                          <a:gd name="connsiteY7" fmla="*/ 2887383 h 3037503"/>
                                                                                          <a:gd name="connsiteX8" fmla="*/ 391418 w 1359767"/>
                                                                                          <a:gd name="connsiteY8" fmla="*/ 2654021 h 3037503"/>
                                                                                          <a:gd name="connsiteX9" fmla="*/ 387367 w 1359767"/>
                                                                                          <a:gd name="connsiteY9" fmla="*/ 2688945 h 3037503"/>
                                                                                          <a:gd name="connsiteX10" fmla="*/ 349965 w 1359767"/>
                                                                                          <a:gd name="connsiteY10" fmla="*/ 2728633 h 3037503"/>
                                                                                          <a:gd name="connsiteX11" fmla="*/ 51515 w 1359767"/>
                                                                                          <a:gd name="connsiteY11" fmla="*/ 2595283 h 3037503"/>
                                                                                          <a:gd name="connsiteX12" fmla="*/ 38815 w 1359767"/>
                                                                                          <a:gd name="connsiteY12" fmla="*/ 2557183 h 3037503"/>
                                                                                          <a:gd name="connsiteX13" fmla="*/ 42921 w 1359767"/>
                                                                                          <a:gd name="connsiteY13" fmla="*/ 2512733 h 3037503"/>
                                                                                          <a:gd name="connsiteX14" fmla="*/ 48837 w 1359767"/>
                                                                                          <a:gd name="connsiteY14" fmla="*/ 2476284 h 3037503"/>
                                                                                          <a:gd name="connsiteX15" fmla="*/ 115015 w 1359767"/>
                                                                                          <a:gd name="connsiteY15" fmla="*/ 2284133 h 3037503"/>
                                                                                          <a:gd name="connsiteX16" fmla="*/ 216615 w 1359767"/>
                                                                                          <a:gd name="connsiteY16" fmla="*/ 1941233 h 3037503"/>
                                                                                          <a:gd name="connsiteX17" fmla="*/ 273765 w 1359767"/>
                                                                                          <a:gd name="connsiteY17" fmla="*/ 1801533 h 3037503"/>
                                                                                          <a:gd name="connsiteX18" fmla="*/ 254715 w 1359767"/>
                                                                                          <a:gd name="connsiteY18" fmla="*/ 1680883 h 3037503"/>
                                                                                          <a:gd name="connsiteX19" fmla="*/ 203915 w 1359767"/>
                                                                                          <a:gd name="connsiteY19" fmla="*/ 1611033 h 3037503"/>
                                                                                          <a:gd name="connsiteX20" fmla="*/ 64215 w 1359767"/>
                                                                                          <a:gd name="connsiteY20" fmla="*/ 1522133 h 3037503"/>
                                                                                          <a:gd name="connsiteX21" fmla="*/ 26115 w 1359767"/>
                                                                                          <a:gd name="connsiteY21" fmla="*/ 1464983 h 3037503"/>
                                                                                          <a:gd name="connsiteX22" fmla="*/ 715 w 1359767"/>
                                                                                          <a:gd name="connsiteY22" fmla="*/ 1420533 h 3037503"/>
                                                                                          <a:gd name="connsiteX23" fmla="*/ 13415 w 1359767"/>
                                                                                          <a:gd name="connsiteY23" fmla="*/ 1363383 h 3037503"/>
                                                                                          <a:gd name="connsiteX24" fmla="*/ 76915 w 1359767"/>
                                                                                          <a:gd name="connsiteY24" fmla="*/ 1318933 h 3037503"/>
                                                                                          <a:gd name="connsiteX25" fmla="*/ 210265 w 1359767"/>
                                                                                          <a:gd name="connsiteY25" fmla="*/ 1109383 h 3037503"/>
                                                                                          <a:gd name="connsiteX26" fmla="*/ 330915 w 1359767"/>
                                                                                          <a:gd name="connsiteY26" fmla="*/ 702983 h 3037503"/>
                                                                                          <a:gd name="connsiteX27" fmla="*/ 369015 w 1359767"/>
                                                                                          <a:gd name="connsiteY27" fmla="*/ 372783 h 3037503"/>
                                                                                          <a:gd name="connsiteX28" fmla="*/ 303496 w 1359767"/>
                                                                                          <a:gd name="connsiteY28" fmla="*/ 210019 h 3037503"/>
                                                                                          <a:gd name="connsiteX29" fmla="*/ 267415 w 1359767"/>
                                                                                          <a:gd name="connsiteY29" fmla="*/ 169583 h 3037503"/>
                                                                                          <a:gd name="connsiteX30" fmla="*/ 222965 w 1359767"/>
                                                                                          <a:gd name="connsiteY30" fmla="*/ 144183 h 3037503"/>
                                                                                          <a:gd name="connsiteX31" fmla="*/ 197565 w 1359767"/>
                                                                                          <a:gd name="connsiteY31" fmla="*/ 144183 h 3037503"/>
                                                                                          <a:gd name="connsiteX32" fmla="*/ 216615 w 1359767"/>
                                                                                          <a:gd name="connsiteY32" fmla="*/ 125133 h 3037503"/>
                                                                                          <a:gd name="connsiteX33" fmla="*/ 278260 w 1359767"/>
                                                                                          <a:gd name="connsiteY33" fmla="*/ 67983 h 3037503"/>
                                                                                          <a:gd name="connsiteX34" fmla="*/ 331363 w 1359767"/>
                                                                                          <a:gd name="connsiteY34" fmla="*/ 0 h 3037503"/>
                                                                                          <a:gd name="connsiteX35" fmla="*/ 388778 w 1359767"/>
                                                                                          <a:gd name="connsiteY35" fmla="*/ 37820 h 3037503"/>
                                                                                          <a:gd name="connsiteX36" fmla="*/ 513353 w 1359767"/>
                                                                                          <a:gd name="connsiteY36" fmla="*/ 220383 h 3037503"/>
                                                                                          <a:gd name="connsiteX37" fmla="*/ 583494 w 1359767"/>
                                                                                          <a:gd name="connsiteY37" fmla="*/ 258124 h 3037503"/>
                                                                                          <a:gd name="connsiteX38" fmla="*/ 627522 w 1359767"/>
                                                                                          <a:gd name="connsiteY38" fmla="*/ 310076 h 3037503"/>
                                                                                          <a:gd name="connsiteX39" fmla="*/ 715265 w 1359767"/>
                                                                                          <a:gd name="connsiteY39" fmla="*/ 378220 h 3037503"/>
                                                                                          <a:gd name="connsiteX40" fmla="*/ 773559 w 1359767"/>
                                                                                          <a:gd name="connsiteY40" fmla="*/ 399770 h 3037503"/>
                                                                                          <a:gd name="connsiteX41" fmla="*/ 819508 w 1359767"/>
                                                                                          <a:gd name="connsiteY41" fmla="*/ 413371 h 3037503"/>
                                                                                          <a:gd name="connsiteX42" fmla="*/ 841342 w 1359767"/>
                                                                                          <a:gd name="connsiteY42" fmla="*/ 422789 h 3037503"/>
                                                                                          <a:gd name="connsiteX43" fmla="*/ 836489 w 1359767"/>
                                                                                          <a:gd name="connsiteY43" fmla="*/ 426073 h 3037503"/>
                                                                                          <a:gd name="connsiteX44" fmla="*/ 851615 w 1359767"/>
                                                                                          <a:gd name="connsiteY44" fmla="*/ 429020 h 3037503"/>
                                                                                          <a:gd name="connsiteX45" fmla="*/ 849651 w 1359767"/>
                                                                                          <a:gd name="connsiteY45" fmla="*/ 432308 h 3037503"/>
                                                                                          <a:gd name="connsiteX46" fmla="*/ 861049 w 1359767"/>
                                                                                          <a:gd name="connsiteY46" fmla="*/ 430185 h 3037503"/>
                                                                                          <a:gd name="connsiteX47" fmla="*/ 858558 w 1359767"/>
                                                                                          <a:gd name="connsiteY47" fmla="*/ 417961 h 3037503"/>
                                                                                          <a:gd name="connsiteX48" fmla="*/ 866982 w 1359767"/>
                                                                                          <a:gd name="connsiteY48" fmla="*/ 418021 h 3037503"/>
                                                                                          <a:gd name="connsiteX49" fmla="*/ 710002 w 1359767"/>
                                                                                          <a:gd name="connsiteY49" fmla="*/ 193396 h 3037503"/>
                                                                                          <a:gd name="connsiteX50" fmla="*/ 690594 w 1359767"/>
                                                                                          <a:gd name="connsiteY50" fmla="*/ 186251 h 3037503"/>
                                                                                          <a:gd name="connsiteX51" fmla="*/ 673613 w 1359767"/>
                                                                                          <a:gd name="connsiteY51" fmla="*/ 171964 h 3037503"/>
                                                                                          <a:gd name="connsiteX52" fmla="*/ 663910 w 1359767"/>
                                                                                          <a:gd name="connsiteY52" fmla="*/ 152914 h 3037503"/>
                                                                                          <a:gd name="connsiteX53" fmla="*/ 656632 w 1359767"/>
                                                                                          <a:gd name="connsiteY53" fmla="*/ 129101 h 3037503"/>
                                                                                          <a:gd name="connsiteX54" fmla="*/ 676037 w 1359767"/>
                                                                                          <a:gd name="connsiteY54" fmla="*/ 110053 h 3037503"/>
                                                                                          <a:gd name="connsiteX55" fmla="*/ 693020 w 1359767"/>
                                                                                          <a:gd name="connsiteY55" fmla="*/ 129101 h 3037503"/>
                                                                                          <a:gd name="connsiteX56" fmla="*/ 773071 w 1359767"/>
                                                                                          <a:gd name="connsiteY56" fmla="*/ 195776 h 3037503"/>
                                                                                          <a:gd name="connsiteX57" fmla="*/ 872529 w 1359767"/>
                                                                                          <a:gd name="connsiteY57" fmla="*/ 255308 h 3037503"/>
                                                                                          <a:gd name="connsiteX58" fmla="*/ 901640 w 1359767"/>
                                                                                          <a:gd name="connsiteY58" fmla="*/ 260070 h 3037503"/>
                                                                                          <a:gd name="connsiteX59" fmla="*/ 953204 w 1359767"/>
                                                                                          <a:gd name="connsiteY59" fmla="*/ 347058 h 3037503"/>
                                                                                          <a:gd name="connsiteX60" fmla="*/ 983233 w 1359767"/>
                                                                                          <a:gd name="connsiteY60" fmla="*/ 398658 h 3037503"/>
                                                                                          <a:gd name="connsiteX61" fmla="*/ 1010489 w 1359767"/>
                                                                                          <a:gd name="connsiteY61" fmla="*/ 444855 h 3037503"/>
                                                                                          <a:gd name="connsiteX62" fmla="*/ 1042115 w 1359767"/>
                                                                                          <a:gd name="connsiteY62" fmla="*/ 525183 h 3037503"/>
                                                                                          <a:gd name="connsiteX63" fmla="*/ 1073865 w 1359767"/>
                                                                                          <a:gd name="connsiteY63" fmla="*/ 544233 h 3037503"/>
                                                                                          <a:gd name="connsiteX64" fmla="*/ 1144837 w 1359767"/>
                                                                                          <a:gd name="connsiteY64" fmla="*/ 642403 h 3037503"/>
                                                                                          <a:gd name="connsiteX65" fmla="*/ 1194799 w 1359767"/>
                                                                                          <a:gd name="connsiteY65" fmla="*/ 679567 h 3037503"/>
                                                                                          <a:gd name="connsiteX66" fmla="*/ 1213565 w 1359767"/>
                                                                                          <a:gd name="connsiteY66" fmla="*/ 722033 h 3037503"/>
                                                                                          <a:gd name="connsiteX67" fmla="*/ 1213565 w 1359767"/>
                                                                                          <a:gd name="connsiteY67" fmla="*/ 791883 h 3037503"/>
                                                                                          <a:gd name="connsiteX68" fmla="*/ 1213565 w 1359767"/>
                                                                                          <a:gd name="connsiteY68" fmla="*/ 944283 h 3037503"/>
                                                                                          <a:gd name="connsiteX69" fmla="*/ 1219915 w 1359767"/>
                                                                                          <a:gd name="connsiteY69" fmla="*/ 1058583 h 3037503"/>
                                                                                          <a:gd name="connsiteX70" fmla="*/ 1207215 w 1359767"/>
                                                                                          <a:gd name="connsiteY70" fmla="*/ 1096683 h 3037503"/>
                                                                                          <a:gd name="connsiteX71" fmla="*/ 1004015 w 1359767"/>
                                                                                          <a:gd name="connsiteY71" fmla="*/ 1122083 h 3037503"/>
                                                                                          <a:gd name="connsiteX72" fmla="*/ 902415 w 1359767"/>
                                                                                          <a:gd name="connsiteY72" fmla="*/ 1122083 h 3037503"/>
                                                                                          <a:gd name="connsiteX73" fmla="*/ 794465 w 1359767"/>
                                                                                          <a:gd name="connsiteY73" fmla="*/ 1122083 h 3037503"/>
                                                                                          <a:gd name="connsiteX74" fmla="*/ 737315 w 1359767"/>
                                                                                          <a:gd name="connsiteY74" fmla="*/ 1141133 h 3037503"/>
                                                                                          <a:gd name="connsiteX75" fmla="*/ 724615 w 1359767"/>
                                                                                          <a:gd name="connsiteY75" fmla="*/ 1191933 h 3037503"/>
                                                                                          <a:gd name="connsiteX76" fmla="*/ 724615 w 1359767"/>
                                                                                          <a:gd name="connsiteY76" fmla="*/ 1255433 h 3037503"/>
                                                                                          <a:gd name="connsiteX77" fmla="*/ 724615 w 1359767"/>
                                                                                          <a:gd name="connsiteY77" fmla="*/ 1331633 h 3037503"/>
                                                                                          <a:gd name="connsiteX78" fmla="*/ 743665 w 1359767"/>
                                                                                          <a:gd name="connsiteY78" fmla="*/ 1388783 h 3037503"/>
                                                                                          <a:gd name="connsiteX79" fmla="*/ 756365 w 1359767"/>
                                                                                          <a:gd name="connsiteY79" fmla="*/ 1414183 h 3037503"/>
                                                                                          <a:gd name="connsiteX80" fmla="*/ 767211 w 1359767"/>
                                                                                          <a:gd name="connsiteY80" fmla="*/ 1433233 h 3037503"/>
                                                                                          <a:gd name="connsiteX81" fmla="*/ 770778 w 1359767"/>
                                                                                          <a:gd name="connsiteY81" fmla="*/ 1447520 h 3037503"/>
                                                                                          <a:gd name="connsiteX82" fmla="*/ 759005 w 1359767"/>
                                                                                          <a:gd name="connsiteY82" fmla="*/ 1449108 h 3037503"/>
                                                                                          <a:gd name="connsiteX83" fmla="*/ 759361 w 1359767"/>
                                                                                          <a:gd name="connsiteY83" fmla="*/ 1458633 h 3037503"/>
                                                                                          <a:gd name="connsiteX84" fmla="*/ 769065 w 1359767"/>
                                                                                          <a:gd name="connsiteY84" fmla="*/ 1484033 h 3037503"/>
                                                                                          <a:gd name="connsiteX85" fmla="*/ 769065 w 1359767"/>
                                                                                          <a:gd name="connsiteY85" fmla="*/ 1484033 h 3037503"/>
                                                                                          <a:gd name="connsiteX86" fmla="*/ 769065 w 1359767"/>
                                                                                          <a:gd name="connsiteY86" fmla="*/ 1522133 h 3037503"/>
                                                                                          <a:gd name="connsiteX87" fmla="*/ 686515 w 1359767"/>
                                                                                          <a:gd name="connsiteY87" fmla="*/ 1484033 h 3037503"/>
                                                                                          <a:gd name="connsiteX88" fmla="*/ 591265 w 1359767"/>
                                                                                          <a:gd name="connsiteY88" fmla="*/ 1534833 h 3037503"/>
                                                                                          <a:gd name="connsiteX89" fmla="*/ 483315 w 1359767"/>
                                                                                          <a:gd name="connsiteY89" fmla="*/ 1693583 h 3037503"/>
                                                                                          <a:gd name="connsiteX90" fmla="*/ 476965 w 1359767"/>
                                                                                          <a:gd name="connsiteY90" fmla="*/ 1807883 h 3037503"/>
                                                                                          <a:gd name="connsiteX91" fmla="*/ 502365 w 1359767"/>
                                                                                          <a:gd name="connsiteY91" fmla="*/ 1928533 h 3037503"/>
                                                                                          <a:gd name="connsiteX92" fmla="*/ 502365 w 1359767"/>
                                                                                          <a:gd name="connsiteY92" fmla="*/ 2068233 h 3037503"/>
                                                                                          <a:gd name="connsiteX93" fmla="*/ 502365 w 1359767"/>
                                                                                          <a:gd name="connsiteY93" fmla="*/ 2246033 h 3037503"/>
                                                                                          <a:gd name="connsiteX94" fmla="*/ 502365 w 1359767"/>
                                                                                          <a:gd name="connsiteY94" fmla="*/ 2404783 h 3037503"/>
                                                                                          <a:gd name="connsiteX95" fmla="*/ 502365 w 1359767"/>
                                                                                          <a:gd name="connsiteY95" fmla="*/ 2538133 h 3037503"/>
                                                                                          <a:gd name="connsiteX96" fmla="*/ 515065 w 1359767"/>
                                                                                          <a:gd name="connsiteY96" fmla="*/ 2627033 h 3037503"/>
                                                                                          <a:gd name="connsiteX97" fmla="*/ 584915 w 1359767"/>
                                                                                          <a:gd name="connsiteY97" fmla="*/ 2639733 h 3037503"/>
                                                                                          <a:gd name="connsiteX98" fmla="*/ 661115 w 1359767"/>
                                                                                          <a:gd name="connsiteY98" fmla="*/ 2614333 h 3037503"/>
                                                                                          <a:gd name="connsiteX99" fmla="*/ 699215 w 1359767"/>
                                                                                          <a:gd name="connsiteY99" fmla="*/ 2563533 h 3037503"/>
                                                                                          <a:gd name="connsiteX100" fmla="*/ 712153 w 1359767"/>
                                                                                          <a:gd name="connsiteY100" fmla="*/ 2550833 h 3037503"/>
                                                                                          <a:gd name="connsiteX101" fmla="*/ 762715 w 1359767"/>
                                                                                          <a:gd name="connsiteY101" fmla="*/ 2588248 h 3037503"/>
                                                                                          <a:gd name="connsiteX102" fmla="*/ 817242 w 1359767"/>
                                                                                          <a:gd name="connsiteY102" fmla="*/ 2607780 h 3037503"/>
                                                                                          <a:gd name="connsiteX103" fmla="*/ 816559 w 1359767"/>
                                                                                          <a:gd name="connsiteY103" fmla="*/ 2604122 h 3037503"/>
                                                                                          <a:gd name="connsiteX104" fmla="*/ 832565 w 1359767"/>
                                                                                          <a:gd name="connsiteY104" fmla="*/ 2595283 h 3037503"/>
                                                                                          <a:gd name="connsiteX105" fmla="*/ 819865 w 1359767"/>
                                                                                          <a:gd name="connsiteY105" fmla="*/ 2588933 h 3037503"/>
                                                                                          <a:gd name="connsiteX106" fmla="*/ 889879 w 1359767"/>
                                                                                          <a:gd name="connsiteY106" fmla="*/ 2604563 h 3037503"/>
                                                                                          <a:gd name="connsiteX107" fmla="*/ 1017817 w 1359767"/>
                                                                                          <a:gd name="connsiteY107" fmla="*/ 2697645 h 3037503"/>
                                                                                          <a:gd name="connsiteX108" fmla="*/ 1043637 w 1359767"/>
                                                                                          <a:gd name="connsiteY108" fmla="*/ 2710345 h 3037503"/>
                                                                                          <a:gd name="connsiteX109" fmla="*/ 1049341 w 1359767"/>
                                                                                          <a:gd name="connsiteY109" fmla="*/ 2666593 h 3037503"/>
                                                                                          <a:gd name="connsiteX110" fmla="*/ 1023065 w 1359767"/>
                                                                                          <a:gd name="connsiteY110" fmla="*/ 2627033 h 3037503"/>
                                                                                          <a:gd name="connsiteX111" fmla="*/ 1029415 w 1359767"/>
                                                                                          <a:gd name="connsiteY111" fmla="*/ 2620683 h 3037503"/>
                                                                                          <a:gd name="connsiteX112" fmla="*/ 1067093 w 1359767"/>
                                                                                          <a:gd name="connsiteY112" fmla="*/ 2619904 h 3037503"/>
                                                                                          <a:gd name="connsiteX113" fmla="*/ 1164990 w 1359767"/>
                                                                                          <a:gd name="connsiteY113" fmla="*/ 2662234 h 3037503"/>
                                                                                          <a:gd name="connsiteX114" fmla="*/ 1246417 w 1359767"/>
                                                                                          <a:gd name="connsiteY114" fmla="*/ 2730360 h 3037503"/>
                                                                                          <a:gd name="connsiteX115" fmla="*/ 1284224 w 1359767"/>
                                                                                          <a:gd name="connsiteY115" fmla="*/ 2793908 h 3037503"/>
                                                                                          <a:gd name="connsiteX116" fmla="*/ 1355232 w 1359767"/>
                                                                                          <a:gd name="connsiteY116" fmla="*/ 3027990 h 3037503"/>
                                                                                          <a:gd name="connsiteX0" fmla="*/ 1355232 w 1359767"/>
                                                                                          <a:gd name="connsiteY0" fmla="*/ 3027990 h 3037503"/>
                                                                                          <a:gd name="connsiteX1" fmla="*/ 1142635 w 1359767"/>
                                                                                          <a:gd name="connsiteY1" fmla="*/ 2940212 h 3037503"/>
                                                                                          <a:gd name="connsiteX2" fmla="*/ 1016715 w 1359767"/>
                                                                                          <a:gd name="connsiteY2" fmla="*/ 2900083 h 3037503"/>
                                                                                          <a:gd name="connsiteX3" fmla="*/ 1027418 w 1359767"/>
                                                                                          <a:gd name="connsiteY3" fmla="*/ 2908455 h 3037503"/>
                                                                                          <a:gd name="connsiteX4" fmla="*/ 1022566 w 1359767"/>
                                                                                          <a:gd name="connsiteY4" fmla="*/ 2896549 h 3037503"/>
                                                                                          <a:gd name="connsiteX5" fmla="*/ 1034618 w 1359767"/>
                                                                                          <a:gd name="connsiteY5" fmla="*/ 2947198 h 3037503"/>
                                                                                          <a:gd name="connsiteX6" fmla="*/ 1042115 w 1359767"/>
                                                                                          <a:gd name="connsiteY6" fmla="*/ 3036608 h 3037503"/>
                                                                                          <a:gd name="connsiteX7" fmla="*/ 788115 w 1359767"/>
                                                                                          <a:gd name="connsiteY7" fmla="*/ 2887383 h 3037503"/>
                                                                                          <a:gd name="connsiteX8" fmla="*/ 391418 w 1359767"/>
                                                                                          <a:gd name="connsiteY8" fmla="*/ 2654021 h 3037503"/>
                                                                                          <a:gd name="connsiteX9" fmla="*/ 387367 w 1359767"/>
                                                                                          <a:gd name="connsiteY9" fmla="*/ 2688945 h 3037503"/>
                                                                                          <a:gd name="connsiteX10" fmla="*/ 349965 w 1359767"/>
                                                                                          <a:gd name="connsiteY10" fmla="*/ 2728633 h 3037503"/>
                                                                                          <a:gd name="connsiteX11" fmla="*/ 51515 w 1359767"/>
                                                                                          <a:gd name="connsiteY11" fmla="*/ 2595283 h 3037503"/>
                                                                                          <a:gd name="connsiteX12" fmla="*/ 38815 w 1359767"/>
                                                                                          <a:gd name="connsiteY12" fmla="*/ 2557183 h 3037503"/>
                                                                                          <a:gd name="connsiteX13" fmla="*/ 42921 w 1359767"/>
                                                                                          <a:gd name="connsiteY13" fmla="*/ 2512733 h 3037503"/>
                                                                                          <a:gd name="connsiteX14" fmla="*/ 48837 w 1359767"/>
                                                                                          <a:gd name="connsiteY14" fmla="*/ 2476284 h 3037503"/>
                                                                                          <a:gd name="connsiteX15" fmla="*/ 115015 w 1359767"/>
                                                                                          <a:gd name="connsiteY15" fmla="*/ 2284133 h 3037503"/>
                                                                                          <a:gd name="connsiteX16" fmla="*/ 216615 w 1359767"/>
                                                                                          <a:gd name="connsiteY16" fmla="*/ 1941233 h 3037503"/>
                                                                                          <a:gd name="connsiteX17" fmla="*/ 273765 w 1359767"/>
                                                                                          <a:gd name="connsiteY17" fmla="*/ 1801533 h 3037503"/>
                                                                                          <a:gd name="connsiteX18" fmla="*/ 254715 w 1359767"/>
                                                                                          <a:gd name="connsiteY18" fmla="*/ 1680883 h 3037503"/>
                                                                                          <a:gd name="connsiteX19" fmla="*/ 203915 w 1359767"/>
                                                                                          <a:gd name="connsiteY19" fmla="*/ 1611033 h 3037503"/>
                                                                                          <a:gd name="connsiteX20" fmla="*/ 64215 w 1359767"/>
                                                                                          <a:gd name="connsiteY20" fmla="*/ 1522133 h 3037503"/>
                                                                                          <a:gd name="connsiteX21" fmla="*/ 26115 w 1359767"/>
                                                                                          <a:gd name="connsiteY21" fmla="*/ 1464983 h 3037503"/>
                                                                                          <a:gd name="connsiteX22" fmla="*/ 715 w 1359767"/>
                                                                                          <a:gd name="connsiteY22" fmla="*/ 1420533 h 3037503"/>
                                                                                          <a:gd name="connsiteX23" fmla="*/ 13415 w 1359767"/>
                                                                                          <a:gd name="connsiteY23" fmla="*/ 1363383 h 3037503"/>
                                                                                          <a:gd name="connsiteX24" fmla="*/ 76915 w 1359767"/>
                                                                                          <a:gd name="connsiteY24" fmla="*/ 1318933 h 3037503"/>
                                                                                          <a:gd name="connsiteX25" fmla="*/ 210265 w 1359767"/>
                                                                                          <a:gd name="connsiteY25" fmla="*/ 1109383 h 3037503"/>
                                                                                          <a:gd name="connsiteX26" fmla="*/ 330915 w 1359767"/>
                                                                                          <a:gd name="connsiteY26" fmla="*/ 702983 h 3037503"/>
                                                                                          <a:gd name="connsiteX27" fmla="*/ 369015 w 1359767"/>
                                                                                          <a:gd name="connsiteY27" fmla="*/ 372783 h 3037503"/>
                                                                                          <a:gd name="connsiteX28" fmla="*/ 303496 w 1359767"/>
                                                                                          <a:gd name="connsiteY28" fmla="*/ 210019 h 3037503"/>
                                                                                          <a:gd name="connsiteX29" fmla="*/ 267415 w 1359767"/>
                                                                                          <a:gd name="connsiteY29" fmla="*/ 169583 h 3037503"/>
                                                                                          <a:gd name="connsiteX30" fmla="*/ 222965 w 1359767"/>
                                                                                          <a:gd name="connsiteY30" fmla="*/ 144183 h 3037503"/>
                                                                                          <a:gd name="connsiteX31" fmla="*/ 197565 w 1359767"/>
                                                                                          <a:gd name="connsiteY31" fmla="*/ 144183 h 3037503"/>
                                                                                          <a:gd name="connsiteX32" fmla="*/ 216615 w 1359767"/>
                                                                                          <a:gd name="connsiteY32" fmla="*/ 125133 h 3037503"/>
                                                                                          <a:gd name="connsiteX33" fmla="*/ 278260 w 1359767"/>
                                                                                          <a:gd name="connsiteY33" fmla="*/ 67983 h 3037503"/>
                                                                                          <a:gd name="connsiteX34" fmla="*/ 331363 w 1359767"/>
                                                                                          <a:gd name="connsiteY34" fmla="*/ 0 h 3037503"/>
                                                                                          <a:gd name="connsiteX35" fmla="*/ 388778 w 1359767"/>
                                                                                          <a:gd name="connsiteY35" fmla="*/ 37820 h 3037503"/>
                                                                                          <a:gd name="connsiteX36" fmla="*/ 513353 w 1359767"/>
                                                                                          <a:gd name="connsiteY36" fmla="*/ 220383 h 3037503"/>
                                                                                          <a:gd name="connsiteX37" fmla="*/ 583494 w 1359767"/>
                                                                                          <a:gd name="connsiteY37" fmla="*/ 258124 h 3037503"/>
                                                                                          <a:gd name="connsiteX38" fmla="*/ 627522 w 1359767"/>
                                                                                          <a:gd name="connsiteY38" fmla="*/ 310076 h 3037503"/>
                                                                                          <a:gd name="connsiteX39" fmla="*/ 715265 w 1359767"/>
                                                                                          <a:gd name="connsiteY39" fmla="*/ 378220 h 3037503"/>
                                                                                          <a:gd name="connsiteX40" fmla="*/ 773559 w 1359767"/>
                                                                                          <a:gd name="connsiteY40" fmla="*/ 399770 h 3037503"/>
                                                                                          <a:gd name="connsiteX41" fmla="*/ 819508 w 1359767"/>
                                                                                          <a:gd name="connsiteY41" fmla="*/ 413371 h 3037503"/>
                                                                                          <a:gd name="connsiteX42" fmla="*/ 841342 w 1359767"/>
                                                                                          <a:gd name="connsiteY42" fmla="*/ 422789 h 3037503"/>
                                                                                          <a:gd name="connsiteX43" fmla="*/ 836489 w 1359767"/>
                                                                                          <a:gd name="connsiteY43" fmla="*/ 426073 h 3037503"/>
                                                                                          <a:gd name="connsiteX44" fmla="*/ 851615 w 1359767"/>
                                                                                          <a:gd name="connsiteY44" fmla="*/ 429020 h 3037503"/>
                                                                                          <a:gd name="connsiteX45" fmla="*/ 849651 w 1359767"/>
                                                                                          <a:gd name="connsiteY45" fmla="*/ 432308 h 3037503"/>
                                                                                          <a:gd name="connsiteX46" fmla="*/ 861049 w 1359767"/>
                                                                                          <a:gd name="connsiteY46" fmla="*/ 430185 h 3037503"/>
                                                                                          <a:gd name="connsiteX47" fmla="*/ 858558 w 1359767"/>
                                                                                          <a:gd name="connsiteY47" fmla="*/ 417961 h 3037503"/>
                                                                                          <a:gd name="connsiteX48" fmla="*/ 866982 w 1359767"/>
                                                                                          <a:gd name="connsiteY48" fmla="*/ 418021 h 3037503"/>
                                                                                          <a:gd name="connsiteX49" fmla="*/ 710002 w 1359767"/>
                                                                                          <a:gd name="connsiteY49" fmla="*/ 193396 h 3037503"/>
                                                                                          <a:gd name="connsiteX50" fmla="*/ 690594 w 1359767"/>
                                                                                          <a:gd name="connsiteY50" fmla="*/ 186251 h 3037503"/>
                                                                                          <a:gd name="connsiteX51" fmla="*/ 673613 w 1359767"/>
                                                                                          <a:gd name="connsiteY51" fmla="*/ 171964 h 3037503"/>
                                                                                          <a:gd name="connsiteX52" fmla="*/ 663910 w 1359767"/>
                                                                                          <a:gd name="connsiteY52" fmla="*/ 152914 h 3037503"/>
                                                                                          <a:gd name="connsiteX53" fmla="*/ 656632 w 1359767"/>
                                                                                          <a:gd name="connsiteY53" fmla="*/ 129101 h 3037503"/>
                                                                                          <a:gd name="connsiteX54" fmla="*/ 676037 w 1359767"/>
                                                                                          <a:gd name="connsiteY54" fmla="*/ 110053 h 3037503"/>
                                                                                          <a:gd name="connsiteX55" fmla="*/ 693020 w 1359767"/>
                                                                                          <a:gd name="connsiteY55" fmla="*/ 129101 h 3037503"/>
                                                                                          <a:gd name="connsiteX56" fmla="*/ 773071 w 1359767"/>
                                                                                          <a:gd name="connsiteY56" fmla="*/ 195776 h 3037503"/>
                                                                                          <a:gd name="connsiteX57" fmla="*/ 872529 w 1359767"/>
                                                                                          <a:gd name="connsiteY57" fmla="*/ 255308 h 3037503"/>
                                                                                          <a:gd name="connsiteX58" fmla="*/ 901640 w 1359767"/>
                                                                                          <a:gd name="connsiteY58" fmla="*/ 260070 h 3037503"/>
                                                                                          <a:gd name="connsiteX59" fmla="*/ 953204 w 1359767"/>
                                                                                          <a:gd name="connsiteY59" fmla="*/ 347058 h 3037503"/>
                                                                                          <a:gd name="connsiteX60" fmla="*/ 983233 w 1359767"/>
                                                                                          <a:gd name="connsiteY60" fmla="*/ 398658 h 3037503"/>
                                                                                          <a:gd name="connsiteX61" fmla="*/ 1010489 w 1359767"/>
                                                                                          <a:gd name="connsiteY61" fmla="*/ 444855 h 3037503"/>
                                                                                          <a:gd name="connsiteX62" fmla="*/ 1042115 w 1359767"/>
                                                                                          <a:gd name="connsiteY62" fmla="*/ 525183 h 3037503"/>
                                                                                          <a:gd name="connsiteX63" fmla="*/ 1073865 w 1359767"/>
                                                                                          <a:gd name="connsiteY63" fmla="*/ 544233 h 3037503"/>
                                                                                          <a:gd name="connsiteX64" fmla="*/ 1144837 w 1359767"/>
                                                                                          <a:gd name="connsiteY64" fmla="*/ 642403 h 3037503"/>
                                                                                          <a:gd name="connsiteX65" fmla="*/ 1194799 w 1359767"/>
                                                                                          <a:gd name="connsiteY65" fmla="*/ 679567 h 3037503"/>
                                                                                          <a:gd name="connsiteX66" fmla="*/ 1213565 w 1359767"/>
                                                                                          <a:gd name="connsiteY66" fmla="*/ 722033 h 3037503"/>
                                                                                          <a:gd name="connsiteX67" fmla="*/ 1213565 w 1359767"/>
                                                                                          <a:gd name="connsiteY67" fmla="*/ 791883 h 3037503"/>
                                                                                          <a:gd name="connsiteX68" fmla="*/ 1213565 w 1359767"/>
                                                                                          <a:gd name="connsiteY68" fmla="*/ 944283 h 3037503"/>
                                                                                          <a:gd name="connsiteX69" fmla="*/ 1219915 w 1359767"/>
                                                                                          <a:gd name="connsiteY69" fmla="*/ 1058583 h 3037503"/>
                                                                                          <a:gd name="connsiteX70" fmla="*/ 1207215 w 1359767"/>
                                                                                          <a:gd name="connsiteY70" fmla="*/ 1096683 h 3037503"/>
                                                                                          <a:gd name="connsiteX71" fmla="*/ 1004015 w 1359767"/>
                                                                                          <a:gd name="connsiteY71" fmla="*/ 1122083 h 3037503"/>
                                                                                          <a:gd name="connsiteX72" fmla="*/ 902415 w 1359767"/>
                                                                                          <a:gd name="connsiteY72" fmla="*/ 1122083 h 3037503"/>
                                                                                          <a:gd name="connsiteX73" fmla="*/ 794465 w 1359767"/>
                                                                                          <a:gd name="connsiteY73" fmla="*/ 1122083 h 3037503"/>
                                                                                          <a:gd name="connsiteX74" fmla="*/ 737315 w 1359767"/>
                                                                                          <a:gd name="connsiteY74" fmla="*/ 1141133 h 3037503"/>
                                                                                          <a:gd name="connsiteX75" fmla="*/ 724615 w 1359767"/>
                                                                                          <a:gd name="connsiteY75" fmla="*/ 1191933 h 3037503"/>
                                                                                          <a:gd name="connsiteX76" fmla="*/ 724615 w 1359767"/>
                                                                                          <a:gd name="connsiteY76" fmla="*/ 1255433 h 3037503"/>
                                                                                          <a:gd name="connsiteX77" fmla="*/ 724615 w 1359767"/>
                                                                                          <a:gd name="connsiteY77" fmla="*/ 1331633 h 3037503"/>
                                                                                          <a:gd name="connsiteX78" fmla="*/ 743665 w 1359767"/>
                                                                                          <a:gd name="connsiteY78" fmla="*/ 1388783 h 3037503"/>
                                                                                          <a:gd name="connsiteX79" fmla="*/ 756365 w 1359767"/>
                                                                                          <a:gd name="connsiteY79" fmla="*/ 1414183 h 3037503"/>
                                                                                          <a:gd name="connsiteX80" fmla="*/ 767211 w 1359767"/>
                                                                                          <a:gd name="connsiteY80" fmla="*/ 1433233 h 3037503"/>
                                                                                          <a:gd name="connsiteX81" fmla="*/ 770778 w 1359767"/>
                                                                                          <a:gd name="connsiteY81" fmla="*/ 1447520 h 3037503"/>
                                                                                          <a:gd name="connsiteX82" fmla="*/ 759005 w 1359767"/>
                                                                                          <a:gd name="connsiteY82" fmla="*/ 1449108 h 3037503"/>
                                                                                          <a:gd name="connsiteX83" fmla="*/ 759361 w 1359767"/>
                                                                                          <a:gd name="connsiteY83" fmla="*/ 1458633 h 3037503"/>
                                                                                          <a:gd name="connsiteX84" fmla="*/ 769065 w 1359767"/>
                                                                                          <a:gd name="connsiteY84" fmla="*/ 1484033 h 3037503"/>
                                                                                          <a:gd name="connsiteX85" fmla="*/ 769065 w 1359767"/>
                                                                                          <a:gd name="connsiteY85" fmla="*/ 1484033 h 3037503"/>
                                                                                          <a:gd name="connsiteX86" fmla="*/ 769065 w 1359767"/>
                                                                                          <a:gd name="connsiteY86" fmla="*/ 1522133 h 3037503"/>
                                                                                          <a:gd name="connsiteX87" fmla="*/ 686515 w 1359767"/>
                                                                                          <a:gd name="connsiteY87" fmla="*/ 1484033 h 3037503"/>
                                                                                          <a:gd name="connsiteX88" fmla="*/ 591265 w 1359767"/>
                                                                                          <a:gd name="connsiteY88" fmla="*/ 1534833 h 3037503"/>
                                                                                          <a:gd name="connsiteX89" fmla="*/ 483315 w 1359767"/>
                                                                                          <a:gd name="connsiteY89" fmla="*/ 1693583 h 3037503"/>
                                                                                          <a:gd name="connsiteX90" fmla="*/ 476965 w 1359767"/>
                                                                                          <a:gd name="connsiteY90" fmla="*/ 1807883 h 3037503"/>
                                                                                          <a:gd name="connsiteX91" fmla="*/ 502365 w 1359767"/>
                                                                                          <a:gd name="connsiteY91" fmla="*/ 1928533 h 3037503"/>
                                                                                          <a:gd name="connsiteX92" fmla="*/ 502365 w 1359767"/>
                                                                                          <a:gd name="connsiteY92" fmla="*/ 2068233 h 3037503"/>
                                                                                          <a:gd name="connsiteX93" fmla="*/ 502365 w 1359767"/>
                                                                                          <a:gd name="connsiteY93" fmla="*/ 2246033 h 3037503"/>
                                                                                          <a:gd name="connsiteX94" fmla="*/ 502365 w 1359767"/>
                                                                                          <a:gd name="connsiteY94" fmla="*/ 2404783 h 3037503"/>
                                                                                          <a:gd name="connsiteX95" fmla="*/ 502365 w 1359767"/>
                                                                                          <a:gd name="connsiteY95" fmla="*/ 2538133 h 3037503"/>
                                                                                          <a:gd name="connsiteX96" fmla="*/ 515065 w 1359767"/>
                                                                                          <a:gd name="connsiteY96" fmla="*/ 2627033 h 3037503"/>
                                                                                          <a:gd name="connsiteX97" fmla="*/ 584915 w 1359767"/>
                                                                                          <a:gd name="connsiteY97" fmla="*/ 2639733 h 3037503"/>
                                                                                          <a:gd name="connsiteX98" fmla="*/ 661115 w 1359767"/>
                                                                                          <a:gd name="connsiteY98" fmla="*/ 2614333 h 3037503"/>
                                                                                          <a:gd name="connsiteX99" fmla="*/ 699215 w 1359767"/>
                                                                                          <a:gd name="connsiteY99" fmla="*/ 2563533 h 3037503"/>
                                                                                          <a:gd name="connsiteX100" fmla="*/ 712153 w 1359767"/>
                                                                                          <a:gd name="connsiteY100" fmla="*/ 2550833 h 3037503"/>
                                                                                          <a:gd name="connsiteX101" fmla="*/ 762715 w 1359767"/>
                                                                                          <a:gd name="connsiteY101" fmla="*/ 2588248 h 3037503"/>
                                                                                          <a:gd name="connsiteX102" fmla="*/ 817242 w 1359767"/>
                                                                                          <a:gd name="connsiteY102" fmla="*/ 2607780 h 3037503"/>
                                                                                          <a:gd name="connsiteX103" fmla="*/ 816559 w 1359767"/>
                                                                                          <a:gd name="connsiteY103" fmla="*/ 2604122 h 3037503"/>
                                                                                          <a:gd name="connsiteX104" fmla="*/ 832565 w 1359767"/>
                                                                                          <a:gd name="connsiteY104" fmla="*/ 2595283 h 3037503"/>
                                                                                          <a:gd name="connsiteX105" fmla="*/ 819865 w 1359767"/>
                                                                                          <a:gd name="connsiteY105" fmla="*/ 2588933 h 3037503"/>
                                                                                          <a:gd name="connsiteX106" fmla="*/ 889879 w 1359767"/>
                                                                                          <a:gd name="connsiteY106" fmla="*/ 2604563 h 3037503"/>
                                                                                          <a:gd name="connsiteX107" fmla="*/ 1017817 w 1359767"/>
                                                                                          <a:gd name="connsiteY107" fmla="*/ 2697645 h 3037503"/>
                                                                                          <a:gd name="connsiteX108" fmla="*/ 1043637 w 1359767"/>
                                                                                          <a:gd name="connsiteY108" fmla="*/ 2710345 h 3037503"/>
                                                                                          <a:gd name="connsiteX109" fmla="*/ 1049341 w 1359767"/>
                                                                                          <a:gd name="connsiteY109" fmla="*/ 2666593 h 3037503"/>
                                                                                          <a:gd name="connsiteX110" fmla="*/ 1023065 w 1359767"/>
                                                                                          <a:gd name="connsiteY110" fmla="*/ 2627033 h 3037503"/>
                                                                                          <a:gd name="connsiteX111" fmla="*/ 1029415 w 1359767"/>
                                                                                          <a:gd name="connsiteY111" fmla="*/ 2620683 h 3037503"/>
                                                                                          <a:gd name="connsiteX112" fmla="*/ 1067093 w 1359767"/>
                                                                                          <a:gd name="connsiteY112" fmla="*/ 2619904 h 3037503"/>
                                                                                          <a:gd name="connsiteX113" fmla="*/ 1164990 w 1359767"/>
                                                                                          <a:gd name="connsiteY113" fmla="*/ 2662234 h 3037503"/>
                                                                                          <a:gd name="connsiteX114" fmla="*/ 1242691 w 1359767"/>
                                                                                          <a:gd name="connsiteY114" fmla="*/ 2715730 h 3037503"/>
                                                                                          <a:gd name="connsiteX115" fmla="*/ 1284224 w 1359767"/>
                                                                                          <a:gd name="connsiteY115" fmla="*/ 2793908 h 3037503"/>
                                                                                          <a:gd name="connsiteX116" fmla="*/ 1355232 w 1359767"/>
                                                                                          <a:gd name="connsiteY116" fmla="*/ 3027990 h 3037503"/>
                                                                                          <a:gd name="connsiteX0" fmla="*/ 1355232 w 1359767"/>
                                                                                          <a:gd name="connsiteY0" fmla="*/ 3027990 h 3037503"/>
                                                                                          <a:gd name="connsiteX1" fmla="*/ 1142635 w 1359767"/>
                                                                                          <a:gd name="connsiteY1" fmla="*/ 2940212 h 3037503"/>
                                                                                          <a:gd name="connsiteX2" fmla="*/ 1016715 w 1359767"/>
                                                                                          <a:gd name="connsiteY2" fmla="*/ 2900083 h 3037503"/>
                                                                                          <a:gd name="connsiteX3" fmla="*/ 1027418 w 1359767"/>
                                                                                          <a:gd name="connsiteY3" fmla="*/ 2908455 h 3037503"/>
                                                                                          <a:gd name="connsiteX4" fmla="*/ 1022566 w 1359767"/>
                                                                                          <a:gd name="connsiteY4" fmla="*/ 2896549 h 3037503"/>
                                                                                          <a:gd name="connsiteX5" fmla="*/ 1034618 w 1359767"/>
                                                                                          <a:gd name="connsiteY5" fmla="*/ 2947198 h 3037503"/>
                                                                                          <a:gd name="connsiteX6" fmla="*/ 1042115 w 1359767"/>
                                                                                          <a:gd name="connsiteY6" fmla="*/ 3036608 h 3037503"/>
                                                                                          <a:gd name="connsiteX7" fmla="*/ 788115 w 1359767"/>
                                                                                          <a:gd name="connsiteY7" fmla="*/ 2887383 h 3037503"/>
                                                                                          <a:gd name="connsiteX8" fmla="*/ 391418 w 1359767"/>
                                                                                          <a:gd name="connsiteY8" fmla="*/ 2654021 h 3037503"/>
                                                                                          <a:gd name="connsiteX9" fmla="*/ 387367 w 1359767"/>
                                                                                          <a:gd name="connsiteY9" fmla="*/ 2688945 h 3037503"/>
                                                                                          <a:gd name="connsiteX10" fmla="*/ 349965 w 1359767"/>
                                                                                          <a:gd name="connsiteY10" fmla="*/ 2728633 h 3037503"/>
                                                                                          <a:gd name="connsiteX11" fmla="*/ 51515 w 1359767"/>
                                                                                          <a:gd name="connsiteY11" fmla="*/ 2595283 h 3037503"/>
                                                                                          <a:gd name="connsiteX12" fmla="*/ 38815 w 1359767"/>
                                                                                          <a:gd name="connsiteY12" fmla="*/ 2557183 h 3037503"/>
                                                                                          <a:gd name="connsiteX13" fmla="*/ 42921 w 1359767"/>
                                                                                          <a:gd name="connsiteY13" fmla="*/ 2512733 h 3037503"/>
                                                                                          <a:gd name="connsiteX14" fmla="*/ 48837 w 1359767"/>
                                                                                          <a:gd name="connsiteY14" fmla="*/ 2476284 h 3037503"/>
                                                                                          <a:gd name="connsiteX15" fmla="*/ 115015 w 1359767"/>
                                                                                          <a:gd name="connsiteY15" fmla="*/ 2284133 h 3037503"/>
                                                                                          <a:gd name="connsiteX16" fmla="*/ 216615 w 1359767"/>
                                                                                          <a:gd name="connsiteY16" fmla="*/ 1941233 h 3037503"/>
                                                                                          <a:gd name="connsiteX17" fmla="*/ 273765 w 1359767"/>
                                                                                          <a:gd name="connsiteY17" fmla="*/ 1801533 h 3037503"/>
                                                                                          <a:gd name="connsiteX18" fmla="*/ 254715 w 1359767"/>
                                                                                          <a:gd name="connsiteY18" fmla="*/ 1680883 h 3037503"/>
                                                                                          <a:gd name="connsiteX19" fmla="*/ 203915 w 1359767"/>
                                                                                          <a:gd name="connsiteY19" fmla="*/ 1611033 h 3037503"/>
                                                                                          <a:gd name="connsiteX20" fmla="*/ 64215 w 1359767"/>
                                                                                          <a:gd name="connsiteY20" fmla="*/ 1522133 h 3037503"/>
                                                                                          <a:gd name="connsiteX21" fmla="*/ 26115 w 1359767"/>
                                                                                          <a:gd name="connsiteY21" fmla="*/ 1464983 h 3037503"/>
                                                                                          <a:gd name="connsiteX22" fmla="*/ 715 w 1359767"/>
                                                                                          <a:gd name="connsiteY22" fmla="*/ 1420533 h 3037503"/>
                                                                                          <a:gd name="connsiteX23" fmla="*/ 13415 w 1359767"/>
                                                                                          <a:gd name="connsiteY23" fmla="*/ 1363383 h 3037503"/>
                                                                                          <a:gd name="connsiteX24" fmla="*/ 76915 w 1359767"/>
                                                                                          <a:gd name="connsiteY24" fmla="*/ 1318933 h 3037503"/>
                                                                                          <a:gd name="connsiteX25" fmla="*/ 210265 w 1359767"/>
                                                                                          <a:gd name="connsiteY25" fmla="*/ 1109383 h 3037503"/>
                                                                                          <a:gd name="connsiteX26" fmla="*/ 330915 w 1359767"/>
                                                                                          <a:gd name="connsiteY26" fmla="*/ 702983 h 3037503"/>
                                                                                          <a:gd name="connsiteX27" fmla="*/ 369015 w 1359767"/>
                                                                                          <a:gd name="connsiteY27" fmla="*/ 372783 h 3037503"/>
                                                                                          <a:gd name="connsiteX28" fmla="*/ 303496 w 1359767"/>
                                                                                          <a:gd name="connsiteY28" fmla="*/ 210019 h 3037503"/>
                                                                                          <a:gd name="connsiteX29" fmla="*/ 267415 w 1359767"/>
                                                                                          <a:gd name="connsiteY29" fmla="*/ 169583 h 3037503"/>
                                                                                          <a:gd name="connsiteX30" fmla="*/ 222965 w 1359767"/>
                                                                                          <a:gd name="connsiteY30" fmla="*/ 144183 h 3037503"/>
                                                                                          <a:gd name="connsiteX31" fmla="*/ 197565 w 1359767"/>
                                                                                          <a:gd name="connsiteY31" fmla="*/ 144183 h 3037503"/>
                                                                                          <a:gd name="connsiteX32" fmla="*/ 216615 w 1359767"/>
                                                                                          <a:gd name="connsiteY32" fmla="*/ 125133 h 3037503"/>
                                                                                          <a:gd name="connsiteX33" fmla="*/ 278260 w 1359767"/>
                                                                                          <a:gd name="connsiteY33" fmla="*/ 67983 h 3037503"/>
                                                                                          <a:gd name="connsiteX34" fmla="*/ 331363 w 1359767"/>
                                                                                          <a:gd name="connsiteY34" fmla="*/ 0 h 3037503"/>
                                                                                          <a:gd name="connsiteX35" fmla="*/ 388778 w 1359767"/>
                                                                                          <a:gd name="connsiteY35" fmla="*/ 37820 h 3037503"/>
                                                                                          <a:gd name="connsiteX36" fmla="*/ 513353 w 1359767"/>
                                                                                          <a:gd name="connsiteY36" fmla="*/ 220383 h 3037503"/>
                                                                                          <a:gd name="connsiteX37" fmla="*/ 583494 w 1359767"/>
                                                                                          <a:gd name="connsiteY37" fmla="*/ 258124 h 3037503"/>
                                                                                          <a:gd name="connsiteX38" fmla="*/ 627522 w 1359767"/>
                                                                                          <a:gd name="connsiteY38" fmla="*/ 310076 h 3037503"/>
                                                                                          <a:gd name="connsiteX39" fmla="*/ 715265 w 1359767"/>
                                                                                          <a:gd name="connsiteY39" fmla="*/ 378220 h 3037503"/>
                                                                                          <a:gd name="connsiteX40" fmla="*/ 773559 w 1359767"/>
                                                                                          <a:gd name="connsiteY40" fmla="*/ 399770 h 3037503"/>
                                                                                          <a:gd name="connsiteX41" fmla="*/ 819508 w 1359767"/>
                                                                                          <a:gd name="connsiteY41" fmla="*/ 413371 h 3037503"/>
                                                                                          <a:gd name="connsiteX42" fmla="*/ 841342 w 1359767"/>
                                                                                          <a:gd name="connsiteY42" fmla="*/ 422789 h 3037503"/>
                                                                                          <a:gd name="connsiteX43" fmla="*/ 836489 w 1359767"/>
                                                                                          <a:gd name="connsiteY43" fmla="*/ 426073 h 3037503"/>
                                                                                          <a:gd name="connsiteX44" fmla="*/ 851615 w 1359767"/>
                                                                                          <a:gd name="connsiteY44" fmla="*/ 429020 h 3037503"/>
                                                                                          <a:gd name="connsiteX45" fmla="*/ 849651 w 1359767"/>
                                                                                          <a:gd name="connsiteY45" fmla="*/ 432308 h 3037503"/>
                                                                                          <a:gd name="connsiteX46" fmla="*/ 861049 w 1359767"/>
                                                                                          <a:gd name="connsiteY46" fmla="*/ 430185 h 3037503"/>
                                                                                          <a:gd name="connsiteX47" fmla="*/ 858558 w 1359767"/>
                                                                                          <a:gd name="connsiteY47" fmla="*/ 417961 h 3037503"/>
                                                                                          <a:gd name="connsiteX48" fmla="*/ 866982 w 1359767"/>
                                                                                          <a:gd name="connsiteY48" fmla="*/ 418021 h 3037503"/>
                                                                                          <a:gd name="connsiteX49" fmla="*/ 710002 w 1359767"/>
                                                                                          <a:gd name="connsiteY49" fmla="*/ 193396 h 3037503"/>
                                                                                          <a:gd name="connsiteX50" fmla="*/ 690594 w 1359767"/>
                                                                                          <a:gd name="connsiteY50" fmla="*/ 186251 h 3037503"/>
                                                                                          <a:gd name="connsiteX51" fmla="*/ 673613 w 1359767"/>
                                                                                          <a:gd name="connsiteY51" fmla="*/ 171964 h 3037503"/>
                                                                                          <a:gd name="connsiteX52" fmla="*/ 663910 w 1359767"/>
                                                                                          <a:gd name="connsiteY52" fmla="*/ 152914 h 3037503"/>
                                                                                          <a:gd name="connsiteX53" fmla="*/ 649160 w 1359767"/>
                                                                                          <a:gd name="connsiteY53" fmla="*/ 104652 h 3037503"/>
                                                                                          <a:gd name="connsiteX54" fmla="*/ 676037 w 1359767"/>
                                                                                          <a:gd name="connsiteY54" fmla="*/ 110053 h 3037503"/>
                                                                                          <a:gd name="connsiteX55" fmla="*/ 693020 w 1359767"/>
                                                                                          <a:gd name="connsiteY55" fmla="*/ 129101 h 3037503"/>
                                                                                          <a:gd name="connsiteX56" fmla="*/ 773071 w 1359767"/>
                                                                                          <a:gd name="connsiteY56" fmla="*/ 195776 h 3037503"/>
                                                                                          <a:gd name="connsiteX57" fmla="*/ 872529 w 1359767"/>
                                                                                          <a:gd name="connsiteY57" fmla="*/ 255308 h 3037503"/>
                                                                                          <a:gd name="connsiteX58" fmla="*/ 901640 w 1359767"/>
                                                                                          <a:gd name="connsiteY58" fmla="*/ 260070 h 3037503"/>
                                                                                          <a:gd name="connsiteX59" fmla="*/ 953204 w 1359767"/>
                                                                                          <a:gd name="connsiteY59" fmla="*/ 347058 h 3037503"/>
                                                                                          <a:gd name="connsiteX60" fmla="*/ 983233 w 1359767"/>
                                                                                          <a:gd name="connsiteY60" fmla="*/ 398658 h 3037503"/>
                                                                                          <a:gd name="connsiteX61" fmla="*/ 1010489 w 1359767"/>
                                                                                          <a:gd name="connsiteY61" fmla="*/ 444855 h 3037503"/>
                                                                                          <a:gd name="connsiteX62" fmla="*/ 1042115 w 1359767"/>
                                                                                          <a:gd name="connsiteY62" fmla="*/ 525183 h 3037503"/>
                                                                                          <a:gd name="connsiteX63" fmla="*/ 1073865 w 1359767"/>
                                                                                          <a:gd name="connsiteY63" fmla="*/ 544233 h 3037503"/>
                                                                                          <a:gd name="connsiteX64" fmla="*/ 1144837 w 1359767"/>
                                                                                          <a:gd name="connsiteY64" fmla="*/ 642403 h 3037503"/>
                                                                                          <a:gd name="connsiteX65" fmla="*/ 1194799 w 1359767"/>
                                                                                          <a:gd name="connsiteY65" fmla="*/ 679567 h 3037503"/>
                                                                                          <a:gd name="connsiteX66" fmla="*/ 1213565 w 1359767"/>
                                                                                          <a:gd name="connsiteY66" fmla="*/ 722033 h 3037503"/>
                                                                                          <a:gd name="connsiteX67" fmla="*/ 1213565 w 1359767"/>
                                                                                          <a:gd name="connsiteY67" fmla="*/ 791883 h 3037503"/>
                                                                                          <a:gd name="connsiteX68" fmla="*/ 1213565 w 1359767"/>
                                                                                          <a:gd name="connsiteY68" fmla="*/ 944283 h 3037503"/>
                                                                                          <a:gd name="connsiteX69" fmla="*/ 1219915 w 1359767"/>
                                                                                          <a:gd name="connsiteY69" fmla="*/ 1058583 h 3037503"/>
                                                                                          <a:gd name="connsiteX70" fmla="*/ 1207215 w 1359767"/>
                                                                                          <a:gd name="connsiteY70" fmla="*/ 1096683 h 3037503"/>
                                                                                          <a:gd name="connsiteX71" fmla="*/ 1004015 w 1359767"/>
                                                                                          <a:gd name="connsiteY71" fmla="*/ 1122083 h 3037503"/>
                                                                                          <a:gd name="connsiteX72" fmla="*/ 902415 w 1359767"/>
                                                                                          <a:gd name="connsiteY72" fmla="*/ 1122083 h 3037503"/>
                                                                                          <a:gd name="connsiteX73" fmla="*/ 794465 w 1359767"/>
                                                                                          <a:gd name="connsiteY73" fmla="*/ 1122083 h 3037503"/>
                                                                                          <a:gd name="connsiteX74" fmla="*/ 737315 w 1359767"/>
                                                                                          <a:gd name="connsiteY74" fmla="*/ 1141133 h 3037503"/>
                                                                                          <a:gd name="connsiteX75" fmla="*/ 724615 w 1359767"/>
                                                                                          <a:gd name="connsiteY75" fmla="*/ 1191933 h 3037503"/>
                                                                                          <a:gd name="connsiteX76" fmla="*/ 724615 w 1359767"/>
                                                                                          <a:gd name="connsiteY76" fmla="*/ 1255433 h 3037503"/>
                                                                                          <a:gd name="connsiteX77" fmla="*/ 724615 w 1359767"/>
                                                                                          <a:gd name="connsiteY77" fmla="*/ 1331633 h 3037503"/>
                                                                                          <a:gd name="connsiteX78" fmla="*/ 743665 w 1359767"/>
                                                                                          <a:gd name="connsiteY78" fmla="*/ 1388783 h 3037503"/>
                                                                                          <a:gd name="connsiteX79" fmla="*/ 756365 w 1359767"/>
                                                                                          <a:gd name="connsiteY79" fmla="*/ 1414183 h 3037503"/>
                                                                                          <a:gd name="connsiteX80" fmla="*/ 767211 w 1359767"/>
                                                                                          <a:gd name="connsiteY80" fmla="*/ 1433233 h 3037503"/>
                                                                                          <a:gd name="connsiteX81" fmla="*/ 770778 w 1359767"/>
                                                                                          <a:gd name="connsiteY81" fmla="*/ 1447520 h 3037503"/>
                                                                                          <a:gd name="connsiteX82" fmla="*/ 759005 w 1359767"/>
                                                                                          <a:gd name="connsiteY82" fmla="*/ 1449108 h 3037503"/>
                                                                                          <a:gd name="connsiteX83" fmla="*/ 759361 w 1359767"/>
                                                                                          <a:gd name="connsiteY83" fmla="*/ 1458633 h 3037503"/>
                                                                                          <a:gd name="connsiteX84" fmla="*/ 769065 w 1359767"/>
                                                                                          <a:gd name="connsiteY84" fmla="*/ 1484033 h 3037503"/>
                                                                                          <a:gd name="connsiteX85" fmla="*/ 769065 w 1359767"/>
                                                                                          <a:gd name="connsiteY85" fmla="*/ 1484033 h 3037503"/>
                                                                                          <a:gd name="connsiteX86" fmla="*/ 769065 w 1359767"/>
                                                                                          <a:gd name="connsiteY86" fmla="*/ 1522133 h 3037503"/>
                                                                                          <a:gd name="connsiteX87" fmla="*/ 686515 w 1359767"/>
                                                                                          <a:gd name="connsiteY87" fmla="*/ 1484033 h 3037503"/>
                                                                                          <a:gd name="connsiteX88" fmla="*/ 591265 w 1359767"/>
                                                                                          <a:gd name="connsiteY88" fmla="*/ 1534833 h 3037503"/>
                                                                                          <a:gd name="connsiteX89" fmla="*/ 483315 w 1359767"/>
                                                                                          <a:gd name="connsiteY89" fmla="*/ 1693583 h 3037503"/>
                                                                                          <a:gd name="connsiteX90" fmla="*/ 476965 w 1359767"/>
                                                                                          <a:gd name="connsiteY90" fmla="*/ 1807883 h 3037503"/>
                                                                                          <a:gd name="connsiteX91" fmla="*/ 502365 w 1359767"/>
                                                                                          <a:gd name="connsiteY91" fmla="*/ 1928533 h 3037503"/>
                                                                                          <a:gd name="connsiteX92" fmla="*/ 502365 w 1359767"/>
                                                                                          <a:gd name="connsiteY92" fmla="*/ 2068233 h 3037503"/>
                                                                                          <a:gd name="connsiteX93" fmla="*/ 502365 w 1359767"/>
                                                                                          <a:gd name="connsiteY93" fmla="*/ 2246033 h 3037503"/>
                                                                                          <a:gd name="connsiteX94" fmla="*/ 502365 w 1359767"/>
                                                                                          <a:gd name="connsiteY94" fmla="*/ 2404783 h 3037503"/>
                                                                                          <a:gd name="connsiteX95" fmla="*/ 502365 w 1359767"/>
                                                                                          <a:gd name="connsiteY95" fmla="*/ 2538133 h 3037503"/>
                                                                                          <a:gd name="connsiteX96" fmla="*/ 515065 w 1359767"/>
                                                                                          <a:gd name="connsiteY96" fmla="*/ 2627033 h 3037503"/>
                                                                                          <a:gd name="connsiteX97" fmla="*/ 584915 w 1359767"/>
                                                                                          <a:gd name="connsiteY97" fmla="*/ 2639733 h 3037503"/>
                                                                                          <a:gd name="connsiteX98" fmla="*/ 661115 w 1359767"/>
                                                                                          <a:gd name="connsiteY98" fmla="*/ 2614333 h 3037503"/>
                                                                                          <a:gd name="connsiteX99" fmla="*/ 699215 w 1359767"/>
                                                                                          <a:gd name="connsiteY99" fmla="*/ 2563533 h 3037503"/>
                                                                                          <a:gd name="connsiteX100" fmla="*/ 712153 w 1359767"/>
                                                                                          <a:gd name="connsiteY100" fmla="*/ 2550833 h 3037503"/>
                                                                                          <a:gd name="connsiteX101" fmla="*/ 762715 w 1359767"/>
                                                                                          <a:gd name="connsiteY101" fmla="*/ 2588248 h 3037503"/>
                                                                                          <a:gd name="connsiteX102" fmla="*/ 817242 w 1359767"/>
                                                                                          <a:gd name="connsiteY102" fmla="*/ 2607780 h 3037503"/>
                                                                                          <a:gd name="connsiteX103" fmla="*/ 816559 w 1359767"/>
                                                                                          <a:gd name="connsiteY103" fmla="*/ 2604122 h 3037503"/>
                                                                                          <a:gd name="connsiteX104" fmla="*/ 832565 w 1359767"/>
                                                                                          <a:gd name="connsiteY104" fmla="*/ 2595283 h 3037503"/>
                                                                                          <a:gd name="connsiteX105" fmla="*/ 819865 w 1359767"/>
                                                                                          <a:gd name="connsiteY105" fmla="*/ 2588933 h 3037503"/>
                                                                                          <a:gd name="connsiteX106" fmla="*/ 889879 w 1359767"/>
                                                                                          <a:gd name="connsiteY106" fmla="*/ 2604563 h 3037503"/>
                                                                                          <a:gd name="connsiteX107" fmla="*/ 1017817 w 1359767"/>
                                                                                          <a:gd name="connsiteY107" fmla="*/ 2697645 h 3037503"/>
                                                                                          <a:gd name="connsiteX108" fmla="*/ 1043637 w 1359767"/>
                                                                                          <a:gd name="connsiteY108" fmla="*/ 2710345 h 3037503"/>
                                                                                          <a:gd name="connsiteX109" fmla="*/ 1049341 w 1359767"/>
                                                                                          <a:gd name="connsiteY109" fmla="*/ 2666593 h 3037503"/>
                                                                                          <a:gd name="connsiteX110" fmla="*/ 1023065 w 1359767"/>
                                                                                          <a:gd name="connsiteY110" fmla="*/ 2627033 h 3037503"/>
                                                                                          <a:gd name="connsiteX111" fmla="*/ 1029415 w 1359767"/>
                                                                                          <a:gd name="connsiteY111" fmla="*/ 2620683 h 3037503"/>
                                                                                          <a:gd name="connsiteX112" fmla="*/ 1067093 w 1359767"/>
                                                                                          <a:gd name="connsiteY112" fmla="*/ 2619904 h 3037503"/>
                                                                                          <a:gd name="connsiteX113" fmla="*/ 1164990 w 1359767"/>
                                                                                          <a:gd name="connsiteY113" fmla="*/ 2662234 h 3037503"/>
                                                                                          <a:gd name="connsiteX114" fmla="*/ 1242691 w 1359767"/>
                                                                                          <a:gd name="connsiteY114" fmla="*/ 2715730 h 3037503"/>
                                                                                          <a:gd name="connsiteX115" fmla="*/ 1284224 w 1359767"/>
                                                                                          <a:gd name="connsiteY115" fmla="*/ 2793908 h 3037503"/>
                                                                                          <a:gd name="connsiteX116" fmla="*/ 1355232 w 1359767"/>
                                                                                          <a:gd name="connsiteY116" fmla="*/ 3027990 h 3037503"/>
                                                                                          <a:gd name="connsiteX0" fmla="*/ 1355232 w 1359767"/>
                                                                                          <a:gd name="connsiteY0" fmla="*/ 3027990 h 3037503"/>
                                                                                          <a:gd name="connsiteX1" fmla="*/ 1142635 w 1359767"/>
                                                                                          <a:gd name="connsiteY1" fmla="*/ 2940212 h 3037503"/>
                                                                                          <a:gd name="connsiteX2" fmla="*/ 1016715 w 1359767"/>
                                                                                          <a:gd name="connsiteY2" fmla="*/ 2900083 h 3037503"/>
                                                                                          <a:gd name="connsiteX3" fmla="*/ 1027418 w 1359767"/>
                                                                                          <a:gd name="connsiteY3" fmla="*/ 2908455 h 3037503"/>
                                                                                          <a:gd name="connsiteX4" fmla="*/ 1022566 w 1359767"/>
                                                                                          <a:gd name="connsiteY4" fmla="*/ 2896549 h 3037503"/>
                                                                                          <a:gd name="connsiteX5" fmla="*/ 1034618 w 1359767"/>
                                                                                          <a:gd name="connsiteY5" fmla="*/ 2947198 h 3037503"/>
                                                                                          <a:gd name="connsiteX6" fmla="*/ 1042115 w 1359767"/>
                                                                                          <a:gd name="connsiteY6" fmla="*/ 3036608 h 3037503"/>
                                                                                          <a:gd name="connsiteX7" fmla="*/ 788115 w 1359767"/>
                                                                                          <a:gd name="connsiteY7" fmla="*/ 2887383 h 3037503"/>
                                                                                          <a:gd name="connsiteX8" fmla="*/ 391418 w 1359767"/>
                                                                                          <a:gd name="connsiteY8" fmla="*/ 2654021 h 3037503"/>
                                                                                          <a:gd name="connsiteX9" fmla="*/ 387367 w 1359767"/>
                                                                                          <a:gd name="connsiteY9" fmla="*/ 2688945 h 3037503"/>
                                                                                          <a:gd name="connsiteX10" fmla="*/ 349965 w 1359767"/>
                                                                                          <a:gd name="connsiteY10" fmla="*/ 2728633 h 3037503"/>
                                                                                          <a:gd name="connsiteX11" fmla="*/ 51515 w 1359767"/>
                                                                                          <a:gd name="connsiteY11" fmla="*/ 2595283 h 3037503"/>
                                                                                          <a:gd name="connsiteX12" fmla="*/ 38815 w 1359767"/>
                                                                                          <a:gd name="connsiteY12" fmla="*/ 2557183 h 3037503"/>
                                                                                          <a:gd name="connsiteX13" fmla="*/ 42921 w 1359767"/>
                                                                                          <a:gd name="connsiteY13" fmla="*/ 2512733 h 3037503"/>
                                                                                          <a:gd name="connsiteX14" fmla="*/ 48837 w 1359767"/>
                                                                                          <a:gd name="connsiteY14" fmla="*/ 2476284 h 3037503"/>
                                                                                          <a:gd name="connsiteX15" fmla="*/ 115015 w 1359767"/>
                                                                                          <a:gd name="connsiteY15" fmla="*/ 2284133 h 3037503"/>
                                                                                          <a:gd name="connsiteX16" fmla="*/ 216615 w 1359767"/>
                                                                                          <a:gd name="connsiteY16" fmla="*/ 1941233 h 3037503"/>
                                                                                          <a:gd name="connsiteX17" fmla="*/ 273765 w 1359767"/>
                                                                                          <a:gd name="connsiteY17" fmla="*/ 1801533 h 3037503"/>
                                                                                          <a:gd name="connsiteX18" fmla="*/ 254715 w 1359767"/>
                                                                                          <a:gd name="connsiteY18" fmla="*/ 1680883 h 3037503"/>
                                                                                          <a:gd name="connsiteX19" fmla="*/ 203915 w 1359767"/>
                                                                                          <a:gd name="connsiteY19" fmla="*/ 1611033 h 3037503"/>
                                                                                          <a:gd name="connsiteX20" fmla="*/ 64215 w 1359767"/>
                                                                                          <a:gd name="connsiteY20" fmla="*/ 1522133 h 3037503"/>
                                                                                          <a:gd name="connsiteX21" fmla="*/ 26115 w 1359767"/>
                                                                                          <a:gd name="connsiteY21" fmla="*/ 1464983 h 3037503"/>
                                                                                          <a:gd name="connsiteX22" fmla="*/ 715 w 1359767"/>
                                                                                          <a:gd name="connsiteY22" fmla="*/ 1420533 h 3037503"/>
                                                                                          <a:gd name="connsiteX23" fmla="*/ 13415 w 1359767"/>
                                                                                          <a:gd name="connsiteY23" fmla="*/ 1363383 h 3037503"/>
                                                                                          <a:gd name="connsiteX24" fmla="*/ 76915 w 1359767"/>
                                                                                          <a:gd name="connsiteY24" fmla="*/ 1318933 h 3037503"/>
                                                                                          <a:gd name="connsiteX25" fmla="*/ 210265 w 1359767"/>
                                                                                          <a:gd name="connsiteY25" fmla="*/ 1109383 h 3037503"/>
                                                                                          <a:gd name="connsiteX26" fmla="*/ 330915 w 1359767"/>
                                                                                          <a:gd name="connsiteY26" fmla="*/ 702983 h 3037503"/>
                                                                                          <a:gd name="connsiteX27" fmla="*/ 369015 w 1359767"/>
                                                                                          <a:gd name="connsiteY27" fmla="*/ 372783 h 3037503"/>
                                                                                          <a:gd name="connsiteX28" fmla="*/ 303496 w 1359767"/>
                                                                                          <a:gd name="connsiteY28" fmla="*/ 210019 h 3037503"/>
                                                                                          <a:gd name="connsiteX29" fmla="*/ 267415 w 1359767"/>
                                                                                          <a:gd name="connsiteY29" fmla="*/ 169583 h 3037503"/>
                                                                                          <a:gd name="connsiteX30" fmla="*/ 222965 w 1359767"/>
                                                                                          <a:gd name="connsiteY30" fmla="*/ 144183 h 3037503"/>
                                                                                          <a:gd name="connsiteX31" fmla="*/ 197565 w 1359767"/>
                                                                                          <a:gd name="connsiteY31" fmla="*/ 144183 h 3037503"/>
                                                                                          <a:gd name="connsiteX32" fmla="*/ 216615 w 1359767"/>
                                                                                          <a:gd name="connsiteY32" fmla="*/ 125133 h 3037503"/>
                                                                                          <a:gd name="connsiteX33" fmla="*/ 278260 w 1359767"/>
                                                                                          <a:gd name="connsiteY33" fmla="*/ 67983 h 3037503"/>
                                                                                          <a:gd name="connsiteX34" fmla="*/ 331363 w 1359767"/>
                                                                                          <a:gd name="connsiteY34" fmla="*/ 0 h 3037503"/>
                                                                                          <a:gd name="connsiteX35" fmla="*/ 388778 w 1359767"/>
                                                                                          <a:gd name="connsiteY35" fmla="*/ 37820 h 3037503"/>
                                                                                          <a:gd name="connsiteX36" fmla="*/ 513353 w 1359767"/>
                                                                                          <a:gd name="connsiteY36" fmla="*/ 220383 h 3037503"/>
                                                                                          <a:gd name="connsiteX37" fmla="*/ 583494 w 1359767"/>
                                                                                          <a:gd name="connsiteY37" fmla="*/ 258124 h 3037503"/>
                                                                                          <a:gd name="connsiteX38" fmla="*/ 627522 w 1359767"/>
                                                                                          <a:gd name="connsiteY38" fmla="*/ 310076 h 3037503"/>
                                                                                          <a:gd name="connsiteX39" fmla="*/ 715265 w 1359767"/>
                                                                                          <a:gd name="connsiteY39" fmla="*/ 378220 h 3037503"/>
                                                                                          <a:gd name="connsiteX40" fmla="*/ 773559 w 1359767"/>
                                                                                          <a:gd name="connsiteY40" fmla="*/ 399770 h 3037503"/>
                                                                                          <a:gd name="connsiteX41" fmla="*/ 819508 w 1359767"/>
                                                                                          <a:gd name="connsiteY41" fmla="*/ 413371 h 3037503"/>
                                                                                          <a:gd name="connsiteX42" fmla="*/ 841342 w 1359767"/>
                                                                                          <a:gd name="connsiteY42" fmla="*/ 422789 h 3037503"/>
                                                                                          <a:gd name="connsiteX43" fmla="*/ 836489 w 1359767"/>
                                                                                          <a:gd name="connsiteY43" fmla="*/ 426073 h 3037503"/>
                                                                                          <a:gd name="connsiteX44" fmla="*/ 851615 w 1359767"/>
                                                                                          <a:gd name="connsiteY44" fmla="*/ 429020 h 3037503"/>
                                                                                          <a:gd name="connsiteX45" fmla="*/ 849651 w 1359767"/>
                                                                                          <a:gd name="connsiteY45" fmla="*/ 432308 h 3037503"/>
                                                                                          <a:gd name="connsiteX46" fmla="*/ 861049 w 1359767"/>
                                                                                          <a:gd name="connsiteY46" fmla="*/ 430185 h 3037503"/>
                                                                                          <a:gd name="connsiteX47" fmla="*/ 858558 w 1359767"/>
                                                                                          <a:gd name="connsiteY47" fmla="*/ 417961 h 3037503"/>
                                                                                          <a:gd name="connsiteX48" fmla="*/ 866982 w 1359767"/>
                                                                                          <a:gd name="connsiteY48" fmla="*/ 418021 h 3037503"/>
                                                                                          <a:gd name="connsiteX49" fmla="*/ 710002 w 1359767"/>
                                                                                          <a:gd name="connsiteY49" fmla="*/ 193396 h 3037503"/>
                                                                                          <a:gd name="connsiteX50" fmla="*/ 690594 w 1359767"/>
                                                                                          <a:gd name="connsiteY50" fmla="*/ 186251 h 3037503"/>
                                                                                          <a:gd name="connsiteX51" fmla="*/ 673613 w 1359767"/>
                                                                                          <a:gd name="connsiteY51" fmla="*/ 171964 h 3037503"/>
                                                                                          <a:gd name="connsiteX52" fmla="*/ 663910 w 1359767"/>
                                                                                          <a:gd name="connsiteY52" fmla="*/ 152914 h 3037503"/>
                                                                                          <a:gd name="connsiteX53" fmla="*/ 649160 w 1359767"/>
                                                                                          <a:gd name="connsiteY53" fmla="*/ 104652 h 3037503"/>
                                                                                          <a:gd name="connsiteX54" fmla="*/ 676037 w 1359767"/>
                                                                                          <a:gd name="connsiteY54" fmla="*/ 110053 h 3037503"/>
                                                                                          <a:gd name="connsiteX55" fmla="*/ 693020 w 1359767"/>
                                                                                          <a:gd name="connsiteY55" fmla="*/ 129101 h 3037503"/>
                                                                                          <a:gd name="connsiteX56" fmla="*/ 773071 w 1359767"/>
                                                                                          <a:gd name="connsiteY56" fmla="*/ 195776 h 3037503"/>
                                                                                          <a:gd name="connsiteX57" fmla="*/ 872529 w 1359767"/>
                                                                                          <a:gd name="connsiteY57" fmla="*/ 255308 h 3037503"/>
                                                                                          <a:gd name="connsiteX58" fmla="*/ 901640 w 1359767"/>
                                                                                          <a:gd name="connsiteY58" fmla="*/ 260070 h 3037503"/>
                                                                                          <a:gd name="connsiteX59" fmla="*/ 953204 w 1359767"/>
                                                                                          <a:gd name="connsiteY59" fmla="*/ 347058 h 3037503"/>
                                                                                          <a:gd name="connsiteX60" fmla="*/ 983233 w 1359767"/>
                                                                                          <a:gd name="connsiteY60" fmla="*/ 398658 h 3037503"/>
                                                                                          <a:gd name="connsiteX61" fmla="*/ 1010489 w 1359767"/>
                                                                                          <a:gd name="connsiteY61" fmla="*/ 444855 h 3037503"/>
                                                                                          <a:gd name="connsiteX62" fmla="*/ 1042115 w 1359767"/>
                                                                                          <a:gd name="connsiteY62" fmla="*/ 525183 h 3037503"/>
                                                                                          <a:gd name="connsiteX63" fmla="*/ 1073865 w 1359767"/>
                                                                                          <a:gd name="connsiteY63" fmla="*/ 544233 h 3037503"/>
                                                                                          <a:gd name="connsiteX64" fmla="*/ 1144837 w 1359767"/>
                                                                                          <a:gd name="connsiteY64" fmla="*/ 642403 h 3037503"/>
                                                                                          <a:gd name="connsiteX65" fmla="*/ 1194799 w 1359767"/>
                                                                                          <a:gd name="connsiteY65" fmla="*/ 679567 h 3037503"/>
                                                                                          <a:gd name="connsiteX66" fmla="*/ 1213565 w 1359767"/>
                                                                                          <a:gd name="connsiteY66" fmla="*/ 722033 h 3037503"/>
                                                                                          <a:gd name="connsiteX67" fmla="*/ 1213565 w 1359767"/>
                                                                                          <a:gd name="connsiteY67" fmla="*/ 791883 h 3037503"/>
                                                                                          <a:gd name="connsiteX68" fmla="*/ 1213565 w 1359767"/>
                                                                                          <a:gd name="connsiteY68" fmla="*/ 944283 h 3037503"/>
                                                                                          <a:gd name="connsiteX69" fmla="*/ 1219915 w 1359767"/>
                                                                                          <a:gd name="connsiteY69" fmla="*/ 1058583 h 3037503"/>
                                                                                          <a:gd name="connsiteX70" fmla="*/ 1207215 w 1359767"/>
                                                                                          <a:gd name="connsiteY70" fmla="*/ 1096683 h 3037503"/>
                                                                                          <a:gd name="connsiteX71" fmla="*/ 1004015 w 1359767"/>
                                                                                          <a:gd name="connsiteY71" fmla="*/ 1122083 h 3037503"/>
                                                                                          <a:gd name="connsiteX72" fmla="*/ 902415 w 1359767"/>
                                                                                          <a:gd name="connsiteY72" fmla="*/ 1122083 h 3037503"/>
                                                                                          <a:gd name="connsiteX73" fmla="*/ 794465 w 1359767"/>
                                                                                          <a:gd name="connsiteY73" fmla="*/ 1122083 h 3037503"/>
                                                                                          <a:gd name="connsiteX74" fmla="*/ 737315 w 1359767"/>
                                                                                          <a:gd name="connsiteY74" fmla="*/ 1141133 h 3037503"/>
                                                                                          <a:gd name="connsiteX75" fmla="*/ 724615 w 1359767"/>
                                                                                          <a:gd name="connsiteY75" fmla="*/ 1191933 h 3037503"/>
                                                                                          <a:gd name="connsiteX76" fmla="*/ 724615 w 1359767"/>
                                                                                          <a:gd name="connsiteY76" fmla="*/ 1255433 h 3037503"/>
                                                                                          <a:gd name="connsiteX77" fmla="*/ 724615 w 1359767"/>
                                                                                          <a:gd name="connsiteY77" fmla="*/ 1331633 h 3037503"/>
                                                                                          <a:gd name="connsiteX78" fmla="*/ 743665 w 1359767"/>
                                                                                          <a:gd name="connsiteY78" fmla="*/ 1388783 h 3037503"/>
                                                                                          <a:gd name="connsiteX79" fmla="*/ 756365 w 1359767"/>
                                                                                          <a:gd name="connsiteY79" fmla="*/ 1414183 h 3037503"/>
                                                                                          <a:gd name="connsiteX80" fmla="*/ 767211 w 1359767"/>
                                                                                          <a:gd name="connsiteY80" fmla="*/ 1433233 h 3037503"/>
                                                                                          <a:gd name="connsiteX81" fmla="*/ 770778 w 1359767"/>
                                                                                          <a:gd name="connsiteY81" fmla="*/ 1447520 h 3037503"/>
                                                                                          <a:gd name="connsiteX82" fmla="*/ 759005 w 1359767"/>
                                                                                          <a:gd name="connsiteY82" fmla="*/ 1449108 h 3037503"/>
                                                                                          <a:gd name="connsiteX83" fmla="*/ 759361 w 1359767"/>
                                                                                          <a:gd name="connsiteY83" fmla="*/ 1458633 h 3037503"/>
                                                                                          <a:gd name="connsiteX84" fmla="*/ 769065 w 1359767"/>
                                                                                          <a:gd name="connsiteY84" fmla="*/ 1484033 h 3037503"/>
                                                                                          <a:gd name="connsiteX85" fmla="*/ 769065 w 1359767"/>
                                                                                          <a:gd name="connsiteY85" fmla="*/ 1484033 h 3037503"/>
                                                                                          <a:gd name="connsiteX86" fmla="*/ 769065 w 1359767"/>
                                                                                          <a:gd name="connsiteY86" fmla="*/ 1522133 h 3037503"/>
                                                                                          <a:gd name="connsiteX87" fmla="*/ 686515 w 1359767"/>
                                                                                          <a:gd name="connsiteY87" fmla="*/ 1484033 h 3037503"/>
                                                                                          <a:gd name="connsiteX88" fmla="*/ 591265 w 1359767"/>
                                                                                          <a:gd name="connsiteY88" fmla="*/ 1534833 h 3037503"/>
                                                                                          <a:gd name="connsiteX89" fmla="*/ 483315 w 1359767"/>
                                                                                          <a:gd name="connsiteY89" fmla="*/ 1693583 h 3037503"/>
                                                                                          <a:gd name="connsiteX90" fmla="*/ 476965 w 1359767"/>
                                                                                          <a:gd name="connsiteY90" fmla="*/ 1807883 h 3037503"/>
                                                                                          <a:gd name="connsiteX91" fmla="*/ 502365 w 1359767"/>
                                                                                          <a:gd name="connsiteY91" fmla="*/ 1928533 h 3037503"/>
                                                                                          <a:gd name="connsiteX92" fmla="*/ 502365 w 1359767"/>
                                                                                          <a:gd name="connsiteY92" fmla="*/ 2068233 h 3037503"/>
                                                                                          <a:gd name="connsiteX93" fmla="*/ 502365 w 1359767"/>
                                                                                          <a:gd name="connsiteY93" fmla="*/ 2246033 h 3037503"/>
                                                                                          <a:gd name="connsiteX94" fmla="*/ 502365 w 1359767"/>
                                                                                          <a:gd name="connsiteY94" fmla="*/ 2404783 h 3037503"/>
                                                                                          <a:gd name="connsiteX95" fmla="*/ 502365 w 1359767"/>
                                                                                          <a:gd name="connsiteY95" fmla="*/ 2538133 h 3037503"/>
                                                                                          <a:gd name="connsiteX96" fmla="*/ 515065 w 1359767"/>
                                                                                          <a:gd name="connsiteY96" fmla="*/ 2627033 h 3037503"/>
                                                                                          <a:gd name="connsiteX97" fmla="*/ 584915 w 1359767"/>
                                                                                          <a:gd name="connsiteY97" fmla="*/ 2639733 h 3037503"/>
                                                                                          <a:gd name="connsiteX98" fmla="*/ 661115 w 1359767"/>
                                                                                          <a:gd name="connsiteY98" fmla="*/ 2614333 h 3037503"/>
                                                                                          <a:gd name="connsiteX99" fmla="*/ 699215 w 1359767"/>
                                                                                          <a:gd name="connsiteY99" fmla="*/ 2563533 h 3037503"/>
                                                                                          <a:gd name="connsiteX100" fmla="*/ 712153 w 1359767"/>
                                                                                          <a:gd name="connsiteY100" fmla="*/ 2550833 h 3037503"/>
                                                                                          <a:gd name="connsiteX101" fmla="*/ 762715 w 1359767"/>
                                                                                          <a:gd name="connsiteY101" fmla="*/ 2588248 h 3037503"/>
                                                                                          <a:gd name="connsiteX102" fmla="*/ 817242 w 1359767"/>
                                                                                          <a:gd name="connsiteY102" fmla="*/ 2607780 h 3037503"/>
                                                                                          <a:gd name="connsiteX103" fmla="*/ 816559 w 1359767"/>
                                                                                          <a:gd name="connsiteY103" fmla="*/ 2604122 h 3037503"/>
                                                                                          <a:gd name="connsiteX104" fmla="*/ 832565 w 1359767"/>
                                                                                          <a:gd name="connsiteY104" fmla="*/ 2595283 h 3037503"/>
                                                                                          <a:gd name="connsiteX105" fmla="*/ 819865 w 1359767"/>
                                                                                          <a:gd name="connsiteY105" fmla="*/ 2588933 h 3037503"/>
                                                                                          <a:gd name="connsiteX106" fmla="*/ 889879 w 1359767"/>
                                                                                          <a:gd name="connsiteY106" fmla="*/ 2604563 h 3037503"/>
                                                                                          <a:gd name="connsiteX107" fmla="*/ 1017817 w 1359767"/>
                                                                                          <a:gd name="connsiteY107" fmla="*/ 2697645 h 3037503"/>
                                                                                          <a:gd name="connsiteX108" fmla="*/ 1043637 w 1359767"/>
                                                                                          <a:gd name="connsiteY108" fmla="*/ 2710345 h 3037503"/>
                                                                                          <a:gd name="connsiteX109" fmla="*/ 1041684 w 1359767"/>
                                                                                          <a:gd name="connsiteY109" fmla="*/ 2666593 h 3037503"/>
                                                                                          <a:gd name="connsiteX110" fmla="*/ 1023065 w 1359767"/>
                                                                                          <a:gd name="connsiteY110" fmla="*/ 2627033 h 3037503"/>
                                                                                          <a:gd name="connsiteX111" fmla="*/ 1029415 w 1359767"/>
                                                                                          <a:gd name="connsiteY111" fmla="*/ 2620683 h 3037503"/>
                                                                                          <a:gd name="connsiteX112" fmla="*/ 1067093 w 1359767"/>
                                                                                          <a:gd name="connsiteY112" fmla="*/ 2619904 h 3037503"/>
                                                                                          <a:gd name="connsiteX113" fmla="*/ 1164990 w 1359767"/>
                                                                                          <a:gd name="connsiteY113" fmla="*/ 2662234 h 3037503"/>
                                                                                          <a:gd name="connsiteX114" fmla="*/ 1242691 w 1359767"/>
                                                                                          <a:gd name="connsiteY114" fmla="*/ 2715730 h 3037503"/>
                                                                                          <a:gd name="connsiteX115" fmla="*/ 1284224 w 1359767"/>
                                                                                          <a:gd name="connsiteY115" fmla="*/ 2793908 h 3037503"/>
                                                                                          <a:gd name="connsiteX116" fmla="*/ 1355232 w 1359767"/>
                                                                                          <a:gd name="connsiteY116" fmla="*/ 3027990 h 3037503"/>
                                                                                          <a:gd name="connsiteX0" fmla="*/ 1355232 w 1359767"/>
                                                                                          <a:gd name="connsiteY0" fmla="*/ 3027990 h 3037503"/>
                                                                                          <a:gd name="connsiteX1" fmla="*/ 1142635 w 1359767"/>
                                                                                          <a:gd name="connsiteY1" fmla="*/ 2940212 h 3037503"/>
                                                                                          <a:gd name="connsiteX2" fmla="*/ 1016715 w 1359767"/>
                                                                                          <a:gd name="connsiteY2" fmla="*/ 2900083 h 3037503"/>
                                                                                          <a:gd name="connsiteX3" fmla="*/ 1027418 w 1359767"/>
                                                                                          <a:gd name="connsiteY3" fmla="*/ 2908455 h 3037503"/>
                                                                                          <a:gd name="connsiteX4" fmla="*/ 1022566 w 1359767"/>
                                                                                          <a:gd name="connsiteY4" fmla="*/ 2896549 h 3037503"/>
                                                                                          <a:gd name="connsiteX5" fmla="*/ 1034618 w 1359767"/>
                                                                                          <a:gd name="connsiteY5" fmla="*/ 2947198 h 3037503"/>
                                                                                          <a:gd name="connsiteX6" fmla="*/ 1042115 w 1359767"/>
                                                                                          <a:gd name="connsiteY6" fmla="*/ 3036608 h 3037503"/>
                                                                                          <a:gd name="connsiteX7" fmla="*/ 788115 w 1359767"/>
                                                                                          <a:gd name="connsiteY7" fmla="*/ 2887383 h 3037503"/>
                                                                                          <a:gd name="connsiteX8" fmla="*/ 391418 w 1359767"/>
                                                                                          <a:gd name="connsiteY8" fmla="*/ 2654021 h 3037503"/>
                                                                                          <a:gd name="connsiteX9" fmla="*/ 387367 w 1359767"/>
                                                                                          <a:gd name="connsiteY9" fmla="*/ 2688945 h 3037503"/>
                                                                                          <a:gd name="connsiteX10" fmla="*/ 349965 w 1359767"/>
                                                                                          <a:gd name="connsiteY10" fmla="*/ 2728633 h 3037503"/>
                                                                                          <a:gd name="connsiteX11" fmla="*/ 51515 w 1359767"/>
                                                                                          <a:gd name="connsiteY11" fmla="*/ 2595283 h 3037503"/>
                                                                                          <a:gd name="connsiteX12" fmla="*/ 38815 w 1359767"/>
                                                                                          <a:gd name="connsiteY12" fmla="*/ 2557183 h 3037503"/>
                                                                                          <a:gd name="connsiteX13" fmla="*/ 42921 w 1359767"/>
                                                                                          <a:gd name="connsiteY13" fmla="*/ 2512733 h 3037503"/>
                                                                                          <a:gd name="connsiteX14" fmla="*/ 48837 w 1359767"/>
                                                                                          <a:gd name="connsiteY14" fmla="*/ 2476284 h 3037503"/>
                                                                                          <a:gd name="connsiteX15" fmla="*/ 115015 w 1359767"/>
                                                                                          <a:gd name="connsiteY15" fmla="*/ 2284133 h 3037503"/>
                                                                                          <a:gd name="connsiteX16" fmla="*/ 216615 w 1359767"/>
                                                                                          <a:gd name="connsiteY16" fmla="*/ 1941233 h 3037503"/>
                                                                                          <a:gd name="connsiteX17" fmla="*/ 273765 w 1359767"/>
                                                                                          <a:gd name="connsiteY17" fmla="*/ 1801533 h 3037503"/>
                                                                                          <a:gd name="connsiteX18" fmla="*/ 254715 w 1359767"/>
                                                                                          <a:gd name="connsiteY18" fmla="*/ 1680883 h 3037503"/>
                                                                                          <a:gd name="connsiteX19" fmla="*/ 203915 w 1359767"/>
                                                                                          <a:gd name="connsiteY19" fmla="*/ 1611033 h 3037503"/>
                                                                                          <a:gd name="connsiteX20" fmla="*/ 64215 w 1359767"/>
                                                                                          <a:gd name="connsiteY20" fmla="*/ 1522133 h 3037503"/>
                                                                                          <a:gd name="connsiteX21" fmla="*/ 26115 w 1359767"/>
                                                                                          <a:gd name="connsiteY21" fmla="*/ 1464983 h 3037503"/>
                                                                                          <a:gd name="connsiteX22" fmla="*/ 715 w 1359767"/>
                                                                                          <a:gd name="connsiteY22" fmla="*/ 1420533 h 3037503"/>
                                                                                          <a:gd name="connsiteX23" fmla="*/ 13415 w 1359767"/>
                                                                                          <a:gd name="connsiteY23" fmla="*/ 1363383 h 3037503"/>
                                                                                          <a:gd name="connsiteX24" fmla="*/ 76915 w 1359767"/>
                                                                                          <a:gd name="connsiteY24" fmla="*/ 1318933 h 3037503"/>
                                                                                          <a:gd name="connsiteX25" fmla="*/ 210265 w 1359767"/>
                                                                                          <a:gd name="connsiteY25" fmla="*/ 1109383 h 3037503"/>
                                                                                          <a:gd name="connsiteX26" fmla="*/ 330915 w 1359767"/>
                                                                                          <a:gd name="connsiteY26" fmla="*/ 702983 h 3037503"/>
                                                                                          <a:gd name="connsiteX27" fmla="*/ 369015 w 1359767"/>
                                                                                          <a:gd name="connsiteY27" fmla="*/ 372783 h 3037503"/>
                                                                                          <a:gd name="connsiteX28" fmla="*/ 303496 w 1359767"/>
                                                                                          <a:gd name="connsiteY28" fmla="*/ 210019 h 3037503"/>
                                                                                          <a:gd name="connsiteX29" fmla="*/ 267415 w 1359767"/>
                                                                                          <a:gd name="connsiteY29" fmla="*/ 169583 h 3037503"/>
                                                                                          <a:gd name="connsiteX30" fmla="*/ 222965 w 1359767"/>
                                                                                          <a:gd name="connsiteY30" fmla="*/ 144183 h 3037503"/>
                                                                                          <a:gd name="connsiteX31" fmla="*/ 197565 w 1359767"/>
                                                                                          <a:gd name="connsiteY31" fmla="*/ 144183 h 3037503"/>
                                                                                          <a:gd name="connsiteX32" fmla="*/ 216615 w 1359767"/>
                                                                                          <a:gd name="connsiteY32" fmla="*/ 125133 h 3037503"/>
                                                                                          <a:gd name="connsiteX33" fmla="*/ 278260 w 1359767"/>
                                                                                          <a:gd name="connsiteY33" fmla="*/ 67983 h 3037503"/>
                                                                                          <a:gd name="connsiteX34" fmla="*/ 331363 w 1359767"/>
                                                                                          <a:gd name="connsiteY34" fmla="*/ 0 h 3037503"/>
                                                                                          <a:gd name="connsiteX35" fmla="*/ 388778 w 1359767"/>
                                                                                          <a:gd name="connsiteY35" fmla="*/ 37820 h 3037503"/>
                                                                                          <a:gd name="connsiteX36" fmla="*/ 513353 w 1359767"/>
                                                                                          <a:gd name="connsiteY36" fmla="*/ 220383 h 3037503"/>
                                                                                          <a:gd name="connsiteX37" fmla="*/ 583494 w 1359767"/>
                                                                                          <a:gd name="connsiteY37" fmla="*/ 258124 h 3037503"/>
                                                                                          <a:gd name="connsiteX38" fmla="*/ 627522 w 1359767"/>
                                                                                          <a:gd name="connsiteY38" fmla="*/ 310076 h 3037503"/>
                                                                                          <a:gd name="connsiteX39" fmla="*/ 715265 w 1359767"/>
                                                                                          <a:gd name="connsiteY39" fmla="*/ 378220 h 3037503"/>
                                                                                          <a:gd name="connsiteX40" fmla="*/ 773559 w 1359767"/>
                                                                                          <a:gd name="connsiteY40" fmla="*/ 399770 h 3037503"/>
                                                                                          <a:gd name="connsiteX41" fmla="*/ 819508 w 1359767"/>
                                                                                          <a:gd name="connsiteY41" fmla="*/ 413371 h 3037503"/>
                                                                                          <a:gd name="connsiteX42" fmla="*/ 841342 w 1359767"/>
                                                                                          <a:gd name="connsiteY42" fmla="*/ 422789 h 3037503"/>
                                                                                          <a:gd name="connsiteX43" fmla="*/ 836489 w 1359767"/>
                                                                                          <a:gd name="connsiteY43" fmla="*/ 426073 h 3037503"/>
                                                                                          <a:gd name="connsiteX44" fmla="*/ 851615 w 1359767"/>
                                                                                          <a:gd name="connsiteY44" fmla="*/ 429020 h 3037503"/>
                                                                                          <a:gd name="connsiteX45" fmla="*/ 849651 w 1359767"/>
                                                                                          <a:gd name="connsiteY45" fmla="*/ 432308 h 3037503"/>
                                                                                          <a:gd name="connsiteX46" fmla="*/ 861049 w 1359767"/>
                                                                                          <a:gd name="connsiteY46" fmla="*/ 430185 h 3037503"/>
                                                                                          <a:gd name="connsiteX47" fmla="*/ 858558 w 1359767"/>
                                                                                          <a:gd name="connsiteY47" fmla="*/ 417961 h 3037503"/>
                                                                                          <a:gd name="connsiteX48" fmla="*/ 866982 w 1359767"/>
                                                                                          <a:gd name="connsiteY48" fmla="*/ 418021 h 3037503"/>
                                                                                          <a:gd name="connsiteX49" fmla="*/ 710002 w 1359767"/>
                                                                                          <a:gd name="connsiteY49" fmla="*/ 193396 h 3037503"/>
                                                                                          <a:gd name="connsiteX50" fmla="*/ 690594 w 1359767"/>
                                                                                          <a:gd name="connsiteY50" fmla="*/ 186251 h 3037503"/>
                                                                                          <a:gd name="connsiteX51" fmla="*/ 673613 w 1359767"/>
                                                                                          <a:gd name="connsiteY51" fmla="*/ 171964 h 3037503"/>
                                                                                          <a:gd name="connsiteX52" fmla="*/ 663910 w 1359767"/>
                                                                                          <a:gd name="connsiteY52" fmla="*/ 152914 h 3037503"/>
                                                                                          <a:gd name="connsiteX53" fmla="*/ 649160 w 1359767"/>
                                                                                          <a:gd name="connsiteY53" fmla="*/ 104652 h 3037503"/>
                                                                                          <a:gd name="connsiteX54" fmla="*/ 676037 w 1359767"/>
                                                                                          <a:gd name="connsiteY54" fmla="*/ 110053 h 3037503"/>
                                                                                          <a:gd name="connsiteX55" fmla="*/ 693020 w 1359767"/>
                                                                                          <a:gd name="connsiteY55" fmla="*/ 129101 h 3037503"/>
                                                                                          <a:gd name="connsiteX56" fmla="*/ 773071 w 1359767"/>
                                                                                          <a:gd name="connsiteY56" fmla="*/ 195776 h 3037503"/>
                                                                                          <a:gd name="connsiteX57" fmla="*/ 872529 w 1359767"/>
                                                                                          <a:gd name="connsiteY57" fmla="*/ 255308 h 3037503"/>
                                                                                          <a:gd name="connsiteX58" fmla="*/ 901640 w 1359767"/>
                                                                                          <a:gd name="connsiteY58" fmla="*/ 260070 h 3037503"/>
                                                                                          <a:gd name="connsiteX59" fmla="*/ 953204 w 1359767"/>
                                                                                          <a:gd name="connsiteY59" fmla="*/ 347058 h 3037503"/>
                                                                                          <a:gd name="connsiteX60" fmla="*/ 983233 w 1359767"/>
                                                                                          <a:gd name="connsiteY60" fmla="*/ 398658 h 3037503"/>
                                                                                          <a:gd name="connsiteX61" fmla="*/ 1010489 w 1359767"/>
                                                                                          <a:gd name="connsiteY61" fmla="*/ 444855 h 3037503"/>
                                                                                          <a:gd name="connsiteX62" fmla="*/ 1042115 w 1359767"/>
                                                                                          <a:gd name="connsiteY62" fmla="*/ 525183 h 3037503"/>
                                                                                          <a:gd name="connsiteX63" fmla="*/ 1073865 w 1359767"/>
                                                                                          <a:gd name="connsiteY63" fmla="*/ 544233 h 3037503"/>
                                                                                          <a:gd name="connsiteX64" fmla="*/ 1144837 w 1359767"/>
                                                                                          <a:gd name="connsiteY64" fmla="*/ 642403 h 3037503"/>
                                                                                          <a:gd name="connsiteX65" fmla="*/ 1194799 w 1359767"/>
                                                                                          <a:gd name="connsiteY65" fmla="*/ 679567 h 3037503"/>
                                                                                          <a:gd name="connsiteX66" fmla="*/ 1213565 w 1359767"/>
                                                                                          <a:gd name="connsiteY66" fmla="*/ 722033 h 3037503"/>
                                                                                          <a:gd name="connsiteX67" fmla="*/ 1213565 w 1359767"/>
                                                                                          <a:gd name="connsiteY67" fmla="*/ 791883 h 3037503"/>
                                                                                          <a:gd name="connsiteX68" fmla="*/ 1213565 w 1359767"/>
                                                                                          <a:gd name="connsiteY68" fmla="*/ 944283 h 3037503"/>
                                                                                          <a:gd name="connsiteX69" fmla="*/ 1219915 w 1359767"/>
                                                                                          <a:gd name="connsiteY69" fmla="*/ 1058583 h 3037503"/>
                                                                                          <a:gd name="connsiteX70" fmla="*/ 1207215 w 1359767"/>
                                                                                          <a:gd name="connsiteY70" fmla="*/ 1096683 h 3037503"/>
                                                                                          <a:gd name="connsiteX71" fmla="*/ 1004015 w 1359767"/>
                                                                                          <a:gd name="connsiteY71" fmla="*/ 1122083 h 3037503"/>
                                                                                          <a:gd name="connsiteX72" fmla="*/ 902415 w 1359767"/>
                                                                                          <a:gd name="connsiteY72" fmla="*/ 1122083 h 3037503"/>
                                                                                          <a:gd name="connsiteX73" fmla="*/ 794465 w 1359767"/>
                                                                                          <a:gd name="connsiteY73" fmla="*/ 1122083 h 3037503"/>
                                                                                          <a:gd name="connsiteX74" fmla="*/ 737315 w 1359767"/>
                                                                                          <a:gd name="connsiteY74" fmla="*/ 1141133 h 3037503"/>
                                                                                          <a:gd name="connsiteX75" fmla="*/ 724615 w 1359767"/>
                                                                                          <a:gd name="connsiteY75" fmla="*/ 1191933 h 3037503"/>
                                                                                          <a:gd name="connsiteX76" fmla="*/ 724615 w 1359767"/>
                                                                                          <a:gd name="connsiteY76" fmla="*/ 1255433 h 3037503"/>
                                                                                          <a:gd name="connsiteX77" fmla="*/ 724615 w 1359767"/>
                                                                                          <a:gd name="connsiteY77" fmla="*/ 1331633 h 3037503"/>
                                                                                          <a:gd name="connsiteX78" fmla="*/ 743665 w 1359767"/>
                                                                                          <a:gd name="connsiteY78" fmla="*/ 1388783 h 3037503"/>
                                                                                          <a:gd name="connsiteX79" fmla="*/ 756365 w 1359767"/>
                                                                                          <a:gd name="connsiteY79" fmla="*/ 1414183 h 3037503"/>
                                                                                          <a:gd name="connsiteX80" fmla="*/ 767211 w 1359767"/>
                                                                                          <a:gd name="connsiteY80" fmla="*/ 1433233 h 3037503"/>
                                                                                          <a:gd name="connsiteX81" fmla="*/ 770778 w 1359767"/>
                                                                                          <a:gd name="connsiteY81" fmla="*/ 1447520 h 3037503"/>
                                                                                          <a:gd name="connsiteX82" fmla="*/ 759005 w 1359767"/>
                                                                                          <a:gd name="connsiteY82" fmla="*/ 1449108 h 3037503"/>
                                                                                          <a:gd name="connsiteX83" fmla="*/ 759361 w 1359767"/>
                                                                                          <a:gd name="connsiteY83" fmla="*/ 1458633 h 3037503"/>
                                                                                          <a:gd name="connsiteX84" fmla="*/ 769065 w 1359767"/>
                                                                                          <a:gd name="connsiteY84" fmla="*/ 1484033 h 3037503"/>
                                                                                          <a:gd name="connsiteX85" fmla="*/ 769065 w 1359767"/>
                                                                                          <a:gd name="connsiteY85" fmla="*/ 1484033 h 3037503"/>
                                                                                          <a:gd name="connsiteX86" fmla="*/ 769065 w 1359767"/>
                                                                                          <a:gd name="connsiteY86" fmla="*/ 1522133 h 3037503"/>
                                                                                          <a:gd name="connsiteX87" fmla="*/ 686515 w 1359767"/>
                                                                                          <a:gd name="connsiteY87" fmla="*/ 1484033 h 3037503"/>
                                                                                          <a:gd name="connsiteX88" fmla="*/ 591265 w 1359767"/>
                                                                                          <a:gd name="connsiteY88" fmla="*/ 1534833 h 3037503"/>
                                                                                          <a:gd name="connsiteX89" fmla="*/ 483315 w 1359767"/>
                                                                                          <a:gd name="connsiteY89" fmla="*/ 1693583 h 3037503"/>
                                                                                          <a:gd name="connsiteX90" fmla="*/ 476965 w 1359767"/>
                                                                                          <a:gd name="connsiteY90" fmla="*/ 1807883 h 3037503"/>
                                                                                          <a:gd name="connsiteX91" fmla="*/ 502365 w 1359767"/>
                                                                                          <a:gd name="connsiteY91" fmla="*/ 1928533 h 3037503"/>
                                                                                          <a:gd name="connsiteX92" fmla="*/ 502365 w 1359767"/>
                                                                                          <a:gd name="connsiteY92" fmla="*/ 2068233 h 3037503"/>
                                                                                          <a:gd name="connsiteX93" fmla="*/ 502365 w 1359767"/>
                                                                                          <a:gd name="connsiteY93" fmla="*/ 2246033 h 3037503"/>
                                                                                          <a:gd name="connsiteX94" fmla="*/ 502365 w 1359767"/>
                                                                                          <a:gd name="connsiteY94" fmla="*/ 2404783 h 3037503"/>
                                                                                          <a:gd name="connsiteX95" fmla="*/ 502365 w 1359767"/>
                                                                                          <a:gd name="connsiteY95" fmla="*/ 2538133 h 3037503"/>
                                                                                          <a:gd name="connsiteX96" fmla="*/ 515065 w 1359767"/>
                                                                                          <a:gd name="connsiteY96" fmla="*/ 2627033 h 3037503"/>
                                                                                          <a:gd name="connsiteX97" fmla="*/ 584915 w 1359767"/>
                                                                                          <a:gd name="connsiteY97" fmla="*/ 2639733 h 3037503"/>
                                                                                          <a:gd name="connsiteX98" fmla="*/ 661115 w 1359767"/>
                                                                                          <a:gd name="connsiteY98" fmla="*/ 2614333 h 3037503"/>
                                                                                          <a:gd name="connsiteX99" fmla="*/ 699215 w 1359767"/>
                                                                                          <a:gd name="connsiteY99" fmla="*/ 2563533 h 3037503"/>
                                                                                          <a:gd name="connsiteX100" fmla="*/ 712153 w 1359767"/>
                                                                                          <a:gd name="connsiteY100" fmla="*/ 2550833 h 3037503"/>
                                                                                          <a:gd name="connsiteX101" fmla="*/ 762715 w 1359767"/>
                                                                                          <a:gd name="connsiteY101" fmla="*/ 2588248 h 3037503"/>
                                                                                          <a:gd name="connsiteX102" fmla="*/ 817242 w 1359767"/>
                                                                                          <a:gd name="connsiteY102" fmla="*/ 2607780 h 3037503"/>
                                                                                          <a:gd name="connsiteX103" fmla="*/ 816559 w 1359767"/>
                                                                                          <a:gd name="connsiteY103" fmla="*/ 2604122 h 3037503"/>
                                                                                          <a:gd name="connsiteX104" fmla="*/ 832565 w 1359767"/>
                                                                                          <a:gd name="connsiteY104" fmla="*/ 2595283 h 3037503"/>
                                                                                          <a:gd name="connsiteX105" fmla="*/ 819865 w 1359767"/>
                                                                                          <a:gd name="connsiteY105" fmla="*/ 2588933 h 3037503"/>
                                                                                          <a:gd name="connsiteX106" fmla="*/ 889879 w 1359767"/>
                                                                                          <a:gd name="connsiteY106" fmla="*/ 2604563 h 3037503"/>
                                                                                          <a:gd name="connsiteX107" fmla="*/ 1017817 w 1359767"/>
                                                                                          <a:gd name="connsiteY107" fmla="*/ 2697645 h 3037503"/>
                                                                                          <a:gd name="connsiteX108" fmla="*/ 1043637 w 1359767"/>
                                                                                          <a:gd name="connsiteY108" fmla="*/ 2710345 h 3037503"/>
                                                                                          <a:gd name="connsiteX109" fmla="*/ 1041684 w 1359767"/>
                                                                                          <a:gd name="connsiteY109" fmla="*/ 2666593 h 3037503"/>
                                                                                          <a:gd name="connsiteX110" fmla="*/ 1023065 w 1359767"/>
                                                                                          <a:gd name="connsiteY110" fmla="*/ 2627033 h 3037503"/>
                                                                                          <a:gd name="connsiteX111" fmla="*/ 1029415 w 1359767"/>
                                                                                          <a:gd name="connsiteY111" fmla="*/ 2620683 h 3037503"/>
                                                                                          <a:gd name="connsiteX112" fmla="*/ 1067093 w 1359767"/>
                                                                                          <a:gd name="connsiteY112" fmla="*/ 2619904 h 3037503"/>
                                                                                          <a:gd name="connsiteX113" fmla="*/ 1164990 w 1359767"/>
                                                                                          <a:gd name="connsiteY113" fmla="*/ 2662234 h 3037503"/>
                                                                                          <a:gd name="connsiteX114" fmla="*/ 1242691 w 1359767"/>
                                                                                          <a:gd name="connsiteY114" fmla="*/ 2715730 h 3037503"/>
                                                                                          <a:gd name="connsiteX115" fmla="*/ 1284224 w 1359767"/>
                                                                                          <a:gd name="connsiteY115" fmla="*/ 2793908 h 3037503"/>
                                                                                          <a:gd name="connsiteX116" fmla="*/ 1355232 w 1359767"/>
                                                                                          <a:gd name="connsiteY116" fmla="*/ 3027990 h 3037503"/>
                                                                                          <a:gd name="connsiteX0" fmla="*/ 1355232 w 1359767"/>
                                                                                          <a:gd name="connsiteY0" fmla="*/ 3027990 h 3037503"/>
                                                                                          <a:gd name="connsiteX1" fmla="*/ 1142635 w 1359767"/>
                                                                                          <a:gd name="connsiteY1" fmla="*/ 2940212 h 3037503"/>
                                                                                          <a:gd name="connsiteX2" fmla="*/ 1016715 w 1359767"/>
                                                                                          <a:gd name="connsiteY2" fmla="*/ 2900083 h 3037503"/>
                                                                                          <a:gd name="connsiteX3" fmla="*/ 1027418 w 1359767"/>
                                                                                          <a:gd name="connsiteY3" fmla="*/ 2908455 h 3037503"/>
                                                                                          <a:gd name="connsiteX4" fmla="*/ 1022566 w 1359767"/>
                                                                                          <a:gd name="connsiteY4" fmla="*/ 2896549 h 3037503"/>
                                                                                          <a:gd name="connsiteX5" fmla="*/ 1034618 w 1359767"/>
                                                                                          <a:gd name="connsiteY5" fmla="*/ 2947198 h 3037503"/>
                                                                                          <a:gd name="connsiteX6" fmla="*/ 1042115 w 1359767"/>
                                                                                          <a:gd name="connsiteY6" fmla="*/ 3036608 h 3037503"/>
                                                                                          <a:gd name="connsiteX7" fmla="*/ 788115 w 1359767"/>
                                                                                          <a:gd name="connsiteY7" fmla="*/ 2887383 h 3037503"/>
                                                                                          <a:gd name="connsiteX8" fmla="*/ 391418 w 1359767"/>
                                                                                          <a:gd name="connsiteY8" fmla="*/ 2654021 h 3037503"/>
                                                                                          <a:gd name="connsiteX9" fmla="*/ 387367 w 1359767"/>
                                                                                          <a:gd name="connsiteY9" fmla="*/ 2688945 h 3037503"/>
                                                                                          <a:gd name="connsiteX10" fmla="*/ 349965 w 1359767"/>
                                                                                          <a:gd name="connsiteY10" fmla="*/ 2728633 h 3037503"/>
                                                                                          <a:gd name="connsiteX11" fmla="*/ 51515 w 1359767"/>
                                                                                          <a:gd name="connsiteY11" fmla="*/ 2595283 h 3037503"/>
                                                                                          <a:gd name="connsiteX12" fmla="*/ 38815 w 1359767"/>
                                                                                          <a:gd name="connsiteY12" fmla="*/ 2557183 h 3037503"/>
                                                                                          <a:gd name="connsiteX13" fmla="*/ 42921 w 1359767"/>
                                                                                          <a:gd name="connsiteY13" fmla="*/ 2512733 h 3037503"/>
                                                                                          <a:gd name="connsiteX14" fmla="*/ 48837 w 1359767"/>
                                                                                          <a:gd name="connsiteY14" fmla="*/ 2476284 h 3037503"/>
                                                                                          <a:gd name="connsiteX15" fmla="*/ 115015 w 1359767"/>
                                                                                          <a:gd name="connsiteY15" fmla="*/ 2284133 h 3037503"/>
                                                                                          <a:gd name="connsiteX16" fmla="*/ 216615 w 1359767"/>
                                                                                          <a:gd name="connsiteY16" fmla="*/ 1941233 h 3037503"/>
                                                                                          <a:gd name="connsiteX17" fmla="*/ 273765 w 1359767"/>
                                                                                          <a:gd name="connsiteY17" fmla="*/ 1801533 h 3037503"/>
                                                                                          <a:gd name="connsiteX18" fmla="*/ 254715 w 1359767"/>
                                                                                          <a:gd name="connsiteY18" fmla="*/ 1680883 h 3037503"/>
                                                                                          <a:gd name="connsiteX19" fmla="*/ 203915 w 1359767"/>
                                                                                          <a:gd name="connsiteY19" fmla="*/ 1611033 h 3037503"/>
                                                                                          <a:gd name="connsiteX20" fmla="*/ 64215 w 1359767"/>
                                                                                          <a:gd name="connsiteY20" fmla="*/ 1522133 h 3037503"/>
                                                                                          <a:gd name="connsiteX21" fmla="*/ 26115 w 1359767"/>
                                                                                          <a:gd name="connsiteY21" fmla="*/ 1464983 h 3037503"/>
                                                                                          <a:gd name="connsiteX22" fmla="*/ 715 w 1359767"/>
                                                                                          <a:gd name="connsiteY22" fmla="*/ 1420533 h 3037503"/>
                                                                                          <a:gd name="connsiteX23" fmla="*/ 13415 w 1359767"/>
                                                                                          <a:gd name="connsiteY23" fmla="*/ 1363383 h 3037503"/>
                                                                                          <a:gd name="connsiteX24" fmla="*/ 76915 w 1359767"/>
                                                                                          <a:gd name="connsiteY24" fmla="*/ 1318933 h 3037503"/>
                                                                                          <a:gd name="connsiteX25" fmla="*/ 210265 w 1359767"/>
                                                                                          <a:gd name="connsiteY25" fmla="*/ 1109383 h 3037503"/>
                                                                                          <a:gd name="connsiteX26" fmla="*/ 330915 w 1359767"/>
                                                                                          <a:gd name="connsiteY26" fmla="*/ 702983 h 3037503"/>
                                                                                          <a:gd name="connsiteX27" fmla="*/ 369015 w 1359767"/>
                                                                                          <a:gd name="connsiteY27" fmla="*/ 372783 h 3037503"/>
                                                                                          <a:gd name="connsiteX28" fmla="*/ 303496 w 1359767"/>
                                                                                          <a:gd name="connsiteY28" fmla="*/ 210019 h 3037503"/>
                                                                                          <a:gd name="connsiteX29" fmla="*/ 267415 w 1359767"/>
                                                                                          <a:gd name="connsiteY29" fmla="*/ 169583 h 3037503"/>
                                                                                          <a:gd name="connsiteX30" fmla="*/ 222965 w 1359767"/>
                                                                                          <a:gd name="connsiteY30" fmla="*/ 144183 h 3037503"/>
                                                                                          <a:gd name="connsiteX31" fmla="*/ 197565 w 1359767"/>
                                                                                          <a:gd name="connsiteY31" fmla="*/ 144183 h 3037503"/>
                                                                                          <a:gd name="connsiteX32" fmla="*/ 216615 w 1359767"/>
                                                                                          <a:gd name="connsiteY32" fmla="*/ 125133 h 3037503"/>
                                                                                          <a:gd name="connsiteX33" fmla="*/ 278260 w 1359767"/>
                                                                                          <a:gd name="connsiteY33" fmla="*/ 67983 h 3037503"/>
                                                                                          <a:gd name="connsiteX34" fmla="*/ 331363 w 1359767"/>
                                                                                          <a:gd name="connsiteY34" fmla="*/ 0 h 3037503"/>
                                                                                          <a:gd name="connsiteX35" fmla="*/ 388778 w 1359767"/>
                                                                                          <a:gd name="connsiteY35" fmla="*/ 37820 h 3037503"/>
                                                                                          <a:gd name="connsiteX36" fmla="*/ 513353 w 1359767"/>
                                                                                          <a:gd name="connsiteY36" fmla="*/ 220383 h 3037503"/>
                                                                                          <a:gd name="connsiteX37" fmla="*/ 583494 w 1359767"/>
                                                                                          <a:gd name="connsiteY37" fmla="*/ 258124 h 3037503"/>
                                                                                          <a:gd name="connsiteX38" fmla="*/ 627522 w 1359767"/>
                                                                                          <a:gd name="connsiteY38" fmla="*/ 310076 h 3037503"/>
                                                                                          <a:gd name="connsiteX39" fmla="*/ 715265 w 1359767"/>
                                                                                          <a:gd name="connsiteY39" fmla="*/ 378220 h 3037503"/>
                                                                                          <a:gd name="connsiteX40" fmla="*/ 773559 w 1359767"/>
                                                                                          <a:gd name="connsiteY40" fmla="*/ 399770 h 3037503"/>
                                                                                          <a:gd name="connsiteX41" fmla="*/ 819508 w 1359767"/>
                                                                                          <a:gd name="connsiteY41" fmla="*/ 413371 h 3037503"/>
                                                                                          <a:gd name="connsiteX42" fmla="*/ 841342 w 1359767"/>
                                                                                          <a:gd name="connsiteY42" fmla="*/ 422789 h 3037503"/>
                                                                                          <a:gd name="connsiteX43" fmla="*/ 836489 w 1359767"/>
                                                                                          <a:gd name="connsiteY43" fmla="*/ 426073 h 3037503"/>
                                                                                          <a:gd name="connsiteX44" fmla="*/ 851615 w 1359767"/>
                                                                                          <a:gd name="connsiteY44" fmla="*/ 429020 h 3037503"/>
                                                                                          <a:gd name="connsiteX45" fmla="*/ 849651 w 1359767"/>
                                                                                          <a:gd name="connsiteY45" fmla="*/ 432308 h 3037503"/>
                                                                                          <a:gd name="connsiteX46" fmla="*/ 861049 w 1359767"/>
                                                                                          <a:gd name="connsiteY46" fmla="*/ 430185 h 3037503"/>
                                                                                          <a:gd name="connsiteX47" fmla="*/ 858558 w 1359767"/>
                                                                                          <a:gd name="connsiteY47" fmla="*/ 417961 h 3037503"/>
                                                                                          <a:gd name="connsiteX48" fmla="*/ 866982 w 1359767"/>
                                                                                          <a:gd name="connsiteY48" fmla="*/ 418021 h 3037503"/>
                                                                                          <a:gd name="connsiteX49" fmla="*/ 710002 w 1359767"/>
                                                                                          <a:gd name="connsiteY49" fmla="*/ 193396 h 3037503"/>
                                                                                          <a:gd name="connsiteX50" fmla="*/ 690594 w 1359767"/>
                                                                                          <a:gd name="connsiteY50" fmla="*/ 186251 h 3037503"/>
                                                                                          <a:gd name="connsiteX51" fmla="*/ 673613 w 1359767"/>
                                                                                          <a:gd name="connsiteY51" fmla="*/ 171964 h 3037503"/>
                                                                                          <a:gd name="connsiteX52" fmla="*/ 663910 w 1359767"/>
                                                                                          <a:gd name="connsiteY52" fmla="*/ 152914 h 3037503"/>
                                                                                          <a:gd name="connsiteX53" fmla="*/ 649160 w 1359767"/>
                                                                                          <a:gd name="connsiteY53" fmla="*/ 104652 h 3037503"/>
                                                                                          <a:gd name="connsiteX54" fmla="*/ 676037 w 1359767"/>
                                                                                          <a:gd name="connsiteY54" fmla="*/ 110053 h 3037503"/>
                                                                                          <a:gd name="connsiteX55" fmla="*/ 693020 w 1359767"/>
                                                                                          <a:gd name="connsiteY55" fmla="*/ 129101 h 3037503"/>
                                                                                          <a:gd name="connsiteX56" fmla="*/ 773071 w 1359767"/>
                                                                                          <a:gd name="connsiteY56" fmla="*/ 195776 h 3037503"/>
                                                                                          <a:gd name="connsiteX57" fmla="*/ 872529 w 1359767"/>
                                                                                          <a:gd name="connsiteY57" fmla="*/ 255308 h 3037503"/>
                                                                                          <a:gd name="connsiteX58" fmla="*/ 901640 w 1359767"/>
                                                                                          <a:gd name="connsiteY58" fmla="*/ 260070 h 3037503"/>
                                                                                          <a:gd name="connsiteX59" fmla="*/ 953204 w 1359767"/>
                                                                                          <a:gd name="connsiteY59" fmla="*/ 347058 h 3037503"/>
                                                                                          <a:gd name="connsiteX60" fmla="*/ 983233 w 1359767"/>
                                                                                          <a:gd name="connsiteY60" fmla="*/ 398658 h 3037503"/>
                                                                                          <a:gd name="connsiteX61" fmla="*/ 1010489 w 1359767"/>
                                                                                          <a:gd name="connsiteY61" fmla="*/ 444855 h 3037503"/>
                                                                                          <a:gd name="connsiteX62" fmla="*/ 1042115 w 1359767"/>
                                                                                          <a:gd name="connsiteY62" fmla="*/ 525183 h 3037503"/>
                                                                                          <a:gd name="connsiteX63" fmla="*/ 1073865 w 1359767"/>
                                                                                          <a:gd name="connsiteY63" fmla="*/ 544233 h 3037503"/>
                                                                                          <a:gd name="connsiteX64" fmla="*/ 1144837 w 1359767"/>
                                                                                          <a:gd name="connsiteY64" fmla="*/ 642403 h 3037503"/>
                                                                                          <a:gd name="connsiteX65" fmla="*/ 1194799 w 1359767"/>
                                                                                          <a:gd name="connsiteY65" fmla="*/ 679567 h 3037503"/>
                                                                                          <a:gd name="connsiteX66" fmla="*/ 1213565 w 1359767"/>
                                                                                          <a:gd name="connsiteY66" fmla="*/ 722033 h 3037503"/>
                                                                                          <a:gd name="connsiteX67" fmla="*/ 1213565 w 1359767"/>
                                                                                          <a:gd name="connsiteY67" fmla="*/ 791883 h 3037503"/>
                                                                                          <a:gd name="connsiteX68" fmla="*/ 1213565 w 1359767"/>
                                                                                          <a:gd name="connsiteY68" fmla="*/ 944283 h 3037503"/>
                                                                                          <a:gd name="connsiteX69" fmla="*/ 1219915 w 1359767"/>
                                                                                          <a:gd name="connsiteY69" fmla="*/ 1058583 h 3037503"/>
                                                                                          <a:gd name="connsiteX70" fmla="*/ 1207215 w 1359767"/>
                                                                                          <a:gd name="connsiteY70" fmla="*/ 1096683 h 3037503"/>
                                                                                          <a:gd name="connsiteX71" fmla="*/ 1004015 w 1359767"/>
                                                                                          <a:gd name="connsiteY71" fmla="*/ 1122083 h 3037503"/>
                                                                                          <a:gd name="connsiteX72" fmla="*/ 902415 w 1359767"/>
                                                                                          <a:gd name="connsiteY72" fmla="*/ 1122083 h 3037503"/>
                                                                                          <a:gd name="connsiteX73" fmla="*/ 794465 w 1359767"/>
                                                                                          <a:gd name="connsiteY73" fmla="*/ 1122083 h 3037503"/>
                                                                                          <a:gd name="connsiteX74" fmla="*/ 737315 w 1359767"/>
                                                                                          <a:gd name="connsiteY74" fmla="*/ 1141133 h 3037503"/>
                                                                                          <a:gd name="connsiteX75" fmla="*/ 724615 w 1359767"/>
                                                                                          <a:gd name="connsiteY75" fmla="*/ 1191933 h 3037503"/>
                                                                                          <a:gd name="connsiteX76" fmla="*/ 724615 w 1359767"/>
                                                                                          <a:gd name="connsiteY76" fmla="*/ 1255433 h 3037503"/>
                                                                                          <a:gd name="connsiteX77" fmla="*/ 724615 w 1359767"/>
                                                                                          <a:gd name="connsiteY77" fmla="*/ 1331633 h 3037503"/>
                                                                                          <a:gd name="connsiteX78" fmla="*/ 743665 w 1359767"/>
                                                                                          <a:gd name="connsiteY78" fmla="*/ 1388783 h 3037503"/>
                                                                                          <a:gd name="connsiteX79" fmla="*/ 756365 w 1359767"/>
                                                                                          <a:gd name="connsiteY79" fmla="*/ 1414183 h 3037503"/>
                                                                                          <a:gd name="connsiteX80" fmla="*/ 767211 w 1359767"/>
                                                                                          <a:gd name="connsiteY80" fmla="*/ 1433233 h 3037503"/>
                                                                                          <a:gd name="connsiteX81" fmla="*/ 770778 w 1359767"/>
                                                                                          <a:gd name="connsiteY81" fmla="*/ 1447520 h 3037503"/>
                                                                                          <a:gd name="connsiteX82" fmla="*/ 759005 w 1359767"/>
                                                                                          <a:gd name="connsiteY82" fmla="*/ 1449108 h 3037503"/>
                                                                                          <a:gd name="connsiteX83" fmla="*/ 759361 w 1359767"/>
                                                                                          <a:gd name="connsiteY83" fmla="*/ 1458633 h 3037503"/>
                                                                                          <a:gd name="connsiteX84" fmla="*/ 769065 w 1359767"/>
                                                                                          <a:gd name="connsiteY84" fmla="*/ 1484033 h 3037503"/>
                                                                                          <a:gd name="connsiteX85" fmla="*/ 769065 w 1359767"/>
                                                                                          <a:gd name="connsiteY85" fmla="*/ 1484033 h 3037503"/>
                                                                                          <a:gd name="connsiteX86" fmla="*/ 769065 w 1359767"/>
                                                                                          <a:gd name="connsiteY86" fmla="*/ 1522133 h 3037503"/>
                                                                                          <a:gd name="connsiteX87" fmla="*/ 686515 w 1359767"/>
                                                                                          <a:gd name="connsiteY87" fmla="*/ 1484033 h 3037503"/>
                                                                                          <a:gd name="connsiteX88" fmla="*/ 591265 w 1359767"/>
                                                                                          <a:gd name="connsiteY88" fmla="*/ 1534833 h 3037503"/>
                                                                                          <a:gd name="connsiteX89" fmla="*/ 483315 w 1359767"/>
                                                                                          <a:gd name="connsiteY89" fmla="*/ 1693583 h 3037503"/>
                                                                                          <a:gd name="connsiteX90" fmla="*/ 476965 w 1359767"/>
                                                                                          <a:gd name="connsiteY90" fmla="*/ 1807883 h 3037503"/>
                                                                                          <a:gd name="connsiteX91" fmla="*/ 502365 w 1359767"/>
                                                                                          <a:gd name="connsiteY91" fmla="*/ 1928533 h 3037503"/>
                                                                                          <a:gd name="connsiteX92" fmla="*/ 502365 w 1359767"/>
                                                                                          <a:gd name="connsiteY92" fmla="*/ 2068233 h 3037503"/>
                                                                                          <a:gd name="connsiteX93" fmla="*/ 502365 w 1359767"/>
                                                                                          <a:gd name="connsiteY93" fmla="*/ 2246033 h 3037503"/>
                                                                                          <a:gd name="connsiteX94" fmla="*/ 502365 w 1359767"/>
                                                                                          <a:gd name="connsiteY94" fmla="*/ 2404783 h 3037503"/>
                                                                                          <a:gd name="connsiteX95" fmla="*/ 502365 w 1359767"/>
                                                                                          <a:gd name="connsiteY95" fmla="*/ 2538133 h 3037503"/>
                                                                                          <a:gd name="connsiteX96" fmla="*/ 515065 w 1359767"/>
                                                                                          <a:gd name="connsiteY96" fmla="*/ 2627033 h 3037503"/>
                                                                                          <a:gd name="connsiteX97" fmla="*/ 584915 w 1359767"/>
                                                                                          <a:gd name="connsiteY97" fmla="*/ 2639733 h 3037503"/>
                                                                                          <a:gd name="connsiteX98" fmla="*/ 661115 w 1359767"/>
                                                                                          <a:gd name="connsiteY98" fmla="*/ 2614333 h 3037503"/>
                                                                                          <a:gd name="connsiteX99" fmla="*/ 699215 w 1359767"/>
                                                                                          <a:gd name="connsiteY99" fmla="*/ 2563533 h 3037503"/>
                                                                                          <a:gd name="connsiteX100" fmla="*/ 712153 w 1359767"/>
                                                                                          <a:gd name="connsiteY100" fmla="*/ 2550833 h 3037503"/>
                                                                                          <a:gd name="connsiteX101" fmla="*/ 762715 w 1359767"/>
                                                                                          <a:gd name="connsiteY101" fmla="*/ 2588248 h 3037503"/>
                                                                                          <a:gd name="connsiteX102" fmla="*/ 817242 w 1359767"/>
                                                                                          <a:gd name="connsiteY102" fmla="*/ 2607780 h 3037503"/>
                                                                                          <a:gd name="connsiteX103" fmla="*/ 816559 w 1359767"/>
                                                                                          <a:gd name="connsiteY103" fmla="*/ 2604122 h 3037503"/>
                                                                                          <a:gd name="connsiteX104" fmla="*/ 832565 w 1359767"/>
                                                                                          <a:gd name="connsiteY104" fmla="*/ 2595283 h 3037503"/>
                                                                                          <a:gd name="connsiteX105" fmla="*/ 819865 w 1359767"/>
                                                                                          <a:gd name="connsiteY105" fmla="*/ 2588933 h 3037503"/>
                                                                                          <a:gd name="connsiteX106" fmla="*/ 889879 w 1359767"/>
                                                                                          <a:gd name="connsiteY106" fmla="*/ 2604563 h 3037503"/>
                                                                                          <a:gd name="connsiteX107" fmla="*/ 1017817 w 1359767"/>
                                                                                          <a:gd name="connsiteY107" fmla="*/ 2697645 h 3037503"/>
                                                                                          <a:gd name="connsiteX108" fmla="*/ 1043637 w 1359767"/>
                                                                                          <a:gd name="connsiteY108" fmla="*/ 2710345 h 3037503"/>
                                                                                          <a:gd name="connsiteX109" fmla="*/ 1041684 w 1359767"/>
                                                                                          <a:gd name="connsiteY109" fmla="*/ 2666593 h 3037503"/>
                                                                                          <a:gd name="connsiteX110" fmla="*/ 1023065 w 1359767"/>
                                                                                          <a:gd name="connsiteY110" fmla="*/ 2627033 h 3037503"/>
                                                                                          <a:gd name="connsiteX111" fmla="*/ 1024311 w 1359767"/>
                                                                                          <a:gd name="connsiteY111" fmla="*/ 2613167 h 3037503"/>
                                                                                          <a:gd name="connsiteX112" fmla="*/ 1067093 w 1359767"/>
                                                                                          <a:gd name="connsiteY112" fmla="*/ 2619904 h 3037503"/>
                                                                                          <a:gd name="connsiteX113" fmla="*/ 1164990 w 1359767"/>
                                                                                          <a:gd name="connsiteY113" fmla="*/ 2662234 h 3037503"/>
                                                                                          <a:gd name="connsiteX114" fmla="*/ 1242691 w 1359767"/>
                                                                                          <a:gd name="connsiteY114" fmla="*/ 2715730 h 3037503"/>
                                                                                          <a:gd name="connsiteX115" fmla="*/ 1284224 w 1359767"/>
                                                                                          <a:gd name="connsiteY115" fmla="*/ 2793908 h 3037503"/>
                                                                                          <a:gd name="connsiteX116" fmla="*/ 1355232 w 1359767"/>
                                                                                          <a:gd name="connsiteY116" fmla="*/ 3027990 h 3037503"/>
                                                                                          <a:gd name="connsiteX0" fmla="*/ 1355232 w 1359767"/>
                                                                                          <a:gd name="connsiteY0" fmla="*/ 3027990 h 3037503"/>
                                                                                          <a:gd name="connsiteX1" fmla="*/ 1142635 w 1359767"/>
                                                                                          <a:gd name="connsiteY1" fmla="*/ 2940212 h 3037503"/>
                                                                                          <a:gd name="connsiteX2" fmla="*/ 1016715 w 1359767"/>
                                                                                          <a:gd name="connsiteY2" fmla="*/ 2900083 h 3037503"/>
                                                                                          <a:gd name="connsiteX3" fmla="*/ 1027418 w 1359767"/>
                                                                                          <a:gd name="connsiteY3" fmla="*/ 2908455 h 3037503"/>
                                                                                          <a:gd name="connsiteX4" fmla="*/ 1022566 w 1359767"/>
                                                                                          <a:gd name="connsiteY4" fmla="*/ 2896549 h 3037503"/>
                                                                                          <a:gd name="connsiteX5" fmla="*/ 1034618 w 1359767"/>
                                                                                          <a:gd name="connsiteY5" fmla="*/ 2947198 h 3037503"/>
                                                                                          <a:gd name="connsiteX6" fmla="*/ 1042115 w 1359767"/>
                                                                                          <a:gd name="connsiteY6" fmla="*/ 3036608 h 3037503"/>
                                                                                          <a:gd name="connsiteX7" fmla="*/ 788115 w 1359767"/>
                                                                                          <a:gd name="connsiteY7" fmla="*/ 2887383 h 3037503"/>
                                                                                          <a:gd name="connsiteX8" fmla="*/ 391418 w 1359767"/>
                                                                                          <a:gd name="connsiteY8" fmla="*/ 2654021 h 3037503"/>
                                                                                          <a:gd name="connsiteX9" fmla="*/ 387367 w 1359767"/>
                                                                                          <a:gd name="connsiteY9" fmla="*/ 2688945 h 3037503"/>
                                                                                          <a:gd name="connsiteX10" fmla="*/ 349965 w 1359767"/>
                                                                                          <a:gd name="connsiteY10" fmla="*/ 2728633 h 3037503"/>
                                                                                          <a:gd name="connsiteX11" fmla="*/ 51515 w 1359767"/>
                                                                                          <a:gd name="connsiteY11" fmla="*/ 2595283 h 3037503"/>
                                                                                          <a:gd name="connsiteX12" fmla="*/ 38815 w 1359767"/>
                                                                                          <a:gd name="connsiteY12" fmla="*/ 2557183 h 3037503"/>
                                                                                          <a:gd name="connsiteX13" fmla="*/ 42921 w 1359767"/>
                                                                                          <a:gd name="connsiteY13" fmla="*/ 2512733 h 3037503"/>
                                                                                          <a:gd name="connsiteX14" fmla="*/ 48837 w 1359767"/>
                                                                                          <a:gd name="connsiteY14" fmla="*/ 2476284 h 3037503"/>
                                                                                          <a:gd name="connsiteX15" fmla="*/ 115015 w 1359767"/>
                                                                                          <a:gd name="connsiteY15" fmla="*/ 2284133 h 3037503"/>
                                                                                          <a:gd name="connsiteX16" fmla="*/ 216615 w 1359767"/>
                                                                                          <a:gd name="connsiteY16" fmla="*/ 1941233 h 3037503"/>
                                                                                          <a:gd name="connsiteX17" fmla="*/ 273765 w 1359767"/>
                                                                                          <a:gd name="connsiteY17" fmla="*/ 1801533 h 3037503"/>
                                                                                          <a:gd name="connsiteX18" fmla="*/ 254715 w 1359767"/>
                                                                                          <a:gd name="connsiteY18" fmla="*/ 1680883 h 3037503"/>
                                                                                          <a:gd name="connsiteX19" fmla="*/ 203915 w 1359767"/>
                                                                                          <a:gd name="connsiteY19" fmla="*/ 1611033 h 3037503"/>
                                                                                          <a:gd name="connsiteX20" fmla="*/ 64215 w 1359767"/>
                                                                                          <a:gd name="connsiteY20" fmla="*/ 1522133 h 3037503"/>
                                                                                          <a:gd name="connsiteX21" fmla="*/ 26115 w 1359767"/>
                                                                                          <a:gd name="connsiteY21" fmla="*/ 1464983 h 3037503"/>
                                                                                          <a:gd name="connsiteX22" fmla="*/ 715 w 1359767"/>
                                                                                          <a:gd name="connsiteY22" fmla="*/ 1420533 h 3037503"/>
                                                                                          <a:gd name="connsiteX23" fmla="*/ 13415 w 1359767"/>
                                                                                          <a:gd name="connsiteY23" fmla="*/ 1363383 h 3037503"/>
                                                                                          <a:gd name="connsiteX24" fmla="*/ 76915 w 1359767"/>
                                                                                          <a:gd name="connsiteY24" fmla="*/ 1318933 h 3037503"/>
                                                                                          <a:gd name="connsiteX25" fmla="*/ 210265 w 1359767"/>
                                                                                          <a:gd name="connsiteY25" fmla="*/ 1109383 h 3037503"/>
                                                                                          <a:gd name="connsiteX26" fmla="*/ 330915 w 1359767"/>
                                                                                          <a:gd name="connsiteY26" fmla="*/ 702983 h 3037503"/>
                                                                                          <a:gd name="connsiteX27" fmla="*/ 369015 w 1359767"/>
                                                                                          <a:gd name="connsiteY27" fmla="*/ 372783 h 3037503"/>
                                                                                          <a:gd name="connsiteX28" fmla="*/ 303496 w 1359767"/>
                                                                                          <a:gd name="connsiteY28" fmla="*/ 210019 h 3037503"/>
                                                                                          <a:gd name="connsiteX29" fmla="*/ 267415 w 1359767"/>
                                                                                          <a:gd name="connsiteY29" fmla="*/ 169583 h 3037503"/>
                                                                                          <a:gd name="connsiteX30" fmla="*/ 222965 w 1359767"/>
                                                                                          <a:gd name="connsiteY30" fmla="*/ 144183 h 3037503"/>
                                                                                          <a:gd name="connsiteX31" fmla="*/ 197565 w 1359767"/>
                                                                                          <a:gd name="connsiteY31" fmla="*/ 144183 h 3037503"/>
                                                                                          <a:gd name="connsiteX32" fmla="*/ 216615 w 1359767"/>
                                                                                          <a:gd name="connsiteY32" fmla="*/ 125133 h 3037503"/>
                                                                                          <a:gd name="connsiteX33" fmla="*/ 278260 w 1359767"/>
                                                                                          <a:gd name="connsiteY33" fmla="*/ 67983 h 3037503"/>
                                                                                          <a:gd name="connsiteX34" fmla="*/ 331363 w 1359767"/>
                                                                                          <a:gd name="connsiteY34" fmla="*/ 0 h 3037503"/>
                                                                                          <a:gd name="connsiteX35" fmla="*/ 388778 w 1359767"/>
                                                                                          <a:gd name="connsiteY35" fmla="*/ 37820 h 3037503"/>
                                                                                          <a:gd name="connsiteX36" fmla="*/ 513353 w 1359767"/>
                                                                                          <a:gd name="connsiteY36" fmla="*/ 220383 h 3037503"/>
                                                                                          <a:gd name="connsiteX37" fmla="*/ 583494 w 1359767"/>
                                                                                          <a:gd name="connsiteY37" fmla="*/ 258124 h 3037503"/>
                                                                                          <a:gd name="connsiteX38" fmla="*/ 627522 w 1359767"/>
                                                                                          <a:gd name="connsiteY38" fmla="*/ 310076 h 3037503"/>
                                                                                          <a:gd name="connsiteX39" fmla="*/ 715265 w 1359767"/>
                                                                                          <a:gd name="connsiteY39" fmla="*/ 378220 h 3037503"/>
                                                                                          <a:gd name="connsiteX40" fmla="*/ 773559 w 1359767"/>
                                                                                          <a:gd name="connsiteY40" fmla="*/ 399770 h 3037503"/>
                                                                                          <a:gd name="connsiteX41" fmla="*/ 819508 w 1359767"/>
                                                                                          <a:gd name="connsiteY41" fmla="*/ 413371 h 3037503"/>
                                                                                          <a:gd name="connsiteX42" fmla="*/ 841342 w 1359767"/>
                                                                                          <a:gd name="connsiteY42" fmla="*/ 422789 h 3037503"/>
                                                                                          <a:gd name="connsiteX43" fmla="*/ 836489 w 1359767"/>
                                                                                          <a:gd name="connsiteY43" fmla="*/ 426073 h 3037503"/>
                                                                                          <a:gd name="connsiteX44" fmla="*/ 851615 w 1359767"/>
                                                                                          <a:gd name="connsiteY44" fmla="*/ 429020 h 3037503"/>
                                                                                          <a:gd name="connsiteX45" fmla="*/ 849651 w 1359767"/>
                                                                                          <a:gd name="connsiteY45" fmla="*/ 432308 h 3037503"/>
                                                                                          <a:gd name="connsiteX46" fmla="*/ 861049 w 1359767"/>
                                                                                          <a:gd name="connsiteY46" fmla="*/ 430185 h 3037503"/>
                                                                                          <a:gd name="connsiteX47" fmla="*/ 858558 w 1359767"/>
                                                                                          <a:gd name="connsiteY47" fmla="*/ 417961 h 3037503"/>
                                                                                          <a:gd name="connsiteX48" fmla="*/ 866982 w 1359767"/>
                                                                                          <a:gd name="connsiteY48" fmla="*/ 418021 h 3037503"/>
                                                                                          <a:gd name="connsiteX49" fmla="*/ 710002 w 1359767"/>
                                                                                          <a:gd name="connsiteY49" fmla="*/ 193396 h 3037503"/>
                                                                                          <a:gd name="connsiteX50" fmla="*/ 690594 w 1359767"/>
                                                                                          <a:gd name="connsiteY50" fmla="*/ 186251 h 3037503"/>
                                                                                          <a:gd name="connsiteX51" fmla="*/ 673613 w 1359767"/>
                                                                                          <a:gd name="connsiteY51" fmla="*/ 171964 h 3037503"/>
                                                                                          <a:gd name="connsiteX52" fmla="*/ 663910 w 1359767"/>
                                                                                          <a:gd name="connsiteY52" fmla="*/ 152914 h 3037503"/>
                                                                                          <a:gd name="connsiteX53" fmla="*/ 649160 w 1359767"/>
                                                                                          <a:gd name="connsiteY53" fmla="*/ 104652 h 3037503"/>
                                                                                          <a:gd name="connsiteX54" fmla="*/ 676037 w 1359767"/>
                                                                                          <a:gd name="connsiteY54" fmla="*/ 110053 h 3037503"/>
                                                                                          <a:gd name="connsiteX55" fmla="*/ 693020 w 1359767"/>
                                                                                          <a:gd name="connsiteY55" fmla="*/ 129101 h 3037503"/>
                                                                                          <a:gd name="connsiteX56" fmla="*/ 773071 w 1359767"/>
                                                                                          <a:gd name="connsiteY56" fmla="*/ 195776 h 3037503"/>
                                                                                          <a:gd name="connsiteX57" fmla="*/ 872529 w 1359767"/>
                                                                                          <a:gd name="connsiteY57" fmla="*/ 255308 h 3037503"/>
                                                                                          <a:gd name="connsiteX58" fmla="*/ 901640 w 1359767"/>
                                                                                          <a:gd name="connsiteY58" fmla="*/ 260070 h 3037503"/>
                                                                                          <a:gd name="connsiteX59" fmla="*/ 953204 w 1359767"/>
                                                                                          <a:gd name="connsiteY59" fmla="*/ 347058 h 3037503"/>
                                                                                          <a:gd name="connsiteX60" fmla="*/ 983233 w 1359767"/>
                                                                                          <a:gd name="connsiteY60" fmla="*/ 398658 h 3037503"/>
                                                                                          <a:gd name="connsiteX61" fmla="*/ 1010489 w 1359767"/>
                                                                                          <a:gd name="connsiteY61" fmla="*/ 444855 h 3037503"/>
                                                                                          <a:gd name="connsiteX62" fmla="*/ 1042115 w 1359767"/>
                                                                                          <a:gd name="connsiteY62" fmla="*/ 525183 h 3037503"/>
                                                                                          <a:gd name="connsiteX63" fmla="*/ 1073865 w 1359767"/>
                                                                                          <a:gd name="connsiteY63" fmla="*/ 544233 h 3037503"/>
                                                                                          <a:gd name="connsiteX64" fmla="*/ 1144837 w 1359767"/>
                                                                                          <a:gd name="connsiteY64" fmla="*/ 642403 h 3037503"/>
                                                                                          <a:gd name="connsiteX65" fmla="*/ 1194799 w 1359767"/>
                                                                                          <a:gd name="connsiteY65" fmla="*/ 679567 h 3037503"/>
                                                                                          <a:gd name="connsiteX66" fmla="*/ 1213565 w 1359767"/>
                                                                                          <a:gd name="connsiteY66" fmla="*/ 722033 h 3037503"/>
                                                                                          <a:gd name="connsiteX67" fmla="*/ 1213565 w 1359767"/>
                                                                                          <a:gd name="connsiteY67" fmla="*/ 791883 h 3037503"/>
                                                                                          <a:gd name="connsiteX68" fmla="*/ 1213565 w 1359767"/>
                                                                                          <a:gd name="connsiteY68" fmla="*/ 944283 h 3037503"/>
                                                                                          <a:gd name="connsiteX69" fmla="*/ 1219915 w 1359767"/>
                                                                                          <a:gd name="connsiteY69" fmla="*/ 1058583 h 3037503"/>
                                                                                          <a:gd name="connsiteX70" fmla="*/ 1207215 w 1359767"/>
                                                                                          <a:gd name="connsiteY70" fmla="*/ 1096683 h 3037503"/>
                                                                                          <a:gd name="connsiteX71" fmla="*/ 1004015 w 1359767"/>
                                                                                          <a:gd name="connsiteY71" fmla="*/ 1122083 h 3037503"/>
                                                                                          <a:gd name="connsiteX72" fmla="*/ 902415 w 1359767"/>
                                                                                          <a:gd name="connsiteY72" fmla="*/ 1122083 h 3037503"/>
                                                                                          <a:gd name="connsiteX73" fmla="*/ 794465 w 1359767"/>
                                                                                          <a:gd name="connsiteY73" fmla="*/ 1122083 h 3037503"/>
                                                                                          <a:gd name="connsiteX74" fmla="*/ 737315 w 1359767"/>
                                                                                          <a:gd name="connsiteY74" fmla="*/ 1141133 h 3037503"/>
                                                                                          <a:gd name="connsiteX75" fmla="*/ 724615 w 1359767"/>
                                                                                          <a:gd name="connsiteY75" fmla="*/ 1191933 h 3037503"/>
                                                                                          <a:gd name="connsiteX76" fmla="*/ 724615 w 1359767"/>
                                                                                          <a:gd name="connsiteY76" fmla="*/ 1255433 h 3037503"/>
                                                                                          <a:gd name="connsiteX77" fmla="*/ 724615 w 1359767"/>
                                                                                          <a:gd name="connsiteY77" fmla="*/ 1331633 h 3037503"/>
                                                                                          <a:gd name="connsiteX78" fmla="*/ 743665 w 1359767"/>
                                                                                          <a:gd name="connsiteY78" fmla="*/ 1388783 h 3037503"/>
                                                                                          <a:gd name="connsiteX79" fmla="*/ 756365 w 1359767"/>
                                                                                          <a:gd name="connsiteY79" fmla="*/ 1414183 h 3037503"/>
                                                                                          <a:gd name="connsiteX80" fmla="*/ 767211 w 1359767"/>
                                                                                          <a:gd name="connsiteY80" fmla="*/ 1433233 h 3037503"/>
                                                                                          <a:gd name="connsiteX81" fmla="*/ 770778 w 1359767"/>
                                                                                          <a:gd name="connsiteY81" fmla="*/ 1447520 h 3037503"/>
                                                                                          <a:gd name="connsiteX82" fmla="*/ 759005 w 1359767"/>
                                                                                          <a:gd name="connsiteY82" fmla="*/ 1449108 h 3037503"/>
                                                                                          <a:gd name="connsiteX83" fmla="*/ 759361 w 1359767"/>
                                                                                          <a:gd name="connsiteY83" fmla="*/ 1458633 h 3037503"/>
                                                                                          <a:gd name="connsiteX84" fmla="*/ 769065 w 1359767"/>
                                                                                          <a:gd name="connsiteY84" fmla="*/ 1484033 h 3037503"/>
                                                                                          <a:gd name="connsiteX85" fmla="*/ 769065 w 1359767"/>
                                                                                          <a:gd name="connsiteY85" fmla="*/ 1484033 h 3037503"/>
                                                                                          <a:gd name="connsiteX86" fmla="*/ 769065 w 1359767"/>
                                                                                          <a:gd name="connsiteY86" fmla="*/ 1522133 h 3037503"/>
                                                                                          <a:gd name="connsiteX87" fmla="*/ 686515 w 1359767"/>
                                                                                          <a:gd name="connsiteY87" fmla="*/ 1484033 h 3037503"/>
                                                                                          <a:gd name="connsiteX88" fmla="*/ 591265 w 1359767"/>
                                                                                          <a:gd name="connsiteY88" fmla="*/ 1534833 h 3037503"/>
                                                                                          <a:gd name="connsiteX89" fmla="*/ 483315 w 1359767"/>
                                                                                          <a:gd name="connsiteY89" fmla="*/ 1693583 h 3037503"/>
                                                                                          <a:gd name="connsiteX90" fmla="*/ 476965 w 1359767"/>
                                                                                          <a:gd name="connsiteY90" fmla="*/ 1807883 h 3037503"/>
                                                                                          <a:gd name="connsiteX91" fmla="*/ 502365 w 1359767"/>
                                                                                          <a:gd name="connsiteY91" fmla="*/ 1928533 h 3037503"/>
                                                                                          <a:gd name="connsiteX92" fmla="*/ 502365 w 1359767"/>
                                                                                          <a:gd name="connsiteY92" fmla="*/ 2068233 h 3037503"/>
                                                                                          <a:gd name="connsiteX93" fmla="*/ 502365 w 1359767"/>
                                                                                          <a:gd name="connsiteY93" fmla="*/ 2246033 h 3037503"/>
                                                                                          <a:gd name="connsiteX94" fmla="*/ 502365 w 1359767"/>
                                                                                          <a:gd name="connsiteY94" fmla="*/ 2404783 h 3037503"/>
                                                                                          <a:gd name="connsiteX95" fmla="*/ 502365 w 1359767"/>
                                                                                          <a:gd name="connsiteY95" fmla="*/ 2538133 h 3037503"/>
                                                                                          <a:gd name="connsiteX96" fmla="*/ 515065 w 1359767"/>
                                                                                          <a:gd name="connsiteY96" fmla="*/ 2627033 h 3037503"/>
                                                                                          <a:gd name="connsiteX97" fmla="*/ 584915 w 1359767"/>
                                                                                          <a:gd name="connsiteY97" fmla="*/ 2639733 h 3037503"/>
                                                                                          <a:gd name="connsiteX98" fmla="*/ 661115 w 1359767"/>
                                                                                          <a:gd name="connsiteY98" fmla="*/ 2614333 h 3037503"/>
                                                                                          <a:gd name="connsiteX99" fmla="*/ 699215 w 1359767"/>
                                                                                          <a:gd name="connsiteY99" fmla="*/ 2563533 h 3037503"/>
                                                                                          <a:gd name="connsiteX100" fmla="*/ 712153 w 1359767"/>
                                                                                          <a:gd name="connsiteY100" fmla="*/ 2550833 h 3037503"/>
                                                                                          <a:gd name="connsiteX101" fmla="*/ 762715 w 1359767"/>
                                                                                          <a:gd name="connsiteY101" fmla="*/ 2588248 h 3037503"/>
                                                                                          <a:gd name="connsiteX102" fmla="*/ 817242 w 1359767"/>
                                                                                          <a:gd name="connsiteY102" fmla="*/ 2607780 h 3037503"/>
                                                                                          <a:gd name="connsiteX103" fmla="*/ 816559 w 1359767"/>
                                                                                          <a:gd name="connsiteY103" fmla="*/ 2604122 h 3037503"/>
                                                                                          <a:gd name="connsiteX104" fmla="*/ 832565 w 1359767"/>
                                                                                          <a:gd name="connsiteY104" fmla="*/ 2595283 h 3037503"/>
                                                                                          <a:gd name="connsiteX105" fmla="*/ 837729 w 1359767"/>
                                                                                          <a:gd name="connsiteY105" fmla="*/ 2583922 h 3037503"/>
                                                                                          <a:gd name="connsiteX106" fmla="*/ 889879 w 1359767"/>
                                                                                          <a:gd name="connsiteY106" fmla="*/ 2604563 h 3037503"/>
                                                                                          <a:gd name="connsiteX107" fmla="*/ 1017817 w 1359767"/>
                                                                                          <a:gd name="connsiteY107" fmla="*/ 2697645 h 3037503"/>
                                                                                          <a:gd name="connsiteX108" fmla="*/ 1043637 w 1359767"/>
                                                                                          <a:gd name="connsiteY108" fmla="*/ 2710345 h 3037503"/>
                                                                                          <a:gd name="connsiteX109" fmla="*/ 1041684 w 1359767"/>
                                                                                          <a:gd name="connsiteY109" fmla="*/ 2666593 h 3037503"/>
                                                                                          <a:gd name="connsiteX110" fmla="*/ 1023065 w 1359767"/>
                                                                                          <a:gd name="connsiteY110" fmla="*/ 2627033 h 3037503"/>
                                                                                          <a:gd name="connsiteX111" fmla="*/ 1024311 w 1359767"/>
                                                                                          <a:gd name="connsiteY111" fmla="*/ 2613167 h 3037503"/>
                                                                                          <a:gd name="connsiteX112" fmla="*/ 1067093 w 1359767"/>
                                                                                          <a:gd name="connsiteY112" fmla="*/ 2619904 h 3037503"/>
                                                                                          <a:gd name="connsiteX113" fmla="*/ 1164990 w 1359767"/>
                                                                                          <a:gd name="connsiteY113" fmla="*/ 2662234 h 3037503"/>
                                                                                          <a:gd name="connsiteX114" fmla="*/ 1242691 w 1359767"/>
                                                                                          <a:gd name="connsiteY114" fmla="*/ 2715730 h 3037503"/>
                                                                                          <a:gd name="connsiteX115" fmla="*/ 1284224 w 1359767"/>
                                                                                          <a:gd name="connsiteY115" fmla="*/ 2793908 h 3037503"/>
                                                                                          <a:gd name="connsiteX116" fmla="*/ 1355232 w 1359767"/>
                                                                                          <a:gd name="connsiteY116" fmla="*/ 3027990 h 3037503"/>
                                                                                          <a:gd name="connsiteX0" fmla="*/ 1355232 w 1359767"/>
                                                                                          <a:gd name="connsiteY0" fmla="*/ 3027990 h 3037503"/>
                                                                                          <a:gd name="connsiteX1" fmla="*/ 1142635 w 1359767"/>
                                                                                          <a:gd name="connsiteY1" fmla="*/ 2940212 h 3037503"/>
                                                                                          <a:gd name="connsiteX2" fmla="*/ 1016715 w 1359767"/>
                                                                                          <a:gd name="connsiteY2" fmla="*/ 2900083 h 3037503"/>
                                                                                          <a:gd name="connsiteX3" fmla="*/ 1027418 w 1359767"/>
                                                                                          <a:gd name="connsiteY3" fmla="*/ 2908455 h 3037503"/>
                                                                                          <a:gd name="connsiteX4" fmla="*/ 1022566 w 1359767"/>
                                                                                          <a:gd name="connsiteY4" fmla="*/ 2896549 h 3037503"/>
                                                                                          <a:gd name="connsiteX5" fmla="*/ 1034618 w 1359767"/>
                                                                                          <a:gd name="connsiteY5" fmla="*/ 2947198 h 3037503"/>
                                                                                          <a:gd name="connsiteX6" fmla="*/ 1042115 w 1359767"/>
                                                                                          <a:gd name="connsiteY6" fmla="*/ 3036608 h 3037503"/>
                                                                                          <a:gd name="connsiteX7" fmla="*/ 788115 w 1359767"/>
                                                                                          <a:gd name="connsiteY7" fmla="*/ 2887383 h 3037503"/>
                                                                                          <a:gd name="connsiteX8" fmla="*/ 391418 w 1359767"/>
                                                                                          <a:gd name="connsiteY8" fmla="*/ 2654021 h 3037503"/>
                                                                                          <a:gd name="connsiteX9" fmla="*/ 387367 w 1359767"/>
                                                                                          <a:gd name="connsiteY9" fmla="*/ 2688945 h 3037503"/>
                                                                                          <a:gd name="connsiteX10" fmla="*/ 349965 w 1359767"/>
                                                                                          <a:gd name="connsiteY10" fmla="*/ 2728633 h 3037503"/>
                                                                                          <a:gd name="connsiteX11" fmla="*/ 51515 w 1359767"/>
                                                                                          <a:gd name="connsiteY11" fmla="*/ 2595283 h 3037503"/>
                                                                                          <a:gd name="connsiteX12" fmla="*/ 38815 w 1359767"/>
                                                                                          <a:gd name="connsiteY12" fmla="*/ 2557183 h 3037503"/>
                                                                                          <a:gd name="connsiteX13" fmla="*/ 42921 w 1359767"/>
                                                                                          <a:gd name="connsiteY13" fmla="*/ 2512733 h 3037503"/>
                                                                                          <a:gd name="connsiteX14" fmla="*/ 48837 w 1359767"/>
                                                                                          <a:gd name="connsiteY14" fmla="*/ 2476284 h 3037503"/>
                                                                                          <a:gd name="connsiteX15" fmla="*/ 115015 w 1359767"/>
                                                                                          <a:gd name="connsiteY15" fmla="*/ 2284133 h 3037503"/>
                                                                                          <a:gd name="connsiteX16" fmla="*/ 216615 w 1359767"/>
                                                                                          <a:gd name="connsiteY16" fmla="*/ 1941233 h 3037503"/>
                                                                                          <a:gd name="connsiteX17" fmla="*/ 273765 w 1359767"/>
                                                                                          <a:gd name="connsiteY17" fmla="*/ 1801533 h 3037503"/>
                                                                                          <a:gd name="connsiteX18" fmla="*/ 254715 w 1359767"/>
                                                                                          <a:gd name="connsiteY18" fmla="*/ 1680883 h 3037503"/>
                                                                                          <a:gd name="connsiteX19" fmla="*/ 203915 w 1359767"/>
                                                                                          <a:gd name="connsiteY19" fmla="*/ 1611033 h 3037503"/>
                                                                                          <a:gd name="connsiteX20" fmla="*/ 64215 w 1359767"/>
                                                                                          <a:gd name="connsiteY20" fmla="*/ 1522133 h 3037503"/>
                                                                                          <a:gd name="connsiteX21" fmla="*/ 26115 w 1359767"/>
                                                                                          <a:gd name="connsiteY21" fmla="*/ 1464983 h 3037503"/>
                                                                                          <a:gd name="connsiteX22" fmla="*/ 715 w 1359767"/>
                                                                                          <a:gd name="connsiteY22" fmla="*/ 1420533 h 3037503"/>
                                                                                          <a:gd name="connsiteX23" fmla="*/ 13415 w 1359767"/>
                                                                                          <a:gd name="connsiteY23" fmla="*/ 1363383 h 3037503"/>
                                                                                          <a:gd name="connsiteX24" fmla="*/ 76915 w 1359767"/>
                                                                                          <a:gd name="connsiteY24" fmla="*/ 1318933 h 3037503"/>
                                                                                          <a:gd name="connsiteX25" fmla="*/ 210265 w 1359767"/>
                                                                                          <a:gd name="connsiteY25" fmla="*/ 1109383 h 3037503"/>
                                                                                          <a:gd name="connsiteX26" fmla="*/ 330915 w 1359767"/>
                                                                                          <a:gd name="connsiteY26" fmla="*/ 702983 h 3037503"/>
                                                                                          <a:gd name="connsiteX27" fmla="*/ 369015 w 1359767"/>
                                                                                          <a:gd name="connsiteY27" fmla="*/ 372783 h 3037503"/>
                                                                                          <a:gd name="connsiteX28" fmla="*/ 303496 w 1359767"/>
                                                                                          <a:gd name="connsiteY28" fmla="*/ 210019 h 3037503"/>
                                                                                          <a:gd name="connsiteX29" fmla="*/ 267415 w 1359767"/>
                                                                                          <a:gd name="connsiteY29" fmla="*/ 169583 h 3037503"/>
                                                                                          <a:gd name="connsiteX30" fmla="*/ 222965 w 1359767"/>
                                                                                          <a:gd name="connsiteY30" fmla="*/ 144183 h 3037503"/>
                                                                                          <a:gd name="connsiteX31" fmla="*/ 197565 w 1359767"/>
                                                                                          <a:gd name="connsiteY31" fmla="*/ 144183 h 3037503"/>
                                                                                          <a:gd name="connsiteX32" fmla="*/ 216615 w 1359767"/>
                                                                                          <a:gd name="connsiteY32" fmla="*/ 125133 h 3037503"/>
                                                                                          <a:gd name="connsiteX33" fmla="*/ 278260 w 1359767"/>
                                                                                          <a:gd name="connsiteY33" fmla="*/ 67983 h 3037503"/>
                                                                                          <a:gd name="connsiteX34" fmla="*/ 331363 w 1359767"/>
                                                                                          <a:gd name="connsiteY34" fmla="*/ 0 h 3037503"/>
                                                                                          <a:gd name="connsiteX35" fmla="*/ 388778 w 1359767"/>
                                                                                          <a:gd name="connsiteY35" fmla="*/ 37820 h 3037503"/>
                                                                                          <a:gd name="connsiteX36" fmla="*/ 513353 w 1359767"/>
                                                                                          <a:gd name="connsiteY36" fmla="*/ 220383 h 3037503"/>
                                                                                          <a:gd name="connsiteX37" fmla="*/ 583494 w 1359767"/>
                                                                                          <a:gd name="connsiteY37" fmla="*/ 258124 h 3037503"/>
                                                                                          <a:gd name="connsiteX38" fmla="*/ 627522 w 1359767"/>
                                                                                          <a:gd name="connsiteY38" fmla="*/ 310076 h 3037503"/>
                                                                                          <a:gd name="connsiteX39" fmla="*/ 715265 w 1359767"/>
                                                                                          <a:gd name="connsiteY39" fmla="*/ 378220 h 3037503"/>
                                                                                          <a:gd name="connsiteX40" fmla="*/ 773559 w 1359767"/>
                                                                                          <a:gd name="connsiteY40" fmla="*/ 399770 h 3037503"/>
                                                                                          <a:gd name="connsiteX41" fmla="*/ 819508 w 1359767"/>
                                                                                          <a:gd name="connsiteY41" fmla="*/ 413371 h 3037503"/>
                                                                                          <a:gd name="connsiteX42" fmla="*/ 841342 w 1359767"/>
                                                                                          <a:gd name="connsiteY42" fmla="*/ 422789 h 3037503"/>
                                                                                          <a:gd name="connsiteX43" fmla="*/ 836489 w 1359767"/>
                                                                                          <a:gd name="connsiteY43" fmla="*/ 426073 h 3037503"/>
                                                                                          <a:gd name="connsiteX44" fmla="*/ 851615 w 1359767"/>
                                                                                          <a:gd name="connsiteY44" fmla="*/ 429020 h 3037503"/>
                                                                                          <a:gd name="connsiteX45" fmla="*/ 849651 w 1359767"/>
                                                                                          <a:gd name="connsiteY45" fmla="*/ 432308 h 3037503"/>
                                                                                          <a:gd name="connsiteX46" fmla="*/ 861049 w 1359767"/>
                                                                                          <a:gd name="connsiteY46" fmla="*/ 430185 h 3037503"/>
                                                                                          <a:gd name="connsiteX47" fmla="*/ 858558 w 1359767"/>
                                                                                          <a:gd name="connsiteY47" fmla="*/ 417961 h 3037503"/>
                                                                                          <a:gd name="connsiteX48" fmla="*/ 866982 w 1359767"/>
                                                                                          <a:gd name="connsiteY48" fmla="*/ 418021 h 3037503"/>
                                                                                          <a:gd name="connsiteX49" fmla="*/ 710002 w 1359767"/>
                                                                                          <a:gd name="connsiteY49" fmla="*/ 193396 h 3037503"/>
                                                                                          <a:gd name="connsiteX50" fmla="*/ 690594 w 1359767"/>
                                                                                          <a:gd name="connsiteY50" fmla="*/ 186251 h 3037503"/>
                                                                                          <a:gd name="connsiteX51" fmla="*/ 673613 w 1359767"/>
                                                                                          <a:gd name="connsiteY51" fmla="*/ 171964 h 3037503"/>
                                                                                          <a:gd name="connsiteX52" fmla="*/ 663910 w 1359767"/>
                                                                                          <a:gd name="connsiteY52" fmla="*/ 152914 h 3037503"/>
                                                                                          <a:gd name="connsiteX53" fmla="*/ 649160 w 1359767"/>
                                                                                          <a:gd name="connsiteY53" fmla="*/ 104652 h 3037503"/>
                                                                                          <a:gd name="connsiteX54" fmla="*/ 676037 w 1359767"/>
                                                                                          <a:gd name="connsiteY54" fmla="*/ 110053 h 3037503"/>
                                                                                          <a:gd name="connsiteX55" fmla="*/ 693020 w 1359767"/>
                                                                                          <a:gd name="connsiteY55" fmla="*/ 129101 h 3037503"/>
                                                                                          <a:gd name="connsiteX56" fmla="*/ 773071 w 1359767"/>
                                                                                          <a:gd name="connsiteY56" fmla="*/ 195776 h 3037503"/>
                                                                                          <a:gd name="connsiteX57" fmla="*/ 872529 w 1359767"/>
                                                                                          <a:gd name="connsiteY57" fmla="*/ 255308 h 3037503"/>
                                                                                          <a:gd name="connsiteX58" fmla="*/ 901640 w 1359767"/>
                                                                                          <a:gd name="connsiteY58" fmla="*/ 260070 h 3037503"/>
                                                                                          <a:gd name="connsiteX59" fmla="*/ 953204 w 1359767"/>
                                                                                          <a:gd name="connsiteY59" fmla="*/ 347058 h 3037503"/>
                                                                                          <a:gd name="connsiteX60" fmla="*/ 983233 w 1359767"/>
                                                                                          <a:gd name="connsiteY60" fmla="*/ 398658 h 3037503"/>
                                                                                          <a:gd name="connsiteX61" fmla="*/ 1010489 w 1359767"/>
                                                                                          <a:gd name="connsiteY61" fmla="*/ 444855 h 3037503"/>
                                                                                          <a:gd name="connsiteX62" fmla="*/ 1042115 w 1359767"/>
                                                                                          <a:gd name="connsiteY62" fmla="*/ 525183 h 3037503"/>
                                                                                          <a:gd name="connsiteX63" fmla="*/ 1073865 w 1359767"/>
                                                                                          <a:gd name="connsiteY63" fmla="*/ 544233 h 3037503"/>
                                                                                          <a:gd name="connsiteX64" fmla="*/ 1144837 w 1359767"/>
                                                                                          <a:gd name="connsiteY64" fmla="*/ 642403 h 3037503"/>
                                                                                          <a:gd name="connsiteX65" fmla="*/ 1194799 w 1359767"/>
                                                                                          <a:gd name="connsiteY65" fmla="*/ 679567 h 3037503"/>
                                                                                          <a:gd name="connsiteX66" fmla="*/ 1213565 w 1359767"/>
                                                                                          <a:gd name="connsiteY66" fmla="*/ 722033 h 3037503"/>
                                                                                          <a:gd name="connsiteX67" fmla="*/ 1213565 w 1359767"/>
                                                                                          <a:gd name="connsiteY67" fmla="*/ 791883 h 3037503"/>
                                                                                          <a:gd name="connsiteX68" fmla="*/ 1213565 w 1359767"/>
                                                                                          <a:gd name="connsiteY68" fmla="*/ 944283 h 3037503"/>
                                                                                          <a:gd name="connsiteX69" fmla="*/ 1219915 w 1359767"/>
                                                                                          <a:gd name="connsiteY69" fmla="*/ 1058583 h 3037503"/>
                                                                                          <a:gd name="connsiteX70" fmla="*/ 1207215 w 1359767"/>
                                                                                          <a:gd name="connsiteY70" fmla="*/ 1096683 h 3037503"/>
                                                                                          <a:gd name="connsiteX71" fmla="*/ 1004015 w 1359767"/>
                                                                                          <a:gd name="connsiteY71" fmla="*/ 1122083 h 3037503"/>
                                                                                          <a:gd name="connsiteX72" fmla="*/ 902415 w 1359767"/>
                                                                                          <a:gd name="connsiteY72" fmla="*/ 1122083 h 3037503"/>
                                                                                          <a:gd name="connsiteX73" fmla="*/ 794465 w 1359767"/>
                                                                                          <a:gd name="connsiteY73" fmla="*/ 1122083 h 3037503"/>
                                                                                          <a:gd name="connsiteX74" fmla="*/ 737315 w 1359767"/>
                                                                                          <a:gd name="connsiteY74" fmla="*/ 1141133 h 3037503"/>
                                                                                          <a:gd name="connsiteX75" fmla="*/ 724615 w 1359767"/>
                                                                                          <a:gd name="connsiteY75" fmla="*/ 1191933 h 3037503"/>
                                                                                          <a:gd name="connsiteX76" fmla="*/ 724615 w 1359767"/>
                                                                                          <a:gd name="connsiteY76" fmla="*/ 1255433 h 3037503"/>
                                                                                          <a:gd name="connsiteX77" fmla="*/ 724615 w 1359767"/>
                                                                                          <a:gd name="connsiteY77" fmla="*/ 1331633 h 3037503"/>
                                                                                          <a:gd name="connsiteX78" fmla="*/ 743665 w 1359767"/>
                                                                                          <a:gd name="connsiteY78" fmla="*/ 1388783 h 3037503"/>
                                                                                          <a:gd name="connsiteX79" fmla="*/ 756365 w 1359767"/>
                                                                                          <a:gd name="connsiteY79" fmla="*/ 1414183 h 3037503"/>
                                                                                          <a:gd name="connsiteX80" fmla="*/ 767211 w 1359767"/>
                                                                                          <a:gd name="connsiteY80" fmla="*/ 1433233 h 3037503"/>
                                                                                          <a:gd name="connsiteX81" fmla="*/ 770778 w 1359767"/>
                                                                                          <a:gd name="connsiteY81" fmla="*/ 1447520 h 3037503"/>
                                                                                          <a:gd name="connsiteX82" fmla="*/ 759005 w 1359767"/>
                                                                                          <a:gd name="connsiteY82" fmla="*/ 1449108 h 3037503"/>
                                                                                          <a:gd name="connsiteX83" fmla="*/ 759361 w 1359767"/>
                                                                                          <a:gd name="connsiteY83" fmla="*/ 1458633 h 3037503"/>
                                                                                          <a:gd name="connsiteX84" fmla="*/ 769065 w 1359767"/>
                                                                                          <a:gd name="connsiteY84" fmla="*/ 1484033 h 3037503"/>
                                                                                          <a:gd name="connsiteX85" fmla="*/ 769065 w 1359767"/>
                                                                                          <a:gd name="connsiteY85" fmla="*/ 1484033 h 3037503"/>
                                                                                          <a:gd name="connsiteX86" fmla="*/ 769065 w 1359767"/>
                                                                                          <a:gd name="connsiteY86" fmla="*/ 1522133 h 3037503"/>
                                                                                          <a:gd name="connsiteX87" fmla="*/ 686515 w 1359767"/>
                                                                                          <a:gd name="connsiteY87" fmla="*/ 1484033 h 3037503"/>
                                                                                          <a:gd name="connsiteX88" fmla="*/ 591265 w 1359767"/>
                                                                                          <a:gd name="connsiteY88" fmla="*/ 1534833 h 3037503"/>
                                                                                          <a:gd name="connsiteX89" fmla="*/ 483315 w 1359767"/>
                                                                                          <a:gd name="connsiteY89" fmla="*/ 1693583 h 3037503"/>
                                                                                          <a:gd name="connsiteX90" fmla="*/ 476965 w 1359767"/>
                                                                                          <a:gd name="connsiteY90" fmla="*/ 1807883 h 3037503"/>
                                                                                          <a:gd name="connsiteX91" fmla="*/ 502365 w 1359767"/>
                                                                                          <a:gd name="connsiteY91" fmla="*/ 1928533 h 3037503"/>
                                                                                          <a:gd name="connsiteX92" fmla="*/ 502365 w 1359767"/>
                                                                                          <a:gd name="connsiteY92" fmla="*/ 2068233 h 3037503"/>
                                                                                          <a:gd name="connsiteX93" fmla="*/ 502365 w 1359767"/>
                                                                                          <a:gd name="connsiteY93" fmla="*/ 2246033 h 3037503"/>
                                                                                          <a:gd name="connsiteX94" fmla="*/ 502365 w 1359767"/>
                                                                                          <a:gd name="connsiteY94" fmla="*/ 2404783 h 3037503"/>
                                                                                          <a:gd name="connsiteX95" fmla="*/ 502365 w 1359767"/>
                                                                                          <a:gd name="connsiteY95" fmla="*/ 2538133 h 3037503"/>
                                                                                          <a:gd name="connsiteX96" fmla="*/ 515065 w 1359767"/>
                                                                                          <a:gd name="connsiteY96" fmla="*/ 2627033 h 3037503"/>
                                                                                          <a:gd name="connsiteX97" fmla="*/ 584915 w 1359767"/>
                                                                                          <a:gd name="connsiteY97" fmla="*/ 2639733 h 3037503"/>
                                                                                          <a:gd name="connsiteX98" fmla="*/ 661115 w 1359767"/>
                                                                                          <a:gd name="connsiteY98" fmla="*/ 2614333 h 3037503"/>
                                                                                          <a:gd name="connsiteX99" fmla="*/ 699215 w 1359767"/>
                                                                                          <a:gd name="connsiteY99" fmla="*/ 2563533 h 3037503"/>
                                                                                          <a:gd name="connsiteX100" fmla="*/ 712153 w 1359767"/>
                                                                                          <a:gd name="connsiteY100" fmla="*/ 2550833 h 3037503"/>
                                                                                          <a:gd name="connsiteX101" fmla="*/ 765267 w 1359767"/>
                                                                                          <a:gd name="connsiteY101" fmla="*/ 2580732 h 3037503"/>
                                                                                          <a:gd name="connsiteX102" fmla="*/ 817242 w 1359767"/>
                                                                                          <a:gd name="connsiteY102" fmla="*/ 2607780 h 3037503"/>
                                                                                          <a:gd name="connsiteX103" fmla="*/ 816559 w 1359767"/>
                                                                                          <a:gd name="connsiteY103" fmla="*/ 2604122 h 3037503"/>
                                                                                          <a:gd name="connsiteX104" fmla="*/ 832565 w 1359767"/>
                                                                                          <a:gd name="connsiteY104" fmla="*/ 2595283 h 3037503"/>
                                                                                          <a:gd name="connsiteX105" fmla="*/ 837729 w 1359767"/>
                                                                                          <a:gd name="connsiteY105" fmla="*/ 2583922 h 3037503"/>
                                                                                          <a:gd name="connsiteX106" fmla="*/ 889879 w 1359767"/>
                                                                                          <a:gd name="connsiteY106" fmla="*/ 2604563 h 3037503"/>
                                                                                          <a:gd name="connsiteX107" fmla="*/ 1017817 w 1359767"/>
                                                                                          <a:gd name="connsiteY107" fmla="*/ 2697645 h 3037503"/>
                                                                                          <a:gd name="connsiteX108" fmla="*/ 1043637 w 1359767"/>
                                                                                          <a:gd name="connsiteY108" fmla="*/ 2710345 h 3037503"/>
                                                                                          <a:gd name="connsiteX109" fmla="*/ 1041684 w 1359767"/>
                                                                                          <a:gd name="connsiteY109" fmla="*/ 2666593 h 3037503"/>
                                                                                          <a:gd name="connsiteX110" fmla="*/ 1023065 w 1359767"/>
                                                                                          <a:gd name="connsiteY110" fmla="*/ 2627033 h 3037503"/>
                                                                                          <a:gd name="connsiteX111" fmla="*/ 1024311 w 1359767"/>
                                                                                          <a:gd name="connsiteY111" fmla="*/ 2613167 h 3037503"/>
                                                                                          <a:gd name="connsiteX112" fmla="*/ 1067093 w 1359767"/>
                                                                                          <a:gd name="connsiteY112" fmla="*/ 2619904 h 3037503"/>
                                                                                          <a:gd name="connsiteX113" fmla="*/ 1164990 w 1359767"/>
                                                                                          <a:gd name="connsiteY113" fmla="*/ 2662234 h 3037503"/>
                                                                                          <a:gd name="connsiteX114" fmla="*/ 1242691 w 1359767"/>
                                                                                          <a:gd name="connsiteY114" fmla="*/ 2715730 h 3037503"/>
                                                                                          <a:gd name="connsiteX115" fmla="*/ 1284224 w 1359767"/>
                                                                                          <a:gd name="connsiteY115" fmla="*/ 2793908 h 3037503"/>
                                                                                          <a:gd name="connsiteX116" fmla="*/ 1355232 w 1359767"/>
                                                                                          <a:gd name="connsiteY116" fmla="*/ 3027990 h 3037503"/>
                                                                                          <a:gd name="connsiteX0" fmla="*/ 1355232 w 1359767"/>
                                                                                          <a:gd name="connsiteY0" fmla="*/ 3027990 h 3037503"/>
                                                                                          <a:gd name="connsiteX1" fmla="*/ 1142635 w 1359767"/>
                                                                                          <a:gd name="connsiteY1" fmla="*/ 2940212 h 3037503"/>
                                                                                          <a:gd name="connsiteX2" fmla="*/ 1016715 w 1359767"/>
                                                                                          <a:gd name="connsiteY2" fmla="*/ 2900083 h 3037503"/>
                                                                                          <a:gd name="connsiteX3" fmla="*/ 1027418 w 1359767"/>
                                                                                          <a:gd name="connsiteY3" fmla="*/ 2908455 h 3037503"/>
                                                                                          <a:gd name="connsiteX4" fmla="*/ 1022566 w 1359767"/>
                                                                                          <a:gd name="connsiteY4" fmla="*/ 2896549 h 3037503"/>
                                                                                          <a:gd name="connsiteX5" fmla="*/ 1034618 w 1359767"/>
                                                                                          <a:gd name="connsiteY5" fmla="*/ 2947198 h 3037503"/>
                                                                                          <a:gd name="connsiteX6" fmla="*/ 1042115 w 1359767"/>
                                                                                          <a:gd name="connsiteY6" fmla="*/ 3036608 h 3037503"/>
                                                                                          <a:gd name="connsiteX7" fmla="*/ 788115 w 1359767"/>
                                                                                          <a:gd name="connsiteY7" fmla="*/ 2887383 h 3037503"/>
                                                                                          <a:gd name="connsiteX8" fmla="*/ 391418 w 1359767"/>
                                                                                          <a:gd name="connsiteY8" fmla="*/ 2654021 h 3037503"/>
                                                                                          <a:gd name="connsiteX9" fmla="*/ 387367 w 1359767"/>
                                                                                          <a:gd name="connsiteY9" fmla="*/ 2688945 h 3037503"/>
                                                                                          <a:gd name="connsiteX10" fmla="*/ 349965 w 1359767"/>
                                                                                          <a:gd name="connsiteY10" fmla="*/ 2728633 h 3037503"/>
                                                                                          <a:gd name="connsiteX11" fmla="*/ 51515 w 1359767"/>
                                                                                          <a:gd name="connsiteY11" fmla="*/ 2595283 h 3037503"/>
                                                                                          <a:gd name="connsiteX12" fmla="*/ 38815 w 1359767"/>
                                                                                          <a:gd name="connsiteY12" fmla="*/ 2557183 h 3037503"/>
                                                                                          <a:gd name="connsiteX13" fmla="*/ 42921 w 1359767"/>
                                                                                          <a:gd name="connsiteY13" fmla="*/ 2512733 h 3037503"/>
                                                                                          <a:gd name="connsiteX14" fmla="*/ 48837 w 1359767"/>
                                                                                          <a:gd name="connsiteY14" fmla="*/ 2476284 h 3037503"/>
                                                                                          <a:gd name="connsiteX15" fmla="*/ 115015 w 1359767"/>
                                                                                          <a:gd name="connsiteY15" fmla="*/ 2284133 h 3037503"/>
                                                                                          <a:gd name="connsiteX16" fmla="*/ 216615 w 1359767"/>
                                                                                          <a:gd name="connsiteY16" fmla="*/ 1941233 h 3037503"/>
                                                                                          <a:gd name="connsiteX17" fmla="*/ 273765 w 1359767"/>
                                                                                          <a:gd name="connsiteY17" fmla="*/ 1801533 h 3037503"/>
                                                                                          <a:gd name="connsiteX18" fmla="*/ 254715 w 1359767"/>
                                                                                          <a:gd name="connsiteY18" fmla="*/ 1680883 h 3037503"/>
                                                                                          <a:gd name="connsiteX19" fmla="*/ 203915 w 1359767"/>
                                                                                          <a:gd name="connsiteY19" fmla="*/ 1611033 h 3037503"/>
                                                                                          <a:gd name="connsiteX20" fmla="*/ 64215 w 1359767"/>
                                                                                          <a:gd name="connsiteY20" fmla="*/ 1522133 h 3037503"/>
                                                                                          <a:gd name="connsiteX21" fmla="*/ 26115 w 1359767"/>
                                                                                          <a:gd name="connsiteY21" fmla="*/ 1464983 h 3037503"/>
                                                                                          <a:gd name="connsiteX22" fmla="*/ 715 w 1359767"/>
                                                                                          <a:gd name="connsiteY22" fmla="*/ 1420533 h 3037503"/>
                                                                                          <a:gd name="connsiteX23" fmla="*/ 13415 w 1359767"/>
                                                                                          <a:gd name="connsiteY23" fmla="*/ 1363383 h 3037503"/>
                                                                                          <a:gd name="connsiteX24" fmla="*/ 76915 w 1359767"/>
                                                                                          <a:gd name="connsiteY24" fmla="*/ 1318933 h 3037503"/>
                                                                                          <a:gd name="connsiteX25" fmla="*/ 210265 w 1359767"/>
                                                                                          <a:gd name="connsiteY25" fmla="*/ 1109383 h 3037503"/>
                                                                                          <a:gd name="connsiteX26" fmla="*/ 330915 w 1359767"/>
                                                                                          <a:gd name="connsiteY26" fmla="*/ 702983 h 3037503"/>
                                                                                          <a:gd name="connsiteX27" fmla="*/ 369015 w 1359767"/>
                                                                                          <a:gd name="connsiteY27" fmla="*/ 372783 h 3037503"/>
                                                                                          <a:gd name="connsiteX28" fmla="*/ 303496 w 1359767"/>
                                                                                          <a:gd name="connsiteY28" fmla="*/ 210019 h 3037503"/>
                                                                                          <a:gd name="connsiteX29" fmla="*/ 267415 w 1359767"/>
                                                                                          <a:gd name="connsiteY29" fmla="*/ 169583 h 3037503"/>
                                                                                          <a:gd name="connsiteX30" fmla="*/ 222965 w 1359767"/>
                                                                                          <a:gd name="connsiteY30" fmla="*/ 144183 h 3037503"/>
                                                                                          <a:gd name="connsiteX31" fmla="*/ 197565 w 1359767"/>
                                                                                          <a:gd name="connsiteY31" fmla="*/ 144183 h 3037503"/>
                                                                                          <a:gd name="connsiteX32" fmla="*/ 216615 w 1359767"/>
                                                                                          <a:gd name="connsiteY32" fmla="*/ 125133 h 3037503"/>
                                                                                          <a:gd name="connsiteX33" fmla="*/ 278260 w 1359767"/>
                                                                                          <a:gd name="connsiteY33" fmla="*/ 67983 h 3037503"/>
                                                                                          <a:gd name="connsiteX34" fmla="*/ 331363 w 1359767"/>
                                                                                          <a:gd name="connsiteY34" fmla="*/ 0 h 3037503"/>
                                                                                          <a:gd name="connsiteX35" fmla="*/ 388778 w 1359767"/>
                                                                                          <a:gd name="connsiteY35" fmla="*/ 37820 h 3037503"/>
                                                                                          <a:gd name="connsiteX36" fmla="*/ 513353 w 1359767"/>
                                                                                          <a:gd name="connsiteY36" fmla="*/ 220383 h 3037503"/>
                                                                                          <a:gd name="connsiteX37" fmla="*/ 583494 w 1359767"/>
                                                                                          <a:gd name="connsiteY37" fmla="*/ 258124 h 3037503"/>
                                                                                          <a:gd name="connsiteX38" fmla="*/ 627522 w 1359767"/>
                                                                                          <a:gd name="connsiteY38" fmla="*/ 310076 h 3037503"/>
                                                                                          <a:gd name="connsiteX39" fmla="*/ 715265 w 1359767"/>
                                                                                          <a:gd name="connsiteY39" fmla="*/ 378220 h 3037503"/>
                                                                                          <a:gd name="connsiteX40" fmla="*/ 773559 w 1359767"/>
                                                                                          <a:gd name="connsiteY40" fmla="*/ 399770 h 3037503"/>
                                                                                          <a:gd name="connsiteX41" fmla="*/ 819508 w 1359767"/>
                                                                                          <a:gd name="connsiteY41" fmla="*/ 413371 h 3037503"/>
                                                                                          <a:gd name="connsiteX42" fmla="*/ 841342 w 1359767"/>
                                                                                          <a:gd name="connsiteY42" fmla="*/ 422789 h 3037503"/>
                                                                                          <a:gd name="connsiteX43" fmla="*/ 836489 w 1359767"/>
                                                                                          <a:gd name="connsiteY43" fmla="*/ 426073 h 3037503"/>
                                                                                          <a:gd name="connsiteX44" fmla="*/ 851615 w 1359767"/>
                                                                                          <a:gd name="connsiteY44" fmla="*/ 429020 h 3037503"/>
                                                                                          <a:gd name="connsiteX45" fmla="*/ 849651 w 1359767"/>
                                                                                          <a:gd name="connsiteY45" fmla="*/ 432308 h 3037503"/>
                                                                                          <a:gd name="connsiteX46" fmla="*/ 861049 w 1359767"/>
                                                                                          <a:gd name="connsiteY46" fmla="*/ 430185 h 3037503"/>
                                                                                          <a:gd name="connsiteX47" fmla="*/ 858558 w 1359767"/>
                                                                                          <a:gd name="connsiteY47" fmla="*/ 417961 h 3037503"/>
                                                                                          <a:gd name="connsiteX48" fmla="*/ 866982 w 1359767"/>
                                                                                          <a:gd name="connsiteY48" fmla="*/ 418021 h 3037503"/>
                                                                                          <a:gd name="connsiteX49" fmla="*/ 710002 w 1359767"/>
                                                                                          <a:gd name="connsiteY49" fmla="*/ 193396 h 3037503"/>
                                                                                          <a:gd name="connsiteX50" fmla="*/ 690594 w 1359767"/>
                                                                                          <a:gd name="connsiteY50" fmla="*/ 186251 h 3037503"/>
                                                                                          <a:gd name="connsiteX51" fmla="*/ 673613 w 1359767"/>
                                                                                          <a:gd name="connsiteY51" fmla="*/ 171964 h 3037503"/>
                                                                                          <a:gd name="connsiteX52" fmla="*/ 663910 w 1359767"/>
                                                                                          <a:gd name="connsiteY52" fmla="*/ 152914 h 3037503"/>
                                                                                          <a:gd name="connsiteX53" fmla="*/ 649160 w 1359767"/>
                                                                                          <a:gd name="connsiteY53" fmla="*/ 104652 h 3037503"/>
                                                                                          <a:gd name="connsiteX54" fmla="*/ 676037 w 1359767"/>
                                                                                          <a:gd name="connsiteY54" fmla="*/ 110053 h 3037503"/>
                                                                                          <a:gd name="connsiteX55" fmla="*/ 693020 w 1359767"/>
                                                                                          <a:gd name="connsiteY55" fmla="*/ 129101 h 3037503"/>
                                                                                          <a:gd name="connsiteX56" fmla="*/ 773071 w 1359767"/>
                                                                                          <a:gd name="connsiteY56" fmla="*/ 195776 h 3037503"/>
                                                                                          <a:gd name="connsiteX57" fmla="*/ 872529 w 1359767"/>
                                                                                          <a:gd name="connsiteY57" fmla="*/ 255308 h 3037503"/>
                                                                                          <a:gd name="connsiteX58" fmla="*/ 901640 w 1359767"/>
                                                                                          <a:gd name="connsiteY58" fmla="*/ 260070 h 3037503"/>
                                                                                          <a:gd name="connsiteX59" fmla="*/ 953204 w 1359767"/>
                                                                                          <a:gd name="connsiteY59" fmla="*/ 347058 h 3037503"/>
                                                                                          <a:gd name="connsiteX60" fmla="*/ 983233 w 1359767"/>
                                                                                          <a:gd name="connsiteY60" fmla="*/ 398658 h 3037503"/>
                                                                                          <a:gd name="connsiteX61" fmla="*/ 1010489 w 1359767"/>
                                                                                          <a:gd name="connsiteY61" fmla="*/ 444855 h 3037503"/>
                                                                                          <a:gd name="connsiteX62" fmla="*/ 1042115 w 1359767"/>
                                                                                          <a:gd name="connsiteY62" fmla="*/ 525183 h 3037503"/>
                                                                                          <a:gd name="connsiteX63" fmla="*/ 1073865 w 1359767"/>
                                                                                          <a:gd name="connsiteY63" fmla="*/ 544233 h 3037503"/>
                                                                                          <a:gd name="connsiteX64" fmla="*/ 1144837 w 1359767"/>
                                                                                          <a:gd name="connsiteY64" fmla="*/ 642403 h 3037503"/>
                                                                                          <a:gd name="connsiteX65" fmla="*/ 1194799 w 1359767"/>
                                                                                          <a:gd name="connsiteY65" fmla="*/ 679567 h 3037503"/>
                                                                                          <a:gd name="connsiteX66" fmla="*/ 1213565 w 1359767"/>
                                                                                          <a:gd name="connsiteY66" fmla="*/ 722033 h 3037503"/>
                                                                                          <a:gd name="connsiteX67" fmla="*/ 1213565 w 1359767"/>
                                                                                          <a:gd name="connsiteY67" fmla="*/ 791883 h 3037503"/>
                                                                                          <a:gd name="connsiteX68" fmla="*/ 1213565 w 1359767"/>
                                                                                          <a:gd name="connsiteY68" fmla="*/ 944283 h 3037503"/>
                                                                                          <a:gd name="connsiteX69" fmla="*/ 1219915 w 1359767"/>
                                                                                          <a:gd name="connsiteY69" fmla="*/ 1058583 h 3037503"/>
                                                                                          <a:gd name="connsiteX70" fmla="*/ 1207215 w 1359767"/>
                                                                                          <a:gd name="connsiteY70" fmla="*/ 1096683 h 3037503"/>
                                                                                          <a:gd name="connsiteX71" fmla="*/ 1004015 w 1359767"/>
                                                                                          <a:gd name="connsiteY71" fmla="*/ 1122083 h 3037503"/>
                                                                                          <a:gd name="connsiteX72" fmla="*/ 902415 w 1359767"/>
                                                                                          <a:gd name="connsiteY72" fmla="*/ 1122083 h 3037503"/>
                                                                                          <a:gd name="connsiteX73" fmla="*/ 794465 w 1359767"/>
                                                                                          <a:gd name="connsiteY73" fmla="*/ 1122083 h 3037503"/>
                                                                                          <a:gd name="connsiteX74" fmla="*/ 737315 w 1359767"/>
                                                                                          <a:gd name="connsiteY74" fmla="*/ 1141133 h 3037503"/>
                                                                                          <a:gd name="connsiteX75" fmla="*/ 724615 w 1359767"/>
                                                                                          <a:gd name="connsiteY75" fmla="*/ 1191933 h 3037503"/>
                                                                                          <a:gd name="connsiteX76" fmla="*/ 724615 w 1359767"/>
                                                                                          <a:gd name="connsiteY76" fmla="*/ 1255433 h 3037503"/>
                                                                                          <a:gd name="connsiteX77" fmla="*/ 724615 w 1359767"/>
                                                                                          <a:gd name="connsiteY77" fmla="*/ 1331633 h 3037503"/>
                                                                                          <a:gd name="connsiteX78" fmla="*/ 743665 w 1359767"/>
                                                                                          <a:gd name="connsiteY78" fmla="*/ 1388783 h 3037503"/>
                                                                                          <a:gd name="connsiteX79" fmla="*/ 756365 w 1359767"/>
                                                                                          <a:gd name="connsiteY79" fmla="*/ 1414183 h 3037503"/>
                                                                                          <a:gd name="connsiteX80" fmla="*/ 767211 w 1359767"/>
                                                                                          <a:gd name="connsiteY80" fmla="*/ 1433233 h 3037503"/>
                                                                                          <a:gd name="connsiteX81" fmla="*/ 770778 w 1359767"/>
                                                                                          <a:gd name="connsiteY81" fmla="*/ 1447520 h 3037503"/>
                                                                                          <a:gd name="connsiteX82" fmla="*/ 759005 w 1359767"/>
                                                                                          <a:gd name="connsiteY82" fmla="*/ 1449108 h 3037503"/>
                                                                                          <a:gd name="connsiteX83" fmla="*/ 759361 w 1359767"/>
                                                                                          <a:gd name="connsiteY83" fmla="*/ 1458633 h 3037503"/>
                                                                                          <a:gd name="connsiteX84" fmla="*/ 769065 w 1359767"/>
                                                                                          <a:gd name="connsiteY84" fmla="*/ 1484033 h 3037503"/>
                                                                                          <a:gd name="connsiteX85" fmla="*/ 769065 w 1359767"/>
                                                                                          <a:gd name="connsiteY85" fmla="*/ 1484033 h 3037503"/>
                                                                                          <a:gd name="connsiteX86" fmla="*/ 769065 w 1359767"/>
                                                                                          <a:gd name="connsiteY86" fmla="*/ 1522133 h 3037503"/>
                                                                                          <a:gd name="connsiteX87" fmla="*/ 686515 w 1359767"/>
                                                                                          <a:gd name="connsiteY87" fmla="*/ 1484033 h 3037503"/>
                                                                                          <a:gd name="connsiteX88" fmla="*/ 591265 w 1359767"/>
                                                                                          <a:gd name="connsiteY88" fmla="*/ 1534833 h 3037503"/>
                                                                                          <a:gd name="connsiteX89" fmla="*/ 483315 w 1359767"/>
                                                                                          <a:gd name="connsiteY89" fmla="*/ 1693583 h 3037503"/>
                                                                                          <a:gd name="connsiteX90" fmla="*/ 476965 w 1359767"/>
                                                                                          <a:gd name="connsiteY90" fmla="*/ 1807883 h 3037503"/>
                                                                                          <a:gd name="connsiteX91" fmla="*/ 502365 w 1359767"/>
                                                                                          <a:gd name="connsiteY91" fmla="*/ 1928533 h 3037503"/>
                                                                                          <a:gd name="connsiteX92" fmla="*/ 502365 w 1359767"/>
                                                                                          <a:gd name="connsiteY92" fmla="*/ 2068233 h 3037503"/>
                                                                                          <a:gd name="connsiteX93" fmla="*/ 502365 w 1359767"/>
                                                                                          <a:gd name="connsiteY93" fmla="*/ 2246033 h 3037503"/>
                                                                                          <a:gd name="connsiteX94" fmla="*/ 502365 w 1359767"/>
                                                                                          <a:gd name="connsiteY94" fmla="*/ 2404783 h 3037503"/>
                                                                                          <a:gd name="connsiteX95" fmla="*/ 502365 w 1359767"/>
                                                                                          <a:gd name="connsiteY95" fmla="*/ 2538133 h 3037503"/>
                                                                                          <a:gd name="connsiteX96" fmla="*/ 515065 w 1359767"/>
                                                                                          <a:gd name="connsiteY96" fmla="*/ 2627033 h 3037503"/>
                                                                                          <a:gd name="connsiteX97" fmla="*/ 584915 w 1359767"/>
                                                                                          <a:gd name="connsiteY97" fmla="*/ 2639733 h 3037503"/>
                                                                                          <a:gd name="connsiteX98" fmla="*/ 661115 w 1359767"/>
                                                                                          <a:gd name="connsiteY98" fmla="*/ 2614333 h 3037503"/>
                                                                                          <a:gd name="connsiteX99" fmla="*/ 699215 w 1359767"/>
                                                                                          <a:gd name="connsiteY99" fmla="*/ 2563533 h 3037503"/>
                                                                                          <a:gd name="connsiteX100" fmla="*/ 712153 w 1359767"/>
                                                                                          <a:gd name="connsiteY100" fmla="*/ 2550833 h 3037503"/>
                                                                                          <a:gd name="connsiteX101" fmla="*/ 765267 w 1359767"/>
                                                                                          <a:gd name="connsiteY101" fmla="*/ 2580732 h 3037503"/>
                                                                                          <a:gd name="connsiteX102" fmla="*/ 817242 w 1359767"/>
                                                                                          <a:gd name="connsiteY102" fmla="*/ 2607780 h 3037503"/>
                                                                                          <a:gd name="connsiteX103" fmla="*/ 824216 w 1359767"/>
                                                                                          <a:gd name="connsiteY103" fmla="*/ 2614143 h 3037503"/>
                                                                                          <a:gd name="connsiteX104" fmla="*/ 832565 w 1359767"/>
                                                                                          <a:gd name="connsiteY104" fmla="*/ 2595283 h 3037503"/>
                                                                                          <a:gd name="connsiteX105" fmla="*/ 837729 w 1359767"/>
                                                                                          <a:gd name="connsiteY105" fmla="*/ 2583922 h 3037503"/>
                                                                                          <a:gd name="connsiteX106" fmla="*/ 889879 w 1359767"/>
                                                                                          <a:gd name="connsiteY106" fmla="*/ 2604563 h 3037503"/>
                                                                                          <a:gd name="connsiteX107" fmla="*/ 1017817 w 1359767"/>
                                                                                          <a:gd name="connsiteY107" fmla="*/ 2697645 h 3037503"/>
                                                                                          <a:gd name="connsiteX108" fmla="*/ 1043637 w 1359767"/>
                                                                                          <a:gd name="connsiteY108" fmla="*/ 2710345 h 3037503"/>
                                                                                          <a:gd name="connsiteX109" fmla="*/ 1041684 w 1359767"/>
                                                                                          <a:gd name="connsiteY109" fmla="*/ 2666593 h 3037503"/>
                                                                                          <a:gd name="connsiteX110" fmla="*/ 1023065 w 1359767"/>
                                                                                          <a:gd name="connsiteY110" fmla="*/ 2627033 h 3037503"/>
                                                                                          <a:gd name="connsiteX111" fmla="*/ 1024311 w 1359767"/>
                                                                                          <a:gd name="connsiteY111" fmla="*/ 2613167 h 3037503"/>
                                                                                          <a:gd name="connsiteX112" fmla="*/ 1067093 w 1359767"/>
                                                                                          <a:gd name="connsiteY112" fmla="*/ 2619904 h 3037503"/>
                                                                                          <a:gd name="connsiteX113" fmla="*/ 1164990 w 1359767"/>
                                                                                          <a:gd name="connsiteY113" fmla="*/ 2662234 h 3037503"/>
                                                                                          <a:gd name="connsiteX114" fmla="*/ 1242691 w 1359767"/>
                                                                                          <a:gd name="connsiteY114" fmla="*/ 2715730 h 3037503"/>
                                                                                          <a:gd name="connsiteX115" fmla="*/ 1284224 w 1359767"/>
                                                                                          <a:gd name="connsiteY115" fmla="*/ 2793908 h 3037503"/>
                                                                                          <a:gd name="connsiteX116" fmla="*/ 1355232 w 1359767"/>
                                                                                          <a:gd name="connsiteY116" fmla="*/ 3027990 h 3037503"/>
                                                                                          <a:gd name="connsiteX0" fmla="*/ 1355232 w 1359767"/>
                                                                                          <a:gd name="connsiteY0" fmla="*/ 3027990 h 3037503"/>
                                                                                          <a:gd name="connsiteX1" fmla="*/ 1142635 w 1359767"/>
                                                                                          <a:gd name="connsiteY1" fmla="*/ 2932697 h 3037503"/>
                                                                                          <a:gd name="connsiteX2" fmla="*/ 1016715 w 1359767"/>
                                                                                          <a:gd name="connsiteY2" fmla="*/ 2900083 h 3037503"/>
                                                                                          <a:gd name="connsiteX3" fmla="*/ 1027418 w 1359767"/>
                                                                                          <a:gd name="connsiteY3" fmla="*/ 2908455 h 3037503"/>
                                                                                          <a:gd name="connsiteX4" fmla="*/ 1022566 w 1359767"/>
                                                                                          <a:gd name="connsiteY4" fmla="*/ 2896549 h 3037503"/>
                                                                                          <a:gd name="connsiteX5" fmla="*/ 1034618 w 1359767"/>
                                                                                          <a:gd name="connsiteY5" fmla="*/ 2947198 h 3037503"/>
                                                                                          <a:gd name="connsiteX6" fmla="*/ 1042115 w 1359767"/>
                                                                                          <a:gd name="connsiteY6" fmla="*/ 3036608 h 3037503"/>
                                                                                          <a:gd name="connsiteX7" fmla="*/ 788115 w 1359767"/>
                                                                                          <a:gd name="connsiteY7" fmla="*/ 2887383 h 3037503"/>
                                                                                          <a:gd name="connsiteX8" fmla="*/ 391418 w 1359767"/>
                                                                                          <a:gd name="connsiteY8" fmla="*/ 2654021 h 3037503"/>
                                                                                          <a:gd name="connsiteX9" fmla="*/ 387367 w 1359767"/>
                                                                                          <a:gd name="connsiteY9" fmla="*/ 2688945 h 3037503"/>
                                                                                          <a:gd name="connsiteX10" fmla="*/ 349965 w 1359767"/>
                                                                                          <a:gd name="connsiteY10" fmla="*/ 2728633 h 3037503"/>
                                                                                          <a:gd name="connsiteX11" fmla="*/ 51515 w 1359767"/>
                                                                                          <a:gd name="connsiteY11" fmla="*/ 2595283 h 3037503"/>
                                                                                          <a:gd name="connsiteX12" fmla="*/ 38815 w 1359767"/>
                                                                                          <a:gd name="connsiteY12" fmla="*/ 2557183 h 3037503"/>
                                                                                          <a:gd name="connsiteX13" fmla="*/ 42921 w 1359767"/>
                                                                                          <a:gd name="connsiteY13" fmla="*/ 2512733 h 3037503"/>
                                                                                          <a:gd name="connsiteX14" fmla="*/ 48837 w 1359767"/>
                                                                                          <a:gd name="connsiteY14" fmla="*/ 2476284 h 3037503"/>
                                                                                          <a:gd name="connsiteX15" fmla="*/ 115015 w 1359767"/>
                                                                                          <a:gd name="connsiteY15" fmla="*/ 2284133 h 3037503"/>
                                                                                          <a:gd name="connsiteX16" fmla="*/ 216615 w 1359767"/>
                                                                                          <a:gd name="connsiteY16" fmla="*/ 1941233 h 3037503"/>
                                                                                          <a:gd name="connsiteX17" fmla="*/ 273765 w 1359767"/>
                                                                                          <a:gd name="connsiteY17" fmla="*/ 1801533 h 3037503"/>
                                                                                          <a:gd name="connsiteX18" fmla="*/ 254715 w 1359767"/>
                                                                                          <a:gd name="connsiteY18" fmla="*/ 1680883 h 3037503"/>
                                                                                          <a:gd name="connsiteX19" fmla="*/ 203915 w 1359767"/>
                                                                                          <a:gd name="connsiteY19" fmla="*/ 1611033 h 3037503"/>
                                                                                          <a:gd name="connsiteX20" fmla="*/ 64215 w 1359767"/>
                                                                                          <a:gd name="connsiteY20" fmla="*/ 1522133 h 3037503"/>
                                                                                          <a:gd name="connsiteX21" fmla="*/ 26115 w 1359767"/>
                                                                                          <a:gd name="connsiteY21" fmla="*/ 1464983 h 3037503"/>
                                                                                          <a:gd name="connsiteX22" fmla="*/ 715 w 1359767"/>
                                                                                          <a:gd name="connsiteY22" fmla="*/ 1420533 h 3037503"/>
                                                                                          <a:gd name="connsiteX23" fmla="*/ 13415 w 1359767"/>
                                                                                          <a:gd name="connsiteY23" fmla="*/ 1363383 h 3037503"/>
                                                                                          <a:gd name="connsiteX24" fmla="*/ 76915 w 1359767"/>
                                                                                          <a:gd name="connsiteY24" fmla="*/ 1318933 h 3037503"/>
                                                                                          <a:gd name="connsiteX25" fmla="*/ 210265 w 1359767"/>
                                                                                          <a:gd name="connsiteY25" fmla="*/ 1109383 h 3037503"/>
                                                                                          <a:gd name="connsiteX26" fmla="*/ 330915 w 1359767"/>
                                                                                          <a:gd name="connsiteY26" fmla="*/ 702983 h 3037503"/>
                                                                                          <a:gd name="connsiteX27" fmla="*/ 369015 w 1359767"/>
                                                                                          <a:gd name="connsiteY27" fmla="*/ 372783 h 3037503"/>
                                                                                          <a:gd name="connsiteX28" fmla="*/ 303496 w 1359767"/>
                                                                                          <a:gd name="connsiteY28" fmla="*/ 210019 h 3037503"/>
                                                                                          <a:gd name="connsiteX29" fmla="*/ 267415 w 1359767"/>
                                                                                          <a:gd name="connsiteY29" fmla="*/ 169583 h 3037503"/>
                                                                                          <a:gd name="connsiteX30" fmla="*/ 222965 w 1359767"/>
                                                                                          <a:gd name="connsiteY30" fmla="*/ 144183 h 3037503"/>
                                                                                          <a:gd name="connsiteX31" fmla="*/ 197565 w 1359767"/>
                                                                                          <a:gd name="connsiteY31" fmla="*/ 144183 h 3037503"/>
                                                                                          <a:gd name="connsiteX32" fmla="*/ 216615 w 1359767"/>
                                                                                          <a:gd name="connsiteY32" fmla="*/ 125133 h 3037503"/>
                                                                                          <a:gd name="connsiteX33" fmla="*/ 278260 w 1359767"/>
                                                                                          <a:gd name="connsiteY33" fmla="*/ 67983 h 3037503"/>
                                                                                          <a:gd name="connsiteX34" fmla="*/ 331363 w 1359767"/>
                                                                                          <a:gd name="connsiteY34" fmla="*/ 0 h 3037503"/>
                                                                                          <a:gd name="connsiteX35" fmla="*/ 388778 w 1359767"/>
                                                                                          <a:gd name="connsiteY35" fmla="*/ 37820 h 3037503"/>
                                                                                          <a:gd name="connsiteX36" fmla="*/ 513353 w 1359767"/>
                                                                                          <a:gd name="connsiteY36" fmla="*/ 220383 h 3037503"/>
                                                                                          <a:gd name="connsiteX37" fmla="*/ 583494 w 1359767"/>
                                                                                          <a:gd name="connsiteY37" fmla="*/ 258124 h 3037503"/>
                                                                                          <a:gd name="connsiteX38" fmla="*/ 627522 w 1359767"/>
                                                                                          <a:gd name="connsiteY38" fmla="*/ 310076 h 3037503"/>
                                                                                          <a:gd name="connsiteX39" fmla="*/ 715265 w 1359767"/>
                                                                                          <a:gd name="connsiteY39" fmla="*/ 378220 h 3037503"/>
                                                                                          <a:gd name="connsiteX40" fmla="*/ 773559 w 1359767"/>
                                                                                          <a:gd name="connsiteY40" fmla="*/ 399770 h 3037503"/>
                                                                                          <a:gd name="connsiteX41" fmla="*/ 819508 w 1359767"/>
                                                                                          <a:gd name="connsiteY41" fmla="*/ 413371 h 3037503"/>
                                                                                          <a:gd name="connsiteX42" fmla="*/ 841342 w 1359767"/>
                                                                                          <a:gd name="connsiteY42" fmla="*/ 422789 h 3037503"/>
                                                                                          <a:gd name="connsiteX43" fmla="*/ 836489 w 1359767"/>
                                                                                          <a:gd name="connsiteY43" fmla="*/ 426073 h 3037503"/>
                                                                                          <a:gd name="connsiteX44" fmla="*/ 851615 w 1359767"/>
                                                                                          <a:gd name="connsiteY44" fmla="*/ 429020 h 3037503"/>
                                                                                          <a:gd name="connsiteX45" fmla="*/ 849651 w 1359767"/>
                                                                                          <a:gd name="connsiteY45" fmla="*/ 432308 h 3037503"/>
                                                                                          <a:gd name="connsiteX46" fmla="*/ 861049 w 1359767"/>
                                                                                          <a:gd name="connsiteY46" fmla="*/ 430185 h 3037503"/>
                                                                                          <a:gd name="connsiteX47" fmla="*/ 858558 w 1359767"/>
                                                                                          <a:gd name="connsiteY47" fmla="*/ 417961 h 3037503"/>
                                                                                          <a:gd name="connsiteX48" fmla="*/ 866982 w 1359767"/>
                                                                                          <a:gd name="connsiteY48" fmla="*/ 418021 h 3037503"/>
                                                                                          <a:gd name="connsiteX49" fmla="*/ 710002 w 1359767"/>
                                                                                          <a:gd name="connsiteY49" fmla="*/ 193396 h 3037503"/>
                                                                                          <a:gd name="connsiteX50" fmla="*/ 690594 w 1359767"/>
                                                                                          <a:gd name="connsiteY50" fmla="*/ 186251 h 3037503"/>
                                                                                          <a:gd name="connsiteX51" fmla="*/ 673613 w 1359767"/>
                                                                                          <a:gd name="connsiteY51" fmla="*/ 171964 h 3037503"/>
                                                                                          <a:gd name="connsiteX52" fmla="*/ 663910 w 1359767"/>
                                                                                          <a:gd name="connsiteY52" fmla="*/ 152914 h 3037503"/>
                                                                                          <a:gd name="connsiteX53" fmla="*/ 649160 w 1359767"/>
                                                                                          <a:gd name="connsiteY53" fmla="*/ 104652 h 3037503"/>
                                                                                          <a:gd name="connsiteX54" fmla="*/ 676037 w 1359767"/>
                                                                                          <a:gd name="connsiteY54" fmla="*/ 110053 h 3037503"/>
                                                                                          <a:gd name="connsiteX55" fmla="*/ 693020 w 1359767"/>
                                                                                          <a:gd name="connsiteY55" fmla="*/ 129101 h 3037503"/>
                                                                                          <a:gd name="connsiteX56" fmla="*/ 773071 w 1359767"/>
                                                                                          <a:gd name="connsiteY56" fmla="*/ 195776 h 3037503"/>
                                                                                          <a:gd name="connsiteX57" fmla="*/ 872529 w 1359767"/>
                                                                                          <a:gd name="connsiteY57" fmla="*/ 255308 h 3037503"/>
                                                                                          <a:gd name="connsiteX58" fmla="*/ 901640 w 1359767"/>
                                                                                          <a:gd name="connsiteY58" fmla="*/ 260070 h 3037503"/>
                                                                                          <a:gd name="connsiteX59" fmla="*/ 953204 w 1359767"/>
                                                                                          <a:gd name="connsiteY59" fmla="*/ 347058 h 3037503"/>
                                                                                          <a:gd name="connsiteX60" fmla="*/ 983233 w 1359767"/>
                                                                                          <a:gd name="connsiteY60" fmla="*/ 398658 h 3037503"/>
                                                                                          <a:gd name="connsiteX61" fmla="*/ 1010489 w 1359767"/>
                                                                                          <a:gd name="connsiteY61" fmla="*/ 444855 h 3037503"/>
                                                                                          <a:gd name="connsiteX62" fmla="*/ 1042115 w 1359767"/>
                                                                                          <a:gd name="connsiteY62" fmla="*/ 525183 h 3037503"/>
                                                                                          <a:gd name="connsiteX63" fmla="*/ 1073865 w 1359767"/>
                                                                                          <a:gd name="connsiteY63" fmla="*/ 544233 h 3037503"/>
                                                                                          <a:gd name="connsiteX64" fmla="*/ 1144837 w 1359767"/>
                                                                                          <a:gd name="connsiteY64" fmla="*/ 642403 h 3037503"/>
                                                                                          <a:gd name="connsiteX65" fmla="*/ 1194799 w 1359767"/>
                                                                                          <a:gd name="connsiteY65" fmla="*/ 679567 h 3037503"/>
                                                                                          <a:gd name="connsiteX66" fmla="*/ 1213565 w 1359767"/>
                                                                                          <a:gd name="connsiteY66" fmla="*/ 722033 h 3037503"/>
                                                                                          <a:gd name="connsiteX67" fmla="*/ 1213565 w 1359767"/>
                                                                                          <a:gd name="connsiteY67" fmla="*/ 791883 h 3037503"/>
                                                                                          <a:gd name="connsiteX68" fmla="*/ 1213565 w 1359767"/>
                                                                                          <a:gd name="connsiteY68" fmla="*/ 944283 h 3037503"/>
                                                                                          <a:gd name="connsiteX69" fmla="*/ 1219915 w 1359767"/>
                                                                                          <a:gd name="connsiteY69" fmla="*/ 1058583 h 3037503"/>
                                                                                          <a:gd name="connsiteX70" fmla="*/ 1207215 w 1359767"/>
                                                                                          <a:gd name="connsiteY70" fmla="*/ 1096683 h 3037503"/>
                                                                                          <a:gd name="connsiteX71" fmla="*/ 1004015 w 1359767"/>
                                                                                          <a:gd name="connsiteY71" fmla="*/ 1122083 h 3037503"/>
                                                                                          <a:gd name="connsiteX72" fmla="*/ 902415 w 1359767"/>
                                                                                          <a:gd name="connsiteY72" fmla="*/ 1122083 h 3037503"/>
                                                                                          <a:gd name="connsiteX73" fmla="*/ 794465 w 1359767"/>
                                                                                          <a:gd name="connsiteY73" fmla="*/ 1122083 h 3037503"/>
                                                                                          <a:gd name="connsiteX74" fmla="*/ 737315 w 1359767"/>
                                                                                          <a:gd name="connsiteY74" fmla="*/ 1141133 h 3037503"/>
                                                                                          <a:gd name="connsiteX75" fmla="*/ 724615 w 1359767"/>
                                                                                          <a:gd name="connsiteY75" fmla="*/ 1191933 h 3037503"/>
                                                                                          <a:gd name="connsiteX76" fmla="*/ 724615 w 1359767"/>
                                                                                          <a:gd name="connsiteY76" fmla="*/ 1255433 h 3037503"/>
                                                                                          <a:gd name="connsiteX77" fmla="*/ 724615 w 1359767"/>
                                                                                          <a:gd name="connsiteY77" fmla="*/ 1331633 h 3037503"/>
                                                                                          <a:gd name="connsiteX78" fmla="*/ 743665 w 1359767"/>
                                                                                          <a:gd name="connsiteY78" fmla="*/ 1388783 h 3037503"/>
                                                                                          <a:gd name="connsiteX79" fmla="*/ 756365 w 1359767"/>
                                                                                          <a:gd name="connsiteY79" fmla="*/ 1414183 h 3037503"/>
                                                                                          <a:gd name="connsiteX80" fmla="*/ 767211 w 1359767"/>
                                                                                          <a:gd name="connsiteY80" fmla="*/ 1433233 h 3037503"/>
                                                                                          <a:gd name="connsiteX81" fmla="*/ 770778 w 1359767"/>
                                                                                          <a:gd name="connsiteY81" fmla="*/ 1447520 h 3037503"/>
                                                                                          <a:gd name="connsiteX82" fmla="*/ 759005 w 1359767"/>
                                                                                          <a:gd name="connsiteY82" fmla="*/ 1449108 h 3037503"/>
                                                                                          <a:gd name="connsiteX83" fmla="*/ 759361 w 1359767"/>
                                                                                          <a:gd name="connsiteY83" fmla="*/ 1458633 h 3037503"/>
                                                                                          <a:gd name="connsiteX84" fmla="*/ 769065 w 1359767"/>
                                                                                          <a:gd name="connsiteY84" fmla="*/ 1484033 h 3037503"/>
                                                                                          <a:gd name="connsiteX85" fmla="*/ 769065 w 1359767"/>
                                                                                          <a:gd name="connsiteY85" fmla="*/ 1484033 h 3037503"/>
                                                                                          <a:gd name="connsiteX86" fmla="*/ 769065 w 1359767"/>
                                                                                          <a:gd name="connsiteY86" fmla="*/ 1522133 h 3037503"/>
                                                                                          <a:gd name="connsiteX87" fmla="*/ 686515 w 1359767"/>
                                                                                          <a:gd name="connsiteY87" fmla="*/ 1484033 h 3037503"/>
                                                                                          <a:gd name="connsiteX88" fmla="*/ 591265 w 1359767"/>
                                                                                          <a:gd name="connsiteY88" fmla="*/ 1534833 h 3037503"/>
                                                                                          <a:gd name="connsiteX89" fmla="*/ 483315 w 1359767"/>
                                                                                          <a:gd name="connsiteY89" fmla="*/ 1693583 h 3037503"/>
                                                                                          <a:gd name="connsiteX90" fmla="*/ 476965 w 1359767"/>
                                                                                          <a:gd name="connsiteY90" fmla="*/ 1807883 h 3037503"/>
                                                                                          <a:gd name="connsiteX91" fmla="*/ 502365 w 1359767"/>
                                                                                          <a:gd name="connsiteY91" fmla="*/ 1928533 h 3037503"/>
                                                                                          <a:gd name="connsiteX92" fmla="*/ 502365 w 1359767"/>
                                                                                          <a:gd name="connsiteY92" fmla="*/ 2068233 h 3037503"/>
                                                                                          <a:gd name="connsiteX93" fmla="*/ 502365 w 1359767"/>
                                                                                          <a:gd name="connsiteY93" fmla="*/ 2246033 h 3037503"/>
                                                                                          <a:gd name="connsiteX94" fmla="*/ 502365 w 1359767"/>
                                                                                          <a:gd name="connsiteY94" fmla="*/ 2404783 h 3037503"/>
                                                                                          <a:gd name="connsiteX95" fmla="*/ 502365 w 1359767"/>
                                                                                          <a:gd name="connsiteY95" fmla="*/ 2538133 h 3037503"/>
                                                                                          <a:gd name="connsiteX96" fmla="*/ 515065 w 1359767"/>
                                                                                          <a:gd name="connsiteY96" fmla="*/ 2627033 h 3037503"/>
                                                                                          <a:gd name="connsiteX97" fmla="*/ 584915 w 1359767"/>
                                                                                          <a:gd name="connsiteY97" fmla="*/ 2639733 h 3037503"/>
                                                                                          <a:gd name="connsiteX98" fmla="*/ 661115 w 1359767"/>
                                                                                          <a:gd name="connsiteY98" fmla="*/ 2614333 h 3037503"/>
                                                                                          <a:gd name="connsiteX99" fmla="*/ 699215 w 1359767"/>
                                                                                          <a:gd name="connsiteY99" fmla="*/ 2563533 h 3037503"/>
                                                                                          <a:gd name="connsiteX100" fmla="*/ 712153 w 1359767"/>
                                                                                          <a:gd name="connsiteY100" fmla="*/ 2550833 h 3037503"/>
                                                                                          <a:gd name="connsiteX101" fmla="*/ 765267 w 1359767"/>
                                                                                          <a:gd name="connsiteY101" fmla="*/ 2580732 h 3037503"/>
                                                                                          <a:gd name="connsiteX102" fmla="*/ 817242 w 1359767"/>
                                                                                          <a:gd name="connsiteY102" fmla="*/ 2607780 h 3037503"/>
                                                                                          <a:gd name="connsiteX103" fmla="*/ 824216 w 1359767"/>
                                                                                          <a:gd name="connsiteY103" fmla="*/ 2614143 h 3037503"/>
                                                                                          <a:gd name="connsiteX104" fmla="*/ 832565 w 1359767"/>
                                                                                          <a:gd name="connsiteY104" fmla="*/ 2595283 h 3037503"/>
                                                                                          <a:gd name="connsiteX105" fmla="*/ 837729 w 1359767"/>
                                                                                          <a:gd name="connsiteY105" fmla="*/ 2583922 h 3037503"/>
                                                                                          <a:gd name="connsiteX106" fmla="*/ 889879 w 1359767"/>
                                                                                          <a:gd name="connsiteY106" fmla="*/ 2604563 h 3037503"/>
                                                                                          <a:gd name="connsiteX107" fmla="*/ 1017817 w 1359767"/>
                                                                                          <a:gd name="connsiteY107" fmla="*/ 2697645 h 3037503"/>
                                                                                          <a:gd name="connsiteX108" fmla="*/ 1043637 w 1359767"/>
                                                                                          <a:gd name="connsiteY108" fmla="*/ 2710345 h 3037503"/>
                                                                                          <a:gd name="connsiteX109" fmla="*/ 1041684 w 1359767"/>
                                                                                          <a:gd name="connsiteY109" fmla="*/ 2666593 h 3037503"/>
                                                                                          <a:gd name="connsiteX110" fmla="*/ 1023065 w 1359767"/>
                                                                                          <a:gd name="connsiteY110" fmla="*/ 2627033 h 3037503"/>
                                                                                          <a:gd name="connsiteX111" fmla="*/ 1024311 w 1359767"/>
                                                                                          <a:gd name="connsiteY111" fmla="*/ 2613167 h 3037503"/>
                                                                                          <a:gd name="connsiteX112" fmla="*/ 1067093 w 1359767"/>
                                                                                          <a:gd name="connsiteY112" fmla="*/ 2619904 h 3037503"/>
                                                                                          <a:gd name="connsiteX113" fmla="*/ 1164990 w 1359767"/>
                                                                                          <a:gd name="connsiteY113" fmla="*/ 2662234 h 3037503"/>
                                                                                          <a:gd name="connsiteX114" fmla="*/ 1242691 w 1359767"/>
                                                                                          <a:gd name="connsiteY114" fmla="*/ 2715730 h 3037503"/>
                                                                                          <a:gd name="connsiteX115" fmla="*/ 1284224 w 1359767"/>
                                                                                          <a:gd name="connsiteY115" fmla="*/ 2793908 h 3037503"/>
                                                                                          <a:gd name="connsiteX116" fmla="*/ 1355232 w 1359767"/>
                                                                                          <a:gd name="connsiteY116" fmla="*/ 3027990 h 3037503"/>
                                                                                          <a:gd name="connsiteX0" fmla="*/ 1355232 w 1359639"/>
                                                                                          <a:gd name="connsiteY0" fmla="*/ 3027990 h 3037503"/>
                                                                                          <a:gd name="connsiteX1" fmla="*/ 1145187 w 1359639"/>
                                                                                          <a:gd name="connsiteY1" fmla="*/ 2917666 h 3037503"/>
                                                                                          <a:gd name="connsiteX2" fmla="*/ 1016715 w 1359639"/>
                                                                                          <a:gd name="connsiteY2" fmla="*/ 2900083 h 3037503"/>
                                                                                          <a:gd name="connsiteX3" fmla="*/ 1027418 w 1359639"/>
                                                                                          <a:gd name="connsiteY3" fmla="*/ 2908455 h 3037503"/>
                                                                                          <a:gd name="connsiteX4" fmla="*/ 1022566 w 1359639"/>
                                                                                          <a:gd name="connsiteY4" fmla="*/ 2896549 h 3037503"/>
                                                                                          <a:gd name="connsiteX5" fmla="*/ 1034618 w 1359639"/>
                                                                                          <a:gd name="connsiteY5" fmla="*/ 2947198 h 3037503"/>
                                                                                          <a:gd name="connsiteX6" fmla="*/ 1042115 w 1359639"/>
                                                                                          <a:gd name="connsiteY6" fmla="*/ 3036608 h 3037503"/>
                                                                                          <a:gd name="connsiteX7" fmla="*/ 788115 w 1359639"/>
                                                                                          <a:gd name="connsiteY7" fmla="*/ 2887383 h 3037503"/>
                                                                                          <a:gd name="connsiteX8" fmla="*/ 391418 w 1359639"/>
                                                                                          <a:gd name="connsiteY8" fmla="*/ 2654021 h 3037503"/>
                                                                                          <a:gd name="connsiteX9" fmla="*/ 387367 w 1359639"/>
                                                                                          <a:gd name="connsiteY9" fmla="*/ 2688945 h 3037503"/>
                                                                                          <a:gd name="connsiteX10" fmla="*/ 349965 w 1359639"/>
                                                                                          <a:gd name="connsiteY10" fmla="*/ 2728633 h 3037503"/>
                                                                                          <a:gd name="connsiteX11" fmla="*/ 51515 w 1359639"/>
                                                                                          <a:gd name="connsiteY11" fmla="*/ 2595283 h 3037503"/>
                                                                                          <a:gd name="connsiteX12" fmla="*/ 38815 w 1359639"/>
                                                                                          <a:gd name="connsiteY12" fmla="*/ 2557183 h 3037503"/>
                                                                                          <a:gd name="connsiteX13" fmla="*/ 42921 w 1359639"/>
                                                                                          <a:gd name="connsiteY13" fmla="*/ 2512733 h 3037503"/>
                                                                                          <a:gd name="connsiteX14" fmla="*/ 48837 w 1359639"/>
                                                                                          <a:gd name="connsiteY14" fmla="*/ 2476284 h 3037503"/>
                                                                                          <a:gd name="connsiteX15" fmla="*/ 115015 w 1359639"/>
                                                                                          <a:gd name="connsiteY15" fmla="*/ 2284133 h 3037503"/>
                                                                                          <a:gd name="connsiteX16" fmla="*/ 216615 w 1359639"/>
                                                                                          <a:gd name="connsiteY16" fmla="*/ 1941233 h 3037503"/>
                                                                                          <a:gd name="connsiteX17" fmla="*/ 273765 w 1359639"/>
                                                                                          <a:gd name="connsiteY17" fmla="*/ 1801533 h 3037503"/>
                                                                                          <a:gd name="connsiteX18" fmla="*/ 254715 w 1359639"/>
                                                                                          <a:gd name="connsiteY18" fmla="*/ 1680883 h 3037503"/>
                                                                                          <a:gd name="connsiteX19" fmla="*/ 203915 w 1359639"/>
                                                                                          <a:gd name="connsiteY19" fmla="*/ 1611033 h 3037503"/>
                                                                                          <a:gd name="connsiteX20" fmla="*/ 64215 w 1359639"/>
                                                                                          <a:gd name="connsiteY20" fmla="*/ 1522133 h 3037503"/>
                                                                                          <a:gd name="connsiteX21" fmla="*/ 26115 w 1359639"/>
                                                                                          <a:gd name="connsiteY21" fmla="*/ 1464983 h 3037503"/>
                                                                                          <a:gd name="connsiteX22" fmla="*/ 715 w 1359639"/>
                                                                                          <a:gd name="connsiteY22" fmla="*/ 1420533 h 3037503"/>
                                                                                          <a:gd name="connsiteX23" fmla="*/ 13415 w 1359639"/>
                                                                                          <a:gd name="connsiteY23" fmla="*/ 1363383 h 3037503"/>
                                                                                          <a:gd name="connsiteX24" fmla="*/ 76915 w 1359639"/>
                                                                                          <a:gd name="connsiteY24" fmla="*/ 1318933 h 3037503"/>
                                                                                          <a:gd name="connsiteX25" fmla="*/ 210265 w 1359639"/>
                                                                                          <a:gd name="connsiteY25" fmla="*/ 1109383 h 3037503"/>
                                                                                          <a:gd name="connsiteX26" fmla="*/ 330915 w 1359639"/>
                                                                                          <a:gd name="connsiteY26" fmla="*/ 702983 h 3037503"/>
                                                                                          <a:gd name="connsiteX27" fmla="*/ 369015 w 1359639"/>
                                                                                          <a:gd name="connsiteY27" fmla="*/ 372783 h 3037503"/>
                                                                                          <a:gd name="connsiteX28" fmla="*/ 303496 w 1359639"/>
                                                                                          <a:gd name="connsiteY28" fmla="*/ 210019 h 3037503"/>
                                                                                          <a:gd name="connsiteX29" fmla="*/ 267415 w 1359639"/>
                                                                                          <a:gd name="connsiteY29" fmla="*/ 169583 h 3037503"/>
                                                                                          <a:gd name="connsiteX30" fmla="*/ 222965 w 1359639"/>
                                                                                          <a:gd name="connsiteY30" fmla="*/ 144183 h 3037503"/>
                                                                                          <a:gd name="connsiteX31" fmla="*/ 197565 w 1359639"/>
                                                                                          <a:gd name="connsiteY31" fmla="*/ 144183 h 3037503"/>
                                                                                          <a:gd name="connsiteX32" fmla="*/ 216615 w 1359639"/>
                                                                                          <a:gd name="connsiteY32" fmla="*/ 125133 h 3037503"/>
                                                                                          <a:gd name="connsiteX33" fmla="*/ 278260 w 1359639"/>
                                                                                          <a:gd name="connsiteY33" fmla="*/ 67983 h 3037503"/>
                                                                                          <a:gd name="connsiteX34" fmla="*/ 331363 w 1359639"/>
                                                                                          <a:gd name="connsiteY34" fmla="*/ 0 h 3037503"/>
                                                                                          <a:gd name="connsiteX35" fmla="*/ 388778 w 1359639"/>
                                                                                          <a:gd name="connsiteY35" fmla="*/ 37820 h 3037503"/>
                                                                                          <a:gd name="connsiteX36" fmla="*/ 513353 w 1359639"/>
                                                                                          <a:gd name="connsiteY36" fmla="*/ 220383 h 3037503"/>
                                                                                          <a:gd name="connsiteX37" fmla="*/ 583494 w 1359639"/>
                                                                                          <a:gd name="connsiteY37" fmla="*/ 258124 h 3037503"/>
                                                                                          <a:gd name="connsiteX38" fmla="*/ 627522 w 1359639"/>
                                                                                          <a:gd name="connsiteY38" fmla="*/ 310076 h 3037503"/>
                                                                                          <a:gd name="connsiteX39" fmla="*/ 715265 w 1359639"/>
                                                                                          <a:gd name="connsiteY39" fmla="*/ 378220 h 3037503"/>
                                                                                          <a:gd name="connsiteX40" fmla="*/ 773559 w 1359639"/>
                                                                                          <a:gd name="connsiteY40" fmla="*/ 399770 h 3037503"/>
                                                                                          <a:gd name="connsiteX41" fmla="*/ 819508 w 1359639"/>
                                                                                          <a:gd name="connsiteY41" fmla="*/ 413371 h 3037503"/>
                                                                                          <a:gd name="connsiteX42" fmla="*/ 841342 w 1359639"/>
                                                                                          <a:gd name="connsiteY42" fmla="*/ 422789 h 3037503"/>
                                                                                          <a:gd name="connsiteX43" fmla="*/ 836489 w 1359639"/>
                                                                                          <a:gd name="connsiteY43" fmla="*/ 426073 h 3037503"/>
                                                                                          <a:gd name="connsiteX44" fmla="*/ 851615 w 1359639"/>
                                                                                          <a:gd name="connsiteY44" fmla="*/ 429020 h 3037503"/>
                                                                                          <a:gd name="connsiteX45" fmla="*/ 849651 w 1359639"/>
                                                                                          <a:gd name="connsiteY45" fmla="*/ 432308 h 3037503"/>
                                                                                          <a:gd name="connsiteX46" fmla="*/ 861049 w 1359639"/>
                                                                                          <a:gd name="connsiteY46" fmla="*/ 430185 h 3037503"/>
                                                                                          <a:gd name="connsiteX47" fmla="*/ 858558 w 1359639"/>
                                                                                          <a:gd name="connsiteY47" fmla="*/ 417961 h 3037503"/>
                                                                                          <a:gd name="connsiteX48" fmla="*/ 866982 w 1359639"/>
                                                                                          <a:gd name="connsiteY48" fmla="*/ 418021 h 3037503"/>
                                                                                          <a:gd name="connsiteX49" fmla="*/ 710002 w 1359639"/>
                                                                                          <a:gd name="connsiteY49" fmla="*/ 193396 h 3037503"/>
                                                                                          <a:gd name="connsiteX50" fmla="*/ 690594 w 1359639"/>
                                                                                          <a:gd name="connsiteY50" fmla="*/ 186251 h 3037503"/>
                                                                                          <a:gd name="connsiteX51" fmla="*/ 673613 w 1359639"/>
                                                                                          <a:gd name="connsiteY51" fmla="*/ 171964 h 3037503"/>
                                                                                          <a:gd name="connsiteX52" fmla="*/ 663910 w 1359639"/>
                                                                                          <a:gd name="connsiteY52" fmla="*/ 152914 h 3037503"/>
                                                                                          <a:gd name="connsiteX53" fmla="*/ 649160 w 1359639"/>
                                                                                          <a:gd name="connsiteY53" fmla="*/ 104652 h 3037503"/>
                                                                                          <a:gd name="connsiteX54" fmla="*/ 676037 w 1359639"/>
                                                                                          <a:gd name="connsiteY54" fmla="*/ 110053 h 3037503"/>
                                                                                          <a:gd name="connsiteX55" fmla="*/ 693020 w 1359639"/>
                                                                                          <a:gd name="connsiteY55" fmla="*/ 129101 h 3037503"/>
                                                                                          <a:gd name="connsiteX56" fmla="*/ 773071 w 1359639"/>
                                                                                          <a:gd name="connsiteY56" fmla="*/ 195776 h 3037503"/>
                                                                                          <a:gd name="connsiteX57" fmla="*/ 872529 w 1359639"/>
                                                                                          <a:gd name="connsiteY57" fmla="*/ 255308 h 3037503"/>
                                                                                          <a:gd name="connsiteX58" fmla="*/ 901640 w 1359639"/>
                                                                                          <a:gd name="connsiteY58" fmla="*/ 260070 h 3037503"/>
                                                                                          <a:gd name="connsiteX59" fmla="*/ 953204 w 1359639"/>
                                                                                          <a:gd name="connsiteY59" fmla="*/ 347058 h 3037503"/>
                                                                                          <a:gd name="connsiteX60" fmla="*/ 983233 w 1359639"/>
                                                                                          <a:gd name="connsiteY60" fmla="*/ 398658 h 3037503"/>
                                                                                          <a:gd name="connsiteX61" fmla="*/ 1010489 w 1359639"/>
                                                                                          <a:gd name="connsiteY61" fmla="*/ 444855 h 3037503"/>
                                                                                          <a:gd name="connsiteX62" fmla="*/ 1042115 w 1359639"/>
                                                                                          <a:gd name="connsiteY62" fmla="*/ 525183 h 3037503"/>
                                                                                          <a:gd name="connsiteX63" fmla="*/ 1073865 w 1359639"/>
                                                                                          <a:gd name="connsiteY63" fmla="*/ 544233 h 3037503"/>
                                                                                          <a:gd name="connsiteX64" fmla="*/ 1144837 w 1359639"/>
                                                                                          <a:gd name="connsiteY64" fmla="*/ 642403 h 3037503"/>
                                                                                          <a:gd name="connsiteX65" fmla="*/ 1194799 w 1359639"/>
                                                                                          <a:gd name="connsiteY65" fmla="*/ 679567 h 3037503"/>
                                                                                          <a:gd name="connsiteX66" fmla="*/ 1213565 w 1359639"/>
                                                                                          <a:gd name="connsiteY66" fmla="*/ 722033 h 3037503"/>
                                                                                          <a:gd name="connsiteX67" fmla="*/ 1213565 w 1359639"/>
                                                                                          <a:gd name="connsiteY67" fmla="*/ 791883 h 3037503"/>
                                                                                          <a:gd name="connsiteX68" fmla="*/ 1213565 w 1359639"/>
                                                                                          <a:gd name="connsiteY68" fmla="*/ 944283 h 3037503"/>
                                                                                          <a:gd name="connsiteX69" fmla="*/ 1219915 w 1359639"/>
                                                                                          <a:gd name="connsiteY69" fmla="*/ 1058583 h 3037503"/>
                                                                                          <a:gd name="connsiteX70" fmla="*/ 1207215 w 1359639"/>
                                                                                          <a:gd name="connsiteY70" fmla="*/ 1096683 h 3037503"/>
                                                                                          <a:gd name="connsiteX71" fmla="*/ 1004015 w 1359639"/>
                                                                                          <a:gd name="connsiteY71" fmla="*/ 1122083 h 3037503"/>
                                                                                          <a:gd name="connsiteX72" fmla="*/ 902415 w 1359639"/>
                                                                                          <a:gd name="connsiteY72" fmla="*/ 1122083 h 3037503"/>
                                                                                          <a:gd name="connsiteX73" fmla="*/ 794465 w 1359639"/>
                                                                                          <a:gd name="connsiteY73" fmla="*/ 1122083 h 3037503"/>
                                                                                          <a:gd name="connsiteX74" fmla="*/ 737315 w 1359639"/>
                                                                                          <a:gd name="connsiteY74" fmla="*/ 1141133 h 3037503"/>
                                                                                          <a:gd name="connsiteX75" fmla="*/ 724615 w 1359639"/>
                                                                                          <a:gd name="connsiteY75" fmla="*/ 1191933 h 3037503"/>
                                                                                          <a:gd name="connsiteX76" fmla="*/ 724615 w 1359639"/>
                                                                                          <a:gd name="connsiteY76" fmla="*/ 1255433 h 3037503"/>
                                                                                          <a:gd name="connsiteX77" fmla="*/ 724615 w 1359639"/>
                                                                                          <a:gd name="connsiteY77" fmla="*/ 1331633 h 3037503"/>
                                                                                          <a:gd name="connsiteX78" fmla="*/ 743665 w 1359639"/>
                                                                                          <a:gd name="connsiteY78" fmla="*/ 1388783 h 3037503"/>
                                                                                          <a:gd name="connsiteX79" fmla="*/ 756365 w 1359639"/>
                                                                                          <a:gd name="connsiteY79" fmla="*/ 1414183 h 3037503"/>
                                                                                          <a:gd name="connsiteX80" fmla="*/ 767211 w 1359639"/>
                                                                                          <a:gd name="connsiteY80" fmla="*/ 1433233 h 3037503"/>
                                                                                          <a:gd name="connsiteX81" fmla="*/ 770778 w 1359639"/>
                                                                                          <a:gd name="connsiteY81" fmla="*/ 1447520 h 3037503"/>
                                                                                          <a:gd name="connsiteX82" fmla="*/ 759005 w 1359639"/>
                                                                                          <a:gd name="connsiteY82" fmla="*/ 1449108 h 3037503"/>
                                                                                          <a:gd name="connsiteX83" fmla="*/ 759361 w 1359639"/>
                                                                                          <a:gd name="connsiteY83" fmla="*/ 1458633 h 3037503"/>
                                                                                          <a:gd name="connsiteX84" fmla="*/ 769065 w 1359639"/>
                                                                                          <a:gd name="connsiteY84" fmla="*/ 1484033 h 3037503"/>
                                                                                          <a:gd name="connsiteX85" fmla="*/ 769065 w 1359639"/>
                                                                                          <a:gd name="connsiteY85" fmla="*/ 1484033 h 3037503"/>
                                                                                          <a:gd name="connsiteX86" fmla="*/ 769065 w 1359639"/>
                                                                                          <a:gd name="connsiteY86" fmla="*/ 1522133 h 3037503"/>
                                                                                          <a:gd name="connsiteX87" fmla="*/ 686515 w 1359639"/>
                                                                                          <a:gd name="connsiteY87" fmla="*/ 1484033 h 3037503"/>
                                                                                          <a:gd name="connsiteX88" fmla="*/ 591265 w 1359639"/>
                                                                                          <a:gd name="connsiteY88" fmla="*/ 1534833 h 3037503"/>
                                                                                          <a:gd name="connsiteX89" fmla="*/ 483315 w 1359639"/>
                                                                                          <a:gd name="connsiteY89" fmla="*/ 1693583 h 3037503"/>
                                                                                          <a:gd name="connsiteX90" fmla="*/ 476965 w 1359639"/>
                                                                                          <a:gd name="connsiteY90" fmla="*/ 1807883 h 3037503"/>
                                                                                          <a:gd name="connsiteX91" fmla="*/ 502365 w 1359639"/>
                                                                                          <a:gd name="connsiteY91" fmla="*/ 1928533 h 3037503"/>
                                                                                          <a:gd name="connsiteX92" fmla="*/ 502365 w 1359639"/>
                                                                                          <a:gd name="connsiteY92" fmla="*/ 2068233 h 3037503"/>
                                                                                          <a:gd name="connsiteX93" fmla="*/ 502365 w 1359639"/>
                                                                                          <a:gd name="connsiteY93" fmla="*/ 2246033 h 3037503"/>
                                                                                          <a:gd name="connsiteX94" fmla="*/ 502365 w 1359639"/>
                                                                                          <a:gd name="connsiteY94" fmla="*/ 2404783 h 3037503"/>
                                                                                          <a:gd name="connsiteX95" fmla="*/ 502365 w 1359639"/>
                                                                                          <a:gd name="connsiteY95" fmla="*/ 2538133 h 3037503"/>
                                                                                          <a:gd name="connsiteX96" fmla="*/ 515065 w 1359639"/>
                                                                                          <a:gd name="connsiteY96" fmla="*/ 2627033 h 3037503"/>
                                                                                          <a:gd name="connsiteX97" fmla="*/ 584915 w 1359639"/>
                                                                                          <a:gd name="connsiteY97" fmla="*/ 2639733 h 3037503"/>
                                                                                          <a:gd name="connsiteX98" fmla="*/ 661115 w 1359639"/>
                                                                                          <a:gd name="connsiteY98" fmla="*/ 2614333 h 3037503"/>
                                                                                          <a:gd name="connsiteX99" fmla="*/ 699215 w 1359639"/>
                                                                                          <a:gd name="connsiteY99" fmla="*/ 2563533 h 3037503"/>
                                                                                          <a:gd name="connsiteX100" fmla="*/ 712153 w 1359639"/>
                                                                                          <a:gd name="connsiteY100" fmla="*/ 2550833 h 3037503"/>
                                                                                          <a:gd name="connsiteX101" fmla="*/ 765267 w 1359639"/>
                                                                                          <a:gd name="connsiteY101" fmla="*/ 2580732 h 3037503"/>
                                                                                          <a:gd name="connsiteX102" fmla="*/ 817242 w 1359639"/>
                                                                                          <a:gd name="connsiteY102" fmla="*/ 2607780 h 3037503"/>
                                                                                          <a:gd name="connsiteX103" fmla="*/ 824216 w 1359639"/>
                                                                                          <a:gd name="connsiteY103" fmla="*/ 2614143 h 3037503"/>
                                                                                          <a:gd name="connsiteX104" fmla="*/ 832565 w 1359639"/>
                                                                                          <a:gd name="connsiteY104" fmla="*/ 2595283 h 3037503"/>
                                                                                          <a:gd name="connsiteX105" fmla="*/ 837729 w 1359639"/>
                                                                                          <a:gd name="connsiteY105" fmla="*/ 2583922 h 3037503"/>
                                                                                          <a:gd name="connsiteX106" fmla="*/ 889879 w 1359639"/>
                                                                                          <a:gd name="connsiteY106" fmla="*/ 2604563 h 3037503"/>
                                                                                          <a:gd name="connsiteX107" fmla="*/ 1017817 w 1359639"/>
                                                                                          <a:gd name="connsiteY107" fmla="*/ 2697645 h 3037503"/>
                                                                                          <a:gd name="connsiteX108" fmla="*/ 1043637 w 1359639"/>
                                                                                          <a:gd name="connsiteY108" fmla="*/ 2710345 h 3037503"/>
                                                                                          <a:gd name="connsiteX109" fmla="*/ 1041684 w 1359639"/>
                                                                                          <a:gd name="connsiteY109" fmla="*/ 2666593 h 3037503"/>
                                                                                          <a:gd name="connsiteX110" fmla="*/ 1023065 w 1359639"/>
                                                                                          <a:gd name="connsiteY110" fmla="*/ 2627033 h 3037503"/>
                                                                                          <a:gd name="connsiteX111" fmla="*/ 1024311 w 1359639"/>
                                                                                          <a:gd name="connsiteY111" fmla="*/ 2613167 h 3037503"/>
                                                                                          <a:gd name="connsiteX112" fmla="*/ 1067093 w 1359639"/>
                                                                                          <a:gd name="connsiteY112" fmla="*/ 2619904 h 3037503"/>
                                                                                          <a:gd name="connsiteX113" fmla="*/ 1164990 w 1359639"/>
                                                                                          <a:gd name="connsiteY113" fmla="*/ 2662234 h 3037503"/>
                                                                                          <a:gd name="connsiteX114" fmla="*/ 1242691 w 1359639"/>
                                                                                          <a:gd name="connsiteY114" fmla="*/ 2715730 h 3037503"/>
                                                                                          <a:gd name="connsiteX115" fmla="*/ 1284224 w 1359639"/>
                                                                                          <a:gd name="connsiteY115" fmla="*/ 2793908 h 3037503"/>
                                                                                          <a:gd name="connsiteX116" fmla="*/ 1355232 w 1359639"/>
                                                                                          <a:gd name="connsiteY116" fmla="*/ 3027990 h 3037503"/>
                                                                                          <a:gd name="connsiteX0" fmla="*/ 1355232 w 1359639"/>
                                                                                          <a:gd name="connsiteY0" fmla="*/ 3027990 h 3037503"/>
                                                                                          <a:gd name="connsiteX1" fmla="*/ 1145187 w 1359639"/>
                                                                                          <a:gd name="connsiteY1" fmla="*/ 2917666 h 3037503"/>
                                                                                          <a:gd name="connsiteX2" fmla="*/ 1035294 w 1359639"/>
                                                                                          <a:gd name="connsiteY2" fmla="*/ 2872671 h 3037503"/>
                                                                                          <a:gd name="connsiteX3" fmla="*/ 1016715 w 1359639"/>
                                                                                          <a:gd name="connsiteY3" fmla="*/ 2900083 h 3037503"/>
                                                                                          <a:gd name="connsiteX4" fmla="*/ 1027418 w 1359639"/>
                                                                                          <a:gd name="connsiteY4" fmla="*/ 2908455 h 3037503"/>
                                                                                          <a:gd name="connsiteX5" fmla="*/ 1022566 w 1359639"/>
                                                                                          <a:gd name="connsiteY5" fmla="*/ 2896549 h 3037503"/>
                                                                                          <a:gd name="connsiteX6" fmla="*/ 1034618 w 1359639"/>
                                                                                          <a:gd name="connsiteY6" fmla="*/ 2947198 h 3037503"/>
                                                                                          <a:gd name="connsiteX7" fmla="*/ 1042115 w 1359639"/>
                                                                                          <a:gd name="connsiteY7" fmla="*/ 3036608 h 3037503"/>
                                                                                          <a:gd name="connsiteX8" fmla="*/ 788115 w 1359639"/>
                                                                                          <a:gd name="connsiteY8" fmla="*/ 2887383 h 3037503"/>
                                                                                          <a:gd name="connsiteX9" fmla="*/ 391418 w 1359639"/>
                                                                                          <a:gd name="connsiteY9" fmla="*/ 2654021 h 3037503"/>
                                                                                          <a:gd name="connsiteX10" fmla="*/ 387367 w 1359639"/>
                                                                                          <a:gd name="connsiteY10" fmla="*/ 2688945 h 3037503"/>
                                                                                          <a:gd name="connsiteX11" fmla="*/ 349965 w 1359639"/>
                                                                                          <a:gd name="connsiteY11" fmla="*/ 2728633 h 3037503"/>
                                                                                          <a:gd name="connsiteX12" fmla="*/ 51515 w 1359639"/>
                                                                                          <a:gd name="connsiteY12" fmla="*/ 2595283 h 3037503"/>
                                                                                          <a:gd name="connsiteX13" fmla="*/ 38815 w 1359639"/>
                                                                                          <a:gd name="connsiteY13" fmla="*/ 2557183 h 3037503"/>
                                                                                          <a:gd name="connsiteX14" fmla="*/ 42921 w 1359639"/>
                                                                                          <a:gd name="connsiteY14" fmla="*/ 2512733 h 3037503"/>
                                                                                          <a:gd name="connsiteX15" fmla="*/ 48837 w 1359639"/>
                                                                                          <a:gd name="connsiteY15" fmla="*/ 2476284 h 3037503"/>
                                                                                          <a:gd name="connsiteX16" fmla="*/ 115015 w 1359639"/>
                                                                                          <a:gd name="connsiteY16" fmla="*/ 2284133 h 3037503"/>
                                                                                          <a:gd name="connsiteX17" fmla="*/ 216615 w 1359639"/>
                                                                                          <a:gd name="connsiteY17" fmla="*/ 1941233 h 3037503"/>
                                                                                          <a:gd name="connsiteX18" fmla="*/ 273765 w 1359639"/>
                                                                                          <a:gd name="connsiteY18" fmla="*/ 1801533 h 3037503"/>
                                                                                          <a:gd name="connsiteX19" fmla="*/ 254715 w 1359639"/>
                                                                                          <a:gd name="connsiteY19" fmla="*/ 1680883 h 3037503"/>
                                                                                          <a:gd name="connsiteX20" fmla="*/ 203915 w 1359639"/>
                                                                                          <a:gd name="connsiteY20" fmla="*/ 1611033 h 3037503"/>
                                                                                          <a:gd name="connsiteX21" fmla="*/ 64215 w 1359639"/>
                                                                                          <a:gd name="connsiteY21" fmla="*/ 1522133 h 3037503"/>
                                                                                          <a:gd name="connsiteX22" fmla="*/ 26115 w 1359639"/>
                                                                                          <a:gd name="connsiteY22" fmla="*/ 1464983 h 3037503"/>
                                                                                          <a:gd name="connsiteX23" fmla="*/ 715 w 1359639"/>
                                                                                          <a:gd name="connsiteY23" fmla="*/ 1420533 h 3037503"/>
                                                                                          <a:gd name="connsiteX24" fmla="*/ 13415 w 1359639"/>
                                                                                          <a:gd name="connsiteY24" fmla="*/ 1363383 h 3037503"/>
                                                                                          <a:gd name="connsiteX25" fmla="*/ 76915 w 1359639"/>
                                                                                          <a:gd name="connsiteY25" fmla="*/ 1318933 h 3037503"/>
                                                                                          <a:gd name="connsiteX26" fmla="*/ 210265 w 1359639"/>
                                                                                          <a:gd name="connsiteY26" fmla="*/ 1109383 h 3037503"/>
                                                                                          <a:gd name="connsiteX27" fmla="*/ 330915 w 1359639"/>
                                                                                          <a:gd name="connsiteY27" fmla="*/ 702983 h 3037503"/>
                                                                                          <a:gd name="connsiteX28" fmla="*/ 369015 w 1359639"/>
                                                                                          <a:gd name="connsiteY28" fmla="*/ 372783 h 3037503"/>
                                                                                          <a:gd name="connsiteX29" fmla="*/ 303496 w 1359639"/>
                                                                                          <a:gd name="connsiteY29" fmla="*/ 210019 h 3037503"/>
                                                                                          <a:gd name="connsiteX30" fmla="*/ 267415 w 1359639"/>
                                                                                          <a:gd name="connsiteY30" fmla="*/ 169583 h 3037503"/>
                                                                                          <a:gd name="connsiteX31" fmla="*/ 222965 w 1359639"/>
                                                                                          <a:gd name="connsiteY31" fmla="*/ 144183 h 3037503"/>
                                                                                          <a:gd name="connsiteX32" fmla="*/ 197565 w 1359639"/>
                                                                                          <a:gd name="connsiteY32" fmla="*/ 144183 h 3037503"/>
                                                                                          <a:gd name="connsiteX33" fmla="*/ 216615 w 1359639"/>
                                                                                          <a:gd name="connsiteY33" fmla="*/ 125133 h 3037503"/>
                                                                                          <a:gd name="connsiteX34" fmla="*/ 278260 w 1359639"/>
                                                                                          <a:gd name="connsiteY34" fmla="*/ 67983 h 3037503"/>
                                                                                          <a:gd name="connsiteX35" fmla="*/ 331363 w 1359639"/>
                                                                                          <a:gd name="connsiteY35" fmla="*/ 0 h 3037503"/>
                                                                                          <a:gd name="connsiteX36" fmla="*/ 388778 w 1359639"/>
                                                                                          <a:gd name="connsiteY36" fmla="*/ 37820 h 3037503"/>
                                                                                          <a:gd name="connsiteX37" fmla="*/ 513353 w 1359639"/>
                                                                                          <a:gd name="connsiteY37" fmla="*/ 220383 h 3037503"/>
                                                                                          <a:gd name="connsiteX38" fmla="*/ 583494 w 1359639"/>
                                                                                          <a:gd name="connsiteY38" fmla="*/ 258124 h 3037503"/>
                                                                                          <a:gd name="connsiteX39" fmla="*/ 627522 w 1359639"/>
                                                                                          <a:gd name="connsiteY39" fmla="*/ 310076 h 3037503"/>
                                                                                          <a:gd name="connsiteX40" fmla="*/ 715265 w 1359639"/>
                                                                                          <a:gd name="connsiteY40" fmla="*/ 378220 h 3037503"/>
                                                                                          <a:gd name="connsiteX41" fmla="*/ 773559 w 1359639"/>
                                                                                          <a:gd name="connsiteY41" fmla="*/ 399770 h 3037503"/>
                                                                                          <a:gd name="connsiteX42" fmla="*/ 819508 w 1359639"/>
                                                                                          <a:gd name="connsiteY42" fmla="*/ 413371 h 3037503"/>
                                                                                          <a:gd name="connsiteX43" fmla="*/ 841342 w 1359639"/>
                                                                                          <a:gd name="connsiteY43" fmla="*/ 422789 h 3037503"/>
                                                                                          <a:gd name="connsiteX44" fmla="*/ 836489 w 1359639"/>
                                                                                          <a:gd name="connsiteY44" fmla="*/ 426073 h 3037503"/>
                                                                                          <a:gd name="connsiteX45" fmla="*/ 851615 w 1359639"/>
                                                                                          <a:gd name="connsiteY45" fmla="*/ 429020 h 3037503"/>
                                                                                          <a:gd name="connsiteX46" fmla="*/ 849651 w 1359639"/>
                                                                                          <a:gd name="connsiteY46" fmla="*/ 432308 h 3037503"/>
                                                                                          <a:gd name="connsiteX47" fmla="*/ 861049 w 1359639"/>
                                                                                          <a:gd name="connsiteY47" fmla="*/ 430185 h 3037503"/>
                                                                                          <a:gd name="connsiteX48" fmla="*/ 858558 w 1359639"/>
                                                                                          <a:gd name="connsiteY48" fmla="*/ 417961 h 3037503"/>
                                                                                          <a:gd name="connsiteX49" fmla="*/ 866982 w 1359639"/>
                                                                                          <a:gd name="connsiteY49" fmla="*/ 418021 h 3037503"/>
                                                                                          <a:gd name="connsiteX50" fmla="*/ 710002 w 1359639"/>
                                                                                          <a:gd name="connsiteY50" fmla="*/ 193396 h 3037503"/>
                                                                                          <a:gd name="connsiteX51" fmla="*/ 690594 w 1359639"/>
                                                                                          <a:gd name="connsiteY51" fmla="*/ 186251 h 3037503"/>
                                                                                          <a:gd name="connsiteX52" fmla="*/ 673613 w 1359639"/>
                                                                                          <a:gd name="connsiteY52" fmla="*/ 171964 h 3037503"/>
                                                                                          <a:gd name="connsiteX53" fmla="*/ 663910 w 1359639"/>
                                                                                          <a:gd name="connsiteY53" fmla="*/ 152914 h 3037503"/>
                                                                                          <a:gd name="connsiteX54" fmla="*/ 649160 w 1359639"/>
                                                                                          <a:gd name="connsiteY54" fmla="*/ 104652 h 3037503"/>
                                                                                          <a:gd name="connsiteX55" fmla="*/ 676037 w 1359639"/>
                                                                                          <a:gd name="connsiteY55" fmla="*/ 110053 h 3037503"/>
                                                                                          <a:gd name="connsiteX56" fmla="*/ 693020 w 1359639"/>
                                                                                          <a:gd name="connsiteY56" fmla="*/ 129101 h 3037503"/>
                                                                                          <a:gd name="connsiteX57" fmla="*/ 773071 w 1359639"/>
                                                                                          <a:gd name="connsiteY57" fmla="*/ 195776 h 3037503"/>
                                                                                          <a:gd name="connsiteX58" fmla="*/ 872529 w 1359639"/>
                                                                                          <a:gd name="connsiteY58" fmla="*/ 255308 h 3037503"/>
                                                                                          <a:gd name="connsiteX59" fmla="*/ 901640 w 1359639"/>
                                                                                          <a:gd name="connsiteY59" fmla="*/ 260070 h 3037503"/>
                                                                                          <a:gd name="connsiteX60" fmla="*/ 953204 w 1359639"/>
                                                                                          <a:gd name="connsiteY60" fmla="*/ 347058 h 3037503"/>
                                                                                          <a:gd name="connsiteX61" fmla="*/ 983233 w 1359639"/>
                                                                                          <a:gd name="connsiteY61" fmla="*/ 398658 h 3037503"/>
                                                                                          <a:gd name="connsiteX62" fmla="*/ 1010489 w 1359639"/>
                                                                                          <a:gd name="connsiteY62" fmla="*/ 444855 h 3037503"/>
                                                                                          <a:gd name="connsiteX63" fmla="*/ 1042115 w 1359639"/>
                                                                                          <a:gd name="connsiteY63" fmla="*/ 525183 h 3037503"/>
                                                                                          <a:gd name="connsiteX64" fmla="*/ 1073865 w 1359639"/>
                                                                                          <a:gd name="connsiteY64" fmla="*/ 544233 h 3037503"/>
                                                                                          <a:gd name="connsiteX65" fmla="*/ 1144837 w 1359639"/>
                                                                                          <a:gd name="connsiteY65" fmla="*/ 642403 h 3037503"/>
                                                                                          <a:gd name="connsiteX66" fmla="*/ 1194799 w 1359639"/>
                                                                                          <a:gd name="connsiteY66" fmla="*/ 679567 h 3037503"/>
                                                                                          <a:gd name="connsiteX67" fmla="*/ 1213565 w 1359639"/>
                                                                                          <a:gd name="connsiteY67" fmla="*/ 722033 h 3037503"/>
                                                                                          <a:gd name="connsiteX68" fmla="*/ 1213565 w 1359639"/>
                                                                                          <a:gd name="connsiteY68" fmla="*/ 791883 h 3037503"/>
                                                                                          <a:gd name="connsiteX69" fmla="*/ 1213565 w 1359639"/>
                                                                                          <a:gd name="connsiteY69" fmla="*/ 944283 h 3037503"/>
                                                                                          <a:gd name="connsiteX70" fmla="*/ 1219915 w 1359639"/>
                                                                                          <a:gd name="connsiteY70" fmla="*/ 1058583 h 3037503"/>
                                                                                          <a:gd name="connsiteX71" fmla="*/ 1207215 w 1359639"/>
                                                                                          <a:gd name="connsiteY71" fmla="*/ 1096683 h 3037503"/>
                                                                                          <a:gd name="connsiteX72" fmla="*/ 1004015 w 1359639"/>
                                                                                          <a:gd name="connsiteY72" fmla="*/ 1122083 h 3037503"/>
                                                                                          <a:gd name="connsiteX73" fmla="*/ 902415 w 1359639"/>
                                                                                          <a:gd name="connsiteY73" fmla="*/ 1122083 h 3037503"/>
                                                                                          <a:gd name="connsiteX74" fmla="*/ 794465 w 1359639"/>
                                                                                          <a:gd name="connsiteY74" fmla="*/ 1122083 h 3037503"/>
                                                                                          <a:gd name="connsiteX75" fmla="*/ 737315 w 1359639"/>
                                                                                          <a:gd name="connsiteY75" fmla="*/ 1141133 h 3037503"/>
                                                                                          <a:gd name="connsiteX76" fmla="*/ 724615 w 1359639"/>
                                                                                          <a:gd name="connsiteY76" fmla="*/ 1191933 h 3037503"/>
                                                                                          <a:gd name="connsiteX77" fmla="*/ 724615 w 1359639"/>
                                                                                          <a:gd name="connsiteY77" fmla="*/ 1255433 h 3037503"/>
                                                                                          <a:gd name="connsiteX78" fmla="*/ 724615 w 1359639"/>
                                                                                          <a:gd name="connsiteY78" fmla="*/ 1331633 h 3037503"/>
                                                                                          <a:gd name="connsiteX79" fmla="*/ 743665 w 1359639"/>
                                                                                          <a:gd name="connsiteY79" fmla="*/ 1388783 h 3037503"/>
                                                                                          <a:gd name="connsiteX80" fmla="*/ 756365 w 1359639"/>
                                                                                          <a:gd name="connsiteY80" fmla="*/ 1414183 h 3037503"/>
                                                                                          <a:gd name="connsiteX81" fmla="*/ 767211 w 1359639"/>
                                                                                          <a:gd name="connsiteY81" fmla="*/ 1433233 h 3037503"/>
                                                                                          <a:gd name="connsiteX82" fmla="*/ 770778 w 1359639"/>
                                                                                          <a:gd name="connsiteY82" fmla="*/ 1447520 h 3037503"/>
                                                                                          <a:gd name="connsiteX83" fmla="*/ 759005 w 1359639"/>
                                                                                          <a:gd name="connsiteY83" fmla="*/ 1449108 h 3037503"/>
                                                                                          <a:gd name="connsiteX84" fmla="*/ 759361 w 1359639"/>
                                                                                          <a:gd name="connsiteY84" fmla="*/ 1458633 h 3037503"/>
                                                                                          <a:gd name="connsiteX85" fmla="*/ 769065 w 1359639"/>
                                                                                          <a:gd name="connsiteY85" fmla="*/ 1484033 h 3037503"/>
                                                                                          <a:gd name="connsiteX86" fmla="*/ 769065 w 1359639"/>
                                                                                          <a:gd name="connsiteY86" fmla="*/ 1484033 h 3037503"/>
                                                                                          <a:gd name="connsiteX87" fmla="*/ 769065 w 1359639"/>
                                                                                          <a:gd name="connsiteY87" fmla="*/ 1522133 h 3037503"/>
                                                                                          <a:gd name="connsiteX88" fmla="*/ 686515 w 1359639"/>
                                                                                          <a:gd name="connsiteY88" fmla="*/ 1484033 h 3037503"/>
                                                                                          <a:gd name="connsiteX89" fmla="*/ 591265 w 1359639"/>
                                                                                          <a:gd name="connsiteY89" fmla="*/ 1534833 h 3037503"/>
                                                                                          <a:gd name="connsiteX90" fmla="*/ 483315 w 1359639"/>
                                                                                          <a:gd name="connsiteY90" fmla="*/ 1693583 h 3037503"/>
                                                                                          <a:gd name="connsiteX91" fmla="*/ 476965 w 1359639"/>
                                                                                          <a:gd name="connsiteY91" fmla="*/ 1807883 h 3037503"/>
                                                                                          <a:gd name="connsiteX92" fmla="*/ 502365 w 1359639"/>
                                                                                          <a:gd name="connsiteY92" fmla="*/ 1928533 h 3037503"/>
                                                                                          <a:gd name="connsiteX93" fmla="*/ 502365 w 1359639"/>
                                                                                          <a:gd name="connsiteY93" fmla="*/ 2068233 h 3037503"/>
                                                                                          <a:gd name="connsiteX94" fmla="*/ 502365 w 1359639"/>
                                                                                          <a:gd name="connsiteY94" fmla="*/ 2246033 h 3037503"/>
                                                                                          <a:gd name="connsiteX95" fmla="*/ 502365 w 1359639"/>
                                                                                          <a:gd name="connsiteY95" fmla="*/ 2404783 h 3037503"/>
                                                                                          <a:gd name="connsiteX96" fmla="*/ 502365 w 1359639"/>
                                                                                          <a:gd name="connsiteY96" fmla="*/ 2538133 h 3037503"/>
                                                                                          <a:gd name="connsiteX97" fmla="*/ 515065 w 1359639"/>
                                                                                          <a:gd name="connsiteY97" fmla="*/ 2627033 h 3037503"/>
                                                                                          <a:gd name="connsiteX98" fmla="*/ 584915 w 1359639"/>
                                                                                          <a:gd name="connsiteY98" fmla="*/ 2639733 h 3037503"/>
                                                                                          <a:gd name="connsiteX99" fmla="*/ 661115 w 1359639"/>
                                                                                          <a:gd name="connsiteY99" fmla="*/ 2614333 h 3037503"/>
                                                                                          <a:gd name="connsiteX100" fmla="*/ 699215 w 1359639"/>
                                                                                          <a:gd name="connsiteY100" fmla="*/ 2563533 h 3037503"/>
                                                                                          <a:gd name="connsiteX101" fmla="*/ 712153 w 1359639"/>
                                                                                          <a:gd name="connsiteY101" fmla="*/ 2550833 h 3037503"/>
                                                                                          <a:gd name="connsiteX102" fmla="*/ 765267 w 1359639"/>
                                                                                          <a:gd name="connsiteY102" fmla="*/ 2580732 h 3037503"/>
                                                                                          <a:gd name="connsiteX103" fmla="*/ 817242 w 1359639"/>
                                                                                          <a:gd name="connsiteY103" fmla="*/ 2607780 h 3037503"/>
                                                                                          <a:gd name="connsiteX104" fmla="*/ 824216 w 1359639"/>
                                                                                          <a:gd name="connsiteY104" fmla="*/ 2614143 h 3037503"/>
                                                                                          <a:gd name="connsiteX105" fmla="*/ 832565 w 1359639"/>
                                                                                          <a:gd name="connsiteY105" fmla="*/ 2595283 h 3037503"/>
                                                                                          <a:gd name="connsiteX106" fmla="*/ 837729 w 1359639"/>
                                                                                          <a:gd name="connsiteY106" fmla="*/ 2583922 h 3037503"/>
                                                                                          <a:gd name="connsiteX107" fmla="*/ 889879 w 1359639"/>
                                                                                          <a:gd name="connsiteY107" fmla="*/ 2604563 h 3037503"/>
                                                                                          <a:gd name="connsiteX108" fmla="*/ 1017817 w 1359639"/>
                                                                                          <a:gd name="connsiteY108" fmla="*/ 2697645 h 3037503"/>
                                                                                          <a:gd name="connsiteX109" fmla="*/ 1043637 w 1359639"/>
                                                                                          <a:gd name="connsiteY109" fmla="*/ 2710345 h 3037503"/>
                                                                                          <a:gd name="connsiteX110" fmla="*/ 1041684 w 1359639"/>
                                                                                          <a:gd name="connsiteY110" fmla="*/ 2666593 h 3037503"/>
                                                                                          <a:gd name="connsiteX111" fmla="*/ 1023065 w 1359639"/>
                                                                                          <a:gd name="connsiteY111" fmla="*/ 2627033 h 3037503"/>
                                                                                          <a:gd name="connsiteX112" fmla="*/ 1024311 w 1359639"/>
                                                                                          <a:gd name="connsiteY112" fmla="*/ 2613167 h 3037503"/>
                                                                                          <a:gd name="connsiteX113" fmla="*/ 1067093 w 1359639"/>
                                                                                          <a:gd name="connsiteY113" fmla="*/ 2619904 h 3037503"/>
                                                                                          <a:gd name="connsiteX114" fmla="*/ 1164990 w 1359639"/>
                                                                                          <a:gd name="connsiteY114" fmla="*/ 2662234 h 3037503"/>
                                                                                          <a:gd name="connsiteX115" fmla="*/ 1242691 w 1359639"/>
                                                                                          <a:gd name="connsiteY115" fmla="*/ 2715730 h 3037503"/>
                                                                                          <a:gd name="connsiteX116" fmla="*/ 1284224 w 1359639"/>
                                                                                          <a:gd name="connsiteY116" fmla="*/ 2793908 h 3037503"/>
                                                                                          <a:gd name="connsiteX117" fmla="*/ 1355232 w 1359639"/>
                                                                                          <a:gd name="connsiteY117" fmla="*/ 3027990 h 3037503"/>
                                                                                          <a:gd name="connsiteX0" fmla="*/ 1355232 w 1359639"/>
                                                                                          <a:gd name="connsiteY0" fmla="*/ 3027990 h 3037503"/>
                                                                                          <a:gd name="connsiteX1" fmla="*/ 1145187 w 1359639"/>
                                                                                          <a:gd name="connsiteY1" fmla="*/ 2917666 h 3037503"/>
                                                                                          <a:gd name="connsiteX2" fmla="*/ 1035294 w 1359639"/>
                                                                                          <a:gd name="connsiteY2" fmla="*/ 2872671 h 3037503"/>
                                                                                          <a:gd name="connsiteX3" fmla="*/ 1016715 w 1359639"/>
                                                                                          <a:gd name="connsiteY3" fmla="*/ 2900083 h 3037503"/>
                                                                                          <a:gd name="connsiteX4" fmla="*/ 1027418 w 1359639"/>
                                                                                          <a:gd name="connsiteY4" fmla="*/ 2908455 h 3037503"/>
                                                                                          <a:gd name="connsiteX5" fmla="*/ 1022566 w 1359639"/>
                                                                                          <a:gd name="connsiteY5" fmla="*/ 2896549 h 3037503"/>
                                                                                          <a:gd name="connsiteX6" fmla="*/ 1034618 w 1359639"/>
                                                                                          <a:gd name="connsiteY6" fmla="*/ 2947198 h 3037503"/>
                                                                                          <a:gd name="connsiteX7" fmla="*/ 1042115 w 1359639"/>
                                                                                          <a:gd name="connsiteY7" fmla="*/ 3036608 h 3037503"/>
                                                                                          <a:gd name="connsiteX8" fmla="*/ 788115 w 1359639"/>
                                                                                          <a:gd name="connsiteY8" fmla="*/ 2887383 h 3037503"/>
                                                                                          <a:gd name="connsiteX9" fmla="*/ 391418 w 1359639"/>
                                                                                          <a:gd name="connsiteY9" fmla="*/ 2654021 h 3037503"/>
                                                                                          <a:gd name="connsiteX10" fmla="*/ 387367 w 1359639"/>
                                                                                          <a:gd name="connsiteY10" fmla="*/ 2688945 h 3037503"/>
                                                                                          <a:gd name="connsiteX11" fmla="*/ 349965 w 1359639"/>
                                                                                          <a:gd name="connsiteY11" fmla="*/ 2728633 h 3037503"/>
                                                                                          <a:gd name="connsiteX12" fmla="*/ 51515 w 1359639"/>
                                                                                          <a:gd name="connsiteY12" fmla="*/ 2595283 h 3037503"/>
                                                                                          <a:gd name="connsiteX13" fmla="*/ 38815 w 1359639"/>
                                                                                          <a:gd name="connsiteY13" fmla="*/ 2557183 h 3037503"/>
                                                                                          <a:gd name="connsiteX14" fmla="*/ 42921 w 1359639"/>
                                                                                          <a:gd name="connsiteY14" fmla="*/ 2512733 h 3037503"/>
                                                                                          <a:gd name="connsiteX15" fmla="*/ 48837 w 1359639"/>
                                                                                          <a:gd name="connsiteY15" fmla="*/ 2476284 h 3037503"/>
                                                                                          <a:gd name="connsiteX16" fmla="*/ 115015 w 1359639"/>
                                                                                          <a:gd name="connsiteY16" fmla="*/ 2284133 h 3037503"/>
                                                                                          <a:gd name="connsiteX17" fmla="*/ 216615 w 1359639"/>
                                                                                          <a:gd name="connsiteY17" fmla="*/ 1941233 h 3037503"/>
                                                                                          <a:gd name="connsiteX18" fmla="*/ 273765 w 1359639"/>
                                                                                          <a:gd name="connsiteY18" fmla="*/ 1801533 h 3037503"/>
                                                                                          <a:gd name="connsiteX19" fmla="*/ 254715 w 1359639"/>
                                                                                          <a:gd name="connsiteY19" fmla="*/ 1680883 h 3037503"/>
                                                                                          <a:gd name="connsiteX20" fmla="*/ 203915 w 1359639"/>
                                                                                          <a:gd name="connsiteY20" fmla="*/ 1611033 h 3037503"/>
                                                                                          <a:gd name="connsiteX21" fmla="*/ 64215 w 1359639"/>
                                                                                          <a:gd name="connsiteY21" fmla="*/ 1522133 h 3037503"/>
                                                                                          <a:gd name="connsiteX22" fmla="*/ 26115 w 1359639"/>
                                                                                          <a:gd name="connsiteY22" fmla="*/ 1464983 h 3037503"/>
                                                                                          <a:gd name="connsiteX23" fmla="*/ 715 w 1359639"/>
                                                                                          <a:gd name="connsiteY23" fmla="*/ 1420533 h 3037503"/>
                                                                                          <a:gd name="connsiteX24" fmla="*/ 13415 w 1359639"/>
                                                                                          <a:gd name="connsiteY24" fmla="*/ 1363383 h 3037503"/>
                                                                                          <a:gd name="connsiteX25" fmla="*/ 76915 w 1359639"/>
                                                                                          <a:gd name="connsiteY25" fmla="*/ 1318933 h 3037503"/>
                                                                                          <a:gd name="connsiteX26" fmla="*/ 210265 w 1359639"/>
                                                                                          <a:gd name="connsiteY26" fmla="*/ 1109383 h 3037503"/>
                                                                                          <a:gd name="connsiteX27" fmla="*/ 330915 w 1359639"/>
                                                                                          <a:gd name="connsiteY27" fmla="*/ 702983 h 3037503"/>
                                                                                          <a:gd name="connsiteX28" fmla="*/ 369015 w 1359639"/>
                                                                                          <a:gd name="connsiteY28" fmla="*/ 372783 h 3037503"/>
                                                                                          <a:gd name="connsiteX29" fmla="*/ 303496 w 1359639"/>
                                                                                          <a:gd name="connsiteY29" fmla="*/ 210019 h 3037503"/>
                                                                                          <a:gd name="connsiteX30" fmla="*/ 267415 w 1359639"/>
                                                                                          <a:gd name="connsiteY30" fmla="*/ 169583 h 3037503"/>
                                                                                          <a:gd name="connsiteX31" fmla="*/ 222965 w 1359639"/>
                                                                                          <a:gd name="connsiteY31" fmla="*/ 144183 h 3037503"/>
                                                                                          <a:gd name="connsiteX32" fmla="*/ 197565 w 1359639"/>
                                                                                          <a:gd name="connsiteY32" fmla="*/ 144183 h 3037503"/>
                                                                                          <a:gd name="connsiteX33" fmla="*/ 216615 w 1359639"/>
                                                                                          <a:gd name="connsiteY33" fmla="*/ 125133 h 3037503"/>
                                                                                          <a:gd name="connsiteX34" fmla="*/ 278260 w 1359639"/>
                                                                                          <a:gd name="connsiteY34" fmla="*/ 67983 h 3037503"/>
                                                                                          <a:gd name="connsiteX35" fmla="*/ 331363 w 1359639"/>
                                                                                          <a:gd name="connsiteY35" fmla="*/ 0 h 3037503"/>
                                                                                          <a:gd name="connsiteX36" fmla="*/ 388778 w 1359639"/>
                                                                                          <a:gd name="connsiteY36" fmla="*/ 37820 h 3037503"/>
                                                                                          <a:gd name="connsiteX37" fmla="*/ 513353 w 1359639"/>
                                                                                          <a:gd name="connsiteY37" fmla="*/ 220383 h 3037503"/>
                                                                                          <a:gd name="connsiteX38" fmla="*/ 583494 w 1359639"/>
                                                                                          <a:gd name="connsiteY38" fmla="*/ 258124 h 3037503"/>
                                                                                          <a:gd name="connsiteX39" fmla="*/ 627522 w 1359639"/>
                                                                                          <a:gd name="connsiteY39" fmla="*/ 310076 h 3037503"/>
                                                                                          <a:gd name="connsiteX40" fmla="*/ 715265 w 1359639"/>
                                                                                          <a:gd name="connsiteY40" fmla="*/ 378220 h 3037503"/>
                                                                                          <a:gd name="connsiteX41" fmla="*/ 773559 w 1359639"/>
                                                                                          <a:gd name="connsiteY41" fmla="*/ 399770 h 3037503"/>
                                                                                          <a:gd name="connsiteX42" fmla="*/ 819508 w 1359639"/>
                                                                                          <a:gd name="connsiteY42" fmla="*/ 413371 h 3037503"/>
                                                                                          <a:gd name="connsiteX43" fmla="*/ 841342 w 1359639"/>
                                                                                          <a:gd name="connsiteY43" fmla="*/ 422789 h 3037503"/>
                                                                                          <a:gd name="connsiteX44" fmla="*/ 836489 w 1359639"/>
                                                                                          <a:gd name="connsiteY44" fmla="*/ 426073 h 3037503"/>
                                                                                          <a:gd name="connsiteX45" fmla="*/ 851615 w 1359639"/>
                                                                                          <a:gd name="connsiteY45" fmla="*/ 429020 h 3037503"/>
                                                                                          <a:gd name="connsiteX46" fmla="*/ 849651 w 1359639"/>
                                                                                          <a:gd name="connsiteY46" fmla="*/ 432308 h 3037503"/>
                                                                                          <a:gd name="connsiteX47" fmla="*/ 861049 w 1359639"/>
                                                                                          <a:gd name="connsiteY47" fmla="*/ 430185 h 3037503"/>
                                                                                          <a:gd name="connsiteX48" fmla="*/ 858558 w 1359639"/>
                                                                                          <a:gd name="connsiteY48" fmla="*/ 417961 h 3037503"/>
                                                                                          <a:gd name="connsiteX49" fmla="*/ 866982 w 1359639"/>
                                                                                          <a:gd name="connsiteY49" fmla="*/ 418021 h 3037503"/>
                                                                                          <a:gd name="connsiteX50" fmla="*/ 710002 w 1359639"/>
                                                                                          <a:gd name="connsiteY50" fmla="*/ 193396 h 3037503"/>
                                                                                          <a:gd name="connsiteX51" fmla="*/ 690594 w 1359639"/>
                                                                                          <a:gd name="connsiteY51" fmla="*/ 186251 h 3037503"/>
                                                                                          <a:gd name="connsiteX52" fmla="*/ 673613 w 1359639"/>
                                                                                          <a:gd name="connsiteY52" fmla="*/ 171964 h 3037503"/>
                                                                                          <a:gd name="connsiteX53" fmla="*/ 663910 w 1359639"/>
                                                                                          <a:gd name="connsiteY53" fmla="*/ 152914 h 3037503"/>
                                                                                          <a:gd name="connsiteX54" fmla="*/ 649160 w 1359639"/>
                                                                                          <a:gd name="connsiteY54" fmla="*/ 104652 h 3037503"/>
                                                                                          <a:gd name="connsiteX55" fmla="*/ 676037 w 1359639"/>
                                                                                          <a:gd name="connsiteY55" fmla="*/ 110053 h 3037503"/>
                                                                                          <a:gd name="connsiteX56" fmla="*/ 693020 w 1359639"/>
                                                                                          <a:gd name="connsiteY56" fmla="*/ 129101 h 3037503"/>
                                                                                          <a:gd name="connsiteX57" fmla="*/ 773071 w 1359639"/>
                                                                                          <a:gd name="connsiteY57" fmla="*/ 195776 h 3037503"/>
                                                                                          <a:gd name="connsiteX58" fmla="*/ 872529 w 1359639"/>
                                                                                          <a:gd name="connsiteY58" fmla="*/ 255308 h 3037503"/>
                                                                                          <a:gd name="connsiteX59" fmla="*/ 901640 w 1359639"/>
                                                                                          <a:gd name="connsiteY59" fmla="*/ 260070 h 3037503"/>
                                                                                          <a:gd name="connsiteX60" fmla="*/ 953204 w 1359639"/>
                                                                                          <a:gd name="connsiteY60" fmla="*/ 347058 h 3037503"/>
                                                                                          <a:gd name="connsiteX61" fmla="*/ 983233 w 1359639"/>
                                                                                          <a:gd name="connsiteY61" fmla="*/ 398658 h 3037503"/>
                                                                                          <a:gd name="connsiteX62" fmla="*/ 1010489 w 1359639"/>
                                                                                          <a:gd name="connsiteY62" fmla="*/ 444855 h 3037503"/>
                                                                                          <a:gd name="connsiteX63" fmla="*/ 1042115 w 1359639"/>
                                                                                          <a:gd name="connsiteY63" fmla="*/ 525183 h 3037503"/>
                                                                                          <a:gd name="connsiteX64" fmla="*/ 1073865 w 1359639"/>
                                                                                          <a:gd name="connsiteY64" fmla="*/ 544233 h 3037503"/>
                                                                                          <a:gd name="connsiteX65" fmla="*/ 1144837 w 1359639"/>
                                                                                          <a:gd name="connsiteY65" fmla="*/ 642403 h 3037503"/>
                                                                                          <a:gd name="connsiteX66" fmla="*/ 1194799 w 1359639"/>
                                                                                          <a:gd name="connsiteY66" fmla="*/ 679567 h 3037503"/>
                                                                                          <a:gd name="connsiteX67" fmla="*/ 1213565 w 1359639"/>
                                                                                          <a:gd name="connsiteY67" fmla="*/ 722033 h 3037503"/>
                                                                                          <a:gd name="connsiteX68" fmla="*/ 1213565 w 1359639"/>
                                                                                          <a:gd name="connsiteY68" fmla="*/ 791883 h 3037503"/>
                                                                                          <a:gd name="connsiteX69" fmla="*/ 1213565 w 1359639"/>
                                                                                          <a:gd name="connsiteY69" fmla="*/ 944283 h 3037503"/>
                                                                                          <a:gd name="connsiteX70" fmla="*/ 1219915 w 1359639"/>
                                                                                          <a:gd name="connsiteY70" fmla="*/ 1058583 h 3037503"/>
                                                                                          <a:gd name="connsiteX71" fmla="*/ 1207215 w 1359639"/>
                                                                                          <a:gd name="connsiteY71" fmla="*/ 1096683 h 3037503"/>
                                                                                          <a:gd name="connsiteX72" fmla="*/ 1004015 w 1359639"/>
                                                                                          <a:gd name="connsiteY72" fmla="*/ 1122083 h 3037503"/>
                                                                                          <a:gd name="connsiteX73" fmla="*/ 902415 w 1359639"/>
                                                                                          <a:gd name="connsiteY73" fmla="*/ 1122083 h 3037503"/>
                                                                                          <a:gd name="connsiteX74" fmla="*/ 794465 w 1359639"/>
                                                                                          <a:gd name="connsiteY74" fmla="*/ 1122083 h 3037503"/>
                                                                                          <a:gd name="connsiteX75" fmla="*/ 737315 w 1359639"/>
                                                                                          <a:gd name="connsiteY75" fmla="*/ 1141133 h 3037503"/>
                                                                                          <a:gd name="connsiteX76" fmla="*/ 724615 w 1359639"/>
                                                                                          <a:gd name="connsiteY76" fmla="*/ 1191933 h 3037503"/>
                                                                                          <a:gd name="connsiteX77" fmla="*/ 724615 w 1359639"/>
                                                                                          <a:gd name="connsiteY77" fmla="*/ 1255433 h 3037503"/>
                                                                                          <a:gd name="connsiteX78" fmla="*/ 724615 w 1359639"/>
                                                                                          <a:gd name="connsiteY78" fmla="*/ 1331633 h 3037503"/>
                                                                                          <a:gd name="connsiteX79" fmla="*/ 743665 w 1359639"/>
                                                                                          <a:gd name="connsiteY79" fmla="*/ 1388783 h 3037503"/>
                                                                                          <a:gd name="connsiteX80" fmla="*/ 756365 w 1359639"/>
                                                                                          <a:gd name="connsiteY80" fmla="*/ 1414183 h 3037503"/>
                                                                                          <a:gd name="connsiteX81" fmla="*/ 767211 w 1359639"/>
                                                                                          <a:gd name="connsiteY81" fmla="*/ 1433233 h 3037503"/>
                                                                                          <a:gd name="connsiteX82" fmla="*/ 770778 w 1359639"/>
                                                                                          <a:gd name="connsiteY82" fmla="*/ 1447520 h 3037503"/>
                                                                                          <a:gd name="connsiteX83" fmla="*/ 759005 w 1359639"/>
                                                                                          <a:gd name="connsiteY83" fmla="*/ 1449108 h 3037503"/>
                                                                                          <a:gd name="connsiteX84" fmla="*/ 759361 w 1359639"/>
                                                                                          <a:gd name="connsiteY84" fmla="*/ 1458633 h 3037503"/>
                                                                                          <a:gd name="connsiteX85" fmla="*/ 769065 w 1359639"/>
                                                                                          <a:gd name="connsiteY85" fmla="*/ 1484033 h 3037503"/>
                                                                                          <a:gd name="connsiteX86" fmla="*/ 769065 w 1359639"/>
                                                                                          <a:gd name="connsiteY86" fmla="*/ 1484033 h 3037503"/>
                                                                                          <a:gd name="connsiteX87" fmla="*/ 769065 w 1359639"/>
                                                                                          <a:gd name="connsiteY87" fmla="*/ 1522133 h 3037503"/>
                                                                                          <a:gd name="connsiteX88" fmla="*/ 686515 w 1359639"/>
                                                                                          <a:gd name="connsiteY88" fmla="*/ 1484033 h 3037503"/>
                                                                                          <a:gd name="connsiteX89" fmla="*/ 591265 w 1359639"/>
                                                                                          <a:gd name="connsiteY89" fmla="*/ 1534833 h 3037503"/>
                                                                                          <a:gd name="connsiteX90" fmla="*/ 483315 w 1359639"/>
                                                                                          <a:gd name="connsiteY90" fmla="*/ 1693583 h 3037503"/>
                                                                                          <a:gd name="connsiteX91" fmla="*/ 476965 w 1359639"/>
                                                                                          <a:gd name="connsiteY91" fmla="*/ 1807883 h 3037503"/>
                                                                                          <a:gd name="connsiteX92" fmla="*/ 502365 w 1359639"/>
                                                                                          <a:gd name="connsiteY92" fmla="*/ 1928533 h 3037503"/>
                                                                                          <a:gd name="connsiteX93" fmla="*/ 502365 w 1359639"/>
                                                                                          <a:gd name="connsiteY93" fmla="*/ 2068233 h 3037503"/>
                                                                                          <a:gd name="connsiteX94" fmla="*/ 502365 w 1359639"/>
                                                                                          <a:gd name="connsiteY94" fmla="*/ 2246033 h 3037503"/>
                                                                                          <a:gd name="connsiteX95" fmla="*/ 502365 w 1359639"/>
                                                                                          <a:gd name="connsiteY95" fmla="*/ 2404783 h 3037503"/>
                                                                                          <a:gd name="connsiteX96" fmla="*/ 502365 w 1359639"/>
                                                                                          <a:gd name="connsiteY96" fmla="*/ 2538133 h 3037503"/>
                                                                                          <a:gd name="connsiteX97" fmla="*/ 515065 w 1359639"/>
                                                                                          <a:gd name="connsiteY97" fmla="*/ 2627033 h 3037503"/>
                                                                                          <a:gd name="connsiteX98" fmla="*/ 584915 w 1359639"/>
                                                                                          <a:gd name="connsiteY98" fmla="*/ 2639733 h 3037503"/>
                                                                                          <a:gd name="connsiteX99" fmla="*/ 661115 w 1359639"/>
                                                                                          <a:gd name="connsiteY99" fmla="*/ 2614333 h 3037503"/>
                                                                                          <a:gd name="connsiteX100" fmla="*/ 699215 w 1359639"/>
                                                                                          <a:gd name="connsiteY100" fmla="*/ 2563533 h 3037503"/>
                                                                                          <a:gd name="connsiteX101" fmla="*/ 712153 w 1359639"/>
                                                                                          <a:gd name="connsiteY101" fmla="*/ 2550833 h 3037503"/>
                                                                                          <a:gd name="connsiteX102" fmla="*/ 765267 w 1359639"/>
                                                                                          <a:gd name="connsiteY102" fmla="*/ 2580732 h 3037503"/>
                                                                                          <a:gd name="connsiteX103" fmla="*/ 817242 w 1359639"/>
                                                                                          <a:gd name="connsiteY103" fmla="*/ 2607780 h 3037503"/>
                                                                                          <a:gd name="connsiteX104" fmla="*/ 824216 w 1359639"/>
                                                                                          <a:gd name="connsiteY104" fmla="*/ 2614143 h 3037503"/>
                                                                                          <a:gd name="connsiteX105" fmla="*/ 832565 w 1359639"/>
                                                                                          <a:gd name="connsiteY105" fmla="*/ 2595283 h 3037503"/>
                                                                                          <a:gd name="connsiteX106" fmla="*/ 837729 w 1359639"/>
                                                                                          <a:gd name="connsiteY106" fmla="*/ 2583922 h 3037503"/>
                                                                                          <a:gd name="connsiteX107" fmla="*/ 889879 w 1359639"/>
                                                                                          <a:gd name="connsiteY107" fmla="*/ 2604563 h 3037503"/>
                                                                                          <a:gd name="connsiteX108" fmla="*/ 1017817 w 1359639"/>
                                                                                          <a:gd name="connsiteY108" fmla="*/ 2697645 h 3037503"/>
                                                                                          <a:gd name="connsiteX109" fmla="*/ 1051294 w 1359639"/>
                                                                                          <a:gd name="connsiteY109" fmla="*/ 2717861 h 3037503"/>
                                                                                          <a:gd name="connsiteX110" fmla="*/ 1041684 w 1359639"/>
                                                                                          <a:gd name="connsiteY110" fmla="*/ 2666593 h 3037503"/>
                                                                                          <a:gd name="connsiteX111" fmla="*/ 1023065 w 1359639"/>
                                                                                          <a:gd name="connsiteY111" fmla="*/ 2627033 h 3037503"/>
                                                                                          <a:gd name="connsiteX112" fmla="*/ 1024311 w 1359639"/>
                                                                                          <a:gd name="connsiteY112" fmla="*/ 2613167 h 3037503"/>
                                                                                          <a:gd name="connsiteX113" fmla="*/ 1067093 w 1359639"/>
                                                                                          <a:gd name="connsiteY113" fmla="*/ 2619904 h 3037503"/>
                                                                                          <a:gd name="connsiteX114" fmla="*/ 1164990 w 1359639"/>
                                                                                          <a:gd name="connsiteY114" fmla="*/ 2662234 h 3037503"/>
                                                                                          <a:gd name="connsiteX115" fmla="*/ 1242691 w 1359639"/>
                                                                                          <a:gd name="connsiteY115" fmla="*/ 2715730 h 3037503"/>
                                                                                          <a:gd name="connsiteX116" fmla="*/ 1284224 w 1359639"/>
                                                                                          <a:gd name="connsiteY116" fmla="*/ 2793908 h 3037503"/>
                                                                                          <a:gd name="connsiteX117" fmla="*/ 1355232 w 1359639"/>
                                                                                          <a:gd name="connsiteY117" fmla="*/ 3027990 h 3037503"/>
                                                                                          <a:gd name="connsiteX0" fmla="*/ 1355232 w 1359639"/>
                                                                                          <a:gd name="connsiteY0" fmla="*/ 3027990 h 3037503"/>
                                                                                          <a:gd name="connsiteX1" fmla="*/ 1145187 w 1359639"/>
                                                                                          <a:gd name="connsiteY1" fmla="*/ 2917666 h 3037503"/>
                                                                                          <a:gd name="connsiteX2" fmla="*/ 1035294 w 1359639"/>
                                                                                          <a:gd name="connsiteY2" fmla="*/ 2872671 h 3037503"/>
                                                                                          <a:gd name="connsiteX3" fmla="*/ 1016715 w 1359639"/>
                                                                                          <a:gd name="connsiteY3" fmla="*/ 2900083 h 3037503"/>
                                                                                          <a:gd name="connsiteX4" fmla="*/ 1027418 w 1359639"/>
                                                                                          <a:gd name="connsiteY4" fmla="*/ 2908455 h 3037503"/>
                                                                                          <a:gd name="connsiteX5" fmla="*/ 1022566 w 1359639"/>
                                                                                          <a:gd name="connsiteY5" fmla="*/ 2896549 h 3037503"/>
                                                                                          <a:gd name="connsiteX6" fmla="*/ 1034618 w 1359639"/>
                                                                                          <a:gd name="connsiteY6" fmla="*/ 2947198 h 3037503"/>
                                                                                          <a:gd name="connsiteX7" fmla="*/ 1042115 w 1359639"/>
                                                                                          <a:gd name="connsiteY7" fmla="*/ 3036608 h 3037503"/>
                                                                                          <a:gd name="connsiteX8" fmla="*/ 788115 w 1359639"/>
                                                                                          <a:gd name="connsiteY8" fmla="*/ 2887383 h 3037503"/>
                                                                                          <a:gd name="connsiteX9" fmla="*/ 391418 w 1359639"/>
                                                                                          <a:gd name="connsiteY9" fmla="*/ 2654021 h 3037503"/>
                                                                                          <a:gd name="connsiteX10" fmla="*/ 387367 w 1359639"/>
                                                                                          <a:gd name="connsiteY10" fmla="*/ 2688945 h 3037503"/>
                                                                                          <a:gd name="connsiteX11" fmla="*/ 349965 w 1359639"/>
                                                                                          <a:gd name="connsiteY11" fmla="*/ 2728633 h 3037503"/>
                                                                                          <a:gd name="connsiteX12" fmla="*/ 51515 w 1359639"/>
                                                                                          <a:gd name="connsiteY12" fmla="*/ 2595283 h 3037503"/>
                                                                                          <a:gd name="connsiteX13" fmla="*/ 38815 w 1359639"/>
                                                                                          <a:gd name="connsiteY13" fmla="*/ 2557183 h 3037503"/>
                                                                                          <a:gd name="connsiteX14" fmla="*/ 42921 w 1359639"/>
                                                                                          <a:gd name="connsiteY14" fmla="*/ 2512733 h 3037503"/>
                                                                                          <a:gd name="connsiteX15" fmla="*/ 48837 w 1359639"/>
                                                                                          <a:gd name="connsiteY15" fmla="*/ 2476284 h 3037503"/>
                                                                                          <a:gd name="connsiteX16" fmla="*/ 115015 w 1359639"/>
                                                                                          <a:gd name="connsiteY16" fmla="*/ 2284133 h 3037503"/>
                                                                                          <a:gd name="connsiteX17" fmla="*/ 216615 w 1359639"/>
                                                                                          <a:gd name="connsiteY17" fmla="*/ 1941233 h 3037503"/>
                                                                                          <a:gd name="connsiteX18" fmla="*/ 273765 w 1359639"/>
                                                                                          <a:gd name="connsiteY18" fmla="*/ 1801533 h 3037503"/>
                                                                                          <a:gd name="connsiteX19" fmla="*/ 254715 w 1359639"/>
                                                                                          <a:gd name="connsiteY19" fmla="*/ 1680883 h 3037503"/>
                                                                                          <a:gd name="connsiteX20" fmla="*/ 203915 w 1359639"/>
                                                                                          <a:gd name="connsiteY20" fmla="*/ 1611033 h 3037503"/>
                                                                                          <a:gd name="connsiteX21" fmla="*/ 64215 w 1359639"/>
                                                                                          <a:gd name="connsiteY21" fmla="*/ 1522133 h 3037503"/>
                                                                                          <a:gd name="connsiteX22" fmla="*/ 26115 w 1359639"/>
                                                                                          <a:gd name="connsiteY22" fmla="*/ 1464983 h 3037503"/>
                                                                                          <a:gd name="connsiteX23" fmla="*/ 715 w 1359639"/>
                                                                                          <a:gd name="connsiteY23" fmla="*/ 1420533 h 3037503"/>
                                                                                          <a:gd name="connsiteX24" fmla="*/ 13415 w 1359639"/>
                                                                                          <a:gd name="connsiteY24" fmla="*/ 1363383 h 3037503"/>
                                                                                          <a:gd name="connsiteX25" fmla="*/ 76915 w 1359639"/>
                                                                                          <a:gd name="connsiteY25" fmla="*/ 1318933 h 3037503"/>
                                                                                          <a:gd name="connsiteX26" fmla="*/ 210265 w 1359639"/>
                                                                                          <a:gd name="connsiteY26" fmla="*/ 1109383 h 3037503"/>
                                                                                          <a:gd name="connsiteX27" fmla="*/ 330915 w 1359639"/>
                                                                                          <a:gd name="connsiteY27" fmla="*/ 702983 h 3037503"/>
                                                                                          <a:gd name="connsiteX28" fmla="*/ 369015 w 1359639"/>
                                                                                          <a:gd name="connsiteY28" fmla="*/ 372783 h 3037503"/>
                                                                                          <a:gd name="connsiteX29" fmla="*/ 303496 w 1359639"/>
                                                                                          <a:gd name="connsiteY29" fmla="*/ 210019 h 3037503"/>
                                                                                          <a:gd name="connsiteX30" fmla="*/ 267415 w 1359639"/>
                                                                                          <a:gd name="connsiteY30" fmla="*/ 169583 h 3037503"/>
                                                                                          <a:gd name="connsiteX31" fmla="*/ 222965 w 1359639"/>
                                                                                          <a:gd name="connsiteY31" fmla="*/ 144183 h 3037503"/>
                                                                                          <a:gd name="connsiteX32" fmla="*/ 197565 w 1359639"/>
                                                                                          <a:gd name="connsiteY32" fmla="*/ 144183 h 3037503"/>
                                                                                          <a:gd name="connsiteX33" fmla="*/ 216615 w 1359639"/>
                                                                                          <a:gd name="connsiteY33" fmla="*/ 125133 h 3037503"/>
                                                                                          <a:gd name="connsiteX34" fmla="*/ 278260 w 1359639"/>
                                                                                          <a:gd name="connsiteY34" fmla="*/ 67983 h 3037503"/>
                                                                                          <a:gd name="connsiteX35" fmla="*/ 331363 w 1359639"/>
                                                                                          <a:gd name="connsiteY35" fmla="*/ 0 h 3037503"/>
                                                                                          <a:gd name="connsiteX36" fmla="*/ 388778 w 1359639"/>
                                                                                          <a:gd name="connsiteY36" fmla="*/ 37820 h 3037503"/>
                                                                                          <a:gd name="connsiteX37" fmla="*/ 513353 w 1359639"/>
                                                                                          <a:gd name="connsiteY37" fmla="*/ 220383 h 3037503"/>
                                                                                          <a:gd name="connsiteX38" fmla="*/ 583494 w 1359639"/>
                                                                                          <a:gd name="connsiteY38" fmla="*/ 258124 h 3037503"/>
                                                                                          <a:gd name="connsiteX39" fmla="*/ 627522 w 1359639"/>
                                                                                          <a:gd name="connsiteY39" fmla="*/ 310076 h 3037503"/>
                                                                                          <a:gd name="connsiteX40" fmla="*/ 715265 w 1359639"/>
                                                                                          <a:gd name="connsiteY40" fmla="*/ 378220 h 3037503"/>
                                                                                          <a:gd name="connsiteX41" fmla="*/ 768174 w 1359639"/>
                                                                                          <a:gd name="connsiteY41" fmla="*/ 386556 h 3037503"/>
                                                                                          <a:gd name="connsiteX42" fmla="*/ 819508 w 1359639"/>
                                                                                          <a:gd name="connsiteY42" fmla="*/ 413371 h 3037503"/>
                                                                                          <a:gd name="connsiteX43" fmla="*/ 841342 w 1359639"/>
                                                                                          <a:gd name="connsiteY43" fmla="*/ 422789 h 3037503"/>
                                                                                          <a:gd name="connsiteX44" fmla="*/ 836489 w 1359639"/>
                                                                                          <a:gd name="connsiteY44" fmla="*/ 426073 h 3037503"/>
                                                                                          <a:gd name="connsiteX45" fmla="*/ 851615 w 1359639"/>
                                                                                          <a:gd name="connsiteY45" fmla="*/ 429020 h 3037503"/>
                                                                                          <a:gd name="connsiteX46" fmla="*/ 849651 w 1359639"/>
                                                                                          <a:gd name="connsiteY46" fmla="*/ 432308 h 3037503"/>
                                                                                          <a:gd name="connsiteX47" fmla="*/ 861049 w 1359639"/>
                                                                                          <a:gd name="connsiteY47" fmla="*/ 430185 h 3037503"/>
                                                                                          <a:gd name="connsiteX48" fmla="*/ 858558 w 1359639"/>
                                                                                          <a:gd name="connsiteY48" fmla="*/ 417961 h 3037503"/>
                                                                                          <a:gd name="connsiteX49" fmla="*/ 866982 w 1359639"/>
                                                                                          <a:gd name="connsiteY49" fmla="*/ 418021 h 3037503"/>
                                                                                          <a:gd name="connsiteX50" fmla="*/ 710002 w 1359639"/>
                                                                                          <a:gd name="connsiteY50" fmla="*/ 193396 h 3037503"/>
                                                                                          <a:gd name="connsiteX51" fmla="*/ 690594 w 1359639"/>
                                                                                          <a:gd name="connsiteY51" fmla="*/ 186251 h 3037503"/>
                                                                                          <a:gd name="connsiteX52" fmla="*/ 673613 w 1359639"/>
                                                                                          <a:gd name="connsiteY52" fmla="*/ 171964 h 3037503"/>
                                                                                          <a:gd name="connsiteX53" fmla="*/ 663910 w 1359639"/>
                                                                                          <a:gd name="connsiteY53" fmla="*/ 152914 h 3037503"/>
                                                                                          <a:gd name="connsiteX54" fmla="*/ 649160 w 1359639"/>
                                                                                          <a:gd name="connsiteY54" fmla="*/ 104652 h 3037503"/>
                                                                                          <a:gd name="connsiteX55" fmla="*/ 676037 w 1359639"/>
                                                                                          <a:gd name="connsiteY55" fmla="*/ 110053 h 3037503"/>
                                                                                          <a:gd name="connsiteX56" fmla="*/ 693020 w 1359639"/>
                                                                                          <a:gd name="connsiteY56" fmla="*/ 129101 h 3037503"/>
                                                                                          <a:gd name="connsiteX57" fmla="*/ 773071 w 1359639"/>
                                                                                          <a:gd name="connsiteY57" fmla="*/ 195776 h 3037503"/>
                                                                                          <a:gd name="connsiteX58" fmla="*/ 872529 w 1359639"/>
                                                                                          <a:gd name="connsiteY58" fmla="*/ 255308 h 3037503"/>
                                                                                          <a:gd name="connsiteX59" fmla="*/ 901640 w 1359639"/>
                                                                                          <a:gd name="connsiteY59" fmla="*/ 260070 h 3037503"/>
                                                                                          <a:gd name="connsiteX60" fmla="*/ 953204 w 1359639"/>
                                                                                          <a:gd name="connsiteY60" fmla="*/ 347058 h 3037503"/>
                                                                                          <a:gd name="connsiteX61" fmla="*/ 983233 w 1359639"/>
                                                                                          <a:gd name="connsiteY61" fmla="*/ 398658 h 3037503"/>
                                                                                          <a:gd name="connsiteX62" fmla="*/ 1010489 w 1359639"/>
                                                                                          <a:gd name="connsiteY62" fmla="*/ 444855 h 3037503"/>
                                                                                          <a:gd name="connsiteX63" fmla="*/ 1042115 w 1359639"/>
                                                                                          <a:gd name="connsiteY63" fmla="*/ 525183 h 3037503"/>
                                                                                          <a:gd name="connsiteX64" fmla="*/ 1073865 w 1359639"/>
                                                                                          <a:gd name="connsiteY64" fmla="*/ 544233 h 3037503"/>
                                                                                          <a:gd name="connsiteX65" fmla="*/ 1144837 w 1359639"/>
                                                                                          <a:gd name="connsiteY65" fmla="*/ 642403 h 3037503"/>
                                                                                          <a:gd name="connsiteX66" fmla="*/ 1194799 w 1359639"/>
                                                                                          <a:gd name="connsiteY66" fmla="*/ 679567 h 3037503"/>
                                                                                          <a:gd name="connsiteX67" fmla="*/ 1213565 w 1359639"/>
                                                                                          <a:gd name="connsiteY67" fmla="*/ 722033 h 3037503"/>
                                                                                          <a:gd name="connsiteX68" fmla="*/ 1213565 w 1359639"/>
                                                                                          <a:gd name="connsiteY68" fmla="*/ 791883 h 3037503"/>
                                                                                          <a:gd name="connsiteX69" fmla="*/ 1213565 w 1359639"/>
                                                                                          <a:gd name="connsiteY69" fmla="*/ 944283 h 3037503"/>
                                                                                          <a:gd name="connsiteX70" fmla="*/ 1219915 w 1359639"/>
                                                                                          <a:gd name="connsiteY70" fmla="*/ 1058583 h 3037503"/>
                                                                                          <a:gd name="connsiteX71" fmla="*/ 1207215 w 1359639"/>
                                                                                          <a:gd name="connsiteY71" fmla="*/ 1096683 h 3037503"/>
                                                                                          <a:gd name="connsiteX72" fmla="*/ 1004015 w 1359639"/>
                                                                                          <a:gd name="connsiteY72" fmla="*/ 1122083 h 3037503"/>
                                                                                          <a:gd name="connsiteX73" fmla="*/ 902415 w 1359639"/>
                                                                                          <a:gd name="connsiteY73" fmla="*/ 1122083 h 3037503"/>
                                                                                          <a:gd name="connsiteX74" fmla="*/ 794465 w 1359639"/>
                                                                                          <a:gd name="connsiteY74" fmla="*/ 1122083 h 3037503"/>
                                                                                          <a:gd name="connsiteX75" fmla="*/ 737315 w 1359639"/>
                                                                                          <a:gd name="connsiteY75" fmla="*/ 1141133 h 3037503"/>
                                                                                          <a:gd name="connsiteX76" fmla="*/ 724615 w 1359639"/>
                                                                                          <a:gd name="connsiteY76" fmla="*/ 1191933 h 3037503"/>
                                                                                          <a:gd name="connsiteX77" fmla="*/ 724615 w 1359639"/>
                                                                                          <a:gd name="connsiteY77" fmla="*/ 1255433 h 3037503"/>
                                                                                          <a:gd name="connsiteX78" fmla="*/ 724615 w 1359639"/>
                                                                                          <a:gd name="connsiteY78" fmla="*/ 1331633 h 3037503"/>
                                                                                          <a:gd name="connsiteX79" fmla="*/ 743665 w 1359639"/>
                                                                                          <a:gd name="connsiteY79" fmla="*/ 1388783 h 3037503"/>
                                                                                          <a:gd name="connsiteX80" fmla="*/ 756365 w 1359639"/>
                                                                                          <a:gd name="connsiteY80" fmla="*/ 1414183 h 3037503"/>
                                                                                          <a:gd name="connsiteX81" fmla="*/ 767211 w 1359639"/>
                                                                                          <a:gd name="connsiteY81" fmla="*/ 1433233 h 3037503"/>
                                                                                          <a:gd name="connsiteX82" fmla="*/ 770778 w 1359639"/>
                                                                                          <a:gd name="connsiteY82" fmla="*/ 1447520 h 3037503"/>
                                                                                          <a:gd name="connsiteX83" fmla="*/ 759005 w 1359639"/>
                                                                                          <a:gd name="connsiteY83" fmla="*/ 1449108 h 3037503"/>
                                                                                          <a:gd name="connsiteX84" fmla="*/ 759361 w 1359639"/>
                                                                                          <a:gd name="connsiteY84" fmla="*/ 1458633 h 3037503"/>
                                                                                          <a:gd name="connsiteX85" fmla="*/ 769065 w 1359639"/>
                                                                                          <a:gd name="connsiteY85" fmla="*/ 1484033 h 3037503"/>
                                                                                          <a:gd name="connsiteX86" fmla="*/ 769065 w 1359639"/>
                                                                                          <a:gd name="connsiteY86" fmla="*/ 1484033 h 3037503"/>
                                                                                          <a:gd name="connsiteX87" fmla="*/ 769065 w 1359639"/>
                                                                                          <a:gd name="connsiteY87" fmla="*/ 1522133 h 3037503"/>
                                                                                          <a:gd name="connsiteX88" fmla="*/ 686515 w 1359639"/>
                                                                                          <a:gd name="connsiteY88" fmla="*/ 1484033 h 3037503"/>
                                                                                          <a:gd name="connsiteX89" fmla="*/ 591265 w 1359639"/>
                                                                                          <a:gd name="connsiteY89" fmla="*/ 1534833 h 3037503"/>
                                                                                          <a:gd name="connsiteX90" fmla="*/ 483315 w 1359639"/>
                                                                                          <a:gd name="connsiteY90" fmla="*/ 1693583 h 3037503"/>
                                                                                          <a:gd name="connsiteX91" fmla="*/ 476965 w 1359639"/>
                                                                                          <a:gd name="connsiteY91" fmla="*/ 1807883 h 3037503"/>
                                                                                          <a:gd name="connsiteX92" fmla="*/ 502365 w 1359639"/>
                                                                                          <a:gd name="connsiteY92" fmla="*/ 1928533 h 3037503"/>
                                                                                          <a:gd name="connsiteX93" fmla="*/ 502365 w 1359639"/>
                                                                                          <a:gd name="connsiteY93" fmla="*/ 2068233 h 3037503"/>
                                                                                          <a:gd name="connsiteX94" fmla="*/ 502365 w 1359639"/>
                                                                                          <a:gd name="connsiteY94" fmla="*/ 2246033 h 3037503"/>
                                                                                          <a:gd name="connsiteX95" fmla="*/ 502365 w 1359639"/>
                                                                                          <a:gd name="connsiteY95" fmla="*/ 2404783 h 3037503"/>
                                                                                          <a:gd name="connsiteX96" fmla="*/ 502365 w 1359639"/>
                                                                                          <a:gd name="connsiteY96" fmla="*/ 2538133 h 3037503"/>
                                                                                          <a:gd name="connsiteX97" fmla="*/ 515065 w 1359639"/>
                                                                                          <a:gd name="connsiteY97" fmla="*/ 2627033 h 3037503"/>
                                                                                          <a:gd name="connsiteX98" fmla="*/ 584915 w 1359639"/>
                                                                                          <a:gd name="connsiteY98" fmla="*/ 2639733 h 3037503"/>
                                                                                          <a:gd name="connsiteX99" fmla="*/ 661115 w 1359639"/>
                                                                                          <a:gd name="connsiteY99" fmla="*/ 2614333 h 3037503"/>
                                                                                          <a:gd name="connsiteX100" fmla="*/ 699215 w 1359639"/>
                                                                                          <a:gd name="connsiteY100" fmla="*/ 2563533 h 3037503"/>
                                                                                          <a:gd name="connsiteX101" fmla="*/ 712153 w 1359639"/>
                                                                                          <a:gd name="connsiteY101" fmla="*/ 2550833 h 3037503"/>
                                                                                          <a:gd name="connsiteX102" fmla="*/ 765267 w 1359639"/>
                                                                                          <a:gd name="connsiteY102" fmla="*/ 2580732 h 3037503"/>
                                                                                          <a:gd name="connsiteX103" fmla="*/ 817242 w 1359639"/>
                                                                                          <a:gd name="connsiteY103" fmla="*/ 2607780 h 3037503"/>
                                                                                          <a:gd name="connsiteX104" fmla="*/ 824216 w 1359639"/>
                                                                                          <a:gd name="connsiteY104" fmla="*/ 2614143 h 3037503"/>
                                                                                          <a:gd name="connsiteX105" fmla="*/ 832565 w 1359639"/>
                                                                                          <a:gd name="connsiteY105" fmla="*/ 2595283 h 3037503"/>
                                                                                          <a:gd name="connsiteX106" fmla="*/ 837729 w 1359639"/>
                                                                                          <a:gd name="connsiteY106" fmla="*/ 2583922 h 3037503"/>
                                                                                          <a:gd name="connsiteX107" fmla="*/ 889879 w 1359639"/>
                                                                                          <a:gd name="connsiteY107" fmla="*/ 2604563 h 3037503"/>
                                                                                          <a:gd name="connsiteX108" fmla="*/ 1017817 w 1359639"/>
                                                                                          <a:gd name="connsiteY108" fmla="*/ 2697645 h 3037503"/>
                                                                                          <a:gd name="connsiteX109" fmla="*/ 1051294 w 1359639"/>
                                                                                          <a:gd name="connsiteY109" fmla="*/ 2717861 h 3037503"/>
                                                                                          <a:gd name="connsiteX110" fmla="*/ 1041684 w 1359639"/>
                                                                                          <a:gd name="connsiteY110" fmla="*/ 2666593 h 3037503"/>
                                                                                          <a:gd name="connsiteX111" fmla="*/ 1023065 w 1359639"/>
                                                                                          <a:gd name="connsiteY111" fmla="*/ 2627033 h 3037503"/>
                                                                                          <a:gd name="connsiteX112" fmla="*/ 1024311 w 1359639"/>
                                                                                          <a:gd name="connsiteY112" fmla="*/ 2613167 h 3037503"/>
                                                                                          <a:gd name="connsiteX113" fmla="*/ 1067093 w 1359639"/>
                                                                                          <a:gd name="connsiteY113" fmla="*/ 2619904 h 3037503"/>
                                                                                          <a:gd name="connsiteX114" fmla="*/ 1164990 w 1359639"/>
                                                                                          <a:gd name="connsiteY114" fmla="*/ 2662234 h 3037503"/>
                                                                                          <a:gd name="connsiteX115" fmla="*/ 1242691 w 1359639"/>
                                                                                          <a:gd name="connsiteY115" fmla="*/ 2715730 h 3037503"/>
                                                                                          <a:gd name="connsiteX116" fmla="*/ 1284224 w 1359639"/>
                                                                                          <a:gd name="connsiteY116" fmla="*/ 2793908 h 3037503"/>
                                                                                          <a:gd name="connsiteX117" fmla="*/ 1355232 w 1359639"/>
                                                                                          <a:gd name="connsiteY117" fmla="*/ 3027990 h 3037503"/>
                                                                                          <a:gd name="connsiteX0" fmla="*/ 1355232 w 1359639"/>
                                                                                          <a:gd name="connsiteY0" fmla="*/ 3027990 h 3037503"/>
                                                                                          <a:gd name="connsiteX1" fmla="*/ 1145187 w 1359639"/>
                                                                                          <a:gd name="connsiteY1" fmla="*/ 2917666 h 3037503"/>
                                                                                          <a:gd name="connsiteX2" fmla="*/ 1035294 w 1359639"/>
                                                                                          <a:gd name="connsiteY2" fmla="*/ 2872671 h 3037503"/>
                                                                                          <a:gd name="connsiteX3" fmla="*/ 1016715 w 1359639"/>
                                                                                          <a:gd name="connsiteY3" fmla="*/ 2900083 h 3037503"/>
                                                                                          <a:gd name="connsiteX4" fmla="*/ 1027418 w 1359639"/>
                                                                                          <a:gd name="connsiteY4" fmla="*/ 2908455 h 3037503"/>
                                                                                          <a:gd name="connsiteX5" fmla="*/ 1022566 w 1359639"/>
                                                                                          <a:gd name="connsiteY5" fmla="*/ 2896549 h 3037503"/>
                                                                                          <a:gd name="connsiteX6" fmla="*/ 1034618 w 1359639"/>
                                                                                          <a:gd name="connsiteY6" fmla="*/ 2947198 h 3037503"/>
                                                                                          <a:gd name="connsiteX7" fmla="*/ 1042115 w 1359639"/>
                                                                                          <a:gd name="connsiteY7" fmla="*/ 3036608 h 3037503"/>
                                                                                          <a:gd name="connsiteX8" fmla="*/ 788115 w 1359639"/>
                                                                                          <a:gd name="connsiteY8" fmla="*/ 2887383 h 3037503"/>
                                                                                          <a:gd name="connsiteX9" fmla="*/ 391418 w 1359639"/>
                                                                                          <a:gd name="connsiteY9" fmla="*/ 2654021 h 3037503"/>
                                                                                          <a:gd name="connsiteX10" fmla="*/ 387367 w 1359639"/>
                                                                                          <a:gd name="connsiteY10" fmla="*/ 2688945 h 3037503"/>
                                                                                          <a:gd name="connsiteX11" fmla="*/ 349965 w 1359639"/>
                                                                                          <a:gd name="connsiteY11" fmla="*/ 2728633 h 3037503"/>
                                                                                          <a:gd name="connsiteX12" fmla="*/ 51515 w 1359639"/>
                                                                                          <a:gd name="connsiteY12" fmla="*/ 2595283 h 3037503"/>
                                                                                          <a:gd name="connsiteX13" fmla="*/ 38815 w 1359639"/>
                                                                                          <a:gd name="connsiteY13" fmla="*/ 2557183 h 3037503"/>
                                                                                          <a:gd name="connsiteX14" fmla="*/ 42921 w 1359639"/>
                                                                                          <a:gd name="connsiteY14" fmla="*/ 2512733 h 3037503"/>
                                                                                          <a:gd name="connsiteX15" fmla="*/ 48837 w 1359639"/>
                                                                                          <a:gd name="connsiteY15" fmla="*/ 2476284 h 3037503"/>
                                                                                          <a:gd name="connsiteX16" fmla="*/ 115015 w 1359639"/>
                                                                                          <a:gd name="connsiteY16" fmla="*/ 2284133 h 3037503"/>
                                                                                          <a:gd name="connsiteX17" fmla="*/ 216615 w 1359639"/>
                                                                                          <a:gd name="connsiteY17" fmla="*/ 1941233 h 3037503"/>
                                                                                          <a:gd name="connsiteX18" fmla="*/ 273765 w 1359639"/>
                                                                                          <a:gd name="connsiteY18" fmla="*/ 1801533 h 3037503"/>
                                                                                          <a:gd name="connsiteX19" fmla="*/ 254715 w 1359639"/>
                                                                                          <a:gd name="connsiteY19" fmla="*/ 1680883 h 3037503"/>
                                                                                          <a:gd name="connsiteX20" fmla="*/ 203915 w 1359639"/>
                                                                                          <a:gd name="connsiteY20" fmla="*/ 1611033 h 3037503"/>
                                                                                          <a:gd name="connsiteX21" fmla="*/ 64215 w 1359639"/>
                                                                                          <a:gd name="connsiteY21" fmla="*/ 1522133 h 3037503"/>
                                                                                          <a:gd name="connsiteX22" fmla="*/ 26115 w 1359639"/>
                                                                                          <a:gd name="connsiteY22" fmla="*/ 1464983 h 3037503"/>
                                                                                          <a:gd name="connsiteX23" fmla="*/ 715 w 1359639"/>
                                                                                          <a:gd name="connsiteY23" fmla="*/ 1420533 h 3037503"/>
                                                                                          <a:gd name="connsiteX24" fmla="*/ 13415 w 1359639"/>
                                                                                          <a:gd name="connsiteY24" fmla="*/ 1363383 h 3037503"/>
                                                                                          <a:gd name="connsiteX25" fmla="*/ 76915 w 1359639"/>
                                                                                          <a:gd name="connsiteY25" fmla="*/ 1318933 h 3037503"/>
                                                                                          <a:gd name="connsiteX26" fmla="*/ 210265 w 1359639"/>
                                                                                          <a:gd name="connsiteY26" fmla="*/ 1109383 h 3037503"/>
                                                                                          <a:gd name="connsiteX27" fmla="*/ 330915 w 1359639"/>
                                                                                          <a:gd name="connsiteY27" fmla="*/ 702983 h 3037503"/>
                                                                                          <a:gd name="connsiteX28" fmla="*/ 369015 w 1359639"/>
                                                                                          <a:gd name="connsiteY28" fmla="*/ 372783 h 3037503"/>
                                                                                          <a:gd name="connsiteX29" fmla="*/ 303496 w 1359639"/>
                                                                                          <a:gd name="connsiteY29" fmla="*/ 210019 h 3037503"/>
                                                                                          <a:gd name="connsiteX30" fmla="*/ 267415 w 1359639"/>
                                                                                          <a:gd name="connsiteY30" fmla="*/ 169583 h 3037503"/>
                                                                                          <a:gd name="connsiteX31" fmla="*/ 222965 w 1359639"/>
                                                                                          <a:gd name="connsiteY31" fmla="*/ 144183 h 3037503"/>
                                                                                          <a:gd name="connsiteX32" fmla="*/ 197565 w 1359639"/>
                                                                                          <a:gd name="connsiteY32" fmla="*/ 144183 h 3037503"/>
                                                                                          <a:gd name="connsiteX33" fmla="*/ 216615 w 1359639"/>
                                                                                          <a:gd name="connsiteY33" fmla="*/ 125133 h 3037503"/>
                                                                                          <a:gd name="connsiteX34" fmla="*/ 278260 w 1359639"/>
                                                                                          <a:gd name="connsiteY34" fmla="*/ 67983 h 3037503"/>
                                                                                          <a:gd name="connsiteX35" fmla="*/ 331363 w 1359639"/>
                                                                                          <a:gd name="connsiteY35" fmla="*/ 0 h 3037503"/>
                                                                                          <a:gd name="connsiteX36" fmla="*/ 388778 w 1359639"/>
                                                                                          <a:gd name="connsiteY36" fmla="*/ 37820 h 3037503"/>
                                                                                          <a:gd name="connsiteX37" fmla="*/ 513353 w 1359639"/>
                                                                                          <a:gd name="connsiteY37" fmla="*/ 220383 h 3037503"/>
                                                                                          <a:gd name="connsiteX38" fmla="*/ 583494 w 1359639"/>
                                                                                          <a:gd name="connsiteY38" fmla="*/ 258124 h 3037503"/>
                                                                                          <a:gd name="connsiteX39" fmla="*/ 627522 w 1359639"/>
                                                                                          <a:gd name="connsiteY39" fmla="*/ 310076 h 3037503"/>
                                                                                          <a:gd name="connsiteX40" fmla="*/ 715265 w 1359639"/>
                                                                                          <a:gd name="connsiteY40" fmla="*/ 378220 h 3037503"/>
                                                                                          <a:gd name="connsiteX41" fmla="*/ 735867 w 1359639"/>
                                                                                          <a:gd name="connsiteY41" fmla="*/ 357485 h 3037503"/>
                                                                                          <a:gd name="connsiteX42" fmla="*/ 819508 w 1359639"/>
                                                                                          <a:gd name="connsiteY42" fmla="*/ 413371 h 3037503"/>
                                                                                          <a:gd name="connsiteX43" fmla="*/ 841342 w 1359639"/>
                                                                                          <a:gd name="connsiteY43" fmla="*/ 422789 h 3037503"/>
                                                                                          <a:gd name="connsiteX44" fmla="*/ 836489 w 1359639"/>
                                                                                          <a:gd name="connsiteY44" fmla="*/ 426073 h 3037503"/>
                                                                                          <a:gd name="connsiteX45" fmla="*/ 851615 w 1359639"/>
                                                                                          <a:gd name="connsiteY45" fmla="*/ 429020 h 3037503"/>
                                                                                          <a:gd name="connsiteX46" fmla="*/ 849651 w 1359639"/>
                                                                                          <a:gd name="connsiteY46" fmla="*/ 432308 h 3037503"/>
                                                                                          <a:gd name="connsiteX47" fmla="*/ 861049 w 1359639"/>
                                                                                          <a:gd name="connsiteY47" fmla="*/ 430185 h 3037503"/>
                                                                                          <a:gd name="connsiteX48" fmla="*/ 858558 w 1359639"/>
                                                                                          <a:gd name="connsiteY48" fmla="*/ 417961 h 3037503"/>
                                                                                          <a:gd name="connsiteX49" fmla="*/ 866982 w 1359639"/>
                                                                                          <a:gd name="connsiteY49" fmla="*/ 418021 h 3037503"/>
                                                                                          <a:gd name="connsiteX50" fmla="*/ 710002 w 1359639"/>
                                                                                          <a:gd name="connsiteY50" fmla="*/ 193396 h 3037503"/>
                                                                                          <a:gd name="connsiteX51" fmla="*/ 690594 w 1359639"/>
                                                                                          <a:gd name="connsiteY51" fmla="*/ 186251 h 3037503"/>
                                                                                          <a:gd name="connsiteX52" fmla="*/ 673613 w 1359639"/>
                                                                                          <a:gd name="connsiteY52" fmla="*/ 171964 h 3037503"/>
                                                                                          <a:gd name="connsiteX53" fmla="*/ 663910 w 1359639"/>
                                                                                          <a:gd name="connsiteY53" fmla="*/ 152914 h 3037503"/>
                                                                                          <a:gd name="connsiteX54" fmla="*/ 649160 w 1359639"/>
                                                                                          <a:gd name="connsiteY54" fmla="*/ 104652 h 3037503"/>
                                                                                          <a:gd name="connsiteX55" fmla="*/ 676037 w 1359639"/>
                                                                                          <a:gd name="connsiteY55" fmla="*/ 110053 h 3037503"/>
                                                                                          <a:gd name="connsiteX56" fmla="*/ 693020 w 1359639"/>
                                                                                          <a:gd name="connsiteY56" fmla="*/ 129101 h 3037503"/>
                                                                                          <a:gd name="connsiteX57" fmla="*/ 773071 w 1359639"/>
                                                                                          <a:gd name="connsiteY57" fmla="*/ 195776 h 3037503"/>
                                                                                          <a:gd name="connsiteX58" fmla="*/ 872529 w 1359639"/>
                                                                                          <a:gd name="connsiteY58" fmla="*/ 255308 h 3037503"/>
                                                                                          <a:gd name="connsiteX59" fmla="*/ 901640 w 1359639"/>
                                                                                          <a:gd name="connsiteY59" fmla="*/ 260070 h 3037503"/>
                                                                                          <a:gd name="connsiteX60" fmla="*/ 953204 w 1359639"/>
                                                                                          <a:gd name="connsiteY60" fmla="*/ 347058 h 3037503"/>
                                                                                          <a:gd name="connsiteX61" fmla="*/ 983233 w 1359639"/>
                                                                                          <a:gd name="connsiteY61" fmla="*/ 398658 h 3037503"/>
                                                                                          <a:gd name="connsiteX62" fmla="*/ 1010489 w 1359639"/>
                                                                                          <a:gd name="connsiteY62" fmla="*/ 444855 h 3037503"/>
                                                                                          <a:gd name="connsiteX63" fmla="*/ 1042115 w 1359639"/>
                                                                                          <a:gd name="connsiteY63" fmla="*/ 525183 h 3037503"/>
                                                                                          <a:gd name="connsiteX64" fmla="*/ 1073865 w 1359639"/>
                                                                                          <a:gd name="connsiteY64" fmla="*/ 544233 h 3037503"/>
                                                                                          <a:gd name="connsiteX65" fmla="*/ 1144837 w 1359639"/>
                                                                                          <a:gd name="connsiteY65" fmla="*/ 642403 h 3037503"/>
                                                                                          <a:gd name="connsiteX66" fmla="*/ 1194799 w 1359639"/>
                                                                                          <a:gd name="connsiteY66" fmla="*/ 679567 h 3037503"/>
                                                                                          <a:gd name="connsiteX67" fmla="*/ 1213565 w 1359639"/>
                                                                                          <a:gd name="connsiteY67" fmla="*/ 722033 h 3037503"/>
                                                                                          <a:gd name="connsiteX68" fmla="*/ 1213565 w 1359639"/>
                                                                                          <a:gd name="connsiteY68" fmla="*/ 791883 h 3037503"/>
                                                                                          <a:gd name="connsiteX69" fmla="*/ 1213565 w 1359639"/>
                                                                                          <a:gd name="connsiteY69" fmla="*/ 944283 h 3037503"/>
                                                                                          <a:gd name="connsiteX70" fmla="*/ 1219915 w 1359639"/>
                                                                                          <a:gd name="connsiteY70" fmla="*/ 1058583 h 3037503"/>
                                                                                          <a:gd name="connsiteX71" fmla="*/ 1207215 w 1359639"/>
                                                                                          <a:gd name="connsiteY71" fmla="*/ 1096683 h 3037503"/>
                                                                                          <a:gd name="connsiteX72" fmla="*/ 1004015 w 1359639"/>
                                                                                          <a:gd name="connsiteY72" fmla="*/ 1122083 h 3037503"/>
                                                                                          <a:gd name="connsiteX73" fmla="*/ 902415 w 1359639"/>
                                                                                          <a:gd name="connsiteY73" fmla="*/ 1122083 h 3037503"/>
                                                                                          <a:gd name="connsiteX74" fmla="*/ 794465 w 1359639"/>
                                                                                          <a:gd name="connsiteY74" fmla="*/ 1122083 h 3037503"/>
                                                                                          <a:gd name="connsiteX75" fmla="*/ 737315 w 1359639"/>
                                                                                          <a:gd name="connsiteY75" fmla="*/ 1141133 h 3037503"/>
                                                                                          <a:gd name="connsiteX76" fmla="*/ 724615 w 1359639"/>
                                                                                          <a:gd name="connsiteY76" fmla="*/ 1191933 h 3037503"/>
                                                                                          <a:gd name="connsiteX77" fmla="*/ 724615 w 1359639"/>
                                                                                          <a:gd name="connsiteY77" fmla="*/ 1255433 h 3037503"/>
                                                                                          <a:gd name="connsiteX78" fmla="*/ 724615 w 1359639"/>
                                                                                          <a:gd name="connsiteY78" fmla="*/ 1331633 h 3037503"/>
                                                                                          <a:gd name="connsiteX79" fmla="*/ 743665 w 1359639"/>
                                                                                          <a:gd name="connsiteY79" fmla="*/ 1388783 h 3037503"/>
                                                                                          <a:gd name="connsiteX80" fmla="*/ 756365 w 1359639"/>
                                                                                          <a:gd name="connsiteY80" fmla="*/ 1414183 h 3037503"/>
                                                                                          <a:gd name="connsiteX81" fmla="*/ 767211 w 1359639"/>
                                                                                          <a:gd name="connsiteY81" fmla="*/ 1433233 h 3037503"/>
                                                                                          <a:gd name="connsiteX82" fmla="*/ 770778 w 1359639"/>
                                                                                          <a:gd name="connsiteY82" fmla="*/ 1447520 h 3037503"/>
                                                                                          <a:gd name="connsiteX83" fmla="*/ 759005 w 1359639"/>
                                                                                          <a:gd name="connsiteY83" fmla="*/ 1449108 h 3037503"/>
                                                                                          <a:gd name="connsiteX84" fmla="*/ 759361 w 1359639"/>
                                                                                          <a:gd name="connsiteY84" fmla="*/ 1458633 h 3037503"/>
                                                                                          <a:gd name="connsiteX85" fmla="*/ 769065 w 1359639"/>
                                                                                          <a:gd name="connsiteY85" fmla="*/ 1484033 h 3037503"/>
                                                                                          <a:gd name="connsiteX86" fmla="*/ 769065 w 1359639"/>
                                                                                          <a:gd name="connsiteY86" fmla="*/ 1484033 h 3037503"/>
                                                                                          <a:gd name="connsiteX87" fmla="*/ 769065 w 1359639"/>
                                                                                          <a:gd name="connsiteY87" fmla="*/ 1522133 h 3037503"/>
                                                                                          <a:gd name="connsiteX88" fmla="*/ 686515 w 1359639"/>
                                                                                          <a:gd name="connsiteY88" fmla="*/ 1484033 h 3037503"/>
                                                                                          <a:gd name="connsiteX89" fmla="*/ 591265 w 1359639"/>
                                                                                          <a:gd name="connsiteY89" fmla="*/ 1534833 h 3037503"/>
                                                                                          <a:gd name="connsiteX90" fmla="*/ 483315 w 1359639"/>
                                                                                          <a:gd name="connsiteY90" fmla="*/ 1693583 h 3037503"/>
                                                                                          <a:gd name="connsiteX91" fmla="*/ 476965 w 1359639"/>
                                                                                          <a:gd name="connsiteY91" fmla="*/ 1807883 h 3037503"/>
                                                                                          <a:gd name="connsiteX92" fmla="*/ 502365 w 1359639"/>
                                                                                          <a:gd name="connsiteY92" fmla="*/ 1928533 h 3037503"/>
                                                                                          <a:gd name="connsiteX93" fmla="*/ 502365 w 1359639"/>
                                                                                          <a:gd name="connsiteY93" fmla="*/ 2068233 h 3037503"/>
                                                                                          <a:gd name="connsiteX94" fmla="*/ 502365 w 1359639"/>
                                                                                          <a:gd name="connsiteY94" fmla="*/ 2246033 h 3037503"/>
                                                                                          <a:gd name="connsiteX95" fmla="*/ 502365 w 1359639"/>
                                                                                          <a:gd name="connsiteY95" fmla="*/ 2404783 h 3037503"/>
                                                                                          <a:gd name="connsiteX96" fmla="*/ 502365 w 1359639"/>
                                                                                          <a:gd name="connsiteY96" fmla="*/ 2538133 h 3037503"/>
                                                                                          <a:gd name="connsiteX97" fmla="*/ 515065 w 1359639"/>
                                                                                          <a:gd name="connsiteY97" fmla="*/ 2627033 h 3037503"/>
                                                                                          <a:gd name="connsiteX98" fmla="*/ 584915 w 1359639"/>
                                                                                          <a:gd name="connsiteY98" fmla="*/ 2639733 h 3037503"/>
                                                                                          <a:gd name="connsiteX99" fmla="*/ 661115 w 1359639"/>
                                                                                          <a:gd name="connsiteY99" fmla="*/ 2614333 h 3037503"/>
                                                                                          <a:gd name="connsiteX100" fmla="*/ 699215 w 1359639"/>
                                                                                          <a:gd name="connsiteY100" fmla="*/ 2563533 h 3037503"/>
                                                                                          <a:gd name="connsiteX101" fmla="*/ 712153 w 1359639"/>
                                                                                          <a:gd name="connsiteY101" fmla="*/ 2550833 h 3037503"/>
                                                                                          <a:gd name="connsiteX102" fmla="*/ 765267 w 1359639"/>
                                                                                          <a:gd name="connsiteY102" fmla="*/ 2580732 h 3037503"/>
                                                                                          <a:gd name="connsiteX103" fmla="*/ 817242 w 1359639"/>
                                                                                          <a:gd name="connsiteY103" fmla="*/ 2607780 h 3037503"/>
                                                                                          <a:gd name="connsiteX104" fmla="*/ 824216 w 1359639"/>
                                                                                          <a:gd name="connsiteY104" fmla="*/ 2614143 h 3037503"/>
                                                                                          <a:gd name="connsiteX105" fmla="*/ 832565 w 1359639"/>
                                                                                          <a:gd name="connsiteY105" fmla="*/ 2595283 h 3037503"/>
                                                                                          <a:gd name="connsiteX106" fmla="*/ 837729 w 1359639"/>
                                                                                          <a:gd name="connsiteY106" fmla="*/ 2583922 h 3037503"/>
                                                                                          <a:gd name="connsiteX107" fmla="*/ 889879 w 1359639"/>
                                                                                          <a:gd name="connsiteY107" fmla="*/ 2604563 h 3037503"/>
                                                                                          <a:gd name="connsiteX108" fmla="*/ 1017817 w 1359639"/>
                                                                                          <a:gd name="connsiteY108" fmla="*/ 2697645 h 3037503"/>
                                                                                          <a:gd name="connsiteX109" fmla="*/ 1051294 w 1359639"/>
                                                                                          <a:gd name="connsiteY109" fmla="*/ 2717861 h 3037503"/>
                                                                                          <a:gd name="connsiteX110" fmla="*/ 1041684 w 1359639"/>
                                                                                          <a:gd name="connsiteY110" fmla="*/ 2666593 h 3037503"/>
                                                                                          <a:gd name="connsiteX111" fmla="*/ 1023065 w 1359639"/>
                                                                                          <a:gd name="connsiteY111" fmla="*/ 2627033 h 3037503"/>
                                                                                          <a:gd name="connsiteX112" fmla="*/ 1024311 w 1359639"/>
                                                                                          <a:gd name="connsiteY112" fmla="*/ 2613167 h 3037503"/>
                                                                                          <a:gd name="connsiteX113" fmla="*/ 1067093 w 1359639"/>
                                                                                          <a:gd name="connsiteY113" fmla="*/ 2619904 h 3037503"/>
                                                                                          <a:gd name="connsiteX114" fmla="*/ 1164990 w 1359639"/>
                                                                                          <a:gd name="connsiteY114" fmla="*/ 2662234 h 3037503"/>
                                                                                          <a:gd name="connsiteX115" fmla="*/ 1242691 w 1359639"/>
                                                                                          <a:gd name="connsiteY115" fmla="*/ 2715730 h 3037503"/>
                                                                                          <a:gd name="connsiteX116" fmla="*/ 1284224 w 1359639"/>
                                                                                          <a:gd name="connsiteY116" fmla="*/ 2793908 h 3037503"/>
                                                                                          <a:gd name="connsiteX117" fmla="*/ 1355232 w 1359639"/>
                                                                                          <a:gd name="connsiteY117" fmla="*/ 3027990 h 3037503"/>
                                                                                          <a:gd name="connsiteX0" fmla="*/ 1355232 w 1359639"/>
                                                                                          <a:gd name="connsiteY0" fmla="*/ 3027990 h 3037503"/>
                                                                                          <a:gd name="connsiteX1" fmla="*/ 1145187 w 1359639"/>
                                                                                          <a:gd name="connsiteY1" fmla="*/ 2917666 h 3037503"/>
                                                                                          <a:gd name="connsiteX2" fmla="*/ 1035294 w 1359639"/>
                                                                                          <a:gd name="connsiteY2" fmla="*/ 2872671 h 3037503"/>
                                                                                          <a:gd name="connsiteX3" fmla="*/ 1016715 w 1359639"/>
                                                                                          <a:gd name="connsiteY3" fmla="*/ 2900083 h 3037503"/>
                                                                                          <a:gd name="connsiteX4" fmla="*/ 1027418 w 1359639"/>
                                                                                          <a:gd name="connsiteY4" fmla="*/ 2908455 h 3037503"/>
                                                                                          <a:gd name="connsiteX5" fmla="*/ 1022566 w 1359639"/>
                                                                                          <a:gd name="connsiteY5" fmla="*/ 2896549 h 3037503"/>
                                                                                          <a:gd name="connsiteX6" fmla="*/ 1034618 w 1359639"/>
                                                                                          <a:gd name="connsiteY6" fmla="*/ 2947198 h 3037503"/>
                                                                                          <a:gd name="connsiteX7" fmla="*/ 1042115 w 1359639"/>
                                                                                          <a:gd name="connsiteY7" fmla="*/ 3036608 h 3037503"/>
                                                                                          <a:gd name="connsiteX8" fmla="*/ 788115 w 1359639"/>
                                                                                          <a:gd name="connsiteY8" fmla="*/ 2887383 h 3037503"/>
                                                                                          <a:gd name="connsiteX9" fmla="*/ 391418 w 1359639"/>
                                                                                          <a:gd name="connsiteY9" fmla="*/ 2654021 h 3037503"/>
                                                                                          <a:gd name="connsiteX10" fmla="*/ 387367 w 1359639"/>
                                                                                          <a:gd name="connsiteY10" fmla="*/ 2688945 h 3037503"/>
                                                                                          <a:gd name="connsiteX11" fmla="*/ 349965 w 1359639"/>
                                                                                          <a:gd name="connsiteY11" fmla="*/ 2728633 h 3037503"/>
                                                                                          <a:gd name="connsiteX12" fmla="*/ 51515 w 1359639"/>
                                                                                          <a:gd name="connsiteY12" fmla="*/ 2595283 h 3037503"/>
                                                                                          <a:gd name="connsiteX13" fmla="*/ 38815 w 1359639"/>
                                                                                          <a:gd name="connsiteY13" fmla="*/ 2557183 h 3037503"/>
                                                                                          <a:gd name="connsiteX14" fmla="*/ 42921 w 1359639"/>
                                                                                          <a:gd name="connsiteY14" fmla="*/ 2512733 h 3037503"/>
                                                                                          <a:gd name="connsiteX15" fmla="*/ 48837 w 1359639"/>
                                                                                          <a:gd name="connsiteY15" fmla="*/ 2476284 h 3037503"/>
                                                                                          <a:gd name="connsiteX16" fmla="*/ 115015 w 1359639"/>
                                                                                          <a:gd name="connsiteY16" fmla="*/ 2284133 h 3037503"/>
                                                                                          <a:gd name="connsiteX17" fmla="*/ 216615 w 1359639"/>
                                                                                          <a:gd name="connsiteY17" fmla="*/ 1941233 h 3037503"/>
                                                                                          <a:gd name="connsiteX18" fmla="*/ 273765 w 1359639"/>
                                                                                          <a:gd name="connsiteY18" fmla="*/ 1801533 h 3037503"/>
                                                                                          <a:gd name="connsiteX19" fmla="*/ 254715 w 1359639"/>
                                                                                          <a:gd name="connsiteY19" fmla="*/ 1680883 h 3037503"/>
                                                                                          <a:gd name="connsiteX20" fmla="*/ 203915 w 1359639"/>
                                                                                          <a:gd name="connsiteY20" fmla="*/ 1611033 h 3037503"/>
                                                                                          <a:gd name="connsiteX21" fmla="*/ 64215 w 1359639"/>
                                                                                          <a:gd name="connsiteY21" fmla="*/ 1522133 h 3037503"/>
                                                                                          <a:gd name="connsiteX22" fmla="*/ 26115 w 1359639"/>
                                                                                          <a:gd name="connsiteY22" fmla="*/ 1464983 h 3037503"/>
                                                                                          <a:gd name="connsiteX23" fmla="*/ 715 w 1359639"/>
                                                                                          <a:gd name="connsiteY23" fmla="*/ 1420533 h 3037503"/>
                                                                                          <a:gd name="connsiteX24" fmla="*/ 13415 w 1359639"/>
                                                                                          <a:gd name="connsiteY24" fmla="*/ 1363383 h 3037503"/>
                                                                                          <a:gd name="connsiteX25" fmla="*/ 76915 w 1359639"/>
                                                                                          <a:gd name="connsiteY25" fmla="*/ 1318933 h 3037503"/>
                                                                                          <a:gd name="connsiteX26" fmla="*/ 210265 w 1359639"/>
                                                                                          <a:gd name="connsiteY26" fmla="*/ 1109383 h 3037503"/>
                                                                                          <a:gd name="connsiteX27" fmla="*/ 330915 w 1359639"/>
                                                                                          <a:gd name="connsiteY27" fmla="*/ 702983 h 3037503"/>
                                                                                          <a:gd name="connsiteX28" fmla="*/ 369015 w 1359639"/>
                                                                                          <a:gd name="connsiteY28" fmla="*/ 372783 h 3037503"/>
                                                                                          <a:gd name="connsiteX29" fmla="*/ 303496 w 1359639"/>
                                                                                          <a:gd name="connsiteY29" fmla="*/ 210019 h 3037503"/>
                                                                                          <a:gd name="connsiteX30" fmla="*/ 267415 w 1359639"/>
                                                                                          <a:gd name="connsiteY30" fmla="*/ 169583 h 3037503"/>
                                                                                          <a:gd name="connsiteX31" fmla="*/ 222965 w 1359639"/>
                                                                                          <a:gd name="connsiteY31" fmla="*/ 144183 h 3037503"/>
                                                                                          <a:gd name="connsiteX32" fmla="*/ 197565 w 1359639"/>
                                                                                          <a:gd name="connsiteY32" fmla="*/ 144183 h 3037503"/>
                                                                                          <a:gd name="connsiteX33" fmla="*/ 216615 w 1359639"/>
                                                                                          <a:gd name="connsiteY33" fmla="*/ 125133 h 3037503"/>
                                                                                          <a:gd name="connsiteX34" fmla="*/ 278260 w 1359639"/>
                                                                                          <a:gd name="connsiteY34" fmla="*/ 67983 h 3037503"/>
                                                                                          <a:gd name="connsiteX35" fmla="*/ 331363 w 1359639"/>
                                                                                          <a:gd name="connsiteY35" fmla="*/ 0 h 3037503"/>
                                                                                          <a:gd name="connsiteX36" fmla="*/ 388778 w 1359639"/>
                                                                                          <a:gd name="connsiteY36" fmla="*/ 37820 h 3037503"/>
                                                                                          <a:gd name="connsiteX37" fmla="*/ 513353 w 1359639"/>
                                                                                          <a:gd name="connsiteY37" fmla="*/ 220383 h 3037503"/>
                                                                                          <a:gd name="connsiteX38" fmla="*/ 583494 w 1359639"/>
                                                                                          <a:gd name="connsiteY38" fmla="*/ 258124 h 3037503"/>
                                                                                          <a:gd name="connsiteX39" fmla="*/ 627522 w 1359639"/>
                                                                                          <a:gd name="connsiteY39" fmla="*/ 310076 h 3037503"/>
                                                                                          <a:gd name="connsiteX40" fmla="*/ 691035 w 1359639"/>
                                                                                          <a:gd name="connsiteY40" fmla="*/ 372934 h 3037503"/>
                                                                                          <a:gd name="connsiteX41" fmla="*/ 735867 w 1359639"/>
                                                                                          <a:gd name="connsiteY41" fmla="*/ 357485 h 3037503"/>
                                                                                          <a:gd name="connsiteX42" fmla="*/ 819508 w 1359639"/>
                                                                                          <a:gd name="connsiteY42" fmla="*/ 413371 h 3037503"/>
                                                                                          <a:gd name="connsiteX43" fmla="*/ 841342 w 1359639"/>
                                                                                          <a:gd name="connsiteY43" fmla="*/ 422789 h 3037503"/>
                                                                                          <a:gd name="connsiteX44" fmla="*/ 836489 w 1359639"/>
                                                                                          <a:gd name="connsiteY44" fmla="*/ 426073 h 3037503"/>
                                                                                          <a:gd name="connsiteX45" fmla="*/ 851615 w 1359639"/>
                                                                                          <a:gd name="connsiteY45" fmla="*/ 429020 h 3037503"/>
                                                                                          <a:gd name="connsiteX46" fmla="*/ 849651 w 1359639"/>
                                                                                          <a:gd name="connsiteY46" fmla="*/ 432308 h 3037503"/>
                                                                                          <a:gd name="connsiteX47" fmla="*/ 861049 w 1359639"/>
                                                                                          <a:gd name="connsiteY47" fmla="*/ 430185 h 3037503"/>
                                                                                          <a:gd name="connsiteX48" fmla="*/ 858558 w 1359639"/>
                                                                                          <a:gd name="connsiteY48" fmla="*/ 417961 h 3037503"/>
                                                                                          <a:gd name="connsiteX49" fmla="*/ 866982 w 1359639"/>
                                                                                          <a:gd name="connsiteY49" fmla="*/ 418021 h 3037503"/>
                                                                                          <a:gd name="connsiteX50" fmla="*/ 710002 w 1359639"/>
                                                                                          <a:gd name="connsiteY50" fmla="*/ 193396 h 3037503"/>
                                                                                          <a:gd name="connsiteX51" fmla="*/ 690594 w 1359639"/>
                                                                                          <a:gd name="connsiteY51" fmla="*/ 186251 h 3037503"/>
                                                                                          <a:gd name="connsiteX52" fmla="*/ 673613 w 1359639"/>
                                                                                          <a:gd name="connsiteY52" fmla="*/ 171964 h 3037503"/>
                                                                                          <a:gd name="connsiteX53" fmla="*/ 663910 w 1359639"/>
                                                                                          <a:gd name="connsiteY53" fmla="*/ 152914 h 3037503"/>
                                                                                          <a:gd name="connsiteX54" fmla="*/ 649160 w 1359639"/>
                                                                                          <a:gd name="connsiteY54" fmla="*/ 104652 h 3037503"/>
                                                                                          <a:gd name="connsiteX55" fmla="*/ 676037 w 1359639"/>
                                                                                          <a:gd name="connsiteY55" fmla="*/ 110053 h 3037503"/>
                                                                                          <a:gd name="connsiteX56" fmla="*/ 693020 w 1359639"/>
                                                                                          <a:gd name="connsiteY56" fmla="*/ 129101 h 3037503"/>
                                                                                          <a:gd name="connsiteX57" fmla="*/ 773071 w 1359639"/>
                                                                                          <a:gd name="connsiteY57" fmla="*/ 195776 h 3037503"/>
                                                                                          <a:gd name="connsiteX58" fmla="*/ 872529 w 1359639"/>
                                                                                          <a:gd name="connsiteY58" fmla="*/ 255308 h 3037503"/>
                                                                                          <a:gd name="connsiteX59" fmla="*/ 901640 w 1359639"/>
                                                                                          <a:gd name="connsiteY59" fmla="*/ 260070 h 3037503"/>
                                                                                          <a:gd name="connsiteX60" fmla="*/ 953204 w 1359639"/>
                                                                                          <a:gd name="connsiteY60" fmla="*/ 347058 h 3037503"/>
                                                                                          <a:gd name="connsiteX61" fmla="*/ 983233 w 1359639"/>
                                                                                          <a:gd name="connsiteY61" fmla="*/ 398658 h 3037503"/>
                                                                                          <a:gd name="connsiteX62" fmla="*/ 1010489 w 1359639"/>
                                                                                          <a:gd name="connsiteY62" fmla="*/ 444855 h 3037503"/>
                                                                                          <a:gd name="connsiteX63" fmla="*/ 1042115 w 1359639"/>
                                                                                          <a:gd name="connsiteY63" fmla="*/ 525183 h 3037503"/>
                                                                                          <a:gd name="connsiteX64" fmla="*/ 1073865 w 1359639"/>
                                                                                          <a:gd name="connsiteY64" fmla="*/ 544233 h 3037503"/>
                                                                                          <a:gd name="connsiteX65" fmla="*/ 1144837 w 1359639"/>
                                                                                          <a:gd name="connsiteY65" fmla="*/ 642403 h 3037503"/>
                                                                                          <a:gd name="connsiteX66" fmla="*/ 1194799 w 1359639"/>
                                                                                          <a:gd name="connsiteY66" fmla="*/ 679567 h 3037503"/>
                                                                                          <a:gd name="connsiteX67" fmla="*/ 1213565 w 1359639"/>
                                                                                          <a:gd name="connsiteY67" fmla="*/ 722033 h 3037503"/>
                                                                                          <a:gd name="connsiteX68" fmla="*/ 1213565 w 1359639"/>
                                                                                          <a:gd name="connsiteY68" fmla="*/ 791883 h 3037503"/>
                                                                                          <a:gd name="connsiteX69" fmla="*/ 1213565 w 1359639"/>
                                                                                          <a:gd name="connsiteY69" fmla="*/ 944283 h 3037503"/>
                                                                                          <a:gd name="connsiteX70" fmla="*/ 1219915 w 1359639"/>
                                                                                          <a:gd name="connsiteY70" fmla="*/ 1058583 h 3037503"/>
                                                                                          <a:gd name="connsiteX71" fmla="*/ 1207215 w 1359639"/>
                                                                                          <a:gd name="connsiteY71" fmla="*/ 1096683 h 3037503"/>
                                                                                          <a:gd name="connsiteX72" fmla="*/ 1004015 w 1359639"/>
                                                                                          <a:gd name="connsiteY72" fmla="*/ 1122083 h 3037503"/>
                                                                                          <a:gd name="connsiteX73" fmla="*/ 902415 w 1359639"/>
                                                                                          <a:gd name="connsiteY73" fmla="*/ 1122083 h 3037503"/>
                                                                                          <a:gd name="connsiteX74" fmla="*/ 794465 w 1359639"/>
                                                                                          <a:gd name="connsiteY74" fmla="*/ 1122083 h 3037503"/>
                                                                                          <a:gd name="connsiteX75" fmla="*/ 737315 w 1359639"/>
                                                                                          <a:gd name="connsiteY75" fmla="*/ 1141133 h 3037503"/>
                                                                                          <a:gd name="connsiteX76" fmla="*/ 724615 w 1359639"/>
                                                                                          <a:gd name="connsiteY76" fmla="*/ 1191933 h 3037503"/>
                                                                                          <a:gd name="connsiteX77" fmla="*/ 724615 w 1359639"/>
                                                                                          <a:gd name="connsiteY77" fmla="*/ 1255433 h 3037503"/>
                                                                                          <a:gd name="connsiteX78" fmla="*/ 724615 w 1359639"/>
                                                                                          <a:gd name="connsiteY78" fmla="*/ 1331633 h 3037503"/>
                                                                                          <a:gd name="connsiteX79" fmla="*/ 743665 w 1359639"/>
                                                                                          <a:gd name="connsiteY79" fmla="*/ 1388783 h 3037503"/>
                                                                                          <a:gd name="connsiteX80" fmla="*/ 756365 w 1359639"/>
                                                                                          <a:gd name="connsiteY80" fmla="*/ 1414183 h 3037503"/>
                                                                                          <a:gd name="connsiteX81" fmla="*/ 767211 w 1359639"/>
                                                                                          <a:gd name="connsiteY81" fmla="*/ 1433233 h 3037503"/>
                                                                                          <a:gd name="connsiteX82" fmla="*/ 770778 w 1359639"/>
                                                                                          <a:gd name="connsiteY82" fmla="*/ 1447520 h 3037503"/>
                                                                                          <a:gd name="connsiteX83" fmla="*/ 759005 w 1359639"/>
                                                                                          <a:gd name="connsiteY83" fmla="*/ 1449108 h 3037503"/>
                                                                                          <a:gd name="connsiteX84" fmla="*/ 759361 w 1359639"/>
                                                                                          <a:gd name="connsiteY84" fmla="*/ 1458633 h 3037503"/>
                                                                                          <a:gd name="connsiteX85" fmla="*/ 769065 w 1359639"/>
                                                                                          <a:gd name="connsiteY85" fmla="*/ 1484033 h 3037503"/>
                                                                                          <a:gd name="connsiteX86" fmla="*/ 769065 w 1359639"/>
                                                                                          <a:gd name="connsiteY86" fmla="*/ 1484033 h 3037503"/>
                                                                                          <a:gd name="connsiteX87" fmla="*/ 769065 w 1359639"/>
                                                                                          <a:gd name="connsiteY87" fmla="*/ 1522133 h 3037503"/>
                                                                                          <a:gd name="connsiteX88" fmla="*/ 686515 w 1359639"/>
                                                                                          <a:gd name="connsiteY88" fmla="*/ 1484033 h 3037503"/>
                                                                                          <a:gd name="connsiteX89" fmla="*/ 591265 w 1359639"/>
                                                                                          <a:gd name="connsiteY89" fmla="*/ 1534833 h 3037503"/>
                                                                                          <a:gd name="connsiteX90" fmla="*/ 483315 w 1359639"/>
                                                                                          <a:gd name="connsiteY90" fmla="*/ 1693583 h 3037503"/>
                                                                                          <a:gd name="connsiteX91" fmla="*/ 476965 w 1359639"/>
                                                                                          <a:gd name="connsiteY91" fmla="*/ 1807883 h 3037503"/>
                                                                                          <a:gd name="connsiteX92" fmla="*/ 502365 w 1359639"/>
                                                                                          <a:gd name="connsiteY92" fmla="*/ 1928533 h 3037503"/>
                                                                                          <a:gd name="connsiteX93" fmla="*/ 502365 w 1359639"/>
                                                                                          <a:gd name="connsiteY93" fmla="*/ 2068233 h 3037503"/>
                                                                                          <a:gd name="connsiteX94" fmla="*/ 502365 w 1359639"/>
                                                                                          <a:gd name="connsiteY94" fmla="*/ 2246033 h 3037503"/>
                                                                                          <a:gd name="connsiteX95" fmla="*/ 502365 w 1359639"/>
                                                                                          <a:gd name="connsiteY95" fmla="*/ 2404783 h 3037503"/>
                                                                                          <a:gd name="connsiteX96" fmla="*/ 502365 w 1359639"/>
                                                                                          <a:gd name="connsiteY96" fmla="*/ 2538133 h 3037503"/>
                                                                                          <a:gd name="connsiteX97" fmla="*/ 515065 w 1359639"/>
                                                                                          <a:gd name="connsiteY97" fmla="*/ 2627033 h 3037503"/>
                                                                                          <a:gd name="connsiteX98" fmla="*/ 584915 w 1359639"/>
                                                                                          <a:gd name="connsiteY98" fmla="*/ 2639733 h 3037503"/>
                                                                                          <a:gd name="connsiteX99" fmla="*/ 661115 w 1359639"/>
                                                                                          <a:gd name="connsiteY99" fmla="*/ 2614333 h 3037503"/>
                                                                                          <a:gd name="connsiteX100" fmla="*/ 699215 w 1359639"/>
                                                                                          <a:gd name="connsiteY100" fmla="*/ 2563533 h 3037503"/>
                                                                                          <a:gd name="connsiteX101" fmla="*/ 712153 w 1359639"/>
                                                                                          <a:gd name="connsiteY101" fmla="*/ 2550833 h 3037503"/>
                                                                                          <a:gd name="connsiteX102" fmla="*/ 765267 w 1359639"/>
                                                                                          <a:gd name="connsiteY102" fmla="*/ 2580732 h 3037503"/>
                                                                                          <a:gd name="connsiteX103" fmla="*/ 817242 w 1359639"/>
                                                                                          <a:gd name="connsiteY103" fmla="*/ 2607780 h 3037503"/>
                                                                                          <a:gd name="connsiteX104" fmla="*/ 824216 w 1359639"/>
                                                                                          <a:gd name="connsiteY104" fmla="*/ 2614143 h 3037503"/>
                                                                                          <a:gd name="connsiteX105" fmla="*/ 832565 w 1359639"/>
                                                                                          <a:gd name="connsiteY105" fmla="*/ 2595283 h 3037503"/>
                                                                                          <a:gd name="connsiteX106" fmla="*/ 837729 w 1359639"/>
                                                                                          <a:gd name="connsiteY106" fmla="*/ 2583922 h 3037503"/>
                                                                                          <a:gd name="connsiteX107" fmla="*/ 889879 w 1359639"/>
                                                                                          <a:gd name="connsiteY107" fmla="*/ 2604563 h 3037503"/>
                                                                                          <a:gd name="connsiteX108" fmla="*/ 1017817 w 1359639"/>
                                                                                          <a:gd name="connsiteY108" fmla="*/ 2697645 h 3037503"/>
                                                                                          <a:gd name="connsiteX109" fmla="*/ 1051294 w 1359639"/>
                                                                                          <a:gd name="connsiteY109" fmla="*/ 2717861 h 3037503"/>
                                                                                          <a:gd name="connsiteX110" fmla="*/ 1041684 w 1359639"/>
                                                                                          <a:gd name="connsiteY110" fmla="*/ 2666593 h 3037503"/>
                                                                                          <a:gd name="connsiteX111" fmla="*/ 1023065 w 1359639"/>
                                                                                          <a:gd name="connsiteY111" fmla="*/ 2627033 h 3037503"/>
                                                                                          <a:gd name="connsiteX112" fmla="*/ 1024311 w 1359639"/>
                                                                                          <a:gd name="connsiteY112" fmla="*/ 2613167 h 3037503"/>
                                                                                          <a:gd name="connsiteX113" fmla="*/ 1067093 w 1359639"/>
                                                                                          <a:gd name="connsiteY113" fmla="*/ 2619904 h 3037503"/>
                                                                                          <a:gd name="connsiteX114" fmla="*/ 1164990 w 1359639"/>
                                                                                          <a:gd name="connsiteY114" fmla="*/ 2662234 h 3037503"/>
                                                                                          <a:gd name="connsiteX115" fmla="*/ 1242691 w 1359639"/>
                                                                                          <a:gd name="connsiteY115" fmla="*/ 2715730 h 3037503"/>
                                                                                          <a:gd name="connsiteX116" fmla="*/ 1284224 w 1359639"/>
                                                                                          <a:gd name="connsiteY116" fmla="*/ 2793908 h 3037503"/>
                                                                                          <a:gd name="connsiteX117" fmla="*/ 1355232 w 1359639"/>
                                                                                          <a:gd name="connsiteY117" fmla="*/ 3027990 h 3037503"/>
                                                                                          <a:gd name="connsiteX0" fmla="*/ 1355232 w 1359639"/>
                                                                                          <a:gd name="connsiteY0" fmla="*/ 3027990 h 3037503"/>
                                                                                          <a:gd name="connsiteX1" fmla="*/ 1145187 w 1359639"/>
                                                                                          <a:gd name="connsiteY1" fmla="*/ 2917666 h 3037503"/>
                                                                                          <a:gd name="connsiteX2" fmla="*/ 1035294 w 1359639"/>
                                                                                          <a:gd name="connsiteY2" fmla="*/ 2872671 h 3037503"/>
                                                                                          <a:gd name="connsiteX3" fmla="*/ 1016715 w 1359639"/>
                                                                                          <a:gd name="connsiteY3" fmla="*/ 2900083 h 3037503"/>
                                                                                          <a:gd name="connsiteX4" fmla="*/ 1027418 w 1359639"/>
                                                                                          <a:gd name="connsiteY4" fmla="*/ 2908455 h 3037503"/>
                                                                                          <a:gd name="connsiteX5" fmla="*/ 1022566 w 1359639"/>
                                                                                          <a:gd name="connsiteY5" fmla="*/ 2896549 h 3037503"/>
                                                                                          <a:gd name="connsiteX6" fmla="*/ 1034618 w 1359639"/>
                                                                                          <a:gd name="connsiteY6" fmla="*/ 2947198 h 3037503"/>
                                                                                          <a:gd name="connsiteX7" fmla="*/ 1042115 w 1359639"/>
                                                                                          <a:gd name="connsiteY7" fmla="*/ 3036608 h 3037503"/>
                                                                                          <a:gd name="connsiteX8" fmla="*/ 788115 w 1359639"/>
                                                                                          <a:gd name="connsiteY8" fmla="*/ 2887383 h 3037503"/>
                                                                                          <a:gd name="connsiteX9" fmla="*/ 391418 w 1359639"/>
                                                                                          <a:gd name="connsiteY9" fmla="*/ 2654021 h 3037503"/>
                                                                                          <a:gd name="connsiteX10" fmla="*/ 387367 w 1359639"/>
                                                                                          <a:gd name="connsiteY10" fmla="*/ 2688945 h 3037503"/>
                                                                                          <a:gd name="connsiteX11" fmla="*/ 349965 w 1359639"/>
                                                                                          <a:gd name="connsiteY11" fmla="*/ 2728633 h 3037503"/>
                                                                                          <a:gd name="connsiteX12" fmla="*/ 51515 w 1359639"/>
                                                                                          <a:gd name="connsiteY12" fmla="*/ 2595283 h 3037503"/>
                                                                                          <a:gd name="connsiteX13" fmla="*/ 38815 w 1359639"/>
                                                                                          <a:gd name="connsiteY13" fmla="*/ 2557183 h 3037503"/>
                                                                                          <a:gd name="connsiteX14" fmla="*/ 42921 w 1359639"/>
                                                                                          <a:gd name="connsiteY14" fmla="*/ 2512733 h 3037503"/>
                                                                                          <a:gd name="connsiteX15" fmla="*/ 48837 w 1359639"/>
                                                                                          <a:gd name="connsiteY15" fmla="*/ 2476284 h 3037503"/>
                                                                                          <a:gd name="connsiteX16" fmla="*/ 115015 w 1359639"/>
                                                                                          <a:gd name="connsiteY16" fmla="*/ 2284133 h 3037503"/>
                                                                                          <a:gd name="connsiteX17" fmla="*/ 216615 w 1359639"/>
                                                                                          <a:gd name="connsiteY17" fmla="*/ 1941233 h 3037503"/>
                                                                                          <a:gd name="connsiteX18" fmla="*/ 273765 w 1359639"/>
                                                                                          <a:gd name="connsiteY18" fmla="*/ 1801533 h 3037503"/>
                                                                                          <a:gd name="connsiteX19" fmla="*/ 254715 w 1359639"/>
                                                                                          <a:gd name="connsiteY19" fmla="*/ 1680883 h 3037503"/>
                                                                                          <a:gd name="connsiteX20" fmla="*/ 203915 w 1359639"/>
                                                                                          <a:gd name="connsiteY20" fmla="*/ 1611033 h 3037503"/>
                                                                                          <a:gd name="connsiteX21" fmla="*/ 64215 w 1359639"/>
                                                                                          <a:gd name="connsiteY21" fmla="*/ 1522133 h 3037503"/>
                                                                                          <a:gd name="connsiteX22" fmla="*/ 26115 w 1359639"/>
                                                                                          <a:gd name="connsiteY22" fmla="*/ 1464983 h 3037503"/>
                                                                                          <a:gd name="connsiteX23" fmla="*/ 715 w 1359639"/>
                                                                                          <a:gd name="connsiteY23" fmla="*/ 1420533 h 3037503"/>
                                                                                          <a:gd name="connsiteX24" fmla="*/ 13415 w 1359639"/>
                                                                                          <a:gd name="connsiteY24" fmla="*/ 1363383 h 3037503"/>
                                                                                          <a:gd name="connsiteX25" fmla="*/ 76915 w 1359639"/>
                                                                                          <a:gd name="connsiteY25" fmla="*/ 1318933 h 3037503"/>
                                                                                          <a:gd name="connsiteX26" fmla="*/ 210265 w 1359639"/>
                                                                                          <a:gd name="connsiteY26" fmla="*/ 1109383 h 3037503"/>
                                                                                          <a:gd name="connsiteX27" fmla="*/ 330915 w 1359639"/>
                                                                                          <a:gd name="connsiteY27" fmla="*/ 702983 h 3037503"/>
                                                                                          <a:gd name="connsiteX28" fmla="*/ 369015 w 1359639"/>
                                                                                          <a:gd name="connsiteY28" fmla="*/ 372783 h 3037503"/>
                                                                                          <a:gd name="connsiteX29" fmla="*/ 303496 w 1359639"/>
                                                                                          <a:gd name="connsiteY29" fmla="*/ 210019 h 3037503"/>
                                                                                          <a:gd name="connsiteX30" fmla="*/ 267415 w 1359639"/>
                                                                                          <a:gd name="connsiteY30" fmla="*/ 169583 h 3037503"/>
                                                                                          <a:gd name="connsiteX31" fmla="*/ 222965 w 1359639"/>
                                                                                          <a:gd name="connsiteY31" fmla="*/ 144183 h 3037503"/>
                                                                                          <a:gd name="connsiteX32" fmla="*/ 197565 w 1359639"/>
                                                                                          <a:gd name="connsiteY32" fmla="*/ 144183 h 3037503"/>
                                                                                          <a:gd name="connsiteX33" fmla="*/ 216615 w 1359639"/>
                                                                                          <a:gd name="connsiteY33" fmla="*/ 125133 h 3037503"/>
                                                                                          <a:gd name="connsiteX34" fmla="*/ 278260 w 1359639"/>
                                                                                          <a:gd name="connsiteY34" fmla="*/ 67983 h 3037503"/>
                                                                                          <a:gd name="connsiteX35" fmla="*/ 331363 w 1359639"/>
                                                                                          <a:gd name="connsiteY35" fmla="*/ 0 h 3037503"/>
                                                                                          <a:gd name="connsiteX36" fmla="*/ 388778 w 1359639"/>
                                                                                          <a:gd name="connsiteY36" fmla="*/ 37820 h 3037503"/>
                                                                                          <a:gd name="connsiteX37" fmla="*/ 513353 w 1359639"/>
                                                                                          <a:gd name="connsiteY37" fmla="*/ 220383 h 3037503"/>
                                                                                          <a:gd name="connsiteX38" fmla="*/ 583494 w 1359639"/>
                                                                                          <a:gd name="connsiteY38" fmla="*/ 258124 h 3037503"/>
                                                                                          <a:gd name="connsiteX39" fmla="*/ 627522 w 1359639"/>
                                                                                          <a:gd name="connsiteY39" fmla="*/ 310076 h 3037503"/>
                                                                                          <a:gd name="connsiteX40" fmla="*/ 696420 w 1359639"/>
                                                                                          <a:gd name="connsiteY40" fmla="*/ 372934 h 3037503"/>
                                                                                          <a:gd name="connsiteX41" fmla="*/ 735867 w 1359639"/>
                                                                                          <a:gd name="connsiteY41" fmla="*/ 357485 h 3037503"/>
                                                                                          <a:gd name="connsiteX42" fmla="*/ 819508 w 1359639"/>
                                                                                          <a:gd name="connsiteY42" fmla="*/ 413371 h 3037503"/>
                                                                                          <a:gd name="connsiteX43" fmla="*/ 841342 w 1359639"/>
                                                                                          <a:gd name="connsiteY43" fmla="*/ 422789 h 3037503"/>
                                                                                          <a:gd name="connsiteX44" fmla="*/ 836489 w 1359639"/>
                                                                                          <a:gd name="connsiteY44" fmla="*/ 426073 h 3037503"/>
                                                                                          <a:gd name="connsiteX45" fmla="*/ 851615 w 1359639"/>
                                                                                          <a:gd name="connsiteY45" fmla="*/ 429020 h 3037503"/>
                                                                                          <a:gd name="connsiteX46" fmla="*/ 849651 w 1359639"/>
                                                                                          <a:gd name="connsiteY46" fmla="*/ 432308 h 3037503"/>
                                                                                          <a:gd name="connsiteX47" fmla="*/ 861049 w 1359639"/>
                                                                                          <a:gd name="connsiteY47" fmla="*/ 430185 h 3037503"/>
                                                                                          <a:gd name="connsiteX48" fmla="*/ 858558 w 1359639"/>
                                                                                          <a:gd name="connsiteY48" fmla="*/ 417961 h 3037503"/>
                                                                                          <a:gd name="connsiteX49" fmla="*/ 866982 w 1359639"/>
                                                                                          <a:gd name="connsiteY49" fmla="*/ 418021 h 3037503"/>
                                                                                          <a:gd name="connsiteX50" fmla="*/ 710002 w 1359639"/>
                                                                                          <a:gd name="connsiteY50" fmla="*/ 193396 h 3037503"/>
                                                                                          <a:gd name="connsiteX51" fmla="*/ 690594 w 1359639"/>
                                                                                          <a:gd name="connsiteY51" fmla="*/ 186251 h 3037503"/>
                                                                                          <a:gd name="connsiteX52" fmla="*/ 673613 w 1359639"/>
                                                                                          <a:gd name="connsiteY52" fmla="*/ 171964 h 3037503"/>
                                                                                          <a:gd name="connsiteX53" fmla="*/ 663910 w 1359639"/>
                                                                                          <a:gd name="connsiteY53" fmla="*/ 152914 h 3037503"/>
                                                                                          <a:gd name="connsiteX54" fmla="*/ 649160 w 1359639"/>
                                                                                          <a:gd name="connsiteY54" fmla="*/ 104652 h 3037503"/>
                                                                                          <a:gd name="connsiteX55" fmla="*/ 676037 w 1359639"/>
                                                                                          <a:gd name="connsiteY55" fmla="*/ 110053 h 3037503"/>
                                                                                          <a:gd name="connsiteX56" fmla="*/ 693020 w 1359639"/>
                                                                                          <a:gd name="connsiteY56" fmla="*/ 129101 h 3037503"/>
                                                                                          <a:gd name="connsiteX57" fmla="*/ 773071 w 1359639"/>
                                                                                          <a:gd name="connsiteY57" fmla="*/ 195776 h 3037503"/>
                                                                                          <a:gd name="connsiteX58" fmla="*/ 872529 w 1359639"/>
                                                                                          <a:gd name="connsiteY58" fmla="*/ 255308 h 3037503"/>
                                                                                          <a:gd name="connsiteX59" fmla="*/ 901640 w 1359639"/>
                                                                                          <a:gd name="connsiteY59" fmla="*/ 260070 h 3037503"/>
                                                                                          <a:gd name="connsiteX60" fmla="*/ 953204 w 1359639"/>
                                                                                          <a:gd name="connsiteY60" fmla="*/ 347058 h 3037503"/>
                                                                                          <a:gd name="connsiteX61" fmla="*/ 983233 w 1359639"/>
                                                                                          <a:gd name="connsiteY61" fmla="*/ 398658 h 3037503"/>
                                                                                          <a:gd name="connsiteX62" fmla="*/ 1010489 w 1359639"/>
                                                                                          <a:gd name="connsiteY62" fmla="*/ 444855 h 3037503"/>
                                                                                          <a:gd name="connsiteX63" fmla="*/ 1042115 w 1359639"/>
                                                                                          <a:gd name="connsiteY63" fmla="*/ 525183 h 3037503"/>
                                                                                          <a:gd name="connsiteX64" fmla="*/ 1073865 w 1359639"/>
                                                                                          <a:gd name="connsiteY64" fmla="*/ 544233 h 3037503"/>
                                                                                          <a:gd name="connsiteX65" fmla="*/ 1144837 w 1359639"/>
                                                                                          <a:gd name="connsiteY65" fmla="*/ 642403 h 3037503"/>
                                                                                          <a:gd name="connsiteX66" fmla="*/ 1194799 w 1359639"/>
                                                                                          <a:gd name="connsiteY66" fmla="*/ 679567 h 3037503"/>
                                                                                          <a:gd name="connsiteX67" fmla="*/ 1213565 w 1359639"/>
                                                                                          <a:gd name="connsiteY67" fmla="*/ 722033 h 3037503"/>
                                                                                          <a:gd name="connsiteX68" fmla="*/ 1213565 w 1359639"/>
                                                                                          <a:gd name="connsiteY68" fmla="*/ 791883 h 3037503"/>
                                                                                          <a:gd name="connsiteX69" fmla="*/ 1213565 w 1359639"/>
                                                                                          <a:gd name="connsiteY69" fmla="*/ 944283 h 3037503"/>
                                                                                          <a:gd name="connsiteX70" fmla="*/ 1219915 w 1359639"/>
                                                                                          <a:gd name="connsiteY70" fmla="*/ 1058583 h 3037503"/>
                                                                                          <a:gd name="connsiteX71" fmla="*/ 1207215 w 1359639"/>
                                                                                          <a:gd name="connsiteY71" fmla="*/ 1096683 h 3037503"/>
                                                                                          <a:gd name="connsiteX72" fmla="*/ 1004015 w 1359639"/>
                                                                                          <a:gd name="connsiteY72" fmla="*/ 1122083 h 3037503"/>
                                                                                          <a:gd name="connsiteX73" fmla="*/ 902415 w 1359639"/>
                                                                                          <a:gd name="connsiteY73" fmla="*/ 1122083 h 3037503"/>
                                                                                          <a:gd name="connsiteX74" fmla="*/ 794465 w 1359639"/>
                                                                                          <a:gd name="connsiteY74" fmla="*/ 1122083 h 3037503"/>
                                                                                          <a:gd name="connsiteX75" fmla="*/ 737315 w 1359639"/>
                                                                                          <a:gd name="connsiteY75" fmla="*/ 1141133 h 3037503"/>
                                                                                          <a:gd name="connsiteX76" fmla="*/ 724615 w 1359639"/>
                                                                                          <a:gd name="connsiteY76" fmla="*/ 1191933 h 3037503"/>
                                                                                          <a:gd name="connsiteX77" fmla="*/ 724615 w 1359639"/>
                                                                                          <a:gd name="connsiteY77" fmla="*/ 1255433 h 3037503"/>
                                                                                          <a:gd name="connsiteX78" fmla="*/ 724615 w 1359639"/>
                                                                                          <a:gd name="connsiteY78" fmla="*/ 1331633 h 3037503"/>
                                                                                          <a:gd name="connsiteX79" fmla="*/ 743665 w 1359639"/>
                                                                                          <a:gd name="connsiteY79" fmla="*/ 1388783 h 3037503"/>
                                                                                          <a:gd name="connsiteX80" fmla="*/ 756365 w 1359639"/>
                                                                                          <a:gd name="connsiteY80" fmla="*/ 1414183 h 3037503"/>
                                                                                          <a:gd name="connsiteX81" fmla="*/ 767211 w 1359639"/>
                                                                                          <a:gd name="connsiteY81" fmla="*/ 1433233 h 3037503"/>
                                                                                          <a:gd name="connsiteX82" fmla="*/ 770778 w 1359639"/>
                                                                                          <a:gd name="connsiteY82" fmla="*/ 1447520 h 3037503"/>
                                                                                          <a:gd name="connsiteX83" fmla="*/ 759005 w 1359639"/>
                                                                                          <a:gd name="connsiteY83" fmla="*/ 1449108 h 3037503"/>
                                                                                          <a:gd name="connsiteX84" fmla="*/ 759361 w 1359639"/>
                                                                                          <a:gd name="connsiteY84" fmla="*/ 1458633 h 3037503"/>
                                                                                          <a:gd name="connsiteX85" fmla="*/ 769065 w 1359639"/>
                                                                                          <a:gd name="connsiteY85" fmla="*/ 1484033 h 3037503"/>
                                                                                          <a:gd name="connsiteX86" fmla="*/ 769065 w 1359639"/>
                                                                                          <a:gd name="connsiteY86" fmla="*/ 1484033 h 3037503"/>
                                                                                          <a:gd name="connsiteX87" fmla="*/ 769065 w 1359639"/>
                                                                                          <a:gd name="connsiteY87" fmla="*/ 1522133 h 3037503"/>
                                                                                          <a:gd name="connsiteX88" fmla="*/ 686515 w 1359639"/>
                                                                                          <a:gd name="connsiteY88" fmla="*/ 1484033 h 3037503"/>
                                                                                          <a:gd name="connsiteX89" fmla="*/ 591265 w 1359639"/>
                                                                                          <a:gd name="connsiteY89" fmla="*/ 1534833 h 3037503"/>
                                                                                          <a:gd name="connsiteX90" fmla="*/ 483315 w 1359639"/>
                                                                                          <a:gd name="connsiteY90" fmla="*/ 1693583 h 3037503"/>
                                                                                          <a:gd name="connsiteX91" fmla="*/ 476965 w 1359639"/>
                                                                                          <a:gd name="connsiteY91" fmla="*/ 1807883 h 3037503"/>
                                                                                          <a:gd name="connsiteX92" fmla="*/ 502365 w 1359639"/>
                                                                                          <a:gd name="connsiteY92" fmla="*/ 1928533 h 3037503"/>
                                                                                          <a:gd name="connsiteX93" fmla="*/ 502365 w 1359639"/>
                                                                                          <a:gd name="connsiteY93" fmla="*/ 2068233 h 3037503"/>
                                                                                          <a:gd name="connsiteX94" fmla="*/ 502365 w 1359639"/>
                                                                                          <a:gd name="connsiteY94" fmla="*/ 2246033 h 3037503"/>
                                                                                          <a:gd name="connsiteX95" fmla="*/ 502365 w 1359639"/>
                                                                                          <a:gd name="connsiteY95" fmla="*/ 2404783 h 3037503"/>
                                                                                          <a:gd name="connsiteX96" fmla="*/ 502365 w 1359639"/>
                                                                                          <a:gd name="connsiteY96" fmla="*/ 2538133 h 3037503"/>
                                                                                          <a:gd name="connsiteX97" fmla="*/ 515065 w 1359639"/>
                                                                                          <a:gd name="connsiteY97" fmla="*/ 2627033 h 3037503"/>
                                                                                          <a:gd name="connsiteX98" fmla="*/ 584915 w 1359639"/>
                                                                                          <a:gd name="connsiteY98" fmla="*/ 2639733 h 3037503"/>
                                                                                          <a:gd name="connsiteX99" fmla="*/ 661115 w 1359639"/>
                                                                                          <a:gd name="connsiteY99" fmla="*/ 2614333 h 3037503"/>
                                                                                          <a:gd name="connsiteX100" fmla="*/ 699215 w 1359639"/>
                                                                                          <a:gd name="connsiteY100" fmla="*/ 2563533 h 3037503"/>
                                                                                          <a:gd name="connsiteX101" fmla="*/ 712153 w 1359639"/>
                                                                                          <a:gd name="connsiteY101" fmla="*/ 2550833 h 3037503"/>
                                                                                          <a:gd name="connsiteX102" fmla="*/ 765267 w 1359639"/>
                                                                                          <a:gd name="connsiteY102" fmla="*/ 2580732 h 3037503"/>
                                                                                          <a:gd name="connsiteX103" fmla="*/ 817242 w 1359639"/>
                                                                                          <a:gd name="connsiteY103" fmla="*/ 2607780 h 3037503"/>
                                                                                          <a:gd name="connsiteX104" fmla="*/ 824216 w 1359639"/>
                                                                                          <a:gd name="connsiteY104" fmla="*/ 2614143 h 3037503"/>
                                                                                          <a:gd name="connsiteX105" fmla="*/ 832565 w 1359639"/>
                                                                                          <a:gd name="connsiteY105" fmla="*/ 2595283 h 3037503"/>
                                                                                          <a:gd name="connsiteX106" fmla="*/ 837729 w 1359639"/>
                                                                                          <a:gd name="connsiteY106" fmla="*/ 2583922 h 3037503"/>
                                                                                          <a:gd name="connsiteX107" fmla="*/ 889879 w 1359639"/>
                                                                                          <a:gd name="connsiteY107" fmla="*/ 2604563 h 3037503"/>
                                                                                          <a:gd name="connsiteX108" fmla="*/ 1017817 w 1359639"/>
                                                                                          <a:gd name="connsiteY108" fmla="*/ 2697645 h 3037503"/>
                                                                                          <a:gd name="connsiteX109" fmla="*/ 1051294 w 1359639"/>
                                                                                          <a:gd name="connsiteY109" fmla="*/ 2717861 h 3037503"/>
                                                                                          <a:gd name="connsiteX110" fmla="*/ 1041684 w 1359639"/>
                                                                                          <a:gd name="connsiteY110" fmla="*/ 2666593 h 3037503"/>
                                                                                          <a:gd name="connsiteX111" fmla="*/ 1023065 w 1359639"/>
                                                                                          <a:gd name="connsiteY111" fmla="*/ 2627033 h 3037503"/>
                                                                                          <a:gd name="connsiteX112" fmla="*/ 1024311 w 1359639"/>
                                                                                          <a:gd name="connsiteY112" fmla="*/ 2613167 h 3037503"/>
                                                                                          <a:gd name="connsiteX113" fmla="*/ 1067093 w 1359639"/>
                                                                                          <a:gd name="connsiteY113" fmla="*/ 2619904 h 3037503"/>
                                                                                          <a:gd name="connsiteX114" fmla="*/ 1164990 w 1359639"/>
                                                                                          <a:gd name="connsiteY114" fmla="*/ 2662234 h 3037503"/>
                                                                                          <a:gd name="connsiteX115" fmla="*/ 1242691 w 1359639"/>
                                                                                          <a:gd name="connsiteY115" fmla="*/ 2715730 h 3037503"/>
                                                                                          <a:gd name="connsiteX116" fmla="*/ 1284224 w 1359639"/>
                                                                                          <a:gd name="connsiteY116" fmla="*/ 2793908 h 3037503"/>
                                                                                          <a:gd name="connsiteX117" fmla="*/ 1355232 w 1359639"/>
                                                                                          <a:gd name="connsiteY117" fmla="*/ 3027990 h 3037503"/>
                                                                                          <a:gd name="connsiteX0" fmla="*/ 1355232 w 1359639"/>
                                                                                          <a:gd name="connsiteY0" fmla="*/ 3027990 h 3037503"/>
                                                                                          <a:gd name="connsiteX1" fmla="*/ 1145187 w 1359639"/>
                                                                                          <a:gd name="connsiteY1" fmla="*/ 2917666 h 3037503"/>
                                                                                          <a:gd name="connsiteX2" fmla="*/ 1035294 w 1359639"/>
                                                                                          <a:gd name="connsiteY2" fmla="*/ 2872671 h 3037503"/>
                                                                                          <a:gd name="connsiteX3" fmla="*/ 1016715 w 1359639"/>
                                                                                          <a:gd name="connsiteY3" fmla="*/ 2900083 h 3037503"/>
                                                                                          <a:gd name="connsiteX4" fmla="*/ 1027418 w 1359639"/>
                                                                                          <a:gd name="connsiteY4" fmla="*/ 2908455 h 3037503"/>
                                                                                          <a:gd name="connsiteX5" fmla="*/ 1022566 w 1359639"/>
                                                                                          <a:gd name="connsiteY5" fmla="*/ 2896549 h 3037503"/>
                                                                                          <a:gd name="connsiteX6" fmla="*/ 1034618 w 1359639"/>
                                                                                          <a:gd name="connsiteY6" fmla="*/ 2947198 h 3037503"/>
                                                                                          <a:gd name="connsiteX7" fmla="*/ 1042115 w 1359639"/>
                                                                                          <a:gd name="connsiteY7" fmla="*/ 3036608 h 3037503"/>
                                                                                          <a:gd name="connsiteX8" fmla="*/ 788115 w 1359639"/>
                                                                                          <a:gd name="connsiteY8" fmla="*/ 2887383 h 3037503"/>
                                                                                          <a:gd name="connsiteX9" fmla="*/ 391418 w 1359639"/>
                                                                                          <a:gd name="connsiteY9" fmla="*/ 2654021 h 3037503"/>
                                                                                          <a:gd name="connsiteX10" fmla="*/ 387367 w 1359639"/>
                                                                                          <a:gd name="connsiteY10" fmla="*/ 2688945 h 3037503"/>
                                                                                          <a:gd name="connsiteX11" fmla="*/ 349965 w 1359639"/>
                                                                                          <a:gd name="connsiteY11" fmla="*/ 2728633 h 3037503"/>
                                                                                          <a:gd name="connsiteX12" fmla="*/ 51515 w 1359639"/>
                                                                                          <a:gd name="connsiteY12" fmla="*/ 2595283 h 3037503"/>
                                                                                          <a:gd name="connsiteX13" fmla="*/ 38815 w 1359639"/>
                                                                                          <a:gd name="connsiteY13" fmla="*/ 2557183 h 3037503"/>
                                                                                          <a:gd name="connsiteX14" fmla="*/ 42921 w 1359639"/>
                                                                                          <a:gd name="connsiteY14" fmla="*/ 2512733 h 3037503"/>
                                                                                          <a:gd name="connsiteX15" fmla="*/ 48837 w 1359639"/>
                                                                                          <a:gd name="connsiteY15" fmla="*/ 2476284 h 3037503"/>
                                                                                          <a:gd name="connsiteX16" fmla="*/ 115015 w 1359639"/>
                                                                                          <a:gd name="connsiteY16" fmla="*/ 2284133 h 3037503"/>
                                                                                          <a:gd name="connsiteX17" fmla="*/ 216615 w 1359639"/>
                                                                                          <a:gd name="connsiteY17" fmla="*/ 1941233 h 3037503"/>
                                                                                          <a:gd name="connsiteX18" fmla="*/ 273765 w 1359639"/>
                                                                                          <a:gd name="connsiteY18" fmla="*/ 1801533 h 3037503"/>
                                                                                          <a:gd name="connsiteX19" fmla="*/ 254715 w 1359639"/>
                                                                                          <a:gd name="connsiteY19" fmla="*/ 1680883 h 3037503"/>
                                                                                          <a:gd name="connsiteX20" fmla="*/ 203915 w 1359639"/>
                                                                                          <a:gd name="connsiteY20" fmla="*/ 1611033 h 3037503"/>
                                                                                          <a:gd name="connsiteX21" fmla="*/ 64215 w 1359639"/>
                                                                                          <a:gd name="connsiteY21" fmla="*/ 1522133 h 3037503"/>
                                                                                          <a:gd name="connsiteX22" fmla="*/ 26115 w 1359639"/>
                                                                                          <a:gd name="connsiteY22" fmla="*/ 1464983 h 3037503"/>
                                                                                          <a:gd name="connsiteX23" fmla="*/ 715 w 1359639"/>
                                                                                          <a:gd name="connsiteY23" fmla="*/ 1420533 h 3037503"/>
                                                                                          <a:gd name="connsiteX24" fmla="*/ 13415 w 1359639"/>
                                                                                          <a:gd name="connsiteY24" fmla="*/ 1363383 h 3037503"/>
                                                                                          <a:gd name="connsiteX25" fmla="*/ 76915 w 1359639"/>
                                                                                          <a:gd name="connsiteY25" fmla="*/ 1318933 h 3037503"/>
                                                                                          <a:gd name="connsiteX26" fmla="*/ 210265 w 1359639"/>
                                                                                          <a:gd name="connsiteY26" fmla="*/ 1109383 h 3037503"/>
                                                                                          <a:gd name="connsiteX27" fmla="*/ 330915 w 1359639"/>
                                                                                          <a:gd name="connsiteY27" fmla="*/ 702983 h 3037503"/>
                                                                                          <a:gd name="connsiteX28" fmla="*/ 369015 w 1359639"/>
                                                                                          <a:gd name="connsiteY28" fmla="*/ 372783 h 3037503"/>
                                                                                          <a:gd name="connsiteX29" fmla="*/ 303496 w 1359639"/>
                                                                                          <a:gd name="connsiteY29" fmla="*/ 210019 h 3037503"/>
                                                                                          <a:gd name="connsiteX30" fmla="*/ 267415 w 1359639"/>
                                                                                          <a:gd name="connsiteY30" fmla="*/ 169583 h 3037503"/>
                                                                                          <a:gd name="connsiteX31" fmla="*/ 222965 w 1359639"/>
                                                                                          <a:gd name="connsiteY31" fmla="*/ 144183 h 3037503"/>
                                                                                          <a:gd name="connsiteX32" fmla="*/ 197565 w 1359639"/>
                                                                                          <a:gd name="connsiteY32" fmla="*/ 144183 h 3037503"/>
                                                                                          <a:gd name="connsiteX33" fmla="*/ 216615 w 1359639"/>
                                                                                          <a:gd name="connsiteY33" fmla="*/ 125133 h 3037503"/>
                                                                                          <a:gd name="connsiteX34" fmla="*/ 278260 w 1359639"/>
                                                                                          <a:gd name="connsiteY34" fmla="*/ 67983 h 3037503"/>
                                                                                          <a:gd name="connsiteX35" fmla="*/ 331363 w 1359639"/>
                                                                                          <a:gd name="connsiteY35" fmla="*/ 0 h 3037503"/>
                                                                                          <a:gd name="connsiteX36" fmla="*/ 388778 w 1359639"/>
                                                                                          <a:gd name="connsiteY36" fmla="*/ 37820 h 3037503"/>
                                                                                          <a:gd name="connsiteX37" fmla="*/ 513353 w 1359639"/>
                                                                                          <a:gd name="connsiteY37" fmla="*/ 220383 h 3037503"/>
                                                                                          <a:gd name="connsiteX38" fmla="*/ 583494 w 1359639"/>
                                                                                          <a:gd name="connsiteY38" fmla="*/ 258124 h 3037503"/>
                                                                                          <a:gd name="connsiteX39" fmla="*/ 627522 w 1359639"/>
                                                                                          <a:gd name="connsiteY39" fmla="*/ 310076 h 3037503"/>
                                                                                          <a:gd name="connsiteX40" fmla="*/ 696420 w 1359639"/>
                                                                                          <a:gd name="connsiteY40" fmla="*/ 372934 h 3037503"/>
                                                                                          <a:gd name="connsiteX41" fmla="*/ 722406 w 1359639"/>
                                                                                          <a:gd name="connsiteY41" fmla="*/ 352200 h 3037503"/>
                                                                                          <a:gd name="connsiteX42" fmla="*/ 819508 w 1359639"/>
                                                                                          <a:gd name="connsiteY42" fmla="*/ 413371 h 3037503"/>
                                                                                          <a:gd name="connsiteX43" fmla="*/ 841342 w 1359639"/>
                                                                                          <a:gd name="connsiteY43" fmla="*/ 422789 h 3037503"/>
                                                                                          <a:gd name="connsiteX44" fmla="*/ 836489 w 1359639"/>
                                                                                          <a:gd name="connsiteY44" fmla="*/ 426073 h 3037503"/>
                                                                                          <a:gd name="connsiteX45" fmla="*/ 851615 w 1359639"/>
                                                                                          <a:gd name="connsiteY45" fmla="*/ 429020 h 3037503"/>
                                                                                          <a:gd name="connsiteX46" fmla="*/ 849651 w 1359639"/>
                                                                                          <a:gd name="connsiteY46" fmla="*/ 432308 h 3037503"/>
                                                                                          <a:gd name="connsiteX47" fmla="*/ 861049 w 1359639"/>
                                                                                          <a:gd name="connsiteY47" fmla="*/ 430185 h 3037503"/>
                                                                                          <a:gd name="connsiteX48" fmla="*/ 858558 w 1359639"/>
                                                                                          <a:gd name="connsiteY48" fmla="*/ 417961 h 3037503"/>
                                                                                          <a:gd name="connsiteX49" fmla="*/ 866982 w 1359639"/>
                                                                                          <a:gd name="connsiteY49" fmla="*/ 418021 h 3037503"/>
                                                                                          <a:gd name="connsiteX50" fmla="*/ 710002 w 1359639"/>
                                                                                          <a:gd name="connsiteY50" fmla="*/ 193396 h 3037503"/>
                                                                                          <a:gd name="connsiteX51" fmla="*/ 690594 w 1359639"/>
                                                                                          <a:gd name="connsiteY51" fmla="*/ 186251 h 3037503"/>
                                                                                          <a:gd name="connsiteX52" fmla="*/ 673613 w 1359639"/>
                                                                                          <a:gd name="connsiteY52" fmla="*/ 171964 h 3037503"/>
                                                                                          <a:gd name="connsiteX53" fmla="*/ 663910 w 1359639"/>
                                                                                          <a:gd name="connsiteY53" fmla="*/ 152914 h 3037503"/>
                                                                                          <a:gd name="connsiteX54" fmla="*/ 649160 w 1359639"/>
                                                                                          <a:gd name="connsiteY54" fmla="*/ 104652 h 3037503"/>
                                                                                          <a:gd name="connsiteX55" fmla="*/ 676037 w 1359639"/>
                                                                                          <a:gd name="connsiteY55" fmla="*/ 110053 h 3037503"/>
                                                                                          <a:gd name="connsiteX56" fmla="*/ 693020 w 1359639"/>
                                                                                          <a:gd name="connsiteY56" fmla="*/ 129101 h 3037503"/>
                                                                                          <a:gd name="connsiteX57" fmla="*/ 773071 w 1359639"/>
                                                                                          <a:gd name="connsiteY57" fmla="*/ 195776 h 3037503"/>
                                                                                          <a:gd name="connsiteX58" fmla="*/ 872529 w 1359639"/>
                                                                                          <a:gd name="connsiteY58" fmla="*/ 255308 h 3037503"/>
                                                                                          <a:gd name="connsiteX59" fmla="*/ 901640 w 1359639"/>
                                                                                          <a:gd name="connsiteY59" fmla="*/ 260070 h 3037503"/>
                                                                                          <a:gd name="connsiteX60" fmla="*/ 953204 w 1359639"/>
                                                                                          <a:gd name="connsiteY60" fmla="*/ 347058 h 3037503"/>
                                                                                          <a:gd name="connsiteX61" fmla="*/ 983233 w 1359639"/>
                                                                                          <a:gd name="connsiteY61" fmla="*/ 398658 h 3037503"/>
                                                                                          <a:gd name="connsiteX62" fmla="*/ 1010489 w 1359639"/>
                                                                                          <a:gd name="connsiteY62" fmla="*/ 444855 h 3037503"/>
                                                                                          <a:gd name="connsiteX63" fmla="*/ 1042115 w 1359639"/>
                                                                                          <a:gd name="connsiteY63" fmla="*/ 525183 h 3037503"/>
                                                                                          <a:gd name="connsiteX64" fmla="*/ 1073865 w 1359639"/>
                                                                                          <a:gd name="connsiteY64" fmla="*/ 544233 h 3037503"/>
                                                                                          <a:gd name="connsiteX65" fmla="*/ 1144837 w 1359639"/>
                                                                                          <a:gd name="connsiteY65" fmla="*/ 642403 h 3037503"/>
                                                                                          <a:gd name="connsiteX66" fmla="*/ 1194799 w 1359639"/>
                                                                                          <a:gd name="connsiteY66" fmla="*/ 679567 h 3037503"/>
                                                                                          <a:gd name="connsiteX67" fmla="*/ 1213565 w 1359639"/>
                                                                                          <a:gd name="connsiteY67" fmla="*/ 722033 h 3037503"/>
                                                                                          <a:gd name="connsiteX68" fmla="*/ 1213565 w 1359639"/>
                                                                                          <a:gd name="connsiteY68" fmla="*/ 791883 h 3037503"/>
                                                                                          <a:gd name="connsiteX69" fmla="*/ 1213565 w 1359639"/>
                                                                                          <a:gd name="connsiteY69" fmla="*/ 944283 h 3037503"/>
                                                                                          <a:gd name="connsiteX70" fmla="*/ 1219915 w 1359639"/>
                                                                                          <a:gd name="connsiteY70" fmla="*/ 1058583 h 3037503"/>
                                                                                          <a:gd name="connsiteX71" fmla="*/ 1207215 w 1359639"/>
                                                                                          <a:gd name="connsiteY71" fmla="*/ 1096683 h 3037503"/>
                                                                                          <a:gd name="connsiteX72" fmla="*/ 1004015 w 1359639"/>
                                                                                          <a:gd name="connsiteY72" fmla="*/ 1122083 h 3037503"/>
                                                                                          <a:gd name="connsiteX73" fmla="*/ 902415 w 1359639"/>
                                                                                          <a:gd name="connsiteY73" fmla="*/ 1122083 h 3037503"/>
                                                                                          <a:gd name="connsiteX74" fmla="*/ 794465 w 1359639"/>
                                                                                          <a:gd name="connsiteY74" fmla="*/ 1122083 h 3037503"/>
                                                                                          <a:gd name="connsiteX75" fmla="*/ 737315 w 1359639"/>
                                                                                          <a:gd name="connsiteY75" fmla="*/ 1141133 h 3037503"/>
                                                                                          <a:gd name="connsiteX76" fmla="*/ 724615 w 1359639"/>
                                                                                          <a:gd name="connsiteY76" fmla="*/ 1191933 h 3037503"/>
                                                                                          <a:gd name="connsiteX77" fmla="*/ 724615 w 1359639"/>
                                                                                          <a:gd name="connsiteY77" fmla="*/ 1255433 h 3037503"/>
                                                                                          <a:gd name="connsiteX78" fmla="*/ 724615 w 1359639"/>
                                                                                          <a:gd name="connsiteY78" fmla="*/ 1331633 h 3037503"/>
                                                                                          <a:gd name="connsiteX79" fmla="*/ 743665 w 1359639"/>
                                                                                          <a:gd name="connsiteY79" fmla="*/ 1388783 h 3037503"/>
                                                                                          <a:gd name="connsiteX80" fmla="*/ 756365 w 1359639"/>
                                                                                          <a:gd name="connsiteY80" fmla="*/ 1414183 h 3037503"/>
                                                                                          <a:gd name="connsiteX81" fmla="*/ 767211 w 1359639"/>
                                                                                          <a:gd name="connsiteY81" fmla="*/ 1433233 h 3037503"/>
                                                                                          <a:gd name="connsiteX82" fmla="*/ 770778 w 1359639"/>
                                                                                          <a:gd name="connsiteY82" fmla="*/ 1447520 h 3037503"/>
                                                                                          <a:gd name="connsiteX83" fmla="*/ 759005 w 1359639"/>
                                                                                          <a:gd name="connsiteY83" fmla="*/ 1449108 h 3037503"/>
                                                                                          <a:gd name="connsiteX84" fmla="*/ 759361 w 1359639"/>
                                                                                          <a:gd name="connsiteY84" fmla="*/ 1458633 h 3037503"/>
                                                                                          <a:gd name="connsiteX85" fmla="*/ 769065 w 1359639"/>
                                                                                          <a:gd name="connsiteY85" fmla="*/ 1484033 h 3037503"/>
                                                                                          <a:gd name="connsiteX86" fmla="*/ 769065 w 1359639"/>
                                                                                          <a:gd name="connsiteY86" fmla="*/ 1484033 h 3037503"/>
                                                                                          <a:gd name="connsiteX87" fmla="*/ 769065 w 1359639"/>
                                                                                          <a:gd name="connsiteY87" fmla="*/ 1522133 h 3037503"/>
                                                                                          <a:gd name="connsiteX88" fmla="*/ 686515 w 1359639"/>
                                                                                          <a:gd name="connsiteY88" fmla="*/ 1484033 h 3037503"/>
                                                                                          <a:gd name="connsiteX89" fmla="*/ 591265 w 1359639"/>
                                                                                          <a:gd name="connsiteY89" fmla="*/ 1534833 h 3037503"/>
                                                                                          <a:gd name="connsiteX90" fmla="*/ 483315 w 1359639"/>
                                                                                          <a:gd name="connsiteY90" fmla="*/ 1693583 h 3037503"/>
                                                                                          <a:gd name="connsiteX91" fmla="*/ 476965 w 1359639"/>
                                                                                          <a:gd name="connsiteY91" fmla="*/ 1807883 h 3037503"/>
                                                                                          <a:gd name="connsiteX92" fmla="*/ 502365 w 1359639"/>
                                                                                          <a:gd name="connsiteY92" fmla="*/ 1928533 h 3037503"/>
                                                                                          <a:gd name="connsiteX93" fmla="*/ 502365 w 1359639"/>
                                                                                          <a:gd name="connsiteY93" fmla="*/ 2068233 h 3037503"/>
                                                                                          <a:gd name="connsiteX94" fmla="*/ 502365 w 1359639"/>
                                                                                          <a:gd name="connsiteY94" fmla="*/ 2246033 h 3037503"/>
                                                                                          <a:gd name="connsiteX95" fmla="*/ 502365 w 1359639"/>
                                                                                          <a:gd name="connsiteY95" fmla="*/ 2404783 h 3037503"/>
                                                                                          <a:gd name="connsiteX96" fmla="*/ 502365 w 1359639"/>
                                                                                          <a:gd name="connsiteY96" fmla="*/ 2538133 h 3037503"/>
                                                                                          <a:gd name="connsiteX97" fmla="*/ 515065 w 1359639"/>
                                                                                          <a:gd name="connsiteY97" fmla="*/ 2627033 h 3037503"/>
                                                                                          <a:gd name="connsiteX98" fmla="*/ 584915 w 1359639"/>
                                                                                          <a:gd name="connsiteY98" fmla="*/ 2639733 h 3037503"/>
                                                                                          <a:gd name="connsiteX99" fmla="*/ 661115 w 1359639"/>
                                                                                          <a:gd name="connsiteY99" fmla="*/ 2614333 h 3037503"/>
                                                                                          <a:gd name="connsiteX100" fmla="*/ 699215 w 1359639"/>
                                                                                          <a:gd name="connsiteY100" fmla="*/ 2563533 h 3037503"/>
                                                                                          <a:gd name="connsiteX101" fmla="*/ 712153 w 1359639"/>
                                                                                          <a:gd name="connsiteY101" fmla="*/ 2550833 h 3037503"/>
                                                                                          <a:gd name="connsiteX102" fmla="*/ 765267 w 1359639"/>
                                                                                          <a:gd name="connsiteY102" fmla="*/ 2580732 h 3037503"/>
                                                                                          <a:gd name="connsiteX103" fmla="*/ 817242 w 1359639"/>
                                                                                          <a:gd name="connsiteY103" fmla="*/ 2607780 h 3037503"/>
                                                                                          <a:gd name="connsiteX104" fmla="*/ 824216 w 1359639"/>
                                                                                          <a:gd name="connsiteY104" fmla="*/ 2614143 h 3037503"/>
                                                                                          <a:gd name="connsiteX105" fmla="*/ 832565 w 1359639"/>
                                                                                          <a:gd name="connsiteY105" fmla="*/ 2595283 h 3037503"/>
                                                                                          <a:gd name="connsiteX106" fmla="*/ 837729 w 1359639"/>
                                                                                          <a:gd name="connsiteY106" fmla="*/ 2583922 h 3037503"/>
                                                                                          <a:gd name="connsiteX107" fmla="*/ 889879 w 1359639"/>
                                                                                          <a:gd name="connsiteY107" fmla="*/ 2604563 h 3037503"/>
                                                                                          <a:gd name="connsiteX108" fmla="*/ 1017817 w 1359639"/>
                                                                                          <a:gd name="connsiteY108" fmla="*/ 2697645 h 3037503"/>
                                                                                          <a:gd name="connsiteX109" fmla="*/ 1051294 w 1359639"/>
                                                                                          <a:gd name="connsiteY109" fmla="*/ 2717861 h 3037503"/>
                                                                                          <a:gd name="connsiteX110" fmla="*/ 1041684 w 1359639"/>
                                                                                          <a:gd name="connsiteY110" fmla="*/ 2666593 h 3037503"/>
                                                                                          <a:gd name="connsiteX111" fmla="*/ 1023065 w 1359639"/>
                                                                                          <a:gd name="connsiteY111" fmla="*/ 2627033 h 3037503"/>
                                                                                          <a:gd name="connsiteX112" fmla="*/ 1024311 w 1359639"/>
                                                                                          <a:gd name="connsiteY112" fmla="*/ 2613167 h 3037503"/>
                                                                                          <a:gd name="connsiteX113" fmla="*/ 1067093 w 1359639"/>
                                                                                          <a:gd name="connsiteY113" fmla="*/ 2619904 h 3037503"/>
                                                                                          <a:gd name="connsiteX114" fmla="*/ 1164990 w 1359639"/>
                                                                                          <a:gd name="connsiteY114" fmla="*/ 2662234 h 3037503"/>
                                                                                          <a:gd name="connsiteX115" fmla="*/ 1242691 w 1359639"/>
                                                                                          <a:gd name="connsiteY115" fmla="*/ 2715730 h 3037503"/>
                                                                                          <a:gd name="connsiteX116" fmla="*/ 1284224 w 1359639"/>
                                                                                          <a:gd name="connsiteY116" fmla="*/ 2793908 h 3037503"/>
                                                                                          <a:gd name="connsiteX117" fmla="*/ 1355232 w 1359639"/>
                                                                                          <a:gd name="connsiteY117" fmla="*/ 3027990 h 3037503"/>
                                                                                          <a:gd name="connsiteX0" fmla="*/ 1355232 w 1359639"/>
                                                                                          <a:gd name="connsiteY0" fmla="*/ 3027990 h 3037503"/>
                                                                                          <a:gd name="connsiteX1" fmla="*/ 1145187 w 1359639"/>
                                                                                          <a:gd name="connsiteY1" fmla="*/ 2917666 h 3037503"/>
                                                                                          <a:gd name="connsiteX2" fmla="*/ 1035294 w 1359639"/>
                                                                                          <a:gd name="connsiteY2" fmla="*/ 2872671 h 3037503"/>
                                                                                          <a:gd name="connsiteX3" fmla="*/ 1016715 w 1359639"/>
                                                                                          <a:gd name="connsiteY3" fmla="*/ 2900083 h 3037503"/>
                                                                                          <a:gd name="connsiteX4" fmla="*/ 1027418 w 1359639"/>
                                                                                          <a:gd name="connsiteY4" fmla="*/ 2908455 h 3037503"/>
                                                                                          <a:gd name="connsiteX5" fmla="*/ 1022566 w 1359639"/>
                                                                                          <a:gd name="connsiteY5" fmla="*/ 2896549 h 3037503"/>
                                                                                          <a:gd name="connsiteX6" fmla="*/ 1034618 w 1359639"/>
                                                                                          <a:gd name="connsiteY6" fmla="*/ 2947198 h 3037503"/>
                                                                                          <a:gd name="connsiteX7" fmla="*/ 1042115 w 1359639"/>
                                                                                          <a:gd name="connsiteY7" fmla="*/ 3036608 h 3037503"/>
                                                                                          <a:gd name="connsiteX8" fmla="*/ 788115 w 1359639"/>
                                                                                          <a:gd name="connsiteY8" fmla="*/ 2887383 h 3037503"/>
                                                                                          <a:gd name="connsiteX9" fmla="*/ 391418 w 1359639"/>
                                                                                          <a:gd name="connsiteY9" fmla="*/ 2654021 h 3037503"/>
                                                                                          <a:gd name="connsiteX10" fmla="*/ 387367 w 1359639"/>
                                                                                          <a:gd name="connsiteY10" fmla="*/ 2688945 h 3037503"/>
                                                                                          <a:gd name="connsiteX11" fmla="*/ 349965 w 1359639"/>
                                                                                          <a:gd name="connsiteY11" fmla="*/ 2728633 h 3037503"/>
                                                                                          <a:gd name="connsiteX12" fmla="*/ 51515 w 1359639"/>
                                                                                          <a:gd name="connsiteY12" fmla="*/ 2595283 h 3037503"/>
                                                                                          <a:gd name="connsiteX13" fmla="*/ 38815 w 1359639"/>
                                                                                          <a:gd name="connsiteY13" fmla="*/ 2557183 h 3037503"/>
                                                                                          <a:gd name="connsiteX14" fmla="*/ 42921 w 1359639"/>
                                                                                          <a:gd name="connsiteY14" fmla="*/ 2512733 h 3037503"/>
                                                                                          <a:gd name="connsiteX15" fmla="*/ 48837 w 1359639"/>
                                                                                          <a:gd name="connsiteY15" fmla="*/ 2476284 h 3037503"/>
                                                                                          <a:gd name="connsiteX16" fmla="*/ 115015 w 1359639"/>
                                                                                          <a:gd name="connsiteY16" fmla="*/ 2284133 h 3037503"/>
                                                                                          <a:gd name="connsiteX17" fmla="*/ 216615 w 1359639"/>
                                                                                          <a:gd name="connsiteY17" fmla="*/ 1941233 h 3037503"/>
                                                                                          <a:gd name="connsiteX18" fmla="*/ 273765 w 1359639"/>
                                                                                          <a:gd name="connsiteY18" fmla="*/ 1801533 h 3037503"/>
                                                                                          <a:gd name="connsiteX19" fmla="*/ 254715 w 1359639"/>
                                                                                          <a:gd name="connsiteY19" fmla="*/ 1680883 h 3037503"/>
                                                                                          <a:gd name="connsiteX20" fmla="*/ 203915 w 1359639"/>
                                                                                          <a:gd name="connsiteY20" fmla="*/ 1611033 h 3037503"/>
                                                                                          <a:gd name="connsiteX21" fmla="*/ 64215 w 1359639"/>
                                                                                          <a:gd name="connsiteY21" fmla="*/ 1522133 h 3037503"/>
                                                                                          <a:gd name="connsiteX22" fmla="*/ 26115 w 1359639"/>
                                                                                          <a:gd name="connsiteY22" fmla="*/ 1464983 h 3037503"/>
                                                                                          <a:gd name="connsiteX23" fmla="*/ 715 w 1359639"/>
                                                                                          <a:gd name="connsiteY23" fmla="*/ 1420533 h 3037503"/>
                                                                                          <a:gd name="connsiteX24" fmla="*/ 13415 w 1359639"/>
                                                                                          <a:gd name="connsiteY24" fmla="*/ 1363383 h 3037503"/>
                                                                                          <a:gd name="connsiteX25" fmla="*/ 76915 w 1359639"/>
                                                                                          <a:gd name="connsiteY25" fmla="*/ 1318933 h 3037503"/>
                                                                                          <a:gd name="connsiteX26" fmla="*/ 210265 w 1359639"/>
                                                                                          <a:gd name="connsiteY26" fmla="*/ 1109383 h 3037503"/>
                                                                                          <a:gd name="connsiteX27" fmla="*/ 330915 w 1359639"/>
                                                                                          <a:gd name="connsiteY27" fmla="*/ 702983 h 3037503"/>
                                                                                          <a:gd name="connsiteX28" fmla="*/ 369015 w 1359639"/>
                                                                                          <a:gd name="connsiteY28" fmla="*/ 372783 h 3037503"/>
                                                                                          <a:gd name="connsiteX29" fmla="*/ 389821 w 1359639"/>
                                                                                          <a:gd name="connsiteY29" fmla="*/ 354035 h 3037503"/>
                                                                                          <a:gd name="connsiteX30" fmla="*/ 303496 w 1359639"/>
                                                                                          <a:gd name="connsiteY30" fmla="*/ 210019 h 3037503"/>
                                                                                          <a:gd name="connsiteX31" fmla="*/ 267415 w 1359639"/>
                                                                                          <a:gd name="connsiteY31" fmla="*/ 169583 h 3037503"/>
                                                                                          <a:gd name="connsiteX32" fmla="*/ 222965 w 1359639"/>
                                                                                          <a:gd name="connsiteY32" fmla="*/ 144183 h 3037503"/>
                                                                                          <a:gd name="connsiteX33" fmla="*/ 197565 w 1359639"/>
                                                                                          <a:gd name="connsiteY33" fmla="*/ 144183 h 3037503"/>
                                                                                          <a:gd name="connsiteX34" fmla="*/ 216615 w 1359639"/>
                                                                                          <a:gd name="connsiteY34" fmla="*/ 125133 h 3037503"/>
                                                                                          <a:gd name="connsiteX35" fmla="*/ 278260 w 1359639"/>
                                                                                          <a:gd name="connsiteY35" fmla="*/ 67983 h 3037503"/>
                                                                                          <a:gd name="connsiteX36" fmla="*/ 331363 w 1359639"/>
                                                                                          <a:gd name="connsiteY36" fmla="*/ 0 h 3037503"/>
                                                                                          <a:gd name="connsiteX37" fmla="*/ 388778 w 1359639"/>
                                                                                          <a:gd name="connsiteY37" fmla="*/ 37820 h 3037503"/>
                                                                                          <a:gd name="connsiteX38" fmla="*/ 513353 w 1359639"/>
                                                                                          <a:gd name="connsiteY38" fmla="*/ 220383 h 3037503"/>
                                                                                          <a:gd name="connsiteX39" fmla="*/ 583494 w 1359639"/>
                                                                                          <a:gd name="connsiteY39" fmla="*/ 258124 h 3037503"/>
                                                                                          <a:gd name="connsiteX40" fmla="*/ 627522 w 1359639"/>
                                                                                          <a:gd name="connsiteY40" fmla="*/ 310076 h 3037503"/>
                                                                                          <a:gd name="connsiteX41" fmla="*/ 696420 w 1359639"/>
                                                                                          <a:gd name="connsiteY41" fmla="*/ 372934 h 3037503"/>
                                                                                          <a:gd name="connsiteX42" fmla="*/ 722406 w 1359639"/>
                                                                                          <a:gd name="connsiteY42" fmla="*/ 352200 h 3037503"/>
                                                                                          <a:gd name="connsiteX43" fmla="*/ 819508 w 1359639"/>
                                                                                          <a:gd name="connsiteY43" fmla="*/ 413371 h 3037503"/>
                                                                                          <a:gd name="connsiteX44" fmla="*/ 841342 w 1359639"/>
                                                                                          <a:gd name="connsiteY44" fmla="*/ 422789 h 3037503"/>
                                                                                          <a:gd name="connsiteX45" fmla="*/ 836489 w 1359639"/>
                                                                                          <a:gd name="connsiteY45" fmla="*/ 426073 h 3037503"/>
                                                                                          <a:gd name="connsiteX46" fmla="*/ 851615 w 1359639"/>
                                                                                          <a:gd name="connsiteY46" fmla="*/ 429020 h 3037503"/>
                                                                                          <a:gd name="connsiteX47" fmla="*/ 849651 w 1359639"/>
                                                                                          <a:gd name="connsiteY47" fmla="*/ 432308 h 3037503"/>
                                                                                          <a:gd name="connsiteX48" fmla="*/ 861049 w 1359639"/>
                                                                                          <a:gd name="connsiteY48" fmla="*/ 430185 h 3037503"/>
                                                                                          <a:gd name="connsiteX49" fmla="*/ 858558 w 1359639"/>
                                                                                          <a:gd name="connsiteY49" fmla="*/ 417961 h 3037503"/>
                                                                                          <a:gd name="connsiteX50" fmla="*/ 866982 w 1359639"/>
                                                                                          <a:gd name="connsiteY50" fmla="*/ 418021 h 3037503"/>
                                                                                          <a:gd name="connsiteX51" fmla="*/ 710002 w 1359639"/>
                                                                                          <a:gd name="connsiteY51" fmla="*/ 193396 h 3037503"/>
                                                                                          <a:gd name="connsiteX52" fmla="*/ 690594 w 1359639"/>
                                                                                          <a:gd name="connsiteY52" fmla="*/ 186251 h 3037503"/>
                                                                                          <a:gd name="connsiteX53" fmla="*/ 673613 w 1359639"/>
                                                                                          <a:gd name="connsiteY53" fmla="*/ 171964 h 3037503"/>
                                                                                          <a:gd name="connsiteX54" fmla="*/ 663910 w 1359639"/>
                                                                                          <a:gd name="connsiteY54" fmla="*/ 152914 h 3037503"/>
                                                                                          <a:gd name="connsiteX55" fmla="*/ 649160 w 1359639"/>
                                                                                          <a:gd name="connsiteY55" fmla="*/ 104652 h 3037503"/>
                                                                                          <a:gd name="connsiteX56" fmla="*/ 676037 w 1359639"/>
                                                                                          <a:gd name="connsiteY56" fmla="*/ 110053 h 3037503"/>
                                                                                          <a:gd name="connsiteX57" fmla="*/ 693020 w 1359639"/>
                                                                                          <a:gd name="connsiteY57" fmla="*/ 129101 h 3037503"/>
                                                                                          <a:gd name="connsiteX58" fmla="*/ 773071 w 1359639"/>
                                                                                          <a:gd name="connsiteY58" fmla="*/ 195776 h 3037503"/>
                                                                                          <a:gd name="connsiteX59" fmla="*/ 872529 w 1359639"/>
                                                                                          <a:gd name="connsiteY59" fmla="*/ 255308 h 3037503"/>
                                                                                          <a:gd name="connsiteX60" fmla="*/ 901640 w 1359639"/>
                                                                                          <a:gd name="connsiteY60" fmla="*/ 260070 h 3037503"/>
                                                                                          <a:gd name="connsiteX61" fmla="*/ 953204 w 1359639"/>
                                                                                          <a:gd name="connsiteY61" fmla="*/ 347058 h 3037503"/>
                                                                                          <a:gd name="connsiteX62" fmla="*/ 983233 w 1359639"/>
                                                                                          <a:gd name="connsiteY62" fmla="*/ 398658 h 3037503"/>
                                                                                          <a:gd name="connsiteX63" fmla="*/ 1010489 w 1359639"/>
                                                                                          <a:gd name="connsiteY63" fmla="*/ 444855 h 3037503"/>
                                                                                          <a:gd name="connsiteX64" fmla="*/ 1042115 w 1359639"/>
                                                                                          <a:gd name="connsiteY64" fmla="*/ 525183 h 3037503"/>
                                                                                          <a:gd name="connsiteX65" fmla="*/ 1073865 w 1359639"/>
                                                                                          <a:gd name="connsiteY65" fmla="*/ 544233 h 3037503"/>
                                                                                          <a:gd name="connsiteX66" fmla="*/ 1144837 w 1359639"/>
                                                                                          <a:gd name="connsiteY66" fmla="*/ 642403 h 3037503"/>
                                                                                          <a:gd name="connsiteX67" fmla="*/ 1194799 w 1359639"/>
                                                                                          <a:gd name="connsiteY67" fmla="*/ 679567 h 3037503"/>
                                                                                          <a:gd name="connsiteX68" fmla="*/ 1213565 w 1359639"/>
                                                                                          <a:gd name="connsiteY68" fmla="*/ 722033 h 3037503"/>
                                                                                          <a:gd name="connsiteX69" fmla="*/ 1213565 w 1359639"/>
                                                                                          <a:gd name="connsiteY69" fmla="*/ 791883 h 3037503"/>
                                                                                          <a:gd name="connsiteX70" fmla="*/ 1213565 w 1359639"/>
                                                                                          <a:gd name="connsiteY70" fmla="*/ 944283 h 3037503"/>
                                                                                          <a:gd name="connsiteX71" fmla="*/ 1219915 w 1359639"/>
                                                                                          <a:gd name="connsiteY71" fmla="*/ 1058583 h 3037503"/>
                                                                                          <a:gd name="connsiteX72" fmla="*/ 1207215 w 1359639"/>
                                                                                          <a:gd name="connsiteY72" fmla="*/ 1096683 h 3037503"/>
                                                                                          <a:gd name="connsiteX73" fmla="*/ 1004015 w 1359639"/>
                                                                                          <a:gd name="connsiteY73" fmla="*/ 1122083 h 3037503"/>
                                                                                          <a:gd name="connsiteX74" fmla="*/ 902415 w 1359639"/>
                                                                                          <a:gd name="connsiteY74" fmla="*/ 1122083 h 3037503"/>
                                                                                          <a:gd name="connsiteX75" fmla="*/ 794465 w 1359639"/>
                                                                                          <a:gd name="connsiteY75" fmla="*/ 1122083 h 3037503"/>
                                                                                          <a:gd name="connsiteX76" fmla="*/ 737315 w 1359639"/>
                                                                                          <a:gd name="connsiteY76" fmla="*/ 1141133 h 3037503"/>
                                                                                          <a:gd name="connsiteX77" fmla="*/ 724615 w 1359639"/>
                                                                                          <a:gd name="connsiteY77" fmla="*/ 1191933 h 3037503"/>
                                                                                          <a:gd name="connsiteX78" fmla="*/ 724615 w 1359639"/>
                                                                                          <a:gd name="connsiteY78" fmla="*/ 1255433 h 3037503"/>
                                                                                          <a:gd name="connsiteX79" fmla="*/ 724615 w 1359639"/>
                                                                                          <a:gd name="connsiteY79" fmla="*/ 1331633 h 3037503"/>
                                                                                          <a:gd name="connsiteX80" fmla="*/ 743665 w 1359639"/>
                                                                                          <a:gd name="connsiteY80" fmla="*/ 1388783 h 3037503"/>
                                                                                          <a:gd name="connsiteX81" fmla="*/ 756365 w 1359639"/>
                                                                                          <a:gd name="connsiteY81" fmla="*/ 1414183 h 3037503"/>
                                                                                          <a:gd name="connsiteX82" fmla="*/ 767211 w 1359639"/>
                                                                                          <a:gd name="connsiteY82" fmla="*/ 1433233 h 3037503"/>
                                                                                          <a:gd name="connsiteX83" fmla="*/ 770778 w 1359639"/>
                                                                                          <a:gd name="connsiteY83" fmla="*/ 1447520 h 3037503"/>
                                                                                          <a:gd name="connsiteX84" fmla="*/ 759005 w 1359639"/>
                                                                                          <a:gd name="connsiteY84" fmla="*/ 1449108 h 3037503"/>
                                                                                          <a:gd name="connsiteX85" fmla="*/ 759361 w 1359639"/>
                                                                                          <a:gd name="connsiteY85" fmla="*/ 1458633 h 3037503"/>
                                                                                          <a:gd name="connsiteX86" fmla="*/ 769065 w 1359639"/>
                                                                                          <a:gd name="connsiteY86" fmla="*/ 1484033 h 3037503"/>
                                                                                          <a:gd name="connsiteX87" fmla="*/ 769065 w 1359639"/>
                                                                                          <a:gd name="connsiteY87" fmla="*/ 1484033 h 3037503"/>
                                                                                          <a:gd name="connsiteX88" fmla="*/ 769065 w 1359639"/>
                                                                                          <a:gd name="connsiteY88" fmla="*/ 1522133 h 3037503"/>
                                                                                          <a:gd name="connsiteX89" fmla="*/ 686515 w 1359639"/>
                                                                                          <a:gd name="connsiteY89" fmla="*/ 1484033 h 3037503"/>
                                                                                          <a:gd name="connsiteX90" fmla="*/ 591265 w 1359639"/>
                                                                                          <a:gd name="connsiteY90" fmla="*/ 1534833 h 3037503"/>
                                                                                          <a:gd name="connsiteX91" fmla="*/ 483315 w 1359639"/>
                                                                                          <a:gd name="connsiteY91" fmla="*/ 1693583 h 3037503"/>
                                                                                          <a:gd name="connsiteX92" fmla="*/ 476965 w 1359639"/>
                                                                                          <a:gd name="connsiteY92" fmla="*/ 1807883 h 3037503"/>
                                                                                          <a:gd name="connsiteX93" fmla="*/ 502365 w 1359639"/>
                                                                                          <a:gd name="connsiteY93" fmla="*/ 1928533 h 3037503"/>
                                                                                          <a:gd name="connsiteX94" fmla="*/ 502365 w 1359639"/>
                                                                                          <a:gd name="connsiteY94" fmla="*/ 2068233 h 3037503"/>
                                                                                          <a:gd name="connsiteX95" fmla="*/ 502365 w 1359639"/>
                                                                                          <a:gd name="connsiteY95" fmla="*/ 2246033 h 3037503"/>
                                                                                          <a:gd name="connsiteX96" fmla="*/ 502365 w 1359639"/>
                                                                                          <a:gd name="connsiteY96" fmla="*/ 2404783 h 3037503"/>
                                                                                          <a:gd name="connsiteX97" fmla="*/ 502365 w 1359639"/>
                                                                                          <a:gd name="connsiteY97" fmla="*/ 2538133 h 3037503"/>
                                                                                          <a:gd name="connsiteX98" fmla="*/ 515065 w 1359639"/>
                                                                                          <a:gd name="connsiteY98" fmla="*/ 2627033 h 3037503"/>
                                                                                          <a:gd name="connsiteX99" fmla="*/ 584915 w 1359639"/>
                                                                                          <a:gd name="connsiteY99" fmla="*/ 2639733 h 3037503"/>
                                                                                          <a:gd name="connsiteX100" fmla="*/ 661115 w 1359639"/>
                                                                                          <a:gd name="connsiteY100" fmla="*/ 2614333 h 3037503"/>
                                                                                          <a:gd name="connsiteX101" fmla="*/ 699215 w 1359639"/>
                                                                                          <a:gd name="connsiteY101" fmla="*/ 2563533 h 3037503"/>
                                                                                          <a:gd name="connsiteX102" fmla="*/ 712153 w 1359639"/>
                                                                                          <a:gd name="connsiteY102" fmla="*/ 2550833 h 3037503"/>
                                                                                          <a:gd name="connsiteX103" fmla="*/ 765267 w 1359639"/>
                                                                                          <a:gd name="connsiteY103" fmla="*/ 2580732 h 3037503"/>
                                                                                          <a:gd name="connsiteX104" fmla="*/ 817242 w 1359639"/>
                                                                                          <a:gd name="connsiteY104" fmla="*/ 2607780 h 3037503"/>
                                                                                          <a:gd name="connsiteX105" fmla="*/ 824216 w 1359639"/>
                                                                                          <a:gd name="connsiteY105" fmla="*/ 2614143 h 3037503"/>
                                                                                          <a:gd name="connsiteX106" fmla="*/ 832565 w 1359639"/>
                                                                                          <a:gd name="connsiteY106" fmla="*/ 2595283 h 3037503"/>
                                                                                          <a:gd name="connsiteX107" fmla="*/ 837729 w 1359639"/>
                                                                                          <a:gd name="connsiteY107" fmla="*/ 2583922 h 3037503"/>
                                                                                          <a:gd name="connsiteX108" fmla="*/ 889879 w 1359639"/>
                                                                                          <a:gd name="connsiteY108" fmla="*/ 2604563 h 3037503"/>
                                                                                          <a:gd name="connsiteX109" fmla="*/ 1017817 w 1359639"/>
                                                                                          <a:gd name="connsiteY109" fmla="*/ 2697645 h 3037503"/>
                                                                                          <a:gd name="connsiteX110" fmla="*/ 1051294 w 1359639"/>
                                                                                          <a:gd name="connsiteY110" fmla="*/ 2717861 h 3037503"/>
                                                                                          <a:gd name="connsiteX111" fmla="*/ 1041684 w 1359639"/>
                                                                                          <a:gd name="connsiteY111" fmla="*/ 2666593 h 3037503"/>
                                                                                          <a:gd name="connsiteX112" fmla="*/ 1023065 w 1359639"/>
                                                                                          <a:gd name="connsiteY112" fmla="*/ 2627033 h 3037503"/>
                                                                                          <a:gd name="connsiteX113" fmla="*/ 1024311 w 1359639"/>
                                                                                          <a:gd name="connsiteY113" fmla="*/ 2613167 h 3037503"/>
                                                                                          <a:gd name="connsiteX114" fmla="*/ 1067093 w 1359639"/>
                                                                                          <a:gd name="connsiteY114" fmla="*/ 2619904 h 3037503"/>
                                                                                          <a:gd name="connsiteX115" fmla="*/ 1164990 w 1359639"/>
                                                                                          <a:gd name="connsiteY115" fmla="*/ 2662234 h 3037503"/>
                                                                                          <a:gd name="connsiteX116" fmla="*/ 1242691 w 1359639"/>
                                                                                          <a:gd name="connsiteY116" fmla="*/ 2715730 h 3037503"/>
                                                                                          <a:gd name="connsiteX117" fmla="*/ 1284224 w 1359639"/>
                                                                                          <a:gd name="connsiteY117" fmla="*/ 2793908 h 3037503"/>
                                                                                          <a:gd name="connsiteX118" fmla="*/ 1355232 w 1359639"/>
                                                                                          <a:gd name="connsiteY118" fmla="*/ 3027990 h 3037503"/>
                                                                                          <a:gd name="connsiteX0" fmla="*/ 1355232 w 1359639"/>
                                                                                          <a:gd name="connsiteY0" fmla="*/ 3027990 h 3037503"/>
                                                                                          <a:gd name="connsiteX1" fmla="*/ 1145187 w 1359639"/>
                                                                                          <a:gd name="connsiteY1" fmla="*/ 2917666 h 3037503"/>
                                                                                          <a:gd name="connsiteX2" fmla="*/ 1035294 w 1359639"/>
                                                                                          <a:gd name="connsiteY2" fmla="*/ 2872671 h 3037503"/>
                                                                                          <a:gd name="connsiteX3" fmla="*/ 1016715 w 1359639"/>
                                                                                          <a:gd name="connsiteY3" fmla="*/ 2900083 h 3037503"/>
                                                                                          <a:gd name="connsiteX4" fmla="*/ 1027418 w 1359639"/>
                                                                                          <a:gd name="connsiteY4" fmla="*/ 2908455 h 3037503"/>
                                                                                          <a:gd name="connsiteX5" fmla="*/ 1022566 w 1359639"/>
                                                                                          <a:gd name="connsiteY5" fmla="*/ 2896549 h 3037503"/>
                                                                                          <a:gd name="connsiteX6" fmla="*/ 1034618 w 1359639"/>
                                                                                          <a:gd name="connsiteY6" fmla="*/ 2947198 h 3037503"/>
                                                                                          <a:gd name="connsiteX7" fmla="*/ 1042115 w 1359639"/>
                                                                                          <a:gd name="connsiteY7" fmla="*/ 3036608 h 3037503"/>
                                                                                          <a:gd name="connsiteX8" fmla="*/ 788115 w 1359639"/>
                                                                                          <a:gd name="connsiteY8" fmla="*/ 2887383 h 3037503"/>
                                                                                          <a:gd name="connsiteX9" fmla="*/ 391418 w 1359639"/>
                                                                                          <a:gd name="connsiteY9" fmla="*/ 2654021 h 3037503"/>
                                                                                          <a:gd name="connsiteX10" fmla="*/ 387367 w 1359639"/>
                                                                                          <a:gd name="connsiteY10" fmla="*/ 2688945 h 3037503"/>
                                                                                          <a:gd name="connsiteX11" fmla="*/ 349965 w 1359639"/>
                                                                                          <a:gd name="connsiteY11" fmla="*/ 2728633 h 3037503"/>
                                                                                          <a:gd name="connsiteX12" fmla="*/ 51515 w 1359639"/>
                                                                                          <a:gd name="connsiteY12" fmla="*/ 2595283 h 3037503"/>
                                                                                          <a:gd name="connsiteX13" fmla="*/ 38815 w 1359639"/>
                                                                                          <a:gd name="connsiteY13" fmla="*/ 2557183 h 3037503"/>
                                                                                          <a:gd name="connsiteX14" fmla="*/ 42921 w 1359639"/>
                                                                                          <a:gd name="connsiteY14" fmla="*/ 2512733 h 3037503"/>
                                                                                          <a:gd name="connsiteX15" fmla="*/ 48837 w 1359639"/>
                                                                                          <a:gd name="connsiteY15" fmla="*/ 2476284 h 3037503"/>
                                                                                          <a:gd name="connsiteX16" fmla="*/ 115015 w 1359639"/>
                                                                                          <a:gd name="connsiteY16" fmla="*/ 2284133 h 3037503"/>
                                                                                          <a:gd name="connsiteX17" fmla="*/ 216615 w 1359639"/>
                                                                                          <a:gd name="connsiteY17" fmla="*/ 1941233 h 3037503"/>
                                                                                          <a:gd name="connsiteX18" fmla="*/ 273765 w 1359639"/>
                                                                                          <a:gd name="connsiteY18" fmla="*/ 1801533 h 3037503"/>
                                                                                          <a:gd name="connsiteX19" fmla="*/ 254715 w 1359639"/>
                                                                                          <a:gd name="connsiteY19" fmla="*/ 1680883 h 3037503"/>
                                                                                          <a:gd name="connsiteX20" fmla="*/ 203915 w 1359639"/>
                                                                                          <a:gd name="connsiteY20" fmla="*/ 1611033 h 3037503"/>
                                                                                          <a:gd name="connsiteX21" fmla="*/ 64215 w 1359639"/>
                                                                                          <a:gd name="connsiteY21" fmla="*/ 1522133 h 3037503"/>
                                                                                          <a:gd name="connsiteX22" fmla="*/ 26115 w 1359639"/>
                                                                                          <a:gd name="connsiteY22" fmla="*/ 1464983 h 3037503"/>
                                                                                          <a:gd name="connsiteX23" fmla="*/ 715 w 1359639"/>
                                                                                          <a:gd name="connsiteY23" fmla="*/ 1420533 h 3037503"/>
                                                                                          <a:gd name="connsiteX24" fmla="*/ 13415 w 1359639"/>
                                                                                          <a:gd name="connsiteY24" fmla="*/ 1363383 h 3037503"/>
                                                                                          <a:gd name="connsiteX25" fmla="*/ 76915 w 1359639"/>
                                                                                          <a:gd name="connsiteY25" fmla="*/ 1318933 h 3037503"/>
                                                                                          <a:gd name="connsiteX26" fmla="*/ 210265 w 1359639"/>
                                                                                          <a:gd name="connsiteY26" fmla="*/ 1109383 h 3037503"/>
                                                                                          <a:gd name="connsiteX27" fmla="*/ 330915 w 1359639"/>
                                                                                          <a:gd name="connsiteY27" fmla="*/ 702983 h 3037503"/>
                                                                                          <a:gd name="connsiteX28" fmla="*/ 369015 w 1359639"/>
                                                                                          <a:gd name="connsiteY28" fmla="*/ 372783 h 3037503"/>
                                                                                          <a:gd name="connsiteX29" fmla="*/ 303496 w 1359639"/>
                                                                                          <a:gd name="connsiteY29" fmla="*/ 210019 h 3037503"/>
                                                                                          <a:gd name="connsiteX30" fmla="*/ 267415 w 1359639"/>
                                                                                          <a:gd name="connsiteY30" fmla="*/ 169583 h 3037503"/>
                                                                                          <a:gd name="connsiteX31" fmla="*/ 222965 w 1359639"/>
                                                                                          <a:gd name="connsiteY31" fmla="*/ 144183 h 3037503"/>
                                                                                          <a:gd name="connsiteX32" fmla="*/ 197565 w 1359639"/>
                                                                                          <a:gd name="connsiteY32" fmla="*/ 144183 h 3037503"/>
                                                                                          <a:gd name="connsiteX33" fmla="*/ 216615 w 1359639"/>
                                                                                          <a:gd name="connsiteY33" fmla="*/ 125133 h 3037503"/>
                                                                                          <a:gd name="connsiteX34" fmla="*/ 278260 w 1359639"/>
                                                                                          <a:gd name="connsiteY34" fmla="*/ 67983 h 3037503"/>
                                                                                          <a:gd name="connsiteX35" fmla="*/ 331363 w 1359639"/>
                                                                                          <a:gd name="connsiteY35" fmla="*/ 0 h 3037503"/>
                                                                                          <a:gd name="connsiteX36" fmla="*/ 388778 w 1359639"/>
                                                                                          <a:gd name="connsiteY36" fmla="*/ 37820 h 3037503"/>
                                                                                          <a:gd name="connsiteX37" fmla="*/ 513353 w 1359639"/>
                                                                                          <a:gd name="connsiteY37" fmla="*/ 220383 h 3037503"/>
                                                                                          <a:gd name="connsiteX38" fmla="*/ 583494 w 1359639"/>
                                                                                          <a:gd name="connsiteY38" fmla="*/ 258124 h 3037503"/>
                                                                                          <a:gd name="connsiteX39" fmla="*/ 627522 w 1359639"/>
                                                                                          <a:gd name="connsiteY39" fmla="*/ 310076 h 3037503"/>
                                                                                          <a:gd name="connsiteX40" fmla="*/ 696420 w 1359639"/>
                                                                                          <a:gd name="connsiteY40" fmla="*/ 372934 h 3037503"/>
                                                                                          <a:gd name="connsiteX41" fmla="*/ 722406 w 1359639"/>
                                                                                          <a:gd name="connsiteY41" fmla="*/ 352200 h 3037503"/>
                                                                                          <a:gd name="connsiteX42" fmla="*/ 819508 w 1359639"/>
                                                                                          <a:gd name="connsiteY42" fmla="*/ 413371 h 3037503"/>
                                                                                          <a:gd name="connsiteX43" fmla="*/ 841342 w 1359639"/>
                                                                                          <a:gd name="connsiteY43" fmla="*/ 422789 h 3037503"/>
                                                                                          <a:gd name="connsiteX44" fmla="*/ 836489 w 1359639"/>
                                                                                          <a:gd name="connsiteY44" fmla="*/ 426073 h 3037503"/>
                                                                                          <a:gd name="connsiteX45" fmla="*/ 851615 w 1359639"/>
                                                                                          <a:gd name="connsiteY45" fmla="*/ 429020 h 3037503"/>
                                                                                          <a:gd name="connsiteX46" fmla="*/ 849651 w 1359639"/>
                                                                                          <a:gd name="connsiteY46" fmla="*/ 432308 h 3037503"/>
                                                                                          <a:gd name="connsiteX47" fmla="*/ 861049 w 1359639"/>
                                                                                          <a:gd name="connsiteY47" fmla="*/ 430185 h 3037503"/>
                                                                                          <a:gd name="connsiteX48" fmla="*/ 858558 w 1359639"/>
                                                                                          <a:gd name="connsiteY48" fmla="*/ 417961 h 3037503"/>
                                                                                          <a:gd name="connsiteX49" fmla="*/ 866982 w 1359639"/>
                                                                                          <a:gd name="connsiteY49" fmla="*/ 418021 h 3037503"/>
                                                                                          <a:gd name="connsiteX50" fmla="*/ 710002 w 1359639"/>
                                                                                          <a:gd name="connsiteY50" fmla="*/ 193396 h 3037503"/>
                                                                                          <a:gd name="connsiteX51" fmla="*/ 690594 w 1359639"/>
                                                                                          <a:gd name="connsiteY51" fmla="*/ 186251 h 3037503"/>
                                                                                          <a:gd name="connsiteX52" fmla="*/ 673613 w 1359639"/>
                                                                                          <a:gd name="connsiteY52" fmla="*/ 171964 h 3037503"/>
                                                                                          <a:gd name="connsiteX53" fmla="*/ 663910 w 1359639"/>
                                                                                          <a:gd name="connsiteY53" fmla="*/ 152914 h 3037503"/>
                                                                                          <a:gd name="connsiteX54" fmla="*/ 649160 w 1359639"/>
                                                                                          <a:gd name="connsiteY54" fmla="*/ 104652 h 3037503"/>
                                                                                          <a:gd name="connsiteX55" fmla="*/ 676037 w 1359639"/>
                                                                                          <a:gd name="connsiteY55" fmla="*/ 110053 h 3037503"/>
                                                                                          <a:gd name="connsiteX56" fmla="*/ 693020 w 1359639"/>
                                                                                          <a:gd name="connsiteY56" fmla="*/ 129101 h 3037503"/>
                                                                                          <a:gd name="connsiteX57" fmla="*/ 773071 w 1359639"/>
                                                                                          <a:gd name="connsiteY57" fmla="*/ 195776 h 3037503"/>
                                                                                          <a:gd name="connsiteX58" fmla="*/ 872529 w 1359639"/>
                                                                                          <a:gd name="connsiteY58" fmla="*/ 255308 h 3037503"/>
                                                                                          <a:gd name="connsiteX59" fmla="*/ 901640 w 1359639"/>
                                                                                          <a:gd name="connsiteY59" fmla="*/ 260070 h 3037503"/>
                                                                                          <a:gd name="connsiteX60" fmla="*/ 953204 w 1359639"/>
                                                                                          <a:gd name="connsiteY60" fmla="*/ 347058 h 3037503"/>
                                                                                          <a:gd name="connsiteX61" fmla="*/ 983233 w 1359639"/>
                                                                                          <a:gd name="connsiteY61" fmla="*/ 398658 h 3037503"/>
                                                                                          <a:gd name="connsiteX62" fmla="*/ 1010489 w 1359639"/>
                                                                                          <a:gd name="connsiteY62" fmla="*/ 444855 h 3037503"/>
                                                                                          <a:gd name="connsiteX63" fmla="*/ 1042115 w 1359639"/>
                                                                                          <a:gd name="connsiteY63" fmla="*/ 525183 h 3037503"/>
                                                                                          <a:gd name="connsiteX64" fmla="*/ 1073865 w 1359639"/>
                                                                                          <a:gd name="connsiteY64" fmla="*/ 544233 h 3037503"/>
                                                                                          <a:gd name="connsiteX65" fmla="*/ 1144837 w 1359639"/>
                                                                                          <a:gd name="connsiteY65" fmla="*/ 642403 h 3037503"/>
                                                                                          <a:gd name="connsiteX66" fmla="*/ 1194799 w 1359639"/>
                                                                                          <a:gd name="connsiteY66" fmla="*/ 679567 h 3037503"/>
                                                                                          <a:gd name="connsiteX67" fmla="*/ 1213565 w 1359639"/>
                                                                                          <a:gd name="connsiteY67" fmla="*/ 722033 h 3037503"/>
                                                                                          <a:gd name="connsiteX68" fmla="*/ 1213565 w 1359639"/>
                                                                                          <a:gd name="connsiteY68" fmla="*/ 791883 h 3037503"/>
                                                                                          <a:gd name="connsiteX69" fmla="*/ 1213565 w 1359639"/>
                                                                                          <a:gd name="connsiteY69" fmla="*/ 944283 h 3037503"/>
                                                                                          <a:gd name="connsiteX70" fmla="*/ 1219915 w 1359639"/>
                                                                                          <a:gd name="connsiteY70" fmla="*/ 1058583 h 3037503"/>
                                                                                          <a:gd name="connsiteX71" fmla="*/ 1207215 w 1359639"/>
                                                                                          <a:gd name="connsiteY71" fmla="*/ 1096683 h 3037503"/>
                                                                                          <a:gd name="connsiteX72" fmla="*/ 1004015 w 1359639"/>
                                                                                          <a:gd name="connsiteY72" fmla="*/ 1122083 h 3037503"/>
                                                                                          <a:gd name="connsiteX73" fmla="*/ 902415 w 1359639"/>
                                                                                          <a:gd name="connsiteY73" fmla="*/ 1122083 h 3037503"/>
                                                                                          <a:gd name="connsiteX74" fmla="*/ 794465 w 1359639"/>
                                                                                          <a:gd name="connsiteY74" fmla="*/ 1122083 h 3037503"/>
                                                                                          <a:gd name="connsiteX75" fmla="*/ 737315 w 1359639"/>
                                                                                          <a:gd name="connsiteY75" fmla="*/ 1141133 h 3037503"/>
                                                                                          <a:gd name="connsiteX76" fmla="*/ 724615 w 1359639"/>
                                                                                          <a:gd name="connsiteY76" fmla="*/ 1191933 h 3037503"/>
                                                                                          <a:gd name="connsiteX77" fmla="*/ 724615 w 1359639"/>
                                                                                          <a:gd name="connsiteY77" fmla="*/ 1255433 h 3037503"/>
                                                                                          <a:gd name="connsiteX78" fmla="*/ 724615 w 1359639"/>
                                                                                          <a:gd name="connsiteY78" fmla="*/ 1331633 h 3037503"/>
                                                                                          <a:gd name="connsiteX79" fmla="*/ 743665 w 1359639"/>
                                                                                          <a:gd name="connsiteY79" fmla="*/ 1388783 h 3037503"/>
                                                                                          <a:gd name="connsiteX80" fmla="*/ 756365 w 1359639"/>
                                                                                          <a:gd name="connsiteY80" fmla="*/ 1414183 h 3037503"/>
                                                                                          <a:gd name="connsiteX81" fmla="*/ 767211 w 1359639"/>
                                                                                          <a:gd name="connsiteY81" fmla="*/ 1433233 h 3037503"/>
                                                                                          <a:gd name="connsiteX82" fmla="*/ 770778 w 1359639"/>
                                                                                          <a:gd name="connsiteY82" fmla="*/ 1447520 h 3037503"/>
                                                                                          <a:gd name="connsiteX83" fmla="*/ 759005 w 1359639"/>
                                                                                          <a:gd name="connsiteY83" fmla="*/ 1449108 h 3037503"/>
                                                                                          <a:gd name="connsiteX84" fmla="*/ 759361 w 1359639"/>
                                                                                          <a:gd name="connsiteY84" fmla="*/ 1458633 h 3037503"/>
                                                                                          <a:gd name="connsiteX85" fmla="*/ 769065 w 1359639"/>
                                                                                          <a:gd name="connsiteY85" fmla="*/ 1484033 h 3037503"/>
                                                                                          <a:gd name="connsiteX86" fmla="*/ 769065 w 1359639"/>
                                                                                          <a:gd name="connsiteY86" fmla="*/ 1484033 h 3037503"/>
                                                                                          <a:gd name="connsiteX87" fmla="*/ 769065 w 1359639"/>
                                                                                          <a:gd name="connsiteY87" fmla="*/ 1522133 h 3037503"/>
                                                                                          <a:gd name="connsiteX88" fmla="*/ 686515 w 1359639"/>
                                                                                          <a:gd name="connsiteY88" fmla="*/ 1484033 h 3037503"/>
                                                                                          <a:gd name="connsiteX89" fmla="*/ 591265 w 1359639"/>
                                                                                          <a:gd name="connsiteY89" fmla="*/ 1534833 h 3037503"/>
                                                                                          <a:gd name="connsiteX90" fmla="*/ 483315 w 1359639"/>
                                                                                          <a:gd name="connsiteY90" fmla="*/ 1693583 h 3037503"/>
                                                                                          <a:gd name="connsiteX91" fmla="*/ 476965 w 1359639"/>
                                                                                          <a:gd name="connsiteY91" fmla="*/ 1807883 h 3037503"/>
                                                                                          <a:gd name="connsiteX92" fmla="*/ 502365 w 1359639"/>
                                                                                          <a:gd name="connsiteY92" fmla="*/ 1928533 h 3037503"/>
                                                                                          <a:gd name="connsiteX93" fmla="*/ 502365 w 1359639"/>
                                                                                          <a:gd name="connsiteY93" fmla="*/ 2068233 h 3037503"/>
                                                                                          <a:gd name="connsiteX94" fmla="*/ 502365 w 1359639"/>
                                                                                          <a:gd name="connsiteY94" fmla="*/ 2246033 h 3037503"/>
                                                                                          <a:gd name="connsiteX95" fmla="*/ 502365 w 1359639"/>
                                                                                          <a:gd name="connsiteY95" fmla="*/ 2404783 h 3037503"/>
                                                                                          <a:gd name="connsiteX96" fmla="*/ 502365 w 1359639"/>
                                                                                          <a:gd name="connsiteY96" fmla="*/ 2538133 h 3037503"/>
                                                                                          <a:gd name="connsiteX97" fmla="*/ 515065 w 1359639"/>
                                                                                          <a:gd name="connsiteY97" fmla="*/ 2627033 h 3037503"/>
                                                                                          <a:gd name="connsiteX98" fmla="*/ 584915 w 1359639"/>
                                                                                          <a:gd name="connsiteY98" fmla="*/ 2639733 h 3037503"/>
                                                                                          <a:gd name="connsiteX99" fmla="*/ 661115 w 1359639"/>
                                                                                          <a:gd name="connsiteY99" fmla="*/ 2614333 h 3037503"/>
                                                                                          <a:gd name="connsiteX100" fmla="*/ 699215 w 1359639"/>
                                                                                          <a:gd name="connsiteY100" fmla="*/ 2563533 h 3037503"/>
                                                                                          <a:gd name="connsiteX101" fmla="*/ 712153 w 1359639"/>
                                                                                          <a:gd name="connsiteY101" fmla="*/ 2550833 h 3037503"/>
                                                                                          <a:gd name="connsiteX102" fmla="*/ 765267 w 1359639"/>
                                                                                          <a:gd name="connsiteY102" fmla="*/ 2580732 h 3037503"/>
                                                                                          <a:gd name="connsiteX103" fmla="*/ 817242 w 1359639"/>
                                                                                          <a:gd name="connsiteY103" fmla="*/ 2607780 h 3037503"/>
                                                                                          <a:gd name="connsiteX104" fmla="*/ 824216 w 1359639"/>
                                                                                          <a:gd name="connsiteY104" fmla="*/ 2614143 h 3037503"/>
                                                                                          <a:gd name="connsiteX105" fmla="*/ 832565 w 1359639"/>
                                                                                          <a:gd name="connsiteY105" fmla="*/ 2595283 h 3037503"/>
                                                                                          <a:gd name="connsiteX106" fmla="*/ 837729 w 1359639"/>
                                                                                          <a:gd name="connsiteY106" fmla="*/ 2583922 h 3037503"/>
                                                                                          <a:gd name="connsiteX107" fmla="*/ 889879 w 1359639"/>
                                                                                          <a:gd name="connsiteY107" fmla="*/ 2604563 h 3037503"/>
                                                                                          <a:gd name="connsiteX108" fmla="*/ 1017817 w 1359639"/>
                                                                                          <a:gd name="connsiteY108" fmla="*/ 2697645 h 3037503"/>
                                                                                          <a:gd name="connsiteX109" fmla="*/ 1051294 w 1359639"/>
                                                                                          <a:gd name="connsiteY109" fmla="*/ 2717861 h 3037503"/>
                                                                                          <a:gd name="connsiteX110" fmla="*/ 1041684 w 1359639"/>
                                                                                          <a:gd name="connsiteY110" fmla="*/ 2666593 h 3037503"/>
                                                                                          <a:gd name="connsiteX111" fmla="*/ 1023065 w 1359639"/>
                                                                                          <a:gd name="connsiteY111" fmla="*/ 2627033 h 3037503"/>
                                                                                          <a:gd name="connsiteX112" fmla="*/ 1024311 w 1359639"/>
                                                                                          <a:gd name="connsiteY112" fmla="*/ 2613167 h 3037503"/>
                                                                                          <a:gd name="connsiteX113" fmla="*/ 1067093 w 1359639"/>
                                                                                          <a:gd name="connsiteY113" fmla="*/ 2619904 h 3037503"/>
                                                                                          <a:gd name="connsiteX114" fmla="*/ 1164990 w 1359639"/>
                                                                                          <a:gd name="connsiteY114" fmla="*/ 2662234 h 3037503"/>
                                                                                          <a:gd name="connsiteX115" fmla="*/ 1242691 w 1359639"/>
                                                                                          <a:gd name="connsiteY115" fmla="*/ 2715730 h 3037503"/>
                                                                                          <a:gd name="connsiteX116" fmla="*/ 1284224 w 1359639"/>
                                                                                          <a:gd name="connsiteY116" fmla="*/ 2793908 h 3037503"/>
                                                                                          <a:gd name="connsiteX117" fmla="*/ 1355232 w 1359639"/>
                                                                                          <a:gd name="connsiteY117" fmla="*/ 3027990 h 3037503"/>
                                                                                          <a:gd name="connsiteX0" fmla="*/ 1355232 w 1359639"/>
                                                                                          <a:gd name="connsiteY0" fmla="*/ 3027990 h 3037503"/>
                                                                                          <a:gd name="connsiteX1" fmla="*/ 1145187 w 1359639"/>
                                                                                          <a:gd name="connsiteY1" fmla="*/ 2917666 h 3037503"/>
                                                                                          <a:gd name="connsiteX2" fmla="*/ 1035294 w 1359639"/>
                                                                                          <a:gd name="connsiteY2" fmla="*/ 2872671 h 3037503"/>
                                                                                          <a:gd name="connsiteX3" fmla="*/ 1016715 w 1359639"/>
                                                                                          <a:gd name="connsiteY3" fmla="*/ 2900083 h 3037503"/>
                                                                                          <a:gd name="connsiteX4" fmla="*/ 1027418 w 1359639"/>
                                                                                          <a:gd name="connsiteY4" fmla="*/ 2908455 h 3037503"/>
                                                                                          <a:gd name="connsiteX5" fmla="*/ 1022566 w 1359639"/>
                                                                                          <a:gd name="connsiteY5" fmla="*/ 2896549 h 3037503"/>
                                                                                          <a:gd name="connsiteX6" fmla="*/ 1034618 w 1359639"/>
                                                                                          <a:gd name="connsiteY6" fmla="*/ 2947198 h 3037503"/>
                                                                                          <a:gd name="connsiteX7" fmla="*/ 1042115 w 1359639"/>
                                                                                          <a:gd name="connsiteY7" fmla="*/ 3036608 h 3037503"/>
                                                                                          <a:gd name="connsiteX8" fmla="*/ 788115 w 1359639"/>
                                                                                          <a:gd name="connsiteY8" fmla="*/ 2887383 h 3037503"/>
                                                                                          <a:gd name="connsiteX9" fmla="*/ 391418 w 1359639"/>
                                                                                          <a:gd name="connsiteY9" fmla="*/ 2654021 h 3037503"/>
                                                                                          <a:gd name="connsiteX10" fmla="*/ 387367 w 1359639"/>
                                                                                          <a:gd name="connsiteY10" fmla="*/ 2688945 h 3037503"/>
                                                                                          <a:gd name="connsiteX11" fmla="*/ 349965 w 1359639"/>
                                                                                          <a:gd name="connsiteY11" fmla="*/ 2728633 h 3037503"/>
                                                                                          <a:gd name="connsiteX12" fmla="*/ 51515 w 1359639"/>
                                                                                          <a:gd name="connsiteY12" fmla="*/ 2595283 h 3037503"/>
                                                                                          <a:gd name="connsiteX13" fmla="*/ 38815 w 1359639"/>
                                                                                          <a:gd name="connsiteY13" fmla="*/ 2557183 h 3037503"/>
                                                                                          <a:gd name="connsiteX14" fmla="*/ 42921 w 1359639"/>
                                                                                          <a:gd name="connsiteY14" fmla="*/ 2512733 h 3037503"/>
                                                                                          <a:gd name="connsiteX15" fmla="*/ 48837 w 1359639"/>
                                                                                          <a:gd name="connsiteY15" fmla="*/ 2476284 h 3037503"/>
                                                                                          <a:gd name="connsiteX16" fmla="*/ 115015 w 1359639"/>
                                                                                          <a:gd name="connsiteY16" fmla="*/ 2284133 h 3037503"/>
                                                                                          <a:gd name="connsiteX17" fmla="*/ 216615 w 1359639"/>
                                                                                          <a:gd name="connsiteY17" fmla="*/ 1941233 h 3037503"/>
                                                                                          <a:gd name="connsiteX18" fmla="*/ 273765 w 1359639"/>
                                                                                          <a:gd name="connsiteY18" fmla="*/ 1801533 h 3037503"/>
                                                                                          <a:gd name="connsiteX19" fmla="*/ 254715 w 1359639"/>
                                                                                          <a:gd name="connsiteY19" fmla="*/ 1680883 h 3037503"/>
                                                                                          <a:gd name="connsiteX20" fmla="*/ 203915 w 1359639"/>
                                                                                          <a:gd name="connsiteY20" fmla="*/ 1611033 h 3037503"/>
                                                                                          <a:gd name="connsiteX21" fmla="*/ 64215 w 1359639"/>
                                                                                          <a:gd name="connsiteY21" fmla="*/ 1522133 h 3037503"/>
                                                                                          <a:gd name="connsiteX22" fmla="*/ 26115 w 1359639"/>
                                                                                          <a:gd name="connsiteY22" fmla="*/ 1464983 h 3037503"/>
                                                                                          <a:gd name="connsiteX23" fmla="*/ 715 w 1359639"/>
                                                                                          <a:gd name="connsiteY23" fmla="*/ 1420533 h 3037503"/>
                                                                                          <a:gd name="connsiteX24" fmla="*/ 13415 w 1359639"/>
                                                                                          <a:gd name="connsiteY24" fmla="*/ 1363383 h 3037503"/>
                                                                                          <a:gd name="connsiteX25" fmla="*/ 76915 w 1359639"/>
                                                                                          <a:gd name="connsiteY25" fmla="*/ 1318933 h 3037503"/>
                                                                                          <a:gd name="connsiteX26" fmla="*/ 210265 w 1359639"/>
                                                                                          <a:gd name="connsiteY26" fmla="*/ 1109383 h 3037503"/>
                                                                                          <a:gd name="connsiteX27" fmla="*/ 330915 w 1359639"/>
                                                                                          <a:gd name="connsiteY27" fmla="*/ 702983 h 3037503"/>
                                                                                          <a:gd name="connsiteX28" fmla="*/ 422861 w 1359639"/>
                                                                                          <a:gd name="connsiteY28" fmla="*/ 383354 h 3037503"/>
                                                                                          <a:gd name="connsiteX29" fmla="*/ 303496 w 1359639"/>
                                                                                          <a:gd name="connsiteY29" fmla="*/ 210019 h 3037503"/>
                                                                                          <a:gd name="connsiteX30" fmla="*/ 267415 w 1359639"/>
                                                                                          <a:gd name="connsiteY30" fmla="*/ 169583 h 3037503"/>
                                                                                          <a:gd name="connsiteX31" fmla="*/ 222965 w 1359639"/>
                                                                                          <a:gd name="connsiteY31" fmla="*/ 144183 h 3037503"/>
                                                                                          <a:gd name="connsiteX32" fmla="*/ 197565 w 1359639"/>
                                                                                          <a:gd name="connsiteY32" fmla="*/ 144183 h 3037503"/>
                                                                                          <a:gd name="connsiteX33" fmla="*/ 216615 w 1359639"/>
                                                                                          <a:gd name="connsiteY33" fmla="*/ 125133 h 3037503"/>
                                                                                          <a:gd name="connsiteX34" fmla="*/ 278260 w 1359639"/>
                                                                                          <a:gd name="connsiteY34" fmla="*/ 67983 h 3037503"/>
                                                                                          <a:gd name="connsiteX35" fmla="*/ 331363 w 1359639"/>
                                                                                          <a:gd name="connsiteY35" fmla="*/ 0 h 3037503"/>
                                                                                          <a:gd name="connsiteX36" fmla="*/ 388778 w 1359639"/>
                                                                                          <a:gd name="connsiteY36" fmla="*/ 37820 h 3037503"/>
                                                                                          <a:gd name="connsiteX37" fmla="*/ 513353 w 1359639"/>
                                                                                          <a:gd name="connsiteY37" fmla="*/ 220383 h 3037503"/>
                                                                                          <a:gd name="connsiteX38" fmla="*/ 583494 w 1359639"/>
                                                                                          <a:gd name="connsiteY38" fmla="*/ 258124 h 3037503"/>
                                                                                          <a:gd name="connsiteX39" fmla="*/ 627522 w 1359639"/>
                                                                                          <a:gd name="connsiteY39" fmla="*/ 310076 h 3037503"/>
                                                                                          <a:gd name="connsiteX40" fmla="*/ 696420 w 1359639"/>
                                                                                          <a:gd name="connsiteY40" fmla="*/ 372934 h 3037503"/>
                                                                                          <a:gd name="connsiteX41" fmla="*/ 722406 w 1359639"/>
                                                                                          <a:gd name="connsiteY41" fmla="*/ 352200 h 3037503"/>
                                                                                          <a:gd name="connsiteX42" fmla="*/ 819508 w 1359639"/>
                                                                                          <a:gd name="connsiteY42" fmla="*/ 413371 h 3037503"/>
                                                                                          <a:gd name="connsiteX43" fmla="*/ 841342 w 1359639"/>
                                                                                          <a:gd name="connsiteY43" fmla="*/ 422789 h 3037503"/>
                                                                                          <a:gd name="connsiteX44" fmla="*/ 836489 w 1359639"/>
                                                                                          <a:gd name="connsiteY44" fmla="*/ 426073 h 3037503"/>
                                                                                          <a:gd name="connsiteX45" fmla="*/ 851615 w 1359639"/>
                                                                                          <a:gd name="connsiteY45" fmla="*/ 429020 h 3037503"/>
                                                                                          <a:gd name="connsiteX46" fmla="*/ 849651 w 1359639"/>
                                                                                          <a:gd name="connsiteY46" fmla="*/ 432308 h 3037503"/>
                                                                                          <a:gd name="connsiteX47" fmla="*/ 861049 w 1359639"/>
                                                                                          <a:gd name="connsiteY47" fmla="*/ 430185 h 3037503"/>
                                                                                          <a:gd name="connsiteX48" fmla="*/ 858558 w 1359639"/>
                                                                                          <a:gd name="connsiteY48" fmla="*/ 417961 h 3037503"/>
                                                                                          <a:gd name="connsiteX49" fmla="*/ 866982 w 1359639"/>
                                                                                          <a:gd name="connsiteY49" fmla="*/ 418021 h 3037503"/>
                                                                                          <a:gd name="connsiteX50" fmla="*/ 710002 w 1359639"/>
                                                                                          <a:gd name="connsiteY50" fmla="*/ 193396 h 3037503"/>
                                                                                          <a:gd name="connsiteX51" fmla="*/ 690594 w 1359639"/>
                                                                                          <a:gd name="connsiteY51" fmla="*/ 186251 h 3037503"/>
                                                                                          <a:gd name="connsiteX52" fmla="*/ 673613 w 1359639"/>
                                                                                          <a:gd name="connsiteY52" fmla="*/ 171964 h 3037503"/>
                                                                                          <a:gd name="connsiteX53" fmla="*/ 663910 w 1359639"/>
                                                                                          <a:gd name="connsiteY53" fmla="*/ 152914 h 3037503"/>
                                                                                          <a:gd name="connsiteX54" fmla="*/ 649160 w 1359639"/>
                                                                                          <a:gd name="connsiteY54" fmla="*/ 104652 h 3037503"/>
                                                                                          <a:gd name="connsiteX55" fmla="*/ 676037 w 1359639"/>
                                                                                          <a:gd name="connsiteY55" fmla="*/ 110053 h 3037503"/>
                                                                                          <a:gd name="connsiteX56" fmla="*/ 693020 w 1359639"/>
                                                                                          <a:gd name="connsiteY56" fmla="*/ 129101 h 3037503"/>
                                                                                          <a:gd name="connsiteX57" fmla="*/ 773071 w 1359639"/>
                                                                                          <a:gd name="connsiteY57" fmla="*/ 195776 h 3037503"/>
                                                                                          <a:gd name="connsiteX58" fmla="*/ 872529 w 1359639"/>
                                                                                          <a:gd name="connsiteY58" fmla="*/ 255308 h 3037503"/>
                                                                                          <a:gd name="connsiteX59" fmla="*/ 901640 w 1359639"/>
                                                                                          <a:gd name="connsiteY59" fmla="*/ 260070 h 3037503"/>
                                                                                          <a:gd name="connsiteX60" fmla="*/ 953204 w 1359639"/>
                                                                                          <a:gd name="connsiteY60" fmla="*/ 347058 h 3037503"/>
                                                                                          <a:gd name="connsiteX61" fmla="*/ 983233 w 1359639"/>
                                                                                          <a:gd name="connsiteY61" fmla="*/ 398658 h 3037503"/>
                                                                                          <a:gd name="connsiteX62" fmla="*/ 1010489 w 1359639"/>
                                                                                          <a:gd name="connsiteY62" fmla="*/ 444855 h 3037503"/>
                                                                                          <a:gd name="connsiteX63" fmla="*/ 1042115 w 1359639"/>
                                                                                          <a:gd name="connsiteY63" fmla="*/ 525183 h 3037503"/>
                                                                                          <a:gd name="connsiteX64" fmla="*/ 1073865 w 1359639"/>
                                                                                          <a:gd name="connsiteY64" fmla="*/ 544233 h 3037503"/>
                                                                                          <a:gd name="connsiteX65" fmla="*/ 1144837 w 1359639"/>
                                                                                          <a:gd name="connsiteY65" fmla="*/ 642403 h 3037503"/>
                                                                                          <a:gd name="connsiteX66" fmla="*/ 1194799 w 1359639"/>
                                                                                          <a:gd name="connsiteY66" fmla="*/ 679567 h 3037503"/>
                                                                                          <a:gd name="connsiteX67" fmla="*/ 1213565 w 1359639"/>
                                                                                          <a:gd name="connsiteY67" fmla="*/ 722033 h 3037503"/>
                                                                                          <a:gd name="connsiteX68" fmla="*/ 1213565 w 1359639"/>
                                                                                          <a:gd name="connsiteY68" fmla="*/ 791883 h 3037503"/>
                                                                                          <a:gd name="connsiteX69" fmla="*/ 1213565 w 1359639"/>
                                                                                          <a:gd name="connsiteY69" fmla="*/ 944283 h 3037503"/>
                                                                                          <a:gd name="connsiteX70" fmla="*/ 1219915 w 1359639"/>
                                                                                          <a:gd name="connsiteY70" fmla="*/ 1058583 h 3037503"/>
                                                                                          <a:gd name="connsiteX71" fmla="*/ 1207215 w 1359639"/>
                                                                                          <a:gd name="connsiteY71" fmla="*/ 1096683 h 3037503"/>
                                                                                          <a:gd name="connsiteX72" fmla="*/ 1004015 w 1359639"/>
                                                                                          <a:gd name="connsiteY72" fmla="*/ 1122083 h 3037503"/>
                                                                                          <a:gd name="connsiteX73" fmla="*/ 902415 w 1359639"/>
                                                                                          <a:gd name="connsiteY73" fmla="*/ 1122083 h 3037503"/>
                                                                                          <a:gd name="connsiteX74" fmla="*/ 794465 w 1359639"/>
                                                                                          <a:gd name="connsiteY74" fmla="*/ 1122083 h 3037503"/>
                                                                                          <a:gd name="connsiteX75" fmla="*/ 737315 w 1359639"/>
                                                                                          <a:gd name="connsiteY75" fmla="*/ 1141133 h 3037503"/>
                                                                                          <a:gd name="connsiteX76" fmla="*/ 724615 w 1359639"/>
                                                                                          <a:gd name="connsiteY76" fmla="*/ 1191933 h 3037503"/>
                                                                                          <a:gd name="connsiteX77" fmla="*/ 724615 w 1359639"/>
                                                                                          <a:gd name="connsiteY77" fmla="*/ 1255433 h 3037503"/>
                                                                                          <a:gd name="connsiteX78" fmla="*/ 724615 w 1359639"/>
                                                                                          <a:gd name="connsiteY78" fmla="*/ 1331633 h 3037503"/>
                                                                                          <a:gd name="connsiteX79" fmla="*/ 743665 w 1359639"/>
                                                                                          <a:gd name="connsiteY79" fmla="*/ 1388783 h 3037503"/>
                                                                                          <a:gd name="connsiteX80" fmla="*/ 756365 w 1359639"/>
                                                                                          <a:gd name="connsiteY80" fmla="*/ 1414183 h 3037503"/>
                                                                                          <a:gd name="connsiteX81" fmla="*/ 767211 w 1359639"/>
                                                                                          <a:gd name="connsiteY81" fmla="*/ 1433233 h 3037503"/>
                                                                                          <a:gd name="connsiteX82" fmla="*/ 770778 w 1359639"/>
                                                                                          <a:gd name="connsiteY82" fmla="*/ 1447520 h 3037503"/>
                                                                                          <a:gd name="connsiteX83" fmla="*/ 759005 w 1359639"/>
                                                                                          <a:gd name="connsiteY83" fmla="*/ 1449108 h 3037503"/>
                                                                                          <a:gd name="connsiteX84" fmla="*/ 759361 w 1359639"/>
                                                                                          <a:gd name="connsiteY84" fmla="*/ 1458633 h 3037503"/>
                                                                                          <a:gd name="connsiteX85" fmla="*/ 769065 w 1359639"/>
                                                                                          <a:gd name="connsiteY85" fmla="*/ 1484033 h 3037503"/>
                                                                                          <a:gd name="connsiteX86" fmla="*/ 769065 w 1359639"/>
                                                                                          <a:gd name="connsiteY86" fmla="*/ 1484033 h 3037503"/>
                                                                                          <a:gd name="connsiteX87" fmla="*/ 769065 w 1359639"/>
                                                                                          <a:gd name="connsiteY87" fmla="*/ 1522133 h 3037503"/>
                                                                                          <a:gd name="connsiteX88" fmla="*/ 686515 w 1359639"/>
                                                                                          <a:gd name="connsiteY88" fmla="*/ 1484033 h 3037503"/>
                                                                                          <a:gd name="connsiteX89" fmla="*/ 591265 w 1359639"/>
                                                                                          <a:gd name="connsiteY89" fmla="*/ 1534833 h 3037503"/>
                                                                                          <a:gd name="connsiteX90" fmla="*/ 483315 w 1359639"/>
                                                                                          <a:gd name="connsiteY90" fmla="*/ 1693583 h 3037503"/>
                                                                                          <a:gd name="connsiteX91" fmla="*/ 476965 w 1359639"/>
                                                                                          <a:gd name="connsiteY91" fmla="*/ 1807883 h 3037503"/>
                                                                                          <a:gd name="connsiteX92" fmla="*/ 502365 w 1359639"/>
                                                                                          <a:gd name="connsiteY92" fmla="*/ 1928533 h 3037503"/>
                                                                                          <a:gd name="connsiteX93" fmla="*/ 502365 w 1359639"/>
                                                                                          <a:gd name="connsiteY93" fmla="*/ 2068233 h 3037503"/>
                                                                                          <a:gd name="connsiteX94" fmla="*/ 502365 w 1359639"/>
                                                                                          <a:gd name="connsiteY94" fmla="*/ 2246033 h 3037503"/>
                                                                                          <a:gd name="connsiteX95" fmla="*/ 502365 w 1359639"/>
                                                                                          <a:gd name="connsiteY95" fmla="*/ 2404783 h 3037503"/>
                                                                                          <a:gd name="connsiteX96" fmla="*/ 502365 w 1359639"/>
                                                                                          <a:gd name="connsiteY96" fmla="*/ 2538133 h 3037503"/>
                                                                                          <a:gd name="connsiteX97" fmla="*/ 515065 w 1359639"/>
                                                                                          <a:gd name="connsiteY97" fmla="*/ 2627033 h 3037503"/>
                                                                                          <a:gd name="connsiteX98" fmla="*/ 584915 w 1359639"/>
                                                                                          <a:gd name="connsiteY98" fmla="*/ 2639733 h 3037503"/>
                                                                                          <a:gd name="connsiteX99" fmla="*/ 661115 w 1359639"/>
                                                                                          <a:gd name="connsiteY99" fmla="*/ 2614333 h 3037503"/>
                                                                                          <a:gd name="connsiteX100" fmla="*/ 699215 w 1359639"/>
                                                                                          <a:gd name="connsiteY100" fmla="*/ 2563533 h 3037503"/>
                                                                                          <a:gd name="connsiteX101" fmla="*/ 712153 w 1359639"/>
                                                                                          <a:gd name="connsiteY101" fmla="*/ 2550833 h 3037503"/>
                                                                                          <a:gd name="connsiteX102" fmla="*/ 765267 w 1359639"/>
                                                                                          <a:gd name="connsiteY102" fmla="*/ 2580732 h 3037503"/>
                                                                                          <a:gd name="connsiteX103" fmla="*/ 817242 w 1359639"/>
                                                                                          <a:gd name="connsiteY103" fmla="*/ 2607780 h 3037503"/>
                                                                                          <a:gd name="connsiteX104" fmla="*/ 824216 w 1359639"/>
                                                                                          <a:gd name="connsiteY104" fmla="*/ 2614143 h 3037503"/>
                                                                                          <a:gd name="connsiteX105" fmla="*/ 832565 w 1359639"/>
                                                                                          <a:gd name="connsiteY105" fmla="*/ 2595283 h 3037503"/>
                                                                                          <a:gd name="connsiteX106" fmla="*/ 837729 w 1359639"/>
                                                                                          <a:gd name="connsiteY106" fmla="*/ 2583922 h 3037503"/>
                                                                                          <a:gd name="connsiteX107" fmla="*/ 889879 w 1359639"/>
                                                                                          <a:gd name="connsiteY107" fmla="*/ 2604563 h 3037503"/>
                                                                                          <a:gd name="connsiteX108" fmla="*/ 1017817 w 1359639"/>
                                                                                          <a:gd name="connsiteY108" fmla="*/ 2697645 h 3037503"/>
                                                                                          <a:gd name="connsiteX109" fmla="*/ 1051294 w 1359639"/>
                                                                                          <a:gd name="connsiteY109" fmla="*/ 2717861 h 3037503"/>
                                                                                          <a:gd name="connsiteX110" fmla="*/ 1041684 w 1359639"/>
                                                                                          <a:gd name="connsiteY110" fmla="*/ 2666593 h 3037503"/>
                                                                                          <a:gd name="connsiteX111" fmla="*/ 1023065 w 1359639"/>
                                                                                          <a:gd name="connsiteY111" fmla="*/ 2627033 h 3037503"/>
                                                                                          <a:gd name="connsiteX112" fmla="*/ 1024311 w 1359639"/>
                                                                                          <a:gd name="connsiteY112" fmla="*/ 2613167 h 3037503"/>
                                                                                          <a:gd name="connsiteX113" fmla="*/ 1067093 w 1359639"/>
                                                                                          <a:gd name="connsiteY113" fmla="*/ 2619904 h 3037503"/>
                                                                                          <a:gd name="connsiteX114" fmla="*/ 1164990 w 1359639"/>
                                                                                          <a:gd name="connsiteY114" fmla="*/ 2662234 h 3037503"/>
                                                                                          <a:gd name="connsiteX115" fmla="*/ 1242691 w 1359639"/>
                                                                                          <a:gd name="connsiteY115" fmla="*/ 2715730 h 3037503"/>
                                                                                          <a:gd name="connsiteX116" fmla="*/ 1284224 w 1359639"/>
                                                                                          <a:gd name="connsiteY116" fmla="*/ 2793908 h 3037503"/>
                                                                                          <a:gd name="connsiteX117" fmla="*/ 1355232 w 1359639"/>
                                                                                          <a:gd name="connsiteY117" fmla="*/ 3027990 h 3037503"/>
                                                                                          <a:gd name="connsiteX0" fmla="*/ 1355232 w 1359639"/>
                                                                                          <a:gd name="connsiteY0" fmla="*/ 3027990 h 3037503"/>
                                                                                          <a:gd name="connsiteX1" fmla="*/ 1145187 w 1359639"/>
                                                                                          <a:gd name="connsiteY1" fmla="*/ 2917666 h 3037503"/>
                                                                                          <a:gd name="connsiteX2" fmla="*/ 1035294 w 1359639"/>
                                                                                          <a:gd name="connsiteY2" fmla="*/ 2872671 h 3037503"/>
                                                                                          <a:gd name="connsiteX3" fmla="*/ 1016715 w 1359639"/>
                                                                                          <a:gd name="connsiteY3" fmla="*/ 2900083 h 3037503"/>
                                                                                          <a:gd name="connsiteX4" fmla="*/ 1027418 w 1359639"/>
                                                                                          <a:gd name="connsiteY4" fmla="*/ 2908455 h 3037503"/>
                                                                                          <a:gd name="connsiteX5" fmla="*/ 1022566 w 1359639"/>
                                                                                          <a:gd name="connsiteY5" fmla="*/ 2896549 h 3037503"/>
                                                                                          <a:gd name="connsiteX6" fmla="*/ 1034618 w 1359639"/>
                                                                                          <a:gd name="connsiteY6" fmla="*/ 2947198 h 3037503"/>
                                                                                          <a:gd name="connsiteX7" fmla="*/ 1042115 w 1359639"/>
                                                                                          <a:gd name="connsiteY7" fmla="*/ 3036608 h 3037503"/>
                                                                                          <a:gd name="connsiteX8" fmla="*/ 788115 w 1359639"/>
                                                                                          <a:gd name="connsiteY8" fmla="*/ 2887383 h 3037503"/>
                                                                                          <a:gd name="connsiteX9" fmla="*/ 391418 w 1359639"/>
                                                                                          <a:gd name="connsiteY9" fmla="*/ 2654021 h 3037503"/>
                                                                                          <a:gd name="connsiteX10" fmla="*/ 387367 w 1359639"/>
                                                                                          <a:gd name="connsiteY10" fmla="*/ 2688945 h 3037503"/>
                                                                                          <a:gd name="connsiteX11" fmla="*/ 349965 w 1359639"/>
                                                                                          <a:gd name="connsiteY11" fmla="*/ 2728633 h 3037503"/>
                                                                                          <a:gd name="connsiteX12" fmla="*/ 51515 w 1359639"/>
                                                                                          <a:gd name="connsiteY12" fmla="*/ 2595283 h 3037503"/>
                                                                                          <a:gd name="connsiteX13" fmla="*/ 38815 w 1359639"/>
                                                                                          <a:gd name="connsiteY13" fmla="*/ 2557183 h 3037503"/>
                                                                                          <a:gd name="connsiteX14" fmla="*/ 42921 w 1359639"/>
                                                                                          <a:gd name="connsiteY14" fmla="*/ 2512733 h 3037503"/>
                                                                                          <a:gd name="connsiteX15" fmla="*/ 48837 w 1359639"/>
                                                                                          <a:gd name="connsiteY15" fmla="*/ 2476284 h 3037503"/>
                                                                                          <a:gd name="connsiteX16" fmla="*/ 115015 w 1359639"/>
                                                                                          <a:gd name="connsiteY16" fmla="*/ 2284133 h 3037503"/>
                                                                                          <a:gd name="connsiteX17" fmla="*/ 216615 w 1359639"/>
                                                                                          <a:gd name="connsiteY17" fmla="*/ 1941233 h 3037503"/>
                                                                                          <a:gd name="connsiteX18" fmla="*/ 273765 w 1359639"/>
                                                                                          <a:gd name="connsiteY18" fmla="*/ 1801533 h 3037503"/>
                                                                                          <a:gd name="connsiteX19" fmla="*/ 254715 w 1359639"/>
                                                                                          <a:gd name="connsiteY19" fmla="*/ 1680883 h 3037503"/>
                                                                                          <a:gd name="connsiteX20" fmla="*/ 203915 w 1359639"/>
                                                                                          <a:gd name="connsiteY20" fmla="*/ 1611033 h 3037503"/>
                                                                                          <a:gd name="connsiteX21" fmla="*/ 64215 w 1359639"/>
                                                                                          <a:gd name="connsiteY21" fmla="*/ 1522133 h 3037503"/>
                                                                                          <a:gd name="connsiteX22" fmla="*/ 26115 w 1359639"/>
                                                                                          <a:gd name="connsiteY22" fmla="*/ 1464983 h 3037503"/>
                                                                                          <a:gd name="connsiteX23" fmla="*/ 715 w 1359639"/>
                                                                                          <a:gd name="connsiteY23" fmla="*/ 1420533 h 3037503"/>
                                                                                          <a:gd name="connsiteX24" fmla="*/ 13415 w 1359639"/>
                                                                                          <a:gd name="connsiteY24" fmla="*/ 1363383 h 3037503"/>
                                                                                          <a:gd name="connsiteX25" fmla="*/ 76915 w 1359639"/>
                                                                                          <a:gd name="connsiteY25" fmla="*/ 1318933 h 3037503"/>
                                                                                          <a:gd name="connsiteX26" fmla="*/ 210265 w 1359639"/>
                                                                                          <a:gd name="connsiteY26" fmla="*/ 1109383 h 3037503"/>
                                                                                          <a:gd name="connsiteX27" fmla="*/ 395530 w 1359639"/>
                                                                                          <a:gd name="connsiteY27" fmla="*/ 734697 h 3037503"/>
                                                                                          <a:gd name="connsiteX28" fmla="*/ 422861 w 1359639"/>
                                                                                          <a:gd name="connsiteY28" fmla="*/ 383354 h 3037503"/>
                                                                                          <a:gd name="connsiteX29" fmla="*/ 303496 w 1359639"/>
                                                                                          <a:gd name="connsiteY29" fmla="*/ 210019 h 3037503"/>
                                                                                          <a:gd name="connsiteX30" fmla="*/ 267415 w 1359639"/>
                                                                                          <a:gd name="connsiteY30" fmla="*/ 169583 h 3037503"/>
                                                                                          <a:gd name="connsiteX31" fmla="*/ 222965 w 1359639"/>
                                                                                          <a:gd name="connsiteY31" fmla="*/ 144183 h 3037503"/>
                                                                                          <a:gd name="connsiteX32" fmla="*/ 197565 w 1359639"/>
                                                                                          <a:gd name="connsiteY32" fmla="*/ 144183 h 3037503"/>
                                                                                          <a:gd name="connsiteX33" fmla="*/ 216615 w 1359639"/>
                                                                                          <a:gd name="connsiteY33" fmla="*/ 125133 h 3037503"/>
                                                                                          <a:gd name="connsiteX34" fmla="*/ 278260 w 1359639"/>
                                                                                          <a:gd name="connsiteY34" fmla="*/ 67983 h 3037503"/>
                                                                                          <a:gd name="connsiteX35" fmla="*/ 331363 w 1359639"/>
                                                                                          <a:gd name="connsiteY35" fmla="*/ 0 h 3037503"/>
                                                                                          <a:gd name="connsiteX36" fmla="*/ 388778 w 1359639"/>
                                                                                          <a:gd name="connsiteY36" fmla="*/ 37820 h 3037503"/>
                                                                                          <a:gd name="connsiteX37" fmla="*/ 513353 w 1359639"/>
                                                                                          <a:gd name="connsiteY37" fmla="*/ 220383 h 3037503"/>
                                                                                          <a:gd name="connsiteX38" fmla="*/ 583494 w 1359639"/>
                                                                                          <a:gd name="connsiteY38" fmla="*/ 258124 h 3037503"/>
                                                                                          <a:gd name="connsiteX39" fmla="*/ 627522 w 1359639"/>
                                                                                          <a:gd name="connsiteY39" fmla="*/ 310076 h 3037503"/>
                                                                                          <a:gd name="connsiteX40" fmla="*/ 696420 w 1359639"/>
                                                                                          <a:gd name="connsiteY40" fmla="*/ 372934 h 3037503"/>
                                                                                          <a:gd name="connsiteX41" fmla="*/ 722406 w 1359639"/>
                                                                                          <a:gd name="connsiteY41" fmla="*/ 352200 h 3037503"/>
                                                                                          <a:gd name="connsiteX42" fmla="*/ 819508 w 1359639"/>
                                                                                          <a:gd name="connsiteY42" fmla="*/ 413371 h 3037503"/>
                                                                                          <a:gd name="connsiteX43" fmla="*/ 841342 w 1359639"/>
                                                                                          <a:gd name="connsiteY43" fmla="*/ 422789 h 3037503"/>
                                                                                          <a:gd name="connsiteX44" fmla="*/ 836489 w 1359639"/>
                                                                                          <a:gd name="connsiteY44" fmla="*/ 426073 h 3037503"/>
                                                                                          <a:gd name="connsiteX45" fmla="*/ 851615 w 1359639"/>
                                                                                          <a:gd name="connsiteY45" fmla="*/ 429020 h 3037503"/>
                                                                                          <a:gd name="connsiteX46" fmla="*/ 849651 w 1359639"/>
                                                                                          <a:gd name="connsiteY46" fmla="*/ 432308 h 3037503"/>
                                                                                          <a:gd name="connsiteX47" fmla="*/ 861049 w 1359639"/>
                                                                                          <a:gd name="connsiteY47" fmla="*/ 430185 h 3037503"/>
                                                                                          <a:gd name="connsiteX48" fmla="*/ 858558 w 1359639"/>
                                                                                          <a:gd name="connsiteY48" fmla="*/ 417961 h 3037503"/>
                                                                                          <a:gd name="connsiteX49" fmla="*/ 866982 w 1359639"/>
                                                                                          <a:gd name="connsiteY49" fmla="*/ 418021 h 3037503"/>
                                                                                          <a:gd name="connsiteX50" fmla="*/ 710002 w 1359639"/>
                                                                                          <a:gd name="connsiteY50" fmla="*/ 193396 h 3037503"/>
                                                                                          <a:gd name="connsiteX51" fmla="*/ 690594 w 1359639"/>
                                                                                          <a:gd name="connsiteY51" fmla="*/ 186251 h 3037503"/>
                                                                                          <a:gd name="connsiteX52" fmla="*/ 673613 w 1359639"/>
                                                                                          <a:gd name="connsiteY52" fmla="*/ 171964 h 3037503"/>
                                                                                          <a:gd name="connsiteX53" fmla="*/ 663910 w 1359639"/>
                                                                                          <a:gd name="connsiteY53" fmla="*/ 152914 h 3037503"/>
                                                                                          <a:gd name="connsiteX54" fmla="*/ 649160 w 1359639"/>
                                                                                          <a:gd name="connsiteY54" fmla="*/ 104652 h 3037503"/>
                                                                                          <a:gd name="connsiteX55" fmla="*/ 676037 w 1359639"/>
                                                                                          <a:gd name="connsiteY55" fmla="*/ 110053 h 3037503"/>
                                                                                          <a:gd name="connsiteX56" fmla="*/ 693020 w 1359639"/>
                                                                                          <a:gd name="connsiteY56" fmla="*/ 129101 h 3037503"/>
                                                                                          <a:gd name="connsiteX57" fmla="*/ 773071 w 1359639"/>
                                                                                          <a:gd name="connsiteY57" fmla="*/ 195776 h 3037503"/>
                                                                                          <a:gd name="connsiteX58" fmla="*/ 872529 w 1359639"/>
                                                                                          <a:gd name="connsiteY58" fmla="*/ 255308 h 3037503"/>
                                                                                          <a:gd name="connsiteX59" fmla="*/ 901640 w 1359639"/>
                                                                                          <a:gd name="connsiteY59" fmla="*/ 260070 h 3037503"/>
                                                                                          <a:gd name="connsiteX60" fmla="*/ 953204 w 1359639"/>
                                                                                          <a:gd name="connsiteY60" fmla="*/ 347058 h 3037503"/>
                                                                                          <a:gd name="connsiteX61" fmla="*/ 983233 w 1359639"/>
                                                                                          <a:gd name="connsiteY61" fmla="*/ 398658 h 3037503"/>
                                                                                          <a:gd name="connsiteX62" fmla="*/ 1010489 w 1359639"/>
                                                                                          <a:gd name="connsiteY62" fmla="*/ 444855 h 3037503"/>
                                                                                          <a:gd name="connsiteX63" fmla="*/ 1042115 w 1359639"/>
                                                                                          <a:gd name="connsiteY63" fmla="*/ 525183 h 3037503"/>
                                                                                          <a:gd name="connsiteX64" fmla="*/ 1073865 w 1359639"/>
                                                                                          <a:gd name="connsiteY64" fmla="*/ 544233 h 3037503"/>
                                                                                          <a:gd name="connsiteX65" fmla="*/ 1144837 w 1359639"/>
                                                                                          <a:gd name="connsiteY65" fmla="*/ 642403 h 3037503"/>
                                                                                          <a:gd name="connsiteX66" fmla="*/ 1194799 w 1359639"/>
                                                                                          <a:gd name="connsiteY66" fmla="*/ 679567 h 3037503"/>
                                                                                          <a:gd name="connsiteX67" fmla="*/ 1213565 w 1359639"/>
                                                                                          <a:gd name="connsiteY67" fmla="*/ 722033 h 3037503"/>
                                                                                          <a:gd name="connsiteX68" fmla="*/ 1213565 w 1359639"/>
                                                                                          <a:gd name="connsiteY68" fmla="*/ 791883 h 3037503"/>
                                                                                          <a:gd name="connsiteX69" fmla="*/ 1213565 w 1359639"/>
                                                                                          <a:gd name="connsiteY69" fmla="*/ 944283 h 3037503"/>
                                                                                          <a:gd name="connsiteX70" fmla="*/ 1219915 w 1359639"/>
                                                                                          <a:gd name="connsiteY70" fmla="*/ 1058583 h 3037503"/>
                                                                                          <a:gd name="connsiteX71" fmla="*/ 1207215 w 1359639"/>
                                                                                          <a:gd name="connsiteY71" fmla="*/ 1096683 h 3037503"/>
                                                                                          <a:gd name="connsiteX72" fmla="*/ 1004015 w 1359639"/>
                                                                                          <a:gd name="connsiteY72" fmla="*/ 1122083 h 3037503"/>
                                                                                          <a:gd name="connsiteX73" fmla="*/ 902415 w 1359639"/>
                                                                                          <a:gd name="connsiteY73" fmla="*/ 1122083 h 3037503"/>
                                                                                          <a:gd name="connsiteX74" fmla="*/ 794465 w 1359639"/>
                                                                                          <a:gd name="connsiteY74" fmla="*/ 1122083 h 3037503"/>
                                                                                          <a:gd name="connsiteX75" fmla="*/ 737315 w 1359639"/>
                                                                                          <a:gd name="connsiteY75" fmla="*/ 1141133 h 3037503"/>
                                                                                          <a:gd name="connsiteX76" fmla="*/ 724615 w 1359639"/>
                                                                                          <a:gd name="connsiteY76" fmla="*/ 1191933 h 3037503"/>
                                                                                          <a:gd name="connsiteX77" fmla="*/ 724615 w 1359639"/>
                                                                                          <a:gd name="connsiteY77" fmla="*/ 1255433 h 3037503"/>
                                                                                          <a:gd name="connsiteX78" fmla="*/ 724615 w 1359639"/>
                                                                                          <a:gd name="connsiteY78" fmla="*/ 1331633 h 3037503"/>
                                                                                          <a:gd name="connsiteX79" fmla="*/ 743665 w 1359639"/>
                                                                                          <a:gd name="connsiteY79" fmla="*/ 1388783 h 3037503"/>
                                                                                          <a:gd name="connsiteX80" fmla="*/ 756365 w 1359639"/>
                                                                                          <a:gd name="connsiteY80" fmla="*/ 1414183 h 3037503"/>
                                                                                          <a:gd name="connsiteX81" fmla="*/ 767211 w 1359639"/>
                                                                                          <a:gd name="connsiteY81" fmla="*/ 1433233 h 3037503"/>
                                                                                          <a:gd name="connsiteX82" fmla="*/ 770778 w 1359639"/>
                                                                                          <a:gd name="connsiteY82" fmla="*/ 1447520 h 3037503"/>
                                                                                          <a:gd name="connsiteX83" fmla="*/ 759005 w 1359639"/>
                                                                                          <a:gd name="connsiteY83" fmla="*/ 1449108 h 3037503"/>
                                                                                          <a:gd name="connsiteX84" fmla="*/ 759361 w 1359639"/>
                                                                                          <a:gd name="connsiteY84" fmla="*/ 1458633 h 3037503"/>
                                                                                          <a:gd name="connsiteX85" fmla="*/ 769065 w 1359639"/>
                                                                                          <a:gd name="connsiteY85" fmla="*/ 1484033 h 3037503"/>
                                                                                          <a:gd name="connsiteX86" fmla="*/ 769065 w 1359639"/>
                                                                                          <a:gd name="connsiteY86" fmla="*/ 1484033 h 3037503"/>
                                                                                          <a:gd name="connsiteX87" fmla="*/ 769065 w 1359639"/>
                                                                                          <a:gd name="connsiteY87" fmla="*/ 1522133 h 3037503"/>
                                                                                          <a:gd name="connsiteX88" fmla="*/ 686515 w 1359639"/>
                                                                                          <a:gd name="connsiteY88" fmla="*/ 1484033 h 3037503"/>
                                                                                          <a:gd name="connsiteX89" fmla="*/ 591265 w 1359639"/>
                                                                                          <a:gd name="connsiteY89" fmla="*/ 1534833 h 3037503"/>
                                                                                          <a:gd name="connsiteX90" fmla="*/ 483315 w 1359639"/>
                                                                                          <a:gd name="connsiteY90" fmla="*/ 1693583 h 3037503"/>
                                                                                          <a:gd name="connsiteX91" fmla="*/ 476965 w 1359639"/>
                                                                                          <a:gd name="connsiteY91" fmla="*/ 1807883 h 3037503"/>
                                                                                          <a:gd name="connsiteX92" fmla="*/ 502365 w 1359639"/>
                                                                                          <a:gd name="connsiteY92" fmla="*/ 1928533 h 3037503"/>
                                                                                          <a:gd name="connsiteX93" fmla="*/ 502365 w 1359639"/>
                                                                                          <a:gd name="connsiteY93" fmla="*/ 2068233 h 3037503"/>
                                                                                          <a:gd name="connsiteX94" fmla="*/ 502365 w 1359639"/>
                                                                                          <a:gd name="connsiteY94" fmla="*/ 2246033 h 3037503"/>
                                                                                          <a:gd name="connsiteX95" fmla="*/ 502365 w 1359639"/>
                                                                                          <a:gd name="connsiteY95" fmla="*/ 2404783 h 3037503"/>
                                                                                          <a:gd name="connsiteX96" fmla="*/ 502365 w 1359639"/>
                                                                                          <a:gd name="connsiteY96" fmla="*/ 2538133 h 3037503"/>
                                                                                          <a:gd name="connsiteX97" fmla="*/ 515065 w 1359639"/>
                                                                                          <a:gd name="connsiteY97" fmla="*/ 2627033 h 3037503"/>
                                                                                          <a:gd name="connsiteX98" fmla="*/ 584915 w 1359639"/>
                                                                                          <a:gd name="connsiteY98" fmla="*/ 2639733 h 3037503"/>
                                                                                          <a:gd name="connsiteX99" fmla="*/ 661115 w 1359639"/>
                                                                                          <a:gd name="connsiteY99" fmla="*/ 2614333 h 3037503"/>
                                                                                          <a:gd name="connsiteX100" fmla="*/ 699215 w 1359639"/>
                                                                                          <a:gd name="connsiteY100" fmla="*/ 2563533 h 3037503"/>
                                                                                          <a:gd name="connsiteX101" fmla="*/ 712153 w 1359639"/>
                                                                                          <a:gd name="connsiteY101" fmla="*/ 2550833 h 3037503"/>
                                                                                          <a:gd name="connsiteX102" fmla="*/ 765267 w 1359639"/>
                                                                                          <a:gd name="connsiteY102" fmla="*/ 2580732 h 3037503"/>
                                                                                          <a:gd name="connsiteX103" fmla="*/ 817242 w 1359639"/>
                                                                                          <a:gd name="connsiteY103" fmla="*/ 2607780 h 3037503"/>
                                                                                          <a:gd name="connsiteX104" fmla="*/ 824216 w 1359639"/>
                                                                                          <a:gd name="connsiteY104" fmla="*/ 2614143 h 3037503"/>
                                                                                          <a:gd name="connsiteX105" fmla="*/ 832565 w 1359639"/>
                                                                                          <a:gd name="connsiteY105" fmla="*/ 2595283 h 3037503"/>
                                                                                          <a:gd name="connsiteX106" fmla="*/ 837729 w 1359639"/>
                                                                                          <a:gd name="connsiteY106" fmla="*/ 2583922 h 3037503"/>
                                                                                          <a:gd name="connsiteX107" fmla="*/ 889879 w 1359639"/>
                                                                                          <a:gd name="connsiteY107" fmla="*/ 2604563 h 3037503"/>
                                                                                          <a:gd name="connsiteX108" fmla="*/ 1017817 w 1359639"/>
                                                                                          <a:gd name="connsiteY108" fmla="*/ 2697645 h 3037503"/>
                                                                                          <a:gd name="connsiteX109" fmla="*/ 1051294 w 1359639"/>
                                                                                          <a:gd name="connsiteY109" fmla="*/ 2717861 h 3037503"/>
                                                                                          <a:gd name="connsiteX110" fmla="*/ 1041684 w 1359639"/>
                                                                                          <a:gd name="connsiteY110" fmla="*/ 2666593 h 3037503"/>
                                                                                          <a:gd name="connsiteX111" fmla="*/ 1023065 w 1359639"/>
                                                                                          <a:gd name="connsiteY111" fmla="*/ 2627033 h 3037503"/>
                                                                                          <a:gd name="connsiteX112" fmla="*/ 1024311 w 1359639"/>
                                                                                          <a:gd name="connsiteY112" fmla="*/ 2613167 h 3037503"/>
                                                                                          <a:gd name="connsiteX113" fmla="*/ 1067093 w 1359639"/>
                                                                                          <a:gd name="connsiteY113" fmla="*/ 2619904 h 3037503"/>
                                                                                          <a:gd name="connsiteX114" fmla="*/ 1164990 w 1359639"/>
                                                                                          <a:gd name="connsiteY114" fmla="*/ 2662234 h 3037503"/>
                                                                                          <a:gd name="connsiteX115" fmla="*/ 1242691 w 1359639"/>
                                                                                          <a:gd name="connsiteY115" fmla="*/ 2715730 h 3037503"/>
                                                                                          <a:gd name="connsiteX116" fmla="*/ 1284224 w 1359639"/>
                                                                                          <a:gd name="connsiteY116" fmla="*/ 2793908 h 3037503"/>
                                                                                          <a:gd name="connsiteX117" fmla="*/ 1355232 w 1359639"/>
                                                                                          <a:gd name="connsiteY117" fmla="*/ 3027990 h 3037503"/>
                                                                                          <a:gd name="connsiteX0" fmla="*/ 1355232 w 1359639"/>
                                                                                          <a:gd name="connsiteY0" fmla="*/ 3027990 h 3037503"/>
                                                                                          <a:gd name="connsiteX1" fmla="*/ 1145187 w 1359639"/>
                                                                                          <a:gd name="connsiteY1" fmla="*/ 2917666 h 3037503"/>
                                                                                          <a:gd name="connsiteX2" fmla="*/ 1035294 w 1359639"/>
                                                                                          <a:gd name="connsiteY2" fmla="*/ 2872671 h 3037503"/>
                                                                                          <a:gd name="connsiteX3" fmla="*/ 1016715 w 1359639"/>
                                                                                          <a:gd name="connsiteY3" fmla="*/ 2900083 h 3037503"/>
                                                                                          <a:gd name="connsiteX4" fmla="*/ 1027418 w 1359639"/>
                                                                                          <a:gd name="connsiteY4" fmla="*/ 2908455 h 3037503"/>
                                                                                          <a:gd name="connsiteX5" fmla="*/ 1022566 w 1359639"/>
                                                                                          <a:gd name="connsiteY5" fmla="*/ 2896549 h 3037503"/>
                                                                                          <a:gd name="connsiteX6" fmla="*/ 1034618 w 1359639"/>
                                                                                          <a:gd name="connsiteY6" fmla="*/ 2947198 h 3037503"/>
                                                                                          <a:gd name="connsiteX7" fmla="*/ 1042115 w 1359639"/>
                                                                                          <a:gd name="connsiteY7" fmla="*/ 3036608 h 3037503"/>
                                                                                          <a:gd name="connsiteX8" fmla="*/ 788115 w 1359639"/>
                                                                                          <a:gd name="connsiteY8" fmla="*/ 2887383 h 3037503"/>
                                                                                          <a:gd name="connsiteX9" fmla="*/ 391418 w 1359639"/>
                                                                                          <a:gd name="connsiteY9" fmla="*/ 2654021 h 3037503"/>
                                                                                          <a:gd name="connsiteX10" fmla="*/ 387367 w 1359639"/>
                                                                                          <a:gd name="connsiteY10" fmla="*/ 2688945 h 3037503"/>
                                                                                          <a:gd name="connsiteX11" fmla="*/ 349965 w 1359639"/>
                                                                                          <a:gd name="connsiteY11" fmla="*/ 2728633 h 3037503"/>
                                                                                          <a:gd name="connsiteX12" fmla="*/ 51515 w 1359639"/>
                                                                                          <a:gd name="connsiteY12" fmla="*/ 2595283 h 3037503"/>
                                                                                          <a:gd name="connsiteX13" fmla="*/ 38815 w 1359639"/>
                                                                                          <a:gd name="connsiteY13" fmla="*/ 2557183 h 3037503"/>
                                                                                          <a:gd name="connsiteX14" fmla="*/ 42921 w 1359639"/>
                                                                                          <a:gd name="connsiteY14" fmla="*/ 2512733 h 3037503"/>
                                                                                          <a:gd name="connsiteX15" fmla="*/ 48837 w 1359639"/>
                                                                                          <a:gd name="connsiteY15" fmla="*/ 2476284 h 3037503"/>
                                                                                          <a:gd name="connsiteX16" fmla="*/ 115015 w 1359639"/>
                                                                                          <a:gd name="connsiteY16" fmla="*/ 2284133 h 3037503"/>
                                                                                          <a:gd name="connsiteX17" fmla="*/ 216615 w 1359639"/>
                                                                                          <a:gd name="connsiteY17" fmla="*/ 1941233 h 3037503"/>
                                                                                          <a:gd name="connsiteX18" fmla="*/ 273765 w 1359639"/>
                                                                                          <a:gd name="connsiteY18" fmla="*/ 1801533 h 3037503"/>
                                                                                          <a:gd name="connsiteX19" fmla="*/ 254715 w 1359639"/>
                                                                                          <a:gd name="connsiteY19" fmla="*/ 1680883 h 3037503"/>
                                                                                          <a:gd name="connsiteX20" fmla="*/ 203915 w 1359639"/>
                                                                                          <a:gd name="connsiteY20" fmla="*/ 1611033 h 3037503"/>
                                                                                          <a:gd name="connsiteX21" fmla="*/ 64215 w 1359639"/>
                                                                                          <a:gd name="connsiteY21" fmla="*/ 1522133 h 3037503"/>
                                                                                          <a:gd name="connsiteX22" fmla="*/ 26115 w 1359639"/>
                                                                                          <a:gd name="connsiteY22" fmla="*/ 1464983 h 3037503"/>
                                                                                          <a:gd name="connsiteX23" fmla="*/ 715 w 1359639"/>
                                                                                          <a:gd name="connsiteY23" fmla="*/ 1420533 h 3037503"/>
                                                                                          <a:gd name="connsiteX24" fmla="*/ 13415 w 1359639"/>
                                                                                          <a:gd name="connsiteY24" fmla="*/ 1363383 h 3037503"/>
                                                                                          <a:gd name="connsiteX25" fmla="*/ 76915 w 1359639"/>
                                                                                          <a:gd name="connsiteY25" fmla="*/ 1318933 h 3037503"/>
                                                                                          <a:gd name="connsiteX26" fmla="*/ 274878 w 1359639"/>
                                                                                          <a:gd name="connsiteY26" fmla="*/ 1130525 h 3037503"/>
                                                                                          <a:gd name="connsiteX27" fmla="*/ 395530 w 1359639"/>
                                                                                          <a:gd name="connsiteY27" fmla="*/ 734697 h 3037503"/>
                                                                                          <a:gd name="connsiteX28" fmla="*/ 422861 w 1359639"/>
                                                                                          <a:gd name="connsiteY28" fmla="*/ 383354 h 3037503"/>
                                                                                          <a:gd name="connsiteX29" fmla="*/ 303496 w 1359639"/>
                                                                                          <a:gd name="connsiteY29" fmla="*/ 210019 h 3037503"/>
                                                                                          <a:gd name="connsiteX30" fmla="*/ 267415 w 1359639"/>
                                                                                          <a:gd name="connsiteY30" fmla="*/ 169583 h 3037503"/>
                                                                                          <a:gd name="connsiteX31" fmla="*/ 222965 w 1359639"/>
                                                                                          <a:gd name="connsiteY31" fmla="*/ 144183 h 3037503"/>
                                                                                          <a:gd name="connsiteX32" fmla="*/ 197565 w 1359639"/>
                                                                                          <a:gd name="connsiteY32" fmla="*/ 144183 h 3037503"/>
                                                                                          <a:gd name="connsiteX33" fmla="*/ 216615 w 1359639"/>
                                                                                          <a:gd name="connsiteY33" fmla="*/ 125133 h 3037503"/>
                                                                                          <a:gd name="connsiteX34" fmla="*/ 278260 w 1359639"/>
                                                                                          <a:gd name="connsiteY34" fmla="*/ 67983 h 3037503"/>
                                                                                          <a:gd name="connsiteX35" fmla="*/ 331363 w 1359639"/>
                                                                                          <a:gd name="connsiteY35" fmla="*/ 0 h 3037503"/>
                                                                                          <a:gd name="connsiteX36" fmla="*/ 388778 w 1359639"/>
                                                                                          <a:gd name="connsiteY36" fmla="*/ 37820 h 3037503"/>
                                                                                          <a:gd name="connsiteX37" fmla="*/ 513353 w 1359639"/>
                                                                                          <a:gd name="connsiteY37" fmla="*/ 220383 h 3037503"/>
                                                                                          <a:gd name="connsiteX38" fmla="*/ 583494 w 1359639"/>
                                                                                          <a:gd name="connsiteY38" fmla="*/ 258124 h 3037503"/>
                                                                                          <a:gd name="connsiteX39" fmla="*/ 627522 w 1359639"/>
                                                                                          <a:gd name="connsiteY39" fmla="*/ 310076 h 3037503"/>
                                                                                          <a:gd name="connsiteX40" fmla="*/ 696420 w 1359639"/>
                                                                                          <a:gd name="connsiteY40" fmla="*/ 372934 h 3037503"/>
                                                                                          <a:gd name="connsiteX41" fmla="*/ 722406 w 1359639"/>
                                                                                          <a:gd name="connsiteY41" fmla="*/ 352200 h 3037503"/>
                                                                                          <a:gd name="connsiteX42" fmla="*/ 819508 w 1359639"/>
                                                                                          <a:gd name="connsiteY42" fmla="*/ 413371 h 3037503"/>
                                                                                          <a:gd name="connsiteX43" fmla="*/ 841342 w 1359639"/>
                                                                                          <a:gd name="connsiteY43" fmla="*/ 422789 h 3037503"/>
                                                                                          <a:gd name="connsiteX44" fmla="*/ 836489 w 1359639"/>
                                                                                          <a:gd name="connsiteY44" fmla="*/ 426073 h 3037503"/>
                                                                                          <a:gd name="connsiteX45" fmla="*/ 851615 w 1359639"/>
                                                                                          <a:gd name="connsiteY45" fmla="*/ 429020 h 3037503"/>
                                                                                          <a:gd name="connsiteX46" fmla="*/ 849651 w 1359639"/>
                                                                                          <a:gd name="connsiteY46" fmla="*/ 432308 h 3037503"/>
                                                                                          <a:gd name="connsiteX47" fmla="*/ 861049 w 1359639"/>
                                                                                          <a:gd name="connsiteY47" fmla="*/ 430185 h 3037503"/>
                                                                                          <a:gd name="connsiteX48" fmla="*/ 858558 w 1359639"/>
                                                                                          <a:gd name="connsiteY48" fmla="*/ 417961 h 3037503"/>
                                                                                          <a:gd name="connsiteX49" fmla="*/ 866982 w 1359639"/>
                                                                                          <a:gd name="connsiteY49" fmla="*/ 418021 h 3037503"/>
                                                                                          <a:gd name="connsiteX50" fmla="*/ 710002 w 1359639"/>
                                                                                          <a:gd name="connsiteY50" fmla="*/ 193396 h 3037503"/>
                                                                                          <a:gd name="connsiteX51" fmla="*/ 690594 w 1359639"/>
                                                                                          <a:gd name="connsiteY51" fmla="*/ 186251 h 3037503"/>
                                                                                          <a:gd name="connsiteX52" fmla="*/ 673613 w 1359639"/>
                                                                                          <a:gd name="connsiteY52" fmla="*/ 171964 h 3037503"/>
                                                                                          <a:gd name="connsiteX53" fmla="*/ 663910 w 1359639"/>
                                                                                          <a:gd name="connsiteY53" fmla="*/ 152914 h 3037503"/>
                                                                                          <a:gd name="connsiteX54" fmla="*/ 649160 w 1359639"/>
                                                                                          <a:gd name="connsiteY54" fmla="*/ 104652 h 3037503"/>
                                                                                          <a:gd name="connsiteX55" fmla="*/ 676037 w 1359639"/>
                                                                                          <a:gd name="connsiteY55" fmla="*/ 110053 h 3037503"/>
                                                                                          <a:gd name="connsiteX56" fmla="*/ 693020 w 1359639"/>
                                                                                          <a:gd name="connsiteY56" fmla="*/ 129101 h 3037503"/>
                                                                                          <a:gd name="connsiteX57" fmla="*/ 773071 w 1359639"/>
                                                                                          <a:gd name="connsiteY57" fmla="*/ 195776 h 3037503"/>
                                                                                          <a:gd name="connsiteX58" fmla="*/ 872529 w 1359639"/>
                                                                                          <a:gd name="connsiteY58" fmla="*/ 255308 h 3037503"/>
                                                                                          <a:gd name="connsiteX59" fmla="*/ 901640 w 1359639"/>
                                                                                          <a:gd name="connsiteY59" fmla="*/ 260070 h 3037503"/>
                                                                                          <a:gd name="connsiteX60" fmla="*/ 953204 w 1359639"/>
                                                                                          <a:gd name="connsiteY60" fmla="*/ 347058 h 3037503"/>
                                                                                          <a:gd name="connsiteX61" fmla="*/ 983233 w 1359639"/>
                                                                                          <a:gd name="connsiteY61" fmla="*/ 398658 h 3037503"/>
                                                                                          <a:gd name="connsiteX62" fmla="*/ 1010489 w 1359639"/>
                                                                                          <a:gd name="connsiteY62" fmla="*/ 444855 h 3037503"/>
                                                                                          <a:gd name="connsiteX63" fmla="*/ 1042115 w 1359639"/>
                                                                                          <a:gd name="connsiteY63" fmla="*/ 525183 h 3037503"/>
                                                                                          <a:gd name="connsiteX64" fmla="*/ 1073865 w 1359639"/>
                                                                                          <a:gd name="connsiteY64" fmla="*/ 544233 h 3037503"/>
                                                                                          <a:gd name="connsiteX65" fmla="*/ 1144837 w 1359639"/>
                                                                                          <a:gd name="connsiteY65" fmla="*/ 642403 h 3037503"/>
                                                                                          <a:gd name="connsiteX66" fmla="*/ 1194799 w 1359639"/>
                                                                                          <a:gd name="connsiteY66" fmla="*/ 679567 h 3037503"/>
                                                                                          <a:gd name="connsiteX67" fmla="*/ 1213565 w 1359639"/>
                                                                                          <a:gd name="connsiteY67" fmla="*/ 722033 h 3037503"/>
                                                                                          <a:gd name="connsiteX68" fmla="*/ 1213565 w 1359639"/>
                                                                                          <a:gd name="connsiteY68" fmla="*/ 791883 h 3037503"/>
                                                                                          <a:gd name="connsiteX69" fmla="*/ 1213565 w 1359639"/>
                                                                                          <a:gd name="connsiteY69" fmla="*/ 944283 h 3037503"/>
                                                                                          <a:gd name="connsiteX70" fmla="*/ 1219915 w 1359639"/>
                                                                                          <a:gd name="connsiteY70" fmla="*/ 1058583 h 3037503"/>
                                                                                          <a:gd name="connsiteX71" fmla="*/ 1207215 w 1359639"/>
                                                                                          <a:gd name="connsiteY71" fmla="*/ 1096683 h 3037503"/>
                                                                                          <a:gd name="connsiteX72" fmla="*/ 1004015 w 1359639"/>
                                                                                          <a:gd name="connsiteY72" fmla="*/ 1122083 h 3037503"/>
                                                                                          <a:gd name="connsiteX73" fmla="*/ 902415 w 1359639"/>
                                                                                          <a:gd name="connsiteY73" fmla="*/ 1122083 h 3037503"/>
                                                                                          <a:gd name="connsiteX74" fmla="*/ 794465 w 1359639"/>
                                                                                          <a:gd name="connsiteY74" fmla="*/ 1122083 h 3037503"/>
                                                                                          <a:gd name="connsiteX75" fmla="*/ 737315 w 1359639"/>
                                                                                          <a:gd name="connsiteY75" fmla="*/ 1141133 h 3037503"/>
                                                                                          <a:gd name="connsiteX76" fmla="*/ 724615 w 1359639"/>
                                                                                          <a:gd name="connsiteY76" fmla="*/ 1191933 h 3037503"/>
                                                                                          <a:gd name="connsiteX77" fmla="*/ 724615 w 1359639"/>
                                                                                          <a:gd name="connsiteY77" fmla="*/ 1255433 h 3037503"/>
                                                                                          <a:gd name="connsiteX78" fmla="*/ 724615 w 1359639"/>
                                                                                          <a:gd name="connsiteY78" fmla="*/ 1331633 h 3037503"/>
                                                                                          <a:gd name="connsiteX79" fmla="*/ 743665 w 1359639"/>
                                                                                          <a:gd name="connsiteY79" fmla="*/ 1388783 h 3037503"/>
                                                                                          <a:gd name="connsiteX80" fmla="*/ 756365 w 1359639"/>
                                                                                          <a:gd name="connsiteY80" fmla="*/ 1414183 h 3037503"/>
                                                                                          <a:gd name="connsiteX81" fmla="*/ 767211 w 1359639"/>
                                                                                          <a:gd name="connsiteY81" fmla="*/ 1433233 h 3037503"/>
                                                                                          <a:gd name="connsiteX82" fmla="*/ 770778 w 1359639"/>
                                                                                          <a:gd name="connsiteY82" fmla="*/ 1447520 h 3037503"/>
                                                                                          <a:gd name="connsiteX83" fmla="*/ 759005 w 1359639"/>
                                                                                          <a:gd name="connsiteY83" fmla="*/ 1449108 h 3037503"/>
                                                                                          <a:gd name="connsiteX84" fmla="*/ 759361 w 1359639"/>
                                                                                          <a:gd name="connsiteY84" fmla="*/ 1458633 h 3037503"/>
                                                                                          <a:gd name="connsiteX85" fmla="*/ 769065 w 1359639"/>
                                                                                          <a:gd name="connsiteY85" fmla="*/ 1484033 h 3037503"/>
                                                                                          <a:gd name="connsiteX86" fmla="*/ 769065 w 1359639"/>
                                                                                          <a:gd name="connsiteY86" fmla="*/ 1484033 h 3037503"/>
                                                                                          <a:gd name="connsiteX87" fmla="*/ 769065 w 1359639"/>
                                                                                          <a:gd name="connsiteY87" fmla="*/ 1522133 h 3037503"/>
                                                                                          <a:gd name="connsiteX88" fmla="*/ 686515 w 1359639"/>
                                                                                          <a:gd name="connsiteY88" fmla="*/ 1484033 h 3037503"/>
                                                                                          <a:gd name="connsiteX89" fmla="*/ 591265 w 1359639"/>
                                                                                          <a:gd name="connsiteY89" fmla="*/ 1534833 h 3037503"/>
                                                                                          <a:gd name="connsiteX90" fmla="*/ 483315 w 1359639"/>
                                                                                          <a:gd name="connsiteY90" fmla="*/ 1693583 h 3037503"/>
                                                                                          <a:gd name="connsiteX91" fmla="*/ 476965 w 1359639"/>
                                                                                          <a:gd name="connsiteY91" fmla="*/ 1807883 h 3037503"/>
                                                                                          <a:gd name="connsiteX92" fmla="*/ 502365 w 1359639"/>
                                                                                          <a:gd name="connsiteY92" fmla="*/ 1928533 h 3037503"/>
                                                                                          <a:gd name="connsiteX93" fmla="*/ 502365 w 1359639"/>
                                                                                          <a:gd name="connsiteY93" fmla="*/ 2068233 h 3037503"/>
                                                                                          <a:gd name="connsiteX94" fmla="*/ 502365 w 1359639"/>
                                                                                          <a:gd name="connsiteY94" fmla="*/ 2246033 h 3037503"/>
                                                                                          <a:gd name="connsiteX95" fmla="*/ 502365 w 1359639"/>
                                                                                          <a:gd name="connsiteY95" fmla="*/ 2404783 h 3037503"/>
                                                                                          <a:gd name="connsiteX96" fmla="*/ 502365 w 1359639"/>
                                                                                          <a:gd name="connsiteY96" fmla="*/ 2538133 h 3037503"/>
                                                                                          <a:gd name="connsiteX97" fmla="*/ 515065 w 1359639"/>
                                                                                          <a:gd name="connsiteY97" fmla="*/ 2627033 h 3037503"/>
                                                                                          <a:gd name="connsiteX98" fmla="*/ 584915 w 1359639"/>
                                                                                          <a:gd name="connsiteY98" fmla="*/ 2639733 h 3037503"/>
                                                                                          <a:gd name="connsiteX99" fmla="*/ 661115 w 1359639"/>
                                                                                          <a:gd name="connsiteY99" fmla="*/ 2614333 h 3037503"/>
                                                                                          <a:gd name="connsiteX100" fmla="*/ 699215 w 1359639"/>
                                                                                          <a:gd name="connsiteY100" fmla="*/ 2563533 h 3037503"/>
                                                                                          <a:gd name="connsiteX101" fmla="*/ 712153 w 1359639"/>
                                                                                          <a:gd name="connsiteY101" fmla="*/ 2550833 h 3037503"/>
                                                                                          <a:gd name="connsiteX102" fmla="*/ 765267 w 1359639"/>
                                                                                          <a:gd name="connsiteY102" fmla="*/ 2580732 h 3037503"/>
                                                                                          <a:gd name="connsiteX103" fmla="*/ 817242 w 1359639"/>
                                                                                          <a:gd name="connsiteY103" fmla="*/ 2607780 h 3037503"/>
                                                                                          <a:gd name="connsiteX104" fmla="*/ 824216 w 1359639"/>
                                                                                          <a:gd name="connsiteY104" fmla="*/ 2614143 h 3037503"/>
                                                                                          <a:gd name="connsiteX105" fmla="*/ 832565 w 1359639"/>
                                                                                          <a:gd name="connsiteY105" fmla="*/ 2595283 h 3037503"/>
                                                                                          <a:gd name="connsiteX106" fmla="*/ 837729 w 1359639"/>
                                                                                          <a:gd name="connsiteY106" fmla="*/ 2583922 h 3037503"/>
                                                                                          <a:gd name="connsiteX107" fmla="*/ 889879 w 1359639"/>
                                                                                          <a:gd name="connsiteY107" fmla="*/ 2604563 h 3037503"/>
                                                                                          <a:gd name="connsiteX108" fmla="*/ 1017817 w 1359639"/>
                                                                                          <a:gd name="connsiteY108" fmla="*/ 2697645 h 3037503"/>
                                                                                          <a:gd name="connsiteX109" fmla="*/ 1051294 w 1359639"/>
                                                                                          <a:gd name="connsiteY109" fmla="*/ 2717861 h 3037503"/>
                                                                                          <a:gd name="connsiteX110" fmla="*/ 1041684 w 1359639"/>
                                                                                          <a:gd name="connsiteY110" fmla="*/ 2666593 h 3037503"/>
                                                                                          <a:gd name="connsiteX111" fmla="*/ 1023065 w 1359639"/>
                                                                                          <a:gd name="connsiteY111" fmla="*/ 2627033 h 3037503"/>
                                                                                          <a:gd name="connsiteX112" fmla="*/ 1024311 w 1359639"/>
                                                                                          <a:gd name="connsiteY112" fmla="*/ 2613167 h 3037503"/>
                                                                                          <a:gd name="connsiteX113" fmla="*/ 1067093 w 1359639"/>
                                                                                          <a:gd name="connsiteY113" fmla="*/ 2619904 h 3037503"/>
                                                                                          <a:gd name="connsiteX114" fmla="*/ 1164990 w 1359639"/>
                                                                                          <a:gd name="connsiteY114" fmla="*/ 2662234 h 3037503"/>
                                                                                          <a:gd name="connsiteX115" fmla="*/ 1242691 w 1359639"/>
                                                                                          <a:gd name="connsiteY115" fmla="*/ 2715730 h 3037503"/>
                                                                                          <a:gd name="connsiteX116" fmla="*/ 1284224 w 1359639"/>
                                                                                          <a:gd name="connsiteY116" fmla="*/ 2793908 h 3037503"/>
                                                                                          <a:gd name="connsiteX117" fmla="*/ 1355232 w 1359639"/>
                                                                                          <a:gd name="connsiteY117" fmla="*/ 3027990 h 3037503"/>
                                                                                          <a:gd name="connsiteX0" fmla="*/ 1355232 w 1359639"/>
                                                                                          <a:gd name="connsiteY0" fmla="*/ 3027990 h 3037503"/>
                                                                                          <a:gd name="connsiteX1" fmla="*/ 1145187 w 1359639"/>
                                                                                          <a:gd name="connsiteY1" fmla="*/ 2917666 h 3037503"/>
                                                                                          <a:gd name="connsiteX2" fmla="*/ 1035294 w 1359639"/>
                                                                                          <a:gd name="connsiteY2" fmla="*/ 2872671 h 3037503"/>
                                                                                          <a:gd name="connsiteX3" fmla="*/ 1016715 w 1359639"/>
                                                                                          <a:gd name="connsiteY3" fmla="*/ 2900083 h 3037503"/>
                                                                                          <a:gd name="connsiteX4" fmla="*/ 1027418 w 1359639"/>
                                                                                          <a:gd name="connsiteY4" fmla="*/ 2908455 h 3037503"/>
                                                                                          <a:gd name="connsiteX5" fmla="*/ 1022566 w 1359639"/>
                                                                                          <a:gd name="connsiteY5" fmla="*/ 2896549 h 3037503"/>
                                                                                          <a:gd name="connsiteX6" fmla="*/ 1034618 w 1359639"/>
                                                                                          <a:gd name="connsiteY6" fmla="*/ 2947198 h 3037503"/>
                                                                                          <a:gd name="connsiteX7" fmla="*/ 1042115 w 1359639"/>
                                                                                          <a:gd name="connsiteY7" fmla="*/ 3036608 h 3037503"/>
                                                                                          <a:gd name="connsiteX8" fmla="*/ 788115 w 1359639"/>
                                                                                          <a:gd name="connsiteY8" fmla="*/ 2887383 h 3037503"/>
                                                                                          <a:gd name="connsiteX9" fmla="*/ 391418 w 1359639"/>
                                                                                          <a:gd name="connsiteY9" fmla="*/ 2654021 h 3037503"/>
                                                                                          <a:gd name="connsiteX10" fmla="*/ 387367 w 1359639"/>
                                                                                          <a:gd name="connsiteY10" fmla="*/ 2688945 h 3037503"/>
                                                                                          <a:gd name="connsiteX11" fmla="*/ 349965 w 1359639"/>
                                                                                          <a:gd name="connsiteY11" fmla="*/ 2728633 h 3037503"/>
                                                                                          <a:gd name="connsiteX12" fmla="*/ 51515 w 1359639"/>
                                                                                          <a:gd name="connsiteY12" fmla="*/ 2595283 h 3037503"/>
                                                                                          <a:gd name="connsiteX13" fmla="*/ 38815 w 1359639"/>
                                                                                          <a:gd name="connsiteY13" fmla="*/ 2557183 h 3037503"/>
                                                                                          <a:gd name="connsiteX14" fmla="*/ 42921 w 1359639"/>
                                                                                          <a:gd name="connsiteY14" fmla="*/ 2512733 h 3037503"/>
                                                                                          <a:gd name="connsiteX15" fmla="*/ 48837 w 1359639"/>
                                                                                          <a:gd name="connsiteY15" fmla="*/ 2476284 h 3037503"/>
                                                                                          <a:gd name="connsiteX16" fmla="*/ 115015 w 1359639"/>
                                                                                          <a:gd name="connsiteY16" fmla="*/ 2284133 h 3037503"/>
                                                                                          <a:gd name="connsiteX17" fmla="*/ 216615 w 1359639"/>
                                                                                          <a:gd name="connsiteY17" fmla="*/ 1941233 h 3037503"/>
                                                                                          <a:gd name="connsiteX18" fmla="*/ 273765 w 1359639"/>
                                                                                          <a:gd name="connsiteY18" fmla="*/ 1801533 h 3037503"/>
                                                                                          <a:gd name="connsiteX19" fmla="*/ 254715 w 1359639"/>
                                                                                          <a:gd name="connsiteY19" fmla="*/ 1680883 h 3037503"/>
                                                                                          <a:gd name="connsiteX20" fmla="*/ 203915 w 1359639"/>
                                                                                          <a:gd name="connsiteY20" fmla="*/ 1611033 h 3037503"/>
                                                                                          <a:gd name="connsiteX21" fmla="*/ 64215 w 1359639"/>
                                                                                          <a:gd name="connsiteY21" fmla="*/ 1522133 h 3037503"/>
                                                                                          <a:gd name="connsiteX22" fmla="*/ 26115 w 1359639"/>
                                                                                          <a:gd name="connsiteY22" fmla="*/ 1464983 h 3037503"/>
                                                                                          <a:gd name="connsiteX23" fmla="*/ 715 w 1359639"/>
                                                                                          <a:gd name="connsiteY23" fmla="*/ 1420533 h 3037503"/>
                                                                                          <a:gd name="connsiteX24" fmla="*/ 13415 w 1359639"/>
                                                                                          <a:gd name="connsiteY24" fmla="*/ 1363383 h 3037503"/>
                                                                                          <a:gd name="connsiteX25" fmla="*/ 76915 w 1359639"/>
                                                                                          <a:gd name="connsiteY25" fmla="*/ 1318933 h 3037503"/>
                                                                                          <a:gd name="connsiteX26" fmla="*/ 274878 w 1359639"/>
                                                                                          <a:gd name="connsiteY26" fmla="*/ 1130525 h 3037503"/>
                                                                                          <a:gd name="connsiteX27" fmla="*/ 395530 w 1359639"/>
                                                                                          <a:gd name="connsiteY27" fmla="*/ 734697 h 3037503"/>
                                                                                          <a:gd name="connsiteX28" fmla="*/ 422861 w 1359639"/>
                                                                                          <a:gd name="connsiteY28" fmla="*/ 383354 h 3037503"/>
                                                                                          <a:gd name="connsiteX29" fmla="*/ 303496 w 1359639"/>
                                                                                          <a:gd name="connsiteY29" fmla="*/ 210019 h 3037503"/>
                                                                                          <a:gd name="connsiteX30" fmla="*/ 267415 w 1359639"/>
                                                                                          <a:gd name="connsiteY30" fmla="*/ 169583 h 3037503"/>
                                                                                          <a:gd name="connsiteX31" fmla="*/ 222965 w 1359639"/>
                                                                                          <a:gd name="connsiteY31" fmla="*/ 144183 h 3037503"/>
                                                                                          <a:gd name="connsiteX32" fmla="*/ 216615 w 1359639"/>
                                                                                          <a:gd name="connsiteY32" fmla="*/ 125133 h 3037503"/>
                                                                                          <a:gd name="connsiteX33" fmla="*/ 278260 w 1359639"/>
                                                                                          <a:gd name="connsiteY33" fmla="*/ 67983 h 3037503"/>
                                                                                          <a:gd name="connsiteX34" fmla="*/ 331363 w 1359639"/>
                                                                                          <a:gd name="connsiteY34" fmla="*/ 0 h 3037503"/>
                                                                                          <a:gd name="connsiteX35" fmla="*/ 388778 w 1359639"/>
                                                                                          <a:gd name="connsiteY35" fmla="*/ 37820 h 3037503"/>
                                                                                          <a:gd name="connsiteX36" fmla="*/ 513353 w 1359639"/>
                                                                                          <a:gd name="connsiteY36" fmla="*/ 220383 h 3037503"/>
                                                                                          <a:gd name="connsiteX37" fmla="*/ 583494 w 1359639"/>
                                                                                          <a:gd name="connsiteY37" fmla="*/ 258124 h 3037503"/>
                                                                                          <a:gd name="connsiteX38" fmla="*/ 627522 w 1359639"/>
                                                                                          <a:gd name="connsiteY38" fmla="*/ 310076 h 3037503"/>
                                                                                          <a:gd name="connsiteX39" fmla="*/ 696420 w 1359639"/>
                                                                                          <a:gd name="connsiteY39" fmla="*/ 372934 h 3037503"/>
                                                                                          <a:gd name="connsiteX40" fmla="*/ 722406 w 1359639"/>
                                                                                          <a:gd name="connsiteY40" fmla="*/ 352200 h 3037503"/>
                                                                                          <a:gd name="connsiteX41" fmla="*/ 819508 w 1359639"/>
                                                                                          <a:gd name="connsiteY41" fmla="*/ 413371 h 3037503"/>
                                                                                          <a:gd name="connsiteX42" fmla="*/ 841342 w 1359639"/>
                                                                                          <a:gd name="connsiteY42" fmla="*/ 422789 h 3037503"/>
                                                                                          <a:gd name="connsiteX43" fmla="*/ 836489 w 1359639"/>
                                                                                          <a:gd name="connsiteY43" fmla="*/ 426073 h 3037503"/>
                                                                                          <a:gd name="connsiteX44" fmla="*/ 851615 w 1359639"/>
                                                                                          <a:gd name="connsiteY44" fmla="*/ 429020 h 3037503"/>
                                                                                          <a:gd name="connsiteX45" fmla="*/ 849651 w 1359639"/>
                                                                                          <a:gd name="connsiteY45" fmla="*/ 432308 h 3037503"/>
                                                                                          <a:gd name="connsiteX46" fmla="*/ 861049 w 1359639"/>
                                                                                          <a:gd name="connsiteY46" fmla="*/ 430185 h 3037503"/>
                                                                                          <a:gd name="connsiteX47" fmla="*/ 858558 w 1359639"/>
                                                                                          <a:gd name="connsiteY47" fmla="*/ 417961 h 3037503"/>
                                                                                          <a:gd name="connsiteX48" fmla="*/ 866982 w 1359639"/>
                                                                                          <a:gd name="connsiteY48" fmla="*/ 418021 h 3037503"/>
                                                                                          <a:gd name="connsiteX49" fmla="*/ 710002 w 1359639"/>
                                                                                          <a:gd name="connsiteY49" fmla="*/ 193396 h 3037503"/>
                                                                                          <a:gd name="connsiteX50" fmla="*/ 690594 w 1359639"/>
                                                                                          <a:gd name="connsiteY50" fmla="*/ 186251 h 3037503"/>
                                                                                          <a:gd name="connsiteX51" fmla="*/ 673613 w 1359639"/>
                                                                                          <a:gd name="connsiteY51" fmla="*/ 171964 h 3037503"/>
                                                                                          <a:gd name="connsiteX52" fmla="*/ 663910 w 1359639"/>
                                                                                          <a:gd name="connsiteY52" fmla="*/ 152914 h 3037503"/>
                                                                                          <a:gd name="connsiteX53" fmla="*/ 649160 w 1359639"/>
                                                                                          <a:gd name="connsiteY53" fmla="*/ 104652 h 3037503"/>
                                                                                          <a:gd name="connsiteX54" fmla="*/ 676037 w 1359639"/>
                                                                                          <a:gd name="connsiteY54" fmla="*/ 110053 h 3037503"/>
                                                                                          <a:gd name="connsiteX55" fmla="*/ 693020 w 1359639"/>
                                                                                          <a:gd name="connsiteY55" fmla="*/ 129101 h 3037503"/>
                                                                                          <a:gd name="connsiteX56" fmla="*/ 773071 w 1359639"/>
                                                                                          <a:gd name="connsiteY56" fmla="*/ 195776 h 3037503"/>
                                                                                          <a:gd name="connsiteX57" fmla="*/ 872529 w 1359639"/>
                                                                                          <a:gd name="connsiteY57" fmla="*/ 255308 h 3037503"/>
                                                                                          <a:gd name="connsiteX58" fmla="*/ 901640 w 1359639"/>
                                                                                          <a:gd name="connsiteY58" fmla="*/ 260070 h 3037503"/>
                                                                                          <a:gd name="connsiteX59" fmla="*/ 953204 w 1359639"/>
                                                                                          <a:gd name="connsiteY59" fmla="*/ 347058 h 3037503"/>
                                                                                          <a:gd name="connsiteX60" fmla="*/ 983233 w 1359639"/>
                                                                                          <a:gd name="connsiteY60" fmla="*/ 398658 h 3037503"/>
                                                                                          <a:gd name="connsiteX61" fmla="*/ 1010489 w 1359639"/>
                                                                                          <a:gd name="connsiteY61" fmla="*/ 444855 h 3037503"/>
                                                                                          <a:gd name="connsiteX62" fmla="*/ 1042115 w 1359639"/>
                                                                                          <a:gd name="connsiteY62" fmla="*/ 525183 h 3037503"/>
                                                                                          <a:gd name="connsiteX63" fmla="*/ 1073865 w 1359639"/>
                                                                                          <a:gd name="connsiteY63" fmla="*/ 544233 h 3037503"/>
                                                                                          <a:gd name="connsiteX64" fmla="*/ 1144837 w 1359639"/>
                                                                                          <a:gd name="connsiteY64" fmla="*/ 642403 h 3037503"/>
                                                                                          <a:gd name="connsiteX65" fmla="*/ 1194799 w 1359639"/>
                                                                                          <a:gd name="connsiteY65" fmla="*/ 679567 h 3037503"/>
                                                                                          <a:gd name="connsiteX66" fmla="*/ 1213565 w 1359639"/>
                                                                                          <a:gd name="connsiteY66" fmla="*/ 722033 h 3037503"/>
                                                                                          <a:gd name="connsiteX67" fmla="*/ 1213565 w 1359639"/>
                                                                                          <a:gd name="connsiteY67" fmla="*/ 791883 h 3037503"/>
                                                                                          <a:gd name="connsiteX68" fmla="*/ 1213565 w 1359639"/>
                                                                                          <a:gd name="connsiteY68" fmla="*/ 944283 h 3037503"/>
                                                                                          <a:gd name="connsiteX69" fmla="*/ 1219915 w 1359639"/>
                                                                                          <a:gd name="connsiteY69" fmla="*/ 1058583 h 3037503"/>
                                                                                          <a:gd name="connsiteX70" fmla="*/ 1207215 w 1359639"/>
                                                                                          <a:gd name="connsiteY70" fmla="*/ 1096683 h 3037503"/>
                                                                                          <a:gd name="connsiteX71" fmla="*/ 1004015 w 1359639"/>
                                                                                          <a:gd name="connsiteY71" fmla="*/ 1122083 h 3037503"/>
                                                                                          <a:gd name="connsiteX72" fmla="*/ 902415 w 1359639"/>
                                                                                          <a:gd name="connsiteY72" fmla="*/ 1122083 h 3037503"/>
                                                                                          <a:gd name="connsiteX73" fmla="*/ 794465 w 1359639"/>
                                                                                          <a:gd name="connsiteY73" fmla="*/ 1122083 h 3037503"/>
                                                                                          <a:gd name="connsiteX74" fmla="*/ 737315 w 1359639"/>
                                                                                          <a:gd name="connsiteY74" fmla="*/ 1141133 h 3037503"/>
                                                                                          <a:gd name="connsiteX75" fmla="*/ 724615 w 1359639"/>
                                                                                          <a:gd name="connsiteY75" fmla="*/ 1191933 h 3037503"/>
                                                                                          <a:gd name="connsiteX76" fmla="*/ 724615 w 1359639"/>
                                                                                          <a:gd name="connsiteY76" fmla="*/ 1255433 h 3037503"/>
                                                                                          <a:gd name="connsiteX77" fmla="*/ 724615 w 1359639"/>
                                                                                          <a:gd name="connsiteY77" fmla="*/ 1331633 h 3037503"/>
                                                                                          <a:gd name="connsiteX78" fmla="*/ 743665 w 1359639"/>
                                                                                          <a:gd name="connsiteY78" fmla="*/ 1388783 h 3037503"/>
                                                                                          <a:gd name="connsiteX79" fmla="*/ 756365 w 1359639"/>
                                                                                          <a:gd name="connsiteY79" fmla="*/ 1414183 h 3037503"/>
                                                                                          <a:gd name="connsiteX80" fmla="*/ 767211 w 1359639"/>
                                                                                          <a:gd name="connsiteY80" fmla="*/ 1433233 h 3037503"/>
                                                                                          <a:gd name="connsiteX81" fmla="*/ 770778 w 1359639"/>
                                                                                          <a:gd name="connsiteY81" fmla="*/ 1447520 h 3037503"/>
                                                                                          <a:gd name="connsiteX82" fmla="*/ 759005 w 1359639"/>
                                                                                          <a:gd name="connsiteY82" fmla="*/ 1449108 h 3037503"/>
                                                                                          <a:gd name="connsiteX83" fmla="*/ 759361 w 1359639"/>
                                                                                          <a:gd name="connsiteY83" fmla="*/ 1458633 h 3037503"/>
                                                                                          <a:gd name="connsiteX84" fmla="*/ 769065 w 1359639"/>
                                                                                          <a:gd name="connsiteY84" fmla="*/ 1484033 h 3037503"/>
                                                                                          <a:gd name="connsiteX85" fmla="*/ 769065 w 1359639"/>
                                                                                          <a:gd name="connsiteY85" fmla="*/ 1484033 h 3037503"/>
                                                                                          <a:gd name="connsiteX86" fmla="*/ 769065 w 1359639"/>
                                                                                          <a:gd name="connsiteY86" fmla="*/ 1522133 h 3037503"/>
                                                                                          <a:gd name="connsiteX87" fmla="*/ 686515 w 1359639"/>
                                                                                          <a:gd name="connsiteY87" fmla="*/ 1484033 h 3037503"/>
                                                                                          <a:gd name="connsiteX88" fmla="*/ 591265 w 1359639"/>
                                                                                          <a:gd name="connsiteY88" fmla="*/ 1534833 h 3037503"/>
                                                                                          <a:gd name="connsiteX89" fmla="*/ 483315 w 1359639"/>
                                                                                          <a:gd name="connsiteY89" fmla="*/ 1693583 h 3037503"/>
                                                                                          <a:gd name="connsiteX90" fmla="*/ 476965 w 1359639"/>
                                                                                          <a:gd name="connsiteY90" fmla="*/ 1807883 h 3037503"/>
                                                                                          <a:gd name="connsiteX91" fmla="*/ 502365 w 1359639"/>
                                                                                          <a:gd name="connsiteY91" fmla="*/ 1928533 h 3037503"/>
                                                                                          <a:gd name="connsiteX92" fmla="*/ 502365 w 1359639"/>
                                                                                          <a:gd name="connsiteY92" fmla="*/ 2068233 h 3037503"/>
                                                                                          <a:gd name="connsiteX93" fmla="*/ 502365 w 1359639"/>
                                                                                          <a:gd name="connsiteY93" fmla="*/ 2246033 h 3037503"/>
                                                                                          <a:gd name="connsiteX94" fmla="*/ 502365 w 1359639"/>
                                                                                          <a:gd name="connsiteY94" fmla="*/ 2404783 h 3037503"/>
                                                                                          <a:gd name="connsiteX95" fmla="*/ 502365 w 1359639"/>
                                                                                          <a:gd name="connsiteY95" fmla="*/ 2538133 h 3037503"/>
                                                                                          <a:gd name="connsiteX96" fmla="*/ 515065 w 1359639"/>
                                                                                          <a:gd name="connsiteY96" fmla="*/ 2627033 h 3037503"/>
                                                                                          <a:gd name="connsiteX97" fmla="*/ 584915 w 1359639"/>
                                                                                          <a:gd name="connsiteY97" fmla="*/ 2639733 h 3037503"/>
                                                                                          <a:gd name="connsiteX98" fmla="*/ 661115 w 1359639"/>
                                                                                          <a:gd name="connsiteY98" fmla="*/ 2614333 h 3037503"/>
                                                                                          <a:gd name="connsiteX99" fmla="*/ 699215 w 1359639"/>
                                                                                          <a:gd name="connsiteY99" fmla="*/ 2563533 h 3037503"/>
                                                                                          <a:gd name="connsiteX100" fmla="*/ 712153 w 1359639"/>
                                                                                          <a:gd name="connsiteY100" fmla="*/ 2550833 h 3037503"/>
                                                                                          <a:gd name="connsiteX101" fmla="*/ 765267 w 1359639"/>
                                                                                          <a:gd name="connsiteY101" fmla="*/ 2580732 h 3037503"/>
                                                                                          <a:gd name="connsiteX102" fmla="*/ 817242 w 1359639"/>
                                                                                          <a:gd name="connsiteY102" fmla="*/ 2607780 h 3037503"/>
                                                                                          <a:gd name="connsiteX103" fmla="*/ 824216 w 1359639"/>
                                                                                          <a:gd name="connsiteY103" fmla="*/ 2614143 h 3037503"/>
                                                                                          <a:gd name="connsiteX104" fmla="*/ 832565 w 1359639"/>
                                                                                          <a:gd name="connsiteY104" fmla="*/ 2595283 h 3037503"/>
                                                                                          <a:gd name="connsiteX105" fmla="*/ 837729 w 1359639"/>
                                                                                          <a:gd name="connsiteY105" fmla="*/ 2583922 h 3037503"/>
                                                                                          <a:gd name="connsiteX106" fmla="*/ 889879 w 1359639"/>
                                                                                          <a:gd name="connsiteY106" fmla="*/ 2604563 h 3037503"/>
                                                                                          <a:gd name="connsiteX107" fmla="*/ 1017817 w 1359639"/>
                                                                                          <a:gd name="connsiteY107" fmla="*/ 2697645 h 3037503"/>
                                                                                          <a:gd name="connsiteX108" fmla="*/ 1051294 w 1359639"/>
                                                                                          <a:gd name="connsiteY108" fmla="*/ 2717861 h 3037503"/>
                                                                                          <a:gd name="connsiteX109" fmla="*/ 1041684 w 1359639"/>
                                                                                          <a:gd name="connsiteY109" fmla="*/ 2666593 h 3037503"/>
                                                                                          <a:gd name="connsiteX110" fmla="*/ 1023065 w 1359639"/>
                                                                                          <a:gd name="connsiteY110" fmla="*/ 2627033 h 3037503"/>
                                                                                          <a:gd name="connsiteX111" fmla="*/ 1024311 w 1359639"/>
                                                                                          <a:gd name="connsiteY111" fmla="*/ 2613167 h 3037503"/>
                                                                                          <a:gd name="connsiteX112" fmla="*/ 1067093 w 1359639"/>
                                                                                          <a:gd name="connsiteY112" fmla="*/ 2619904 h 3037503"/>
                                                                                          <a:gd name="connsiteX113" fmla="*/ 1164990 w 1359639"/>
                                                                                          <a:gd name="connsiteY113" fmla="*/ 2662234 h 3037503"/>
                                                                                          <a:gd name="connsiteX114" fmla="*/ 1242691 w 1359639"/>
                                                                                          <a:gd name="connsiteY114" fmla="*/ 2715730 h 3037503"/>
                                                                                          <a:gd name="connsiteX115" fmla="*/ 1284224 w 1359639"/>
                                                                                          <a:gd name="connsiteY115" fmla="*/ 2793908 h 3037503"/>
                                                                                          <a:gd name="connsiteX116" fmla="*/ 1355232 w 1359639"/>
                                                                                          <a:gd name="connsiteY116" fmla="*/ 3027990 h 3037503"/>
                                                                                          <a:gd name="connsiteX0" fmla="*/ 1355232 w 1359639"/>
                                                                                          <a:gd name="connsiteY0" fmla="*/ 3027990 h 3037503"/>
                                                                                          <a:gd name="connsiteX1" fmla="*/ 1145187 w 1359639"/>
                                                                                          <a:gd name="connsiteY1" fmla="*/ 2917666 h 3037503"/>
                                                                                          <a:gd name="connsiteX2" fmla="*/ 1035294 w 1359639"/>
                                                                                          <a:gd name="connsiteY2" fmla="*/ 2872671 h 3037503"/>
                                                                                          <a:gd name="connsiteX3" fmla="*/ 1016715 w 1359639"/>
                                                                                          <a:gd name="connsiteY3" fmla="*/ 2900083 h 3037503"/>
                                                                                          <a:gd name="connsiteX4" fmla="*/ 1027418 w 1359639"/>
                                                                                          <a:gd name="connsiteY4" fmla="*/ 2908455 h 3037503"/>
                                                                                          <a:gd name="connsiteX5" fmla="*/ 1022566 w 1359639"/>
                                                                                          <a:gd name="connsiteY5" fmla="*/ 2896549 h 3037503"/>
                                                                                          <a:gd name="connsiteX6" fmla="*/ 1034618 w 1359639"/>
                                                                                          <a:gd name="connsiteY6" fmla="*/ 2947198 h 3037503"/>
                                                                                          <a:gd name="connsiteX7" fmla="*/ 1042115 w 1359639"/>
                                                                                          <a:gd name="connsiteY7" fmla="*/ 3036608 h 3037503"/>
                                                                                          <a:gd name="connsiteX8" fmla="*/ 788115 w 1359639"/>
                                                                                          <a:gd name="connsiteY8" fmla="*/ 2887383 h 3037503"/>
                                                                                          <a:gd name="connsiteX9" fmla="*/ 391418 w 1359639"/>
                                                                                          <a:gd name="connsiteY9" fmla="*/ 2654021 h 3037503"/>
                                                                                          <a:gd name="connsiteX10" fmla="*/ 387367 w 1359639"/>
                                                                                          <a:gd name="connsiteY10" fmla="*/ 2688945 h 3037503"/>
                                                                                          <a:gd name="connsiteX11" fmla="*/ 349965 w 1359639"/>
                                                                                          <a:gd name="connsiteY11" fmla="*/ 2728633 h 3037503"/>
                                                                                          <a:gd name="connsiteX12" fmla="*/ 51515 w 1359639"/>
                                                                                          <a:gd name="connsiteY12" fmla="*/ 2595283 h 3037503"/>
                                                                                          <a:gd name="connsiteX13" fmla="*/ 38815 w 1359639"/>
                                                                                          <a:gd name="connsiteY13" fmla="*/ 2557183 h 3037503"/>
                                                                                          <a:gd name="connsiteX14" fmla="*/ 42921 w 1359639"/>
                                                                                          <a:gd name="connsiteY14" fmla="*/ 2512733 h 3037503"/>
                                                                                          <a:gd name="connsiteX15" fmla="*/ 48837 w 1359639"/>
                                                                                          <a:gd name="connsiteY15" fmla="*/ 2476284 h 3037503"/>
                                                                                          <a:gd name="connsiteX16" fmla="*/ 115015 w 1359639"/>
                                                                                          <a:gd name="connsiteY16" fmla="*/ 2284133 h 3037503"/>
                                                                                          <a:gd name="connsiteX17" fmla="*/ 216615 w 1359639"/>
                                                                                          <a:gd name="connsiteY17" fmla="*/ 1941233 h 3037503"/>
                                                                                          <a:gd name="connsiteX18" fmla="*/ 273765 w 1359639"/>
                                                                                          <a:gd name="connsiteY18" fmla="*/ 1801533 h 3037503"/>
                                                                                          <a:gd name="connsiteX19" fmla="*/ 254715 w 1359639"/>
                                                                                          <a:gd name="connsiteY19" fmla="*/ 1680883 h 3037503"/>
                                                                                          <a:gd name="connsiteX20" fmla="*/ 203915 w 1359639"/>
                                                                                          <a:gd name="connsiteY20" fmla="*/ 1611033 h 3037503"/>
                                                                                          <a:gd name="connsiteX21" fmla="*/ 64215 w 1359639"/>
                                                                                          <a:gd name="connsiteY21" fmla="*/ 1522133 h 3037503"/>
                                                                                          <a:gd name="connsiteX22" fmla="*/ 26115 w 1359639"/>
                                                                                          <a:gd name="connsiteY22" fmla="*/ 1464983 h 3037503"/>
                                                                                          <a:gd name="connsiteX23" fmla="*/ 715 w 1359639"/>
                                                                                          <a:gd name="connsiteY23" fmla="*/ 1420533 h 3037503"/>
                                                                                          <a:gd name="connsiteX24" fmla="*/ 13415 w 1359639"/>
                                                                                          <a:gd name="connsiteY24" fmla="*/ 1363383 h 3037503"/>
                                                                                          <a:gd name="connsiteX25" fmla="*/ 76915 w 1359639"/>
                                                                                          <a:gd name="connsiteY25" fmla="*/ 1318933 h 3037503"/>
                                                                                          <a:gd name="connsiteX26" fmla="*/ 274878 w 1359639"/>
                                                                                          <a:gd name="connsiteY26" fmla="*/ 1130525 h 3037503"/>
                                                                                          <a:gd name="connsiteX27" fmla="*/ 395530 w 1359639"/>
                                                                                          <a:gd name="connsiteY27" fmla="*/ 734697 h 3037503"/>
                                                                                          <a:gd name="connsiteX28" fmla="*/ 422861 w 1359639"/>
                                                                                          <a:gd name="connsiteY28" fmla="*/ 383354 h 3037503"/>
                                                                                          <a:gd name="connsiteX29" fmla="*/ 303496 w 1359639"/>
                                                                                          <a:gd name="connsiteY29" fmla="*/ 210019 h 3037503"/>
                                                                                          <a:gd name="connsiteX30" fmla="*/ 267415 w 1359639"/>
                                                                                          <a:gd name="connsiteY30" fmla="*/ 169583 h 3037503"/>
                                                                                          <a:gd name="connsiteX31" fmla="*/ 216615 w 1359639"/>
                                                                                          <a:gd name="connsiteY31" fmla="*/ 125133 h 3037503"/>
                                                                                          <a:gd name="connsiteX32" fmla="*/ 278260 w 1359639"/>
                                                                                          <a:gd name="connsiteY32" fmla="*/ 67983 h 3037503"/>
                                                                                          <a:gd name="connsiteX33" fmla="*/ 331363 w 1359639"/>
                                                                                          <a:gd name="connsiteY33" fmla="*/ 0 h 3037503"/>
                                                                                          <a:gd name="connsiteX34" fmla="*/ 388778 w 1359639"/>
                                                                                          <a:gd name="connsiteY34" fmla="*/ 37820 h 3037503"/>
                                                                                          <a:gd name="connsiteX35" fmla="*/ 513353 w 1359639"/>
                                                                                          <a:gd name="connsiteY35" fmla="*/ 220383 h 3037503"/>
                                                                                          <a:gd name="connsiteX36" fmla="*/ 583494 w 1359639"/>
                                                                                          <a:gd name="connsiteY36" fmla="*/ 258124 h 3037503"/>
                                                                                          <a:gd name="connsiteX37" fmla="*/ 627522 w 1359639"/>
                                                                                          <a:gd name="connsiteY37" fmla="*/ 310076 h 3037503"/>
                                                                                          <a:gd name="connsiteX38" fmla="*/ 696420 w 1359639"/>
                                                                                          <a:gd name="connsiteY38" fmla="*/ 372934 h 3037503"/>
                                                                                          <a:gd name="connsiteX39" fmla="*/ 722406 w 1359639"/>
                                                                                          <a:gd name="connsiteY39" fmla="*/ 352200 h 3037503"/>
                                                                                          <a:gd name="connsiteX40" fmla="*/ 819508 w 1359639"/>
                                                                                          <a:gd name="connsiteY40" fmla="*/ 413371 h 3037503"/>
                                                                                          <a:gd name="connsiteX41" fmla="*/ 841342 w 1359639"/>
                                                                                          <a:gd name="connsiteY41" fmla="*/ 422789 h 3037503"/>
                                                                                          <a:gd name="connsiteX42" fmla="*/ 836489 w 1359639"/>
                                                                                          <a:gd name="connsiteY42" fmla="*/ 426073 h 3037503"/>
                                                                                          <a:gd name="connsiteX43" fmla="*/ 851615 w 1359639"/>
                                                                                          <a:gd name="connsiteY43" fmla="*/ 429020 h 3037503"/>
                                                                                          <a:gd name="connsiteX44" fmla="*/ 849651 w 1359639"/>
                                                                                          <a:gd name="connsiteY44" fmla="*/ 432308 h 3037503"/>
                                                                                          <a:gd name="connsiteX45" fmla="*/ 861049 w 1359639"/>
                                                                                          <a:gd name="connsiteY45" fmla="*/ 430185 h 3037503"/>
                                                                                          <a:gd name="connsiteX46" fmla="*/ 858558 w 1359639"/>
                                                                                          <a:gd name="connsiteY46" fmla="*/ 417961 h 3037503"/>
                                                                                          <a:gd name="connsiteX47" fmla="*/ 866982 w 1359639"/>
                                                                                          <a:gd name="connsiteY47" fmla="*/ 418021 h 3037503"/>
                                                                                          <a:gd name="connsiteX48" fmla="*/ 710002 w 1359639"/>
                                                                                          <a:gd name="connsiteY48" fmla="*/ 193396 h 3037503"/>
                                                                                          <a:gd name="connsiteX49" fmla="*/ 690594 w 1359639"/>
                                                                                          <a:gd name="connsiteY49" fmla="*/ 186251 h 3037503"/>
                                                                                          <a:gd name="connsiteX50" fmla="*/ 673613 w 1359639"/>
                                                                                          <a:gd name="connsiteY50" fmla="*/ 171964 h 3037503"/>
                                                                                          <a:gd name="connsiteX51" fmla="*/ 663910 w 1359639"/>
                                                                                          <a:gd name="connsiteY51" fmla="*/ 152914 h 3037503"/>
                                                                                          <a:gd name="connsiteX52" fmla="*/ 649160 w 1359639"/>
                                                                                          <a:gd name="connsiteY52" fmla="*/ 104652 h 3037503"/>
                                                                                          <a:gd name="connsiteX53" fmla="*/ 676037 w 1359639"/>
                                                                                          <a:gd name="connsiteY53" fmla="*/ 110053 h 3037503"/>
                                                                                          <a:gd name="connsiteX54" fmla="*/ 693020 w 1359639"/>
                                                                                          <a:gd name="connsiteY54" fmla="*/ 129101 h 3037503"/>
                                                                                          <a:gd name="connsiteX55" fmla="*/ 773071 w 1359639"/>
                                                                                          <a:gd name="connsiteY55" fmla="*/ 195776 h 3037503"/>
                                                                                          <a:gd name="connsiteX56" fmla="*/ 872529 w 1359639"/>
                                                                                          <a:gd name="connsiteY56" fmla="*/ 255308 h 3037503"/>
                                                                                          <a:gd name="connsiteX57" fmla="*/ 901640 w 1359639"/>
                                                                                          <a:gd name="connsiteY57" fmla="*/ 260070 h 3037503"/>
                                                                                          <a:gd name="connsiteX58" fmla="*/ 953204 w 1359639"/>
                                                                                          <a:gd name="connsiteY58" fmla="*/ 347058 h 3037503"/>
                                                                                          <a:gd name="connsiteX59" fmla="*/ 983233 w 1359639"/>
                                                                                          <a:gd name="connsiteY59" fmla="*/ 398658 h 3037503"/>
                                                                                          <a:gd name="connsiteX60" fmla="*/ 1010489 w 1359639"/>
                                                                                          <a:gd name="connsiteY60" fmla="*/ 444855 h 3037503"/>
                                                                                          <a:gd name="connsiteX61" fmla="*/ 1042115 w 1359639"/>
                                                                                          <a:gd name="connsiteY61" fmla="*/ 525183 h 3037503"/>
                                                                                          <a:gd name="connsiteX62" fmla="*/ 1073865 w 1359639"/>
                                                                                          <a:gd name="connsiteY62" fmla="*/ 544233 h 3037503"/>
                                                                                          <a:gd name="connsiteX63" fmla="*/ 1144837 w 1359639"/>
                                                                                          <a:gd name="connsiteY63" fmla="*/ 642403 h 3037503"/>
                                                                                          <a:gd name="connsiteX64" fmla="*/ 1194799 w 1359639"/>
                                                                                          <a:gd name="connsiteY64" fmla="*/ 679567 h 3037503"/>
                                                                                          <a:gd name="connsiteX65" fmla="*/ 1213565 w 1359639"/>
                                                                                          <a:gd name="connsiteY65" fmla="*/ 722033 h 3037503"/>
                                                                                          <a:gd name="connsiteX66" fmla="*/ 1213565 w 1359639"/>
                                                                                          <a:gd name="connsiteY66" fmla="*/ 791883 h 3037503"/>
                                                                                          <a:gd name="connsiteX67" fmla="*/ 1213565 w 1359639"/>
                                                                                          <a:gd name="connsiteY67" fmla="*/ 944283 h 3037503"/>
                                                                                          <a:gd name="connsiteX68" fmla="*/ 1219915 w 1359639"/>
                                                                                          <a:gd name="connsiteY68" fmla="*/ 1058583 h 3037503"/>
                                                                                          <a:gd name="connsiteX69" fmla="*/ 1207215 w 1359639"/>
                                                                                          <a:gd name="connsiteY69" fmla="*/ 1096683 h 3037503"/>
                                                                                          <a:gd name="connsiteX70" fmla="*/ 1004015 w 1359639"/>
                                                                                          <a:gd name="connsiteY70" fmla="*/ 1122083 h 3037503"/>
                                                                                          <a:gd name="connsiteX71" fmla="*/ 902415 w 1359639"/>
                                                                                          <a:gd name="connsiteY71" fmla="*/ 1122083 h 3037503"/>
                                                                                          <a:gd name="connsiteX72" fmla="*/ 794465 w 1359639"/>
                                                                                          <a:gd name="connsiteY72" fmla="*/ 1122083 h 3037503"/>
                                                                                          <a:gd name="connsiteX73" fmla="*/ 737315 w 1359639"/>
                                                                                          <a:gd name="connsiteY73" fmla="*/ 1141133 h 3037503"/>
                                                                                          <a:gd name="connsiteX74" fmla="*/ 724615 w 1359639"/>
                                                                                          <a:gd name="connsiteY74" fmla="*/ 1191933 h 3037503"/>
                                                                                          <a:gd name="connsiteX75" fmla="*/ 724615 w 1359639"/>
                                                                                          <a:gd name="connsiteY75" fmla="*/ 1255433 h 3037503"/>
                                                                                          <a:gd name="connsiteX76" fmla="*/ 724615 w 1359639"/>
                                                                                          <a:gd name="connsiteY76" fmla="*/ 1331633 h 3037503"/>
                                                                                          <a:gd name="connsiteX77" fmla="*/ 743665 w 1359639"/>
                                                                                          <a:gd name="connsiteY77" fmla="*/ 1388783 h 3037503"/>
                                                                                          <a:gd name="connsiteX78" fmla="*/ 756365 w 1359639"/>
                                                                                          <a:gd name="connsiteY78" fmla="*/ 1414183 h 3037503"/>
                                                                                          <a:gd name="connsiteX79" fmla="*/ 767211 w 1359639"/>
                                                                                          <a:gd name="connsiteY79" fmla="*/ 1433233 h 3037503"/>
                                                                                          <a:gd name="connsiteX80" fmla="*/ 770778 w 1359639"/>
                                                                                          <a:gd name="connsiteY80" fmla="*/ 1447520 h 3037503"/>
                                                                                          <a:gd name="connsiteX81" fmla="*/ 759005 w 1359639"/>
                                                                                          <a:gd name="connsiteY81" fmla="*/ 1449108 h 3037503"/>
                                                                                          <a:gd name="connsiteX82" fmla="*/ 759361 w 1359639"/>
                                                                                          <a:gd name="connsiteY82" fmla="*/ 1458633 h 3037503"/>
                                                                                          <a:gd name="connsiteX83" fmla="*/ 769065 w 1359639"/>
                                                                                          <a:gd name="connsiteY83" fmla="*/ 1484033 h 3037503"/>
                                                                                          <a:gd name="connsiteX84" fmla="*/ 769065 w 1359639"/>
                                                                                          <a:gd name="connsiteY84" fmla="*/ 1484033 h 3037503"/>
                                                                                          <a:gd name="connsiteX85" fmla="*/ 769065 w 1359639"/>
                                                                                          <a:gd name="connsiteY85" fmla="*/ 1522133 h 3037503"/>
                                                                                          <a:gd name="connsiteX86" fmla="*/ 686515 w 1359639"/>
                                                                                          <a:gd name="connsiteY86" fmla="*/ 1484033 h 3037503"/>
                                                                                          <a:gd name="connsiteX87" fmla="*/ 591265 w 1359639"/>
                                                                                          <a:gd name="connsiteY87" fmla="*/ 1534833 h 3037503"/>
                                                                                          <a:gd name="connsiteX88" fmla="*/ 483315 w 1359639"/>
                                                                                          <a:gd name="connsiteY88" fmla="*/ 1693583 h 3037503"/>
                                                                                          <a:gd name="connsiteX89" fmla="*/ 476965 w 1359639"/>
                                                                                          <a:gd name="connsiteY89" fmla="*/ 1807883 h 3037503"/>
                                                                                          <a:gd name="connsiteX90" fmla="*/ 502365 w 1359639"/>
                                                                                          <a:gd name="connsiteY90" fmla="*/ 1928533 h 3037503"/>
                                                                                          <a:gd name="connsiteX91" fmla="*/ 502365 w 1359639"/>
                                                                                          <a:gd name="connsiteY91" fmla="*/ 2068233 h 3037503"/>
                                                                                          <a:gd name="connsiteX92" fmla="*/ 502365 w 1359639"/>
                                                                                          <a:gd name="connsiteY92" fmla="*/ 2246033 h 3037503"/>
                                                                                          <a:gd name="connsiteX93" fmla="*/ 502365 w 1359639"/>
                                                                                          <a:gd name="connsiteY93" fmla="*/ 2404783 h 3037503"/>
                                                                                          <a:gd name="connsiteX94" fmla="*/ 502365 w 1359639"/>
                                                                                          <a:gd name="connsiteY94" fmla="*/ 2538133 h 3037503"/>
                                                                                          <a:gd name="connsiteX95" fmla="*/ 515065 w 1359639"/>
                                                                                          <a:gd name="connsiteY95" fmla="*/ 2627033 h 3037503"/>
                                                                                          <a:gd name="connsiteX96" fmla="*/ 584915 w 1359639"/>
                                                                                          <a:gd name="connsiteY96" fmla="*/ 2639733 h 3037503"/>
                                                                                          <a:gd name="connsiteX97" fmla="*/ 661115 w 1359639"/>
                                                                                          <a:gd name="connsiteY97" fmla="*/ 2614333 h 3037503"/>
                                                                                          <a:gd name="connsiteX98" fmla="*/ 699215 w 1359639"/>
                                                                                          <a:gd name="connsiteY98" fmla="*/ 2563533 h 3037503"/>
                                                                                          <a:gd name="connsiteX99" fmla="*/ 712153 w 1359639"/>
                                                                                          <a:gd name="connsiteY99" fmla="*/ 2550833 h 3037503"/>
                                                                                          <a:gd name="connsiteX100" fmla="*/ 765267 w 1359639"/>
                                                                                          <a:gd name="connsiteY100" fmla="*/ 2580732 h 3037503"/>
                                                                                          <a:gd name="connsiteX101" fmla="*/ 817242 w 1359639"/>
                                                                                          <a:gd name="connsiteY101" fmla="*/ 2607780 h 3037503"/>
                                                                                          <a:gd name="connsiteX102" fmla="*/ 824216 w 1359639"/>
                                                                                          <a:gd name="connsiteY102" fmla="*/ 2614143 h 3037503"/>
                                                                                          <a:gd name="connsiteX103" fmla="*/ 832565 w 1359639"/>
                                                                                          <a:gd name="connsiteY103" fmla="*/ 2595283 h 3037503"/>
                                                                                          <a:gd name="connsiteX104" fmla="*/ 837729 w 1359639"/>
                                                                                          <a:gd name="connsiteY104" fmla="*/ 2583922 h 3037503"/>
                                                                                          <a:gd name="connsiteX105" fmla="*/ 889879 w 1359639"/>
                                                                                          <a:gd name="connsiteY105" fmla="*/ 2604563 h 3037503"/>
                                                                                          <a:gd name="connsiteX106" fmla="*/ 1017817 w 1359639"/>
                                                                                          <a:gd name="connsiteY106" fmla="*/ 2697645 h 3037503"/>
                                                                                          <a:gd name="connsiteX107" fmla="*/ 1051294 w 1359639"/>
                                                                                          <a:gd name="connsiteY107" fmla="*/ 2717861 h 3037503"/>
                                                                                          <a:gd name="connsiteX108" fmla="*/ 1041684 w 1359639"/>
                                                                                          <a:gd name="connsiteY108" fmla="*/ 2666593 h 3037503"/>
                                                                                          <a:gd name="connsiteX109" fmla="*/ 1023065 w 1359639"/>
                                                                                          <a:gd name="connsiteY109" fmla="*/ 2627033 h 3037503"/>
                                                                                          <a:gd name="connsiteX110" fmla="*/ 1024311 w 1359639"/>
                                                                                          <a:gd name="connsiteY110" fmla="*/ 2613167 h 3037503"/>
                                                                                          <a:gd name="connsiteX111" fmla="*/ 1067093 w 1359639"/>
                                                                                          <a:gd name="connsiteY111" fmla="*/ 2619904 h 3037503"/>
                                                                                          <a:gd name="connsiteX112" fmla="*/ 1164990 w 1359639"/>
                                                                                          <a:gd name="connsiteY112" fmla="*/ 2662234 h 3037503"/>
                                                                                          <a:gd name="connsiteX113" fmla="*/ 1242691 w 1359639"/>
                                                                                          <a:gd name="connsiteY113" fmla="*/ 2715730 h 3037503"/>
                                                                                          <a:gd name="connsiteX114" fmla="*/ 1284224 w 1359639"/>
                                                                                          <a:gd name="connsiteY114" fmla="*/ 2793908 h 3037503"/>
                                                                                          <a:gd name="connsiteX115" fmla="*/ 1355232 w 1359639"/>
                                                                                          <a:gd name="connsiteY115" fmla="*/ 3027990 h 3037503"/>
                                                                                          <a:gd name="connsiteX0" fmla="*/ 1355232 w 1359639"/>
                                                                                          <a:gd name="connsiteY0" fmla="*/ 3027990 h 3037503"/>
                                                                                          <a:gd name="connsiteX1" fmla="*/ 1145187 w 1359639"/>
                                                                                          <a:gd name="connsiteY1" fmla="*/ 2917666 h 3037503"/>
                                                                                          <a:gd name="connsiteX2" fmla="*/ 1035294 w 1359639"/>
                                                                                          <a:gd name="connsiteY2" fmla="*/ 2872671 h 3037503"/>
                                                                                          <a:gd name="connsiteX3" fmla="*/ 1016715 w 1359639"/>
                                                                                          <a:gd name="connsiteY3" fmla="*/ 2900083 h 3037503"/>
                                                                                          <a:gd name="connsiteX4" fmla="*/ 1027418 w 1359639"/>
                                                                                          <a:gd name="connsiteY4" fmla="*/ 2908455 h 3037503"/>
                                                                                          <a:gd name="connsiteX5" fmla="*/ 1022566 w 1359639"/>
                                                                                          <a:gd name="connsiteY5" fmla="*/ 2896549 h 3037503"/>
                                                                                          <a:gd name="connsiteX6" fmla="*/ 1034618 w 1359639"/>
                                                                                          <a:gd name="connsiteY6" fmla="*/ 2947198 h 3037503"/>
                                                                                          <a:gd name="connsiteX7" fmla="*/ 1042115 w 1359639"/>
                                                                                          <a:gd name="connsiteY7" fmla="*/ 3036608 h 3037503"/>
                                                                                          <a:gd name="connsiteX8" fmla="*/ 788115 w 1359639"/>
                                                                                          <a:gd name="connsiteY8" fmla="*/ 2887383 h 3037503"/>
                                                                                          <a:gd name="connsiteX9" fmla="*/ 391418 w 1359639"/>
                                                                                          <a:gd name="connsiteY9" fmla="*/ 2654021 h 3037503"/>
                                                                                          <a:gd name="connsiteX10" fmla="*/ 387367 w 1359639"/>
                                                                                          <a:gd name="connsiteY10" fmla="*/ 2688945 h 3037503"/>
                                                                                          <a:gd name="connsiteX11" fmla="*/ 349965 w 1359639"/>
                                                                                          <a:gd name="connsiteY11" fmla="*/ 2728633 h 3037503"/>
                                                                                          <a:gd name="connsiteX12" fmla="*/ 51515 w 1359639"/>
                                                                                          <a:gd name="connsiteY12" fmla="*/ 2595283 h 3037503"/>
                                                                                          <a:gd name="connsiteX13" fmla="*/ 38815 w 1359639"/>
                                                                                          <a:gd name="connsiteY13" fmla="*/ 2557183 h 3037503"/>
                                                                                          <a:gd name="connsiteX14" fmla="*/ 42921 w 1359639"/>
                                                                                          <a:gd name="connsiteY14" fmla="*/ 2512733 h 3037503"/>
                                                                                          <a:gd name="connsiteX15" fmla="*/ 48837 w 1359639"/>
                                                                                          <a:gd name="connsiteY15" fmla="*/ 2476284 h 3037503"/>
                                                                                          <a:gd name="connsiteX16" fmla="*/ 115015 w 1359639"/>
                                                                                          <a:gd name="connsiteY16" fmla="*/ 2284133 h 3037503"/>
                                                                                          <a:gd name="connsiteX17" fmla="*/ 216615 w 1359639"/>
                                                                                          <a:gd name="connsiteY17" fmla="*/ 1941233 h 3037503"/>
                                                                                          <a:gd name="connsiteX18" fmla="*/ 273765 w 1359639"/>
                                                                                          <a:gd name="connsiteY18" fmla="*/ 1801533 h 3037503"/>
                                                                                          <a:gd name="connsiteX19" fmla="*/ 254715 w 1359639"/>
                                                                                          <a:gd name="connsiteY19" fmla="*/ 1680883 h 3037503"/>
                                                                                          <a:gd name="connsiteX20" fmla="*/ 203915 w 1359639"/>
                                                                                          <a:gd name="connsiteY20" fmla="*/ 1611033 h 3037503"/>
                                                                                          <a:gd name="connsiteX21" fmla="*/ 64215 w 1359639"/>
                                                                                          <a:gd name="connsiteY21" fmla="*/ 1522133 h 3037503"/>
                                                                                          <a:gd name="connsiteX22" fmla="*/ 26115 w 1359639"/>
                                                                                          <a:gd name="connsiteY22" fmla="*/ 1464983 h 3037503"/>
                                                                                          <a:gd name="connsiteX23" fmla="*/ 715 w 1359639"/>
                                                                                          <a:gd name="connsiteY23" fmla="*/ 1420533 h 3037503"/>
                                                                                          <a:gd name="connsiteX24" fmla="*/ 13415 w 1359639"/>
                                                                                          <a:gd name="connsiteY24" fmla="*/ 1363383 h 3037503"/>
                                                                                          <a:gd name="connsiteX25" fmla="*/ 76915 w 1359639"/>
                                                                                          <a:gd name="connsiteY25" fmla="*/ 1318933 h 3037503"/>
                                                                                          <a:gd name="connsiteX26" fmla="*/ 274878 w 1359639"/>
                                                                                          <a:gd name="connsiteY26" fmla="*/ 1130525 h 3037503"/>
                                                                                          <a:gd name="connsiteX27" fmla="*/ 395530 w 1359639"/>
                                                                                          <a:gd name="connsiteY27" fmla="*/ 734697 h 3037503"/>
                                                                                          <a:gd name="connsiteX28" fmla="*/ 422861 w 1359639"/>
                                                                                          <a:gd name="connsiteY28" fmla="*/ 383354 h 3037503"/>
                                                                                          <a:gd name="connsiteX29" fmla="*/ 303496 w 1359639"/>
                                                                                          <a:gd name="connsiteY29" fmla="*/ 210019 h 3037503"/>
                                                                                          <a:gd name="connsiteX30" fmla="*/ 267415 w 1359639"/>
                                                                                          <a:gd name="connsiteY30" fmla="*/ 169583 h 3037503"/>
                                                                                          <a:gd name="connsiteX31" fmla="*/ 278260 w 1359639"/>
                                                                                          <a:gd name="connsiteY31" fmla="*/ 67983 h 3037503"/>
                                                                                          <a:gd name="connsiteX32" fmla="*/ 331363 w 1359639"/>
                                                                                          <a:gd name="connsiteY32" fmla="*/ 0 h 3037503"/>
                                                                                          <a:gd name="connsiteX33" fmla="*/ 388778 w 1359639"/>
                                                                                          <a:gd name="connsiteY33" fmla="*/ 37820 h 3037503"/>
                                                                                          <a:gd name="connsiteX34" fmla="*/ 513353 w 1359639"/>
                                                                                          <a:gd name="connsiteY34" fmla="*/ 220383 h 3037503"/>
                                                                                          <a:gd name="connsiteX35" fmla="*/ 583494 w 1359639"/>
                                                                                          <a:gd name="connsiteY35" fmla="*/ 258124 h 3037503"/>
                                                                                          <a:gd name="connsiteX36" fmla="*/ 627522 w 1359639"/>
                                                                                          <a:gd name="connsiteY36" fmla="*/ 310076 h 3037503"/>
                                                                                          <a:gd name="connsiteX37" fmla="*/ 696420 w 1359639"/>
                                                                                          <a:gd name="connsiteY37" fmla="*/ 372934 h 3037503"/>
                                                                                          <a:gd name="connsiteX38" fmla="*/ 722406 w 1359639"/>
                                                                                          <a:gd name="connsiteY38" fmla="*/ 352200 h 3037503"/>
                                                                                          <a:gd name="connsiteX39" fmla="*/ 819508 w 1359639"/>
                                                                                          <a:gd name="connsiteY39" fmla="*/ 413371 h 3037503"/>
                                                                                          <a:gd name="connsiteX40" fmla="*/ 841342 w 1359639"/>
                                                                                          <a:gd name="connsiteY40" fmla="*/ 422789 h 3037503"/>
                                                                                          <a:gd name="connsiteX41" fmla="*/ 836489 w 1359639"/>
                                                                                          <a:gd name="connsiteY41" fmla="*/ 426073 h 3037503"/>
                                                                                          <a:gd name="connsiteX42" fmla="*/ 851615 w 1359639"/>
                                                                                          <a:gd name="connsiteY42" fmla="*/ 429020 h 3037503"/>
                                                                                          <a:gd name="connsiteX43" fmla="*/ 849651 w 1359639"/>
                                                                                          <a:gd name="connsiteY43" fmla="*/ 432308 h 3037503"/>
                                                                                          <a:gd name="connsiteX44" fmla="*/ 861049 w 1359639"/>
                                                                                          <a:gd name="connsiteY44" fmla="*/ 430185 h 3037503"/>
                                                                                          <a:gd name="connsiteX45" fmla="*/ 858558 w 1359639"/>
                                                                                          <a:gd name="connsiteY45" fmla="*/ 417961 h 3037503"/>
                                                                                          <a:gd name="connsiteX46" fmla="*/ 866982 w 1359639"/>
                                                                                          <a:gd name="connsiteY46" fmla="*/ 418021 h 3037503"/>
                                                                                          <a:gd name="connsiteX47" fmla="*/ 710002 w 1359639"/>
                                                                                          <a:gd name="connsiteY47" fmla="*/ 193396 h 3037503"/>
                                                                                          <a:gd name="connsiteX48" fmla="*/ 690594 w 1359639"/>
                                                                                          <a:gd name="connsiteY48" fmla="*/ 186251 h 3037503"/>
                                                                                          <a:gd name="connsiteX49" fmla="*/ 673613 w 1359639"/>
                                                                                          <a:gd name="connsiteY49" fmla="*/ 171964 h 3037503"/>
                                                                                          <a:gd name="connsiteX50" fmla="*/ 663910 w 1359639"/>
                                                                                          <a:gd name="connsiteY50" fmla="*/ 152914 h 3037503"/>
                                                                                          <a:gd name="connsiteX51" fmla="*/ 649160 w 1359639"/>
                                                                                          <a:gd name="connsiteY51" fmla="*/ 104652 h 3037503"/>
                                                                                          <a:gd name="connsiteX52" fmla="*/ 676037 w 1359639"/>
                                                                                          <a:gd name="connsiteY52" fmla="*/ 110053 h 3037503"/>
                                                                                          <a:gd name="connsiteX53" fmla="*/ 693020 w 1359639"/>
                                                                                          <a:gd name="connsiteY53" fmla="*/ 129101 h 3037503"/>
                                                                                          <a:gd name="connsiteX54" fmla="*/ 773071 w 1359639"/>
                                                                                          <a:gd name="connsiteY54" fmla="*/ 195776 h 3037503"/>
                                                                                          <a:gd name="connsiteX55" fmla="*/ 872529 w 1359639"/>
                                                                                          <a:gd name="connsiteY55" fmla="*/ 255308 h 3037503"/>
                                                                                          <a:gd name="connsiteX56" fmla="*/ 901640 w 1359639"/>
                                                                                          <a:gd name="connsiteY56" fmla="*/ 260070 h 3037503"/>
                                                                                          <a:gd name="connsiteX57" fmla="*/ 953204 w 1359639"/>
                                                                                          <a:gd name="connsiteY57" fmla="*/ 347058 h 3037503"/>
                                                                                          <a:gd name="connsiteX58" fmla="*/ 983233 w 1359639"/>
                                                                                          <a:gd name="connsiteY58" fmla="*/ 398658 h 3037503"/>
                                                                                          <a:gd name="connsiteX59" fmla="*/ 1010489 w 1359639"/>
                                                                                          <a:gd name="connsiteY59" fmla="*/ 444855 h 3037503"/>
                                                                                          <a:gd name="connsiteX60" fmla="*/ 1042115 w 1359639"/>
                                                                                          <a:gd name="connsiteY60" fmla="*/ 525183 h 3037503"/>
                                                                                          <a:gd name="connsiteX61" fmla="*/ 1073865 w 1359639"/>
                                                                                          <a:gd name="connsiteY61" fmla="*/ 544233 h 3037503"/>
                                                                                          <a:gd name="connsiteX62" fmla="*/ 1144837 w 1359639"/>
                                                                                          <a:gd name="connsiteY62" fmla="*/ 642403 h 3037503"/>
                                                                                          <a:gd name="connsiteX63" fmla="*/ 1194799 w 1359639"/>
                                                                                          <a:gd name="connsiteY63" fmla="*/ 679567 h 3037503"/>
                                                                                          <a:gd name="connsiteX64" fmla="*/ 1213565 w 1359639"/>
                                                                                          <a:gd name="connsiteY64" fmla="*/ 722033 h 3037503"/>
                                                                                          <a:gd name="connsiteX65" fmla="*/ 1213565 w 1359639"/>
                                                                                          <a:gd name="connsiteY65" fmla="*/ 791883 h 3037503"/>
                                                                                          <a:gd name="connsiteX66" fmla="*/ 1213565 w 1359639"/>
                                                                                          <a:gd name="connsiteY66" fmla="*/ 944283 h 3037503"/>
                                                                                          <a:gd name="connsiteX67" fmla="*/ 1219915 w 1359639"/>
                                                                                          <a:gd name="connsiteY67" fmla="*/ 1058583 h 3037503"/>
                                                                                          <a:gd name="connsiteX68" fmla="*/ 1207215 w 1359639"/>
                                                                                          <a:gd name="connsiteY68" fmla="*/ 1096683 h 3037503"/>
                                                                                          <a:gd name="connsiteX69" fmla="*/ 1004015 w 1359639"/>
                                                                                          <a:gd name="connsiteY69" fmla="*/ 1122083 h 3037503"/>
                                                                                          <a:gd name="connsiteX70" fmla="*/ 902415 w 1359639"/>
                                                                                          <a:gd name="connsiteY70" fmla="*/ 1122083 h 3037503"/>
                                                                                          <a:gd name="connsiteX71" fmla="*/ 794465 w 1359639"/>
                                                                                          <a:gd name="connsiteY71" fmla="*/ 1122083 h 3037503"/>
                                                                                          <a:gd name="connsiteX72" fmla="*/ 737315 w 1359639"/>
                                                                                          <a:gd name="connsiteY72" fmla="*/ 1141133 h 3037503"/>
                                                                                          <a:gd name="connsiteX73" fmla="*/ 724615 w 1359639"/>
                                                                                          <a:gd name="connsiteY73" fmla="*/ 1191933 h 3037503"/>
                                                                                          <a:gd name="connsiteX74" fmla="*/ 724615 w 1359639"/>
                                                                                          <a:gd name="connsiteY74" fmla="*/ 1255433 h 3037503"/>
                                                                                          <a:gd name="connsiteX75" fmla="*/ 724615 w 1359639"/>
                                                                                          <a:gd name="connsiteY75" fmla="*/ 1331633 h 3037503"/>
                                                                                          <a:gd name="connsiteX76" fmla="*/ 743665 w 1359639"/>
                                                                                          <a:gd name="connsiteY76" fmla="*/ 1388783 h 3037503"/>
                                                                                          <a:gd name="connsiteX77" fmla="*/ 756365 w 1359639"/>
                                                                                          <a:gd name="connsiteY77" fmla="*/ 1414183 h 3037503"/>
                                                                                          <a:gd name="connsiteX78" fmla="*/ 767211 w 1359639"/>
                                                                                          <a:gd name="connsiteY78" fmla="*/ 1433233 h 3037503"/>
                                                                                          <a:gd name="connsiteX79" fmla="*/ 770778 w 1359639"/>
                                                                                          <a:gd name="connsiteY79" fmla="*/ 1447520 h 3037503"/>
                                                                                          <a:gd name="connsiteX80" fmla="*/ 759005 w 1359639"/>
                                                                                          <a:gd name="connsiteY80" fmla="*/ 1449108 h 3037503"/>
                                                                                          <a:gd name="connsiteX81" fmla="*/ 759361 w 1359639"/>
                                                                                          <a:gd name="connsiteY81" fmla="*/ 1458633 h 3037503"/>
                                                                                          <a:gd name="connsiteX82" fmla="*/ 769065 w 1359639"/>
                                                                                          <a:gd name="connsiteY82" fmla="*/ 1484033 h 3037503"/>
                                                                                          <a:gd name="connsiteX83" fmla="*/ 769065 w 1359639"/>
                                                                                          <a:gd name="connsiteY83" fmla="*/ 1484033 h 3037503"/>
                                                                                          <a:gd name="connsiteX84" fmla="*/ 769065 w 1359639"/>
                                                                                          <a:gd name="connsiteY84" fmla="*/ 1522133 h 3037503"/>
                                                                                          <a:gd name="connsiteX85" fmla="*/ 686515 w 1359639"/>
                                                                                          <a:gd name="connsiteY85" fmla="*/ 1484033 h 3037503"/>
                                                                                          <a:gd name="connsiteX86" fmla="*/ 591265 w 1359639"/>
                                                                                          <a:gd name="connsiteY86" fmla="*/ 1534833 h 3037503"/>
                                                                                          <a:gd name="connsiteX87" fmla="*/ 483315 w 1359639"/>
                                                                                          <a:gd name="connsiteY87" fmla="*/ 1693583 h 3037503"/>
                                                                                          <a:gd name="connsiteX88" fmla="*/ 476965 w 1359639"/>
                                                                                          <a:gd name="connsiteY88" fmla="*/ 1807883 h 3037503"/>
                                                                                          <a:gd name="connsiteX89" fmla="*/ 502365 w 1359639"/>
                                                                                          <a:gd name="connsiteY89" fmla="*/ 1928533 h 3037503"/>
                                                                                          <a:gd name="connsiteX90" fmla="*/ 502365 w 1359639"/>
                                                                                          <a:gd name="connsiteY90" fmla="*/ 2068233 h 3037503"/>
                                                                                          <a:gd name="connsiteX91" fmla="*/ 502365 w 1359639"/>
                                                                                          <a:gd name="connsiteY91" fmla="*/ 2246033 h 3037503"/>
                                                                                          <a:gd name="connsiteX92" fmla="*/ 502365 w 1359639"/>
                                                                                          <a:gd name="connsiteY92" fmla="*/ 2404783 h 3037503"/>
                                                                                          <a:gd name="connsiteX93" fmla="*/ 502365 w 1359639"/>
                                                                                          <a:gd name="connsiteY93" fmla="*/ 2538133 h 3037503"/>
                                                                                          <a:gd name="connsiteX94" fmla="*/ 515065 w 1359639"/>
                                                                                          <a:gd name="connsiteY94" fmla="*/ 2627033 h 3037503"/>
                                                                                          <a:gd name="connsiteX95" fmla="*/ 584915 w 1359639"/>
                                                                                          <a:gd name="connsiteY95" fmla="*/ 2639733 h 3037503"/>
                                                                                          <a:gd name="connsiteX96" fmla="*/ 661115 w 1359639"/>
                                                                                          <a:gd name="connsiteY96" fmla="*/ 2614333 h 3037503"/>
                                                                                          <a:gd name="connsiteX97" fmla="*/ 699215 w 1359639"/>
                                                                                          <a:gd name="connsiteY97" fmla="*/ 2563533 h 3037503"/>
                                                                                          <a:gd name="connsiteX98" fmla="*/ 712153 w 1359639"/>
                                                                                          <a:gd name="connsiteY98" fmla="*/ 2550833 h 3037503"/>
                                                                                          <a:gd name="connsiteX99" fmla="*/ 765267 w 1359639"/>
                                                                                          <a:gd name="connsiteY99" fmla="*/ 2580732 h 3037503"/>
                                                                                          <a:gd name="connsiteX100" fmla="*/ 817242 w 1359639"/>
                                                                                          <a:gd name="connsiteY100" fmla="*/ 2607780 h 3037503"/>
                                                                                          <a:gd name="connsiteX101" fmla="*/ 824216 w 1359639"/>
                                                                                          <a:gd name="connsiteY101" fmla="*/ 2614143 h 3037503"/>
                                                                                          <a:gd name="connsiteX102" fmla="*/ 832565 w 1359639"/>
                                                                                          <a:gd name="connsiteY102" fmla="*/ 2595283 h 3037503"/>
                                                                                          <a:gd name="connsiteX103" fmla="*/ 837729 w 1359639"/>
                                                                                          <a:gd name="connsiteY103" fmla="*/ 2583922 h 3037503"/>
                                                                                          <a:gd name="connsiteX104" fmla="*/ 889879 w 1359639"/>
                                                                                          <a:gd name="connsiteY104" fmla="*/ 2604563 h 3037503"/>
                                                                                          <a:gd name="connsiteX105" fmla="*/ 1017817 w 1359639"/>
                                                                                          <a:gd name="connsiteY105" fmla="*/ 2697645 h 3037503"/>
                                                                                          <a:gd name="connsiteX106" fmla="*/ 1051294 w 1359639"/>
                                                                                          <a:gd name="connsiteY106" fmla="*/ 2717861 h 3037503"/>
                                                                                          <a:gd name="connsiteX107" fmla="*/ 1041684 w 1359639"/>
                                                                                          <a:gd name="connsiteY107" fmla="*/ 2666593 h 3037503"/>
                                                                                          <a:gd name="connsiteX108" fmla="*/ 1023065 w 1359639"/>
                                                                                          <a:gd name="connsiteY108" fmla="*/ 2627033 h 3037503"/>
                                                                                          <a:gd name="connsiteX109" fmla="*/ 1024311 w 1359639"/>
                                                                                          <a:gd name="connsiteY109" fmla="*/ 2613167 h 3037503"/>
                                                                                          <a:gd name="connsiteX110" fmla="*/ 1067093 w 1359639"/>
                                                                                          <a:gd name="connsiteY110" fmla="*/ 2619904 h 3037503"/>
                                                                                          <a:gd name="connsiteX111" fmla="*/ 1164990 w 1359639"/>
                                                                                          <a:gd name="connsiteY111" fmla="*/ 2662234 h 3037503"/>
                                                                                          <a:gd name="connsiteX112" fmla="*/ 1242691 w 1359639"/>
                                                                                          <a:gd name="connsiteY112" fmla="*/ 2715730 h 3037503"/>
                                                                                          <a:gd name="connsiteX113" fmla="*/ 1284224 w 1359639"/>
                                                                                          <a:gd name="connsiteY113" fmla="*/ 2793908 h 3037503"/>
                                                                                          <a:gd name="connsiteX114" fmla="*/ 1355232 w 1359639"/>
                                                                                          <a:gd name="connsiteY114" fmla="*/ 3027990 h 3037503"/>
                                                                                          <a:gd name="connsiteX0" fmla="*/ 1355232 w 1359639"/>
                                                                                          <a:gd name="connsiteY0" fmla="*/ 3027990 h 3037503"/>
                                                                                          <a:gd name="connsiteX1" fmla="*/ 1145187 w 1359639"/>
                                                                                          <a:gd name="connsiteY1" fmla="*/ 2917666 h 3037503"/>
                                                                                          <a:gd name="connsiteX2" fmla="*/ 1035294 w 1359639"/>
                                                                                          <a:gd name="connsiteY2" fmla="*/ 2872671 h 3037503"/>
                                                                                          <a:gd name="connsiteX3" fmla="*/ 1016715 w 1359639"/>
                                                                                          <a:gd name="connsiteY3" fmla="*/ 2900083 h 3037503"/>
                                                                                          <a:gd name="connsiteX4" fmla="*/ 1027418 w 1359639"/>
                                                                                          <a:gd name="connsiteY4" fmla="*/ 2908455 h 3037503"/>
                                                                                          <a:gd name="connsiteX5" fmla="*/ 1022566 w 1359639"/>
                                                                                          <a:gd name="connsiteY5" fmla="*/ 2896549 h 3037503"/>
                                                                                          <a:gd name="connsiteX6" fmla="*/ 1034618 w 1359639"/>
                                                                                          <a:gd name="connsiteY6" fmla="*/ 2947198 h 3037503"/>
                                                                                          <a:gd name="connsiteX7" fmla="*/ 1042115 w 1359639"/>
                                                                                          <a:gd name="connsiteY7" fmla="*/ 3036608 h 3037503"/>
                                                                                          <a:gd name="connsiteX8" fmla="*/ 788115 w 1359639"/>
                                                                                          <a:gd name="connsiteY8" fmla="*/ 2887383 h 3037503"/>
                                                                                          <a:gd name="connsiteX9" fmla="*/ 391418 w 1359639"/>
                                                                                          <a:gd name="connsiteY9" fmla="*/ 2654021 h 3037503"/>
                                                                                          <a:gd name="connsiteX10" fmla="*/ 387367 w 1359639"/>
                                                                                          <a:gd name="connsiteY10" fmla="*/ 2688945 h 3037503"/>
                                                                                          <a:gd name="connsiteX11" fmla="*/ 349965 w 1359639"/>
                                                                                          <a:gd name="connsiteY11" fmla="*/ 2728633 h 3037503"/>
                                                                                          <a:gd name="connsiteX12" fmla="*/ 51515 w 1359639"/>
                                                                                          <a:gd name="connsiteY12" fmla="*/ 2595283 h 3037503"/>
                                                                                          <a:gd name="connsiteX13" fmla="*/ 38815 w 1359639"/>
                                                                                          <a:gd name="connsiteY13" fmla="*/ 2557183 h 3037503"/>
                                                                                          <a:gd name="connsiteX14" fmla="*/ 42921 w 1359639"/>
                                                                                          <a:gd name="connsiteY14" fmla="*/ 2512733 h 3037503"/>
                                                                                          <a:gd name="connsiteX15" fmla="*/ 48837 w 1359639"/>
                                                                                          <a:gd name="connsiteY15" fmla="*/ 2476284 h 3037503"/>
                                                                                          <a:gd name="connsiteX16" fmla="*/ 115015 w 1359639"/>
                                                                                          <a:gd name="connsiteY16" fmla="*/ 2284133 h 3037503"/>
                                                                                          <a:gd name="connsiteX17" fmla="*/ 216615 w 1359639"/>
                                                                                          <a:gd name="connsiteY17" fmla="*/ 1941233 h 3037503"/>
                                                                                          <a:gd name="connsiteX18" fmla="*/ 273765 w 1359639"/>
                                                                                          <a:gd name="connsiteY18" fmla="*/ 1801533 h 3037503"/>
                                                                                          <a:gd name="connsiteX19" fmla="*/ 254715 w 1359639"/>
                                                                                          <a:gd name="connsiteY19" fmla="*/ 1680883 h 3037503"/>
                                                                                          <a:gd name="connsiteX20" fmla="*/ 203915 w 1359639"/>
                                                                                          <a:gd name="connsiteY20" fmla="*/ 1611033 h 3037503"/>
                                                                                          <a:gd name="connsiteX21" fmla="*/ 64215 w 1359639"/>
                                                                                          <a:gd name="connsiteY21" fmla="*/ 1522133 h 3037503"/>
                                                                                          <a:gd name="connsiteX22" fmla="*/ 26115 w 1359639"/>
                                                                                          <a:gd name="connsiteY22" fmla="*/ 1464983 h 3037503"/>
                                                                                          <a:gd name="connsiteX23" fmla="*/ 715 w 1359639"/>
                                                                                          <a:gd name="connsiteY23" fmla="*/ 1420533 h 3037503"/>
                                                                                          <a:gd name="connsiteX24" fmla="*/ 13415 w 1359639"/>
                                                                                          <a:gd name="connsiteY24" fmla="*/ 1363383 h 3037503"/>
                                                                                          <a:gd name="connsiteX25" fmla="*/ 76915 w 1359639"/>
                                                                                          <a:gd name="connsiteY25" fmla="*/ 1318933 h 3037503"/>
                                                                                          <a:gd name="connsiteX26" fmla="*/ 274878 w 1359639"/>
                                                                                          <a:gd name="connsiteY26" fmla="*/ 1130525 h 3037503"/>
                                                                                          <a:gd name="connsiteX27" fmla="*/ 395530 w 1359639"/>
                                                                                          <a:gd name="connsiteY27" fmla="*/ 734697 h 3037503"/>
                                                                                          <a:gd name="connsiteX28" fmla="*/ 422861 w 1359639"/>
                                                                                          <a:gd name="connsiteY28" fmla="*/ 383354 h 3037503"/>
                                                                                          <a:gd name="connsiteX29" fmla="*/ 303496 w 1359639"/>
                                                                                          <a:gd name="connsiteY29" fmla="*/ 210019 h 3037503"/>
                                                                                          <a:gd name="connsiteX30" fmla="*/ 278260 w 1359639"/>
                                                                                          <a:gd name="connsiteY30" fmla="*/ 67983 h 3037503"/>
                                                                                          <a:gd name="connsiteX31" fmla="*/ 331363 w 1359639"/>
                                                                                          <a:gd name="connsiteY31" fmla="*/ 0 h 3037503"/>
                                                                                          <a:gd name="connsiteX32" fmla="*/ 388778 w 1359639"/>
                                                                                          <a:gd name="connsiteY32" fmla="*/ 37820 h 3037503"/>
                                                                                          <a:gd name="connsiteX33" fmla="*/ 513353 w 1359639"/>
                                                                                          <a:gd name="connsiteY33" fmla="*/ 220383 h 3037503"/>
                                                                                          <a:gd name="connsiteX34" fmla="*/ 583494 w 1359639"/>
                                                                                          <a:gd name="connsiteY34" fmla="*/ 258124 h 3037503"/>
                                                                                          <a:gd name="connsiteX35" fmla="*/ 627522 w 1359639"/>
                                                                                          <a:gd name="connsiteY35" fmla="*/ 310076 h 3037503"/>
                                                                                          <a:gd name="connsiteX36" fmla="*/ 696420 w 1359639"/>
                                                                                          <a:gd name="connsiteY36" fmla="*/ 372934 h 3037503"/>
                                                                                          <a:gd name="connsiteX37" fmla="*/ 722406 w 1359639"/>
                                                                                          <a:gd name="connsiteY37" fmla="*/ 352200 h 3037503"/>
                                                                                          <a:gd name="connsiteX38" fmla="*/ 819508 w 1359639"/>
                                                                                          <a:gd name="connsiteY38" fmla="*/ 413371 h 3037503"/>
                                                                                          <a:gd name="connsiteX39" fmla="*/ 841342 w 1359639"/>
                                                                                          <a:gd name="connsiteY39" fmla="*/ 422789 h 3037503"/>
                                                                                          <a:gd name="connsiteX40" fmla="*/ 836489 w 1359639"/>
                                                                                          <a:gd name="connsiteY40" fmla="*/ 426073 h 3037503"/>
                                                                                          <a:gd name="connsiteX41" fmla="*/ 851615 w 1359639"/>
                                                                                          <a:gd name="connsiteY41" fmla="*/ 429020 h 3037503"/>
                                                                                          <a:gd name="connsiteX42" fmla="*/ 849651 w 1359639"/>
                                                                                          <a:gd name="connsiteY42" fmla="*/ 432308 h 3037503"/>
                                                                                          <a:gd name="connsiteX43" fmla="*/ 861049 w 1359639"/>
                                                                                          <a:gd name="connsiteY43" fmla="*/ 430185 h 3037503"/>
                                                                                          <a:gd name="connsiteX44" fmla="*/ 858558 w 1359639"/>
                                                                                          <a:gd name="connsiteY44" fmla="*/ 417961 h 3037503"/>
                                                                                          <a:gd name="connsiteX45" fmla="*/ 866982 w 1359639"/>
                                                                                          <a:gd name="connsiteY45" fmla="*/ 418021 h 3037503"/>
                                                                                          <a:gd name="connsiteX46" fmla="*/ 710002 w 1359639"/>
                                                                                          <a:gd name="connsiteY46" fmla="*/ 193396 h 3037503"/>
                                                                                          <a:gd name="connsiteX47" fmla="*/ 690594 w 1359639"/>
                                                                                          <a:gd name="connsiteY47" fmla="*/ 186251 h 3037503"/>
                                                                                          <a:gd name="connsiteX48" fmla="*/ 673613 w 1359639"/>
                                                                                          <a:gd name="connsiteY48" fmla="*/ 171964 h 3037503"/>
                                                                                          <a:gd name="connsiteX49" fmla="*/ 663910 w 1359639"/>
                                                                                          <a:gd name="connsiteY49" fmla="*/ 152914 h 3037503"/>
                                                                                          <a:gd name="connsiteX50" fmla="*/ 649160 w 1359639"/>
                                                                                          <a:gd name="connsiteY50" fmla="*/ 104652 h 3037503"/>
                                                                                          <a:gd name="connsiteX51" fmla="*/ 676037 w 1359639"/>
                                                                                          <a:gd name="connsiteY51" fmla="*/ 110053 h 3037503"/>
                                                                                          <a:gd name="connsiteX52" fmla="*/ 693020 w 1359639"/>
                                                                                          <a:gd name="connsiteY52" fmla="*/ 129101 h 3037503"/>
                                                                                          <a:gd name="connsiteX53" fmla="*/ 773071 w 1359639"/>
                                                                                          <a:gd name="connsiteY53" fmla="*/ 195776 h 3037503"/>
                                                                                          <a:gd name="connsiteX54" fmla="*/ 872529 w 1359639"/>
                                                                                          <a:gd name="connsiteY54" fmla="*/ 255308 h 3037503"/>
                                                                                          <a:gd name="connsiteX55" fmla="*/ 901640 w 1359639"/>
                                                                                          <a:gd name="connsiteY55" fmla="*/ 260070 h 3037503"/>
                                                                                          <a:gd name="connsiteX56" fmla="*/ 953204 w 1359639"/>
                                                                                          <a:gd name="connsiteY56" fmla="*/ 347058 h 3037503"/>
                                                                                          <a:gd name="connsiteX57" fmla="*/ 983233 w 1359639"/>
                                                                                          <a:gd name="connsiteY57" fmla="*/ 398658 h 3037503"/>
                                                                                          <a:gd name="connsiteX58" fmla="*/ 1010489 w 1359639"/>
                                                                                          <a:gd name="connsiteY58" fmla="*/ 444855 h 3037503"/>
                                                                                          <a:gd name="connsiteX59" fmla="*/ 1042115 w 1359639"/>
                                                                                          <a:gd name="connsiteY59" fmla="*/ 525183 h 3037503"/>
                                                                                          <a:gd name="connsiteX60" fmla="*/ 1073865 w 1359639"/>
                                                                                          <a:gd name="connsiteY60" fmla="*/ 544233 h 3037503"/>
                                                                                          <a:gd name="connsiteX61" fmla="*/ 1144837 w 1359639"/>
                                                                                          <a:gd name="connsiteY61" fmla="*/ 642403 h 3037503"/>
                                                                                          <a:gd name="connsiteX62" fmla="*/ 1194799 w 1359639"/>
                                                                                          <a:gd name="connsiteY62" fmla="*/ 679567 h 3037503"/>
                                                                                          <a:gd name="connsiteX63" fmla="*/ 1213565 w 1359639"/>
                                                                                          <a:gd name="connsiteY63" fmla="*/ 722033 h 3037503"/>
                                                                                          <a:gd name="connsiteX64" fmla="*/ 1213565 w 1359639"/>
                                                                                          <a:gd name="connsiteY64" fmla="*/ 791883 h 3037503"/>
                                                                                          <a:gd name="connsiteX65" fmla="*/ 1213565 w 1359639"/>
                                                                                          <a:gd name="connsiteY65" fmla="*/ 944283 h 3037503"/>
                                                                                          <a:gd name="connsiteX66" fmla="*/ 1219915 w 1359639"/>
                                                                                          <a:gd name="connsiteY66" fmla="*/ 1058583 h 3037503"/>
                                                                                          <a:gd name="connsiteX67" fmla="*/ 1207215 w 1359639"/>
                                                                                          <a:gd name="connsiteY67" fmla="*/ 1096683 h 3037503"/>
                                                                                          <a:gd name="connsiteX68" fmla="*/ 1004015 w 1359639"/>
                                                                                          <a:gd name="connsiteY68" fmla="*/ 1122083 h 3037503"/>
                                                                                          <a:gd name="connsiteX69" fmla="*/ 902415 w 1359639"/>
                                                                                          <a:gd name="connsiteY69" fmla="*/ 1122083 h 3037503"/>
                                                                                          <a:gd name="connsiteX70" fmla="*/ 794465 w 1359639"/>
                                                                                          <a:gd name="connsiteY70" fmla="*/ 1122083 h 3037503"/>
                                                                                          <a:gd name="connsiteX71" fmla="*/ 737315 w 1359639"/>
                                                                                          <a:gd name="connsiteY71" fmla="*/ 1141133 h 3037503"/>
                                                                                          <a:gd name="connsiteX72" fmla="*/ 724615 w 1359639"/>
                                                                                          <a:gd name="connsiteY72" fmla="*/ 1191933 h 3037503"/>
                                                                                          <a:gd name="connsiteX73" fmla="*/ 724615 w 1359639"/>
                                                                                          <a:gd name="connsiteY73" fmla="*/ 1255433 h 3037503"/>
                                                                                          <a:gd name="connsiteX74" fmla="*/ 724615 w 1359639"/>
                                                                                          <a:gd name="connsiteY74" fmla="*/ 1331633 h 3037503"/>
                                                                                          <a:gd name="connsiteX75" fmla="*/ 743665 w 1359639"/>
                                                                                          <a:gd name="connsiteY75" fmla="*/ 1388783 h 3037503"/>
                                                                                          <a:gd name="connsiteX76" fmla="*/ 756365 w 1359639"/>
                                                                                          <a:gd name="connsiteY76" fmla="*/ 1414183 h 3037503"/>
                                                                                          <a:gd name="connsiteX77" fmla="*/ 767211 w 1359639"/>
                                                                                          <a:gd name="connsiteY77" fmla="*/ 1433233 h 3037503"/>
                                                                                          <a:gd name="connsiteX78" fmla="*/ 770778 w 1359639"/>
                                                                                          <a:gd name="connsiteY78" fmla="*/ 1447520 h 3037503"/>
                                                                                          <a:gd name="connsiteX79" fmla="*/ 759005 w 1359639"/>
                                                                                          <a:gd name="connsiteY79" fmla="*/ 1449108 h 3037503"/>
                                                                                          <a:gd name="connsiteX80" fmla="*/ 759361 w 1359639"/>
                                                                                          <a:gd name="connsiteY80" fmla="*/ 1458633 h 3037503"/>
                                                                                          <a:gd name="connsiteX81" fmla="*/ 769065 w 1359639"/>
                                                                                          <a:gd name="connsiteY81" fmla="*/ 1484033 h 3037503"/>
                                                                                          <a:gd name="connsiteX82" fmla="*/ 769065 w 1359639"/>
                                                                                          <a:gd name="connsiteY82" fmla="*/ 1484033 h 3037503"/>
                                                                                          <a:gd name="connsiteX83" fmla="*/ 769065 w 1359639"/>
                                                                                          <a:gd name="connsiteY83" fmla="*/ 1522133 h 3037503"/>
                                                                                          <a:gd name="connsiteX84" fmla="*/ 686515 w 1359639"/>
                                                                                          <a:gd name="connsiteY84" fmla="*/ 1484033 h 3037503"/>
                                                                                          <a:gd name="connsiteX85" fmla="*/ 591265 w 1359639"/>
                                                                                          <a:gd name="connsiteY85" fmla="*/ 1534833 h 3037503"/>
                                                                                          <a:gd name="connsiteX86" fmla="*/ 483315 w 1359639"/>
                                                                                          <a:gd name="connsiteY86" fmla="*/ 1693583 h 3037503"/>
                                                                                          <a:gd name="connsiteX87" fmla="*/ 476965 w 1359639"/>
                                                                                          <a:gd name="connsiteY87" fmla="*/ 1807883 h 3037503"/>
                                                                                          <a:gd name="connsiteX88" fmla="*/ 502365 w 1359639"/>
                                                                                          <a:gd name="connsiteY88" fmla="*/ 1928533 h 3037503"/>
                                                                                          <a:gd name="connsiteX89" fmla="*/ 502365 w 1359639"/>
                                                                                          <a:gd name="connsiteY89" fmla="*/ 2068233 h 3037503"/>
                                                                                          <a:gd name="connsiteX90" fmla="*/ 502365 w 1359639"/>
                                                                                          <a:gd name="connsiteY90" fmla="*/ 2246033 h 3037503"/>
                                                                                          <a:gd name="connsiteX91" fmla="*/ 502365 w 1359639"/>
                                                                                          <a:gd name="connsiteY91" fmla="*/ 2404783 h 3037503"/>
                                                                                          <a:gd name="connsiteX92" fmla="*/ 502365 w 1359639"/>
                                                                                          <a:gd name="connsiteY92" fmla="*/ 2538133 h 3037503"/>
                                                                                          <a:gd name="connsiteX93" fmla="*/ 515065 w 1359639"/>
                                                                                          <a:gd name="connsiteY93" fmla="*/ 2627033 h 3037503"/>
                                                                                          <a:gd name="connsiteX94" fmla="*/ 584915 w 1359639"/>
                                                                                          <a:gd name="connsiteY94" fmla="*/ 2639733 h 3037503"/>
                                                                                          <a:gd name="connsiteX95" fmla="*/ 661115 w 1359639"/>
                                                                                          <a:gd name="connsiteY95" fmla="*/ 2614333 h 3037503"/>
                                                                                          <a:gd name="connsiteX96" fmla="*/ 699215 w 1359639"/>
                                                                                          <a:gd name="connsiteY96" fmla="*/ 2563533 h 3037503"/>
                                                                                          <a:gd name="connsiteX97" fmla="*/ 712153 w 1359639"/>
                                                                                          <a:gd name="connsiteY97" fmla="*/ 2550833 h 3037503"/>
                                                                                          <a:gd name="connsiteX98" fmla="*/ 765267 w 1359639"/>
                                                                                          <a:gd name="connsiteY98" fmla="*/ 2580732 h 3037503"/>
                                                                                          <a:gd name="connsiteX99" fmla="*/ 817242 w 1359639"/>
                                                                                          <a:gd name="connsiteY99" fmla="*/ 2607780 h 3037503"/>
                                                                                          <a:gd name="connsiteX100" fmla="*/ 824216 w 1359639"/>
                                                                                          <a:gd name="connsiteY100" fmla="*/ 2614143 h 3037503"/>
                                                                                          <a:gd name="connsiteX101" fmla="*/ 832565 w 1359639"/>
                                                                                          <a:gd name="connsiteY101" fmla="*/ 2595283 h 3037503"/>
                                                                                          <a:gd name="connsiteX102" fmla="*/ 837729 w 1359639"/>
                                                                                          <a:gd name="connsiteY102" fmla="*/ 2583922 h 3037503"/>
                                                                                          <a:gd name="connsiteX103" fmla="*/ 889879 w 1359639"/>
                                                                                          <a:gd name="connsiteY103" fmla="*/ 2604563 h 3037503"/>
                                                                                          <a:gd name="connsiteX104" fmla="*/ 1017817 w 1359639"/>
                                                                                          <a:gd name="connsiteY104" fmla="*/ 2697645 h 3037503"/>
                                                                                          <a:gd name="connsiteX105" fmla="*/ 1051294 w 1359639"/>
                                                                                          <a:gd name="connsiteY105" fmla="*/ 2717861 h 3037503"/>
                                                                                          <a:gd name="connsiteX106" fmla="*/ 1041684 w 1359639"/>
                                                                                          <a:gd name="connsiteY106" fmla="*/ 2666593 h 3037503"/>
                                                                                          <a:gd name="connsiteX107" fmla="*/ 1023065 w 1359639"/>
                                                                                          <a:gd name="connsiteY107" fmla="*/ 2627033 h 3037503"/>
                                                                                          <a:gd name="connsiteX108" fmla="*/ 1024311 w 1359639"/>
                                                                                          <a:gd name="connsiteY108" fmla="*/ 2613167 h 3037503"/>
                                                                                          <a:gd name="connsiteX109" fmla="*/ 1067093 w 1359639"/>
                                                                                          <a:gd name="connsiteY109" fmla="*/ 2619904 h 3037503"/>
                                                                                          <a:gd name="connsiteX110" fmla="*/ 1164990 w 1359639"/>
                                                                                          <a:gd name="connsiteY110" fmla="*/ 2662234 h 3037503"/>
                                                                                          <a:gd name="connsiteX111" fmla="*/ 1242691 w 1359639"/>
                                                                                          <a:gd name="connsiteY111" fmla="*/ 2715730 h 3037503"/>
                                                                                          <a:gd name="connsiteX112" fmla="*/ 1284224 w 1359639"/>
                                                                                          <a:gd name="connsiteY112" fmla="*/ 2793908 h 3037503"/>
                                                                                          <a:gd name="connsiteX113" fmla="*/ 1355232 w 1359639"/>
                                                                                          <a:gd name="connsiteY113" fmla="*/ 3027990 h 3037503"/>
                                                                                          <a:gd name="connsiteX0" fmla="*/ 1355232 w 1359639"/>
                                                                                          <a:gd name="connsiteY0" fmla="*/ 3027990 h 3037503"/>
                                                                                          <a:gd name="connsiteX1" fmla="*/ 1145187 w 1359639"/>
                                                                                          <a:gd name="connsiteY1" fmla="*/ 2917666 h 3037503"/>
                                                                                          <a:gd name="connsiteX2" fmla="*/ 1035294 w 1359639"/>
                                                                                          <a:gd name="connsiteY2" fmla="*/ 2872671 h 3037503"/>
                                                                                          <a:gd name="connsiteX3" fmla="*/ 1016715 w 1359639"/>
                                                                                          <a:gd name="connsiteY3" fmla="*/ 2900083 h 3037503"/>
                                                                                          <a:gd name="connsiteX4" fmla="*/ 1027418 w 1359639"/>
                                                                                          <a:gd name="connsiteY4" fmla="*/ 2908455 h 3037503"/>
                                                                                          <a:gd name="connsiteX5" fmla="*/ 1022566 w 1359639"/>
                                                                                          <a:gd name="connsiteY5" fmla="*/ 2896549 h 3037503"/>
                                                                                          <a:gd name="connsiteX6" fmla="*/ 1034618 w 1359639"/>
                                                                                          <a:gd name="connsiteY6" fmla="*/ 2947198 h 3037503"/>
                                                                                          <a:gd name="connsiteX7" fmla="*/ 1042115 w 1359639"/>
                                                                                          <a:gd name="connsiteY7" fmla="*/ 3036608 h 3037503"/>
                                                                                          <a:gd name="connsiteX8" fmla="*/ 788115 w 1359639"/>
                                                                                          <a:gd name="connsiteY8" fmla="*/ 2887383 h 3037503"/>
                                                                                          <a:gd name="connsiteX9" fmla="*/ 391418 w 1359639"/>
                                                                                          <a:gd name="connsiteY9" fmla="*/ 2654021 h 3037503"/>
                                                                                          <a:gd name="connsiteX10" fmla="*/ 387367 w 1359639"/>
                                                                                          <a:gd name="connsiteY10" fmla="*/ 2688945 h 3037503"/>
                                                                                          <a:gd name="connsiteX11" fmla="*/ 349965 w 1359639"/>
                                                                                          <a:gd name="connsiteY11" fmla="*/ 2728633 h 3037503"/>
                                                                                          <a:gd name="connsiteX12" fmla="*/ 51515 w 1359639"/>
                                                                                          <a:gd name="connsiteY12" fmla="*/ 2595283 h 3037503"/>
                                                                                          <a:gd name="connsiteX13" fmla="*/ 38815 w 1359639"/>
                                                                                          <a:gd name="connsiteY13" fmla="*/ 2557183 h 3037503"/>
                                                                                          <a:gd name="connsiteX14" fmla="*/ 42921 w 1359639"/>
                                                                                          <a:gd name="connsiteY14" fmla="*/ 2512733 h 3037503"/>
                                                                                          <a:gd name="connsiteX15" fmla="*/ 48837 w 1359639"/>
                                                                                          <a:gd name="connsiteY15" fmla="*/ 2476284 h 3037503"/>
                                                                                          <a:gd name="connsiteX16" fmla="*/ 115015 w 1359639"/>
                                                                                          <a:gd name="connsiteY16" fmla="*/ 2284133 h 3037503"/>
                                                                                          <a:gd name="connsiteX17" fmla="*/ 216615 w 1359639"/>
                                                                                          <a:gd name="connsiteY17" fmla="*/ 1941233 h 3037503"/>
                                                                                          <a:gd name="connsiteX18" fmla="*/ 273765 w 1359639"/>
                                                                                          <a:gd name="connsiteY18" fmla="*/ 1801533 h 3037503"/>
                                                                                          <a:gd name="connsiteX19" fmla="*/ 254715 w 1359639"/>
                                                                                          <a:gd name="connsiteY19" fmla="*/ 1680883 h 3037503"/>
                                                                                          <a:gd name="connsiteX20" fmla="*/ 203915 w 1359639"/>
                                                                                          <a:gd name="connsiteY20" fmla="*/ 1611033 h 3037503"/>
                                                                                          <a:gd name="connsiteX21" fmla="*/ 64215 w 1359639"/>
                                                                                          <a:gd name="connsiteY21" fmla="*/ 1522133 h 3037503"/>
                                                                                          <a:gd name="connsiteX22" fmla="*/ 26115 w 1359639"/>
                                                                                          <a:gd name="connsiteY22" fmla="*/ 1464983 h 3037503"/>
                                                                                          <a:gd name="connsiteX23" fmla="*/ 715 w 1359639"/>
                                                                                          <a:gd name="connsiteY23" fmla="*/ 1420533 h 3037503"/>
                                                                                          <a:gd name="connsiteX24" fmla="*/ 13415 w 1359639"/>
                                                                                          <a:gd name="connsiteY24" fmla="*/ 1363383 h 3037503"/>
                                                                                          <a:gd name="connsiteX25" fmla="*/ 76915 w 1359639"/>
                                                                                          <a:gd name="connsiteY25" fmla="*/ 1318933 h 3037503"/>
                                                                                          <a:gd name="connsiteX26" fmla="*/ 274878 w 1359639"/>
                                                                                          <a:gd name="connsiteY26" fmla="*/ 1130525 h 3037503"/>
                                                                                          <a:gd name="connsiteX27" fmla="*/ 395530 w 1359639"/>
                                                                                          <a:gd name="connsiteY27" fmla="*/ 734697 h 3037503"/>
                                                                                          <a:gd name="connsiteX28" fmla="*/ 422861 w 1359639"/>
                                                                                          <a:gd name="connsiteY28" fmla="*/ 383354 h 3037503"/>
                                                                                          <a:gd name="connsiteX29" fmla="*/ 300803 w 1359639"/>
                                                                                          <a:gd name="connsiteY29" fmla="*/ 215304 h 3037503"/>
                                                                                          <a:gd name="connsiteX30" fmla="*/ 278260 w 1359639"/>
                                                                                          <a:gd name="connsiteY30" fmla="*/ 67983 h 3037503"/>
                                                                                          <a:gd name="connsiteX31" fmla="*/ 331363 w 1359639"/>
                                                                                          <a:gd name="connsiteY31" fmla="*/ 0 h 3037503"/>
                                                                                          <a:gd name="connsiteX32" fmla="*/ 388778 w 1359639"/>
                                                                                          <a:gd name="connsiteY32" fmla="*/ 37820 h 3037503"/>
                                                                                          <a:gd name="connsiteX33" fmla="*/ 513353 w 1359639"/>
                                                                                          <a:gd name="connsiteY33" fmla="*/ 220383 h 3037503"/>
                                                                                          <a:gd name="connsiteX34" fmla="*/ 583494 w 1359639"/>
                                                                                          <a:gd name="connsiteY34" fmla="*/ 258124 h 3037503"/>
                                                                                          <a:gd name="connsiteX35" fmla="*/ 627522 w 1359639"/>
                                                                                          <a:gd name="connsiteY35" fmla="*/ 310076 h 3037503"/>
                                                                                          <a:gd name="connsiteX36" fmla="*/ 696420 w 1359639"/>
                                                                                          <a:gd name="connsiteY36" fmla="*/ 372934 h 3037503"/>
                                                                                          <a:gd name="connsiteX37" fmla="*/ 722406 w 1359639"/>
                                                                                          <a:gd name="connsiteY37" fmla="*/ 352200 h 3037503"/>
                                                                                          <a:gd name="connsiteX38" fmla="*/ 819508 w 1359639"/>
                                                                                          <a:gd name="connsiteY38" fmla="*/ 413371 h 3037503"/>
                                                                                          <a:gd name="connsiteX39" fmla="*/ 841342 w 1359639"/>
                                                                                          <a:gd name="connsiteY39" fmla="*/ 422789 h 3037503"/>
                                                                                          <a:gd name="connsiteX40" fmla="*/ 836489 w 1359639"/>
                                                                                          <a:gd name="connsiteY40" fmla="*/ 426073 h 3037503"/>
                                                                                          <a:gd name="connsiteX41" fmla="*/ 851615 w 1359639"/>
                                                                                          <a:gd name="connsiteY41" fmla="*/ 429020 h 3037503"/>
                                                                                          <a:gd name="connsiteX42" fmla="*/ 849651 w 1359639"/>
                                                                                          <a:gd name="connsiteY42" fmla="*/ 432308 h 3037503"/>
                                                                                          <a:gd name="connsiteX43" fmla="*/ 861049 w 1359639"/>
                                                                                          <a:gd name="connsiteY43" fmla="*/ 430185 h 3037503"/>
                                                                                          <a:gd name="connsiteX44" fmla="*/ 858558 w 1359639"/>
                                                                                          <a:gd name="connsiteY44" fmla="*/ 417961 h 3037503"/>
                                                                                          <a:gd name="connsiteX45" fmla="*/ 866982 w 1359639"/>
                                                                                          <a:gd name="connsiteY45" fmla="*/ 418021 h 3037503"/>
                                                                                          <a:gd name="connsiteX46" fmla="*/ 710002 w 1359639"/>
                                                                                          <a:gd name="connsiteY46" fmla="*/ 193396 h 3037503"/>
                                                                                          <a:gd name="connsiteX47" fmla="*/ 690594 w 1359639"/>
                                                                                          <a:gd name="connsiteY47" fmla="*/ 186251 h 3037503"/>
                                                                                          <a:gd name="connsiteX48" fmla="*/ 673613 w 1359639"/>
                                                                                          <a:gd name="connsiteY48" fmla="*/ 171964 h 3037503"/>
                                                                                          <a:gd name="connsiteX49" fmla="*/ 663910 w 1359639"/>
                                                                                          <a:gd name="connsiteY49" fmla="*/ 152914 h 3037503"/>
                                                                                          <a:gd name="connsiteX50" fmla="*/ 649160 w 1359639"/>
                                                                                          <a:gd name="connsiteY50" fmla="*/ 104652 h 3037503"/>
                                                                                          <a:gd name="connsiteX51" fmla="*/ 676037 w 1359639"/>
                                                                                          <a:gd name="connsiteY51" fmla="*/ 110053 h 3037503"/>
                                                                                          <a:gd name="connsiteX52" fmla="*/ 693020 w 1359639"/>
                                                                                          <a:gd name="connsiteY52" fmla="*/ 129101 h 3037503"/>
                                                                                          <a:gd name="connsiteX53" fmla="*/ 773071 w 1359639"/>
                                                                                          <a:gd name="connsiteY53" fmla="*/ 195776 h 3037503"/>
                                                                                          <a:gd name="connsiteX54" fmla="*/ 872529 w 1359639"/>
                                                                                          <a:gd name="connsiteY54" fmla="*/ 255308 h 3037503"/>
                                                                                          <a:gd name="connsiteX55" fmla="*/ 901640 w 1359639"/>
                                                                                          <a:gd name="connsiteY55" fmla="*/ 260070 h 3037503"/>
                                                                                          <a:gd name="connsiteX56" fmla="*/ 953204 w 1359639"/>
                                                                                          <a:gd name="connsiteY56" fmla="*/ 347058 h 3037503"/>
                                                                                          <a:gd name="connsiteX57" fmla="*/ 983233 w 1359639"/>
                                                                                          <a:gd name="connsiteY57" fmla="*/ 398658 h 3037503"/>
                                                                                          <a:gd name="connsiteX58" fmla="*/ 1010489 w 1359639"/>
                                                                                          <a:gd name="connsiteY58" fmla="*/ 444855 h 3037503"/>
                                                                                          <a:gd name="connsiteX59" fmla="*/ 1042115 w 1359639"/>
                                                                                          <a:gd name="connsiteY59" fmla="*/ 525183 h 3037503"/>
                                                                                          <a:gd name="connsiteX60" fmla="*/ 1073865 w 1359639"/>
                                                                                          <a:gd name="connsiteY60" fmla="*/ 544233 h 3037503"/>
                                                                                          <a:gd name="connsiteX61" fmla="*/ 1144837 w 1359639"/>
                                                                                          <a:gd name="connsiteY61" fmla="*/ 642403 h 3037503"/>
                                                                                          <a:gd name="connsiteX62" fmla="*/ 1194799 w 1359639"/>
                                                                                          <a:gd name="connsiteY62" fmla="*/ 679567 h 3037503"/>
                                                                                          <a:gd name="connsiteX63" fmla="*/ 1213565 w 1359639"/>
                                                                                          <a:gd name="connsiteY63" fmla="*/ 722033 h 3037503"/>
                                                                                          <a:gd name="connsiteX64" fmla="*/ 1213565 w 1359639"/>
                                                                                          <a:gd name="connsiteY64" fmla="*/ 791883 h 3037503"/>
                                                                                          <a:gd name="connsiteX65" fmla="*/ 1213565 w 1359639"/>
                                                                                          <a:gd name="connsiteY65" fmla="*/ 944283 h 3037503"/>
                                                                                          <a:gd name="connsiteX66" fmla="*/ 1219915 w 1359639"/>
                                                                                          <a:gd name="connsiteY66" fmla="*/ 1058583 h 3037503"/>
                                                                                          <a:gd name="connsiteX67" fmla="*/ 1207215 w 1359639"/>
                                                                                          <a:gd name="connsiteY67" fmla="*/ 1096683 h 3037503"/>
                                                                                          <a:gd name="connsiteX68" fmla="*/ 1004015 w 1359639"/>
                                                                                          <a:gd name="connsiteY68" fmla="*/ 1122083 h 3037503"/>
                                                                                          <a:gd name="connsiteX69" fmla="*/ 902415 w 1359639"/>
                                                                                          <a:gd name="connsiteY69" fmla="*/ 1122083 h 3037503"/>
                                                                                          <a:gd name="connsiteX70" fmla="*/ 794465 w 1359639"/>
                                                                                          <a:gd name="connsiteY70" fmla="*/ 1122083 h 3037503"/>
                                                                                          <a:gd name="connsiteX71" fmla="*/ 737315 w 1359639"/>
                                                                                          <a:gd name="connsiteY71" fmla="*/ 1141133 h 3037503"/>
                                                                                          <a:gd name="connsiteX72" fmla="*/ 724615 w 1359639"/>
                                                                                          <a:gd name="connsiteY72" fmla="*/ 1191933 h 3037503"/>
                                                                                          <a:gd name="connsiteX73" fmla="*/ 724615 w 1359639"/>
                                                                                          <a:gd name="connsiteY73" fmla="*/ 1255433 h 3037503"/>
                                                                                          <a:gd name="connsiteX74" fmla="*/ 724615 w 1359639"/>
                                                                                          <a:gd name="connsiteY74" fmla="*/ 1331633 h 3037503"/>
                                                                                          <a:gd name="connsiteX75" fmla="*/ 743665 w 1359639"/>
                                                                                          <a:gd name="connsiteY75" fmla="*/ 1388783 h 3037503"/>
                                                                                          <a:gd name="connsiteX76" fmla="*/ 756365 w 1359639"/>
                                                                                          <a:gd name="connsiteY76" fmla="*/ 1414183 h 3037503"/>
                                                                                          <a:gd name="connsiteX77" fmla="*/ 767211 w 1359639"/>
                                                                                          <a:gd name="connsiteY77" fmla="*/ 1433233 h 3037503"/>
                                                                                          <a:gd name="connsiteX78" fmla="*/ 770778 w 1359639"/>
                                                                                          <a:gd name="connsiteY78" fmla="*/ 1447520 h 3037503"/>
                                                                                          <a:gd name="connsiteX79" fmla="*/ 759005 w 1359639"/>
                                                                                          <a:gd name="connsiteY79" fmla="*/ 1449108 h 3037503"/>
                                                                                          <a:gd name="connsiteX80" fmla="*/ 759361 w 1359639"/>
                                                                                          <a:gd name="connsiteY80" fmla="*/ 1458633 h 3037503"/>
                                                                                          <a:gd name="connsiteX81" fmla="*/ 769065 w 1359639"/>
                                                                                          <a:gd name="connsiteY81" fmla="*/ 1484033 h 3037503"/>
                                                                                          <a:gd name="connsiteX82" fmla="*/ 769065 w 1359639"/>
                                                                                          <a:gd name="connsiteY82" fmla="*/ 1484033 h 3037503"/>
                                                                                          <a:gd name="connsiteX83" fmla="*/ 769065 w 1359639"/>
                                                                                          <a:gd name="connsiteY83" fmla="*/ 1522133 h 3037503"/>
                                                                                          <a:gd name="connsiteX84" fmla="*/ 686515 w 1359639"/>
                                                                                          <a:gd name="connsiteY84" fmla="*/ 1484033 h 3037503"/>
                                                                                          <a:gd name="connsiteX85" fmla="*/ 591265 w 1359639"/>
                                                                                          <a:gd name="connsiteY85" fmla="*/ 1534833 h 3037503"/>
                                                                                          <a:gd name="connsiteX86" fmla="*/ 483315 w 1359639"/>
                                                                                          <a:gd name="connsiteY86" fmla="*/ 1693583 h 3037503"/>
                                                                                          <a:gd name="connsiteX87" fmla="*/ 476965 w 1359639"/>
                                                                                          <a:gd name="connsiteY87" fmla="*/ 1807883 h 3037503"/>
                                                                                          <a:gd name="connsiteX88" fmla="*/ 502365 w 1359639"/>
                                                                                          <a:gd name="connsiteY88" fmla="*/ 1928533 h 3037503"/>
                                                                                          <a:gd name="connsiteX89" fmla="*/ 502365 w 1359639"/>
                                                                                          <a:gd name="connsiteY89" fmla="*/ 2068233 h 3037503"/>
                                                                                          <a:gd name="connsiteX90" fmla="*/ 502365 w 1359639"/>
                                                                                          <a:gd name="connsiteY90" fmla="*/ 2246033 h 3037503"/>
                                                                                          <a:gd name="connsiteX91" fmla="*/ 502365 w 1359639"/>
                                                                                          <a:gd name="connsiteY91" fmla="*/ 2404783 h 3037503"/>
                                                                                          <a:gd name="connsiteX92" fmla="*/ 502365 w 1359639"/>
                                                                                          <a:gd name="connsiteY92" fmla="*/ 2538133 h 3037503"/>
                                                                                          <a:gd name="connsiteX93" fmla="*/ 515065 w 1359639"/>
                                                                                          <a:gd name="connsiteY93" fmla="*/ 2627033 h 3037503"/>
                                                                                          <a:gd name="connsiteX94" fmla="*/ 584915 w 1359639"/>
                                                                                          <a:gd name="connsiteY94" fmla="*/ 2639733 h 3037503"/>
                                                                                          <a:gd name="connsiteX95" fmla="*/ 661115 w 1359639"/>
                                                                                          <a:gd name="connsiteY95" fmla="*/ 2614333 h 3037503"/>
                                                                                          <a:gd name="connsiteX96" fmla="*/ 699215 w 1359639"/>
                                                                                          <a:gd name="connsiteY96" fmla="*/ 2563533 h 3037503"/>
                                                                                          <a:gd name="connsiteX97" fmla="*/ 712153 w 1359639"/>
                                                                                          <a:gd name="connsiteY97" fmla="*/ 2550833 h 3037503"/>
                                                                                          <a:gd name="connsiteX98" fmla="*/ 765267 w 1359639"/>
                                                                                          <a:gd name="connsiteY98" fmla="*/ 2580732 h 3037503"/>
                                                                                          <a:gd name="connsiteX99" fmla="*/ 817242 w 1359639"/>
                                                                                          <a:gd name="connsiteY99" fmla="*/ 2607780 h 3037503"/>
                                                                                          <a:gd name="connsiteX100" fmla="*/ 824216 w 1359639"/>
                                                                                          <a:gd name="connsiteY100" fmla="*/ 2614143 h 3037503"/>
                                                                                          <a:gd name="connsiteX101" fmla="*/ 832565 w 1359639"/>
                                                                                          <a:gd name="connsiteY101" fmla="*/ 2595283 h 3037503"/>
                                                                                          <a:gd name="connsiteX102" fmla="*/ 837729 w 1359639"/>
                                                                                          <a:gd name="connsiteY102" fmla="*/ 2583922 h 3037503"/>
                                                                                          <a:gd name="connsiteX103" fmla="*/ 889879 w 1359639"/>
                                                                                          <a:gd name="connsiteY103" fmla="*/ 2604563 h 3037503"/>
                                                                                          <a:gd name="connsiteX104" fmla="*/ 1017817 w 1359639"/>
                                                                                          <a:gd name="connsiteY104" fmla="*/ 2697645 h 3037503"/>
                                                                                          <a:gd name="connsiteX105" fmla="*/ 1051294 w 1359639"/>
                                                                                          <a:gd name="connsiteY105" fmla="*/ 2717861 h 3037503"/>
                                                                                          <a:gd name="connsiteX106" fmla="*/ 1041684 w 1359639"/>
                                                                                          <a:gd name="connsiteY106" fmla="*/ 2666593 h 3037503"/>
                                                                                          <a:gd name="connsiteX107" fmla="*/ 1023065 w 1359639"/>
                                                                                          <a:gd name="connsiteY107" fmla="*/ 2627033 h 3037503"/>
                                                                                          <a:gd name="connsiteX108" fmla="*/ 1024311 w 1359639"/>
                                                                                          <a:gd name="connsiteY108" fmla="*/ 2613167 h 3037503"/>
                                                                                          <a:gd name="connsiteX109" fmla="*/ 1067093 w 1359639"/>
                                                                                          <a:gd name="connsiteY109" fmla="*/ 2619904 h 3037503"/>
                                                                                          <a:gd name="connsiteX110" fmla="*/ 1164990 w 1359639"/>
                                                                                          <a:gd name="connsiteY110" fmla="*/ 2662234 h 3037503"/>
                                                                                          <a:gd name="connsiteX111" fmla="*/ 1242691 w 1359639"/>
                                                                                          <a:gd name="connsiteY111" fmla="*/ 2715730 h 3037503"/>
                                                                                          <a:gd name="connsiteX112" fmla="*/ 1284224 w 1359639"/>
                                                                                          <a:gd name="connsiteY112" fmla="*/ 2793908 h 3037503"/>
                                                                                          <a:gd name="connsiteX113" fmla="*/ 1355232 w 1359639"/>
                                                                                          <a:gd name="connsiteY113" fmla="*/ 3027990 h 3037503"/>
                                                                                          <a:gd name="connsiteX0" fmla="*/ 1355232 w 1359639"/>
                                                                                          <a:gd name="connsiteY0" fmla="*/ 3027990 h 3037503"/>
                                                                                          <a:gd name="connsiteX1" fmla="*/ 1145187 w 1359639"/>
                                                                                          <a:gd name="connsiteY1" fmla="*/ 2917666 h 3037503"/>
                                                                                          <a:gd name="connsiteX2" fmla="*/ 1035294 w 1359639"/>
                                                                                          <a:gd name="connsiteY2" fmla="*/ 2872671 h 3037503"/>
                                                                                          <a:gd name="connsiteX3" fmla="*/ 1016715 w 1359639"/>
                                                                                          <a:gd name="connsiteY3" fmla="*/ 2900083 h 3037503"/>
                                                                                          <a:gd name="connsiteX4" fmla="*/ 1027418 w 1359639"/>
                                                                                          <a:gd name="connsiteY4" fmla="*/ 2908455 h 3037503"/>
                                                                                          <a:gd name="connsiteX5" fmla="*/ 1022566 w 1359639"/>
                                                                                          <a:gd name="connsiteY5" fmla="*/ 2896549 h 3037503"/>
                                                                                          <a:gd name="connsiteX6" fmla="*/ 1034618 w 1359639"/>
                                                                                          <a:gd name="connsiteY6" fmla="*/ 2947198 h 3037503"/>
                                                                                          <a:gd name="connsiteX7" fmla="*/ 1042115 w 1359639"/>
                                                                                          <a:gd name="connsiteY7" fmla="*/ 3036608 h 3037503"/>
                                                                                          <a:gd name="connsiteX8" fmla="*/ 788115 w 1359639"/>
                                                                                          <a:gd name="connsiteY8" fmla="*/ 2887383 h 3037503"/>
                                                                                          <a:gd name="connsiteX9" fmla="*/ 391418 w 1359639"/>
                                                                                          <a:gd name="connsiteY9" fmla="*/ 2654021 h 3037503"/>
                                                                                          <a:gd name="connsiteX10" fmla="*/ 387367 w 1359639"/>
                                                                                          <a:gd name="connsiteY10" fmla="*/ 2688945 h 3037503"/>
                                                                                          <a:gd name="connsiteX11" fmla="*/ 349965 w 1359639"/>
                                                                                          <a:gd name="connsiteY11" fmla="*/ 2728633 h 3037503"/>
                                                                                          <a:gd name="connsiteX12" fmla="*/ 51515 w 1359639"/>
                                                                                          <a:gd name="connsiteY12" fmla="*/ 2595283 h 3037503"/>
                                                                                          <a:gd name="connsiteX13" fmla="*/ 38815 w 1359639"/>
                                                                                          <a:gd name="connsiteY13" fmla="*/ 2557183 h 3037503"/>
                                                                                          <a:gd name="connsiteX14" fmla="*/ 42921 w 1359639"/>
                                                                                          <a:gd name="connsiteY14" fmla="*/ 2512733 h 3037503"/>
                                                                                          <a:gd name="connsiteX15" fmla="*/ 48837 w 1359639"/>
                                                                                          <a:gd name="connsiteY15" fmla="*/ 2476284 h 3037503"/>
                                                                                          <a:gd name="connsiteX16" fmla="*/ 115015 w 1359639"/>
                                                                                          <a:gd name="connsiteY16" fmla="*/ 2284133 h 3037503"/>
                                                                                          <a:gd name="connsiteX17" fmla="*/ 216615 w 1359639"/>
                                                                                          <a:gd name="connsiteY17" fmla="*/ 1941233 h 3037503"/>
                                                                                          <a:gd name="connsiteX18" fmla="*/ 273765 w 1359639"/>
                                                                                          <a:gd name="connsiteY18" fmla="*/ 1801533 h 3037503"/>
                                                                                          <a:gd name="connsiteX19" fmla="*/ 254715 w 1359639"/>
                                                                                          <a:gd name="connsiteY19" fmla="*/ 1680883 h 3037503"/>
                                                                                          <a:gd name="connsiteX20" fmla="*/ 203915 w 1359639"/>
                                                                                          <a:gd name="connsiteY20" fmla="*/ 1611033 h 3037503"/>
                                                                                          <a:gd name="connsiteX21" fmla="*/ 64215 w 1359639"/>
                                                                                          <a:gd name="connsiteY21" fmla="*/ 1522133 h 3037503"/>
                                                                                          <a:gd name="connsiteX22" fmla="*/ 26115 w 1359639"/>
                                                                                          <a:gd name="connsiteY22" fmla="*/ 1464983 h 3037503"/>
                                                                                          <a:gd name="connsiteX23" fmla="*/ 715 w 1359639"/>
                                                                                          <a:gd name="connsiteY23" fmla="*/ 1420533 h 3037503"/>
                                                                                          <a:gd name="connsiteX24" fmla="*/ 13415 w 1359639"/>
                                                                                          <a:gd name="connsiteY24" fmla="*/ 1363383 h 3037503"/>
                                                                                          <a:gd name="connsiteX25" fmla="*/ 76915 w 1359639"/>
                                                                                          <a:gd name="connsiteY25" fmla="*/ 1318933 h 3037503"/>
                                                                                          <a:gd name="connsiteX26" fmla="*/ 274878 w 1359639"/>
                                                                                          <a:gd name="connsiteY26" fmla="*/ 1130525 h 3037503"/>
                                                                                          <a:gd name="connsiteX27" fmla="*/ 395530 w 1359639"/>
                                                                                          <a:gd name="connsiteY27" fmla="*/ 734697 h 3037503"/>
                                                                                          <a:gd name="connsiteX28" fmla="*/ 374401 w 1359639"/>
                                                                                          <a:gd name="connsiteY28" fmla="*/ 367498 h 3037503"/>
                                                                                          <a:gd name="connsiteX29" fmla="*/ 300803 w 1359639"/>
                                                                                          <a:gd name="connsiteY29" fmla="*/ 215304 h 3037503"/>
                                                                                          <a:gd name="connsiteX30" fmla="*/ 278260 w 1359639"/>
                                                                                          <a:gd name="connsiteY30" fmla="*/ 67983 h 3037503"/>
                                                                                          <a:gd name="connsiteX31" fmla="*/ 331363 w 1359639"/>
                                                                                          <a:gd name="connsiteY31" fmla="*/ 0 h 3037503"/>
                                                                                          <a:gd name="connsiteX32" fmla="*/ 388778 w 1359639"/>
                                                                                          <a:gd name="connsiteY32" fmla="*/ 37820 h 3037503"/>
                                                                                          <a:gd name="connsiteX33" fmla="*/ 513353 w 1359639"/>
                                                                                          <a:gd name="connsiteY33" fmla="*/ 220383 h 3037503"/>
                                                                                          <a:gd name="connsiteX34" fmla="*/ 583494 w 1359639"/>
                                                                                          <a:gd name="connsiteY34" fmla="*/ 258124 h 3037503"/>
                                                                                          <a:gd name="connsiteX35" fmla="*/ 627522 w 1359639"/>
                                                                                          <a:gd name="connsiteY35" fmla="*/ 310076 h 3037503"/>
                                                                                          <a:gd name="connsiteX36" fmla="*/ 696420 w 1359639"/>
                                                                                          <a:gd name="connsiteY36" fmla="*/ 372934 h 3037503"/>
                                                                                          <a:gd name="connsiteX37" fmla="*/ 722406 w 1359639"/>
                                                                                          <a:gd name="connsiteY37" fmla="*/ 352200 h 3037503"/>
                                                                                          <a:gd name="connsiteX38" fmla="*/ 819508 w 1359639"/>
                                                                                          <a:gd name="connsiteY38" fmla="*/ 413371 h 3037503"/>
                                                                                          <a:gd name="connsiteX39" fmla="*/ 841342 w 1359639"/>
                                                                                          <a:gd name="connsiteY39" fmla="*/ 422789 h 3037503"/>
                                                                                          <a:gd name="connsiteX40" fmla="*/ 836489 w 1359639"/>
                                                                                          <a:gd name="connsiteY40" fmla="*/ 426073 h 3037503"/>
                                                                                          <a:gd name="connsiteX41" fmla="*/ 851615 w 1359639"/>
                                                                                          <a:gd name="connsiteY41" fmla="*/ 429020 h 3037503"/>
                                                                                          <a:gd name="connsiteX42" fmla="*/ 849651 w 1359639"/>
                                                                                          <a:gd name="connsiteY42" fmla="*/ 432308 h 3037503"/>
                                                                                          <a:gd name="connsiteX43" fmla="*/ 861049 w 1359639"/>
                                                                                          <a:gd name="connsiteY43" fmla="*/ 430185 h 3037503"/>
                                                                                          <a:gd name="connsiteX44" fmla="*/ 858558 w 1359639"/>
                                                                                          <a:gd name="connsiteY44" fmla="*/ 417961 h 3037503"/>
                                                                                          <a:gd name="connsiteX45" fmla="*/ 866982 w 1359639"/>
                                                                                          <a:gd name="connsiteY45" fmla="*/ 418021 h 3037503"/>
                                                                                          <a:gd name="connsiteX46" fmla="*/ 710002 w 1359639"/>
                                                                                          <a:gd name="connsiteY46" fmla="*/ 193396 h 3037503"/>
                                                                                          <a:gd name="connsiteX47" fmla="*/ 690594 w 1359639"/>
                                                                                          <a:gd name="connsiteY47" fmla="*/ 186251 h 3037503"/>
                                                                                          <a:gd name="connsiteX48" fmla="*/ 673613 w 1359639"/>
                                                                                          <a:gd name="connsiteY48" fmla="*/ 171964 h 3037503"/>
                                                                                          <a:gd name="connsiteX49" fmla="*/ 663910 w 1359639"/>
                                                                                          <a:gd name="connsiteY49" fmla="*/ 152914 h 3037503"/>
                                                                                          <a:gd name="connsiteX50" fmla="*/ 649160 w 1359639"/>
                                                                                          <a:gd name="connsiteY50" fmla="*/ 104652 h 3037503"/>
                                                                                          <a:gd name="connsiteX51" fmla="*/ 676037 w 1359639"/>
                                                                                          <a:gd name="connsiteY51" fmla="*/ 110053 h 3037503"/>
                                                                                          <a:gd name="connsiteX52" fmla="*/ 693020 w 1359639"/>
                                                                                          <a:gd name="connsiteY52" fmla="*/ 129101 h 3037503"/>
                                                                                          <a:gd name="connsiteX53" fmla="*/ 773071 w 1359639"/>
                                                                                          <a:gd name="connsiteY53" fmla="*/ 195776 h 3037503"/>
                                                                                          <a:gd name="connsiteX54" fmla="*/ 872529 w 1359639"/>
                                                                                          <a:gd name="connsiteY54" fmla="*/ 255308 h 3037503"/>
                                                                                          <a:gd name="connsiteX55" fmla="*/ 901640 w 1359639"/>
                                                                                          <a:gd name="connsiteY55" fmla="*/ 260070 h 3037503"/>
                                                                                          <a:gd name="connsiteX56" fmla="*/ 953204 w 1359639"/>
                                                                                          <a:gd name="connsiteY56" fmla="*/ 347058 h 3037503"/>
                                                                                          <a:gd name="connsiteX57" fmla="*/ 983233 w 1359639"/>
                                                                                          <a:gd name="connsiteY57" fmla="*/ 398658 h 3037503"/>
                                                                                          <a:gd name="connsiteX58" fmla="*/ 1010489 w 1359639"/>
                                                                                          <a:gd name="connsiteY58" fmla="*/ 444855 h 3037503"/>
                                                                                          <a:gd name="connsiteX59" fmla="*/ 1042115 w 1359639"/>
                                                                                          <a:gd name="connsiteY59" fmla="*/ 525183 h 3037503"/>
                                                                                          <a:gd name="connsiteX60" fmla="*/ 1073865 w 1359639"/>
                                                                                          <a:gd name="connsiteY60" fmla="*/ 544233 h 3037503"/>
                                                                                          <a:gd name="connsiteX61" fmla="*/ 1144837 w 1359639"/>
                                                                                          <a:gd name="connsiteY61" fmla="*/ 642403 h 3037503"/>
                                                                                          <a:gd name="connsiteX62" fmla="*/ 1194799 w 1359639"/>
                                                                                          <a:gd name="connsiteY62" fmla="*/ 679567 h 3037503"/>
                                                                                          <a:gd name="connsiteX63" fmla="*/ 1213565 w 1359639"/>
                                                                                          <a:gd name="connsiteY63" fmla="*/ 722033 h 3037503"/>
                                                                                          <a:gd name="connsiteX64" fmla="*/ 1213565 w 1359639"/>
                                                                                          <a:gd name="connsiteY64" fmla="*/ 791883 h 3037503"/>
                                                                                          <a:gd name="connsiteX65" fmla="*/ 1213565 w 1359639"/>
                                                                                          <a:gd name="connsiteY65" fmla="*/ 944283 h 3037503"/>
                                                                                          <a:gd name="connsiteX66" fmla="*/ 1219915 w 1359639"/>
                                                                                          <a:gd name="connsiteY66" fmla="*/ 1058583 h 3037503"/>
                                                                                          <a:gd name="connsiteX67" fmla="*/ 1207215 w 1359639"/>
                                                                                          <a:gd name="connsiteY67" fmla="*/ 1096683 h 3037503"/>
                                                                                          <a:gd name="connsiteX68" fmla="*/ 1004015 w 1359639"/>
                                                                                          <a:gd name="connsiteY68" fmla="*/ 1122083 h 3037503"/>
                                                                                          <a:gd name="connsiteX69" fmla="*/ 902415 w 1359639"/>
                                                                                          <a:gd name="connsiteY69" fmla="*/ 1122083 h 3037503"/>
                                                                                          <a:gd name="connsiteX70" fmla="*/ 794465 w 1359639"/>
                                                                                          <a:gd name="connsiteY70" fmla="*/ 1122083 h 3037503"/>
                                                                                          <a:gd name="connsiteX71" fmla="*/ 737315 w 1359639"/>
                                                                                          <a:gd name="connsiteY71" fmla="*/ 1141133 h 3037503"/>
                                                                                          <a:gd name="connsiteX72" fmla="*/ 724615 w 1359639"/>
                                                                                          <a:gd name="connsiteY72" fmla="*/ 1191933 h 3037503"/>
                                                                                          <a:gd name="connsiteX73" fmla="*/ 724615 w 1359639"/>
                                                                                          <a:gd name="connsiteY73" fmla="*/ 1255433 h 3037503"/>
                                                                                          <a:gd name="connsiteX74" fmla="*/ 724615 w 1359639"/>
                                                                                          <a:gd name="connsiteY74" fmla="*/ 1331633 h 3037503"/>
                                                                                          <a:gd name="connsiteX75" fmla="*/ 743665 w 1359639"/>
                                                                                          <a:gd name="connsiteY75" fmla="*/ 1388783 h 3037503"/>
                                                                                          <a:gd name="connsiteX76" fmla="*/ 756365 w 1359639"/>
                                                                                          <a:gd name="connsiteY76" fmla="*/ 1414183 h 3037503"/>
                                                                                          <a:gd name="connsiteX77" fmla="*/ 767211 w 1359639"/>
                                                                                          <a:gd name="connsiteY77" fmla="*/ 1433233 h 3037503"/>
                                                                                          <a:gd name="connsiteX78" fmla="*/ 770778 w 1359639"/>
                                                                                          <a:gd name="connsiteY78" fmla="*/ 1447520 h 3037503"/>
                                                                                          <a:gd name="connsiteX79" fmla="*/ 759005 w 1359639"/>
                                                                                          <a:gd name="connsiteY79" fmla="*/ 1449108 h 3037503"/>
                                                                                          <a:gd name="connsiteX80" fmla="*/ 759361 w 1359639"/>
                                                                                          <a:gd name="connsiteY80" fmla="*/ 1458633 h 3037503"/>
                                                                                          <a:gd name="connsiteX81" fmla="*/ 769065 w 1359639"/>
                                                                                          <a:gd name="connsiteY81" fmla="*/ 1484033 h 3037503"/>
                                                                                          <a:gd name="connsiteX82" fmla="*/ 769065 w 1359639"/>
                                                                                          <a:gd name="connsiteY82" fmla="*/ 1484033 h 3037503"/>
                                                                                          <a:gd name="connsiteX83" fmla="*/ 769065 w 1359639"/>
                                                                                          <a:gd name="connsiteY83" fmla="*/ 1522133 h 3037503"/>
                                                                                          <a:gd name="connsiteX84" fmla="*/ 686515 w 1359639"/>
                                                                                          <a:gd name="connsiteY84" fmla="*/ 1484033 h 3037503"/>
                                                                                          <a:gd name="connsiteX85" fmla="*/ 591265 w 1359639"/>
                                                                                          <a:gd name="connsiteY85" fmla="*/ 1534833 h 3037503"/>
                                                                                          <a:gd name="connsiteX86" fmla="*/ 483315 w 1359639"/>
                                                                                          <a:gd name="connsiteY86" fmla="*/ 1693583 h 3037503"/>
                                                                                          <a:gd name="connsiteX87" fmla="*/ 476965 w 1359639"/>
                                                                                          <a:gd name="connsiteY87" fmla="*/ 1807883 h 3037503"/>
                                                                                          <a:gd name="connsiteX88" fmla="*/ 502365 w 1359639"/>
                                                                                          <a:gd name="connsiteY88" fmla="*/ 1928533 h 3037503"/>
                                                                                          <a:gd name="connsiteX89" fmla="*/ 502365 w 1359639"/>
                                                                                          <a:gd name="connsiteY89" fmla="*/ 2068233 h 3037503"/>
                                                                                          <a:gd name="connsiteX90" fmla="*/ 502365 w 1359639"/>
                                                                                          <a:gd name="connsiteY90" fmla="*/ 2246033 h 3037503"/>
                                                                                          <a:gd name="connsiteX91" fmla="*/ 502365 w 1359639"/>
                                                                                          <a:gd name="connsiteY91" fmla="*/ 2404783 h 3037503"/>
                                                                                          <a:gd name="connsiteX92" fmla="*/ 502365 w 1359639"/>
                                                                                          <a:gd name="connsiteY92" fmla="*/ 2538133 h 3037503"/>
                                                                                          <a:gd name="connsiteX93" fmla="*/ 515065 w 1359639"/>
                                                                                          <a:gd name="connsiteY93" fmla="*/ 2627033 h 3037503"/>
                                                                                          <a:gd name="connsiteX94" fmla="*/ 584915 w 1359639"/>
                                                                                          <a:gd name="connsiteY94" fmla="*/ 2639733 h 3037503"/>
                                                                                          <a:gd name="connsiteX95" fmla="*/ 661115 w 1359639"/>
                                                                                          <a:gd name="connsiteY95" fmla="*/ 2614333 h 3037503"/>
                                                                                          <a:gd name="connsiteX96" fmla="*/ 699215 w 1359639"/>
                                                                                          <a:gd name="connsiteY96" fmla="*/ 2563533 h 3037503"/>
                                                                                          <a:gd name="connsiteX97" fmla="*/ 712153 w 1359639"/>
                                                                                          <a:gd name="connsiteY97" fmla="*/ 2550833 h 3037503"/>
                                                                                          <a:gd name="connsiteX98" fmla="*/ 765267 w 1359639"/>
                                                                                          <a:gd name="connsiteY98" fmla="*/ 2580732 h 3037503"/>
                                                                                          <a:gd name="connsiteX99" fmla="*/ 817242 w 1359639"/>
                                                                                          <a:gd name="connsiteY99" fmla="*/ 2607780 h 3037503"/>
                                                                                          <a:gd name="connsiteX100" fmla="*/ 824216 w 1359639"/>
                                                                                          <a:gd name="connsiteY100" fmla="*/ 2614143 h 3037503"/>
                                                                                          <a:gd name="connsiteX101" fmla="*/ 832565 w 1359639"/>
                                                                                          <a:gd name="connsiteY101" fmla="*/ 2595283 h 3037503"/>
                                                                                          <a:gd name="connsiteX102" fmla="*/ 837729 w 1359639"/>
                                                                                          <a:gd name="connsiteY102" fmla="*/ 2583922 h 3037503"/>
                                                                                          <a:gd name="connsiteX103" fmla="*/ 889879 w 1359639"/>
                                                                                          <a:gd name="connsiteY103" fmla="*/ 2604563 h 3037503"/>
                                                                                          <a:gd name="connsiteX104" fmla="*/ 1017817 w 1359639"/>
                                                                                          <a:gd name="connsiteY104" fmla="*/ 2697645 h 3037503"/>
                                                                                          <a:gd name="connsiteX105" fmla="*/ 1051294 w 1359639"/>
                                                                                          <a:gd name="connsiteY105" fmla="*/ 2717861 h 3037503"/>
                                                                                          <a:gd name="connsiteX106" fmla="*/ 1041684 w 1359639"/>
                                                                                          <a:gd name="connsiteY106" fmla="*/ 2666593 h 3037503"/>
                                                                                          <a:gd name="connsiteX107" fmla="*/ 1023065 w 1359639"/>
                                                                                          <a:gd name="connsiteY107" fmla="*/ 2627033 h 3037503"/>
                                                                                          <a:gd name="connsiteX108" fmla="*/ 1024311 w 1359639"/>
                                                                                          <a:gd name="connsiteY108" fmla="*/ 2613167 h 3037503"/>
                                                                                          <a:gd name="connsiteX109" fmla="*/ 1067093 w 1359639"/>
                                                                                          <a:gd name="connsiteY109" fmla="*/ 2619904 h 3037503"/>
                                                                                          <a:gd name="connsiteX110" fmla="*/ 1164990 w 1359639"/>
                                                                                          <a:gd name="connsiteY110" fmla="*/ 2662234 h 3037503"/>
                                                                                          <a:gd name="connsiteX111" fmla="*/ 1242691 w 1359639"/>
                                                                                          <a:gd name="connsiteY111" fmla="*/ 2715730 h 3037503"/>
                                                                                          <a:gd name="connsiteX112" fmla="*/ 1284224 w 1359639"/>
                                                                                          <a:gd name="connsiteY112" fmla="*/ 2793908 h 3037503"/>
                                                                                          <a:gd name="connsiteX113" fmla="*/ 1355232 w 1359639"/>
                                                                                          <a:gd name="connsiteY113" fmla="*/ 3027990 h 3037503"/>
                                                                                          <a:gd name="connsiteX0" fmla="*/ 1355232 w 1359639"/>
                                                                                          <a:gd name="connsiteY0" fmla="*/ 3027990 h 3037503"/>
                                                                                          <a:gd name="connsiteX1" fmla="*/ 1145187 w 1359639"/>
                                                                                          <a:gd name="connsiteY1" fmla="*/ 2917666 h 3037503"/>
                                                                                          <a:gd name="connsiteX2" fmla="*/ 1035294 w 1359639"/>
                                                                                          <a:gd name="connsiteY2" fmla="*/ 2872671 h 3037503"/>
                                                                                          <a:gd name="connsiteX3" fmla="*/ 1016715 w 1359639"/>
                                                                                          <a:gd name="connsiteY3" fmla="*/ 2900083 h 3037503"/>
                                                                                          <a:gd name="connsiteX4" fmla="*/ 1027418 w 1359639"/>
                                                                                          <a:gd name="connsiteY4" fmla="*/ 2908455 h 3037503"/>
                                                                                          <a:gd name="connsiteX5" fmla="*/ 1022566 w 1359639"/>
                                                                                          <a:gd name="connsiteY5" fmla="*/ 2896549 h 3037503"/>
                                                                                          <a:gd name="connsiteX6" fmla="*/ 1034618 w 1359639"/>
                                                                                          <a:gd name="connsiteY6" fmla="*/ 2947198 h 3037503"/>
                                                                                          <a:gd name="connsiteX7" fmla="*/ 1042115 w 1359639"/>
                                                                                          <a:gd name="connsiteY7" fmla="*/ 3036608 h 3037503"/>
                                                                                          <a:gd name="connsiteX8" fmla="*/ 788115 w 1359639"/>
                                                                                          <a:gd name="connsiteY8" fmla="*/ 2887383 h 3037503"/>
                                                                                          <a:gd name="connsiteX9" fmla="*/ 391418 w 1359639"/>
                                                                                          <a:gd name="connsiteY9" fmla="*/ 2654021 h 3037503"/>
                                                                                          <a:gd name="connsiteX10" fmla="*/ 387367 w 1359639"/>
                                                                                          <a:gd name="connsiteY10" fmla="*/ 2688945 h 3037503"/>
                                                                                          <a:gd name="connsiteX11" fmla="*/ 349965 w 1359639"/>
                                                                                          <a:gd name="connsiteY11" fmla="*/ 2728633 h 3037503"/>
                                                                                          <a:gd name="connsiteX12" fmla="*/ 51515 w 1359639"/>
                                                                                          <a:gd name="connsiteY12" fmla="*/ 2595283 h 3037503"/>
                                                                                          <a:gd name="connsiteX13" fmla="*/ 38815 w 1359639"/>
                                                                                          <a:gd name="connsiteY13" fmla="*/ 2557183 h 3037503"/>
                                                                                          <a:gd name="connsiteX14" fmla="*/ 42921 w 1359639"/>
                                                                                          <a:gd name="connsiteY14" fmla="*/ 2512733 h 3037503"/>
                                                                                          <a:gd name="connsiteX15" fmla="*/ 48837 w 1359639"/>
                                                                                          <a:gd name="connsiteY15" fmla="*/ 2476284 h 3037503"/>
                                                                                          <a:gd name="connsiteX16" fmla="*/ 115015 w 1359639"/>
                                                                                          <a:gd name="connsiteY16" fmla="*/ 2284133 h 3037503"/>
                                                                                          <a:gd name="connsiteX17" fmla="*/ 216615 w 1359639"/>
                                                                                          <a:gd name="connsiteY17" fmla="*/ 1941233 h 3037503"/>
                                                                                          <a:gd name="connsiteX18" fmla="*/ 273765 w 1359639"/>
                                                                                          <a:gd name="connsiteY18" fmla="*/ 1801533 h 3037503"/>
                                                                                          <a:gd name="connsiteX19" fmla="*/ 254715 w 1359639"/>
                                                                                          <a:gd name="connsiteY19" fmla="*/ 1680883 h 3037503"/>
                                                                                          <a:gd name="connsiteX20" fmla="*/ 203915 w 1359639"/>
                                                                                          <a:gd name="connsiteY20" fmla="*/ 1611033 h 3037503"/>
                                                                                          <a:gd name="connsiteX21" fmla="*/ 64215 w 1359639"/>
                                                                                          <a:gd name="connsiteY21" fmla="*/ 1522133 h 3037503"/>
                                                                                          <a:gd name="connsiteX22" fmla="*/ 26115 w 1359639"/>
                                                                                          <a:gd name="connsiteY22" fmla="*/ 1464983 h 3037503"/>
                                                                                          <a:gd name="connsiteX23" fmla="*/ 715 w 1359639"/>
                                                                                          <a:gd name="connsiteY23" fmla="*/ 1420533 h 3037503"/>
                                                                                          <a:gd name="connsiteX24" fmla="*/ 13415 w 1359639"/>
                                                                                          <a:gd name="connsiteY24" fmla="*/ 1363383 h 3037503"/>
                                                                                          <a:gd name="connsiteX25" fmla="*/ 76915 w 1359639"/>
                                                                                          <a:gd name="connsiteY25" fmla="*/ 1318933 h 3037503"/>
                                                                                          <a:gd name="connsiteX26" fmla="*/ 274878 w 1359639"/>
                                                                                          <a:gd name="connsiteY26" fmla="*/ 1130525 h 3037503"/>
                                                                                          <a:gd name="connsiteX27" fmla="*/ 395530 w 1359639"/>
                                                                                          <a:gd name="connsiteY27" fmla="*/ 734697 h 3037503"/>
                                                                                          <a:gd name="connsiteX28" fmla="*/ 374401 w 1359639"/>
                                                                                          <a:gd name="connsiteY28" fmla="*/ 367498 h 3037503"/>
                                                                                          <a:gd name="connsiteX29" fmla="*/ 300803 w 1359639"/>
                                                                                          <a:gd name="connsiteY29" fmla="*/ 215304 h 3037503"/>
                                                                                          <a:gd name="connsiteX30" fmla="*/ 237876 w 1359639"/>
                                                                                          <a:gd name="connsiteY30" fmla="*/ 94411 h 3037503"/>
                                                                                          <a:gd name="connsiteX31" fmla="*/ 331363 w 1359639"/>
                                                                                          <a:gd name="connsiteY31" fmla="*/ 0 h 3037503"/>
                                                                                          <a:gd name="connsiteX32" fmla="*/ 388778 w 1359639"/>
                                                                                          <a:gd name="connsiteY32" fmla="*/ 37820 h 3037503"/>
                                                                                          <a:gd name="connsiteX33" fmla="*/ 513353 w 1359639"/>
                                                                                          <a:gd name="connsiteY33" fmla="*/ 220383 h 3037503"/>
                                                                                          <a:gd name="connsiteX34" fmla="*/ 583494 w 1359639"/>
                                                                                          <a:gd name="connsiteY34" fmla="*/ 258124 h 3037503"/>
                                                                                          <a:gd name="connsiteX35" fmla="*/ 627522 w 1359639"/>
                                                                                          <a:gd name="connsiteY35" fmla="*/ 310076 h 3037503"/>
                                                                                          <a:gd name="connsiteX36" fmla="*/ 696420 w 1359639"/>
                                                                                          <a:gd name="connsiteY36" fmla="*/ 372934 h 3037503"/>
                                                                                          <a:gd name="connsiteX37" fmla="*/ 722406 w 1359639"/>
                                                                                          <a:gd name="connsiteY37" fmla="*/ 352200 h 3037503"/>
                                                                                          <a:gd name="connsiteX38" fmla="*/ 819508 w 1359639"/>
                                                                                          <a:gd name="connsiteY38" fmla="*/ 413371 h 3037503"/>
                                                                                          <a:gd name="connsiteX39" fmla="*/ 841342 w 1359639"/>
                                                                                          <a:gd name="connsiteY39" fmla="*/ 422789 h 3037503"/>
                                                                                          <a:gd name="connsiteX40" fmla="*/ 836489 w 1359639"/>
                                                                                          <a:gd name="connsiteY40" fmla="*/ 426073 h 3037503"/>
                                                                                          <a:gd name="connsiteX41" fmla="*/ 851615 w 1359639"/>
                                                                                          <a:gd name="connsiteY41" fmla="*/ 429020 h 3037503"/>
                                                                                          <a:gd name="connsiteX42" fmla="*/ 849651 w 1359639"/>
                                                                                          <a:gd name="connsiteY42" fmla="*/ 432308 h 3037503"/>
                                                                                          <a:gd name="connsiteX43" fmla="*/ 861049 w 1359639"/>
                                                                                          <a:gd name="connsiteY43" fmla="*/ 430185 h 3037503"/>
                                                                                          <a:gd name="connsiteX44" fmla="*/ 858558 w 1359639"/>
                                                                                          <a:gd name="connsiteY44" fmla="*/ 417961 h 3037503"/>
                                                                                          <a:gd name="connsiteX45" fmla="*/ 866982 w 1359639"/>
                                                                                          <a:gd name="connsiteY45" fmla="*/ 418021 h 3037503"/>
                                                                                          <a:gd name="connsiteX46" fmla="*/ 710002 w 1359639"/>
                                                                                          <a:gd name="connsiteY46" fmla="*/ 193396 h 3037503"/>
                                                                                          <a:gd name="connsiteX47" fmla="*/ 690594 w 1359639"/>
                                                                                          <a:gd name="connsiteY47" fmla="*/ 186251 h 3037503"/>
                                                                                          <a:gd name="connsiteX48" fmla="*/ 673613 w 1359639"/>
                                                                                          <a:gd name="connsiteY48" fmla="*/ 171964 h 3037503"/>
                                                                                          <a:gd name="connsiteX49" fmla="*/ 663910 w 1359639"/>
                                                                                          <a:gd name="connsiteY49" fmla="*/ 152914 h 3037503"/>
                                                                                          <a:gd name="connsiteX50" fmla="*/ 649160 w 1359639"/>
                                                                                          <a:gd name="connsiteY50" fmla="*/ 104652 h 3037503"/>
                                                                                          <a:gd name="connsiteX51" fmla="*/ 676037 w 1359639"/>
                                                                                          <a:gd name="connsiteY51" fmla="*/ 110053 h 3037503"/>
                                                                                          <a:gd name="connsiteX52" fmla="*/ 693020 w 1359639"/>
                                                                                          <a:gd name="connsiteY52" fmla="*/ 129101 h 3037503"/>
                                                                                          <a:gd name="connsiteX53" fmla="*/ 773071 w 1359639"/>
                                                                                          <a:gd name="connsiteY53" fmla="*/ 195776 h 3037503"/>
                                                                                          <a:gd name="connsiteX54" fmla="*/ 872529 w 1359639"/>
                                                                                          <a:gd name="connsiteY54" fmla="*/ 255308 h 3037503"/>
                                                                                          <a:gd name="connsiteX55" fmla="*/ 901640 w 1359639"/>
                                                                                          <a:gd name="connsiteY55" fmla="*/ 260070 h 3037503"/>
                                                                                          <a:gd name="connsiteX56" fmla="*/ 953204 w 1359639"/>
                                                                                          <a:gd name="connsiteY56" fmla="*/ 347058 h 3037503"/>
                                                                                          <a:gd name="connsiteX57" fmla="*/ 983233 w 1359639"/>
                                                                                          <a:gd name="connsiteY57" fmla="*/ 398658 h 3037503"/>
                                                                                          <a:gd name="connsiteX58" fmla="*/ 1010489 w 1359639"/>
                                                                                          <a:gd name="connsiteY58" fmla="*/ 444855 h 3037503"/>
                                                                                          <a:gd name="connsiteX59" fmla="*/ 1042115 w 1359639"/>
                                                                                          <a:gd name="connsiteY59" fmla="*/ 525183 h 3037503"/>
                                                                                          <a:gd name="connsiteX60" fmla="*/ 1073865 w 1359639"/>
                                                                                          <a:gd name="connsiteY60" fmla="*/ 544233 h 3037503"/>
                                                                                          <a:gd name="connsiteX61" fmla="*/ 1144837 w 1359639"/>
                                                                                          <a:gd name="connsiteY61" fmla="*/ 642403 h 3037503"/>
                                                                                          <a:gd name="connsiteX62" fmla="*/ 1194799 w 1359639"/>
                                                                                          <a:gd name="connsiteY62" fmla="*/ 679567 h 3037503"/>
                                                                                          <a:gd name="connsiteX63" fmla="*/ 1213565 w 1359639"/>
                                                                                          <a:gd name="connsiteY63" fmla="*/ 722033 h 3037503"/>
                                                                                          <a:gd name="connsiteX64" fmla="*/ 1213565 w 1359639"/>
                                                                                          <a:gd name="connsiteY64" fmla="*/ 791883 h 3037503"/>
                                                                                          <a:gd name="connsiteX65" fmla="*/ 1213565 w 1359639"/>
                                                                                          <a:gd name="connsiteY65" fmla="*/ 944283 h 3037503"/>
                                                                                          <a:gd name="connsiteX66" fmla="*/ 1219915 w 1359639"/>
                                                                                          <a:gd name="connsiteY66" fmla="*/ 1058583 h 3037503"/>
                                                                                          <a:gd name="connsiteX67" fmla="*/ 1207215 w 1359639"/>
                                                                                          <a:gd name="connsiteY67" fmla="*/ 1096683 h 3037503"/>
                                                                                          <a:gd name="connsiteX68" fmla="*/ 1004015 w 1359639"/>
                                                                                          <a:gd name="connsiteY68" fmla="*/ 1122083 h 3037503"/>
                                                                                          <a:gd name="connsiteX69" fmla="*/ 902415 w 1359639"/>
                                                                                          <a:gd name="connsiteY69" fmla="*/ 1122083 h 3037503"/>
                                                                                          <a:gd name="connsiteX70" fmla="*/ 794465 w 1359639"/>
                                                                                          <a:gd name="connsiteY70" fmla="*/ 1122083 h 3037503"/>
                                                                                          <a:gd name="connsiteX71" fmla="*/ 737315 w 1359639"/>
                                                                                          <a:gd name="connsiteY71" fmla="*/ 1141133 h 3037503"/>
                                                                                          <a:gd name="connsiteX72" fmla="*/ 724615 w 1359639"/>
                                                                                          <a:gd name="connsiteY72" fmla="*/ 1191933 h 3037503"/>
                                                                                          <a:gd name="connsiteX73" fmla="*/ 724615 w 1359639"/>
                                                                                          <a:gd name="connsiteY73" fmla="*/ 1255433 h 3037503"/>
                                                                                          <a:gd name="connsiteX74" fmla="*/ 724615 w 1359639"/>
                                                                                          <a:gd name="connsiteY74" fmla="*/ 1331633 h 3037503"/>
                                                                                          <a:gd name="connsiteX75" fmla="*/ 743665 w 1359639"/>
                                                                                          <a:gd name="connsiteY75" fmla="*/ 1388783 h 3037503"/>
                                                                                          <a:gd name="connsiteX76" fmla="*/ 756365 w 1359639"/>
                                                                                          <a:gd name="connsiteY76" fmla="*/ 1414183 h 3037503"/>
                                                                                          <a:gd name="connsiteX77" fmla="*/ 767211 w 1359639"/>
                                                                                          <a:gd name="connsiteY77" fmla="*/ 1433233 h 3037503"/>
                                                                                          <a:gd name="connsiteX78" fmla="*/ 770778 w 1359639"/>
                                                                                          <a:gd name="connsiteY78" fmla="*/ 1447520 h 3037503"/>
                                                                                          <a:gd name="connsiteX79" fmla="*/ 759005 w 1359639"/>
                                                                                          <a:gd name="connsiteY79" fmla="*/ 1449108 h 3037503"/>
                                                                                          <a:gd name="connsiteX80" fmla="*/ 759361 w 1359639"/>
                                                                                          <a:gd name="connsiteY80" fmla="*/ 1458633 h 3037503"/>
                                                                                          <a:gd name="connsiteX81" fmla="*/ 769065 w 1359639"/>
                                                                                          <a:gd name="connsiteY81" fmla="*/ 1484033 h 3037503"/>
                                                                                          <a:gd name="connsiteX82" fmla="*/ 769065 w 1359639"/>
                                                                                          <a:gd name="connsiteY82" fmla="*/ 1484033 h 3037503"/>
                                                                                          <a:gd name="connsiteX83" fmla="*/ 769065 w 1359639"/>
                                                                                          <a:gd name="connsiteY83" fmla="*/ 1522133 h 3037503"/>
                                                                                          <a:gd name="connsiteX84" fmla="*/ 686515 w 1359639"/>
                                                                                          <a:gd name="connsiteY84" fmla="*/ 1484033 h 3037503"/>
                                                                                          <a:gd name="connsiteX85" fmla="*/ 591265 w 1359639"/>
                                                                                          <a:gd name="connsiteY85" fmla="*/ 1534833 h 3037503"/>
                                                                                          <a:gd name="connsiteX86" fmla="*/ 483315 w 1359639"/>
                                                                                          <a:gd name="connsiteY86" fmla="*/ 1693583 h 3037503"/>
                                                                                          <a:gd name="connsiteX87" fmla="*/ 476965 w 1359639"/>
                                                                                          <a:gd name="connsiteY87" fmla="*/ 1807883 h 3037503"/>
                                                                                          <a:gd name="connsiteX88" fmla="*/ 502365 w 1359639"/>
                                                                                          <a:gd name="connsiteY88" fmla="*/ 1928533 h 3037503"/>
                                                                                          <a:gd name="connsiteX89" fmla="*/ 502365 w 1359639"/>
                                                                                          <a:gd name="connsiteY89" fmla="*/ 2068233 h 3037503"/>
                                                                                          <a:gd name="connsiteX90" fmla="*/ 502365 w 1359639"/>
                                                                                          <a:gd name="connsiteY90" fmla="*/ 2246033 h 3037503"/>
                                                                                          <a:gd name="connsiteX91" fmla="*/ 502365 w 1359639"/>
                                                                                          <a:gd name="connsiteY91" fmla="*/ 2404783 h 3037503"/>
                                                                                          <a:gd name="connsiteX92" fmla="*/ 502365 w 1359639"/>
                                                                                          <a:gd name="connsiteY92" fmla="*/ 2538133 h 3037503"/>
                                                                                          <a:gd name="connsiteX93" fmla="*/ 515065 w 1359639"/>
                                                                                          <a:gd name="connsiteY93" fmla="*/ 2627033 h 3037503"/>
                                                                                          <a:gd name="connsiteX94" fmla="*/ 584915 w 1359639"/>
                                                                                          <a:gd name="connsiteY94" fmla="*/ 2639733 h 3037503"/>
                                                                                          <a:gd name="connsiteX95" fmla="*/ 661115 w 1359639"/>
                                                                                          <a:gd name="connsiteY95" fmla="*/ 2614333 h 3037503"/>
                                                                                          <a:gd name="connsiteX96" fmla="*/ 699215 w 1359639"/>
                                                                                          <a:gd name="connsiteY96" fmla="*/ 2563533 h 3037503"/>
                                                                                          <a:gd name="connsiteX97" fmla="*/ 712153 w 1359639"/>
                                                                                          <a:gd name="connsiteY97" fmla="*/ 2550833 h 3037503"/>
                                                                                          <a:gd name="connsiteX98" fmla="*/ 765267 w 1359639"/>
                                                                                          <a:gd name="connsiteY98" fmla="*/ 2580732 h 3037503"/>
                                                                                          <a:gd name="connsiteX99" fmla="*/ 817242 w 1359639"/>
                                                                                          <a:gd name="connsiteY99" fmla="*/ 2607780 h 3037503"/>
                                                                                          <a:gd name="connsiteX100" fmla="*/ 824216 w 1359639"/>
                                                                                          <a:gd name="connsiteY100" fmla="*/ 2614143 h 3037503"/>
                                                                                          <a:gd name="connsiteX101" fmla="*/ 832565 w 1359639"/>
                                                                                          <a:gd name="connsiteY101" fmla="*/ 2595283 h 3037503"/>
                                                                                          <a:gd name="connsiteX102" fmla="*/ 837729 w 1359639"/>
                                                                                          <a:gd name="connsiteY102" fmla="*/ 2583922 h 3037503"/>
                                                                                          <a:gd name="connsiteX103" fmla="*/ 889879 w 1359639"/>
                                                                                          <a:gd name="connsiteY103" fmla="*/ 2604563 h 3037503"/>
                                                                                          <a:gd name="connsiteX104" fmla="*/ 1017817 w 1359639"/>
                                                                                          <a:gd name="connsiteY104" fmla="*/ 2697645 h 3037503"/>
                                                                                          <a:gd name="connsiteX105" fmla="*/ 1051294 w 1359639"/>
                                                                                          <a:gd name="connsiteY105" fmla="*/ 2717861 h 3037503"/>
                                                                                          <a:gd name="connsiteX106" fmla="*/ 1041684 w 1359639"/>
                                                                                          <a:gd name="connsiteY106" fmla="*/ 2666593 h 3037503"/>
                                                                                          <a:gd name="connsiteX107" fmla="*/ 1023065 w 1359639"/>
                                                                                          <a:gd name="connsiteY107" fmla="*/ 2627033 h 3037503"/>
                                                                                          <a:gd name="connsiteX108" fmla="*/ 1024311 w 1359639"/>
                                                                                          <a:gd name="connsiteY108" fmla="*/ 2613167 h 3037503"/>
                                                                                          <a:gd name="connsiteX109" fmla="*/ 1067093 w 1359639"/>
                                                                                          <a:gd name="connsiteY109" fmla="*/ 2619904 h 3037503"/>
                                                                                          <a:gd name="connsiteX110" fmla="*/ 1164990 w 1359639"/>
                                                                                          <a:gd name="connsiteY110" fmla="*/ 2662234 h 3037503"/>
                                                                                          <a:gd name="connsiteX111" fmla="*/ 1242691 w 1359639"/>
                                                                                          <a:gd name="connsiteY111" fmla="*/ 2715730 h 3037503"/>
                                                                                          <a:gd name="connsiteX112" fmla="*/ 1284224 w 1359639"/>
                                                                                          <a:gd name="connsiteY112" fmla="*/ 2793908 h 3037503"/>
                                                                                          <a:gd name="connsiteX113" fmla="*/ 1355232 w 1359639"/>
                                                                                          <a:gd name="connsiteY113" fmla="*/ 3027990 h 3037503"/>
                                                                                          <a:gd name="connsiteX0" fmla="*/ 1355232 w 1359639"/>
                                                                                          <a:gd name="connsiteY0" fmla="*/ 3027990 h 3037503"/>
                                                                                          <a:gd name="connsiteX1" fmla="*/ 1145187 w 1359639"/>
                                                                                          <a:gd name="connsiteY1" fmla="*/ 2917666 h 3037503"/>
                                                                                          <a:gd name="connsiteX2" fmla="*/ 1035294 w 1359639"/>
                                                                                          <a:gd name="connsiteY2" fmla="*/ 2872671 h 3037503"/>
                                                                                          <a:gd name="connsiteX3" fmla="*/ 1016715 w 1359639"/>
                                                                                          <a:gd name="connsiteY3" fmla="*/ 2900083 h 3037503"/>
                                                                                          <a:gd name="connsiteX4" fmla="*/ 1027418 w 1359639"/>
                                                                                          <a:gd name="connsiteY4" fmla="*/ 2908455 h 3037503"/>
                                                                                          <a:gd name="connsiteX5" fmla="*/ 1022566 w 1359639"/>
                                                                                          <a:gd name="connsiteY5" fmla="*/ 2896549 h 3037503"/>
                                                                                          <a:gd name="connsiteX6" fmla="*/ 1034618 w 1359639"/>
                                                                                          <a:gd name="connsiteY6" fmla="*/ 2947198 h 3037503"/>
                                                                                          <a:gd name="connsiteX7" fmla="*/ 1042115 w 1359639"/>
                                                                                          <a:gd name="connsiteY7" fmla="*/ 3036608 h 3037503"/>
                                                                                          <a:gd name="connsiteX8" fmla="*/ 788115 w 1359639"/>
                                                                                          <a:gd name="connsiteY8" fmla="*/ 2887383 h 3037503"/>
                                                                                          <a:gd name="connsiteX9" fmla="*/ 391418 w 1359639"/>
                                                                                          <a:gd name="connsiteY9" fmla="*/ 2654021 h 3037503"/>
                                                                                          <a:gd name="connsiteX10" fmla="*/ 387367 w 1359639"/>
                                                                                          <a:gd name="connsiteY10" fmla="*/ 2688945 h 3037503"/>
                                                                                          <a:gd name="connsiteX11" fmla="*/ 349965 w 1359639"/>
                                                                                          <a:gd name="connsiteY11" fmla="*/ 2728633 h 3037503"/>
                                                                                          <a:gd name="connsiteX12" fmla="*/ 51515 w 1359639"/>
                                                                                          <a:gd name="connsiteY12" fmla="*/ 2595283 h 3037503"/>
                                                                                          <a:gd name="connsiteX13" fmla="*/ 38815 w 1359639"/>
                                                                                          <a:gd name="connsiteY13" fmla="*/ 2557183 h 3037503"/>
                                                                                          <a:gd name="connsiteX14" fmla="*/ 42921 w 1359639"/>
                                                                                          <a:gd name="connsiteY14" fmla="*/ 2512733 h 3037503"/>
                                                                                          <a:gd name="connsiteX15" fmla="*/ 48837 w 1359639"/>
                                                                                          <a:gd name="connsiteY15" fmla="*/ 2476284 h 3037503"/>
                                                                                          <a:gd name="connsiteX16" fmla="*/ 115015 w 1359639"/>
                                                                                          <a:gd name="connsiteY16" fmla="*/ 2284133 h 3037503"/>
                                                                                          <a:gd name="connsiteX17" fmla="*/ 216615 w 1359639"/>
                                                                                          <a:gd name="connsiteY17" fmla="*/ 1941233 h 3037503"/>
                                                                                          <a:gd name="connsiteX18" fmla="*/ 273765 w 1359639"/>
                                                                                          <a:gd name="connsiteY18" fmla="*/ 1801533 h 3037503"/>
                                                                                          <a:gd name="connsiteX19" fmla="*/ 254715 w 1359639"/>
                                                                                          <a:gd name="connsiteY19" fmla="*/ 1680883 h 3037503"/>
                                                                                          <a:gd name="connsiteX20" fmla="*/ 203915 w 1359639"/>
                                                                                          <a:gd name="connsiteY20" fmla="*/ 1611033 h 3037503"/>
                                                                                          <a:gd name="connsiteX21" fmla="*/ 64215 w 1359639"/>
                                                                                          <a:gd name="connsiteY21" fmla="*/ 1522133 h 3037503"/>
                                                                                          <a:gd name="connsiteX22" fmla="*/ 26115 w 1359639"/>
                                                                                          <a:gd name="connsiteY22" fmla="*/ 1464983 h 3037503"/>
                                                                                          <a:gd name="connsiteX23" fmla="*/ 715 w 1359639"/>
                                                                                          <a:gd name="connsiteY23" fmla="*/ 1420533 h 3037503"/>
                                                                                          <a:gd name="connsiteX24" fmla="*/ 13415 w 1359639"/>
                                                                                          <a:gd name="connsiteY24" fmla="*/ 1363383 h 3037503"/>
                                                                                          <a:gd name="connsiteX25" fmla="*/ 76915 w 1359639"/>
                                                                                          <a:gd name="connsiteY25" fmla="*/ 1318933 h 3037503"/>
                                                                                          <a:gd name="connsiteX26" fmla="*/ 274878 w 1359639"/>
                                                                                          <a:gd name="connsiteY26" fmla="*/ 1130525 h 3037503"/>
                                                                                          <a:gd name="connsiteX27" fmla="*/ 395530 w 1359639"/>
                                                                                          <a:gd name="connsiteY27" fmla="*/ 734697 h 3037503"/>
                                                                                          <a:gd name="connsiteX28" fmla="*/ 374401 w 1359639"/>
                                                                                          <a:gd name="connsiteY28" fmla="*/ 367498 h 3037503"/>
                                                                                          <a:gd name="connsiteX29" fmla="*/ 303496 w 1359639"/>
                                                                                          <a:gd name="connsiteY29" fmla="*/ 210018 h 3037503"/>
                                                                                          <a:gd name="connsiteX30" fmla="*/ 237876 w 1359639"/>
                                                                                          <a:gd name="connsiteY30" fmla="*/ 94411 h 3037503"/>
                                                                                          <a:gd name="connsiteX31" fmla="*/ 331363 w 1359639"/>
                                                                                          <a:gd name="connsiteY31" fmla="*/ 0 h 3037503"/>
                                                                                          <a:gd name="connsiteX32" fmla="*/ 388778 w 1359639"/>
                                                                                          <a:gd name="connsiteY32" fmla="*/ 37820 h 3037503"/>
                                                                                          <a:gd name="connsiteX33" fmla="*/ 513353 w 1359639"/>
                                                                                          <a:gd name="connsiteY33" fmla="*/ 220383 h 3037503"/>
                                                                                          <a:gd name="connsiteX34" fmla="*/ 583494 w 1359639"/>
                                                                                          <a:gd name="connsiteY34" fmla="*/ 258124 h 3037503"/>
                                                                                          <a:gd name="connsiteX35" fmla="*/ 627522 w 1359639"/>
                                                                                          <a:gd name="connsiteY35" fmla="*/ 310076 h 3037503"/>
                                                                                          <a:gd name="connsiteX36" fmla="*/ 696420 w 1359639"/>
                                                                                          <a:gd name="connsiteY36" fmla="*/ 372934 h 3037503"/>
                                                                                          <a:gd name="connsiteX37" fmla="*/ 722406 w 1359639"/>
                                                                                          <a:gd name="connsiteY37" fmla="*/ 352200 h 3037503"/>
                                                                                          <a:gd name="connsiteX38" fmla="*/ 819508 w 1359639"/>
                                                                                          <a:gd name="connsiteY38" fmla="*/ 413371 h 3037503"/>
                                                                                          <a:gd name="connsiteX39" fmla="*/ 841342 w 1359639"/>
                                                                                          <a:gd name="connsiteY39" fmla="*/ 422789 h 3037503"/>
                                                                                          <a:gd name="connsiteX40" fmla="*/ 836489 w 1359639"/>
                                                                                          <a:gd name="connsiteY40" fmla="*/ 426073 h 3037503"/>
                                                                                          <a:gd name="connsiteX41" fmla="*/ 851615 w 1359639"/>
                                                                                          <a:gd name="connsiteY41" fmla="*/ 429020 h 3037503"/>
                                                                                          <a:gd name="connsiteX42" fmla="*/ 849651 w 1359639"/>
                                                                                          <a:gd name="connsiteY42" fmla="*/ 432308 h 3037503"/>
                                                                                          <a:gd name="connsiteX43" fmla="*/ 861049 w 1359639"/>
                                                                                          <a:gd name="connsiteY43" fmla="*/ 430185 h 3037503"/>
                                                                                          <a:gd name="connsiteX44" fmla="*/ 858558 w 1359639"/>
                                                                                          <a:gd name="connsiteY44" fmla="*/ 417961 h 3037503"/>
                                                                                          <a:gd name="connsiteX45" fmla="*/ 866982 w 1359639"/>
                                                                                          <a:gd name="connsiteY45" fmla="*/ 418021 h 3037503"/>
                                                                                          <a:gd name="connsiteX46" fmla="*/ 710002 w 1359639"/>
                                                                                          <a:gd name="connsiteY46" fmla="*/ 193396 h 3037503"/>
                                                                                          <a:gd name="connsiteX47" fmla="*/ 690594 w 1359639"/>
                                                                                          <a:gd name="connsiteY47" fmla="*/ 186251 h 3037503"/>
                                                                                          <a:gd name="connsiteX48" fmla="*/ 673613 w 1359639"/>
                                                                                          <a:gd name="connsiteY48" fmla="*/ 171964 h 3037503"/>
                                                                                          <a:gd name="connsiteX49" fmla="*/ 663910 w 1359639"/>
                                                                                          <a:gd name="connsiteY49" fmla="*/ 152914 h 3037503"/>
                                                                                          <a:gd name="connsiteX50" fmla="*/ 649160 w 1359639"/>
                                                                                          <a:gd name="connsiteY50" fmla="*/ 104652 h 3037503"/>
                                                                                          <a:gd name="connsiteX51" fmla="*/ 676037 w 1359639"/>
                                                                                          <a:gd name="connsiteY51" fmla="*/ 110053 h 3037503"/>
                                                                                          <a:gd name="connsiteX52" fmla="*/ 693020 w 1359639"/>
                                                                                          <a:gd name="connsiteY52" fmla="*/ 129101 h 3037503"/>
                                                                                          <a:gd name="connsiteX53" fmla="*/ 773071 w 1359639"/>
                                                                                          <a:gd name="connsiteY53" fmla="*/ 195776 h 3037503"/>
                                                                                          <a:gd name="connsiteX54" fmla="*/ 872529 w 1359639"/>
                                                                                          <a:gd name="connsiteY54" fmla="*/ 255308 h 3037503"/>
                                                                                          <a:gd name="connsiteX55" fmla="*/ 901640 w 1359639"/>
                                                                                          <a:gd name="connsiteY55" fmla="*/ 260070 h 3037503"/>
                                                                                          <a:gd name="connsiteX56" fmla="*/ 953204 w 1359639"/>
                                                                                          <a:gd name="connsiteY56" fmla="*/ 347058 h 3037503"/>
                                                                                          <a:gd name="connsiteX57" fmla="*/ 983233 w 1359639"/>
                                                                                          <a:gd name="connsiteY57" fmla="*/ 398658 h 3037503"/>
                                                                                          <a:gd name="connsiteX58" fmla="*/ 1010489 w 1359639"/>
                                                                                          <a:gd name="connsiteY58" fmla="*/ 444855 h 3037503"/>
                                                                                          <a:gd name="connsiteX59" fmla="*/ 1042115 w 1359639"/>
                                                                                          <a:gd name="connsiteY59" fmla="*/ 525183 h 3037503"/>
                                                                                          <a:gd name="connsiteX60" fmla="*/ 1073865 w 1359639"/>
                                                                                          <a:gd name="connsiteY60" fmla="*/ 544233 h 3037503"/>
                                                                                          <a:gd name="connsiteX61" fmla="*/ 1144837 w 1359639"/>
                                                                                          <a:gd name="connsiteY61" fmla="*/ 642403 h 3037503"/>
                                                                                          <a:gd name="connsiteX62" fmla="*/ 1194799 w 1359639"/>
                                                                                          <a:gd name="connsiteY62" fmla="*/ 679567 h 3037503"/>
                                                                                          <a:gd name="connsiteX63" fmla="*/ 1213565 w 1359639"/>
                                                                                          <a:gd name="connsiteY63" fmla="*/ 722033 h 3037503"/>
                                                                                          <a:gd name="connsiteX64" fmla="*/ 1213565 w 1359639"/>
                                                                                          <a:gd name="connsiteY64" fmla="*/ 791883 h 3037503"/>
                                                                                          <a:gd name="connsiteX65" fmla="*/ 1213565 w 1359639"/>
                                                                                          <a:gd name="connsiteY65" fmla="*/ 944283 h 3037503"/>
                                                                                          <a:gd name="connsiteX66" fmla="*/ 1219915 w 1359639"/>
                                                                                          <a:gd name="connsiteY66" fmla="*/ 1058583 h 3037503"/>
                                                                                          <a:gd name="connsiteX67" fmla="*/ 1207215 w 1359639"/>
                                                                                          <a:gd name="connsiteY67" fmla="*/ 1096683 h 3037503"/>
                                                                                          <a:gd name="connsiteX68" fmla="*/ 1004015 w 1359639"/>
                                                                                          <a:gd name="connsiteY68" fmla="*/ 1122083 h 3037503"/>
                                                                                          <a:gd name="connsiteX69" fmla="*/ 902415 w 1359639"/>
                                                                                          <a:gd name="connsiteY69" fmla="*/ 1122083 h 3037503"/>
                                                                                          <a:gd name="connsiteX70" fmla="*/ 794465 w 1359639"/>
                                                                                          <a:gd name="connsiteY70" fmla="*/ 1122083 h 3037503"/>
                                                                                          <a:gd name="connsiteX71" fmla="*/ 737315 w 1359639"/>
                                                                                          <a:gd name="connsiteY71" fmla="*/ 1141133 h 3037503"/>
                                                                                          <a:gd name="connsiteX72" fmla="*/ 724615 w 1359639"/>
                                                                                          <a:gd name="connsiteY72" fmla="*/ 1191933 h 3037503"/>
                                                                                          <a:gd name="connsiteX73" fmla="*/ 724615 w 1359639"/>
                                                                                          <a:gd name="connsiteY73" fmla="*/ 1255433 h 3037503"/>
                                                                                          <a:gd name="connsiteX74" fmla="*/ 724615 w 1359639"/>
                                                                                          <a:gd name="connsiteY74" fmla="*/ 1331633 h 3037503"/>
                                                                                          <a:gd name="connsiteX75" fmla="*/ 743665 w 1359639"/>
                                                                                          <a:gd name="connsiteY75" fmla="*/ 1388783 h 3037503"/>
                                                                                          <a:gd name="connsiteX76" fmla="*/ 756365 w 1359639"/>
                                                                                          <a:gd name="connsiteY76" fmla="*/ 1414183 h 3037503"/>
                                                                                          <a:gd name="connsiteX77" fmla="*/ 767211 w 1359639"/>
                                                                                          <a:gd name="connsiteY77" fmla="*/ 1433233 h 3037503"/>
                                                                                          <a:gd name="connsiteX78" fmla="*/ 770778 w 1359639"/>
                                                                                          <a:gd name="connsiteY78" fmla="*/ 1447520 h 3037503"/>
                                                                                          <a:gd name="connsiteX79" fmla="*/ 759005 w 1359639"/>
                                                                                          <a:gd name="connsiteY79" fmla="*/ 1449108 h 3037503"/>
                                                                                          <a:gd name="connsiteX80" fmla="*/ 759361 w 1359639"/>
                                                                                          <a:gd name="connsiteY80" fmla="*/ 1458633 h 3037503"/>
                                                                                          <a:gd name="connsiteX81" fmla="*/ 769065 w 1359639"/>
                                                                                          <a:gd name="connsiteY81" fmla="*/ 1484033 h 3037503"/>
                                                                                          <a:gd name="connsiteX82" fmla="*/ 769065 w 1359639"/>
                                                                                          <a:gd name="connsiteY82" fmla="*/ 1484033 h 3037503"/>
                                                                                          <a:gd name="connsiteX83" fmla="*/ 769065 w 1359639"/>
                                                                                          <a:gd name="connsiteY83" fmla="*/ 1522133 h 3037503"/>
                                                                                          <a:gd name="connsiteX84" fmla="*/ 686515 w 1359639"/>
                                                                                          <a:gd name="connsiteY84" fmla="*/ 1484033 h 3037503"/>
                                                                                          <a:gd name="connsiteX85" fmla="*/ 591265 w 1359639"/>
                                                                                          <a:gd name="connsiteY85" fmla="*/ 1534833 h 3037503"/>
                                                                                          <a:gd name="connsiteX86" fmla="*/ 483315 w 1359639"/>
                                                                                          <a:gd name="connsiteY86" fmla="*/ 1693583 h 3037503"/>
                                                                                          <a:gd name="connsiteX87" fmla="*/ 476965 w 1359639"/>
                                                                                          <a:gd name="connsiteY87" fmla="*/ 1807883 h 3037503"/>
                                                                                          <a:gd name="connsiteX88" fmla="*/ 502365 w 1359639"/>
                                                                                          <a:gd name="connsiteY88" fmla="*/ 1928533 h 3037503"/>
                                                                                          <a:gd name="connsiteX89" fmla="*/ 502365 w 1359639"/>
                                                                                          <a:gd name="connsiteY89" fmla="*/ 2068233 h 3037503"/>
                                                                                          <a:gd name="connsiteX90" fmla="*/ 502365 w 1359639"/>
                                                                                          <a:gd name="connsiteY90" fmla="*/ 2246033 h 3037503"/>
                                                                                          <a:gd name="connsiteX91" fmla="*/ 502365 w 1359639"/>
                                                                                          <a:gd name="connsiteY91" fmla="*/ 2404783 h 3037503"/>
                                                                                          <a:gd name="connsiteX92" fmla="*/ 502365 w 1359639"/>
                                                                                          <a:gd name="connsiteY92" fmla="*/ 2538133 h 3037503"/>
                                                                                          <a:gd name="connsiteX93" fmla="*/ 515065 w 1359639"/>
                                                                                          <a:gd name="connsiteY93" fmla="*/ 2627033 h 3037503"/>
                                                                                          <a:gd name="connsiteX94" fmla="*/ 584915 w 1359639"/>
                                                                                          <a:gd name="connsiteY94" fmla="*/ 2639733 h 3037503"/>
                                                                                          <a:gd name="connsiteX95" fmla="*/ 661115 w 1359639"/>
                                                                                          <a:gd name="connsiteY95" fmla="*/ 2614333 h 3037503"/>
                                                                                          <a:gd name="connsiteX96" fmla="*/ 699215 w 1359639"/>
                                                                                          <a:gd name="connsiteY96" fmla="*/ 2563533 h 3037503"/>
                                                                                          <a:gd name="connsiteX97" fmla="*/ 712153 w 1359639"/>
                                                                                          <a:gd name="connsiteY97" fmla="*/ 2550833 h 3037503"/>
                                                                                          <a:gd name="connsiteX98" fmla="*/ 765267 w 1359639"/>
                                                                                          <a:gd name="connsiteY98" fmla="*/ 2580732 h 3037503"/>
                                                                                          <a:gd name="connsiteX99" fmla="*/ 817242 w 1359639"/>
                                                                                          <a:gd name="connsiteY99" fmla="*/ 2607780 h 3037503"/>
                                                                                          <a:gd name="connsiteX100" fmla="*/ 824216 w 1359639"/>
                                                                                          <a:gd name="connsiteY100" fmla="*/ 2614143 h 3037503"/>
                                                                                          <a:gd name="connsiteX101" fmla="*/ 832565 w 1359639"/>
                                                                                          <a:gd name="connsiteY101" fmla="*/ 2595283 h 3037503"/>
                                                                                          <a:gd name="connsiteX102" fmla="*/ 837729 w 1359639"/>
                                                                                          <a:gd name="connsiteY102" fmla="*/ 2583922 h 3037503"/>
                                                                                          <a:gd name="connsiteX103" fmla="*/ 889879 w 1359639"/>
                                                                                          <a:gd name="connsiteY103" fmla="*/ 2604563 h 3037503"/>
                                                                                          <a:gd name="connsiteX104" fmla="*/ 1017817 w 1359639"/>
                                                                                          <a:gd name="connsiteY104" fmla="*/ 2697645 h 3037503"/>
                                                                                          <a:gd name="connsiteX105" fmla="*/ 1051294 w 1359639"/>
                                                                                          <a:gd name="connsiteY105" fmla="*/ 2717861 h 3037503"/>
                                                                                          <a:gd name="connsiteX106" fmla="*/ 1041684 w 1359639"/>
                                                                                          <a:gd name="connsiteY106" fmla="*/ 2666593 h 3037503"/>
                                                                                          <a:gd name="connsiteX107" fmla="*/ 1023065 w 1359639"/>
                                                                                          <a:gd name="connsiteY107" fmla="*/ 2627033 h 3037503"/>
                                                                                          <a:gd name="connsiteX108" fmla="*/ 1024311 w 1359639"/>
                                                                                          <a:gd name="connsiteY108" fmla="*/ 2613167 h 3037503"/>
                                                                                          <a:gd name="connsiteX109" fmla="*/ 1067093 w 1359639"/>
                                                                                          <a:gd name="connsiteY109" fmla="*/ 2619904 h 3037503"/>
                                                                                          <a:gd name="connsiteX110" fmla="*/ 1164990 w 1359639"/>
                                                                                          <a:gd name="connsiteY110" fmla="*/ 2662234 h 3037503"/>
                                                                                          <a:gd name="connsiteX111" fmla="*/ 1242691 w 1359639"/>
                                                                                          <a:gd name="connsiteY111" fmla="*/ 2715730 h 3037503"/>
                                                                                          <a:gd name="connsiteX112" fmla="*/ 1284224 w 1359639"/>
                                                                                          <a:gd name="connsiteY112" fmla="*/ 2793908 h 3037503"/>
                                                                                          <a:gd name="connsiteX113" fmla="*/ 1355232 w 1359639"/>
                                                                                          <a:gd name="connsiteY113" fmla="*/ 3027990 h 3037503"/>
                                                                                          <a:gd name="connsiteX0" fmla="*/ 1355232 w 1359639"/>
                                                                                          <a:gd name="connsiteY0" fmla="*/ 3027990 h 3037503"/>
                                                                                          <a:gd name="connsiteX1" fmla="*/ 1145187 w 1359639"/>
                                                                                          <a:gd name="connsiteY1" fmla="*/ 2917666 h 3037503"/>
                                                                                          <a:gd name="connsiteX2" fmla="*/ 1035294 w 1359639"/>
                                                                                          <a:gd name="connsiteY2" fmla="*/ 2872671 h 3037503"/>
                                                                                          <a:gd name="connsiteX3" fmla="*/ 1016715 w 1359639"/>
                                                                                          <a:gd name="connsiteY3" fmla="*/ 2900083 h 3037503"/>
                                                                                          <a:gd name="connsiteX4" fmla="*/ 1027418 w 1359639"/>
                                                                                          <a:gd name="connsiteY4" fmla="*/ 2908455 h 3037503"/>
                                                                                          <a:gd name="connsiteX5" fmla="*/ 1022566 w 1359639"/>
                                                                                          <a:gd name="connsiteY5" fmla="*/ 2896549 h 3037503"/>
                                                                                          <a:gd name="connsiteX6" fmla="*/ 1034618 w 1359639"/>
                                                                                          <a:gd name="connsiteY6" fmla="*/ 2947198 h 3037503"/>
                                                                                          <a:gd name="connsiteX7" fmla="*/ 1042115 w 1359639"/>
                                                                                          <a:gd name="connsiteY7" fmla="*/ 3036608 h 3037503"/>
                                                                                          <a:gd name="connsiteX8" fmla="*/ 788115 w 1359639"/>
                                                                                          <a:gd name="connsiteY8" fmla="*/ 2887383 h 3037503"/>
                                                                                          <a:gd name="connsiteX9" fmla="*/ 391418 w 1359639"/>
                                                                                          <a:gd name="connsiteY9" fmla="*/ 2654021 h 3037503"/>
                                                                                          <a:gd name="connsiteX10" fmla="*/ 387367 w 1359639"/>
                                                                                          <a:gd name="connsiteY10" fmla="*/ 2688945 h 3037503"/>
                                                                                          <a:gd name="connsiteX11" fmla="*/ 349965 w 1359639"/>
                                                                                          <a:gd name="connsiteY11" fmla="*/ 2728633 h 3037503"/>
                                                                                          <a:gd name="connsiteX12" fmla="*/ 51515 w 1359639"/>
                                                                                          <a:gd name="connsiteY12" fmla="*/ 2595283 h 3037503"/>
                                                                                          <a:gd name="connsiteX13" fmla="*/ 38815 w 1359639"/>
                                                                                          <a:gd name="connsiteY13" fmla="*/ 2557183 h 3037503"/>
                                                                                          <a:gd name="connsiteX14" fmla="*/ 42921 w 1359639"/>
                                                                                          <a:gd name="connsiteY14" fmla="*/ 2512733 h 3037503"/>
                                                                                          <a:gd name="connsiteX15" fmla="*/ 48837 w 1359639"/>
                                                                                          <a:gd name="connsiteY15" fmla="*/ 2476284 h 3037503"/>
                                                                                          <a:gd name="connsiteX16" fmla="*/ 115015 w 1359639"/>
                                                                                          <a:gd name="connsiteY16" fmla="*/ 2284133 h 3037503"/>
                                                                                          <a:gd name="connsiteX17" fmla="*/ 216615 w 1359639"/>
                                                                                          <a:gd name="connsiteY17" fmla="*/ 1941233 h 3037503"/>
                                                                                          <a:gd name="connsiteX18" fmla="*/ 273765 w 1359639"/>
                                                                                          <a:gd name="connsiteY18" fmla="*/ 1801533 h 3037503"/>
                                                                                          <a:gd name="connsiteX19" fmla="*/ 254715 w 1359639"/>
                                                                                          <a:gd name="connsiteY19" fmla="*/ 1680883 h 3037503"/>
                                                                                          <a:gd name="connsiteX20" fmla="*/ 203915 w 1359639"/>
                                                                                          <a:gd name="connsiteY20" fmla="*/ 1611033 h 3037503"/>
                                                                                          <a:gd name="connsiteX21" fmla="*/ 64215 w 1359639"/>
                                                                                          <a:gd name="connsiteY21" fmla="*/ 1522133 h 3037503"/>
                                                                                          <a:gd name="connsiteX22" fmla="*/ 26115 w 1359639"/>
                                                                                          <a:gd name="connsiteY22" fmla="*/ 1464983 h 3037503"/>
                                                                                          <a:gd name="connsiteX23" fmla="*/ 715 w 1359639"/>
                                                                                          <a:gd name="connsiteY23" fmla="*/ 1420533 h 3037503"/>
                                                                                          <a:gd name="connsiteX24" fmla="*/ 13415 w 1359639"/>
                                                                                          <a:gd name="connsiteY24" fmla="*/ 1363383 h 3037503"/>
                                                                                          <a:gd name="connsiteX25" fmla="*/ 76915 w 1359639"/>
                                                                                          <a:gd name="connsiteY25" fmla="*/ 1318933 h 3037503"/>
                                                                                          <a:gd name="connsiteX26" fmla="*/ 274878 w 1359639"/>
                                                                                          <a:gd name="connsiteY26" fmla="*/ 1130525 h 3037503"/>
                                                                                          <a:gd name="connsiteX27" fmla="*/ 395530 w 1359639"/>
                                                                                          <a:gd name="connsiteY27" fmla="*/ 734697 h 3037503"/>
                                                                                          <a:gd name="connsiteX28" fmla="*/ 374401 w 1359639"/>
                                                                                          <a:gd name="connsiteY28" fmla="*/ 367498 h 3037503"/>
                                                                                          <a:gd name="connsiteX29" fmla="*/ 295419 w 1359639"/>
                                                                                          <a:gd name="connsiteY29" fmla="*/ 194161 h 3037503"/>
                                                                                          <a:gd name="connsiteX30" fmla="*/ 237876 w 1359639"/>
                                                                                          <a:gd name="connsiteY30" fmla="*/ 94411 h 3037503"/>
                                                                                          <a:gd name="connsiteX31" fmla="*/ 331363 w 1359639"/>
                                                                                          <a:gd name="connsiteY31" fmla="*/ 0 h 3037503"/>
                                                                                          <a:gd name="connsiteX32" fmla="*/ 388778 w 1359639"/>
                                                                                          <a:gd name="connsiteY32" fmla="*/ 37820 h 3037503"/>
                                                                                          <a:gd name="connsiteX33" fmla="*/ 513353 w 1359639"/>
                                                                                          <a:gd name="connsiteY33" fmla="*/ 220383 h 3037503"/>
                                                                                          <a:gd name="connsiteX34" fmla="*/ 583494 w 1359639"/>
                                                                                          <a:gd name="connsiteY34" fmla="*/ 258124 h 3037503"/>
                                                                                          <a:gd name="connsiteX35" fmla="*/ 627522 w 1359639"/>
                                                                                          <a:gd name="connsiteY35" fmla="*/ 310076 h 3037503"/>
                                                                                          <a:gd name="connsiteX36" fmla="*/ 696420 w 1359639"/>
                                                                                          <a:gd name="connsiteY36" fmla="*/ 372934 h 3037503"/>
                                                                                          <a:gd name="connsiteX37" fmla="*/ 722406 w 1359639"/>
                                                                                          <a:gd name="connsiteY37" fmla="*/ 352200 h 3037503"/>
                                                                                          <a:gd name="connsiteX38" fmla="*/ 819508 w 1359639"/>
                                                                                          <a:gd name="connsiteY38" fmla="*/ 413371 h 3037503"/>
                                                                                          <a:gd name="connsiteX39" fmla="*/ 841342 w 1359639"/>
                                                                                          <a:gd name="connsiteY39" fmla="*/ 422789 h 3037503"/>
                                                                                          <a:gd name="connsiteX40" fmla="*/ 836489 w 1359639"/>
                                                                                          <a:gd name="connsiteY40" fmla="*/ 426073 h 3037503"/>
                                                                                          <a:gd name="connsiteX41" fmla="*/ 851615 w 1359639"/>
                                                                                          <a:gd name="connsiteY41" fmla="*/ 429020 h 3037503"/>
                                                                                          <a:gd name="connsiteX42" fmla="*/ 849651 w 1359639"/>
                                                                                          <a:gd name="connsiteY42" fmla="*/ 432308 h 3037503"/>
                                                                                          <a:gd name="connsiteX43" fmla="*/ 861049 w 1359639"/>
                                                                                          <a:gd name="connsiteY43" fmla="*/ 430185 h 3037503"/>
                                                                                          <a:gd name="connsiteX44" fmla="*/ 858558 w 1359639"/>
                                                                                          <a:gd name="connsiteY44" fmla="*/ 417961 h 3037503"/>
                                                                                          <a:gd name="connsiteX45" fmla="*/ 866982 w 1359639"/>
                                                                                          <a:gd name="connsiteY45" fmla="*/ 418021 h 3037503"/>
                                                                                          <a:gd name="connsiteX46" fmla="*/ 710002 w 1359639"/>
                                                                                          <a:gd name="connsiteY46" fmla="*/ 193396 h 3037503"/>
                                                                                          <a:gd name="connsiteX47" fmla="*/ 690594 w 1359639"/>
                                                                                          <a:gd name="connsiteY47" fmla="*/ 186251 h 3037503"/>
                                                                                          <a:gd name="connsiteX48" fmla="*/ 673613 w 1359639"/>
                                                                                          <a:gd name="connsiteY48" fmla="*/ 171964 h 3037503"/>
                                                                                          <a:gd name="connsiteX49" fmla="*/ 663910 w 1359639"/>
                                                                                          <a:gd name="connsiteY49" fmla="*/ 152914 h 3037503"/>
                                                                                          <a:gd name="connsiteX50" fmla="*/ 649160 w 1359639"/>
                                                                                          <a:gd name="connsiteY50" fmla="*/ 104652 h 3037503"/>
                                                                                          <a:gd name="connsiteX51" fmla="*/ 676037 w 1359639"/>
                                                                                          <a:gd name="connsiteY51" fmla="*/ 110053 h 3037503"/>
                                                                                          <a:gd name="connsiteX52" fmla="*/ 693020 w 1359639"/>
                                                                                          <a:gd name="connsiteY52" fmla="*/ 129101 h 3037503"/>
                                                                                          <a:gd name="connsiteX53" fmla="*/ 773071 w 1359639"/>
                                                                                          <a:gd name="connsiteY53" fmla="*/ 195776 h 3037503"/>
                                                                                          <a:gd name="connsiteX54" fmla="*/ 872529 w 1359639"/>
                                                                                          <a:gd name="connsiteY54" fmla="*/ 255308 h 3037503"/>
                                                                                          <a:gd name="connsiteX55" fmla="*/ 901640 w 1359639"/>
                                                                                          <a:gd name="connsiteY55" fmla="*/ 260070 h 3037503"/>
                                                                                          <a:gd name="connsiteX56" fmla="*/ 953204 w 1359639"/>
                                                                                          <a:gd name="connsiteY56" fmla="*/ 347058 h 3037503"/>
                                                                                          <a:gd name="connsiteX57" fmla="*/ 983233 w 1359639"/>
                                                                                          <a:gd name="connsiteY57" fmla="*/ 398658 h 3037503"/>
                                                                                          <a:gd name="connsiteX58" fmla="*/ 1010489 w 1359639"/>
                                                                                          <a:gd name="connsiteY58" fmla="*/ 444855 h 3037503"/>
                                                                                          <a:gd name="connsiteX59" fmla="*/ 1042115 w 1359639"/>
                                                                                          <a:gd name="connsiteY59" fmla="*/ 525183 h 3037503"/>
                                                                                          <a:gd name="connsiteX60" fmla="*/ 1073865 w 1359639"/>
                                                                                          <a:gd name="connsiteY60" fmla="*/ 544233 h 3037503"/>
                                                                                          <a:gd name="connsiteX61" fmla="*/ 1144837 w 1359639"/>
                                                                                          <a:gd name="connsiteY61" fmla="*/ 642403 h 3037503"/>
                                                                                          <a:gd name="connsiteX62" fmla="*/ 1194799 w 1359639"/>
                                                                                          <a:gd name="connsiteY62" fmla="*/ 679567 h 3037503"/>
                                                                                          <a:gd name="connsiteX63" fmla="*/ 1213565 w 1359639"/>
                                                                                          <a:gd name="connsiteY63" fmla="*/ 722033 h 3037503"/>
                                                                                          <a:gd name="connsiteX64" fmla="*/ 1213565 w 1359639"/>
                                                                                          <a:gd name="connsiteY64" fmla="*/ 791883 h 3037503"/>
                                                                                          <a:gd name="connsiteX65" fmla="*/ 1213565 w 1359639"/>
                                                                                          <a:gd name="connsiteY65" fmla="*/ 944283 h 3037503"/>
                                                                                          <a:gd name="connsiteX66" fmla="*/ 1219915 w 1359639"/>
                                                                                          <a:gd name="connsiteY66" fmla="*/ 1058583 h 3037503"/>
                                                                                          <a:gd name="connsiteX67" fmla="*/ 1207215 w 1359639"/>
                                                                                          <a:gd name="connsiteY67" fmla="*/ 1096683 h 3037503"/>
                                                                                          <a:gd name="connsiteX68" fmla="*/ 1004015 w 1359639"/>
                                                                                          <a:gd name="connsiteY68" fmla="*/ 1122083 h 3037503"/>
                                                                                          <a:gd name="connsiteX69" fmla="*/ 902415 w 1359639"/>
                                                                                          <a:gd name="connsiteY69" fmla="*/ 1122083 h 3037503"/>
                                                                                          <a:gd name="connsiteX70" fmla="*/ 794465 w 1359639"/>
                                                                                          <a:gd name="connsiteY70" fmla="*/ 1122083 h 3037503"/>
                                                                                          <a:gd name="connsiteX71" fmla="*/ 737315 w 1359639"/>
                                                                                          <a:gd name="connsiteY71" fmla="*/ 1141133 h 3037503"/>
                                                                                          <a:gd name="connsiteX72" fmla="*/ 724615 w 1359639"/>
                                                                                          <a:gd name="connsiteY72" fmla="*/ 1191933 h 3037503"/>
                                                                                          <a:gd name="connsiteX73" fmla="*/ 724615 w 1359639"/>
                                                                                          <a:gd name="connsiteY73" fmla="*/ 1255433 h 3037503"/>
                                                                                          <a:gd name="connsiteX74" fmla="*/ 724615 w 1359639"/>
                                                                                          <a:gd name="connsiteY74" fmla="*/ 1331633 h 3037503"/>
                                                                                          <a:gd name="connsiteX75" fmla="*/ 743665 w 1359639"/>
                                                                                          <a:gd name="connsiteY75" fmla="*/ 1388783 h 3037503"/>
                                                                                          <a:gd name="connsiteX76" fmla="*/ 756365 w 1359639"/>
                                                                                          <a:gd name="connsiteY76" fmla="*/ 1414183 h 3037503"/>
                                                                                          <a:gd name="connsiteX77" fmla="*/ 767211 w 1359639"/>
                                                                                          <a:gd name="connsiteY77" fmla="*/ 1433233 h 3037503"/>
                                                                                          <a:gd name="connsiteX78" fmla="*/ 770778 w 1359639"/>
                                                                                          <a:gd name="connsiteY78" fmla="*/ 1447520 h 3037503"/>
                                                                                          <a:gd name="connsiteX79" fmla="*/ 759005 w 1359639"/>
                                                                                          <a:gd name="connsiteY79" fmla="*/ 1449108 h 3037503"/>
                                                                                          <a:gd name="connsiteX80" fmla="*/ 759361 w 1359639"/>
                                                                                          <a:gd name="connsiteY80" fmla="*/ 1458633 h 3037503"/>
                                                                                          <a:gd name="connsiteX81" fmla="*/ 769065 w 1359639"/>
                                                                                          <a:gd name="connsiteY81" fmla="*/ 1484033 h 3037503"/>
                                                                                          <a:gd name="connsiteX82" fmla="*/ 769065 w 1359639"/>
                                                                                          <a:gd name="connsiteY82" fmla="*/ 1484033 h 3037503"/>
                                                                                          <a:gd name="connsiteX83" fmla="*/ 769065 w 1359639"/>
                                                                                          <a:gd name="connsiteY83" fmla="*/ 1522133 h 3037503"/>
                                                                                          <a:gd name="connsiteX84" fmla="*/ 686515 w 1359639"/>
                                                                                          <a:gd name="connsiteY84" fmla="*/ 1484033 h 3037503"/>
                                                                                          <a:gd name="connsiteX85" fmla="*/ 591265 w 1359639"/>
                                                                                          <a:gd name="connsiteY85" fmla="*/ 1534833 h 3037503"/>
                                                                                          <a:gd name="connsiteX86" fmla="*/ 483315 w 1359639"/>
                                                                                          <a:gd name="connsiteY86" fmla="*/ 1693583 h 3037503"/>
                                                                                          <a:gd name="connsiteX87" fmla="*/ 476965 w 1359639"/>
                                                                                          <a:gd name="connsiteY87" fmla="*/ 1807883 h 3037503"/>
                                                                                          <a:gd name="connsiteX88" fmla="*/ 502365 w 1359639"/>
                                                                                          <a:gd name="connsiteY88" fmla="*/ 1928533 h 3037503"/>
                                                                                          <a:gd name="connsiteX89" fmla="*/ 502365 w 1359639"/>
                                                                                          <a:gd name="connsiteY89" fmla="*/ 2068233 h 3037503"/>
                                                                                          <a:gd name="connsiteX90" fmla="*/ 502365 w 1359639"/>
                                                                                          <a:gd name="connsiteY90" fmla="*/ 2246033 h 3037503"/>
                                                                                          <a:gd name="connsiteX91" fmla="*/ 502365 w 1359639"/>
                                                                                          <a:gd name="connsiteY91" fmla="*/ 2404783 h 3037503"/>
                                                                                          <a:gd name="connsiteX92" fmla="*/ 502365 w 1359639"/>
                                                                                          <a:gd name="connsiteY92" fmla="*/ 2538133 h 3037503"/>
                                                                                          <a:gd name="connsiteX93" fmla="*/ 515065 w 1359639"/>
                                                                                          <a:gd name="connsiteY93" fmla="*/ 2627033 h 3037503"/>
                                                                                          <a:gd name="connsiteX94" fmla="*/ 584915 w 1359639"/>
                                                                                          <a:gd name="connsiteY94" fmla="*/ 2639733 h 3037503"/>
                                                                                          <a:gd name="connsiteX95" fmla="*/ 661115 w 1359639"/>
                                                                                          <a:gd name="connsiteY95" fmla="*/ 2614333 h 3037503"/>
                                                                                          <a:gd name="connsiteX96" fmla="*/ 699215 w 1359639"/>
                                                                                          <a:gd name="connsiteY96" fmla="*/ 2563533 h 3037503"/>
                                                                                          <a:gd name="connsiteX97" fmla="*/ 712153 w 1359639"/>
                                                                                          <a:gd name="connsiteY97" fmla="*/ 2550833 h 3037503"/>
                                                                                          <a:gd name="connsiteX98" fmla="*/ 765267 w 1359639"/>
                                                                                          <a:gd name="connsiteY98" fmla="*/ 2580732 h 3037503"/>
                                                                                          <a:gd name="connsiteX99" fmla="*/ 817242 w 1359639"/>
                                                                                          <a:gd name="connsiteY99" fmla="*/ 2607780 h 3037503"/>
                                                                                          <a:gd name="connsiteX100" fmla="*/ 824216 w 1359639"/>
                                                                                          <a:gd name="connsiteY100" fmla="*/ 2614143 h 3037503"/>
                                                                                          <a:gd name="connsiteX101" fmla="*/ 832565 w 1359639"/>
                                                                                          <a:gd name="connsiteY101" fmla="*/ 2595283 h 3037503"/>
                                                                                          <a:gd name="connsiteX102" fmla="*/ 837729 w 1359639"/>
                                                                                          <a:gd name="connsiteY102" fmla="*/ 2583922 h 3037503"/>
                                                                                          <a:gd name="connsiteX103" fmla="*/ 889879 w 1359639"/>
                                                                                          <a:gd name="connsiteY103" fmla="*/ 2604563 h 3037503"/>
                                                                                          <a:gd name="connsiteX104" fmla="*/ 1017817 w 1359639"/>
                                                                                          <a:gd name="connsiteY104" fmla="*/ 2697645 h 3037503"/>
                                                                                          <a:gd name="connsiteX105" fmla="*/ 1051294 w 1359639"/>
                                                                                          <a:gd name="connsiteY105" fmla="*/ 2717861 h 3037503"/>
                                                                                          <a:gd name="connsiteX106" fmla="*/ 1041684 w 1359639"/>
                                                                                          <a:gd name="connsiteY106" fmla="*/ 2666593 h 3037503"/>
                                                                                          <a:gd name="connsiteX107" fmla="*/ 1023065 w 1359639"/>
                                                                                          <a:gd name="connsiteY107" fmla="*/ 2627033 h 3037503"/>
                                                                                          <a:gd name="connsiteX108" fmla="*/ 1024311 w 1359639"/>
                                                                                          <a:gd name="connsiteY108" fmla="*/ 2613167 h 3037503"/>
                                                                                          <a:gd name="connsiteX109" fmla="*/ 1067093 w 1359639"/>
                                                                                          <a:gd name="connsiteY109" fmla="*/ 2619904 h 3037503"/>
                                                                                          <a:gd name="connsiteX110" fmla="*/ 1164990 w 1359639"/>
                                                                                          <a:gd name="connsiteY110" fmla="*/ 2662234 h 3037503"/>
                                                                                          <a:gd name="connsiteX111" fmla="*/ 1242691 w 1359639"/>
                                                                                          <a:gd name="connsiteY111" fmla="*/ 2715730 h 3037503"/>
                                                                                          <a:gd name="connsiteX112" fmla="*/ 1284224 w 1359639"/>
                                                                                          <a:gd name="connsiteY112" fmla="*/ 2793908 h 3037503"/>
                                                                                          <a:gd name="connsiteX113" fmla="*/ 1355232 w 1359639"/>
                                                                                          <a:gd name="connsiteY113" fmla="*/ 3027990 h 3037503"/>
                                                                                          <a:gd name="connsiteX0" fmla="*/ 1355232 w 1359639"/>
                                                                                          <a:gd name="connsiteY0" fmla="*/ 3027990 h 3037503"/>
                                                                                          <a:gd name="connsiteX1" fmla="*/ 1145187 w 1359639"/>
                                                                                          <a:gd name="connsiteY1" fmla="*/ 2917666 h 3037503"/>
                                                                                          <a:gd name="connsiteX2" fmla="*/ 1035294 w 1359639"/>
                                                                                          <a:gd name="connsiteY2" fmla="*/ 2872671 h 3037503"/>
                                                                                          <a:gd name="connsiteX3" fmla="*/ 1016715 w 1359639"/>
                                                                                          <a:gd name="connsiteY3" fmla="*/ 2900083 h 3037503"/>
                                                                                          <a:gd name="connsiteX4" fmla="*/ 1027418 w 1359639"/>
                                                                                          <a:gd name="connsiteY4" fmla="*/ 2908455 h 3037503"/>
                                                                                          <a:gd name="connsiteX5" fmla="*/ 1022566 w 1359639"/>
                                                                                          <a:gd name="connsiteY5" fmla="*/ 2896549 h 3037503"/>
                                                                                          <a:gd name="connsiteX6" fmla="*/ 1034618 w 1359639"/>
                                                                                          <a:gd name="connsiteY6" fmla="*/ 2947198 h 3037503"/>
                                                                                          <a:gd name="connsiteX7" fmla="*/ 1042115 w 1359639"/>
                                                                                          <a:gd name="connsiteY7" fmla="*/ 3036608 h 3037503"/>
                                                                                          <a:gd name="connsiteX8" fmla="*/ 788115 w 1359639"/>
                                                                                          <a:gd name="connsiteY8" fmla="*/ 2887383 h 3037503"/>
                                                                                          <a:gd name="connsiteX9" fmla="*/ 391418 w 1359639"/>
                                                                                          <a:gd name="connsiteY9" fmla="*/ 2654021 h 3037503"/>
                                                                                          <a:gd name="connsiteX10" fmla="*/ 387367 w 1359639"/>
                                                                                          <a:gd name="connsiteY10" fmla="*/ 2688945 h 3037503"/>
                                                                                          <a:gd name="connsiteX11" fmla="*/ 349965 w 1359639"/>
                                                                                          <a:gd name="connsiteY11" fmla="*/ 2728633 h 3037503"/>
                                                                                          <a:gd name="connsiteX12" fmla="*/ 51515 w 1359639"/>
                                                                                          <a:gd name="connsiteY12" fmla="*/ 2595283 h 3037503"/>
                                                                                          <a:gd name="connsiteX13" fmla="*/ 38815 w 1359639"/>
                                                                                          <a:gd name="connsiteY13" fmla="*/ 2557183 h 3037503"/>
                                                                                          <a:gd name="connsiteX14" fmla="*/ 42921 w 1359639"/>
                                                                                          <a:gd name="connsiteY14" fmla="*/ 2512733 h 3037503"/>
                                                                                          <a:gd name="connsiteX15" fmla="*/ 48837 w 1359639"/>
                                                                                          <a:gd name="connsiteY15" fmla="*/ 2476284 h 3037503"/>
                                                                                          <a:gd name="connsiteX16" fmla="*/ 115015 w 1359639"/>
                                                                                          <a:gd name="connsiteY16" fmla="*/ 2284133 h 3037503"/>
                                                                                          <a:gd name="connsiteX17" fmla="*/ 216615 w 1359639"/>
                                                                                          <a:gd name="connsiteY17" fmla="*/ 1941233 h 3037503"/>
                                                                                          <a:gd name="connsiteX18" fmla="*/ 273765 w 1359639"/>
                                                                                          <a:gd name="connsiteY18" fmla="*/ 1801533 h 3037503"/>
                                                                                          <a:gd name="connsiteX19" fmla="*/ 254715 w 1359639"/>
                                                                                          <a:gd name="connsiteY19" fmla="*/ 1680883 h 3037503"/>
                                                                                          <a:gd name="connsiteX20" fmla="*/ 203915 w 1359639"/>
                                                                                          <a:gd name="connsiteY20" fmla="*/ 1611033 h 3037503"/>
                                                                                          <a:gd name="connsiteX21" fmla="*/ 64215 w 1359639"/>
                                                                                          <a:gd name="connsiteY21" fmla="*/ 1522133 h 3037503"/>
                                                                                          <a:gd name="connsiteX22" fmla="*/ 26115 w 1359639"/>
                                                                                          <a:gd name="connsiteY22" fmla="*/ 1464983 h 3037503"/>
                                                                                          <a:gd name="connsiteX23" fmla="*/ 715 w 1359639"/>
                                                                                          <a:gd name="connsiteY23" fmla="*/ 1420533 h 3037503"/>
                                                                                          <a:gd name="connsiteX24" fmla="*/ 13415 w 1359639"/>
                                                                                          <a:gd name="connsiteY24" fmla="*/ 1363383 h 3037503"/>
                                                                                          <a:gd name="connsiteX25" fmla="*/ 76915 w 1359639"/>
                                                                                          <a:gd name="connsiteY25" fmla="*/ 1318933 h 3037503"/>
                                                                                          <a:gd name="connsiteX26" fmla="*/ 274878 w 1359639"/>
                                                                                          <a:gd name="connsiteY26" fmla="*/ 1130525 h 3037503"/>
                                                                                          <a:gd name="connsiteX27" fmla="*/ 395530 w 1359639"/>
                                                                                          <a:gd name="connsiteY27" fmla="*/ 734697 h 3037503"/>
                                                                                          <a:gd name="connsiteX28" fmla="*/ 374401 w 1359639"/>
                                                                                          <a:gd name="connsiteY28" fmla="*/ 367498 h 3037503"/>
                                                                                          <a:gd name="connsiteX29" fmla="*/ 295419 w 1359639"/>
                                                                                          <a:gd name="connsiteY29" fmla="*/ 194161 h 3037503"/>
                                                                                          <a:gd name="connsiteX30" fmla="*/ 213646 w 1359639"/>
                                                                                          <a:gd name="connsiteY30" fmla="*/ 118196 h 3037503"/>
                                                                                          <a:gd name="connsiteX31" fmla="*/ 331363 w 1359639"/>
                                                                                          <a:gd name="connsiteY31" fmla="*/ 0 h 3037503"/>
                                                                                          <a:gd name="connsiteX32" fmla="*/ 388778 w 1359639"/>
                                                                                          <a:gd name="connsiteY32" fmla="*/ 37820 h 3037503"/>
                                                                                          <a:gd name="connsiteX33" fmla="*/ 513353 w 1359639"/>
                                                                                          <a:gd name="connsiteY33" fmla="*/ 220383 h 3037503"/>
                                                                                          <a:gd name="connsiteX34" fmla="*/ 583494 w 1359639"/>
                                                                                          <a:gd name="connsiteY34" fmla="*/ 258124 h 3037503"/>
                                                                                          <a:gd name="connsiteX35" fmla="*/ 627522 w 1359639"/>
                                                                                          <a:gd name="connsiteY35" fmla="*/ 310076 h 3037503"/>
                                                                                          <a:gd name="connsiteX36" fmla="*/ 696420 w 1359639"/>
                                                                                          <a:gd name="connsiteY36" fmla="*/ 372934 h 3037503"/>
                                                                                          <a:gd name="connsiteX37" fmla="*/ 722406 w 1359639"/>
                                                                                          <a:gd name="connsiteY37" fmla="*/ 352200 h 3037503"/>
                                                                                          <a:gd name="connsiteX38" fmla="*/ 819508 w 1359639"/>
                                                                                          <a:gd name="connsiteY38" fmla="*/ 413371 h 3037503"/>
                                                                                          <a:gd name="connsiteX39" fmla="*/ 841342 w 1359639"/>
                                                                                          <a:gd name="connsiteY39" fmla="*/ 422789 h 3037503"/>
                                                                                          <a:gd name="connsiteX40" fmla="*/ 836489 w 1359639"/>
                                                                                          <a:gd name="connsiteY40" fmla="*/ 426073 h 3037503"/>
                                                                                          <a:gd name="connsiteX41" fmla="*/ 851615 w 1359639"/>
                                                                                          <a:gd name="connsiteY41" fmla="*/ 429020 h 3037503"/>
                                                                                          <a:gd name="connsiteX42" fmla="*/ 849651 w 1359639"/>
                                                                                          <a:gd name="connsiteY42" fmla="*/ 432308 h 3037503"/>
                                                                                          <a:gd name="connsiteX43" fmla="*/ 861049 w 1359639"/>
                                                                                          <a:gd name="connsiteY43" fmla="*/ 430185 h 3037503"/>
                                                                                          <a:gd name="connsiteX44" fmla="*/ 858558 w 1359639"/>
                                                                                          <a:gd name="connsiteY44" fmla="*/ 417961 h 3037503"/>
                                                                                          <a:gd name="connsiteX45" fmla="*/ 866982 w 1359639"/>
                                                                                          <a:gd name="connsiteY45" fmla="*/ 418021 h 3037503"/>
                                                                                          <a:gd name="connsiteX46" fmla="*/ 710002 w 1359639"/>
                                                                                          <a:gd name="connsiteY46" fmla="*/ 193396 h 3037503"/>
                                                                                          <a:gd name="connsiteX47" fmla="*/ 690594 w 1359639"/>
                                                                                          <a:gd name="connsiteY47" fmla="*/ 186251 h 3037503"/>
                                                                                          <a:gd name="connsiteX48" fmla="*/ 673613 w 1359639"/>
                                                                                          <a:gd name="connsiteY48" fmla="*/ 171964 h 3037503"/>
                                                                                          <a:gd name="connsiteX49" fmla="*/ 663910 w 1359639"/>
                                                                                          <a:gd name="connsiteY49" fmla="*/ 152914 h 3037503"/>
                                                                                          <a:gd name="connsiteX50" fmla="*/ 649160 w 1359639"/>
                                                                                          <a:gd name="connsiteY50" fmla="*/ 104652 h 3037503"/>
                                                                                          <a:gd name="connsiteX51" fmla="*/ 676037 w 1359639"/>
                                                                                          <a:gd name="connsiteY51" fmla="*/ 110053 h 3037503"/>
                                                                                          <a:gd name="connsiteX52" fmla="*/ 693020 w 1359639"/>
                                                                                          <a:gd name="connsiteY52" fmla="*/ 129101 h 3037503"/>
                                                                                          <a:gd name="connsiteX53" fmla="*/ 773071 w 1359639"/>
                                                                                          <a:gd name="connsiteY53" fmla="*/ 195776 h 3037503"/>
                                                                                          <a:gd name="connsiteX54" fmla="*/ 872529 w 1359639"/>
                                                                                          <a:gd name="connsiteY54" fmla="*/ 255308 h 3037503"/>
                                                                                          <a:gd name="connsiteX55" fmla="*/ 901640 w 1359639"/>
                                                                                          <a:gd name="connsiteY55" fmla="*/ 260070 h 3037503"/>
                                                                                          <a:gd name="connsiteX56" fmla="*/ 953204 w 1359639"/>
                                                                                          <a:gd name="connsiteY56" fmla="*/ 347058 h 3037503"/>
                                                                                          <a:gd name="connsiteX57" fmla="*/ 983233 w 1359639"/>
                                                                                          <a:gd name="connsiteY57" fmla="*/ 398658 h 3037503"/>
                                                                                          <a:gd name="connsiteX58" fmla="*/ 1010489 w 1359639"/>
                                                                                          <a:gd name="connsiteY58" fmla="*/ 444855 h 3037503"/>
                                                                                          <a:gd name="connsiteX59" fmla="*/ 1042115 w 1359639"/>
                                                                                          <a:gd name="connsiteY59" fmla="*/ 525183 h 3037503"/>
                                                                                          <a:gd name="connsiteX60" fmla="*/ 1073865 w 1359639"/>
                                                                                          <a:gd name="connsiteY60" fmla="*/ 544233 h 3037503"/>
                                                                                          <a:gd name="connsiteX61" fmla="*/ 1144837 w 1359639"/>
                                                                                          <a:gd name="connsiteY61" fmla="*/ 642403 h 3037503"/>
                                                                                          <a:gd name="connsiteX62" fmla="*/ 1194799 w 1359639"/>
                                                                                          <a:gd name="connsiteY62" fmla="*/ 679567 h 3037503"/>
                                                                                          <a:gd name="connsiteX63" fmla="*/ 1213565 w 1359639"/>
                                                                                          <a:gd name="connsiteY63" fmla="*/ 722033 h 3037503"/>
                                                                                          <a:gd name="connsiteX64" fmla="*/ 1213565 w 1359639"/>
                                                                                          <a:gd name="connsiteY64" fmla="*/ 791883 h 3037503"/>
                                                                                          <a:gd name="connsiteX65" fmla="*/ 1213565 w 1359639"/>
                                                                                          <a:gd name="connsiteY65" fmla="*/ 944283 h 3037503"/>
                                                                                          <a:gd name="connsiteX66" fmla="*/ 1219915 w 1359639"/>
                                                                                          <a:gd name="connsiteY66" fmla="*/ 1058583 h 3037503"/>
                                                                                          <a:gd name="connsiteX67" fmla="*/ 1207215 w 1359639"/>
                                                                                          <a:gd name="connsiteY67" fmla="*/ 1096683 h 3037503"/>
                                                                                          <a:gd name="connsiteX68" fmla="*/ 1004015 w 1359639"/>
                                                                                          <a:gd name="connsiteY68" fmla="*/ 1122083 h 3037503"/>
                                                                                          <a:gd name="connsiteX69" fmla="*/ 902415 w 1359639"/>
                                                                                          <a:gd name="connsiteY69" fmla="*/ 1122083 h 3037503"/>
                                                                                          <a:gd name="connsiteX70" fmla="*/ 794465 w 1359639"/>
                                                                                          <a:gd name="connsiteY70" fmla="*/ 1122083 h 3037503"/>
                                                                                          <a:gd name="connsiteX71" fmla="*/ 737315 w 1359639"/>
                                                                                          <a:gd name="connsiteY71" fmla="*/ 1141133 h 3037503"/>
                                                                                          <a:gd name="connsiteX72" fmla="*/ 724615 w 1359639"/>
                                                                                          <a:gd name="connsiteY72" fmla="*/ 1191933 h 3037503"/>
                                                                                          <a:gd name="connsiteX73" fmla="*/ 724615 w 1359639"/>
                                                                                          <a:gd name="connsiteY73" fmla="*/ 1255433 h 3037503"/>
                                                                                          <a:gd name="connsiteX74" fmla="*/ 724615 w 1359639"/>
                                                                                          <a:gd name="connsiteY74" fmla="*/ 1331633 h 3037503"/>
                                                                                          <a:gd name="connsiteX75" fmla="*/ 743665 w 1359639"/>
                                                                                          <a:gd name="connsiteY75" fmla="*/ 1388783 h 3037503"/>
                                                                                          <a:gd name="connsiteX76" fmla="*/ 756365 w 1359639"/>
                                                                                          <a:gd name="connsiteY76" fmla="*/ 1414183 h 3037503"/>
                                                                                          <a:gd name="connsiteX77" fmla="*/ 767211 w 1359639"/>
                                                                                          <a:gd name="connsiteY77" fmla="*/ 1433233 h 3037503"/>
                                                                                          <a:gd name="connsiteX78" fmla="*/ 770778 w 1359639"/>
                                                                                          <a:gd name="connsiteY78" fmla="*/ 1447520 h 3037503"/>
                                                                                          <a:gd name="connsiteX79" fmla="*/ 759005 w 1359639"/>
                                                                                          <a:gd name="connsiteY79" fmla="*/ 1449108 h 3037503"/>
                                                                                          <a:gd name="connsiteX80" fmla="*/ 759361 w 1359639"/>
                                                                                          <a:gd name="connsiteY80" fmla="*/ 1458633 h 3037503"/>
                                                                                          <a:gd name="connsiteX81" fmla="*/ 769065 w 1359639"/>
                                                                                          <a:gd name="connsiteY81" fmla="*/ 1484033 h 3037503"/>
                                                                                          <a:gd name="connsiteX82" fmla="*/ 769065 w 1359639"/>
                                                                                          <a:gd name="connsiteY82" fmla="*/ 1484033 h 3037503"/>
                                                                                          <a:gd name="connsiteX83" fmla="*/ 769065 w 1359639"/>
                                                                                          <a:gd name="connsiteY83" fmla="*/ 1522133 h 3037503"/>
                                                                                          <a:gd name="connsiteX84" fmla="*/ 686515 w 1359639"/>
                                                                                          <a:gd name="connsiteY84" fmla="*/ 1484033 h 3037503"/>
                                                                                          <a:gd name="connsiteX85" fmla="*/ 591265 w 1359639"/>
                                                                                          <a:gd name="connsiteY85" fmla="*/ 1534833 h 3037503"/>
                                                                                          <a:gd name="connsiteX86" fmla="*/ 483315 w 1359639"/>
                                                                                          <a:gd name="connsiteY86" fmla="*/ 1693583 h 3037503"/>
                                                                                          <a:gd name="connsiteX87" fmla="*/ 476965 w 1359639"/>
                                                                                          <a:gd name="connsiteY87" fmla="*/ 1807883 h 3037503"/>
                                                                                          <a:gd name="connsiteX88" fmla="*/ 502365 w 1359639"/>
                                                                                          <a:gd name="connsiteY88" fmla="*/ 1928533 h 3037503"/>
                                                                                          <a:gd name="connsiteX89" fmla="*/ 502365 w 1359639"/>
                                                                                          <a:gd name="connsiteY89" fmla="*/ 2068233 h 3037503"/>
                                                                                          <a:gd name="connsiteX90" fmla="*/ 502365 w 1359639"/>
                                                                                          <a:gd name="connsiteY90" fmla="*/ 2246033 h 3037503"/>
                                                                                          <a:gd name="connsiteX91" fmla="*/ 502365 w 1359639"/>
                                                                                          <a:gd name="connsiteY91" fmla="*/ 2404783 h 3037503"/>
                                                                                          <a:gd name="connsiteX92" fmla="*/ 502365 w 1359639"/>
                                                                                          <a:gd name="connsiteY92" fmla="*/ 2538133 h 3037503"/>
                                                                                          <a:gd name="connsiteX93" fmla="*/ 515065 w 1359639"/>
                                                                                          <a:gd name="connsiteY93" fmla="*/ 2627033 h 3037503"/>
                                                                                          <a:gd name="connsiteX94" fmla="*/ 584915 w 1359639"/>
                                                                                          <a:gd name="connsiteY94" fmla="*/ 2639733 h 3037503"/>
                                                                                          <a:gd name="connsiteX95" fmla="*/ 661115 w 1359639"/>
                                                                                          <a:gd name="connsiteY95" fmla="*/ 2614333 h 3037503"/>
                                                                                          <a:gd name="connsiteX96" fmla="*/ 699215 w 1359639"/>
                                                                                          <a:gd name="connsiteY96" fmla="*/ 2563533 h 3037503"/>
                                                                                          <a:gd name="connsiteX97" fmla="*/ 712153 w 1359639"/>
                                                                                          <a:gd name="connsiteY97" fmla="*/ 2550833 h 3037503"/>
                                                                                          <a:gd name="connsiteX98" fmla="*/ 765267 w 1359639"/>
                                                                                          <a:gd name="connsiteY98" fmla="*/ 2580732 h 3037503"/>
                                                                                          <a:gd name="connsiteX99" fmla="*/ 817242 w 1359639"/>
                                                                                          <a:gd name="connsiteY99" fmla="*/ 2607780 h 3037503"/>
                                                                                          <a:gd name="connsiteX100" fmla="*/ 824216 w 1359639"/>
                                                                                          <a:gd name="connsiteY100" fmla="*/ 2614143 h 3037503"/>
                                                                                          <a:gd name="connsiteX101" fmla="*/ 832565 w 1359639"/>
                                                                                          <a:gd name="connsiteY101" fmla="*/ 2595283 h 3037503"/>
                                                                                          <a:gd name="connsiteX102" fmla="*/ 837729 w 1359639"/>
                                                                                          <a:gd name="connsiteY102" fmla="*/ 2583922 h 3037503"/>
                                                                                          <a:gd name="connsiteX103" fmla="*/ 889879 w 1359639"/>
                                                                                          <a:gd name="connsiteY103" fmla="*/ 2604563 h 3037503"/>
                                                                                          <a:gd name="connsiteX104" fmla="*/ 1017817 w 1359639"/>
                                                                                          <a:gd name="connsiteY104" fmla="*/ 2697645 h 3037503"/>
                                                                                          <a:gd name="connsiteX105" fmla="*/ 1051294 w 1359639"/>
                                                                                          <a:gd name="connsiteY105" fmla="*/ 2717861 h 3037503"/>
                                                                                          <a:gd name="connsiteX106" fmla="*/ 1041684 w 1359639"/>
                                                                                          <a:gd name="connsiteY106" fmla="*/ 2666593 h 3037503"/>
                                                                                          <a:gd name="connsiteX107" fmla="*/ 1023065 w 1359639"/>
                                                                                          <a:gd name="connsiteY107" fmla="*/ 2627033 h 3037503"/>
                                                                                          <a:gd name="connsiteX108" fmla="*/ 1024311 w 1359639"/>
                                                                                          <a:gd name="connsiteY108" fmla="*/ 2613167 h 3037503"/>
                                                                                          <a:gd name="connsiteX109" fmla="*/ 1067093 w 1359639"/>
                                                                                          <a:gd name="connsiteY109" fmla="*/ 2619904 h 3037503"/>
                                                                                          <a:gd name="connsiteX110" fmla="*/ 1164990 w 1359639"/>
                                                                                          <a:gd name="connsiteY110" fmla="*/ 2662234 h 3037503"/>
                                                                                          <a:gd name="connsiteX111" fmla="*/ 1242691 w 1359639"/>
                                                                                          <a:gd name="connsiteY111" fmla="*/ 2715730 h 3037503"/>
                                                                                          <a:gd name="connsiteX112" fmla="*/ 1284224 w 1359639"/>
                                                                                          <a:gd name="connsiteY112" fmla="*/ 2793908 h 3037503"/>
                                                                                          <a:gd name="connsiteX113" fmla="*/ 1355232 w 1359639"/>
                                                                                          <a:gd name="connsiteY113" fmla="*/ 3027990 h 3037503"/>
                                                                                          <a:gd name="connsiteX0" fmla="*/ 1355232 w 1359639"/>
                                                                                          <a:gd name="connsiteY0" fmla="*/ 3027990 h 3037503"/>
                                                                                          <a:gd name="connsiteX1" fmla="*/ 1145187 w 1359639"/>
                                                                                          <a:gd name="connsiteY1" fmla="*/ 2917666 h 3037503"/>
                                                                                          <a:gd name="connsiteX2" fmla="*/ 1035294 w 1359639"/>
                                                                                          <a:gd name="connsiteY2" fmla="*/ 2872671 h 3037503"/>
                                                                                          <a:gd name="connsiteX3" fmla="*/ 1016715 w 1359639"/>
                                                                                          <a:gd name="connsiteY3" fmla="*/ 2900083 h 3037503"/>
                                                                                          <a:gd name="connsiteX4" fmla="*/ 1027418 w 1359639"/>
                                                                                          <a:gd name="connsiteY4" fmla="*/ 2908455 h 3037503"/>
                                                                                          <a:gd name="connsiteX5" fmla="*/ 1022566 w 1359639"/>
                                                                                          <a:gd name="connsiteY5" fmla="*/ 2896549 h 3037503"/>
                                                                                          <a:gd name="connsiteX6" fmla="*/ 1034618 w 1359639"/>
                                                                                          <a:gd name="connsiteY6" fmla="*/ 2947198 h 3037503"/>
                                                                                          <a:gd name="connsiteX7" fmla="*/ 1042115 w 1359639"/>
                                                                                          <a:gd name="connsiteY7" fmla="*/ 3036608 h 3037503"/>
                                                                                          <a:gd name="connsiteX8" fmla="*/ 788115 w 1359639"/>
                                                                                          <a:gd name="connsiteY8" fmla="*/ 2887383 h 3037503"/>
                                                                                          <a:gd name="connsiteX9" fmla="*/ 391418 w 1359639"/>
                                                                                          <a:gd name="connsiteY9" fmla="*/ 2654021 h 3037503"/>
                                                                                          <a:gd name="connsiteX10" fmla="*/ 387367 w 1359639"/>
                                                                                          <a:gd name="connsiteY10" fmla="*/ 2688945 h 3037503"/>
                                                                                          <a:gd name="connsiteX11" fmla="*/ 349965 w 1359639"/>
                                                                                          <a:gd name="connsiteY11" fmla="*/ 2728633 h 3037503"/>
                                                                                          <a:gd name="connsiteX12" fmla="*/ 51515 w 1359639"/>
                                                                                          <a:gd name="connsiteY12" fmla="*/ 2595283 h 3037503"/>
                                                                                          <a:gd name="connsiteX13" fmla="*/ 38815 w 1359639"/>
                                                                                          <a:gd name="connsiteY13" fmla="*/ 2557183 h 3037503"/>
                                                                                          <a:gd name="connsiteX14" fmla="*/ 42921 w 1359639"/>
                                                                                          <a:gd name="connsiteY14" fmla="*/ 2512733 h 3037503"/>
                                                                                          <a:gd name="connsiteX15" fmla="*/ 48837 w 1359639"/>
                                                                                          <a:gd name="connsiteY15" fmla="*/ 2476284 h 3037503"/>
                                                                                          <a:gd name="connsiteX16" fmla="*/ 115015 w 1359639"/>
                                                                                          <a:gd name="connsiteY16" fmla="*/ 2284133 h 3037503"/>
                                                                                          <a:gd name="connsiteX17" fmla="*/ 216615 w 1359639"/>
                                                                                          <a:gd name="connsiteY17" fmla="*/ 1941233 h 3037503"/>
                                                                                          <a:gd name="connsiteX18" fmla="*/ 273765 w 1359639"/>
                                                                                          <a:gd name="connsiteY18" fmla="*/ 1801533 h 3037503"/>
                                                                                          <a:gd name="connsiteX19" fmla="*/ 254715 w 1359639"/>
                                                                                          <a:gd name="connsiteY19" fmla="*/ 1680883 h 3037503"/>
                                                                                          <a:gd name="connsiteX20" fmla="*/ 203915 w 1359639"/>
                                                                                          <a:gd name="connsiteY20" fmla="*/ 1611033 h 3037503"/>
                                                                                          <a:gd name="connsiteX21" fmla="*/ 64215 w 1359639"/>
                                                                                          <a:gd name="connsiteY21" fmla="*/ 1522133 h 3037503"/>
                                                                                          <a:gd name="connsiteX22" fmla="*/ 26115 w 1359639"/>
                                                                                          <a:gd name="connsiteY22" fmla="*/ 1464983 h 3037503"/>
                                                                                          <a:gd name="connsiteX23" fmla="*/ 715 w 1359639"/>
                                                                                          <a:gd name="connsiteY23" fmla="*/ 1420533 h 3037503"/>
                                                                                          <a:gd name="connsiteX24" fmla="*/ 13415 w 1359639"/>
                                                                                          <a:gd name="connsiteY24" fmla="*/ 1363383 h 3037503"/>
                                                                                          <a:gd name="connsiteX25" fmla="*/ 76915 w 1359639"/>
                                                                                          <a:gd name="connsiteY25" fmla="*/ 1318933 h 3037503"/>
                                                                                          <a:gd name="connsiteX26" fmla="*/ 274878 w 1359639"/>
                                                                                          <a:gd name="connsiteY26" fmla="*/ 1130525 h 3037503"/>
                                                                                          <a:gd name="connsiteX27" fmla="*/ 395530 w 1359639"/>
                                                                                          <a:gd name="connsiteY27" fmla="*/ 734697 h 3037503"/>
                                                                                          <a:gd name="connsiteX28" fmla="*/ 374401 w 1359639"/>
                                                                                          <a:gd name="connsiteY28" fmla="*/ 367498 h 3037503"/>
                                                                                          <a:gd name="connsiteX29" fmla="*/ 295419 w 1359639"/>
                                                                                          <a:gd name="connsiteY29" fmla="*/ 194161 h 3037503"/>
                                                                                          <a:gd name="connsiteX30" fmla="*/ 229799 w 1359639"/>
                                                                                          <a:gd name="connsiteY30" fmla="*/ 99697 h 3037503"/>
                                                                                          <a:gd name="connsiteX31" fmla="*/ 331363 w 1359639"/>
                                                                                          <a:gd name="connsiteY31" fmla="*/ 0 h 3037503"/>
                                                                                          <a:gd name="connsiteX32" fmla="*/ 388778 w 1359639"/>
                                                                                          <a:gd name="connsiteY32" fmla="*/ 37820 h 3037503"/>
                                                                                          <a:gd name="connsiteX33" fmla="*/ 513353 w 1359639"/>
                                                                                          <a:gd name="connsiteY33" fmla="*/ 220383 h 3037503"/>
                                                                                          <a:gd name="connsiteX34" fmla="*/ 583494 w 1359639"/>
                                                                                          <a:gd name="connsiteY34" fmla="*/ 258124 h 3037503"/>
                                                                                          <a:gd name="connsiteX35" fmla="*/ 627522 w 1359639"/>
                                                                                          <a:gd name="connsiteY35" fmla="*/ 310076 h 3037503"/>
                                                                                          <a:gd name="connsiteX36" fmla="*/ 696420 w 1359639"/>
                                                                                          <a:gd name="connsiteY36" fmla="*/ 372934 h 3037503"/>
                                                                                          <a:gd name="connsiteX37" fmla="*/ 722406 w 1359639"/>
                                                                                          <a:gd name="connsiteY37" fmla="*/ 352200 h 3037503"/>
                                                                                          <a:gd name="connsiteX38" fmla="*/ 819508 w 1359639"/>
                                                                                          <a:gd name="connsiteY38" fmla="*/ 413371 h 3037503"/>
                                                                                          <a:gd name="connsiteX39" fmla="*/ 841342 w 1359639"/>
                                                                                          <a:gd name="connsiteY39" fmla="*/ 422789 h 3037503"/>
                                                                                          <a:gd name="connsiteX40" fmla="*/ 836489 w 1359639"/>
                                                                                          <a:gd name="connsiteY40" fmla="*/ 426073 h 3037503"/>
                                                                                          <a:gd name="connsiteX41" fmla="*/ 851615 w 1359639"/>
                                                                                          <a:gd name="connsiteY41" fmla="*/ 429020 h 3037503"/>
                                                                                          <a:gd name="connsiteX42" fmla="*/ 849651 w 1359639"/>
                                                                                          <a:gd name="connsiteY42" fmla="*/ 432308 h 3037503"/>
                                                                                          <a:gd name="connsiteX43" fmla="*/ 861049 w 1359639"/>
                                                                                          <a:gd name="connsiteY43" fmla="*/ 430185 h 3037503"/>
                                                                                          <a:gd name="connsiteX44" fmla="*/ 858558 w 1359639"/>
                                                                                          <a:gd name="connsiteY44" fmla="*/ 417961 h 3037503"/>
                                                                                          <a:gd name="connsiteX45" fmla="*/ 866982 w 1359639"/>
                                                                                          <a:gd name="connsiteY45" fmla="*/ 418021 h 3037503"/>
                                                                                          <a:gd name="connsiteX46" fmla="*/ 710002 w 1359639"/>
                                                                                          <a:gd name="connsiteY46" fmla="*/ 193396 h 3037503"/>
                                                                                          <a:gd name="connsiteX47" fmla="*/ 690594 w 1359639"/>
                                                                                          <a:gd name="connsiteY47" fmla="*/ 186251 h 3037503"/>
                                                                                          <a:gd name="connsiteX48" fmla="*/ 673613 w 1359639"/>
                                                                                          <a:gd name="connsiteY48" fmla="*/ 171964 h 3037503"/>
                                                                                          <a:gd name="connsiteX49" fmla="*/ 663910 w 1359639"/>
                                                                                          <a:gd name="connsiteY49" fmla="*/ 152914 h 3037503"/>
                                                                                          <a:gd name="connsiteX50" fmla="*/ 649160 w 1359639"/>
                                                                                          <a:gd name="connsiteY50" fmla="*/ 104652 h 3037503"/>
                                                                                          <a:gd name="connsiteX51" fmla="*/ 676037 w 1359639"/>
                                                                                          <a:gd name="connsiteY51" fmla="*/ 110053 h 3037503"/>
                                                                                          <a:gd name="connsiteX52" fmla="*/ 693020 w 1359639"/>
                                                                                          <a:gd name="connsiteY52" fmla="*/ 129101 h 3037503"/>
                                                                                          <a:gd name="connsiteX53" fmla="*/ 773071 w 1359639"/>
                                                                                          <a:gd name="connsiteY53" fmla="*/ 195776 h 3037503"/>
                                                                                          <a:gd name="connsiteX54" fmla="*/ 872529 w 1359639"/>
                                                                                          <a:gd name="connsiteY54" fmla="*/ 255308 h 3037503"/>
                                                                                          <a:gd name="connsiteX55" fmla="*/ 901640 w 1359639"/>
                                                                                          <a:gd name="connsiteY55" fmla="*/ 260070 h 3037503"/>
                                                                                          <a:gd name="connsiteX56" fmla="*/ 953204 w 1359639"/>
                                                                                          <a:gd name="connsiteY56" fmla="*/ 347058 h 3037503"/>
                                                                                          <a:gd name="connsiteX57" fmla="*/ 983233 w 1359639"/>
                                                                                          <a:gd name="connsiteY57" fmla="*/ 398658 h 3037503"/>
                                                                                          <a:gd name="connsiteX58" fmla="*/ 1010489 w 1359639"/>
                                                                                          <a:gd name="connsiteY58" fmla="*/ 444855 h 3037503"/>
                                                                                          <a:gd name="connsiteX59" fmla="*/ 1042115 w 1359639"/>
                                                                                          <a:gd name="connsiteY59" fmla="*/ 525183 h 3037503"/>
                                                                                          <a:gd name="connsiteX60" fmla="*/ 1073865 w 1359639"/>
                                                                                          <a:gd name="connsiteY60" fmla="*/ 544233 h 3037503"/>
                                                                                          <a:gd name="connsiteX61" fmla="*/ 1144837 w 1359639"/>
                                                                                          <a:gd name="connsiteY61" fmla="*/ 642403 h 3037503"/>
                                                                                          <a:gd name="connsiteX62" fmla="*/ 1194799 w 1359639"/>
                                                                                          <a:gd name="connsiteY62" fmla="*/ 679567 h 3037503"/>
                                                                                          <a:gd name="connsiteX63" fmla="*/ 1213565 w 1359639"/>
                                                                                          <a:gd name="connsiteY63" fmla="*/ 722033 h 3037503"/>
                                                                                          <a:gd name="connsiteX64" fmla="*/ 1213565 w 1359639"/>
                                                                                          <a:gd name="connsiteY64" fmla="*/ 791883 h 3037503"/>
                                                                                          <a:gd name="connsiteX65" fmla="*/ 1213565 w 1359639"/>
                                                                                          <a:gd name="connsiteY65" fmla="*/ 944283 h 3037503"/>
                                                                                          <a:gd name="connsiteX66" fmla="*/ 1219915 w 1359639"/>
                                                                                          <a:gd name="connsiteY66" fmla="*/ 1058583 h 3037503"/>
                                                                                          <a:gd name="connsiteX67" fmla="*/ 1207215 w 1359639"/>
                                                                                          <a:gd name="connsiteY67" fmla="*/ 1096683 h 3037503"/>
                                                                                          <a:gd name="connsiteX68" fmla="*/ 1004015 w 1359639"/>
                                                                                          <a:gd name="connsiteY68" fmla="*/ 1122083 h 3037503"/>
                                                                                          <a:gd name="connsiteX69" fmla="*/ 902415 w 1359639"/>
                                                                                          <a:gd name="connsiteY69" fmla="*/ 1122083 h 3037503"/>
                                                                                          <a:gd name="connsiteX70" fmla="*/ 794465 w 1359639"/>
                                                                                          <a:gd name="connsiteY70" fmla="*/ 1122083 h 3037503"/>
                                                                                          <a:gd name="connsiteX71" fmla="*/ 737315 w 1359639"/>
                                                                                          <a:gd name="connsiteY71" fmla="*/ 1141133 h 3037503"/>
                                                                                          <a:gd name="connsiteX72" fmla="*/ 724615 w 1359639"/>
                                                                                          <a:gd name="connsiteY72" fmla="*/ 1191933 h 3037503"/>
                                                                                          <a:gd name="connsiteX73" fmla="*/ 724615 w 1359639"/>
                                                                                          <a:gd name="connsiteY73" fmla="*/ 1255433 h 3037503"/>
                                                                                          <a:gd name="connsiteX74" fmla="*/ 724615 w 1359639"/>
                                                                                          <a:gd name="connsiteY74" fmla="*/ 1331633 h 3037503"/>
                                                                                          <a:gd name="connsiteX75" fmla="*/ 743665 w 1359639"/>
                                                                                          <a:gd name="connsiteY75" fmla="*/ 1388783 h 3037503"/>
                                                                                          <a:gd name="connsiteX76" fmla="*/ 756365 w 1359639"/>
                                                                                          <a:gd name="connsiteY76" fmla="*/ 1414183 h 3037503"/>
                                                                                          <a:gd name="connsiteX77" fmla="*/ 767211 w 1359639"/>
                                                                                          <a:gd name="connsiteY77" fmla="*/ 1433233 h 3037503"/>
                                                                                          <a:gd name="connsiteX78" fmla="*/ 770778 w 1359639"/>
                                                                                          <a:gd name="connsiteY78" fmla="*/ 1447520 h 3037503"/>
                                                                                          <a:gd name="connsiteX79" fmla="*/ 759005 w 1359639"/>
                                                                                          <a:gd name="connsiteY79" fmla="*/ 1449108 h 3037503"/>
                                                                                          <a:gd name="connsiteX80" fmla="*/ 759361 w 1359639"/>
                                                                                          <a:gd name="connsiteY80" fmla="*/ 1458633 h 3037503"/>
                                                                                          <a:gd name="connsiteX81" fmla="*/ 769065 w 1359639"/>
                                                                                          <a:gd name="connsiteY81" fmla="*/ 1484033 h 3037503"/>
                                                                                          <a:gd name="connsiteX82" fmla="*/ 769065 w 1359639"/>
                                                                                          <a:gd name="connsiteY82" fmla="*/ 1484033 h 3037503"/>
                                                                                          <a:gd name="connsiteX83" fmla="*/ 769065 w 1359639"/>
                                                                                          <a:gd name="connsiteY83" fmla="*/ 1522133 h 3037503"/>
                                                                                          <a:gd name="connsiteX84" fmla="*/ 686515 w 1359639"/>
                                                                                          <a:gd name="connsiteY84" fmla="*/ 1484033 h 3037503"/>
                                                                                          <a:gd name="connsiteX85" fmla="*/ 591265 w 1359639"/>
                                                                                          <a:gd name="connsiteY85" fmla="*/ 1534833 h 3037503"/>
                                                                                          <a:gd name="connsiteX86" fmla="*/ 483315 w 1359639"/>
                                                                                          <a:gd name="connsiteY86" fmla="*/ 1693583 h 3037503"/>
                                                                                          <a:gd name="connsiteX87" fmla="*/ 476965 w 1359639"/>
                                                                                          <a:gd name="connsiteY87" fmla="*/ 1807883 h 3037503"/>
                                                                                          <a:gd name="connsiteX88" fmla="*/ 502365 w 1359639"/>
                                                                                          <a:gd name="connsiteY88" fmla="*/ 1928533 h 3037503"/>
                                                                                          <a:gd name="connsiteX89" fmla="*/ 502365 w 1359639"/>
                                                                                          <a:gd name="connsiteY89" fmla="*/ 2068233 h 3037503"/>
                                                                                          <a:gd name="connsiteX90" fmla="*/ 502365 w 1359639"/>
                                                                                          <a:gd name="connsiteY90" fmla="*/ 2246033 h 3037503"/>
                                                                                          <a:gd name="connsiteX91" fmla="*/ 502365 w 1359639"/>
                                                                                          <a:gd name="connsiteY91" fmla="*/ 2404783 h 3037503"/>
                                                                                          <a:gd name="connsiteX92" fmla="*/ 502365 w 1359639"/>
                                                                                          <a:gd name="connsiteY92" fmla="*/ 2538133 h 3037503"/>
                                                                                          <a:gd name="connsiteX93" fmla="*/ 515065 w 1359639"/>
                                                                                          <a:gd name="connsiteY93" fmla="*/ 2627033 h 3037503"/>
                                                                                          <a:gd name="connsiteX94" fmla="*/ 584915 w 1359639"/>
                                                                                          <a:gd name="connsiteY94" fmla="*/ 2639733 h 3037503"/>
                                                                                          <a:gd name="connsiteX95" fmla="*/ 661115 w 1359639"/>
                                                                                          <a:gd name="connsiteY95" fmla="*/ 2614333 h 3037503"/>
                                                                                          <a:gd name="connsiteX96" fmla="*/ 699215 w 1359639"/>
                                                                                          <a:gd name="connsiteY96" fmla="*/ 2563533 h 3037503"/>
                                                                                          <a:gd name="connsiteX97" fmla="*/ 712153 w 1359639"/>
                                                                                          <a:gd name="connsiteY97" fmla="*/ 2550833 h 3037503"/>
                                                                                          <a:gd name="connsiteX98" fmla="*/ 765267 w 1359639"/>
                                                                                          <a:gd name="connsiteY98" fmla="*/ 2580732 h 3037503"/>
                                                                                          <a:gd name="connsiteX99" fmla="*/ 817242 w 1359639"/>
                                                                                          <a:gd name="connsiteY99" fmla="*/ 2607780 h 3037503"/>
                                                                                          <a:gd name="connsiteX100" fmla="*/ 824216 w 1359639"/>
                                                                                          <a:gd name="connsiteY100" fmla="*/ 2614143 h 3037503"/>
                                                                                          <a:gd name="connsiteX101" fmla="*/ 832565 w 1359639"/>
                                                                                          <a:gd name="connsiteY101" fmla="*/ 2595283 h 3037503"/>
                                                                                          <a:gd name="connsiteX102" fmla="*/ 837729 w 1359639"/>
                                                                                          <a:gd name="connsiteY102" fmla="*/ 2583922 h 3037503"/>
                                                                                          <a:gd name="connsiteX103" fmla="*/ 889879 w 1359639"/>
                                                                                          <a:gd name="connsiteY103" fmla="*/ 2604563 h 3037503"/>
                                                                                          <a:gd name="connsiteX104" fmla="*/ 1017817 w 1359639"/>
                                                                                          <a:gd name="connsiteY104" fmla="*/ 2697645 h 3037503"/>
                                                                                          <a:gd name="connsiteX105" fmla="*/ 1051294 w 1359639"/>
                                                                                          <a:gd name="connsiteY105" fmla="*/ 2717861 h 3037503"/>
                                                                                          <a:gd name="connsiteX106" fmla="*/ 1041684 w 1359639"/>
                                                                                          <a:gd name="connsiteY106" fmla="*/ 2666593 h 3037503"/>
                                                                                          <a:gd name="connsiteX107" fmla="*/ 1023065 w 1359639"/>
                                                                                          <a:gd name="connsiteY107" fmla="*/ 2627033 h 3037503"/>
                                                                                          <a:gd name="connsiteX108" fmla="*/ 1024311 w 1359639"/>
                                                                                          <a:gd name="connsiteY108" fmla="*/ 2613167 h 3037503"/>
                                                                                          <a:gd name="connsiteX109" fmla="*/ 1067093 w 1359639"/>
                                                                                          <a:gd name="connsiteY109" fmla="*/ 2619904 h 3037503"/>
                                                                                          <a:gd name="connsiteX110" fmla="*/ 1164990 w 1359639"/>
                                                                                          <a:gd name="connsiteY110" fmla="*/ 2662234 h 3037503"/>
                                                                                          <a:gd name="connsiteX111" fmla="*/ 1242691 w 1359639"/>
                                                                                          <a:gd name="connsiteY111" fmla="*/ 2715730 h 3037503"/>
                                                                                          <a:gd name="connsiteX112" fmla="*/ 1284224 w 1359639"/>
                                                                                          <a:gd name="connsiteY112" fmla="*/ 2793908 h 3037503"/>
                                                                                          <a:gd name="connsiteX113" fmla="*/ 1355232 w 1359639"/>
                                                                                          <a:gd name="connsiteY113" fmla="*/ 3027990 h 3037503"/>
                                                                                          <a:gd name="connsiteX0" fmla="*/ 1355232 w 1359639"/>
                                                                                          <a:gd name="connsiteY0" fmla="*/ 3027990 h 3037503"/>
                                                                                          <a:gd name="connsiteX1" fmla="*/ 1145187 w 1359639"/>
                                                                                          <a:gd name="connsiteY1" fmla="*/ 2917666 h 3037503"/>
                                                                                          <a:gd name="connsiteX2" fmla="*/ 1035294 w 1359639"/>
                                                                                          <a:gd name="connsiteY2" fmla="*/ 2872671 h 3037503"/>
                                                                                          <a:gd name="connsiteX3" fmla="*/ 1016715 w 1359639"/>
                                                                                          <a:gd name="connsiteY3" fmla="*/ 2900083 h 3037503"/>
                                                                                          <a:gd name="connsiteX4" fmla="*/ 1027418 w 1359639"/>
                                                                                          <a:gd name="connsiteY4" fmla="*/ 2908455 h 3037503"/>
                                                                                          <a:gd name="connsiteX5" fmla="*/ 1022566 w 1359639"/>
                                                                                          <a:gd name="connsiteY5" fmla="*/ 2896549 h 3037503"/>
                                                                                          <a:gd name="connsiteX6" fmla="*/ 1034618 w 1359639"/>
                                                                                          <a:gd name="connsiteY6" fmla="*/ 2947198 h 3037503"/>
                                                                                          <a:gd name="connsiteX7" fmla="*/ 1042115 w 1359639"/>
                                                                                          <a:gd name="connsiteY7" fmla="*/ 3036608 h 3037503"/>
                                                                                          <a:gd name="connsiteX8" fmla="*/ 788115 w 1359639"/>
                                                                                          <a:gd name="connsiteY8" fmla="*/ 2887383 h 3037503"/>
                                                                                          <a:gd name="connsiteX9" fmla="*/ 391418 w 1359639"/>
                                                                                          <a:gd name="connsiteY9" fmla="*/ 2654021 h 3037503"/>
                                                                                          <a:gd name="connsiteX10" fmla="*/ 387367 w 1359639"/>
                                                                                          <a:gd name="connsiteY10" fmla="*/ 2688945 h 3037503"/>
                                                                                          <a:gd name="connsiteX11" fmla="*/ 349965 w 1359639"/>
                                                                                          <a:gd name="connsiteY11" fmla="*/ 2728633 h 3037503"/>
                                                                                          <a:gd name="connsiteX12" fmla="*/ 51515 w 1359639"/>
                                                                                          <a:gd name="connsiteY12" fmla="*/ 2595283 h 3037503"/>
                                                                                          <a:gd name="connsiteX13" fmla="*/ 38815 w 1359639"/>
                                                                                          <a:gd name="connsiteY13" fmla="*/ 2557183 h 3037503"/>
                                                                                          <a:gd name="connsiteX14" fmla="*/ 42921 w 1359639"/>
                                                                                          <a:gd name="connsiteY14" fmla="*/ 2512733 h 3037503"/>
                                                                                          <a:gd name="connsiteX15" fmla="*/ 48837 w 1359639"/>
                                                                                          <a:gd name="connsiteY15" fmla="*/ 2476284 h 3037503"/>
                                                                                          <a:gd name="connsiteX16" fmla="*/ 115015 w 1359639"/>
                                                                                          <a:gd name="connsiteY16" fmla="*/ 2284133 h 3037503"/>
                                                                                          <a:gd name="connsiteX17" fmla="*/ 216615 w 1359639"/>
                                                                                          <a:gd name="connsiteY17" fmla="*/ 1941233 h 3037503"/>
                                                                                          <a:gd name="connsiteX18" fmla="*/ 273765 w 1359639"/>
                                                                                          <a:gd name="connsiteY18" fmla="*/ 1801533 h 3037503"/>
                                                                                          <a:gd name="connsiteX19" fmla="*/ 254715 w 1359639"/>
                                                                                          <a:gd name="connsiteY19" fmla="*/ 1680883 h 3037503"/>
                                                                                          <a:gd name="connsiteX20" fmla="*/ 203915 w 1359639"/>
                                                                                          <a:gd name="connsiteY20" fmla="*/ 1611033 h 3037503"/>
                                                                                          <a:gd name="connsiteX21" fmla="*/ 64215 w 1359639"/>
                                                                                          <a:gd name="connsiteY21" fmla="*/ 1522133 h 3037503"/>
                                                                                          <a:gd name="connsiteX22" fmla="*/ 26115 w 1359639"/>
                                                                                          <a:gd name="connsiteY22" fmla="*/ 1464983 h 3037503"/>
                                                                                          <a:gd name="connsiteX23" fmla="*/ 715 w 1359639"/>
                                                                                          <a:gd name="connsiteY23" fmla="*/ 1420533 h 3037503"/>
                                                                                          <a:gd name="connsiteX24" fmla="*/ 13415 w 1359639"/>
                                                                                          <a:gd name="connsiteY24" fmla="*/ 1363383 h 3037503"/>
                                                                                          <a:gd name="connsiteX25" fmla="*/ 76915 w 1359639"/>
                                                                                          <a:gd name="connsiteY25" fmla="*/ 1318933 h 3037503"/>
                                                                                          <a:gd name="connsiteX26" fmla="*/ 274878 w 1359639"/>
                                                                                          <a:gd name="connsiteY26" fmla="*/ 1130525 h 3037503"/>
                                                                                          <a:gd name="connsiteX27" fmla="*/ 395530 w 1359639"/>
                                                                                          <a:gd name="connsiteY27" fmla="*/ 734697 h 3037503"/>
                                                                                          <a:gd name="connsiteX28" fmla="*/ 374401 w 1359639"/>
                                                                                          <a:gd name="connsiteY28" fmla="*/ 367498 h 3037503"/>
                                                                                          <a:gd name="connsiteX29" fmla="*/ 295419 w 1359639"/>
                                                                                          <a:gd name="connsiteY29" fmla="*/ 194161 h 3037503"/>
                                                                                          <a:gd name="connsiteX30" fmla="*/ 237875 w 1359639"/>
                                                                                          <a:gd name="connsiteY30" fmla="*/ 99697 h 3037503"/>
                                                                                          <a:gd name="connsiteX31" fmla="*/ 331363 w 1359639"/>
                                                                                          <a:gd name="connsiteY31" fmla="*/ 0 h 3037503"/>
                                                                                          <a:gd name="connsiteX32" fmla="*/ 388778 w 1359639"/>
                                                                                          <a:gd name="connsiteY32" fmla="*/ 37820 h 3037503"/>
                                                                                          <a:gd name="connsiteX33" fmla="*/ 513353 w 1359639"/>
                                                                                          <a:gd name="connsiteY33" fmla="*/ 220383 h 3037503"/>
                                                                                          <a:gd name="connsiteX34" fmla="*/ 583494 w 1359639"/>
                                                                                          <a:gd name="connsiteY34" fmla="*/ 258124 h 3037503"/>
                                                                                          <a:gd name="connsiteX35" fmla="*/ 627522 w 1359639"/>
                                                                                          <a:gd name="connsiteY35" fmla="*/ 310076 h 3037503"/>
                                                                                          <a:gd name="connsiteX36" fmla="*/ 696420 w 1359639"/>
                                                                                          <a:gd name="connsiteY36" fmla="*/ 372934 h 3037503"/>
                                                                                          <a:gd name="connsiteX37" fmla="*/ 722406 w 1359639"/>
                                                                                          <a:gd name="connsiteY37" fmla="*/ 352200 h 3037503"/>
                                                                                          <a:gd name="connsiteX38" fmla="*/ 819508 w 1359639"/>
                                                                                          <a:gd name="connsiteY38" fmla="*/ 413371 h 3037503"/>
                                                                                          <a:gd name="connsiteX39" fmla="*/ 841342 w 1359639"/>
                                                                                          <a:gd name="connsiteY39" fmla="*/ 422789 h 3037503"/>
                                                                                          <a:gd name="connsiteX40" fmla="*/ 836489 w 1359639"/>
                                                                                          <a:gd name="connsiteY40" fmla="*/ 426073 h 3037503"/>
                                                                                          <a:gd name="connsiteX41" fmla="*/ 851615 w 1359639"/>
                                                                                          <a:gd name="connsiteY41" fmla="*/ 429020 h 3037503"/>
                                                                                          <a:gd name="connsiteX42" fmla="*/ 849651 w 1359639"/>
                                                                                          <a:gd name="connsiteY42" fmla="*/ 432308 h 3037503"/>
                                                                                          <a:gd name="connsiteX43" fmla="*/ 861049 w 1359639"/>
                                                                                          <a:gd name="connsiteY43" fmla="*/ 430185 h 3037503"/>
                                                                                          <a:gd name="connsiteX44" fmla="*/ 858558 w 1359639"/>
                                                                                          <a:gd name="connsiteY44" fmla="*/ 417961 h 3037503"/>
                                                                                          <a:gd name="connsiteX45" fmla="*/ 866982 w 1359639"/>
                                                                                          <a:gd name="connsiteY45" fmla="*/ 418021 h 3037503"/>
                                                                                          <a:gd name="connsiteX46" fmla="*/ 710002 w 1359639"/>
                                                                                          <a:gd name="connsiteY46" fmla="*/ 193396 h 3037503"/>
                                                                                          <a:gd name="connsiteX47" fmla="*/ 690594 w 1359639"/>
                                                                                          <a:gd name="connsiteY47" fmla="*/ 186251 h 3037503"/>
                                                                                          <a:gd name="connsiteX48" fmla="*/ 673613 w 1359639"/>
                                                                                          <a:gd name="connsiteY48" fmla="*/ 171964 h 3037503"/>
                                                                                          <a:gd name="connsiteX49" fmla="*/ 663910 w 1359639"/>
                                                                                          <a:gd name="connsiteY49" fmla="*/ 152914 h 3037503"/>
                                                                                          <a:gd name="connsiteX50" fmla="*/ 649160 w 1359639"/>
                                                                                          <a:gd name="connsiteY50" fmla="*/ 104652 h 3037503"/>
                                                                                          <a:gd name="connsiteX51" fmla="*/ 676037 w 1359639"/>
                                                                                          <a:gd name="connsiteY51" fmla="*/ 110053 h 3037503"/>
                                                                                          <a:gd name="connsiteX52" fmla="*/ 693020 w 1359639"/>
                                                                                          <a:gd name="connsiteY52" fmla="*/ 129101 h 3037503"/>
                                                                                          <a:gd name="connsiteX53" fmla="*/ 773071 w 1359639"/>
                                                                                          <a:gd name="connsiteY53" fmla="*/ 195776 h 3037503"/>
                                                                                          <a:gd name="connsiteX54" fmla="*/ 872529 w 1359639"/>
                                                                                          <a:gd name="connsiteY54" fmla="*/ 255308 h 3037503"/>
                                                                                          <a:gd name="connsiteX55" fmla="*/ 901640 w 1359639"/>
                                                                                          <a:gd name="connsiteY55" fmla="*/ 260070 h 3037503"/>
                                                                                          <a:gd name="connsiteX56" fmla="*/ 953204 w 1359639"/>
                                                                                          <a:gd name="connsiteY56" fmla="*/ 347058 h 3037503"/>
                                                                                          <a:gd name="connsiteX57" fmla="*/ 983233 w 1359639"/>
                                                                                          <a:gd name="connsiteY57" fmla="*/ 398658 h 3037503"/>
                                                                                          <a:gd name="connsiteX58" fmla="*/ 1010489 w 1359639"/>
                                                                                          <a:gd name="connsiteY58" fmla="*/ 444855 h 3037503"/>
                                                                                          <a:gd name="connsiteX59" fmla="*/ 1042115 w 1359639"/>
                                                                                          <a:gd name="connsiteY59" fmla="*/ 525183 h 3037503"/>
                                                                                          <a:gd name="connsiteX60" fmla="*/ 1073865 w 1359639"/>
                                                                                          <a:gd name="connsiteY60" fmla="*/ 544233 h 3037503"/>
                                                                                          <a:gd name="connsiteX61" fmla="*/ 1144837 w 1359639"/>
                                                                                          <a:gd name="connsiteY61" fmla="*/ 642403 h 3037503"/>
                                                                                          <a:gd name="connsiteX62" fmla="*/ 1194799 w 1359639"/>
                                                                                          <a:gd name="connsiteY62" fmla="*/ 679567 h 3037503"/>
                                                                                          <a:gd name="connsiteX63" fmla="*/ 1213565 w 1359639"/>
                                                                                          <a:gd name="connsiteY63" fmla="*/ 722033 h 3037503"/>
                                                                                          <a:gd name="connsiteX64" fmla="*/ 1213565 w 1359639"/>
                                                                                          <a:gd name="connsiteY64" fmla="*/ 791883 h 3037503"/>
                                                                                          <a:gd name="connsiteX65" fmla="*/ 1213565 w 1359639"/>
                                                                                          <a:gd name="connsiteY65" fmla="*/ 944283 h 3037503"/>
                                                                                          <a:gd name="connsiteX66" fmla="*/ 1219915 w 1359639"/>
                                                                                          <a:gd name="connsiteY66" fmla="*/ 1058583 h 3037503"/>
                                                                                          <a:gd name="connsiteX67" fmla="*/ 1207215 w 1359639"/>
                                                                                          <a:gd name="connsiteY67" fmla="*/ 1096683 h 3037503"/>
                                                                                          <a:gd name="connsiteX68" fmla="*/ 1004015 w 1359639"/>
                                                                                          <a:gd name="connsiteY68" fmla="*/ 1122083 h 3037503"/>
                                                                                          <a:gd name="connsiteX69" fmla="*/ 902415 w 1359639"/>
                                                                                          <a:gd name="connsiteY69" fmla="*/ 1122083 h 3037503"/>
                                                                                          <a:gd name="connsiteX70" fmla="*/ 794465 w 1359639"/>
                                                                                          <a:gd name="connsiteY70" fmla="*/ 1122083 h 3037503"/>
                                                                                          <a:gd name="connsiteX71" fmla="*/ 737315 w 1359639"/>
                                                                                          <a:gd name="connsiteY71" fmla="*/ 1141133 h 3037503"/>
                                                                                          <a:gd name="connsiteX72" fmla="*/ 724615 w 1359639"/>
                                                                                          <a:gd name="connsiteY72" fmla="*/ 1191933 h 3037503"/>
                                                                                          <a:gd name="connsiteX73" fmla="*/ 724615 w 1359639"/>
                                                                                          <a:gd name="connsiteY73" fmla="*/ 1255433 h 3037503"/>
                                                                                          <a:gd name="connsiteX74" fmla="*/ 724615 w 1359639"/>
                                                                                          <a:gd name="connsiteY74" fmla="*/ 1331633 h 3037503"/>
                                                                                          <a:gd name="connsiteX75" fmla="*/ 743665 w 1359639"/>
                                                                                          <a:gd name="connsiteY75" fmla="*/ 1388783 h 3037503"/>
                                                                                          <a:gd name="connsiteX76" fmla="*/ 756365 w 1359639"/>
                                                                                          <a:gd name="connsiteY76" fmla="*/ 1414183 h 3037503"/>
                                                                                          <a:gd name="connsiteX77" fmla="*/ 767211 w 1359639"/>
                                                                                          <a:gd name="connsiteY77" fmla="*/ 1433233 h 3037503"/>
                                                                                          <a:gd name="connsiteX78" fmla="*/ 770778 w 1359639"/>
                                                                                          <a:gd name="connsiteY78" fmla="*/ 1447520 h 3037503"/>
                                                                                          <a:gd name="connsiteX79" fmla="*/ 759005 w 1359639"/>
                                                                                          <a:gd name="connsiteY79" fmla="*/ 1449108 h 3037503"/>
                                                                                          <a:gd name="connsiteX80" fmla="*/ 759361 w 1359639"/>
                                                                                          <a:gd name="connsiteY80" fmla="*/ 1458633 h 3037503"/>
                                                                                          <a:gd name="connsiteX81" fmla="*/ 769065 w 1359639"/>
                                                                                          <a:gd name="connsiteY81" fmla="*/ 1484033 h 3037503"/>
                                                                                          <a:gd name="connsiteX82" fmla="*/ 769065 w 1359639"/>
                                                                                          <a:gd name="connsiteY82" fmla="*/ 1484033 h 3037503"/>
                                                                                          <a:gd name="connsiteX83" fmla="*/ 769065 w 1359639"/>
                                                                                          <a:gd name="connsiteY83" fmla="*/ 1522133 h 3037503"/>
                                                                                          <a:gd name="connsiteX84" fmla="*/ 686515 w 1359639"/>
                                                                                          <a:gd name="connsiteY84" fmla="*/ 1484033 h 3037503"/>
                                                                                          <a:gd name="connsiteX85" fmla="*/ 591265 w 1359639"/>
                                                                                          <a:gd name="connsiteY85" fmla="*/ 1534833 h 3037503"/>
                                                                                          <a:gd name="connsiteX86" fmla="*/ 483315 w 1359639"/>
                                                                                          <a:gd name="connsiteY86" fmla="*/ 1693583 h 3037503"/>
                                                                                          <a:gd name="connsiteX87" fmla="*/ 476965 w 1359639"/>
                                                                                          <a:gd name="connsiteY87" fmla="*/ 1807883 h 3037503"/>
                                                                                          <a:gd name="connsiteX88" fmla="*/ 502365 w 1359639"/>
                                                                                          <a:gd name="connsiteY88" fmla="*/ 1928533 h 3037503"/>
                                                                                          <a:gd name="connsiteX89" fmla="*/ 502365 w 1359639"/>
                                                                                          <a:gd name="connsiteY89" fmla="*/ 2068233 h 3037503"/>
                                                                                          <a:gd name="connsiteX90" fmla="*/ 502365 w 1359639"/>
                                                                                          <a:gd name="connsiteY90" fmla="*/ 2246033 h 3037503"/>
                                                                                          <a:gd name="connsiteX91" fmla="*/ 502365 w 1359639"/>
                                                                                          <a:gd name="connsiteY91" fmla="*/ 2404783 h 3037503"/>
                                                                                          <a:gd name="connsiteX92" fmla="*/ 502365 w 1359639"/>
                                                                                          <a:gd name="connsiteY92" fmla="*/ 2538133 h 3037503"/>
                                                                                          <a:gd name="connsiteX93" fmla="*/ 515065 w 1359639"/>
                                                                                          <a:gd name="connsiteY93" fmla="*/ 2627033 h 3037503"/>
                                                                                          <a:gd name="connsiteX94" fmla="*/ 584915 w 1359639"/>
                                                                                          <a:gd name="connsiteY94" fmla="*/ 2639733 h 3037503"/>
                                                                                          <a:gd name="connsiteX95" fmla="*/ 661115 w 1359639"/>
                                                                                          <a:gd name="connsiteY95" fmla="*/ 2614333 h 3037503"/>
                                                                                          <a:gd name="connsiteX96" fmla="*/ 699215 w 1359639"/>
                                                                                          <a:gd name="connsiteY96" fmla="*/ 2563533 h 3037503"/>
                                                                                          <a:gd name="connsiteX97" fmla="*/ 712153 w 1359639"/>
                                                                                          <a:gd name="connsiteY97" fmla="*/ 2550833 h 3037503"/>
                                                                                          <a:gd name="connsiteX98" fmla="*/ 765267 w 1359639"/>
                                                                                          <a:gd name="connsiteY98" fmla="*/ 2580732 h 3037503"/>
                                                                                          <a:gd name="connsiteX99" fmla="*/ 817242 w 1359639"/>
                                                                                          <a:gd name="connsiteY99" fmla="*/ 2607780 h 3037503"/>
                                                                                          <a:gd name="connsiteX100" fmla="*/ 824216 w 1359639"/>
                                                                                          <a:gd name="connsiteY100" fmla="*/ 2614143 h 3037503"/>
                                                                                          <a:gd name="connsiteX101" fmla="*/ 832565 w 1359639"/>
                                                                                          <a:gd name="connsiteY101" fmla="*/ 2595283 h 3037503"/>
                                                                                          <a:gd name="connsiteX102" fmla="*/ 837729 w 1359639"/>
                                                                                          <a:gd name="connsiteY102" fmla="*/ 2583922 h 3037503"/>
                                                                                          <a:gd name="connsiteX103" fmla="*/ 889879 w 1359639"/>
                                                                                          <a:gd name="connsiteY103" fmla="*/ 2604563 h 3037503"/>
                                                                                          <a:gd name="connsiteX104" fmla="*/ 1017817 w 1359639"/>
                                                                                          <a:gd name="connsiteY104" fmla="*/ 2697645 h 3037503"/>
                                                                                          <a:gd name="connsiteX105" fmla="*/ 1051294 w 1359639"/>
                                                                                          <a:gd name="connsiteY105" fmla="*/ 2717861 h 3037503"/>
                                                                                          <a:gd name="connsiteX106" fmla="*/ 1041684 w 1359639"/>
                                                                                          <a:gd name="connsiteY106" fmla="*/ 2666593 h 3037503"/>
                                                                                          <a:gd name="connsiteX107" fmla="*/ 1023065 w 1359639"/>
                                                                                          <a:gd name="connsiteY107" fmla="*/ 2627033 h 3037503"/>
                                                                                          <a:gd name="connsiteX108" fmla="*/ 1024311 w 1359639"/>
                                                                                          <a:gd name="connsiteY108" fmla="*/ 2613167 h 3037503"/>
                                                                                          <a:gd name="connsiteX109" fmla="*/ 1067093 w 1359639"/>
                                                                                          <a:gd name="connsiteY109" fmla="*/ 2619904 h 3037503"/>
                                                                                          <a:gd name="connsiteX110" fmla="*/ 1164990 w 1359639"/>
                                                                                          <a:gd name="connsiteY110" fmla="*/ 2662234 h 3037503"/>
                                                                                          <a:gd name="connsiteX111" fmla="*/ 1242691 w 1359639"/>
                                                                                          <a:gd name="connsiteY111" fmla="*/ 2715730 h 3037503"/>
                                                                                          <a:gd name="connsiteX112" fmla="*/ 1284224 w 1359639"/>
                                                                                          <a:gd name="connsiteY112" fmla="*/ 2793908 h 3037503"/>
                                                                                          <a:gd name="connsiteX113" fmla="*/ 1355232 w 1359639"/>
                                                                                          <a:gd name="connsiteY113" fmla="*/ 3027990 h 3037503"/>
                                                                                          <a:gd name="connsiteX0" fmla="*/ 1355232 w 1359639"/>
                                                                                          <a:gd name="connsiteY0" fmla="*/ 3027990 h 3037503"/>
                                                                                          <a:gd name="connsiteX1" fmla="*/ 1145187 w 1359639"/>
                                                                                          <a:gd name="connsiteY1" fmla="*/ 2917666 h 3037503"/>
                                                                                          <a:gd name="connsiteX2" fmla="*/ 1035294 w 1359639"/>
                                                                                          <a:gd name="connsiteY2" fmla="*/ 2872671 h 3037503"/>
                                                                                          <a:gd name="connsiteX3" fmla="*/ 1016715 w 1359639"/>
                                                                                          <a:gd name="connsiteY3" fmla="*/ 2900083 h 3037503"/>
                                                                                          <a:gd name="connsiteX4" fmla="*/ 1027418 w 1359639"/>
                                                                                          <a:gd name="connsiteY4" fmla="*/ 2908455 h 3037503"/>
                                                                                          <a:gd name="connsiteX5" fmla="*/ 1022566 w 1359639"/>
                                                                                          <a:gd name="connsiteY5" fmla="*/ 2896549 h 3037503"/>
                                                                                          <a:gd name="connsiteX6" fmla="*/ 1034618 w 1359639"/>
                                                                                          <a:gd name="connsiteY6" fmla="*/ 2947198 h 3037503"/>
                                                                                          <a:gd name="connsiteX7" fmla="*/ 1042115 w 1359639"/>
                                                                                          <a:gd name="connsiteY7" fmla="*/ 3036608 h 3037503"/>
                                                                                          <a:gd name="connsiteX8" fmla="*/ 788115 w 1359639"/>
                                                                                          <a:gd name="connsiteY8" fmla="*/ 2887383 h 3037503"/>
                                                                                          <a:gd name="connsiteX9" fmla="*/ 391418 w 1359639"/>
                                                                                          <a:gd name="connsiteY9" fmla="*/ 2654021 h 3037503"/>
                                                                                          <a:gd name="connsiteX10" fmla="*/ 387367 w 1359639"/>
                                                                                          <a:gd name="connsiteY10" fmla="*/ 2688945 h 3037503"/>
                                                                                          <a:gd name="connsiteX11" fmla="*/ 349965 w 1359639"/>
                                                                                          <a:gd name="connsiteY11" fmla="*/ 2728633 h 3037503"/>
                                                                                          <a:gd name="connsiteX12" fmla="*/ 51515 w 1359639"/>
                                                                                          <a:gd name="connsiteY12" fmla="*/ 2595283 h 3037503"/>
                                                                                          <a:gd name="connsiteX13" fmla="*/ 38815 w 1359639"/>
                                                                                          <a:gd name="connsiteY13" fmla="*/ 2557183 h 3037503"/>
                                                                                          <a:gd name="connsiteX14" fmla="*/ 42921 w 1359639"/>
                                                                                          <a:gd name="connsiteY14" fmla="*/ 2512733 h 3037503"/>
                                                                                          <a:gd name="connsiteX15" fmla="*/ 48837 w 1359639"/>
                                                                                          <a:gd name="connsiteY15" fmla="*/ 2476284 h 3037503"/>
                                                                                          <a:gd name="connsiteX16" fmla="*/ 115015 w 1359639"/>
                                                                                          <a:gd name="connsiteY16" fmla="*/ 2284133 h 3037503"/>
                                                                                          <a:gd name="connsiteX17" fmla="*/ 216615 w 1359639"/>
                                                                                          <a:gd name="connsiteY17" fmla="*/ 1941233 h 3037503"/>
                                                                                          <a:gd name="connsiteX18" fmla="*/ 273765 w 1359639"/>
                                                                                          <a:gd name="connsiteY18" fmla="*/ 1801533 h 3037503"/>
                                                                                          <a:gd name="connsiteX19" fmla="*/ 254715 w 1359639"/>
                                                                                          <a:gd name="connsiteY19" fmla="*/ 1680883 h 3037503"/>
                                                                                          <a:gd name="connsiteX20" fmla="*/ 203915 w 1359639"/>
                                                                                          <a:gd name="connsiteY20" fmla="*/ 1611033 h 3037503"/>
                                                                                          <a:gd name="connsiteX21" fmla="*/ 64215 w 1359639"/>
                                                                                          <a:gd name="connsiteY21" fmla="*/ 1522133 h 3037503"/>
                                                                                          <a:gd name="connsiteX22" fmla="*/ 26115 w 1359639"/>
                                                                                          <a:gd name="connsiteY22" fmla="*/ 1464983 h 3037503"/>
                                                                                          <a:gd name="connsiteX23" fmla="*/ 715 w 1359639"/>
                                                                                          <a:gd name="connsiteY23" fmla="*/ 1420533 h 3037503"/>
                                                                                          <a:gd name="connsiteX24" fmla="*/ 13415 w 1359639"/>
                                                                                          <a:gd name="connsiteY24" fmla="*/ 1363383 h 3037503"/>
                                                                                          <a:gd name="connsiteX25" fmla="*/ 76915 w 1359639"/>
                                                                                          <a:gd name="connsiteY25" fmla="*/ 1318933 h 3037503"/>
                                                                                          <a:gd name="connsiteX26" fmla="*/ 274878 w 1359639"/>
                                                                                          <a:gd name="connsiteY26" fmla="*/ 1130525 h 3037503"/>
                                                                                          <a:gd name="connsiteX27" fmla="*/ 395530 w 1359639"/>
                                                                                          <a:gd name="connsiteY27" fmla="*/ 734697 h 3037503"/>
                                                                                          <a:gd name="connsiteX28" fmla="*/ 374401 w 1359639"/>
                                                                                          <a:gd name="connsiteY28" fmla="*/ 367498 h 3037503"/>
                                                                                          <a:gd name="connsiteX29" fmla="*/ 295419 w 1359639"/>
                                                                                          <a:gd name="connsiteY29" fmla="*/ 194161 h 3037503"/>
                                                                                          <a:gd name="connsiteX30" fmla="*/ 209442 w 1359639"/>
                                                                                          <a:gd name="connsiteY30" fmla="*/ 137327 h 3037503"/>
                                                                                          <a:gd name="connsiteX31" fmla="*/ 237875 w 1359639"/>
                                                                                          <a:gd name="connsiteY31" fmla="*/ 99697 h 3037503"/>
                                                                                          <a:gd name="connsiteX32" fmla="*/ 331363 w 1359639"/>
                                                                                          <a:gd name="connsiteY32" fmla="*/ 0 h 3037503"/>
                                                                                          <a:gd name="connsiteX33" fmla="*/ 388778 w 1359639"/>
                                                                                          <a:gd name="connsiteY33" fmla="*/ 37820 h 3037503"/>
                                                                                          <a:gd name="connsiteX34" fmla="*/ 513353 w 1359639"/>
                                                                                          <a:gd name="connsiteY34" fmla="*/ 220383 h 3037503"/>
                                                                                          <a:gd name="connsiteX35" fmla="*/ 583494 w 1359639"/>
                                                                                          <a:gd name="connsiteY35" fmla="*/ 258124 h 3037503"/>
                                                                                          <a:gd name="connsiteX36" fmla="*/ 627522 w 1359639"/>
                                                                                          <a:gd name="connsiteY36" fmla="*/ 310076 h 3037503"/>
                                                                                          <a:gd name="connsiteX37" fmla="*/ 696420 w 1359639"/>
                                                                                          <a:gd name="connsiteY37" fmla="*/ 372934 h 3037503"/>
                                                                                          <a:gd name="connsiteX38" fmla="*/ 722406 w 1359639"/>
                                                                                          <a:gd name="connsiteY38" fmla="*/ 352200 h 3037503"/>
                                                                                          <a:gd name="connsiteX39" fmla="*/ 819508 w 1359639"/>
                                                                                          <a:gd name="connsiteY39" fmla="*/ 413371 h 3037503"/>
                                                                                          <a:gd name="connsiteX40" fmla="*/ 841342 w 1359639"/>
                                                                                          <a:gd name="connsiteY40" fmla="*/ 422789 h 3037503"/>
                                                                                          <a:gd name="connsiteX41" fmla="*/ 836489 w 1359639"/>
                                                                                          <a:gd name="connsiteY41" fmla="*/ 426073 h 3037503"/>
                                                                                          <a:gd name="connsiteX42" fmla="*/ 851615 w 1359639"/>
                                                                                          <a:gd name="connsiteY42" fmla="*/ 429020 h 3037503"/>
                                                                                          <a:gd name="connsiteX43" fmla="*/ 849651 w 1359639"/>
                                                                                          <a:gd name="connsiteY43" fmla="*/ 432308 h 3037503"/>
                                                                                          <a:gd name="connsiteX44" fmla="*/ 861049 w 1359639"/>
                                                                                          <a:gd name="connsiteY44" fmla="*/ 430185 h 3037503"/>
                                                                                          <a:gd name="connsiteX45" fmla="*/ 858558 w 1359639"/>
                                                                                          <a:gd name="connsiteY45" fmla="*/ 417961 h 3037503"/>
                                                                                          <a:gd name="connsiteX46" fmla="*/ 866982 w 1359639"/>
                                                                                          <a:gd name="connsiteY46" fmla="*/ 418021 h 3037503"/>
                                                                                          <a:gd name="connsiteX47" fmla="*/ 710002 w 1359639"/>
                                                                                          <a:gd name="connsiteY47" fmla="*/ 193396 h 3037503"/>
                                                                                          <a:gd name="connsiteX48" fmla="*/ 690594 w 1359639"/>
                                                                                          <a:gd name="connsiteY48" fmla="*/ 186251 h 3037503"/>
                                                                                          <a:gd name="connsiteX49" fmla="*/ 673613 w 1359639"/>
                                                                                          <a:gd name="connsiteY49" fmla="*/ 171964 h 3037503"/>
                                                                                          <a:gd name="connsiteX50" fmla="*/ 663910 w 1359639"/>
                                                                                          <a:gd name="connsiteY50" fmla="*/ 152914 h 3037503"/>
                                                                                          <a:gd name="connsiteX51" fmla="*/ 649160 w 1359639"/>
                                                                                          <a:gd name="connsiteY51" fmla="*/ 104652 h 3037503"/>
                                                                                          <a:gd name="connsiteX52" fmla="*/ 676037 w 1359639"/>
                                                                                          <a:gd name="connsiteY52" fmla="*/ 110053 h 3037503"/>
                                                                                          <a:gd name="connsiteX53" fmla="*/ 693020 w 1359639"/>
                                                                                          <a:gd name="connsiteY53" fmla="*/ 129101 h 3037503"/>
                                                                                          <a:gd name="connsiteX54" fmla="*/ 773071 w 1359639"/>
                                                                                          <a:gd name="connsiteY54" fmla="*/ 195776 h 3037503"/>
                                                                                          <a:gd name="connsiteX55" fmla="*/ 872529 w 1359639"/>
                                                                                          <a:gd name="connsiteY55" fmla="*/ 255308 h 3037503"/>
                                                                                          <a:gd name="connsiteX56" fmla="*/ 901640 w 1359639"/>
                                                                                          <a:gd name="connsiteY56" fmla="*/ 260070 h 3037503"/>
                                                                                          <a:gd name="connsiteX57" fmla="*/ 953204 w 1359639"/>
                                                                                          <a:gd name="connsiteY57" fmla="*/ 347058 h 3037503"/>
                                                                                          <a:gd name="connsiteX58" fmla="*/ 983233 w 1359639"/>
                                                                                          <a:gd name="connsiteY58" fmla="*/ 398658 h 3037503"/>
                                                                                          <a:gd name="connsiteX59" fmla="*/ 1010489 w 1359639"/>
                                                                                          <a:gd name="connsiteY59" fmla="*/ 444855 h 3037503"/>
                                                                                          <a:gd name="connsiteX60" fmla="*/ 1042115 w 1359639"/>
                                                                                          <a:gd name="connsiteY60" fmla="*/ 525183 h 3037503"/>
                                                                                          <a:gd name="connsiteX61" fmla="*/ 1073865 w 1359639"/>
                                                                                          <a:gd name="connsiteY61" fmla="*/ 544233 h 3037503"/>
                                                                                          <a:gd name="connsiteX62" fmla="*/ 1144837 w 1359639"/>
                                                                                          <a:gd name="connsiteY62" fmla="*/ 642403 h 3037503"/>
                                                                                          <a:gd name="connsiteX63" fmla="*/ 1194799 w 1359639"/>
                                                                                          <a:gd name="connsiteY63" fmla="*/ 679567 h 3037503"/>
                                                                                          <a:gd name="connsiteX64" fmla="*/ 1213565 w 1359639"/>
                                                                                          <a:gd name="connsiteY64" fmla="*/ 722033 h 3037503"/>
                                                                                          <a:gd name="connsiteX65" fmla="*/ 1213565 w 1359639"/>
                                                                                          <a:gd name="connsiteY65" fmla="*/ 791883 h 3037503"/>
                                                                                          <a:gd name="connsiteX66" fmla="*/ 1213565 w 1359639"/>
                                                                                          <a:gd name="connsiteY66" fmla="*/ 944283 h 3037503"/>
                                                                                          <a:gd name="connsiteX67" fmla="*/ 1219915 w 1359639"/>
                                                                                          <a:gd name="connsiteY67" fmla="*/ 1058583 h 3037503"/>
                                                                                          <a:gd name="connsiteX68" fmla="*/ 1207215 w 1359639"/>
                                                                                          <a:gd name="connsiteY68" fmla="*/ 1096683 h 3037503"/>
                                                                                          <a:gd name="connsiteX69" fmla="*/ 1004015 w 1359639"/>
                                                                                          <a:gd name="connsiteY69" fmla="*/ 1122083 h 3037503"/>
                                                                                          <a:gd name="connsiteX70" fmla="*/ 902415 w 1359639"/>
                                                                                          <a:gd name="connsiteY70" fmla="*/ 1122083 h 3037503"/>
                                                                                          <a:gd name="connsiteX71" fmla="*/ 794465 w 1359639"/>
                                                                                          <a:gd name="connsiteY71" fmla="*/ 1122083 h 3037503"/>
                                                                                          <a:gd name="connsiteX72" fmla="*/ 737315 w 1359639"/>
                                                                                          <a:gd name="connsiteY72" fmla="*/ 1141133 h 3037503"/>
                                                                                          <a:gd name="connsiteX73" fmla="*/ 724615 w 1359639"/>
                                                                                          <a:gd name="connsiteY73" fmla="*/ 1191933 h 3037503"/>
                                                                                          <a:gd name="connsiteX74" fmla="*/ 724615 w 1359639"/>
                                                                                          <a:gd name="connsiteY74" fmla="*/ 1255433 h 3037503"/>
                                                                                          <a:gd name="connsiteX75" fmla="*/ 724615 w 1359639"/>
                                                                                          <a:gd name="connsiteY75" fmla="*/ 1331633 h 3037503"/>
                                                                                          <a:gd name="connsiteX76" fmla="*/ 743665 w 1359639"/>
                                                                                          <a:gd name="connsiteY76" fmla="*/ 1388783 h 3037503"/>
                                                                                          <a:gd name="connsiteX77" fmla="*/ 756365 w 1359639"/>
                                                                                          <a:gd name="connsiteY77" fmla="*/ 1414183 h 3037503"/>
                                                                                          <a:gd name="connsiteX78" fmla="*/ 767211 w 1359639"/>
                                                                                          <a:gd name="connsiteY78" fmla="*/ 1433233 h 3037503"/>
                                                                                          <a:gd name="connsiteX79" fmla="*/ 770778 w 1359639"/>
                                                                                          <a:gd name="connsiteY79" fmla="*/ 1447520 h 3037503"/>
                                                                                          <a:gd name="connsiteX80" fmla="*/ 759005 w 1359639"/>
                                                                                          <a:gd name="connsiteY80" fmla="*/ 1449108 h 3037503"/>
                                                                                          <a:gd name="connsiteX81" fmla="*/ 759361 w 1359639"/>
                                                                                          <a:gd name="connsiteY81" fmla="*/ 1458633 h 3037503"/>
                                                                                          <a:gd name="connsiteX82" fmla="*/ 769065 w 1359639"/>
                                                                                          <a:gd name="connsiteY82" fmla="*/ 1484033 h 3037503"/>
                                                                                          <a:gd name="connsiteX83" fmla="*/ 769065 w 1359639"/>
                                                                                          <a:gd name="connsiteY83" fmla="*/ 1484033 h 3037503"/>
                                                                                          <a:gd name="connsiteX84" fmla="*/ 769065 w 1359639"/>
                                                                                          <a:gd name="connsiteY84" fmla="*/ 1522133 h 3037503"/>
                                                                                          <a:gd name="connsiteX85" fmla="*/ 686515 w 1359639"/>
                                                                                          <a:gd name="connsiteY85" fmla="*/ 1484033 h 3037503"/>
                                                                                          <a:gd name="connsiteX86" fmla="*/ 591265 w 1359639"/>
                                                                                          <a:gd name="connsiteY86" fmla="*/ 1534833 h 3037503"/>
                                                                                          <a:gd name="connsiteX87" fmla="*/ 483315 w 1359639"/>
                                                                                          <a:gd name="connsiteY87" fmla="*/ 1693583 h 3037503"/>
                                                                                          <a:gd name="connsiteX88" fmla="*/ 476965 w 1359639"/>
                                                                                          <a:gd name="connsiteY88" fmla="*/ 1807883 h 3037503"/>
                                                                                          <a:gd name="connsiteX89" fmla="*/ 502365 w 1359639"/>
                                                                                          <a:gd name="connsiteY89" fmla="*/ 1928533 h 3037503"/>
                                                                                          <a:gd name="connsiteX90" fmla="*/ 502365 w 1359639"/>
                                                                                          <a:gd name="connsiteY90" fmla="*/ 2068233 h 3037503"/>
                                                                                          <a:gd name="connsiteX91" fmla="*/ 502365 w 1359639"/>
                                                                                          <a:gd name="connsiteY91" fmla="*/ 2246033 h 3037503"/>
                                                                                          <a:gd name="connsiteX92" fmla="*/ 502365 w 1359639"/>
                                                                                          <a:gd name="connsiteY92" fmla="*/ 2404783 h 3037503"/>
                                                                                          <a:gd name="connsiteX93" fmla="*/ 502365 w 1359639"/>
                                                                                          <a:gd name="connsiteY93" fmla="*/ 2538133 h 3037503"/>
                                                                                          <a:gd name="connsiteX94" fmla="*/ 515065 w 1359639"/>
                                                                                          <a:gd name="connsiteY94" fmla="*/ 2627033 h 3037503"/>
                                                                                          <a:gd name="connsiteX95" fmla="*/ 584915 w 1359639"/>
                                                                                          <a:gd name="connsiteY95" fmla="*/ 2639733 h 3037503"/>
                                                                                          <a:gd name="connsiteX96" fmla="*/ 661115 w 1359639"/>
                                                                                          <a:gd name="connsiteY96" fmla="*/ 2614333 h 3037503"/>
                                                                                          <a:gd name="connsiteX97" fmla="*/ 699215 w 1359639"/>
                                                                                          <a:gd name="connsiteY97" fmla="*/ 2563533 h 3037503"/>
                                                                                          <a:gd name="connsiteX98" fmla="*/ 712153 w 1359639"/>
                                                                                          <a:gd name="connsiteY98" fmla="*/ 2550833 h 3037503"/>
                                                                                          <a:gd name="connsiteX99" fmla="*/ 765267 w 1359639"/>
                                                                                          <a:gd name="connsiteY99" fmla="*/ 2580732 h 3037503"/>
                                                                                          <a:gd name="connsiteX100" fmla="*/ 817242 w 1359639"/>
                                                                                          <a:gd name="connsiteY100" fmla="*/ 2607780 h 3037503"/>
                                                                                          <a:gd name="connsiteX101" fmla="*/ 824216 w 1359639"/>
                                                                                          <a:gd name="connsiteY101" fmla="*/ 2614143 h 3037503"/>
                                                                                          <a:gd name="connsiteX102" fmla="*/ 832565 w 1359639"/>
                                                                                          <a:gd name="connsiteY102" fmla="*/ 2595283 h 3037503"/>
                                                                                          <a:gd name="connsiteX103" fmla="*/ 837729 w 1359639"/>
                                                                                          <a:gd name="connsiteY103" fmla="*/ 2583922 h 3037503"/>
                                                                                          <a:gd name="connsiteX104" fmla="*/ 889879 w 1359639"/>
                                                                                          <a:gd name="connsiteY104" fmla="*/ 2604563 h 3037503"/>
                                                                                          <a:gd name="connsiteX105" fmla="*/ 1017817 w 1359639"/>
                                                                                          <a:gd name="connsiteY105" fmla="*/ 2697645 h 3037503"/>
                                                                                          <a:gd name="connsiteX106" fmla="*/ 1051294 w 1359639"/>
                                                                                          <a:gd name="connsiteY106" fmla="*/ 2717861 h 3037503"/>
                                                                                          <a:gd name="connsiteX107" fmla="*/ 1041684 w 1359639"/>
                                                                                          <a:gd name="connsiteY107" fmla="*/ 2666593 h 3037503"/>
                                                                                          <a:gd name="connsiteX108" fmla="*/ 1023065 w 1359639"/>
                                                                                          <a:gd name="connsiteY108" fmla="*/ 2627033 h 3037503"/>
                                                                                          <a:gd name="connsiteX109" fmla="*/ 1024311 w 1359639"/>
                                                                                          <a:gd name="connsiteY109" fmla="*/ 2613167 h 3037503"/>
                                                                                          <a:gd name="connsiteX110" fmla="*/ 1067093 w 1359639"/>
                                                                                          <a:gd name="connsiteY110" fmla="*/ 2619904 h 3037503"/>
                                                                                          <a:gd name="connsiteX111" fmla="*/ 1164990 w 1359639"/>
                                                                                          <a:gd name="connsiteY111" fmla="*/ 2662234 h 3037503"/>
                                                                                          <a:gd name="connsiteX112" fmla="*/ 1242691 w 1359639"/>
                                                                                          <a:gd name="connsiteY112" fmla="*/ 2715730 h 3037503"/>
                                                                                          <a:gd name="connsiteX113" fmla="*/ 1284224 w 1359639"/>
                                                                                          <a:gd name="connsiteY113" fmla="*/ 2793908 h 3037503"/>
                                                                                          <a:gd name="connsiteX114" fmla="*/ 1355232 w 1359639"/>
                                                                                          <a:gd name="connsiteY114" fmla="*/ 3027990 h 3037503"/>
                                                                                          <a:gd name="connsiteX0" fmla="*/ 1355232 w 1359639"/>
                                                                                          <a:gd name="connsiteY0" fmla="*/ 3027990 h 3037503"/>
                                                                                          <a:gd name="connsiteX1" fmla="*/ 1145187 w 1359639"/>
                                                                                          <a:gd name="connsiteY1" fmla="*/ 2917666 h 3037503"/>
                                                                                          <a:gd name="connsiteX2" fmla="*/ 1035294 w 1359639"/>
                                                                                          <a:gd name="connsiteY2" fmla="*/ 2872671 h 3037503"/>
                                                                                          <a:gd name="connsiteX3" fmla="*/ 1016715 w 1359639"/>
                                                                                          <a:gd name="connsiteY3" fmla="*/ 2900083 h 3037503"/>
                                                                                          <a:gd name="connsiteX4" fmla="*/ 1027418 w 1359639"/>
                                                                                          <a:gd name="connsiteY4" fmla="*/ 2908455 h 3037503"/>
                                                                                          <a:gd name="connsiteX5" fmla="*/ 1022566 w 1359639"/>
                                                                                          <a:gd name="connsiteY5" fmla="*/ 2896549 h 3037503"/>
                                                                                          <a:gd name="connsiteX6" fmla="*/ 1034618 w 1359639"/>
                                                                                          <a:gd name="connsiteY6" fmla="*/ 2947198 h 3037503"/>
                                                                                          <a:gd name="connsiteX7" fmla="*/ 1042115 w 1359639"/>
                                                                                          <a:gd name="connsiteY7" fmla="*/ 3036608 h 3037503"/>
                                                                                          <a:gd name="connsiteX8" fmla="*/ 788115 w 1359639"/>
                                                                                          <a:gd name="connsiteY8" fmla="*/ 2887383 h 3037503"/>
                                                                                          <a:gd name="connsiteX9" fmla="*/ 391418 w 1359639"/>
                                                                                          <a:gd name="connsiteY9" fmla="*/ 2654021 h 3037503"/>
                                                                                          <a:gd name="connsiteX10" fmla="*/ 387367 w 1359639"/>
                                                                                          <a:gd name="connsiteY10" fmla="*/ 2688945 h 3037503"/>
                                                                                          <a:gd name="connsiteX11" fmla="*/ 349965 w 1359639"/>
                                                                                          <a:gd name="connsiteY11" fmla="*/ 2728633 h 3037503"/>
                                                                                          <a:gd name="connsiteX12" fmla="*/ 51515 w 1359639"/>
                                                                                          <a:gd name="connsiteY12" fmla="*/ 2595283 h 3037503"/>
                                                                                          <a:gd name="connsiteX13" fmla="*/ 38815 w 1359639"/>
                                                                                          <a:gd name="connsiteY13" fmla="*/ 2557183 h 3037503"/>
                                                                                          <a:gd name="connsiteX14" fmla="*/ 42921 w 1359639"/>
                                                                                          <a:gd name="connsiteY14" fmla="*/ 2512733 h 3037503"/>
                                                                                          <a:gd name="connsiteX15" fmla="*/ 48837 w 1359639"/>
                                                                                          <a:gd name="connsiteY15" fmla="*/ 2476284 h 3037503"/>
                                                                                          <a:gd name="connsiteX16" fmla="*/ 115015 w 1359639"/>
                                                                                          <a:gd name="connsiteY16" fmla="*/ 2284133 h 3037503"/>
                                                                                          <a:gd name="connsiteX17" fmla="*/ 216615 w 1359639"/>
                                                                                          <a:gd name="connsiteY17" fmla="*/ 1941233 h 3037503"/>
                                                                                          <a:gd name="connsiteX18" fmla="*/ 273765 w 1359639"/>
                                                                                          <a:gd name="connsiteY18" fmla="*/ 1801533 h 3037503"/>
                                                                                          <a:gd name="connsiteX19" fmla="*/ 254715 w 1359639"/>
                                                                                          <a:gd name="connsiteY19" fmla="*/ 1680883 h 3037503"/>
                                                                                          <a:gd name="connsiteX20" fmla="*/ 203915 w 1359639"/>
                                                                                          <a:gd name="connsiteY20" fmla="*/ 1611033 h 3037503"/>
                                                                                          <a:gd name="connsiteX21" fmla="*/ 64215 w 1359639"/>
                                                                                          <a:gd name="connsiteY21" fmla="*/ 1522133 h 3037503"/>
                                                                                          <a:gd name="connsiteX22" fmla="*/ 26115 w 1359639"/>
                                                                                          <a:gd name="connsiteY22" fmla="*/ 1464983 h 3037503"/>
                                                                                          <a:gd name="connsiteX23" fmla="*/ 715 w 1359639"/>
                                                                                          <a:gd name="connsiteY23" fmla="*/ 1420533 h 3037503"/>
                                                                                          <a:gd name="connsiteX24" fmla="*/ 13415 w 1359639"/>
                                                                                          <a:gd name="connsiteY24" fmla="*/ 1363383 h 3037503"/>
                                                                                          <a:gd name="connsiteX25" fmla="*/ 76915 w 1359639"/>
                                                                                          <a:gd name="connsiteY25" fmla="*/ 1318933 h 3037503"/>
                                                                                          <a:gd name="connsiteX26" fmla="*/ 274878 w 1359639"/>
                                                                                          <a:gd name="connsiteY26" fmla="*/ 1130525 h 3037503"/>
                                                                                          <a:gd name="connsiteX27" fmla="*/ 395530 w 1359639"/>
                                                                                          <a:gd name="connsiteY27" fmla="*/ 734697 h 3037503"/>
                                                                                          <a:gd name="connsiteX28" fmla="*/ 374401 w 1359639"/>
                                                                                          <a:gd name="connsiteY28" fmla="*/ 367498 h 3037503"/>
                                                                                          <a:gd name="connsiteX29" fmla="*/ 295419 w 1359639"/>
                                                                                          <a:gd name="connsiteY29" fmla="*/ 194161 h 3037503"/>
                                                                                          <a:gd name="connsiteX30" fmla="*/ 220211 w 1359639"/>
                                                                                          <a:gd name="connsiteY30" fmla="*/ 137327 h 3037503"/>
                                                                                          <a:gd name="connsiteX31" fmla="*/ 237875 w 1359639"/>
                                                                                          <a:gd name="connsiteY31" fmla="*/ 99697 h 3037503"/>
                                                                                          <a:gd name="connsiteX32" fmla="*/ 331363 w 1359639"/>
                                                                                          <a:gd name="connsiteY32" fmla="*/ 0 h 3037503"/>
                                                                                          <a:gd name="connsiteX33" fmla="*/ 388778 w 1359639"/>
                                                                                          <a:gd name="connsiteY33" fmla="*/ 37820 h 3037503"/>
                                                                                          <a:gd name="connsiteX34" fmla="*/ 513353 w 1359639"/>
                                                                                          <a:gd name="connsiteY34" fmla="*/ 220383 h 3037503"/>
                                                                                          <a:gd name="connsiteX35" fmla="*/ 583494 w 1359639"/>
                                                                                          <a:gd name="connsiteY35" fmla="*/ 258124 h 3037503"/>
                                                                                          <a:gd name="connsiteX36" fmla="*/ 627522 w 1359639"/>
                                                                                          <a:gd name="connsiteY36" fmla="*/ 310076 h 3037503"/>
                                                                                          <a:gd name="connsiteX37" fmla="*/ 696420 w 1359639"/>
                                                                                          <a:gd name="connsiteY37" fmla="*/ 372934 h 3037503"/>
                                                                                          <a:gd name="connsiteX38" fmla="*/ 722406 w 1359639"/>
                                                                                          <a:gd name="connsiteY38" fmla="*/ 352200 h 3037503"/>
                                                                                          <a:gd name="connsiteX39" fmla="*/ 819508 w 1359639"/>
                                                                                          <a:gd name="connsiteY39" fmla="*/ 413371 h 3037503"/>
                                                                                          <a:gd name="connsiteX40" fmla="*/ 841342 w 1359639"/>
                                                                                          <a:gd name="connsiteY40" fmla="*/ 422789 h 3037503"/>
                                                                                          <a:gd name="connsiteX41" fmla="*/ 836489 w 1359639"/>
                                                                                          <a:gd name="connsiteY41" fmla="*/ 426073 h 3037503"/>
                                                                                          <a:gd name="connsiteX42" fmla="*/ 851615 w 1359639"/>
                                                                                          <a:gd name="connsiteY42" fmla="*/ 429020 h 3037503"/>
                                                                                          <a:gd name="connsiteX43" fmla="*/ 849651 w 1359639"/>
                                                                                          <a:gd name="connsiteY43" fmla="*/ 432308 h 3037503"/>
                                                                                          <a:gd name="connsiteX44" fmla="*/ 861049 w 1359639"/>
                                                                                          <a:gd name="connsiteY44" fmla="*/ 430185 h 3037503"/>
                                                                                          <a:gd name="connsiteX45" fmla="*/ 858558 w 1359639"/>
                                                                                          <a:gd name="connsiteY45" fmla="*/ 417961 h 3037503"/>
                                                                                          <a:gd name="connsiteX46" fmla="*/ 866982 w 1359639"/>
                                                                                          <a:gd name="connsiteY46" fmla="*/ 418021 h 3037503"/>
                                                                                          <a:gd name="connsiteX47" fmla="*/ 710002 w 1359639"/>
                                                                                          <a:gd name="connsiteY47" fmla="*/ 193396 h 3037503"/>
                                                                                          <a:gd name="connsiteX48" fmla="*/ 690594 w 1359639"/>
                                                                                          <a:gd name="connsiteY48" fmla="*/ 186251 h 3037503"/>
                                                                                          <a:gd name="connsiteX49" fmla="*/ 673613 w 1359639"/>
                                                                                          <a:gd name="connsiteY49" fmla="*/ 171964 h 3037503"/>
                                                                                          <a:gd name="connsiteX50" fmla="*/ 663910 w 1359639"/>
                                                                                          <a:gd name="connsiteY50" fmla="*/ 152914 h 3037503"/>
                                                                                          <a:gd name="connsiteX51" fmla="*/ 649160 w 1359639"/>
                                                                                          <a:gd name="connsiteY51" fmla="*/ 104652 h 3037503"/>
                                                                                          <a:gd name="connsiteX52" fmla="*/ 676037 w 1359639"/>
                                                                                          <a:gd name="connsiteY52" fmla="*/ 110053 h 3037503"/>
                                                                                          <a:gd name="connsiteX53" fmla="*/ 693020 w 1359639"/>
                                                                                          <a:gd name="connsiteY53" fmla="*/ 129101 h 3037503"/>
                                                                                          <a:gd name="connsiteX54" fmla="*/ 773071 w 1359639"/>
                                                                                          <a:gd name="connsiteY54" fmla="*/ 195776 h 3037503"/>
                                                                                          <a:gd name="connsiteX55" fmla="*/ 872529 w 1359639"/>
                                                                                          <a:gd name="connsiteY55" fmla="*/ 255308 h 3037503"/>
                                                                                          <a:gd name="connsiteX56" fmla="*/ 901640 w 1359639"/>
                                                                                          <a:gd name="connsiteY56" fmla="*/ 260070 h 3037503"/>
                                                                                          <a:gd name="connsiteX57" fmla="*/ 953204 w 1359639"/>
                                                                                          <a:gd name="connsiteY57" fmla="*/ 347058 h 3037503"/>
                                                                                          <a:gd name="connsiteX58" fmla="*/ 983233 w 1359639"/>
                                                                                          <a:gd name="connsiteY58" fmla="*/ 398658 h 3037503"/>
                                                                                          <a:gd name="connsiteX59" fmla="*/ 1010489 w 1359639"/>
                                                                                          <a:gd name="connsiteY59" fmla="*/ 444855 h 3037503"/>
                                                                                          <a:gd name="connsiteX60" fmla="*/ 1042115 w 1359639"/>
                                                                                          <a:gd name="connsiteY60" fmla="*/ 525183 h 3037503"/>
                                                                                          <a:gd name="connsiteX61" fmla="*/ 1073865 w 1359639"/>
                                                                                          <a:gd name="connsiteY61" fmla="*/ 544233 h 3037503"/>
                                                                                          <a:gd name="connsiteX62" fmla="*/ 1144837 w 1359639"/>
                                                                                          <a:gd name="connsiteY62" fmla="*/ 642403 h 3037503"/>
                                                                                          <a:gd name="connsiteX63" fmla="*/ 1194799 w 1359639"/>
                                                                                          <a:gd name="connsiteY63" fmla="*/ 679567 h 3037503"/>
                                                                                          <a:gd name="connsiteX64" fmla="*/ 1213565 w 1359639"/>
                                                                                          <a:gd name="connsiteY64" fmla="*/ 722033 h 3037503"/>
                                                                                          <a:gd name="connsiteX65" fmla="*/ 1213565 w 1359639"/>
                                                                                          <a:gd name="connsiteY65" fmla="*/ 791883 h 3037503"/>
                                                                                          <a:gd name="connsiteX66" fmla="*/ 1213565 w 1359639"/>
                                                                                          <a:gd name="connsiteY66" fmla="*/ 944283 h 3037503"/>
                                                                                          <a:gd name="connsiteX67" fmla="*/ 1219915 w 1359639"/>
                                                                                          <a:gd name="connsiteY67" fmla="*/ 1058583 h 3037503"/>
                                                                                          <a:gd name="connsiteX68" fmla="*/ 1207215 w 1359639"/>
                                                                                          <a:gd name="connsiteY68" fmla="*/ 1096683 h 3037503"/>
                                                                                          <a:gd name="connsiteX69" fmla="*/ 1004015 w 1359639"/>
                                                                                          <a:gd name="connsiteY69" fmla="*/ 1122083 h 3037503"/>
                                                                                          <a:gd name="connsiteX70" fmla="*/ 902415 w 1359639"/>
                                                                                          <a:gd name="connsiteY70" fmla="*/ 1122083 h 3037503"/>
                                                                                          <a:gd name="connsiteX71" fmla="*/ 794465 w 1359639"/>
                                                                                          <a:gd name="connsiteY71" fmla="*/ 1122083 h 3037503"/>
                                                                                          <a:gd name="connsiteX72" fmla="*/ 737315 w 1359639"/>
                                                                                          <a:gd name="connsiteY72" fmla="*/ 1141133 h 3037503"/>
                                                                                          <a:gd name="connsiteX73" fmla="*/ 724615 w 1359639"/>
                                                                                          <a:gd name="connsiteY73" fmla="*/ 1191933 h 3037503"/>
                                                                                          <a:gd name="connsiteX74" fmla="*/ 724615 w 1359639"/>
                                                                                          <a:gd name="connsiteY74" fmla="*/ 1255433 h 3037503"/>
                                                                                          <a:gd name="connsiteX75" fmla="*/ 724615 w 1359639"/>
                                                                                          <a:gd name="connsiteY75" fmla="*/ 1331633 h 3037503"/>
                                                                                          <a:gd name="connsiteX76" fmla="*/ 743665 w 1359639"/>
                                                                                          <a:gd name="connsiteY76" fmla="*/ 1388783 h 3037503"/>
                                                                                          <a:gd name="connsiteX77" fmla="*/ 756365 w 1359639"/>
                                                                                          <a:gd name="connsiteY77" fmla="*/ 1414183 h 3037503"/>
                                                                                          <a:gd name="connsiteX78" fmla="*/ 767211 w 1359639"/>
                                                                                          <a:gd name="connsiteY78" fmla="*/ 1433233 h 3037503"/>
                                                                                          <a:gd name="connsiteX79" fmla="*/ 770778 w 1359639"/>
                                                                                          <a:gd name="connsiteY79" fmla="*/ 1447520 h 3037503"/>
                                                                                          <a:gd name="connsiteX80" fmla="*/ 759005 w 1359639"/>
                                                                                          <a:gd name="connsiteY80" fmla="*/ 1449108 h 3037503"/>
                                                                                          <a:gd name="connsiteX81" fmla="*/ 759361 w 1359639"/>
                                                                                          <a:gd name="connsiteY81" fmla="*/ 1458633 h 3037503"/>
                                                                                          <a:gd name="connsiteX82" fmla="*/ 769065 w 1359639"/>
                                                                                          <a:gd name="connsiteY82" fmla="*/ 1484033 h 3037503"/>
                                                                                          <a:gd name="connsiteX83" fmla="*/ 769065 w 1359639"/>
                                                                                          <a:gd name="connsiteY83" fmla="*/ 1484033 h 3037503"/>
                                                                                          <a:gd name="connsiteX84" fmla="*/ 769065 w 1359639"/>
                                                                                          <a:gd name="connsiteY84" fmla="*/ 1522133 h 3037503"/>
                                                                                          <a:gd name="connsiteX85" fmla="*/ 686515 w 1359639"/>
                                                                                          <a:gd name="connsiteY85" fmla="*/ 1484033 h 3037503"/>
                                                                                          <a:gd name="connsiteX86" fmla="*/ 591265 w 1359639"/>
                                                                                          <a:gd name="connsiteY86" fmla="*/ 1534833 h 3037503"/>
                                                                                          <a:gd name="connsiteX87" fmla="*/ 483315 w 1359639"/>
                                                                                          <a:gd name="connsiteY87" fmla="*/ 1693583 h 3037503"/>
                                                                                          <a:gd name="connsiteX88" fmla="*/ 476965 w 1359639"/>
                                                                                          <a:gd name="connsiteY88" fmla="*/ 1807883 h 3037503"/>
                                                                                          <a:gd name="connsiteX89" fmla="*/ 502365 w 1359639"/>
                                                                                          <a:gd name="connsiteY89" fmla="*/ 1928533 h 3037503"/>
                                                                                          <a:gd name="connsiteX90" fmla="*/ 502365 w 1359639"/>
                                                                                          <a:gd name="connsiteY90" fmla="*/ 2068233 h 3037503"/>
                                                                                          <a:gd name="connsiteX91" fmla="*/ 502365 w 1359639"/>
                                                                                          <a:gd name="connsiteY91" fmla="*/ 2246033 h 3037503"/>
                                                                                          <a:gd name="connsiteX92" fmla="*/ 502365 w 1359639"/>
                                                                                          <a:gd name="connsiteY92" fmla="*/ 2404783 h 3037503"/>
                                                                                          <a:gd name="connsiteX93" fmla="*/ 502365 w 1359639"/>
                                                                                          <a:gd name="connsiteY93" fmla="*/ 2538133 h 3037503"/>
                                                                                          <a:gd name="connsiteX94" fmla="*/ 515065 w 1359639"/>
                                                                                          <a:gd name="connsiteY94" fmla="*/ 2627033 h 3037503"/>
                                                                                          <a:gd name="connsiteX95" fmla="*/ 584915 w 1359639"/>
                                                                                          <a:gd name="connsiteY95" fmla="*/ 2639733 h 3037503"/>
                                                                                          <a:gd name="connsiteX96" fmla="*/ 661115 w 1359639"/>
                                                                                          <a:gd name="connsiteY96" fmla="*/ 2614333 h 3037503"/>
                                                                                          <a:gd name="connsiteX97" fmla="*/ 699215 w 1359639"/>
                                                                                          <a:gd name="connsiteY97" fmla="*/ 2563533 h 3037503"/>
                                                                                          <a:gd name="connsiteX98" fmla="*/ 712153 w 1359639"/>
                                                                                          <a:gd name="connsiteY98" fmla="*/ 2550833 h 3037503"/>
                                                                                          <a:gd name="connsiteX99" fmla="*/ 765267 w 1359639"/>
                                                                                          <a:gd name="connsiteY99" fmla="*/ 2580732 h 3037503"/>
                                                                                          <a:gd name="connsiteX100" fmla="*/ 817242 w 1359639"/>
                                                                                          <a:gd name="connsiteY100" fmla="*/ 2607780 h 3037503"/>
                                                                                          <a:gd name="connsiteX101" fmla="*/ 824216 w 1359639"/>
                                                                                          <a:gd name="connsiteY101" fmla="*/ 2614143 h 3037503"/>
                                                                                          <a:gd name="connsiteX102" fmla="*/ 832565 w 1359639"/>
                                                                                          <a:gd name="connsiteY102" fmla="*/ 2595283 h 3037503"/>
                                                                                          <a:gd name="connsiteX103" fmla="*/ 837729 w 1359639"/>
                                                                                          <a:gd name="connsiteY103" fmla="*/ 2583922 h 3037503"/>
                                                                                          <a:gd name="connsiteX104" fmla="*/ 889879 w 1359639"/>
                                                                                          <a:gd name="connsiteY104" fmla="*/ 2604563 h 3037503"/>
                                                                                          <a:gd name="connsiteX105" fmla="*/ 1017817 w 1359639"/>
                                                                                          <a:gd name="connsiteY105" fmla="*/ 2697645 h 3037503"/>
                                                                                          <a:gd name="connsiteX106" fmla="*/ 1051294 w 1359639"/>
                                                                                          <a:gd name="connsiteY106" fmla="*/ 2717861 h 3037503"/>
                                                                                          <a:gd name="connsiteX107" fmla="*/ 1041684 w 1359639"/>
                                                                                          <a:gd name="connsiteY107" fmla="*/ 2666593 h 3037503"/>
                                                                                          <a:gd name="connsiteX108" fmla="*/ 1023065 w 1359639"/>
                                                                                          <a:gd name="connsiteY108" fmla="*/ 2627033 h 3037503"/>
                                                                                          <a:gd name="connsiteX109" fmla="*/ 1024311 w 1359639"/>
                                                                                          <a:gd name="connsiteY109" fmla="*/ 2613167 h 3037503"/>
                                                                                          <a:gd name="connsiteX110" fmla="*/ 1067093 w 1359639"/>
                                                                                          <a:gd name="connsiteY110" fmla="*/ 2619904 h 3037503"/>
                                                                                          <a:gd name="connsiteX111" fmla="*/ 1164990 w 1359639"/>
                                                                                          <a:gd name="connsiteY111" fmla="*/ 2662234 h 3037503"/>
                                                                                          <a:gd name="connsiteX112" fmla="*/ 1242691 w 1359639"/>
                                                                                          <a:gd name="connsiteY112" fmla="*/ 2715730 h 3037503"/>
                                                                                          <a:gd name="connsiteX113" fmla="*/ 1284224 w 1359639"/>
                                                                                          <a:gd name="connsiteY113" fmla="*/ 2793908 h 3037503"/>
                                                                                          <a:gd name="connsiteX114" fmla="*/ 1355232 w 1359639"/>
                                                                                          <a:gd name="connsiteY114" fmla="*/ 3027990 h 3037503"/>
                                                                                          <a:gd name="connsiteX0" fmla="*/ 1355232 w 1359639"/>
                                                                                          <a:gd name="connsiteY0" fmla="*/ 3027990 h 3037503"/>
                                                                                          <a:gd name="connsiteX1" fmla="*/ 1145187 w 1359639"/>
                                                                                          <a:gd name="connsiteY1" fmla="*/ 2917666 h 3037503"/>
                                                                                          <a:gd name="connsiteX2" fmla="*/ 1035294 w 1359639"/>
                                                                                          <a:gd name="connsiteY2" fmla="*/ 2872671 h 3037503"/>
                                                                                          <a:gd name="connsiteX3" fmla="*/ 1016715 w 1359639"/>
                                                                                          <a:gd name="connsiteY3" fmla="*/ 2900083 h 3037503"/>
                                                                                          <a:gd name="connsiteX4" fmla="*/ 1027418 w 1359639"/>
                                                                                          <a:gd name="connsiteY4" fmla="*/ 2908455 h 3037503"/>
                                                                                          <a:gd name="connsiteX5" fmla="*/ 1022566 w 1359639"/>
                                                                                          <a:gd name="connsiteY5" fmla="*/ 2896549 h 3037503"/>
                                                                                          <a:gd name="connsiteX6" fmla="*/ 1034618 w 1359639"/>
                                                                                          <a:gd name="connsiteY6" fmla="*/ 2947198 h 3037503"/>
                                                                                          <a:gd name="connsiteX7" fmla="*/ 1042115 w 1359639"/>
                                                                                          <a:gd name="connsiteY7" fmla="*/ 3036608 h 3037503"/>
                                                                                          <a:gd name="connsiteX8" fmla="*/ 788115 w 1359639"/>
                                                                                          <a:gd name="connsiteY8" fmla="*/ 2887383 h 3037503"/>
                                                                                          <a:gd name="connsiteX9" fmla="*/ 391418 w 1359639"/>
                                                                                          <a:gd name="connsiteY9" fmla="*/ 2654021 h 3037503"/>
                                                                                          <a:gd name="connsiteX10" fmla="*/ 387367 w 1359639"/>
                                                                                          <a:gd name="connsiteY10" fmla="*/ 2688945 h 3037503"/>
                                                                                          <a:gd name="connsiteX11" fmla="*/ 349965 w 1359639"/>
                                                                                          <a:gd name="connsiteY11" fmla="*/ 2728633 h 3037503"/>
                                                                                          <a:gd name="connsiteX12" fmla="*/ 51515 w 1359639"/>
                                                                                          <a:gd name="connsiteY12" fmla="*/ 2595283 h 3037503"/>
                                                                                          <a:gd name="connsiteX13" fmla="*/ 38815 w 1359639"/>
                                                                                          <a:gd name="connsiteY13" fmla="*/ 2557183 h 3037503"/>
                                                                                          <a:gd name="connsiteX14" fmla="*/ 42921 w 1359639"/>
                                                                                          <a:gd name="connsiteY14" fmla="*/ 2512733 h 3037503"/>
                                                                                          <a:gd name="connsiteX15" fmla="*/ 48837 w 1359639"/>
                                                                                          <a:gd name="connsiteY15" fmla="*/ 2476284 h 3037503"/>
                                                                                          <a:gd name="connsiteX16" fmla="*/ 115015 w 1359639"/>
                                                                                          <a:gd name="connsiteY16" fmla="*/ 2284133 h 3037503"/>
                                                                                          <a:gd name="connsiteX17" fmla="*/ 216615 w 1359639"/>
                                                                                          <a:gd name="connsiteY17" fmla="*/ 1941233 h 3037503"/>
                                                                                          <a:gd name="connsiteX18" fmla="*/ 273765 w 1359639"/>
                                                                                          <a:gd name="connsiteY18" fmla="*/ 1801533 h 3037503"/>
                                                                                          <a:gd name="connsiteX19" fmla="*/ 254715 w 1359639"/>
                                                                                          <a:gd name="connsiteY19" fmla="*/ 1680883 h 3037503"/>
                                                                                          <a:gd name="connsiteX20" fmla="*/ 203915 w 1359639"/>
                                                                                          <a:gd name="connsiteY20" fmla="*/ 1611033 h 3037503"/>
                                                                                          <a:gd name="connsiteX21" fmla="*/ 64215 w 1359639"/>
                                                                                          <a:gd name="connsiteY21" fmla="*/ 1522133 h 3037503"/>
                                                                                          <a:gd name="connsiteX22" fmla="*/ 26115 w 1359639"/>
                                                                                          <a:gd name="connsiteY22" fmla="*/ 1464983 h 3037503"/>
                                                                                          <a:gd name="connsiteX23" fmla="*/ 715 w 1359639"/>
                                                                                          <a:gd name="connsiteY23" fmla="*/ 1420533 h 3037503"/>
                                                                                          <a:gd name="connsiteX24" fmla="*/ 13415 w 1359639"/>
                                                                                          <a:gd name="connsiteY24" fmla="*/ 1363383 h 3037503"/>
                                                                                          <a:gd name="connsiteX25" fmla="*/ 76915 w 1359639"/>
                                                                                          <a:gd name="connsiteY25" fmla="*/ 1318933 h 3037503"/>
                                                                                          <a:gd name="connsiteX26" fmla="*/ 274878 w 1359639"/>
                                                                                          <a:gd name="connsiteY26" fmla="*/ 1130525 h 3037503"/>
                                                                                          <a:gd name="connsiteX27" fmla="*/ 395530 w 1359639"/>
                                                                                          <a:gd name="connsiteY27" fmla="*/ 734697 h 3037503"/>
                                                                                          <a:gd name="connsiteX28" fmla="*/ 374401 w 1359639"/>
                                                                                          <a:gd name="connsiteY28" fmla="*/ 367498 h 3037503"/>
                                                                                          <a:gd name="connsiteX29" fmla="*/ 303497 w 1359639"/>
                                                                                          <a:gd name="connsiteY29" fmla="*/ 228517 h 3037503"/>
                                                                                          <a:gd name="connsiteX30" fmla="*/ 220211 w 1359639"/>
                                                                                          <a:gd name="connsiteY30" fmla="*/ 137327 h 3037503"/>
                                                                                          <a:gd name="connsiteX31" fmla="*/ 237875 w 1359639"/>
                                                                                          <a:gd name="connsiteY31" fmla="*/ 99697 h 3037503"/>
                                                                                          <a:gd name="connsiteX32" fmla="*/ 331363 w 1359639"/>
                                                                                          <a:gd name="connsiteY32" fmla="*/ 0 h 3037503"/>
                                                                                          <a:gd name="connsiteX33" fmla="*/ 388778 w 1359639"/>
                                                                                          <a:gd name="connsiteY33" fmla="*/ 37820 h 3037503"/>
                                                                                          <a:gd name="connsiteX34" fmla="*/ 513353 w 1359639"/>
                                                                                          <a:gd name="connsiteY34" fmla="*/ 220383 h 3037503"/>
                                                                                          <a:gd name="connsiteX35" fmla="*/ 583494 w 1359639"/>
                                                                                          <a:gd name="connsiteY35" fmla="*/ 258124 h 3037503"/>
                                                                                          <a:gd name="connsiteX36" fmla="*/ 627522 w 1359639"/>
                                                                                          <a:gd name="connsiteY36" fmla="*/ 310076 h 3037503"/>
                                                                                          <a:gd name="connsiteX37" fmla="*/ 696420 w 1359639"/>
                                                                                          <a:gd name="connsiteY37" fmla="*/ 372934 h 3037503"/>
                                                                                          <a:gd name="connsiteX38" fmla="*/ 722406 w 1359639"/>
                                                                                          <a:gd name="connsiteY38" fmla="*/ 352200 h 3037503"/>
                                                                                          <a:gd name="connsiteX39" fmla="*/ 819508 w 1359639"/>
                                                                                          <a:gd name="connsiteY39" fmla="*/ 413371 h 3037503"/>
                                                                                          <a:gd name="connsiteX40" fmla="*/ 841342 w 1359639"/>
                                                                                          <a:gd name="connsiteY40" fmla="*/ 422789 h 3037503"/>
                                                                                          <a:gd name="connsiteX41" fmla="*/ 836489 w 1359639"/>
                                                                                          <a:gd name="connsiteY41" fmla="*/ 426073 h 3037503"/>
                                                                                          <a:gd name="connsiteX42" fmla="*/ 851615 w 1359639"/>
                                                                                          <a:gd name="connsiteY42" fmla="*/ 429020 h 3037503"/>
                                                                                          <a:gd name="connsiteX43" fmla="*/ 849651 w 1359639"/>
                                                                                          <a:gd name="connsiteY43" fmla="*/ 432308 h 3037503"/>
                                                                                          <a:gd name="connsiteX44" fmla="*/ 861049 w 1359639"/>
                                                                                          <a:gd name="connsiteY44" fmla="*/ 430185 h 3037503"/>
                                                                                          <a:gd name="connsiteX45" fmla="*/ 858558 w 1359639"/>
                                                                                          <a:gd name="connsiteY45" fmla="*/ 417961 h 3037503"/>
                                                                                          <a:gd name="connsiteX46" fmla="*/ 866982 w 1359639"/>
                                                                                          <a:gd name="connsiteY46" fmla="*/ 418021 h 3037503"/>
                                                                                          <a:gd name="connsiteX47" fmla="*/ 710002 w 1359639"/>
                                                                                          <a:gd name="connsiteY47" fmla="*/ 193396 h 3037503"/>
                                                                                          <a:gd name="connsiteX48" fmla="*/ 690594 w 1359639"/>
                                                                                          <a:gd name="connsiteY48" fmla="*/ 186251 h 3037503"/>
                                                                                          <a:gd name="connsiteX49" fmla="*/ 673613 w 1359639"/>
                                                                                          <a:gd name="connsiteY49" fmla="*/ 171964 h 3037503"/>
                                                                                          <a:gd name="connsiteX50" fmla="*/ 663910 w 1359639"/>
                                                                                          <a:gd name="connsiteY50" fmla="*/ 152914 h 3037503"/>
                                                                                          <a:gd name="connsiteX51" fmla="*/ 649160 w 1359639"/>
                                                                                          <a:gd name="connsiteY51" fmla="*/ 104652 h 3037503"/>
                                                                                          <a:gd name="connsiteX52" fmla="*/ 676037 w 1359639"/>
                                                                                          <a:gd name="connsiteY52" fmla="*/ 110053 h 3037503"/>
                                                                                          <a:gd name="connsiteX53" fmla="*/ 693020 w 1359639"/>
                                                                                          <a:gd name="connsiteY53" fmla="*/ 129101 h 3037503"/>
                                                                                          <a:gd name="connsiteX54" fmla="*/ 773071 w 1359639"/>
                                                                                          <a:gd name="connsiteY54" fmla="*/ 195776 h 3037503"/>
                                                                                          <a:gd name="connsiteX55" fmla="*/ 872529 w 1359639"/>
                                                                                          <a:gd name="connsiteY55" fmla="*/ 255308 h 3037503"/>
                                                                                          <a:gd name="connsiteX56" fmla="*/ 901640 w 1359639"/>
                                                                                          <a:gd name="connsiteY56" fmla="*/ 260070 h 3037503"/>
                                                                                          <a:gd name="connsiteX57" fmla="*/ 953204 w 1359639"/>
                                                                                          <a:gd name="connsiteY57" fmla="*/ 347058 h 3037503"/>
                                                                                          <a:gd name="connsiteX58" fmla="*/ 983233 w 1359639"/>
                                                                                          <a:gd name="connsiteY58" fmla="*/ 398658 h 3037503"/>
                                                                                          <a:gd name="connsiteX59" fmla="*/ 1010489 w 1359639"/>
                                                                                          <a:gd name="connsiteY59" fmla="*/ 444855 h 3037503"/>
                                                                                          <a:gd name="connsiteX60" fmla="*/ 1042115 w 1359639"/>
                                                                                          <a:gd name="connsiteY60" fmla="*/ 525183 h 3037503"/>
                                                                                          <a:gd name="connsiteX61" fmla="*/ 1073865 w 1359639"/>
                                                                                          <a:gd name="connsiteY61" fmla="*/ 544233 h 3037503"/>
                                                                                          <a:gd name="connsiteX62" fmla="*/ 1144837 w 1359639"/>
                                                                                          <a:gd name="connsiteY62" fmla="*/ 642403 h 3037503"/>
                                                                                          <a:gd name="connsiteX63" fmla="*/ 1194799 w 1359639"/>
                                                                                          <a:gd name="connsiteY63" fmla="*/ 679567 h 3037503"/>
                                                                                          <a:gd name="connsiteX64" fmla="*/ 1213565 w 1359639"/>
                                                                                          <a:gd name="connsiteY64" fmla="*/ 722033 h 3037503"/>
                                                                                          <a:gd name="connsiteX65" fmla="*/ 1213565 w 1359639"/>
                                                                                          <a:gd name="connsiteY65" fmla="*/ 791883 h 3037503"/>
                                                                                          <a:gd name="connsiteX66" fmla="*/ 1213565 w 1359639"/>
                                                                                          <a:gd name="connsiteY66" fmla="*/ 944283 h 3037503"/>
                                                                                          <a:gd name="connsiteX67" fmla="*/ 1219915 w 1359639"/>
                                                                                          <a:gd name="connsiteY67" fmla="*/ 1058583 h 3037503"/>
                                                                                          <a:gd name="connsiteX68" fmla="*/ 1207215 w 1359639"/>
                                                                                          <a:gd name="connsiteY68" fmla="*/ 1096683 h 3037503"/>
                                                                                          <a:gd name="connsiteX69" fmla="*/ 1004015 w 1359639"/>
                                                                                          <a:gd name="connsiteY69" fmla="*/ 1122083 h 3037503"/>
                                                                                          <a:gd name="connsiteX70" fmla="*/ 902415 w 1359639"/>
                                                                                          <a:gd name="connsiteY70" fmla="*/ 1122083 h 3037503"/>
                                                                                          <a:gd name="connsiteX71" fmla="*/ 794465 w 1359639"/>
                                                                                          <a:gd name="connsiteY71" fmla="*/ 1122083 h 3037503"/>
                                                                                          <a:gd name="connsiteX72" fmla="*/ 737315 w 1359639"/>
                                                                                          <a:gd name="connsiteY72" fmla="*/ 1141133 h 3037503"/>
                                                                                          <a:gd name="connsiteX73" fmla="*/ 724615 w 1359639"/>
                                                                                          <a:gd name="connsiteY73" fmla="*/ 1191933 h 3037503"/>
                                                                                          <a:gd name="connsiteX74" fmla="*/ 724615 w 1359639"/>
                                                                                          <a:gd name="connsiteY74" fmla="*/ 1255433 h 3037503"/>
                                                                                          <a:gd name="connsiteX75" fmla="*/ 724615 w 1359639"/>
                                                                                          <a:gd name="connsiteY75" fmla="*/ 1331633 h 3037503"/>
                                                                                          <a:gd name="connsiteX76" fmla="*/ 743665 w 1359639"/>
                                                                                          <a:gd name="connsiteY76" fmla="*/ 1388783 h 3037503"/>
                                                                                          <a:gd name="connsiteX77" fmla="*/ 756365 w 1359639"/>
                                                                                          <a:gd name="connsiteY77" fmla="*/ 1414183 h 3037503"/>
                                                                                          <a:gd name="connsiteX78" fmla="*/ 767211 w 1359639"/>
                                                                                          <a:gd name="connsiteY78" fmla="*/ 1433233 h 3037503"/>
                                                                                          <a:gd name="connsiteX79" fmla="*/ 770778 w 1359639"/>
                                                                                          <a:gd name="connsiteY79" fmla="*/ 1447520 h 3037503"/>
                                                                                          <a:gd name="connsiteX80" fmla="*/ 759005 w 1359639"/>
                                                                                          <a:gd name="connsiteY80" fmla="*/ 1449108 h 3037503"/>
                                                                                          <a:gd name="connsiteX81" fmla="*/ 759361 w 1359639"/>
                                                                                          <a:gd name="connsiteY81" fmla="*/ 1458633 h 3037503"/>
                                                                                          <a:gd name="connsiteX82" fmla="*/ 769065 w 1359639"/>
                                                                                          <a:gd name="connsiteY82" fmla="*/ 1484033 h 3037503"/>
                                                                                          <a:gd name="connsiteX83" fmla="*/ 769065 w 1359639"/>
                                                                                          <a:gd name="connsiteY83" fmla="*/ 1484033 h 3037503"/>
                                                                                          <a:gd name="connsiteX84" fmla="*/ 769065 w 1359639"/>
                                                                                          <a:gd name="connsiteY84" fmla="*/ 1522133 h 3037503"/>
                                                                                          <a:gd name="connsiteX85" fmla="*/ 686515 w 1359639"/>
                                                                                          <a:gd name="connsiteY85" fmla="*/ 1484033 h 3037503"/>
                                                                                          <a:gd name="connsiteX86" fmla="*/ 591265 w 1359639"/>
                                                                                          <a:gd name="connsiteY86" fmla="*/ 1534833 h 3037503"/>
                                                                                          <a:gd name="connsiteX87" fmla="*/ 483315 w 1359639"/>
                                                                                          <a:gd name="connsiteY87" fmla="*/ 1693583 h 3037503"/>
                                                                                          <a:gd name="connsiteX88" fmla="*/ 476965 w 1359639"/>
                                                                                          <a:gd name="connsiteY88" fmla="*/ 1807883 h 3037503"/>
                                                                                          <a:gd name="connsiteX89" fmla="*/ 502365 w 1359639"/>
                                                                                          <a:gd name="connsiteY89" fmla="*/ 1928533 h 3037503"/>
                                                                                          <a:gd name="connsiteX90" fmla="*/ 502365 w 1359639"/>
                                                                                          <a:gd name="connsiteY90" fmla="*/ 2068233 h 3037503"/>
                                                                                          <a:gd name="connsiteX91" fmla="*/ 502365 w 1359639"/>
                                                                                          <a:gd name="connsiteY91" fmla="*/ 2246033 h 3037503"/>
                                                                                          <a:gd name="connsiteX92" fmla="*/ 502365 w 1359639"/>
                                                                                          <a:gd name="connsiteY92" fmla="*/ 2404783 h 3037503"/>
                                                                                          <a:gd name="connsiteX93" fmla="*/ 502365 w 1359639"/>
                                                                                          <a:gd name="connsiteY93" fmla="*/ 2538133 h 3037503"/>
                                                                                          <a:gd name="connsiteX94" fmla="*/ 515065 w 1359639"/>
                                                                                          <a:gd name="connsiteY94" fmla="*/ 2627033 h 3037503"/>
                                                                                          <a:gd name="connsiteX95" fmla="*/ 584915 w 1359639"/>
                                                                                          <a:gd name="connsiteY95" fmla="*/ 2639733 h 3037503"/>
                                                                                          <a:gd name="connsiteX96" fmla="*/ 661115 w 1359639"/>
                                                                                          <a:gd name="connsiteY96" fmla="*/ 2614333 h 3037503"/>
                                                                                          <a:gd name="connsiteX97" fmla="*/ 699215 w 1359639"/>
                                                                                          <a:gd name="connsiteY97" fmla="*/ 2563533 h 3037503"/>
                                                                                          <a:gd name="connsiteX98" fmla="*/ 712153 w 1359639"/>
                                                                                          <a:gd name="connsiteY98" fmla="*/ 2550833 h 3037503"/>
                                                                                          <a:gd name="connsiteX99" fmla="*/ 765267 w 1359639"/>
                                                                                          <a:gd name="connsiteY99" fmla="*/ 2580732 h 3037503"/>
                                                                                          <a:gd name="connsiteX100" fmla="*/ 817242 w 1359639"/>
                                                                                          <a:gd name="connsiteY100" fmla="*/ 2607780 h 3037503"/>
                                                                                          <a:gd name="connsiteX101" fmla="*/ 824216 w 1359639"/>
                                                                                          <a:gd name="connsiteY101" fmla="*/ 2614143 h 3037503"/>
                                                                                          <a:gd name="connsiteX102" fmla="*/ 832565 w 1359639"/>
                                                                                          <a:gd name="connsiteY102" fmla="*/ 2595283 h 3037503"/>
                                                                                          <a:gd name="connsiteX103" fmla="*/ 837729 w 1359639"/>
                                                                                          <a:gd name="connsiteY103" fmla="*/ 2583922 h 3037503"/>
                                                                                          <a:gd name="connsiteX104" fmla="*/ 889879 w 1359639"/>
                                                                                          <a:gd name="connsiteY104" fmla="*/ 2604563 h 3037503"/>
                                                                                          <a:gd name="connsiteX105" fmla="*/ 1017817 w 1359639"/>
                                                                                          <a:gd name="connsiteY105" fmla="*/ 2697645 h 3037503"/>
                                                                                          <a:gd name="connsiteX106" fmla="*/ 1051294 w 1359639"/>
                                                                                          <a:gd name="connsiteY106" fmla="*/ 2717861 h 3037503"/>
                                                                                          <a:gd name="connsiteX107" fmla="*/ 1041684 w 1359639"/>
                                                                                          <a:gd name="connsiteY107" fmla="*/ 2666593 h 3037503"/>
                                                                                          <a:gd name="connsiteX108" fmla="*/ 1023065 w 1359639"/>
                                                                                          <a:gd name="connsiteY108" fmla="*/ 2627033 h 3037503"/>
                                                                                          <a:gd name="connsiteX109" fmla="*/ 1024311 w 1359639"/>
                                                                                          <a:gd name="connsiteY109" fmla="*/ 2613167 h 3037503"/>
                                                                                          <a:gd name="connsiteX110" fmla="*/ 1067093 w 1359639"/>
                                                                                          <a:gd name="connsiteY110" fmla="*/ 2619904 h 3037503"/>
                                                                                          <a:gd name="connsiteX111" fmla="*/ 1164990 w 1359639"/>
                                                                                          <a:gd name="connsiteY111" fmla="*/ 2662234 h 3037503"/>
                                                                                          <a:gd name="connsiteX112" fmla="*/ 1242691 w 1359639"/>
                                                                                          <a:gd name="connsiteY112" fmla="*/ 2715730 h 3037503"/>
                                                                                          <a:gd name="connsiteX113" fmla="*/ 1284224 w 1359639"/>
                                                                                          <a:gd name="connsiteY113" fmla="*/ 2793908 h 3037503"/>
                                                                                          <a:gd name="connsiteX114" fmla="*/ 1355232 w 1359639"/>
                                                                                          <a:gd name="connsiteY114" fmla="*/ 3027990 h 3037503"/>
                                                                                          <a:gd name="connsiteX0" fmla="*/ 1355232 w 1359639"/>
                                                                                          <a:gd name="connsiteY0" fmla="*/ 3027990 h 3037503"/>
                                                                                          <a:gd name="connsiteX1" fmla="*/ 1145187 w 1359639"/>
                                                                                          <a:gd name="connsiteY1" fmla="*/ 2917666 h 3037503"/>
                                                                                          <a:gd name="connsiteX2" fmla="*/ 1035294 w 1359639"/>
                                                                                          <a:gd name="connsiteY2" fmla="*/ 2872671 h 3037503"/>
                                                                                          <a:gd name="connsiteX3" fmla="*/ 1016715 w 1359639"/>
                                                                                          <a:gd name="connsiteY3" fmla="*/ 2900083 h 3037503"/>
                                                                                          <a:gd name="connsiteX4" fmla="*/ 1027418 w 1359639"/>
                                                                                          <a:gd name="connsiteY4" fmla="*/ 2908455 h 3037503"/>
                                                                                          <a:gd name="connsiteX5" fmla="*/ 1022566 w 1359639"/>
                                                                                          <a:gd name="connsiteY5" fmla="*/ 2896549 h 3037503"/>
                                                                                          <a:gd name="connsiteX6" fmla="*/ 1034618 w 1359639"/>
                                                                                          <a:gd name="connsiteY6" fmla="*/ 2947198 h 3037503"/>
                                                                                          <a:gd name="connsiteX7" fmla="*/ 1042115 w 1359639"/>
                                                                                          <a:gd name="connsiteY7" fmla="*/ 3036608 h 3037503"/>
                                                                                          <a:gd name="connsiteX8" fmla="*/ 788115 w 1359639"/>
                                                                                          <a:gd name="connsiteY8" fmla="*/ 2887383 h 3037503"/>
                                                                                          <a:gd name="connsiteX9" fmla="*/ 391418 w 1359639"/>
                                                                                          <a:gd name="connsiteY9" fmla="*/ 2654021 h 3037503"/>
                                                                                          <a:gd name="connsiteX10" fmla="*/ 387367 w 1359639"/>
                                                                                          <a:gd name="connsiteY10" fmla="*/ 2688945 h 3037503"/>
                                                                                          <a:gd name="connsiteX11" fmla="*/ 349965 w 1359639"/>
                                                                                          <a:gd name="connsiteY11" fmla="*/ 2728633 h 3037503"/>
                                                                                          <a:gd name="connsiteX12" fmla="*/ 51515 w 1359639"/>
                                                                                          <a:gd name="connsiteY12" fmla="*/ 2595283 h 3037503"/>
                                                                                          <a:gd name="connsiteX13" fmla="*/ 38815 w 1359639"/>
                                                                                          <a:gd name="connsiteY13" fmla="*/ 2557183 h 3037503"/>
                                                                                          <a:gd name="connsiteX14" fmla="*/ 42921 w 1359639"/>
                                                                                          <a:gd name="connsiteY14" fmla="*/ 2512733 h 3037503"/>
                                                                                          <a:gd name="connsiteX15" fmla="*/ 48837 w 1359639"/>
                                                                                          <a:gd name="connsiteY15" fmla="*/ 2476284 h 3037503"/>
                                                                                          <a:gd name="connsiteX16" fmla="*/ 115015 w 1359639"/>
                                                                                          <a:gd name="connsiteY16" fmla="*/ 2284133 h 3037503"/>
                                                                                          <a:gd name="connsiteX17" fmla="*/ 216615 w 1359639"/>
                                                                                          <a:gd name="connsiteY17" fmla="*/ 1941233 h 3037503"/>
                                                                                          <a:gd name="connsiteX18" fmla="*/ 273765 w 1359639"/>
                                                                                          <a:gd name="connsiteY18" fmla="*/ 1801533 h 3037503"/>
                                                                                          <a:gd name="connsiteX19" fmla="*/ 254715 w 1359639"/>
                                                                                          <a:gd name="connsiteY19" fmla="*/ 1680883 h 3037503"/>
                                                                                          <a:gd name="connsiteX20" fmla="*/ 203915 w 1359639"/>
                                                                                          <a:gd name="connsiteY20" fmla="*/ 1611033 h 3037503"/>
                                                                                          <a:gd name="connsiteX21" fmla="*/ 64215 w 1359639"/>
                                                                                          <a:gd name="connsiteY21" fmla="*/ 1522133 h 3037503"/>
                                                                                          <a:gd name="connsiteX22" fmla="*/ 26115 w 1359639"/>
                                                                                          <a:gd name="connsiteY22" fmla="*/ 1464983 h 3037503"/>
                                                                                          <a:gd name="connsiteX23" fmla="*/ 715 w 1359639"/>
                                                                                          <a:gd name="connsiteY23" fmla="*/ 1420533 h 3037503"/>
                                                                                          <a:gd name="connsiteX24" fmla="*/ 13415 w 1359639"/>
                                                                                          <a:gd name="connsiteY24" fmla="*/ 1363383 h 3037503"/>
                                                                                          <a:gd name="connsiteX25" fmla="*/ 76915 w 1359639"/>
                                                                                          <a:gd name="connsiteY25" fmla="*/ 1318933 h 3037503"/>
                                                                                          <a:gd name="connsiteX26" fmla="*/ 274878 w 1359639"/>
                                                                                          <a:gd name="connsiteY26" fmla="*/ 1130525 h 3037503"/>
                                                                                          <a:gd name="connsiteX27" fmla="*/ 395530 w 1359639"/>
                                                                                          <a:gd name="connsiteY27" fmla="*/ 734697 h 3037503"/>
                                                                                          <a:gd name="connsiteX28" fmla="*/ 352864 w 1359639"/>
                                                                                          <a:gd name="connsiteY28" fmla="*/ 380711 h 3037503"/>
                                                                                          <a:gd name="connsiteX29" fmla="*/ 303497 w 1359639"/>
                                                                                          <a:gd name="connsiteY29" fmla="*/ 228517 h 3037503"/>
                                                                                          <a:gd name="connsiteX30" fmla="*/ 220211 w 1359639"/>
                                                                                          <a:gd name="connsiteY30" fmla="*/ 137327 h 3037503"/>
                                                                                          <a:gd name="connsiteX31" fmla="*/ 237875 w 1359639"/>
                                                                                          <a:gd name="connsiteY31" fmla="*/ 99697 h 3037503"/>
                                                                                          <a:gd name="connsiteX32" fmla="*/ 331363 w 1359639"/>
                                                                                          <a:gd name="connsiteY32" fmla="*/ 0 h 3037503"/>
                                                                                          <a:gd name="connsiteX33" fmla="*/ 388778 w 1359639"/>
                                                                                          <a:gd name="connsiteY33" fmla="*/ 37820 h 3037503"/>
                                                                                          <a:gd name="connsiteX34" fmla="*/ 513353 w 1359639"/>
                                                                                          <a:gd name="connsiteY34" fmla="*/ 220383 h 3037503"/>
                                                                                          <a:gd name="connsiteX35" fmla="*/ 583494 w 1359639"/>
                                                                                          <a:gd name="connsiteY35" fmla="*/ 258124 h 3037503"/>
                                                                                          <a:gd name="connsiteX36" fmla="*/ 627522 w 1359639"/>
                                                                                          <a:gd name="connsiteY36" fmla="*/ 310076 h 3037503"/>
                                                                                          <a:gd name="connsiteX37" fmla="*/ 696420 w 1359639"/>
                                                                                          <a:gd name="connsiteY37" fmla="*/ 372934 h 3037503"/>
                                                                                          <a:gd name="connsiteX38" fmla="*/ 722406 w 1359639"/>
                                                                                          <a:gd name="connsiteY38" fmla="*/ 352200 h 3037503"/>
                                                                                          <a:gd name="connsiteX39" fmla="*/ 819508 w 1359639"/>
                                                                                          <a:gd name="connsiteY39" fmla="*/ 413371 h 3037503"/>
                                                                                          <a:gd name="connsiteX40" fmla="*/ 841342 w 1359639"/>
                                                                                          <a:gd name="connsiteY40" fmla="*/ 422789 h 3037503"/>
                                                                                          <a:gd name="connsiteX41" fmla="*/ 836489 w 1359639"/>
                                                                                          <a:gd name="connsiteY41" fmla="*/ 426073 h 3037503"/>
                                                                                          <a:gd name="connsiteX42" fmla="*/ 851615 w 1359639"/>
                                                                                          <a:gd name="connsiteY42" fmla="*/ 429020 h 3037503"/>
                                                                                          <a:gd name="connsiteX43" fmla="*/ 849651 w 1359639"/>
                                                                                          <a:gd name="connsiteY43" fmla="*/ 432308 h 3037503"/>
                                                                                          <a:gd name="connsiteX44" fmla="*/ 861049 w 1359639"/>
                                                                                          <a:gd name="connsiteY44" fmla="*/ 430185 h 3037503"/>
                                                                                          <a:gd name="connsiteX45" fmla="*/ 858558 w 1359639"/>
                                                                                          <a:gd name="connsiteY45" fmla="*/ 417961 h 3037503"/>
                                                                                          <a:gd name="connsiteX46" fmla="*/ 866982 w 1359639"/>
                                                                                          <a:gd name="connsiteY46" fmla="*/ 418021 h 3037503"/>
                                                                                          <a:gd name="connsiteX47" fmla="*/ 710002 w 1359639"/>
                                                                                          <a:gd name="connsiteY47" fmla="*/ 193396 h 3037503"/>
                                                                                          <a:gd name="connsiteX48" fmla="*/ 690594 w 1359639"/>
                                                                                          <a:gd name="connsiteY48" fmla="*/ 186251 h 3037503"/>
                                                                                          <a:gd name="connsiteX49" fmla="*/ 673613 w 1359639"/>
                                                                                          <a:gd name="connsiteY49" fmla="*/ 171964 h 3037503"/>
                                                                                          <a:gd name="connsiteX50" fmla="*/ 663910 w 1359639"/>
                                                                                          <a:gd name="connsiteY50" fmla="*/ 152914 h 3037503"/>
                                                                                          <a:gd name="connsiteX51" fmla="*/ 649160 w 1359639"/>
                                                                                          <a:gd name="connsiteY51" fmla="*/ 104652 h 3037503"/>
                                                                                          <a:gd name="connsiteX52" fmla="*/ 676037 w 1359639"/>
                                                                                          <a:gd name="connsiteY52" fmla="*/ 110053 h 3037503"/>
                                                                                          <a:gd name="connsiteX53" fmla="*/ 693020 w 1359639"/>
                                                                                          <a:gd name="connsiteY53" fmla="*/ 129101 h 3037503"/>
                                                                                          <a:gd name="connsiteX54" fmla="*/ 773071 w 1359639"/>
                                                                                          <a:gd name="connsiteY54" fmla="*/ 195776 h 3037503"/>
                                                                                          <a:gd name="connsiteX55" fmla="*/ 872529 w 1359639"/>
                                                                                          <a:gd name="connsiteY55" fmla="*/ 255308 h 3037503"/>
                                                                                          <a:gd name="connsiteX56" fmla="*/ 901640 w 1359639"/>
                                                                                          <a:gd name="connsiteY56" fmla="*/ 260070 h 3037503"/>
                                                                                          <a:gd name="connsiteX57" fmla="*/ 953204 w 1359639"/>
                                                                                          <a:gd name="connsiteY57" fmla="*/ 347058 h 3037503"/>
                                                                                          <a:gd name="connsiteX58" fmla="*/ 983233 w 1359639"/>
                                                                                          <a:gd name="connsiteY58" fmla="*/ 398658 h 3037503"/>
                                                                                          <a:gd name="connsiteX59" fmla="*/ 1010489 w 1359639"/>
                                                                                          <a:gd name="connsiteY59" fmla="*/ 444855 h 3037503"/>
                                                                                          <a:gd name="connsiteX60" fmla="*/ 1042115 w 1359639"/>
                                                                                          <a:gd name="connsiteY60" fmla="*/ 525183 h 3037503"/>
                                                                                          <a:gd name="connsiteX61" fmla="*/ 1073865 w 1359639"/>
                                                                                          <a:gd name="connsiteY61" fmla="*/ 544233 h 3037503"/>
                                                                                          <a:gd name="connsiteX62" fmla="*/ 1144837 w 1359639"/>
                                                                                          <a:gd name="connsiteY62" fmla="*/ 642403 h 3037503"/>
                                                                                          <a:gd name="connsiteX63" fmla="*/ 1194799 w 1359639"/>
                                                                                          <a:gd name="connsiteY63" fmla="*/ 679567 h 3037503"/>
                                                                                          <a:gd name="connsiteX64" fmla="*/ 1213565 w 1359639"/>
                                                                                          <a:gd name="connsiteY64" fmla="*/ 722033 h 3037503"/>
                                                                                          <a:gd name="connsiteX65" fmla="*/ 1213565 w 1359639"/>
                                                                                          <a:gd name="connsiteY65" fmla="*/ 791883 h 3037503"/>
                                                                                          <a:gd name="connsiteX66" fmla="*/ 1213565 w 1359639"/>
                                                                                          <a:gd name="connsiteY66" fmla="*/ 944283 h 3037503"/>
                                                                                          <a:gd name="connsiteX67" fmla="*/ 1219915 w 1359639"/>
                                                                                          <a:gd name="connsiteY67" fmla="*/ 1058583 h 3037503"/>
                                                                                          <a:gd name="connsiteX68" fmla="*/ 1207215 w 1359639"/>
                                                                                          <a:gd name="connsiteY68" fmla="*/ 1096683 h 3037503"/>
                                                                                          <a:gd name="connsiteX69" fmla="*/ 1004015 w 1359639"/>
                                                                                          <a:gd name="connsiteY69" fmla="*/ 1122083 h 3037503"/>
                                                                                          <a:gd name="connsiteX70" fmla="*/ 902415 w 1359639"/>
                                                                                          <a:gd name="connsiteY70" fmla="*/ 1122083 h 3037503"/>
                                                                                          <a:gd name="connsiteX71" fmla="*/ 794465 w 1359639"/>
                                                                                          <a:gd name="connsiteY71" fmla="*/ 1122083 h 3037503"/>
                                                                                          <a:gd name="connsiteX72" fmla="*/ 737315 w 1359639"/>
                                                                                          <a:gd name="connsiteY72" fmla="*/ 1141133 h 3037503"/>
                                                                                          <a:gd name="connsiteX73" fmla="*/ 724615 w 1359639"/>
                                                                                          <a:gd name="connsiteY73" fmla="*/ 1191933 h 3037503"/>
                                                                                          <a:gd name="connsiteX74" fmla="*/ 724615 w 1359639"/>
                                                                                          <a:gd name="connsiteY74" fmla="*/ 1255433 h 3037503"/>
                                                                                          <a:gd name="connsiteX75" fmla="*/ 724615 w 1359639"/>
                                                                                          <a:gd name="connsiteY75" fmla="*/ 1331633 h 3037503"/>
                                                                                          <a:gd name="connsiteX76" fmla="*/ 743665 w 1359639"/>
                                                                                          <a:gd name="connsiteY76" fmla="*/ 1388783 h 3037503"/>
                                                                                          <a:gd name="connsiteX77" fmla="*/ 756365 w 1359639"/>
                                                                                          <a:gd name="connsiteY77" fmla="*/ 1414183 h 3037503"/>
                                                                                          <a:gd name="connsiteX78" fmla="*/ 767211 w 1359639"/>
                                                                                          <a:gd name="connsiteY78" fmla="*/ 1433233 h 3037503"/>
                                                                                          <a:gd name="connsiteX79" fmla="*/ 770778 w 1359639"/>
                                                                                          <a:gd name="connsiteY79" fmla="*/ 1447520 h 3037503"/>
                                                                                          <a:gd name="connsiteX80" fmla="*/ 759005 w 1359639"/>
                                                                                          <a:gd name="connsiteY80" fmla="*/ 1449108 h 3037503"/>
                                                                                          <a:gd name="connsiteX81" fmla="*/ 759361 w 1359639"/>
                                                                                          <a:gd name="connsiteY81" fmla="*/ 1458633 h 3037503"/>
                                                                                          <a:gd name="connsiteX82" fmla="*/ 769065 w 1359639"/>
                                                                                          <a:gd name="connsiteY82" fmla="*/ 1484033 h 3037503"/>
                                                                                          <a:gd name="connsiteX83" fmla="*/ 769065 w 1359639"/>
                                                                                          <a:gd name="connsiteY83" fmla="*/ 1484033 h 3037503"/>
                                                                                          <a:gd name="connsiteX84" fmla="*/ 769065 w 1359639"/>
                                                                                          <a:gd name="connsiteY84" fmla="*/ 1522133 h 3037503"/>
                                                                                          <a:gd name="connsiteX85" fmla="*/ 686515 w 1359639"/>
                                                                                          <a:gd name="connsiteY85" fmla="*/ 1484033 h 3037503"/>
                                                                                          <a:gd name="connsiteX86" fmla="*/ 591265 w 1359639"/>
                                                                                          <a:gd name="connsiteY86" fmla="*/ 1534833 h 3037503"/>
                                                                                          <a:gd name="connsiteX87" fmla="*/ 483315 w 1359639"/>
                                                                                          <a:gd name="connsiteY87" fmla="*/ 1693583 h 3037503"/>
                                                                                          <a:gd name="connsiteX88" fmla="*/ 476965 w 1359639"/>
                                                                                          <a:gd name="connsiteY88" fmla="*/ 1807883 h 3037503"/>
                                                                                          <a:gd name="connsiteX89" fmla="*/ 502365 w 1359639"/>
                                                                                          <a:gd name="connsiteY89" fmla="*/ 1928533 h 3037503"/>
                                                                                          <a:gd name="connsiteX90" fmla="*/ 502365 w 1359639"/>
                                                                                          <a:gd name="connsiteY90" fmla="*/ 2068233 h 3037503"/>
                                                                                          <a:gd name="connsiteX91" fmla="*/ 502365 w 1359639"/>
                                                                                          <a:gd name="connsiteY91" fmla="*/ 2246033 h 3037503"/>
                                                                                          <a:gd name="connsiteX92" fmla="*/ 502365 w 1359639"/>
                                                                                          <a:gd name="connsiteY92" fmla="*/ 2404783 h 3037503"/>
                                                                                          <a:gd name="connsiteX93" fmla="*/ 502365 w 1359639"/>
                                                                                          <a:gd name="connsiteY93" fmla="*/ 2538133 h 3037503"/>
                                                                                          <a:gd name="connsiteX94" fmla="*/ 515065 w 1359639"/>
                                                                                          <a:gd name="connsiteY94" fmla="*/ 2627033 h 3037503"/>
                                                                                          <a:gd name="connsiteX95" fmla="*/ 584915 w 1359639"/>
                                                                                          <a:gd name="connsiteY95" fmla="*/ 2639733 h 3037503"/>
                                                                                          <a:gd name="connsiteX96" fmla="*/ 661115 w 1359639"/>
                                                                                          <a:gd name="connsiteY96" fmla="*/ 2614333 h 3037503"/>
                                                                                          <a:gd name="connsiteX97" fmla="*/ 699215 w 1359639"/>
                                                                                          <a:gd name="connsiteY97" fmla="*/ 2563533 h 3037503"/>
                                                                                          <a:gd name="connsiteX98" fmla="*/ 712153 w 1359639"/>
                                                                                          <a:gd name="connsiteY98" fmla="*/ 2550833 h 3037503"/>
                                                                                          <a:gd name="connsiteX99" fmla="*/ 765267 w 1359639"/>
                                                                                          <a:gd name="connsiteY99" fmla="*/ 2580732 h 3037503"/>
                                                                                          <a:gd name="connsiteX100" fmla="*/ 817242 w 1359639"/>
                                                                                          <a:gd name="connsiteY100" fmla="*/ 2607780 h 3037503"/>
                                                                                          <a:gd name="connsiteX101" fmla="*/ 824216 w 1359639"/>
                                                                                          <a:gd name="connsiteY101" fmla="*/ 2614143 h 3037503"/>
                                                                                          <a:gd name="connsiteX102" fmla="*/ 832565 w 1359639"/>
                                                                                          <a:gd name="connsiteY102" fmla="*/ 2595283 h 3037503"/>
                                                                                          <a:gd name="connsiteX103" fmla="*/ 837729 w 1359639"/>
                                                                                          <a:gd name="connsiteY103" fmla="*/ 2583922 h 3037503"/>
                                                                                          <a:gd name="connsiteX104" fmla="*/ 889879 w 1359639"/>
                                                                                          <a:gd name="connsiteY104" fmla="*/ 2604563 h 3037503"/>
                                                                                          <a:gd name="connsiteX105" fmla="*/ 1017817 w 1359639"/>
                                                                                          <a:gd name="connsiteY105" fmla="*/ 2697645 h 3037503"/>
                                                                                          <a:gd name="connsiteX106" fmla="*/ 1051294 w 1359639"/>
                                                                                          <a:gd name="connsiteY106" fmla="*/ 2717861 h 3037503"/>
                                                                                          <a:gd name="connsiteX107" fmla="*/ 1041684 w 1359639"/>
                                                                                          <a:gd name="connsiteY107" fmla="*/ 2666593 h 3037503"/>
                                                                                          <a:gd name="connsiteX108" fmla="*/ 1023065 w 1359639"/>
                                                                                          <a:gd name="connsiteY108" fmla="*/ 2627033 h 3037503"/>
                                                                                          <a:gd name="connsiteX109" fmla="*/ 1024311 w 1359639"/>
                                                                                          <a:gd name="connsiteY109" fmla="*/ 2613167 h 3037503"/>
                                                                                          <a:gd name="connsiteX110" fmla="*/ 1067093 w 1359639"/>
                                                                                          <a:gd name="connsiteY110" fmla="*/ 2619904 h 3037503"/>
                                                                                          <a:gd name="connsiteX111" fmla="*/ 1164990 w 1359639"/>
                                                                                          <a:gd name="connsiteY111" fmla="*/ 2662234 h 3037503"/>
                                                                                          <a:gd name="connsiteX112" fmla="*/ 1242691 w 1359639"/>
                                                                                          <a:gd name="connsiteY112" fmla="*/ 2715730 h 3037503"/>
                                                                                          <a:gd name="connsiteX113" fmla="*/ 1284224 w 1359639"/>
                                                                                          <a:gd name="connsiteY113" fmla="*/ 2793908 h 3037503"/>
                                                                                          <a:gd name="connsiteX114" fmla="*/ 1355232 w 1359639"/>
                                                                                          <a:gd name="connsiteY114" fmla="*/ 3027990 h 3037503"/>
                                                                                          <a:gd name="connsiteX0" fmla="*/ 1355232 w 1359639"/>
                                                                                          <a:gd name="connsiteY0" fmla="*/ 3027990 h 3037503"/>
                                                                                          <a:gd name="connsiteX1" fmla="*/ 1145187 w 1359639"/>
                                                                                          <a:gd name="connsiteY1" fmla="*/ 2917666 h 3037503"/>
                                                                                          <a:gd name="connsiteX2" fmla="*/ 1035294 w 1359639"/>
                                                                                          <a:gd name="connsiteY2" fmla="*/ 2872671 h 3037503"/>
                                                                                          <a:gd name="connsiteX3" fmla="*/ 1016715 w 1359639"/>
                                                                                          <a:gd name="connsiteY3" fmla="*/ 2900083 h 3037503"/>
                                                                                          <a:gd name="connsiteX4" fmla="*/ 1027418 w 1359639"/>
                                                                                          <a:gd name="connsiteY4" fmla="*/ 2908455 h 3037503"/>
                                                                                          <a:gd name="connsiteX5" fmla="*/ 1022566 w 1359639"/>
                                                                                          <a:gd name="connsiteY5" fmla="*/ 2896549 h 3037503"/>
                                                                                          <a:gd name="connsiteX6" fmla="*/ 1034618 w 1359639"/>
                                                                                          <a:gd name="connsiteY6" fmla="*/ 2947198 h 3037503"/>
                                                                                          <a:gd name="connsiteX7" fmla="*/ 1042115 w 1359639"/>
                                                                                          <a:gd name="connsiteY7" fmla="*/ 3036608 h 3037503"/>
                                                                                          <a:gd name="connsiteX8" fmla="*/ 788115 w 1359639"/>
                                                                                          <a:gd name="connsiteY8" fmla="*/ 2887383 h 3037503"/>
                                                                                          <a:gd name="connsiteX9" fmla="*/ 391418 w 1359639"/>
                                                                                          <a:gd name="connsiteY9" fmla="*/ 2654021 h 3037503"/>
                                                                                          <a:gd name="connsiteX10" fmla="*/ 387367 w 1359639"/>
                                                                                          <a:gd name="connsiteY10" fmla="*/ 2688945 h 3037503"/>
                                                                                          <a:gd name="connsiteX11" fmla="*/ 349965 w 1359639"/>
                                                                                          <a:gd name="connsiteY11" fmla="*/ 2728633 h 3037503"/>
                                                                                          <a:gd name="connsiteX12" fmla="*/ 51515 w 1359639"/>
                                                                                          <a:gd name="connsiteY12" fmla="*/ 2595283 h 3037503"/>
                                                                                          <a:gd name="connsiteX13" fmla="*/ 38815 w 1359639"/>
                                                                                          <a:gd name="connsiteY13" fmla="*/ 2557183 h 3037503"/>
                                                                                          <a:gd name="connsiteX14" fmla="*/ 42921 w 1359639"/>
                                                                                          <a:gd name="connsiteY14" fmla="*/ 2512733 h 3037503"/>
                                                                                          <a:gd name="connsiteX15" fmla="*/ 48837 w 1359639"/>
                                                                                          <a:gd name="connsiteY15" fmla="*/ 2476284 h 3037503"/>
                                                                                          <a:gd name="connsiteX16" fmla="*/ 115015 w 1359639"/>
                                                                                          <a:gd name="connsiteY16" fmla="*/ 2284133 h 3037503"/>
                                                                                          <a:gd name="connsiteX17" fmla="*/ 216615 w 1359639"/>
                                                                                          <a:gd name="connsiteY17" fmla="*/ 1941233 h 3037503"/>
                                                                                          <a:gd name="connsiteX18" fmla="*/ 273765 w 1359639"/>
                                                                                          <a:gd name="connsiteY18" fmla="*/ 1801533 h 3037503"/>
                                                                                          <a:gd name="connsiteX19" fmla="*/ 254715 w 1359639"/>
                                                                                          <a:gd name="connsiteY19" fmla="*/ 1680883 h 3037503"/>
                                                                                          <a:gd name="connsiteX20" fmla="*/ 203915 w 1359639"/>
                                                                                          <a:gd name="connsiteY20" fmla="*/ 1611033 h 3037503"/>
                                                                                          <a:gd name="connsiteX21" fmla="*/ 64215 w 1359639"/>
                                                                                          <a:gd name="connsiteY21" fmla="*/ 1522133 h 3037503"/>
                                                                                          <a:gd name="connsiteX22" fmla="*/ 26115 w 1359639"/>
                                                                                          <a:gd name="connsiteY22" fmla="*/ 1464983 h 3037503"/>
                                                                                          <a:gd name="connsiteX23" fmla="*/ 715 w 1359639"/>
                                                                                          <a:gd name="connsiteY23" fmla="*/ 1420533 h 3037503"/>
                                                                                          <a:gd name="connsiteX24" fmla="*/ 13415 w 1359639"/>
                                                                                          <a:gd name="connsiteY24" fmla="*/ 1363383 h 3037503"/>
                                                                                          <a:gd name="connsiteX25" fmla="*/ 76915 w 1359639"/>
                                                                                          <a:gd name="connsiteY25" fmla="*/ 1318933 h 3037503"/>
                                                                                          <a:gd name="connsiteX26" fmla="*/ 274878 w 1359639"/>
                                                                                          <a:gd name="connsiteY26" fmla="*/ 1130525 h 3037503"/>
                                                                                          <a:gd name="connsiteX27" fmla="*/ 395530 w 1359639"/>
                                                                                          <a:gd name="connsiteY27" fmla="*/ 734697 h 3037503"/>
                                                                                          <a:gd name="connsiteX28" fmla="*/ 363633 w 1359639"/>
                                                                                          <a:gd name="connsiteY28" fmla="*/ 367498 h 3037503"/>
                                                                                          <a:gd name="connsiteX29" fmla="*/ 303497 w 1359639"/>
                                                                                          <a:gd name="connsiteY29" fmla="*/ 228517 h 3037503"/>
                                                                                          <a:gd name="connsiteX30" fmla="*/ 220211 w 1359639"/>
                                                                                          <a:gd name="connsiteY30" fmla="*/ 137327 h 3037503"/>
                                                                                          <a:gd name="connsiteX31" fmla="*/ 237875 w 1359639"/>
                                                                                          <a:gd name="connsiteY31" fmla="*/ 99697 h 3037503"/>
                                                                                          <a:gd name="connsiteX32" fmla="*/ 331363 w 1359639"/>
                                                                                          <a:gd name="connsiteY32" fmla="*/ 0 h 3037503"/>
                                                                                          <a:gd name="connsiteX33" fmla="*/ 388778 w 1359639"/>
                                                                                          <a:gd name="connsiteY33" fmla="*/ 37820 h 3037503"/>
                                                                                          <a:gd name="connsiteX34" fmla="*/ 513353 w 1359639"/>
                                                                                          <a:gd name="connsiteY34" fmla="*/ 220383 h 3037503"/>
                                                                                          <a:gd name="connsiteX35" fmla="*/ 583494 w 1359639"/>
                                                                                          <a:gd name="connsiteY35" fmla="*/ 258124 h 3037503"/>
                                                                                          <a:gd name="connsiteX36" fmla="*/ 627522 w 1359639"/>
                                                                                          <a:gd name="connsiteY36" fmla="*/ 310076 h 3037503"/>
                                                                                          <a:gd name="connsiteX37" fmla="*/ 696420 w 1359639"/>
                                                                                          <a:gd name="connsiteY37" fmla="*/ 372934 h 3037503"/>
                                                                                          <a:gd name="connsiteX38" fmla="*/ 722406 w 1359639"/>
                                                                                          <a:gd name="connsiteY38" fmla="*/ 352200 h 3037503"/>
                                                                                          <a:gd name="connsiteX39" fmla="*/ 819508 w 1359639"/>
                                                                                          <a:gd name="connsiteY39" fmla="*/ 413371 h 3037503"/>
                                                                                          <a:gd name="connsiteX40" fmla="*/ 841342 w 1359639"/>
                                                                                          <a:gd name="connsiteY40" fmla="*/ 422789 h 3037503"/>
                                                                                          <a:gd name="connsiteX41" fmla="*/ 836489 w 1359639"/>
                                                                                          <a:gd name="connsiteY41" fmla="*/ 426073 h 3037503"/>
                                                                                          <a:gd name="connsiteX42" fmla="*/ 851615 w 1359639"/>
                                                                                          <a:gd name="connsiteY42" fmla="*/ 429020 h 3037503"/>
                                                                                          <a:gd name="connsiteX43" fmla="*/ 849651 w 1359639"/>
                                                                                          <a:gd name="connsiteY43" fmla="*/ 432308 h 3037503"/>
                                                                                          <a:gd name="connsiteX44" fmla="*/ 861049 w 1359639"/>
                                                                                          <a:gd name="connsiteY44" fmla="*/ 430185 h 3037503"/>
                                                                                          <a:gd name="connsiteX45" fmla="*/ 858558 w 1359639"/>
                                                                                          <a:gd name="connsiteY45" fmla="*/ 417961 h 3037503"/>
                                                                                          <a:gd name="connsiteX46" fmla="*/ 866982 w 1359639"/>
                                                                                          <a:gd name="connsiteY46" fmla="*/ 418021 h 3037503"/>
                                                                                          <a:gd name="connsiteX47" fmla="*/ 710002 w 1359639"/>
                                                                                          <a:gd name="connsiteY47" fmla="*/ 193396 h 3037503"/>
                                                                                          <a:gd name="connsiteX48" fmla="*/ 690594 w 1359639"/>
                                                                                          <a:gd name="connsiteY48" fmla="*/ 186251 h 3037503"/>
                                                                                          <a:gd name="connsiteX49" fmla="*/ 673613 w 1359639"/>
                                                                                          <a:gd name="connsiteY49" fmla="*/ 171964 h 3037503"/>
                                                                                          <a:gd name="connsiteX50" fmla="*/ 663910 w 1359639"/>
                                                                                          <a:gd name="connsiteY50" fmla="*/ 152914 h 3037503"/>
                                                                                          <a:gd name="connsiteX51" fmla="*/ 649160 w 1359639"/>
                                                                                          <a:gd name="connsiteY51" fmla="*/ 104652 h 3037503"/>
                                                                                          <a:gd name="connsiteX52" fmla="*/ 676037 w 1359639"/>
                                                                                          <a:gd name="connsiteY52" fmla="*/ 110053 h 3037503"/>
                                                                                          <a:gd name="connsiteX53" fmla="*/ 693020 w 1359639"/>
                                                                                          <a:gd name="connsiteY53" fmla="*/ 129101 h 3037503"/>
                                                                                          <a:gd name="connsiteX54" fmla="*/ 773071 w 1359639"/>
                                                                                          <a:gd name="connsiteY54" fmla="*/ 195776 h 3037503"/>
                                                                                          <a:gd name="connsiteX55" fmla="*/ 872529 w 1359639"/>
                                                                                          <a:gd name="connsiteY55" fmla="*/ 255308 h 3037503"/>
                                                                                          <a:gd name="connsiteX56" fmla="*/ 901640 w 1359639"/>
                                                                                          <a:gd name="connsiteY56" fmla="*/ 260070 h 3037503"/>
                                                                                          <a:gd name="connsiteX57" fmla="*/ 953204 w 1359639"/>
                                                                                          <a:gd name="connsiteY57" fmla="*/ 347058 h 3037503"/>
                                                                                          <a:gd name="connsiteX58" fmla="*/ 983233 w 1359639"/>
                                                                                          <a:gd name="connsiteY58" fmla="*/ 398658 h 3037503"/>
                                                                                          <a:gd name="connsiteX59" fmla="*/ 1010489 w 1359639"/>
                                                                                          <a:gd name="connsiteY59" fmla="*/ 444855 h 3037503"/>
                                                                                          <a:gd name="connsiteX60" fmla="*/ 1042115 w 1359639"/>
                                                                                          <a:gd name="connsiteY60" fmla="*/ 525183 h 3037503"/>
                                                                                          <a:gd name="connsiteX61" fmla="*/ 1073865 w 1359639"/>
                                                                                          <a:gd name="connsiteY61" fmla="*/ 544233 h 3037503"/>
                                                                                          <a:gd name="connsiteX62" fmla="*/ 1144837 w 1359639"/>
                                                                                          <a:gd name="connsiteY62" fmla="*/ 642403 h 3037503"/>
                                                                                          <a:gd name="connsiteX63" fmla="*/ 1194799 w 1359639"/>
                                                                                          <a:gd name="connsiteY63" fmla="*/ 679567 h 3037503"/>
                                                                                          <a:gd name="connsiteX64" fmla="*/ 1213565 w 1359639"/>
                                                                                          <a:gd name="connsiteY64" fmla="*/ 722033 h 3037503"/>
                                                                                          <a:gd name="connsiteX65" fmla="*/ 1213565 w 1359639"/>
                                                                                          <a:gd name="connsiteY65" fmla="*/ 791883 h 3037503"/>
                                                                                          <a:gd name="connsiteX66" fmla="*/ 1213565 w 1359639"/>
                                                                                          <a:gd name="connsiteY66" fmla="*/ 944283 h 3037503"/>
                                                                                          <a:gd name="connsiteX67" fmla="*/ 1219915 w 1359639"/>
                                                                                          <a:gd name="connsiteY67" fmla="*/ 1058583 h 3037503"/>
                                                                                          <a:gd name="connsiteX68" fmla="*/ 1207215 w 1359639"/>
                                                                                          <a:gd name="connsiteY68" fmla="*/ 1096683 h 3037503"/>
                                                                                          <a:gd name="connsiteX69" fmla="*/ 1004015 w 1359639"/>
                                                                                          <a:gd name="connsiteY69" fmla="*/ 1122083 h 3037503"/>
                                                                                          <a:gd name="connsiteX70" fmla="*/ 902415 w 1359639"/>
                                                                                          <a:gd name="connsiteY70" fmla="*/ 1122083 h 3037503"/>
                                                                                          <a:gd name="connsiteX71" fmla="*/ 794465 w 1359639"/>
                                                                                          <a:gd name="connsiteY71" fmla="*/ 1122083 h 3037503"/>
                                                                                          <a:gd name="connsiteX72" fmla="*/ 737315 w 1359639"/>
                                                                                          <a:gd name="connsiteY72" fmla="*/ 1141133 h 3037503"/>
                                                                                          <a:gd name="connsiteX73" fmla="*/ 724615 w 1359639"/>
                                                                                          <a:gd name="connsiteY73" fmla="*/ 1191933 h 3037503"/>
                                                                                          <a:gd name="connsiteX74" fmla="*/ 724615 w 1359639"/>
                                                                                          <a:gd name="connsiteY74" fmla="*/ 1255433 h 3037503"/>
                                                                                          <a:gd name="connsiteX75" fmla="*/ 724615 w 1359639"/>
                                                                                          <a:gd name="connsiteY75" fmla="*/ 1331633 h 3037503"/>
                                                                                          <a:gd name="connsiteX76" fmla="*/ 743665 w 1359639"/>
                                                                                          <a:gd name="connsiteY76" fmla="*/ 1388783 h 3037503"/>
                                                                                          <a:gd name="connsiteX77" fmla="*/ 756365 w 1359639"/>
                                                                                          <a:gd name="connsiteY77" fmla="*/ 1414183 h 3037503"/>
                                                                                          <a:gd name="connsiteX78" fmla="*/ 767211 w 1359639"/>
                                                                                          <a:gd name="connsiteY78" fmla="*/ 1433233 h 3037503"/>
                                                                                          <a:gd name="connsiteX79" fmla="*/ 770778 w 1359639"/>
                                                                                          <a:gd name="connsiteY79" fmla="*/ 1447520 h 3037503"/>
                                                                                          <a:gd name="connsiteX80" fmla="*/ 759005 w 1359639"/>
                                                                                          <a:gd name="connsiteY80" fmla="*/ 1449108 h 3037503"/>
                                                                                          <a:gd name="connsiteX81" fmla="*/ 759361 w 1359639"/>
                                                                                          <a:gd name="connsiteY81" fmla="*/ 1458633 h 3037503"/>
                                                                                          <a:gd name="connsiteX82" fmla="*/ 769065 w 1359639"/>
                                                                                          <a:gd name="connsiteY82" fmla="*/ 1484033 h 3037503"/>
                                                                                          <a:gd name="connsiteX83" fmla="*/ 769065 w 1359639"/>
                                                                                          <a:gd name="connsiteY83" fmla="*/ 1484033 h 3037503"/>
                                                                                          <a:gd name="connsiteX84" fmla="*/ 769065 w 1359639"/>
                                                                                          <a:gd name="connsiteY84" fmla="*/ 1522133 h 3037503"/>
                                                                                          <a:gd name="connsiteX85" fmla="*/ 686515 w 1359639"/>
                                                                                          <a:gd name="connsiteY85" fmla="*/ 1484033 h 3037503"/>
                                                                                          <a:gd name="connsiteX86" fmla="*/ 591265 w 1359639"/>
                                                                                          <a:gd name="connsiteY86" fmla="*/ 1534833 h 3037503"/>
                                                                                          <a:gd name="connsiteX87" fmla="*/ 483315 w 1359639"/>
                                                                                          <a:gd name="connsiteY87" fmla="*/ 1693583 h 3037503"/>
                                                                                          <a:gd name="connsiteX88" fmla="*/ 476965 w 1359639"/>
                                                                                          <a:gd name="connsiteY88" fmla="*/ 1807883 h 3037503"/>
                                                                                          <a:gd name="connsiteX89" fmla="*/ 502365 w 1359639"/>
                                                                                          <a:gd name="connsiteY89" fmla="*/ 1928533 h 3037503"/>
                                                                                          <a:gd name="connsiteX90" fmla="*/ 502365 w 1359639"/>
                                                                                          <a:gd name="connsiteY90" fmla="*/ 2068233 h 3037503"/>
                                                                                          <a:gd name="connsiteX91" fmla="*/ 502365 w 1359639"/>
                                                                                          <a:gd name="connsiteY91" fmla="*/ 2246033 h 3037503"/>
                                                                                          <a:gd name="connsiteX92" fmla="*/ 502365 w 1359639"/>
                                                                                          <a:gd name="connsiteY92" fmla="*/ 2404783 h 3037503"/>
                                                                                          <a:gd name="connsiteX93" fmla="*/ 502365 w 1359639"/>
                                                                                          <a:gd name="connsiteY93" fmla="*/ 2538133 h 3037503"/>
                                                                                          <a:gd name="connsiteX94" fmla="*/ 515065 w 1359639"/>
                                                                                          <a:gd name="connsiteY94" fmla="*/ 2627033 h 3037503"/>
                                                                                          <a:gd name="connsiteX95" fmla="*/ 584915 w 1359639"/>
                                                                                          <a:gd name="connsiteY95" fmla="*/ 2639733 h 3037503"/>
                                                                                          <a:gd name="connsiteX96" fmla="*/ 661115 w 1359639"/>
                                                                                          <a:gd name="connsiteY96" fmla="*/ 2614333 h 3037503"/>
                                                                                          <a:gd name="connsiteX97" fmla="*/ 699215 w 1359639"/>
                                                                                          <a:gd name="connsiteY97" fmla="*/ 2563533 h 3037503"/>
                                                                                          <a:gd name="connsiteX98" fmla="*/ 712153 w 1359639"/>
                                                                                          <a:gd name="connsiteY98" fmla="*/ 2550833 h 3037503"/>
                                                                                          <a:gd name="connsiteX99" fmla="*/ 765267 w 1359639"/>
                                                                                          <a:gd name="connsiteY99" fmla="*/ 2580732 h 3037503"/>
                                                                                          <a:gd name="connsiteX100" fmla="*/ 817242 w 1359639"/>
                                                                                          <a:gd name="connsiteY100" fmla="*/ 2607780 h 3037503"/>
                                                                                          <a:gd name="connsiteX101" fmla="*/ 824216 w 1359639"/>
                                                                                          <a:gd name="connsiteY101" fmla="*/ 2614143 h 3037503"/>
                                                                                          <a:gd name="connsiteX102" fmla="*/ 832565 w 1359639"/>
                                                                                          <a:gd name="connsiteY102" fmla="*/ 2595283 h 3037503"/>
                                                                                          <a:gd name="connsiteX103" fmla="*/ 837729 w 1359639"/>
                                                                                          <a:gd name="connsiteY103" fmla="*/ 2583922 h 3037503"/>
                                                                                          <a:gd name="connsiteX104" fmla="*/ 889879 w 1359639"/>
                                                                                          <a:gd name="connsiteY104" fmla="*/ 2604563 h 3037503"/>
                                                                                          <a:gd name="connsiteX105" fmla="*/ 1017817 w 1359639"/>
                                                                                          <a:gd name="connsiteY105" fmla="*/ 2697645 h 3037503"/>
                                                                                          <a:gd name="connsiteX106" fmla="*/ 1051294 w 1359639"/>
                                                                                          <a:gd name="connsiteY106" fmla="*/ 2717861 h 3037503"/>
                                                                                          <a:gd name="connsiteX107" fmla="*/ 1041684 w 1359639"/>
                                                                                          <a:gd name="connsiteY107" fmla="*/ 2666593 h 3037503"/>
                                                                                          <a:gd name="connsiteX108" fmla="*/ 1023065 w 1359639"/>
                                                                                          <a:gd name="connsiteY108" fmla="*/ 2627033 h 3037503"/>
                                                                                          <a:gd name="connsiteX109" fmla="*/ 1024311 w 1359639"/>
                                                                                          <a:gd name="connsiteY109" fmla="*/ 2613167 h 3037503"/>
                                                                                          <a:gd name="connsiteX110" fmla="*/ 1067093 w 1359639"/>
                                                                                          <a:gd name="connsiteY110" fmla="*/ 2619904 h 3037503"/>
                                                                                          <a:gd name="connsiteX111" fmla="*/ 1164990 w 1359639"/>
                                                                                          <a:gd name="connsiteY111" fmla="*/ 2662234 h 3037503"/>
                                                                                          <a:gd name="connsiteX112" fmla="*/ 1242691 w 1359639"/>
                                                                                          <a:gd name="connsiteY112" fmla="*/ 2715730 h 3037503"/>
                                                                                          <a:gd name="connsiteX113" fmla="*/ 1284224 w 1359639"/>
                                                                                          <a:gd name="connsiteY113" fmla="*/ 2793908 h 3037503"/>
                                                                                          <a:gd name="connsiteX114" fmla="*/ 1355232 w 1359639"/>
                                                                                          <a:gd name="connsiteY114" fmla="*/ 3027990 h 3037503"/>
                                                                                          <a:gd name="connsiteX0" fmla="*/ 1355232 w 1359639"/>
                                                                                          <a:gd name="connsiteY0" fmla="*/ 3027990 h 3037503"/>
                                                                                          <a:gd name="connsiteX1" fmla="*/ 1145187 w 1359639"/>
                                                                                          <a:gd name="connsiteY1" fmla="*/ 2917666 h 3037503"/>
                                                                                          <a:gd name="connsiteX2" fmla="*/ 1035294 w 1359639"/>
                                                                                          <a:gd name="connsiteY2" fmla="*/ 2872671 h 3037503"/>
                                                                                          <a:gd name="connsiteX3" fmla="*/ 1016715 w 1359639"/>
                                                                                          <a:gd name="connsiteY3" fmla="*/ 2900083 h 3037503"/>
                                                                                          <a:gd name="connsiteX4" fmla="*/ 1027418 w 1359639"/>
                                                                                          <a:gd name="connsiteY4" fmla="*/ 2908455 h 3037503"/>
                                                                                          <a:gd name="connsiteX5" fmla="*/ 1022566 w 1359639"/>
                                                                                          <a:gd name="connsiteY5" fmla="*/ 2896549 h 3037503"/>
                                                                                          <a:gd name="connsiteX6" fmla="*/ 1034618 w 1359639"/>
                                                                                          <a:gd name="connsiteY6" fmla="*/ 2947198 h 3037503"/>
                                                                                          <a:gd name="connsiteX7" fmla="*/ 1042115 w 1359639"/>
                                                                                          <a:gd name="connsiteY7" fmla="*/ 3036608 h 3037503"/>
                                                                                          <a:gd name="connsiteX8" fmla="*/ 788115 w 1359639"/>
                                                                                          <a:gd name="connsiteY8" fmla="*/ 2887383 h 3037503"/>
                                                                                          <a:gd name="connsiteX9" fmla="*/ 391418 w 1359639"/>
                                                                                          <a:gd name="connsiteY9" fmla="*/ 2654021 h 3037503"/>
                                                                                          <a:gd name="connsiteX10" fmla="*/ 387367 w 1359639"/>
                                                                                          <a:gd name="connsiteY10" fmla="*/ 2688945 h 3037503"/>
                                                                                          <a:gd name="connsiteX11" fmla="*/ 349965 w 1359639"/>
                                                                                          <a:gd name="connsiteY11" fmla="*/ 2728633 h 3037503"/>
                                                                                          <a:gd name="connsiteX12" fmla="*/ 51515 w 1359639"/>
                                                                                          <a:gd name="connsiteY12" fmla="*/ 2595283 h 3037503"/>
                                                                                          <a:gd name="connsiteX13" fmla="*/ 38815 w 1359639"/>
                                                                                          <a:gd name="connsiteY13" fmla="*/ 2557183 h 3037503"/>
                                                                                          <a:gd name="connsiteX14" fmla="*/ 42921 w 1359639"/>
                                                                                          <a:gd name="connsiteY14" fmla="*/ 2512733 h 3037503"/>
                                                                                          <a:gd name="connsiteX15" fmla="*/ 48837 w 1359639"/>
                                                                                          <a:gd name="connsiteY15" fmla="*/ 2476284 h 3037503"/>
                                                                                          <a:gd name="connsiteX16" fmla="*/ 115015 w 1359639"/>
                                                                                          <a:gd name="connsiteY16" fmla="*/ 2284133 h 3037503"/>
                                                                                          <a:gd name="connsiteX17" fmla="*/ 216615 w 1359639"/>
                                                                                          <a:gd name="connsiteY17" fmla="*/ 1941233 h 3037503"/>
                                                                                          <a:gd name="connsiteX18" fmla="*/ 273765 w 1359639"/>
                                                                                          <a:gd name="connsiteY18" fmla="*/ 1801533 h 3037503"/>
                                                                                          <a:gd name="connsiteX19" fmla="*/ 254715 w 1359639"/>
                                                                                          <a:gd name="connsiteY19" fmla="*/ 1680883 h 3037503"/>
                                                                                          <a:gd name="connsiteX20" fmla="*/ 203915 w 1359639"/>
                                                                                          <a:gd name="connsiteY20" fmla="*/ 1611033 h 3037503"/>
                                                                                          <a:gd name="connsiteX21" fmla="*/ 64215 w 1359639"/>
                                                                                          <a:gd name="connsiteY21" fmla="*/ 1522133 h 3037503"/>
                                                                                          <a:gd name="connsiteX22" fmla="*/ 26115 w 1359639"/>
                                                                                          <a:gd name="connsiteY22" fmla="*/ 1464983 h 3037503"/>
                                                                                          <a:gd name="connsiteX23" fmla="*/ 715 w 1359639"/>
                                                                                          <a:gd name="connsiteY23" fmla="*/ 1420533 h 3037503"/>
                                                                                          <a:gd name="connsiteX24" fmla="*/ 13415 w 1359639"/>
                                                                                          <a:gd name="connsiteY24" fmla="*/ 1363383 h 3037503"/>
                                                                                          <a:gd name="connsiteX25" fmla="*/ 76915 w 1359639"/>
                                                                                          <a:gd name="connsiteY25" fmla="*/ 1318933 h 3037503"/>
                                                                                          <a:gd name="connsiteX26" fmla="*/ 274878 w 1359639"/>
                                                                                          <a:gd name="connsiteY26" fmla="*/ 1130525 h 3037503"/>
                                                                                          <a:gd name="connsiteX27" fmla="*/ 330916 w 1359639"/>
                                                                                          <a:gd name="connsiteY27" fmla="*/ 697698 h 3037503"/>
                                                                                          <a:gd name="connsiteX28" fmla="*/ 363633 w 1359639"/>
                                                                                          <a:gd name="connsiteY28" fmla="*/ 367498 h 3037503"/>
                                                                                          <a:gd name="connsiteX29" fmla="*/ 303497 w 1359639"/>
                                                                                          <a:gd name="connsiteY29" fmla="*/ 228517 h 3037503"/>
                                                                                          <a:gd name="connsiteX30" fmla="*/ 220211 w 1359639"/>
                                                                                          <a:gd name="connsiteY30" fmla="*/ 137327 h 3037503"/>
                                                                                          <a:gd name="connsiteX31" fmla="*/ 237875 w 1359639"/>
                                                                                          <a:gd name="connsiteY31" fmla="*/ 99697 h 3037503"/>
                                                                                          <a:gd name="connsiteX32" fmla="*/ 331363 w 1359639"/>
                                                                                          <a:gd name="connsiteY32" fmla="*/ 0 h 3037503"/>
                                                                                          <a:gd name="connsiteX33" fmla="*/ 388778 w 1359639"/>
                                                                                          <a:gd name="connsiteY33" fmla="*/ 37820 h 3037503"/>
                                                                                          <a:gd name="connsiteX34" fmla="*/ 513353 w 1359639"/>
                                                                                          <a:gd name="connsiteY34" fmla="*/ 220383 h 3037503"/>
                                                                                          <a:gd name="connsiteX35" fmla="*/ 583494 w 1359639"/>
                                                                                          <a:gd name="connsiteY35" fmla="*/ 258124 h 3037503"/>
                                                                                          <a:gd name="connsiteX36" fmla="*/ 627522 w 1359639"/>
                                                                                          <a:gd name="connsiteY36" fmla="*/ 310076 h 3037503"/>
                                                                                          <a:gd name="connsiteX37" fmla="*/ 696420 w 1359639"/>
                                                                                          <a:gd name="connsiteY37" fmla="*/ 372934 h 3037503"/>
                                                                                          <a:gd name="connsiteX38" fmla="*/ 722406 w 1359639"/>
                                                                                          <a:gd name="connsiteY38" fmla="*/ 352200 h 3037503"/>
                                                                                          <a:gd name="connsiteX39" fmla="*/ 819508 w 1359639"/>
                                                                                          <a:gd name="connsiteY39" fmla="*/ 413371 h 3037503"/>
                                                                                          <a:gd name="connsiteX40" fmla="*/ 841342 w 1359639"/>
                                                                                          <a:gd name="connsiteY40" fmla="*/ 422789 h 3037503"/>
                                                                                          <a:gd name="connsiteX41" fmla="*/ 836489 w 1359639"/>
                                                                                          <a:gd name="connsiteY41" fmla="*/ 426073 h 3037503"/>
                                                                                          <a:gd name="connsiteX42" fmla="*/ 851615 w 1359639"/>
                                                                                          <a:gd name="connsiteY42" fmla="*/ 429020 h 3037503"/>
                                                                                          <a:gd name="connsiteX43" fmla="*/ 849651 w 1359639"/>
                                                                                          <a:gd name="connsiteY43" fmla="*/ 432308 h 3037503"/>
                                                                                          <a:gd name="connsiteX44" fmla="*/ 861049 w 1359639"/>
                                                                                          <a:gd name="connsiteY44" fmla="*/ 430185 h 3037503"/>
                                                                                          <a:gd name="connsiteX45" fmla="*/ 858558 w 1359639"/>
                                                                                          <a:gd name="connsiteY45" fmla="*/ 417961 h 3037503"/>
                                                                                          <a:gd name="connsiteX46" fmla="*/ 866982 w 1359639"/>
                                                                                          <a:gd name="connsiteY46" fmla="*/ 418021 h 3037503"/>
                                                                                          <a:gd name="connsiteX47" fmla="*/ 710002 w 1359639"/>
                                                                                          <a:gd name="connsiteY47" fmla="*/ 193396 h 3037503"/>
                                                                                          <a:gd name="connsiteX48" fmla="*/ 690594 w 1359639"/>
                                                                                          <a:gd name="connsiteY48" fmla="*/ 186251 h 3037503"/>
                                                                                          <a:gd name="connsiteX49" fmla="*/ 673613 w 1359639"/>
                                                                                          <a:gd name="connsiteY49" fmla="*/ 171964 h 3037503"/>
                                                                                          <a:gd name="connsiteX50" fmla="*/ 663910 w 1359639"/>
                                                                                          <a:gd name="connsiteY50" fmla="*/ 152914 h 3037503"/>
                                                                                          <a:gd name="connsiteX51" fmla="*/ 649160 w 1359639"/>
                                                                                          <a:gd name="connsiteY51" fmla="*/ 104652 h 3037503"/>
                                                                                          <a:gd name="connsiteX52" fmla="*/ 676037 w 1359639"/>
                                                                                          <a:gd name="connsiteY52" fmla="*/ 110053 h 3037503"/>
                                                                                          <a:gd name="connsiteX53" fmla="*/ 693020 w 1359639"/>
                                                                                          <a:gd name="connsiteY53" fmla="*/ 129101 h 3037503"/>
                                                                                          <a:gd name="connsiteX54" fmla="*/ 773071 w 1359639"/>
                                                                                          <a:gd name="connsiteY54" fmla="*/ 195776 h 3037503"/>
                                                                                          <a:gd name="connsiteX55" fmla="*/ 872529 w 1359639"/>
                                                                                          <a:gd name="connsiteY55" fmla="*/ 255308 h 3037503"/>
                                                                                          <a:gd name="connsiteX56" fmla="*/ 901640 w 1359639"/>
                                                                                          <a:gd name="connsiteY56" fmla="*/ 260070 h 3037503"/>
                                                                                          <a:gd name="connsiteX57" fmla="*/ 953204 w 1359639"/>
                                                                                          <a:gd name="connsiteY57" fmla="*/ 347058 h 3037503"/>
                                                                                          <a:gd name="connsiteX58" fmla="*/ 983233 w 1359639"/>
                                                                                          <a:gd name="connsiteY58" fmla="*/ 398658 h 3037503"/>
                                                                                          <a:gd name="connsiteX59" fmla="*/ 1010489 w 1359639"/>
                                                                                          <a:gd name="connsiteY59" fmla="*/ 444855 h 3037503"/>
                                                                                          <a:gd name="connsiteX60" fmla="*/ 1042115 w 1359639"/>
                                                                                          <a:gd name="connsiteY60" fmla="*/ 525183 h 3037503"/>
                                                                                          <a:gd name="connsiteX61" fmla="*/ 1073865 w 1359639"/>
                                                                                          <a:gd name="connsiteY61" fmla="*/ 544233 h 3037503"/>
                                                                                          <a:gd name="connsiteX62" fmla="*/ 1144837 w 1359639"/>
                                                                                          <a:gd name="connsiteY62" fmla="*/ 642403 h 3037503"/>
                                                                                          <a:gd name="connsiteX63" fmla="*/ 1194799 w 1359639"/>
                                                                                          <a:gd name="connsiteY63" fmla="*/ 679567 h 3037503"/>
                                                                                          <a:gd name="connsiteX64" fmla="*/ 1213565 w 1359639"/>
                                                                                          <a:gd name="connsiteY64" fmla="*/ 722033 h 3037503"/>
                                                                                          <a:gd name="connsiteX65" fmla="*/ 1213565 w 1359639"/>
                                                                                          <a:gd name="connsiteY65" fmla="*/ 791883 h 3037503"/>
                                                                                          <a:gd name="connsiteX66" fmla="*/ 1213565 w 1359639"/>
                                                                                          <a:gd name="connsiteY66" fmla="*/ 944283 h 3037503"/>
                                                                                          <a:gd name="connsiteX67" fmla="*/ 1219915 w 1359639"/>
                                                                                          <a:gd name="connsiteY67" fmla="*/ 1058583 h 3037503"/>
                                                                                          <a:gd name="connsiteX68" fmla="*/ 1207215 w 1359639"/>
                                                                                          <a:gd name="connsiteY68" fmla="*/ 1096683 h 3037503"/>
                                                                                          <a:gd name="connsiteX69" fmla="*/ 1004015 w 1359639"/>
                                                                                          <a:gd name="connsiteY69" fmla="*/ 1122083 h 3037503"/>
                                                                                          <a:gd name="connsiteX70" fmla="*/ 902415 w 1359639"/>
                                                                                          <a:gd name="connsiteY70" fmla="*/ 1122083 h 3037503"/>
                                                                                          <a:gd name="connsiteX71" fmla="*/ 794465 w 1359639"/>
                                                                                          <a:gd name="connsiteY71" fmla="*/ 1122083 h 3037503"/>
                                                                                          <a:gd name="connsiteX72" fmla="*/ 737315 w 1359639"/>
                                                                                          <a:gd name="connsiteY72" fmla="*/ 1141133 h 3037503"/>
                                                                                          <a:gd name="connsiteX73" fmla="*/ 724615 w 1359639"/>
                                                                                          <a:gd name="connsiteY73" fmla="*/ 1191933 h 3037503"/>
                                                                                          <a:gd name="connsiteX74" fmla="*/ 724615 w 1359639"/>
                                                                                          <a:gd name="connsiteY74" fmla="*/ 1255433 h 3037503"/>
                                                                                          <a:gd name="connsiteX75" fmla="*/ 724615 w 1359639"/>
                                                                                          <a:gd name="connsiteY75" fmla="*/ 1331633 h 3037503"/>
                                                                                          <a:gd name="connsiteX76" fmla="*/ 743665 w 1359639"/>
                                                                                          <a:gd name="connsiteY76" fmla="*/ 1388783 h 3037503"/>
                                                                                          <a:gd name="connsiteX77" fmla="*/ 756365 w 1359639"/>
                                                                                          <a:gd name="connsiteY77" fmla="*/ 1414183 h 3037503"/>
                                                                                          <a:gd name="connsiteX78" fmla="*/ 767211 w 1359639"/>
                                                                                          <a:gd name="connsiteY78" fmla="*/ 1433233 h 3037503"/>
                                                                                          <a:gd name="connsiteX79" fmla="*/ 770778 w 1359639"/>
                                                                                          <a:gd name="connsiteY79" fmla="*/ 1447520 h 3037503"/>
                                                                                          <a:gd name="connsiteX80" fmla="*/ 759005 w 1359639"/>
                                                                                          <a:gd name="connsiteY80" fmla="*/ 1449108 h 3037503"/>
                                                                                          <a:gd name="connsiteX81" fmla="*/ 759361 w 1359639"/>
                                                                                          <a:gd name="connsiteY81" fmla="*/ 1458633 h 3037503"/>
                                                                                          <a:gd name="connsiteX82" fmla="*/ 769065 w 1359639"/>
                                                                                          <a:gd name="connsiteY82" fmla="*/ 1484033 h 3037503"/>
                                                                                          <a:gd name="connsiteX83" fmla="*/ 769065 w 1359639"/>
                                                                                          <a:gd name="connsiteY83" fmla="*/ 1484033 h 3037503"/>
                                                                                          <a:gd name="connsiteX84" fmla="*/ 769065 w 1359639"/>
                                                                                          <a:gd name="connsiteY84" fmla="*/ 1522133 h 3037503"/>
                                                                                          <a:gd name="connsiteX85" fmla="*/ 686515 w 1359639"/>
                                                                                          <a:gd name="connsiteY85" fmla="*/ 1484033 h 3037503"/>
                                                                                          <a:gd name="connsiteX86" fmla="*/ 591265 w 1359639"/>
                                                                                          <a:gd name="connsiteY86" fmla="*/ 1534833 h 3037503"/>
                                                                                          <a:gd name="connsiteX87" fmla="*/ 483315 w 1359639"/>
                                                                                          <a:gd name="connsiteY87" fmla="*/ 1693583 h 3037503"/>
                                                                                          <a:gd name="connsiteX88" fmla="*/ 476965 w 1359639"/>
                                                                                          <a:gd name="connsiteY88" fmla="*/ 1807883 h 3037503"/>
                                                                                          <a:gd name="connsiteX89" fmla="*/ 502365 w 1359639"/>
                                                                                          <a:gd name="connsiteY89" fmla="*/ 1928533 h 3037503"/>
                                                                                          <a:gd name="connsiteX90" fmla="*/ 502365 w 1359639"/>
                                                                                          <a:gd name="connsiteY90" fmla="*/ 2068233 h 3037503"/>
                                                                                          <a:gd name="connsiteX91" fmla="*/ 502365 w 1359639"/>
                                                                                          <a:gd name="connsiteY91" fmla="*/ 2246033 h 3037503"/>
                                                                                          <a:gd name="connsiteX92" fmla="*/ 502365 w 1359639"/>
                                                                                          <a:gd name="connsiteY92" fmla="*/ 2404783 h 3037503"/>
                                                                                          <a:gd name="connsiteX93" fmla="*/ 502365 w 1359639"/>
                                                                                          <a:gd name="connsiteY93" fmla="*/ 2538133 h 3037503"/>
                                                                                          <a:gd name="connsiteX94" fmla="*/ 515065 w 1359639"/>
                                                                                          <a:gd name="connsiteY94" fmla="*/ 2627033 h 3037503"/>
                                                                                          <a:gd name="connsiteX95" fmla="*/ 584915 w 1359639"/>
                                                                                          <a:gd name="connsiteY95" fmla="*/ 2639733 h 3037503"/>
                                                                                          <a:gd name="connsiteX96" fmla="*/ 661115 w 1359639"/>
                                                                                          <a:gd name="connsiteY96" fmla="*/ 2614333 h 3037503"/>
                                                                                          <a:gd name="connsiteX97" fmla="*/ 699215 w 1359639"/>
                                                                                          <a:gd name="connsiteY97" fmla="*/ 2563533 h 3037503"/>
                                                                                          <a:gd name="connsiteX98" fmla="*/ 712153 w 1359639"/>
                                                                                          <a:gd name="connsiteY98" fmla="*/ 2550833 h 3037503"/>
                                                                                          <a:gd name="connsiteX99" fmla="*/ 765267 w 1359639"/>
                                                                                          <a:gd name="connsiteY99" fmla="*/ 2580732 h 3037503"/>
                                                                                          <a:gd name="connsiteX100" fmla="*/ 817242 w 1359639"/>
                                                                                          <a:gd name="connsiteY100" fmla="*/ 2607780 h 3037503"/>
                                                                                          <a:gd name="connsiteX101" fmla="*/ 824216 w 1359639"/>
                                                                                          <a:gd name="connsiteY101" fmla="*/ 2614143 h 3037503"/>
                                                                                          <a:gd name="connsiteX102" fmla="*/ 832565 w 1359639"/>
                                                                                          <a:gd name="connsiteY102" fmla="*/ 2595283 h 3037503"/>
                                                                                          <a:gd name="connsiteX103" fmla="*/ 837729 w 1359639"/>
                                                                                          <a:gd name="connsiteY103" fmla="*/ 2583922 h 3037503"/>
                                                                                          <a:gd name="connsiteX104" fmla="*/ 889879 w 1359639"/>
                                                                                          <a:gd name="connsiteY104" fmla="*/ 2604563 h 3037503"/>
                                                                                          <a:gd name="connsiteX105" fmla="*/ 1017817 w 1359639"/>
                                                                                          <a:gd name="connsiteY105" fmla="*/ 2697645 h 3037503"/>
                                                                                          <a:gd name="connsiteX106" fmla="*/ 1051294 w 1359639"/>
                                                                                          <a:gd name="connsiteY106" fmla="*/ 2717861 h 3037503"/>
                                                                                          <a:gd name="connsiteX107" fmla="*/ 1041684 w 1359639"/>
                                                                                          <a:gd name="connsiteY107" fmla="*/ 2666593 h 3037503"/>
                                                                                          <a:gd name="connsiteX108" fmla="*/ 1023065 w 1359639"/>
                                                                                          <a:gd name="connsiteY108" fmla="*/ 2627033 h 3037503"/>
                                                                                          <a:gd name="connsiteX109" fmla="*/ 1024311 w 1359639"/>
                                                                                          <a:gd name="connsiteY109" fmla="*/ 2613167 h 3037503"/>
                                                                                          <a:gd name="connsiteX110" fmla="*/ 1067093 w 1359639"/>
                                                                                          <a:gd name="connsiteY110" fmla="*/ 2619904 h 3037503"/>
                                                                                          <a:gd name="connsiteX111" fmla="*/ 1164990 w 1359639"/>
                                                                                          <a:gd name="connsiteY111" fmla="*/ 2662234 h 3037503"/>
                                                                                          <a:gd name="connsiteX112" fmla="*/ 1242691 w 1359639"/>
                                                                                          <a:gd name="connsiteY112" fmla="*/ 2715730 h 3037503"/>
                                                                                          <a:gd name="connsiteX113" fmla="*/ 1284224 w 1359639"/>
                                                                                          <a:gd name="connsiteY113" fmla="*/ 2793908 h 3037503"/>
                                                                                          <a:gd name="connsiteX114" fmla="*/ 1355232 w 1359639"/>
                                                                                          <a:gd name="connsiteY114" fmla="*/ 3027990 h 3037503"/>
                                                                                          <a:gd name="connsiteX0" fmla="*/ 1355232 w 1359639"/>
                                                                                          <a:gd name="connsiteY0" fmla="*/ 3027990 h 3037503"/>
                                                                                          <a:gd name="connsiteX1" fmla="*/ 1145187 w 1359639"/>
                                                                                          <a:gd name="connsiteY1" fmla="*/ 2917666 h 3037503"/>
                                                                                          <a:gd name="connsiteX2" fmla="*/ 1035294 w 1359639"/>
                                                                                          <a:gd name="connsiteY2" fmla="*/ 2872671 h 3037503"/>
                                                                                          <a:gd name="connsiteX3" fmla="*/ 1016715 w 1359639"/>
                                                                                          <a:gd name="connsiteY3" fmla="*/ 2900083 h 3037503"/>
                                                                                          <a:gd name="connsiteX4" fmla="*/ 1027418 w 1359639"/>
                                                                                          <a:gd name="connsiteY4" fmla="*/ 2908455 h 3037503"/>
                                                                                          <a:gd name="connsiteX5" fmla="*/ 1022566 w 1359639"/>
                                                                                          <a:gd name="connsiteY5" fmla="*/ 2896549 h 3037503"/>
                                                                                          <a:gd name="connsiteX6" fmla="*/ 1034618 w 1359639"/>
                                                                                          <a:gd name="connsiteY6" fmla="*/ 2947198 h 3037503"/>
                                                                                          <a:gd name="connsiteX7" fmla="*/ 1042115 w 1359639"/>
                                                                                          <a:gd name="connsiteY7" fmla="*/ 3036608 h 3037503"/>
                                                                                          <a:gd name="connsiteX8" fmla="*/ 788115 w 1359639"/>
                                                                                          <a:gd name="connsiteY8" fmla="*/ 2887383 h 3037503"/>
                                                                                          <a:gd name="connsiteX9" fmla="*/ 391418 w 1359639"/>
                                                                                          <a:gd name="connsiteY9" fmla="*/ 2654021 h 3037503"/>
                                                                                          <a:gd name="connsiteX10" fmla="*/ 387367 w 1359639"/>
                                                                                          <a:gd name="connsiteY10" fmla="*/ 2688945 h 3037503"/>
                                                                                          <a:gd name="connsiteX11" fmla="*/ 349965 w 1359639"/>
                                                                                          <a:gd name="connsiteY11" fmla="*/ 2728633 h 3037503"/>
                                                                                          <a:gd name="connsiteX12" fmla="*/ 51515 w 1359639"/>
                                                                                          <a:gd name="connsiteY12" fmla="*/ 2595283 h 3037503"/>
                                                                                          <a:gd name="connsiteX13" fmla="*/ 38815 w 1359639"/>
                                                                                          <a:gd name="connsiteY13" fmla="*/ 2557183 h 3037503"/>
                                                                                          <a:gd name="connsiteX14" fmla="*/ 42921 w 1359639"/>
                                                                                          <a:gd name="connsiteY14" fmla="*/ 2512733 h 3037503"/>
                                                                                          <a:gd name="connsiteX15" fmla="*/ 48837 w 1359639"/>
                                                                                          <a:gd name="connsiteY15" fmla="*/ 2476284 h 3037503"/>
                                                                                          <a:gd name="connsiteX16" fmla="*/ 115015 w 1359639"/>
                                                                                          <a:gd name="connsiteY16" fmla="*/ 2284133 h 3037503"/>
                                                                                          <a:gd name="connsiteX17" fmla="*/ 216615 w 1359639"/>
                                                                                          <a:gd name="connsiteY17" fmla="*/ 1941233 h 3037503"/>
                                                                                          <a:gd name="connsiteX18" fmla="*/ 273765 w 1359639"/>
                                                                                          <a:gd name="connsiteY18" fmla="*/ 1801533 h 3037503"/>
                                                                                          <a:gd name="connsiteX19" fmla="*/ 254715 w 1359639"/>
                                                                                          <a:gd name="connsiteY19" fmla="*/ 1680883 h 3037503"/>
                                                                                          <a:gd name="connsiteX20" fmla="*/ 203915 w 1359639"/>
                                                                                          <a:gd name="connsiteY20" fmla="*/ 1611033 h 3037503"/>
                                                                                          <a:gd name="connsiteX21" fmla="*/ 64215 w 1359639"/>
                                                                                          <a:gd name="connsiteY21" fmla="*/ 1522133 h 3037503"/>
                                                                                          <a:gd name="connsiteX22" fmla="*/ 26115 w 1359639"/>
                                                                                          <a:gd name="connsiteY22" fmla="*/ 1464983 h 3037503"/>
                                                                                          <a:gd name="connsiteX23" fmla="*/ 715 w 1359639"/>
                                                                                          <a:gd name="connsiteY23" fmla="*/ 1420533 h 3037503"/>
                                                                                          <a:gd name="connsiteX24" fmla="*/ 13415 w 1359639"/>
                                                                                          <a:gd name="connsiteY24" fmla="*/ 1363383 h 3037503"/>
                                                                                          <a:gd name="connsiteX25" fmla="*/ 76915 w 1359639"/>
                                                                                          <a:gd name="connsiteY25" fmla="*/ 1318933 h 3037503"/>
                                                                                          <a:gd name="connsiteX26" fmla="*/ 274878 w 1359639"/>
                                                                                          <a:gd name="connsiteY26" fmla="*/ 1130525 h 3037503"/>
                                                                                          <a:gd name="connsiteX27" fmla="*/ 330916 w 1359639"/>
                                                                                          <a:gd name="connsiteY27" fmla="*/ 697698 h 3037503"/>
                                                                                          <a:gd name="connsiteX28" fmla="*/ 363633 w 1359639"/>
                                                                                          <a:gd name="connsiteY28" fmla="*/ 367498 h 3037503"/>
                                                                                          <a:gd name="connsiteX29" fmla="*/ 303497 w 1359639"/>
                                                                                          <a:gd name="connsiteY29" fmla="*/ 228517 h 3037503"/>
                                                                                          <a:gd name="connsiteX30" fmla="*/ 220211 w 1359639"/>
                                                                                          <a:gd name="connsiteY30" fmla="*/ 137327 h 3037503"/>
                                                                                          <a:gd name="connsiteX31" fmla="*/ 237875 w 1359639"/>
                                                                                          <a:gd name="connsiteY31" fmla="*/ 99697 h 3037503"/>
                                                                                          <a:gd name="connsiteX32" fmla="*/ 331363 w 1359639"/>
                                                                                          <a:gd name="connsiteY32" fmla="*/ 0 h 3037503"/>
                                                                                          <a:gd name="connsiteX33" fmla="*/ 388778 w 1359639"/>
                                                                                          <a:gd name="connsiteY33" fmla="*/ 37820 h 3037503"/>
                                                                                          <a:gd name="connsiteX34" fmla="*/ 513353 w 1359639"/>
                                                                                          <a:gd name="connsiteY34" fmla="*/ 220383 h 3037503"/>
                                                                                          <a:gd name="connsiteX35" fmla="*/ 583494 w 1359639"/>
                                                                                          <a:gd name="connsiteY35" fmla="*/ 258124 h 3037503"/>
                                                                                          <a:gd name="connsiteX36" fmla="*/ 627522 w 1359639"/>
                                                                                          <a:gd name="connsiteY36" fmla="*/ 310076 h 3037503"/>
                                                                                          <a:gd name="connsiteX37" fmla="*/ 696420 w 1359639"/>
                                                                                          <a:gd name="connsiteY37" fmla="*/ 372934 h 3037503"/>
                                                                                          <a:gd name="connsiteX38" fmla="*/ 722406 w 1359639"/>
                                                                                          <a:gd name="connsiteY38" fmla="*/ 352200 h 3037503"/>
                                                                                          <a:gd name="connsiteX39" fmla="*/ 819508 w 1359639"/>
                                                                                          <a:gd name="connsiteY39" fmla="*/ 413371 h 3037503"/>
                                                                                          <a:gd name="connsiteX40" fmla="*/ 841342 w 1359639"/>
                                                                                          <a:gd name="connsiteY40" fmla="*/ 422789 h 3037503"/>
                                                                                          <a:gd name="connsiteX41" fmla="*/ 836489 w 1359639"/>
                                                                                          <a:gd name="connsiteY41" fmla="*/ 426073 h 3037503"/>
                                                                                          <a:gd name="connsiteX42" fmla="*/ 851615 w 1359639"/>
                                                                                          <a:gd name="connsiteY42" fmla="*/ 429020 h 3037503"/>
                                                                                          <a:gd name="connsiteX43" fmla="*/ 849651 w 1359639"/>
                                                                                          <a:gd name="connsiteY43" fmla="*/ 432308 h 3037503"/>
                                                                                          <a:gd name="connsiteX44" fmla="*/ 861049 w 1359639"/>
                                                                                          <a:gd name="connsiteY44" fmla="*/ 430185 h 3037503"/>
                                                                                          <a:gd name="connsiteX45" fmla="*/ 858558 w 1359639"/>
                                                                                          <a:gd name="connsiteY45" fmla="*/ 417961 h 3037503"/>
                                                                                          <a:gd name="connsiteX46" fmla="*/ 866982 w 1359639"/>
                                                                                          <a:gd name="connsiteY46" fmla="*/ 418021 h 3037503"/>
                                                                                          <a:gd name="connsiteX47" fmla="*/ 710002 w 1359639"/>
                                                                                          <a:gd name="connsiteY47" fmla="*/ 193396 h 3037503"/>
                                                                                          <a:gd name="connsiteX48" fmla="*/ 690594 w 1359639"/>
                                                                                          <a:gd name="connsiteY48" fmla="*/ 186251 h 3037503"/>
                                                                                          <a:gd name="connsiteX49" fmla="*/ 673613 w 1359639"/>
                                                                                          <a:gd name="connsiteY49" fmla="*/ 171964 h 3037503"/>
                                                                                          <a:gd name="connsiteX50" fmla="*/ 663910 w 1359639"/>
                                                                                          <a:gd name="connsiteY50" fmla="*/ 152914 h 3037503"/>
                                                                                          <a:gd name="connsiteX51" fmla="*/ 649160 w 1359639"/>
                                                                                          <a:gd name="connsiteY51" fmla="*/ 104652 h 3037503"/>
                                                                                          <a:gd name="connsiteX52" fmla="*/ 676037 w 1359639"/>
                                                                                          <a:gd name="connsiteY52" fmla="*/ 110053 h 3037503"/>
                                                                                          <a:gd name="connsiteX53" fmla="*/ 693020 w 1359639"/>
                                                                                          <a:gd name="connsiteY53" fmla="*/ 129101 h 3037503"/>
                                                                                          <a:gd name="connsiteX54" fmla="*/ 773071 w 1359639"/>
                                                                                          <a:gd name="connsiteY54" fmla="*/ 195776 h 3037503"/>
                                                                                          <a:gd name="connsiteX55" fmla="*/ 872529 w 1359639"/>
                                                                                          <a:gd name="connsiteY55" fmla="*/ 255308 h 3037503"/>
                                                                                          <a:gd name="connsiteX56" fmla="*/ 901640 w 1359639"/>
                                                                                          <a:gd name="connsiteY56" fmla="*/ 260070 h 3037503"/>
                                                                                          <a:gd name="connsiteX57" fmla="*/ 953204 w 1359639"/>
                                                                                          <a:gd name="connsiteY57" fmla="*/ 347058 h 3037503"/>
                                                                                          <a:gd name="connsiteX58" fmla="*/ 983233 w 1359639"/>
                                                                                          <a:gd name="connsiteY58" fmla="*/ 398658 h 3037503"/>
                                                                                          <a:gd name="connsiteX59" fmla="*/ 1010489 w 1359639"/>
                                                                                          <a:gd name="connsiteY59" fmla="*/ 444855 h 3037503"/>
                                                                                          <a:gd name="connsiteX60" fmla="*/ 1042115 w 1359639"/>
                                                                                          <a:gd name="connsiteY60" fmla="*/ 525183 h 3037503"/>
                                                                                          <a:gd name="connsiteX61" fmla="*/ 1073865 w 1359639"/>
                                                                                          <a:gd name="connsiteY61" fmla="*/ 544233 h 3037503"/>
                                                                                          <a:gd name="connsiteX62" fmla="*/ 1144837 w 1359639"/>
                                                                                          <a:gd name="connsiteY62" fmla="*/ 642403 h 3037503"/>
                                                                                          <a:gd name="connsiteX63" fmla="*/ 1194799 w 1359639"/>
                                                                                          <a:gd name="connsiteY63" fmla="*/ 679567 h 3037503"/>
                                                                                          <a:gd name="connsiteX64" fmla="*/ 1213565 w 1359639"/>
                                                                                          <a:gd name="connsiteY64" fmla="*/ 722033 h 3037503"/>
                                                                                          <a:gd name="connsiteX65" fmla="*/ 1213565 w 1359639"/>
                                                                                          <a:gd name="connsiteY65" fmla="*/ 791883 h 3037503"/>
                                                                                          <a:gd name="connsiteX66" fmla="*/ 1213565 w 1359639"/>
                                                                                          <a:gd name="connsiteY66" fmla="*/ 944283 h 3037503"/>
                                                                                          <a:gd name="connsiteX67" fmla="*/ 1219915 w 1359639"/>
                                                                                          <a:gd name="connsiteY67" fmla="*/ 1058583 h 3037503"/>
                                                                                          <a:gd name="connsiteX68" fmla="*/ 1207215 w 1359639"/>
                                                                                          <a:gd name="connsiteY68" fmla="*/ 1096683 h 3037503"/>
                                                                                          <a:gd name="connsiteX69" fmla="*/ 1004015 w 1359639"/>
                                                                                          <a:gd name="connsiteY69" fmla="*/ 1122083 h 3037503"/>
                                                                                          <a:gd name="connsiteX70" fmla="*/ 902415 w 1359639"/>
                                                                                          <a:gd name="connsiteY70" fmla="*/ 1122083 h 3037503"/>
                                                                                          <a:gd name="connsiteX71" fmla="*/ 794465 w 1359639"/>
                                                                                          <a:gd name="connsiteY71" fmla="*/ 1122083 h 3037503"/>
                                                                                          <a:gd name="connsiteX72" fmla="*/ 737315 w 1359639"/>
                                                                                          <a:gd name="connsiteY72" fmla="*/ 1141133 h 3037503"/>
                                                                                          <a:gd name="connsiteX73" fmla="*/ 724615 w 1359639"/>
                                                                                          <a:gd name="connsiteY73" fmla="*/ 1191933 h 3037503"/>
                                                                                          <a:gd name="connsiteX74" fmla="*/ 724615 w 1359639"/>
                                                                                          <a:gd name="connsiteY74" fmla="*/ 1255433 h 3037503"/>
                                                                                          <a:gd name="connsiteX75" fmla="*/ 724615 w 1359639"/>
                                                                                          <a:gd name="connsiteY75" fmla="*/ 1331633 h 3037503"/>
                                                                                          <a:gd name="connsiteX76" fmla="*/ 743665 w 1359639"/>
                                                                                          <a:gd name="connsiteY76" fmla="*/ 1388783 h 3037503"/>
                                                                                          <a:gd name="connsiteX77" fmla="*/ 756365 w 1359639"/>
                                                                                          <a:gd name="connsiteY77" fmla="*/ 1414183 h 3037503"/>
                                                                                          <a:gd name="connsiteX78" fmla="*/ 767211 w 1359639"/>
                                                                                          <a:gd name="connsiteY78" fmla="*/ 1433233 h 3037503"/>
                                                                                          <a:gd name="connsiteX79" fmla="*/ 770778 w 1359639"/>
                                                                                          <a:gd name="connsiteY79" fmla="*/ 1447520 h 3037503"/>
                                                                                          <a:gd name="connsiteX80" fmla="*/ 759005 w 1359639"/>
                                                                                          <a:gd name="connsiteY80" fmla="*/ 1449108 h 3037503"/>
                                                                                          <a:gd name="connsiteX81" fmla="*/ 759361 w 1359639"/>
                                                                                          <a:gd name="connsiteY81" fmla="*/ 1458633 h 3037503"/>
                                                                                          <a:gd name="connsiteX82" fmla="*/ 769065 w 1359639"/>
                                                                                          <a:gd name="connsiteY82" fmla="*/ 1484033 h 3037503"/>
                                                                                          <a:gd name="connsiteX83" fmla="*/ 769065 w 1359639"/>
                                                                                          <a:gd name="connsiteY83" fmla="*/ 1484033 h 3037503"/>
                                                                                          <a:gd name="connsiteX84" fmla="*/ 769065 w 1359639"/>
                                                                                          <a:gd name="connsiteY84" fmla="*/ 1522133 h 3037503"/>
                                                                                          <a:gd name="connsiteX85" fmla="*/ 686515 w 1359639"/>
                                                                                          <a:gd name="connsiteY85" fmla="*/ 1484033 h 3037503"/>
                                                                                          <a:gd name="connsiteX86" fmla="*/ 591265 w 1359639"/>
                                                                                          <a:gd name="connsiteY86" fmla="*/ 1534833 h 3037503"/>
                                                                                          <a:gd name="connsiteX87" fmla="*/ 483315 w 1359639"/>
                                                                                          <a:gd name="connsiteY87" fmla="*/ 1693583 h 3037503"/>
                                                                                          <a:gd name="connsiteX88" fmla="*/ 476965 w 1359639"/>
                                                                                          <a:gd name="connsiteY88" fmla="*/ 1807883 h 3037503"/>
                                                                                          <a:gd name="connsiteX89" fmla="*/ 502365 w 1359639"/>
                                                                                          <a:gd name="connsiteY89" fmla="*/ 1928533 h 3037503"/>
                                                                                          <a:gd name="connsiteX90" fmla="*/ 502365 w 1359639"/>
                                                                                          <a:gd name="connsiteY90" fmla="*/ 2068233 h 3037503"/>
                                                                                          <a:gd name="connsiteX91" fmla="*/ 502365 w 1359639"/>
                                                                                          <a:gd name="connsiteY91" fmla="*/ 2246033 h 3037503"/>
                                                                                          <a:gd name="connsiteX92" fmla="*/ 502365 w 1359639"/>
                                                                                          <a:gd name="connsiteY92" fmla="*/ 2404783 h 3037503"/>
                                                                                          <a:gd name="connsiteX93" fmla="*/ 502365 w 1359639"/>
                                                                                          <a:gd name="connsiteY93" fmla="*/ 2538133 h 3037503"/>
                                                                                          <a:gd name="connsiteX94" fmla="*/ 515065 w 1359639"/>
                                                                                          <a:gd name="connsiteY94" fmla="*/ 2627033 h 3037503"/>
                                                                                          <a:gd name="connsiteX95" fmla="*/ 584915 w 1359639"/>
                                                                                          <a:gd name="connsiteY95" fmla="*/ 2639733 h 3037503"/>
                                                                                          <a:gd name="connsiteX96" fmla="*/ 661115 w 1359639"/>
                                                                                          <a:gd name="connsiteY96" fmla="*/ 2614333 h 3037503"/>
                                                                                          <a:gd name="connsiteX97" fmla="*/ 699215 w 1359639"/>
                                                                                          <a:gd name="connsiteY97" fmla="*/ 2563533 h 3037503"/>
                                                                                          <a:gd name="connsiteX98" fmla="*/ 712153 w 1359639"/>
                                                                                          <a:gd name="connsiteY98" fmla="*/ 2550833 h 3037503"/>
                                                                                          <a:gd name="connsiteX99" fmla="*/ 765267 w 1359639"/>
                                                                                          <a:gd name="connsiteY99" fmla="*/ 2580732 h 3037503"/>
                                                                                          <a:gd name="connsiteX100" fmla="*/ 817242 w 1359639"/>
                                                                                          <a:gd name="connsiteY100" fmla="*/ 2607780 h 3037503"/>
                                                                                          <a:gd name="connsiteX101" fmla="*/ 824216 w 1359639"/>
                                                                                          <a:gd name="connsiteY101" fmla="*/ 2614143 h 3037503"/>
                                                                                          <a:gd name="connsiteX102" fmla="*/ 832565 w 1359639"/>
                                                                                          <a:gd name="connsiteY102" fmla="*/ 2595283 h 3037503"/>
                                                                                          <a:gd name="connsiteX103" fmla="*/ 837729 w 1359639"/>
                                                                                          <a:gd name="connsiteY103" fmla="*/ 2583922 h 3037503"/>
                                                                                          <a:gd name="connsiteX104" fmla="*/ 889879 w 1359639"/>
                                                                                          <a:gd name="connsiteY104" fmla="*/ 2604563 h 3037503"/>
                                                                                          <a:gd name="connsiteX105" fmla="*/ 1017817 w 1359639"/>
                                                                                          <a:gd name="connsiteY105" fmla="*/ 2697645 h 3037503"/>
                                                                                          <a:gd name="connsiteX106" fmla="*/ 1051294 w 1359639"/>
                                                                                          <a:gd name="connsiteY106" fmla="*/ 2717861 h 3037503"/>
                                                                                          <a:gd name="connsiteX107" fmla="*/ 1041684 w 1359639"/>
                                                                                          <a:gd name="connsiteY107" fmla="*/ 2666593 h 3037503"/>
                                                                                          <a:gd name="connsiteX108" fmla="*/ 1023065 w 1359639"/>
                                                                                          <a:gd name="connsiteY108" fmla="*/ 2627033 h 3037503"/>
                                                                                          <a:gd name="connsiteX109" fmla="*/ 1024311 w 1359639"/>
                                                                                          <a:gd name="connsiteY109" fmla="*/ 2613167 h 3037503"/>
                                                                                          <a:gd name="connsiteX110" fmla="*/ 1067093 w 1359639"/>
                                                                                          <a:gd name="connsiteY110" fmla="*/ 2619904 h 3037503"/>
                                                                                          <a:gd name="connsiteX111" fmla="*/ 1164990 w 1359639"/>
                                                                                          <a:gd name="connsiteY111" fmla="*/ 2662234 h 3037503"/>
                                                                                          <a:gd name="connsiteX112" fmla="*/ 1242691 w 1359639"/>
                                                                                          <a:gd name="connsiteY112" fmla="*/ 2715730 h 3037503"/>
                                                                                          <a:gd name="connsiteX113" fmla="*/ 1284224 w 1359639"/>
                                                                                          <a:gd name="connsiteY113" fmla="*/ 2793908 h 3037503"/>
                                                                                          <a:gd name="connsiteX114" fmla="*/ 1355232 w 1359639"/>
                                                                                          <a:gd name="connsiteY114" fmla="*/ 3027990 h 3037503"/>
                                                                                          <a:gd name="connsiteX0" fmla="*/ 1355232 w 1359639"/>
                                                                                          <a:gd name="connsiteY0" fmla="*/ 3027990 h 3037503"/>
                                                                                          <a:gd name="connsiteX1" fmla="*/ 1145187 w 1359639"/>
                                                                                          <a:gd name="connsiteY1" fmla="*/ 2917666 h 3037503"/>
                                                                                          <a:gd name="connsiteX2" fmla="*/ 1035294 w 1359639"/>
                                                                                          <a:gd name="connsiteY2" fmla="*/ 2872671 h 3037503"/>
                                                                                          <a:gd name="connsiteX3" fmla="*/ 1016715 w 1359639"/>
                                                                                          <a:gd name="connsiteY3" fmla="*/ 2900083 h 3037503"/>
                                                                                          <a:gd name="connsiteX4" fmla="*/ 1027418 w 1359639"/>
                                                                                          <a:gd name="connsiteY4" fmla="*/ 2908455 h 3037503"/>
                                                                                          <a:gd name="connsiteX5" fmla="*/ 1022566 w 1359639"/>
                                                                                          <a:gd name="connsiteY5" fmla="*/ 2896549 h 3037503"/>
                                                                                          <a:gd name="connsiteX6" fmla="*/ 1034618 w 1359639"/>
                                                                                          <a:gd name="connsiteY6" fmla="*/ 2947198 h 3037503"/>
                                                                                          <a:gd name="connsiteX7" fmla="*/ 1042115 w 1359639"/>
                                                                                          <a:gd name="connsiteY7" fmla="*/ 3036608 h 3037503"/>
                                                                                          <a:gd name="connsiteX8" fmla="*/ 788115 w 1359639"/>
                                                                                          <a:gd name="connsiteY8" fmla="*/ 2887383 h 3037503"/>
                                                                                          <a:gd name="connsiteX9" fmla="*/ 391418 w 1359639"/>
                                                                                          <a:gd name="connsiteY9" fmla="*/ 2654021 h 3037503"/>
                                                                                          <a:gd name="connsiteX10" fmla="*/ 387367 w 1359639"/>
                                                                                          <a:gd name="connsiteY10" fmla="*/ 2688945 h 3037503"/>
                                                                                          <a:gd name="connsiteX11" fmla="*/ 349965 w 1359639"/>
                                                                                          <a:gd name="connsiteY11" fmla="*/ 2728633 h 3037503"/>
                                                                                          <a:gd name="connsiteX12" fmla="*/ 51515 w 1359639"/>
                                                                                          <a:gd name="connsiteY12" fmla="*/ 2595283 h 3037503"/>
                                                                                          <a:gd name="connsiteX13" fmla="*/ 38815 w 1359639"/>
                                                                                          <a:gd name="connsiteY13" fmla="*/ 2557183 h 3037503"/>
                                                                                          <a:gd name="connsiteX14" fmla="*/ 42921 w 1359639"/>
                                                                                          <a:gd name="connsiteY14" fmla="*/ 2512733 h 3037503"/>
                                                                                          <a:gd name="connsiteX15" fmla="*/ 48837 w 1359639"/>
                                                                                          <a:gd name="connsiteY15" fmla="*/ 2476284 h 3037503"/>
                                                                                          <a:gd name="connsiteX16" fmla="*/ 115015 w 1359639"/>
                                                                                          <a:gd name="connsiteY16" fmla="*/ 2284133 h 3037503"/>
                                                                                          <a:gd name="connsiteX17" fmla="*/ 216615 w 1359639"/>
                                                                                          <a:gd name="connsiteY17" fmla="*/ 1941233 h 3037503"/>
                                                                                          <a:gd name="connsiteX18" fmla="*/ 273765 w 1359639"/>
                                                                                          <a:gd name="connsiteY18" fmla="*/ 1801533 h 3037503"/>
                                                                                          <a:gd name="connsiteX19" fmla="*/ 254715 w 1359639"/>
                                                                                          <a:gd name="connsiteY19" fmla="*/ 1680883 h 3037503"/>
                                                                                          <a:gd name="connsiteX20" fmla="*/ 203915 w 1359639"/>
                                                                                          <a:gd name="connsiteY20" fmla="*/ 1611033 h 3037503"/>
                                                                                          <a:gd name="connsiteX21" fmla="*/ 64215 w 1359639"/>
                                                                                          <a:gd name="connsiteY21" fmla="*/ 1522133 h 3037503"/>
                                                                                          <a:gd name="connsiteX22" fmla="*/ 26115 w 1359639"/>
                                                                                          <a:gd name="connsiteY22" fmla="*/ 1464983 h 3037503"/>
                                                                                          <a:gd name="connsiteX23" fmla="*/ 715 w 1359639"/>
                                                                                          <a:gd name="connsiteY23" fmla="*/ 1420533 h 3037503"/>
                                                                                          <a:gd name="connsiteX24" fmla="*/ 13415 w 1359639"/>
                                                                                          <a:gd name="connsiteY24" fmla="*/ 1363383 h 3037503"/>
                                                                                          <a:gd name="connsiteX25" fmla="*/ 76915 w 1359639"/>
                                                                                          <a:gd name="connsiteY25" fmla="*/ 1318933 h 3037503"/>
                                                                                          <a:gd name="connsiteX26" fmla="*/ 229110 w 1359639"/>
                                                                                          <a:gd name="connsiteY26" fmla="*/ 1043314 h 3037503"/>
                                                                                          <a:gd name="connsiteX27" fmla="*/ 330916 w 1359639"/>
                                                                                          <a:gd name="connsiteY27" fmla="*/ 697698 h 3037503"/>
                                                                                          <a:gd name="connsiteX28" fmla="*/ 363633 w 1359639"/>
                                                                                          <a:gd name="connsiteY28" fmla="*/ 367498 h 3037503"/>
                                                                                          <a:gd name="connsiteX29" fmla="*/ 303497 w 1359639"/>
                                                                                          <a:gd name="connsiteY29" fmla="*/ 228517 h 3037503"/>
                                                                                          <a:gd name="connsiteX30" fmla="*/ 220211 w 1359639"/>
                                                                                          <a:gd name="connsiteY30" fmla="*/ 137327 h 3037503"/>
                                                                                          <a:gd name="connsiteX31" fmla="*/ 237875 w 1359639"/>
                                                                                          <a:gd name="connsiteY31" fmla="*/ 99697 h 3037503"/>
                                                                                          <a:gd name="connsiteX32" fmla="*/ 331363 w 1359639"/>
                                                                                          <a:gd name="connsiteY32" fmla="*/ 0 h 3037503"/>
                                                                                          <a:gd name="connsiteX33" fmla="*/ 388778 w 1359639"/>
                                                                                          <a:gd name="connsiteY33" fmla="*/ 37820 h 3037503"/>
                                                                                          <a:gd name="connsiteX34" fmla="*/ 513353 w 1359639"/>
                                                                                          <a:gd name="connsiteY34" fmla="*/ 220383 h 3037503"/>
                                                                                          <a:gd name="connsiteX35" fmla="*/ 583494 w 1359639"/>
                                                                                          <a:gd name="connsiteY35" fmla="*/ 258124 h 3037503"/>
                                                                                          <a:gd name="connsiteX36" fmla="*/ 627522 w 1359639"/>
                                                                                          <a:gd name="connsiteY36" fmla="*/ 310076 h 3037503"/>
                                                                                          <a:gd name="connsiteX37" fmla="*/ 696420 w 1359639"/>
                                                                                          <a:gd name="connsiteY37" fmla="*/ 372934 h 3037503"/>
                                                                                          <a:gd name="connsiteX38" fmla="*/ 722406 w 1359639"/>
                                                                                          <a:gd name="connsiteY38" fmla="*/ 352200 h 3037503"/>
                                                                                          <a:gd name="connsiteX39" fmla="*/ 819508 w 1359639"/>
                                                                                          <a:gd name="connsiteY39" fmla="*/ 413371 h 3037503"/>
                                                                                          <a:gd name="connsiteX40" fmla="*/ 841342 w 1359639"/>
                                                                                          <a:gd name="connsiteY40" fmla="*/ 422789 h 3037503"/>
                                                                                          <a:gd name="connsiteX41" fmla="*/ 836489 w 1359639"/>
                                                                                          <a:gd name="connsiteY41" fmla="*/ 426073 h 3037503"/>
                                                                                          <a:gd name="connsiteX42" fmla="*/ 851615 w 1359639"/>
                                                                                          <a:gd name="connsiteY42" fmla="*/ 429020 h 3037503"/>
                                                                                          <a:gd name="connsiteX43" fmla="*/ 849651 w 1359639"/>
                                                                                          <a:gd name="connsiteY43" fmla="*/ 432308 h 3037503"/>
                                                                                          <a:gd name="connsiteX44" fmla="*/ 861049 w 1359639"/>
                                                                                          <a:gd name="connsiteY44" fmla="*/ 430185 h 3037503"/>
                                                                                          <a:gd name="connsiteX45" fmla="*/ 858558 w 1359639"/>
                                                                                          <a:gd name="connsiteY45" fmla="*/ 417961 h 3037503"/>
                                                                                          <a:gd name="connsiteX46" fmla="*/ 866982 w 1359639"/>
                                                                                          <a:gd name="connsiteY46" fmla="*/ 418021 h 3037503"/>
                                                                                          <a:gd name="connsiteX47" fmla="*/ 710002 w 1359639"/>
                                                                                          <a:gd name="connsiteY47" fmla="*/ 193396 h 3037503"/>
                                                                                          <a:gd name="connsiteX48" fmla="*/ 690594 w 1359639"/>
                                                                                          <a:gd name="connsiteY48" fmla="*/ 186251 h 3037503"/>
                                                                                          <a:gd name="connsiteX49" fmla="*/ 673613 w 1359639"/>
                                                                                          <a:gd name="connsiteY49" fmla="*/ 171964 h 3037503"/>
                                                                                          <a:gd name="connsiteX50" fmla="*/ 663910 w 1359639"/>
                                                                                          <a:gd name="connsiteY50" fmla="*/ 152914 h 3037503"/>
                                                                                          <a:gd name="connsiteX51" fmla="*/ 649160 w 1359639"/>
                                                                                          <a:gd name="connsiteY51" fmla="*/ 104652 h 3037503"/>
                                                                                          <a:gd name="connsiteX52" fmla="*/ 676037 w 1359639"/>
                                                                                          <a:gd name="connsiteY52" fmla="*/ 110053 h 3037503"/>
                                                                                          <a:gd name="connsiteX53" fmla="*/ 693020 w 1359639"/>
                                                                                          <a:gd name="connsiteY53" fmla="*/ 129101 h 3037503"/>
                                                                                          <a:gd name="connsiteX54" fmla="*/ 773071 w 1359639"/>
                                                                                          <a:gd name="connsiteY54" fmla="*/ 195776 h 3037503"/>
                                                                                          <a:gd name="connsiteX55" fmla="*/ 872529 w 1359639"/>
                                                                                          <a:gd name="connsiteY55" fmla="*/ 255308 h 3037503"/>
                                                                                          <a:gd name="connsiteX56" fmla="*/ 901640 w 1359639"/>
                                                                                          <a:gd name="connsiteY56" fmla="*/ 260070 h 3037503"/>
                                                                                          <a:gd name="connsiteX57" fmla="*/ 953204 w 1359639"/>
                                                                                          <a:gd name="connsiteY57" fmla="*/ 347058 h 3037503"/>
                                                                                          <a:gd name="connsiteX58" fmla="*/ 983233 w 1359639"/>
                                                                                          <a:gd name="connsiteY58" fmla="*/ 398658 h 3037503"/>
                                                                                          <a:gd name="connsiteX59" fmla="*/ 1010489 w 1359639"/>
                                                                                          <a:gd name="connsiteY59" fmla="*/ 444855 h 3037503"/>
                                                                                          <a:gd name="connsiteX60" fmla="*/ 1042115 w 1359639"/>
                                                                                          <a:gd name="connsiteY60" fmla="*/ 525183 h 3037503"/>
                                                                                          <a:gd name="connsiteX61" fmla="*/ 1073865 w 1359639"/>
                                                                                          <a:gd name="connsiteY61" fmla="*/ 544233 h 3037503"/>
                                                                                          <a:gd name="connsiteX62" fmla="*/ 1144837 w 1359639"/>
                                                                                          <a:gd name="connsiteY62" fmla="*/ 642403 h 3037503"/>
                                                                                          <a:gd name="connsiteX63" fmla="*/ 1194799 w 1359639"/>
                                                                                          <a:gd name="connsiteY63" fmla="*/ 679567 h 3037503"/>
                                                                                          <a:gd name="connsiteX64" fmla="*/ 1213565 w 1359639"/>
                                                                                          <a:gd name="connsiteY64" fmla="*/ 722033 h 3037503"/>
                                                                                          <a:gd name="connsiteX65" fmla="*/ 1213565 w 1359639"/>
                                                                                          <a:gd name="connsiteY65" fmla="*/ 791883 h 3037503"/>
                                                                                          <a:gd name="connsiteX66" fmla="*/ 1213565 w 1359639"/>
                                                                                          <a:gd name="connsiteY66" fmla="*/ 944283 h 3037503"/>
                                                                                          <a:gd name="connsiteX67" fmla="*/ 1219915 w 1359639"/>
                                                                                          <a:gd name="connsiteY67" fmla="*/ 1058583 h 3037503"/>
                                                                                          <a:gd name="connsiteX68" fmla="*/ 1207215 w 1359639"/>
                                                                                          <a:gd name="connsiteY68" fmla="*/ 1096683 h 3037503"/>
                                                                                          <a:gd name="connsiteX69" fmla="*/ 1004015 w 1359639"/>
                                                                                          <a:gd name="connsiteY69" fmla="*/ 1122083 h 3037503"/>
                                                                                          <a:gd name="connsiteX70" fmla="*/ 902415 w 1359639"/>
                                                                                          <a:gd name="connsiteY70" fmla="*/ 1122083 h 3037503"/>
                                                                                          <a:gd name="connsiteX71" fmla="*/ 794465 w 1359639"/>
                                                                                          <a:gd name="connsiteY71" fmla="*/ 1122083 h 3037503"/>
                                                                                          <a:gd name="connsiteX72" fmla="*/ 737315 w 1359639"/>
                                                                                          <a:gd name="connsiteY72" fmla="*/ 1141133 h 3037503"/>
                                                                                          <a:gd name="connsiteX73" fmla="*/ 724615 w 1359639"/>
                                                                                          <a:gd name="connsiteY73" fmla="*/ 1191933 h 3037503"/>
                                                                                          <a:gd name="connsiteX74" fmla="*/ 724615 w 1359639"/>
                                                                                          <a:gd name="connsiteY74" fmla="*/ 1255433 h 3037503"/>
                                                                                          <a:gd name="connsiteX75" fmla="*/ 724615 w 1359639"/>
                                                                                          <a:gd name="connsiteY75" fmla="*/ 1331633 h 3037503"/>
                                                                                          <a:gd name="connsiteX76" fmla="*/ 743665 w 1359639"/>
                                                                                          <a:gd name="connsiteY76" fmla="*/ 1388783 h 3037503"/>
                                                                                          <a:gd name="connsiteX77" fmla="*/ 756365 w 1359639"/>
                                                                                          <a:gd name="connsiteY77" fmla="*/ 1414183 h 3037503"/>
                                                                                          <a:gd name="connsiteX78" fmla="*/ 767211 w 1359639"/>
                                                                                          <a:gd name="connsiteY78" fmla="*/ 1433233 h 3037503"/>
                                                                                          <a:gd name="connsiteX79" fmla="*/ 770778 w 1359639"/>
                                                                                          <a:gd name="connsiteY79" fmla="*/ 1447520 h 3037503"/>
                                                                                          <a:gd name="connsiteX80" fmla="*/ 759005 w 1359639"/>
                                                                                          <a:gd name="connsiteY80" fmla="*/ 1449108 h 3037503"/>
                                                                                          <a:gd name="connsiteX81" fmla="*/ 759361 w 1359639"/>
                                                                                          <a:gd name="connsiteY81" fmla="*/ 1458633 h 3037503"/>
                                                                                          <a:gd name="connsiteX82" fmla="*/ 769065 w 1359639"/>
                                                                                          <a:gd name="connsiteY82" fmla="*/ 1484033 h 3037503"/>
                                                                                          <a:gd name="connsiteX83" fmla="*/ 769065 w 1359639"/>
                                                                                          <a:gd name="connsiteY83" fmla="*/ 1484033 h 3037503"/>
                                                                                          <a:gd name="connsiteX84" fmla="*/ 769065 w 1359639"/>
                                                                                          <a:gd name="connsiteY84" fmla="*/ 1522133 h 3037503"/>
                                                                                          <a:gd name="connsiteX85" fmla="*/ 686515 w 1359639"/>
                                                                                          <a:gd name="connsiteY85" fmla="*/ 1484033 h 3037503"/>
                                                                                          <a:gd name="connsiteX86" fmla="*/ 591265 w 1359639"/>
                                                                                          <a:gd name="connsiteY86" fmla="*/ 1534833 h 3037503"/>
                                                                                          <a:gd name="connsiteX87" fmla="*/ 483315 w 1359639"/>
                                                                                          <a:gd name="connsiteY87" fmla="*/ 1693583 h 3037503"/>
                                                                                          <a:gd name="connsiteX88" fmla="*/ 476965 w 1359639"/>
                                                                                          <a:gd name="connsiteY88" fmla="*/ 1807883 h 3037503"/>
                                                                                          <a:gd name="connsiteX89" fmla="*/ 502365 w 1359639"/>
                                                                                          <a:gd name="connsiteY89" fmla="*/ 1928533 h 3037503"/>
                                                                                          <a:gd name="connsiteX90" fmla="*/ 502365 w 1359639"/>
                                                                                          <a:gd name="connsiteY90" fmla="*/ 2068233 h 3037503"/>
                                                                                          <a:gd name="connsiteX91" fmla="*/ 502365 w 1359639"/>
                                                                                          <a:gd name="connsiteY91" fmla="*/ 2246033 h 3037503"/>
                                                                                          <a:gd name="connsiteX92" fmla="*/ 502365 w 1359639"/>
                                                                                          <a:gd name="connsiteY92" fmla="*/ 2404783 h 3037503"/>
                                                                                          <a:gd name="connsiteX93" fmla="*/ 502365 w 1359639"/>
                                                                                          <a:gd name="connsiteY93" fmla="*/ 2538133 h 3037503"/>
                                                                                          <a:gd name="connsiteX94" fmla="*/ 515065 w 1359639"/>
                                                                                          <a:gd name="connsiteY94" fmla="*/ 2627033 h 3037503"/>
                                                                                          <a:gd name="connsiteX95" fmla="*/ 584915 w 1359639"/>
                                                                                          <a:gd name="connsiteY95" fmla="*/ 2639733 h 3037503"/>
                                                                                          <a:gd name="connsiteX96" fmla="*/ 661115 w 1359639"/>
                                                                                          <a:gd name="connsiteY96" fmla="*/ 2614333 h 3037503"/>
                                                                                          <a:gd name="connsiteX97" fmla="*/ 699215 w 1359639"/>
                                                                                          <a:gd name="connsiteY97" fmla="*/ 2563533 h 3037503"/>
                                                                                          <a:gd name="connsiteX98" fmla="*/ 712153 w 1359639"/>
                                                                                          <a:gd name="connsiteY98" fmla="*/ 2550833 h 3037503"/>
                                                                                          <a:gd name="connsiteX99" fmla="*/ 765267 w 1359639"/>
                                                                                          <a:gd name="connsiteY99" fmla="*/ 2580732 h 3037503"/>
                                                                                          <a:gd name="connsiteX100" fmla="*/ 817242 w 1359639"/>
                                                                                          <a:gd name="connsiteY100" fmla="*/ 2607780 h 3037503"/>
                                                                                          <a:gd name="connsiteX101" fmla="*/ 824216 w 1359639"/>
                                                                                          <a:gd name="connsiteY101" fmla="*/ 2614143 h 3037503"/>
                                                                                          <a:gd name="connsiteX102" fmla="*/ 832565 w 1359639"/>
                                                                                          <a:gd name="connsiteY102" fmla="*/ 2595283 h 3037503"/>
                                                                                          <a:gd name="connsiteX103" fmla="*/ 837729 w 1359639"/>
                                                                                          <a:gd name="connsiteY103" fmla="*/ 2583922 h 3037503"/>
                                                                                          <a:gd name="connsiteX104" fmla="*/ 889879 w 1359639"/>
                                                                                          <a:gd name="connsiteY104" fmla="*/ 2604563 h 3037503"/>
                                                                                          <a:gd name="connsiteX105" fmla="*/ 1017817 w 1359639"/>
                                                                                          <a:gd name="connsiteY105" fmla="*/ 2697645 h 3037503"/>
                                                                                          <a:gd name="connsiteX106" fmla="*/ 1051294 w 1359639"/>
                                                                                          <a:gd name="connsiteY106" fmla="*/ 2717861 h 3037503"/>
                                                                                          <a:gd name="connsiteX107" fmla="*/ 1041684 w 1359639"/>
                                                                                          <a:gd name="connsiteY107" fmla="*/ 2666593 h 3037503"/>
                                                                                          <a:gd name="connsiteX108" fmla="*/ 1023065 w 1359639"/>
                                                                                          <a:gd name="connsiteY108" fmla="*/ 2627033 h 3037503"/>
                                                                                          <a:gd name="connsiteX109" fmla="*/ 1024311 w 1359639"/>
                                                                                          <a:gd name="connsiteY109" fmla="*/ 2613167 h 3037503"/>
                                                                                          <a:gd name="connsiteX110" fmla="*/ 1067093 w 1359639"/>
                                                                                          <a:gd name="connsiteY110" fmla="*/ 2619904 h 3037503"/>
                                                                                          <a:gd name="connsiteX111" fmla="*/ 1164990 w 1359639"/>
                                                                                          <a:gd name="connsiteY111" fmla="*/ 2662234 h 3037503"/>
                                                                                          <a:gd name="connsiteX112" fmla="*/ 1242691 w 1359639"/>
                                                                                          <a:gd name="connsiteY112" fmla="*/ 2715730 h 3037503"/>
                                                                                          <a:gd name="connsiteX113" fmla="*/ 1284224 w 1359639"/>
                                                                                          <a:gd name="connsiteY113" fmla="*/ 2793908 h 3037503"/>
                                                                                          <a:gd name="connsiteX114" fmla="*/ 1355232 w 1359639"/>
                                                                                          <a:gd name="connsiteY114" fmla="*/ 3027990 h 3037503"/>
                                                                                          <a:gd name="connsiteX0" fmla="*/ 1355232 w 1359639"/>
                                                                                          <a:gd name="connsiteY0" fmla="*/ 3027990 h 3037503"/>
                                                                                          <a:gd name="connsiteX1" fmla="*/ 1145187 w 1359639"/>
                                                                                          <a:gd name="connsiteY1" fmla="*/ 2917666 h 3037503"/>
                                                                                          <a:gd name="connsiteX2" fmla="*/ 1035294 w 1359639"/>
                                                                                          <a:gd name="connsiteY2" fmla="*/ 2872671 h 3037503"/>
                                                                                          <a:gd name="connsiteX3" fmla="*/ 1016715 w 1359639"/>
                                                                                          <a:gd name="connsiteY3" fmla="*/ 2900083 h 3037503"/>
                                                                                          <a:gd name="connsiteX4" fmla="*/ 1027418 w 1359639"/>
                                                                                          <a:gd name="connsiteY4" fmla="*/ 2908455 h 3037503"/>
                                                                                          <a:gd name="connsiteX5" fmla="*/ 1022566 w 1359639"/>
                                                                                          <a:gd name="connsiteY5" fmla="*/ 2896549 h 3037503"/>
                                                                                          <a:gd name="connsiteX6" fmla="*/ 1034618 w 1359639"/>
                                                                                          <a:gd name="connsiteY6" fmla="*/ 2947198 h 3037503"/>
                                                                                          <a:gd name="connsiteX7" fmla="*/ 1042115 w 1359639"/>
                                                                                          <a:gd name="connsiteY7" fmla="*/ 3036608 h 3037503"/>
                                                                                          <a:gd name="connsiteX8" fmla="*/ 788115 w 1359639"/>
                                                                                          <a:gd name="connsiteY8" fmla="*/ 2887383 h 3037503"/>
                                                                                          <a:gd name="connsiteX9" fmla="*/ 391418 w 1359639"/>
                                                                                          <a:gd name="connsiteY9" fmla="*/ 2654021 h 3037503"/>
                                                                                          <a:gd name="connsiteX10" fmla="*/ 387367 w 1359639"/>
                                                                                          <a:gd name="connsiteY10" fmla="*/ 2688945 h 3037503"/>
                                                                                          <a:gd name="connsiteX11" fmla="*/ 349965 w 1359639"/>
                                                                                          <a:gd name="connsiteY11" fmla="*/ 2728633 h 3037503"/>
                                                                                          <a:gd name="connsiteX12" fmla="*/ 51515 w 1359639"/>
                                                                                          <a:gd name="connsiteY12" fmla="*/ 2595283 h 3037503"/>
                                                                                          <a:gd name="connsiteX13" fmla="*/ 38815 w 1359639"/>
                                                                                          <a:gd name="connsiteY13" fmla="*/ 2557183 h 3037503"/>
                                                                                          <a:gd name="connsiteX14" fmla="*/ 42921 w 1359639"/>
                                                                                          <a:gd name="connsiteY14" fmla="*/ 2512733 h 3037503"/>
                                                                                          <a:gd name="connsiteX15" fmla="*/ 48837 w 1359639"/>
                                                                                          <a:gd name="connsiteY15" fmla="*/ 2476284 h 3037503"/>
                                                                                          <a:gd name="connsiteX16" fmla="*/ 115015 w 1359639"/>
                                                                                          <a:gd name="connsiteY16" fmla="*/ 2284133 h 3037503"/>
                                                                                          <a:gd name="connsiteX17" fmla="*/ 216615 w 1359639"/>
                                                                                          <a:gd name="connsiteY17" fmla="*/ 1941233 h 3037503"/>
                                                                                          <a:gd name="connsiteX18" fmla="*/ 273765 w 1359639"/>
                                                                                          <a:gd name="connsiteY18" fmla="*/ 1801533 h 3037503"/>
                                                                                          <a:gd name="connsiteX19" fmla="*/ 254715 w 1359639"/>
                                                                                          <a:gd name="connsiteY19" fmla="*/ 1680883 h 3037503"/>
                                                                                          <a:gd name="connsiteX20" fmla="*/ 203915 w 1359639"/>
                                                                                          <a:gd name="connsiteY20" fmla="*/ 1611033 h 3037503"/>
                                                                                          <a:gd name="connsiteX21" fmla="*/ 64215 w 1359639"/>
                                                                                          <a:gd name="connsiteY21" fmla="*/ 1522133 h 3037503"/>
                                                                                          <a:gd name="connsiteX22" fmla="*/ 26115 w 1359639"/>
                                                                                          <a:gd name="connsiteY22" fmla="*/ 1464983 h 3037503"/>
                                                                                          <a:gd name="connsiteX23" fmla="*/ 715 w 1359639"/>
                                                                                          <a:gd name="connsiteY23" fmla="*/ 1420533 h 3037503"/>
                                                                                          <a:gd name="connsiteX24" fmla="*/ 13415 w 1359639"/>
                                                                                          <a:gd name="connsiteY24" fmla="*/ 1363383 h 3037503"/>
                                                                                          <a:gd name="connsiteX25" fmla="*/ 76915 w 1359639"/>
                                                                                          <a:gd name="connsiteY25" fmla="*/ 1318933 h 3037503"/>
                                                                                          <a:gd name="connsiteX26" fmla="*/ 229110 w 1359639"/>
                                                                                          <a:gd name="connsiteY26" fmla="*/ 1043314 h 3037503"/>
                                                                                          <a:gd name="connsiteX27" fmla="*/ 322840 w 1359639"/>
                                                                                          <a:gd name="connsiteY27" fmla="*/ 692413 h 3037503"/>
                                                                                          <a:gd name="connsiteX28" fmla="*/ 363633 w 1359639"/>
                                                                                          <a:gd name="connsiteY28" fmla="*/ 367498 h 3037503"/>
                                                                                          <a:gd name="connsiteX29" fmla="*/ 303497 w 1359639"/>
                                                                                          <a:gd name="connsiteY29" fmla="*/ 228517 h 3037503"/>
                                                                                          <a:gd name="connsiteX30" fmla="*/ 220211 w 1359639"/>
                                                                                          <a:gd name="connsiteY30" fmla="*/ 137327 h 3037503"/>
                                                                                          <a:gd name="connsiteX31" fmla="*/ 237875 w 1359639"/>
                                                                                          <a:gd name="connsiteY31" fmla="*/ 99697 h 3037503"/>
                                                                                          <a:gd name="connsiteX32" fmla="*/ 331363 w 1359639"/>
                                                                                          <a:gd name="connsiteY32" fmla="*/ 0 h 3037503"/>
                                                                                          <a:gd name="connsiteX33" fmla="*/ 388778 w 1359639"/>
                                                                                          <a:gd name="connsiteY33" fmla="*/ 37820 h 3037503"/>
                                                                                          <a:gd name="connsiteX34" fmla="*/ 513353 w 1359639"/>
                                                                                          <a:gd name="connsiteY34" fmla="*/ 220383 h 3037503"/>
                                                                                          <a:gd name="connsiteX35" fmla="*/ 583494 w 1359639"/>
                                                                                          <a:gd name="connsiteY35" fmla="*/ 258124 h 3037503"/>
                                                                                          <a:gd name="connsiteX36" fmla="*/ 627522 w 1359639"/>
                                                                                          <a:gd name="connsiteY36" fmla="*/ 310076 h 3037503"/>
                                                                                          <a:gd name="connsiteX37" fmla="*/ 696420 w 1359639"/>
                                                                                          <a:gd name="connsiteY37" fmla="*/ 372934 h 3037503"/>
                                                                                          <a:gd name="connsiteX38" fmla="*/ 722406 w 1359639"/>
                                                                                          <a:gd name="connsiteY38" fmla="*/ 352200 h 3037503"/>
                                                                                          <a:gd name="connsiteX39" fmla="*/ 819508 w 1359639"/>
                                                                                          <a:gd name="connsiteY39" fmla="*/ 413371 h 3037503"/>
                                                                                          <a:gd name="connsiteX40" fmla="*/ 841342 w 1359639"/>
                                                                                          <a:gd name="connsiteY40" fmla="*/ 422789 h 3037503"/>
                                                                                          <a:gd name="connsiteX41" fmla="*/ 836489 w 1359639"/>
                                                                                          <a:gd name="connsiteY41" fmla="*/ 426073 h 3037503"/>
                                                                                          <a:gd name="connsiteX42" fmla="*/ 851615 w 1359639"/>
                                                                                          <a:gd name="connsiteY42" fmla="*/ 429020 h 3037503"/>
                                                                                          <a:gd name="connsiteX43" fmla="*/ 849651 w 1359639"/>
                                                                                          <a:gd name="connsiteY43" fmla="*/ 432308 h 3037503"/>
                                                                                          <a:gd name="connsiteX44" fmla="*/ 861049 w 1359639"/>
                                                                                          <a:gd name="connsiteY44" fmla="*/ 430185 h 3037503"/>
                                                                                          <a:gd name="connsiteX45" fmla="*/ 858558 w 1359639"/>
                                                                                          <a:gd name="connsiteY45" fmla="*/ 417961 h 3037503"/>
                                                                                          <a:gd name="connsiteX46" fmla="*/ 866982 w 1359639"/>
                                                                                          <a:gd name="connsiteY46" fmla="*/ 418021 h 3037503"/>
                                                                                          <a:gd name="connsiteX47" fmla="*/ 710002 w 1359639"/>
                                                                                          <a:gd name="connsiteY47" fmla="*/ 193396 h 3037503"/>
                                                                                          <a:gd name="connsiteX48" fmla="*/ 690594 w 1359639"/>
                                                                                          <a:gd name="connsiteY48" fmla="*/ 186251 h 3037503"/>
                                                                                          <a:gd name="connsiteX49" fmla="*/ 673613 w 1359639"/>
                                                                                          <a:gd name="connsiteY49" fmla="*/ 171964 h 3037503"/>
                                                                                          <a:gd name="connsiteX50" fmla="*/ 663910 w 1359639"/>
                                                                                          <a:gd name="connsiteY50" fmla="*/ 152914 h 3037503"/>
                                                                                          <a:gd name="connsiteX51" fmla="*/ 649160 w 1359639"/>
                                                                                          <a:gd name="connsiteY51" fmla="*/ 104652 h 3037503"/>
                                                                                          <a:gd name="connsiteX52" fmla="*/ 676037 w 1359639"/>
                                                                                          <a:gd name="connsiteY52" fmla="*/ 110053 h 3037503"/>
                                                                                          <a:gd name="connsiteX53" fmla="*/ 693020 w 1359639"/>
                                                                                          <a:gd name="connsiteY53" fmla="*/ 129101 h 3037503"/>
                                                                                          <a:gd name="connsiteX54" fmla="*/ 773071 w 1359639"/>
                                                                                          <a:gd name="connsiteY54" fmla="*/ 195776 h 3037503"/>
                                                                                          <a:gd name="connsiteX55" fmla="*/ 872529 w 1359639"/>
                                                                                          <a:gd name="connsiteY55" fmla="*/ 255308 h 3037503"/>
                                                                                          <a:gd name="connsiteX56" fmla="*/ 901640 w 1359639"/>
                                                                                          <a:gd name="connsiteY56" fmla="*/ 260070 h 3037503"/>
                                                                                          <a:gd name="connsiteX57" fmla="*/ 953204 w 1359639"/>
                                                                                          <a:gd name="connsiteY57" fmla="*/ 347058 h 3037503"/>
                                                                                          <a:gd name="connsiteX58" fmla="*/ 983233 w 1359639"/>
                                                                                          <a:gd name="connsiteY58" fmla="*/ 398658 h 3037503"/>
                                                                                          <a:gd name="connsiteX59" fmla="*/ 1010489 w 1359639"/>
                                                                                          <a:gd name="connsiteY59" fmla="*/ 444855 h 3037503"/>
                                                                                          <a:gd name="connsiteX60" fmla="*/ 1042115 w 1359639"/>
                                                                                          <a:gd name="connsiteY60" fmla="*/ 525183 h 3037503"/>
                                                                                          <a:gd name="connsiteX61" fmla="*/ 1073865 w 1359639"/>
                                                                                          <a:gd name="connsiteY61" fmla="*/ 544233 h 3037503"/>
                                                                                          <a:gd name="connsiteX62" fmla="*/ 1144837 w 1359639"/>
                                                                                          <a:gd name="connsiteY62" fmla="*/ 642403 h 3037503"/>
                                                                                          <a:gd name="connsiteX63" fmla="*/ 1194799 w 1359639"/>
                                                                                          <a:gd name="connsiteY63" fmla="*/ 679567 h 3037503"/>
                                                                                          <a:gd name="connsiteX64" fmla="*/ 1213565 w 1359639"/>
                                                                                          <a:gd name="connsiteY64" fmla="*/ 722033 h 3037503"/>
                                                                                          <a:gd name="connsiteX65" fmla="*/ 1213565 w 1359639"/>
                                                                                          <a:gd name="connsiteY65" fmla="*/ 791883 h 3037503"/>
                                                                                          <a:gd name="connsiteX66" fmla="*/ 1213565 w 1359639"/>
                                                                                          <a:gd name="connsiteY66" fmla="*/ 944283 h 3037503"/>
                                                                                          <a:gd name="connsiteX67" fmla="*/ 1219915 w 1359639"/>
                                                                                          <a:gd name="connsiteY67" fmla="*/ 1058583 h 3037503"/>
                                                                                          <a:gd name="connsiteX68" fmla="*/ 1207215 w 1359639"/>
                                                                                          <a:gd name="connsiteY68" fmla="*/ 1096683 h 3037503"/>
                                                                                          <a:gd name="connsiteX69" fmla="*/ 1004015 w 1359639"/>
                                                                                          <a:gd name="connsiteY69" fmla="*/ 1122083 h 3037503"/>
                                                                                          <a:gd name="connsiteX70" fmla="*/ 902415 w 1359639"/>
                                                                                          <a:gd name="connsiteY70" fmla="*/ 1122083 h 3037503"/>
                                                                                          <a:gd name="connsiteX71" fmla="*/ 794465 w 1359639"/>
                                                                                          <a:gd name="connsiteY71" fmla="*/ 1122083 h 3037503"/>
                                                                                          <a:gd name="connsiteX72" fmla="*/ 737315 w 1359639"/>
                                                                                          <a:gd name="connsiteY72" fmla="*/ 1141133 h 3037503"/>
                                                                                          <a:gd name="connsiteX73" fmla="*/ 724615 w 1359639"/>
                                                                                          <a:gd name="connsiteY73" fmla="*/ 1191933 h 3037503"/>
                                                                                          <a:gd name="connsiteX74" fmla="*/ 724615 w 1359639"/>
                                                                                          <a:gd name="connsiteY74" fmla="*/ 1255433 h 3037503"/>
                                                                                          <a:gd name="connsiteX75" fmla="*/ 724615 w 1359639"/>
                                                                                          <a:gd name="connsiteY75" fmla="*/ 1331633 h 3037503"/>
                                                                                          <a:gd name="connsiteX76" fmla="*/ 743665 w 1359639"/>
                                                                                          <a:gd name="connsiteY76" fmla="*/ 1388783 h 3037503"/>
                                                                                          <a:gd name="connsiteX77" fmla="*/ 756365 w 1359639"/>
                                                                                          <a:gd name="connsiteY77" fmla="*/ 1414183 h 3037503"/>
                                                                                          <a:gd name="connsiteX78" fmla="*/ 767211 w 1359639"/>
                                                                                          <a:gd name="connsiteY78" fmla="*/ 1433233 h 3037503"/>
                                                                                          <a:gd name="connsiteX79" fmla="*/ 770778 w 1359639"/>
                                                                                          <a:gd name="connsiteY79" fmla="*/ 1447520 h 3037503"/>
                                                                                          <a:gd name="connsiteX80" fmla="*/ 759005 w 1359639"/>
                                                                                          <a:gd name="connsiteY80" fmla="*/ 1449108 h 3037503"/>
                                                                                          <a:gd name="connsiteX81" fmla="*/ 759361 w 1359639"/>
                                                                                          <a:gd name="connsiteY81" fmla="*/ 1458633 h 3037503"/>
                                                                                          <a:gd name="connsiteX82" fmla="*/ 769065 w 1359639"/>
                                                                                          <a:gd name="connsiteY82" fmla="*/ 1484033 h 3037503"/>
                                                                                          <a:gd name="connsiteX83" fmla="*/ 769065 w 1359639"/>
                                                                                          <a:gd name="connsiteY83" fmla="*/ 1484033 h 3037503"/>
                                                                                          <a:gd name="connsiteX84" fmla="*/ 769065 w 1359639"/>
                                                                                          <a:gd name="connsiteY84" fmla="*/ 1522133 h 3037503"/>
                                                                                          <a:gd name="connsiteX85" fmla="*/ 686515 w 1359639"/>
                                                                                          <a:gd name="connsiteY85" fmla="*/ 1484033 h 3037503"/>
                                                                                          <a:gd name="connsiteX86" fmla="*/ 591265 w 1359639"/>
                                                                                          <a:gd name="connsiteY86" fmla="*/ 1534833 h 3037503"/>
                                                                                          <a:gd name="connsiteX87" fmla="*/ 483315 w 1359639"/>
                                                                                          <a:gd name="connsiteY87" fmla="*/ 1693583 h 3037503"/>
                                                                                          <a:gd name="connsiteX88" fmla="*/ 476965 w 1359639"/>
                                                                                          <a:gd name="connsiteY88" fmla="*/ 1807883 h 3037503"/>
                                                                                          <a:gd name="connsiteX89" fmla="*/ 502365 w 1359639"/>
                                                                                          <a:gd name="connsiteY89" fmla="*/ 1928533 h 3037503"/>
                                                                                          <a:gd name="connsiteX90" fmla="*/ 502365 w 1359639"/>
                                                                                          <a:gd name="connsiteY90" fmla="*/ 2068233 h 3037503"/>
                                                                                          <a:gd name="connsiteX91" fmla="*/ 502365 w 1359639"/>
                                                                                          <a:gd name="connsiteY91" fmla="*/ 2246033 h 3037503"/>
                                                                                          <a:gd name="connsiteX92" fmla="*/ 502365 w 1359639"/>
                                                                                          <a:gd name="connsiteY92" fmla="*/ 2404783 h 3037503"/>
                                                                                          <a:gd name="connsiteX93" fmla="*/ 502365 w 1359639"/>
                                                                                          <a:gd name="connsiteY93" fmla="*/ 2538133 h 3037503"/>
                                                                                          <a:gd name="connsiteX94" fmla="*/ 515065 w 1359639"/>
                                                                                          <a:gd name="connsiteY94" fmla="*/ 2627033 h 3037503"/>
                                                                                          <a:gd name="connsiteX95" fmla="*/ 584915 w 1359639"/>
                                                                                          <a:gd name="connsiteY95" fmla="*/ 2639733 h 3037503"/>
                                                                                          <a:gd name="connsiteX96" fmla="*/ 661115 w 1359639"/>
                                                                                          <a:gd name="connsiteY96" fmla="*/ 2614333 h 3037503"/>
                                                                                          <a:gd name="connsiteX97" fmla="*/ 699215 w 1359639"/>
                                                                                          <a:gd name="connsiteY97" fmla="*/ 2563533 h 3037503"/>
                                                                                          <a:gd name="connsiteX98" fmla="*/ 712153 w 1359639"/>
                                                                                          <a:gd name="connsiteY98" fmla="*/ 2550833 h 3037503"/>
                                                                                          <a:gd name="connsiteX99" fmla="*/ 765267 w 1359639"/>
                                                                                          <a:gd name="connsiteY99" fmla="*/ 2580732 h 3037503"/>
                                                                                          <a:gd name="connsiteX100" fmla="*/ 817242 w 1359639"/>
                                                                                          <a:gd name="connsiteY100" fmla="*/ 2607780 h 3037503"/>
                                                                                          <a:gd name="connsiteX101" fmla="*/ 824216 w 1359639"/>
                                                                                          <a:gd name="connsiteY101" fmla="*/ 2614143 h 3037503"/>
                                                                                          <a:gd name="connsiteX102" fmla="*/ 832565 w 1359639"/>
                                                                                          <a:gd name="connsiteY102" fmla="*/ 2595283 h 3037503"/>
                                                                                          <a:gd name="connsiteX103" fmla="*/ 837729 w 1359639"/>
                                                                                          <a:gd name="connsiteY103" fmla="*/ 2583922 h 3037503"/>
                                                                                          <a:gd name="connsiteX104" fmla="*/ 889879 w 1359639"/>
                                                                                          <a:gd name="connsiteY104" fmla="*/ 2604563 h 3037503"/>
                                                                                          <a:gd name="connsiteX105" fmla="*/ 1017817 w 1359639"/>
                                                                                          <a:gd name="connsiteY105" fmla="*/ 2697645 h 3037503"/>
                                                                                          <a:gd name="connsiteX106" fmla="*/ 1051294 w 1359639"/>
                                                                                          <a:gd name="connsiteY106" fmla="*/ 2717861 h 3037503"/>
                                                                                          <a:gd name="connsiteX107" fmla="*/ 1041684 w 1359639"/>
                                                                                          <a:gd name="connsiteY107" fmla="*/ 2666593 h 3037503"/>
                                                                                          <a:gd name="connsiteX108" fmla="*/ 1023065 w 1359639"/>
                                                                                          <a:gd name="connsiteY108" fmla="*/ 2627033 h 3037503"/>
                                                                                          <a:gd name="connsiteX109" fmla="*/ 1024311 w 1359639"/>
                                                                                          <a:gd name="connsiteY109" fmla="*/ 2613167 h 3037503"/>
                                                                                          <a:gd name="connsiteX110" fmla="*/ 1067093 w 1359639"/>
                                                                                          <a:gd name="connsiteY110" fmla="*/ 2619904 h 3037503"/>
                                                                                          <a:gd name="connsiteX111" fmla="*/ 1164990 w 1359639"/>
                                                                                          <a:gd name="connsiteY111" fmla="*/ 2662234 h 3037503"/>
                                                                                          <a:gd name="connsiteX112" fmla="*/ 1242691 w 1359639"/>
                                                                                          <a:gd name="connsiteY112" fmla="*/ 2715730 h 3037503"/>
                                                                                          <a:gd name="connsiteX113" fmla="*/ 1284224 w 1359639"/>
                                                                                          <a:gd name="connsiteY113" fmla="*/ 2793908 h 3037503"/>
                                                                                          <a:gd name="connsiteX114" fmla="*/ 1355232 w 1359639"/>
                                                                                          <a:gd name="connsiteY114" fmla="*/ 3027990 h 3037503"/>
                                                                                          <a:gd name="connsiteX0" fmla="*/ 1355232 w 1359639"/>
                                                                                          <a:gd name="connsiteY0" fmla="*/ 3027990 h 3037503"/>
                                                                                          <a:gd name="connsiteX1" fmla="*/ 1145187 w 1359639"/>
                                                                                          <a:gd name="connsiteY1" fmla="*/ 2917666 h 3037503"/>
                                                                                          <a:gd name="connsiteX2" fmla="*/ 1035294 w 1359639"/>
                                                                                          <a:gd name="connsiteY2" fmla="*/ 2872671 h 3037503"/>
                                                                                          <a:gd name="connsiteX3" fmla="*/ 1016715 w 1359639"/>
                                                                                          <a:gd name="connsiteY3" fmla="*/ 2900083 h 3037503"/>
                                                                                          <a:gd name="connsiteX4" fmla="*/ 1027418 w 1359639"/>
                                                                                          <a:gd name="connsiteY4" fmla="*/ 2908455 h 3037503"/>
                                                                                          <a:gd name="connsiteX5" fmla="*/ 1022566 w 1359639"/>
                                                                                          <a:gd name="connsiteY5" fmla="*/ 2896549 h 3037503"/>
                                                                                          <a:gd name="connsiteX6" fmla="*/ 1034618 w 1359639"/>
                                                                                          <a:gd name="connsiteY6" fmla="*/ 2947198 h 3037503"/>
                                                                                          <a:gd name="connsiteX7" fmla="*/ 1042115 w 1359639"/>
                                                                                          <a:gd name="connsiteY7" fmla="*/ 3036608 h 3037503"/>
                                                                                          <a:gd name="connsiteX8" fmla="*/ 788115 w 1359639"/>
                                                                                          <a:gd name="connsiteY8" fmla="*/ 2887383 h 3037503"/>
                                                                                          <a:gd name="connsiteX9" fmla="*/ 391418 w 1359639"/>
                                                                                          <a:gd name="connsiteY9" fmla="*/ 2654021 h 3037503"/>
                                                                                          <a:gd name="connsiteX10" fmla="*/ 387367 w 1359639"/>
                                                                                          <a:gd name="connsiteY10" fmla="*/ 2688945 h 3037503"/>
                                                                                          <a:gd name="connsiteX11" fmla="*/ 349965 w 1359639"/>
                                                                                          <a:gd name="connsiteY11" fmla="*/ 2728633 h 3037503"/>
                                                                                          <a:gd name="connsiteX12" fmla="*/ 51515 w 1359639"/>
                                                                                          <a:gd name="connsiteY12" fmla="*/ 2595283 h 3037503"/>
                                                                                          <a:gd name="connsiteX13" fmla="*/ 38815 w 1359639"/>
                                                                                          <a:gd name="connsiteY13" fmla="*/ 2557183 h 3037503"/>
                                                                                          <a:gd name="connsiteX14" fmla="*/ 42921 w 1359639"/>
                                                                                          <a:gd name="connsiteY14" fmla="*/ 2512733 h 3037503"/>
                                                                                          <a:gd name="connsiteX15" fmla="*/ 48837 w 1359639"/>
                                                                                          <a:gd name="connsiteY15" fmla="*/ 2476284 h 3037503"/>
                                                                                          <a:gd name="connsiteX16" fmla="*/ 115015 w 1359639"/>
                                                                                          <a:gd name="connsiteY16" fmla="*/ 2284133 h 3037503"/>
                                                                                          <a:gd name="connsiteX17" fmla="*/ 216615 w 1359639"/>
                                                                                          <a:gd name="connsiteY17" fmla="*/ 1941233 h 3037503"/>
                                                                                          <a:gd name="connsiteX18" fmla="*/ 273765 w 1359639"/>
                                                                                          <a:gd name="connsiteY18" fmla="*/ 1801533 h 3037503"/>
                                                                                          <a:gd name="connsiteX19" fmla="*/ 254715 w 1359639"/>
                                                                                          <a:gd name="connsiteY19" fmla="*/ 1680883 h 3037503"/>
                                                                                          <a:gd name="connsiteX20" fmla="*/ 203915 w 1359639"/>
                                                                                          <a:gd name="connsiteY20" fmla="*/ 1611033 h 3037503"/>
                                                                                          <a:gd name="connsiteX21" fmla="*/ 64215 w 1359639"/>
                                                                                          <a:gd name="connsiteY21" fmla="*/ 1522133 h 3037503"/>
                                                                                          <a:gd name="connsiteX22" fmla="*/ 26115 w 1359639"/>
                                                                                          <a:gd name="connsiteY22" fmla="*/ 1464983 h 3037503"/>
                                                                                          <a:gd name="connsiteX23" fmla="*/ 715 w 1359639"/>
                                                                                          <a:gd name="connsiteY23" fmla="*/ 1420533 h 3037503"/>
                                                                                          <a:gd name="connsiteX24" fmla="*/ 13415 w 1359639"/>
                                                                                          <a:gd name="connsiteY24" fmla="*/ 1363383 h 3037503"/>
                                                                                          <a:gd name="connsiteX25" fmla="*/ 76915 w 1359639"/>
                                                                                          <a:gd name="connsiteY25" fmla="*/ 1318933 h 3037503"/>
                                                                                          <a:gd name="connsiteX26" fmla="*/ 229110 w 1359639"/>
                                                                                          <a:gd name="connsiteY26" fmla="*/ 1043314 h 3037503"/>
                                                                                          <a:gd name="connsiteX27" fmla="*/ 322840 w 1359639"/>
                                                                                          <a:gd name="connsiteY27" fmla="*/ 692413 h 3037503"/>
                                                                                          <a:gd name="connsiteX28" fmla="*/ 363633 w 1359639"/>
                                                                                          <a:gd name="connsiteY28" fmla="*/ 367498 h 3037503"/>
                                                                                          <a:gd name="connsiteX29" fmla="*/ 303497 w 1359639"/>
                                                                                          <a:gd name="connsiteY29" fmla="*/ 228517 h 3037503"/>
                                                                                          <a:gd name="connsiteX30" fmla="*/ 220211 w 1359639"/>
                                                                                          <a:gd name="connsiteY30" fmla="*/ 137327 h 3037503"/>
                                                                                          <a:gd name="connsiteX31" fmla="*/ 272874 w 1359639"/>
                                                                                          <a:gd name="connsiteY31" fmla="*/ 99697 h 3037503"/>
                                                                                          <a:gd name="connsiteX32" fmla="*/ 331363 w 1359639"/>
                                                                                          <a:gd name="connsiteY32" fmla="*/ 0 h 3037503"/>
                                                                                          <a:gd name="connsiteX33" fmla="*/ 388778 w 1359639"/>
                                                                                          <a:gd name="connsiteY33" fmla="*/ 37820 h 3037503"/>
                                                                                          <a:gd name="connsiteX34" fmla="*/ 513353 w 1359639"/>
                                                                                          <a:gd name="connsiteY34" fmla="*/ 220383 h 3037503"/>
                                                                                          <a:gd name="connsiteX35" fmla="*/ 583494 w 1359639"/>
                                                                                          <a:gd name="connsiteY35" fmla="*/ 258124 h 3037503"/>
                                                                                          <a:gd name="connsiteX36" fmla="*/ 627522 w 1359639"/>
                                                                                          <a:gd name="connsiteY36" fmla="*/ 310076 h 3037503"/>
                                                                                          <a:gd name="connsiteX37" fmla="*/ 696420 w 1359639"/>
                                                                                          <a:gd name="connsiteY37" fmla="*/ 372934 h 3037503"/>
                                                                                          <a:gd name="connsiteX38" fmla="*/ 722406 w 1359639"/>
                                                                                          <a:gd name="connsiteY38" fmla="*/ 352200 h 3037503"/>
                                                                                          <a:gd name="connsiteX39" fmla="*/ 819508 w 1359639"/>
                                                                                          <a:gd name="connsiteY39" fmla="*/ 413371 h 3037503"/>
                                                                                          <a:gd name="connsiteX40" fmla="*/ 841342 w 1359639"/>
                                                                                          <a:gd name="connsiteY40" fmla="*/ 422789 h 3037503"/>
                                                                                          <a:gd name="connsiteX41" fmla="*/ 836489 w 1359639"/>
                                                                                          <a:gd name="connsiteY41" fmla="*/ 426073 h 3037503"/>
                                                                                          <a:gd name="connsiteX42" fmla="*/ 851615 w 1359639"/>
                                                                                          <a:gd name="connsiteY42" fmla="*/ 429020 h 3037503"/>
                                                                                          <a:gd name="connsiteX43" fmla="*/ 849651 w 1359639"/>
                                                                                          <a:gd name="connsiteY43" fmla="*/ 432308 h 3037503"/>
                                                                                          <a:gd name="connsiteX44" fmla="*/ 861049 w 1359639"/>
                                                                                          <a:gd name="connsiteY44" fmla="*/ 430185 h 3037503"/>
                                                                                          <a:gd name="connsiteX45" fmla="*/ 858558 w 1359639"/>
                                                                                          <a:gd name="connsiteY45" fmla="*/ 417961 h 3037503"/>
                                                                                          <a:gd name="connsiteX46" fmla="*/ 866982 w 1359639"/>
                                                                                          <a:gd name="connsiteY46" fmla="*/ 418021 h 3037503"/>
                                                                                          <a:gd name="connsiteX47" fmla="*/ 710002 w 1359639"/>
                                                                                          <a:gd name="connsiteY47" fmla="*/ 193396 h 3037503"/>
                                                                                          <a:gd name="connsiteX48" fmla="*/ 690594 w 1359639"/>
                                                                                          <a:gd name="connsiteY48" fmla="*/ 186251 h 3037503"/>
                                                                                          <a:gd name="connsiteX49" fmla="*/ 673613 w 1359639"/>
                                                                                          <a:gd name="connsiteY49" fmla="*/ 171964 h 3037503"/>
                                                                                          <a:gd name="connsiteX50" fmla="*/ 663910 w 1359639"/>
                                                                                          <a:gd name="connsiteY50" fmla="*/ 152914 h 3037503"/>
                                                                                          <a:gd name="connsiteX51" fmla="*/ 649160 w 1359639"/>
                                                                                          <a:gd name="connsiteY51" fmla="*/ 104652 h 3037503"/>
                                                                                          <a:gd name="connsiteX52" fmla="*/ 676037 w 1359639"/>
                                                                                          <a:gd name="connsiteY52" fmla="*/ 110053 h 3037503"/>
                                                                                          <a:gd name="connsiteX53" fmla="*/ 693020 w 1359639"/>
                                                                                          <a:gd name="connsiteY53" fmla="*/ 129101 h 3037503"/>
                                                                                          <a:gd name="connsiteX54" fmla="*/ 773071 w 1359639"/>
                                                                                          <a:gd name="connsiteY54" fmla="*/ 195776 h 3037503"/>
                                                                                          <a:gd name="connsiteX55" fmla="*/ 872529 w 1359639"/>
                                                                                          <a:gd name="connsiteY55" fmla="*/ 255308 h 3037503"/>
                                                                                          <a:gd name="connsiteX56" fmla="*/ 901640 w 1359639"/>
                                                                                          <a:gd name="connsiteY56" fmla="*/ 260070 h 3037503"/>
                                                                                          <a:gd name="connsiteX57" fmla="*/ 953204 w 1359639"/>
                                                                                          <a:gd name="connsiteY57" fmla="*/ 347058 h 3037503"/>
                                                                                          <a:gd name="connsiteX58" fmla="*/ 983233 w 1359639"/>
                                                                                          <a:gd name="connsiteY58" fmla="*/ 398658 h 3037503"/>
                                                                                          <a:gd name="connsiteX59" fmla="*/ 1010489 w 1359639"/>
                                                                                          <a:gd name="connsiteY59" fmla="*/ 444855 h 3037503"/>
                                                                                          <a:gd name="connsiteX60" fmla="*/ 1042115 w 1359639"/>
                                                                                          <a:gd name="connsiteY60" fmla="*/ 525183 h 3037503"/>
                                                                                          <a:gd name="connsiteX61" fmla="*/ 1073865 w 1359639"/>
                                                                                          <a:gd name="connsiteY61" fmla="*/ 544233 h 3037503"/>
                                                                                          <a:gd name="connsiteX62" fmla="*/ 1144837 w 1359639"/>
                                                                                          <a:gd name="connsiteY62" fmla="*/ 642403 h 3037503"/>
                                                                                          <a:gd name="connsiteX63" fmla="*/ 1194799 w 1359639"/>
                                                                                          <a:gd name="connsiteY63" fmla="*/ 679567 h 3037503"/>
                                                                                          <a:gd name="connsiteX64" fmla="*/ 1213565 w 1359639"/>
                                                                                          <a:gd name="connsiteY64" fmla="*/ 722033 h 3037503"/>
                                                                                          <a:gd name="connsiteX65" fmla="*/ 1213565 w 1359639"/>
                                                                                          <a:gd name="connsiteY65" fmla="*/ 791883 h 3037503"/>
                                                                                          <a:gd name="connsiteX66" fmla="*/ 1213565 w 1359639"/>
                                                                                          <a:gd name="connsiteY66" fmla="*/ 944283 h 3037503"/>
                                                                                          <a:gd name="connsiteX67" fmla="*/ 1219915 w 1359639"/>
                                                                                          <a:gd name="connsiteY67" fmla="*/ 1058583 h 3037503"/>
                                                                                          <a:gd name="connsiteX68" fmla="*/ 1207215 w 1359639"/>
                                                                                          <a:gd name="connsiteY68" fmla="*/ 1096683 h 3037503"/>
                                                                                          <a:gd name="connsiteX69" fmla="*/ 1004015 w 1359639"/>
                                                                                          <a:gd name="connsiteY69" fmla="*/ 1122083 h 3037503"/>
                                                                                          <a:gd name="connsiteX70" fmla="*/ 902415 w 1359639"/>
                                                                                          <a:gd name="connsiteY70" fmla="*/ 1122083 h 3037503"/>
                                                                                          <a:gd name="connsiteX71" fmla="*/ 794465 w 1359639"/>
                                                                                          <a:gd name="connsiteY71" fmla="*/ 1122083 h 3037503"/>
                                                                                          <a:gd name="connsiteX72" fmla="*/ 737315 w 1359639"/>
                                                                                          <a:gd name="connsiteY72" fmla="*/ 1141133 h 3037503"/>
                                                                                          <a:gd name="connsiteX73" fmla="*/ 724615 w 1359639"/>
                                                                                          <a:gd name="connsiteY73" fmla="*/ 1191933 h 3037503"/>
                                                                                          <a:gd name="connsiteX74" fmla="*/ 724615 w 1359639"/>
                                                                                          <a:gd name="connsiteY74" fmla="*/ 1255433 h 3037503"/>
                                                                                          <a:gd name="connsiteX75" fmla="*/ 724615 w 1359639"/>
                                                                                          <a:gd name="connsiteY75" fmla="*/ 1331633 h 3037503"/>
                                                                                          <a:gd name="connsiteX76" fmla="*/ 743665 w 1359639"/>
                                                                                          <a:gd name="connsiteY76" fmla="*/ 1388783 h 3037503"/>
                                                                                          <a:gd name="connsiteX77" fmla="*/ 756365 w 1359639"/>
                                                                                          <a:gd name="connsiteY77" fmla="*/ 1414183 h 3037503"/>
                                                                                          <a:gd name="connsiteX78" fmla="*/ 767211 w 1359639"/>
                                                                                          <a:gd name="connsiteY78" fmla="*/ 1433233 h 3037503"/>
                                                                                          <a:gd name="connsiteX79" fmla="*/ 770778 w 1359639"/>
                                                                                          <a:gd name="connsiteY79" fmla="*/ 1447520 h 3037503"/>
                                                                                          <a:gd name="connsiteX80" fmla="*/ 759005 w 1359639"/>
                                                                                          <a:gd name="connsiteY80" fmla="*/ 1449108 h 3037503"/>
                                                                                          <a:gd name="connsiteX81" fmla="*/ 759361 w 1359639"/>
                                                                                          <a:gd name="connsiteY81" fmla="*/ 1458633 h 3037503"/>
                                                                                          <a:gd name="connsiteX82" fmla="*/ 769065 w 1359639"/>
                                                                                          <a:gd name="connsiteY82" fmla="*/ 1484033 h 3037503"/>
                                                                                          <a:gd name="connsiteX83" fmla="*/ 769065 w 1359639"/>
                                                                                          <a:gd name="connsiteY83" fmla="*/ 1484033 h 3037503"/>
                                                                                          <a:gd name="connsiteX84" fmla="*/ 769065 w 1359639"/>
                                                                                          <a:gd name="connsiteY84" fmla="*/ 1522133 h 3037503"/>
                                                                                          <a:gd name="connsiteX85" fmla="*/ 686515 w 1359639"/>
                                                                                          <a:gd name="connsiteY85" fmla="*/ 1484033 h 3037503"/>
                                                                                          <a:gd name="connsiteX86" fmla="*/ 591265 w 1359639"/>
                                                                                          <a:gd name="connsiteY86" fmla="*/ 1534833 h 3037503"/>
                                                                                          <a:gd name="connsiteX87" fmla="*/ 483315 w 1359639"/>
                                                                                          <a:gd name="connsiteY87" fmla="*/ 1693583 h 3037503"/>
                                                                                          <a:gd name="connsiteX88" fmla="*/ 476965 w 1359639"/>
                                                                                          <a:gd name="connsiteY88" fmla="*/ 1807883 h 3037503"/>
                                                                                          <a:gd name="connsiteX89" fmla="*/ 502365 w 1359639"/>
                                                                                          <a:gd name="connsiteY89" fmla="*/ 1928533 h 3037503"/>
                                                                                          <a:gd name="connsiteX90" fmla="*/ 502365 w 1359639"/>
                                                                                          <a:gd name="connsiteY90" fmla="*/ 2068233 h 3037503"/>
                                                                                          <a:gd name="connsiteX91" fmla="*/ 502365 w 1359639"/>
                                                                                          <a:gd name="connsiteY91" fmla="*/ 2246033 h 3037503"/>
                                                                                          <a:gd name="connsiteX92" fmla="*/ 502365 w 1359639"/>
                                                                                          <a:gd name="connsiteY92" fmla="*/ 2404783 h 3037503"/>
                                                                                          <a:gd name="connsiteX93" fmla="*/ 502365 w 1359639"/>
                                                                                          <a:gd name="connsiteY93" fmla="*/ 2538133 h 3037503"/>
                                                                                          <a:gd name="connsiteX94" fmla="*/ 515065 w 1359639"/>
                                                                                          <a:gd name="connsiteY94" fmla="*/ 2627033 h 3037503"/>
                                                                                          <a:gd name="connsiteX95" fmla="*/ 584915 w 1359639"/>
                                                                                          <a:gd name="connsiteY95" fmla="*/ 2639733 h 3037503"/>
                                                                                          <a:gd name="connsiteX96" fmla="*/ 661115 w 1359639"/>
                                                                                          <a:gd name="connsiteY96" fmla="*/ 2614333 h 3037503"/>
                                                                                          <a:gd name="connsiteX97" fmla="*/ 699215 w 1359639"/>
                                                                                          <a:gd name="connsiteY97" fmla="*/ 2563533 h 3037503"/>
                                                                                          <a:gd name="connsiteX98" fmla="*/ 712153 w 1359639"/>
                                                                                          <a:gd name="connsiteY98" fmla="*/ 2550833 h 3037503"/>
                                                                                          <a:gd name="connsiteX99" fmla="*/ 765267 w 1359639"/>
                                                                                          <a:gd name="connsiteY99" fmla="*/ 2580732 h 3037503"/>
                                                                                          <a:gd name="connsiteX100" fmla="*/ 817242 w 1359639"/>
                                                                                          <a:gd name="connsiteY100" fmla="*/ 2607780 h 3037503"/>
                                                                                          <a:gd name="connsiteX101" fmla="*/ 824216 w 1359639"/>
                                                                                          <a:gd name="connsiteY101" fmla="*/ 2614143 h 3037503"/>
                                                                                          <a:gd name="connsiteX102" fmla="*/ 832565 w 1359639"/>
                                                                                          <a:gd name="connsiteY102" fmla="*/ 2595283 h 3037503"/>
                                                                                          <a:gd name="connsiteX103" fmla="*/ 837729 w 1359639"/>
                                                                                          <a:gd name="connsiteY103" fmla="*/ 2583922 h 3037503"/>
                                                                                          <a:gd name="connsiteX104" fmla="*/ 889879 w 1359639"/>
                                                                                          <a:gd name="connsiteY104" fmla="*/ 2604563 h 3037503"/>
                                                                                          <a:gd name="connsiteX105" fmla="*/ 1017817 w 1359639"/>
                                                                                          <a:gd name="connsiteY105" fmla="*/ 2697645 h 3037503"/>
                                                                                          <a:gd name="connsiteX106" fmla="*/ 1051294 w 1359639"/>
                                                                                          <a:gd name="connsiteY106" fmla="*/ 2717861 h 3037503"/>
                                                                                          <a:gd name="connsiteX107" fmla="*/ 1041684 w 1359639"/>
                                                                                          <a:gd name="connsiteY107" fmla="*/ 2666593 h 3037503"/>
                                                                                          <a:gd name="connsiteX108" fmla="*/ 1023065 w 1359639"/>
                                                                                          <a:gd name="connsiteY108" fmla="*/ 2627033 h 3037503"/>
                                                                                          <a:gd name="connsiteX109" fmla="*/ 1024311 w 1359639"/>
                                                                                          <a:gd name="connsiteY109" fmla="*/ 2613167 h 3037503"/>
                                                                                          <a:gd name="connsiteX110" fmla="*/ 1067093 w 1359639"/>
                                                                                          <a:gd name="connsiteY110" fmla="*/ 2619904 h 3037503"/>
                                                                                          <a:gd name="connsiteX111" fmla="*/ 1164990 w 1359639"/>
                                                                                          <a:gd name="connsiteY111" fmla="*/ 2662234 h 3037503"/>
                                                                                          <a:gd name="connsiteX112" fmla="*/ 1242691 w 1359639"/>
                                                                                          <a:gd name="connsiteY112" fmla="*/ 2715730 h 3037503"/>
                                                                                          <a:gd name="connsiteX113" fmla="*/ 1284224 w 1359639"/>
                                                                                          <a:gd name="connsiteY113" fmla="*/ 2793908 h 3037503"/>
                                                                                          <a:gd name="connsiteX114" fmla="*/ 1355232 w 1359639"/>
                                                                                          <a:gd name="connsiteY114" fmla="*/ 3027990 h 3037503"/>
                                                                                          <a:gd name="connsiteX0" fmla="*/ 1355232 w 1359639"/>
                                                                                          <a:gd name="connsiteY0" fmla="*/ 3034246 h 3043759"/>
                                                                                          <a:gd name="connsiteX1" fmla="*/ 1145187 w 1359639"/>
                                                                                          <a:gd name="connsiteY1" fmla="*/ 2923922 h 3043759"/>
                                                                                          <a:gd name="connsiteX2" fmla="*/ 1035294 w 1359639"/>
                                                                                          <a:gd name="connsiteY2" fmla="*/ 2878927 h 3043759"/>
                                                                                          <a:gd name="connsiteX3" fmla="*/ 1016715 w 1359639"/>
                                                                                          <a:gd name="connsiteY3" fmla="*/ 2906339 h 3043759"/>
                                                                                          <a:gd name="connsiteX4" fmla="*/ 1027418 w 1359639"/>
                                                                                          <a:gd name="connsiteY4" fmla="*/ 2914711 h 3043759"/>
                                                                                          <a:gd name="connsiteX5" fmla="*/ 1022566 w 1359639"/>
                                                                                          <a:gd name="connsiteY5" fmla="*/ 2902805 h 3043759"/>
                                                                                          <a:gd name="connsiteX6" fmla="*/ 1034618 w 1359639"/>
                                                                                          <a:gd name="connsiteY6" fmla="*/ 2953454 h 3043759"/>
                                                                                          <a:gd name="connsiteX7" fmla="*/ 1042115 w 1359639"/>
                                                                                          <a:gd name="connsiteY7" fmla="*/ 3042864 h 3043759"/>
                                                                                          <a:gd name="connsiteX8" fmla="*/ 788115 w 1359639"/>
                                                                                          <a:gd name="connsiteY8" fmla="*/ 2893639 h 3043759"/>
                                                                                          <a:gd name="connsiteX9" fmla="*/ 391418 w 1359639"/>
                                                                                          <a:gd name="connsiteY9" fmla="*/ 2660277 h 3043759"/>
                                                                                          <a:gd name="connsiteX10" fmla="*/ 387367 w 1359639"/>
                                                                                          <a:gd name="connsiteY10" fmla="*/ 2695201 h 3043759"/>
                                                                                          <a:gd name="connsiteX11" fmla="*/ 349965 w 1359639"/>
                                                                                          <a:gd name="connsiteY11" fmla="*/ 2734889 h 3043759"/>
                                                                                          <a:gd name="connsiteX12" fmla="*/ 51515 w 1359639"/>
                                                                                          <a:gd name="connsiteY12" fmla="*/ 2601539 h 3043759"/>
                                                                                          <a:gd name="connsiteX13" fmla="*/ 38815 w 1359639"/>
                                                                                          <a:gd name="connsiteY13" fmla="*/ 2563439 h 3043759"/>
                                                                                          <a:gd name="connsiteX14" fmla="*/ 42921 w 1359639"/>
                                                                                          <a:gd name="connsiteY14" fmla="*/ 2518989 h 3043759"/>
                                                                                          <a:gd name="connsiteX15" fmla="*/ 48837 w 1359639"/>
                                                                                          <a:gd name="connsiteY15" fmla="*/ 2482540 h 3043759"/>
                                                                                          <a:gd name="connsiteX16" fmla="*/ 115015 w 1359639"/>
                                                                                          <a:gd name="connsiteY16" fmla="*/ 2290389 h 3043759"/>
                                                                                          <a:gd name="connsiteX17" fmla="*/ 216615 w 1359639"/>
                                                                                          <a:gd name="connsiteY17" fmla="*/ 1947489 h 3043759"/>
                                                                                          <a:gd name="connsiteX18" fmla="*/ 273765 w 1359639"/>
                                                                                          <a:gd name="connsiteY18" fmla="*/ 1807789 h 3043759"/>
                                                                                          <a:gd name="connsiteX19" fmla="*/ 254715 w 1359639"/>
                                                                                          <a:gd name="connsiteY19" fmla="*/ 1687139 h 3043759"/>
                                                                                          <a:gd name="connsiteX20" fmla="*/ 203915 w 1359639"/>
                                                                                          <a:gd name="connsiteY20" fmla="*/ 1617289 h 3043759"/>
                                                                                          <a:gd name="connsiteX21" fmla="*/ 64215 w 1359639"/>
                                                                                          <a:gd name="connsiteY21" fmla="*/ 1528389 h 3043759"/>
                                                                                          <a:gd name="connsiteX22" fmla="*/ 26115 w 1359639"/>
                                                                                          <a:gd name="connsiteY22" fmla="*/ 1471239 h 3043759"/>
                                                                                          <a:gd name="connsiteX23" fmla="*/ 715 w 1359639"/>
                                                                                          <a:gd name="connsiteY23" fmla="*/ 1426789 h 3043759"/>
                                                                                          <a:gd name="connsiteX24" fmla="*/ 13415 w 1359639"/>
                                                                                          <a:gd name="connsiteY24" fmla="*/ 1369639 h 3043759"/>
                                                                                          <a:gd name="connsiteX25" fmla="*/ 76915 w 1359639"/>
                                                                                          <a:gd name="connsiteY25" fmla="*/ 1325189 h 3043759"/>
                                                                                          <a:gd name="connsiteX26" fmla="*/ 229110 w 1359639"/>
                                                                                          <a:gd name="connsiteY26" fmla="*/ 1049570 h 3043759"/>
                                                                                          <a:gd name="connsiteX27" fmla="*/ 322840 w 1359639"/>
                                                                                          <a:gd name="connsiteY27" fmla="*/ 698669 h 3043759"/>
                                                                                          <a:gd name="connsiteX28" fmla="*/ 363633 w 1359639"/>
                                                                                          <a:gd name="connsiteY28" fmla="*/ 373754 h 3043759"/>
                                                                                          <a:gd name="connsiteX29" fmla="*/ 303497 w 1359639"/>
                                                                                          <a:gd name="connsiteY29" fmla="*/ 234773 h 3043759"/>
                                                                                          <a:gd name="connsiteX30" fmla="*/ 220211 w 1359639"/>
                                                                                          <a:gd name="connsiteY30" fmla="*/ 143583 h 3043759"/>
                                                                                          <a:gd name="connsiteX31" fmla="*/ 331363 w 1359639"/>
                                                                                          <a:gd name="connsiteY31" fmla="*/ 6256 h 3043759"/>
                                                                                          <a:gd name="connsiteX32" fmla="*/ 388778 w 1359639"/>
                                                                                          <a:gd name="connsiteY32" fmla="*/ 44076 h 3043759"/>
                                                                                          <a:gd name="connsiteX33" fmla="*/ 513353 w 1359639"/>
                                                                                          <a:gd name="connsiteY33" fmla="*/ 226639 h 3043759"/>
                                                                                          <a:gd name="connsiteX34" fmla="*/ 583494 w 1359639"/>
                                                                                          <a:gd name="connsiteY34" fmla="*/ 264380 h 3043759"/>
                                                                                          <a:gd name="connsiteX35" fmla="*/ 627522 w 1359639"/>
                                                                                          <a:gd name="connsiteY35" fmla="*/ 316332 h 3043759"/>
                                                                                          <a:gd name="connsiteX36" fmla="*/ 696420 w 1359639"/>
                                                                                          <a:gd name="connsiteY36" fmla="*/ 379190 h 3043759"/>
                                                                                          <a:gd name="connsiteX37" fmla="*/ 722406 w 1359639"/>
                                                                                          <a:gd name="connsiteY37" fmla="*/ 358456 h 3043759"/>
                                                                                          <a:gd name="connsiteX38" fmla="*/ 819508 w 1359639"/>
                                                                                          <a:gd name="connsiteY38" fmla="*/ 419627 h 3043759"/>
                                                                                          <a:gd name="connsiteX39" fmla="*/ 841342 w 1359639"/>
                                                                                          <a:gd name="connsiteY39" fmla="*/ 429045 h 3043759"/>
                                                                                          <a:gd name="connsiteX40" fmla="*/ 836489 w 1359639"/>
                                                                                          <a:gd name="connsiteY40" fmla="*/ 432329 h 3043759"/>
                                                                                          <a:gd name="connsiteX41" fmla="*/ 851615 w 1359639"/>
                                                                                          <a:gd name="connsiteY41" fmla="*/ 435276 h 3043759"/>
                                                                                          <a:gd name="connsiteX42" fmla="*/ 849651 w 1359639"/>
                                                                                          <a:gd name="connsiteY42" fmla="*/ 438564 h 3043759"/>
                                                                                          <a:gd name="connsiteX43" fmla="*/ 861049 w 1359639"/>
                                                                                          <a:gd name="connsiteY43" fmla="*/ 436441 h 3043759"/>
                                                                                          <a:gd name="connsiteX44" fmla="*/ 858558 w 1359639"/>
                                                                                          <a:gd name="connsiteY44" fmla="*/ 424217 h 3043759"/>
                                                                                          <a:gd name="connsiteX45" fmla="*/ 866982 w 1359639"/>
                                                                                          <a:gd name="connsiteY45" fmla="*/ 424277 h 3043759"/>
                                                                                          <a:gd name="connsiteX46" fmla="*/ 710002 w 1359639"/>
                                                                                          <a:gd name="connsiteY46" fmla="*/ 199652 h 3043759"/>
                                                                                          <a:gd name="connsiteX47" fmla="*/ 690594 w 1359639"/>
                                                                                          <a:gd name="connsiteY47" fmla="*/ 192507 h 3043759"/>
                                                                                          <a:gd name="connsiteX48" fmla="*/ 673613 w 1359639"/>
                                                                                          <a:gd name="connsiteY48" fmla="*/ 178220 h 3043759"/>
                                                                                          <a:gd name="connsiteX49" fmla="*/ 663910 w 1359639"/>
                                                                                          <a:gd name="connsiteY49" fmla="*/ 159170 h 3043759"/>
                                                                                          <a:gd name="connsiteX50" fmla="*/ 649160 w 1359639"/>
                                                                                          <a:gd name="connsiteY50" fmla="*/ 110908 h 3043759"/>
                                                                                          <a:gd name="connsiteX51" fmla="*/ 676037 w 1359639"/>
                                                                                          <a:gd name="connsiteY51" fmla="*/ 116309 h 3043759"/>
                                                                                          <a:gd name="connsiteX52" fmla="*/ 693020 w 1359639"/>
                                                                                          <a:gd name="connsiteY52" fmla="*/ 135357 h 3043759"/>
                                                                                          <a:gd name="connsiteX53" fmla="*/ 773071 w 1359639"/>
                                                                                          <a:gd name="connsiteY53" fmla="*/ 202032 h 3043759"/>
                                                                                          <a:gd name="connsiteX54" fmla="*/ 872529 w 1359639"/>
                                                                                          <a:gd name="connsiteY54" fmla="*/ 261564 h 3043759"/>
                                                                                          <a:gd name="connsiteX55" fmla="*/ 901640 w 1359639"/>
                                                                                          <a:gd name="connsiteY55" fmla="*/ 266326 h 3043759"/>
                                                                                          <a:gd name="connsiteX56" fmla="*/ 953204 w 1359639"/>
                                                                                          <a:gd name="connsiteY56" fmla="*/ 353314 h 3043759"/>
                                                                                          <a:gd name="connsiteX57" fmla="*/ 983233 w 1359639"/>
                                                                                          <a:gd name="connsiteY57" fmla="*/ 404914 h 3043759"/>
                                                                                          <a:gd name="connsiteX58" fmla="*/ 1010489 w 1359639"/>
                                                                                          <a:gd name="connsiteY58" fmla="*/ 451111 h 3043759"/>
                                                                                          <a:gd name="connsiteX59" fmla="*/ 1042115 w 1359639"/>
                                                                                          <a:gd name="connsiteY59" fmla="*/ 531439 h 3043759"/>
                                                                                          <a:gd name="connsiteX60" fmla="*/ 1073865 w 1359639"/>
                                                                                          <a:gd name="connsiteY60" fmla="*/ 550489 h 3043759"/>
                                                                                          <a:gd name="connsiteX61" fmla="*/ 1144837 w 1359639"/>
                                                                                          <a:gd name="connsiteY61" fmla="*/ 648659 h 3043759"/>
                                                                                          <a:gd name="connsiteX62" fmla="*/ 1194799 w 1359639"/>
                                                                                          <a:gd name="connsiteY62" fmla="*/ 685823 h 3043759"/>
                                                                                          <a:gd name="connsiteX63" fmla="*/ 1213565 w 1359639"/>
                                                                                          <a:gd name="connsiteY63" fmla="*/ 728289 h 3043759"/>
                                                                                          <a:gd name="connsiteX64" fmla="*/ 1213565 w 1359639"/>
                                                                                          <a:gd name="connsiteY64" fmla="*/ 798139 h 3043759"/>
                                                                                          <a:gd name="connsiteX65" fmla="*/ 1213565 w 1359639"/>
                                                                                          <a:gd name="connsiteY65" fmla="*/ 950539 h 3043759"/>
                                                                                          <a:gd name="connsiteX66" fmla="*/ 1219915 w 1359639"/>
                                                                                          <a:gd name="connsiteY66" fmla="*/ 1064839 h 3043759"/>
                                                                                          <a:gd name="connsiteX67" fmla="*/ 1207215 w 1359639"/>
                                                                                          <a:gd name="connsiteY67" fmla="*/ 1102939 h 3043759"/>
                                                                                          <a:gd name="connsiteX68" fmla="*/ 1004015 w 1359639"/>
                                                                                          <a:gd name="connsiteY68" fmla="*/ 1128339 h 3043759"/>
                                                                                          <a:gd name="connsiteX69" fmla="*/ 902415 w 1359639"/>
                                                                                          <a:gd name="connsiteY69" fmla="*/ 1128339 h 3043759"/>
                                                                                          <a:gd name="connsiteX70" fmla="*/ 794465 w 1359639"/>
                                                                                          <a:gd name="connsiteY70" fmla="*/ 1128339 h 3043759"/>
                                                                                          <a:gd name="connsiteX71" fmla="*/ 737315 w 1359639"/>
                                                                                          <a:gd name="connsiteY71" fmla="*/ 1147389 h 3043759"/>
                                                                                          <a:gd name="connsiteX72" fmla="*/ 724615 w 1359639"/>
                                                                                          <a:gd name="connsiteY72" fmla="*/ 1198189 h 3043759"/>
                                                                                          <a:gd name="connsiteX73" fmla="*/ 724615 w 1359639"/>
                                                                                          <a:gd name="connsiteY73" fmla="*/ 1261689 h 3043759"/>
                                                                                          <a:gd name="connsiteX74" fmla="*/ 724615 w 1359639"/>
                                                                                          <a:gd name="connsiteY74" fmla="*/ 1337889 h 3043759"/>
                                                                                          <a:gd name="connsiteX75" fmla="*/ 743665 w 1359639"/>
                                                                                          <a:gd name="connsiteY75" fmla="*/ 1395039 h 3043759"/>
                                                                                          <a:gd name="connsiteX76" fmla="*/ 756365 w 1359639"/>
                                                                                          <a:gd name="connsiteY76" fmla="*/ 1420439 h 3043759"/>
                                                                                          <a:gd name="connsiteX77" fmla="*/ 767211 w 1359639"/>
                                                                                          <a:gd name="connsiteY77" fmla="*/ 1439489 h 3043759"/>
                                                                                          <a:gd name="connsiteX78" fmla="*/ 770778 w 1359639"/>
                                                                                          <a:gd name="connsiteY78" fmla="*/ 1453776 h 3043759"/>
                                                                                          <a:gd name="connsiteX79" fmla="*/ 759005 w 1359639"/>
                                                                                          <a:gd name="connsiteY79" fmla="*/ 1455364 h 3043759"/>
                                                                                          <a:gd name="connsiteX80" fmla="*/ 759361 w 1359639"/>
                                                                                          <a:gd name="connsiteY80" fmla="*/ 1464889 h 3043759"/>
                                                                                          <a:gd name="connsiteX81" fmla="*/ 769065 w 1359639"/>
                                                                                          <a:gd name="connsiteY81" fmla="*/ 1490289 h 3043759"/>
                                                                                          <a:gd name="connsiteX82" fmla="*/ 769065 w 1359639"/>
                                                                                          <a:gd name="connsiteY82" fmla="*/ 1490289 h 3043759"/>
                                                                                          <a:gd name="connsiteX83" fmla="*/ 769065 w 1359639"/>
                                                                                          <a:gd name="connsiteY83" fmla="*/ 1528389 h 3043759"/>
                                                                                          <a:gd name="connsiteX84" fmla="*/ 686515 w 1359639"/>
                                                                                          <a:gd name="connsiteY84" fmla="*/ 1490289 h 3043759"/>
                                                                                          <a:gd name="connsiteX85" fmla="*/ 591265 w 1359639"/>
                                                                                          <a:gd name="connsiteY85" fmla="*/ 1541089 h 3043759"/>
                                                                                          <a:gd name="connsiteX86" fmla="*/ 483315 w 1359639"/>
                                                                                          <a:gd name="connsiteY86" fmla="*/ 1699839 h 3043759"/>
                                                                                          <a:gd name="connsiteX87" fmla="*/ 476965 w 1359639"/>
                                                                                          <a:gd name="connsiteY87" fmla="*/ 1814139 h 3043759"/>
                                                                                          <a:gd name="connsiteX88" fmla="*/ 502365 w 1359639"/>
                                                                                          <a:gd name="connsiteY88" fmla="*/ 1934789 h 3043759"/>
                                                                                          <a:gd name="connsiteX89" fmla="*/ 502365 w 1359639"/>
                                                                                          <a:gd name="connsiteY89" fmla="*/ 2074489 h 3043759"/>
                                                                                          <a:gd name="connsiteX90" fmla="*/ 502365 w 1359639"/>
                                                                                          <a:gd name="connsiteY90" fmla="*/ 2252289 h 3043759"/>
                                                                                          <a:gd name="connsiteX91" fmla="*/ 502365 w 1359639"/>
                                                                                          <a:gd name="connsiteY91" fmla="*/ 2411039 h 3043759"/>
                                                                                          <a:gd name="connsiteX92" fmla="*/ 502365 w 1359639"/>
                                                                                          <a:gd name="connsiteY92" fmla="*/ 2544389 h 3043759"/>
                                                                                          <a:gd name="connsiteX93" fmla="*/ 515065 w 1359639"/>
                                                                                          <a:gd name="connsiteY93" fmla="*/ 2633289 h 3043759"/>
                                                                                          <a:gd name="connsiteX94" fmla="*/ 584915 w 1359639"/>
                                                                                          <a:gd name="connsiteY94" fmla="*/ 2645989 h 3043759"/>
                                                                                          <a:gd name="connsiteX95" fmla="*/ 661115 w 1359639"/>
                                                                                          <a:gd name="connsiteY95" fmla="*/ 2620589 h 3043759"/>
                                                                                          <a:gd name="connsiteX96" fmla="*/ 699215 w 1359639"/>
                                                                                          <a:gd name="connsiteY96" fmla="*/ 2569789 h 3043759"/>
                                                                                          <a:gd name="connsiteX97" fmla="*/ 712153 w 1359639"/>
                                                                                          <a:gd name="connsiteY97" fmla="*/ 2557089 h 3043759"/>
                                                                                          <a:gd name="connsiteX98" fmla="*/ 765267 w 1359639"/>
                                                                                          <a:gd name="connsiteY98" fmla="*/ 2586988 h 3043759"/>
                                                                                          <a:gd name="connsiteX99" fmla="*/ 817242 w 1359639"/>
                                                                                          <a:gd name="connsiteY99" fmla="*/ 2614036 h 3043759"/>
                                                                                          <a:gd name="connsiteX100" fmla="*/ 824216 w 1359639"/>
                                                                                          <a:gd name="connsiteY100" fmla="*/ 2620399 h 3043759"/>
                                                                                          <a:gd name="connsiteX101" fmla="*/ 832565 w 1359639"/>
                                                                                          <a:gd name="connsiteY101" fmla="*/ 2601539 h 3043759"/>
                                                                                          <a:gd name="connsiteX102" fmla="*/ 837729 w 1359639"/>
                                                                                          <a:gd name="connsiteY102" fmla="*/ 2590178 h 3043759"/>
                                                                                          <a:gd name="connsiteX103" fmla="*/ 889879 w 1359639"/>
                                                                                          <a:gd name="connsiteY103" fmla="*/ 2610819 h 3043759"/>
                                                                                          <a:gd name="connsiteX104" fmla="*/ 1017817 w 1359639"/>
                                                                                          <a:gd name="connsiteY104" fmla="*/ 2703901 h 3043759"/>
                                                                                          <a:gd name="connsiteX105" fmla="*/ 1051294 w 1359639"/>
                                                                                          <a:gd name="connsiteY105" fmla="*/ 2724117 h 3043759"/>
                                                                                          <a:gd name="connsiteX106" fmla="*/ 1041684 w 1359639"/>
                                                                                          <a:gd name="connsiteY106" fmla="*/ 2672849 h 3043759"/>
                                                                                          <a:gd name="connsiteX107" fmla="*/ 1023065 w 1359639"/>
                                                                                          <a:gd name="connsiteY107" fmla="*/ 2633289 h 3043759"/>
                                                                                          <a:gd name="connsiteX108" fmla="*/ 1024311 w 1359639"/>
                                                                                          <a:gd name="connsiteY108" fmla="*/ 2619423 h 3043759"/>
                                                                                          <a:gd name="connsiteX109" fmla="*/ 1067093 w 1359639"/>
                                                                                          <a:gd name="connsiteY109" fmla="*/ 2626160 h 3043759"/>
                                                                                          <a:gd name="connsiteX110" fmla="*/ 1164990 w 1359639"/>
                                                                                          <a:gd name="connsiteY110" fmla="*/ 2668490 h 3043759"/>
                                                                                          <a:gd name="connsiteX111" fmla="*/ 1242691 w 1359639"/>
                                                                                          <a:gd name="connsiteY111" fmla="*/ 2721986 h 3043759"/>
                                                                                          <a:gd name="connsiteX112" fmla="*/ 1284224 w 1359639"/>
                                                                                          <a:gd name="connsiteY112" fmla="*/ 2800164 h 3043759"/>
                                                                                          <a:gd name="connsiteX113" fmla="*/ 1355232 w 1359639"/>
                                                                                          <a:gd name="connsiteY113" fmla="*/ 3034246 h 3043759"/>
                                                                                          <a:gd name="connsiteX0" fmla="*/ 1355232 w 1359639"/>
                                                                                          <a:gd name="connsiteY0" fmla="*/ 3006203 h 3015716"/>
                                                                                          <a:gd name="connsiteX1" fmla="*/ 1145187 w 1359639"/>
                                                                                          <a:gd name="connsiteY1" fmla="*/ 2895879 h 3015716"/>
                                                                                          <a:gd name="connsiteX2" fmla="*/ 1035294 w 1359639"/>
                                                                                          <a:gd name="connsiteY2" fmla="*/ 2850884 h 3015716"/>
                                                                                          <a:gd name="connsiteX3" fmla="*/ 1016715 w 1359639"/>
                                                                                          <a:gd name="connsiteY3" fmla="*/ 2878296 h 3015716"/>
                                                                                          <a:gd name="connsiteX4" fmla="*/ 1027418 w 1359639"/>
                                                                                          <a:gd name="connsiteY4" fmla="*/ 2886668 h 3015716"/>
                                                                                          <a:gd name="connsiteX5" fmla="*/ 1022566 w 1359639"/>
                                                                                          <a:gd name="connsiteY5" fmla="*/ 2874762 h 3015716"/>
                                                                                          <a:gd name="connsiteX6" fmla="*/ 1034618 w 1359639"/>
                                                                                          <a:gd name="connsiteY6" fmla="*/ 2925411 h 3015716"/>
                                                                                          <a:gd name="connsiteX7" fmla="*/ 1042115 w 1359639"/>
                                                                                          <a:gd name="connsiteY7" fmla="*/ 3014821 h 3015716"/>
                                                                                          <a:gd name="connsiteX8" fmla="*/ 788115 w 1359639"/>
                                                                                          <a:gd name="connsiteY8" fmla="*/ 2865596 h 3015716"/>
                                                                                          <a:gd name="connsiteX9" fmla="*/ 391418 w 1359639"/>
                                                                                          <a:gd name="connsiteY9" fmla="*/ 2632234 h 3015716"/>
                                                                                          <a:gd name="connsiteX10" fmla="*/ 387367 w 1359639"/>
                                                                                          <a:gd name="connsiteY10" fmla="*/ 2667158 h 3015716"/>
                                                                                          <a:gd name="connsiteX11" fmla="*/ 349965 w 1359639"/>
                                                                                          <a:gd name="connsiteY11" fmla="*/ 2706846 h 3015716"/>
                                                                                          <a:gd name="connsiteX12" fmla="*/ 51515 w 1359639"/>
                                                                                          <a:gd name="connsiteY12" fmla="*/ 2573496 h 3015716"/>
                                                                                          <a:gd name="connsiteX13" fmla="*/ 38815 w 1359639"/>
                                                                                          <a:gd name="connsiteY13" fmla="*/ 2535396 h 3015716"/>
                                                                                          <a:gd name="connsiteX14" fmla="*/ 42921 w 1359639"/>
                                                                                          <a:gd name="connsiteY14" fmla="*/ 2490946 h 3015716"/>
                                                                                          <a:gd name="connsiteX15" fmla="*/ 48837 w 1359639"/>
                                                                                          <a:gd name="connsiteY15" fmla="*/ 2454497 h 3015716"/>
                                                                                          <a:gd name="connsiteX16" fmla="*/ 115015 w 1359639"/>
                                                                                          <a:gd name="connsiteY16" fmla="*/ 2262346 h 3015716"/>
                                                                                          <a:gd name="connsiteX17" fmla="*/ 216615 w 1359639"/>
                                                                                          <a:gd name="connsiteY17" fmla="*/ 1919446 h 3015716"/>
                                                                                          <a:gd name="connsiteX18" fmla="*/ 273765 w 1359639"/>
                                                                                          <a:gd name="connsiteY18" fmla="*/ 1779746 h 3015716"/>
                                                                                          <a:gd name="connsiteX19" fmla="*/ 254715 w 1359639"/>
                                                                                          <a:gd name="connsiteY19" fmla="*/ 1659096 h 3015716"/>
                                                                                          <a:gd name="connsiteX20" fmla="*/ 203915 w 1359639"/>
                                                                                          <a:gd name="connsiteY20" fmla="*/ 1589246 h 3015716"/>
                                                                                          <a:gd name="connsiteX21" fmla="*/ 64215 w 1359639"/>
                                                                                          <a:gd name="connsiteY21" fmla="*/ 1500346 h 3015716"/>
                                                                                          <a:gd name="connsiteX22" fmla="*/ 26115 w 1359639"/>
                                                                                          <a:gd name="connsiteY22" fmla="*/ 1443196 h 3015716"/>
                                                                                          <a:gd name="connsiteX23" fmla="*/ 715 w 1359639"/>
                                                                                          <a:gd name="connsiteY23" fmla="*/ 1398746 h 3015716"/>
                                                                                          <a:gd name="connsiteX24" fmla="*/ 13415 w 1359639"/>
                                                                                          <a:gd name="connsiteY24" fmla="*/ 1341596 h 3015716"/>
                                                                                          <a:gd name="connsiteX25" fmla="*/ 76915 w 1359639"/>
                                                                                          <a:gd name="connsiteY25" fmla="*/ 1297146 h 3015716"/>
                                                                                          <a:gd name="connsiteX26" fmla="*/ 229110 w 1359639"/>
                                                                                          <a:gd name="connsiteY26" fmla="*/ 1021527 h 3015716"/>
                                                                                          <a:gd name="connsiteX27" fmla="*/ 322840 w 1359639"/>
                                                                                          <a:gd name="connsiteY27" fmla="*/ 670626 h 3015716"/>
                                                                                          <a:gd name="connsiteX28" fmla="*/ 363633 w 1359639"/>
                                                                                          <a:gd name="connsiteY28" fmla="*/ 345711 h 3015716"/>
                                                                                          <a:gd name="connsiteX29" fmla="*/ 303497 w 1359639"/>
                                                                                          <a:gd name="connsiteY29" fmla="*/ 206730 h 3015716"/>
                                                                                          <a:gd name="connsiteX30" fmla="*/ 220211 w 1359639"/>
                                                                                          <a:gd name="connsiteY30" fmla="*/ 115540 h 3015716"/>
                                                                                          <a:gd name="connsiteX31" fmla="*/ 336748 w 1359639"/>
                                                                                          <a:gd name="connsiteY31" fmla="*/ 20497 h 3015716"/>
                                                                                          <a:gd name="connsiteX32" fmla="*/ 388778 w 1359639"/>
                                                                                          <a:gd name="connsiteY32" fmla="*/ 16033 h 3015716"/>
                                                                                          <a:gd name="connsiteX33" fmla="*/ 513353 w 1359639"/>
                                                                                          <a:gd name="connsiteY33" fmla="*/ 198596 h 3015716"/>
                                                                                          <a:gd name="connsiteX34" fmla="*/ 583494 w 1359639"/>
                                                                                          <a:gd name="connsiteY34" fmla="*/ 236337 h 3015716"/>
                                                                                          <a:gd name="connsiteX35" fmla="*/ 627522 w 1359639"/>
                                                                                          <a:gd name="connsiteY35" fmla="*/ 288289 h 3015716"/>
                                                                                          <a:gd name="connsiteX36" fmla="*/ 696420 w 1359639"/>
                                                                                          <a:gd name="connsiteY36" fmla="*/ 351147 h 3015716"/>
                                                                                          <a:gd name="connsiteX37" fmla="*/ 722406 w 1359639"/>
                                                                                          <a:gd name="connsiteY37" fmla="*/ 330413 h 3015716"/>
                                                                                          <a:gd name="connsiteX38" fmla="*/ 819508 w 1359639"/>
                                                                                          <a:gd name="connsiteY38" fmla="*/ 391584 h 3015716"/>
                                                                                          <a:gd name="connsiteX39" fmla="*/ 841342 w 1359639"/>
                                                                                          <a:gd name="connsiteY39" fmla="*/ 401002 h 3015716"/>
                                                                                          <a:gd name="connsiteX40" fmla="*/ 836489 w 1359639"/>
                                                                                          <a:gd name="connsiteY40" fmla="*/ 404286 h 3015716"/>
                                                                                          <a:gd name="connsiteX41" fmla="*/ 851615 w 1359639"/>
                                                                                          <a:gd name="connsiteY41" fmla="*/ 407233 h 3015716"/>
                                                                                          <a:gd name="connsiteX42" fmla="*/ 849651 w 1359639"/>
                                                                                          <a:gd name="connsiteY42" fmla="*/ 410521 h 3015716"/>
                                                                                          <a:gd name="connsiteX43" fmla="*/ 861049 w 1359639"/>
                                                                                          <a:gd name="connsiteY43" fmla="*/ 408398 h 3015716"/>
                                                                                          <a:gd name="connsiteX44" fmla="*/ 858558 w 1359639"/>
                                                                                          <a:gd name="connsiteY44" fmla="*/ 396174 h 3015716"/>
                                                                                          <a:gd name="connsiteX45" fmla="*/ 866982 w 1359639"/>
                                                                                          <a:gd name="connsiteY45" fmla="*/ 396234 h 3015716"/>
                                                                                          <a:gd name="connsiteX46" fmla="*/ 710002 w 1359639"/>
                                                                                          <a:gd name="connsiteY46" fmla="*/ 171609 h 3015716"/>
                                                                                          <a:gd name="connsiteX47" fmla="*/ 690594 w 1359639"/>
                                                                                          <a:gd name="connsiteY47" fmla="*/ 164464 h 3015716"/>
                                                                                          <a:gd name="connsiteX48" fmla="*/ 673613 w 1359639"/>
                                                                                          <a:gd name="connsiteY48" fmla="*/ 150177 h 3015716"/>
                                                                                          <a:gd name="connsiteX49" fmla="*/ 663910 w 1359639"/>
                                                                                          <a:gd name="connsiteY49" fmla="*/ 131127 h 3015716"/>
                                                                                          <a:gd name="connsiteX50" fmla="*/ 649160 w 1359639"/>
                                                                                          <a:gd name="connsiteY50" fmla="*/ 82865 h 3015716"/>
                                                                                          <a:gd name="connsiteX51" fmla="*/ 676037 w 1359639"/>
                                                                                          <a:gd name="connsiteY51" fmla="*/ 88266 h 3015716"/>
                                                                                          <a:gd name="connsiteX52" fmla="*/ 693020 w 1359639"/>
                                                                                          <a:gd name="connsiteY52" fmla="*/ 107314 h 3015716"/>
                                                                                          <a:gd name="connsiteX53" fmla="*/ 773071 w 1359639"/>
                                                                                          <a:gd name="connsiteY53" fmla="*/ 173989 h 3015716"/>
                                                                                          <a:gd name="connsiteX54" fmla="*/ 872529 w 1359639"/>
                                                                                          <a:gd name="connsiteY54" fmla="*/ 233521 h 3015716"/>
                                                                                          <a:gd name="connsiteX55" fmla="*/ 901640 w 1359639"/>
                                                                                          <a:gd name="connsiteY55" fmla="*/ 238283 h 3015716"/>
                                                                                          <a:gd name="connsiteX56" fmla="*/ 953204 w 1359639"/>
                                                                                          <a:gd name="connsiteY56" fmla="*/ 325271 h 3015716"/>
                                                                                          <a:gd name="connsiteX57" fmla="*/ 983233 w 1359639"/>
                                                                                          <a:gd name="connsiteY57" fmla="*/ 376871 h 3015716"/>
                                                                                          <a:gd name="connsiteX58" fmla="*/ 1010489 w 1359639"/>
                                                                                          <a:gd name="connsiteY58" fmla="*/ 423068 h 3015716"/>
                                                                                          <a:gd name="connsiteX59" fmla="*/ 1042115 w 1359639"/>
                                                                                          <a:gd name="connsiteY59" fmla="*/ 503396 h 3015716"/>
                                                                                          <a:gd name="connsiteX60" fmla="*/ 1073865 w 1359639"/>
                                                                                          <a:gd name="connsiteY60" fmla="*/ 522446 h 3015716"/>
                                                                                          <a:gd name="connsiteX61" fmla="*/ 1144837 w 1359639"/>
                                                                                          <a:gd name="connsiteY61" fmla="*/ 620616 h 3015716"/>
                                                                                          <a:gd name="connsiteX62" fmla="*/ 1194799 w 1359639"/>
                                                                                          <a:gd name="connsiteY62" fmla="*/ 657780 h 3015716"/>
                                                                                          <a:gd name="connsiteX63" fmla="*/ 1213565 w 1359639"/>
                                                                                          <a:gd name="connsiteY63" fmla="*/ 700246 h 3015716"/>
                                                                                          <a:gd name="connsiteX64" fmla="*/ 1213565 w 1359639"/>
                                                                                          <a:gd name="connsiteY64" fmla="*/ 770096 h 3015716"/>
                                                                                          <a:gd name="connsiteX65" fmla="*/ 1213565 w 1359639"/>
                                                                                          <a:gd name="connsiteY65" fmla="*/ 922496 h 3015716"/>
                                                                                          <a:gd name="connsiteX66" fmla="*/ 1219915 w 1359639"/>
                                                                                          <a:gd name="connsiteY66" fmla="*/ 1036796 h 3015716"/>
                                                                                          <a:gd name="connsiteX67" fmla="*/ 1207215 w 1359639"/>
                                                                                          <a:gd name="connsiteY67" fmla="*/ 1074896 h 3015716"/>
                                                                                          <a:gd name="connsiteX68" fmla="*/ 1004015 w 1359639"/>
                                                                                          <a:gd name="connsiteY68" fmla="*/ 1100296 h 3015716"/>
                                                                                          <a:gd name="connsiteX69" fmla="*/ 902415 w 1359639"/>
                                                                                          <a:gd name="connsiteY69" fmla="*/ 1100296 h 3015716"/>
                                                                                          <a:gd name="connsiteX70" fmla="*/ 794465 w 1359639"/>
                                                                                          <a:gd name="connsiteY70" fmla="*/ 1100296 h 3015716"/>
                                                                                          <a:gd name="connsiteX71" fmla="*/ 737315 w 1359639"/>
                                                                                          <a:gd name="connsiteY71" fmla="*/ 1119346 h 3015716"/>
                                                                                          <a:gd name="connsiteX72" fmla="*/ 724615 w 1359639"/>
                                                                                          <a:gd name="connsiteY72" fmla="*/ 1170146 h 3015716"/>
                                                                                          <a:gd name="connsiteX73" fmla="*/ 724615 w 1359639"/>
                                                                                          <a:gd name="connsiteY73" fmla="*/ 1233646 h 3015716"/>
                                                                                          <a:gd name="connsiteX74" fmla="*/ 724615 w 1359639"/>
                                                                                          <a:gd name="connsiteY74" fmla="*/ 1309846 h 3015716"/>
                                                                                          <a:gd name="connsiteX75" fmla="*/ 743665 w 1359639"/>
                                                                                          <a:gd name="connsiteY75" fmla="*/ 1366996 h 3015716"/>
                                                                                          <a:gd name="connsiteX76" fmla="*/ 756365 w 1359639"/>
                                                                                          <a:gd name="connsiteY76" fmla="*/ 1392396 h 3015716"/>
                                                                                          <a:gd name="connsiteX77" fmla="*/ 767211 w 1359639"/>
                                                                                          <a:gd name="connsiteY77" fmla="*/ 1411446 h 3015716"/>
                                                                                          <a:gd name="connsiteX78" fmla="*/ 770778 w 1359639"/>
                                                                                          <a:gd name="connsiteY78" fmla="*/ 1425733 h 3015716"/>
                                                                                          <a:gd name="connsiteX79" fmla="*/ 759005 w 1359639"/>
                                                                                          <a:gd name="connsiteY79" fmla="*/ 1427321 h 3015716"/>
                                                                                          <a:gd name="connsiteX80" fmla="*/ 759361 w 1359639"/>
                                                                                          <a:gd name="connsiteY80" fmla="*/ 1436846 h 3015716"/>
                                                                                          <a:gd name="connsiteX81" fmla="*/ 769065 w 1359639"/>
                                                                                          <a:gd name="connsiteY81" fmla="*/ 1462246 h 3015716"/>
                                                                                          <a:gd name="connsiteX82" fmla="*/ 769065 w 1359639"/>
                                                                                          <a:gd name="connsiteY82" fmla="*/ 1462246 h 3015716"/>
                                                                                          <a:gd name="connsiteX83" fmla="*/ 769065 w 1359639"/>
                                                                                          <a:gd name="connsiteY83" fmla="*/ 1500346 h 3015716"/>
                                                                                          <a:gd name="connsiteX84" fmla="*/ 686515 w 1359639"/>
                                                                                          <a:gd name="connsiteY84" fmla="*/ 1462246 h 3015716"/>
                                                                                          <a:gd name="connsiteX85" fmla="*/ 591265 w 1359639"/>
                                                                                          <a:gd name="connsiteY85" fmla="*/ 1513046 h 3015716"/>
                                                                                          <a:gd name="connsiteX86" fmla="*/ 483315 w 1359639"/>
                                                                                          <a:gd name="connsiteY86" fmla="*/ 1671796 h 3015716"/>
                                                                                          <a:gd name="connsiteX87" fmla="*/ 476965 w 1359639"/>
                                                                                          <a:gd name="connsiteY87" fmla="*/ 1786096 h 3015716"/>
                                                                                          <a:gd name="connsiteX88" fmla="*/ 502365 w 1359639"/>
                                                                                          <a:gd name="connsiteY88" fmla="*/ 1906746 h 3015716"/>
                                                                                          <a:gd name="connsiteX89" fmla="*/ 502365 w 1359639"/>
                                                                                          <a:gd name="connsiteY89" fmla="*/ 2046446 h 3015716"/>
                                                                                          <a:gd name="connsiteX90" fmla="*/ 502365 w 1359639"/>
                                                                                          <a:gd name="connsiteY90" fmla="*/ 2224246 h 3015716"/>
                                                                                          <a:gd name="connsiteX91" fmla="*/ 502365 w 1359639"/>
                                                                                          <a:gd name="connsiteY91" fmla="*/ 2382996 h 3015716"/>
                                                                                          <a:gd name="connsiteX92" fmla="*/ 502365 w 1359639"/>
                                                                                          <a:gd name="connsiteY92" fmla="*/ 2516346 h 3015716"/>
                                                                                          <a:gd name="connsiteX93" fmla="*/ 515065 w 1359639"/>
                                                                                          <a:gd name="connsiteY93" fmla="*/ 2605246 h 3015716"/>
                                                                                          <a:gd name="connsiteX94" fmla="*/ 584915 w 1359639"/>
                                                                                          <a:gd name="connsiteY94" fmla="*/ 2617946 h 3015716"/>
                                                                                          <a:gd name="connsiteX95" fmla="*/ 661115 w 1359639"/>
                                                                                          <a:gd name="connsiteY95" fmla="*/ 2592546 h 3015716"/>
                                                                                          <a:gd name="connsiteX96" fmla="*/ 699215 w 1359639"/>
                                                                                          <a:gd name="connsiteY96" fmla="*/ 2541746 h 3015716"/>
                                                                                          <a:gd name="connsiteX97" fmla="*/ 712153 w 1359639"/>
                                                                                          <a:gd name="connsiteY97" fmla="*/ 2529046 h 3015716"/>
                                                                                          <a:gd name="connsiteX98" fmla="*/ 765267 w 1359639"/>
                                                                                          <a:gd name="connsiteY98" fmla="*/ 2558945 h 3015716"/>
                                                                                          <a:gd name="connsiteX99" fmla="*/ 817242 w 1359639"/>
                                                                                          <a:gd name="connsiteY99" fmla="*/ 2585993 h 3015716"/>
                                                                                          <a:gd name="connsiteX100" fmla="*/ 824216 w 1359639"/>
                                                                                          <a:gd name="connsiteY100" fmla="*/ 2592356 h 3015716"/>
                                                                                          <a:gd name="connsiteX101" fmla="*/ 832565 w 1359639"/>
                                                                                          <a:gd name="connsiteY101" fmla="*/ 2573496 h 3015716"/>
                                                                                          <a:gd name="connsiteX102" fmla="*/ 837729 w 1359639"/>
                                                                                          <a:gd name="connsiteY102" fmla="*/ 2562135 h 3015716"/>
                                                                                          <a:gd name="connsiteX103" fmla="*/ 889879 w 1359639"/>
                                                                                          <a:gd name="connsiteY103" fmla="*/ 2582776 h 3015716"/>
                                                                                          <a:gd name="connsiteX104" fmla="*/ 1017817 w 1359639"/>
                                                                                          <a:gd name="connsiteY104" fmla="*/ 2675858 h 3015716"/>
                                                                                          <a:gd name="connsiteX105" fmla="*/ 1051294 w 1359639"/>
                                                                                          <a:gd name="connsiteY105" fmla="*/ 2696074 h 3015716"/>
                                                                                          <a:gd name="connsiteX106" fmla="*/ 1041684 w 1359639"/>
                                                                                          <a:gd name="connsiteY106" fmla="*/ 2644806 h 3015716"/>
                                                                                          <a:gd name="connsiteX107" fmla="*/ 1023065 w 1359639"/>
                                                                                          <a:gd name="connsiteY107" fmla="*/ 2605246 h 3015716"/>
                                                                                          <a:gd name="connsiteX108" fmla="*/ 1024311 w 1359639"/>
                                                                                          <a:gd name="connsiteY108" fmla="*/ 2591380 h 3015716"/>
                                                                                          <a:gd name="connsiteX109" fmla="*/ 1067093 w 1359639"/>
                                                                                          <a:gd name="connsiteY109" fmla="*/ 2598117 h 3015716"/>
                                                                                          <a:gd name="connsiteX110" fmla="*/ 1164990 w 1359639"/>
                                                                                          <a:gd name="connsiteY110" fmla="*/ 2640447 h 3015716"/>
                                                                                          <a:gd name="connsiteX111" fmla="*/ 1242691 w 1359639"/>
                                                                                          <a:gd name="connsiteY111" fmla="*/ 2693943 h 3015716"/>
                                                                                          <a:gd name="connsiteX112" fmla="*/ 1284224 w 1359639"/>
                                                                                          <a:gd name="connsiteY112" fmla="*/ 2772121 h 3015716"/>
                                                                                          <a:gd name="connsiteX113" fmla="*/ 1355232 w 1359639"/>
                                                                                          <a:gd name="connsiteY113" fmla="*/ 3006203 h 3015716"/>
                                                                                          <a:gd name="connsiteX0" fmla="*/ 1355232 w 1359639"/>
                                                                                          <a:gd name="connsiteY0" fmla="*/ 3006203 h 3015716"/>
                                                                                          <a:gd name="connsiteX1" fmla="*/ 1145187 w 1359639"/>
                                                                                          <a:gd name="connsiteY1" fmla="*/ 2895879 h 3015716"/>
                                                                                          <a:gd name="connsiteX2" fmla="*/ 1035294 w 1359639"/>
                                                                                          <a:gd name="connsiteY2" fmla="*/ 2850884 h 3015716"/>
                                                                                          <a:gd name="connsiteX3" fmla="*/ 1016715 w 1359639"/>
                                                                                          <a:gd name="connsiteY3" fmla="*/ 2878296 h 3015716"/>
                                                                                          <a:gd name="connsiteX4" fmla="*/ 1027418 w 1359639"/>
                                                                                          <a:gd name="connsiteY4" fmla="*/ 2886668 h 3015716"/>
                                                                                          <a:gd name="connsiteX5" fmla="*/ 1022566 w 1359639"/>
                                                                                          <a:gd name="connsiteY5" fmla="*/ 2874762 h 3015716"/>
                                                                                          <a:gd name="connsiteX6" fmla="*/ 1034618 w 1359639"/>
                                                                                          <a:gd name="connsiteY6" fmla="*/ 2925411 h 3015716"/>
                                                                                          <a:gd name="connsiteX7" fmla="*/ 1042115 w 1359639"/>
                                                                                          <a:gd name="connsiteY7" fmla="*/ 3014821 h 3015716"/>
                                                                                          <a:gd name="connsiteX8" fmla="*/ 788115 w 1359639"/>
                                                                                          <a:gd name="connsiteY8" fmla="*/ 2865596 h 3015716"/>
                                                                                          <a:gd name="connsiteX9" fmla="*/ 391418 w 1359639"/>
                                                                                          <a:gd name="connsiteY9" fmla="*/ 2632234 h 3015716"/>
                                                                                          <a:gd name="connsiteX10" fmla="*/ 387367 w 1359639"/>
                                                                                          <a:gd name="connsiteY10" fmla="*/ 2667158 h 3015716"/>
                                                                                          <a:gd name="connsiteX11" fmla="*/ 349965 w 1359639"/>
                                                                                          <a:gd name="connsiteY11" fmla="*/ 2706846 h 3015716"/>
                                                                                          <a:gd name="connsiteX12" fmla="*/ 51515 w 1359639"/>
                                                                                          <a:gd name="connsiteY12" fmla="*/ 2573496 h 3015716"/>
                                                                                          <a:gd name="connsiteX13" fmla="*/ 38815 w 1359639"/>
                                                                                          <a:gd name="connsiteY13" fmla="*/ 2535396 h 3015716"/>
                                                                                          <a:gd name="connsiteX14" fmla="*/ 42921 w 1359639"/>
                                                                                          <a:gd name="connsiteY14" fmla="*/ 2490946 h 3015716"/>
                                                                                          <a:gd name="connsiteX15" fmla="*/ 48837 w 1359639"/>
                                                                                          <a:gd name="connsiteY15" fmla="*/ 2454497 h 3015716"/>
                                                                                          <a:gd name="connsiteX16" fmla="*/ 115015 w 1359639"/>
                                                                                          <a:gd name="connsiteY16" fmla="*/ 2262346 h 3015716"/>
                                                                                          <a:gd name="connsiteX17" fmla="*/ 216615 w 1359639"/>
                                                                                          <a:gd name="connsiteY17" fmla="*/ 1919446 h 3015716"/>
                                                                                          <a:gd name="connsiteX18" fmla="*/ 273765 w 1359639"/>
                                                                                          <a:gd name="connsiteY18" fmla="*/ 1779746 h 3015716"/>
                                                                                          <a:gd name="connsiteX19" fmla="*/ 254715 w 1359639"/>
                                                                                          <a:gd name="connsiteY19" fmla="*/ 1659096 h 3015716"/>
                                                                                          <a:gd name="connsiteX20" fmla="*/ 203915 w 1359639"/>
                                                                                          <a:gd name="connsiteY20" fmla="*/ 1589246 h 3015716"/>
                                                                                          <a:gd name="connsiteX21" fmla="*/ 64215 w 1359639"/>
                                                                                          <a:gd name="connsiteY21" fmla="*/ 1500346 h 3015716"/>
                                                                                          <a:gd name="connsiteX22" fmla="*/ 26115 w 1359639"/>
                                                                                          <a:gd name="connsiteY22" fmla="*/ 1443196 h 3015716"/>
                                                                                          <a:gd name="connsiteX23" fmla="*/ 715 w 1359639"/>
                                                                                          <a:gd name="connsiteY23" fmla="*/ 1398746 h 3015716"/>
                                                                                          <a:gd name="connsiteX24" fmla="*/ 13415 w 1359639"/>
                                                                                          <a:gd name="connsiteY24" fmla="*/ 1341596 h 3015716"/>
                                                                                          <a:gd name="connsiteX25" fmla="*/ 76915 w 1359639"/>
                                                                                          <a:gd name="connsiteY25" fmla="*/ 1297146 h 3015716"/>
                                                                                          <a:gd name="connsiteX26" fmla="*/ 229110 w 1359639"/>
                                                                                          <a:gd name="connsiteY26" fmla="*/ 1021527 h 3015716"/>
                                                                                          <a:gd name="connsiteX27" fmla="*/ 322840 w 1359639"/>
                                                                                          <a:gd name="connsiteY27" fmla="*/ 670626 h 3015716"/>
                                                                                          <a:gd name="connsiteX28" fmla="*/ 363633 w 1359639"/>
                                                                                          <a:gd name="connsiteY28" fmla="*/ 345711 h 3015716"/>
                                                                                          <a:gd name="connsiteX29" fmla="*/ 303497 w 1359639"/>
                                                                                          <a:gd name="connsiteY29" fmla="*/ 206730 h 3015716"/>
                                                                                          <a:gd name="connsiteX30" fmla="*/ 247133 w 1359639"/>
                                                                                          <a:gd name="connsiteY30" fmla="*/ 97040 h 3015716"/>
                                                                                          <a:gd name="connsiteX31" fmla="*/ 336748 w 1359639"/>
                                                                                          <a:gd name="connsiteY31" fmla="*/ 20497 h 3015716"/>
                                                                                          <a:gd name="connsiteX32" fmla="*/ 388778 w 1359639"/>
                                                                                          <a:gd name="connsiteY32" fmla="*/ 16033 h 3015716"/>
                                                                                          <a:gd name="connsiteX33" fmla="*/ 513353 w 1359639"/>
                                                                                          <a:gd name="connsiteY33" fmla="*/ 198596 h 3015716"/>
                                                                                          <a:gd name="connsiteX34" fmla="*/ 583494 w 1359639"/>
                                                                                          <a:gd name="connsiteY34" fmla="*/ 236337 h 3015716"/>
                                                                                          <a:gd name="connsiteX35" fmla="*/ 627522 w 1359639"/>
                                                                                          <a:gd name="connsiteY35" fmla="*/ 288289 h 3015716"/>
                                                                                          <a:gd name="connsiteX36" fmla="*/ 696420 w 1359639"/>
                                                                                          <a:gd name="connsiteY36" fmla="*/ 351147 h 3015716"/>
                                                                                          <a:gd name="connsiteX37" fmla="*/ 722406 w 1359639"/>
                                                                                          <a:gd name="connsiteY37" fmla="*/ 330413 h 3015716"/>
                                                                                          <a:gd name="connsiteX38" fmla="*/ 819508 w 1359639"/>
                                                                                          <a:gd name="connsiteY38" fmla="*/ 391584 h 3015716"/>
                                                                                          <a:gd name="connsiteX39" fmla="*/ 841342 w 1359639"/>
                                                                                          <a:gd name="connsiteY39" fmla="*/ 401002 h 3015716"/>
                                                                                          <a:gd name="connsiteX40" fmla="*/ 836489 w 1359639"/>
                                                                                          <a:gd name="connsiteY40" fmla="*/ 404286 h 3015716"/>
                                                                                          <a:gd name="connsiteX41" fmla="*/ 851615 w 1359639"/>
                                                                                          <a:gd name="connsiteY41" fmla="*/ 407233 h 3015716"/>
                                                                                          <a:gd name="connsiteX42" fmla="*/ 849651 w 1359639"/>
                                                                                          <a:gd name="connsiteY42" fmla="*/ 410521 h 3015716"/>
                                                                                          <a:gd name="connsiteX43" fmla="*/ 861049 w 1359639"/>
                                                                                          <a:gd name="connsiteY43" fmla="*/ 408398 h 3015716"/>
                                                                                          <a:gd name="connsiteX44" fmla="*/ 858558 w 1359639"/>
                                                                                          <a:gd name="connsiteY44" fmla="*/ 396174 h 3015716"/>
                                                                                          <a:gd name="connsiteX45" fmla="*/ 866982 w 1359639"/>
                                                                                          <a:gd name="connsiteY45" fmla="*/ 396234 h 3015716"/>
                                                                                          <a:gd name="connsiteX46" fmla="*/ 710002 w 1359639"/>
                                                                                          <a:gd name="connsiteY46" fmla="*/ 171609 h 3015716"/>
                                                                                          <a:gd name="connsiteX47" fmla="*/ 690594 w 1359639"/>
                                                                                          <a:gd name="connsiteY47" fmla="*/ 164464 h 3015716"/>
                                                                                          <a:gd name="connsiteX48" fmla="*/ 673613 w 1359639"/>
                                                                                          <a:gd name="connsiteY48" fmla="*/ 150177 h 3015716"/>
                                                                                          <a:gd name="connsiteX49" fmla="*/ 663910 w 1359639"/>
                                                                                          <a:gd name="connsiteY49" fmla="*/ 131127 h 3015716"/>
                                                                                          <a:gd name="connsiteX50" fmla="*/ 649160 w 1359639"/>
                                                                                          <a:gd name="connsiteY50" fmla="*/ 82865 h 3015716"/>
                                                                                          <a:gd name="connsiteX51" fmla="*/ 676037 w 1359639"/>
                                                                                          <a:gd name="connsiteY51" fmla="*/ 88266 h 3015716"/>
                                                                                          <a:gd name="connsiteX52" fmla="*/ 693020 w 1359639"/>
                                                                                          <a:gd name="connsiteY52" fmla="*/ 107314 h 3015716"/>
                                                                                          <a:gd name="connsiteX53" fmla="*/ 773071 w 1359639"/>
                                                                                          <a:gd name="connsiteY53" fmla="*/ 173989 h 3015716"/>
                                                                                          <a:gd name="connsiteX54" fmla="*/ 872529 w 1359639"/>
                                                                                          <a:gd name="connsiteY54" fmla="*/ 233521 h 3015716"/>
                                                                                          <a:gd name="connsiteX55" fmla="*/ 901640 w 1359639"/>
                                                                                          <a:gd name="connsiteY55" fmla="*/ 238283 h 3015716"/>
                                                                                          <a:gd name="connsiteX56" fmla="*/ 953204 w 1359639"/>
                                                                                          <a:gd name="connsiteY56" fmla="*/ 325271 h 3015716"/>
                                                                                          <a:gd name="connsiteX57" fmla="*/ 983233 w 1359639"/>
                                                                                          <a:gd name="connsiteY57" fmla="*/ 376871 h 3015716"/>
                                                                                          <a:gd name="connsiteX58" fmla="*/ 1010489 w 1359639"/>
                                                                                          <a:gd name="connsiteY58" fmla="*/ 423068 h 3015716"/>
                                                                                          <a:gd name="connsiteX59" fmla="*/ 1042115 w 1359639"/>
                                                                                          <a:gd name="connsiteY59" fmla="*/ 503396 h 3015716"/>
                                                                                          <a:gd name="connsiteX60" fmla="*/ 1073865 w 1359639"/>
                                                                                          <a:gd name="connsiteY60" fmla="*/ 522446 h 3015716"/>
                                                                                          <a:gd name="connsiteX61" fmla="*/ 1144837 w 1359639"/>
                                                                                          <a:gd name="connsiteY61" fmla="*/ 620616 h 3015716"/>
                                                                                          <a:gd name="connsiteX62" fmla="*/ 1194799 w 1359639"/>
                                                                                          <a:gd name="connsiteY62" fmla="*/ 657780 h 3015716"/>
                                                                                          <a:gd name="connsiteX63" fmla="*/ 1213565 w 1359639"/>
                                                                                          <a:gd name="connsiteY63" fmla="*/ 700246 h 3015716"/>
                                                                                          <a:gd name="connsiteX64" fmla="*/ 1213565 w 1359639"/>
                                                                                          <a:gd name="connsiteY64" fmla="*/ 770096 h 3015716"/>
                                                                                          <a:gd name="connsiteX65" fmla="*/ 1213565 w 1359639"/>
                                                                                          <a:gd name="connsiteY65" fmla="*/ 922496 h 3015716"/>
                                                                                          <a:gd name="connsiteX66" fmla="*/ 1219915 w 1359639"/>
                                                                                          <a:gd name="connsiteY66" fmla="*/ 1036796 h 3015716"/>
                                                                                          <a:gd name="connsiteX67" fmla="*/ 1207215 w 1359639"/>
                                                                                          <a:gd name="connsiteY67" fmla="*/ 1074896 h 3015716"/>
                                                                                          <a:gd name="connsiteX68" fmla="*/ 1004015 w 1359639"/>
                                                                                          <a:gd name="connsiteY68" fmla="*/ 1100296 h 3015716"/>
                                                                                          <a:gd name="connsiteX69" fmla="*/ 902415 w 1359639"/>
                                                                                          <a:gd name="connsiteY69" fmla="*/ 1100296 h 3015716"/>
                                                                                          <a:gd name="connsiteX70" fmla="*/ 794465 w 1359639"/>
                                                                                          <a:gd name="connsiteY70" fmla="*/ 1100296 h 3015716"/>
                                                                                          <a:gd name="connsiteX71" fmla="*/ 737315 w 1359639"/>
                                                                                          <a:gd name="connsiteY71" fmla="*/ 1119346 h 3015716"/>
                                                                                          <a:gd name="connsiteX72" fmla="*/ 724615 w 1359639"/>
                                                                                          <a:gd name="connsiteY72" fmla="*/ 1170146 h 3015716"/>
                                                                                          <a:gd name="connsiteX73" fmla="*/ 724615 w 1359639"/>
                                                                                          <a:gd name="connsiteY73" fmla="*/ 1233646 h 3015716"/>
                                                                                          <a:gd name="connsiteX74" fmla="*/ 724615 w 1359639"/>
                                                                                          <a:gd name="connsiteY74" fmla="*/ 1309846 h 3015716"/>
                                                                                          <a:gd name="connsiteX75" fmla="*/ 743665 w 1359639"/>
                                                                                          <a:gd name="connsiteY75" fmla="*/ 1366996 h 3015716"/>
                                                                                          <a:gd name="connsiteX76" fmla="*/ 756365 w 1359639"/>
                                                                                          <a:gd name="connsiteY76" fmla="*/ 1392396 h 3015716"/>
                                                                                          <a:gd name="connsiteX77" fmla="*/ 767211 w 1359639"/>
                                                                                          <a:gd name="connsiteY77" fmla="*/ 1411446 h 3015716"/>
                                                                                          <a:gd name="connsiteX78" fmla="*/ 770778 w 1359639"/>
                                                                                          <a:gd name="connsiteY78" fmla="*/ 1425733 h 3015716"/>
                                                                                          <a:gd name="connsiteX79" fmla="*/ 759005 w 1359639"/>
                                                                                          <a:gd name="connsiteY79" fmla="*/ 1427321 h 3015716"/>
                                                                                          <a:gd name="connsiteX80" fmla="*/ 759361 w 1359639"/>
                                                                                          <a:gd name="connsiteY80" fmla="*/ 1436846 h 3015716"/>
                                                                                          <a:gd name="connsiteX81" fmla="*/ 769065 w 1359639"/>
                                                                                          <a:gd name="connsiteY81" fmla="*/ 1462246 h 3015716"/>
                                                                                          <a:gd name="connsiteX82" fmla="*/ 769065 w 1359639"/>
                                                                                          <a:gd name="connsiteY82" fmla="*/ 1462246 h 3015716"/>
                                                                                          <a:gd name="connsiteX83" fmla="*/ 769065 w 1359639"/>
                                                                                          <a:gd name="connsiteY83" fmla="*/ 1500346 h 3015716"/>
                                                                                          <a:gd name="connsiteX84" fmla="*/ 686515 w 1359639"/>
                                                                                          <a:gd name="connsiteY84" fmla="*/ 1462246 h 3015716"/>
                                                                                          <a:gd name="connsiteX85" fmla="*/ 591265 w 1359639"/>
                                                                                          <a:gd name="connsiteY85" fmla="*/ 1513046 h 3015716"/>
                                                                                          <a:gd name="connsiteX86" fmla="*/ 483315 w 1359639"/>
                                                                                          <a:gd name="connsiteY86" fmla="*/ 1671796 h 3015716"/>
                                                                                          <a:gd name="connsiteX87" fmla="*/ 476965 w 1359639"/>
                                                                                          <a:gd name="connsiteY87" fmla="*/ 1786096 h 3015716"/>
                                                                                          <a:gd name="connsiteX88" fmla="*/ 502365 w 1359639"/>
                                                                                          <a:gd name="connsiteY88" fmla="*/ 1906746 h 3015716"/>
                                                                                          <a:gd name="connsiteX89" fmla="*/ 502365 w 1359639"/>
                                                                                          <a:gd name="connsiteY89" fmla="*/ 2046446 h 3015716"/>
                                                                                          <a:gd name="connsiteX90" fmla="*/ 502365 w 1359639"/>
                                                                                          <a:gd name="connsiteY90" fmla="*/ 2224246 h 3015716"/>
                                                                                          <a:gd name="connsiteX91" fmla="*/ 502365 w 1359639"/>
                                                                                          <a:gd name="connsiteY91" fmla="*/ 2382996 h 3015716"/>
                                                                                          <a:gd name="connsiteX92" fmla="*/ 502365 w 1359639"/>
                                                                                          <a:gd name="connsiteY92" fmla="*/ 2516346 h 3015716"/>
                                                                                          <a:gd name="connsiteX93" fmla="*/ 515065 w 1359639"/>
                                                                                          <a:gd name="connsiteY93" fmla="*/ 2605246 h 3015716"/>
                                                                                          <a:gd name="connsiteX94" fmla="*/ 584915 w 1359639"/>
                                                                                          <a:gd name="connsiteY94" fmla="*/ 2617946 h 3015716"/>
                                                                                          <a:gd name="connsiteX95" fmla="*/ 661115 w 1359639"/>
                                                                                          <a:gd name="connsiteY95" fmla="*/ 2592546 h 3015716"/>
                                                                                          <a:gd name="connsiteX96" fmla="*/ 699215 w 1359639"/>
                                                                                          <a:gd name="connsiteY96" fmla="*/ 2541746 h 3015716"/>
                                                                                          <a:gd name="connsiteX97" fmla="*/ 712153 w 1359639"/>
                                                                                          <a:gd name="connsiteY97" fmla="*/ 2529046 h 3015716"/>
                                                                                          <a:gd name="connsiteX98" fmla="*/ 765267 w 1359639"/>
                                                                                          <a:gd name="connsiteY98" fmla="*/ 2558945 h 3015716"/>
                                                                                          <a:gd name="connsiteX99" fmla="*/ 817242 w 1359639"/>
                                                                                          <a:gd name="connsiteY99" fmla="*/ 2585993 h 3015716"/>
                                                                                          <a:gd name="connsiteX100" fmla="*/ 824216 w 1359639"/>
                                                                                          <a:gd name="connsiteY100" fmla="*/ 2592356 h 3015716"/>
                                                                                          <a:gd name="connsiteX101" fmla="*/ 832565 w 1359639"/>
                                                                                          <a:gd name="connsiteY101" fmla="*/ 2573496 h 3015716"/>
                                                                                          <a:gd name="connsiteX102" fmla="*/ 837729 w 1359639"/>
                                                                                          <a:gd name="connsiteY102" fmla="*/ 2562135 h 3015716"/>
                                                                                          <a:gd name="connsiteX103" fmla="*/ 889879 w 1359639"/>
                                                                                          <a:gd name="connsiteY103" fmla="*/ 2582776 h 3015716"/>
                                                                                          <a:gd name="connsiteX104" fmla="*/ 1017817 w 1359639"/>
                                                                                          <a:gd name="connsiteY104" fmla="*/ 2675858 h 3015716"/>
                                                                                          <a:gd name="connsiteX105" fmla="*/ 1051294 w 1359639"/>
                                                                                          <a:gd name="connsiteY105" fmla="*/ 2696074 h 3015716"/>
                                                                                          <a:gd name="connsiteX106" fmla="*/ 1041684 w 1359639"/>
                                                                                          <a:gd name="connsiteY106" fmla="*/ 2644806 h 3015716"/>
                                                                                          <a:gd name="connsiteX107" fmla="*/ 1023065 w 1359639"/>
                                                                                          <a:gd name="connsiteY107" fmla="*/ 2605246 h 3015716"/>
                                                                                          <a:gd name="connsiteX108" fmla="*/ 1024311 w 1359639"/>
                                                                                          <a:gd name="connsiteY108" fmla="*/ 2591380 h 3015716"/>
                                                                                          <a:gd name="connsiteX109" fmla="*/ 1067093 w 1359639"/>
                                                                                          <a:gd name="connsiteY109" fmla="*/ 2598117 h 3015716"/>
                                                                                          <a:gd name="connsiteX110" fmla="*/ 1164990 w 1359639"/>
                                                                                          <a:gd name="connsiteY110" fmla="*/ 2640447 h 3015716"/>
                                                                                          <a:gd name="connsiteX111" fmla="*/ 1242691 w 1359639"/>
                                                                                          <a:gd name="connsiteY111" fmla="*/ 2693943 h 3015716"/>
                                                                                          <a:gd name="connsiteX112" fmla="*/ 1284224 w 1359639"/>
                                                                                          <a:gd name="connsiteY112" fmla="*/ 2772121 h 3015716"/>
                                                                                          <a:gd name="connsiteX113" fmla="*/ 1355232 w 1359639"/>
                                                                                          <a:gd name="connsiteY113" fmla="*/ 3006203 h 3015716"/>
                                                                                          <a:gd name="connsiteX0" fmla="*/ 1355232 w 1359639"/>
                                                                                          <a:gd name="connsiteY0" fmla="*/ 3006203 h 3015716"/>
                                                                                          <a:gd name="connsiteX1" fmla="*/ 1145187 w 1359639"/>
                                                                                          <a:gd name="connsiteY1" fmla="*/ 2895879 h 3015716"/>
                                                                                          <a:gd name="connsiteX2" fmla="*/ 1035294 w 1359639"/>
                                                                                          <a:gd name="connsiteY2" fmla="*/ 2850884 h 3015716"/>
                                                                                          <a:gd name="connsiteX3" fmla="*/ 1016715 w 1359639"/>
                                                                                          <a:gd name="connsiteY3" fmla="*/ 2878296 h 3015716"/>
                                                                                          <a:gd name="connsiteX4" fmla="*/ 1027418 w 1359639"/>
                                                                                          <a:gd name="connsiteY4" fmla="*/ 2886668 h 3015716"/>
                                                                                          <a:gd name="connsiteX5" fmla="*/ 1022566 w 1359639"/>
                                                                                          <a:gd name="connsiteY5" fmla="*/ 2874762 h 3015716"/>
                                                                                          <a:gd name="connsiteX6" fmla="*/ 1034618 w 1359639"/>
                                                                                          <a:gd name="connsiteY6" fmla="*/ 2925411 h 3015716"/>
                                                                                          <a:gd name="connsiteX7" fmla="*/ 1042115 w 1359639"/>
                                                                                          <a:gd name="connsiteY7" fmla="*/ 3014821 h 3015716"/>
                                                                                          <a:gd name="connsiteX8" fmla="*/ 788115 w 1359639"/>
                                                                                          <a:gd name="connsiteY8" fmla="*/ 2865596 h 3015716"/>
                                                                                          <a:gd name="connsiteX9" fmla="*/ 391418 w 1359639"/>
                                                                                          <a:gd name="connsiteY9" fmla="*/ 2632234 h 3015716"/>
                                                                                          <a:gd name="connsiteX10" fmla="*/ 387367 w 1359639"/>
                                                                                          <a:gd name="connsiteY10" fmla="*/ 2667158 h 3015716"/>
                                                                                          <a:gd name="connsiteX11" fmla="*/ 349965 w 1359639"/>
                                                                                          <a:gd name="connsiteY11" fmla="*/ 2706846 h 3015716"/>
                                                                                          <a:gd name="connsiteX12" fmla="*/ 51515 w 1359639"/>
                                                                                          <a:gd name="connsiteY12" fmla="*/ 2573496 h 3015716"/>
                                                                                          <a:gd name="connsiteX13" fmla="*/ 38815 w 1359639"/>
                                                                                          <a:gd name="connsiteY13" fmla="*/ 2535396 h 3015716"/>
                                                                                          <a:gd name="connsiteX14" fmla="*/ 42921 w 1359639"/>
                                                                                          <a:gd name="connsiteY14" fmla="*/ 2490946 h 3015716"/>
                                                                                          <a:gd name="connsiteX15" fmla="*/ 48837 w 1359639"/>
                                                                                          <a:gd name="connsiteY15" fmla="*/ 2454497 h 3015716"/>
                                                                                          <a:gd name="connsiteX16" fmla="*/ 115015 w 1359639"/>
                                                                                          <a:gd name="connsiteY16" fmla="*/ 2262346 h 3015716"/>
                                                                                          <a:gd name="connsiteX17" fmla="*/ 216615 w 1359639"/>
                                                                                          <a:gd name="connsiteY17" fmla="*/ 1919446 h 3015716"/>
                                                                                          <a:gd name="connsiteX18" fmla="*/ 273765 w 1359639"/>
                                                                                          <a:gd name="connsiteY18" fmla="*/ 1779746 h 3015716"/>
                                                                                          <a:gd name="connsiteX19" fmla="*/ 254715 w 1359639"/>
                                                                                          <a:gd name="connsiteY19" fmla="*/ 1659096 h 3015716"/>
                                                                                          <a:gd name="connsiteX20" fmla="*/ 203915 w 1359639"/>
                                                                                          <a:gd name="connsiteY20" fmla="*/ 1589246 h 3015716"/>
                                                                                          <a:gd name="connsiteX21" fmla="*/ 64215 w 1359639"/>
                                                                                          <a:gd name="connsiteY21" fmla="*/ 1500346 h 3015716"/>
                                                                                          <a:gd name="connsiteX22" fmla="*/ 26115 w 1359639"/>
                                                                                          <a:gd name="connsiteY22" fmla="*/ 1443196 h 3015716"/>
                                                                                          <a:gd name="connsiteX23" fmla="*/ 715 w 1359639"/>
                                                                                          <a:gd name="connsiteY23" fmla="*/ 1398746 h 3015716"/>
                                                                                          <a:gd name="connsiteX24" fmla="*/ 13415 w 1359639"/>
                                                                                          <a:gd name="connsiteY24" fmla="*/ 1341596 h 3015716"/>
                                                                                          <a:gd name="connsiteX25" fmla="*/ 76915 w 1359639"/>
                                                                                          <a:gd name="connsiteY25" fmla="*/ 1297146 h 3015716"/>
                                                                                          <a:gd name="connsiteX26" fmla="*/ 229110 w 1359639"/>
                                                                                          <a:gd name="connsiteY26" fmla="*/ 1021527 h 3015716"/>
                                                                                          <a:gd name="connsiteX27" fmla="*/ 322840 w 1359639"/>
                                                                                          <a:gd name="connsiteY27" fmla="*/ 670626 h 3015716"/>
                                                                                          <a:gd name="connsiteX28" fmla="*/ 363633 w 1359639"/>
                                                                                          <a:gd name="connsiteY28" fmla="*/ 345711 h 3015716"/>
                                                                                          <a:gd name="connsiteX29" fmla="*/ 303497 w 1359639"/>
                                                                                          <a:gd name="connsiteY29" fmla="*/ 206730 h 3015716"/>
                                                                                          <a:gd name="connsiteX30" fmla="*/ 247133 w 1359639"/>
                                                                                          <a:gd name="connsiteY30" fmla="*/ 97040 h 3015716"/>
                                                                                          <a:gd name="connsiteX31" fmla="*/ 336748 w 1359639"/>
                                                                                          <a:gd name="connsiteY31" fmla="*/ 20497 h 3015716"/>
                                                                                          <a:gd name="connsiteX32" fmla="*/ 388778 w 1359639"/>
                                                                                          <a:gd name="connsiteY32" fmla="*/ 16033 h 3015716"/>
                                                                                          <a:gd name="connsiteX33" fmla="*/ 513353 w 1359639"/>
                                                                                          <a:gd name="connsiteY33" fmla="*/ 198596 h 3015716"/>
                                                                                          <a:gd name="connsiteX34" fmla="*/ 583494 w 1359639"/>
                                                                                          <a:gd name="connsiteY34" fmla="*/ 236337 h 3015716"/>
                                                                                          <a:gd name="connsiteX35" fmla="*/ 627522 w 1359639"/>
                                                                                          <a:gd name="connsiteY35" fmla="*/ 288289 h 3015716"/>
                                                                                          <a:gd name="connsiteX36" fmla="*/ 696420 w 1359639"/>
                                                                                          <a:gd name="connsiteY36" fmla="*/ 351147 h 3015716"/>
                                                                                          <a:gd name="connsiteX37" fmla="*/ 722406 w 1359639"/>
                                                                                          <a:gd name="connsiteY37" fmla="*/ 330413 h 3015716"/>
                                                                                          <a:gd name="connsiteX38" fmla="*/ 819508 w 1359639"/>
                                                                                          <a:gd name="connsiteY38" fmla="*/ 391584 h 3015716"/>
                                                                                          <a:gd name="connsiteX39" fmla="*/ 841342 w 1359639"/>
                                                                                          <a:gd name="connsiteY39" fmla="*/ 401002 h 3015716"/>
                                                                                          <a:gd name="connsiteX40" fmla="*/ 836489 w 1359639"/>
                                                                                          <a:gd name="connsiteY40" fmla="*/ 404286 h 3015716"/>
                                                                                          <a:gd name="connsiteX41" fmla="*/ 851615 w 1359639"/>
                                                                                          <a:gd name="connsiteY41" fmla="*/ 407233 h 3015716"/>
                                                                                          <a:gd name="connsiteX42" fmla="*/ 849651 w 1359639"/>
                                                                                          <a:gd name="connsiteY42" fmla="*/ 410521 h 3015716"/>
                                                                                          <a:gd name="connsiteX43" fmla="*/ 861049 w 1359639"/>
                                                                                          <a:gd name="connsiteY43" fmla="*/ 408398 h 3015716"/>
                                                                                          <a:gd name="connsiteX44" fmla="*/ 858558 w 1359639"/>
                                                                                          <a:gd name="connsiteY44" fmla="*/ 396174 h 3015716"/>
                                                                                          <a:gd name="connsiteX45" fmla="*/ 866982 w 1359639"/>
                                                                                          <a:gd name="connsiteY45" fmla="*/ 396234 h 3015716"/>
                                                                                          <a:gd name="connsiteX46" fmla="*/ 710002 w 1359639"/>
                                                                                          <a:gd name="connsiteY46" fmla="*/ 171609 h 3015716"/>
                                                                                          <a:gd name="connsiteX47" fmla="*/ 690594 w 1359639"/>
                                                                                          <a:gd name="connsiteY47" fmla="*/ 164464 h 3015716"/>
                                                                                          <a:gd name="connsiteX48" fmla="*/ 673613 w 1359639"/>
                                                                                          <a:gd name="connsiteY48" fmla="*/ 150177 h 3015716"/>
                                                                                          <a:gd name="connsiteX49" fmla="*/ 663910 w 1359639"/>
                                                                                          <a:gd name="connsiteY49" fmla="*/ 131127 h 3015716"/>
                                                                                          <a:gd name="connsiteX50" fmla="*/ 649160 w 1359639"/>
                                                                                          <a:gd name="connsiteY50" fmla="*/ 82865 h 3015716"/>
                                                                                          <a:gd name="connsiteX51" fmla="*/ 676037 w 1359639"/>
                                                                                          <a:gd name="connsiteY51" fmla="*/ 88266 h 3015716"/>
                                                                                          <a:gd name="connsiteX52" fmla="*/ 693020 w 1359639"/>
                                                                                          <a:gd name="connsiteY52" fmla="*/ 107314 h 3015716"/>
                                                                                          <a:gd name="connsiteX53" fmla="*/ 773071 w 1359639"/>
                                                                                          <a:gd name="connsiteY53" fmla="*/ 173989 h 3015716"/>
                                                                                          <a:gd name="connsiteX54" fmla="*/ 872529 w 1359639"/>
                                                                                          <a:gd name="connsiteY54" fmla="*/ 233521 h 3015716"/>
                                                                                          <a:gd name="connsiteX55" fmla="*/ 901640 w 1359639"/>
                                                                                          <a:gd name="connsiteY55" fmla="*/ 238283 h 3015716"/>
                                                                                          <a:gd name="connsiteX56" fmla="*/ 953204 w 1359639"/>
                                                                                          <a:gd name="connsiteY56" fmla="*/ 325271 h 3015716"/>
                                                                                          <a:gd name="connsiteX57" fmla="*/ 983233 w 1359639"/>
                                                                                          <a:gd name="connsiteY57" fmla="*/ 376871 h 3015716"/>
                                                                                          <a:gd name="connsiteX58" fmla="*/ 1010489 w 1359639"/>
                                                                                          <a:gd name="connsiteY58" fmla="*/ 423068 h 3015716"/>
                                                                                          <a:gd name="connsiteX59" fmla="*/ 1042115 w 1359639"/>
                                                                                          <a:gd name="connsiteY59" fmla="*/ 503396 h 3015716"/>
                                                                                          <a:gd name="connsiteX60" fmla="*/ 1073865 w 1359639"/>
                                                                                          <a:gd name="connsiteY60" fmla="*/ 522446 h 3015716"/>
                                                                                          <a:gd name="connsiteX61" fmla="*/ 1144837 w 1359639"/>
                                                                                          <a:gd name="connsiteY61" fmla="*/ 620616 h 3015716"/>
                                                                                          <a:gd name="connsiteX62" fmla="*/ 1194799 w 1359639"/>
                                                                                          <a:gd name="connsiteY62" fmla="*/ 657780 h 3015716"/>
                                                                                          <a:gd name="connsiteX63" fmla="*/ 1213565 w 1359639"/>
                                                                                          <a:gd name="connsiteY63" fmla="*/ 700246 h 3015716"/>
                                                                                          <a:gd name="connsiteX64" fmla="*/ 1213565 w 1359639"/>
                                                                                          <a:gd name="connsiteY64" fmla="*/ 770096 h 3015716"/>
                                                                                          <a:gd name="connsiteX65" fmla="*/ 1213565 w 1359639"/>
                                                                                          <a:gd name="connsiteY65" fmla="*/ 922496 h 3015716"/>
                                                                                          <a:gd name="connsiteX66" fmla="*/ 1219915 w 1359639"/>
                                                                                          <a:gd name="connsiteY66" fmla="*/ 1036796 h 3015716"/>
                                                                                          <a:gd name="connsiteX67" fmla="*/ 1207215 w 1359639"/>
                                                                                          <a:gd name="connsiteY67" fmla="*/ 1074896 h 3015716"/>
                                                                                          <a:gd name="connsiteX68" fmla="*/ 1004015 w 1359639"/>
                                                                                          <a:gd name="connsiteY68" fmla="*/ 1100296 h 3015716"/>
                                                                                          <a:gd name="connsiteX69" fmla="*/ 902415 w 1359639"/>
                                                                                          <a:gd name="connsiteY69" fmla="*/ 1100296 h 3015716"/>
                                                                                          <a:gd name="connsiteX70" fmla="*/ 794465 w 1359639"/>
                                                                                          <a:gd name="connsiteY70" fmla="*/ 1100296 h 3015716"/>
                                                                                          <a:gd name="connsiteX71" fmla="*/ 737315 w 1359639"/>
                                                                                          <a:gd name="connsiteY71" fmla="*/ 1119346 h 3015716"/>
                                                                                          <a:gd name="connsiteX72" fmla="*/ 724615 w 1359639"/>
                                                                                          <a:gd name="connsiteY72" fmla="*/ 1170146 h 3015716"/>
                                                                                          <a:gd name="connsiteX73" fmla="*/ 724615 w 1359639"/>
                                                                                          <a:gd name="connsiteY73" fmla="*/ 1233646 h 3015716"/>
                                                                                          <a:gd name="connsiteX74" fmla="*/ 724615 w 1359639"/>
                                                                                          <a:gd name="connsiteY74" fmla="*/ 1309846 h 3015716"/>
                                                                                          <a:gd name="connsiteX75" fmla="*/ 743665 w 1359639"/>
                                                                                          <a:gd name="connsiteY75" fmla="*/ 1366996 h 3015716"/>
                                                                                          <a:gd name="connsiteX76" fmla="*/ 756365 w 1359639"/>
                                                                                          <a:gd name="connsiteY76" fmla="*/ 1392396 h 3015716"/>
                                                                                          <a:gd name="connsiteX77" fmla="*/ 767211 w 1359639"/>
                                                                                          <a:gd name="connsiteY77" fmla="*/ 1411446 h 3015716"/>
                                                                                          <a:gd name="connsiteX78" fmla="*/ 770778 w 1359639"/>
                                                                                          <a:gd name="connsiteY78" fmla="*/ 1425733 h 3015716"/>
                                                                                          <a:gd name="connsiteX79" fmla="*/ 759005 w 1359639"/>
                                                                                          <a:gd name="connsiteY79" fmla="*/ 1427321 h 3015716"/>
                                                                                          <a:gd name="connsiteX80" fmla="*/ 759361 w 1359639"/>
                                                                                          <a:gd name="connsiteY80" fmla="*/ 1436846 h 3015716"/>
                                                                                          <a:gd name="connsiteX81" fmla="*/ 769065 w 1359639"/>
                                                                                          <a:gd name="connsiteY81" fmla="*/ 1462246 h 3015716"/>
                                                                                          <a:gd name="connsiteX82" fmla="*/ 769065 w 1359639"/>
                                                                                          <a:gd name="connsiteY82" fmla="*/ 1462246 h 3015716"/>
                                                                                          <a:gd name="connsiteX83" fmla="*/ 769065 w 1359639"/>
                                                                                          <a:gd name="connsiteY83" fmla="*/ 1500346 h 3015716"/>
                                                                                          <a:gd name="connsiteX84" fmla="*/ 686515 w 1359639"/>
                                                                                          <a:gd name="connsiteY84" fmla="*/ 1462246 h 3015716"/>
                                                                                          <a:gd name="connsiteX85" fmla="*/ 591265 w 1359639"/>
                                                                                          <a:gd name="connsiteY85" fmla="*/ 1513046 h 3015716"/>
                                                                                          <a:gd name="connsiteX86" fmla="*/ 483315 w 1359639"/>
                                                                                          <a:gd name="connsiteY86" fmla="*/ 1671796 h 3015716"/>
                                                                                          <a:gd name="connsiteX87" fmla="*/ 476965 w 1359639"/>
                                                                                          <a:gd name="connsiteY87" fmla="*/ 1786096 h 3015716"/>
                                                                                          <a:gd name="connsiteX88" fmla="*/ 502365 w 1359639"/>
                                                                                          <a:gd name="connsiteY88" fmla="*/ 1906746 h 3015716"/>
                                                                                          <a:gd name="connsiteX89" fmla="*/ 502365 w 1359639"/>
                                                                                          <a:gd name="connsiteY89" fmla="*/ 2046446 h 3015716"/>
                                                                                          <a:gd name="connsiteX90" fmla="*/ 502365 w 1359639"/>
                                                                                          <a:gd name="connsiteY90" fmla="*/ 2224246 h 3015716"/>
                                                                                          <a:gd name="connsiteX91" fmla="*/ 502365 w 1359639"/>
                                                                                          <a:gd name="connsiteY91" fmla="*/ 2382996 h 3015716"/>
                                                                                          <a:gd name="connsiteX92" fmla="*/ 502365 w 1359639"/>
                                                                                          <a:gd name="connsiteY92" fmla="*/ 2516346 h 3015716"/>
                                                                                          <a:gd name="connsiteX93" fmla="*/ 515065 w 1359639"/>
                                                                                          <a:gd name="connsiteY93" fmla="*/ 2605246 h 3015716"/>
                                                                                          <a:gd name="connsiteX94" fmla="*/ 584915 w 1359639"/>
                                                                                          <a:gd name="connsiteY94" fmla="*/ 2617946 h 3015716"/>
                                                                                          <a:gd name="connsiteX95" fmla="*/ 661115 w 1359639"/>
                                                                                          <a:gd name="connsiteY95" fmla="*/ 2592546 h 3015716"/>
                                                                                          <a:gd name="connsiteX96" fmla="*/ 699215 w 1359639"/>
                                                                                          <a:gd name="connsiteY96" fmla="*/ 2541746 h 3015716"/>
                                                                                          <a:gd name="connsiteX97" fmla="*/ 712153 w 1359639"/>
                                                                                          <a:gd name="connsiteY97" fmla="*/ 2529046 h 3015716"/>
                                                                                          <a:gd name="connsiteX98" fmla="*/ 765267 w 1359639"/>
                                                                                          <a:gd name="connsiteY98" fmla="*/ 2558945 h 3015716"/>
                                                                                          <a:gd name="connsiteX99" fmla="*/ 817242 w 1359639"/>
                                                                                          <a:gd name="connsiteY99" fmla="*/ 2585993 h 3015716"/>
                                                                                          <a:gd name="connsiteX100" fmla="*/ 824216 w 1359639"/>
                                                                                          <a:gd name="connsiteY100" fmla="*/ 2592356 h 3015716"/>
                                                                                          <a:gd name="connsiteX101" fmla="*/ 832565 w 1359639"/>
                                                                                          <a:gd name="connsiteY101" fmla="*/ 2573496 h 3015716"/>
                                                                                          <a:gd name="connsiteX102" fmla="*/ 837729 w 1359639"/>
                                                                                          <a:gd name="connsiteY102" fmla="*/ 2562135 h 3015716"/>
                                                                                          <a:gd name="connsiteX103" fmla="*/ 889879 w 1359639"/>
                                                                                          <a:gd name="connsiteY103" fmla="*/ 2582776 h 3015716"/>
                                                                                          <a:gd name="connsiteX104" fmla="*/ 1017817 w 1359639"/>
                                                                                          <a:gd name="connsiteY104" fmla="*/ 2675858 h 3015716"/>
                                                                                          <a:gd name="connsiteX105" fmla="*/ 1051294 w 1359639"/>
                                                                                          <a:gd name="connsiteY105" fmla="*/ 2696074 h 3015716"/>
                                                                                          <a:gd name="connsiteX106" fmla="*/ 1041684 w 1359639"/>
                                                                                          <a:gd name="connsiteY106" fmla="*/ 2644806 h 3015716"/>
                                                                                          <a:gd name="connsiteX107" fmla="*/ 1023065 w 1359639"/>
                                                                                          <a:gd name="connsiteY107" fmla="*/ 2605246 h 3015716"/>
                                                                                          <a:gd name="connsiteX108" fmla="*/ 1024311 w 1359639"/>
                                                                                          <a:gd name="connsiteY108" fmla="*/ 2591380 h 3015716"/>
                                                                                          <a:gd name="connsiteX109" fmla="*/ 1067093 w 1359639"/>
                                                                                          <a:gd name="connsiteY109" fmla="*/ 2598117 h 3015716"/>
                                                                                          <a:gd name="connsiteX110" fmla="*/ 1164990 w 1359639"/>
                                                                                          <a:gd name="connsiteY110" fmla="*/ 2640447 h 3015716"/>
                                                                                          <a:gd name="connsiteX111" fmla="*/ 1242691 w 1359639"/>
                                                                                          <a:gd name="connsiteY111" fmla="*/ 2693943 h 3015716"/>
                                                                                          <a:gd name="connsiteX112" fmla="*/ 1284224 w 1359639"/>
                                                                                          <a:gd name="connsiteY112" fmla="*/ 2772121 h 3015716"/>
                                                                                          <a:gd name="connsiteX113" fmla="*/ 1355232 w 1359639"/>
                                                                                          <a:gd name="connsiteY113" fmla="*/ 3006203 h 3015716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47133 w 1359639"/>
                                                                                          <a:gd name="connsiteY30" fmla="*/ 115746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53204 w 1359639"/>
                                                                                          <a:gd name="connsiteY56" fmla="*/ 343977 h 3034422"/>
                                                                                          <a:gd name="connsiteX57" fmla="*/ 983233 w 1359639"/>
                                                                                          <a:gd name="connsiteY57" fmla="*/ 395577 h 3034422"/>
                                                                                          <a:gd name="connsiteX58" fmla="*/ 1010489 w 1359639"/>
                                                                                          <a:gd name="connsiteY58" fmla="*/ 441774 h 3034422"/>
                                                                                          <a:gd name="connsiteX59" fmla="*/ 1042115 w 1359639"/>
                                                                                          <a:gd name="connsiteY59" fmla="*/ 522102 h 3034422"/>
                                                                                          <a:gd name="connsiteX60" fmla="*/ 1073865 w 1359639"/>
                                                                                          <a:gd name="connsiteY60" fmla="*/ 541152 h 3034422"/>
                                                                                          <a:gd name="connsiteX61" fmla="*/ 1144837 w 1359639"/>
                                                                                          <a:gd name="connsiteY61" fmla="*/ 639322 h 3034422"/>
                                                                                          <a:gd name="connsiteX62" fmla="*/ 1194799 w 1359639"/>
                                                                                          <a:gd name="connsiteY62" fmla="*/ 676486 h 3034422"/>
                                                                                          <a:gd name="connsiteX63" fmla="*/ 1213565 w 1359639"/>
                                                                                          <a:gd name="connsiteY63" fmla="*/ 718952 h 3034422"/>
                                                                                          <a:gd name="connsiteX64" fmla="*/ 1213565 w 1359639"/>
                                                                                          <a:gd name="connsiteY64" fmla="*/ 788802 h 3034422"/>
                                                                                          <a:gd name="connsiteX65" fmla="*/ 1213565 w 1359639"/>
                                                                                          <a:gd name="connsiteY65" fmla="*/ 941202 h 3034422"/>
                                                                                          <a:gd name="connsiteX66" fmla="*/ 1219915 w 1359639"/>
                                                                                          <a:gd name="connsiteY66" fmla="*/ 1055502 h 3034422"/>
                                                                                          <a:gd name="connsiteX67" fmla="*/ 1207215 w 1359639"/>
                                                                                          <a:gd name="connsiteY67" fmla="*/ 1093602 h 3034422"/>
                                                                                          <a:gd name="connsiteX68" fmla="*/ 1004015 w 1359639"/>
                                                                                          <a:gd name="connsiteY68" fmla="*/ 1119002 h 3034422"/>
                                                                                          <a:gd name="connsiteX69" fmla="*/ 902415 w 1359639"/>
                                                                                          <a:gd name="connsiteY69" fmla="*/ 1119002 h 3034422"/>
                                                                                          <a:gd name="connsiteX70" fmla="*/ 794465 w 1359639"/>
                                                                                          <a:gd name="connsiteY70" fmla="*/ 1119002 h 3034422"/>
                                                                                          <a:gd name="connsiteX71" fmla="*/ 737315 w 1359639"/>
                                                                                          <a:gd name="connsiteY71" fmla="*/ 1138052 h 3034422"/>
                                                                                          <a:gd name="connsiteX72" fmla="*/ 724615 w 1359639"/>
                                                                                          <a:gd name="connsiteY72" fmla="*/ 1188852 h 3034422"/>
                                                                                          <a:gd name="connsiteX73" fmla="*/ 724615 w 1359639"/>
                                                                                          <a:gd name="connsiteY73" fmla="*/ 1252352 h 3034422"/>
                                                                                          <a:gd name="connsiteX74" fmla="*/ 724615 w 1359639"/>
                                                                                          <a:gd name="connsiteY74" fmla="*/ 1328552 h 3034422"/>
                                                                                          <a:gd name="connsiteX75" fmla="*/ 743665 w 1359639"/>
                                                                                          <a:gd name="connsiteY75" fmla="*/ 1385702 h 3034422"/>
                                                                                          <a:gd name="connsiteX76" fmla="*/ 756365 w 1359639"/>
                                                                                          <a:gd name="connsiteY76" fmla="*/ 1411102 h 3034422"/>
                                                                                          <a:gd name="connsiteX77" fmla="*/ 767211 w 1359639"/>
                                                                                          <a:gd name="connsiteY77" fmla="*/ 1430152 h 3034422"/>
                                                                                          <a:gd name="connsiteX78" fmla="*/ 770778 w 1359639"/>
                                                                                          <a:gd name="connsiteY78" fmla="*/ 1444439 h 3034422"/>
                                                                                          <a:gd name="connsiteX79" fmla="*/ 759005 w 1359639"/>
                                                                                          <a:gd name="connsiteY79" fmla="*/ 1446027 h 3034422"/>
                                                                                          <a:gd name="connsiteX80" fmla="*/ 759361 w 1359639"/>
                                                                                          <a:gd name="connsiteY80" fmla="*/ 1455552 h 3034422"/>
                                                                                          <a:gd name="connsiteX81" fmla="*/ 769065 w 1359639"/>
                                                                                          <a:gd name="connsiteY81" fmla="*/ 1480952 h 3034422"/>
                                                                                          <a:gd name="connsiteX82" fmla="*/ 769065 w 1359639"/>
                                                                                          <a:gd name="connsiteY82" fmla="*/ 1480952 h 3034422"/>
                                                                                          <a:gd name="connsiteX83" fmla="*/ 769065 w 1359639"/>
                                                                                          <a:gd name="connsiteY83" fmla="*/ 1519052 h 3034422"/>
                                                                                          <a:gd name="connsiteX84" fmla="*/ 686515 w 1359639"/>
                                                                                          <a:gd name="connsiteY84" fmla="*/ 1480952 h 3034422"/>
                                                                                          <a:gd name="connsiteX85" fmla="*/ 591265 w 1359639"/>
                                                                                          <a:gd name="connsiteY85" fmla="*/ 1531752 h 3034422"/>
                                                                                          <a:gd name="connsiteX86" fmla="*/ 483315 w 1359639"/>
                                                                                          <a:gd name="connsiteY86" fmla="*/ 1690502 h 3034422"/>
                                                                                          <a:gd name="connsiteX87" fmla="*/ 476965 w 1359639"/>
                                                                                          <a:gd name="connsiteY87" fmla="*/ 1804802 h 3034422"/>
                                                                                          <a:gd name="connsiteX88" fmla="*/ 502365 w 1359639"/>
                                                                                          <a:gd name="connsiteY88" fmla="*/ 1925452 h 3034422"/>
                                                                                          <a:gd name="connsiteX89" fmla="*/ 502365 w 1359639"/>
                                                                                          <a:gd name="connsiteY89" fmla="*/ 2065152 h 3034422"/>
                                                                                          <a:gd name="connsiteX90" fmla="*/ 502365 w 1359639"/>
                                                                                          <a:gd name="connsiteY90" fmla="*/ 2242952 h 3034422"/>
                                                                                          <a:gd name="connsiteX91" fmla="*/ 502365 w 1359639"/>
                                                                                          <a:gd name="connsiteY91" fmla="*/ 2401702 h 3034422"/>
                                                                                          <a:gd name="connsiteX92" fmla="*/ 502365 w 1359639"/>
                                                                                          <a:gd name="connsiteY92" fmla="*/ 2535052 h 3034422"/>
                                                                                          <a:gd name="connsiteX93" fmla="*/ 515065 w 1359639"/>
                                                                                          <a:gd name="connsiteY93" fmla="*/ 2623952 h 3034422"/>
                                                                                          <a:gd name="connsiteX94" fmla="*/ 584915 w 1359639"/>
                                                                                          <a:gd name="connsiteY94" fmla="*/ 2636652 h 3034422"/>
                                                                                          <a:gd name="connsiteX95" fmla="*/ 661115 w 1359639"/>
                                                                                          <a:gd name="connsiteY95" fmla="*/ 2611252 h 3034422"/>
                                                                                          <a:gd name="connsiteX96" fmla="*/ 699215 w 1359639"/>
                                                                                          <a:gd name="connsiteY96" fmla="*/ 2560452 h 3034422"/>
                                                                                          <a:gd name="connsiteX97" fmla="*/ 712153 w 1359639"/>
                                                                                          <a:gd name="connsiteY97" fmla="*/ 2547752 h 3034422"/>
                                                                                          <a:gd name="connsiteX98" fmla="*/ 765267 w 1359639"/>
                                                                                          <a:gd name="connsiteY98" fmla="*/ 2577651 h 3034422"/>
                                                                                          <a:gd name="connsiteX99" fmla="*/ 817242 w 1359639"/>
                                                                                          <a:gd name="connsiteY99" fmla="*/ 2604699 h 3034422"/>
                                                                                          <a:gd name="connsiteX100" fmla="*/ 824216 w 1359639"/>
                                                                                          <a:gd name="connsiteY100" fmla="*/ 2611062 h 3034422"/>
                                                                                          <a:gd name="connsiteX101" fmla="*/ 832565 w 1359639"/>
                                                                                          <a:gd name="connsiteY101" fmla="*/ 2592202 h 3034422"/>
                                                                                          <a:gd name="connsiteX102" fmla="*/ 837729 w 1359639"/>
                                                                                          <a:gd name="connsiteY102" fmla="*/ 2580841 h 3034422"/>
                                                                                          <a:gd name="connsiteX103" fmla="*/ 889879 w 1359639"/>
                                                                                          <a:gd name="connsiteY103" fmla="*/ 2601482 h 3034422"/>
                                                                                          <a:gd name="connsiteX104" fmla="*/ 1017817 w 1359639"/>
                                                                                          <a:gd name="connsiteY104" fmla="*/ 2694564 h 3034422"/>
                                                                                          <a:gd name="connsiteX105" fmla="*/ 1051294 w 1359639"/>
                                                                                          <a:gd name="connsiteY105" fmla="*/ 2714780 h 3034422"/>
                                                                                          <a:gd name="connsiteX106" fmla="*/ 1041684 w 1359639"/>
                                                                                          <a:gd name="connsiteY106" fmla="*/ 2663512 h 3034422"/>
                                                                                          <a:gd name="connsiteX107" fmla="*/ 1023065 w 1359639"/>
                                                                                          <a:gd name="connsiteY107" fmla="*/ 2623952 h 3034422"/>
                                                                                          <a:gd name="connsiteX108" fmla="*/ 1024311 w 1359639"/>
                                                                                          <a:gd name="connsiteY108" fmla="*/ 2610086 h 3034422"/>
                                                                                          <a:gd name="connsiteX109" fmla="*/ 1067093 w 1359639"/>
                                                                                          <a:gd name="connsiteY109" fmla="*/ 2616823 h 3034422"/>
                                                                                          <a:gd name="connsiteX110" fmla="*/ 1164990 w 1359639"/>
                                                                                          <a:gd name="connsiteY110" fmla="*/ 2659153 h 3034422"/>
                                                                                          <a:gd name="connsiteX111" fmla="*/ 1242691 w 1359639"/>
                                                                                          <a:gd name="connsiteY111" fmla="*/ 2712649 h 3034422"/>
                                                                                          <a:gd name="connsiteX112" fmla="*/ 1284224 w 1359639"/>
                                                                                          <a:gd name="connsiteY112" fmla="*/ 2790827 h 3034422"/>
                                                                                          <a:gd name="connsiteX113" fmla="*/ 1355232 w 1359639"/>
                                                                                          <a:gd name="connsiteY113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47133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53204 w 1359639"/>
                                                                                          <a:gd name="connsiteY56" fmla="*/ 343977 h 3034422"/>
                                                                                          <a:gd name="connsiteX57" fmla="*/ 983233 w 1359639"/>
                                                                                          <a:gd name="connsiteY57" fmla="*/ 395577 h 3034422"/>
                                                                                          <a:gd name="connsiteX58" fmla="*/ 1010489 w 1359639"/>
                                                                                          <a:gd name="connsiteY58" fmla="*/ 441774 h 3034422"/>
                                                                                          <a:gd name="connsiteX59" fmla="*/ 1042115 w 1359639"/>
                                                                                          <a:gd name="connsiteY59" fmla="*/ 522102 h 3034422"/>
                                                                                          <a:gd name="connsiteX60" fmla="*/ 1073865 w 1359639"/>
                                                                                          <a:gd name="connsiteY60" fmla="*/ 541152 h 3034422"/>
                                                                                          <a:gd name="connsiteX61" fmla="*/ 1144837 w 1359639"/>
                                                                                          <a:gd name="connsiteY61" fmla="*/ 639322 h 3034422"/>
                                                                                          <a:gd name="connsiteX62" fmla="*/ 1194799 w 1359639"/>
                                                                                          <a:gd name="connsiteY62" fmla="*/ 676486 h 3034422"/>
                                                                                          <a:gd name="connsiteX63" fmla="*/ 1213565 w 1359639"/>
                                                                                          <a:gd name="connsiteY63" fmla="*/ 718952 h 3034422"/>
                                                                                          <a:gd name="connsiteX64" fmla="*/ 1213565 w 1359639"/>
                                                                                          <a:gd name="connsiteY64" fmla="*/ 788802 h 3034422"/>
                                                                                          <a:gd name="connsiteX65" fmla="*/ 1213565 w 1359639"/>
                                                                                          <a:gd name="connsiteY65" fmla="*/ 941202 h 3034422"/>
                                                                                          <a:gd name="connsiteX66" fmla="*/ 1219915 w 1359639"/>
                                                                                          <a:gd name="connsiteY66" fmla="*/ 1055502 h 3034422"/>
                                                                                          <a:gd name="connsiteX67" fmla="*/ 1207215 w 1359639"/>
                                                                                          <a:gd name="connsiteY67" fmla="*/ 1093602 h 3034422"/>
                                                                                          <a:gd name="connsiteX68" fmla="*/ 1004015 w 1359639"/>
                                                                                          <a:gd name="connsiteY68" fmla="*/ 1119002 h 3034422"/>
                                                                                          <a:gd name="connsiteX69" fmla="*/ 902415 w 1359639"/>
                                                                                          <a:gd name="connsiteY69" fmla="*/ 1119002 h 3034422"/>
                                                                                          <a:gd name="connsiteX70" fmla="*/ 794465 w 1359639"/>
                                                                                          <a:gd name="connsiteY70" fmla="*/ 1119002 h 3034422"/>
                                                                                          <a:gd name="connsiteX71" fmla="*/ 737315 w 1359639"/>
                                                                                          <a:gd name="connsiteY71" fmla="*/ 1138052 h 3034422"/>
                                                                                          <a:gd name="connsiteX72" fmla="*/ 724615 w 1359639"/>
                                                                                          <a:gd name="connsiteY72" fmla="*/ 1188852 h 3034422"/>
                                                                                          <a:gd name="connsiteX73" fmla="*/ 724615 w 1359639"/>
                                                                                          <a:gd name="connsiteY73" fmla="*/ 1252352 h 3034422"/>
                                                                                          <a:gd name="connsiteX74" fmla="*/ 724615 w 1359639"/>
                                                                                          <a:gd name="connsiteY74" fmla="*/ 1328552 h 3034422"/>
                                                                                          <a:gd name="connsiteX75" fmla="*/ 743665 w 1359639"/>
                                                                                          <a:gd name="connsiteY75" fmla="*/ 1385702 h 3034422"/>
                                                                                          <a:gd name="connsiteX76" fmla="*/ 756365 w 1359639"/>
                                                                                          <a:gd name="connsiteY76" fmla="*/ 1411102 h 3034422"/>
                                                                                          <a:gd name="connsiteX77" fmla="*/ 767211 w 1359639"/>
                                                                                          <a:gd name="connsiteY77" fmla="*/ 1430152 h 3034422"/>
                                                                                          <a:gd name="connsiteX78" fmla="*/ 770778 w 1359639"/>
                                                                                          <a:gd name="connsiteY78" fmla="*/ 1444439 h 3034422"/>
                                                                                          <a:gd name="connsiteX79" fmla="*/ 759005 w 1359639"/>
                                                                                          <a:gd name="connsiteY79" fmla="*/ 1446027 h 3034422"/>
                                                                                          <a:gd name="connsiteX80" fmla="*/ 759361 w 1359639"/>
                                                                                          <a:gd name="connsiteY80" fmla="*/ 1455552 h 3034422"/>
                                                                                          <a:gd name="connsiteX81" fmla="*/ 769065 w 1359639"/>
                                                                                          <a:gd name="connsiteY81" fmla="*/ 1480952 h 3034422"/>
                                                                                          <a:gd name="connsiteX82" fmla="*/ 769065 w 1359639"/>
                                                                                          <a:gd name="connsiteY82" fmla="*/ 1480952 h 3034422"/>
                                                                                          <a:gd name="connsiteX83" fmla="*/ 769065 w 1359639"/>
                                                                                          <a:gd name="connsiteY83" fmla="*/ 1519052 h 3034422"/>
                                                                                          <a:gd name="connsiteX84" fmla="*/ 686515 w 1359639"/>
                                                                                          <a:gd name="connsiteY84" fmla="*/ 1480952 h 3034422"/>
                                                                                          <a:gd name="connsiteX85" fmla="*/ 591265 w 1359639"/>
                                                                                          <a:gd name="connsiteY85" fmla="*/ 1531752 h 3034422"/>
                                                                                          <a:gd name="connsiteX86" fmla="*/ 483315 w 1359639"/>
                                                                                          <a:gd name="connsiteY86" fmla="*/ 1690502 h 3034422"/>
                                                                                          <a:gd name="connsiteX87" fmla="*/ 476965 w 1359639"/>
                                                                                          <a:gd name="connsiteY87" fmla="*/ 1804802 h 3034422"/>
                                                                                          <a:gd name="connsiteX88" fmla="*/ 502365 w 1359639"/>
                                                                                          <a:gd name="connsiteY88" fmla="*/ 1925452 h 3034422"/>
                                                                                          <a:gd name="connsiteX89" fmla="*/ 502365 w 1359639"/>
                                                                                          <a:gd name="connsiteY89" fmla="*/ 2065152 h 3034422"/>
                                                                                          <a:gd name="connsiteX90" fmla="*/ 502365 w 1359639"/>
                                                                                          <a:gd name="connsiteY90" fmla="*/ 2242952 h 3034422"/>
                                                                                          <a:gd name="connsiteX91" fmla="*/ 502365 w 1359639"/>
                                                                                          <a:gd name="connsiteY91" fmla="*/ 2401702 h 3034422"/>
                                                                                          <a:gd name="connsiteX92" fmla="*/ 502365 w 1359639"/>
                                                                                          <a:gd name="connsiteY92" fmla="*/ 2535052 h 3034422"/>
                                                                                          <a:gd name="connsiteX93" fmla="*/ 515065 w 1359639"/>
                                                                                          <a:gd name="connsiteY93" fmla="*/ 2623952 h 3034422"/>
                                                                                          <a:gd name="connsiteX94" fmla="*/ 584915 w 1359639"/>
                                                                                          <a:gd name="connsiteY94" fmla="*/ 2636652 h 3034422"/>
                                                                                          <a:gd name="connsiteX95" fmla="*/ 661115 w 1359639"/>
                                                                                          <a:gd name="connsiteY95" fmla="*/ 2611252 h 3034422"/>
                                                                                          <a:gd name="connsiteX96" fmla="*/ 699215 w 1359639"/>
                                                                                          <a:gd name="connsiteY96" fmla="*/ 2560452 h 3034422"/>
                                                                                          <a:gd name="connsiteX97" fmla="*/ 712153 w 1359639"/>
                                                                                          <a:gd name="connsiteY97" fmla="*/ 2547752 h 3034422"/>
                                                                                          <a:gd name="connsiteX98" fmla="*/ 765267 w 1359639"/>
                                                                                          <a:gd name="connsiteY98" fmla="*/ 2577651 h 3034422"/>
                                                                                          <a:gd name="connsiteX99" fmla="*/ 817242 w 1359639"/>
                                                                                          <a:gd name="connsiteY99" fmla="*/ 2604699 h 3034422"/>
                                                                                          <a:gd name="connsiteX100" fmla="*/ 824216 w 1359639"/>
                                                                                          <a:gd name="connsiteY100" fmla="*/ 2611062 h 3034422"/>
                                                                                          <a:gd name="connsiteX101" fmla="*/ 832565 w 1359639"/>
                                                                                          <a:gd name="connsiteY101" fmla="*/ 2592202 h 3034422"/>
                                                                                          <a:gd name="connsiteX102" fmla="*/ 837729 w 1359639"/>
                                                                                          <a:gd name="connsiteY102" fmla="*/ 2580841 h 3034422"/>
                                                                                          <a:gd name="connsiteX103" fmla="*/ 889879 w 1359639"/>
                                                                                          <a:gd name="connsiteY103" fmla="*/ 2601482 h 3034422"/>
                                                                                          <a:gd name="connsiteX104" fmla="*/ 1017817 w 1359639"/>
                                                                                          <a:gd name="connsiteY104" fmla="*/ 2694564 h 3034422"/>
                                                                                          <a:gd name="connsiteX105" fmla="*/ 1051294 w 1359639"/>
                                                                                          <a:gd name="connsiteY105" fmla="*/ 2714780 h 3034422"/>
                                                                                          <a:gd name="connsiteX106" fmla="*/ 1041684 w 1359639"/>
                                                                                          <a:gd name="connsiteY106" fmla="*/ 2663512 h 3034422"/>
                                                                                          <a:gd name="connsiteX107" fmla="*/ 1023065 w 1359639"/>
                                                                                          <a:gd name="connsiteY107" fmla="*/ 2623952 h 3034422"/>
                                                                                          <a:gd name="connsiteX108" fmla="*/ 1024311 w 1359639"/>
                                                                                          <a:gd name="connsiteY108" fmla="*/ 2610086 h 3034422"/>
                                                                                          <a:gd name="connsiteX109" fmla="*/ 1067093 w 1359639"/>
                                                                                          <a:gd name="connsiteY109" fmla="*/ 2616823 h 3034422"/>
                                                                                          <a:gd name="connsiteX110" fmla="*/ 1164990 w 1359639"/>
                                                                                          <a:gd name="connsiteY110" fmla="*/ 2659153 h 3034422"/>
                                                                                          <a:gd name="connsiteX111" fmla="*/ 1242691 w 1359639"/>
                                                                                          <a:gd name="connsiteY111" fmla="*/ 2712649 h 3034422"/>
                                                                                          <a:gd name="connsiteX112" fmla="*/ 1284224 w 1359639"/>
                                                                                          <a:gd name="connsiteY112" fmla="*/ 2790827 h 3034422"/>
                                                                                          <a:gd name="connsiteX113" fmla="*/ 1355232 w 1359639"/>
                                                                                          <a:gd name="connsiteY113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53204 w 1359639"/>
                                                                                          <a:gd name="connsiteY56" fmla="*/ 343977 h 3034422"/>
                                                                                          <a:gd name="connsiteX57" fmla="*/ 983233 w 1359639"/>
                                                                                          <a:gd name="connsiteY57" fmla="*/ 395577 h 3034422"/>
                                                                                          <a:gd name="connsiteX58" fmla="*/ 1010489 w 1359639"/>
                                                                                          <a:gd name="connsiteY58" fmla="*/ 441774 h 3034422"/>
                                                                                          <a:gd name="connsiteX59" fmla="*/ 1042115 w 1359639"/>
                                                                                          <a:gd name="connsiteY59" fmla="*/ 522102 h 3034422"/>
                                                                                          <a:gd name="connsiteX60" fmla="*/ 1073865 w 1359639"/>
                                                                                          <a:gd name="connsiteY60" fmla="*/ 541152 h 3034422"/>
                                                                                          <a:gd name="connsiteX61" fmla="*/ 1144837 w 1359639"/>
                                                                                          <a:gd name="connsiteY61" fmla="*/ 639322 h 3034422"/>
                                                                                          <a:gd name="connsiteX62" fmla="*/ 1194799 w 1359639"/>
                                                                                          <a:gd name="connsiteY62" fmla="*/ 676486 h 3034422"/>
                                                                                          <a:gd name="connsiteX63" fmla="*/ 1213565 w 1359639"/>
                                                                                          <a:gd name="connsiteY63" fmla="*/ 718952 h 3034422"/>
                                                                                          <a:gd name="connsiteX64" fmla="*/ 1213565 w 1359639"/>
                                                                                          <a:gd name="connsiteY64" fmla="*/ 788802 h 3034422"/>
                                                                                          <a:gd name="connsiteX65" fmla="*/ 1213565 w 1359639"/>
                                                                                          <a:gd name="connsiteY65" fmla="*/ 941202 h 3034422"/>
                                                                                          <a:gd name="connsiteX66" fmla="*/ 1219915 w 1359639"/>
                                                                                          <a:gd name="connsiteY66" fmla="*/ 1055502 h 3034422"/>
                                                                                          <a:gd name="connsiteX67" fmla="*/ 1207215 w 1359639"/>
                                                                                          <a:gd name="connsiteY67" fmla="*/ 1093602 h 3034422"/>
                                                                                          <a:gd name="connsiteX68" fmla="*/ 1004015 w 1359639"/>
                                                                                          <a:gd name="connsiteY68" fmla="*/ 1119002 h 3034422"/>
                                                                                          <a:gd name="connsiteX69" fmla="*/ 902415 w 1359639"/>
                                                                                          <a:gd name="connsiteY69" fmla="*/ 1119002 h 3034422"/>
                                                                                          <a:gd name="connsiteX70" fmla="*/ 794465 w 1359639"/>
                                                                                          <a:gd name="connsiteY70" fmla="*/ 1119002 h 3034422"/>
                                                                                          <a:gd name="connsiteX71" fmla="*/ 737315 w 1359639"/>
                                                                                          <a:gd name="connsiteY71" fmla="*/ 1138052 h 3034422"/>
                                                                                          <a:gd name="connsiteX72" fmla="*/ 724615 w 1359639"/>
                                                                                          <a:gd name="connsiteY72" fmla="*/ 1188852 h 3034422"/>
                                                                                          <a:gd name="connsiteX73" fmla="*/ 724615 w 1359639"/>
                                                                                          <a:gd name="connsiteY73" fmla="*/ 1252352 h 3034422"/>
                                                                                          <a:gd name="connsiteX74" fmla="*/ 724615 w 1359639"/>
                                                                                          <a:gd name="connsiteY74" fmla="*/ 1328552 h 3034422"/>
                                                                                          <a:gd name="connsiteX75" fmla="*/ 743665 w 1359639"/>
                                                                                          <a:gd name="connsiteY75" fmla="*/ 1385702 h 3034422"/>
                                                                                          <a:gd name="connsiteX76" fmla="*/ 756365 w 1359639"/>
                                                                                          <a:gd name="connsiteY76" fmla="*/ 1411102 h 3034422"/>
                                                                                          <a:gd name="connsiteX77" fmla="*/ 767211 w 1359639"/>
                                                                                          <a:gd name="connsiteY77" fmla="*/ 1430152 h 3034422"/>
                                                                                          <a:gd name="connsiteX78" fmla="*/ 770778 w 1359639"/>
                                                                                          <a:gd name="connsiteY78" fmla="*/ 1444439 h 3034422"/>
                                                                                          <a:gd name="connsiteX79" fmla="*/ 759005 w 1359639"/>
                                                                                          <a:gd name="connsiteY79" fmla="*/ 1446027 h 3034422"/>
                                                                                          <a:gd name="connsiteX80" fmla="*/ 759361 w 1359639"/>
                                                                                          <a:gd name="connsiteY80" fmla="*/ 1455552 h 3034422"/>
                                                                                          <a:gd name="connsiteX81" fmla="*/ 769065 w 1359639"/>
                                                                                          <a:gd name="connsiteY81" fmla="*/ 1480952 h 3034422"/>
                                                                                          <a:gd name="connsiteX82" fmla="*/ 769065 w 1359639"/>
                                                                                          <a:gd name="connsiteY82" fmla="*/ 1480952 h 3034422"/>
                                                                                          <a:gd name="connsiteX83" fmla="*/ 769065 w 1359639"/>
                                                                                          <a:gd name="connsiteY83" fmla="*/ 1519052 h 3034422"/>
                                                                                          <a:gd name="connsiteX84" fmla="*/ 686515 w 1359639"/>
                                                                                          <a:gd name="connsiteY84" fmla="*/ 1480952 h 3034422"/>
                                                                                          <a:gd name="connsiteX85" fmla="*/ 591265 w 1359639"/>
                                                                                          <a:gd name="connsiteY85" fmla="*/ 1531752 h 3034422"/>
                                                                                          <a:gd name="connsiteX86" fmla="*/ 483315 w 1359639"/>
                                                                                          <a:gd name="connsiteY86" fmla="*/ 1690502 h 3034422"/>
                                                                                          <a:gd name="connsiteX87" fmla="*/ 476965 w 1359639"/>
                                                                                          <a:gd name="connsiteY87" fmla="*/ 1804802 h 3034422"/>
                                                                                          <a:gd name="connsiteX88" fmla="*/ 502365 w 1359639"/>
                                                                                          <a:gd name="connsiteY88" fmla="*/ 1925452 h 3034422"/>
                                                                                          <a:gd name="connsiteX89" fmla="*/ 502365 w 1359639"/>
                                                                                          <a:gd name="connsiteY89" fmla="*/ 2065152 h 3034422"/>
                                                                                          <a:gd name="connsiteX90" fmla="*/ 502365 w 1359639"/>
                                                                                          <a:gd name="connsiteY90" fmla="*/ 2242952 h 3034422"/>
                                                                                          <a:gd name="connsiteX91" fmla="*/ 502365 w 1359639"/>
                                                                                          <a:gd name="connsiteY91" fmla="*/ 2401702 h 3034422"/>
                                                                                          <a:gd name="connsiteX92" fmla="*/ 502365 w 1359639"/>
                                                                                          <a:gd name="connsiteY92" fmla="*/ 2535052 h 3034422"/>
                                                                                          <a:gd name="connsiteX93" fmla="*/ 515065 w 1359639"/>
                                                                                          <a:gd name="connsiteY93" fmla="*/ 2623952 h 3034422"/>
                                                                                          <a:gd name="connsiteX94" fmla="*/ 584915 w 1359639"/>
                                                                                          <a:gd name="connsiteY94" fmla="*/ 2636652 h 3034422"/>
                                                                                          <a:gd name="connsiteX95" fmla="*/ 661115 w 1359639"/>
                                                                                          <a:gd name="connsiteY95" fmla="*/ 2611252 h 3034422"/>
                                                                                          <a:gd name="connsiteX96" fmla="*/ 699215 w 1359639"/>
                                                                                          <a:gd name="connsiteY96" fmla="*/ 2560452 h 3034422"/>
                                                                                          <a:gd name="connsiteX97" fmla="*/ 712153 w 1359639"/>
                                                                                          <a:gd name="connsiteY97" fmla="*/ 2547752 h 3034422"/>
                                                                                          <a:gd name="connsiteX98" fmla="*/ 765267 w 1359639"/>
                                                                                          <a:gd name="connsiteY98" fmla="*/ 2577651 h 3034422"/>
                                                                                          <a:gd name="connsiteX99" fmla="*/ 817242 w 1359639"/>
                                                                                          <a:gd name="connsiteY99" fmla="*/ 2604699 h 3034422"/>
                                                                                          <a:gd name="connsiteX100" fmla="*/ 824216 w 1359639"/>
                                                                                          <a:gd name="connsiteY100" fmla="*/ 2611062 h 3034422"/>
                                                                                          <a:gd name="connsiteX101" fmla="*/ 832565 w 1359639"/>
                                                                                          <a:gd name="connsiteY101" fmla="*/ 2592202 h 3034422"/>
                                                                                          <a:gd name="connsiteX102" fmla="*/ 837729 w 1359639"/>
                                                                                          <a:gd name="connsiteY102" fmla="*/ 2580841 h 3034422"/>
                                                                                          <a:gd name="connsiteX103" fmla="*/ 889879 w 1359639"/>
                                                                                          <a:gd name="connsiteY103" fmla="*/ 2601482 h 3034422"/>
                                                                                          <a:gd name="connsiteX104" fmla="*/ 1017817 w 1359639"/>
                                                                                          <a:gd name="connsiteY104" fmla="*/ 2694564 h 3034422"/>
                                                                                          <a:gd name="connsiteX105" fmla="*/ 1051294 w 1359639"/>
                                                                                          <a:gd name="connsiteY105" fmla="*/ 2714780 h 3034422"/>
                                                                                          <a:gd name="connsiteX106" fmla="*/ 1041684 w 1359639"/>
                                                                                          <a:gd name="connsiteY106" fmla="*/ 2663512 h 3034422"/>
                                                                                          <a:gd name="connsiteX107" fmla="*/ 1023065 w 1359639"/>
                                                                                          <a:gd name="connsiteY107" fmla="*/ 2623952 h 3034422"/>
                                                                                          <a:gd name="connsiteX108" fmla="*/ 1024311 w 1359639"/>
                                                                                          <a:gd name="connsiteY108" fmla="*/ 2610086 h 3034422"/>
                                                                                          <a:gd name="connsiteX109" fmla="*/ 1067093 w 1359639"/>
                                                                                          <a:gd name="connsiteY109" fmla="*/ 2616823 h 3034422"/>
                                                                                          <a:gd name="connsiteX110" fmla="*/ 1164990 w 1359639"/>
                                                                                          <a:gd name="connsiteY110" fmla="*/ 2659153 h 3034422"/>
                                                                                          <a:gd name="connsiteX111" fmla="*/ 1242691 w 1359639"/>
                                                                                          <a:gd name="connsiteY111" fmla="*/ 2712649 h 3034422"/>
                                                                                          <a:gd name="connsiteX112" fmla="*/ 1284224 w 1359639"/>
                                                                                          <a:gd name="connsiteY112" fmla="*/ 2790827 h 3034422"/>
                                                                                          <a:gd name="connsiteX113" fmla="*/ 1355232 w 1359639"/>
                                                                                          <a:gd name="connsiteY113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53204 w 1359639"/>
                                                                                          <a:gd name="connsiteY56" fmla="*/ 343977 h 3034422"/>
                                                                                          <a:gd name="connsiteX57" fmla="*/ 983233 w 1359639"/>
                                                                                          <a:gd name="connsiteY57" fmla="*/ 395577 h 3034422"/>
                                                                                          <a:gd name="connsiteX58" fmla="*/ 1010489 w 1359639"/>
                                                                                          <a:gd name="connsiteY58" fmla="*/ 441774 h 3034422"/>
                                                                                          <a:gd name="connsiteX59" fmla="*/ 1042116 w 1359639"/>
                                                                                          <a:gd name="connsiteY59" fmla="*/ 500671 h 3034422"/>
                                                                                          <a:gd name="connsiteX60" fmla="*/ 1073865 w 1359639"/>
                                                                                          <a:gd name="connsiteY60" fmla="*/ 541152 h 3034422"/>
                                                                                          <a:gd name="connsiteX61" fmla="*/ 1144837 w 1359639"/>
                                                                                          <a:gd name="connsiteY61" fmla="*/ 639322 h 3034422"/>
                                                                                          <a:gd name="connsiteX62" fmla="*/ 1194799 w 1359639"/>
                                                                                          <a:gd name="connsiteY62" fmla="*/ 676486 h 3034422"/>
                                                                                          <a:gd name="connsiteX63" fmla="*/ 1213565 w 1359639"/>
                                                                                          <a:gd name="connsiteY63" fmla="*/ 718952 h 3034422"/>
                                                                                          <a:gd name="connsiteX64" fmla="*/ 1213565 w 1359639"/>
                                                                                          <a:gd name="connsiteY64" fmla="*/ 788802 h 3034422"/>
                                                                                          <a:gd name="connsiteX65" fmla="*/ 1213565 w 1359639"/>
                                                                                          <a:gd name="connsiteY65" fmla="*/ 941202 h 3034422"/>
                                                                                          <a:gd name="connsiteX66" fmla="*/ 1219915 w 1359639"/>
                                                                                          <a:gd name="connsiteY66" fmla="*/ 1055502 h 3034422"/>
                                                                                          <a:gd name="connsiteX67" fmla="*/ 1207215 w 1359639"/>
                                                                                          <a:gd name="connsiteY67" fmla="*/ 1093602 h 3034422"/>
                                                                                          <a:gd name="connsiteX68" fmla="*/ 1004015 w 1359639"/>
                                                                                          <a:gd name="connsiteY68" fmla="*/ 1119002 h 3034422"/>
                                                                                          <a:gd name="connsiteX69" fmla="*/ 902415 w 1359639"/>
                                                                                          <a:gd name="connsiteY69" fmla="*/ 1119002 h 3034422"/>
                                                                                          <a:gd name="connsiteX70" fmla="*/ 794465 w 1359639"/>
                                                                                          <a:gd name="connsiteY70" fmla="*/ 1119002 h 3034422"/>
                                                                                          <a:gd name="connsiteX71" fmla="*/ 737315 w 1359639"/>
                                                                                          <a:gd name="connsiteY71" fmla="*/ 1138052 h 3034422"/>
                                                                                          <a:gd name="connsiteX72" fmla="*/ 724615 w 1359639"/>
                                                                                          <a:gd name="connsiteY72" fmla="*/ 1188852 h 3034422"/>
                                                                                          <a:gd name="connsiteX73" fmla="*/ 724615 w 1359639"/>
                                                                                          <a:gd name="connsiteY73" fmla="*/ 1252352 h 3034422"/>
                                                                                          <a:gd name="connsiteX74" fmla="*/ 724615 w 1359639"/>
                                                                                          <a:gd name="connsiteY74" fmla="*/ 1328552 h 3034422"/>
                                                                                          <a:gd name="connsiteX75" fmla="*/ 743665 w 1359639"/>
                                                                                          <a:gd name="connsiteY75" fmla="*/ 1385702 h 3034422"/>
                                                                                          <a:gd name="connsiteX76" fmla="*/ 756365 w 1359639"/>
                                                                                          <a:gd name="connsiteY76" fmla="*/ 1411102 h 3034422"/>
                                                                                          <a:gd name="connsiteX77" fmla="*/ 767211 w 1359639"/>
                                                                                          <a:gd name="connsiteY77" fmla="*/ 1430152 h 3034422"/>
                                                                                          <a:gd name="connsiteX78" fmla="*/ 770778 w 1359639"/>
                                                                                          <a:gd name="connsiteY78" fmla="*/ 1444439 h 3034422"/>
                                                                                          <a:gd name="connsiteX79" fmla="*/ 759005 w 1359639"/>
                                                                                          <a:gd name="connsiteY79" fmla="*/ 1446027 h 3034422"/>
                                                                                          <a:gd name="connsiteX80" fmla="*/ 759361 w 1359639"/>
                                                                                          <a:gd name="connsiteY80" fmla="*/ 1455552 h 3034422"/>
                                                                                          <a:gd name="connsiteX81" fmla="*/ 769065 w 1359639"/>
                                                                                          <a:gd name="connsiteY81" fmla="*/ 1480952 h 3034422"/>
                                                                                          <a:gd name="connsiteX82" fmla="*/ 769065 w 1359639"/>
                                                                                          <a:gd name="connsiteY82" fmla="*/ 1480952 h 3034422"/>
                                                                                          <a:gd name="connsiteX83" fmla="*/ 769065 w 1359639"/>
                                                                                          <a:gd name="connsiteY83" fmla="*/ 1519052 h 3034422"/>
                                                                                          <a:gd name="connsiteX84" fmla="*/ 686515 w 1359639"/>
                                                                                          <a:gd name="connsiteY84" fmla="*/ 1480952 h 3034422"/>
                                                                                          <a:gd name="connsiteX85" fmla="*/ 591265 w 1359639"/>
                                                                                          <a:gd name="connsiteY85" fmla="*/ 1531752 h 3034422"/>
                                                                                          <a:gd name="connsiteX86" fmla="*/ 483315 w 1359639"/>
                                                                                          <a:gd name="connsiteY86" fmla="*/ 1690502 h 3034422"/>
                                                                                          <a:gd name="connsiteX87" fmla="*/ 476965 w 1359639"/>
                                                                                          <a:gd name="connsiteY87" fmla="*/ 1804802 h 3034422"/>
                                                                                          <a:gd name="connsiteX88" fmla="*/ 502365 w 1359639"/>
                                                                                          <a:gd name="connsiteY88" fmla="*/ 1925452 h 3034422"/>
                                                                                          <a:gd name="connsiteX89" fmla="*/ 502365 w 1359639"/>
                                                                                          <a:gd name="connsiteY89" fmla="*/ 2065152 h 3034422"/>
                                                                                          <a:gd name="connsiteX90" fmla="*/ 502365 w 1359639"/>
                                                                                          <a:gd name="connsiteY90" fmla="*/ 2242952 h 3034422"/>
                                                                                          <a:gd name="connsiteX91" fmla="*/ 502365 w 1359639"/>
                                                                                          <a:gd name="connsiteY91" fmla="*/ 2401702 h 3034422"/>
                                                                                          <a:gd name="connsiteX92" fmla="*/ 502365 w 1359639"/>
                                                                                          <a:gd name="connsiteY92" fmla="*/ 2535052 h 3034422"/>
                                                                                          <a:gd name="connsiteX93" fmla="*/ 515065 w 1359639"/>
                                                                                          <a:gd name="connsiteY93" fmla="*/ 2623952 h 3034422"/>
                                                                                          <a:gd name="connsiteX94" fmla="*/ 584915 w 1359639"/>
                                                                                          <a:gd name="connsiteY94" fmla="*/ 2636652 h 3034422"/>
                                                                                          <a:gd name="connsiteX95" fmla="*/ 661115 w 1359639"/>
                                                                                          <a:gd name="connsiteY95" fmla="*/ 2611252 h 3034422"/>
                                                                                          <a:gd name="connsiteX96" fmla="*/ 699215 w 1359639"/>
                                                                                          <a:gd name="connsiteY96" fmla="*/ 2560452 h 3034422"/>
                                                                                          <a:gd name="connsiteX97" fmla="*/ 712153 w 1359639"/>
                                                                                          <a:gd name="connsiteY97" fmla="*/ 2547752 h 3034422"/>
                                                                                          <a:gd name="connsiteX98" fmla="*/ 765267 w 1359639"/>
                                                                                          <a:gd name="connsiteY98" fmla="*/ 2577651 h 3034422"/>
                                                                                          <a:gd name="connsiteX99" fmla="*/ 817242 w 1359639"/>
                                                                                          <a:gd name="connsiteY99" fmla="*/ 2604699 h 3034422"/>
                                                                                          <a:gd name="connsiteX100" fmla="*/ 824216 w 1359639"/>
                                                                                          <a:gd name="connsiteY100" fmla="*/ 2611062 h 3034422"/>
                                                                                          <a:gd name="connsiteX101" fmla="*/ 832565 w 1359639"/>
                                                                                          <a:gd name="connsiteY101" fmla="*/ 2592202 h 3034422"/>
                                                                                          <a:gd name="connsiteX102" fmla="*/ 837729 w 1359639"/>
                                                                                          <a:gd name="connsiteY102" fmla="*/ 2580841 h 3034422"/>
                                                                                          <a:gd name="connsiteX103" fmla="*/ 889879 w 1359639"/>
                                                                                          <a:gd name="connsiteY103" fmla="*/ 2601482 h 3034422"/>
                                                                                          <a:gd name="connsiteX104" fmla="*/ 1017817 w 1359639"/>
                                                                                          <a:gd name="connsiteY104" fmla="*/ 2694564 h 3034422"/>
                                                                                          <a:gd name="connsiteX105" fmla="*/ 1051294 w 1359639"/>
                                                                                          <a:gd name="connsiteY105" fmla="*/ 2714780 h 3034422"/>
                                                                                          <a:gd name="connsiteX106" fmla="*/ 1041684 w 1359639"/>
                                                                                          <a:gd name="connsiteY106" fmla="*/ 2663512 h 3034422"/>
                                                                                          <a:gd name="connsiteX107" fmla="*/ 1023065 w 1359639"/>
                                                                                          <a:gd name="connsiteY107" fmla="*/ 2623952 h 3034422"/>
                                                                                          <a:gd name="connsiteX108" fmla="*/ 1024311 w 1359639"/>
                                                                                          <a:gd name="connsiteY108" fmla="*/ 2610086 h 3034422"/>
                                                                                          <a:gd name="connsiteX109" fmla="*/ 1067093 w 1359639"/>
                                                                                          <a:gd name="connsiteY109" fmla="*/ 2616823 h 3034422"/>
                                                                                          <a:gd name="connsiteX110" fmla="*/ 1164990 w 1359639"/>
                                                                                          <a:gd name="connsiteY110" fmla="*/ 2659153 h 3034422"/>
                                                                                          <a:gd name="connsiteX111" fmla="*/ 1242691 w 1359639"/>
                                                                                          <a:gd name="connsiteY111" fmla="*/ 2712649 h 3034422"/>
                                                                                          <a:gd name="connsiteX112" fmla="*/ 1284224 w 1359639"/>
                                                                                          <a:gd name="connsiteY112" fmla="*/ 2790827 h 3034422"/>
                                                                                          <a:gd name="connsiteX113" fmla="*/ 1355232 w 1359639"/>
                                                                                          <a:gd name="connsiteY113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41075 w 1359639"/>
                                                                                          <a:gd name="connsiteY56" fmla="*/ 358264 h 3034422"/>
                                                                                          <a:gd name="connsiteX57" fmla="*/ 983233 w 1359639"/>
                                                                                          <a:gd name="connsiteY57" fmla="*/ 395577 h 3034422"/>
                                                                                          <a:gd name="connsiteX58" fmla="*/ 1010489 w 1359639"/>
                                                                                          <a:gd name="connsiteY58" fmla="*/ 441774 h 3034422"/>
                                                                                          <a:gd name="connsiteX59" fmla="*/ 1042116 w 1359639"/>
                                                                                          <a:gd name="connsiteY59" fmla="*/ 500671 h 3034422"/>
                                                                                          <a:gd name="connsiteX60" fmla="*/ 1073865 w 1359639"/>
                                                                                          <a:gd name="connsiteY60" fmla="*/ 541152 h 3034422"/>
                                                                                          <a:gd name="connsiteX61" fmla="*/ 1144837 w 1359639"/>
                                                                                          <a:gd name="connsiteY61" fmla="*/ 639322 h 3034422"/>
                                                                                          <a:gd name="connsiteX62" fmla="*/ 1194799 w 1359639"/>
                                                                                          <a:gd name="connsiteY62" fmla="*/ 676486 h 3034422"/>
                                                                                          <a:gd name="connsiteX63" fmla="*/ 1213565 w 1359639"/>
                                                                                          <a:gd name="connsiteY63" fmla="*/ 718952 h 3034422"/>
                                                                                          <a:gd name="connsiteX64" fmla="*/ 1213565 w 1359639"/>
                                                                                          <a:gd name="connsiteY64" fmla="*/ 788802 h 3034422"/>
                                                                                          <a:gd name="connsiteX65" fmla="*/ 1213565 w 1359639"/>
                                                                                          <a:gd name="connsiteY65" fmla="*/ 941202 h 3034422"/>
                                                                                          <a:gd name="connsiteX66" fmla="*/ 1219915 w 1359639"/>
                                                                                          <a:gd name="connsiteY66" fmla="*/ 1055502 h 3034422"/>
                                                                                          <a:gd name="connsiteX67" fmla="*/ 1207215 w 1359639"/>
                                                                                          <a:gd name="connsiteY67" fmla="*/ 1093602 h 3034422"/>
                                                                                          <a:gd name="connsiteX68" fmla="*/ 1004015 w 1359639"/>
                                                                                          <a:gd name="connsiteY68" fmla="*/ 1119002 h 3034422"/>
                                                                                          <a:gd name="connsiteX69" fmla="*/ 902415 w 1359639"/>
                                                                                          <a:gd name="connsiteY69" fmla="*/ 1119002 h 3034422"/>
                                                                                          <a:gd name="connsiteX70" fmla="*/ 794465 w 1359639"/>
                                                                                          <a:gd name="connsiteY70" fmla="*/ 1119002 h 3034422"/>
                                                                                          <a:gd name="connsiteX71" fmla="*/ 737315 w 1359639"/>
                                                                                          <a:gd name="connsiteY71" fmla="*/ 1138052 h 3034422"/>
                                                                                          <a:gd name="connsiteX72" fmla="*/ 724615 w 1359639"/>
                                                                                          <a:gd name="connsiteY72" fmla="*/ 1188852 h 3034422"/>
                                                                                          <a:gd name="connsiteX73" fmla="*/ 724615 w 1359639"/>
                                                                                          <a:gd name="connsiteY73" fmla="*/ 1252352 h 3034422"/>
                                                                                          <a:gd name="connsiteX74" fmla="*/ 724615 w 1359639"/>
                                                                                          <a:gd name="connsiteY74" fmla="*/ 1328552 h 3034422"/>
                                                                                          <a:gd name="connsiteX75" fmla="*/ 743665 w 1359639"/>
                                                                                          <a:gd name="connsiteY75" fmla="*/ 1385702 h 3034422"/>
                                                                                          <a:gd name="connsiteX76" fmla="*/ 756365 w 1359639"/>
                                                                                          <a:gd name="connsiteY76" fmla="*/ 1411102 h 3034422"/>
                                                                                          <a:gd name="connsiteX77" fmla="*/ 767211 w 1359639"/>
                                                                                          <a:gd name="connsiteY77" fmla="*/ 1430152 h 3034422"/>
                                                                                          <a:gd name="connsiteX78" fmla="*/ 770778 w 1359639"/>
                                                                                          <a:gd name="connsiteY78" fmla="*/ 1444439 h 3034422"/>
                                                                                          <a:gd name="connsiteX79" fmla="*/ 759005 w 1359639"/>
                                                                                          <a:gd name="connsiteY79" fmla="*/ 1446027 h 3034422"/>
                                                                                          <a:gd name="connsiteX80" fmla="*/ 759361 w 1359639"/>
                                                                                          <a:gd name="connsiteY80" fmla="*/ 1455552 h 3034422"/>
                                                                                          <a:gd name="connsiteX81" fmla="*/ 769065 w 1359639"/>
                                                                                          <a:gd name="connsiteY81" fmla="*/ 1480952 h 3034422"/>
                                                                                          <a:gd name="connsiteX82" fmla="*/ 769065 w 1359639"/>
                                                                                          <a:gd name="connsiteY82" fmla="*/ 1480952 h 3034422"/>
                                                                                          <a:gd name="connsiteX83" fmla="*/ 769065 w 1359639"/>
                                                                                          <a:gd name="connsiteY83" fmla="*/ 1519052 h 3034422"/>
                                                                                          <a:gd name="connsiteX84" fmla="*/ 686515 w 1359639"/>
                                                                                          <a:gd name="connsiteY84" fmla="*/ 1480952 h 3034422"/>
                                                                                          <a:gd name="connsiteX85" fmla="*/ 591265 w 1359639"/>
                                                                                          <a:gd name="connsiteY85" fmla="*/ 1531752 h 3034422"/>
                                                                                          <a:gd name="connsiteX86" fmla="*/ 483315 w 1359639"/>
                                                                                          <a:gd name="connsiteY86" fmla="*/ 1690502 h 3034422"/>
                                                                                          <a:gd name="connsiteX87" fmla="*/ 476965 w 1359639"/>
                                                                                          <a:gd name="connsiteY87" fmla="*/ 1804802 h 3034422"/>
                                                                                          <a:gd name="connsiteX88" fmla="*/ 502365 w 1359639"/>
                                                                                          <a:gd name="connsiteY88" fmla="*/ 1925452 h 3034422"/>
                                                                                          <a:gd name="connsiteX89" fmla="*/ 502365 w 1359639"/>
                                                                                          <a:gd name="connsiteY89" fmla="*/ 2065152 h 3034422"/>
                                                                                          <a:gd name="connsiteX90" fmla="*/ 502365 w 1359639"/>
                                                                                          <a:gd name="connsiteY90" fmla="*/ 2242952 h 3034422"/>
                                                                                          <a:gd name="connsiteX91" fmla="*/ 502365 w 1359639"/>
                                                                                          <a:gd name="connsiteY91" fmla="*/ 2401702 h 3034422"/>
                                                                                          <a:gd name="connsiteX92" fmla="*/ 502365 w 1359639"/>
                                                                                          <a:gd name="connsiteY92" fmla="*/ 2535052 h 3034422"/>
                                                                                          <a:gd name="connsiteX93" fmla="*/ 515065 w 1359639"/>
                                                                                          <a:gd name="connsiteY93" fmla="*/ 2623952 h 3034422"/>
                                                                                          <a:gd name="connsiteX94" fmla="*/ 584915 w 1359639"/>
                                                                                          <a:gd name="connsiteY94" fmla="*/ 2636652 h 3034422"/>
                                                                                          <a:gd name="connsiteX95" fmla="*/ 661115 w 1359639"/>
                                                                                          <a:gd name="connsiteY95" fmla="*/ 2611252 h 3034422"/>
                                                                                          <a:gd name="connsiteX96" fmla="*/ 699215 w 1359639"/>
                                                                                          <a:gd name="connsiteY96" fmla="*/ 2560452 h 3034422"/>
                                                                                          <a:gd name="connsiteX97" fmla="*/ 712153 w 1359639"/>
                                                                                          <a:gd name="connsiteY97" fmla="*/ 2547752 h 3034422"/>
                                                                                          <a:gd name="connsiteX98" fmla="*/ 765267 w 1359639"/>
                                                                                          <a:gd name="connsiteY98" fmla="*/ 2577651 h 3034422"/>
                                                                                          <a:gd name="connsiteX99" fmla="*/ 817242 w 1359639"/>
                                                                                          <a:gd name="connsiteY99" fmla="*/ 2604699 h 3034422"/>
                                                                                          <a:gd name="connsiteX100" fmla="*/ 824216 w 1359639"/>
                                                                                          <a:gd name="connsiteY100" fmla="*/ 2611062 h 3034422"/>
                                                                                          <a:gd name="connsiteX101" fmla="*/ 832565 w 1359639"/>
                                                                                          <a:gd name="connsiteY101" fmla="*/ 2592202 h 3034422"/>
                                                                                          <a:gd name="connsiteX102" fmla="*/ 837729 w 1359639"/>
                                                                                          <a:gd name="connsiteY102" fmla="*/ 2580841 h 3034422"/>
                                                                                          <a:gd name="connsiteX103" fmla="*/ 889879 w 1359639"/>
                                                                                          <a:gd name="connsiteY103" fmla="*/ 2601482 h 3034422"/>
                                                                                          <a:gd name="connsiteX104" fmla="*/ 1017817 w 1359639"/>
                                                                                          <a:gd name="connsiteY104" fmla="*/ 2694564 h 3034422"/>
                                                                                          <a:gd name="connsiteX105" fmla="*/ 1051294 w 1359639"/>
                                                                                          <a:gd name="connsiteY105" fmla="*/ 2714780 h 3034422"/>
                                                                                          <a:gd name="connsiteX106" fmla="*/ 1041684 w 1359639"/>
                                                                                          <a:gd name="connsiteY106" fmla="*/ 2663512 h 3034422"/>
                                                                                          <a:gd name="connsiteX107" fmla="*/ 1023065 w 1359639"/>
                                                                                          <a:gd name="connsiteY107" fmla="*/ 2623952 h 3034422"/>
                                                                                          <a:gd name="connsiteX108" fmla="*/ 1024311 w 1359639"/>
                                                                                          <a:gd name="connsiteY108" fmla="*/ 2610086 h 3034422"/>
                                                                                          <a:gd name="connsiteX109" fmla="*/ 1067093 w 1359639"/>
                                                                                          <a:gd name="connsiteY109" fmla="*/ 2616823 h 3034422"/>
                                                                                          <a:gd name="connsiteX110" fmla="*/ 1164990 w 1359639"/>
                                                                                          <a:gd name="connsiteY110" fmla="*/ 2659153 h 3034422"/>
                                                                                          <a:gd name="connsiteX111" fmla="*/ 1242691 w 1359639"/>
                                                                                          <a:gd name="connsiteY111" fmla="*/ 2712649 h 3034422"/>
                                                                                          <a:gd name="connsiteX112" fmla="*/ 1284224 w 1359639"/>
                                                                                          <a:gd name="connsiteY112" fmla="*/ 2790827 h 3034422"/>
                                                                                          <a:gd name="connsiteX113" fmla="*/ 1355232 w 1359639"/>
                                                                                          <a:gd name="connsiteY113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41075 w 1359639"/>
                                                                                          <a:gd name="connsiteY56" fmla="*/ 358264 h 3034422"/>
                                                                                          <a:gd name="connsiteX57" fmla="*/ 978382 w 1359639"/>
                                                                                          <a:gd name="connsiteY57" fmla="*/ 433677 h 3034422"/>
                                                                                          <a:gd name="connsiteX58" fmla="*/ 1010489 w 1359639"/>
                                                                                          <a:gd name="connsiteY58" fmla="*/ 441774 h 3034422"/>
                                                                                          <a:gd name="connsiteX59" fmla="*/ 1042116 w 1359639"/>
                                                                                          <a:gd name="connsiteY59" fmla="*/ 500671 h 3034422"/>
                                                                                          <a:gd name="connsiteX60" fmla="*/ 1073865 w 1359639"/>
                                                                                          <a:gd name="connsiteY60" fmla="*/ 541152 h 3034422"/>
                                                                                          <a:gd name="connsiteX61" fmla="*/ 1144837 w 1359639"/>
                                                                                          <a:gd name="connsiteY61" fmla="*/ 639322 h 3034422"/>
                                                                                          <a:gd name="connsiteX62" fmla="*/ 1194799 w 1359639"/>
                                                                                          <a:gd name="connsiteY62" fmla="*/ 676486 h 3034422"/>
                                                                                          <a:gd name="connsiteX63" fmla="*/ 1213565 w 1359639"/>
                                                                                          <a:gd name="connsiteY63" fmla="*/ 718952 h 3034422"/>
                                                                                          <a:gd name="connsiteX64" fmla="*/ 1213565 w 1359639"/>
                                                                                          <a:gd name="connsiteY64" fmla="*/ 788802 h 3034422"/>
                                                                                          <a:gd name="connsiteX65" fmla="*/ 1213565 w 1359639"/>
                                                                                          <a:gd name="connsiteY65" fmla="*/ 941202 h 3034422"/>
                                                                                          <a:gd name="connsiteX66" fmla="*/ 1219915 w 1359639"/>
                                                                                          <a:gd name="connsiteY66" fmla="*/ 1055502 h 3034422"/>
                                                                                          <a:gd name="connsiteX67" fmla="*/ 1207215 w 1359639"/>
                                                                                          <a:gd name="connsiteY67" fmla="*/ 1093602 h 3034422"/>
                                                                                          <a:gd name="connsiteX68" fmla="*/ 1004015 w 1359639"/>
                                                                                          <a:gd name="connsiteY68" fmla="*/ 1119002 h 3034422"/>
                                                                                          <a:gd name="connsiteX69" fmla="*/ 902415 w 1359639"/>
                                                                                          <a:gd name="connsiteY69" fmla="*/ 1119002 h 3034422"/>
                                                                                          <a:gd name="connsiteX70" fmla="*/ 794465 w 1359639"/>
                                                                                          <a:gd name="connsiteY70" fmla="*/ 1119002 h 3034422"/>
                                                                                          <a:gd name="connsiteX71" fmla="*/ 737315 w 1359639"/>
                                                                                          <a:gd name="connsiteY71" fmla="*/ 1138052 h 3034422"/>
                                                                                          <a:gd name="connsiteX72" fmla="*/ 724615 w 1359639"/>
                                                                                          <a:gd name="connsiteY72" fmla="*/ 1188852 h 3034422"/>
                                                                                          <a:gd name="connsiteX73" fmla="*/ 724615 w 1359639"/>
                                                                                          <a:gd name="connsiteY73" fmla="*/ 1252352 h 3034422"/>
                                                                                          <a:gd name="connsiteX74" fmla="*/ 724615 w 1359639"/>
                                                                                          <a:gd name="connsiteY74" fmla="*/ 1328552 h 3034422"/>
                                                                                          <a:gd name="connsiteX75" fmla="*/ 743665 w 1359639"/>
                                                                                          <a:gd name="connsiteY75" fmla="*/ 1385702 h 3034422"/>
                                                                                          <a:gd name="connsiteX76" fmla="*/ 756365 w 1359639"/>
                                                                                          <a:gd name="connsiteY76" fmla="*/ 1411102 h 3034422"/>
                                                                                          <a:gd name="connsiteX77" fmla="*/ 767211 w 1359639"/>
                                                                                          <a:gd name="connsiteY77" fmla="*/ 1430152 h 3034422"/>
                                                                                          <a:gd name="connsiteX78" fmla="*/ 770778 w 1359639"/>
                                                                                          <a:gd name="connsiteY78" fmla="*/ 1444439 h 3034422"/>
                                                                                          <a:gd name="connsiteX79" fmla="*/ 759005 w 1359639"/>
                                                                                          <a:gd name="connsiteY79" fmla="*/ 1446027 h 3034422"/>
                                                                                          <a:gd name="connsiteX80" fmla="*/ 759361 w 1359639"/>
                                                                                          <a:gd name="connsiteY80" fmla="*/ 1455552 h 3034422"/>
                                                                                          <a:gd name="connsiteX81" fmla="*/ 769065 w 1359639"/>
                                                                                          <a:gd name="connsiteY81" fmla="*/ 1480952 h 3034422"/>
                                                                                          <a:gd name="connsiteX82" fmla="*/ 769065 w 1359639"/>
                                                                                          <a:gd name="connsiteY82" fmla="*/ 1480952 h 3034422"/>
                                                                                          <a:gd name="connsiteX83" fmla="*/ 769065 w 1359639"/>
                                                                                          <a:gd name="connsiteY83" fmla="*/ 1519052 h 3034422"/>
                                                                                          <a:gd name="connsiteX84" fmla="*/ 686515 w 1359639"/>
                                                                                          <a:gd name="connsiteY84" fmla="*/ 1480952 h 3034422"/>
                                                                                          <a:gd name="connsiteX85" fmla="*/ 591265 w 1359639"/>
                                                                                          <a:gd name="connsiteY85" fmla="*/ 1531752 h 3034422"/>
                                                                                          <a:gd name="connsiteX86" fmla="*/ 483315 w 1359639"/>
                                                                                          <a:gd name="connsiteY86" fmla="*/ 1690502 h 3034422"/>
                                                                                          <a:gd name="connsiteX87" fmla="*/ 476965 w 1359639"/>
                                                                                          <a:gd name="connsiteY87" fmla="*/ 1804802 h 3034422"/>
                                                                                          <a:gd name="connsiteX88" fmla="*/ 502365 w 1359639"/>
                                                                                          <a:gd name="connsiteY88" fmla="*/ 1925452 h 3034422"/>
                                                                                          <a:gd name="connsiteX89" fmla="*/ 502365 w 1359639"/>
                                                                                          <a:gd name="connsiteY89" fmla="*/ 2065152 h 3034422"/>
                                                                                          <a:gd name="connsiteX90" fmla="*/ 502365 w 1359639"/>
                                                                                          <a:gd name="connsiteY90" fmla="*/ 2242952 h 3034422"/>
                                                                                          <a:gd name="connsiteX91" fmla="*/ 502365 w 1359639"/>
                                                                                          <a:gd name="connsiteY91" fmla="*/ 2401702 h 3034422"/>
                                                                                          <a:gd name="connsiteX92" fmla="*/ 502365 w 1359639"/>
                                                                                          <a:gd name="connsiteY92" fmla="*/ 2535052 h 3034422"/>
                                                                                          <a:gd name="connsiteX93" fmla="*/ 515065 w 1359639"/>
                                                                                          <a:gd name="connsiteY93" fmla="*/ 2623952 h 3034422"/>
                                                                                          <a:gd name="connsiteX94" fmla="*/ 584915 w 1359639"/>
                                                                                          <a:gd name="connsiteY94" fmla="*/ 2636652 h 3034422"/>
                                                                                          <a:gd name="connsiteX95" fmla="*/ 661115 w 1359639"/>
                                                                                          <a:gd name="connsiteY95" fmla="*/ 2611252 h 3034422"/>
                                                                                          <a:gd name="connsiteX96" fmla="*/ 699215 w 1359639"/>
                                                                                          <a:gd name="connsiteY96" fmla="*/ 2560452 h 3034422"/>
                                                                                          <a:gd name="connsiteX97" fmla="*/ 712153 w 1359639"/>
                                                                                          <a:gd name="connsiteY97" fmla="*/ 2547752 h 3034422"/>
                                                                                          <a:gd name="connsiteX98" fmla="*/ 765267 w 1359639"/>
                                                                                          <a:gd name="connsiteY98" fmla="*/ 2577651 h 3034422"/>
                                                                                          <a:gd name="connsiteX99" fmla="*/ 817242 w 1359639"/>
                                                                                          <a:gd name="connsiteY99" fmla="*/ 2604699 h 3034422"/>
                                                                                          <a:gd name="connsiteX100" fmla="*/ 824216 w 1359639"/>
                                                                                          <a:gd name="connsiteY100" fmla="*/ 2611062 h 3034422"/>
                                                                                          <a:gd name="connsiteX101" fmla="*/ 832565 w 1359639"/>
                                                                                          <a:gd name="connsiteY101" fmla="*/ 2592202 h 3034422"/>
                                                                                          <a:gd name="connsiteX102" fmla="*/ 837729 w 1359639"/>
                                                                                          <a:gd name="connsiteY102" fmla="*/ 2580841 h 3034422"/>
                                                                                          <a:gd name="connsiteX103" fmla="*/ 889879 w 1359639"/>
                                                                                          <a:gd name="connsiteY103" fmla="*/ 2601482 h 3034422"/>
                                                                                          <a:gd name="connsiteX104" fmla="*/ 1017817 w 1359639"/>
                                                                                          <a:gd name="connsiteY104" fmla="*/ 2694564 h 3034422"/>
                                                                                          <a:gd name="connsiteX105" fmla="*/ 1051294 w 1359639"/>
                                                                                          <a:gd name="connsiteY105" fmla="*/ 2714780 h 3034422"/>
                                                                                          <a:gd name="connsiteX106" fmla="*/ 1041684 w 1359639"/>
                                                                                          <a:gd name="connsiteY106" fmla="*/ 2663512 h 3034422"/>
                                                                                          <a:gd name="connsiteX107" fmla="*/ 1023065 w 1359639"/>
                                                                                          <a:gd name="connsiteY107" fmla="*/ 2623952 h 3034422"/>
                                                                                          <a:gd name="connsiteX108" fmla="*/ 1024311 w 1359639"/>
                                                                                          <a:gd name="connsiteY108" fmla="*/ 2610086 h 3034422"/>
                                                                                          <a:gd name="connsiteX109" fmla="*/ 1067093 w 1359639"/>
                                                                                          <a:gd name="connsiteY109" fmla="*/ 2616823 h 3034422"/>
                                                                                          <a:gd name="connsiteX110" fmla="*/ 1164990 w 1359639"/>
                                                                                          <a:gd name="connsiteY110" fmla="*/ 2659153 h 3034422"/>
                                                                                          <a:gd name="connsiteX111" fmla="*/ 1242691 w 1359639"/>
                                                                                          <a:gd name="connsiteY111" fmla="*/ 2712649 h 3034422"/>
                                                                                          <a:gd name="connsiteX112" fmla="*/ 1284224 w 1359639"/>
                                                                                          <a:gd name="connsiteY112" fmla="*/ 2790827 h 3034422"/>
                                                                                          <a:gd name="connsiteX113" fmla="*/ 1355232 w 1359639"/>
                                                                                          <a:gd name="connsiteY113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6520 w 1359639"/>
                                                                                          <a:gd name="connsiteY56" fmla="*/ 346358 h 3034422"/>
                                                                                          <a:gd name="connsiteX57" fmla="*/ 978382 w 1359639"/>
                                                                                          <a:gd name="connsiteY57" fmla="*/ 433677 h 3034422"/>
                                                                                          <a:gd name="connsiteX58" fmla="*/ 1010489 w 1359639"/>
                                                                                          <a:gd name="connsiteY58" fmla="*/ 441774 h 3034422"/>
                                                                                          <a:gd name="connsiteX59" fmla="*/ 1042116 w 1359639"/>
                                                                                          <a:gd name="connsiteY59" fmla="*/ 500671 h 3034422"/>
                                                                                          <a:gd name="connsiteX60" fmla="*/ 1073865 w 1359639"/>
                                                                                          <a:gd name="connsiteY60" fmla="*/ 541152 h 3034422"/>
                                                                                          <a:gd name="connsiteX61" fmla="*/ 1144837 w 1359639"/>
                                                                                          <a:gd name="connsiteY61" fmla="*/ 639322 h 3034422"/>
                                                                                          <a:gd name="connsiteX62" fmla="*/ 1194799 w 1359639"/>
                                                                                          <a:gd name="connsiteY62" fmla="*/ 676486 h 3034422"/>
                                                                                          <a:gd name="connsiteX63" fmla="*/ 1213565 w 1359639"/>
                                                                                          <a:gd name="connsiteY63" fmla="*/ 718952 h 3034422"/>
                                                                                          <a:gd name="connsiteX64" fmla="*/ 1213565 w 1359639"/>
                                                                                          <a:gd name="connsiteY64" fmla="*/ 788802 h 3034422"/>
                                                                                          <a:gd name="connsiteX65" fmla="*/ 1213565 w 1359639"/>
                                                                                          <a:gd name="connsiteY65" fmla="*/ 941202 h 3034422"/>
                                                                                          <a:gd name="connsiteX66" fmla="*/ 1219915 w 1359639"/>
                                                                                          <a:gd name="connsiteY66" fmla="*/ 1055502 h 3034422"/>
                                                                                          <a:gd name="connsiteX67" fmla="*/ 1207215 w 1359639"/>
                                                                                          <a:gd name="connsiteY67" fmla="*/ 1093602 h 3034422"/>
                                                                                          <a:gd name="connsiteX68" fmla="*/ 1004015 w 1359639"/>
                                                                                          <a:gd name="connsiteY68" fmla="*/ 1119002 h 3034422"/>
                                                                                          <a:gd name="connsiteX69" fmla="*/ 902415 w 1359639"/>
                                                                                          <a:gd name="connsiteY69" fmla="*/ 1119002 h 3034422"/>
                                                                                          <a:gd name="connsiteX70" fmla="*/ 794465 w 1359639"/>
                                                                                          <a:gd name="connsiteY70" fmla="*/ 1119002 h 3034422"/>
                                                                                          <a:gd name="connsiteX71" fmla="*/ 737315 w 1359639"/>
                                                                                          <a:gd name="connsiteY71" fmla="*/ 1138052 h 3034422"/>
                                                                                          <a:gd name="connsiteX72" fmla="*/ 724615 w 1359639"/>
                                                                                          <a:gd name="connsiteY72" fmla="*/ 1188852 h 3034422"/>
                                                                                          <a:gd name="connsiteX73" fmla="*/ 724615 w 1359639"/>
                                                                                          <a:gd name="connsiteY73" fmla="*/ 1252352 h 3034422"/>
                                                                                          <a:gd name="connsiteX74" fmla="*/ 724615 w 1359639"/>
                                                                                          <a:gd name="connsiteY74" fmla="*/ 1328552 h 3034422"/>
                                                                                          <a:gd name="connsiteX75" fmla="*/ 743665 w 1359639"/>
                                                                                          <a:gd name="connsiteY75" fmla="*/ 1385702 h 3034422"/>
                                                                                          <a:gd name="connsiteX76" fmla="*/ 756365 w 1359639"/>
                                                                                          <a:gd name="connsiteY76" fmla="*/ 1411102 h 3034422"/>
                                                                                          <a:gd name="connsiteX77" fmla="*/ 767211 w 1359639"/>
                                                                                          <a:gd name="connsiteY77" fmla="*/ 1430152 h 3034422"/>
                                                                                          <a:gd name="connsiteX78" fmla="*/ 770778 w 1359639"/>
                                                                                          <a:gd name="connsiteY78" fmla="*/ 1444439 h 3034422"/>
                                                                                          <a:gd name="connsiteX79" fmla="*/ 759005 w 1359639"/>
                                                                                          <a:gd name="connsiteY79" fmla="*/ 1446027 h 3034422"/>
                                                                                          <a:gd name="connsiteX80" fmla="*/ 759361 w 1359639"/>
                                                                                          <a:gd name="connsiteY80" fmla="*/ 1455552 h 3034422"/>
                                                                                          <a:gd name="connsiteX81" fmla="*/ 769065 w 1359639"/>
                                                                                          <a:gd name="connsiteY81" fmla="*/ 1480952 h 3034422"/>
                                                                                          <a:gd name="connsiteX82" fmla="*/ 769065 w 1359639"/>
                                                                                          <a:gd name="connsiteY82" fmla="*/ 1480952 h 3034422"/>
                                                                                          <a:gd name="connsiteX83" fmla="*/ 769065 w 1359639"/>
                                                                                          <a:gd name="connsiteY83" fmla="*/ 1519052 h 3034422"/>
                                                                                          <a:gd name="connsiteX84" fmla="*/ 686515 w 1359639"/>
                                                                                          <a:gd name="connsiteY84" fmla="*/ 1480952 h 3034422"/>
                                                                                          <a:gd name="connsiteX85" fmla="*/ 591265 w 1359639"/>
                                                                                          <a:gd name="connsiteY85" fmla="*/ 1531752 h 3034422"/>
                                                                                          <a:gd name="connsiteX86" fmla="*/ 483315 w 1359639"/>
                                                                                          <a:gd name="connsiteY86" fmla="*/ 1690502 h 3034422"/>
                                                                                          <a:gd name="connsiteX87" fmla="*/ 476965 w 1359639"/>
                                                                                          <a:gd name="connsiteY87" fmla="*/ 1804802 h 3034422"/>
                                                                                          <a:gd name="connsiteX88" fmla="*/ 502365 w 1359639"/>
                                                                                          <a:gd name="connsiteY88" fmla="*/ 1925452 h 3034422"/>
                                                                                          <a:gd name="connsiteX89" fmla="*/ 502365 w 1359639"/>
                                                                                          <a:gd name="connsiteY89" fmla="*/ 2065152 h 3034422"/>
                                                                                          <a:gd name="connsiteX90" fmla="*/ 502365 w 1359639"/>
                                                                                          <a:gd name="connsiteY90" fmla="*/ 2242952 h 3034422"/>
                                                                                          <a:gd name="connsiteX91" fmla="*/ 502365 w 1359639"/>
                                                                                          <a:gd name="connsiteY91" fmla="*/ 2401702 h 3034422"/>
                                                                                          <a:gd name="connsiteX92" fmla="*/ 502365 w 1359639"/>
                                                                                          <a:gd name="connsiteY92" fmla="*/ 2535052 h 3034422"/>
                                                                                          <a:gd name="connsiteX93" fmla="*/ 515065 w 1359639"/>
                                                                                          <a:gd name="connsiteY93" fmla="*/ 2623952 h 3034422"/>
                                                                                          <a:gd name="connsiteX94" fmla="*/ 584915 w 1359639"/>
                                                                                          <a:gd name="connsiteY94" fmla="*/ 2636652 h 3034422"/>
                                                                                          <a:gd name="connsiteX95" fmla="*/ 661115 w 1359639"/>
                                                                                          <a:gd name="connsiteY95" fmla="*/ 2611252 h 3034422"/>
                                                                                          <a:gd name="connsiteX96" fmla="*/ 699215 w 1359639"/>
                                                                                          <a:gd name="connsiteY96" fmla="*/ 2560452 h 3034422"/>
                                                                                          <a:gd name="connsiteX97" fmla="*/ 712153 w 1359639"/>
                                                                                          <a:gd name="connsiteY97" fmla="*/ 2547752 h 3034422"/>
                                                                                          <a:gd name="connsiteX98" fmla="*/ 765267 w 1359639"/>
                                                                                          <a:gd name="connsiteY98" fmla="*/ 2577651 h 3034422"/>
                                                                                          <a:gd name="connsiteX99" fmla="*/ 817242 w 1359639"/>
                                                                                          <a:gd name="connsiteY99" fmla="*/ 2604699 h 3034422"/>
                                                                                          <a:gd name="connsiteX100" fmla="*/ 824216 w 1359639"/>
                                                                                          <a:gd name="connsiteY100" fmla="*/ 2611062 h 3034422"/>
                                                                                          <a:gd name="connsiteX101" fmla="*/ 832565 w 1359639"/>
                                                                                          <a:gd name="connsiteY101" fmla="*/ 2592202 h 3034422"/>
                                                                                          <a:gd name="connsiteX102" fmla="*/ 837729 w 1359639"/>
                                                                                          <a:gd name="connsiteY102" fmla="*/ 2580841 h 3034422"/>
                                                                                          <a:gd name="connsiteX103" fmla="*/ 889879 w 1359639"/>
                                                                                          <a:gd name="connsiteY103" fmla="*/ 2601482 h 3034422"/>
                                                                                          <a:gd name="connsiteX104" fmla="*/ 1017817 w 1359639"/>
                                                                                          <a:gd name="connsiteY104" fmla="*/ 2694564 h 3034422"/>
                                                                                          <a:gd name="connsiteX105" fmla="*/ 1051294 w 1359639"/>
                                                                                          <a:gd name="connsiteY105" fmla="*/ 2714780 h 3034422"/>
                                                                                          <a:gd name="connsiteX106" fmla="*/ 1041684 w 1359639"/>
                                                                                          <a:gd name="connsiteY106" fmla="*/ 2663512 h 3034422"/>
                                                                                          <a:gd name="connsiteX107" fmla="*/ 1023065 w 1359639"/>
                                                                                          <a:gd name="connsiteY107" fmla="*/ 2623952 h 3034422"/>
                                                                                          <a:gd name="connsiteX108" fmla="*/ 1024311 w 1359639"/>
                                                                                          <a:gd name="connsiteY108" fmla="*/ 2610086 h 3034422"/>
                                                                                          <a:gd name="connsiteX109" fmla="*/ 1067093 w 1359639"/>
                                                                                          <a:gd name="connsiteY109" fmla="*/ 2616823 h 3034422"/>
                                                                                          <a:gd name="connsiteX110" fmla="*/ 1164990 w 1359639"/>
                                                                                          <a:gd name="connsiteY110" fmla="*/ 2659153 h 3034422"/>
                                                                                          <a:gd name="connsiteX111" fmla="*/ 1242691 w 1359639"/>
                                                                                          <a:gd name="connsiteY111" fmla="*/ 2712649 h 3034422"/>
                                                                                          <a:gd name="connsiteX112" fmla="*/ 1284224 w 1359639"/>
                                                                                          <a:gd name="connsiteY112" fmla="*/ 2790827 h 3034422"/>
                                                                                          <a:gd name="connsiteX113" fmla="*/ 1355232 w 1359639"/>
                                                                                          <a:gd name="connsiteY113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6520 w 1359639"/>
                                                                                          <a:gd name="connsiteY56" fmla="*/ 346358 h 3034422"/>
                                                                                          <a:gd name="connsiteX57" fmla="*/ 978382 w 1359639"/>
                                                                                          <a:gd name="connsiteY57" fmla="*/ 433677 h 3034422"/>
                                                                                          <a:gd name="connsiteX58" fmla="*/ 1042116 w 1359639"/>
                                                                                          <a:gd name="connsiteY58" fmla="*/ 500671 h 3034422"/>
                                                                                          <a:gd name="connsiteX59" fmla="*/ 1073865 w 1359639"/>
                                                                                          <a:gd name="connsiteY59" fmla="*/ 541152 h 3034422"/>
                                                                                          <a:gd name="connsiteX60" fmla="*/ 1144837 w 1359639"/>
                                                                                          <a:gd name="connsiteY60" fmla="*/ 639322 h 3034422"/>
                                                                                          <a:gd name="connsiteX61" fmla="*/ 1194799 w 1359639"/>
                                                                                          <a:gd name="connsiteY61" fmla="*/ 676486 h 3034422"/>
                                                                                          <a:gd name="connsiteX62" fmla="*/ 1213565 w 1359639"/>
                                                                                          <a:gd name="connsiteY62" fmla="*/ 718952 h 3034422"/>
                                                                                          <a:gd name="connsiteX63" fmla="*/ 1213565 w 1359639"/>
                                                                                          <a:gd name="connsiteY63" fmla="*/ 788802 h 3034422"/>
                                                                                          <a:gd name="connsiteX64" fmla="*/ 1213565 w 1359639"/>
                                                                                          <a:gd name="connsiteY64" fmla="*/ 941202 h 3034422"/>
                                                                                          <a:gd name="connsiteX65" fmla="*/ 1219915 w 1359639"/>
                                                                                          <a:gd name="connsiteY65" fmla="*/ 1055502 h 3034422"/>
                                                                                          <a:gd name="connsiteX66" fmla="*/ 1207215 w 1359639"/>
                                                                                          <a:gd name="connsiteY66" fmla="*/ 1093602 h 3034422"/>
                                                                                          <a:gd name="connsiteX67" fmla="*/ 1004015 w 1359639"/>
                                                                                          <a:gd name="connsiteY67" fmla="*/ 1119002 h 3034422"/>
                                                                                          <a:gd name="connsiteX68" fmla="*/ 902415 w 1359639"/>
                                                                                          <a:gd name="connsiteY68" fmla="*/ 1119002 h 3034422"/>
                                                                                          <a:gd name="connsiteX69" fmla="*/ 794465 w 1359639"/>
                                                                                          <a:gd name="connsiteY69" fmla="*/ 1119002 h 3034422"/>
                                                                                          <a:gd name="connsiteX70" fmla="*/ 737315 w 1359639"/>
                                                                                          <a:gd name="connsiteY70" fmla="*/ 1138052 h 3034422"/>
                                                                                          <a:gd name="connsiteX71" fmla="*/ 724615 w 1359639"/>
                                                                                          <a:gd name="connsiteY71" fmla="*/ 1188852 h 3034422"/>
                                                                                          <a:gd name="connsiteX72" fmla="*/ 724615 w 1359639"/>
                                                                                          <a:gd name="connsiteY72" fmla="*/ 1252352 h 3034422"/>
                                                                                          <a:gd name="connsiteX73" fmla="*/ 724615 w 1359639"/>
                                                                                          <a:gd name="connsiteY73" fmla="*/ 1328552 h 3034422"/>
                                                                                          <a:gd name="connsiteX74" fmla="*/ 743665 w 1359639"/>
                                                                                          <a:gd name="connsiteY74" fmla="*/ 1385702 h 3034422"/>
                                                                                          <a:gd name="connsiteX75" fmla="*/ 756365 w 1359639"/>
                                                                                          <a:gd name="connsiteY75" fmla="*/ 1411102 h 3034422"/>
                                                                                          <a:gd name="connsiteX76" fmla="*/ 767211 w 1359639"/>
                                                                                          <a:gd name="connsiteY76" fmla="*/ 1430152 h 3034422"/>
                                                                                          <a:gd name="connsiteX77" fmla="*/ 770778 w 1359639"/>
                                                                                          <a:gd name="connsiteY77" fmla="*/ 1444439 h 3034422"/>
                                                                                          <a:gd name="connsiteX78" fmla="*/ 759005 w 1359639"/>
                                                                                          <a:gd name="connsiteY78" fmla="*/ 1446027 h 3034422"/>
                                                                                          <a:gd name="connsiteX79" fmla="*/ 759361 w 1359639"/>
                                                                                          <a:gd name="connsiteY79" fmla="*/ 1455552 h 3034422"/>
                                                                                          <a:gd name="connsiteX80" fmla="*/ 769065 w 1359639"/>
                                                                                          <a:gd name="connsiteY80" fmla="*/ 1480952 h 3034422"/>
                                                                                          <a:gd name="connsiteX81" fmla="*/ 769065 w 1359639"/>
                                                                                          <a:gd name="connsiteY81" fmla="*/ 1480952 h 3034422"/>
                                                                                          <a:gd name="connsiteX82" fmla="*/ 769065 w 1359639"/>
                                                                                          <a:gd name="connsiteY82" fmla="*/ 1519052 h 3034422"/>
                                                                                          <a:gd name="connsiteX83" fmla="*/ 686515 w 1359639"/>
                                                                                          <a:gd name="connsiteY83" fmla="*/ 1480952 h 3034422"/>
                                                                                          <a:gd name="connsiteX84" fmla="*/ 591265 w 1359639"/>
                                                                                          <a:gd name="connsiteY84" fmla="*/ 1531752 h 3034422"/>
                                                                                          <a:gd name="connsiteX85" fmla="*/ 483315 w 1359639"/>
                                                                                          <a:gd name="connsiteY85" fmla="*/ 1690502 h 3034422"/>
                                                                                          <a:gd name="connsiteX86" fmla="*/ 476965 w 1359639"/>
                                                                                          <a:gd name="connsiteY86" fmla="*/ 1804802 h 3034422"/>
                                                                                          <a:gd name="connsiteX87" fmla="*/ 502365 w 1359639"/>
                                                                                          <a:gd name="connsiteY87" fmla="*/ 1925452 h 3034422"/>
                                                                                          <a:gd name="connsiteX88" fmla="*/ 502365 w 1359639"/>
                                                                                          <a:gd name="connsiteY88" fmla="*/ 2065152 h 3034422"/>
                                                                                          <a:gd name="connsiteX89" fmla="*/ 502365 w 1359639"/>
                                                                                          <a:gd name="connsiteY89" fmla="*/ 2242952 h 3034422"/>
                                                                                          <a:gd name="connsiteX90" fmla="*/ 502365 w 1359639"/>
                                                                                          <a:gd name="connsiteY90" fmla="*/ 2401702 h 3034422"/>
                                                                                          <a:gd name="connsiteX91" fmla="*/ 502365 w 1359639"/>
                                                                                          <a:gd name="connsiteY91" fmla="*/ 2535052 h 3034422"/>
                                                                                          <a:gd name="connsiteX92" fmla="*/ 515065 w 1359639"/>
                                                                                          <a:gd name="connsiteY92" fmla="*/ 2623952 h 3034422"/>
                                                                                          <a:gd name="connsiteX93" fmla="*/ 584915 w 1359639"/>
                                                                                          <a:gd name="connsiteY93" fmla="*/ 2636652 h 3034422"/>
                                                                                          <a:gd name="connsiteX94" fmla="*/ 661115 w 1359639"/>
                                                                                          <a:gd name="connsiteY94" fmla="*/ 2611252 h 3034422"/>
                                                                                          <a:gd name="connsiteX95" fmla="*/ 699215 w 1359639"/>
                                                                                          <a:gd name="connsiteY95" fmla="*/ 2560452 h 3034422"/>
                                                                                          <a:gd name="connsiteX96" fmla="*/ 712153 w 1359639"/>
                                                                                          <a:gd name="connsiteY96" fmla="*/ 2547752 h 3034422"/>
                                                                                          <a:gd name="connsiteX97" fmla="*/ 765267 w 1359639"/>
                                                                                          <a:gd name="connsiteY97" fmla="*/ 2577651 h 3034422"/>
                                                                                          <a:gd name="connsiteX98" fmla="*/ 817242 w 1359639"/>
                                                                                          <a:gd name="connsiteY98" fmla="*/ 2604699 h 3034422"/>
                                                                                          <a:gd name="connsiteX99" fmla="*/ 824216 w 1359639"/>
                                                                                          <a:gd name="connsiteY99" fmla="*/ 2611062 h 3034422"/>
                                                                                          <a:gd name="connsiteX100" fmla="*/ 832565 w 1359639"/>
                                                                                          <a:gd name="connsiteY100" fmla="*/ 2592202 h 3034422"/>
                                                                                          <a:gd name="connsiteX101" fmla="*/ 837729 w 1359639"/>
                                                                                          <a:gd name="connsiteY101" fmla="*/ 2580841 h 3034422"/>
                                                                                          <a:gd name="connsiteX102" fmla="*/ 889879 w 1359639"/>
                                                                                          <a:gd name="connsiteY102" fmla="*/ 2601482 h 3034422"/>
                                                                                          <a:gd name="connsiteX103" fmla="*/ 1017817 w 1359639"/>
                                                                                          <a:gd name="connsiteY103" fmla="*/ 2694564 h 3034422"/>
                                                                                          <a:gd name="connsiteX104" fmla="*/ 1051294 w 1359639"/>
                                                                                          <a:gd name="connsiteY104" fmla="*/ 2714780 h 3034422"/>
                                                                                          <a:gd name="connsiteX105" fmla="*/ 1041684 w 1359639"/>
                                                                                          <a:gd name="connsiteY105" fmla="*/ 2663512 h 3034422"/>
                                                                                          <a:gd name="connsiteX106" fmla="*/ 1023065 w 1359639"/>
                                                                                          <a:gd name="connsiteY106" fmla="*/ 2623952 h 3034422"/>
                                                                                          <a:gd name="connsiteX107" fmla="*/ 1024311 w 1359639"/>
                                                                                          <a:gd name="connsiteY107" fmla="*/ 2610086 h 3034422"/>
                                                                                          <a:gd name="connsiteX108" fmla="*/ 1067093 w 1359639"/>
                                                                                          <a:gd name="connsiteY108" fmla="*/ 2616823 h 3034422"/>
                                                                                          <a:gd name="connsiteX109" fmla="*/ 1164990 w 1359639"/>
                                                                                          <a:gd name="connsiteY109" fmla="*/ 2659153 h 3034422"/>
                                                                                          <a:gd name="connsiteX110" fmla="*/ 1242691 w 1359639"/>
                                                                                          <a:gd name="connsiteY110" fmla="*/ 2712649 h 3034422"/>
                                                                                          <a:gd name="connsiteX111" fmla="*/ 1284224 w 1359639"/>
                                                                                          <a:gd name="connsiteY111" fmla="*/ 2790827 h 3034422"/>
                                                                                          <a:gd name="connsiteX112" fmla="*/ 1355232 w 1359639"/>
                                                                                          <a:gd name="connsiteY112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6520 w 1359639"/>
                                                                                          <a:gd name="connsiteY56" fmla="*/ 327308 h 3034422"/>
                                                                                          <a:gd name="connsiteX57" fmla="*/ 978382 w 1359639"/>
                                                                                          <a:gd name="connsiteY57" fmla="*/ 433677 h 3034422"/>
                                                                                          <a:gd name="connsiteX58" fmla="*/ 1042116 w 1359639"/>
                                                                                          <a:gd name="connsiteY58" fmla="*/ 500671 h 3034422"/>
                                                                                          <a:gd name="connsiteX59" fmla="*/ 1073865 w 1359639"/>
                                                                                          <a:gd name="connsiteY59" fmla="*/ 541152 h 3034422"/>
                                                                                          <a:gd name="connsiteX60" fmla="*/ 1144837 w 1359639"/>
                                                                                          <a:gd name="connsiteY60" fmla="*/ 639322 h 3034422"/>
                                                                                          <a:gd name="connsiteX61" fmla="*/ 1194799 w 1359639"/>
                                                                                          <a:gd name="connsiteY61" fmla="*/ 676486 h 3034422"/>
                                                                                          <a:gd name="connsiteX62" fmla="*/ 1213565 w 1359639"/>
                                                                                          <a:gd name="connsiteY62" fmla="*/ 718952 h 3034422"/>
                                                                                          <a:gd name="connsiteX63" fmla="*/ 1213565 w 1359639"/>
                                                                                          <a:gd name="connsiteY63" fmla="*/ 788802 h 3034422"/>
                                                                                          <a:gd name="connsiteX64" fmla="*/ 1213565 w 1359639"/>
                                                                                          <a:gd name="connsiteY64" fmla="*/ 941202 h 3034422"/>
                                                                                          <a:gd name="connsiteX65" fmla="*/ 1219915 w 1359639"/>
                                                                                          <a:gd name="connsiteY65" fmla="*/ 1055502 h 3034422"/>
                                                                                          <a:gd name="connsiteX66" fmla="*/ 1207215 w 1359639"/>
                                                                                          <a:gd name="connsiteY66" fmla="*/ 1093602 h 3034422"/>
                                                                                          <a:gd name="connsiteX67" fmla="*/ 1004015 w 1359639"/>
                                                                                          <a:gd name="connsiteY67" fmla="*/ 1119002 h 3034422"/>
                                                                                          <a:gd name="connsiteX68" fmla="*/ 902415 w 1359639"/>
                                                                                          <a:gd name="connsiteY68" fmla="*/ 1119002 h 3034422"/>
                                                                                          <a:gd name="connsiteX69" fmla="*/ 794465 w 1359639"/>
                                                                                          <a:gd name="connsiteY69" fmla="*/ 1119002 h 3034422"/>
                                                                                          <a:gd name="connsiteX70" fmla="*/ 737315 w 1359639"/>
                                                                                          <a:gd name="connsiteY70" fmla="*/ 1138052 h 3034422"/>
                                                                                          <a:gd name="connsiteX71" fmla="*/ 724615 w 1359639"/>
                                                                                          <a:gd name="connsiteY71" fmla="*/ 1188852 h 3034422"/>
                                                                                          <a:gd name="connsiteX72" fmla="*/ 724615 w 1359639"/>
                                                                                          <a:gd name="connsiteY72" fmla="*/ 1252352 h 3034422"/>
                                                                                          <a:gd name="connsiteX73" fmla="*/ 724615 w 1359639"/>
                                                                                          <a:gd name="connsiteY73" fmla="*/ 1328552 h 3034422"/>
                                                                                          <a:gd name="connsiteX74" fmla="*/ 743665 w 1359639"/>
                                                                                          <a:gd name="connsiteY74" fmla="*/ 1385702 h 3034422"/>
                                                                                          <a:gd name="connsiteX75" fmla="*/ 756365 w 1359639"/>
                                                                                          <a:gd name="connsiteY75" fmla="*/ 1411102 h 3034422"/>
                                                                                          <a:gd name="connsiteX76" fmla="*/ 767211 w 1359639"/>
                                                                                          <a:gd name="connsiteY76" fmla="*/ 1430152 h 3034422"/>
                                                                                          <a:gd name="connsiteX77" fmla="*/ 770778 w 1359639"/>
                                                                                          <a:gd name="connsiteY77" fmla="*/ 1444439 h 3034422"/>
                                                                                          <a:gd name="connsiteX78" fmla="*/ 759005 w 1359639"/>
                                                                                          <a:gd name="connsiteY78" fmla="*/ 1446027 h 3034422"/>
                                                                                          <a:gd name="connsiteX79" fmla="*/ 759361 w 1359639"/>
                                                                                          <a:gd name="connsiteY79" fmla="*/ 1455552 h 3034422"/>
                                                                                          <a:gd name="connsiteX80" fmla="*/ 769065 w 1359639"/>
                                                                                          <a:gd name="connsiteY80" fmla="*/ 1480952 h 3034422"/>
                                                                                          <a:gd name="connsiteX81" fmla="*/ 769065 w 1359639"/>
                                                                                          <a:gd name="connsiteY81" fmla="*/ 1480952 h 3034422"/>
                                                                                          <a:gd name="connsiteX82" fmla="*/ 769065 w 1359639"/>
                                                                                          <a:gd name="connsiteY82" fmla="*/ 1519052 h 3034422"/>
                                                                                          <a:gd name="connsiteX83" fmla="*/ 686515 w 1359639"/>
                                                                                          <a:gd name="connsiteY83" fmla="*/ 1480952 h 3034422"/>
                                                                                          <a:gd name="connsiteX84" fmla="*/ 591265 w 1359639"/>
                                                                                          <a:gd name="connsiteY84" fmla="*/ 1531752 h 3034422"/>
                                                                                          <a:gd name="connsiteX85" fmla="*/ 483315 w 1359639"/>
                                                                                          <a:gd name="connsiteY85" fmla="*/ 1690502 h 3034422"/>
                                                                                          <a:gd name="connsiteX86" fmla="*/ 476965 w 1359639"/>
                                                                                          <a:gd name="connsiteY86" fmla="*/ 1804802 h 3034422"/>
                                                                                          <a:gd name="connsiteX87" fmla="*/ 502365 w 1359639"/>
                                                                                          <a:gd name="connsiteY87" fmla="*/ 1925452 h 3034422"/>
                                                                                          <a:gd name="connsiteX88" fmla="*/ 502365 w 1359639"/>
                                                                                          <a:gd name="connsiteY88" fmla="*/ 2065152 h 3034422"/>
                                                                                          <a:gd name="connsiteX89" fmla="*/ 502365 w 1359639"/>
                                                                                          <a:gd name="connsiteY89" fmla="*/ 2242952 h 3034422"/>
                                                                                          <a:gd name="connsiteX90" fmla="*/ 502365 w 1359639"/>
                                                                                          <a:gd name="connsiteY90" fmla="*/ 2401702 h 3034422"/>
                                                                                          <a:gd name="connsiteX91" fmla="*/ 502365 w 1359639"/>
                                                                                          <a:gd name="connsiteY91" fmla="*/ 2535052 h 3034422"/>
                                                                                          <a:gd name="connsiteX92" fmla="*/ 515065 w 1359639"/>
                                                                                          <a:gd name="connsiteY92" fmla="*/ 2623952 h 3034422"/>
                                                                                          <a:gd name="connsiteX93" fmla="*/ 584915 w 1359639"/>
                                                                                          <a:gd name="connsiteY93" fmla="*/ 2636652 h 3034422"/>
                                                                                          <a:gd name="connsiteX94" fmla="*/ 661115 w 1359639"/>
                                                                                          <a:gd name="connsiteY94" fmla="*/ 2611252 h 3034422"/>
                                                                                          <a:gd name="connsiteX95" fmla="*/ 699215 w 1359639"/>
                                                                                          <a:gd name="connsiteY95" fmla="*/ 2560452 h 3034422"/>
                                                                                          <a:gd name="connsiteX96" fmla="*/ 712153 w 1359639"/>
                                                                                          <a:gd name="connsiteY96" fmla="*/ 2547752 h 3034422"/>
                                                                                          <a:gd name="connsiteX97" fmla="*/ 765267 w 1359639"/>
                                                                                          <a:gd name="connsiteY97" fmla="*/ 2577651 h 3034422"/>
                                                                                          <a:gd name="connsiteX98" fmla="*/ 817242 w 1359639"/>
                                                                                          <a:gd name="connsiteY98" fmla="*/ 2604699 h 3034422"/>
                                                                                          <a:gd name="connsiteX99" fmla="*/ 824216 w 1359639"/>
                                                                                          <a:gd name="connsiteY99" fmla="*/ 2611062 h 3034422"/>
                                                                                          <a:gd name="connsiteX100" fmla="*/ 832565 w 1359639"/>
                                                                                          <a:gd name="connsiteY100" fmla="*/ 2592202 h 3034422"/>
                                                                                          <a:gd name="connsiteX101" fmla="*/ 837729 w 1359639"/>
                                                                                          <a:gd name="connsiteY101" fmla="*/ 2580841 h 3034422"/>
                                                                                          <a:gd name="connsiteX102" fmla="*/ 889879 w 1359639"/>
                                                                                          <a:gd name="connsiteY102" fmla="*/ 2601482 h 3034422"/>
                                                                                          <a:gd name="connsiteX103" fmla="*/ 1017817 w 1359639"/>
                                                                                          <a:gd name="connsiteY103" fmla="*/ 2694564 h 3034422"/>
                                                                                          <a:gd name="connsiteX104" fmla="*/ 1051294 w 1359639"/>
                                                                                          <a:gd name="connsiteY104" fmla="*/ 2714780 h 3034422"/>
                                                                                          <a:gd name="connsiteX105" fmla="*/ 1041684 w 1359639"/>
                                                                                          <a:gd name="connsiteY105" fmla="*/ 2663512 h 3034422"/>
                                                                                          <a:gd name="connsiteX106" fmla="*/ 1023065 w 1359639"/>
                                                                                          <a:gd name="connsiteY106" fmla="*/ 2623952 h 3034422"/>
                                                                                          <a:gd name="connsiteX107" fmla="*/ 1024311 w 1359639"/>
                                                                                          <a:gd name="connsiteY107" fmla="*/ 2610086 h 3034422"/>
                                                                                          <a:gd name="connsiteX108" fmla="*/ 1067093 w 1359639"/>
                                                                                          <a:gd name="connsiteY108" fmla="*/ 2616823 h 3034422"/>
                                                                                          <a:gd name="connsiteX109" fmla="*/ 1164990 w 1359639"/>
                                                                                          <a:gd name="connsiteY109" fmla="*/ 2659153 h 3034422"/>
                                                                                          <a:gd name="connsiteX110" fmla="*/ 1242691 w 1359639"/>
                                                                                          <a:gd name="connsiteY110" fmla="*/ 2712649 h 3034422"/>
                                                                                          <a:gd name="connsiteX111" fmla="*/ 1284224 w 1359639"/>
                                                                                          <a:gd name="connsiteY111" fmla="*/ 2790827 h 3034422"/>
                                                                                          <a:gd name="connsiteX112" fmla="*/ 1355232 w 1359639"/>
                                                                                          <a:gd name="connsiteY112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6520 w 1359639"/>
                                                                                          <a:gd name="connsiteY56" fmla="*/ 327308 h 3034422"/>
                                                                                          <a:gd name="connsiteX57" fmla="*/ 978382 w 1359639"/>
                                                                                          <a:gd name="connsiteY57" fmla="*/ 433677 h 3034422"/>
                                                                                          <a:gd name="connsiteX58" fmla="*/ 1042116 w 1359639"/>
                                                                                          <a:gd name="connsiteY58" fmla="*/ 500671 h 3034422"/>
                                                                                          <a:gd name="connsiteX59" fmla="*/ 1073865 w 1359639"/>
                                                                                          <a:gd name="connsiteY59" fmla="*/ 541152 h 3034422"/>
                                                                                          <a:gd name="connsiteX60" fmla="*/ 1144837 w 1359639"/>
                                                                                          <a:gd name="connsiteY60" fmla="*/ 639322 h 3034422"/>
                                                                                          <a:gd name="connsiteX61" fmla="*/ 1194799 w 1359639"/>
                                                                                          <a:gd name="connsiteY61" fmla="*/ 676486 h 3034422"/>
                                                                                          <a:gd name="connsiteX62" fmla="*/ 1213565 w 1359639"/>
                                                                                          <a:gd name="connsiteY62" fmla="*/ 718952 h 3034422"/>
                                                                                          <a:gd name="connsiteX63" fmla="*/ 1213565 w 1359639"/>
                                                                                          <a:gd name="connsiteY63" fmla="*/ 788802 h 3034422"/>
                                                                                          <a:gd name="connsiteX64" fmla="*/ 1213565 w 1359639"/>
                                                                                          <a:gd name="connsiteY64" fmla="*/ 941202 h 3034422"/>
                                                                                          <a:gd name="connsiteX65" fmla="*/ 1219915 w 1359639"/>
                                                                                          <a:gd name="connsiteY65" fmla="*/ 1055502 h 3034422"/>
                                                                                          <a:gd name="connsiteX66" fmla="*/ 1207215 w 1359639"/>
                                                                                          <a:gd name="connsiteY66" fmla="*/ 1093602 h 3034422"/>
                                                                                          <a:gd name="connsiteX67" fmla="*/ 1004015 w 1359639"/>
                                                                                          <a:gd name="connsiteY67" fmla="*/ 1119002 h 3034422"/>
                                                                                          <a:gd name="connsiteX68" fmla="*/ 902415 w 1359639"/>
                                                                                          <a:gd name="connsiteY68" fmla="*/ 1119002 h 3034422"/>
                                                                                          <a:gd name="connsiteX69" fmla="*/ 794465 w 1359639"/>
                                                                                          <a:gd name="connsiteY69" fmla="*/ 1119002 h 3034422"/>
                                                                                          <a:gd name="connsiteX70" fmla="*/ 737315 w 1359639"/>
                                                                                          <a:gd name="connsiteY70" fmla="*/ 1138052 h 3034422"/>
                                                                                          <a:gd name="connsiteX71" fmla="*/ 724615 w 1359639"/>
                                                                                          <a:gd name="connsiteY71" fmla="*/ 1188852 h 3034422"/>
                                                                                          <a:gd name="connsiteX72" fmla="*/ 724615 w 1359639"/>
                                                                                          <a:gd name="connsiteY72" fmla="*/ 1252352 h 3034422"/>
                                                                                          <a:gd name="connsiteX73" fmla="*/ 724615 w 1359639"/>
                                                                                          <a:gd name="connsiteY73" fmla="*/ 1328552 h 3034422"/>
                                                                                          <a:gd name="connsiteX74" fmla="*/ 743665 w 1359639"/>
                                                                                          <a:gd name="connsiteY74" fmla="*/ 1385702 h 3034422"/>
                                                                                          <a:gd name="connsiteX75" fmla="*/ 756365 w 1359639"/>
                                                                                          <a:gd name="connsiteY75" fmla="*/ 1411102 h 3034422"/>
                                                                                          <a:gd name="connsiteX76" fmla="*/ 767211 w 1359639"/>
                                                                                          <a:gd name="connsiteY76" fmla="*/ 1430152 h 3034422"/>
                                                                                          <a:gd name="connsiteX77" fmla="*/ 770778 w 1359639"/>
                                                                                          <a:gd name="connsiteY77" fmla="*/ 1444439 h 3034422"/>
                                                                                          <a:gd name="connsiteX78" fmla="*/ 759005 w 1359639"/>
                                                                                          <a:gd name="connsiteY78" fmla="*/ 1446027 h 3034422"/>
                                                                                          <a:gd name="connsiteX79" fmla="*/ 759361 w 1359639"/>
                                                                                          <a:gd name="connsiteY79" fmla="*/ 1455552 h 3034422"/>
                                                                                          <a:gd name="connsiteX80" fmla="*/ 769065 w 1359639"/>
                                                                                          <a:gd name="connsiteY80" fmla="*/ 1480952 h 3034422"/>
                                                                                          <a:gd name="connsiteX81" fmla="*/ 769065 w 1359639"/>
                                                                                          <a:gd name="connsiteY81" fmla="*/ 1480952 h 3034422"/>
                                                                                          <a:gd name="connsiteX82" fmla="*/ 769065 w 1359639"/>
                                                                                          <a:gd name="connsiteY82" fmla="*/ 1519052 h 3034422"/>
                                                                                          <a:gd name="connsiteX83" fmla="*/ 686515 w 1359639"/>
                                                                                          <a:gd name="connsiteY83" fmla="*/ 1480952 h 3034422"/>
                                                                                          <a:gd name="connsiteX84" fmla="*/ 591265 w 1359639"/>
                                                                                          <a:gd name="connsiteY84" fmla="*/ 1531752 h 3034422"/>
                                                                                          <a:gd name="connsiteX85" fmla="*/ 483315 w 1359639"/>
                                                                                          <a:gd name="connsiteY85" fmla="*/ 1690502 h 3034422"/>
                                                                                          <a:gd name="connsiteX86" fmla="*/ 476965 w 1359639"/>
                                                                                          <a:gd name="connsiteY86" fmla="*/ 1804802 h 3034422"/>
                                                                                          <a:gd name="connsiteX87" fmla="*/ 502365 w 1359639"/>
                                                                                          <a:gd name="connsiteY87" fmla="*/ 1925452 h 3034422"/>
                                                                                          <a:gd name="connsiteX88" fmla="*/ 502365 w 1359639"/>
                                                                                          <a:gd name="connsiteY88" fmla="*/ 2065152 h 3034422"/>
                                                                                          <a:gd name="connsiteX89" fmla="*/ 502365 w 1359639"/>
                                                                                          <a:gd name="connsiteY89" fmla="*/ 2242952 h 3034422"/>
                                                                                          <a:gd name="connsiteX90" fmla="*/ 502365 w 1359639"/>
                                                                                          <a:gd name="connsiteY90" fmla="*/ 2401702 h 3034422"/>
                                                                                          <a:gd name="connsiteX91" fmla="*/ 502365 w 1359639"/>
                                                                                          <a:gd name="connsiteY91" fmla="*/ 2535052 h 3034422"/>
                                                                                          <a:gd name="connsiteX92" fmla="*/ 515065 w 1359639"/>
                                                                                          <a:gd name="connsiteY92" fmla="*/ 2623952 h 3034422"/>
                                                                                          <a:gd name="connsiteX93" fmla="*/ 584915 w 1359639"/>
                                                                                          <a:gd name="connsiteY93" fmla="*/ 2636652 h 3034422"/>
                                                                                          <a:gd name="connsiteX94" fmla="*/ 661115 w 1359639"/>
                                                                                          <a:gd name="connsiteY94" fmla="*/ 2611252 h 3034422"/>
                                                                                          <a:gd name="connsiteX95" fmla="*/ 699215 w 1359639"/>
                                                                                          <a:gd name="connsiteY95" fmla="*/ 2560452 h 3034422"/>
                                                                                          <a:gd name="connsiteX96" fmla="*/ 712153 w 1359639"/>
                                                                                          <a:gd name="connsiteY96" fmla="*/ 2547752 h 3034422"/>
                                                                                          <a:gd name="connsiteX97" fmla="*/ 765267 w 1359639"/>
                                                                                          <a:gd name="connsiteY97" fmla="*/ 2577651 h 3034422"/>
                                                                                          <a:gd name="connsiteX98" fmla="*/ 817242 w 1359639"/>
                                                                                          <a:gd name="connsiteY98" fmla="*/ 2604699 h 3034422"/>
                                                                                          <a:gd name="connsiteX99" fmla="*/ 824216 w 1359639"/>
                                                                                          <a:gd name="connsiteY99" fmla="*/ 2611062 h 3034422"/>
                                                                                          <a:gd name="connsiteX100" fmla="*/ 832565 w 1359639"/>
                                                                                          <a:gd name="connsiteY100" fmla="*/ 2592202 h 3034422"/>
                                                                                          <a:gd name="connsiteX101" fmla="*/ 837729 w 1359639"/>
                                                                                          <a:gd name="connsiteY101" fmla="*/ 2580841 h 3034422"/>
                                                                                          <a:gd name="connsiteX102" fmla="*/ 889879 w 1359639"/>
                                                                                          <a:gd name="connsiteY102" fmla="*/ 2601482 h 3034422"/>
                                                                                          <a:gd name="connsiteX103" fmla="*/ 1017817 w 1359639"/>
                                                                                          <a:gd name="connsiteY103" fmla="*/ 2694564 h 3034422"/>
                                                                                          <a:gd name="connsiteX104" fmla="*/ 1051294 w 1359639"/>
                                                                                          <a:gd name="connsiteY104" fmla="*/ 2714780 h 3034422"/>
                                                                                          <a:gd name="connsiteX105" fmla="*/ 1041684 w 1359639"/>
                                                                                          <a:gd name="connsiteY105" fmla="*/ 2663512 h 3034422"/>
                                                                                          <a:gd name="connsiteX106" fmla="*/ 1023065 w 1359639"/>
                                                                                          <a:gd name="connsiteY106" fmla="*/ 2623952 h 3034422"/>
                                                                                          <a:gd name="connsiteX107" fmla="*/ 1024311 w 1359639"/>
                                                                                          <a:gd name="connsiteY107" fmla="*/ 2610086 h 3034422"/>
                                                                                          <a:gd name="connsiteX108" fmla="*/ 1067093 w 1359639"/>
                                                                                          <a:gd name="connsiteY108" fmla="*/ 2616823 h 3034422"/>
                                                                                          <a:gd name="connsiteX109" fmla="*/ 1164990 w 1359639"/>
                                                                                          <a:gd name="connsiteY109" fmla="*/ 2659153 h 3034422"/>
                                                                                          <a:gd name="connsiteX110" fmla="*/ 1242691 w 1359639"/>
                                                                                          <a:gd name="connsiteY110" fmla="*/ 2712649 h 3034422"/>
                                                                                          <a:gd name="connsiteX111" fmla="*/ 1284224 w 1359639"/>
                                                                                          <a:gd name="connsiteY111" fmla="*/ 2790827 h 3034422"/>
                                                                                          <a:gd name="connsiteX112" fmla="*/ 1355232 w 1359639"/>
                                                                                          <a:gd name="connsiteY112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6520 w 1359639"/>
                                                                                          <a:gd name="connsiteY56" fmla="*/ 327308 h 3034422"/>
                                                                                          <a:gd name="connsiteX57" fmla="*/ 949272 w 1359639"/>
                                                                                          <a:gd name="connsiteY57" fmla="*/ 376527 h 3034422"/>
                                                                                          <a:gd name="connsiteX58" fmla="*/ 1042116 w 1359639"/>
                                                                                          <a:gd name="connsiteY58" fmla="*/ 500671 h 3034422"/>
                                                                                          <a:gd name="connsiteX59" fmla="*/ 1073865 w 1359639"/>
                                                                                          <a:gd name="connsiteY59" fmla="*/ 541152 h 3034422"/>
                                                                                          <a:gd name="connsiteX60" fmla="*/ 1144837 w 1359639"/>
                                                                                          <a:gd name="connsiteY60" fmla="*/ 639322 h 3034422"/>
                                                                                          <a:gd name="connsiteX61" fmla="*/ 1194799 w 1359639"/>
                                                                                          <a:gd name="connsiteY61" fmla="*/ 676486 h 3034422"/>
                                                                                          <a:gd name="connsiteX62" fmla="*/ 1213565 w 1359639"/>
                                                                                          <a:gd name="connsiteY62" fmla="*/ 718952 h 3034422"/>
                                                                                          <a:gd name="connsiteX63" fmla="*/ 1213565 w 1359639"/>
                                                                                          <a:gd name="connsiteY63" fmla="*/ 788802 h 3034422"/>
                                                                                          <a:gd name="connsiteX64" fmla="*/ 1213565 w 1359639"/>
                                                                                          <a:gd name="connsiteY64" fmla="*/ 941202 h 3034422"/>
                                                                                          <a:gd name="connsiteX65" fmla="*/ 1219915 w 1359639"/>
                                                                                          <a:gd name="connsiteY65" fmla="*/ 1055502 h 3034422"/>
                                                                                          <a:gd name="connsiteX66" fmla="*/ 1207215 w 1359639"/>
                                                                                          <a:gd name="connsiteY66" fmla="*/ 1093602 h 3034422"/>
                                                                                          <a:gd name="connsiteX67" fmla="*/ 1004015 w 1359639"/>
                                                                                          <a:gd name="connsiteY67" fmla="*/ 1119002 h 3034422"/>
                                                                                          <a:gd name="connsiteX68" fmla="*/ 902415 w 1359639"/>
                                                                                          <a:gd name="connsiteY68" fmla="*/ 1119002 h 3034422"/>
                                                                                          <a:gd name="connsiteX69" fmla="*/ 794465 w 1359639"/>
                                                                                          <a:gd name="connsiteY69" fmla="*/ 1119002 h 3034422"/>
                                                                                          <a:gd name="connsiteX70" fmla="*/ 737315 w 1359639"/>
                                                                                          <a:gd name="connsiteY70" fmla="*/ 1138052 h 3034422"/>
                                                                                          <a:gd name="connsiteX71" fmla="*/ 724615 w 1359639"/>
                                                                                          <a:gd name="connsiteY71" fmla="*/ 1188852 h 3034422"/>
                                                                                          <a:gd name="connsiteX72" fmla="*/ 724615 w 1359639"/>
                                                                                          <a:gd name="connsiteY72" fmla="*/ 1252352 h 3034422"/>
                                                                                          <a:gd name="connsiteX73" fmla="*/ 724615 w 1359639"/>
                                                                                          <a:gd name="connsiteY73" fmla="*/ 1328552 h 3034422"/>
                                                                                          <a:gd name="connsiteX74" fmla="*/ 743665 w 1359639"/>
                                                                                          <a:gd name="connsiteY74" fmla="*/ 1385702 h 3034422"/>
                                                                                          <a:gd name="connsiteX75" fmla="*/ 756365 w 1359639"/>
                                                                                          <a:gd name="connsiteY75" fmla="*/ 1411102 h 3034422"/>
                                                                                          <a:gd name="connsiteX76" fmla="*/ 767211 w 1359639"/>
                                                                                          <a:gd name="connsiteY76" fmla="*/ 1430152 h 3034422"/>
                                                                                          <a:gd name="connsiteX77" fmla="*/ 770778 w 1359639"/>
                                                                                          <a:gd name="connsiteY77" fmla="*/ 1444439 h 3034422"/>
                                                                                          <a:gd name="connsiteX78" fmla="*/ 759005 w 1359639"/>
                                                                                          <a:gd name="connsiteY78" fmla="*/ 1446027 h 3034422"/>
                                                                                          <a:gd name="connsiteX79" fmla="*/ 759361 w 1359639"/>
                                                                                          <a:gd name="connsiteY79" fmla="*/ 1455552 h 3034422"/>
                                                                                          <a:gd name="connsiteX80" fmla="*/ 769065 w 1359639"/>
                                                                                          <a:gd name="connsiteY80" fmla="*/ 1480952 h 3034422"/>
                                                                                          <a:gd name="connsiteX81" fmla="*/ 769065 w 1359639"/>
                                                                                          <a:gd name="connsiteY81" fmla="*/ 1480952 h 3034422"/>
                                                                                          <a:gd name="connsiteX82" fmla="*/ 769065 w 1359639"/>
                                                                                          <a:gd name="connsiteY82" fmla="*/ 1519052 h 3034422"/>
                                                                                          <a:gd name="connsiteX83" fmla="*/ 686515 w 1359639"/>
                                                                                          <a:gd name="connsiteY83" fmla="*/ 1480952 h 3034422"/>
                                                                                          <a:gd name="connsiteX84" fmla="*/ 591265 w 1359639"/>
                                                                                          <a:gd name="connsiteY84" fmla="*/ 1531752 h 3034422"/>
                                                                                          <a:gd name="connsiteX85" fmla="*/ 483315 w 1359639"/>
                                                                                          <a:gd name="connsiteY85" fmla="*/ 1690502 h 3034422"/>
                                                                                          <a:gd name="connsiteX86" fmla="*/ 476965 w 1359639"/>
                                                                                          <a:gd name="connsiteY86" fmla="*/ 1804802 h 3034422"/>
                                                                                          <a:gd name="connsiteX87" fmla="*/ 502365 w 1359639"/>
                                                                                          <a:gd name="connsiteY87" fmla="*/ 1925452 h 3034422"/>
                                                                                          <a:gd name="connsiteX88" fmla="*/ 502365 w 1359639"/>
                                                                                          <a:gd name="connsiteY88" fmla="*/ 2065152 h 3034422"/>
                                                                                          <a:gd name="connsiteX89" fmla="*/ 502365 w 1359639"/>
                                                                                          <a:gd name="connsiteY89" fmla="*/ 2242952 h 3034422"/>
                                                                                          <a:gd name="connsiteX90" fmla="*/ 502365 w 1359639"/>
                                                                                          <a:gd name="connsiteY90" fmla="*/ 2401702 h 3034422"/>
                                                                                          <a:gd name="connsiteX91" fmla="*/ 502365 w 1359639"/>
                                                                                          <a:gd name="connsiteY91" fmla="*/ 2535052 h 3034422"/>
                                                                                          <a:gd name="connsiteX92" fmla="*/ 515065 w 1359639"/>
                                                                                          <a:gd name="connsiteY92" fmla="*/ 2623952 h 3034422"/>
                                                                                          <a:gd name="connsiteX93" fmla="*/ 584915 w 1359639"/>
                                                                                          <a:gd name="connsiteY93" fmla="*/ 2636652 h 3034422"/>
                                                                                          <a:gd name="connsiteX94" fmla="*/ 661115 w 1359639"/>
                                                                                          <a:gd name="connsiteY94" fmla="*/ 2611252 h 3034422"/>
                                                                                          <a:gd name="connsiteX95" fmla="*/ 699215 w 1359639"/>
                                                                                          <a:gd name="connsiteY95" fmla="*/ 2560452 h 3034422"/>
                                                                                          <a:gd name="connsiteX96" fmla="*/ 712153 w 1359639"/>
                                                                                          <a:gd name="connsiteY96" fmla="*/ 2547752 h 3034422"/>
                                                                                          <a:gd name="connsiteX97" fmla="*/ 765267 w 1359639"/>
                                                                                          <a:gd name="connsiteY97" fmla="*/ 2577651 h 3034422"/>
                                                                                          <a:gd name="connsiteX98" fmla="*/ 817242 w 1359639"/>
                                                                                          <a:gd name="connsiteY98" fmla="*/ 2604699 h 3034422"/>
                                                                                          <a:gd name="connsiteX99" fmla="*/ 824216 w 1359639"/>
                                                                                          <a:gd name="connsiteY99" fmla="*/ 2611062 h 3034422"/>
                                                                                          <a:gd name="connsiteX100" fmla="*/ 832565 w 1359639"/>
                                                                                          <a:gd name="connsiteY100" fmla="*/ 2592202 h 3034422"/>
                                                                                          <a:gd name="connsiteX101" fmla="*/ 837729 w 1359639"/>
                                                                                          <a:gd name="connsiteY101" fmla="*/ 2580841 h 3034422"/>
                                                                                          <a:gd name="connsiteX102" fmla="*/ 889879 w 1359639"/>
                                                                                          <a:gd name="connsiteY102" fmla="*/ 2601482 h 3034422"/>
                                                                                          <a:gd name="connsiteX103" fmla="*/ 1017817 w 1359639"/>
                                                                                          <a:gd name="connsiteY103" fmla="*/ 2694564 h 3034422"/>
                                                                                          <a:gd name="connsiteX104" fmla="*/ 1051294 w 1359639"/>
                                                                                          <a:gd name="connsiteY104" fmla="*/ 2714780 h 3034422"/>
                                                                                          <a:gd name="connsiteX105" fmla="*/ 1041684 w 1359639"/>
                                                                                          <a:gd name="connsiteY105" fmla="*/ 2663512 h 3034422"/>
                                                                                          <a:gd name="connsiteX106" fmla="*/ 1023065 w 1359639"/>
                                                                                          <a:gd name="connsiteY106" fmla="*/ 2623952 h 3034422"/>
                                                                                          <a:gd name="connsiteX107" fmla="*/ 1024311 w 1359639"/>
                                                                                          <a:gd name="connsiteY107" fmla="*/ 2610086 h 3034422"/>
                                                                                          <a:gd name="connsiteX108" fmla="*/ 1067093 w 1359639"/>
                                                                                          <a:gd name="connsiteY108" fmla="*/ 2616823 h 3034422"/>
                                                                                          <a:gd name="connsiteX109" fmla="*/ 1164990 w 1359639"/>
                                                                                          <a:gd name="connsiteY109" fmla="*/ 2659153 h 3034422"/>
                                                                                          <a:gd name="connsiteX110" fmla="*/ 1242691 w 1359639"/>
                                                                                          <a:gd name="connsiteY110" fmla="*/ 2712649 h 3034422"/>
                                                                                          <a:gd name="connsiteX111" fmla="*/ 1284224 w 1359639"/>
                                                                                          <a:gd name="connsiteY111" fmla="*/ 2790827 h 3034422"/>
                                                                                          <a:gd name="connsiteX112" fmla="*/ 1355232 w 1359639"/>
                                                                                          <a:gd name="connsiteY112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639"/>
                                                                                          <a:gd name="connsiteY56" fmla="*/ 315402 h 3034422"/>
                                                                                          <a:gd name="connsiteX57" fmla="*/ 949272 w 1359639"/>
                                                                                          <a:gd name="connsiteY57" fmla="*/ 376527 h 3034422"/>
                                                                                          <a:gd name="connsiteX58" fmla="*/ 1042116 w 1359639"/>
                                                                                          <a:gd name="connsiteY58" fmla="*/ 500671 h 3034422"/>
                                                                                          <a:gd name="connsiteX59" fmla="*/ 1073865 w 1359639"/>
                                                                                          <a:gd name="connsiteY59" fmla="*/ 541152 h 3034422"/>
                                                                                          <a:gd name="connsiteX60" fmla="*/ 1144837 w 1359639"/>
                                                                                          <a:gd name="connsiteY60" fmla="*/ 639322 h 3034422"/>
                                                                                          <a:gd name="connsiteX61" fmla="*/ 1194799 w 1359639"/>
                                                                                          <a:gd name="connsiteY61" fmla="*/ 676486 h 3034422"/>
                                                                                          <a:gd name="connsiteX62" fmla="*/ 1213565 w 1359639"/>
                                                                                          <a:gd name="connsiteY62" fmla="*/ 718952 h 3034422"/>
                                                                                          <a:gd name="connsiteX63" fmla="*/ 1213565 w 1359639"/>
                                                                                          <a:gd name="connsiteY63" fmla="*/ 788802 h 3034422"/>
                                                                                          <a:gd name="connsiteX64" fmla="*/ 1213565 w 1359639"/>
                                                                                          <a:gd name="connsiteY64" fmla="*/ 941202 h 3034422"/>
                                                                                          <a:gd name="connsiteX65" fmla="*/ 1219915 w 1359639"/>
                                                                                          <a:gd name="connsiteY65" fmla="*/ 1055502 h 3034422"/>
                                                                                          <a:gd name="connsiteX66" fmla="*/ 1207215 w 1359639"/>
                                                                                          <a:gd name="connsiteY66" fmla="*/ 1093602 h 3034422"/>
                                                                                          <a:gd name="connsiteX67" fmla="*/ 1004015 w 1359639"/>
                                                                                          <a:gd name="connsiteY67" fmla="*/ 1119002 h 3034422"/>
                                                                                          <a:gd name="connsiteX68" fmla="*/ 902415 w 1359639"/>
                                                                                          <a:gd name="connsiteY68" fmla="*/ 1119002 h 3034422"/>
                                                                                          <a:gd name="connsiteX69" fmla="*/ 794465 w 1359639"/>
                                                                                          <a:gd name="connsiteY69" fmla="*/ 1119002 h 3034422"/>
                                                                                          <a:gd name="connsiteX70" fmla="*/ 737315 w 1359639"/>
                                                                                          <a:gd name="connsiteY70" fmla="*/ 1138052 h 3034422"/>
                                                                                          <a:gd name="connsiteX71" fmla="*/ 724615 w 1359639"/>
                                                                                          <a:gd name="connsiteY71" fmla="*/ 1188852 h 3034422"/>
                                                                                          <a:gd name="connsiteX72" fmla="*/ 724615 w 1359639"/>
                                                                                          <a:gd name="connsiteY72" fmla="*/ 1252352 h 3034422"/>
                                                                                          <a:gd name="connsiteX73" fmla="*/ 724615 w 1359639"/>
                                                                                          <a:gd name="connsiteY73" fmla="*/ 1328552 h 3034422"/>
                                                                                          <a:gd name="connsiteX74" fmla="*/ 743665 w 1359639"/>
                                                                                          <a:gd name="connsiteY74" fmla="*/ 1385702 h 3034422"/>
                                                                                          <a:gd name="connsiteX75" fmla="*/ 756365 w 1359639"/>
                                                                                          <a:gd name="connsiteY75" fmla="*/ 1411102 h 3034422"/>
                                                                                          <a:gd name="connsiteX76" fmla="*/ 767211 w 1359639"/>
                                                                                          <a:gd name="connsiteY76" fmla="*/ 1430152 h 3034422"/>
                                                                                          <a:gd name="connsiteX77" fmla="*/ 770778 w 1359639"/>
                                                                                          <a:gd name="connsiteY77" fmla="*/ 1444439 h 3034422"/>
                                                                                          <a:gd name="connsiteX78" fmla="*/ 759005 w 1359639"/>
                                                                                          <a:gd name="connsiteY78" fmla="*/ 1446027 h 3034422"/>
                                                                                          <a:gd name="connsiteX79" fmla="*/ 759361 w 1359639"/>
                                                                                          <a:gd name="connsiteY79" fmla="*/ 1455552 h 3034422"/>
                                                                                          <a:gd name="connsiteX80" fmla="*/ 769065 w 1359639"/>
                                                                                          <a:gd name="connsiteY80" fmla="*/ 1480952 h 3034422"/>
                                                                                          <a:gd name="connsiteX81" fmla="*/ 769065 w 1359639"/>
                                                                                          <a:gd name="connsiteY81" fmla="*/ 1480952 h 3034422"/>
                                                                                          <a:gd name="connsiteX82" fmla="*/ 769065 w 1359639"/>
                                                                                          <a:gd name="connsiteY82" fmla="*/ 1519052 h 3034422"/>
                                                                                          <a:gd name="connsiteX83" fmla="*/ 686515 w 1359639"/>
                                                                                          <a:gd name="connsiteY83" fmla="*/ 1480952 h 3034422"/>
                                                                                          <a:gd name="connsiteX84" fmla="*/ 591265 w 1359639"/>
                                                                                          <a:gd name="connsiteY84" fmla="*/ 1531752 h 3034422"/>
                                                                                          <a:gd name="connsiteX85" fmla="*/ 483315 w 1359639"/>
                                                                                          <a:gd name="connsiteY85" fmla="*/ 1690502 h 3034422"/>
                                                                                          <a:gd name="connsiteX86" fmla="*/ 476965 w 1359639"/>
                                                                                          <a:gd name="connsiteY86" fmla="*/ 1804802 h 3034422"/>
                                                                                          <a:gd name="connsiteX87" fmla="*/ 502365 w 1359639"/>
                                                                                          <a:gd name="connsiteY87" fmla="*/ 1925452 h 3034422"/>
                                                                                          <a:gd name="connsiteX88" fmla="*/ 502365 w 1359639"/>
                                                                                          <a:gd name="connsiteY88" fmla="*/ 2065152 h 3034422"/>
                                                                                          <a:gd name="connsiteX89" fmla="*/ 502365 w 1359639"/>
                                                                                          <a:gd name="connsiteY89" fmla="*/ 2242952 h 3034422"/>
                                                                                          <a:gd name="connsiteX90" fmla="*/ 502365 w 1359639"/>
                                                                                          <a:gd name="connsiteY90" fmla="*/ 2401702 h 3034422"/>
                                                                                          <a:gd name="connsiteX91" fmla="*/ 502365 w 1359639"/>
                                                                                          <a:gd name="connsiteY91" fmla="*/ 2535052 h 3034422"/>
                                                                                          <a:gd name="connsiteX92" fmla="*/ 515065 w 1359639"/>
                                                                                          <a:gd name="connsiteY92" fmla="*/ 2623952 h 3034422"/>
                                                                                          <a:gd name="connsiteX93" fmla="*/ 584915 w 1359639"/>
                                                                                          <a:gd name="connsiteY93" fmla="*/ 2636652 h 3034422"/>
                                                                                          <a:gd name="connsiteX94" fmla="*/ 661115 w 1359639"/>
                                                                                          <a:gd name="connsiteY94" fmla="*/ 2611252 h 3034422"/>
                                                                                          <a:gd name="connsiteX95" fmla="*/ 699215 w 1359639"/>
                                                                                          <a:gd name="connsiteY95" fmla="*/ 2560452 h 3034422"/>
                                                                                          <a:gd name="connsiteX96" fmla="*/ 712153 w 1359639"/>
                                                                                          <a:gd name="connsiteY96" fmla="*/ 2547752 h 3034422"/>
                                                                                          <a:gd name="connsiteX97" fmla="*/ 765267 w 1359639"/>
                                                                                          <a:gd name="connsiteY97" fmla="*/ 2577651 h 3034422"/>
                                                                                          <a:gd name="connsiteX98" fmla="*/ 817242 w 1359639"/>
                                                                                          <a:gd name="connsiteY98" fmla="*/ 2604699 h 3034422"/>
                                                                                          <a:gd name="connsiteX99" fmla="*/ 824216 w 1359639"/>
                                                                                          <a:gd name="connsiteY99" fmla="*/ 2611062 h 3034422"/>
                                                                                          <a:gd name="connsiteX100" fmla="*/ 832565 w 1359639"/>
                                                                                          <a:gd name="connsiteY100" fmla="*/ 2592202 h 3034422"/>
                                                                                          <a:gd name="connsiteX101" fmla="*/ 837729 w 1359639"/>
                                                                                          <a:gd name="connsiteY101" fmla="*/ 2580841 h 3034422"/>
                                                                                          <a:gd name="connsiteX102" fmla="*/ 889879 w 1359639"/>
                                                                                          <a:gd name="connsiteY102" fmla="*/ 2601482 h 3034422"/>
                                                                                          <a:gd name="connsiteX103" fmla="*/ 1017817 w 1359639"/>
                                                                                          <a:gd name="connsiteY103" fmla="*/ 2694564 h 3034422"/>
                                                                                          <a:gd name="connsiteX104" fmla="*/ 1051294 w 1359639"/>
                                                                                          <a:gd name="connsiteY104" fmla="*/ 2714780 h 3034422"/>
                                                                                          <a:gd name="connsiteX105" fmla="*/ 1041684 w 1359639"/>
                                                                                          <a:gd name="connsiteY105" fmla="*/ 2663512 h 3034422"/>
                                                                                          <a:gd name="connsiteX106" fmla="*/ 1023065 w 1359639"/>
                                                                                          <a:gd name="connsiteY106" fmla="*/ 2623952 h 3034422"/>
                                                                                          <a:gd name="connsiteX107" fmla="*/ 1024311 w 1359639"/>
                                                                                          <a:gd name="connsiteY107" fmla="*/ 2610086 h 3034422"/>
                                                                                          <a:gd name="connsiteX108" fmla="*/ 1067093 w 1359639"/>
                                                                                          <a:gd name="connsiteY108" fmla="*/ 2616823 h 3034422"/>
                                                                                          <a:gd name="connsiteX109" fmla="*/ 1164990 w 1359639"/>
                                                                                          <a:gd name="connsiteY109" fmla="*/ 2659153 h 3034422"/>
                                                                                          <a:gd name="connsiteX110" fmla="*/ 1242691 w 1359639"/>
                                                                                          <a:gd name="connsiteY110" fmla="*/ 2712649 h 3034422"/>
                                                                                          <a:gd name="connsiteX111" fmla="*/ 1284224 w 1359639"/>
                                                                                          <a:gd name="connsiteY111" fmla="*/ 2790827 h 3034422"/>
                                                                                          <a:gd name="connsiteX112" fmla="*/ 1355232 w 1359639"/>
                                                                                          <a:gd name="connsiteY112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639"/>
                                                                                          <a:gd name="connsiteY56" fmla="*/ 315402 h 3034422"/>
                                                                                          <a:gd name="connsiteX57" fmla="*/ 949272 w 1359639"/>
                                                                                          <a:gd name="connsiteY57" fmla="*/ 376527 h 3034422"/>
                                                                                          <a:gd name="connsiteX58" fmla="*/ 1042116 w 1359639"/>
                                                                                          <a:gd name="connsiteY58" fmla="*/ 500671 h 3034422"/>
                                                                                          <a:gd name="connsiteX59" fmla="*/ 1073865 w 1359639"/>
                                                                                          <a:gd name="connsiteY59" fmla="*/ 541152 h 3034422"/>
                                                                                          <a:gd name="connsiteX60" fmla="*/ 1144837 w 1359639"/>
                                                                                          <a:gd name="connsiteY60" fmla="*/ 639322 h 3034422"/>
                                                                                          <a:gd name="connsiteX61" fmla="*/ 1194799 w 1359639"/>
                                                                                          <a:gd name="connsiteY61" fmla="*/ 676486 h 3034422"/>
                                                                                          <a:gd name="connsiteX62" fmla="*/ 1213565 w 1359639"/>
                                                                                          <a:gd name="connsiteY62" fmla="*/ 718952 h 3034422"/>
                                                                                          <a:gd name="connsiteX63" fmla="*/ 1213565 w 1359639"/>
                                                                                          <a:gd name="connsiteY63" fmla="*/ 788802 h 3034422"/>
                                                                                          <a:gd name="connsiteX64" fmla="*/ 1213565 w 1359639"/>
                                                                                          <a:gd name="connsiteY64" fmla="*/ 941202 h 3034422"/>
                                                                                          <a:gd name="connsiteX65" fmla="*/ 1219915 w 1359639"/>
                                                                                          <a:gd name="connsiteY65" fmla="*/ 1055502 h 3034422"/>
                                                                                          <a:gd name="connsiteX66" fmla="*/ 1207215 w 1359639"/>
                                                                                          <a:gd name="connsiteY66" fmla="*/ 1093602 h 3034422"/>
                                                                                          <a:gd name="connsiteX67" fmla="*/ 1004015 w 1359639"/>
                                                                                          <a:gd name="connsiteY67" fmla="*/ 1119002 h 3034422"/>
                                                                                          <a:gd name="connsiteX68" fmla="*/ 902415 w 1359639"/>
                                                                                          <a:gd name="connsiteY68" fmla="*/ 1119002 h 3034422"/>
                                                                                          <a:gd name="connsiteX69" fmla="*/ 794465 w 1359639"/>
                                                                                          <a:gd name="connsiteY69" fmla="*/ 1119002 h 3034422"/>
                                                                                          <a:gd name="connsiteX70" fmla="*/ 737315 w 1359639"/>
                                                                                          <a:gd name="connsiteY70" fmla="*/ 1138052 h 3034422"/>
                                                                                          <a:gd name="connsiteX71" fmla="*/ 724615 w 1359639"/>
                                                                                          <a:gd name="connsiteY71" fmla="*/ 1188852 h 3034422"/>
                                                                                          <a:gd name="connsiteX72" fmla="*/ 724615 w 1359639"/>
                                                                                          <a:gd name="connsiteY72" fmla="*/ 1252352 h 3034422"/>
                                                                                          <a:gd name="connsiteX73" fmla="*/ 724615 w 1359639"/>
                                                                                          <a:gd name="connsiteY73" fmla="*/ 1328552 h 3034422"/>
                                                                                          <a:gd name="connsiteX74" fmla="*/ 743665 w 1359639"/>
                                                                                          <a:gd name="connsiteY74" fmla="*/ 1385702 h 3034422"/>
                                                                                          <a:gd name="connsiteX75" fmla="*/ 756365 w 1359639"/>
                                                                                          <a:gd name="connsiteY75" fmla="*/ 1411102 h 3034422"/>
                                                                                          <a:gd name="connsiteX76" fmla="*/ 767211 w 1359639"/>
                                                                                          <a:gd name="connsiteY76" fmla="*/ 1430152 h 3034422"/>
                                                                                          <a:gd name="connsiteX77" fmla="*/ 770778 w 1359639"/>
                                                                                          <a:gd name="connsiteY77" fmla="*/ 1444439 h 3034422"/>
                                                                                          <a:gd name="connsiteX78" fmla="*/ 759005 w 1359639"/>
                                                                                          <a:gd name="connsiteY78" fmla="*/ 1446027 h 3034422"/>
                                                                                          <a:gd name="connsiteX79" fmla="*/ 759361 w 1359639"/>
                                                                                          <a:gd name="connsiteY79" fmla="*/ 1455552 h 3034422"/>
                                                                                          <a:gd name="connsiteX80" fmla="*/ 769065 w 1359639"/>
                                                                                          <a:gd name="connsiteY80" fmla="*/ 1480952 h 3034422"/>
                                                                                          <a:gd name="connsiteX81" fmla="*/ 769065 w 1359639"/>
                                                                                          <a:gd name="connsiteY81" fmla="*/ 1480952 h 3034422"/>
                                                                                          <a:gd name="connsiteX82" fmla="*/ 769065 w 1359639"/>
                                                                                          <a:gd name="connsiteY82" fmla="*/ 1519052 h 3034422"/>
                                                                                          <a:gd name="connsiteX83" fmla="*/ 686515 w 1359639"/>
                                                                                          <a:gd name="connsiteY83" fmla="*/ 1480952 h 3034422"/>
                                                                                          <a:gd name="connsiteX84" fmla="*/ 591265 w 1359639"/>
                                                                                          <a:gd name="connsiteY84" fmla="*/ 1531752 h 3034422"/>
                                                                                          <a:gd name="connsiteX85" fmla="*/ 483315 w 1359639"/>
                                                                                          <a:gd name="connsiteY85" fmla="*/ 1690502 h 3034422"/>
                                                                                          <a:gd name="connsiteX86" fmla="*/ 476965 w 1359639"/>
                                                                                          <a:gd name="connsiteY86" fmla="*/ 1804802 h 3034422"/>
                                                                                          <a:gd name="connsiteX87" fmla="*/ 502365 w 1359639"/>
                                                                                          <a:gd name="connsiteY87" fmla="*/ 1925452 h 3034422"/>
                                                                                          <a:gd name="connsiteX88" fmla="*/ 502365 w 1359639"/>
                                                                                          <a:gd name="connsiteY88" fmla="*/ 2065152 h 3034422"/>
                                                                                          <a:gd name="connsiteX89" fmla="*/ 502365 w 1359639"/>
                                                                                          <a:gd name="connsiteY89" fmla="*/ 2242952 h 3034422"/>
                                                                                          <a:gd name="connsiteX90" fmla="*/ 502365 w 1359639"/>
                                                                                          <a:gd name="connsiteY90" fmla="*/ 2401702 h 3034422"/>
                                                                                          <a:gd name="connsiteX91" fmla="*/ 502365 w 1359639"/>
                                                                                          <a:gd name="connsiteY91" fmla="*/ 2535052 h 3034422"/>
                                                                                          <a:gd name="connsiteX92" fmla="*/ 515065 w 1359639"/>
                                                                                          <a:gd name="connsiteY92" fmla="*/ 2623952 h 3034422"/>
                                                                                          <a:gd name="connsiteX93" fmla="*/ 584915 w 1359639"/>
                                                                                          <a:gd name="connsiteY93" fmla="*/ 2636652 h 3034422"/>
                                                                                          <a:gd name="connsiteX94" fmla="*/ 661115 w 1359639"/>
                                                                                          <a:gd name="connsiteY94" fmla="*/ 2611252 h 3034422"/>
                                                                                          <a:gd name="connsiteX95" fmla="*/ 699215 w 1359639"/>
                                                                                          <a:gd name="connsiteY95" fmla="*/ 2560452 h 3034422"/>
                                                                                          <a:gd name="connsiteX96" fmla="*/ 712153 w 1359639"/>
                                                                                          <a:gd name="connsiteY96" fmla="*/ 2547752 h 3034422"/>
                                                                                          <a:gd name="connsiteX97" fmla="*/ 765267 w 1359639"/>
                                                                                          <a:gd name="connsiteY97" fmla="*/ 2577651 h 3034422"/>
                                                                                          <a:gd name="connsiteX98" fmla="*/ 817242 w 1359639"/>
                                                                                          <a:gd name="connsiteY98" fmla="*/ 2604699 h 3034422"/>
                                                                                          <a:gd name="connsiteX99" fmla="*/ 824216 w 1359639"/>
                                                                                          <a:gd name="connsiteY99" fmla="*/ 2611062 h 3034422"/>
                                                                                          <a:gd name="connsiteX100" fmla="*/ 832565 w 1359639"/>
                                                                                          <a:gd name="connsiteY100" fmla="*/ 2592202 h 3034422"/>
                                                                                          <a:gd name="connsiteX101" fmla="*/ 837729 w 1359639"/>
                                                                                          <a:gd name="connsiteY101" fmla="*/ 2580841 h 3034422"/>
                                                                                          <a:gd name="connsiteX102" fmla="*/ 889879 w 1359639"/>
                                                                                          <a:gd name="connsiteY102" fmla="*/ 2601482 h 3034422"/>
                                                                                          <a:gd name="connsiteX103" fmla="*/ 1017817 w 1359639"/>
                                                                                          <a:gd name="connsiteY103" fmla="*/ 2694564 h 3034422"/>
                                                                                          <a:gd name="connsiteX104" fmla="*/ 1051294 w 1359639"/>
                                                                                          <a:gd name="connsiteY104" fmla="*/ 2714780 h 3034422"/>
                                                                                          <a:gd name="connsiteX105" fmla="*/ 1041684 w 1359639"/>
                                                                                          <a:gd name="connsiteY105" fmla="*/ 2663512 h 3034422"/>
                                                                                          <a:gd name="connsiteX106" fmla="*/ 1023065 w 1359639"/>
                                                                                          <a:gd name="connsiteY106" fmla="*/ 2623952 h 3034422"/>
                                                                                          <a:gd name="connsiteX107" fmla="*/ 1024311 w 1359639"/>
                                                                                          <a:gd name="connsiteY107" fmla="*/ 2610086 h 3034422"/>
                                                                                          <a:gd name="connsiteX108" fmla="*/ 1067093 w 1359639"/>
                                                                                          <a:gd name="connsiteY108" fmla="*/ 2616823 h 3034422"/>
                                                                                          <a:gd name="connsiteX109" fmla="*/ 1164990 w 1359639"/>
                                                                                          <a:gd name="connsiteY109" fmla="*/ 2659153 h 3034422"/>
                                                                                          <a:gd name="connsiteX110" fmla="*/ 1242691 w 1359639"/>
                                                                                          <a:gd name="connsiteY110" fmla="*/ 2712649 h 3034422"/>
                                                                                          <a:gd name="connsiteX111" fmla="*/ 1284224 w 1359639"/>
                                                                                          <a:gd name="connsiteY111" fmla="*/ 2790827 h 3034422"/>
                                                                                          <a:gd name="connsiteX112" fmla="*/ 1355232 w 1359639"/>
                                                                                          <a:gd name="connsiteY112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639"/>
                                                                                          <a:gd name="connsiteY56" fmla="*/ 315402 h 3034422"/>
                                                                                          <a:gd name="connsiteX57" fmla="*/ 949272 w 1359639"/>
                                                                                          <a:gd name="connsiteY57" fmla="*/ 376527 h 3034422"/>
                                                                                          <a:gd name="connsiteX58" fmla="*/ 1042116 w 1359639"/>
                                                                                          <a:gd name="connsiteY58" fmla="*/ 500671 h 3034422"/>
                                                                                          <a:gd name="connsiteX59" fmla="*/ 1071439 w 1359639"/>
                                                                                          <a:gd name="connsiteY59" fmla="*/ 553058 h 3034422"/>
                                                                                          <a:gd name="connsiteX60" fmla="*/ 1144837 w 1359639"/>
                                                                                          <a:gd name="connsiteY60" fmla="*/ 639322 h 3034422"/>
                                                                                          <a:gd name="connsiteX61" fmla="*/ 1194799 w 1359639"/>
                                                                                          <a:gd name="connsiteY61" fmla="*/ 676486 h 3034422"/>
                                                                                          <a:gd name="connsiteX62" fmla="*/ 1213565 w 1359639"/>
                                                                                          <a:gd name="connsiteY62" fmla="*/ 718952 h 3034422"/>
                                                                                          <a:gd name="connsiteX63" fmla="*/ 1213565 w 1359639"/>
                                                                                          <a:gd name="connsiteY63" fmla="*/ 788802 h 3034422"/>
                                                                                          <a:gd name="connsiteX64" fmla="*/ 1213565 w 1359639"/>
                                                                                          <a:gd name="connsiteY64" fmla="*/ 941202 h 3034422"/>
                                                                                          <a:gd name="connsiteX65" fmla="*/ 1219915 w 1359639"/>
                                                                                          <a:gd name="connsiteY65" fmla="*/ 1055502 h 3034422"/>
                                                                                          <a:gd name="connsiteX66" fmla="*/ 1207215 w 1359639"/>
                                                                                          <a:gd name="connsiteY66" fmla="*/ 1093602 h 3034422"/>
                                                                                          <a:gd name="connsiteX67" fmla="*/ 1004015 w 1359639"/>
                                                                                          <a:gd name="connsiteY67" fmla="*/ 1119002 h 3034422"/>
                                                                                          <a:gd name="connsiteX68" fmla="*/ 902415 w 1359639"/>
                                                                                          <a:gd name="connsiteY68" fmla="*/ 1119002 h 3034422"/>
                                                                                          <a:gd name="connsiteX69" fmla="*/ 794465 w 1359639"/>
                                                                                          <a:gd name="connsiteY69" fmla="*/ 1119002 h 3034422"/>
                                                                                          <a:gd name="connsiteX70" fmla="*/ 737315 w 1359639"/>
                                                                                          <a:gd name="connsiteY70" fmla="*/ 1138052 h 3034422"/>
                                                                                          <a:gd name="connsiteX71" fmla="*/ 724615 w 1359639"/>
                                                                                          <a:gd name="connsiteY71" fmla="*/ 1188852 h 3034422"/>
                                                                                          <a:gd name="connsiteX72" fmla="*/ 724615 w 1359639"/>
                                                                                          <a:gd name="connsiteY72" fmla="*/ 1252352 h 3034422"/>
                                                                                          <a:gd name="connsiteX73" fmla="*/ 724615 w 1359639"/>
                                                                                          <a:gd name="connsiteY73" fmla="*/ 1328552 h 3034422"/>
                                                                                          <a:gd name="connsiteX74" fmla="*/ 743665 w 1359639"/>
                                                                                          <a:gd name="connsiteY74" fmla="*/ 1385702 h 3034422"/>
                                                                                          <a:gd name="connsiteX75" fmla="*/ 756365 w 1359639"/>
                                                                                          <a:gd name="connsiteY75" fmla="*/ 1411102 h 3034422"/>
                                                                                          <a:gd name="connsiteX76" fmla="*/ 767211 w 1359639"/>
                                                                                          <a:gd name="connsiteY76" fmla="*/ 1430152 h 3034422"/>
                                                                                          <a:gd name="connsiteX77" fmla="*/ 770778 w 1359639"/>
                                                                                          <a:gd name="connsiteY77" fmla="*/ 1444439 h 3034422"/>
                                                                                          <a:gd name="connsiteX78" fmla="*/ 759005 w 1359639"/>
                                                                                          <a:gd name="connsiteY78" fmla="*/ 1446027 h 3034422"/>
                                                                                          <a:gd name="connsiteX79" fmla="*/ 759361 w 1359639"/>
                                                                                          <a:gd name="connsiteY79" fmla="*/ 1455552 h 3034422"/>
                                                                                          <a:gd name="connsiteX80" fmla="*/ 769065 w 1359639"/>
                                                                                          <a:gd name="connsiteY80" fmla="*/ 1480952 h 3034422"/>
                                                                                          <a:gd name="connsiteX81" fmla="*/ 769065 w 1359639"/>
                                                                                          <a:gd name="connsiteY81" fmla="*/ 1480952 h 3034422"/>
                                                                                          <a:gd name="connsiteX82" fmla="*/ 769065 w 1359639"/>
                                                                                          <a:gd name="connsiteY82" fmla="*/ 1519052 h 3034422"/>
                                                                                          <a:gd name="connsiteX83" fmla="*/ 686515 w 1359639"/>
                                                                                          <a:gd name="connsiteY83" fmla="*/ 1480952 h 3034422"/>
                                                                                          <a:gd name="connsiteX84" fmla="*/ 591265 w 1359639"/>
                                                                                          <a:gd name="connsiteY84" fmla="*/ 1531752 h 3034422"/>
                                                                                          <a:gd name="connsiteX85" fmla="*/ 483315 w 1359639"/>
                                                                                          <a:gd name="connsiteY85" fmla="*/ 1690502 h 3034422"/>
                                                                                          <a:gd name="connsiteX86" fmla="*/ 476965 w 1359639"/>
                                                                                          <a:gd name="connsiteY86" fmla="*/ 1804802 h 3034422"/>
                                                                                          <a:gd name="connsiteX87" fmla="*/ 502365 w 1359639"/>
                                                                                          <a:gd name="connsiteY87" fmla="*/ 1925452 h 3034422"/>
                                                                                          <a:gd name="connsiteX88" fmla="*/ 502365 w 1359639"/>
                                                                                          <a:gd name="connsiteY88" fmla="*/ 2065152 h 3034422"/>
                                                                                          <a:gd name="connsiteX89" fmla="*/ 502365 w 1359639"/>
                                                                                          <a:gd name="connsiteY89" fmla="*/ 2242952 h 3034422"/>
                                                                                          <a:gd name="connsiteX90" fmla="*/ 502365 w 1359639"/>
                                                                                          <a:gd name="connsiteY90" fmla="*/ 2401702 h 3034422"/>
                                                                                          <a:gd name="connsiteX91" fmla="*/ 502365 w 1359639"/>
                                                                                          <a:gd name="connsiteY91" fmla="*/ 2535052 h 3034422"/>
                                                                                          <a:gd name="connsiteX92" fmla="*/ 515065 w 1359639"/>
                                                                                          <a:gd name="connsiteY92" fmla="*/ 2623952 h 3034422"/>
                                                                                          <a:gd name="connsiteX93" fmla="*/ 584915 w 1359639"/>
                                                                                          <a:gd name="connsiteY93" fmla="*/ 2636652 h 3034422"/>
                                                                                          <a:gd name="connsiteX94" fmla="*/ 661115 w 1359639"/>
                                                                                          <a:gd name="connsiteY94" fmla="*/ 2611252 h 3034422"/>
                                                                                          <a:gd name="connsiteX95" fmla="*/ 699215 w 1359639"/>
                                                                                          <a:gd name="connsiteY95" fmla="*/ 2560452 h 3034422"/>
                                                                                          <a:gd name="connsiteX96" fmla="*/ 712153 w 1359639"/>
                                                                                          <a:gd name="connsiteY96" fmla="*/ 2547752 h 3034422"/>
                                                                                          <a:gd name="connsiteX97" fmla="*/ 765267 w 1359639"/>
                                                                                          <a:gd name="connsiteY97" fmla="*/ 2577651 h 3034422"/>
                                                                                          <a:gd name="connsiteX98" fmla="*/ 817242 w 1359639"/>
                                                                                          <a:gd name="connsiteY98" fmla="*/ 2604699 h 3034422"/>
                                                                                          <a:gd name="connsiteX99" fmla="*/ 824216 w 1359639"/>
                                                                                          <a:gd name="connsiteY99" fmla="*/ 2611062 h 3034422"/>
                                                                                          <a:gd name="connsiteX100" fmla="*/ 832565 w 1359639"/>
                                                                                          <a:gd name="connsiteY100" fmla="*/ 2592202 h 3034422"/>
                                                                                          <a:gd name="connsiteX101" fmla="*/ 837729 w 1359639"/>
                                                                                          <a:gd name="connsiteY101" fmla="*/ 2580841 h 3034422"/>
                                                                                          <a:gd name="connsiteX102" fmla="*/ 889879 w 1359639"/>
                                                                                          <a:gd name="connsiteY102" fmla="*/ 2601482 h 3034422"/>
                                                                                          <a:gd name="connsiteX103" fmla="*/ 1017817 w 1359639"/>
                                                                                          <a:gd name="connsiteY103" fmla="*/ 2694564 h 3034422"/>
                                                                                          <a:gd name="connsiteX104" fmla="*/ 1051294 w 1359639"/>
                                                                                          <a:gd name="connsiteY104" fmla="*/ 2714780 h 3034422"/>
                                                                                          <a:gd name="connsiteX105" fmla="*/ 1041684 w 1359639"/>
                                                                                          <a:gd name="connsiteY105" fmla="*/ 2663512 h 3034422"/>
                                                                                          <a:gd name="connsiteX106" fmla="*/ 1023065 w 1359639"/>
                                                                                          <a:gd name="connsiteY106" fmla="*/ 2623952 h 3034422"/>
                                                                                          <a:gd name="connsiteX107" fmla="*/ 1024311 w 1359639"/>
                                                                                          <a:gd name="connsiteY107" fmla="*/ 2610086 h 3034422"/>
                                                                                          <a:gd name="connsiteX108" fmla="*/ 1067093 w 1359639"/>
                                                                                          <a:gd name="connsiteY108" fmla="*/ 2616823 h 3034422"/>
                                                                                          <a:gd name="connsiteX109" fmla="*/ 1164990 w 1359639"/>
                                                                                          <a:gd name="connsiteY109" fmla="*/ 2659153 h 3034422"/>
                                                                                          <a:gd name="connsiteX110" fmla="*/ 1242691 w 1359639"/>
                                                                                          <a:gd name="connsiteY110" fmla="*/ 2712649 h 3034422"/>
                                                                                          <a:gd name="connsiteX111" fmla="*/ 1284224 w 1359639"/>
                                                                                          <a:gd name="connsiteY111" fmla="*/ 2790827 h 3034422"/>
                                                                                          <a:gd name="connsiteX112" fmla="*/ 1355232 w 1359639"/>
                                                                                          <a:gd name="connsiteY112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639"/>
                                                                                          <a:gd name="connsiteY56" fmla="*/ 315402 h 3034422"/>
                                                                                          <a:gd name="connsiteX57" fmla="*/ 949272 w 1359639"/>
                                                                                          <a:gd name="connsiteY57" fmla="*/ 376527 h 3034422"/>
                                                                                          <a:gd name="connsiteX58" fmla="*/ 1042116 w 1359639"/>
                                                                                          <a:gd name="connsiteY58" fmla="*/ 500671 h 3034422"/>
                                                                                          <a:gd name="connsiteX59" fmla="*/ 1144837 w 1359639"/>
                                                                                          <a:gd name="connsiteY59" fmla="*/ 639322 h 3034422"/>
                                                                                          <a:gd name="connsiteX60" fmla="*/ 1194799 w 1359639"/>
                                                                                          <a:gd name="connsiteY60" fmla="*/ 676486 h 3034422"/>
                                                                                          <a:gd name="connsiteX61" fmla="*/ 1213565 w 1359639"/>
                                                                                          <a:gd name="connsiteY61" fmla="*/ 718952 h 3034422"/>
                                                                                          <a:gd name="connsiteX62" fmla="*/ 1213565 w 1359639"/>
                                                                                          <a:gd name="connsiteY62" fmla="*/ 788802 h 3034422"/>
                                                                                          <a:gd name="connsiteX63" fmla="*/ 1213565 w 1359639"/>
                                                                                          <a:gd name="connsiteY63" fmla="*/ 941202 h 3034422"/>
                                                                                          <a:gd name="connsiteX64" fmla="*/ 1219915 w 1359639"/>
                                                                                          <a:gd name="connsiteY64" fmla="*/ 1055502 h 3034422"/>
                                                                                          <a:gd name="connsiteX65" fmla="*/ 1207215 w 1359639"/>
                                                                                          <a:gd name="connsiteY65" fmla="*/ 1093602 h 3034422"/>
                                                                                          <a:gd name="connsiteX66" fmla="*/ 1004015 w 1359639"/>
                                                                                          <a:gd name="connsiteY66" fmla="*/ 1119002 h 3034422"/>
                                                                                          <a:gd name="connsiteX67" fmla="*/ 902415 w 1359639"/>
                                                                                          <a:gd name="connsiteY67" fmla="*/ 1119002 h 3034422"/>
                                                                                          <a:gd name="connsiteX68" fmla="*/ 794465 w 1359639"/>
                                                                                          <a:gd name="connsiteY68" fmla="*/ 1119002 h 3034422"/>
                                                                                          <a:gd name="connsiteX69" fmla="*/ 737315 w 1359639"/>
                                                                                          <a:gd name="connsiteY69" fmla="*/ 1138052 h 3034422"/>
                                                                                          <a:gd name="connsiteX70" fmla="*/ 724615 w 1359639"/>
                                                                                          <a:gd name="connsiteY70" fmla="*/ 1188852 h 3034422"/>
                                                                                          <a:gd name="connsiteX71" fmla="*/ 724615 w 1359639"/>
                                                                                          <a:gd name="connsiteY71" fmla="*/ 1252352 h 3034422"/>
                                                                                          <a:gd name="connsiteX72" fmla="*/ 724615 w 1359639"/>
                                                                                          <a:gd name="connsiteY72" fmla="*/ 1328552 h 3034422"/>
                                                                                          <a:gd name="connsiteX73" fmla="*/ 743665 w 1359639"/>
                                                                                          <a:gd name="connsiteY73" fmla="*/ 1385702 h 3034422"/>
                                                                                          <a:gd name="connsiteX74" fmla="*/ 756365 w 1359639"/>
                                                                                          <a:gd name="connsiteY74" fmla="*/ 1411102 h 3034422"/>
                                                                                          <a:gd name="connsiteX75" fmla="*/ 767211 w 1359639"/>
                                                                                          <a:gd name="connsiteY75" fmla="*/ 1430152 h 3034422"/>
                                                                                          <a:gd name="connsiteX76" fmla="*/ 770778 w 1359639"/>
                                                                                          <a:gd name="connsiteY76" fmla="*/ 1444439 h 3034422"/>
                                                                                          <a:gd name="connsiteX77" fmla="*/ 759005 w 1359639"/>
                                                                                          <a:gd name="connsiteY77" fmla="*/ 1446027 h 3034422"/>
                                                                                          <a:gd name="connsiteX78" fmla="*/ 759361 w 1359639"/>
                                                                                          <a:gd name="connsiteY78" fmla="*/ 1455552 h 3034422"/>
                                                                                          <a:gd name="connsiteX79" fmla="*/ 769065 w 1359639"/>
                                                                                          <a:gd name="connsiteY79" fmla="*/ 1480952 h 3034422"/>
                                                                                          <a:gd name="connsiteX80" fmla="*/ 769065 w 1359639"/>
                                                                                          <a:gd name="connsiteY80" fmla="*/ 1480952 h 3034422"/>
                                                                                          <a:gd name="connsiteX81" fmla="*/ 769065 w 1359639"/>
                                                                                          <a:gd name="connsiteY81" fmla="*/ 1519052 h 3034422"/>
                                                                                          <a:gd name="connsiteX82" fmla="*/ 686515 w 1359639"/>
                                                                                          <a:gd name="connsiteY82" fmla="*/ 1480952 h 3034422"/>
                                                                                          <a:gd name="connsiteX83" fmla="*/ 591265 w 1359639"/>
                                                                                          <a:gd name="connsiteY83" fmla="*/ 1531752 h 3034422"/>
                                                                                          <a:gd name="connsiteX84" fmla="*/ 483315 w 1359639"/>
                                                                                          <a:gd name="connsiteY84" fmla="*/ 1690502 h 3034422"/>
                                                                                          <a:gd name="connsiteX85" fmla="*/ 476965 w 1359639"/>
                                                                                          <a:gd name="connsiteY85" fmla="*/ 1804802 h 3034422"/>
                                                                                          <a:gd name="connsiteX86" fmla="*/ 502365 w 1359639"/>
                                                                                          <a:gd name="connsiteY86" fmla="*/ 1925452 h 3034422"/>
                                                                                          <a:gd name="connsiteX87" fmla="*/ 502365 w 1359639"/>
                                                                                          <a:gd name="connsiteY87" fmla="*/ 2065152 h 3034422"/>
                                                                                          <a:gd name="connsiteX88" fmla="*/ 502365 w 1359639"/>
                                                                                          <a:gd name="connsiteY88" fmla="*/ 2242952 h 3034422"/>
                                                                                          <a:gd name="connsiteX89" fmla="*/ 502365 w 1359639"/>
                                                                                          <a:gd name="connsiteY89" fmla="*/ 2401702 h 3034422"/>
                                                                                          <a:gd name="connsiteX90" fmla="*/ 502365 w 1359639"/>
                                                                                          <a:gd name="connsiteY90" fmla="*/ 2535052 h 3034422"/>
                                                                                          <a:gd name="connsiteX91" fmla="*/ 515065 w 1359639"/>
                                                                                          <a:gd name="connsiteY91" fmla="*/ 2623952 h 3034422"/>
                                                                                          <a:gd name="connsiteX92" fmla="*/ 584915 w 1359639"/>
                                                                                          <a:gd name="connsiteY92" fmla="*/ 2636652 h 3034422"/>
                                                                                          <a:gd name="connsiteX93" fmla="*/ 661115 w 1359639"/>
                                                                                          <a:gd name="connsiteY93" fmla="*/ 2611252 h 3034422"/>
                                                                                          <a:gd name="connsiteX94" fmla="*/ 699215 w 1359639"/>
                                                                                          <a:gd name="connsiteY94" fmla="*/ 2560452 h 3034422"/>
                                                                                          <a:gd name="connsiteX95" fmla="*/ 712153 w 1359639"/>
                                                                                          <a:gd name="connsiteY95" fmla="*/ 2547752 h 3034422"/>
                                                                                          <a:gd name="connsiteX96" fmla="*/ 765267 w 1359639"/>
                                                                                          <a:gd name="connsiteY96" fmla="*/ 2577651 h 3034422"/>
                                                                                          <a:gd name="connsiteX97" fmla="*/ 817242 w 1359639"/>
                                                                                          <a:gd name="connsiteY97" fmla="*/ 2604699 h 3034422"/>
                                                                                          <a:gd name="connsiteX98" fmla="*/ 824216 w 1359639"/>
                                                                                          <a:gd name="connsiteY98" fmla="*/ 2611062 h 3034422"/>
                                                                                          <a:gd name="connsiteX99" fmla="*/ 832565 w 1359639"/>
                                                                                          <a:gd name="connsiteY99" fmla="*/ 2592202 h 3034422"/>
                                                                                          <a:gd name="connsiteX100" fmla="*/ 837729 w 1359639"/>
                                                                                          <a:gd name="connsiteY100" fmla="*/ 2580841 h 3034422"/>
                                                                                          <a:gd name="connsiteX101" fmla="*/ 889879 w 1359639"/>
                                                                                          <a:gd name="connsiteY101" fmla="*/ 2601482 h 3034422"/>
                                                                                          <a:gd name="connsiteX102" fmla="*/ 1017817 w 1359639"/>
                                                                                          <a:gd name="connsiteY102" fmla="*/ 2694564 h 3034422"/>
                                                                                          <a:gd name="connsiteX103" fmla="*/ 1051294 w 1359639"/>
                                                                                          <a:gd name="connsiteY103" fmla="*/ 2714780 h 3034422"/>
                                                                                          <a:gd name="connsiteX104" fmla="*/ 1041684 w 1359639"/>
                                                                                          <a:gd name="connsiteY104" fmla="*/ 2663512 h 3034422"/>
                                                                                          <a:gd name="connsiteX105" fmla="*/ 1023065 w 1359639"/>
                                                                                          <a:gd name="connsiteY105" fmla="*/ 2623952 h 3034422"/>
                                                                                          <a:gd name="connsiteX106" fmla="*/ 1024311 w 1359639"/>
                                                                                          <a:gd name="connsiteY106" fmla="*/ 2610086 h 3034422"/>
                                                                                          <a:gd name="connsiteX107" fmla="*/ 1067093 w 1359639"/>
                                                                                          <a:gd name="connsiteY107" fmla="*/ 2616823 h 3034422"/>
                                                                                          <a:gd name="connsiteX108" fmla="*/ 1164990 w 1359639"/>
                                                                                          <a:gd name="connsiteY108" fmla="*/ 2659153 h 3034422"/>
                                                                                          <a:gd name="connsiteX109" fmla="*/ 1242691 w 1359639"/>
                                                                                          <a:gd name="connsiteY109" fmla="*/ 2712649 h 3034422"/>
                                                                                          <a:gd name="connsiteX110" fmla="*/ 1284224 w 1359639"/>
                                                                                          <a:gd name="connsiteY110" fmla="*/ 2790827 h 3034422"/>
                                                                                          <a:gd name="connsiteX111" fmla="*/ 1355232 w 1359639"/>
                                                                                          <a:gd name="connsiteY111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639"/>
                                                                                          <a:gd name="connsiteY56" fmla="*/ 315402 h 3034422"/>
                                                                                          <a:gd name="connsiteX57" fmla="*/ 949272 w 1359639"/>
                                                                                          <a:gd name="connsiteY57" fmla="*/ 376527 h 3034422"/>
                                                                                          <a:gd name="connsiteX58" fmla="*/ 1034839 w 1359639"/>
                                                                                          <a:gd name="connsiteY58" fmla="*/ 500671 h 3034422"/>
                                                                                          <a:gd name="connsiteX59" fmla="*/ 1144837 w 1359639"/>
                                                                                          <a:gd name="connsiteY59" fmla="*/ 639322 h 3034422"/>
                                                                                          <a:gd name="connsiteX60" fmla="*/ 1194799 w 1359639"/>
                                                                                          <a:gd name="connsiteY60" fmla="*/ 676486 h 3034422"/>
                                                                                          <a:gd name="connsiteX61" fmla="*/ 1213565 w 1359639"/>
                                                                                          <a:gd name="connsiteY61" fmla="*/ 718952 h 3034422"/>
                                                                                          <a:gd name="connsiteX62" fmla="*/ 1213565 w 1359639"/>
                                                                                          <a:gd name="connsiteY62" fmla="*/ 788802 h 3034422"/>
                                                                                          <a:gd name="connsiteX63" fmla="*/ 1213565 w 1359639"/>
                                                                                          <a:gd name="connsiteY63" fmla="*/ 941202 h 3034422"/>
                                                                                          <a:gd name="connsiteX64" fmla="*/ 1219915 w 1359639"/>
                                                                                          <a:gd name="connsiteY64" fmla="*/ 1055502 h 3034422"/>
                                                                                          <a:gd name="connsiteX65" fmla="*/ 1207215 w 1359639"/>
                                                                                          <a:gd name="connsiteY65" fmla="*/ 1093602 h 3034422"/>
                                                                                          <a:gd name="connsiteX66" fmla="*/ 1004015 w 1359639"/>
                                                                                          <a:gd name="connsiteY66" fmla="*/ 1119002 h 3034422"/>
                                                                                          <a:gd name="connsiteX67" fmla="*/ 902415 w 1359639"/>
                                                                                          <a:gd name="connsiteY67" fmla="*/ 1119002 h 3034422"/>
                                                                                          <a:gd name="connsiteX68" fmla="*/ 794465 w 1359639"/>
                                                                                          <a:gd name="connsiteY68" fmla="*/ 1119002 h 3034422"/>
                                                                                          <a:gd name="connsiteX69" fmla="*/ 737315 w 1359639"/>
                                                                                          <a:gd name="connsiteY69" fmla="*/ 1138052 h 3034422"/>
                                                                                          <a:gd name="connsiteX70" fmla="*/ 724615 w 1359639"/>
                                                                                          <a:gd name="connsiteY70" fmla="*/ 1188852 h 3034422"/>
                                                                                          <a:gd name="connsiteX71" fmla="*/ 724615 w 1359639"/>
                                                                                          <a:gd name="connsiteY71" fmla="*/ 1252352 h 3034422"/>
                                                                                          <a:gd name="connsiteX72" fmla="*/ 724615 w 1359639"/>
                                                                                          <a:gd name="connsiteY72" fmla="*/ 1328552 h 3034422"/>
                                                                                          <a:gd name="connsiteX73" fmla="*/ 743665 w 1359639"/>
                                                                                          <a:gd name="connsiteY73" fmla="*/ 1385702 h 3034422"/>
                                                                                          <a:gd name="connsiteX74" fmla="*/ 756365 w 1359639"/>
                                                                                          <a:gd name="connsiteY74" fmla="*/ 1411102 h 3034422"/>
                                                                                          <a:gd name="connsiteX75" fmla="*/ 767211 w 1359639"/>
                                                                                          <a:gd name="connsiteY75" fmla="*/ 1430152 h 3034422"/>
                                                                                          <a:gd name="connsiteX76" fmla="*/ 770778 w 1359639"/>
                                                                                          <a:gd name="connsiteY76" fmla="*/ 1444439 h 3034422"/>
                                                                                          <a:gd name="connsiteX77" fmla="*/ 759005 w 1359639"/>
                                                                                          <a:gd name="connsiteY77" fmla="*/ 1446027 h 3034422"/>
                                                                                          <a:gd name="connsiteX78" fmla="*/ 759361 w 1359639"/>
                                                                                          <a:gd name="connsiteY78" fmla="*/ 1455552 h 3034422"/>
                                                                                          <a:gd name="connsiteX79" fmla="*/ 769065 w 1359639"/>
                                                                                          <a:gd name="connsiteY79" fmla="*/ 1480952 h 3034422"/>
                                                                                          <a:gd name="connsiteX80" fmla="*/ 769065 w 1359639"/>
                                                                                          <a:gd name="connsiteY80" fmla="*/ 1480952 h 3034422"/>
                                                                                          <a:gd name="connsiteX81" fmla="*/ 769065 w 1359639"/>
                                                                                          <a:gd name="connsiteY81" fmla="*/ 1519052 h 3034422"/>
                                                                                          <a:gd name="connsiteX82" fmla="*/ 686515 w 1359639"/>
                                                                                          <a:gd name="connsiteY82" fmla="*/ 1480952 h 3034422"/>
                                                                                          <a:gd name="connsiteX83" fmla="*/ 591265 w 1359639"/>
                                                                                          <a:gd name="connsiteY83" fmla="*/ 1531752 h 3034422"/>
                                                                                          <a:gd name="connsiteX84" fmla="*/ 483315 w 1359639"/>
                                                                                          <a:gd name="connsiteY84" fmla="*/ 1690502 h 3034422"/>
                                                                                          <a:gd name="connsiteX85" fmla="*/ 476965 w 1359639"/>
                                                                                          <a:gd name="connsiteY85" fmla="*/ 1804802 h 3034422"/>
                                                                                          <a:gd name="connsiteX86" fmla="*/ 502365 w 1359639"/>
                                                                                          <a:gd name="connsiteY86" fmla="*/ 1925452 h 3034422"/>
                                                                                          <a:gd name="connsiteX87" fmla="*/ 502365 w 1359639"/>
                                                                                          <a:gd name="connsiteY87" fmla="*/ 2065152 h 3034422"/>
                                                                                          <a:gd name="connsiteX88" fmla="*/ 502365 w 1359639"/>
                                                                                          <a:gd name="connsiteY88" fmla="*/ 2242952 h 3034422"/>
                                                                                          <a:gd name="connsiteX89" fmla="*/ 502365 w 1359639"/>
                                                                                          <a:gd name="connsiteY89" fmla="*/ 2401702 h 3034422"/>
                                                                                          <a:gd name="connsiteX90" fmla="*/ 502365 w 1359639"/>
                                                                                          <a:gd name="connsiteY90" fmla="*/ 2535052 h 3034422"/>
                                                                                          <a:gd name="connsiteX91" fmla="*/ 515065 w 1359639"/>
                                                                                          <a:gd name="connsiteY91" fmla="*/ 2623952 h 3034422"/>
                                                                                          <a:gd name="connsiteX92" fmla="*/ 584915 w 1359639"/>
                                                                                          <a:gd name="connsiteY92" fmla="*/ 2636652 h 3034422"/>
                                                                                          <a:gd name="connsiteX93" fmla="*/ 661115 w 1359639"/>
                                                                                          <a:gd name="connsiteY93" fmla="*/ 2611252 h 3034422"/>
                                                                                          <a:gd name="connsiteX94" fmla="*/ 699215 w 1359639"/>
                                                                                          <a:gd name="connsiteY94" fmla="*/ 2560452 h 3034422"/>
                                                                                          <a:gd name="connsiteX95" fmla="*/ 712153 w 1359639"/>
                                                                                          <a:gd name="connsiteY95" fmla="*/ 2547752 h 3034422"/>
                                                                                          <a:gd name="connsiteX96" fmla="*/ 765267 w 1359639"/>
                                                                                          <a:gd name="connsiteY96" fmla="*/ 2577651 h 3034422"/>
                                                                                          <a:gd name="connsiteX97" fmla="*/ 817242 w 1359639"/>
                                                                                          <a:gd name="connsiteY97" fmla="*/ 2604699 h 3034422"/>
                                                                                          <a:gd name="connsiteX98" fmla="*/ 824216 w 1359639"/>
                                                                                          <a:gd name="connsiteY98" fmla="*/ 2611062 h 3034422"/>
                                                                                          <a:gd name="connsiteX99" fmla="*/ 832565 w 1359639"/>
                                                                                          <a:gd name="connsiteY99" fmla="*/ 2592202 h 3034422"/>
                                                                                          <a:gd name="connsiteX100" fmla="*/ 837729 w 1359639"/>
                                                                                          <a:gd name="connsiteY100" fmla="*/ 2580841 h 3034422"/>
                                                                                          <a:gd name="connsiteX101" fmla="*/ 889879 w 1359639"/>
                                                                                          <a:gd name="connsiteY101" fmla="*/ 2601482 h 3034422"/>
                                                                                          <a:gd name="connsiteX102" fmla="*/ 1017817 w 1359639"/>
                                                                                          <a:gd name="connsiteY102" fmla="*/ 2694564 h 3034422"/>
                                                                                          <a:gd name="connsiteX103" fmla="*/ 1051294 w 1359639"/>
                                                                                          <a:gd name="connsiteY103" fmla="*/ 2714780 h 3034422"/>
                                                                                          <a:gd name="connsiteX104" fmla="*/ 1041684 w 1359639"/>
                                                                                          <a:gd name="connsiteY104" fmla="*/ 2663512 h 3034422"/>
                                                                                          <a:gd name="connsiteX105" fmla="*/ 1023065 w 1359639"/>
                                                                                          <a:gd name="connsiteY105" fmla="*/ 2623952 h 3034422"/>
                                                                                          <a:gd name="connsiteX106" fmla="*/ 1024311 w 1359639"/>
                                                                                          <a:gd name="connsiteY106" fmla="*/ 2610086 h 3034422"/>
                                                                                          <a:gd name="connsiteX107" fmla="*/ 1067093 w 1359639"/>
                                                                                          <a:gd name="connsiteY107" fmla="*/ 2616823 h 3034422"/>
                                                                                          <a:gd name="connsiteX108" fmla="*/ 1164990 w 1359639"/>
                                                                                          <a:gd name="connsiteY108" fmla="*/ 2659153 h 3034422"/>
                                                                                          <a:gd name="connsiteX109" fmla="*/ 1242691 w 1359639"/>
                                                                                          <a:gd name="connsiteY109" fmla="*/ 2712649 h 3034422"/>
                                                                                          <a:gd name="connsiteX110" fmla="*/ 1284224 w 1359639"/>
                                                                                          <a:gd name="connsiteY110" fmla="*/ 2790827 h 3034422"/>
                                                                                          <a:gd name="connsiteX111" fmla="*/ 1355232 w 1359639"/>
                                                                                          <a:gd name="connsiteY111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639"/>
                                                                                          <a:gd name="connsiteY56" fmla="*/ 315402 h 3034422"/>
                                                                                          <a:gd name="connsiteX57" fmla="*/ 949272 w 1359639"/>
                                                                                          <a:gd name="connsiteY57" fmla="*/ 376527 h 3034422"/>
                                                                                          <a:gd name="connsiteX58" fmla="*/ 1034839 w 1359639"/>
                                                                                          <a:gd name="connsiteY58" fmla="*/ 500671 h 3034422"/>
                                                                                          <a:gd name="connsiteX59" fmla="*/ 1144837 w 1359639"/>
                                                                                          <a:gd name="connsiteY59" fmla="*/ 639322 h 3034422"/>
                                                                                          <a:gd name="connsiteX60" fmla="*/ 1187522 w 1359639"/>
                                                                                          <a:gd name="connsiteY60" fmla="*/ 688392 h 3034422"/>
                                                                                          <a:gd name="connsiteX61" fmla="*/ 1213565 w 1359639"/>
                                                                                          <a:gd name="connsiteY61" fmla="*/ 718952 h 3034422"/>
                                                                                          <a:gd name="connsiteX62" fmla="*/ 1213565 w 1359639"/>
                                                                                          <a:gd name="connsiteY62" fmla="*/ 788802 h 3034422"/>
                                                                                          <a:gd name="connsiteX63" fmla="*/ 1213565 w 1359639"/>
                                                                                          <a:gd name="connsiteY63" fmla="*/ 941202 h 3034422"/>
                                                                                          <a:gd name="connsiteX64" fmla="*/ 1219915 w 1359639"/>
                                                                                          <a:gd name="connsiteY64" fmla="*/ 1055502 h 3034422"/>
                                                                                          <a:gd name="connsiteX65" fmla="*/ 1207215 w 1359639"/>
                                                                                          <a:gd name="connsiteY65" fmla="*/ 1093602 h 3034422"/>
                                                                                          <a:gd name="connsiteX66" fmla="*/ 1004015 w 1359639"/>
                                                                                          <a:gd name="connsiteY66" fmla="*/ 1119002 h 3034422"/>
                                                                                          <a:gd name="connsiteX67" fmla="*/ 902415 w 1359639"/>
                                                                                          <a:gd name="connsiteY67" fmla="*/ 1119002 h 3034422"/>
                                                                                          <a:gd name="connsiteX68" fmla="*/ 794465 w 1359639"/>
                                                                                          <a:gd name="connsiteY68" fmla="*/ 1119002 h 3034422"/>
                                                                                          <a:gd name="connsiteX69" fmla="*/ 737315 w 1359639"/>
                                                                                          <a:gd name="connsiteY69" fmla="*/ 1138052 h 3034422"/>
                                                                                          <a:gd name="connsiteX70" fmla="*/ 724615 w 1359639"/>
                                                                                          <a:gd name="connsiteY70" fmla="*/ 1188852 h 3034422"/>
                                                                                          <a:gd name="connsiteX71" fmla="*/ 724615 w 1359639"/>
                                                                                          <a:gd name="connsiteY71" fmla="*/ 1252352 h 3034422"/>
                                                                                          <a:gd name="connsiteX72" fmla="*/ 724615 w 1359639"/>
                                                                                          <a:gd name="connsiteY72" fmla="*/ 1328552 h 3034422"/>
                                                                                          <a:gd name="connsiteX73" fmla="*/ 743665 w 1359639"/>
                                                                                          <a:gd name="connsiteY73" fmla="*/ 1385702 h 3034422"/>
                                                                                          <a:gd name="connsiteX74" fmla="*/ 756365 w 1359639"/>
                                                                                          <a:gd name="connsiteY74" fmla="*/ 1411102 h 3034422"/>
                                                                                          <a:gd name="connsiteX75" fmla="*/ 767211 w 1359639"/>
                                                                                          <a:gd name="connsiteY75" fmla="*/ 1430152 h 3034422"/>
                                                                                          <a:gd name="connsiteX76" fmla="*/ 770778 w 1359639"/>
                                                                                          <a:gd name="connsiteY76" fmla="*/ 1444439 h 3034422"/>
                                                                                          <a:gd name="connsiteX77" fmla="*/ 759005 w 1359639"/>
                                                                                          <a:gd name="connsiteY77" fmla="*/ 1446027 h 3034422"/>
                                                                                          <a:gd name="connsiteX78" fmla="*/ 759361 w 1359639"/>
                                                                                          <a:gd name="connsiteY78" fmla="*/ 1455552 h 3034422"/>
                                                                                          <a:gd name="connsiteX79" fmla="*/ 769065 w 1359639"/>
                                                                                          <a:gd name="connsiteY79" fmla="*/ 1480952 h 3034422"/>
                                                                                          <a:gd name="connsiteX80" fmla="*/ 769065 w 1359639"/>
                                                                                          <a:gd name="connsiteY80" fmla="*/ 1480952 h 3034422"/>
                                                                                          <a:gd name="connsiteX81" fmla="*/ 769065 w 1359639"/>
                                                                                          <a:gd name="connsiteY81" fmla="*/ 1519052 h 3034422"/>
                                                                                          <a:gd name="connsiteX82" fmla="*/ 686515 w 1359639"/>
                                                                                          <a:gd name="connsiteY82" fmla="*/ 1480952 h 3034422"/>
                                                                                          <a:gd name="connsiteX83" fmla="*/ 591265 w 1359639"/>
                                                                                          <a:gd name="connsiteY83" fmla="*/ 1531752 h 3034422"/>
                                                                                          <a:gd name="connsiteX84" fmla="*/ 483315 w 1359639"/>
                                                                                          <a:gd name="connsiteY84" fmla="*/ 1690502 h 3034422"/>
                                                                                          <a:gd name="connsiteX85" fmla="*/ 476965 w 1359639"/>
                                                                                          <a:gd name="connsiteY85" fmla="*/ 1804802 h 3034422"/>
                                                                                          <a:gd name="connsiteX86" fmla="*/ 502365 w 1359639"/>
                                                                                          <a:gd name="connsiteY86" fmla="*/ 1925452 h 3034422"/>
                                                                                          <a:gd name="connsiteX87" fmla="*/ 502365 w 1359639"/>
                                                                                          <a:gd name="connsiteY87" fmla="*/ 2065152 h 3034422"/>
                                                                                          <a:gd name="connsiteX88" fmla="*/ 502365 w 1359639"/>
                                                                                          <a:gd name="connsiteY88" fmla="*/ 2242952 h 3034422"/>
                                                                                          <a:gd name="connsiteX89" fmla="*/ 502365 w 1359639"/>
                                                                                          <a:gd name="connsiteY89" fmla="*/ 2401702 h 3034422"/>
                                                                                          <a:gd name="connsiteX90" fmla="*/ 502365 w 1359639"/>
                                                                                          <a:gd name="connsiteY90" fmla="*/ 2535052 h 3034422"/>
                                                                                          <a:gd name="connsiteX91" fmla="*/ 515065 w 1359639"/>
                                                                                          <a:gd name="connsiteY91" fmla="*/ 2623952 h 3034422"/>
                                                                                          <a:gd name="connsiteX92" fmla="*/ 584915 w 1359639"/>
                                                                                          <a:gd name="connsiteY92" fmla="*/ 2636652 h 3034422"/>
                                                                                          <a:gd name="connsiteX93" fmla="*/ 661115 w 1359639"/>
                                                                                          <a:gd name="connsiteY93" fmla="*/ 2611252 h 3034422"/>
                                                                                          <a:gd name="connsiteX94" fmla="*/ 699215 w 1359639"/>
                                                                                          <a:gd name="connsiteY94" fmla="*/ 2560452 h 3034422"/>
                                                                                          <a:gd name="connsiteX95" fmla="*/ 712153 w 1359639"/>
                                                                                          <a:gd name="connsiteY95" fmla="*/ 2547752 h 3034422"/>
                                                                                          <a:gd name="connsiteX96" fmla="*/ 765267 w 1359639"/>
                                                                                          <a:gd name="connsiteY96" fmla="*/ 2577651 h 3034422"/>
                                                                                          <a:gd name="connsiteX97" fmla="*/ 817242 w 1359639"/>
                                                                                          <a:gd name="connsiteY97" fmla="*/ 2604699 h 3034422"/>
                                                                                          <a:gd name="connsiteX98" fmla="*/ 824216 w 1359639"/>
                                                                                          <a:gd name="connsiteY98" fmla="*/ 2611062 h 3034422"/>
                                                                                          <a:gd name="connsiteX99" fmla="*/ 832565 w 1359639"/>
                                                                                          <a:gd name="connsiteY99" fmla="*/ 2592202 h 3034422"/>
                                                                                          <a:gd name="connsiteX100" fmla="*/ 837729 w 1359639"/>
                                                                                          <a:gd name="connsiteY100" fmla="*/ 2580841 h 3034422"/>
                                                                                          <a:gd name="connsiteX101" fmla="*/ 889879 w 1359639"/>
                                                                                          <a:gd name="connsiteY101" fmla="*/ 2601482 h 3034422"/>
                                                                                          <a:gd name="connsiteX102" fmla="*/ 1017817 w 1359639"/>
                                                                                          <a:gd name="connsiteY102" fmla="*/ 2694564 h 3034422"/>
                                                                                          <a:gd name="connsiteX103" fmla="*/ 1051294 w 1359639"/>
                                                                                          <a:gd name="connsiteY103" fmla="*/ 2714780 h 3034422"/>
                                                                                          <a:gd name="connsiteX104" fmla="*/ 1041684 w 1359639"/>
                                                                                          <a:gd name="connsiteY104" fmla="*/ 2663512 h 3034422"/>
                                                                                          <a:gd name="connsiteX105" fmla="*/ 1023065 w 1359639"/>
                                                                                          <a:gd name="connsiteY105" fmla="*/ 2623952 h 3034422"/>
                                                                                          <a:gd name="connsiteX106" fmla="*/ 1024311 w 1359639"/>
                                                                                          <a:gd name="connsiteY106" fmla="*/ 2610086 h 3034422"/>
                                                                                          <a:gd name="connsiteX107" fmla="*/ 1067093 w 1359639"/>
                                                                                          <a:gd name="connsiteY107" fmla="*/ 2616823 h 3034422"/>
                                                                                          <a:gd name="connsiteX108" fmla="*/ 1164990 w 1359639"/>
                                                                                          <a:gd name="connsiteY108" fmla="*/ 2659153 h 3034422"/>
                                                                                          <a:gd name="connsiteX109" fmla="*/ 1242691 w 1359639"/>
                                                                                          <a:gd name="connsiteY109" fmla="*/ 2712649 h 3034422"/>
                                                                                          <a:gd name="connsiteX110" fmla="*/ 1284224 w 1359639"/>
                                                                                          <a:gd name="connsiteY110" fmla="*/ 2790827 h 3034422"/>
                                                                                          <a:gd name="connsiteX111" fmla="*/ 1355232 w 1359639"/>
                                                                                          <a:gd name="connsiteY111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639"/>
                                                                                          <a:gd name="connsiteY56" fmla="*/ 315402 h 3034422"/>
                                                                                          <a:gd name="connsiteX57" fmla="*/ 949272 w 1359639"/>
                                                                                          <a:gd name="connsiteY57" fmla="*/ 376527 h 3034422"/>
                                                                                          <a:gd name="connsiteX58" fmla="*/ 1034839 w 1359639"/>
                                                                                          <a:gd name="connsiteY58" fmla="*/ 500671 h 3034422"/>
                                                                                          <a:gd name="connsiteX59" fmla="*/ 1144837 w 1359639"/>
                                                                                          <a:gd name="connsiteY59" fmla="*/ 639322 h 3034422"/>
                                                                                          <a:gd name="connsiteX60" fmla="*/ 1187522 w 1359639"/>
                                                                                          <a:gd name="connsiteY60" fmla="*/ 688392 h 3034422"/>
                                                                                          <a:gd name="connsiteX61" fmla="*/ 1223269 w 1359639"/>
                                                                                          <a:gd name="connsiteY61" fmla="*/ 778483 h 3034422"/>
                                                                                          <a:gd name="connsiteX62" fmla="*/ 1213565 w 1359639"/>
                                                                                          <a:gd name="connsiteY62" fmla="*/ 788802 h 3034422"/>
                                                                                          <a:gd name="connsiteX63" fmla="*/ 1213565 w 1359639"/>
                                                                                          <a:gd name="connsiteY63" fmla="*/ 941202 h 3034422"/>
                                                                                          <a:gd name="connsiteX64" fmla="*/ 1219915 w 1359639"/>
                                                                                          <a:gd name="connsiteY64" fmla="*/ 1055502 h 3034422"/>
                                                                                          <a:gd name="connsiteX65" fmla="*/ 1207215 w 1359639"/>
                                                                                          <a:gd name="connsiteY65" fmla="*/ 1093602 h 3034422"/>
                                                                                          <a:gd name="connsiteX66" fmla="*/ 1004015 w 1359639"/>
                                                                                          <a:gd name="connsiteY66" fmla="*/ 1119002 h 3034422"/>
                                                                                          <a:gd name="connsiteX67" fmla="*/ 902415 w 1359639"/>
                                                                                          <a:gd name="connsiteY67" fmla="*/ 1119002 h 3034422"/>
                                                                                          <a:gd name="connsiteX68" fmla="*/ 794465 w 1359639"/>
                                                                                          <a:gd name="connsiteY68" fmla="*/ 1119002 h 3034422"/>
                                                                                          <a:gd name="connsiteX69" fmla="*/ 737315 w 1359639"/>
                                                                                          <a:gd name="connsiteY69" fmla="*/ 1138052 h 3034422"/>
                                                                                          <a:gd name="connsiteX70" fmla="*/ 724615 w 1359639"/>
                                                                                          <a:gd name="connsiteY70" fmla="*/ 1188852 h 3034422"/>
                                                                                          <a:gd name="connsiteX71" fmla="*/ 724615 w 1359639"/>
                                                                                          <a:gd name="connsiteY71" fmla="*/ 1252352 h 3034422"/>
                                                                                          <a:gd name="connsiteX72" fmla="*/ 724615 w 1359639"/>
                                                                                          <a:gd name="connsiteY72" fmla="*/ 1328552 h 3034422"/>
                                                                                          <a:gd name="connsiteX73" fmla="*/ 743665 w 1359639"/>
                                                                                          <a:gd name="connsiteY73" fmla="*/ 1385702 h 3034422"/>
                                                                                          <a:gd name="connsiteX74" fmla="*/ 756365 w 1359639"/>
                                                                                          <a:gd name="connsiteY74" fmla="*/ 1411102 h 3034422"/>
                                                                                          <a:gd name="connsiteX75" fmla="*/ 767211 w 1359639"/>
                                                                                          <a:gd name="connsiteY75" fmla="*/ 1430152 h 3034422"/>
                                                                                          <a:gd name="connsiteX76" fmla="*/ 770778 w 1359639"/>
                                                                                          <a:gd name="connsiteY76" fmla="*/ 1444439 h 3034422"/>
                                                                                          <a:gd name="connsiteX77" fmla="*/ 759005 w 1359639"/>
                                                                                          <a:gd name="connsiteY77" fmla="*/ 1446027 h 3034422"/>
                                                                                          <a:gd name="connsiteX78" fmla="*/ 759361 w 1359639"/>
                                                                                          <a:gd name="connsiteY78" fmla="*/ 1455552 h 3034422"/>
                                                                                          <a:gd name="connsiteX79" fmla="*/ 769065 w 1359639"/>
                                                                                          <a:gd name="connsiteY79" fmla="*/ 1480952 h 3034422"/>
                                                                                          <a:gd name="connsiteX80" fmla="*/ 769065 w 1359639"/>
                                                                                          <a:gd name="connsiteY80" fmla="*/ 1480952 h 3034422"/>
                                                                                          <a:gd name="connsiteX81" fmla="*/ 769065 w 1359639"/>
                                                                                          <a:gd name="connsiteY81" fmla="*/ 1519052 h 3034422"/>
                                                                                          <a:gd name="connsiteX82" fmla="*/ 686515 w 1359639"/>
                                                                                          <a:gd name="connsiteY82" fmla="*/ 1480952 h 3034422"/>
                                                                                          <a:gd name="connsiteX83" fmla="*/ 591265 w 1359639"/>
                                                                                          <a:gd name="connsiteY83" fmla="*/ 1531752 h 3034422"/>
                                                                                          <a:gd name="connsiteX84" fmla="*/ 483315 w 1359639"/>
                                                                                          <a:gd name="connsiteY84" fmla="*/ 1690502 h 3034422"/>
                                                                                          <a:gd name="connsiteX85" fmla="*/ 476965 w 1359639"/>
                                                                                          <a:gd name="connsiteY85" fmla="*/ 1804802 h 3034422"/>
                                                                                          <a:gd name="connsiteX86" fmla="*/ 502365 w 1359639"/>
                                                                                          <a:gd name="connsiteY86" fmla="*/ 1925452 h 3034422"/>
                                                                                          <a:gd name="connsiteX87" fmla="*/ 502365 w 1359639"/>
                                                                                          <a:gd name="connsiteY87" fmla="*/ 2065152 h 3034422"/>
                                                                                          <a:gd name="connsiteX88" fmla="*/ 502365 w 1359639"/>
                                                                                          <a:gd name="connsiteY88" fmla="*/ 2242952 h 3034422"/>
                                                                                          <a:gd name="connsiteX89" fmla="*/ 502365 w 1359639"/>
                                                                                          <a:gd name="connsiteY89" fmla="*/ 2401702 h 3034422"/>
                                                                                          <a:gd name="connsiteX90" fmla="*/ 502365 w 1359639"/>
                                                                                          <a:gd name="connsiteY90" fmla="*/ 2535052 h 3034422"/>
                                                                                          <a:gd name="connsiteX91" fmla="*/ 515065 w 1359639"/>
                                                                                          <a:gd name="connsiteY91" fmla="*/ 2623952 h 3034422"/>
                                                                                          <a:gd name="connsiteX92" fmla="*/ 584915 w 1359639"/>
                                                                                          <a:gd name="connsiteY92" fmla="*/ 2636652 h 3034422"/>
                                                                                          <a:gd name="connsiteX93" fmla="*/ 661115 w 1359639"/>
                                                                                          <a:gd name="connsiteY93" fmla="*/ 2611252 h 3034422"/>
                                                                                          <a:gd name="connsiteX94" fmla="*/ 699215 w 1359639"/>
                                                                                          <a:gd name="connsiteY94" fmla="*/ 2560452 h 3034422"/>
                                                                                          <a:gd name="connsiteX95" fmla="*/ 712153 w 1359639"/>
                                                                                          <a:gd name="connsiteY95" fmla="*/ 2547752 h 3034422"/>
                                                                                          <a:gd name="connsiteX96" fmla="*/ 765267 w 1359639"/>
                                                                                          <a:gd name="connsiteY96" fmla="*/ 2577651 h 3034422"/>
                                                                                          <a:gd name="connsiteX97" fmla="*/ 817242 w 1359639"/>
                                                                                          <a:gd name="connsiteY97" fmla="*/ 2604699 h 3034422"/>
                                                                                          <a:gd name="connsiteX98" fmla="*/ 824216 w 1359639"/>
                                                                                          <a:gd name="connsiteY98" fmla="*/ 2611062 h 3034422"/>
                                                                                          <a:gd name="connsiteX99" fmla="*/ 832565 w 1359639"/>
                                                                                          <a:gd name="connsiteY99" fmla="*/ 2592202 h 3034422"/>
                                                                                          <a:gd name="connsiteX100" fmla="*/ 837729 w 1359639"/>
                                                                                          <a:gd name="connsiteY100" fmla="*/ 2580841 h 3034422"/>
                                                                                          <a:gd name="connsiteX101" fmla="*/ 889879 w 1359639"/>
                                                                                          <a:gd name="connsiteY101" fmla="*/ 2601482 h 3034422"/>
                                                                                          <a:gd name="connsiteX102" fmla="*/ 1017817 w 1359639"/>
                                                                                          <a:gd name="connsiteY102" fmla="*/ 2694564 h 3034422"/>
                                                                                          <a:gd name="connsiteX103" fmla="*/ 1051294 w 1359639"/>
                                                                                          <a:gd name="connsiteY103" fmla="*/ 2714780 h 3034422"/>
                                                                                          <a:gd name="connsiteX104" fmla="*/ 1041684 w 1359639"/>
                                                                                          <a:gd name="connsiteY104" fmla="*/ 2663512 h 3034422"/>
                                                                                          <a:gd name="connsiteX105" fmla="*/ 1023065 w 1359639"/>
                                                                                          <a:gd name="connsiteY105" fmla="*/ 2623952 h 3034422"/>
                                                                                          <a:gd name="connsiteX106" fmla="*/ 1024311 w 1359639"/>
                                                                                          <a:gd name="connsiteY106" fmla="*/ 2610086 h 3034422"/>
                                                                                          <a:gd name="connsiteX107" fmla="*/ 1067093 w 1359639"/>
                                                                                          <a:gd name="connsiteY107" fmla="*/ 2616823 h 3034422"/>
                                                                                          <a:gd name="connsiteX108" fmla="*/ 1164990 w 1359639"/>
                                                                                          <a:gd name="connsiteY108" fmla="*/ 2659153 h 3034422"/>
                                                                                          <a:gd name="connsiteX109" fmla="*/ 1242691 w 1359639"/>
                                                                                          <a:gd name="connsiteY109" fmla="*/ 2712649 h 3034422"/>
                                                                                          <a:gd name="connsiteX110" fmla="*/ 1284224 w 1359639"/>
                                                                                          <a:gd name="connsiteY110" fmla="*/ 2790827 h 3034422"/>
                                                                                          <a:gd name="connsiteX111" fmla="*/ 1355232 w 1359639"/>
                                                                                          <a:gd name="connsiteY111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639"/>
                                                                                          <a:gd name="connsiteY56" fmla="*/ 315402 h 3034422"/>
                                                                                          <a:gd name="connsiteX57" fmla="*/ 949272 w 1359639"/>
                                                                                          <a:gd name="connsiteY57" fmla="*/ 376527 h 3034422"/>
                                                                                          <a:gd name="connsiteX58" fmla="*/ 1034839 w 1359639"/>
                                                                                          <a:gd name="connsiteY58" fmla="*/ 500671 h 3034422"/>
                                                                                          <a:gd name="connsiteX59" fmla="*/ 1144837 w 1359639"/>
                                                                                          <a:gd name="connsiteY59" fmla="*/ 639322 h 3034422"/>
                                                                                          <a:gd name="connsiteX60" fmla="*/ 1187522 w 1359639"/>
                                                                                          <a:gd name="connsiteY60" fmla="*/ 688392 h 3034422"/>
                                                                                          <a:gd name="connsiteX61" fmla="*/ 1223269 w 1359639"/>
                                                                                          <a:gd name="connsiteY61" fmla="*/ 778483 h 3034422"/>
                                                                                          <a:gd name="connsiteX62" fmla="*/ 1213565 w 1359639"/>
                                                                                          <a:gd name="connsiteY62" fmla="*/ 941202 h 3034422"/>
                                                                                          <a:gd name="connsiteX63" fmla="*/ 1219915 w 1359639"/>
                                                                                          <a:gd name="connsiteY63" fmla="*/ 1055502 h 3034422"/>
                                                                                          <a:gd name="connsiteX64" fmla="*/ 1207215 w 1359639"/>
                                                                                          <a:gd name="connsiteY64" fmla="*/ 1093602 h 3034422"/>
                                                                                          <a:gd name="connsiteX65" fmla="*/ 1004015 w 1359639"/>
                                                                                          <a:gd name="connsiteY65" fmla="*/ 1119002 h 3034422"/>
                                                                                          <a:gd name="connsiteX66" fmla="*/ 902415 w 1359639"/>
                                                                                          <a:gd name="connsiteY66" fmla="*/ 1119002 h 3034422"/>
                                                                                          <a:gd name="connsiteX67" fmla="*/ 794465 w 1359639"/>
                                                                                          <a:gd name="connsiteY67" fmla="*/ 1119002 h 3034422"/>
                                                                                          <a:gd name="connsiteX68" fmla="*/ 737315 w 1359639"/>
                                                                                          <a:gd name="connsiteY68" fmla="*/ 1138052 h 3034422"/>
                                                                                          <a:gd name="connsiteX69" fmla="*/ 724615 w 1359639"/>
                                                                                          <a:gd name="connsiteY69" fmla="*/ 1188852 h 3034422"/>
                                                                                          <a:gd name="connsiteX70" fmla="*/ 724615 w 1359639"/>
                                                                                          <a:gd name="connsiteY70" fmla="*/ 1252352 h 3034422"/>
                                                                                          <a:gd name="connsiteX71" fmla="*/ 724615 w 1359639"/>
                                                                                          <a:gd name="connsiteY71" fmla="*/ 1328552 h 3034422"/>
                                                                                          <a:gd name="connsiteX72" fmla="*/ 743665 w 1359639"/>
                                                                                          <a:gd name="connsiteY72" fmla="*/ 1385702 h 3034422"/>
                                                                                          <a:gd name="connsiteX73" fmla="*/ 756365 w 1359639"/>
                                                                                          <a:gd name="connsiteY73" fmla="*/ 1411102 h 3034422"/>
                                                                                          <a:gd name="connsiteX74" fmla="*/ 767211 w 1359639"/>
                                                                                          <a:gd name="connsiteY74" fmla="*/ 1430152 h 3034422"/>
                                                                                          <a:gd name="connsiteX75" fmla="*/ 770778 w 1359639"/>
                                                                                          <a:gd name="connsiteY75" fmla="*/ 1444439 h 3034422"/>
                                                                                          <a:gd name="connsiteX76" fmla="*/ 759005 w 1359639"/>
                                                                                          <a:gd name="connsiteY76" fmla="*/ 1446027 h 3034422"/>
                                                                                          <a:gd name="connsiteX77" fmla="*/ 759361 w 1359639"/>
                                                                                          <a:gd name="connsiteY77" fmla="*/ 1455552 h 3034422"/>
                                                                                          <a:gd name="connsiteX78" fmla="*/ 769065 w 1359639"/>
                                                                                          <a:gd name="connsiteY78" fmla="*/ 1480952 h 3034422"/>
                                                                                          <a:gd name="connsiteX79" fmla="*/ 769065 w 1359639"/>
                                                                                          <a:gd name="connsiteY79" fmla="*/ 1480952 h 3034422"/>
                                                                                          <a:gd name="connsiteX80" fmla="*/ 769065 w 1359639"/>
                                                                                          <a:gd name="connsiteY80" fmla="*/ 1519052 h 3034422"/>
                                                                                          <a:gd name="connsiteX81" fmla="*/ 686515 w 1359639"/>
                                                                                          <a:gd name="connsiteY81" fmla="*/ 1480952 h 3034422"/>
                                                                                          <a:gd name="connsiteX82" fmla="*/ 591265 w 1359639"/>
                                                                                          <a:gd name="connsiteY82" fmla="*/ 1531752 h 3034422"/>
                                                                                          <a:gd name="connsiteX83" fmla="*/ 483315 w 1359639"/>
                                                                                          <a:gd name="connsiteY83" fmla="*/ 1690502 h 3034422"/>
                                                                                          <a:gd name="connsiteX84" fmla="*/ 476965 w 1359639"/>
                                                                                          <a:gd name="connsiteY84" fmla="*/ 1804802 h 3034422"/>
                                                                                          <a:gd name="connsiteX85" fmla="*/ 502365 w 1359639"/>
                                                                                          <a:gd name="connsiteY85" fmla="*/ 1925452 h 3034422"/>
                                                                                          <a:gd name="connsiteX86" fmla="*/ 502365 w 1359639"/>
                                                                                          <a:gd name="connsiteY86" fmla="*/ 2065152 h 3034422"/>
                                                                                          <a:gd name="connsiteX87" fmla="*/ 502365 w 1359639"/>
                                                                                          <a:gd name="connsiteY87" fmla="*/ 2242952 h 3034422"/>
                                                                                          <a:gd name="connsiteX88" fmla="*/ 502365 w 1359639"/>
                                                                                          <a:gd name="connsiteY88" fmla="*/ 2401702 h 3034422"/>
                                                                                          <a:gd name="connsiteX89" fmla="*/ 502365 w 1359639"/>
                                                                                          <a:gd name="connsiteY89" fmla="*/ 2535052 h 3034422"/>
                                                                                          <a:gd name="connsiteX90" fmla="*/ 515065 w 1359639"/>
                                                                                          <a:gd name="connsiteY90" fmla="*/ 2623952 h 3034422"/>
                                                                                          <a:gd name="connsiteX91" fmla="*/ 584915 w 1359639"/>
                                                                                          <a:gd name="connsiteY91" fmla="*/ 2636652 h 3034422"/>
                                                                                          <a:gd name="connsiteX92" fmla="*/ 661115 w 1359639"/>
                                                                                          <a:gd name="connsiteY92" fmla="*/ 2611252 h 3034422"/>
                                                                                          <a:gd name="connsiteX93" fmla="*/ 699215 w 1359639"/>
                                                                                          <a:gd name="connsiteY93" fmla="*/ 2560452 h 3034422"/>
                                                                                          <a:gd name="connsiteX94" fmla="*/ 712153 w 1359639"/>
                                                                                          <a:gd name="connsiteY94" fmla="*/ 2547752 h 3034422"/>
                                                                                          <a:gd name="connsiteX95" fmla="*/ 765267 w 1359639"/>
                                                                                          <a:gd name="connsiteY95" fmla="*/ 2577651 h 3034422"/>
                                                                                          <a:gd name="connsiteX96" fmla="*/ 817242 w 1359639"/>
                                                                                          <a:gd name="connsiteY96" fmla="*/ 2604699 h 3034422"/>
                                                                                          <a:gd name="connsiteX97" fmla="*/ 824216 w 1359639"/>
                                                                                          <a:gd name="connsiteY97" fmla="*/ 2611062 h 3034422"/>
                                                                                          <a:gd name="connsiteX98" fmla="*/ 832565 w 1359639"/>
                                                                                          <a:gd name="connsiteY98" fmla="*/ 2592202 h 3034422"/>
                                                                                          <a:gd name="connsiteX99" fmla="*/ 837729 w 1359639"/>
                                                                                          <a:gd name="connsiteY99" fmla="*/ 2580841 h 3034422"/>
                                                                                          <a:gd name="connsiteX100" fmla="*/ 889879 w 1359639"/>
                                                                                          <a:gd name="connsiteY100" fmla="*/ 2601482 h 3034422"/>
                                                                                          <a:gd name="connsiteX101" fmla="*/ 1017817 w 1359639"/>
                                                                                          <a:gd name="connsiteY101" fmla="*/ 2694564 h 3034422"/>
                                                                                          <a:gd name="connsiteX102" fmla="*/ 1051294 w 1359639"/>
                                                                                          <a:gd name="connsiteY102" fmla="*/ 2714780 h 3034422"/>
                                                                                          <a:gd name="connsiteX103" fmla="*/ 1041684 w 1359639"/>
                                                                                          <a:gd name="connsiteY103" fmla="*/ 2663512 h 3034422"/>
                                                                                          <a:gd name="connsiteX104" fmla="*/ 1023065 w 1359639"/>
                                                                                          <a:gd name="connsiteY104" fmla="*/ 2623952 h 3034422"/>
                                                                                          <a:gd name="connsiteX105" fmla="*/ 1024311 w 1359639"/>
                                                                                          <a:gd name="connsiteY105" fmla="*/ 2610086 h 3034422"/>
                                                                                          <a:gd name="connsiteX106" fmla="*/ 1067093 w 1359639"/>
                                                                                          <a:gd name="connsiteY106" fmla="*/ 2616823 h 3034422"/>
                                                                                          <a:gd name="connsiteX107" fmla="*/ 1164990 w 1359639"/>
                                                                                          <a:gd name="connsiteY107" fmla="*/ 2659153 h 3034422"/>
                                                                                          <a:gd name="connsiteX108" fmla="*/ 1242691 w 1359639"/>
                                                                                          <a:gd name="connsiteY108" fmla="*/ 2712649 h 3034422"/>
                                                                                          <a:gd name="connsiteX109" fmla="*/ 1284224 w 1359639"/>
                                                                                          <a:gd name="connsiteY109" fmla="*/ 2790827 h 3034422"/>
                                                                                          <a:gd name="connsiteX110" fmla="*/ 1355232 w 1359639"/>
                                                                                          <a:gd name="connsiteY110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639"/>
                                                                                          <a:gd name="connsiteY56" fmla="*/ 315402 h 3034422"/>
                                                                                          <a:gd name="connsiteX57" fmla="*/ 949272 w 1359639"/>
                                                                                          <a:gd name="connsiteY57" fmla="*/ 376527 h 3034422"/>
                                                                                          <a:gd name="connsiteX58" fmla="*/ 1034839 w 1359639"/>
                                                                                          <a:gd name="connsiteY58" fmla="*/ 500671 h 3034422"/>
                                                                                          <a:gd name="connsiteX59" fmla="*/ 1137559 w 1359639"/>
                                                                                          <a:gd name="connsiteY59" fmla="*/ 636941 h 3034422"/>
                                                                                          <a:gd name="connsiteX60" fmla="*/ 1187522 w 1359639"/>
                                                                                          <a:gd name="connsiteY60" fmla="*/ 688392 h 3034422"/>
                                                                                          <a:gd name="connsiteX61" fmla="*/ 1223269 w 1359639"/>
                                                                                          <a:gd name="connsiteY61" fmla="*/ 778483 h 3034422"/>
                                                                                          <a:gd name="connsiteX62" fmla="*/ 1213565 w 1359639"/>
                                                                                          <a:gd name="connsiteY62" fmla="*/ 941202 h 3034422"/>
                                                                                          <a:gd name="connsiteX63" fmla="*/ 1219915 w 1359639"/>
                                                                                          <a:gd name="connsiteY63" fmla="*/ 1055502 h 3034422"/>
                                                                                          <a:gd name="connsiteX64" fmla="*/ 1207215 w 1359639"/>
                                                                                          <a:gd name="connsiteY64" fmla="*/ 1093602 h 3034422"/>
                                                                                          <a:gd name="connsiteX65" fmla="*/ 1004015 w 1359639"/>
                                                                                          <a:gd name="connsiteY65" fmla="*/ 1119002 h 3034422"/>
                                                                                          <a:gd name="connsiteX66" fmla="*/ 902415 w 1359639"/>
                                                                                          <a:gd name="connsiteY66" fmla="*/ 1119002 h 3034422"/>
                                                                                          <a:gd name="connsiteX67" fmla="*/ 794465 w 1359639"/>
                                                                                          <a:gd name="connsiteY67" fmla="*/ 1119002 h 3034422"/>
                                                                                          <a:gd name="connsiteX68" fmla="*/ 737315 w 1359639"/>
                                                                                          <a:gd name="connsiteY68" fmla="*/ 1138052 h 3034422"/>
                                                                                          <a:gd name="connsiteX69" fmla="*/ 724615 w 1359639"/>
                                                                                          <a:gd name="connsiteY69" fmla="*/ 1188852 h 3034422"/>
                                                                                          <a:gd name="connsiteX70" fmla="*/ 724615 w 1359639"/>
                                                                                          <a:gd name="connsiteY70" fmla="*/ 1252352 h 3034422"/>
                                                                                          <a:gd name="connsiteX71" fmla="*/ 724615 w 1359639"/>
                                                                                          <a:gd name="connsiteY71" fmla="*/ 1328552 h 3034422"/>
                                                                                          <a:gd name="connsiteX72" fmla="*/ 743665 w 1359639"/>
                                                                                          <a:gd name="connsiteY72" fmla="*/ 1385702 h 3034422"/>
                                                                                          <a:gd name="connsiteX73" fmla="*/ 756365 w 1359639"/>
                                                                                          <a:gd name="connsiteY73" fmla="*/ 1411102 h 3034422"/>
                                                                                          <a:gd name="connsiteX74" fmla="*/ 767211 w 1359639"/>
                                                                                          <a:gd name="connsiteY74" fmla="*/ 1430152 h 3034422"/>
                                                                                          <a:gd name="connsiteX75" fmla="*/ 770778 w 1359639"/>
                                                                                          <a:gd name="connsiteY75" fmla="*/ 1444439 h 3034422"/>
                                                                                          <a:gd name="connsiteX76" fmla="*/ 759005 w 1359639"/>
                                                                                          <a:gd name="connsiteY76" fmla="*/ 1446027 h 3034422"/>
                                                                                          <a:gd name="connsiteX77" fmla="*/ 759361 w 1359639"/>
                                                                                          <a:gd name="connsiteY77" fmla="*/ 1455552 h 3034422"/>
                                                                                          <a:gd name="connsiteX78" fmla="*/ 769065 w 1359639"/>
                                                                                          <a:gd name="connsiteY78" fmla="*/ 1480952 h 3034422"/>
                                                                                          <a:gd name="connsiteX79" fmla="*/ 769065 w 1359639"/>
                                                                                          <a:gd name="connsiteY79" fmla="*/ 1480952 h 3034422"/>
                                                                                          <a:gd name="connsiteX80" fmla="*/ 769065 w 1359639"/>
                                                                                          <a:gd name="connsiteY80" fmla="*/ 1519052 h 3034422"/>
                                                                                          <a:gd name="connsiteX81" fmla="*/ 686515 w 1359639"/>
                                                                                          <a:gd name="connsiteY81" fmla="*/ 1480952 h 3034422"/>
                                                                                          <a:gd name="connsiteX82" fmla="*/ 591265 w 1359639"/>
                                                                                          <a:gd name="connsiteY82" fmla="*/ 1531752 h 3034422"/>
                                                                                          <a:gd name="connsiteX83" fmla="*/ 483315 w 1359639"/>
                                                                                          <a:gd name="connsiteY83" fmla="*/ 1690502 h 3034422"/>
                                                                                          <a:gd name="connsiteX84" fmla="*/ 476965 w 1359639"/>
                                                                                          <a:gd name="connsiteY84" fmla="*/ 1804802 h 3034422"/>
                                                                                          <a:gd name="connsiteX85" fmla="*/ 502365 w 1359639"/>
                                                                                          <a:gd name="connsiteY85" fmla="*/ 1925452 h 3034422"/>
                                                                                          <a:gd name="connsiteX86" fmla="*/ 502365 w 1359639"/>
                                                                                          <a:gd name="connsiteY86" fmla="*/ 2065152 h 3034422"/>
                                                                                          <a:gd name="connsiteX87" fmla="*/ 502365 w 1359639"/>
                                                                                          <a:gd name="connsiteY87" fmla="*/ 2242952 h 3034422"/>
                                                                                          <a:gd name="connsiteX88" fmla="*/ 502365 w 1359639"/>
                                                                                          <a:gd name="connsiteY88" fmla="*/ 2401702 h 3034422"/>
                                                                                          <a:gd name="connsiteX89" fmla="*/ 502365 w 1359639"/>
                                                                                          <a:gd name="connsiteY89" fmla="*/ 2535052 h 3034422"/>
                                                                                          <a:gd name="connsiteX90" fmla="*/ 515065 w 1359639"/>
                                                                                          <a:gd name="connsiteY90" fmla="*/ 2623952 h 3034422"/>
                                                                                          <a:gd name="connsiteX91" fmla="*/ 584915 w 1359639"/>
                                                                                          <a:gd name="connsiteY91" fmla="*/ 2636652 h 3034422"/>
                                                                                          <a:gd name="connsiteX92" fmla="*/ 661115 w 1359639"/>
                                                                                          <a:gd name="connsiteY92" fmla="*/ 2611252 h 3034422"/>
                                                                                          <a:gd name="connsiteX93" fmla="*/ 699215 w 1359639"/>
                                                                                          <a:gd name="connsiteY93" fmla="*/ 2560452 h 3034422"/>
                                                                                          <a:gd name="connsiteX94" fmla="*/ 712153 w 1359639"/>
                                                                                          <a:gd name="connsiteY94" fmla="*/ 2547752 h 3034422"/>
                                                                                          <a:gd name="connsiteX95" fmla="*/ 765267 w 1359639"/>
                                                                                          <a:gd name="connsiteY95" fmla="*/ 2577651 h 3034422"/>
                                                                                          <a:gd name="connsiteX96" fmla="*/ 817242 w 1359639"/>
                                                                                          <a:gd name="connsiteY96" fmla="*/ 2604699 h 3034422"/>
                                                                                          <a:gd name="connsiteX97" fmla="*/ 824216 w 1359639"/>
                                                                                          <a:gd name="connsiteY97" fmla="*/ 2611062 h 3034422"/>
                                                                                          <a:gd name="connsiteX98" fmla="*/ 832565 w 1359639"/>
                                                                                          <a:gd name="connsiteY98" fmla="*/ 2592202 h 3034422"/>
                                                                                          <a:gd name="connsiteX99" fmla="*/ 837729 w 1359639"/>
                                                                                          <a:gd name="connsiteY99" fmla="*/ 2580841 h 3034422"/>
                                                                                          <a:gd name="connsiteX100" fmla="*/ 889879 w 1359639"/>
                                                                                          <a:gd name="connsiteY100" fmla="*/ 2601482 h 3034422"/>
                                                                                          <a:gd name="connsiteX101" fmla="*/ 1017817 w 1359639"/>
                                                                                          <a:gd name="connsiteY101" fmla="*/ 2694564 h 3034422"/>
                                                                                          <a:gd name="connsiteX102" fmla="*/ 1051294 w 1359639"/>
                                                                                          <a:gd name="connsiteY102" fmla="*/ 2714780 h 3034422"/>
                                                                                          <a:gd name="connsiteX103" fmla="*/ 1041684 w 1359639"/>
                                                                                          <a:gd name="connsiteY103" fmla="*/ 2663512 h 3034422"/>
                                                                                          <a:gd name="connsiteX104" fmla="*/ 1023065 w 1359639"/>
                                                                                          <a:gd name="connsiteY104" fmla="*/ 2623952 h 3034422"/>
                                                                                          <a:gd name="connsiteX105" fmla="*/ 1024311 w 1359639"/>
                                                                                          <a:gd name="connsiteY105" fmla="*/ 2610086 h 3034422"/>
                                                                                          <a:gd name="connsiteX106" fmla="*/ 1067093 w 1359639"/>
                                                                                          <a:gd name="connsiteY106" fmla="*/ 2616823 h 3034422"/>
                                                                                          <a:gd name="connsiteX107" fmla="*/ 1164990 w 1359639"/>
                                                                                          <a:gd name="connsiteY107" fmla="*/ 2659153 h 3034422"/>
                                                                                          <a:gd name="connsiteX108" fmla="*/ 1242691 w 1359639"/>
                                                                                          <a:gd name="connsiteY108" fmla="*/ 2712649 h 3034422"/>
                                                                                          <a:gd name="connsiteX109" fmla="*/ 1284224 w 1359639"/>
                                                                                          <a:gd name="connsiteY109" fmla="*/ 2790827 h 3034422"/>
                                                                                          <a:gd name="connsiteX110" fmla="*/ 1355232 w 1359639"/>
                                                                                          <a:gd name="connsiteY110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639"/>
                                                                                          <a:gd name="connsiteY56" fmla="*/ 315402 h 3034422"/>
                                                                                          <a:gd name="connsiteX57" fmla="*/ 949272 w 1359639"/>
                                                                                          <a:gd name="connsiteY57" fmla="*/ 376527 h 3034422"/>
                                                                                          <a:gd name="connsiteX58" fmla="*/ 1034839 w 1359639"/>
                                                                                          <a:gd name="connsiteY58" fmla="*/ 500671 h 3034422"/>
                                                                                          <a:gd name="connsiteX59" fmla="*/ 1137559 w 1359639"/>
                                                                                          <a:gd name="connsiteY59" fmla="*/ 636941 h 3034422"/>
                                                                                          <a:gd name="connsiteX60" fmla="*/ 1180244 w 1359639"/>
                                                                                          <a:gd name="connsiteY60" fmla="*/ 688392 h 3034422"/>
                                                                                          <a:gd name="connsiteX61" fmla="*/ 1223269 w 1359639"/>
                                                                                          <a:gd name="connsiteY61" fmla="*/ 778483 h 3034422"/>
                                                                                          <a:gd name="connsiteX62" fmla="*/ 1213565 w 1359639"/>
                                                                                          <a:gd name="connsiteY62" fmla="*/ 941202 h 3034422"/>
                                                                                          <a:gd name="connsiteX63" fmla="*/ 1219915 w 1359639"/>
                                                                                          <a:gd name="connsiteY63" fmla="*/ 1055502 h 3034422"/>
                                                                                          <a:gd name="connsiteX64" fmla="*/ 1207215 w 1359639"/>
                                                                                          <a:gd name="connsiteY64" fmla="*/ 1093602 h 3034422"/>
                                                                                          <a:gd name="connsiteX65" fmla="*/ 1004015 w 1359639"/>
                                                                                          <a:gd name="connsiteY65" fmla="*/ 1119002 h 3034422"/>
                                                                                          <a:gd name="connsiteX66" fmla="*/ 902415 w 1359639"/>
                                                                                          <a:gd name="connsiteY66" fmla="*/ 1119002 h 3034422"/>
                                                                                          <a:gd name="connsiteX67" fmla="*/ 794465 w 1359639"/>
                                                                                          <a:gd name="connsiteY67" fmla="*/ 1119002 h 3034422"/>
                                                                                          <a:gd name="connsiteX68" fmla="*/ 737315 w 1359639"/>
                                                                                          <a:gd name="connsiteY68" fmla="*/ 1138052 h 3034422"/>
                                                                                          <a:gd name="connsiteX69" fmla="*/ 724615 w 1359639"/>
                                                                                          <a:gd name="connsiteY69" fmla="*/ 1188852 h 3034422"/>
                                                                                          <a:gd name="connsiteX70" fmla="*/ 724615 w 1359639"/>
                                                                                          <a:gd name="connsiteY70" fmla="*/ 1252352 h 3034422"/>
                                                                                          <a:gd name="connsiteX71" fmla="*/ 724615 w 1359639"/>
                                                                                          <a:gd name="connsiteY71" fmla="*/ 1328552 h 3034422"/>
                                                                                          <a:gd name="connsiteX72" fmla="*/ 743665 w 1359639"/>
                                                                                          <a:gd name="connsiteY72" fmla="*/ 1385702 h 3034422"/>
                                                                                          <a:gd name="connsiteX73" fmla="*/ 756365 w 1359639"/>
                                                                                          <a:gd name="connsiteY73" fmla="*/ 1411102 h 3034422"/>
                                                                                          <a:gd name="connsiteX74" fmla="*/ 767211 w 1359639"/>
                                                                                          <a:gd name="connsiteY74" fmla="*/ 1430152 h 3034422"/>
                                                                                          <a:gd name="connsiteX75" fmla="*/ 770778 w 1359639"/>
                                                                                          <a:gd name="connsiteY75" fmla="*/ 1444439 h 3034422"/>
                                                                                          <a:gd name="connsiteX76" fmla="*/ 759005 w 1359639"/>
                                                                                          <a:gd name="connsiteY76" fmla="*/ 1446027 h 3034422"/>
                                                                                          <a:gd name="connsiteX77" fmla="*/ 759361 w 1359639"/>
                                                                                          <a:gd name="connsiteY77" fmla="*/ 1455552 h 3034422"/>
                                                                                          <a:gd name="connsiteX78" fmla="*/ 769065 w 1359639"/>
                                                                                          <a:gd name="connsiteY78" fmla="*/ 1480952 h 3034422"/>
                                                                                          <a:gd name="connsiteX79" fmla="*/ 769065 w 1359639"/>
                                                                                          <a:gd name="connsiteY79" fmla="*/ 1480952 h 3034422"/>
                                                                                          <a:gd name="connsiteX80" fmla="*/ 769065 w 1359639"/>
                                                                                          <a:gd name="connsiteY80" fmla="*/ 1519052 h 3034422"/>
                                                                                          <a:gd name="connsiteX81" fmla="*/ 686515 w 1359639"/>
                                                                                          <a:gd name="connsiteY81" fmla="*/ 1480952 h 3034422"/>
                                                                                          <a:gd name="connsiteX82" fmla="*/ 591265 w 1359639"/>
                                                                                          <a:gd name="connsiteY82" fmla="*/ 1531752 h 3034422"/>
                                                                                          <a:gd name="connsiteX83" fmla="*/ 483315 w 1359639"/>
                                                                                          <a:gd name="connsiteY83" fmla="*/ 1690502 h 3034422"/>
                                                                                          <a:gd name="connsiteX84" fmla="*/ 476965 w 1359639"/>
                                                                                          <a:gd name="connsiteY84" fmla="*/ 1804802 h 3034422"/>
                                                                                          <a:gd name="connsiteX85" fmla="*/ 502365 w 1359639"/>
                                                                                          <a:gd name="connsiteY85" fmla="*/ 1925452 h 3034422"/>
                                                                                          <a:gd name="connsiteX86" fmla="*/ 502365 w 1359639"/>
                                                                                          <a:gd name="connsiteY86" fmla="*/ 2065152 h 3034422"/>
                                                                                          <a:gd name="connsiteX87" fmla="*/ 502365 w 1359639"/>
                                                                                          <a:gd name="connsiteY87" fmla="*/ 2242952 h 3034422"/>
                                                                                          <a:gd name="connsiteX88" fmla="*/ 502365 w 1359639"/>
                                                                                          <a:gd name="connsiteY88" fmla="*/ 2401702 h 3034422"/>
                                                                                          <a:gd name="connsiteX89" fmla="*/ 502365 w 1359639"/>
                                                                                          <a:gd name="connsiteY89" fmla="*/ 2535052 h 3034422"/>
                                                                                          <a:gd name="connsiteX90" fmla="*/ 515065 w 1359639"/>
                                                                                          <a:gd name="connsiteY90" fmla="*/ 2623952 h 3034422"/>
                                                                                          <a:gd name="connsiteX91" fmla="*/ 584915 w 1359639"/>
                                                                                          <a:gd name="connsiteY91" fmla="*/ 2636652 h 3034422"/>
                                                                                          <a:gd name="connsiteX92" fmla="*/ 661115 w 1359639"/>
                                                                                          <a:gd name="connsiteY92" fmla="*/ 2611252 h 3034422"/>
                                                                                          <a:gd name="connsiteX93" fmla="*/ 699215 w 1359639"/>
                                                                                          <a:gd name="connsiteY93" fmla="*/ 2560452 h 3034422"/>
                                                                                          <a:gd name="connsiteX94" fmla="*/ 712153 w 1359639"/>
                                                                                          <a:gd name="connsiteY94" fmla="*/ 2547752 h 3034422"/>
                                                                                          <a:gd name="connsiteX95" fmla="*/ 765267 w 1359639"/>
                                                                                          <a:gd name="connsiteY95" fmla="*/ 2577651 h 3034422"/>
                                                                                          <a:gd name="connsiteX96" fmla="*/ 817242 w 1359639"/>
                                                                                          <a:gd name="connsiteY96" fmla="*/ 2604699 h 3034422"/>
                                                                                          <a:gd name="connsiteX97" fmla="*/ 824216 w 1359639"/>
                                                                                          <a:gd name="connsiteY97" fmla="*/ 2611062 h 3034422"/>
                                                                                          <a:gd name="connsiteX98" fmla="*/ 832565 w 1359639"/>
                                                                                          <a:gd name="connsiteY98" fmla="*/ 2592202 h 3034422"/>
                                                                                          <a:gd name="connsiteX99" fmla="*/ 837729 w 1359639"/>
                                                                                          <a:gd name="connsiteY99" fmla="*/ 2580841 h 3034422"/>
                                                                                          <a:gd name="connsiteX100" fmla="*/ 889879 w 1359639"/>
                                                                                          <a:gd name="connsiteY100" fmla="*/ 2601482 h 3034422"/>
                                                                                          <a:gd name="connsiteX101" fmla="*/ 1017817 w 1359639"/>
                                                                                          <a:gd name="connsiteY101" fmla="*/ 2694564 h 3034422"/>
                                                                                          <a:gd name="connsiteX102" fmla="*/ 1051294 w 1359639"/>
                                                                                          <a:gd name="connsiteY102" fmla="*/ 2714780 h 3034422"/>
                                                                                          <a:gd name="connsiteX103" fmla="*/ 1041684 w 1359639"/>
                                                                                          <a:gd name="connsiteY103" fmla="*/ 2663512 h 3034422"/>
                                                                                          <a:gd name="connsiteX104" fmla="*/ 1023065 w 1359639"/>
                                                                                          <a:gd name="connsiteY104" fmla="*/ 2623952 h 3034422"/>
                                                                                          <a:gd name="connsiteX105" fmla="*/ 1024311 w 1359639"/>
                                                                                          <a:gd name="connsiteY105" fmla="*/ 2610086 h 3034422"/>
                                                                                          <a:gd name="connsiteX106" fmla="*/ 1067093 w 1359639"/>
                                                                                          <a:gd name="connsiteY106" fmla="*/ 2616823 h 3034422"/>
                                                                                          <a:gd name="connsiteX107" fmla="*/ 1164990 w 1359639"/>
                                                                                          <a:gd name="connsiteY107" fmla="*/ 2659153 h 3034422"/>
                                                                                          <a:gd name="connsiteX108" fmla="*/ 1242691 w 1359639"/>
                                                                                          <a:gd name="connsiteY108" fmla="*/ 2712649 h 3034422"/>
                                                                                          <a:gd name="connsiteX109" fmla="*/ 1284224 w 1359639"/>
                                                                                          <a:gd name="connsiteY109" fmla="*/ 2790827 h 3034422"/>
                                                                                          <a:gd name="connsiteX110" fmla="*/ 1355232 w 1359639"/>
                                                                                          <a:gd name="connsiteY110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639"/>
                                                                                          <a:gd name="connsiteY56" fmla="*/ 315402 h 3034422"/>
                                                                                          <a:gd name="connsiteX57" fmla="*/ 949272 w 1359639"/>
                                                                                          <a:gd name="connsiteY57" fmla="*/ 376527 h 3034422"/>
                                                                                          <a:gd name="connsiteX58" fmla="*/ 1034839 w 1359639"/>
                                                                                          <a:gd name="connsiteY58" fmla="*/ 500671 h 3034422"/>
                                                                                          <a:gd name="connsiteX59" fmla="*/ 1137559 w 1359639"/>
                                                                                          <a:gd name="connsiteY59" fmla="*/ 636941 h 3034422"/>
                                                                                          <a:gd name="connsiteX60" fmla="*/ 1180244 w 1359639"/>
                                                                                          <a:gd name="connsiteY60" fmla="*/ 688392 h 3034422"/>
                                                                                          <a:gd name="connsiteX61" fmla="*/ 1223269 w 1359639"/>
                                                                                          <a:gd name="connsiteY61" fmla="*/ 759433 h 3034422"/>
                                                                                          <a:gd name="connsiteX62" fmla="*/ 1213565 w 1359639"/>
                                                                                          <a:gd name="connsiteY62" fmla="*/ 941202 h 3034422"/>
                                                                                          <a:gd name="connsiteX63" fmla="*/ 1219915 w 1359639"/>
                                                                                          <a:gd name="connsiteY63" fmla="*/ 1055502 h 3034422"/>
                                                                                          <a:gd name="connsiteX64" fmla="*/ 1207215 w 1359639"/>
                                                                                          <a:gd name="connsiteY64" fmla="*/ 1093602 h 3034422"/>
                                                                                          <a:gd name="connsiteX65" fmla="*/ 1004015 w 1359639"/>
                                                                                          <a:gd name="connsiteY65" fmla="*/ 1119002 h 3034422"/>
                                                                                          <a:gd name="connsiteX66" fmla="*/ 902415 w 1359639"/>
                                                                                          <a:gd name="connsiteY66" fmla="*/ 1119002 h 3034422"/>
                                                                                          <a:gd name="connsiteX67" fmla="*/ 794465 w 1359639"/>
                                                                                          <a:gd name="connsiteY67" fmla="*/ 1119002 h 3034422"/>
                                                                                          <a:gd name="connsiteX68" fmla="*/ 737315 w 1359639"/>
                                                                                          <a:gd name="connsiteY68" fmla="*/ 1138052 h 3034422"/>
                                                                                          <a:gd name="connsiteX69" fmla="*/ 724615 w 1359639"/>
                                                                                          <a:gd name="connsiteY69" fmla="*/ 1188852 h 3034422"/>
                                                                                          <a:gd name="connsiteX70" fmla="*/ 724615 w 1359639"/>
                                                                                          <a:gd name="connsiteY70" fmla="*/ 1252352 h 3034422"/>
                                                                                          <a:gd name="connsiteX71" fmla="*/ 724615 w 1359639"/>
                                                                                          <a:gd name="connsiteY71" fmla="*/ 1328552 h 3034422"/>
                                                                                          <a:gd name="connsiteX72" fmla="*/ 743665 w 1359639"/>
                                                                                          <a:gd name="connsiteY72" fmla="*/ 1385702 h 3034422"/>
                                                                                          <a:gd name="connsiteX73" fmla="*/ 756365 w 1359639"/>
                                                                                          <a:gd name="connsiteY73" fmla="*/ 1411102 h 3034422"/>
                                                                                          <a:gd name="connsiteX74" fmla="*/ 767211 w 1359639"/>
                                                                                          <a:gd name="connsiteY74" fmla="*/ 1430152 h 3034422"/>
                                                                                          <a:gd name="connsiteX75" fmla="*/ 770778 w 1359639"/>
                                                                                          <a:gd name="connsiteY75" fmla="*/ 1444439 h 3034422"/>
                                                                                          <a:gd name="connsiteX76" fmla="*/ 759005 w 1359639"/>
                                                                                          <a:gd name="connsiteY76" fmla="*/ 1446027 h 3034422"/>
                                                                                          <a:gd name="connsiteX77" fmla="*/ 759361 w 1359639"/>
                                                                                          <a:gd name="connsiteY77" fmla="*/ 1455552 h 3034422"/>
                                                                                          <a:gd name="connsiteX78" fmla="*/ 769065 w 1359639"/>
                                                                                          <a:gd name="connsiteY78" fmla="*/ 1480952 h 3034422"/>
                                                                                          <a:gd name="connsiteX79" fmla="*/ 769065 w 1359639"/>
                                                                                          <a:gd name="connsiteY79" fmla="*/ 1480952 h 3034422"/>
                                                                                          <a:gd name="connsiteX80" fmla="*/ 769065 w 1359639"/>
                                                                                          <a:gd name="connsiteY80" fmla="*/ 1519052 h 3034422"/>
                                                                                          <a:gd name="connsiteX81" fmla="*/ 686515 w 1359639"/>
                                                                                          <a:gd name="connsiteY81" fmla="*/ 1480952 h 3034422"/>
                                                                                          <a:gd name="connsiteX82" fmla="*/ 591265 w 1359639"/>
                                                                                          <a:gd name="connsiteY82" fmla="*/ 1531752 h 3034422"/>
                                                                                          <a:gd name="connsiteX83" fmla="*/ 483315 w 1359639"/>
                                                                                          <a:gd name="connsiteY83" fmla="*/ 1690502 h 3034422"/>
                                                                                          <a:gd name="connsiteX84" fmla="*/ 476965 w 1359639"/>
                                                                                          <a:gd name="connsiteY84" fmla="*/ 1804802 h 3034422"/>
                                                                                          <a:gd name="connsiteX85" fmla="*/ 502365 w 1359639"/>
                                                                                          <a:gd name="connsiteY85" fmla="*/ 1925452 h 3034422"/>
                                                                                          <a:gd name="connsiteX86" fmla="*/ 502365 w 1359639"/>
                                                                                          <a:gd name="connsiteY86" fmla="*/ 2065152 h 3034422"/>
                                                                                          <a:gd name="connsiteX87" fmla="*/ 502365 w 1359639"/>
                                                                                          <a:gd name="connsiteY87" fmla="*/ 2242952 h 3034422"/>
                                                                                          <a:gd name="connsiteX88" fmla="*/ 502365 w 1359639"/>
                                                                                          <a:gd name="connsiteY88" fmla="*/ 2401702 h 3034422"/>
                                                                                          <a:gd name="connsiteX89" fmla="*/ 502365 w 1359639"/>
                                                                                          <a:gd name="connsiteY89" fmla="*/ 2535052 h 3034422"/>
                                                                                          <a:gd name="connsiteX90" fmla="*/ 515065 w 1359639"/>
                                                                                          <a:gd name="connsiteY90" fmla="*/ 2623952 h 3034422"/>
                                                                                          <a:gd name="connsiteX91" fmla="*/ 584915 w 1359639"/>
                                                                                          <a:gd name="connsiteY91" fmla="*/ 2636652 h 3034422"/>
                                                                                          <a:gd name="connsiteX92" fmla="*/ 661115 w 1359639"/>
                                                                                          <a:gd name="connsiteY92" fmla="*/ 2611252 h 3034422"/>
                                                                                          <a:gd name="connsiteX93" fmla="*/ 699215 w 1359639"/>
                                                                                          <a:gd name="connsiteY93" fmla="*/ 2560452 h 3034422"/>
                                                                                          <a:gd name="connsiteX94" fmla="*/ 712153 w 1359639"/>
                                                                                          <a:gd name="connsiteY94" fmla="*/ 2547752 h 3034422"/>
                                                                                          <a:gd name="connsiteX95" fmla="*/ 765267 w 1359639"/>
                                                                                          <a:gd name="connsiteY95" fmla="*/ 2577651 h 3034422"/>
                                                                                          <a:gd name="connsiteX96" fmla="*/ 817242 w 1359639"/>
                                                                                          <a:gd name="connsiteY96" fmla="*/ 2604699 h 3034422"/>
                                                                                          <a:gd name="connsiteX97" fmla="*/ 824216 w 1359639"/>
                                                                                          <a:gd name="connsiteY97" fmla="*/ 2611062 h 3034422"/>
                                                                                          <a:gd name="connsiteX98" fmla="*/ 832565 w 1359639"/>
                                                                                          <a:gd name="connsiteY98" fmla="*/ 2592202 h 3034422"/>
                                                                                          <a:gd name="connsiteX99" fmla="*/ 837729 w 1359639"/>
                                                                                          <a:gd name="connsiteY99" fmla="*/ 2580841 h 3034422"/>
                                                                                          <a:gd name="connsiteX100" fmla="*/ 889879 w 1359639"/>
                                                                                          <a:gd name="connsiteY100" fmla="*/ 2601482 h 3034422"/>
                                                                                          <a:gd name="connsiteX101" fmla="*/ 1017817 w 1359639"/>
                                                                                          <a:gd name="connsiteY101" fmla="*/ 2694564 h 3034422"/>
                                                                                          <a:gd name="connsiteX102" fmla="*/ 1051294 w 1359639"/>
                                                                                          <a:gd name="connsiteY102" fmla="*/ 2714780 h 3034422"/>
                                                                                          <a:gd name="connsiteX103" fmla="*/ 1041684 w 1359639"/>
                                                                                          <a:gd name="connsiteY103" fmla="*/ 2663512 h 3034422"/>
                                                                                          <a:gd name="connsiteX104" fmla="*/ 1023065 w 1359639"/>
                                                                                          <a:gd name="connsiteY104" fmla="*/ 2623952 h 3034422"/>
                                                                                          <a:gd name="connsiteX105" fmla="*/ 1024311 w 1359639"/>
                                                                                          <a:gd name="connsiteY105" fmla="*/ 2610086 h 3034422"/>
                                                                                          <a:gd name="connsiteX106" fmla="*/ 1067093 w 1359639"/>
                                                                                          <a:gd name="connsiteY106" fmla="*/ 2616823 h 3034422"/>
                                                                                          <a:gd name="connsiteX107" fmla="*/ 1164990 w 1359639"/>
                                                                                          <a:gd name="connsiteY107" fmla="*/ 2659153 h 3034422"/>
                                                                                          <a:gd name="connsiteX108" fmla="*/ 1242691 w 1359639"/>
                                                                                          <a:gd name="connsiteY108" fmla="*/ 2712649 h 3034422"/>
                                                                                          <a:gd name="connsiteX109" fmla="*/ 1284224 w 1359639"/>
                                                                                          <a:gd name="connsiteY109" fmla="*/ 2790827 h 3034422"/>
                                                                                          <a:gd name="connsiteX110" fmla="*/ 1355232 w 1359639"/>
                                                                                          <a:gd name="connsiteY110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639"/>
                                                                                          <a:gd name="connsiteY56" fmla="*/ 315402 h 3034422"/>
                                                                                          <a:gd name="connsiteX57" fmla="*/ 949272 w 1359639"/>
                                                                                          <a:gd name="connsiteY57" fmla="*/ 376527 h 3034422"/>
                                                                                          <a:gd name="connsiteX58" fmla="*/ 1034839 w 1359639"/>
                                                                                          <a:gd name="connsiteY58" fmla="*/ 500671 h 3034422"/>
                                                                                          <a:gd name="connsiteX59" fmla="*/ 1137559 w 1359639"/>
                                                                                          <a:gd name="connsiteY59" fmla="*/ 636941 h 3034422"/>
                                                                                          <a:gd name="connsiteX60" fmla="*/ 1180244 w 1359639"/>
                                                                                          <a:gd name="connsiteY60" fmla="*/ 688392 h 3034422"/>
                                                                                          <a:gd name="connsiteX61" fmla="*/ 1223269 w 1359639"/>
                                                                                          <a:gd name="connsiteY61" fmla="*/ 759433 h 3034422"/>
                                                                                          <a:gd name="connsiteX62" fmla="*/ 1213565 w 1359639"/>
                                                                                          <a:gd name="connsiteY62" fmla="*/ 941202 h 3034422"/>
                                                                                          <a:gd name="connsiteX63" fmla="*/ 1219915 w 1359639"/>
                                                                                          <a:gd name="connsiteY63" fmla="*/ 1055502 h 3034422"/>
                                                                                          <a:gd name="connsiteX64" fmla="*/ 1207215 w 1359639"/>
                                                                                          <a:gd name="connsiteY64" fmla="*/ 1093602 h 3034422"/>
                                                                                          <a:gd name="connsiteX65" fmla="*/ 1004015 w 1359639"/>
                                                                                          <a:gd name="connsiteY65" fmla="*/ 1119002 h 3034422"/>
                                                                                          <a:gd name="connsiteX66" fmla="*/ 902415 w 1359639"/>
                                                                                          <a:gd name="connsiteY66" fmla="*/ 1119002 h 3034422"/>
                                                                                          <a:gd name="connsiteX67" fmla="*/ 794465 w 1359639"/>
                                                                                          <a:gd name="connsiteY67" fmla="*/ 1119002 h 3034422"/>
                                                                                          <a:gd name="connsiteX68" fmla="*/ 737315 w 1359639"/>
                                                                                          <a:gd name="connsiteY68" fmla="*/ 1138052 h 3034422"/>
                                                                                          <a:gd name="connsiteX69" fmla="*/ 724615 w 1359639"/>
                                                                                          <a:gd name="connsiteY69" fmla="*/ 1188852 h 3034422"/>
                                                                                          <a:gd name="connsiteX70" fmla="*/ 724615 w 1359639"/>
                                                                                          <a:gd name="connsiteY70" fmla="*/ 1252352 h 3034422"/>
                                                                                          <a:gd name="connsiteX71" fmla="*/ 724615 w 1359639"/>
                                                                                          <a:gd name="connsiteY71" fmla="*/ 1328552 h 3034422"/>
                                                                                          <a:gd name="connsiteX72" fmla="*/ 743665 w 1359639"/>
                                                                                          <a:gd name="connsiteY72" fmla="*/ 1385702 h 3034422"/>
                                                                                          <a:gd name="connsiteX73" fmla="*/ 756365 w 1359639"/>
                                                                                          <a:gd name="connsiteY73" fmla="*/ 1411102 h 3034422"/>
                                                                                          <a:gd name="connsiteX74" fmla="*/ 767211 w 1359639"/>
                                                                                          <a:gd name="connsiteY74" fmla="*/ 1430152 h 3034422"/>
                                                                                          <a:gd name="connsiteX75" fmla="*/ 770778 w 1359639"/>
                                                                                          <a:gd name="connsiteY75" fmla="*/ 1444439 h 3034422"/>
                                                                                          <a:gd name="connsiteX76" fmla="*/ 759005 w 1359639"/>
                                                                                          <a:gd name="connsiteY76" fmla="*/ 1446027 h 3034422"/>
                                                                                          <a:gd name="connsiteX77" fmla="*/ 759361 w 1359639"/>
                                                                                          <a:gd name="connsiteY77" fmla="*/ 1455552 h 3034422"/>
                                                                                          <a:gd name="connsiteX78" fmla="*/ 769065 w 1359639"/>
                                                                                          <a:gd name="connsiteY78" fmla="*/ 1480952 h 3034422"/>
                                                                                          <a:gd name="connsiteX79" fmla="*/ 769065 w 1359639"/>
                                                                                          <a:gd name="connsiteY79" fmla="*/ 1480952 h 3034422"/>
                                                                                          <a:gd name="connsiteX80" fmla="*/ 769065 w 1359639"/>
                                                                                          <a:gd name="connsiteY80" fmla="*/ 1519052 h 3034422"/>
                                                                                          <a:gd name="connsiteX81" fmla="*/ 686515 w 1359639"/>
                                                                                          <a:gd name="connsiteY81" fmla="*/ 1480952 h 3034422"/>
                                                                                          <a:gd name="connsiteX82" fmla="*/ 591265 w 1359639"/>
                                                                                          <a:gd name="connsiteY82" fmla="*/ 1531752 h 3034422"/>
                                                                                          <a:gd name="connsiteX83" fmla="*/ 483315 w 1359639"/>
                                                                                          <a:gd name="connsiteY83" fmla="*/ 1690502 h 3034422"/>
                                                                                          <a:gd name="connsiteX84" fmla="*/ 476965 w 1359639"/>
                                                                                          <a:gd name="connsiteY84" fmla="*/ 1804802 h 3034422"/>
                                                                                          <a:gd name="connsiteX85" fmla="*/ 502365 w 1359639"/>
                                                                                          <a:gd name="connsiteY85" fmla="*/ 1925452 h 3034422"/>
                                                                                          <a:gd name="connsiteX86" fmla="*/ 502365 w 1359639"/>
                                                                                          <a:gd name="connsiteY86" fmla="*/ 2065152 h 3034422"/>
                                                                                          <a:gd name="connsiteX87" fmla="*/ 502365 w 1359639"/>
                                                                                          <a:gd name="connsiteY87" fmla="*/ 2242952 h 3034422"/>
                                                                                          <a:gd name="connsiteX88" fmla="*/ 502365 w 1359639"/>
                                                                                          <a:gd name="connsiteY88" fmla="*/ 2401702 h 3034422"/>
                                                                                          <a:gd name="connsiteX89" fmla="*/ 502365 w 1359639"/>
                                                                                          <a:gd name="connsiteY89" fmla="*/ 2535052 h 3034422"/>
                                                                                          <a:gd name="connsiteX90" fmla="*/ 515065 w 1359639"/>
                                                                                          <a:gd name="connsiteY90" fmla="*/ 2623952 h 3034422"/>
                                                                                          <a:gd name="connsiteX91" fmla="*/ 584915 w 1359639"/>
                                                                                          <a:gd name="connsiteY91" fmla="*/ 2636652 h 3034422"/>
                                                                                          <a:gd name="connsiteX92" fmla="*/ 661115 w 1359639"/>
                                                                                          <a:gd name="connsiteY92" fmla="*/ 2611252 h 3034422"/>
                                                                                          <a:gd name="connsiteX93" fmla="*/ 699215 w 1359639"/>
                                                                                          <a:gd name="connsiteY93" fmla="*/ 2560452 h 3034422"/>
                                                                                          <a:gd name="connsiteX94" fmla="*/ 712153 w 1359639"/>
                                                                                          <a:gd name="connsiteY94" fmla="*/ 2547752 h 3034422"/>
                                                                                          <a:gd name="connsiteX95" fmla="*/ 765267 w 1359639"/>
                                                                                          <a:gd name="connsiteY95" fmla="*/ 2577651 h 3034422"/>
                                                                                          <a:gd name="connsiteX96" fmla="*/ 817242 w 1359639"/>
                                                                                          <a:gd name="connsiteY96" fmla="*/ 2604699 h 3034422"/>
                                                                                          <a:gd name="connsiteX97" fmla="*/ 824216 w 1359639"/>
                                                                                          <a:gd name="connsiteY97" fmla="*/ 2611062 h 3034422"/>
                                                                                          <a:gd name="connsiteX98" fmla="*/ 832565 w 1359639"/>
                                                                                          <a:gd name="connsiteY98" fmla="*/ 2592202 h 3034422"/>
                                                                                          <a:gd name="connsiteX99" fmla="*/ 837729 w 1359639"/>
                                                                                          <a:gd name="connsiteY99" fmla="*/ 2580841 h 3034422"/>
                                                                                          <a:gd name="connsiteX100" fmla="*/ 889879 w 1359639"/>
                                                                                          <a:gd name="connsiteY100" fmla="*/ 2601482 h 3034422"/>
                                                                                          <a:gd name="connsiteX101" fmla="*/ 1017817 w 1359639"/>
                                                                                          <a:gd name="connsiteY101" fmla="*/ 2694564 h 3034422"/>
                                                                                          <a:gd name="connsiteX102" fmla="*/ 1051294 w 1359639"/>
                                                                                          <a:gd name="connsiteY102" fmla="*/ 2714780 h 3034422"/>
                                                                                          <a:gd name="connsiteX103" fmla="*/ 1041684 w 1359639"/>
                                                                                          <a:gd name="connsiteY103" fmla="*/ 2663512 h 3034422"/>
                                                                                          <a:gd name="connsiteX104" fmla="*/ 1023065 w 1359639"/>
                                                                                          <a:gd name="connsiteY104" fmla="*/ 2623952 h 3034422"/>
                                                                                          <a:gd name="connsiteX105" fmla="*/ 1024311 w 1359639"/>
                                                                                          <a:gd name="connsiteY105" fmla="*/ 2610086 h 3034422"/>
                                                                                          <a:gd name="connsiteX106" fmla="*/ 1067093 w 1359639"/>
                                                                                          <a:gd name="connsiteY106" fmla="*/ 2616823 h 3034422"/>
                                                                                          <a:gd name="connsiteX107" fmla="*/ 1164990 w 1359639"/>
                                                                                          <a:gd name="connsiteY107" fmla="*/ 2659153 h 3034422"/>
                                                                                          <a:gd name="connsiteX108" fmla="*/ 1242691 w 1359639"/>
                                                                                          <a:gd name="connsiteY108" fmla="*/ 2712649 h 3034422"/>
                                                                                          <a:gd name="connsiteX109" fmla="*/ 1284224 w 1359639"/>
                                                                                          <a:gd name="connsiteY109" fmla="*/ 2790827 h 3034422"/>
                                                                                          <a:gd name="connsiteX110" fmla="*/ 1355232 w 1359639"/>
                                                                                          <a:gd name="connsiteY110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639"/>
                                                                                          <a:gd name="connsiteY56" fmla="*/ 315402 h 3034422"/>
                                                                                          <a:gd name="connsiteX57" fmla="*/ 949272 w 1359639"/>
                                                                                          <a:gd name="connsiteY57" fmla="*/ 376527 h 3034422"/>
                                                                                          <a:gd name="connsiteX58" fmla="*/ 1034839 w 1359639"/>
                                                                                          <a:gd name="connsiteY58" fmla="*/ 500671 h 3034422"/>
                                                                                          <a:gd name="connsiteX59" fmla="*/ 1137559 w 1359639"/>
                                                                                          <a:gd name="connsiteY59" fmla="*/ 636941 h 3034422"/>
                                                                                          <a:gd name="connsiteX60" fmla="*/ 1206927 w 1359639"/>
                                                                                          <a:gd name="connsiteY60" fmla="*/ 716967 h 3034422"/>
                                                                                          <a:gd name="connsiteX61" fmla="*/ 1223269 w 1359639"/>
                                                                                          <a:gd name="connsiteY61" fmla="*/ 759433 h 3034422"/>
                                                                                          <a:gd name="connsiteX62" fmla="*/ 1213565 w 1359639"/>
                                                                                          <a:gd name="connsiteY62" fmla="*/ 941202 h 3034422"/>
                                                                                          <a:gd name="connsiteX63" fmla="*/ 1219915 w 1359639"/>
                                                                                          <a:gd name="connsiteY63" fmla="*/ 1055502 h 3034422"/>
                                                                                          <a:gd name="connsiteX64" fmla="*/ 1207215 w 1359639"/>
                                                                                          <a:gd name="connsiteY64" fmla="*/ 1093602 h 3034422"/>
                                                                                          <a:gd name="connsiteX65" fmla="*/ 1004015 w 1359639"/>
                                                                                          <a:gd name="connsiteY65" fmla="*/ 1119002 h 3034422"/>
                                                                                          <a:gd name="connsiteX66" fmla="*/ 902415 w 1359639"/>
                                                                                          <a:gd name="connsiteY66" fmla="*/ 1119002 h 3034422"/>
                                                                                          <a:gd name="connsiteX67" fmla="*/ 794465 w 1359639"/>
                                                                                          <a:gd name="connsiteY67" fmla="*/ 1119002 h 3034422"/>
                                                                                          <a:gd name="connsiteX68" fmla="*/ 737315 w 1359639"/>
                                                                                          <a:gd name="connsiteY68" fmla="*/ 1138052 h 3034422"/>
                                                                                          <a:gd name="connsiteX69" fmla="*/ 724615 w 1359639"/>
                                                                                          <a:gd name="connsiteY69" fmla="*/ 1188852 h 3034422"/>
                                                                                          <a:gd name="connsiteX70" fmla="*/ 724615 w 1359639"/>
                                                                                          <a:gd name="connsiteY70" fmla="*/ 1252352 h 3034422"/>
                                                                                          <a:gd name="connsiteX71" fmla="*/ 724615 w 1359639"/>
                                                                                          <a:gd name="connsiteY71" fmla="*/ 1328552 h 3034422"/>
                                                                                          <a:gd name="connsiteX72" fmla="*/ 743665 w 1359639"/>
                                                                                          <a:gd name="connsiteY72" fmla="*/ 1385702 h 3034422"/>
                                                                                          <a:gd name="connsiteX73" fmla="*/ 756365 w 1359639"/>
                                                                                          <a:gd name="connsiteY73" fmla="*/ 1411102 h 3034422"/>
                                                                                          <a:gd name="connsiteX74" fmla="*/ 767211 w 1359639"/>
                                                                                          <a:gd name="connsiteY74" fmla="*/ 1430152 h 3034422"/>
                                                                                          <a:gd name="connsiteX75" fmla="*/ 770778 w 1359639"/>
                                                                                          <a:gd name="connsiteY75" fmla="*/ 1444439 h 3034422"/>
                                                                                          <a:gd name="connsiteX76" fmla="*/ 759005 w 1359639"/>
                                                                                          <a:gd name="connsiteY76" fmla="*/ 1446027 h 3034422"/>
                                                                                          <a:gd name="connsiteX77" fmla="*/ 759361 w 1359639"/>
                                                                                          <a:gd name="connsiteY77" fmla="*/ 1455552 h 3034422"/>
                                                                                          <a:gd name="connsiteX78" fmla="*/ 769065 w 1359639"/>
                                                                                          <a:gd name="connsiteY78" fmla="*/ 1480952 h 3034422"/>
                                                                                          <a:gd name="connsiteX79" fmla="*/ 769065 w 1359639"/>
                                                                                          <a:gd name="connsiteY79" fmla="*/ 1480952 h 3034422"/>
                                                                                          <a:gd name="connsiteX80" fmla="*/ 769065 w 1359639"/>
                                                                                          <a:gd name="connsiteY80" fmla="*/ 1519052 h 3034422"/>
                                                                                          <a:gd name="connsiteX81" fmla="*/ 686515 w 1359639"/>
                                                                                          <a:gd name="connsiteY81" fmla="*/ 1480952 h 3034422"/>
                                                                                          <a:gd name="connsiteX82" fmla="*/ 591265 w 1359639"/>
                                                                                          <a:gd name="connsiteY82" fmla="*/ 1531752 h 3034422"/>
                                                                                          <a:gd name="connsiteX83" fmla="*/ 483315 w 1359639"/>
                                                                                          <a:gd name="connsiteY83" fmla="*/ 1690502 h 3034422"/>
                                                                                          <a:gd name="connsiteX84" fmla="*/ 476965 w 1359639"/>
                                                                                          <a:gd name="connsiteY84" fmla="*/ 1804802 h 3034422"/>
                                                                                          <a:gd name="connsiteX85" fmla="*/ 502365 w 1359639"/>
                                                                                          <a:gd name="connsiteY85" fmla="*/ 1925452 h 3034422"/>
                                                                                          <a:gd name="connsiteX86" fmla="*/ 502365 w 1359639"/>
                                                                                          <a:gd name="connsiteY86" fmla="*/ 2065152 h 3034422"/>
                                                                                          <a:gd name="connsiteX87" fmla="*/ 502365 w 1359639"/>
                                                                                          <a:gd name="connsiteY87" fmla="*/ 2242952 h 3034422"/>
                                                                                          <a:gd name="connsiteX88" fmla="*/ 502365 w 1359639"/>
                                                                                          <a:gd name="connsiteY88" fmla="*/ 2401702 h 3034422"/>
                                                                                          <a:gd name="connsiteX89" fmla="*/ 502365 w 1359639"/>
                                                                                          <a:gd name="connsiteY89" fmla="*/ 2535052 h 3034422"/>
                                                                                          <a:gd name="connsiteX90" fmla="*/ 515065 w 1359639"/>
                                                                                          <a:gd name="connsiteY90" fmla="*/ 2623952 h 3034422"/>
                                                                                          <a:gd name="connsiteX91" fmla="*/ 584915 w 1359639"/>
                                                                                          <a:gd name="connsiteY91" fmla="*/ 2636652 h 3034422"/>
                                                                                          <a:gd name="connsiteX92" fmla="*/ 661115 w 1359639"/>
                                                                                          <a:gd name="connsiteY92" fmla="*/ 2611252 h 3034422"/>
                                                                                          <a:gd name="connsiteX93" fmla="*/ 699215 w 1359639"/>
                                                                                          <a:gd name="connsiteY93" fmla="*/ 2560452 h 3034422"/>
                                                                                          <a:gd name="connsiteX94" fmla="*/ 712153 w 1359639"/>
                                                                                          <a:gd name="connsiteY94" fmla="*/ 2547752 h 3034422"/>
                                                                                          <a:gd name="connsiteX95" fmla="*/ 765267 w 1359639"/>
                                                                                          <a:gd name="connsiteY95" fmla="*/ 2577651 h 3034422"/>
                                                                                          <a:gd name="connsiteX96" fmla="*/ 817242 w 1359639"/>
                                                                                          <a:gd name="connsiteY96" fmla="*/ 2604699 h 3034422"/>
                                                                                          <a:gd name="connsiteX97" fmla="*/ 824216 w 1359639"/>
                                                                                          <a:gd name="connsiteY97" fmla="*/ 2611062 h 3034422"/>
                                                                                          <a:gd name="connsiteX98" fmla="*/ 832565 w 1359639"/>
                                                                                          <a:gd name="connsiteY98" fmla="*/ 2592202 h 3034422"/>
                                                                                          <a:gd name="connsiteX99" fmla="*/ 837729 w 1359639"/>
                                                                                          <a:gd name="connsiteY99" fmla="*/ 2580841 h 3034422"/>
                                                                                          <a:gd name="connsiteX100" fmla="*/ 889879 w 1359639"/>
                                                                                          <a:gd name="connsiteY100" fmla="*/ 2601482 h 3034422"/>
                                                                                          <a:gd name="connsiteX101" fmla="*/ 1017817 w 1359639"/>
                                                                                          <a:gd name="connsiteY101" fmla="*/ 2694564 h 3034422"/>
                                                                                          <a:gd name="connsiteX102" fmla="*/ 1051294 w 1359639"/>
                                                                                          <a:gd name="connsiteY102" fmla="*/ 2714780 h 3034422"/>
                                                                                          <a:gd name="connsiteX103" fmla="*/ 1041684 w 1359639"/>
                                                                                          <a:gd name="connsiteY103" fmla="*/ 2663512 h 3034422"/>
                                                                                          <a:gd name="connsiteX104" fmla="*/ 1023065 w 1359639"/>
                                                                                          <a:gd name="connsiteY104" fmla="*/ 2623952 h 3034422"/>
                                                                                          <a:gd name="connsiteX105" fmla="*/ 1024311 w 1359639"/>
                                                                                          <a:gd name="connsiteY105" fmla="*/ 2610086 h 3034422"/>
                                                                                          <a:gd name="connsiteX106" fmla="*/ 1067093 w 1359639"/>
                                                                                          <a:gd name="connsiteY106" fmla="*/ 2616823 h 3034422"/>
                                                                                          <a:gd name="connsiteX107" fmla="*/ 1164990 w 1359639"/>
                                                                                          <a:gd name="connsiteY107" fmla="*/ 2659153 h 3034422"/>
                                                                                          <a:gd name="connsiteX108" fmla="*/ 1242691 w 1359639"/>
                                                                                          <a:gd name="connsiteY108" fmla="*/ 2712649 h 3034422"/>
                                                                                          <a:gd name="connsiteX109" fmla="*/ 1284224 w 1359639"/>
                                                                                          <a:gd name="connsiteY109" fmla="*/ 2790827 h 3034422"/>
                                                                                          <a:gd name="connsiteX110" fmla="*/ 1355232 w 1359639"/>
                                                                                          <a:gd name="connsiteY110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639"/>
                                                                                          <a:gd name="connsiteY56" fmla="*/ 315402 h 3034422"/>
                                                                                          <a:gd name="connsiteX57" fmla="*/ 949272 w 1359639"/>
                                                                                          <a:gd name="connsiteY57" fmla="*/ 376527 h 3034422"/>
                                                                                          <a:gd name="connsiteX58" fmla="*/ 1034839 w 1359639"/>
                                                                                          <a:gd name="connsiteY58" fmla="*/ 500671 h 3034422"/>
                                                                                          <a:gd name="connsiteX59" fmla="*/ 1137559 w 1359639"/>
                                                                                          <a:gd name="connsiteY59" fmla="*/ 636941 h 3034422"/>
                                                                                          <a:gd name="connsiteX60" fmla="*/ 1209353 w 1359639"/>
                                                                                          <a:gd name="connsiteY60" fmla="*/ 709824 h 3034422"/>
                                                                                          <a:gd name="connsiteX61" fmla="*/ 1223269 w 1359639"/>
                                                                                          <a:gd name="connsiteY61" fmla="*/ 759433 h 3034422"/>
                                                                                          <a:gd name="connsiteX62" fmla="*/ 1213565 w 1359639"/>
                                                                                          <a:gd name="connsiteY62" fmla="*/ 941202 h 3034422"/>
                                                                                          <a:gd name="connsiteX63" fmla="*/ 1219915 w 1359639"/>
                                                                                          <a:gd name="connsiteY63" fmla="*/ 1055502 h 3034422"/>
                                                                                          <a:gd name="connsiteX64" fmla="*/ 1207215 w 1359639"/>
                                                                                          <a:gd name="connsiteY64" fmla="*/ 1093602 h 3034422"/>
                                                                                          <a:gd name="connsiteX65" fmla="*/ 1004015 w 1359639"/>
                                                                                          <a:gd name="connsiteY65" fmla="*/ 1119002 h 3034422"/>
                                                                                          <a:gd name="connsiteX66" fmla="*/ 902415 w 1359639"/>
                                                                                          <a:gd name="connsiteY66" fmla="*/ 1119002 h 3034422"/>
                                                                                          <a:gd name="connsiteX67" fmla="*/ 794465 w 1359639"/>
                                                                                          <a:gd name="connsiteY67" fmla="*/ 1119002 h 3034422"/>
                                                                                          <a:gd name="connsiteX68" fmla="*/ 737315 w 1359639"/>
                                                                                          <a:gd name="connsiteY68" fmla="*/ 1138052 h 3034422"/>
                                                                                          <a:gd name="connsiteX69" fmla="*/ 724615 w 1359639"/>
                                                                                          <a:gd name="connsiteY69" fmla="*/ 1188852 h 3034422"/>
                                                                                          <a:gd name="connsiteX70" fmla="*/ 724615 w 1359639"/>
                                                                                          <a:gd name="connsiteY70" fmla="*/ 1252352 h 3034422"/>
                                                                                          <a:gd name="connsiteX71" fmla="*/ 724615 w 1359639"/>
                                                                                          <a:gd name="connsiteY71" fmla="*/ 1328552 h 3034422"/>
                                                                                          <a:gd name="connsiteX72" fmla="*/ 743665 w 1359639"/>
                                                                                          <a:gd name="connsiteY72" fmla="*/ 1385702 h 3034422"/>
                                                                                          <a:gd name="connsiteX73" fmla="*/ 756365 w 1359639"/>
                                                                                          <a:gd name="connsiteY73" fmla="*/ 1411102 h 3034422"/>
                                                                                          <a:gd name="connsiteX74" fmla="*/ 767211 w 1359639"/>
                                                                                          <a:gd name="connsiteY74" fmla="*/ 1430152 h 3034422"/>
                                                                                          <a:gd name="connsiteX75" fmla="*/ 770778 w 1359639"/>
                                                                                          <a:gd name="connsiteY75" fmla="*/ 1444439 h 3034422"/>
                                                                                          <a:gd name="connsiteX76" fmla="*/ 759005 w 1359639"/>
                                                                                          <a:gd name="connsiteY76" fmla="*/ 1446027 h 3034422"/>
                                                                                          <a:gd name="connsiteX77" fmla="*/ 759361 w 1359639"/>
                                                                                          <a:gd name="connsiteY77" fmla="*/ 1455552 h 3034422"/>
                                                                                          <a:gd name="connsiteX78" fmla="*/ 769065 w 1359639"/>
                                                                                          <a:gd name="connsiteY78" fmla="*/ 1480952 h 3034422"/>
                                                                                          <a:gd name="connsiteX79" fmla="*/ 769065 w 1359639"/>
                                                                                          <a:gd name="connsiteY79" fmla="*/ 1480952 h 3034422"/>
                                                                                          <a:gd name="connsiteX80" fmla="*/ 769065 w 1359639"/>
                                                                                          <a:gd name="connsiteY80" fmla="*/ 1519052 h 3034422"/>
                                                                                          <a:gd name="connsiteX81" fmla="*/ 686515 w 1359639"/>
                                                                                          <a:gd name="connsiteY81" fmla="*/ 1480952 h 3034422"/>
                                                                                          <a:gd name="connsiteX82" fmla="*/ 591265 w 1359639"/>
                                                                                          <a:gd name="connsiteY82" fmla="*/ 1531752 h 3034422"/>
                                                                                          <a:gd name="connsiteX83" fmla="*/ 483315 w 1359639"/>
                                                                                          <a:gd name="connsiteY83" fmla="*/ 1690502 h 3034422"/>
                                                                                          <a:gd name="connsiteX84" fmla="*/ 476965 w 1359639"/>
                                                                                          <a:gd name="connsiteY84" fmla="*/ 1804802 h 3034422"/>
                                                                                          <a:gd name="connsiteX85" fmla="*/ 502365 w 1359639"/>
                                                                                          <a:gd name="connsiteY85" fmla="*/ 1925452 h 3034422"/>
                                                                                          <a:gd name="connsiteX86" fmla="*/ 502365 w 1359639"/>
                                                                                          <a:gd name="connsiteY86" fmla="*/ 2065152 h 3034422"/>
                                                                                          <a:gd name="connsiteX87" fmla="*/ 502365 w 1359639"/>
                                                                                          <a:gd name="connsiteY87" fmla="*/ 2242952 h 3034422"/>
                                                                                          <a:gd name="connsiteX88" fmla="*/ 502365 w 1359639"/>
                                                                                          <a:gd name="connsiteY88" fmla="*/ 2401702 h 3034422"/>
                                                                                          <a:gd name="connsiteX89" fmla="*/ 502365 w 1359639"/>
                                                                                          <a:gd name="connsiteY89" fmla="*/ 2535052 h 3034422"/>
                                                                                          <a:gd name="connsiteX90" fmla="*/ 515065 w 1359639"/>
                                                                                          <a:gd name="connsiteY90" fmla="*/ 2623952 h 3034422"/>
                                                                                          <a:gd name="connsiteX91" fmla="*/ 584915 w 1359639"/>
                                                                                          <a:gd name="connsiteY91" fmla="*/ 2636652 h 3034422"/>
                                                                                          <a:gd name="connsiteX92" fmla="*/ 661115 w 1359639"/>
                                                                                          <a:gd name="connsiteY92" fmla="*/ 2611252 h 3034422"/>
                                                                                          <a:gd name="connsiteX93" fmla="*/ 699215 w 1359639"/>
                                                                                          <a:gd name="connsiteY93" fmla="*/ 2560452 h 3034422"/>
                                                                                          <a:gd name="connsiteX94" fmla="*/ 712153 w 1359639"/>
                                                                                          <a:gd name="connsiteY94" fmla="*/ 2547752 h 3034422"/>
                                                                                          <a:gd name="connsiteX95" fmla="*/ 765267 w 1359639"/>
                                                                                          <a:gd name="connsiteY95" fmla="*/ 2577651 h 3034422"/>
                                                                                          <a:gd name="connsiteX96" fmla="*/ 817242 w 1359639"/>
                                                                                          <a:gd name="connsiteY96" fmla="*/ 2604699 h 3034422"/>
                                                                                          <a:gd name="connsiteX97" fmla="*/ 824216 w 1359639"/>
                                                                                          <a:gd name="connsiteY97" fmla="*/ 2611062 h 3034422"/>
                                                                                          <a:gd name="connsiteX98" fmla="*/ 832565 w 1359639"/>
                                                                                          <a:gd name="connsiteY98" fmla="*/ 2592202 h 3034422"/>
                                                                                          <a:gd name="connsiteX99" fmla="*/ 837729 w 1359639"/>
                                                                                          <a:gd name="connsiteY99" fmla="*/ 2580841 h 3034422"/>
                                                                                          <a:gd name="connsiteX100" fmla="*/ 889879 w 1359639"/>
                                                                                          <a:gd name="connsiteY100" fmla="*/ 2601482 h 3034422"/>
                                                                                          <a:gd name="connsiteX101" fmla="*/ 1017817 w 1359639"/>
                                                                                          <a:gd name="connsiteY101" fmla="*/ 2694564 h 3034422"/>
                                                                                          <a:gd name="connsiteX102" fmla="*/ 1051294 w 1359639"/>
                                                                                          <a:gd name="connsiteY102" fmla="*/ 2714780 h 3034422"/>
                                                                                          <a:gd name="connsiteX103" fmla="*/ 1041684 w 1359639"/>
                                                                                          <a:gd name="connsiteY103" fmla="*/ 2663512 h 3034422"/>
                                                                                          <a:gd name="connsiteX104" fmla="*/ 1023065 w 1359639"/>
                                                                                          <a:gd name="connsiteY104" fmla="*/ 2623952 h 3034422"/>
                                                                                          <a:gd name="connsiteX105" fmla="*/ 1024311 w 1359639"/>
                                                                                          <a:gd name="connsiteY105" fmla="*/ 2610086 h 3034422"/>
                                                                                          <a:gd name="connsiteX106" fmla="*/ 1067093 w 1359639"/>
                                                                                          <a:gd name="connsiteY106" fmla="*/ 2616823 h 3034422"/>
                                                                                          <a:gd name="connsiteX107" fmla="*/ 1164990 w 1359639"/>
                                                                                          <a:gd name="connsiteY107" fmla="*/ 2659153 h 3034422"/>
                                                                                          <a:gd name="connsiteX108" fmla="*/ 1242691 w 1359639"/>
                                                                                          <a:gd name="connsiteY108" fmla="*/ 2712649 h 3034422"/>
                                                                                          <a:gd name="connsiteX109" fmla="*/ 1284224 w 1359639"/>
                                                                                          <a:gd name="connsiteY109" fmla="*/ 2790827 h 3034422"/>
                                                                                          <a:gd name="connsiteX110" fmla="*/ 1355232 w 1359639"/>
                                                                                          <a:gd name="connsiteY110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639"/>
                                                                                          <a:gd name="connsiteY56" fmla="*/ 315402 h 3034422"/>
                                                                                          <a:gd name="connsiteX57" fmla="*/ 949272 w 1359639"/>
                                                                                          <a:gd name="connsiteY57" fmla="*/ 376527 h 3034422"/>
                                                                                          <a:gd name="connsiteX58" fmla="*/ 1034839 w 1359639"/>
                                                                                          <a:gd name="connsiteY58" fmla="*/ 500671 h 3034422"/>
                                                                                          <a:gd name="connsiteX59" fmla="*/ 1137559 w 1359639"/>
                                                                                          <a:gd name="connsiteY59" fmla="*/ 636941 h 3034422"/>
                                                                                          <a:gd name="connsiteX60" fmla="*/ 1209353 w 1359639"/>
                                                                                          <a:gd name="connsiteY60" fmla="*/ 709824 h 3034422"/>
                                                                                          <a:gd name="connsiteX61" fmla="*/ 1223269 w 1359639"/>
                                                                                          <a:gd name="connsiteY61" fmla="*/ 759433 h 3034422"/>
                                                                                          <a:gd name="connsiteX62" fmla="*/ 1213565 w 1359639"/>
                                                                                          <a:gd name="connsiteY62" fmla="*/ 941202 h 3034422"/>
                                                                                          <a:gd name="connsiteX63" fmla="*/ 1202934 w 1359639"/>
                                                                                          <a:gd name="connsiteY63" fmla="*/ 1043596 h 3034422"/>
                                                                                          <a:gd name="connsiteX64" fmla="*/ 1207215 w 1359639"/>
                                                                                          <a:gd name="connsiteY64" fmla="*/ 1093602 h 3034422"/>
                                                                                          <a:gd name="connsiteX65" fmla="*/ 1004015 w 1359639"/>
                                                                                          <a:gd name="connsiteY65" fmla="*/ 1119002 h 3034422"/>
                                                                                          <a:gd name="connsiteX66" fmla="*/ 902415 w 1359639"/>
                                                                                          <a:gd name="connsiteY66" fmla="*/ 1119002 h 3034422"/>
                                                                                          <a:gd name="connsiteX67" fmla="*/ 794465 w 1359639"/>
                                                                                          <a:gd name="connsiteY67" fmla="*/ 1119002 h 3034422"/>
                                                                                          <a:gd name="connsiteX68" fmla="*/ 737315 w 1359639"/>
                                                                                          <a:gd name="connsiteY68" fmla="*/ 1138052 h 3034422"/>
                                                                                          <a:gd name="connsiteX69" fmla="*/ 724615 w 1359639"/>
                                                                                          <a:gd name="connsiteY69" fmla="*/ 1188852 h 3034422"/>
                                                                                          <a:gd name="connsiteX70" fmla="*/ 724615 w 1359639"/>
                                                                                          <a:gd name="connsiteY70" fmla="*/ 1252352 h 3034422"/>
                                                                                          <a:gd name="connsiteX71" fmla="*/ 724615 w 1359639"/>
                                                                                          <a:gd name="connsiteY71" fmla="*/ 1328552 h 3034422"/>
                                                                                          <a:gd name="connsiteX72" fmla="*/ 743665 w 1359639"/>
                                                                                          <a:gd name="connsiteY72" fmla="*/ 1385702 h 3034422"/>
                                                                                          <a:gd name="connsiteX73" fmla="*/ 756365 w 1359639"/>
                                                                                          <a:gd name="connsiteY73" fmla="*/ 1411102 h 3034422"/>
                                                                                          <a:gd name="connsiteX74" fmla="*/ 767211 w 1359639"/>
                                                                                          <a:gd name="connsiteY74" fmla="*/ 1430152 h 3034422"/>
                                                                                          <a:gd name="connsiteX75" fmla="*/ 770778 w 1359639"/>
                                                                                          <a:gd name="connsiteY75" fmla="*/ 1444439 h 3034422"/>
                                                                                          <a:gd name="connsiteX76" fmla="*/ 759005 w 1359639"/>
                                                                                          <a:gd name="connsiteY76" fmla="*/ 1446027 h 3034422"/>
                                                                                          <a:gd name="connsiteX77" fmla="*/ 759361 w 1359639"/>
                                                                                          <a:gd name="connsiteY77" fmla="*/ 1455552 h 3034422"/>
                                                                                          <a:gd name="connsiteX78" fmla="*/ 769065 w 1359639"/>
                                                                                          <a:gd name="connsiteY78" fmla="*/ 1480952 h 3034422"/>
                                                                                          <a:gd name="connsiteX79" fmla="*/ 769065 w 1359639"/>
                                                                                          <a:gd name="connsiteY79" fmla="*/ 1480952 h 3034422"/>
                                                                                          <a:gd name="connsiteX80" fmla="*/ 769065 w 1359639"/>
                                                                                          <a:gd name="connsiteY80" fmla="*/ 1519052 h 3034422"/>
                                                                                          <a:gd name="connsiteX81" fmla="*/ 686515 w 1359639"/>
                                                                                          <a:gd name="connsiteY81" fmla="*/ 1480952 h 3034422"/>
                                                                                          <a:gd name="connsiteX82" fmla="*/ 591265 w 1359639"/>
                                                                                          <a:gd name="connsiteY82" fmla="*/ 1531752 h 3034422"/>
                                                                                          <a:gd name="connsiteX83" fmla="*/ 483315 w 1359639"/>
                                                                                          <a:gd name="connsiteY83" fmla="*/ 1690502 h 3034422"/>
                                                                                          <a:gd name="connsiteX84" fmla="*/ 476965 w 1359639"/>
                                                                                          <a:gd name="connsiteY84" fmla="*/ 1804802 h 3034422"/>
                                                                                          <a:gd name="connsiteX85" fmla="*/ 502365 w 1359639"/>
                                                                                          <a:gd name="connsiteY85" fmla="*/ 1925452 h 3034422"/>
                                                                                          <a:gd name="connsiteX86" fmla="*/ 502365 w 1359639"/>
                                                                                          <a:gd name="connsiteY86" fmla="*/ 2065152 h 3034422"/>
                                                                                          <a:gd name="connsiteX87" fmla="*/ 502365 w 1359639"/>
                                                                                          <a:gd name="connsiteY87" fmla="*/ 2242952 h 3034422"/>
                                                                                          <a:gd name="connsiteX88" fmla="*/ 502365 w 1359639"/>
                                                                                          <a:gd name="connsiteY88" fmla="*/ 2401702 h 3034422"/>
                                                                                          <a:gd name="connsiteX89" fmla="*/ 502365 w 1359639"/>
                                                                                          <a:gd name="connsiteY89" fmla="*/ 2535052 h 3034422"/>
                                                                                          <a:gd name="connsiteX90" fmla="*/ 515065 w 1359639"/>
                                                                                          <a:gd name="connsiteY90" fmla="*/ 2623952 h 3034422"/>
                                                                                          <a:gd name="connsiteX91" fmla="*/ 584915 w 1359639"/>
                                                                                          <a:gd name="connsiteY91" fmla="*/ 2636652 h 3034422"/>
                                                                                          <a:gd name="connsiteX92" fmla="*/ 661115 w 1359639"/>
                                                                                          <a:gd name="connsiteY92" fmla="*/ 2611252 h 3034422"/>
                                                                                          <a:gd name="connsiteX93" fmla="*/ 699215 w 1359639"/>
                                                                                          <a:gd name="connsiteY93" fmla="*/ 2560452 h 3034422"/>
                                                                                          <a:gd name="connsiteX94" fmla="*/ 712153 w 1359639"/>
                                                                                          <a:gd name="connsiteY94" fmla="*/ 2547752 h 3034422"/>
                                                                                          <a:gd name="connsiteX95" fmla="*/ 765267 w 1359639"/>
                                                                                          <a:gd name="connsiteY95" fmla="*/ 2577651 h 3034422"/>
                                                                                          <a:gd name="connsiteX96" fmla="*/ 817242 w 1359639"/>
                                                                                          <a:gd name="connsiteY96" fmla="*/ 2604699 h 3034422"/>
                                                                                          <a:gd name="connsiteX97" fmla="*/ 824216 w 1359639"/>
                                                                                          <a:gd name="connsiteY97" fmla="*/ 2611062 h 3034422"/>
                                                                                          <a:gd name="connsiteX98" fmla="*/ 832565 w 1359639"/>
                                                                                          <a:gd name="connsiteY98" fmla="*/ 2592202 h 3034422"/>
                                                                                          <a:gd name="connsiteX99" fmla="*/ 837729 w 1359639"/>
                                                                                          <a:gd name="connsiteY99" fmla="*/ 2580841 h 3034422"/>
                                                                                          <a:gd name="connsiteX100" fmla="*/ 889879 w 1359639"/>
                                                                                          <a:gd name="connsiteY100" fmla="*/ 2601482 h 3034422"/>
                                                                                          <a:gd name="connsiteX101" fmla="*/ 1017817 w 1359639"/>
                                                                                          <a:gd name="connsiteY101" fmla="*/ 2694564 h 3034422"/>
                                                                                          <a:gd name="connsiteX102" fmla="*/ 1051294 w 1359639"/>
                                                                                          <a:gd name="connsiteY102" fmla="*/ 2714780 h 3034422"/>
                                                                                          <a:gd name="connsiteX103" fmla="*/ 1041684 w 1359639"/>
                                                                                          <a:gd name="connsiteY103" fmla="*/ 2663512 h 3034422"/>
                                                                                          <a:gd name="connsiteX104" fmla="*/ 1023065 w 1359639"/>
                                                                                          <a:gd name="connsiteY104" fmla="*/ 2623952 h 3034422"/>
                                                                                          <a:gd name="connsiteX105" fmla="*/ 1024311 w 1359639"/>
                                                                                          <a:gd name="connsiteY105" fmla="*/ 2610086 h 3034422"/>
                                                                                          <a:gd name="connsiteX106" fmla="*/ 1067093 w 1359639"/>
                                                                                          <a:gd name="connsiteY106" fmla="*/ 2616823 h 3034422"/>
                                                                                          <a:gd name="connsiteX107" fmla="*/ 1164990 w 1359639"/>
                                                                                          <a:gd name="connsiteY107" fmla="*/ 2659153 h 3034422"/>
                                                                                          <a:gd name="connsiteX108" fmla="*/ 1242691 w 1359639"/>
                                                                                          <a:gd name="connsiteY108" fmla="*/ 2712649 h 3034422"/>
                                                                                          <a:gd name="connsiteX109" fmla="*/ 1284224 w 1359639"/>
                                                                                          <a:gd name="connsiteY109" fmla="*/ 2790827 h 3034422"/>
                                                                                          <a:gd name="connsiteX110" fmla="*/ 1355232 w 1359639"/>
                                                                                          <a:gd name="connsiteY110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639"/>
                                                                                          <a:gd name="connsiteY56" fmla="*/ 315402 h 3034422"/>
                                                                                          <a:gd name="connsiteX57" fmla="*/ 949272 w 1359639"/>
                                                                                          <a:gd name="connsiteY57" fmla="*/ 376527 h 3034422"/>
                                                                                          <a:gd name="connsiteX58" fmla="*/ 1034839 w 1359639"/>
                                                                                          <a:gd name="connsiteY58" fmla="*/ 500671 h 3034422"/>
                                                                                          <a:gd name="connsiteX59" fmla="*/ 1137559 w 1359639"/>
                                                                                          <a:gd name="connsiteY59" fmla="*/ 636941 h 3034422"/>
                                                                                          <a:gd name="connsiteX60" fmla="*/ 1209353 w 1359639"/>
                                                                                          <a:gd name="connsiteY60" fmla="*/ 709824 h 3034422"/>
                                                                                          <a:gd name="connsiteX61" fmla="*/ 1223269 w 1359639"/>
                                                                                          <a:gd name="connsiteY61" fmla="*/ 759433 h 3034422"/>
                                                                                          <a:gd name="connsiteX62" fmla="*/ 1213565 w 1359639"/>
                                                                                          <a:gd name="connsiteY62" fmla="*/ 941202 h 3034422"/>
                                                                                          <a:gd name="connsiteX63" fmla="*/ 1202934 w 1359639"/>
                                                                                          <a:gd name="connsiteY63" fmla="*/ 1043596 h 3034422"/>
                                                                                          <a:gd name="connsiteX64" fmla="*/ 1165975 w 1359639"/>
                                                                                          <a:gd name="connsiteY64" fmla="*/ 1067408 h 3034422"/>
                                                                                          <a:gd name="connsiteX65" fmla="*/ 1004015 w 1359639"/>
                                                                                          <a:gd name="connsiteY65" fmla="*/ 1119002 h 3034422"/>
                                                                                          <a:gd name="connsiteX66" fmla="*/ 902415 w 1359639"/>
                                                                                          <a:gd name="connsiteY66" fmla="*/ 1119002 h 3034422"/>
                                                                                          <a:gd name="connsiteX67" fmla="*/ 794465 w 1359639"/>
                                                                                          <a:gd name="connsiteY67" fmla="*/ 1119002 h 3034422"/>
                                                                                          <a:gd name="connsiteX68" fmla="*/ 737315 w 1359639"/>
                                                                                          <a:gd name="connsiteY68" fmla="*/ 1138052 h 3034422"/>
                                                                                          <a:gd name="connsiteX69" fmla="*/ 724615 w 1359639"/>
                                                                                          <a:gd name="connsiteY69" fmla="*/ 1188852 h 3034422"/>
                                                                                          <a:gd name="connsiteX70" fmla="*/ 724615 w 1359639"/>
                                                                                          <a:gd name="connsiteY70" fmla="*/ 1252352 h 3034422"/>
                                                                                          <a:gd name="connsiteX71" fmla="*/ 724615 w 1359639"/>
                                                                                          <a:gd name="connsiteY71" fmla="*/ 1328552 h 3034422"/>
                                                                                          <a:gd name="connsiteX72" fmla="*/ 743665 w 1359639"/>
                                                                                          <a:gd name="connsiteY72" fmla="*/ 1385702 h 3034422"/>
                                                                                          <a:gd name="connsiteX73" fmla="*/ 756365 w 1359639"/>
                                                                                          <a:gd name="connsiteY73" fmla="*/ 1411102 h 3034422"/>
                                                                                          <a:gd name="connsiteX74" fmla="*/ 767211 w 1359639"/>
                                                                                          <a:gd name="connsiteY74" fmla="*/ 1430152 h 3034422"/>
                                                                                          <a:gd name="connsiteX75" fmla="*/ 770778 w 1359639"/>
                                                                                          <a:gd name="connsiteY75" fmla="*/ 1444439 h 3034422"/>
                                                                                          <a:gd name="connsiteX76" fmla="*/ 759005 w 1359639"/>
                                                                                          <a:gd name="connsiteY76" fmla="*/ 1446027 h 3034422"/>
                                                                                          <a:gd name="connsiteX77" fmla="*/ 759361 w 1359639"/>
                                                                                          <a:gd name="connsiteY77" fmla="*/ 1455552 h 3034422"/>
                                                                                          <a:gd name="connsiteX78" fmla="*/ 769065 w 1359639"/>
                                                                                          <a:gd name="connsiteY78" fmla="*/ 1480952 h 3034422"/>
                                                                                          <a:gd name="connsiteX79" fmla="*/ 769065 w 1359639"/>
                                                                                          <a:gd name="connsiteY79" fmla="*/ 1480952 h 3034422"/>
                                                                                          <a:gd name="connsiteX80" fmla="*/ 769065 w 1359639"/>
                                                                                          <a:gd name="connsiteY80" fmla="*/ 1519052 h 3034422"/>
                                                                                          <a:gd name="connsiteX81" fmla="*/ 686515 w 1359639"/>
                                                                                          <a:gd name="connsiteY81" fmla="*/ 1480952 h 3034422"/>
                                                                                          <a:gd name="connsiteX82" fmla="*/ 591265 w 1359639"/>
                                                                                          <a:gd name="connsiteY82" fmla="*/ 1531752 h 3034422"/>
                                                                                          <a:gd name="connsiteX83" fmla="*/ 483315 w 1359639"/>
                                                                                          <a:gd name="connsiteY83" fmla="*/ 1690502 h 3034422"/>
                                                                                          <a:gd name="connsiteX84" fmla="*/ 476965 w 1359639"/>
                                                                                          <a:gd name="connsiteY84" fmla="*/ 1804802 h 3034422"/>
                                                                                          <a:gd name="connsiteX85" fmla="*/ 502365 w 1359639"/>
                                                                                          <a:gd name="connsiteY85" fmla="*/ 1925452 h 3034422"/>
                                                                                          <a:gd name="connsiteX86" fmla="*/ 502365 w 1359639"/>
                                                                                          <a:gd name="connsiteY86" fmla="*/ 2065152 h 3034422"/>
                                                                                          <a:gd name="connsiteX87" fmla="*/ 502365 w 1359639"/>
                                                                                          <a:gd name="connsiteY87" fmla="*/ 2242952 h 3034422"/>
                                                                                          <a:gd name="connsiteX88" fmla="*/ 502365 w 1359639"/>
                                                                                          <a:gd name="connsiteY88" fmla="*/ 2401702 h 3034422"/>
                                                                                          <a:gd name="connsiteX89" fmla="*/ 502365 w 1359639"/>
                                                                                          <a:gd name="connsiteY89" fmla="*/ 2535052 h 3034422"/>
                                                                                          <a:gd name="connsiteX90" fmla="*/ 515065 w 1359639"/>
                                                                                          <a:gd name="connsiteY90" fmla="*/ 2623952 h 3034422"/>
                                                                                          <a:gd name="connsiteX91" fmla="*/ 584915 w 1359639"/>
                                                                                          <a:gd name="connsiteY91" fmla="*/ 2636652 h 3034422"/>
                                                                                          <a:gd name="connsiteX92" fmla="*/ 661115 w 1359639"/>
                                                                                          <a:gd name="connsiteY92" fmla="*/ 2611252 h 3034422"/>
                                                                                          <a:gd name="connsiteX93" fmla="*/ 699215 w 1359639"/>
                                                                                          <a:gd name="connsiteY93" fmla="*/ 2560452 h 3034422"/>
                                                                                          <a:gd name="connsiteX94" fmla="*/ 712153 w 1359639"/>
                                                                                          <a:gd name="connsiteY94" fmla="*/ 2547752 h 3034422"/>
                                                                                          <a:gd name="connsiteX95" fmla="*/ 765267 w 1359639"/>
                                                                                          <a:gd name="connsiteY95" fmla="*/ 2577651 h 3034422"/>
                                                                                          <a:gd name="connsiteX96" fmla="*/ 817242 w 1359639"/>
                                                                                          <a:gd name="connsiteY96" fmla="*/ 2604699 h 3034422"/>
                                                                                          <a:gd name="connsiteX97" fmla="*/ 824216 w 1359639"/>
                                                                                          <a:gd name="connsiteY97" fmla="*/ 2611062 h 3034422"/>
                                                                                          <a:gd name="connsiteX98" fmla="*/ 832565 w 1359639"/>
                                                                                          <a:gd name="connsiteY98" fmla="*/ 2592202 h 3034422"/>
                                                                                          <a:gd name="connsiteX99" fmla="*/ 837729 w 1359639"/>
                                                                                          <a:gd name="connsiteY99" fmla="*/ 2580841 h 3034422"/>
                                                                                          <a:gd name="connsiteX100" fmla="*/ 889879 w 1359639"/>
                                                                                          <a:gd name="connsiteY100" fmla="*/ 2601482 h 3034422"/>
                                                                                          <a:gd name="connsiteX101" fmla="*/ 1017817 w 1359639"/>
                                                                                          <a:gd name="connsiteY101" fmla="*/ 2694564 h 3034422"/>
                                                                                          <a:gd name="connsiteX102" fmla="*/ 1051294 w 1359639"/>
                                                                                          <a:gd name="connsiteY102" fmla="*/ 2714780 h 3034422"/>
                                                                                          <a:gd name="connsiteX103" fmla="*/ 1041684 w 1359639"/>
                                                                                          <a:gd name="connsiteY103" fmla="*/ 2663512 h 3034422"/>
                                                                                          <a:gd name="connsiteX104" fmla="*/ 1023065 w 1359639"/>
                                                                                          <a:gd name="connsiteY104" fmla="*/ 2623952 h 3034422"/>
                                                                                          <a:gd name="connsiteX105" fmla="*/ 1024311 w 1359639"/>
                                                                                          <a:gd name="connsiteY105" fmla="*/ 2610086 h 3034422"/>
                                                                                          <a:gd name="connsiteX106" fmla="*/ 1067093 w 1359639"/>
                                                                                          <a:gd name="connsiteY106" fmla="*/ 2616823 h 3034422"/>
                                                                                          <a:gd name="connsiteX107" fmla="*/ 1164990 w 1359639"/>
                                                                                          <a:gd name="connsiteY107" fmla="*/ 2659153 h 3034422"/>
                                                                                          <a:gd name="connsiteX108" fmla="*/ 1242691 w 1359639"/>
                                                                                          <a:gd name="connsiteY108" fmla="*/ 2712649 h 3034422"/>
                                                                                          <a:gd name="connsiteX109" fmla="*/ 1284224 w 1359639"/>
                                                                                          <a:gd name="connsiteY109" fmla="*/ 2790827 h 3034422"/>
                                                                                          <a:gd name="connsiteX110" fmla="*/ 1355232 w 1359639"/>
                                                                                          <a:gd name="connsiteY110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639"/>
                                                                                          <a:gd name="connsiteY56" fmla="*/ 315402 h 3034422"/>
                                                                                          <a:gd name="connsiteX57" fmla="*/ 949272 w 1359639"/>
                                                                                          <a:gd name="connsiteY57" fmla="*/ 376527 h 3034422"/>
                                                                                          <a:gd name="connsiteX58" fmla="*/ 1034839 w 1359639"/>
                                                                                          <a:gd name="connsiteY58" fmla="*/ 500671 h 3034422"/>
                                                                                          <a:gd name="connsiteX59" fmla="*/ 1137559 w 1359639"/>
                                                                                          <a:gd name="connsiteY59" fmla="*/ 636941 h 3034422"/>
                                                                                          <a:gd name="connsiteX60" fmla="*/ 1209353 w 1359639"/>
                                                                                          <a:gd name="connsiteY60" fmla="*/ 709824 h 3034422"/>
                                                                                          <a:gd name="connsiteX61" fmla="*/ 1223269 w 1359639"/>
                                                                                          <a:gd name="connsiteY61" fmla="*/ 759433 h 3034422"/>
                                                                                          <a:gd name="connsiteX62" fmla="*/ 1213565 w 1359639"/>
                                                                                          <a:gd name="connsiteY62" fmla="*/ 941202 h 3034422"/>
                                                                                          <a:gd name="connsiteX63" fmla="*/ 1202934 w 1359639"/>
                                                                                          <a:gd name="connsiteY63" fmla="*/ 1043596 h 3034422"/>
                                                                                          <a:gd name="connsiteX64" fmla="*/ 1165975 w 1359639"/>
                                                                                          <a:gd name="connsiteY64" fmla="*/ 1067408 h 3034422"/>
                                                                                          <a:gd name="connsiteX65" fmla="*/ 1004016 w 1359639"/>
                                                                                          <a:gd name="connsiteY65" fmla="*/ 1107096 h 3034422"/>
                                                                                          <a:gd name="connsiteX66" fmla="*/ 902415 w 1359639"/>
                                                                                          <a:gd name="connsiteY66" fmla="*/ 1119002 h 3034422"/>
                                                                                          <a:gd name="connsiteX67" fmla="*/ 794465 w 1359639"/>
                                                                                          <a:gd name="connsiteY67" fmla="*/ 1119002 h 3034422"/>
                                                                                          <a:gd name="connsiteX68" fmla="*/ 737315 w 1359639"/>
                                                                                          <a:gd name="connsiteY68" fmla="*/ 1138052 h 3034422"/>
                                                                                          <a:gd name="connsiteX69" fmla="*/ 724615 w 1359639"/>
                                                                                          <a:gd name="connsiteY69" fmla="*/ 1188852 h 3034422"/>
                                                                                          <a:gd name="connsiteX70" fmla="*/ 724615 w 1359639"/>
                                                                                          <a:gd name="connsiteY70" fmla="*/ 1252352 h 3034422"/>
                                                                                          <a:gd name="connsiteX71" fmla="*/ 724615 w 1359639"/>
                                                                                          <a:gd name="connsiteY71" fmla="*/ 1328552 h 3034422"/>
                                                                                          <a:gd name="connsiteX72" fmla="*/ 743665 w 1359639"/>
                                                                                          <a:gd name="connsiteY72" fmla="*/ 1385702 h 3034422"/>
                                                                                          <a:gd name="connsiteX73" fmla="*/ 756365 w 1359639"/>
                                                                                          <a:gd name="connsiteY73" fmla="*/ 1411102 h 3034422"/>
                                                                                          <a:gd name="connsiteX74" fmla="*/ 767211 w 1359639"/>
                                                                                          <a:gd name="connsiteY74" fmla="*/ 1430152 h 3034422"/>
                                                                                          <a:gd name="connsiteX75" fmla="*/ 770778 w 1359639"/>
                                                                                          <a:gd name="connsiteY75" fmla="*/ 1444439 h 3034422"/>
                                                                                          <a:gd name="connsiteX76" fmla="*/ 759005 w 1359639"/>
                                                                                          <a:gd name="connsiteY76" fmla="*/ 1446027 h 3034422"/>
                                                                                          <a:gd name="connsiteX77" fmla="*/ 759361 w 1359639"/>
                                                                                          <a:gd name="connsiteY77" fmla="*/ 1455552 h 3034422"/>
                                                                                          <a:gd name="connsiteX78" fmla="*/ 769065 w 1359639"/>
                                                                                          <a:gd name="connsiteY78" fmla="*/ 1480952 h 3034422"/>
                                                                                          <a:gd name="connsiteX79" fmla="*/ 769065 w 1359639"/>
                                                                                          <a:gd name="connsiteY79" fmla="*/ 1480952 h 3034422"/>
                                                                                          <a:gd name="connsiteX80" fmla="*/ 769065 w 1359639"/>
                                                                                          <a:gd name="connsiteY80" fmla="*/ 1519052 h 3034422"/>
                                                                                          <a:gd name="connsiteX81" fmla="*/ 686515 w 1359639"/>
                                                                                          <a:gd name="connsiteY81" fmla="*/ 1480952 h 3034422"/>
                                                                                          <a:gd name="connsiteX82" fmla="*/ 591265 w 1359639"/>
                                                                                          <a:gd name="connsiteY82" fmla="*/ 1531752 h 3034422"/>
                                                                                          <a:gd name="connsiteX83" fmla="*/ 483315 w 1359639"/>
                                                                                          <a:gd name="connsiteY83" fmla="*/ 1690502 h 3034422"/>
                                                                                          <a:gd name="connsiteX84" fmla="*/ 476965 w 1359639"/>
                                                                                          <a:gd name="connsiteY84" fmla="*/ 1804802 h 3034422"/>
                                                                                          <a:gd name="connsiteX85" fmla="*/ 502365 w 1359639"/>
                                                                                          <a:gd name="connsiteY85" fmla="*/ 1925452 h 3034422"/>
                                                                                          <a:gd name="connsiteX86" fmla="*/ 502365 w 1359639"/>
                                                                                          <a:gd name="connsiteY86" fmla="*/ 2065152 h 3034422"/>
                                                                                          <a:gd name="connsiteX87" fmla="*/ 502365 w 1359639"/>
                                                                                          <a:gd name="connsiteY87" fmla="*/ 2242952 h 3034422"/>
                                                                                          <a:gd name="connsiteX88" fmla="*/ 502365 w 1359639"/>
                                                                                          <a:gd name="connsiteY88" fmla="*/ 2401702 h 3034422"/>
                                                                                          <a:gd name="connsiteX89" fmla="*/ 502365 w 1359639"/>
                                                                                          <a:gd name="connsiteY89" fmla="*/ 2535052 h 3034422"/>
                                                                                          <a:gd name="connsiteX90" fmla="*/ 515065 w 1359639"/>
                                                                                          <a:gd name="connsiteY90" fmla="*/ 2623952 h 3034422"/>
                                                                                          <a:gd name="connsiteX91" fmla="*/ 584915 w 1359639"/>
                                                                                          <a:gd name="connsiteY91" fmla="*/ 2636652 h 3034422"/>
                                                                                          <a:gd name="connsiteX92" fmla="*/ 661115 w 1359639"/>
                                                                                          <a:gd name="connsiteY92" fmla="*/ 2611252 h 3034422"/>
                                                                                          <a:gd name="connsiteX93" fmla="*/ 699215 w 1359639"/>
                                                                                          <a:gd name="connsiteY93" fmla="*/ 2560452 h 3034422"/>
                                                                                          <a:gd name="connsiteX94" fmla="*/ 712153 w 1359639"/>
                                                                                          <a:gd name="connsiteY94" fmla="*/ 2547752 h 3034422"/>
                                                                                          <a:gd name="connsiteX95" fmla="*/ 765267 w 1359639"/>
                                                                                          <a:gd name="connsiteY95" fmla="*/ 2577651 h 3034422"/>
                                                                                          <a:gd name="connsiteX96" fmla="*/ 817242 w 1359639"/>
                                                                                          <a:gd name="connsiteY96" fmla="*/ 2604699 h 3034422"/>
                                                                                          <a:gd name="connsiteX97" fmla="*/ 824216 w 1359639"/>
                                                                                          <a:gd name="connsiteY97" fmla="*/ 2611062 h 3034422"/>
                                                                                          <a:gd name="connsiteX98" fmla="*/ 832565 w 1359639"/>
                                                                                          <a:gd name="connsiteY98" fmla="*/ 2592202 h 3034422"/>
                                                                                          <a:gd name="connsiteX99" fmla="*/ 837729 w 1359639"/>
                                                                                          <a:gd name="connsiteY99" fmla="*/ 2580841 h 3034422"/>
                                                                                          <a:gd name="connsiteX100" fmla="*/ 889879 w 1359639"/>
                                                                                          <a:gd name="connsiteY100" fmla="*/ 2601482 h 3034422"/>
                                                                                          <a:gd name="connsiteX101" fmla="*/ 1017817 w 1359639"/>
                                                                                          <a:gd name="connsiteY101" fmla="*/ 2694564 h 3034422"/>
                                                                                          <a:gd name="connsiteX102" fmla="*/ 1051294 w 1359639"/>
                                                                                          <a:gd name="connsiteY102" fmla="*/ 2714780 h 3034422"/>
                                                                                          <a:gd name="connsiteX103" fmla="*/ 1041684 w 1359639"/>
                                                                                          <a:gd name="connsiteY103" fmla="*/ 2663512 h 3034422"/>
                                                                                          <a:gd name="connsiteX104" fmla="*/ 1023065 w 1359639"/>
                                                                                          <a:gd name="connsiteY104" fmla="*/ 2623952 h 3034422"/>
                                                                                          <a:gd name="connsiteX105" fmla="*/ 1024311 w 1359639"/>
                                                                                          <a:gd name="connsiteY105" fmla="*/ 2610086 h 3034422"/>
                                                                                          <a:gd name="connsiteX106" fmla="*/ 1067093 w 1359639"/>
                                                                                          <a:gd name="connsiteY106" fmla="*/ 2616823 h 3034422"/>
                                                                                          <a:gd name="connsiteX107" fmla="*/ 1164990 w 1359639"/>
                                                                                          <a:gd name="connsiteY107" fmla="*/ 2659153 h 3034422"/>
                                                                                          <a:gd name="connsiteX108" fmla="*/ 1242691 w 1359639"/>
                                                                                          <a:gd name="connsiteY108" fmla="*/ 2712649 h 3034422"/>
                                                                                          <a:gd name="connsiteX109" fmla="*/ 1284224 w 1359639"/>
                                                                                          <a:gd name="connsiteY109" fmla="*/ 2790827 h 3034422"/>
                                                                                          <a:gd name="connsiteX110" fmla="*/ 1355232 w 1359639"/>
                                                                                          <a:gd name="connsiteY110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639"/>
                                                                                          <a:gd name="connsiteY56" fmla="*/ 315402 h 3034422"/>
                                                                                          <a:gd name="connsiteX57" fmla="*/ 949272 w 1359639"/>
                                                                                          <a:gd name="connsiteY57" fmla="*/ 376527 h 3034422"/>
                                                                                          <a:gd name="connsiteX58" fmla="*/ 1034839 w 1359639"/>
                                                                                          <a:gd name="connsiteY58" fmla="*/ 500671 h 3034422"/>
                                                                                          <a:gd name="connsiteX59" fmla="*/ 1137559 w 1359639"/>
                                                                                          <a:gd name="connsiteY59" fmla="*/ 636941 h 3034422"/>
                                                                                          <a:gd name="connsiteX60" fmla="*/ 1209353 w 1359639"/>
                                                                                          <a:gd name="connsiteY60" fmla="*/ 709824 h 3034422"/>
                                                                                          <a:gd name="connsiteX61" fmla="*/ 1223269 w 1359639"/>
                                                                                          <a:gd name="connsiteY61" fmla="*/ 759433 h 3034422"/>
                                                                                          <a:gd name="connsiteX62" fmla="*/ 1213565 w 1359639"/>
                                                                                          <a:gd name="connsiteY62" fmla="*/ 941202 h 3034422"/>
                                                                                          <a:gd name="connsiteX63" fmla="*/ 1202934 w 1359639"/>
                                                                                          <a:gd name="connsiteY63" fmla="*/ 1043596 h 3034422"/>
                                                                                          <a:gd name="connsiteX64" fmla="*/ 1146569 w 1359639"/>
                                                                                          <a:gd name="connsiteY64" fmla="*/ 1074552 h 3034422"/>
                                                                                          <a:gd name="connsiteX65" fmla="*/ 1004016 w 1359639"/>
                                                                                          <a:gd name="connsiteY65" fmla="*/ 1107096 h 3034422"/>
                                                                                          <a:gd name="connsiteX66" fmla="*/ 902415 w 1359639"/>
                                                                                          <a:gd name="connsiteY66" fmla="*/ 1119002 h 3034422"/>
                                                                                          <a:gd name="connsiteX67" fmla="*/ 794465 w 1359639"/>
                                                                                          <a:gd name="connsiteY67" fmla="*/ 1119002 h 3034422"/>
                                                                                          <a:gd name="connsiteX68" fmla="*/ 737315 w 1359639"/>
                                                                                          <a:gd name="connsiteY68" fmla="*/ 1138052 h 3034422"/>
                                                                                          <a:gd name="connsiteX69" fmla="*/ 724615 w 1359639"/>
                                                                                          <a:gd name="connsiteY69" fmla="*/ 1188852 h 3034422"/>
                                                                                          <a:gd name="connsiteX70" fmla="*/ 724615 w 1359639"/>
                                                                                          <a:gd name="connsiteY70" fmla="*/ 1252352 h 3034422"/>
                                                                                          <a:gd name="connsiteX71" fmla="*/ 724615 w 1359639"/>
                                                                                          <a:gd name="connsiteY71" fmla="*/ 1328552 h 3034422"/>
                                                                                          <a:gd name="connsiteX72" fmla="*/ 743665 w 1359639"/>
                                                                                          <a:gd name="connsiteY72" fmla="*/ 1385702 h 3034422"/>
                                                                                          <a:gd name="connsiteX73" fmla="*/ 756365 w 1359639"/>
                                                                                          <a:gd name="connsiteY73" fmla="*/ 1411102 h 3034422"/>
                                                                                          <a:gd name="connsiteX74" fmla="*/ 767211 w 1359639"/>
                                                                                          <a:gd name="connsiteY74" fmla="*/ 1430152 h 3034422"/>
                                                                                          <a:gd name="connsiteX75" fmla="*/ 770778 w 1359639"/>
                                                                                          <a:gd name="connsiteY75" fmla="*/ 1444439 h 3034422"/>
                                                                                          <a:gd name="connsiteX76" fmla="*/ 759005 w 1359639"/>
                                                                                          <a:gd name="connsiteY76" fmla="*/ 1446027 h 3034422"/>
                                                                                          <a:gd name="connsiteX77" fmla="*/ 759361 w 1359639"/>
                                                                                          <a:gd name="connsiteY77" fmla="*/ 1455552 h 3034422"/>
                                                                                          <a:gd name="connsiteX78" fmla="*/ 769065 w 1359639"/>
                                                                                          <a:gd name="connsiteY78" fmla="*/ 1480952 h 3034422"/>
                                                                                          <a:gd name="connsiteX79" fmla="*/ 769065 w 1359639"/>
                                                                                          <a:gd name="connsiteY79" fmla="*/ 1480952 h 3034422"/>
                                                                                          <a:gd name="connsiteX80" fmla="*/ 769065 w 1359639"/>
                                                                                          <a:gd name="connsiteY80" fmla="*/ 1519052 h 3034422"/>
                                                                                          <a:gd name="connsiteX81" fmla="*/ 686515 w 1359639"/>
                                                                                          <a:gd name="connsiteY81" fmla="*/ 1480952 h 3034422"/>
                                                                                          <a:gd name="connsiteX82" fmla="*/ 591265 w 1359639"/>
                                                                                          <a:gd name="connsiteY82" fmla="*/ 1531752 h 3034422"/>
                                                                                          <a:gd name="connsiteX83" fmla="*/ 483315 w 1359639"/>
                                                                                          <a:gd name="connsiteY83" fmla="*/ 1690502 h 3034422"/>
                                                                                          <a:gd name="connsiteX84" fmla="*/ 476965 w 1359639"/>
                                                                                          <a:gd name="connsiteY84" fmla="*/ 1804802 h 3034422"/>
                                                                                          <a:gd name="connsiteX85" fmla="*/ 502365 w 1359639"/>
                                                                                          <a:gd name="connsiteY85" fmla="*/ 1925452 h 3034422"/>
                                                                                          <a:gd name="connsiteX86" fmla="*/ 502365 w 1359639"/>
                                                                                          <a:gd name="connsiteY86" fmla="*/ 2065152 h 3034422"/>
                                                                                          <a:gd name="connsiteX87" fmla="*/ 502365 w 1359639"/>
                                                                                          <a:gd name="connsiteY87" fmla="*/ 2242952 h 3034422"/>
                                                                                          <a:gd name="connsiteX88" fmla="*/ 502365 w 1359639"/>
                                                                                          <a:gd name="connsiteY88" fmla="*/ 2401702 h 3034422"/>
                                                                                          <a:gd name="connsiteX89" fmla="*/ 502365 w 1359639"/>
                                                                                          <a:gd name="connsiteY89" fmla="*/ 2535052 h 3034422"/>
                                                                                          <a:gd name="connsiteX90" fmla="*/ 515065 w 1359639"/>
                                                                                          <a:gd name="connsiteY90" fmla="*/ 2623952 h 3034422"/>
                                                                                          <a:gd name="connsiteX91" fmla="*/ 584915 w 1359639"/>
                                                                                          <a:gd name="connsiteY91" fmla="*/ 2636652 h 3034422"/>
                                                                                          <a:gd name="connsiteX92" fmla="*/ 661115 w 1359639"/>
                                                                                          <a:gd name="connsiteY92" fmla="*/ 2611252 h 3034422"/>
                                                                                          <a:gd name="connsiteX93" fmla="*/ 699215 w 1359639"/>
                                                                                          <a:gd name="connsiteY93" fmla="*/ 2560452 h 3034422"/>
                                                                                          <a:gd name="connsiteX94" fmla="*/ 712153 w 1359639"/>
                                                                                          <a:gd name="connsiteY94" fmla="*/ 2547752 h 3034422"/>
                                                                                          <a:gd name="connsiteX95" fmla="*/ 765267 w 1359639"/>
                                                                                          <a:gd name="connsiteY95" fmla="*/ 2577651 h 3034422"/>
                                                                                          <a:gd name="connsiteX96" fmla="*/ 817242 w 1359639"/>
                                                                                          <a:gd name="connsiteY96" fmla="*/ 2604699 h 3034422"/>
                                                                                          <a:gd name="connsiteX97" fmla="*/ 824216 w 1359639"/>
                                                                                          <a:gd name="connsiteY97" fmla="*/ 2611062 h 3034422"/>
                                                                                          <a:gd name="connsiteX98" fmla="*/ 832565 w 1359639"/>
                                                                                          <a:gd name="connsiteY98" fmla="*/ 2592202 h 3034422"/>
                                                                                          <a:gd name="connsiteX99" fmla="*/ 837729 w 1359639"/>
                                                                                          <a:gd name="connsiteY99" fmla="*/ 2580841 h 3034422"/>
                                                                                          <a:gd name="connsiteX100" fmla="*/ 889879 w 1359639"/>
                                                                                          <a:gd name="connsiteY100" fmla="*/ 2601482 h 3034422"/>
                                                                                          <a:gd name="connsiteX101" fmla="*/ 1017817 w 1359639"/>
                                                                                          <a:gd name="connsiteY101" fmla="*/ 2694564 h 3034422"/>
                                                                                          <a:gd name="connsiteX102" fmla="*/ 1051294 w 1359639"/>
                                                                                          <a:gd name="connsiteY102" fmla="*/ 2714780 h 3034422"/>
                                                                                          <a:gd name="connsiteX103" fmla="*/ 1041684 w 1359639"/>
                                                                                          <a:gd name="connsiteY103" fmla="*/ 2663512 h 3034422"/>
                                                                                          <a:gd name="connsiteX104" fmla="*/ 1023065 w 1359639"/>
                                                                                          <a:gd name="connsiteY104" fmla="*/ 2623952 h 3034422"/>
                                                                                          <a:gd name="connsiteX105" fmla="*/ 1024311 w 1359639"/>
                                                                                          <a:gd name="connsiteY105" fmla="*/ 2610086 h 3034422"/>
                                                                                          <a:gd name="connsiteX106" fmla="*/ 1067093 w 1359639"/>
                                                                                          <a:gd name="connsiteY106" fmla="*/ 2616823 h 3034422"/>
                                                                                          <a:gd name="connsiteX107" fmla="*/ 1164990 w 1359639"/>
                                                                                          <a:gd name="connsiteY107" fmla="*/ 2659153 h 3034422"/>
                                                                                          <a:gd name="connsiteX108" fmla="*/ 1242691 w 1359639"/>
                                                                                          <a:gd name="connsiteY108" fmla="*/ 2712649 h 3034422"/>
                                                                                          <a:gd name="connsiteX109" fmla="*/ 1284224 w 1359639"/>
                                                                                          <a:gd name="connsiteY109" fmla="*/ 2790827 h 3034422"/>
                                                                                          <a:gd name="connsiteX110" fmla="*/ 1355232 w 1359639"/>
                                                                                          <a:gd name="connsiteY110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639"/>
                                                                                          <a:gd name="connsiteY56" fmla="*/ 315402 h 3034422"/>
                                                                                          <a:gd name="connsiteX57" fmla="*/ 949272 w 1359639"/>
                                                                                          <a:gd name="connsiteY57" fmla="*/ 376527 h 3034422"/>
                                                                                          <a:gd name="connsiteX58" fmla="*/ 1034839 w 1359639"/>
                                                                                          <a:gd name="connsiteY58" fmla="*/ 500671 h 3034422"/>
                                                                                          <a:gd name="connsiteX59" fmla="*/ 1137559 w 1359639"/>
                                                                                          <a:gd name="connsiteY59" fmla="*/ 636941 h 3034422"/>
                                                                                          <a:gd name="connsiteX60" fmla="*/ 1209353 w 1359639"/>
                                                                                          <a:gd name="connsiteY60" fmla="*/ 709824 h 3034422"/>
                                                                                          <a:gd name="connsiteX61" fmla="*/ 1223269 w 1359639"/>
                                                                                          <a:gd name="connsiteY61" fmla="*/ 759433 h 3034422"/>
                                                                                          <a:gd name="connsiteX62" fmla="*/ 1213565 w 1359639"/>
                                                                                          <a:gd name="connsiteY62" fmla="*/ 941202 h 3034422"/>
                                                                                          <a:gd name="connsiteX63" fmla="*/ 1202934 w 1359639"/>
                                                                                          <a:gd name="connsiteY63" fmla="*/ 1043596 h 3034422"/>
                                                                                          <a:gd name="connsiteX64" fmla="*/ 1146569 w 1359639"/>
                                                                                          <a:gd name="connsiteY64" fmla="*/ 1074552 h 3034422"/>
                                                                                          <a:gd name="connsiteX65" fmla="*/ 1004016 w 1359639"/>
                                                                                          <a:gd name="connsiteY65" fmla="*/ 1107096 h 3034422"/>
                                                                                          <a:gd name="connsiteX66" fmla="*/ 902415 w 1359639"/>
                                                                                          <a:gd name="connsiteY66" fmla="*/ 1119002 h 3034422"/>
                                                                                          <a:gd name="connsiteX67" fmla="*/ 794465 w 1359639"/>
                                                                                          <a:gd name="connsiteY67" fmla="*/ 1119002 h 3034422"/>
                                                                                          <a:gd name="connsiteX68" fmla="*/ 737315 w 1359639"/>
                                                                                          <a:gd name="connsiteY68" fmla="*/ 1138052 h 3034422"/>
                                                                                          <a:gd name="connsiteX69" fmla="*/ 724615 w 1359639"/>
                                                                                          <a:gd name="connsiteY69" fmla="*/ 1188852 h 3034422"/>
                                                                                          <a:gd name="connsiteX70" fmla="*/ 724615 w 1359639"/>
                                                                                          <a:gd name="connsiteY70" fmla="*/ 1252352 h 3034422"/>
                                                                                          <a:gd name="connsiteX71" fmla="*/ 724615 w 1359639"/>
                                                                                          <a:gd name="connsiteY71" fmla="*/ 1328552 h 3034422"/>
                                                                                          <a:gd name="connsiteX72" fmla="*/ 743665 w 1359639"/>
                                                                                          <a:gd name="connsiteY72" fmla="*/ 1385702 h 3034422"/>
                                                                                          <a:gd name="connsiteX73" fmla="*/ 756365 w 1359639"/>
                                                                                          <a:gd name="connsiteY73" fmla="*/ 1411102 h 3034422"/>
                                                                                          <a:gd name="connsiteX74" fmla="*/ 767211 w 1359639"/>
                                                                                          <a:gd name="connsiteY74" fmla="*/ 1430152 h 3034422"/>
                                                                                          <a:gd name="connsiteX75" fmla="*/ 770778 w 1359639"/>
                                                                                          <a:gd name="connsiteY75" fmla="*/ 1444439 h 3034422"/>
                                                                                          <a:gd name="connsiteX76" fmla="*/ 759005 w 1359639"/>
                                                                                          <a:gd name="connsiteY76" fmla="*/ 1446027 h 3034422"/>
                                                                                          <a:gd name="connsiteX77" fmla="*/ 759361 w 1359639"/>
                                                                                          <a:gd name="connsiteY77" fmla="*/ 1455552 h 3034422"/>
                                                                                          <a:gd name="connsiteX78" fmla="*/ 769065 w 1359639"/>
                                                                                          <a:gd name="connsiteY78" fmla="*/ 1480952 h 3034422"/>
                                                                                          <a:gd name="connsiteX79" fmla="*/ 769065 w 1359639"/>
                                                                                          <a:gd name="connsiteY79" fmla="*/ 1480952 h 3034422"/>
                                                                                          <a:gd name="connsiteX80" fmla="*/ 769065 w 1359639"/>
                                                                                          <a:gd name="connsiteY80" fmla="*/ 1519052 h 3034422"/>
                                                                                          <a:gd name="connsiteX81" fmla="*/ 686515 w 1359639"/>
                                                                                          <a:gd name="connsiteY81" fmla="*/ 1480952 h 3034422"/>
                                                                                          <a:gd name="connsiteX82" fmla="*/ 591265 w 1359639"/>
                                                                                          <a:gd name="connsiteY82" fmla="*/ 1531752 h 3034422"/>
                                                                                          <a:gd name="connsiteX83" fmla="*/ 483315 w 1359639"/>
                                                                                          <a:gd name="connsiteY83" fmla="*/ 1690502 h 3034422"/>
                                                                                          <a:gd name="connsiteX84" fmla="*/ 476965 w 1359639"/>
                                                                                          <a:gd name="connsiteY84" fmla="*/ 1804802 h 3034422"/>
                                                                                          <a:gd name="connsiteX85" fmla="*/ 502365 w 1359639"/>
                                                                                          <a:gd name="connsiteY85" fmla="*/ 1925452 h 3034422"/>
                                                                                          <a:gd name="connsiteX86" fmla="*/ 502365 w 1359639"/>
                                                                                          <a:gd name="connsiteY86" fmla="*/ 2065152 h 3034422"/>
                                                                                          <a:gd name="connsiteX87" fmla="*/ 502365 w 1359639"/>
                                                                                          <a:gd name="connsiteY87" fmla="*/ 2242952 h 3034422"/>
                                                                                          <a:gd name="connsiteX88" fmla="*/ 502365 w 1359639"/>
                                                                                          <a:gd name="connsiteY88" fmla="*/ 2401702 h 3034422"/>
                                                                                          <a:gd name="connsiteX89" fmla="*/ 502365 w 1359639"/>
                                                                                          <a:gd name="connsiteY89" fmla="*/ 2535052 h 3034422"/>
                                                                                          <a:gd name="connsiteX90" fmla="*/ 515065 w 1359639"/>
                                                                                          <a:gd name="connsiteY90" fmla="*/ 2623952 h 3034422"/>
                                                                                          <a:gd name="connsiteX91" fmla="*/ 584915 w 1359639"/>
                                                                                          <a:gd name="connsiteY91" fmla="*/ 2636652 h 3034422"/>
                                                                                          <a:gd name="connsiteX92" fmla="*/ 661115 w 1359639"/>
                                                                                          <a:gd name="connsiteY92" fmla="*/ 2611252 h 3034422"/>
                                                                                          <a:gd name="connsiteX93" fmla="*/ 699215 w 1359639"/>
                                                                                          <a:gd name="connsiteY93" fmla="*/ 2560452 h 3034422"/>
                                                                                          <a:gd name="connsiteX94" fmla="*/ 712153 w 1359639"/>
                                                                                          <a:gd name="connsiteY94" fmla="*/ 2547752 h 3034422"/>
                                                                                          <a:gd name="connsiteX95" fmla="*/ 765267 w 1359639"/>
                                                                                          <a:gd name="connsiteY95" fmla="*/ 2577651 h 3034422"/>
                                                                                          <a:gd name="connsiteX96" fmla="*/ 817242 w 1359639"/>
                                                                                          <a:gd name="connsiteY96" fmla="*/ 2604699 h 3034422"/>
                                                                                          <a:gd name="connsiteX97" fmla="*/ 824216 w 1359639"/>
                                                                                          <a:gd name="connsiteY97" fmla="*/ 2611062 h 3034422"/>
                                                                                          <a:gd name="connsiteX98" fmla="*/ 832565 w 1359639"/>
                                                                                          <a:gd name="connsiteY98" fmla="*/ 2592202 h 3034422"/>
                                                                                          <a:gd name="connsiteX99" fmla="*/ 837729 w 1359639"/>
                                                                                          <a:gd name="connsiteY99" fmla="*/ 2580841 h 3034422"/>
                                                                                          <a:gd name="connsiteX100" fmla="*/ 889879 w 1359639"/>
                                                                                          <a:gd name="connsiteY100" fmla="*/ 2601482 h 3034422"/>
                                                                                          <a:gd name="connsiteX101" fmla="*/ 1017817 w 1359639"/>
                                                                                          <a:gd name="connsiteY101" fmla="*/ 2694564 h 3034422"/>
                                                                                          <a:gd name="connsiteX102" fmla="*/ 1051294 w 1359639"/>
                                                                                          <a:gd name="connsiteY102" fmla="*/ 2714780 h 3034422"/>
                                                                                          <a:gd name="connsiteX103" fmla="*/ 1041684 w 1359639"/>
                                                                                          <a:gd name="connsiteY103" fmla="*/ 2663512 h 3034422"/>
                                                                                          <a:gd name="connsiteX104" fmla="*/ 1023065 w 1359639"/>
                                                                                          <a:gd name="connsiteY104" fmla="*/ 2623952 h 3034422"/>
                                                                                          <a:gd name="connsiteX105" fmla="*/ 1024311 w 1359639"/>
                                                                                          <a:gd name="connsiteY105" fmla="*/ 2610086 h 3034422"/>
                                                                                          <a:gd name="connsiteX106" fmla="*/ 1067093 w 1359639"/>
                                                                                          <a:gd name="connsiteY106" fmla="*/ 2616823 h 3034422"/>
                                                                                          <a:gd name="connsiteX107" fmla="*/ 1164990 w 1359639"/>
                                                                                          <a:gd name="connsiteY107" fmla="*/ 2659153 h 3034422"/>
                                                                                          <a:gd name="connsiteX108" fmla="*/ 1242691 w 1359639"/>
                                                                                          <a:gd name="connsiteY108" fmla="*/ 2712649 h 3034422"/>
                                                                                          <a:gd name="connsiteX109" fmla="*/ 1284224 w 1359639"/>
                                                                                          <a:gd name="connsiteY109" fmla="*/ 2790827 h 3034422"/>
                                                                                          <a:gd name="connsiteX110" fmla="*/ 1355232 w 1359639"/>
                                                                                          <a:gd name="connsiteY110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639"/>
                                                                                          <a:gd name="connsiteY56" fmla="*/ 315402 h 3034422"/>
                                                                                          <a:gd name="connsiteX57" fmla="*/ 949272 w 1359639"/>
                                                                                          <a:gd name="connsiteY57" fmla="*/ 376527 h 3034422"/>
                                                                                          <a:gd name="connsiteX58" fmla="*/ 1034839 w 1359639"/>
                                                                                          <a:gd name="connsiteY58" fmla="*/ 500671 h 3034422"/>
                                                                                          <a:gd name="connsiteX59" fmla="*/ 1137559 w 1359639"/>
                                                                                          <a:gd name="connsiteY59" fmla="*/ 636941 h 3034422"/>
                                                                                          <a:gd name="connsiteX60" fmla="*/ 1209353 w 1359639"/>
                                                                                          <a:gd name="connsiteY60" fmla="*/ 709824 h 3034422"/>
                                                                                          <a:gd name="connsiteX61" fmla="*/ 1223269 w 1359639"/>
                                                                                          <a:gd name="connsiteY61" fmla="*/ 759433 h 3034422"/>
                                                                                          <a:gd name="connsiteX62" fmla="*/ 1213565 w 1359639"/>
                                                                                          <a:gd name="connsiteY62" fmla="*/ 941202 h 3034422"/>
                                                                                          <a:gd name="connsiteX63" fmla="*/ 1202934 w 1359639"/>
                                                                                          <a:gd name="connsiteY63" fmla="*/ 1043596 h 3034422"/>
                                                                                          <a:gd name="connsiteX64" fmla="*/ 1105330 w 1359639"/>
                                                                                          <a:gd name="connsiteY64" fmla="*/ 1091221 h 3034422"/>
                                                                                          <a:gd name="connsiteX65" fmla="*/ 1004016 w 1359639"/>
                                                                                          <a:gd name="connsiteY65" fmla="*/ 1107096 h 3034422"/>
                                                                                          <a:gd name="connsiteX66" fmla="*/ 902415 w 1359639"/>
                                                                                          <a:gd name="connsiteY66" fmla="*/ 1119002 h 3034422"/>
                                                                                          <a:gd name="connsiteX67" fmla="*/ 794465 w 1359639"/>
                                                                                          <a:gd name="connsiteY67" fmla="*/ 1119002 h 3034422"/>
                                                                                          <a:gd name="connsiteX68" fmla="*/ 737315 w 1359639"/>
                                                                                          <a:gd name="connsiteY68" fmla="*/ 1138052 h 3034422"/>
                                                                                          <a:gd name="connsiteX69" fmla="*/ 724615 w 1359639"/>
                                                                                          <a:gd name="connsiteY69" fmla="*/ 1188852 h 3034422"/>
                                                                                          <a:gd name="connsiteX70" fmla="*/ 724615 w 1359639"/>
                                                                                          <a:gd name="connsiteY70" fmla="*/ 1252352 h 3034422"/>
                                                                                          <a:gd name="connsiteX71" fmla="*/ 724615 w 1359639"/>
                                                                                          <a:gd name="connsiteY71" fmla="*/ 1328552 h 3034422"/>
                                                                                          <a:gd name="connsiteX72" fmla="*/ 743665 w 1359639"/>
                                                                                          <a:gd name="connsiteY72" fmla="*/ 1385702 h 3034422"/>
                                                                                          <a:gd name="connsiteX73" fmla="*/ 756365 w 1359639"/>
                                                                                          <a:gd name="connsiteY73" fmla="*/ 1411102 h 3034422"/>
                                                                                          <a:gd name="connsiteX74" fmla="*/ 767211 w 1359639"/>
                                                                                          <a:gd name="connsiteY74" fmla="*/ 1430152 h 3034422"/>
                                                                                          <a:gd name="connsiteX75" fmla="*/ 770778 w 1359639"/>
                                                                                          <a:gd name="connsiteY75" fmla="*/ 1444439 h 3034422"/>
                                                                                          <a:gd name="connsiteX76" fmla="*/ 759005 w 1359639"/>
                                                                                          <a:gd name="connsiteY76" fmla="*/ 1446027 h 3034422"/>
                                                                                          <a:gd name="connsiteX77" fmla="*/ 759361 w 1359639"/>
                                                                                          <a:gd name="connsiteY77" fmla="*/ 1455552 h 3034422"/>
                                                                                          <a:gd name="connsiteX78" fmla="*/ 769065 w 1359639"/>
                                                                                          <a:gd name="connsiteY78" fmla="*/ 1480952 h 3034422"/>
                                                                                          <a:gd name="connsiteX79" fmla="*/ 769065 w 1359639"/>
                                                                                          <a:gd name="connsiteY79" fmla="*/ 1480952 h 3034422"/>
                                                                                          <a:gd name="connsiteX80" fmla="*/ 769065 w 1359639"/>
                                                                                          <a:gd name="connsiteY80" fmla="*/ 1519052 h 3034422"/>
                                                                                          <a:gd name="connsiteX81" fmla="*/ 686515 w 1359639"/>
                                                                                          <a:gd name="connsiteY81" fmla="*/ 1480952 h 3034422"/>
                                                                                          <a:gd name="connsiteX82" fmla="*/ 591265 w 1359639"/>
                                                                                          <a:gd name="connsiteY82" fmla="*/ 1531752 h 3034422"/>
                                                                                          <a:gd name="connsiteX83" fmla="*/ 483315 w 1359639"/>
                                                                                          <a:gd name="connsiteY83" fmla="*/ 1690502 h 3034422"/>
                                                                                          <a:gd name="connsiteX84" fmla="*/ 476965 w 1359639"/>
                                                                                          <a:gd name="connsiteY84" fmla="*/ 1804802 h 3034422"/>
                                                                                          <a:gd name="connsiteX85" fmla="*/ 502365 w 1359639"/>
                                                                                          <a:gd name="connsiteY85" fmla="*/ 1925452 h 3034422"/>
                                                                                          <a:gd name="connsiteX86" fmla="*/ 502365 w 1359639"/>
                                                                                          <a:gd name="connsiteY86" fmla="*/ 2065152 h 3034422"/>
                                                                                          <a:gd name="connsiteX87" fmla="*/ 502365 w 1359639"/>
                                                                                          <a:gd name="connsiteY87" fmla="*/ 2242952 h 3034422"/>
                                                                                          <a:gd name="connsiteX88" fmla="*/ 502365 w 1359639"/>
                                                                                          <a:gd name="connsiteY88" fmla="*/ 2401702 h 3034422"/>
                                                                                          <a:gd name="connsiteX89" fmla="*/ 502365 w 1359639"/>
                                                                                          <a:gd name="connsiteY89" fmla="*/ 2535052 h 3034422"/>
                                                                                          <a:gd name="connsiteX90" fmla="*/ 515065 w 1359639"/>
                                                                                          <a:gd name="connsiteY90" fmla="*/ 2623952 h 3034422"/>
                                                                                          <a:gd name="connsiteX91" fmla="*/ 584915 w 1359639"/>
                                                                                          <a:gd name="connsiteY91" fmla="*/ 2636652 h 3034422"/>
                                                                                          <a:gd name="connsiteX92" fmla="*/ 661115 w 1359639"/>
                                                                                          <a:gd name="connsiteY92" fmla="*/ 2611252 h 3034422"/>
                                                                                          <a:gd name="connsiteX93" fmla="*/ 699215 w 1359639"/>
                                                                                          <a:gd name="connsiteY93" fmla="*/ 2560452 h 3034422"/>
                                                                                          <a:gd name="connsiteX94" fmla="*/ 712153 w 1359639"/>
                                                                                          <a:gd name="connsiteY94" fmla="*/ 2547752 h 3034422"/>
                                                                                          <a:gd name="connsiteX95" fmla="*/ 765267 w 1359639"/>
                                                                                          <a:gd name="connsiteY95" fmla="*/ 2577651 h 3034422"/>
                                                                                          <a:gd name="connsiteX96" fmla="*/ 817242 w 1359639"/>
                                                                                          <a:gd name="connsiteY96" fmla="*/ 2604699 h 3034422"/>
                                                                                          <a:gd name="connsiteX97" fmla="*/ 824216 w 1359639"/>
                                                                                          <a:gd name="connsiteY97" fmla="*/ 2611062 h 3034422"/>
                                                                                          <a:gd name="connsiteX98" fmla="*/ 832565 w 1359639"/>
                                                                                          <a:gd name="connsiteY98" fmla="*/ 2592202 h 3034422"/>
                                                                                          <a:gd name="connsiteX99" fmla="*/ 837729 w 1359639"/>
                                                                                          <a:gd name="connsiteY99" fmla="*/ 2580841 h 3034422"/>
                                                                                          <a:gd name="connsiteX100" fmla="*/ 889879 w 1359639"/>
                                                                                          <a:gd name="connsiteY100" fmla="*/ 2601482 h 3034422"/>
                                                                                          <a:gd name="connsiteX101" fmla="*/ 1017817 w 1359639"/>
                                                                                          <a:gd name="connsiteY101" fmla="*/ 2694564 h 3034422"/>
                                                                                          <a:gd name="connsiteX102" fmla="*/ 1051294 w 1359639"/>
                                                                                          <a:gd name="connsiteY102" fmla="*/ 2714780 h 3034422"/>
                                                                                          <a:gd name="connsiteX103" fmla="*/ 1041684 w 1359639"/>
                                                                                          <a:gd name="connsiteY103" fmla="*/ 2663512 h 3034422"/>
                                                                                          <a:gd name="connsiteX104" fmla="*/ 1023065 w 1359639"/>
                                                                                          <a:gd name="connsiteY104" fmla="*/ 2623952 h 3034422"/>
                                                                                          <a:gd name="connsiteX105" fmla="*/ 1024311 w 1359639"/>
                                                                                          <a:gd name="connsiteY105" fmla="*/ 2610086 h 3034422"/>
                                                                                          <a:gd name="connsiteX106" fmla="*/ 1067093 w 1359639"/>
                                                                                          <a:gd name="connsiteY106" fmla="*/ 2616823 h 3034422"/>
                                                                                          <a:gd name="connsiteX107" fmla="*/ 1164990 w 1359639"/>
                                                                                          <a:gd name="connsiteY107" fmla="*/ 2659153 h 3034422"/>
                                                                                          <a:gd name="connsiteX108" fmla="*/ 1242691 w 1359639"/>
                                                                                          <a:gd name="connsiteY108" fmla="*/ 2712649 h 3034422"/>
                                                                                          <a:gd name="connsiteX109" fmla="*/ 1284224 w 1359639"/>
                                                                                          <a:gd name="connsiteY109" fmla="*/ 2790827 h 3034422"/>
                                                                                          <a:gd name="connsiteX110" fmla="*/ 1355232 w 1359639"/>
                                                                                          <a:gd name="connsiteY110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639"/>
                                                                                          <a:gd name="connsiteY56" fmla="*/ 315402 h 3034422"/>
                                                                                          <a:gd name="connsiteX57" fmla="*/ 949272 w 1359639"/>
                                                                                          <a:gd name="connsiteY57" fmla="*/ 376527 h 3034422"/>
                                                                                          <a:gd name="connsiteX58" fmla="*/ 1034839 w 1359639"/>
                                                                                          <a:gd name="connsiteY58" fmla="*/ 500671 h 3034422"/>
                                                                                          <a:gd name="connsiteX59" fmla="*/ 1137559 w 1359639"/>
                                                                                          <a:gd name="connsiteY59" fmla="*/ 636941 h 3034422"/>
                                                                                          <a:gd name="connsiteX60" fmla="*/ 1209353 w 1359639"/>
                                                                                          <a:gd name="connsiteY60" fmla="*/ 709824 h 3034422"/>
                                                                                          <a:gd name="connsiteX61" fmla="*/ 1223269 w 1359639"/>
                                                                                          <a:gd name="connsiteY61" fmla="*/ 759433 h 3034422"/>
                                                                                          <a:gd name="connsiteX62" fmla="*/ 1213565 w 1359639"/>
                                                                                          <a:gd name="connsiteY62" fmla="*/ 941202 h 3034422"/>
                                                                                          <a:gd name="connsiteX63" fmla="*/ 1156843 w 1359639"/>
                                                                                          <a:gd name="connsiteY63" fmla="*/ 1072171 h 3034422"/>
                                                                                          <a:gd name="connsiteX64" fmla="*/ 1105330 w 1359639"/>
                                                                                          <a:gd name="connsiteY64" fmla="*/ 1091221 h 3034422"/>
                                                                                          <a:gd name="connsiteX65" fmla="*/ 1004016 w 1359639"/>
                                                                                          <a:gd name="connsiteY65" fmla="*/ 1107096 h 3034422"/>
                                                                                          <a:gd name="connsiteX66" fmla="*/ 902415 w 1359639"/>
                                                                                          <a:gd name="connsiteY66" fmla="*/ 1119002 h 3034422"/>
                                                                                          <a:gd name="connsiteX67" fmla="*/ 794465 w 1359639"/>
                                                                                          <a:gd name="connsiteY67" fmla="*/ 1119002 h 3034422"/>
                                                                                          <a:gd name="connsiteX68" fmla="*/ 737315 w 1359639"/>
                                                                                          <a:gd name="connsiteY68" fmla="*/ 1138052 h 3034422"/>
                                                                                          <a:gd name="connsiteX69" fmla="*/ 724615 w 1359639"/>
                                                                                          <a:gd name="connsiteY69" fmla="*/ 1188852 h 3034422"/>
                                                                                          <a:gd name="connsiteX70" fmla="*/ 724615 w 1359639"/>
                                                                                          <a:gd name="connsiteY70" fmla="*/ 1252352 h 3034422"/>
                                                                                          <a:gd name="connsiteX71" fmla="*/ 724615 w 1359639"/>
                                                                                          <a:gd name="connsiteY71" fmla="*/ 1328552 h 3034422"/>
                                                                                          <a:gd name="connsiteX72" fmla="*/ 743665 w 1359639"/>
                                                                                          <a:gd name="connsiteY72" fmla="*/ 1385702 h 3034422"/>
                                                                                          <a:gd name="connsiteX73" fmla="*/ 756365 w 1359639"/>
                                                                                          <a:gd name="connsiteY73" fmla="*/ 1411102 h 3034422"/>
                                                                                          <a:gd name="connsiteX74" fmla="*/ 767211 w 1359639"/>
                                                                                          <a:gd name="connsiteY74" fmla="*/ 1430152 h 3034422"/>
                                                                                          <a:gd name="connsiteX75" fmla="*/ 770778 w 1359639"/>
                                                                                          <a:gd name="connsiteY75" fmla="*/ 1444439 h 3034422"/>
                                                                                          <a:gd name="connsiteX76" fmla="*/ 759005 w 1359639"/>
                                                                                          <a:gd name="connsiteY76" fmla="*/ 1446027 h 3034422"/>
                                                                                          <a:gd name="connsiteX77" fmla="*/ 759361 w 1359639"/>
                                                                                          <a:gd name="connsiteY77" fmla="*/ 1455552 h 3034422"/>
                                                                                          <a:gd name="connsiteX78" fmla="*/ 769065 w 1359639"/>
                                                                                          <a:gd name="connsiteY78" fmla="*/ 1480952 h 3034422"/>
                                                                                          <a:gd name="connsiteX79" fmla="*/ 769065 w 1359639"/>
                                                                                          <a:gd name="connsiteY79" fmla="*/ 1480952 h 3034422"/>
                                                                                          <a:gd name="connsiteX80" fmla="*/ 769065 w 1359639"/>
                                                                                          <a:gd name="connsiteY80" fmla="*/ 1519052 h 3034422"/>
                                                                                          <a:gd name="connsiteX81" fmla="*/ 686515 w 1359639"/>
                                                                                          <a:gd name="connsiteY81" fmla="*/ 1480952 h 3034422"/>
                                                                                          <a:gd name="connsiteX82" fmla="*/ 591265 w 1359639"/>
                                                                                          <a:gd name="connsiteY82" fmla="*/ 1531752 h 3034422"/>
                                                                                          <a:gd name="connsiteX83" fmla="*/ 483315 w 1359639"/>
                                                                                          <a:gd name="connsiteY83" fmla="*/ 1690502 h 3034422"/>
                                                                                          <a:gd name="connsiteX84" fmla="*/ 476965 w 1359639"/>
                                                                                          <a:gd name="connsiteY84" fmla="*/ 1804802 h 3034422"/>
                                                                                          <a:gd name="connsiteX85" fmla="*/ 502365 w 1359639"/>
                                                                                          <a:gd name="connsiteY85" fmla="*/ 1925452 h 3034422"/>
                                                                                          <a:gd name="connsiteX86" fmla="*/ 502365 w 1359639"/>
                                                                                          <a:gd name="connsiteY86" fmla="*/ 2065152 h 3034422"/>
                                                                                          <a:gd name="connsiteX87" fmla="*/ 502365 w 1359639"/>
                                                                                          <a:gd name="connsiteY87" fmla="*/ 2242952 h 3034422"/>
                                                                                          <a:gd name="connsiteX88" fmla="*/ 502365 w 1359639"/>
                                                                                          <a:gd name="connsiteY88" fmla="*/ 2401702 h 3034422"/>
                                                                                          <a:gd name="connsiteX89" fmla="*/ 502365 w 1359639"/>
                                                                                          <a:gd name="connsiteY89" fmla="*/ 2535052 h 3034422"/>
                                                                                          <a:gd name="connsiteX90" fmla="*/ 515065 w 1359639"/>
                                                                                          <a:gd name="connsiteY90" fmla="*/ 2623952 h 3034422"/>
                                                                                          <a:gd name="connsiteX91" fmla="*/ 584915 w 1359639"/>
                                                                                          <a:gd name="connsiteY91" fmla="*/ 2636652 h 3034422"/>
                                                                                          <a:gd name="connsiteX92" fmla="*/ 661115 w 1359639"/>
                                                                                          <a:gd name="connsiteY92" fmla="*/ 2611252 h 3034422"/>
                                                                                          <a:gd name="connsiteX93" fmla="*/ 699215 w 1359639"/>
                                                                                          <a:gd name="connsiteY93" fmla="*/ 2560452 h 3034422"/>
                                                                                          <a:gd name="connsiteX94" fmla="*/ 712153 w 1359639"/>
                                                                                          <a:gd name="connsiteY94" fmla="*/ 2547752 h 3034422"/>
                                                                                          <a:gd name="connsiteX95" fmla="*/ 765267 w 1359639"/>
                                                                                          <a:gd name="connsiteY95" fmla="*/ 2577651 h 3034422"/>
                                                                                          <a:gd name="connsiteX96" fmla="*/ 817242 w 1359639"/>
                                                                                          <a:gd name="connsiteY96" fmla="*/ 2604699 h 3034422"/>
                                                                                          <a:gd name="connsiteX97" fmla="*/ 824216 w 1359639"/>
                                                                                          <a:gd name="connsiteY97" fmla="*/ 2611062 h 3034422"/>
                                                                                          <a:gd name="connsiteX98" fmla="*/ 832565 w 1359639"/>
                                                                                          <a:gd name="connsiteY98" fmla="*/ 2592202 h 3034422"/>
                                                                                          <a:gd name="connsiteX99" fmla="*/ 837729 w 1359639"/>
                                                                                          <a:gd name="connsiteY99" fmla="*/ 2580841 h 3034422"/>
                                                                                          <a:gd name="connsiteX100" fmla="*/ 889879 w 1359639"/>
                                                                                          <a:gd name="connsiteY100" fmla="*/ 2601482 h 3034422"/>
                                                                                          <a:gd name="connsiteX101" fmla="*/ 1017817 w 1359639"/>
                                                                                          <a:gd name="connsiteY101" fmla="*/ 2694564 h 3034422"/>
                                                                                          <a:gd name="connsiteX102" fmla="*/ 1051294 w 1359639"/>
                                                                                          <a:gd name="connsiteY102" fmla="*/ 2714780 h 3034422"/>
                                                                                          <a:gd name="connsiteX103" fmla="*/ 1041684 w 1359639"/>
                                                                                          <a:gd name="connsiteY103" fmla="*/ 2663512 h 3034422"/>
                                                                                          <a:gd name="connsiteX104" fmla="*/ 1023065 w 1359639"/>
                                                                                          <a:gd name="connsiteY104" fmla="*/ 2623952 h 3034422"/>
                                                                                          <a:gd name="connsiteX105" fmla="*/ 1024311 w 1359639"/>
                                                                                          <a:gd name="connsiteY105" fmla="*/ 2610086 h 3034422"/>
                                                                                          <a:gd name="connsiteX106" fmla="*/ 1067093 w 1359639"/>
                                                                                          <a:gd name="connsiteY106" fmla="*/ 2616823 h 3034422"/>
                                                                                          <a:gd name="connsiteX107" fmla="*/ 1164990 w 1359639"/>
                                                                                          <a:gd name="connsiteY107" fmla="*/ 2659153 h 3034422"/>
                                                                                          <a:gd name="connsiteX108" fmla="*/ 1242691 w 1359639"/>
                                                                                          <a:gd name="connsiteY108" fmla="*/ 2712649 h 3034422"/>
                                                                                          <a:gd name="connsiteX109" fmla="*/ 1284224 w 1359639"/>
                                                                                          <a:gd name="connsiteY109" fmla="*/ 2790827 h 3034422"/>
                                                                                          <a:gd name="connsiteX110" fmla="*/ 1355232 w 1359639"/>
                                                                                          <a:gd name="connsiteY110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639"/>
                                                                                          <a:gd name="connsiteY56" fmla="*/ 315402 h 3034422"/>
                                                                                          <a:gd name="connsiteX57" fmla="*/ 949272 w 1359639"/>
                                                                                          <a:gd name="connsiteY57" fmla="*/ 376527 h 3034422"/>
                                                                                          <a:gd name="connsiteX58" fmla="*/ 1034839 w 1359639"/>
                                                                                          <a:gd name="connsiteY58" fmla="*/ 500671 h 3034422"/>
                                                                                          <a:gd name="connsiteX59" fmla="*/ 1137559 w 1359639"/>
                                                                                          <a:gd name="connsiteY59" fmla="*/ 636941 h 3034422"/>
                                                                                          <a:gd name="connsiteX60" fmla="*/ 1209353 w 1359639"/>
                                                                                          <a:gd name="connsiteY60" fmla="*/ 709824 h 3034422"/>
                                                                                          <a:gd name="connsiteX61" fmla="*/ 1223269 w 1359639"/>
                                                                                          <a:gd name="connsiteY61" fmla="*/ 759433 h 3034422"/>
                                                                                          <a:gd name="connsiteX62" fmla="*/ 1213565 w 1359639"/>
                                                                                          <a:gd name="connsiteY62" fmla="*/ 941202 h 3034422"/>
                                                                                          <a:gd name="connsiteX63" fmla="*/ 1156843 w 1359639"/>
                                                                                          <a:gd name="connsiteY63" fmla="*/ 1072171 h 3034422"/>
                                                                                          <a:gd name="connsiteX64" fmla="*/ 1105330 w 1359639"/>
                                                                                          <a:gd name="connsiteY64" fmla="*/ 1091221 h 3034422"/>
                                                                                          <a:gd name="connsiteX65" fmla="*/ 1004016 w 1359639"/>
                                                                                          <a:gd name="connsiteY65" fmla="*/ 1107096 h 3034422"/>
                                                                                          <a:gd name="connsiteX66" fmla="*/ 902415 w 1359639"/>
                                                                                          <a:gd name="connsiteY66" fmla="*/ 1119002 h 3034422"/>
                                                                                          <a:gd name="connsiteX67" fmla="*/ 794465 w 1359639"/>
                                                                                          <a:gd name="connsiteY67" fmla="*/ 1119002 h 3034422"/>
                                                                                          <a:gd name="connsiteX68" fmla="*/ 737315 w 1359639"/>
                                                                                          <a:gd name="connsiteY68" fmla="*/ 1138052 h 3034422"/>
                                                                                          <a:gd name="connsiteX69" fmla="*/ 724615 w 1359639"/>
                                                                                          <a:gd name="connsiteY69" fmla="*/ 1188852 h 3034422"/>
                                                                                          <a:gd name="connsiteX70" fmla="*/ 724615 w 1359639"/>
                                                                                          <a:gd name="connsiteY70" fmla="*/ 1252352 h 3034422"/>
                                                                                          <a:gd name="connsiteX71" fmla="*/ 724615 w 1359639"/>
                                                                                          <a:gd name="connsiteY71" fmla="*/ 1328552 h 3034422"/>
                                                                                          <a:gd name="connsiteX72" fmla="*/ 743665 w 1359639"/>
                                                                                          <a:gd name="connsiteY72" fmla="*/ 1385702 h 3034422"/>
                                                                                          <a:gd name="connsiteX73" fmla="*/ 756365 w 1359639"/>
                                                                                          <a:gd name="connsiteY73" fmla="*/ 1411102 h 3034422"/>
                                                                                          <a:gd name="connsiteX74" fmla="*/ 767211 w 1359639"/>
                                                                                          <a:gd name="connsiteY74" fmla="*/ 1430152 h 3034422"/>
                                                                                          <a:gd name="connsiteX75" fmla="*/ 770778 w 1359639"/>
                                                                                          <a:gd name="connsiteY75" fmla="*/ 1444439 h 3034422"/>
                                                                                          <a:gd name="connsiteX76" fmla="*/ 759005 w 1359639"/>
                                                                                          <a:gd name="connsiteY76" fmla="*/ 1446027 h 3034422"/>
                                                                                          <a:gd name="connsiteX77" fmla="*/ 759361 w 1359639"/>
                                                                                          <a:gd name="connsiteY77" fmla="*/ 1455552 h 3034422"/>
                                                                                          <a:gd name="connsiteX78" fmla="*/ 769065 w 1359639"/>
                                                                                          <a:gd name="connsiteY78" fmla="*/ 1480952 h 3034422"/>
                                                                                          <a:gd name="connsiteX79" fmla="*/ 769065 w 1359639"/>
                                                                                          <a:gd name="connsiteY79" fmla="*/ 1480952 h 3034422"/>
                                                                                          <a:gd name="connsiteX80" fmla="*/ 769065 w 1359639"/>
                                                                                          <a:gd name="connsiteY80" fmla="*/ 1519052 h 3034422"/>
                                                                                          <a:gd name="connsiteX81" fmla="*/ 686515 w 1359639"/>
                                                                                          <a:gd name="connsiteY81" fmla="*/ 1480952 h 3034422"/>
                                                                                          <a:gd name="connsiteX82" fmla="*/ 591265 w 1359639"/>
                                                                                          <a:gd name="connsiteY82" fmla="*/ 1531752 h 3034422"/>
                                                                                          <a:gd name="connsiteX83" fmla="*/ 483315 w 1359639"/>
                                                                                          <a:gd name="connsiteY83" fmla="*/ 1690502 h 3034422"/>
                                                                                          <a:gd name="connsiteX84" fmla="*/ 476965 w 1359639"/>
                                                                                          <a:gd name="connsiteY84" fmla="*/ 1804802 h 3034422"/>
                                                                                          <a:gd name="connsiteX85" fmla="*/ 502365 w 1359639"/>
                                                                                          <a:gd name="connsiteY85" fmla="*/ 1925452 h 3034422"/>
                                                                                          <a:gd name="connsiteX86" fmla="*/ 502365 w 1359639"/>
                                                                                          <a:gd name="connsiteY86" fmla="*/ 2065152 h 3034422"/>
                                                                                          <a:gd name="connsiteX87" fmla="*/ 502365 w 1359639"/>
                                                                                          <a:gd name="connsiteY87" fmla="*/ 2242952 h 3034422"/>
                                                                                          <a:gd name="connsiteX88" fmla="*/ 502365 w 1359639"/>
                                                                                          <a:gd name="connsiteY88" fmla="*/ 2401702 h 3034422"/>
                                                                                          <a:gd name="connsiteX89" fmla="*/ 502365 w 1359639"/>
                                                                                          <a:gd name="connsiteY89" fmla="*/ 2535052 h 3034422"/>
                                                                                          <a:gd name="connsiteX90" fmla="*/ 515065 w 1359639"/>
                                                                                          <a:gd name="connsiteY90" fmla="*/ 2623952 h 3034422"/>
                                                                                          <a:gd name="connsiteX91" fmla="*/ 584915 w 1359639"/>
                                                                                          <a:gd name="connsiteY91" fmla="*/ 2636652 h 3034422"/>
                                                                                          <a:gd name="connsiteX92" fmla="*/ 661115 w 1359639"/>
                                                                                          <a:gd name="connsiteY92" fmla="*/ 2611252 h 3034422"/>
                                                                                          <a:gd name="connsiteX93" fmla="*/ 699215 w 1359639"/>
                                                                                          <a:gd name="connsiteY93" fmla="*/ 2560452 h 3034422"/>
                                                                                          <a:gd name="connsiteX94" fmla="*/ 712153 w 1359639"/>
                                                                                          <a:gd name="connsiteY94" fmla="*/ 2547752 h 3034422"/>
                                                                                          <a:gd name="connsiteX95" fmla="*/ 765267 w 1359639"/>
                                                                                          <a:gd name="connsiteY95" fmla="*/ 2577651 h 3034422"/>
                                                                                          <a:gd name="connsiteX96" fmla="*/ 817242 w 1359639"/>
                                                                                          <a:gd name="connsiteY96" fmla="*/ 2604699 h 3034422"/>
                                                                                          <a:gd name="connsiteX97" fmla="*/ 824216 w 1359639"/>
                                                                                          <a:gd name="connsiteY97" fmla="*/ 2611062 h 3034422"/>
                                                                                          <a:gd name="connsiteX98" fmla="*/ 832565 w 1359639"/>
                                                                                          <a:gd name="connsiteY98" fmla="*/ 2592202 h 3034422"/>
                                                                                          <a:gd name="connsiteX99" fmla="*/ 837729 w 1359639"/>
                                                                                          <a:gd name="connsiteY99" fmla="*/ 2580841 h 3034422"/>
                                                                                          <a:gd name="connsiteX100" fmla="*/ 889879 w 1359639"/>
                                                                                          <a:gd name="connsiteY100" fmla="*/ 2601482 h 3034422"/>
                                                                                          <a:gd name="connsiteX101" fmla="*/ 1017817 w 1359639"/>
                                                                                          <a:gd name="connsiteY101" fmla="*/ 2694564 h 3034422"/>
                                                                                          <a:gd name="connsiteX102" fmla="*/ 1051294 w 1359639"/>
                                                                                          <a:gd name="connsiteY102" fmla="*/ 2714780 h 3034422"/>
                                                                                          <a:gd name="connsiteX103" fmla="*/ 1041684 w 1359639"/>
                                                                                          <a:gd name="connsiteY103" fmla="*/ 2663512 h 3034422"/>
                                                                                          <a:gd name="connsiteX104" fmla="*/ 1023065 w 1359639"/>
                                                                                          <a:gd name="connsiteY104" fmla="*/ 2623952 h 3034422"/>
                                                                                          <a:gd name="connsiteX105" fmla="*/ 1024311 w 1359639"/>
                                                                                          <a:gd name="connsiteY105" fmla="*/ 2610086 h 3034422"/>
                                                                                          <a:gd name="connsiteX106" fmla="*/ 1067093 w 1359639"/>
                                                                                          <a:gd name="connsiteY106" fmla="*/ 2616823 h 3034422"/>
                                                                                          <a:gd name="connsiteX107" fmla="*/ 1164990 w 1359639"/>
                                                                                          <a:gd name="connsiteY107" fmla="*/ 2659153 h 3034422"/>
                                                                                          <a:gd name="connsiteX108" fmla="*/ 1242691 w 1359639"/>
                                                                                          <a:gd name="connsiteY108" fmla="*/ 2712649 h 3034422"/>
                                                                                          <a:gd name="connsiteX109" fmla="*/ 1284224 w 1359639"/>
                                                                                          <a:gd name="connsiteY109" fmla="*/ 2790827 h 3034422"/>
                                                                                          <a:gd name="connsiteX110" fmla="*/ 1355232 w 1359639"/>
                                                                                          <a:gd name="connsiteY110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639"/>
                                                                                          <a:gd name="connsiteY56" fmla="*/ 315402 h 3034422"/>
                                                                                          <a:gd name="connsiteX57" fmla="*/ 949272 w 1359639"/>
                                                                                          <a:gd name="connsiteY57" fmla="*/ 376527 h 3034422"/>
                                                                                          <a:gd name="connsiteX58" fmla="*/ 1034839 w 1359639"/>
                                                                                          <a:gd name="connsiteY58" fmla="*/ 500671 h 3034422"/>
                                                                                          <a:gd name="connsiteX59" fmla="*/ 1137559 w 1359639"/>
                                                                                          <a:gd name="connsiteY59" fmla="*/ 636941 h 3034422"/>
                                                                                          <a:gd name="connsiteX60" fmla="*/ 1209353 w 1359639"/>
                                                                                          <a:gd name="connsiteY60" fmla="*/ 709824 h 3034422"/>
                                                                                          <a:gd name="connsiteX61" fmla="*/ 1223269 w 1359639"/>
                                                                                          <a:gd name="connsiteY61" fmla="*/ 759433 h 3034422"/>
                                                                                          <a:gd name="connsiteX62" fmla="*/ 1213565 w 1359639"/>
                                                                                          <a:gd name="connsiteY62" fmla="*/ 941202 h 3034422"/>
                                                                                          <a:gd name="connsiteX63" fmla="*/ 1168972 w 1359639"/>
                                                                                          <a:gd name="connsiteY63" fmla="*/ 1079314 h 3034422"/>
                                                                                          <a:gd name="connsiteX64" fmla="*/ 1105330 w 1359639"/>
                                                                                          <a:gd name="connsiteY64" fmla="*/ 1091221 h 3034422"/>
                                                                                          <a:gd name="connsiteX65" fmla="*/ 1004016 w 1359639"/>
                                                                                          <a:gd name="connsiteY65" fmla="*/ 1107096 h 3034422"/>
                                                                                          <a:gd name="connsiteX66" fmla="*/ 902415 w 1359639"/>
                                                                                          <a:gd name="connsiteY66" fmla="*/ 1119002 h 3034422"/>
                                                                                          <a:gd name="connsiteX67" fmla="*/ 794465 w 1359639"/>
                                                                                          <a:gd name="connsiteY67" fmla="*/ 1119002 h 3034422"/>
                                                                                          <a:gd name="connsiteX68" fmla="*/ 737315 w 1359639"/>
                                                                                          <a:gd name="connsiteY68" fmla="*/ 1138052 h 3034422"/>
                                                                                          <a:gd name="connsiteX69" fmla="*/ 724615 w 1359639"/>
                                                                                          <a:gd name="connsiteY69" fmla="*/ 1188852 h 3034422"/>
                                                                                          <a:gd name="connsiteX70" fmla="*/ 724615 w 1359639"/>
                                                                                          <a:gd name="connsiteY70" fmla="*/ 1252352 h 3034422"/>
                                                                                          <a:gd name="connsiteX71" fmla="*/ 724615 w 1359639"/>
                                                                                          <a:gd name="connsiteY71" fmla="*/ 1328552 h 3034422"/>
                                                                                          <a:gd name="connsiteX72" fmla="*/ 743665 w 1359639"/>
                                                                                          <a:gd name="connsiteY72" fmla="*/ 1385702 h 3034422"/>
                                                                                          <a:gd name="connsiteX73" fmla="*/ 756365 w 1359639"/>
                                                                                          <a:gd name="connsiteY73" fmla="*/ 1411102 h 3034422"/>
                                                                                          <a:gd name="connsiteX74" fmla="*/ 767211 w 1359639"/>
                                                                                          <a:gd name="connsiteY74" fmla="*/ 1430152 h 3034422"/>
                                                                                          <a:gd name="connsiteX75" fmla="*/ 770778 w 1359639"/>
                                                                                          <a:gd name="connsiteY75" fmla="*/ 1444439 h 3034422"/>
                                                                                          <a:gd name="connsiteX76" fmla="*/ 759005 w 1359639"/>
                                                                                          <a:gd name="connsiteY76" fmla="*/ 1446027 h 3034422"/>
                                                                                          <a:gd name="connsiteX77" fmla="*/ 759361 w 1359639"/>
                                                                                          <a:gd name="connsiteY77" fmla="*/ 1455552 h 3034422"/>
                                                                                          <a:gd name="connsiteX78" fmla="*/ 769065 w 1359639"/>
                                                                                          <a:gd name="connsiteY78" fmla="*/ 1480952 h 3034422"/>
                                                                                          <a:gd name="connsiteX79" fmla="*/ 769065 w 1359639"/>
                                                                                          <a:gd name="connsiteY79" fmla="*/ 1480952 h 3034422"/>
                                                                                          <a:gd name="connsiteX80" fmla="*/ 769065 w 1359639"/>
                                                                                          <a:gd name="connsiteY80" fmla="*/ 1519052 h 3034422"/>
                                                                                          <a:gd name="connsiteX81" fmla="*/ 686515 w 1359639"/>
                                                                                          <a:gd name="connsiteY81" fmla="*/ 1480952 h 3034422"/>
                                                                                          <a:gd name="connsiteX82" fmla="*/ 591265 w 1359639"/>
                                                                                          <a:gd name="connsiteY82" fmla="*/ 1531752 h 3034422"/>
                                                                                          <a:gd name="connsiteX83" fmla="*/ 483315 w 1359639"/>
                                                                                          <a:gd name="connsiteY83" fmla="*/ 1690502 h 3034422"/>
                                                                                          <a:gd name="connsiteX84" fmla="*/ 476965 w 1359639"/>
                                                                                          <a:gd name="connsiteY84" fmla="*/ 1804802 h 3034422"/>
                                                                                          <a:gd name="connsiteX85" fmla="*/ 502365 w 1359639"/>
                                                                                          <a:gd name="connsiteY85" fmla="*/ 1925452 h 3034422"/>
                                                                                          <a:gd name="connsiteX86" fmla="*/ 502365 w 1359639"/>
                                                                                          <a:gd name="connsiteY86" fmla="*/ 2065152 h 3034422"/>
                                                                                          <a:gd name="connsiteX87" fmla="*/ 502365 w 1359639"/>
                                                                                          <a:gd name="connsiteY87" fmla="*/ 2242952 h 3034422"/>
                                                                                          <a:gd name="connsiteX88" fmla="*/ 502365 w 1359639"/>
                                                                                          <a:gd name="connsiteY88" fmla="*/ 2401702 h 3034422"/>
                                                                                          <a:gd name="connsiteX89" fmla="*/ 502365 w 1359639"/>
                                                                                          <a:gd name="connsiteY89" fmla="*/ 2535052 h 3034422"/>
                                                                                          <a:gd name="connsiteX90" fmla="*/ 515065 w 1359639"/>
                                                                                          <a:gd name="connsiteY90" fmla="*/ 2623952 h 3034422"/>
                                                                                          <a:gd name="connsiteX91" fmla="*/ 584915 w 1359639"/>
                                                                                          <a:gd name="connsiteY91" fmla="*/ 2636652 h 3034422"/>
                                                                                          <a:gd name="connsiteX92" fmla="*/ 661115 w 1359639"/>
                                                                                          <a:gd name="connsiteY92" fmla="*/ 2611252 h 3034422"/>
                                                                                          <a:gd name="connsiteX93" fmla="*/ 699215 w 1359639"/>
                                                                                          <a:gd name="connsiteY93" fmla="*/ 2560452 h 3034422"/>
                                                                                          <a:gd name="connsiteX94" fmla="*/ 712153 w 1359639"/>
                                                                                          <a:gd name="connsiteY94" fmla="*/ 2547752 h 3034422"/>
                                                                                          <a:gd name="connsiteX95" fmla="*/ 765267 w 1359639"/>
                                                                                          <a:gd name="connsiteY95" fmla="*/ 2577651 h 3034422"/>
                                                                                          <a:gd name="connsiteX96" fmla="*/ 817242 w 1359639"/>
                                                                                          <a:gd name="connsiteY96" fmla="*/ 2604699 h 3034422"/>
                                                                                          <a:gd name="connsiteX97" fmla="*/ 824216 w 1359639"/>
                                                                                          <a:gd name="connsiteY97" fmla="*/ 2611062 h 3034422"/>
                                                                                          <a:gd name="connsiteX98" fmla="*/ 832565 w 1359639"/>
                                                                                          <a:gd name="connsiteY98" fmla="*/ 2592202 h 3034422"/>
                                                                                          <a:gd name="connsiteX99" fmla="*/ 837729 w 1359639"/>
                                                                                          <a:gd name="connsiteY99" fmla="*/ 2580841 h 3034422"/>
                                                                                          <a:gd name="connsiteX100" fmla="*/ 889879 w 1359639"/>
                                                                                          <a:gd name="connsiteY100" fmla="*/ 2601482 h 3034422"/>
                                                                                          <a:gd name="connsiteX101" fmla="*/ 1017817 w 1359639"/>
                                                                                          <a:gd name="connsiteY101" fmla="*/ 2694564 h 3034422"/>
                                                                                          <a:gd name="connsiteX102" fmla="*/ 1051294 w 1359639"/>
                                                                                          <a:gd name="connsiteY102" fmla="*/ 2714780 h 3034422"/>
                                                                                          <a:gd name="connsiteX103" fmla="*/ 1041684 w 1359639"/>
                                                                                          <a:gd name="connsiteY103" fmla="*/ 2663512 h 3034422"/>
                                                                                          <a:gd name="connsiteX104" fmla="*/ 1023065 w 1359639"/>
                                                                                          <a:gd name="connsiteY104" fmla="*/ 2623952 h 3034422"/>
                                                                                          <a:gd name="connsiteX105" fmla="*/ 1024311 w 1359639"/>
                                                                                          <a:gd name="connsiteY105" fmla="*/ 2610086 h 3034422"/>
                                                                                          <a:gd name="connsiteX106" fmla="*/ 1067093 w 1359639"/>
                                                                                          <a:gd name="connsiteY106" fmla="*/ 2616823 h 3034422"/>
                                                                                          <a:gd name="connsiteX107" fmla="*/ 1164990 w 1359639"/>
                                                                                          <a:gd name="connsiteY107" fmla="*/ 2659153 h 3034422"/>
                                                                                          <a:gd name="connsiteX108" fmla="*/ 1242691 w 1359639"/>
                                                                                          <a:gd name="connsiteY108" fmla="*/ 2712649 h 3034422"/>
                                                                                          <a:gd name="connsiteX109" fmla="*/ 1284224 w 1359639"/>
                                                                                          <a:gd name="connsiteY109" fmla="*/ 2790827 h 3034422"/>
                                                                                          <a:gd name="connsiteX110" fmla="*/ 1355232 w 1359639"/>
                                                                                          <a:gd name="connsiteY110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639"/>
                                                                                          <a:gd name="connsiteY56" fmla="*/ 315402 h 3034422"/>
                                                                                          <a:gd name="connsiteX57" fmla="*/ 949272 w 1359639"/>
                                                                                          <a:gd name="connsiteY57" fmla="*/ 376527 h 3034422"/>
                                                                                          <a:gd name="connsiteX58" fmla="*/ 1034839 w 1359639"/>
                                                                                          <a:gd name="connsiteY58" fmla="*/ 500671 h 3034422"/>
                                                                                          <a:gd name="connsiteX59" fmla="*/ 1137559 w 1359639"/>
                                                                                          <a:gd name="connsiteY59" fmla="*/ 636941 h 3034422"/>
                                                                                          <a:gd name="connsiteX60" fmla="*/ 1209353 w 1359639"/>
                                                                                          <a:gd name="connsiteY60" fmla="*/ 709824 h 3034422"/>
                                                                                          <a:gd name="connsiteX61" fmla="*/ 1223269 w 1359639"/>
                                                                                          <a:gd name="connsiteY61" fmla="*/ 759433 h 3034422"/>
                                                                                          <a:gd name="connsiteX62" fmla="*/ 1213565 w 1359639"/>
                                                                                          <a:gd name="connsiteY62" fmla="*/ 941202 h 3034422"/>
                                                                                          <a:gd name="connsiteX63" fmla="*/ 1181102 w 1359639"/>
                                                                                          <a:gd name="connsiteY63" fmla="*/ 1076933 h 3034422"/>
                                                                                          <a:gd name="connsiteX64" fmla="*/ 1105330 w 1359639"/>
                                                                                          <a:gd name="connsiteY64" fmla="*/ 1091221 h 3034422"/>
                                                                                          <a:gd name="connsiteX65" fmla="*/ 1004016 w 1359639"/>
                                                                                          <a:gd name="connsiteY65" fmla="*/ 1107096 h 3034422"/>
                                                                                          <a:gd name="connsiteX66" fmla="*/ 902415 w 1359639"/>
                                                                                          <a:gd name="connsiteY66" fmla="*/ 1119002 h 3034422"/>
                                                                                          <a:gd name="connsiteX67" fmla="*/ 794465 w 1359639"/>
                                                                                          <a:gd name="connsiteY67" fmla="*/ 1119002 h 3034422"/>
                                                                                          <a:gd name="connsiteX68" fmla="*/ 737315 w 1359639"/>
                                                                                          <a:gd name="connsiteY68" fmla="*/ 1138052 h 3034422"/>
                                                                                          <a:gd name="connsiteX69" fmla="*/ 724615 w 1359639"/>
                                                                                          <a:gd name="connsiteY69" fmla="*/ 1188852 h 3034422"/>
                                                                                          <a:gd name="connsiteX70" fmla="*/ 724615 w 1359639"/>
                                                                                          <a:gd name="connsiteY70" fmla="*/ 1252352 h 3034422"/>
                                                                                          <a:gd name="connsiteX71" fmla="*/ 724615 w 1359639"/>
                                                                                          <a:gd name="connsiteY71" fmla="*/ 1328552 h 3034422"/>
                                                                                          <a:gd name="connsiteX72" fmla="*/ 743665 w 1359639"/>
                                                                                          <a:gd name="connsiteY72" fmla="*/ 1385702 h 3034422"/>
                                                                                          <a:gd name="connsiteX73" fmla="*/ 756365 w 1359639"/>
                                                                                          <a:gd name="connsiteY73" fmla="*/ 1411102 h 3034422"/>
                                                                                          <a:gd name="connsiteX74" fmla="*/ 767211 w 1359639"/>
                                                                                          <a:gd name="connsiteY74" fmla="*/ 1430152 h 3034422"/>
                                                                                          <a:gd name="connsiteX75" fmla="*/ 770778 w 1359639"/>
                                                                                          <a:gd name="connsiteY75" fmla="*/ 1444439 h 3034422"/>
                                                                                          <a:gd name="connsiteX76" fmla="*/ 759005 w 1359639"/>
                                                                                          <a:gd name="connsiteY76" fmla="*/ 1446027 h 3034422"/>
                                                                                          <a:gd name="connsiteX77" fmla="*/ 759361 w 1359639"/>
                                                                                          <a:gd name="connsiteY77" fmla="*/ 1455552 h 3034422"/>
                                                                                          <a:gd name="connsiteX78" fmla="*/ 769065 w 1359639"/>
                                                                                          <a:gd name="connsiteY78" fmla="*/ 1480952 h 3034422"/>
                                                                                          <a:gd name="connsiteX79" fmla="*/ 769065 w 1359639"/>
                                                                                          <a:gd name="connsiteY79" fmla="*/ 1480952 h 3034422"/>
                                                                                          <a:gd name="connsiteX80" fmla="*/ 769065 w 1359639"/>
                                                                                          <a:gd name="connsiteY80" fmla="*/ 1519052 h 3034422"/>
                                                                                          <a:gd name="connsiteX81" fmla="*/ 686515 w 1359639"/>
                                                                                          <a:gd name="connsiteY81" fmla="*/ 1480952 h 3034422"/>
                                                                                          <a:gd name="connsiteX82" fmla="*/ 591265 w 1359639"/>
                                                                                          <a:gd name="connsiteY82" fmla="*/ 1531752 h 3034422"/>
                                                                                          <a:gd name="connsiteX83" fmla="*/ 483315 w 1359639"/>
                                                                                          <a:gd name="connsiteY83" fmla="*/ 1690502 h 3034422"/>
                                                                                          <a:gd name="connsiteX84" fmla="*/ 476965 w 1359639"/>
                                                                                          <a:gd name="connsiteY84" fmla="*/ 1804802 h 3034422"/>
                                                                                          <a:gd name="connsiteX85" fmla="*/ 502365 w 1359639"/>
                                                                                          <a:gd name="connsiteY85" fmla="*/ 1925452 h 3034422"/>
                                                                                          <a:gd name="connsiteX86" fmla="*/ 502365 w 1359639"/>
                                                                                          <a:gd name="connsiteY86" fmla="*/ 2065152 h 3034422"/>
                                                                                          <a:gd name="connsiteX87" fmla="*/ 502365 w 1359639"/>
                                                                                          <a:gd name="connsiteY87" fmla="*/ 2242952 h 3034422"/>
                                                                                          <a:gd name="connsiteX88" fmla="*/ 502365 w 1359639"/>
                                                                                          <a:gd name="connsiteY88" fmla="*/ 2401702 h 3034422"/>
                                                                                          <a:gd name="connsiteX89" fmla="*/ 502365 w 1359639"/>
                                                                                          <a:gd name="connsiteY89" fmla="*/ 2535052 h 3034422"/>
                                                                                          <a:gd name="connsiteX90" fmla="*/ 515065 w 1359639"/>
                                                                                          <a:gd name="connsiteY90" fmla="*/ 2623952 h 3034422"/>
                                                                                          <a:gd name="connsiteX91" fmla="*/ 584915 w 1359639"/>
                                                                                          <a:gd name="connsiteY91" fmla="*/ 2636652 h 3034422"/>
                                                                                          <a:gd name="connsiteX92" fmla="*/ 661115 w 1359639"/>
                                                                                          <a:gd name="connsiteY92" fmla="*/ 2611252 h 3034422"/>
                                                                                          <a:gd name="connsiteX93" fmla="*/ 699215 w 1359639"/>
                                                                                          <a:gd name="connsiteY93" fmla="*/ 2560452 h 3034422"/>
                                                                                          <a:gd name="connsiteX94" fmla="*/ 712153 w 1359639"/>
                                                                                          <a:gd name="connsiteY94" fmla="*/ 2547752 h 3034422"/>
                                                                                          <a:gd name="connsiteX95" fmla="*/ 765267 w 1359639"/>
                                                                                          <a:gd name="connsiteY95" fmla="*/ 2577651 h 3034422"/>
                                                                                          <a:gd name="connsiteX96" fmla="*/ 817242 w 1359639"/>
                                                                                          <a:gd name="connsiteY96" fmla="*/ 2604699 h 3034422"/>
                                                                                          <a:gd name="connsiteX97" fmla="*/ 824216 w 1359639"/>
                                                                                          <a:gd name="connsiteY97" fmla="*/ 2611062 h 3034422"/>
                                                                                          <a:gd name="connsiteX98" fmla="*/ 832565 w 1359639"/>
                                                                                          <a:gd name="connsiteY98" fmla="*/ 2592202 h 3034422"/>
                                                                                          <a:gd name="connsiteX99" fmla="*/ 837729 w 1359639"/>
                                                                                          <a:gd name="connsiteY99" fmla="*/ 2580841 h 3034422"/>
                                                                                          <a:gd name="connsiteX100" fmla="*/ 889879 w 1359639"/>
                                                                                          <a:gd name="connsiteY100" fmla="*/ 2601482 h 3034422"/>
                                                                                          <a:gd name="connsiteX101" fmla="*/ 1017817 w 1359639"/>
                                                                                          <a:gd name="connsiteY101" fmla="*/ 2694564 h 3034422"/>
                                                                                          <a:gd name="connsiteX102" fmla="*/ 1051294 w 1359639"/>
                                                                                          <a:gd name="connsiteY102" fmla="*/ 2714780 h 3034422"/>
                                                                                          <a:gd name="connsiteX103" fmla="*/ 1041684 w 1359639"/>
                                                                                          <a:gd name="connsiteY103" fmla="*/ 2663512 h 3034422"/>
                                                                                          <a:gd name="connsiteX104" fmla="*/ 1023065 w 1359639"/>
                                                                                          <a:gd name="connsiteY104" fmla="*/ 2623952 h 3034422"/>
                                                                                          <a:gd name="connsiteX105" fmla="*/ 1024311 w 1359639"/>
                                                                                          <a:gd name="connsiteY105" fmla="*/ 2610086 h 3034422"/>
                                                                                          <a:gd name="connsiteX106" fmla="*/ 1067093 w 1359639"/>
                                                                                          <a:gd name="connsiteY106" fmla="*/ 2616823 h 3034422"/>
                                                                                          <a:gd name="connsiteX107" fmla="*/ 1164990 w 1359639"/>
                                                                                          <a:gd name="connsiteY107" fmla="*/ 2659153 h 3034422"/>
                                                                                          <a:gd name="connsiteX108" fmla="*/ 1242691 w 1359639"/>
                                                                                          <a:gd name="connsiteY108" fmla="*/ 2712649 h 3034422"/>
                                                                                          <a:gd name="connsiteX109" fmla="*/ 1284224 w 1359639"/>
                                                                                          <a:gd name="connsiteY109" fmla="*/ 2790827 h 3034422"/>
                                                                                          <a:gd name="connsiteX110" fmla="*/ 1355232 w 1359639"/>
                                                                                          <a:gd name="connsiteY110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639"/>
                                                                                          <a:gd name="connsiteY56" fmla="*/ 315402 h 3034422"/>
                                                                                          <a:gd name="connsiteX57" fmla="*/ 949272 w 1359639"/>
                                                                                          <a:gd name="connsiteY57" fmla="*/ 376527 h 3034422"/>
                                                                                          <a:gd name="connsiteX58" fmla="*/ 1034839 w 1359639"/>
                                                                                          <a:gd name="connsiteY58" fmla="*/ 500671 h 3034422"/>
                                                                                          <a:gd name="connsiteX59" fmla="*/ 1137559 w 1359639"/>
                                                                                          <a:gd name="connsiteY59" fmla="*/ 636941 h 3034422"/>
                                                                                          <a:gd name="connsiteX60" fmla="*/ 1209353 w 1359639"/>
                                                                                          <a:gd name="connsiteY60" fmla="*/ 709824 h 3034422"/>
                                                                                          <a:gd name="connsiteX61" fmla="*/ 1223269 w 1359639"/>
                                                                                          <a:gd name="connsiteY61" fmla="*/ 759433 h 3034422"/>
                                                                                          <a:gd name="connsiteX62" fmla="*/ 1213565 w 1359639"/>
                                                                                          <a:gd name="connsiteY62" fmla="*/ 941202 h 3034422"/>
                                                                                          <a:gd name="connsiteX63" fmla="*/ 1183528 w 1359639"/>
                                                                                          <a:gd name="connsiteY63" fmla="*/ 1084077 h 3034422"/>
                                                                                          <a:gd name="connsiteX64" fmla="*/ 1105330 w 1359639"/>
                                                                                          <a:gd name="connsiteY64" fmla="*/ 1091221 h 3034422"/>
                                                                                          <a:gd name="connsiteX65" fmla="*/ 1004016 w 1359639"/>
                                                                                          <a:gd name="connsiteY65" fmla="*/ 1107096 h 3034422"/>
                                                                                          <a:gd name="connsiteX66" fmla="*/ 902415 w 1359639"/>
                                                                                          <a:gd name="connsiteY66" fmla="*/ 1119002 h 3034422"/>
                                                                                          <a:gd name="connsiteX67" fmla="*/ 794465 w 1359639"/>
                                                                                          <a:gd name="connsiteY67" fmla="*/ 1119002 h 3034422"/>
                                                                                          <a:gd name="connsiteX68" fmla="*/ 737315 w 1359639"/>
                                                                                          <a:gd name="connsiteY68" fmla="*/ 1138052 h 3034422"/>
                                                                                          <a:gd name="connsiteX69" fmla="*/ 724615 w 1359639"/>
                                                                                          <a:gd name="connsiteY69" fmla="*/ 1188852 h 3034422"/>
                                                                                          <a:gd name="connsiteX70" fmla="*/ 724615 w 1359639"/>
                                                                                          <a:gd name="connsiteY70" fmla="*/ 1252352 h 3034422"/>
                                                                                          <a:gd name="connsiteX71" fmla="*/ 724615 w 1359639"/>
                                                                                          <a:gd name="connsiteY71" fmla="*/ 1328552 h 3034422"/>
                                                                                          <a:gd name="connsiteX72" fmla="*/ 743665 w 1359639"/>
                                                                                          <a:gd name="connsiteY72" fmla="*/ 1385702 h 3034422"/>
                                                                                          <a:gd name="connsiteX73" fmla="*/ 756365 w 1359639"/>
                                                                                          <a:gd name="connsiteY73" fmla="*/ 1411102 h 3034422"/>
                                                                                          <a:gd name="connsiteX74" fmla="*/ 767211 w 1359639"/>
                                                                                          <a:gd name="connsiteY74" fmla="*/ 1430152 h 3034422"/>
                                                                                          <a:gd name="connsiteX75" fmla="*/ 770778 w 1359639"/>
                                                                                          <a:gd name="connsiteY75" fmla="*/ 1444439 h 3034422"/>
                                                                                          <a:gd name="connsiteX76" fmla="*/ 759005 w 1359639"/>
                                                                                          <a:gd name="connsiteY76" fmla="*/ 1446027 h 3034422"/>
                                                                                          <a:gd name="connsiteX77" fmla="*/ 759361 w 1359639"/>
                                                                                          <a:gd name="connsiteY77" fmla="*/ 1455552 h 3034422"/>
                                                                                          <a:gd name="connsiteX78" fmla="*/ 769065 w 1359639"/>
                                                                                          <a:gd name="connsiteY78" fmla="*/ 1480952 h 3034422"/>
                                                                                          <a:gd name="connsiteX79" fmla="*/ 769065 w 1359639"/>
                                                                                          <a:gd name="connsiteY79" fmla="*/ 1480952 h 3034422"/>
                                                                                          <a:gd name="connsiteX80" fmla="*/ 769065 w 1359639"/>
                                                                                          <a:gd name="connsiteY80" fmla="*/ 1519052 h 3034422"/>
                                                                                          <a:gd name="connsiteX81" fmla="*/ 686515 w 1359639"/>
                                                                                          <a:gd name="connsiteY81" fmla="*/ 1480952 h 3034422"/>
                                                                                          <a:gd name="connsiteX82" fmla="*/ 591265 w 1359639"/>
                                                                                          <a:gd name="connsiteY82" fmla="*/ 1531752 h 3034422"/>
                                                                                          <a:gd name="connsiteX83" fmla="*/ 483315 w 1359639"/>
                                                                                          <a:gd name="connsiteY83" fmla="*/ 1690502 h 3034422"/>
                                                                                          <a:gd name="connsiteX84" fmla="*/ 476965 w 1359639"/>
                                                                                          <a:gd name="connsiteY84" fmla="*/ 1804802 h 3034422"/>
                                                                                          <a:gd name="connsiteX85" fmla="*/ 502365 w 1359639"/>
                                                                                          <a:gd name="connsiteY85" fmla="*/ 1925452 h 3034422"/>
                                                                                          <a:gd name="connsiteX86" fmla="*/ 502365 w 1359639"/>
                                                                                          <a:gd name="connsiteY86" fmla="*/ 2065152 h 3034422"/>
                                                                                          <a:gd name="connsiteX87" fmla="*/ 502365 w 1359639"/>
                                                                                          <a:gd name="connsiteY87" fmla="*/ 2242952 h 3034422"/>
                                                                                          <a:gd name="connsiteX88" fmla="*/ 502365 w 1359639"/>
                                                                                          <a:gd name="connsiteY88" fmla="*/ 2401702 h 3034422"/>
                                                                                          <a:gd name="connsiteX89" fmla="*/ 502365 w 1359639"/>
                                                                                          <a:gd name="connsiteY89" fmla="*/ 2535052 h 3034422"/>
                                                                                          <a:gd name="connsiteX90" fmla="*/ 515065 w 1359639"/>
                                                                                          <a:gd name="connsiteY90" fmla="*/ 2623952 h 3034422"/>
                                                                                          <a:gd name="connsiteX91" fmla="*/ 584915 w 1359639"/>
                                                                                          <a:gd name="connsiteY91" fmla="*/ 2636652 h 3034422"/>
                                                                                          <a:gd name="connsiteX92" fmla="*/ 661115 w 1359639"/>
                                                                                          <a:gd name="connsiteY92" fmla="*/ 2611252 h 3034422"/>
                                                                                          <a:gd name="connsiteX93" fmla="*/ 699215 w 1359639"/>
                                                                                          <a:gd name="connsiteY93" fmla="*/ 2560452 h 3034422"/>
                                                                                          <a:gd name="connsiteX94" fmla="*/ 712153 w 1359639"/>
                                                                                          <a:gd name="connsiteY94" fmla="*/ 2547752 h 3034422"/>
                                                                                          <a:gd name="connsiteX95" fmla="*/ 765267 w 1359639"/>
                                                                                          <a:gd name="connsiteY95" fmla="*/ 2577651 h 3034422"/>
                                                                                          <a:gd name="connsiteX96" fmla="*/ 817242 w 1359639"/>
                                                                                          <a:gd name="connsiteY96" fmla="*/ 2604699 h 3034422"/>
                                                                                          <a:gd name="connsiteX97" fmla="*/ 824216 w 1359639"/>
                                                                                          <a:gd name="connsiteY97" fmla="*/ 2611062 h 3034422"/>
                                                                                          <a:gd name="connsiteX98" fmla="*/ 832565 w 1359639"/>
                                                                                          <a:gd name="connsiteY98" fmla="*/ 2592202 h 3034422"/>
                                                                                          <a:gd name="connsiteX99" fmla="*/ 837729 w 1359639"/>
                                                                                          <a:gd name="connsiteY99" fmla="*/ 2580841 h 3034422"/>
                                                                                          <a:gd name="connsiteX100" fmla="*/ 889879 w 1359639"/>
                                                                                          <a:gd name="connsiteY100" fmla="*/ 2601482 h 3034422"/>
                                                                                          <a:gd name="connsiteX101" fmla="*/ 1017817 w 1359639"/>
                                                                                          <a:gd name="connsiteY101" fmla="*/ 2694564 h 3034422"/>
                                                                                          <a:gd name="connsiteX102" fmla="*/ 1051294 w 1359639"/>
                                                                                          <a:gd name="connsiteY102" fmla="*/ 2714780 h 3034422"/>
                                                                                          <a:gd name="connsiteX103" fmla="*/ 1041684 w 1359639"/>
                                                                                          <a:gd name="connsiteY103" fmla="*/ 2663512 h 3034422"/>
                                                                                          <a:gd name="connsiteX104" fmla="*/ 1023065 w 1359639"/>
                                                                                          <a:gd name="connsiteY104" fmla="*/ 2623952 h 3034422"/>
                                                                                          <a:gd name="connsiteX105" fmla="*/ 1024311 w 1359639"/>
                                                                                          <a:gd name="connsiteY105" fmla="*/ 2610086 h 3034422"/>
                                                                                          <a:gd name="connsiteX106" fmla="*/ 1067093 w 1359639"/>
                                                                                          <a:gd name="connsiteY106" fmla="*/ 2616823 h 3034422"/>
                                                                                          <a:gd name="connsiteX107" fmla="*/ 1164990 w 1359639"/>
                                                                                          <a:gd name="connsiteY107" fmla="*/ 2659153 h 3034422"/>
                                                                                          <a:gd name="connsiteX108" fmla="*/ 1242691 w 1359639"/>
                                                                                          <a:gd name="connsiteY108" fmla="*/ 2712649 h 3034422"/>
                                                                                          <a:gd name="connsiteX109" fmla="*/ 1284224 w 1359639"/>
                                                                                          <a:gd name="connsiteY109" fmla="*/ 2790827 h 3034422"/>
                                                                                          <a:gd name="connsiteX110" fmla="*/ 1355232 w 1359639"/>
                                                                                          <a:gd name="connsiteY110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639"/>
                                                                                          <a:gd name="connsiteY56" fmla="*/ 315402 h 3034422"/>
                                                                                          <a:gd name="connsiteX57" fmla="*/ 949272 w 1359639"/>
                                                                                          <a:gd name="connsiteY57" fmla="*/ 376527 h 3034422"/>
                                                                                          <a:gd name="connsiteX58" fmla="*/ 1034839 w 1359639"/>
                                                                                          <a:gd name="connsiteY58" fmla="*/ 500671 h 3034422"/>
                                                                                          <a:gd name="connsiteX59" fmla="*/ 1137559 w 1359639"/>
                                                                                          <a:gd name="connsiteY59" fmla="*/ 636941 h 3034422"/>
                                                                                          <a:gd name="connsiteX60" fmla="*/ 1209353 w 1359639"/>
                                                                                          <a:gd name="connsiteY60" fmla="*/ 709824 h 3034422"/>
                                                                                          <a:gd name="connsiteX61" fmla="*/ 1223269 w 1359639"/>
                                                                                          <a:gd name="connsiteY61" fmla="*/ 759433 h 3034422"/>
                                                                                          <a:gd name="connsiteX62" fmla="*/ 1213565 w 1359639"/>
                                                                                          <a:gd name="connsiteY62" fmla="*/ 941202 h 3034422"/>
                                                                                          <a:gd name="connsiteX63" fmla="*/ 1176251 w 1359639"/>
                                                                                          <a:gd name="connsiteY63" fmla="*/ 1086458 h 3034422"/>
                                                                                          <a:gd name="connsiteX64" fmla="*/ 1105330 w 1359639"/>
                                                                                          <a:gd name="connsiteY64" fmla="*/ 1091221 h 3034422"/>
                                                                                          <a:gd name="connsiteX65" fmla="*/ 1004016 w 1359639"/>
                                                                                          <a:gd name="connsiteY65" fmla="*/ 1107096 h 3034422"/>
                                                                                          <a:gd name="connsiteX66" fmla="*/ 902415 w 1359639"/>
                                                                                          <a:gd name="connsiteY66" fmla="*/ 1119002 h 3034422"/>
                                                                                          <a:gd name="connsiteX67" fmla="*/ 794465 w 1359639"/>
                                                                                          <a:gd name="connsiteY67" fmla="*/ 1119002 h 3034422"/>
                                                                                          <a:gd name="connsiteX68" fmla="*/ 737315 w 1359639"/>
                                                                                          <a:gd name="connsiteY68" fmla="*/ 1138052 h 3034422"/>
                                                                                          <a:gd name="connsiteX69" fmla="*/ 724615 w 1359639"/>
                                                                                          <a:gd name="connsiteY69" fmla="*/ 1188852 h 3034422"/>
                                                                                          <a:gd name="connsiteX70" fmla="*/ 724615 w 1359639"/>
                                                                                          <a:gd name="connsiteY70" fmla="*/ 1252352 h 3034422"/>
                                                                                          <a:gd name="connsiteX71" fmla="*/ 724615 w 1359639"/>
                                                                                          <a:gd name="connsiteY71" fmla="*/ 1328552 h 3034422"/>
                                                                                          <a:gd name="connsiteX72" fmla="*/ 743665 w 1359639"/>
                                                                                          <a:gd name="connsiteY72" fmla="*/ 1385702 h 3034422"/>
                                                                                          <a:gd name="connsiteX73" fmla="*/ 756365 w 1359639"/>
                                                                                          <a:gd name="connsiteY73" fmla="*/ 1411102 h 3034422"/>
                                                                                          <a:gd name="connsiteX74" fmla="*/ 767211 w 1359639"/>
                                                                                          <a:gd name="connsiteY74" fmla="*/ 1430152 h 3034422"/>
                                                                                          <a:gd name="connsiteX75" fmla="*/ 770778 w 1359639"/>
                                                                                          <a:gd name="connsiteY75" fmla="*/ 1444439 h 3034422"/>
                                                                                          <a:gd name="connsiteX76" fmla="*/ 759005 w 1359639"/>
                                                                                          <a:gd name="connsiteY76" fmla="*/ 1446027 h 3034422"/>
                                                                                          <a:gd name="connsiteX77" fmla="*/ 759361 w 1359639"/>
                                                                                          <a:gd name="connsiteY77" fmla="*/ 1455552 h 3034422"/>
                                                                                          <a:gd name="connsiteX78" fmla="*/ 769065 w 1359639"/>
                                                                                          <a:gd name="connsiteY78" fmla="*/ 1480952 h 3034422"/>
                                                                                          <a:gd name="connsiteX79" fmla="*/ 769065 w 1359639"/>
                                                                                          <a:gd name="connsiteY79" fmla="*/ 1480952 h 3034422"/>
                                                                                          <a:gd name="connsiteX80" fmla="*/ 769065 w 1359639"/>
                                                                                          <a:gd name="connsiteY80" fmla="*/ 1519052 h 3034422"/>
                                                                                          <a:gd name="connsiteX81" fmla="*/ 686515 w 1359639"/>
                                                                                          <a:gd name="connsiteY81" fmla="*/ 1480952 h 3034422"/>
                                                                                          <a:gd name="connsiteX82" fmla="*/ 591265 w 1359639"/>
                                                                                          <a:gd name="connsiteY82" fmla="*/ 1531752 h 3034422"/>
                                                                                          <a:gd name="connsiteX83" fmla="*/ 483315 w 1359639"/>
                                                                                          <a:gd name="connsiteY83" fmla="*/ 1690502 h 3034422"/>
                                                                                          <a:gd name="connsiteX84" fmla="*/ 476965 w 1359639"/>
                                                                                          <a:gd name="connsiteY84" fmla="*/ 1804802 h 3034422"/>
                                                                                          <a:gd name="connsiteX85" fmla="*/ 502365 w 1359639"/>
                                                                                          <a:gd name="connsiteY85" fmla="*/ 1925452 h 3034422"/>
                                                                                          <a:gd name="connsiteX86" fmla="*/ 502365 w 1359639"/>
                                                                                          <a:gd name="connsiteY86" fmla="*/ 2065152 h 3034422"/>
                                                                                          <a:gd name="connsiteX87" fmla="*/ 502365 w 1359639"/>
                                                                                          <a:gd name="connsiteY87" fmla="*/ 2242952 h 3034422"/>
                                                                                          <a:gd name="connsiteX88" fmla="*/ 502365 w 1359639"/>
                                                                                          <a:gd name="connsiteY88" fmla="*/ 2401702 h 3034422"/>
                                                                                          <a:gd name="connsiteX89" fmla="*/ 502365 w 1359639"/>
                                                                                          <a:gd name="connsiteY89" fmla="*/ 2535052 h 3034422"/>
                                                                                          <a:gd name="connsiteX90" fmla="*/ 515065 w 1359639"/>
                                                                                          <a:gd name="connsiteY90" fmla="*/ 2623952 h 3034422"/>
                                                                                          <a:gd name="connsiteX91" fmla="*/ 584915 w 1359639"/>
                                                                                          <a:gd name="connsiteY91" fmla="*/ 2636652 h 3034422"/>
                                                                                          <a:gd name="connsiteX92" fmla="*/ 661115 w 1359639"/>
                                                                                          <a:gd name="connsiteY92" fmla="*/ 2611252 h 3034422"/>
                                                                                          <a:gd name="connsiteX93" fmla="*/ 699215 w 1359639"/>
                                                                                          <a:gd name="connsiteY93" fmla="*/ 2560452 h 3034422"/>
                                                                                          <a:gd name="connsiteX94" fmla="*/ 712153 w 1359639"/>
                                                                                          <a:gd name="connsiteY94" fmla="*/ 2547752 h 3034422"/>
                                                                                          <a:gd name="connsiteX95" fmla="*/ 765267 w 1359639"/>
                                                                                          <a:gd name="connsiteY95" fmla="*/ 2577651 h 3034422"/>
                                                                                          <a:gd name="connsiteX96" fmla="*/ 817242 w 1359639"/>
                                                                                          <a:gd name="connsiteY96" fmla="*/ 2604699 h 3034422"/>
                                                                                          <a:gd name="connsiteX97" fmla="*/ 824216 w 1359639"/>
                                                                                          <a:gd name="connsiteY97" fmla="*/ 2611062 h 3034422"/>
                                                                                          <a:gd name="connsiteX98" fmla="*/ 832565 w 1359639"/>
                                                                                          <a:gd name="connsiteY98" fmla="*/ 2592202 h 3034422"/>
                                                                                          <a:gd name="connsiteX99" fmla="*/ 837729 w 1359639"/>
                                                                                          <a:gd name="connsiteY99" fmla="*/ 2580841 h 3034422"/>
                                                                                          <a:gd name="connsiteX100" fmla="*/ 889879 w 1359639"/>
                                                                                          <a:gd name="connsiteY100" fmla="*/ 2601482 h 3034422"/>
                                                                                          <a:gd name="connsiteX101" fmla="*/ 1017817 w 1359639"/>
                                                                                          <a:gd name="connsiteY101" fmla="*/ 2694564 h 3034422"/>
                                                                                          <a:gd name="connsiteX102" fmla="*/ 1051294 w 1359639"/>
                                                                                          <a:gd name="connsiteY102" fmla="*/ 2714780 h 3034422"/>
                                                                                          <a:gd name="connsiteX103" fmla="*/ 1041684 w 1359639"/>
                                                                                          <a:gd name="connsiteY103" fmla="*/ 2663512 h 3034422"/>
                                                                                          <a:gd name="connsiteX104" fmla="*/ 1023065 w 1359639"/>
                                                                                          <a:gd name="connsiteY104" fmla="*/ 2623952 h 3034422"/>
                                                                                          <a:gd name="connsiteX105" fmla="*/ 1024311 w 1359639"/>
                                                                                          <a:gd name="connsiteY105" fmla="*/ 2610086 h 3034422"/>
                                                                                          <a:gd name="connsiteX106" fmla="*/ 1067093 w 1359639"/>
                                                                                          <a:gd name="connsiteY106" fmla="*/ 2616823 h 3034422"/>
                                                                                          <a:gd name="connsiteX107" fmla="*/ 1164990 w 1359639"/>
                                                                                          <a:gd name="connsiteY107" fmla="*/ 2659153 h 3034422"/>
                                                                                          <a:gd name="connsiteX108" fmla="*/ 1242691 w 1359639"/>
                                                                                          <a:gd name="connsiteY108" fmla="*/ 2712649 h 3034422"/>
                                                                                          <a:gd name="connsiteX109" fmla="*/ 1284224 w 1359639"/>
                                                                                          <a:gd name="connsiteY109" fmla="*/ 2790827 h 3034422"/>
                                                                                          <a:gd name="connsiteX110" fmla="*/ 1355232 w 1359639"/>
                                                                                          <a:gd name="connsiteY110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639"/>
                                                                                          <a:gd name="connsiteY56" fmla="*/ 315402 h 3034422"/>
                                                                                          <a:gd name="connsiteX57" fmla="*/ 949272 w 1359639"/>
                                                                                          <a:gd name="connsiteY57" fmla="*/ 376527 h 3034422"/>
                                                                                          <a:gd name="connsiteX58" fmla="*/ 1034839 w 1359639"/>
                                                                                          <a:gd name="connsiteY58" fmla="*/ 500671 h 3034422"/>
                                                                                          <a:gd name="connsiteX59" fmla="*/ 1137559 w 1359639"/>
                                                                                          <a:gd name="connsiteY59" fmla="*/ 636941 h 3034422"/>
                                                                                          <a:gd name="connsiteX60" fmla="*/ 1209353 w 1359639"/>
                                                                                          <a:gd name="connsiteY60" fmla="*/ 709824 h 3034422"/>
                                                                                          <a:gd name="connsiteX61" fmla="*/ 1223269 w 1359639"/>
                                                                                          <a:gd name="connsiteY61" fmla="*/ 759433 h 3034422"/>
                                                                                          <a:gd name="connsiteX62" fmla="*/ 1213565 w 1359639"/>
                                                                                          <a:gd name="connsiteY62" fmla="*/ 941202 h 3034422"/>
                                                                                          <a:gd name="connsiteX63" fmla="*/ 1176251 w 1359639"/>
                                                                                          <a:gd name="connsiteY63" fmla="*/ 1086458 h 3034422"/>
                                                                                          <a:gd name="connsiteX64" fmla="*/ 1105330 w 1359639"/>
                                                                                          <a:gd name="connsiteY64" fmla="*/ 1091221 h 3034422"/>
                                                                                          <a:gd name="connsiteX65" fmla="*/ 1004016 w 1359639"/>
                                                                                          <a:gd name="connsiteY65" fmla="*/ 1107096 h 3034422"/>
                                                                                          <a:gd name="connsiteX66" fmla="*/ 902415 w 1359639"/>
                                                                                          <a:gd name="connsiteY66" fmla="*/ 1109477 h 3034422"/>
                                                                                          <a:gd name="connsiteX67" fmla="*/ 794465 w 1359639"/>
                                                                                          <a:gd name="connsiteY67" fmla="*/ 1119002 h 3034422"/>
                                                                                          <a:gd name="connsiteX68" fmla="*/ 737315 w 1359639"/>
                                                                                          <a:gd name="connsiteY68" fmla="*/ 1138052 h 3034422"/>
                                                                                          <a:gd name="connsiteX69" fmla="*/ 724615 w 1359639"/>
                                                                                          <a:gd name="connsiteY69" fmla="*/ 1188852 h 3034422"/>
                                                                                          <a:gd name="connsiteX70" fmla="*/ 724615 w 1359639"/>
                                                                                          <a:gd name="connsiteY70" fmla="*/ 1252352 h 3034422"/>
                                                                                          <a:gd name="connsiteX71" fmla="*/ 724615 w 1359639"/>
                                                                                          <a:gd name="connsiteY71" fmla="*/ 1328552 h 3034422"/>
                                                                                          <a:gd name="connsiteX72" fmla="*/ 743665 w 1359639"/>
                                                                                          <a:gd name="connsiteY72" fmla="*/ 1385702 h 3034422"/>
                                                                                          <a:gd name="connsiteX73" fmla="*/ 756365 w 1359639"/>
                                                                                          <a:gd name="connsiteY73" fmla="*/ 1411102 h 3034422"/>
                                                                                          <a:gd name="connsiteX74" fmla="*/ 767211 w 1359639"/>
                                                                                          <a:gd name="connsiteY74" fmla="*/ 1430152 h 3034422"/>
                                                                                          <a:gd name="connsiteX75" fmla="*/ 770778 w 1359639"/>
                                                                                          <a:gd name="connsiteY75" fmla="*/ 1444439 h 3034422"/>
                                                                                          <a:gd name="connsiteX76" fmla="*/ 759005 w 1359639"/>
                                                                                          <a:gd name="connsiteY76" fmla="*/ 1446027 h 3034422"/>
                                                                                          <a:gd name="connsiteX77" fmla="*/ 759361 w 1359639"/>
                                                                                          <a:gd name="connsiteY77" fmla="*/ 1455552 h 3034422"/>
                                                                                          <a:gd name="connsiteX78" fmla="*/ 769065 w 1359639"/>
                                                                                          <a:gd name="connsiteY78" fmla="*/ 1480952 h 3034422"/>
                                                                                          <a:gd name="connsiteX79" fmla="*/ 769065 w 1359639"/>
                                                                                          <a:gd name="connsiteY79" fmla="*/ 1480952 h 3034422"/>
                                                                                          <a:gd name="connsiteX80" fmla="*/ 769065 w 1359639"/>
                                                                                          <a:gd name="connsiteY80" fmla="*/ 1519052 h 3034422"/>
                                                                                          <a:gd name="connsiteX81" fmla="*/ 686515 w 1359639"/>
                                                                                          <a:gd name="connsiteY81" fmla="*/ 1480952 h 3034422"/>
                                                                                          <a:gd name="connsiteX82" fmla="*/ 591265 w 1359639"/>
                                                                                          <a:gd name="connsiteY82" fmla="*/ 1531752 h 3034422"/>
                                                                                          <a:gd name="connsiteX83" fmla="*/ 483315 w 1359639"/>
                                                                                          <a:gd name="connsiteY83" fmla="*/ 1690502 h 3034422"/>
                                                                                          <a:gd name="connsiteX84" fmla="*/ 476965 w 1359639"/>
                                                                                          <a:gd name="connsiteY84" fmla="*/ 1804802 h 3034422"/>
                                                                                          <a:gd name="connsiteX85" fmla="*/ 502365 w 1359639"/>
                                                                                          <a:gd name="connsiteY85" fmla="*/ 1925452 h 3034422"/>
                                                                                          <a:gd name="connsiteX86" fmla="*/ 502365 w 1359639"/>
                                                                                          <a:gd name="connsiteY86" fmla="*/ 2065152 h 3034422"/>
                                                                                          <a:gd name="connsiteX87" fmla="*/ 502365 w 1359639"/>
                                                                                          <a:gd name="connsiteY87" fmla="*/ 2242952 h 3034422"/>
                                                                                          <a:gd name="connsiteX88" fmla="*/ 502365 w 1359639"/>
                                                                                          <a:gd name="connsiteY88" fmla="*/ 2401702 h 3034422"/>
                                                                                          <a:gd name="connsiteX89" fmla="*/ 502365 w 1359639"/>
                                                                                          <a:gd name="connsiteY89" fmla="*/ 2535052 h 3034422"/>
                                                                                          <a:gd name="connsiteX90" fmla="*/ 515065 w 1359639"/>
                                                                                          <a:gd name="connsiteY90" fmla="*/ 2623952 h 3034422"/>
                                                                                          <a:gd name="connsiteX91" fmla="*/ 584915 w 1359639"/>
                                                                                          <a:gd name="connsiteY91" fmla="*/ 2636652 h 3034422"/>
                                                                                          <a:gd name="connsiteX92" fmla="*/ 661115 w 1359639"/>
                                                                                          <a:gd name="connsiteY92" fmla="*/ 2611252 h 3034422"/>
                                                                                          <a:gd name="connsiteX93" fmla="*/ 699215 w 1359639"/>
                                                                                          <a:gd name="connsiteY93" fmla="*/ 2560452 h 3034422"/>
                                                                                          <a:gd name="connsiteX94" fmla="*/ 712153 w 1359639"/>
                                                                                          <a:gd name="connsiteY94" fmla="*/ 2547752 h 3034422"/>
                                                                                          <a:gd name="connsiteX95" fmla="*/ 765267 w 1359639"/>
                                                                                          <a:gd name="connsiteY95" fmla="*/ 2577651 h 3034422"/>
                                                                                          <a:gd name="connsiteX96" fmla="*/ 817242 w 1359639"/>
                                                                                          <a:gd name="connsiteY96" fmla="*/ 2604699 h 3034422"/>
                                                                                          <a:gd name="connsiteX97" fmla="*/ 824216 w 1359639"/>
                                                                                          <a:gd name="connsiteY97" fmla="*/ 2611062 h 3034422"/>
                                                                                          <a:gd name="connsiteX98" fmla="*/ 832565 w 1359639"/>
                                                                                          <a:gd name="connsiteY98" fmla="*/ 2592202 h 3034422"/>
                                                                                          <a:gd name="connsiteX99" fmla="*/ 837729 w 1359639"/>
                                                                                          <a:gd name="connsiteY99" fmla="*/ 2580841 h 3034422"/>
                                                                                          <a:gd name="connsiteX100" fmla="*/ 889879 w 1359639"/>
                                                                                          <a:gd name="connsiteY100" fmla="*/ 2601482 h 3034422"/>
                                                                                          <a:gd name="connsiteX101" fmla="*/ 1017817 w 1359639"/>
                                                                                          <a:gd name="connsiteY101" fmla="*/ 2694564 h 3034422"/>
                                                                                          <a:gd name="connsiteX102" fmla="*/ 1051294 w 1359639"/>
                                                                                          <a:gd name="connsiteY102" fmla="*/ 2714780 h 3034422"/>
                                                                                          <a:gd name="connsiteX103" fmla="*/ 1041684 w 1359639"/>
                                                                                          <a:gd name="connsiteY103" fmla="*/ 2663512 h 3034422"/>
                                                                                          <a:gd name="connsiteX104" fmla="*/ 1023065 w 1359639"/>
                                                                                          <a:gd name="connsiteY104" fmla="*/ 2623952 h 3034422"/>
                                                                                          <a:gd name="connsiteX105" fmla="*/ 1024311 w 1359639"/>
                                                                                          <a:gd name="connsiteY105" fmla="*/ 2610086 h 3034422"/>
                                                                                          <a:gd name="connsiteX106" fmla="*/ 1067093 w 1359639"/>
                                                                                          <a:gd name="connsiteY106" fmla="*/ 2616823 h 3034422"/>
                                                                                          <a:gd name="connsiteX107" fmla="*/ 1164990 w 1359639"/>
                                                                                          <a:gd name="connsiteY107" fmla="*/ 2659153 h 3034422"/>
                                                                                          <a:gd name="connsiteX108" fmla="*/ 1242691 w 1359639"/>
                                                                                          <a:gd name="connsiteY108" fmla="*/ 2712649 h 3034422"/>
                                                                                          <a:gd name="connsiteX109" fmla="*/ 1284224 w 1359639"/>
                                                                                          <a:gd name="connsiteY109" fmla="*/ 2790827 h 3034422"/>
                                                                                          <a:gd name="connsiteX110" fmla="*/ 1355232 w 1359639"/>
                                                                                          <a:gd name="connsiteY110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639"/>
                                                                                          <a:gd name="connsiteY56" fmla="*/ 315402 h 3034422"/>
                                                                                          <a:gd name="connsiteX57" fmla="*/ 949272 w 1359639"/>
                                                                                          <a:gd name="connsiteY57" fmla="*/ 376527 h 3034422"/>
                                                                                          <a:gd name="connsiteX58" fmla="*/ 1034839 w 1359639"/>
                                                                                          <a:gd name="connsiteY58" fmla="*/ 500671 h 3034422"/>
                                                                                          <a:gd name="connsiteX59" fmla="*/ 1137559 w 1359639"/>
                                                                                          <a:gd name="connsiteY59" fmla="*/ 636941 h 3034422"/>
                                                                                          <a:gd name="connsiteX60" fmla="*/ 1209353 w 1359639"/>
                                                                                          <a:gd name="connsiteY60" fmla="*/ 709824 h 3034422"/>
                                                                                          <a:gd name="connsiteX61" fmla="*/ 1223269 w 1359639"/>
                                                                                          <a:gd name="connsiteY61" fmla="*/ 759433 h 3034422"/>
                                                                                          <a:gd name="connsiteX62" fmla="*/ 1213565 w 1359639"/>
                                                                                          <a:gd name="connsiteY62" fmla="*/ 941202 h 3034422"/>
                                                                                          <a:gd name="connsiteX63" fmla="*/ 1176251 w 1359639"/>
                                                                                          <a:gd name="connsiteY63" fmla="*/ 1086458 h 3034422"/>
                                                                                          <a:gd name="connsiteX64" fmla="*/ 1105330 w 1359639"/>
                                                                                          <a:gd name="connsiteY64" fmla="*/ 1091221 h 3034422"/>
                                                                                          <a:gd name="connsiteX65" fmla="*/ 1004016 w 1359639"/>
                                                                                          <a:gd name="connsiteY65" fmla="*/ 1107096 h 3034422"/>
                                                                                          <a:gd name="connsiteX66" fmla="*/ 897564 w 1359639"/>
                                                                                          <a:gd name="connsiteY66" fmla="*/ 1111858 h 3034422"/>
                                                                                          <a:gd name="connsiteX67" fmla="*/ 794465 w 1359639"/>
                                                                                          <a:gd name="connsiteY67" fmla="*/ 1119002 h 3034422"/>
                                                                                          <a:gd name="connsiteX68" fmla="*/ 737315 w 1359639"/>
                                                                                          <a:gd name="connsiteY68" fmla="*/ 1138052 h 3034422"/>
                                                                                          <a:gd name="connsiteX69" fmla="*/ 724615 w 1359639"/>
                                                                                          <a:gd name="connsiteY69" fmla="*/ 1188852 h 3034422"/>
                                                                                          <a:gd name="connsiteX70" fmla="*/ 724615 w 1359639"/>
                                                                                          <a:gd name="connsiteY70" fmla="*/ 1252352 h 3034422"/>
                                                                                          <a:gd name="connsiteX71" fmla="*/ 724615 w 1359639"/>
                                                                                          <a:gd name="connsiteY71" fmla="*/ 1328552 h 3034422"/>
                                                                                          <a:gd name="connsiteX72" fmla="*/ 743665 w 1359639"/>
                                                                                          <a:gd name="connsiteY72" fmla="*/ 1385702 h 3034422"/>
                                                                                          <a:gd name="connsiteX73" fmla="*/ 756365 w 1359639"/>
                                                                                          <a:gd name="connsiteY73" fmla="*/ 1411102 h 3034422"/>
                                                                                          <a:gd name="connsiteX74" fmla="*/ 767211 w 1359639"/>
                                                                                          <a:gd name="connsiteY74" fmla="*/ 1430152 h 3034422"/>
                                                                                          <a:gd name="connsiteX75" fmla="*/ 770778 w 1359639"/>
                                                                                          <a:gd name="connsiteY75" fmla="*/ 1444439 h 3034422"/>
                                                                                          <a:gd name="connsiteX76" fmla="*/ 759005 w 1359639"/>
                                                                                          <a:gd name="connsiteY76" fmla="*/ 1446027 h 3034422"/>
                                                                                          <a:gd name="connsiteX77" fmla="*/ 759361 w 1359639"/>
                                                                                          <a:gd name="connsiteY77" fmla="*/ 1455552 h 3034422"/>
                                                                                          <a:gd name="connsiteX78" fmla="*/ 769065 w 1359639"/>
                                                                                          <a:gd name="connsiteY78" fmla="*/ 1480952 h 3034422"/>
                                                                                          <a:gd name="connsiteX79" fmla="*/ 769065 w 1359639"/>
                                                                                          <a:gd name="connsiteY79" fmla="*/ 1480952 h 3034422"/>
                                                                                          <a:gd name="connsiteX80" fmla="*/ 769065 w 1359639"/>
                                                                                          <a:gd name="connsiteY80" fmla="*/ 1519052 h 3034422"/>
                                                                                          <a:gd name="connsiteX81" fmla="*/ 686515 w 1359639"/>
                                                                                          <a:gd name="connsiteY81" fmla="*/ 1480952 h 3034422"/>
                                                                                          <a:gd name="connsiteX82" fmla="*/ 591265 w 1359639"/>
                                                                                          <a:gd name="connsiteY82" fmla="*/ 1531752 h 3034422"/>
                                                                                          <a:gd name="connsiteX83" fmla="*/ 483315 w 1359639"/>
                                                                                          <a:gd name="connsiteY83" fmla="*/ 1690502 h 3034422"/>
                                                                                          <a:gd name="connsiteX84" fmla="*/ 476965 w 1359639"/>
                                                                                          <a:gd name="connsiteY84" fmla="*/ 1804802 h 3034422"/>
                                                                                          <a:gd name="connsiteX85" fmla="*/ 502365 w 1359639"/>
                                                                                          <a:gd name="connsiteY85" fmla="*/ 1925452 h 3034422"/>
                                                                                          <a:gd name="connsiteX86" fmla="*/ 502365 w 1359639"/>
                                                                                          <a:gd name="connsiteY86" fmla="*/ 2065152 h 3034422"/>
                                                                                          <a:gd name="connsiteX87" fmla="*/ 502365 w 1359639"/>
                                                                                          <a:gd name="connsiteY87" fmla="*/ 2242952 h 3034422"/>
                                                                                          <a:gd name="connsiteX88" fmla="*/ 502365 w 1359639"/>
                                                                                          <a:gd name="connsiteY88" fmla="*/ 2401702 h 3034422"/>
                                                                                          <a:gd name="connsiteX89" fmla="*/ 502365 w 1359639"/>
                                                                                          <a:gd name="connsiteY89" fmla="*/ 2535052 h 3034422"/>
                                                                                          <a:gd name="connsiteX90" fmla="*/ 515065 w 1359639"/>
                                                                                          <a:gd name="connsiteY90" fmla="*/ 2623952 h 3034422"/>
                                                                                          <a:gd name="connsiteX91" fmla="*/ 584915 w 1359639"/>
                                                                                          <a:gd name="connsiteY91" fmla="*/ 2636652 h 3034422"/>
                                                                                          <a:gd name="connsiteX92" fmla="*/ 661115 w 1359639"/>
                                                                                          <a:gd name="connsiteY92" fmla="*/ 2611252 h 3034422"/>
                                                                                          <a:gd name="connsiteX93" fmla="*/ 699215 w 1359639"/>
                                                                                          <a:gd name="connsiteY93" fmla="*/ 2560452 h 3034422"/>
                                                                                          <a:gd name="connsiteX94" fmla="*/ 712153 w 1359639"/>
                                                                                          <a:gd name="connsiteY94" fmla="*/ 2547752 h 3034422"/>
                                                                                          <a:gd name="connsiteX95" fmla="*/ 765267 w 1359639"/>
                                                                                          <a:gd name="connsiteY95" fmla="*/ 2577651 h 3034422"/>
                                                                                          <a:gd name="connsiteX96" fmla="*/ 817242 w 1359639"/>
                                                                                          <a:gd name="connsiteY96" fmla="*/ 2604699 h 3034422"/>
                                                                                          <a:gd name="connsiteX97" fmla="*/ 824216 w 1359639"/>
                                                                                          <a:gd name="connsiteY97" fmla="*/ 2611062 h 3034422"/>
                                                                                          <a:gd name="connsiteX98" fmla="*/ 832565 w 1359639"/>
                                                                                          <a:gd name="connsiteY98" fmla="*/ 2592202 h 3034422"/>
                                                                                          <a:gd name="connsiteX99" fmla="*/ 837729 w 1359639"/>
                                                                                          <a:gd name="connsiteY99" fmla="*/ 2580841 h 3034422"/>
                                                                                          <a:gd name="connsiteX100" fmla="*/ 889879 w 1359639"/>
                                                                                          <a:gd name="connsiteY100" fmla="*/ 2601482 h 3034422"/>
                                                                                          <a:gd name="connsiteX101" fmla="*/ 1017817 w 1359639"/>
                                                                                          <a:gd name="connsiteY101" fmla="*/ 2694564 h 3034422"/>
                                                                                          <a:gd name="connsiteX102" fmla="*/ 1051294 w 1359639"/>
                                                                                          <a:gd name="connsiteY102" fmla="*/ 2714780 h 3034422"/>
                                                                                          <a:gd name="connsiteX103" fmla="*/ 1041684 w 1359639"/>
                                                                                          <a:gd name="connsiteY103" fmla="*/ 2663512 h 3034422"/>
                                                                                          <a:gd name="connsiteX104" fmla="*/ 1023065 w 1359639"/>
                                                                                          <a:gd name="connsiteY104" fmla="*/ 2623952 h 3034422"/>
                                                                                          <a:gd name="connsiteX105" fmla="*/ 1024311 w 1359639"/>
                                                                                          <a:gd name="connsiteY105" fmla="*/ 2610086 h 3034422"/>
                                                                                          <a:gd name="connsiteX106" fmla="*/ 1067093 w 1359639"/>
                                                                                          <a:gd name="connsiteY106" fmla="*/ 2616823 h 3034422"/>
                                                                                          <a:gd name="connsiteX107" fmla="*/ 1164990 w 1359639"/>
                                                                                          <a:gd name="connsiteY107" fmla="*/ 2659153 h 3034422"/>
                                                                                          <a:gd name="connsiteX108" fmla="*/ 1242691 w 1359639"/>
                                                                                          <a:gd name="connsiteY108" fmla="*/ 2712649 h 3034422"/>
                                                                                          <a:gd name="connsiteX109" fmla="*/ 1284224 w 1359639"/>
                                                                                          <a:gd name="connsiteY109" fmla="*/ 2790827 h 3034422"/>
                                                                                          <a:gd name="connsiteX110" fmla="*/ 1355232 w 1359639"/>
                                                                                          <a:gd name="connsiteY110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639"/>
                                                                                          <a:gd name="connsiteY56" fmla="*/ 315402 h 3034422"/>
                                                                                          <a:gd name="connsiteX57" fmla="*/ 949272 w 1359639"/>
                                                                                          <a:gd name="connsiteY57" fmla="*/ 376527 h 3034422"/>
                                                                                          <a:gd name="connsiteX58" fmla="*/ 1034839 w 1359639"/>
                                                                                          <a:gd name="connsiteY58" fmla="*/ 500671 h 3034422"/>
                                                                                          <a:gd name="connsiteX59" fmla="*/ 1137559 w 1359639"/>
                                                                                          <a:gd name="connsiteY59" fmla="*/ 636941 h 3034422"/>
                                                                                          <a:gd name="connsiteX60" fmla="*/ 1209353 w 1359639"/>
                                                                                          <a:gd name="connsiteY60" fmla="*/ 709824 h 3034422"/>
                                                                                          <a:gd name="connsiteX61" fmla="*/ 1223269 w 1359639"/>
                                                                                          <a:gd name="connsiteY61" fmla="*/ 759433 h 3034422"/>
                                                                                          <a:gd name="connsiteX62" fmla="*/ 1213565 w 1359639"/>
                                                                                          <a:gd name="connsiteY62" fmla="*/ 941202 h 3034422"/>
                                                                                          <a:gd name="connsiteX63" fmla="*/ 1178676 w 1359639"/>
                                                                                          <a:gd name="connsiteY63" fmla="*/ 1084077 h 3034422"/>
                                                                                          <a:gd name="connsiteX64" fmla="*/ 1105330 w 1359639"/>
                                                                                          <a:gd name="connsiteY64" fmla="*/ 1091221 h 3034422"/>
                                                                                          <a:gd name="connsiteX65" fmla="*/ 1004016 w 1359639"/>
                                                                                          <a:gd name="connsiteY65" fmla="*/ 1107096 h 3034422"/>
                                                                                          <a:gd name="connsiteX66" fmla="*/ 897564 w 1359639"/>
                                                                                          <a:gd name="connsiteY66" fmla="*/ 1111858 h 3034422"/>
                                                                                          <a:gd name="connsiteX67" fmla="*/ 794465 w 1359639"/>
                                                                                          <a:gd name="connsiteY67" fmla="*/ 1119002 h 3034422"/>
                                                                                          <a:gd name="connsiteX68" fmla="*/ 737315 w 1359639"/>
                                                                                          <a:gd name="connsiteY68" fmla="*/ 1138052 h 3034422"/>
                                                                                          <a:gd name="connsiteX69" fmla="*/ 724615 w 1359639"/>
                                                                                          <a:gd name="connsiteY69" fmla="*/ 1188852 h 3034422"/>
                                                                                          <a:gd name="connsiteX70" fmla="*/ 724615 w 1359639"/>
                                                                                          <a:gd name="connsiteY70" fmla="*/ 1252352 h 3034422"/>
                                                                                          <a:gd name="connsiteX71" fmla="*/ 724615 w 1359639"/>
                                                                                          <a:gd name="connsiteY71" fmla="*/ 1328552 h 3034422"/>
                                                                                          <a:gd name="connsiteX72" fmla="*/ 743665 w 1359639"/>
                                                                                          <a:gd name="connsiteY72" fmla="*/ 1385702 h 3034422"/>
                                                                                          <a:gd name="connsiteX73" fmla="*/ 756365 w 1359639"/>
                                                                                          <a:gd name="connsiteY73" fmla="*/ 1411102 h 3034422"/>
                                                                                          <a:gd name="connsiteX74" fmla="*/ 767211 w 1359639"/>
                                                                                          <a:gd name="connsiteY74" fmla="*/ 1430152 h 3034422"/>
                                                                                          <a:gd name="connsiteX75" fmla="*/ 770778 w 1359639"/>
                                                                                          <a:gd name="connsiteY75" fmla="*/ 1444439 h 3034422"/>
                                                                                          <a:gd name="connsiteX76" fmla="*/ 759005 w 1359639"/>
                                                                                          <a:gd name="connsiteY76" fmla="*/ 1446027 h 3034422"/>
                                                                                          <a:gd name="connsiteX77" fmla="*/ 759361 w 1359639"/>
                                                                                          <a:gd name="connsiteY77" fmla="*/ 1455552 h 3034422"/>
                                                                                          <a:gd name="connsiteX78" fmla="*/ 769065 w 1359639"/>
                                                                                          <a:gd name="connsiteY78" fmla="*/ 1480952 h 3034422"/>
                                                                                          <a:gd name="connsiteX79" fmla="*/ 769065 w 1359639"/>
                                                                                          <a:gd name="connsiteY79" fmla="*/ 1480952 h 3034422"/>
                                                                                          <a:gd name="connsiteX80" fmla="*/ 769065 w 1359639"/>
                                                                                          <a:gd name="connsiteY80" fmla="*/ 1519052 h 3034422"/>
                                                                                          <a:gd name="connsiteX81" fmla="*/ 686515 w 1359639"/>
                                                                                          <a:gd name="connsiteY81" fmla="*/ 1480952 h 3034422"/>
                                                                                          <a:gd name="connsiteX82" fmla="*/ 591265 w 1359639"/>
                                                                                          <a:gd name="connsiteY82" fmla="*/ 1531752 h 3034422"/>
                                                                                          <a:gd name="connsiteX83" fmla="*/ 483315 w 1359639"/>
                                                                                          <a:gd name="connsiteY83" fmla="*/ 1690502 h 3034422"/>
                                                                                          <a:gd name="connsiteX84" fmla="*/ 476965 w 1359639"/>
                                                                                          <a:gd name="connsiteY84" fmla="*/ 1804802 h 3034422"/>
                                                                                          <a:gd name="connsiteX85" fmla="*/ 502365 w 1359639"/>
                                                                                          <a:gd name="connsiteY85" fmla="*/ 1925452 h 3034422"/>
                                                                                          <a:gd name="connsiteX86" fmla="*/ 502365 w 1359639"/>
                                                                                          <a:gd name="connsiteY86" fmla="*/ 2065152 h 3034422"/>
                                                                                          <a:gd name="connsiteX87" fmla="*/ 502365 w 1359639"/>
                                                                                          <a:gd name="connsiteY87" fmla="*/ 2242952 h 3034422"/>
                                                                                          <a:gd name="connsiteX88" fmla="*/ 502365 w 1359639"/>
                                                                                          <a:gd name="connsiteY88" fmla="*/ 2401702 h 3034422"/>
                                                                                          <a:gd name="connsiteX89" fmla="*/ 502365 w 1359639"/>
                                                                                          <a:gd name="connsiteY89" fmla="*/ 2535052 h 3034422"/>
                                                                                          <a:gd name="connsiteX90" fmla="*/ 515065 w 1359639"/>
                                                                                          <a:gd name="connsiteY90" fmla="*/ 2623952 h 3034422"/>
                                                                                          <a:gd name="connsiteX91" fmla="*/ 584915 w 1359639"/>
                                                                                          <a:gd name="connsiteY91" fmla="*/ 2636652 h 3034422"/>
                                                                                          <a:gd name="connsiteX92" fmla="*/ 661115 w 1359639"/>
                                                                                          <a:gd name="connsiteY92" fmla="*/ 2611252 h 3034422"/>
                                                                                          <a:gd name="connsiteX93" fmla="*/ 699215 w 1359639"/>
                                                                                          <a:gd name="connsiteY93" fmla="*/ 2560452 h 3034422"/>
                                                                                          <a:gd name="connsiteX94" fmla="*/ 712153 w 1359639"/>
                                                                                          <a:gd name="connsiteY94" fmla="*/ 2547752 h 3034422"/>
                                                                                          <a:gd name="connsiteX95" fmla="*/ 765267 w 1359639"/>
                                                                                          <a:gd name="connsiteY95" fmla="*/ 2577651 h 3034422"/>
                                                                                          <a:gd name="connsiteX96" fmla="*/ 817242 w 1359639"/>
                                                                                          <a:gd name="connsiteY96" fmla="*/ 2604699 h 3034422"/>
                                                                                          <a:gd name="connsiteX97" fmla="*/ 824216 w 1359639"/>
                                                                                          <a:gd name="connsiteY97" fmla="*/ 2611062 h 3034422"/>
                                                                                          <a:gd name="connsiteX98" fmla="*/ 832565 w 1359639"/>
                                                                                          <a:gd name="connsiteY98" fmla="*/ 2592202 h 3034422"/>
                                                                                          <a:gd name="connsiteX99" fmla="*/ 837729 w 1359639"/>
                                                                                          <a:gd name="connsiteY99" fmla="*/ 2580841 h 3034422"/>
                                                                                          <a:gd name="connsiteX100" fmla="*/ 889879 w 1359639"/>
                                                                                          <a:gd name="connsiteY100" fmla="*/ 2601482 h 3034422"/>
                                                                                          <a:gd name="connsiteX101" fmla="*/ 1017817 w 1359639"/>
                                                                                          <a:gd name="connsiteY101" fmla="*/ 2694564 h 3034422"/>
                                                                                          <a:gd name="connsiteX102" fmla="*/ 1051294 w 1359639"/>
                                                                                          <a:gd name="connsiteY102" fmla="*/ 2714780 h 3034422"/>
                                                                                          <a:gd name="connsiteX103" fmla="*/ 1041684 w 1359639"/>
                                                                                          <a:gd name="connsiteY103" fmla="*/ 2663512 h 3034422"/>
                                                                                          <a:gd name="connsiteX104" fmla="*/ 1023065 w 1359639"/>
                                                                                          <a:gd name="connsiteY104" fmla="*/ 2623952 h 3034422"/>
                                                                                          <a:gd name="connsiteX105" fmla="*/ 1024311 w 1359639"/>
                                                                                          <a:gd name="connsiteY105" fmla="*/ 2610086 h 3034422"/>
                                                                                          <a:gd name="connsiteX106" fmla="*/ 1067093 w 1359639"/>
                                                                                          <a:gd name="connsiteY106" fmla="*/ 2616823 h 3034422"/>
                                                                                          <a:gd name="connsiteX107" fmla="*/ 1164990 w 1359639"/>
                                                                                          <a:gd name="connsiteY107" fmla="*/ 2659153 h 3034422"/>
                                                                                          <a:gd name="connsiteX108" fmla="*/ 1242691 w 1359639"/>
                                                                                          <a:gd name="connsiteY108" fmla="*/ 2712649 h 3034422"/>
                                                                                          <a:gd name="connsiteX109" fmla="*/ 1284224 w 1359639"/>
                                                                                          <a:gd name="connsiteY109" fmla="*/ 2790827 h 3034422"/>
                                                                                          <a:gd name="connsiteX110" fmla="*/ 1355232 w 1359639"/>
                                                                                          <a:gd name="connsiteY110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639"/>
                                                                                          <a:gd name="connsiteY56" fmla="*/ 315402 h 3034422"/>
                                                                                          <a:gd name="connsiteX57" fmla="*/ 949272 w 1359639"/>
                                                                                          <a:gd name="connsiteY57" fmla="*/ 376527 h 3034422"/>
                                                                                          <a:gd name="connsiteX58" fmla="*/ 1034839 w 1359639"/>
                                                                                          <a:gd name="connsiteY58" fmla="*/ 500671 h 3034422"/>
                                                                                          <a:gd name="connsiteX59" fmla="*/ 1137559 w 1359639"/>
                                                                                          <a:gd name="connsiteY59" fmla="*/ 636941 h 3034422"/>
                                                                                          <a:gd name="connsiteX60" fmla="*/ 1209353 w 1359639"/>
                                                                                          <a:gd name="connsiteY60" fmla="*/ 709824 h 3034422"/>
                                                                                          <a:gd name="connsiteX61" fmla="*/ 1223269 w 1359639"/>
                                                                                          <a:gd name="connsiteY61" fmla="*/ 759433 h 3034422"/>
                                                                                          <a:gd name="connsiteX62" fmla="*/ 1213565 w 1359639"/>
                                                                                          <a:gd name="connsiteY62" fmla="*/ 941202 h 3034422"/>
                                                                                          <a:gd name="connsiteX63" fmla="*/ 1178676 w 1359639"/>
                                                                                          <a:gd name="connsiteY63" fmla="*/ 1084077 h 3034422"/>
                                                                                          <a:gd name="connsiteX64" fmla="*/ 1105330 w 1359639"/>
                                                                                          <a:gd name="connsiteY64" fmla="*/ 1091221 h 3034422"/>
                                                                                          <a:gd name="connsiteX65" fmla="*/ 1004016 w 1359639"/>
                                                                                          <a:gd name="connsiteY65" fmla="*/ 1107096 h 3034422"/>
                                                                                          <a:gd name="connsiteX66" fmla="*/ 897564 w 1359639"/>
                                                                                          <a:gd name="connsiteY66" fmla="*/ 1111858 h 3034422"/>
                                                                                          <a:gd name="connsiteX67" fmla="*/ 794465 w 1359639"/>
                                                                                          <a:gd name="connsiteY67" fmla="*/ 1119002 h 3034422"/>
                                                                                          <a:gd name="connsiteX68" fmla="*/ 737315 w 1359639"/>
                                                                                          <a:gd name="connsiteY68" fmla="*/ 1138052 h 3034422"/>
                                                                                          <a:gd name="connsiteX69" fmla="*/ 724615 w 1359639"/>
                                                                                          <a:gd name="connsiteY69" fmla="*/ 1188852 h 3034422"/>
                                                                                          <a:gd name="connsiteX70" fmla="*/ 724615 w 1359639"/>
                                                                                          <a:gd name="connsiteY70" fmla="*/ 1252352 h 3034422"/>
                                                                                          <a:gd name="connsiteX71" fmla="*/ 724615 w 1359639"/>
                                                                                          <a:gd name="connsiteY71" fmla="*/ 1328552 h 3034422"/>
                                                                                          <a:gd name="connsiteX72" fmla="*/ 743665 w 1359639"/>
                                                                                          <a:gd name="connsiteY72" fmla="*/ 1385702 h 3034422"/>
                                                                                          <a:gd name="connsiteX73" fmla="*/ 756365 w 1359639"/>
                                                                                          <a:gd name="connsiteY73" fmla="*/ 1411102 h 3034422"/>
                                                                                          <a:gd name="connsiteX74" fmla="*/ 767211 w 1359639"/>
                                                                                          <a:gd name="connsiteY74" fmla="*/ 1430152 h 3034422"/>
                                                                                          <a:gd name="connsiteX75" fmla="*/ 770778 w 1359639"/>
                                                                                          <a:gd name="connsiteY75" fmla="*/ 1444439 h 3034422"/>
                                                                                          <a:gd name="connsiteX76" fmla="*/ 759005 w 1359639"/>
                                                                                          <a:gd name="connsiteY76" fmla="*/ 1446027 h 3034422"/>
                                                                                          <a:gd name="connsiteX77" fmla="*/ 759361 w 1359639"/>
                                                                                          <a:gd name="connsiteY77" fmla="*/ 1455552 h 3034422"/>
                                                                                          <a:gd name="connsiteX78" fmla="*/ 769065 w 1359639"/>
                                                                                          <a:gd name="connsiteY78" fmla="*/ 1480952 h 3034422"/>
                                                                                          <a:gd name="connsiteX79" fmla="*/ 769065 w 1359639"/>
                                                                                          <a:gd name="connsiteY79" fmla="*/ 1480952 h 3034422"/>
                                                                                          <a:gd name="connsiteX80" fmla="*/ 769065 w 1359639"/>
                                                                                          <a:gd name="connsiteY80" fmla="*/ 1519052 h 3034422"/>
                                                                                          <a:gd name="connsiteX81" fmla="*/ 686515 w 1359639"/>
                                                                                          <a:gd name="connsiteY81" fmla="*/ 1480952 h 3034422"/>
                                                                                          <a:gd name="connsiteX82" fmla="*/ 591265 w 1359639"/>
                                                                                          <a:gd name="connsiteY82" fmla="*/ 1531752 h 3034422"/>
                                                                                          <a:gd name="connsiteX83" fmla="*/ 483315 w 1359639"/>
                                                                                          <a:gd name="connsiteY83" fmla="*/ 1690502 h 3034422"/>
                                                                                          <a:gd name="connsiteX84" fmla="*/ 476965 w 1359639"/>
                                                                                          <a:gd name="connsiteY84" fmla="*/ 1804802 h 3034422"/>
                                                                                          <a:gd name="connsiteX85" fmla="*/ 502365 w 1359639"/>
                                                                                          <a:gd name="connsiteY85" fmla="*/ 1925452 h 3034422"/>
                                                                                          <a:gd name="connsiteX86" fmla="*/ 502365 w 1359639"/>
                                                                                          <a:gd name="connsiteY86" fmla="*/ 2065152 h 3034422"/>
                                                                                          <a:gd name="connsiteX87" fmla="*/ 502365 w 1359639"/>
                                                                                          <a:gd name="connsiteY87" fmla="*/ 2242952 h 3034422"/>
                                                                                          <a:gd name="connsiteX88" fmla="*/ 502365 w 1359639"/>
                                                                                          <a:gd name="connsiteY88" fmla="*/ 2401702 h 3034422"/>
                                                                                          <a:gd name="connsiteX89" fmla="*/ 502365 w 1359639"/>
                                                                                          <a:gd name="connsiteY89" fmla="*/ 2535052 h 3034422"/>
                                                                                          <a:gd name="connsiteX90" fmla="*/ 515065 w 1359639"/>
                                                                                          <a:gd name="connsiteY90" fmla="*/ 2623952 h 3034422"/>
                                                                                          <a:gd name="connsiteX91" fmla="*/ 584915 w 1359639"/>
                                                                                          <a:gd name="connsiteY91" fmla="*/ 2636652 h 3034422"/>
                                                                                          <a:gd name="connsiteX92" fmla="*/ 661115 w 1359639"/>
                                                                                          <a:gd name="connsiteY92" fmla="*/ 2611252 h 3034422"/>
                                                                                          <a:gd name="connsiteX93" fmla="*/ 699215 w 1359639"/>
                                                                                          <a:gd name="connsiteY93" fmla="*/ 2560452 h 3034422"/>
                                                                                          <a:gd name="connsiteX94" fmla="*/ 712153 w 1359639"/>
                                                                                          <a:gd name="connsiteY94" fmla="*/ 2547752 h 3034422"/>
                                                                                          <a:gd name="connsiteX95" fmla="*/ 765267 w 1359639"/>
                                                                                          <a:gd name="connsiteY95" fmla="*/ 2577651 h 3034422"/>
                                                                                          <a:gd name="connsiteX96" fmla="*/ 817242 w 1359639"/>
                                                                                          <a:gd name="connsiteY96" fmla="*/ 2604699 h 3034422"/>
                                                                                          <a:gd name="connsiteX97" fmla="*/ 824216 w 1359639"/>
                                                                                          <a:gd name="connsiteY97" fmla="*/ 2611062 h 3034422"/>
                                                                                          <a:gd name="connsiteX98" fmla="*/ 832565 w 1359639"/>
                                                                                          <a:gd name="connsiteY98" fmla="*/ 2592202 h 3034422"/>
                                                                                          <a:gd name="connsiteX99" fmla="*/ 837729 w 1359639"/>
                                                                                          <a:gd name="connsiteY99" fmla="*/ 2580841 h 3034422"/>
                                                                                          <a:gd name="connsiteX100" fmla="*/ 889879 w 1359639"/>
                                                                                          <a:gd name="connsiteY100" fmla="*/ 2601482 h 3034422"/>
                                                                                          <a:gd name="connsiteX101" fmla="*/ 1017817 w 1359639"/>
                                                                                          <a:gd name="connsiteY101" fmla="*/ 2694564 h 3034422"/>
                                                                                          <a:gd name="connsiteX102" fmla="*/ 1051294 w 1359639"/>
                                                                                          <a:gd name="connsiteY102" fmla="*/ 2714780 h 3034422"/>
                                                                                          <a:gd name="connsiteX103" fmla="*/ 1041684 w 1359639"/>
                                                                                          <a:gd name="connsiteY103" fmla="*/ 2663512 h 3034422"/>
                                                                                          <a:gd name="connsiteX104" fmla="*/ 1023065 w 1359639"/>
                                                                                          <a:gd name="connsiteY104" fmla="*/ 2623952 h 3034422"/>
                                                                                          <a:gd name="connsiteX105" fmla="*/ 1024311 w 1359639"/>
                                                                                          <a:gd name="connsiteY105" fmla="*/ 2610086 h 3034422"/>
                                                                                          <a:gd name="connsiteX106" fmla="*/ 1067093 w 1359639"/>
                                                                                          <a:gd name="connsiteY106" fmla="*/ 2616823 h 3034422"/>
                                                                                          <a:gd name="connsiteX107" fmla="*/ 1164990 w 1359639"/>
                                                                                          <a:gd name="connsiteY107" fmla="*/ 2659153 h 3034422"/>
                                                                                          <a:gd name="connsiteX108" fmla="*/ 1242691 w 1359639"/>
                                                                                          <a:gd name="connsiteY108" fmla="*/ 2712649 h 3034422"/>
                                                                                          <a:gd name="connsiteX109" fmla="*/ 1284224 w 1359639"/>
                                                                                          <a:gd name="connsiteY109" fmla="*/ 2790827 h 3034422"/>
                                                                                          <a:gd name="connsiteX110" fmla="*/ 1355232 w 1359639"/>
                                                                                          <a:gd name="connsiteY110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639"/>
                                                                                          <a:gd name="connsiteY56" fmla="*/ 315402 h 3034422"/>
                                                                                          <a:gd name="connsiteX57" fmla="*/ 949272 w 1359639"/>
                                                                                          <a:gd name="connsiteY57" fmla="*/ 376527 h 3034422"/>
                                                                                          <a:gd name="connsiteX58" fmla="*/ 1034839 w 1359639"/>
                                                                                          <a:gd name="connsiteY58" fmla="*/ 500671 h 3034422"/>
                                                                                          <a:gd name="connsiteX59" fmla="*/ 1137559 w 1359639"/>
                                                                                          <a:gd name="connsiteY59" fmla="*/ 636941 h 3034422"/>
                                                                                          <a:gd name="connsiteX60" fmla="*/ 1209353 w 1359639"/>
                                                                                          <a:gd name="connsiteY60" fmla="*/ 709824 h 3034422"/>
                                                                                          <a:gd name="connsiteX61" fmla="*/ 1223269 w 1359639"/>
                                                                                          <a:gd name="connsiteY61" fmla="*/ 759433 h 3034422"/>
                                                                                          <a:gd name="connsiteX62" fmla="*/ 1213565 w 1359639"/>
                                                                                          <a:gd name="connsiteY62" fmla="*/ 941202 h 3034422"/>
                                                                                          <a:gd name="connsiteX63" fmla="*/ 1178676 w 1359639"/>
                                                                                          <a:gd name="connsiteY63" fmla="*/ 1084077 h 3034422"/>
                                                                                          <a:gd name="connsiteX64" fmla="*/ 1004016 w 1359639"/>
                                                                                          <a:gd name="connsiteY64" fmla="*/ 1107096 h 3034422"/>
                                                                                          <a:gd name="connsiteX65" fmla="*/ 897564 w 1359639"/>
                                                                                          <a:gd name="connsiteY65" fmla="*/ 1111858 h 3034422"/>
                                                                                          <a:gd name="connsiteX66" fmla="*/ 794465 w 1359639"/>
                                                                                          <a:gd name="connsiteY66" fmla="*/ 1119002 h 3034422"/>
                                                                                          <a:gd name="connsiteX67" fmla="*/ 737315 w 1359639"/>
                                                                                          <a:gd name="connsiteY67" fmla="*/ 1138052 h 3034422"/>
                                                                                          <a:gd name="connsiteX68" fmla="*/ 724615 w 1359639"/>
                                                                                          <a:gd name="connsiteY68" fmla="*/ 1188852 h 3034422"/>
                                                                                          <a:gd name="connsiteX69" fmla="*/ 724615 w 1359639"/>
                                                                                          <a:gd name="connsiteY69" fmla="*/ 1252352 h 3034422"/>
                                                                                          <a:gd name="connsiteX70" fmla="*/ 724615 w 1359639"/>
                                                                                          <a:gd name="connsiteY70" fmla="*/ 1328552 h 3034422"/>
                                                                                          <a:gd name="connsiteX71" fmla="*/ 743665 w 1359639"/>
                                                                                          <a:gd name="connsiteY71" fmla="*/ 1385702 h 3034422"/>
                                                                                          <a:gd name="connsiteX72" fmla="*/ 756365 w 1359639"/>
                                                                                          <a:gd name="connsiteY72" fmla="*/ 1411102 h 3034422"/>
                                                                                          <a:gd name="connsiteX73" fmla="*/ 767211 w 1359639"/>
                                                                                          <a:gd name="connsiteY73" fmla="*/ 1430152 h 3034422"/>
                                                                                          <a:gd name="connsiteX74" fmla="*/ 770778 w 1359639"/>
                                                                                          <a:gd name="connsiteY74" fmla="*/ 1444439 h 3034422"/>
                                                                                          <a:gd name="connsiteX75" fmla="*/ 759005 w 1359639"/>
                                                                                          <a:gd name="connsiteY75" fmla="*/ 1446027 h 3034422"/>
                                                                                          <a:gd name="connsiteX76" fmla="*/ 759361 w 1359639"/>
                                                                                          <a:gd name="connsiteY76" fmla="*/ 1455552 h 3034422"/>
                                                                                          <a:gd name="connsiteX77" fmla="*/ 769065 w 1359639"/>
                                                                                          <a:gd name="connsiteY77" fmla="*/ 1480952 h 3034422"/>
                                                                                          <a:gd name="connsiteX78" fmla="*/ 769065 w 1359639"/>
                                                                                          <a:gd name="connsiteY78" fmla="*/ 1480952 h 3034422"/>
                                                                                          <a:gd name="connsiteX79" fmla="*/ 769065 w 1359639"/>
                                                                                          <a:gd name="connsiteY79" fmla="*/ 1519052 h 3034422"/>
                                                                                          <a:gd name="connsiteX80" fmla="*/ 686515 w 1359639"/>
                                                                                          <a:gd name="connsiteY80" fmla="*/ 1480952 h 3034422"/>
                                                                                          <a:gd name="connsiteX81" fmla="*/ 591265 w 1359639"/>
                                                                                          <a:gd name="connsiteY81" fmla="*/ 1531752 h 3034422"/>
                                                                                          <a:gd name="connsiteX82" fmla="*/ 483315 w 1359639"/>
                                                                                          <a:gd name="connsiteY82" fmla="*/ 1690502 h 3034422"/>
                                                                                          <a:gd name="connsiteX83" fmla="*/ 476965 w 1359639"/>
                                                                                          <a:gd name="connsiteY83" fmla="*/ 1804802 h 3034422"/>
                                                                                          <a:gd name="connsiteX84" fmla="*/ 502365 w 1359639"/>
                                                                                          <a:gd name="connsiteY84" fmla="*/ 1925452 h 3034422"/>
                                                                                          <a:gd name="connsiteX85" fmla="*/ 502365 w 1359639"/>
                                                                                          <a:gd name="connsiteY85" fmla="*/ 2065152 h 3034422"/>
                                                                                          <a:gd name="connsiteX86" fmla="*/ 502365 w 1359639"/>
                                                                                          <a:gd name="connsiteY86" fmla="*/ 2242952 h 3034422"/>
                                                                                          <a:gd name="connsiteX87" fmla="*/ 502365 w 1359639"/>
                                                                                          <a:gd name="connsiteY87" fmla="*/ 2401702 h 3034422"/>
                                                                                          <a:gd name="connsiteX88" fmla="*/ 502365 w 1359639"/>
                                                                                          <a:gd name="connsiteY88" fmla="*/ 2535052 h 3034422"/>
                                                                                          <a:gd name="connsiteX89" fmla="*/ 515065 w 1359639"/>
                                                                                          <a:gd name="connsiteY89" fmla="*/ 2623952 h 3034422"/>
                                                                                          <a:gd name="connsiteX90" fmla="*/ 584915 w 1359639"/>
                                                                                          <a:gd name="connsiteY90" fmla="*/ 2636652 h 3034422"/>
                                                                                          <a:gd name="connsiteX91" fmla="*/ 661115 w 1359639"/>
                                                                                          <a:gd name="connsiteY91" fmla="*/ 2611252 h 3034422"/>
                                                                                          <a:gd name="connsiteX92" fmla="*/ 699215 w 1359639"/>
                                                                                          <a:gd name="connsiteY92" fmla="*/ 2560452 h 3034422"/>
                                                                                          <a:gd name="connsiteX93" fmla="*/ 712153 w 1359639"/>
                                                                                          <a:gd name="connsiteY93" fmla="*/ 2547752 h 3034422"/>
                                                                                          <a:gd name="connsiteX94" fmla="*/ 765267 w 1359639"/>
                                                                                          <a:gd name="connsiteY94" fmla="*/ 2577651 h 3034422"/>
                                                                                          <a:gd name="connsiteX95" fmla="*/ 817242 w 1359639"/>
                                                                                          <a:gd name="connsiteY95" fmla="*/ 2604699 h 3034422"/>
                                                                                          <a:gd name="connsiteX96" fmla="*/ 824216 w 1359639"/>
                                                                                          <a:gd name="connsiteY96" fmla="*/ 2611062 h 3034422"/>
                                                                                          <a:gd name="connsiteX97" fmla="*/ 832565 w 1359639"/>
                                                                                          <a:gd name="connsiteY97" fmla="*/ 2592202 h 3034422"/>
                                                                                          <a:gd name="connsiteX98" fmla="*/ 837729 w 1359639"/>
                                                                                          <a:gd name="connsiteY98" fmla="*/ 2580841 h 3034422"/>
                                                                                          <a:gd name="connsiteX99" fmla="*/ 889879 w 1359639"/>
                                                                                          <a:gd name="connsiteY99" fmla="*/ 2601482 h 3034422"/>
                                                                                          <a:gd name="connsiteX100" fmla="*/ 1017817 w 1359639"/>
                                                                                          <a:gd name="connsiteY100" fmla="*/ 2694564 h 3034422"/>
                                                                                          <a:gd name="connsiteX101" fmla="*/ 1051294 w 1359639"/>
                                                                                          <a:gd name="connsiteY101" fmla="*/ 2714780 h 3034422"/>
                                                                                          <a:gd name="connsiteX102" fmla="*/ 1041684 w 1359639"/>
                                                                                          <a:gd name="connsiteY102" fmla="*/ 2663512 h 3034422"/>
                                                                                          <a:gd name="connsiteX103" fmla="*/ 1023065 w 1359639"/>
                                                                                          <a:gd name="connsiteY103" fmla="*/ 2623952 h 3034422"/>
                                                                                          <a:gd name="connsiteX104" fmla="*/ 1024311 w 1359639"/>
                                                                                          <a:gd name="connsiteY104" fmla="*/ 2610086 h 3034422"/>
                                                                                          <a:gd name="connsiteX105" fmla="*/ 1067093 w 1359639"/>
                                                                                          <a:gd name="connsiteY105" fmla="*/ 2616823 h 3034422"/>
                                                                                          <a:gd name="connsiteX106" fmla="*/ 1164990 w 1359639"/>
                                                                                          <a:gd name="connsiteY106" fmla="*/ 2659153 h 3034422"/>
                                                                                          <a:gd name="connsiteX107" fmla="*/ 1242691 w 1359639"/>
                                                                                          <a:gd name="connsiteY107" fmla="*/ 2712649 h 3034422"/>
                                                                                          <a:gd name="connsiteX108" fmla="*/ 1284224 w 1359639"/>
                                                                                          <a:gd name="connsiteY108" fmla="*/ 2790827 h 3034422"/>
                                                                                          <a:gd name="connsiteX109" fmla="*/ 1355232 w 1359639"/>
                                                                                          <a:gd name="connsiteY109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639"/>
                                                                                          <a:gd name="connsiteY56" fmla="*/ 315402 h 3034422"/>
                                                                                          <a:gd name="connsiteX57" fmla="*/ 949272 w 1359639"/>
                                                                                          <a:gd name="connsiteY57" fmla="*/ 376527 h 3034422"/>
                                                                                          <a:gd name="connsiteX58" fmla="*/ 1034839 w 1359639"/>
                                                                                          <a:gd name="connsiteY58" fmla="*/ 500671 h 3034422"/>
                                                                                          <a:gd name="connsiteX59" fmla="*/ 1137559 w 1359639"/>
                                                                                          <a:gd name="connsiteY59" fmla="*/ 636941 h 3034422"/>
                                                                                          <a:gd name="connsiteX60" fmla="*/ 1209353 w 1359639"/>
                                                                                          <a:gd name="connsiteY60" fmla="*/ 709824 h 3034422"/>
                                                                                          <a:gd name="connsiteX61" fmla="*/ 1223269 w 1359639"/>
                                                                                          <a:gd name="connsiteY61" fmla="*/ 759433 h 3034422"/>
                                                                                          <a:gd name="connsiteX62" fmla="*/ 1213565 w 1359639"/>
                                                                                          <a:gd name="connsiteY62" fmla="*/ 941202 h 3034422"/>
                                                                                          <a:gd name="connsiteX63" fmla="*/ 1181102 w 1359639"/>
                                                                                          <a:gd name="connsiteY63" fmla="*/ 1081696 h 3034422"/>
                                                                                          <a:gd name="connsiteX64" fmla="*/ 1004016 w 1359639"/>
                                                                                          <a:gd name="connsiteY64" fmla="*/ 1107096 h 3034422"/>
                                                                                          <a:gd name="connsiteX65" fmla="*/ 897564 w 1359639"/>
                                                                                          <a:gd name="connsiteY65" fmla="*/ 1111858 h 3034422"/>
                                                                                          <a:gd name="connsiteX66" fmla="*/ 794465 w 1359639"/>
                                                                                          <a:gd name="connsiteY66" fmla="*/ 1119002 h 3034422"/>
                                                                                          <a:gd name="connsiteX67" fmla="*/ 737315 w 1359639"/>
                                                                                          <a:gd name="connsiteY67" fmla="*/ 1138052 h 3034422"/>
                                                                                          <a:gd name="connsiteX68" fmla="*/ 724615 w 1359639"/>
                                                                                          <a:gd name="connsiteY68" fmla="*/ 1188852 h 3034422"/>
                                                                                          <a:gd name="connsiteX69" fmla="*/ 724615 w 1359639"/>
                                                                                          <a:gd name="connsiteY69" fmla="*/ 1252352 h 3034422"/>
                                                                                          <a:gd name="connsiteX70" fmla="*/ 724615 w 1359639"/>
                                                                                          <a:gd name="connsiteY70" fmla="*/ 1328552 h 3034422"/>
                                                                                          <a:gd name="connsiteX71" fmla="*/ 743665 w 1359639"/>
                                                                                          <a:gd name="connsiteY71" fmla="*/ 1385702 h 3034422"/>
                                                                                          <a:gd name="connsiteX72" fmla="*/ 756365 w 1359639"/>
                                                                                          <a:gd name="connsiteY72" fmla="*/ 1411102 h 3034422"/>
                                                                                          <a:gd name="connsiteX73" fmla="*/ 767211 w 1359639"/>
                                                                                          <a:gd name="connsiteY73" fmla="*/ 1430152 h 3034422"/>
                                                                                          <a:gd name="connsiteX74" fmla="*/ 770778 w 1359639"/>
                                                                                          <a:gd name="connsiteY74" fmla="*/ 1444439 h 3034422"/>
                                                                                          <a:gd name="connsiteX75" fmla="*/ 759005 w 1359639"/>
                                                                                          <a:gd name="connsiteY75" fmla="*/ 1446027 h 3034422"/>
                                                                                          <a:gd name="connsiteX76" fmla="*/ 759361 w 1359639"/>
                                                                                          <a:gd name="connsiteY76" fmla="*/ 1455552 h 3034422"/>
                                                                                          <a:gd name="connsiteX77" fmla="*/ 769065 w 1359639"/>
                                                                                          <a:gd name="connsiteY77" fmla="*/ 1480952 h 3034422"/>
                                                                                          <a:gd name="connsiteX78" fmla="*/ 769065 w 1359639"/>
                                                                                          <a:gd name="connsiteY78" fmla="*/ 1480952 h 3034422"/>
                                                                                          <a:gd name="connsiteX79" fmla="*/ 769065 w 1359639"/>
                                                                                          <a:gd name="connsiteY79" fmla="*/ 1519052 h 3034422"/>
                                                                                          <a:gd name="connsiteX80" fmla="*/ 686515 w 1359639"/>
                                                                                          <a:gd name="connsiteY80" fmla="*/ 1480952 h 3034422"/>
                                                                                          <a:gd name="connsiteX81" fmla="*/ 591265 w 1359639"/>
                                                                                          <a:gd name="connsiteY81" fmla="*/ 1531752 h 3034422"/>
                                                                                          <a:gd name="connsiteX82" fmla="*/ 483315 w 1359639"/>
                                                                                          <a:gd name="connsiteY82" fmla="*/ 1690502 h 3034422"/>
                                                                                          <a:gd name="connsiteX83" fmla="*/ 476965 w 1359639"/>
                                                                                          <a:gd name="connsiteY83" fmla="*/ 1804802 h 3034422"/>
                                                                                          <a:gd name="connsiteX84" fmla="*/ 502365 w 1359639"/>
                                                                                          <a:gd name="connsiteY84" fmla="*/ 1925452 h 3034422"/>
                                                                                          <a:gd name="connsiteX85" fmla="*/ 502365 w 1359639"/>
                                                                                          <a:gd name="connsiteY85" fmla="*/ 2065152 h 3034422"/>
                                                                                          <a:gd name="connsiteX86" fmla="*/ 502365 w 1359639"/>
                                                                                          <a:gd name="connsiteY86" fmla="*/ 2242952 h 3034422"/>
                                                                                          <a:gd name="connsiteX87" fmla="*/ 502365 w 1359639"/>
                                                                                          <a:gd name="connsiteY87" fmla="*/ 2401702 h 3034422"/>
                                                                                          <a:gd name="connsiteX88" fmla="*/ 502365 w 1359639"/>
                                                                                          <a:gd name="connsiteY88" fmla="*/ 2535052 h 3034422"/>
                                                                                          <a:gd name="connsiteX89" fmla="*/ 515065 w 1359639"/>
                                                                                          <a:gd name="connsiteY89" fmla="*/ 2623952 h 3034422"/>
                                                                                          <a:gd name="connsiteX90" fmla="*/ 584915 w 1359639"/>
                                                                                          <a:gd name="connsiteY90" fmla="*/ 2636652 h 3034422"/>
                                                                                          <a:gd name="connsiteX91" fmla="*/ 661115 w 1359639"/>
                                                                                          <a:gd name="connsiteY91" fmla="*/ 2611252 h 3034422"/>
                                                                                          <a:gd name="connsiteX92" fmla="*/ 699215 w 1359639"/>
                                                                                          <a:gd name="connsiteY92" fmla="*/ 2560452 h 3034422"/>
                                                                                          <a:gd name="connsiteX93" fmla="*/ 712153 w 1359639"/>
                                                                                          <a:gd name="connsiteY93" fmla="*/ 2547752 h 3034422"/>
                                                                                          <a:gd name="connsiteX94" fmla="*/ 765267 w 1359639"/>
                                                                                          <a:gd name="connsiteY94" fmla="*/ 2577651 h 3034422"/>
                                                                                          <a:gd name="connsiteX95" fmla="*/ 817242 w 1359639"/>
                                                                                          <a:gd name="connsiteY95" fmla="*/ 2604699 h 3034422"/>
                                                                                          <a:gd name="connsiteX96" fmla="*/ 824216 w 1359639"/>
                                                                                          <a:gd name="connsiteY96" fmla="*/ 2611062 h 3034422"/>
                                                                                          <a:gd name="connsiteX97" fmla="*/ 832565 w 1359639"/>
                                                                                          <a:gd name="connsiteY97" fmla="*/ 2592202 h 3034422"/>
                                                                                          <a:gd name="connsiteX98" fmla="*/ 837729 w 1359639"/>
                                                                                          <a:gd name="connsiteY98" fmla="*/ 2580841 h 3034422"/>
                                                                                          <a:gd name="connsiteX99" fmla="*/ 889879 w 1359639"/>
                                                                                          <a:gd name="connsiteY99" fmla="*/ 2601482 h 3034422"/>
                                                                                          <a:gd name="connsiteX100" fmla="*/ 1017817 w 1359639"/>
                                                                                          <a:gd name="connsiteY100" fmla="*/ 2694564 h 3034422"/>
                                                                                          <a:gd name="connsiteX101" fmla="*/ 1051294 w 1359639"/>
                                                                                          <a:gd name="connsiteY101" fmla="*/ 2714780 h 3034422"/>
                                                                                          <a:gd name="connsiteX102" fmla="*/ 1041684 w 1359639"/>
                                                                                          <a:gd name="connsiteY102" fmla="*/ 2663512 h 3034422"/>
                                                                                          <a:gd name="connsiteX103" fmla="*/ 1023065 w 1359639"/>
                                                                                          <a:gd name="connsiteY103" fmla="*/ 2623952 h 3034422"/>
                                                                                          <a:gd name="connsiteX104" fmla="*/ 1024311 w 1359639"/>
                                                                                          <a:gd name="connsiteY104" fmla="*/ 2610086 h 3034422"/>
                                                                                          <a:gd name="connsiteX105" fmla="*/ 1067093 w 1359639"/>
                                                                                          <a:gd name="connsiteY105" fmla="*/ 2616823 h 3034422"/>
                                                                                          <a:gd name="connsiteX106" fmla="*/ 1164990 w 1359639"/>
                                                                                          <a:gd name="connsiteY106" fmla="*/ 2659153 h 3034422"/>
                                                                                          <a:gd name="connsiteX107" fmla="*/ 1242691 w 1359639"/>
                                                                                          <a:gd name="connsiteY107" fmla="*/ 2712649 h 3034422"/>
                                                                                          <a:gd name="connsiteX108" fmla="*/ 1284224 w 1359639"/>
                                                                                          <a:gd name="connsiteY108" fmla="*/ 2790827 h 3034422"/>
                                                                                          <a:gd name="connsiteX109" fmla="*/ 1355232 w 1359639"/>
                                                                                          <a:gd name="connsiteY109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639"/>
                                                                                          <a:gd name="connsiteY56" fmla="*/ 315402 h 3034422"/>
                                                                                          <a:gd name="connsiteX57" fmla="*/ 949272 w 1359639"/>
                                                                                          <a:gd name="connsiteY57" fmla="*/ 376527 h 3034422"/>
                                                                                          <a:gd name="connsiteX58" fmla="*/ 1034839 w 1359639"/>
                                                                                          <a:gd name="connsiteY58" fmla="*/ 500671 h 3034422"/>
                                                                                          <a:gd name="connsiteX59" fmla="*/ 1137559 w 1359639"/>
                                                                                          <a:gd name="connsiteY59" fmla="*/ 636941 h 3034422"/>
                                                                                          <a:gd name="connsiteX60" fmla="*/ 1209353 w 1359639"/>
                                                                                          <a:gd name="connsiteY60" fmla="*/ 709824 h 3034422"/>
                                                                                          <a:gd name="connsiteX61" fmla="*/ 1223269 w 1359639"/>
                                                                                          <a:gd name="connsiteY61" fmla="*/ 759433 h 3034422"/>
                                                                                          <a:gd name="connsiteX62" fmla="*/ 1213565 w 1359639"/>
                                                                                          <a:gd name="connsiteY62" fmla="*/ 941202 h 3034422"/>
                                                                                          <a:gd name="connsiteX63" fmla="*/ 1183528 w 1359639"/>
                                                                                          <a:gd name="connsiteY63" fmla="*/ 1081696 h 3034422"/>
                                                                                          <a:gd name="connsiteX64" fmla="*/ 1004016 w 1359639"/>
                                                                                          <a:gd name="connsiteY64" fmla="*/ 1107096 h 3034422"/>
                                                                                          <a:gd name="connsiteX65" fmla="*/ 897564 w 1359639"/>
                                                                                          <a:gd name="connsiteY65" fmla="*/ 1111858 h 3034422"/>
                                                                                          <a:gd name="connsiteX66" fmla="*/ 794465 w 1359639"/>
                                                                                          <a:gd name="connsiteY66" fmla="*/ 1119002 h 3034422"/>
                                                                                          <a:gd name="connsiteX67" fmla="*/ 737315 w 1359639"/>
                                                                                          <a:gd name="connsiteY67" fmla="*/ 1138052 h 3034422"/>
                                                                                          <a:gd name="connsiteX68" fmla="*/ 724615 w 1359639"/>
                                                                                          <a:gd name="connsiteY68" fmla="*/ 1188852 h 3034422"/>
                                                                                          <a:gd name="connsiteX69" fmla="*/ 724615 w 1359639"/>
                                                                                          <a:gd name="connsiteY69" fmla="*/ 1252352 h 3034422"/>
                                                                                          <a:gd name="connsiteX70" fmla="*/ 724615 w 1359639"/>
                                                                                          <a:gd name="connsiteY70" fmla="*/ 1328552 h 3034422"/>
                                                                                          <a:gd name="connsiteX71" fmla="*/ 743665 w 1359639"/>
                                                                                          <a:gd name="connsiteY71" fmla="*/ 1385702 h 3034422"/>
                                                                                          <a:gd name="connsiteX72" fmla="*/ 756365 w 1359639"/>
                                                                                          <a:gd name="connsiteY72" fmla="*/ 1411102 h 3034422"/>
                                                                                          <a:gd name="connsiteX73" fmla="*/ 767211 w 1359639"/>
                                                                                          <a:gd name="connsiteY73" fmla="*/ 1430152 h 3034422"/>
                                                                                          <a:gd name="connsiteX74" fmla="*/ 770778 w 1359639"/>
                                                                                          <a:gd name="connsiteY74" fmla="*/ 1444439 h 3034422"/>
                                                                                          <a:gd name="connsiteX75" fmla="*/ 759005 w 1359639"/>
                                                                                          <a:gd name="connsiteY75" fmla="*/ 1446027 h 3034422"/>
                                                                                          <a:gd name="connsiteX76" fmla="*/ 759361 w 1359639"/>
                                                                                          <a:gd name="connsiteY76" fmla="*/ 1455552 h 3034422"/>
                                                                                          <a:gd name="connsiteX77" fmla="*/ 769065 w 1359639"/>
                                                                                          <a:gd name="connsiteY77" fmla="*/ 1480952 h 3034422"/>
                                                                                          <a:gd name="connsiteX78" fmla="*/ 769065 w 1359639"/>
                                                                                          <a:gd name="connsiteY78" fmla="*/ 1480952 h 3034422"/>
                                                                                          <a:gd name="connsiteX79" fmla="*/ 769065 w 1359639"/>
                                                                                          <a:gd name="connsiteY79" fmla="*/ 1519052 h 3034422"/>
                                                                                          <a:gd name="connsiteX80" fmla="*/ 686515 w 1359639"/>
                                                                                          <a:gd name="connsiteY80" fmla="*/ 1480952 h 3034422"/>
                                                                                          <a:gd name="connsiteX81" fmla="*/ 591265 w 1359639"/>
                                                                                          <a:gd name="connsiteY81" fmla="*/ 1531752 h 3034422"/>
                                                                                          <a:gd name="connsiteX82" fmla="*/ 483315 w 1359639"/>
                                                                                          <a:gd name="connsiteY82" fmla="*/ 1690502 h 3034422"/>
                                                                                          <a:gd name="connsiteX83" fmla="*/ 476965 w 1359639"/>
                                                                                          <a:gd name="connsiteY83" fmla="*/ 1804802 h 3034422"/>
                                                                                          <a:gd name="connsiteX84" fmla="*/ 502365 w 1359639"/>
                                                                                          <a:gd name="connsiteY84" fmla="*/ 1925452 h 3034422"/>
                                                                                          <a:gd name="connsiteX85" fmla="*/ 502365 w 1359639"/>
                                                                                          <a:gd name="connsiteY85" fmla="*/ 2065152 h 3034422"/>
                                                                                          <a:gd name="connsiteX86" fmla="*/ 502365 w 1359639"/>
                                                                                          <a:gd name="connsiteY86" fmla="*/ 2242952 h 3034422"/>
                                                                                          <a:gd name="connsiteX87" fmla="*/ 502365 w 1359639"/>
                                                                                          <a:gd name="connsiteY87" fmla="*/ 2401702 h 3034422"/>
                                                                                          <a:gd name="connsiteX88" fmla="*/ 502365 w 1359639"/>
                                                                                          <a:gd name="connsiteY88" fmla="*/ 2535052 h 3034422"/>
                                                                                          <a:gd name="connsiteX89" fmla="*/ 515065 w 1359639"/>
                                                                                          <a:gd name="connsiteY89" fmla="*/ 2623952 h 3034422"/>
                                                                                          <a:gd name="connsiteX90" fmla="*/ 584915 w 1359639"/>
                                                                                          <a:gd name="connsiteY90" fmla="*/ 2636652 h 3034422"/>
                                                                                          <a:gd name="connsiteX91" fmla="*/ 661115 w 1359639"/>
                                                                                          <a:gd name="connsiteY91" fmla="*/ 2611252 h 3034422"/>
                                                                                          <a:gd name="connsiteX92" fmla="*/ 699215 w 1359639"/>
                                                                                          <a:gd name="connsiteY92" fmla="*/ 2560452 h 3034422"/>
                                                                                          <a:gd name="connsiteX93" fmla="*/ 712153 w 1359639"/>
                                                                                          <a:gd name="connsiteY93" fmla="*/ 2547752 h 3034422"/>
                                                                                          <a:gd name="connsiteX94" fmla="*/ 765267 w 1359639"/>
                                                                                          <a:gd name="connsiteY94" fmla="*/ 2577651 h 3034422"/>
                                                                                          <a:gd name="connsiteX95" fmla="*/ 817242 w 1359639"/>
                                                                                          <a:gd name="connsiteY95" fmla="*/ 2604699 h 3034422"/>
                                                                                          <a:gd name="connsiteX96" fmla="*/ 824216 w 1359639"/>
                                                                                          <a:gd name="connsiteY96" fmla="*/ 2611062 h 3034422"/>
                                                                                          <a:gd name="connsiteX97" fmla="*/ 832565 w 1359639"/>
                                                                                          <a:gd name="connsiteY97" fmla="*/ 2592202 h 3034422"/>
                                                                                          <a:gd name="connsiteX98" fmla="*/ 837729 w 1359639"/>
                                                                                          <a:gd name="connsiteY98" fmla="*/ 2580841 h 3034422"/>
                                                                                          <a:gd name="connsiteX99" fmla="*/ 889879 w 1359639"/>
                                                                                          <a:gd name="connsiteY99" fmla="*/ 2601482 h 3034422"/>
                                                                                          <a:gd name="connsiteX100" fmla="*/ 1017817 w 1359639"/>
                                                                                          <a:gd name="connsiteY100" fmla="*/ 2694564 h 3034422"/>
                                                                                          <a:gd name="connsiteX101" fmla="*/ 1051294 w 1359639"/>
                                                                                          <a:gd name="connsiteY101" fmla="*/ 2714780 h 3034422"/>
                                                                                          <a:gd name="connsiteX102" fmla="*/ 1041684 w 1359639"/>
                                                                                          <a:gd name="connsiteY102" fmla="*/ 2663512 h 3034422"/>
                                                                                          <a:gd name="connsiteX103" fmla="*/ 1023065 w 1359639"/>
                                                                                          <a:gd name="connsiteY103" fmla="*/ 2623952 h 3034422"/>
                                                                                          <a:gd name="connsiteX104" fmla="*/ 1024311 w 1359639"/>
                                                                                          <a:gd name="connsiteY104" fmla="*/ 2610086 h 3034422"/>
                                                                                          <a:gd name="connsiteX105" fmla="*/ 1067093 w 1359639"/>
                                                                                          <a:gd name="connsiteY105" fmla="*/ 2616823 h 3034422"/>
                                                                                          <a:gd name="connsiteX106" fmla="*/ 1164990 w 1359639"/>
                                                                                          <a:gd name="connsiteY106" fmla="*/ 2659153 h 3034422"/>
                                                                                          <a:gd name="connsiteX107" fmla="*/ 1242691 w 1359639"/>
                                                                                          <a:gd name="connsiteY107" fmla="*/ 2712649 h 3034422"/>
                                                                                          <a:gd name="connsiteX108" fmla="*/ 1284224 w 1359639"/>
                                                                                          <a:gd name="connsiteY108" fmla="*/ 2790827 h 3034422"/>
                                                                                          <a:gd name="connsiteX109" fmla="*/ 1355232 w 1359639"/>
                                                                                          <a:gd name="connsiteY109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639"/>
                                                                                          <a:gd name="connsiteY56" fmla="*/ 315402 h 3034422"/>
                                                                                          <a:gd name="connsiteX57" fmla="*/ 949272 w 1359639"/>
                                                                                          <a:gd name="connsiteY57" fmla="*/ 376527 h 3034422"/>
                                                                                          <a:gd name="connsiteX58" fmla="*/ 1034839 w 1359639"/>
                                                                                          <a:gd name="connsiteY58" fmla="*/ 500671 h 3034422"/>
                                                                                          <a:gd name="connsiteX59" fmla="*/ 1137559 w 1359639"/>
                                                                                          <a:gd name="connsiteY59" fmla="*/ 636941 h 3034422"/>
                                                                                          <a:gd name="connsiteX60" fmla="*/ 1209353 w 1359639"/>
                                                                                          <a:gd name="connsiteY60" fmla="*/ 709824 h 3034422"/>
                                                                                          <a:gd name="connsiteX61" fmla="*/ 1223269 w 1359639"/>
                                                                                          <a:gd name="connsiteY61" fmla="*/ 759433 h 3034422"/>
                                                                                          <a:gd name="connsiteX62" fmla="*/ 1213565 w 1359639"/>
                                                                                          <a:gd name="connsiteY62" fmla="*/ 941202 h 3034422"/>
                                                                                          <a:gd name="connsiteX63" fmla="*/ 1183528 w 1359639"/>
                                                                                          <a:gd name="connsiteY63" fmla="*/ 1081696 h 3034422"/>
                                                                                          <a:gd name="connsiteX64" fmla="*/ 1004016 w 1359639"/>
                                                                                          <a:gd name="connsiteY64" fmla="*/ 1107096 h 3034422"/>
                                                                                          <a:gd name="connsiteX65" fmla="*/ 897564 w 1359639"/>
                                                                                          <a:gd name="connsiteY65" fmla="*/ 1111858 h 3034422"/>
                                                                                          <a:gd name="connsiteX66" fmla="*/ 794465 w 1359639"/>
                                                                                          <a:gd name="connsiteY66" fmla="*/ 1119002 h 3034422"/>
                                                                                          <a:gd name="connsiteX67" fmla="*/ 737315 w 1359639"/>
                                                                                          <a:gd name="connsiteY67" fmla="*/ 1138052 h 3034422"/>
                                                                                          <a:gd name="connsiteX68" fmla="*/ 724615 w 1359639"/>
                                                                                          <a:gd name="connsiteY68" fmla="*/ 1188852 h 3034422"/>
                                                                                          <a:gd name="connsiteX69" fmla="*/ 724615 w 1359639"/>
                                                                                          <a:gd name="connsiteY69" fmla="*/ 1252352 h 3034422"/>
                                                                                          <a:gd name="connsiteX70" fmla="*/ 724615 w 1359639"/>
                                                                                          <a:gd name="connsiteY70" fmla="*/ 1328552 h 3034422"/>
                                                                                          <a:gd name="connsiteX71" fmla="*/ 743665 w 1359639"/>
                                                                                          <a:gd name="connsiteY71" fmla="*/ 1385702 h 3034422"/>
                                                                                          <a:gd name="connsiteX72" fmla="*/ 756365 w 1359639"/>
                                                                                          <a:gd name="connsiteY72" fmla="*/ 1411102 h 3034422"/>
                                                                                          <a:gd name="connsiteX73" fmla="*/ 767211 w 1359639"/>
                                                                                          <a:gd name="connsiteY73" fmla="*/ 1430152 h 3034422"/>
                                                                                          <a:gd name="connsiteX74" fmla="*/ 770778 w 1359639"/>
                                                                                          <a:gd name="connsiteY74" fmla="*/ 1444439 h 3034422"/>
                                                                                          <a:gd name="connsiteX75" fmla="*/ 759005 w 1359639"/>
                                                                                          <a:gd name="connsiteY75" fmla="*/ 1446027 h 3034422"/>
                                                                                          <a:gd name="connsiteX76" fmla="*/ 759361 w 1359639"/>
                                                                                          <a:gd name="connsiteY76" fmla="*/ 1455552 h 3034422"/>
                                                                                          <a:gd name="connsiteX77" fmla="*/ 769065 w 1359639"/>
                                                                                          <a:gd name="connsiteY77" fmla="*/ 1480952 h 3034422"/>
                                                                                          <a:gd name="connsiteX78" fmla="*/ 769065 w 1359639"/>
                                                                                          <a:gd name="connsiteY78" fmla="*/ 1480952 h 3034422"/>
                                                                                          <a:gd name="connsiteX79" fmla="*/ 769065 w 1359639"/>
                                                                                          <a:gd name="connsiteY79" fmla="*/ 1519052 h 3034422"/>
                                                                                          <a:gd name="connsiteX80" fmla="*/ 686515 w 1359639"/>
                                                                                          <a:gd name="connsiteY80" fmla="*/ 1480952 h 3034422"/>
                                                                                          <a:gd name="connsiteX81" fmla="*/ 591265 w 1359639"/>
                                                                                          <a:gd name="connsiteY81" fmla="*/ 1531752 h 3034422"/>
                                                                                          <a:gd name="connsiteX82" fmla="*/ 483315 w 1359639"/>
                                                                                          <a:gd name="connsiteY82" fmla="*/ 1690502 h 3034422"/>
                                                                                          <a:gd name="connsiteX83" fmla="*/ 476965 w 1359639"/>
                                                                                          <a:gd name="connsiteY83" fmla="*/ 1804802 h 3034422"/>
                                                                                          <a:gd name="connsiteX84" fmla="*/ 502365 w 1359639"/>
                                                                                          <a:gd name="connsiteY84" fmla="*/ 1925452 h 3034422"/>
                                                                                          <a:gd name="connsiteX85" fmla="*/ 502365 w 1359639"/>
                                                                                          <a:gd name="connsiteY85" fmla="*/ 2065152 h 3034422"/>
                                                                                          <a:gd name="connsiteX86" fmla="*/ 502365 w 1359639"/>
                                                                                          <a:gd name="connsiteY86" fmla="*/ 2242952 h 3034422"/>
                                                                                          <a:gd name="connsiteX87" fmla="*/ 502365 w 1359639"/>
                                                                                          <a:gd name="connsiteY87" fmla="*/ 2401702 h 3034422"/>
                                                                                          <a:gd name="connsiteX88" fmla="*/ 502365 w 1359639"/>
                                                                                          <a:gd name="connsiteY88" fmla="*/ 2535052 h 3034422"/>
                                                                                          <a:gd name="connsiteX89" fmla="*/ 515065 w 1359639"/>
                                                                                          <a:gd name="connsiteY89" fmla="*/ 2623952 h 3034422"/>
                                                                                          <a:gd name="connsiteX90" fmla="*/ 584915 w 1359639"/>
                                                                                          <a:gd name="connsiteY90" fmla="*/ 2636652 h 3034422"/>
                                                                                          <a:gd name="connsiteX91" fmla="*/ 661115 w 1359639"/>
                                                                                          <a:gd name="connsiteY91" fmla="*/ 2611252 h 3034422"/>
                                                                                          <a:gd name="connsiteX92" fmla="*/ 699215 w 1359639"/>
                                                                                          <a:gd name="connsiteY92" fmla="*/ 2560452 h 3034422"/>
                                                                                          <a:gd name="connsiteX93" fmla="*/ 712153 w 1359639"/>
                                                                                          <a:gd name="connsiteY93" fmla="*/ 2547752 h 3034422"/>
                                                                                          <a:gd name="connsiteX94" fmla="*/ 765267 w 1359639"/>
                                                                                          <a:gd name="connsiteY94" fmla="*/ 2577651 h 3034422"/>
                                                                                          <a:gd name="connsiteX95" fmla="*/ 817242 w 1359639"/>
                                                                                          <a:gd name="connsiteY95" fmla="*/ 2604699 h 3034422"/>
                                                                                          <a:gd name="connsiteX96" fmla="*/ 824216 w 1359639"/>
                                                                                          <a:gd name="connsiteY96" fmla="*/ 2611062 h 3034422"/>
                                                                                          <a:gd name="connsiteX97" fmla="*/ 832565 w 1359639"/>
                                                                                          <a:gd name="connsiteY97" fmla="*/ 2592202 h 3034422"/>
                                                                                          <a:gd name="connsiteX98" fmla="*/ 837729 w 1359639"/>
                                                                                          <a:gd name="connsiteY98" fmla="*/ 2580841 h 3034422"/>
                                                                                          <a:gd name="connsiteX99" fmla="*/ 889879 w 1359639"/>
                                                                                          <a:gd name="connsiteY99" fmla="*/ 2601482 h 3034422"/>
                                                                                          <a:gd name="connsiteX100" fmla="*/ 1017817 w 1359639"/>
                                                                                          <a:gd name="connsiteY100" fmla="*/ 2694564 h 3034422"/>
                                                                                          <a:gd name="connsiteX101" fmla="*/ 1051294 w 1359639"/>
                                                                                          <a:gd name="connsiteY101" fmla="*/ 2714780 h 3034422"/>
                                                                                          <a:gd name="connsiteX102" fmla="*/ 1041684 w 1359639"/>
                                                                                          <a:gd name="connsiteY102" fmla="*/ 2663512 h 3034422"/>
                                                                                          <a:gd name="connsiteX103" fmla="*/ 1023065 w 1359639"/>
                                                                                          <a:gd name="connsiteY103" fmla="*/ 2623952 h 3034422"/>
                                                                                          <a:gd name="connsiteX104" fmla="*/ 1024311 w 1359639"/>
                                                                                          <a:gd name="connsiteY104" fmla="*/ 2610086 h 3034422"/>
                                                                                          <a:gd name="connsiteX105" fmla="*/ 1067093 w 1359639"/>
                                                                                          <a:gd name="connsiteY105" fmla="*/ 2616823 h 3034422"/>
                                                                                          <a:gd name="connsiteX106" fmla="*/ 1164990 w 1359639"/>
                                                                                          <a:gd name="connsiteY106" fmla="*/ 2659153 h 3034422"/>
                                                                                          <a:gd name="connsiteX107" fmla="*/ 1242691 w 1359639"/>
                                                                                          <a:gd name="connsiteY107" fmla="*/ 2712649 h 3034422"/>
                                                                                          <a:gd name="connsiteX108" fmla="*/ 1284224 w 1359639"/>
                                                                                          <a:gd name="connsiteY108" fmla="*/ 2790827 h 3034422"/>
                                                                                          <a:gd name="connsiteX109" fmla="*/ 1355232 w 1359639"/>
                                                                                          <a:gd name="connsiteY109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639"/>
                                                                                          <a:gd name="connsiteY56" fmla="*/ 315402 h 3034422"/>
                                                                                          <a:gd name="connsiteX57" fmla="*/ 949272 w 1359639"/>
                                                                                          <a:gd name="connsiteY57" fmla="*/ 376527 h 3034422"/>
                                                                                          <a:gd name="connsiteX58" fmla="*/ 1034839 w 1359639"/>
                                                                                          <a:gd name="connsiteY58" fmla="*/ 500671 h 3034422"/>
                                                                                          <a:gd name="connsiteX59" fmla="*/ 1137559 w 1359639"/>
                                                                                          <a:gd name="connsiteY59" fmla="*/ 636941 h 3034422"/>
                                                                                          <a:gd name="connsiteX60" fmla="*/ 1209353 w 1359639"/>
                                                                                          <a:gd name="connsiteY60" fmla="*/ 709824 h 3034422"/>
                                                                                          <a:gd name="connsiteX61" fmla="*/ 1223269 w 1359639"/>
                                                                                          <a:gd name="connsiteY61" fmla="*/ 759433 h 3034422"/>
                                                                                          <a:gd name="connsiteX62" fmla="*/ 1213565 w 1359639"/>
                                                                                          <a:gd name="connsiteY62" fmla="*/ 941202 h 3034422"/>
                                                                                          <a:gd name="connsiteX63" fmla="*/ 1183528 w 1359639"/>
                                                                                          <a:gd name="connsiteY63" fmla="*/ 1081696 h 3034422"/>
                                                                                          <a:gd name="connsiteX64" fmla="*/ 1035551 w 1359639"/>
                                                                                          <a:gd name="connsiteY64" fmla="*/ 1102334 h 3034422"/>
                                                                                          <a:gd name="connsiteX65" fmla="*/ 897564 w 1359639"/>
                                                                                          <a:gd name="connsiteY65" fmla="*/ 1111858 h 3034422"/>
                                                                                          <a:gd name="connsiteX66" fmla="*/ 794465 w 1359639"/>
                                                                                          <a:gd name="connsiteY66" fmla="*/ 1119002 h 3034422"/>
                                                                                          <a:gd name="connsiteX67" fmla="*/ 737315 w 1359639"/>
                                                                                          <a:gd name="connsiteY67" fmla="*/ 1138052 h 3034422"/>
                                                                                          <a:gd name="connsiteX68" fmla="*/ 724615 w 1359639"/>
                                                                                          <a:gd name="connsiteY68" fmla="*/ 1188852 h 3034422"/>
                                                                                          <a:gd name="connsiteX69" fmla="*/ 724615 w 1359639"/>
                                                                                          <a:gd name="connsiteY69" fmla="*/ 1252352 h 3034422"/>
                                                                                          <a:gd name="connsiteX70" fmla="*/ 724615 w 1359639"/>
                                                                                          <a:gd name="connsiteY70" fmla="*/ 1328552 h 3034422"/>
                                                                                          <a:gd name="connsiteX71" fmla="*/ 743665 w 1359639"/>
                                                                                          <a:gd name="connsiteY71" fmla="*/ 1385702 h 3034422"/>
                                                                                          <a:gd name="connsiteX72" fmla="*/ 756365 w 1359639"/>
                                                                                          <a:gd name="connsiteY72" fmla="*/ 1411102 h 3034422"/>
                                                                                          <a:gd name="connsiteX73" fmla="*/ 767211 w 1359639"/>
                                                                                          <a:gd name="connsiteY73" fmla="*/ 1430152 h 3034422"/>
                                                                                          <a:gd name="connsiteX74" fmla="*/ 770778 w 1359639"/>
                                                                                          <a:gd name="connsiteY74" fmla="*/ 1444439 h 3034422"/>
                                                                                          <a:gd name="connsiteX75" fmla="*/ 759005 w 1359639"/>
                                                                                          <a:gd name="connsiteY75" fmla="*/ 1446027 h 3034422"/>
                                                                                          <a:gd name="connsiteX76" fmla="*/ 759361 w 1359639"/>
                                                                                          <a:gd name="connsiteY76" fmla="*/ 1455552 h 3034422"/>
                                                                                          <a:gd name="connsiteX77" fmla="*/ 769065 w 1359639"/>
                                                                                          <a:gd name="connsiteY77" fmla="*/ 1480952 h 3034422"/>
                                                                                          <a:gd name="connsiteX78" fmla="*/ 769065 w 1359639"/>
                                                                                          <a:gd name="connsiteY78" fmla="*/ 1480952 h 3034422"/>
                                                                                          <a:gd name="connsiteX79" fmla="*/ 769065 w 1359639"/>
                                                                                          <a:gd name="connsiteY79" fmla="*/ 1519052 h 3034422"/>
                                                                                          <a:gd name="connsiteX80" fmla="*/ 686515 w 1359639"/>
                                                                                          <a:gd name="connsiteY80" fmla="*/ 1480952 h 3034422"/>
                                                                                          <a:gd name="connsiteX81" fmla="*/ 591265 w 1359639"/>
                                                                                          <a:gd name="connsiteY81" fmla="*/ 1531752 h 3034422"/>
                                                                                          <a:gd name="connsiteX82" fmla="*/ 483315 w 1359639"/>
                                                                                          <a:gd name="connsiteY82" fmla="*/ 1690502 h 3034422"/>
                                                                                          <a:gd name="connsiteX83" fmla="*/ 476965 w 1359639"/>
                                                                                          <a:gd name="connsiteY83" fmla="*/ 1804802 h 3034422"/>
                                                                                          <a:gd name="connsiteX84" fmla="*/ 502365 w 1359639"/>
                                                                                          <a:gd name="connsiteY84" fmla="*/ 1925452 h 3034422"/>
                                                                                          <a:gd name="connsiteX85" fmla="*/ 502365 w 1359639"/>
                                                                                          <a:gd name="connsiteY85" fmla="*/ 2065152 h 3034422"/>
                                                                                          <a:gd name="connsiteX86" fmla="*/ 502365 w 1359639"/>
                                                                                          <a:gd name="connsiteY86" fmla="*/ 2242952 h 3034422"/>
                                                                                          <a:gd name="connsiteX87" fmla="*/ 502365 w 1359639"/>
                                                                                          <a:gd name="connsiteY87" fmla="*/ 2401702 h 3034422"/>
                                                                                          <a:gd name="connsiteX88" fmla="*/ 502365 w 1359639"/>
                                                                                          <a:gd name="connsiteY88" fmla="*/ 2535052 h 3034422"/>
                                                                                          <a:gd name="connsiteX89" fmla="*/ 515065 w 1359639"/>
                                                                                          <a:gd name="connsiteY89" fmla="*/ 2623952 h 3034422"/>
                                                                                          <a:gd name="connsiteX90" fmla="*/ 584915 w 1359639"/>
                                                                                          <a:gd name="connsiteY90" fmla="*/ 2636652 h 3034422"/>
                                                                                          <a:gd name="connsiteX91" fmla="*/ 661115 w 1359639"/>
                                                                                          <a:gd name="connsiteY91" fmla="*/ 2611252 h 3034422"/>
                                                                                          <a:gd name="connsiteX92" fmla="*/ 699215 w 1359639"/>
                                                                                          <a:gd name="connsiteY92" fmla="*/ 2560452 h 3034422"/>
                                                                                          <a:gd name="connsiteX93" fmla="*/ 712153 w 1359639"/>
                                                                                          <a:gd name="connsiteY93" fmla="*/ 2547752 h 3034422"/>
                                                                                          <a:gd name="connsiteX94" fmla="*/ 765267 w 1359639"/>
                                                                                          <a:gd name="connsiteY94" fmla="*/ 2577651 h 3034422"/>
                                                                                          <a:gd name="connsiteX95" fmla="*/ 817242 w 1359639"/>
                                                                                          <a:gd name="connsiteY95" fmla="*/ 2604699 h 3034422"/>
                                                                                          <a:gd name="connsiteX96" fmla="*/ 824216 w 1359639"/>
                                                                                          <a:gd name="connsiteY96" fmla="*/ 2611062 h 3034422"/>
                                                                                          <a:gd name="connsiteX97" fmla="*/ 832565 w 1359639"/>
                                                                                          <a:gd name="connsiteY97" fmla="*/ 2592202 h 3034422"/>
                                                                                          <a:gd name="connsiteX98" fmla="*/ 837729 w 1359639"/>
                                                                                          <a:gd name="connsiteY98" fmla="*/ 2580841 h 3034422"/>
                                                                                          <a:gd name="connsiteX99" fmla="*/ 889879 w 1359639"/>
                                                                                          <a:gd name="connsiteY99" fmla="*/ 2601482 h 3034422"/>
                                                                                          <a:gd name="connsiteX100" fmla="*/ 1017817 w 1359639"/>
                                                                                          <a:gd name="connsiteY100" fmla="*/ 2694564 h 3034422"/>
                                                                                          <a:gd name="connsiteX101" fmla="*/ 1051294 w 1359639"/>
                                                                                          <a:gd name="connsiteY101" fmla="*/ 2714780 h 3034422"/>
                                                                                          <a:gd name="connsiteX102" fmla="*/ 1041684 w 1359639"/>
                                                                                          <a:gd name="connsiteY102" fmla="*/ 2663512 h 3034422"/>
                                                                                          <a:gd name="connsiteX103" fmla="*/ 1023065 w 1359639"/>
                                                                                          <a:gd name="connsiteY103" fmla="*/ 2623952 h 3034422"/>
                                                                                          <a:gd name="connsiteX104" fmla="*/ 1024311 w 1359639"/>
                                                                                          <a:gd name="connsiteY104" fmla="*/ 2610086 h 3034422"/>
                                                                                          <a:gd name="connsiteX105" fmla="*/ 1067093 w 1359639"/>
                                                                                          <a:gd name="connsiteY105" fmla="*/ 2616823 h 3034422"/>
                                                                                          <a:gd name="connsiteX106" fmla="*/ 1164990 w 1359639"/>
                                                                                          <a:gd name="connsiteY106" fmla="*/ 2659153 h 3034422"/>
                                                                                          <a:gd name="connsiteX107" fmla="*/ 1242691 w 1359639"/>
                                                                                          <a:gd name="connsiteY107" fmla="*/ 2712649 h 3034422"/>
                                                                                          <a:gd name="connsiteX108" fmla="*/ 1284224 w 1359639"/>
                                                                                          <a:gd name="connsiteY108" fmla="*/ 2790827 h 3034422"/>
                                                                                          <a:gd name="connsiteX109" fmla="*/ 1355232 w 1359639"/>
                                                                                          <a:gd name="connsiteY109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639"/>
                                                                                          <a:gd name="connsiteY56" fmla="*/ 315402 h 3034422"/>
                                                                                          <a:gd name="connsiteX57" fmla="*/ 949272 w 1359639"/>
                                                                                          <a:gd name="connsiteY57" fmla="*/ 376527 h 3034422"/>
                                                                                          <a:gd name="connsiteX58" fmla="*/ 1034839 w 1359639"/>
                                                                                          <a:gd name="connsiteY58" fmla="*/ 500671 h 3034422"/>
                                                                                          <a:gd name="connsiteX59" fmla="*/ 1137559 w 1359639"/>
                                                                                          <a:gd name="connsiteY59" fmla="*/ 636941 h 3034422"/>
                                                                                          <a:gd name="connsiteX60" fmla="*/ 1209353 w 1359639"/>
                                                                                          <a:gd name="connsiteY60" fmla="*/ 709824 h 3034422"/>
                                                                                          <a:gd name="connsiteX61" fmla="*/ 1223269 w 1359639"/>
                                                                                          <a:gd name="connsiteY61" fmla="*/ 759433 h 3034422"/>
                                                                                          <a:gd name="connsiteX62" fmla="*/ 1213565 w 1359639"/>
                                                                                          <a:gd name="connsiteY62" fmla="*/ 941202 h 3034422"/>
                                                                                          <a:gd name="connsiteX63" fmla="*/ 1183529 w 1359639"/>
                                                                                          <a:gd name="connsiteY63" fmla="*/ 1079315 h 3034422"/>
                                                                                          <a:gd name="connsiteX64" fmla="*/ 1035551 w 1359639"/>
                                                                                          <a:gd name="connsiteY64" fmla="*/ 1102334 h 3034422"/>
                                                                                          <a:gd name="connsiteX65" fmla="*/ 897564 w 1359639"/>
                                                                                          <a:gd name="connsiteY65" fmla="*/ 1111858 h 3034422"/>
                                                                                          <a:gd name="connsiteX66" fmla="*/ 794465 w 1359639"/>
                                                                                          <a:gd name="connsiteY66" fmla="*/ 1119002 h 3034422"/>
                                                                                          <a:gd name="connsiteX67" fmla="*/ 737315 w 1359639"/>
                                                                                          <a:gd name="connsiteY67" fmla="*/ 1138052 h 3034422"/>
                                                                                          <a:gd name="connsiteX68" fmla="*/ 724615 w 1359639"/>
                                                                                          <a:gd name="connsiteY68" fmla="*/ 1188852 h 3034422"/>
                                                                                          <a:gd name="connsiteX69" fmla="*/ 724615 w 1359639"/>
                                                                                          <a:gd name="connsiteY69" fmla="*/ 1252352 h 3034422"/>
                                                                                          <a:gd name="connsiteX70" fmla="*/ 724615 w 1359639"/>
                                                                                          <a:gd name="connsiteY70" fmla="*/ 1328552 h 3034422"/>
                                                                                          <a:gd name="connsiteX71" fmla="*/ 743665 w 1359639"/>
                                                                                          <a:gd name="connsiteY71" fmla="*/ 1385702 h 3034422"/>
                                                                                          <a:gd name="connsiteX72" fmla="*/ 756365 w 1359639"/>
                                                                                          <a:gd name="connsiteY72" fmla="*/ 1411102 h 3034422"/>
                                                                                          <a:gd name="connsiteX73" fmla="*/ 767211 w 1359639"/>
                                                                                          <a:gd name="connsiteY73" fmla="*/ 1430152 h 3034422"/>
                                                                                          <a:gd name="connsiteX74" fmla="*/ 770778 w 1359639"/>
                                                                                          <a:gd name="connsiteY74" fmla="*/ 1444439 h 3034422"/>
                                                                                          <a:gd name="connsiteX75" fmla="*/ 759005 w 1359639"/>
                                                                                          <a:gd name="connsiteY75" fmla="*/ 1446027 h 3034422"/>
                                                                                          <a:gd name="connsiteX76" fmla="*/ 759361 w 1359639"/>
                                                                                          <a:gd name="connsiteY76" fmla="*/ 1455552 h 3034422"/>
                                                                                          <a:gd name="connsiteX77" fmla="*/ 769065 w 1359639"/>
                                                                                          <a:gd name="connsiteY77" fmla="*/ 1480952 h 3034422"/>
                                                                                          <a:gd name="connsiteX78" fmla="*/ 769065 w 1359639"/>
                                                                                          <a:gd name="connsiteY78" fmla="*/ 1480952 h 3034422"/>
                                                                                          <a:gd name="connsiteX79" fmla="*/ 769065 w 1359639"/>
                                                                                          <a:gd name="connsiteY79" fmla="*/ 1519052 h 3034422"/>
                                                                                          <a:gd name="connsiteX80" fmla="*/ 686515 w 1359639"/>
                                                                                          <a:gd name="connsiteY80" fmla="*/ 1480952 h 3034422"/>
                                                                                          <a:gd name="connsiteX81" fmla="*/ 591265 w 1359639"/>
                                                                                          <a:gd name="connsiteY81" fmla="*/ 1531752 h 3034422"/>
                                                                                          <a:gd name="connsiteX82" fmla="*/ 483315 w 1359639"/>
                                                                                          <a:gd name="connsiteY82" fmla="*/ 1690502 h 3034422"/>
                                                                                          <a:gd name="connsiteX83" fmla="*/ 476965 w 1359639"/>
                                                                                          <a:gd name="connsiteY83" fmla="*/ 1804802 h 3034422"/>
                                                                                          <a:gd name="connsiteX84" fmla="*/ 502365 w 1359639"/>
                                                                                          <a:gd name="connsiteY84" fmla="*/ 1925452 h 3034422"/>
                                                                                          <a:gd name="connsiteX85" fmla="*/ 502365 w 1359639"/>
                                                                                          <a:gd name="connsiteY85" fmla="*/ 2065152 h 3034422"/>
                                                                                          <a:gd name="connsiteX86" fmla="*/ 502365 w 1359639"/>
                                                                                          <a:gd name="connsiteY86" fmla="*/ 2242952 h 3034422"/>
                                                                                          <a:gd name="connsiteX87" fmla="*/ 502365 w 1359639"/>
                                                                                          <a:gd name="connsiteY87" fmla="*/ 2401702 h 3034422"/>
                                                                                          <a:gd name="connsiteX88" fmla="*/ 502365 w 1359639"/>
                                                                                          <a:gd name="connsiteY88" fmla="*/ 2535052 h 3034422"/>
                                                                                          <a:gd name="connsiteX89" fmla="*/ 515065 w 1359639"/>
                                                                                          <a:gd name="connsiteY89" fmla="*/ 2623952 h 3034422"/>
                                                                                          <a:gd name="connsiteX90" fmla="*/ 584915 w 1359639"/>
                                                                                          <a:gd name="connsiteY90" fmla="*/ 2636652 h 3034422"/>
                                                                                          <a:gd name="connsiteX91" fmla="*/ 661115 w 1359639"/>
                                                                                          <a:gd name="connsiteY91" fmla="*/ 2611252 h 3034422"/>
                                                                                          <a:gd name="connsiteX92" fmla="*/ 699215 w 1359639"/>
                                                                                          <a:gd name="connsiteY92" fmla="*/ 2560452 h 3034422"/>
                                                                                          <a:gd name="connsiteX93" fmla="*/ 712153 w 1359639"/>
                                                                                          <a:gd name="connsiteY93" fmla="*/ 2547752 h 3034422"/>
                                                                                          <a:gd name="connsiteX94" fmla="*/ 765267 w 1359639"/>
                                                                                          <a:gd name="connsiteY94" fmla="*/ 2577651 h 3034422"/>
                                                                                          <a:gd name="connsiteX95" fmla="*/ 817242 w 1359639"/>
                                                                                          <a:gd name="connsiteY95" fmla="*/ 2604699 h 3034422"/>
                                                                                          <a:gd name="connsiteX96" fmla="*/ 824216 w 1359639"/>
                                                                                          <a:gd name="connsiteY96" fmla="*/ 2611062 h 3034422"/>
                                                                                          <a:gd name="connsiteX97" fmla="*/ 832565 w 1359639"/>
                                                                                          <a:gd name="connsiteY97" fmla="*/ 2592202 h 3034422"/>
                                                                                          <a:gd name="connsiteX98" fmla="*/ 837729 w 1359639"/>
                                                                                          <a:gd name="connsiteY98" fmla="*/ 2580841 h 3034422"/>
                                                                                          <a:gd name="connsiteX99" fmla="*/ 889879 w 1359639"/>
                                                                                          <a:gd name="connsiteY99" fmla="*/ 2601482 h 3034422"/>
                                                                                          <a:gd name="connsiteX100" fmla="*/ 1017817 w 1359639"/>
                                                                                          <a:gd name="connsiteY100" fmla="*/ 2694564 h 3034422"/>
                                                                                          <a:gd name="connsiteX101" fmla="*/ 1051294 w 1359639"/>
                                                                                          <a:gd name="connsiteY101" fmla="*/ 2714780 h 3034422"/>
                                                                                          <a:gd name="connsiteX102" fmla="*/ 1041684 w 1359639"/>
                                                                                          <a:gd name="connsiteY102" fmla="*/ 2663512 h 3034422"/>
                                                                                          <a:gd name="connsiteX103" fmla="*/ 1023065 w 1359639"/>
                                                                                          <a:gd name="connsiteY103" fmla="*/ 2623952 h 3034422"/>
                                                                                          <a:gd name="connsiteX104" fmla="*/ 1024311 w 1359639"/>
                                                                                          <a:gd name="connsiteY104" fmla="*/ 2610086 h 3034422"/>
                                                                                          <a:gd name="connsiteX105" fmla="*/ 1067093 w 1359639"/>
                                                                                          <a:gd name="connsiteY105" fmla="*/ 2616823 h 3034422"/>
                                                                                          <a:gd name="connsiteX106" fmla="*/ 1164990 w 1359639"/>
                                                                                          <a:gd name="connsiteY106" fmla="*/ 2659153 h 3034422"/>
                                                                                          <a:gd name="connsiteX107" fmla="*/ 1242691 w 1359639"/>
                                                                                          <a:gd name="connsiteY107" fmla="*/ 2712649 h 3034422"/>
                                                                                          <a:gd name="connsiteX108" fmla="*/ 1284224 w 1359639"/>
                                                                                          <a:gd name="connsiteY108" fmla="*/ 2790827 h 3034422"/>
                                                                                          <a:gd name="connsiteX109" fmla="*/ 1355232 w 1359639"/>
                                                                                          <a:gd name="connsiteY109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639"/>
                                                                                          <a:gd name="connsiteY56" fmla="*/ 315402 h 3034422"/>
                                                                                          <a:gd name="connsiteX57" fmla="*/ 949272 w 1359639"/>
                                                                                          <a:gd name="connsiteY57" fmla="*/ 376527 h 3034422"/>
                                                                                          <a:gd name="connsiteX58" fmla="*/ 1034839 w 1359639"/>
                                                                                          <a:gd name="connsiteY58" fmla="*/ 500671 h 3034422"/>
                                                                                          <a:gd name="connsiteX59" fmla="*/ 1137559 w 1359639"/>
                                                                                          <a:gd name="connsiteY59" fmla="*/ 636941 h 3034422"/>
                                                                                          <a:gd name="connsiteX60" fmla="*/ 1209353 w 1359639"/>
                                                                                          <a:gd name="connsiteY60" fmla="*/ 709824 h 3034422"/>
                                                                                          <a:gd name="connsiteX61" fmla="*/ 1223269 w 1359639"/>
                                                                                          <a:gd name="connsiteY61" fmla="*/ 759433 h 3034422"/>
                                                                                          <a:gd name="connsiteX62" fmla="*/ 1213565 w 1359639"/>
                                                                                          <a:gd name="connsiteY62" fmla="*/ 941202 h 3034422"/>
                                                                                          <a:gd name="connsiteX63" fmla="*/ 1185955 w 1359639"/>
                                                                                          <a:gd name="connsiteY63" fmla="*/ 1079315 h 3034422"/>
                                                                                          <a:gd name="connsiteX64" fmla="*/ 1035551 w 1359639"/>
                                                                                          <a:gd name="connsiteY64" fmla="*/ 1102334 h 3034422"/>
                                                                                          <a:gd name="connsiteX65" fmla="*/ 897564 w 1359639"/>
                                                                                          <a:gd name="connsiteY65" fmla="*/ 1111858 h 3034422"/>
                                                                                          <a:gd name="connsiteX66" fmla="*/ 794465 w 1359639"/>
                                                                                          <a:gd name="connsiteY66" fmla="*/ 1119002 h 3034422"/>
                                                                                          <a:gd name="connsiteX67" fmla="*/ 737315 w 1359639"/>
                                                                                          <a:gd name="connsiteY67" fmla="*/ 1138052 h 3034422"/>
                                                                                          <a:gd name="connsiteX68" fmla="*/ 724615 w 1359639"/>
                                                                                          <a:gd name="connsiteY68" fmla="*/ 1188852 h 3034422"/>
                                                                                          <a:gd name="connsiteX69" fmla="*/ 724615 w 1359639"/>
                                                                                          <a:gd name="connsiteY69" fmla="*/ 1252352 h 3034422"/>
                                                                                          <a:gd name="connsiteX70" fmla="*/ 724615 w 1359639"/>
                                                                                          <a:gd name="connsiteY70" fmla="*/ 1328552 h 3034422"/>
                                                                                          <a:gd name="connsiteX71" fmla="*/ 743665 w 1359639"/>
                                                                                          <a:gd name="connsiteY71" fmla="*/ 1385702 h 3034422"/>
                                                                                          <a:gd name="connsiteX72" fmla="*/ 756365 w 1359639"/>
                                                                                          <a:gd name="connsiteY72" fmla="*/ 1411102 h 3034422"/>
                                                                                          <a:gd name="connsiteX73" fmla="*/ 767211 w 1359639"/>
                                                                                          <a:gd name="connsiteY73" fmla="*/ 1430152 h 3034422"/>
                                                                                          <a:gd name="connsiteX74" fmla="*/ 770778 w 1359639"/>
                                                                                          <a:gd name="connsiteY74" fmla="*/ 1444439 h 3034422"/>
                                                                                          <a:gd name="connsiteX75" fmla="*/ 759005 w 1359639"/>
                                                                                          <a:gd name="connsiteY75" fmla="*/ 1446027 h 3034422"/>
                                                                                          <a:gd name="connsiteX76" fmla="*/ 759361 w 1359639"/>
                                                                                          <a:gd name="connsiteY76" fmla="*/ 1455552 h 3034422"/>
                                                                                          <a:gd name="connsiteX77" fmla="*/ 769065 w 1359639"/>
                                                                                          <a:gd name="connsiteY77" fmla="*/ 1480952 h 3034422"/>
                                                                                          <a:gd name="connsiteX78" fmla="*/ 769065 w 1359639"/>
                                                                                          <a:gd name="connsiteY78" fmla="*/ 1480952 h 3034422"/>
                                                                                          <a:gd name="connsiteX79" fmla="*/ 769065 w 1359639"/>
                                                                                          <a:gd name="connsiteY79" fmla="*/ 1519052 h 3034422"/>
                                                                                          <a:gd name="connsiteX80" fmla="*/ 686515 w 1359639"/>
                                                                                          <a:gd name="connsiteY80" fmla="*/ 1480952 h 3034422"/>
                                                                                          <a:gd name="connsiteX81" fmla="*/ 591265 w 1359639"/>
                                                                                          <a:gd name="connsiteY81" fmla="*/ 1531752 h 3034422"/>
                                                                                          <a:gd name="connsiteX82" fmla="*/ 483315 w 1359639"/>
                                                                                          <a:gd name="connsiteY82" fmla="*/ 1690502 h 3034422"/>
                                                                                          <a:gd name="connsiteX83" fmla="*/ 476965 w 1359639"/>
                                                                                          <a:gd name="connsiteY83" fmla="*/ 1804802 h 3034422"/>
                                                                                          <a:gd name="connsiteX84" fmla="*/ 502365 w 1359639"/>
                                                                                          <a:gd name="connsiteY84" fmla="*/ 1925452 h 3034422"/>
                                                                                          <a:gd name="connsiteX85" fmla="*/ 502365 w 1359639"/>
                                                                                          <a:gd name="connsiteY85" fmla="*/ 2065152 h 3034422"/>
                                                                                          <a:gd name="connsiteX86" fmla="*/ 502365 w 1359639"/>
                                                                                          <a:gd name="connsiteY86" fmla="*/ 2242952 h 3034422"/>
                                                                                          <a:gd name="connsiteX87" fmla="*/ 502365 w 1359639"/>
                                                                                          <a:gd name="connsiteY87" fmla="*/ 2401702 h 3034422"/>
                                                                                          <a:gd name="connsiteX88" fmla="*/ 502365 w 1359639"/>
                                                                                          <a:gd name="connsiteY88" fmla="*/ 2535052 h 3034422"/>
                                                                                          <a:gd name="connsiteX89" fmla="*/ 515065 w 1359639"/>
                                                                                          <a:gd name="connsiteY89" fmla="*/ 2623952 h 3034422"/>
                                                                                          <a:gd name="connsiteX90" fmla="*/ 584915 w 1359639"/>
                                                                                          <a:gd name="connsiteY90" fmla="*/ 2636652 h 3034422"/>
                                                                                          <a:gd name="connsiteX91" fmla="*/ 661115 w 1359639"/>
                                                                                          <a:gd name="connsiteY91" fmla="*/ 2611252 h 3034422"/>
                                                                                          <a:gd name="connsiteX92" fmla="*/ 699215 w 1359639"/>
                                                                                          <a:gd name="connsiteY92" fmla="*/ 2560452 h 3034422"/>
                                                                                          <a:gd name="connsiteX93" fmla="*/ 712153 w 1359639"/>
                                                                                          <a:gd name="connsiteY93" fmla="*/ 2547752 h 3034422"/>
                                                                                          <a:gd name="connsiteX94" fmla="*/ 765267 w 1359639"/>
                                                                                          <a:gd name="connsiteY94" fmla="*/ 2577651 h 3034422"/>
                                                                                          <a:gd name="connsiteX95" fmla="*/ 817242 w 1359639"/>
                                                                                          <a:gd name="connsiteY95" fmla="*/ 2604699 h 3034422"/>
                                                                                          <a:gd name="connsiteX96" fmla="*/ 824216 w 1359639"/>
                                                                                          <a:gd name="connsiteY96" fmla="*/ 2611062 h 3034422"/>
                                                                                          <a:gd name="connsiteX97" fmla="*/ 832565 w 1359639"/>
                                                                                          <a:gd name="connsiteY97" fmla="*/ 2592202 h 3034422"/>
                                                                                          <a:gd name="connsiteX98" fmla="*/ 837729 w 1359639"/>
                                                                                          <a:gd name="connsiteY98" fmla="*/ 2580841 h 3034422"/>
                                                                                          <a:gd name="connsiteX99" fmla="*/ 889879 w 1359639"/>
                                                                                          <a:gd name="connsiteY99" fmla="*/ 2601482 h 3034422"/>
                                                                                          <a:gd name="connsiteX100" fmla="*/ 1017817 w 1359639"/>
                                                                                          <a:gd name="connsiteY100" fmla="*/ 2694564 h 3034422"/>
                                                                                          <a:gd name="connsiteX101" fmla="*/ 1051294 w 1359639"/>
                                                                                          <a:gd name="connsiteY101" fmla="*/ 2714780 h 3034422"/>
                                                                                          <a:gd name="connsiteX102" fmla="*/ 1041684 w 1359639"/>
                                                                                          <a:gd name="connsiteY102" fmla="*/ 2663512 h 3034422"/>
                                                                                          <a:gd name="connsiteX103" fmla="*/ 1023065 w 1359639"/>
                                                                                          <a:gd name="connsiteY103" fmla="*/ 2623952 h 3034422"/>
                                                                                          <a:gd name="connsiteX104" fmla="*/ 1024311 w 1359639"/>
                                                                                          <a:gd name="connsiteY104" fmla="*/ 2610086 h 3034422"/>
                                                                                          <a:gd name="connsiteX105" fmla="*/ 1067093 w 1359639"/>
                                                                                          <a:gd name="connsiteY105" fmla="*/ 2616823 h 3034422"/>
                                                                                          <a:gd name="connsiteX106" fmla="*/ 1164990 w 1359639"/>
                                                                                          <a:gd name="connsiteY106" fmla="*/ 2659153 h 3034422"/>
                                                                                          <a:gd name="connsiteX107" fmla="*/ 1242691 w 1359639"/>
                                                                                          <a:gd name="connsiteY107" fmla="*/ 2712649 h 3034422"/>
                                                                                          <a:gd name="connsiteX108" fmla="*/ 1284224 w 1359639"/>
                                                                                          <a:gd name="connsiteY108" fmla="*/ 2790827 h 3034422"/>
                                                                                          <a:gd name="connsiteX109" fmla="*/ 1355232 w 1359639"/>
                                                                                          <a:gd name="connsiteY109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639"/>
                                                                                          <a:gd name="connsiteY56" fmla="*/ 315402 h 3034422"/>
                                                                                          <a:gd name="connsiteX57" fmla="*/ 949272 w 1359639"/>
                                                                                          <a:gd name="connsiteY57" fmla="*/ 376527 h 3034422"/>
                                                                                          <a:gd name="connsiteX58" fmla="*/ 1034839 w 1359639"/>
                                                                                          <a:gd name="connsiteY58" fmla="*/ 500671 h 3034422"/>
                                                                                          <a:gd name="connsiteX59" fmla="*/ 1137559 w 1359639"/>
                                                                                          <a:gd name="connsiteY59" fmla="*/ 636941 h 3034422"/>
                                                                                          <a:gd name="connsiteX60" fmla="*/ 1209353 w 1359639"/>
                                                                                          <a:gd name="connsiteY60" fmla="*/ 709824 h 3034422"/>
                                                                                          <a:gd name="connsiteX61" fmla="*/ 1223269 w 1359639"/>
                                                                                          <a:gd name="connsiteY61" fmla="*/ 759433 h 3034422"/>
                                                                                          <a:gd name="connsiteX62" fmla="*/ 1213565 w 1359639"/>
                                                                                          <a:gd name="connsiteY62" fmla="*/ 941202 h 3034422"/>
                                                                                          <a:gd name="connsiteX63" fmla="*/ 1185955 w 1359639"/>
                                                                                          <a:gd name="connsiteY63" fmla="*/ 1079315 h 3034422"/>
                                                                                          <a:gd name="connsiteX64" fmla="*/ 1103474 w 1359639"/>
                                                                                          <a:gd name="connsiteY64" fmla="*/ 1095190 h 3034422"/>
                                                                                          <a:gd name="connsiteX65" fmla="*/ 897564 w 1359639"/>
                                                                                          <a:gd name="connsiteY65" fmla="*/ 1111858 h 3034422"/>
                                                                                          <a:gd name="connsiteX66" fmla="*/ 794465 w 1359639"/>
                                                                                          <a:gd name="connsiteY66" fmla="*/ 1119002 h 3034422"/>
                                                                                          <a:gd name="connsiteX67" fmla="*/ 737315 w 1359639"/>
                                                                                          <a:gd name="connsiteY67" fmla="*/ 1138052 h 3034422"/>
                                                                                          <a:gd name="connsiteX68" fmla="*/ 724615 w 1359639"/>
                                                                                          <a:gd name="connsiteY68" fmla="*/ 1188852 h 3034422"/>
                                                                                          <a:gd name="connsiteX69" fmla="*/ 724615 w 1359639"/>
                                                                                          <a:gd name="connsiteY69" fmla="*/ 1252352 h 3034422"/>
                                                                                          <a:gd name="connsiteX70" fmla="*/ 724615 w 1359639"/>
                                                                                          <a:gd name="connsiteY70" fmla="*/ 1328552 h 3034422"/>
                                                                                          <a:gd name="connsiteX71" fmla="*/ 743665 w 1359639"/>
                                                                                          <a:gd name="connsiteY71" fmla="*/ 1385702 h 3034422"/>
                                                                                          <a:gd name="connsiteX72" fmla="*/ 756365 w 1359639"/>
                                                                                          <a:gd name="connsiteY72" fmla="*/ 1411102 h 3034422"/>
                                                                                          <a:gd name="connsiteX73" fmla="*/ 767211 w 1359639"/>
                                                                                          <a:gd name="connsiteY73" fmla="*/ 1430152 h 3034422"/>
                                                                                          <a:gd name="connsiteX74" fmla="*/ 770778 w 1359639"/>
                                                                                          <a:gd name="connsiteY74" fmla="*/ 1444439 h 3034422"/>
                                                                                          <a:gd name="connsiteX75" fmla="*/ 759005 w 1359639"/>
                                                                                          <a:gd name="connsiteY75" fmla="*/ 1446027 h 3034422"/>
                                                                                          <a:gd name="connsiteX76" fmla="*/ 759361 w 1359639"/>
                                                                                          <a:gd name="connsiteY76" fmla="*/ 1455552 h 3034422"/>
                                                                                          <a:gd name="connsiteX77" fmla="*/ 769065 w 1359639"/>
                                                                                          <a:gd name="connsiteY77" fmla="*/ 1480952 h 3034422"/>
                                                                                          <a:gd name="connsiteX78" fmla="*/ 769065 w 1359639"/>
                                                                                          <a:gd name="connsiteY78" fmla="*/ 1480952 h 3034422"/>
                                                                                          <a:gd name="connsiteX79" fmla="*/ 769065 w 1359639"/>
                                                                                          <a:gd name="connsiteY79" fmla="*/ 1519052 h 3034422"/>
                                                                                          <a:gd name="connsiteX80" fmla="*/ 686515 w 1359639"/>
                                                                                          <a:gd name="connsiteY80" fmla="*/ 1480952 h 3034422"/>
                                                                                          <a:gd name="connsiteX81" fmla="*/ 591265 w 1359639"/>
                                                                                          <a:gd name="connsiteY81" fmla="*/ 1531752 h 3034422"/>
                                                                                          <a:gd name="connsiteX82" fmla="*/ 483315 w 1359639"/>
                                                                                          <a:gd name="connsiteY82" fmla="*/ 1690502 h 3034422"/>
                                                                                          <a:gd name="connsiteX83" fmla="*/ 476965 w 1359639"/>
                                                                                          <a:gd name="connsiteY83" fmla="*/ 1804802 h 3034422"/>
                                                                                          <a:gd name="connsiteX84" fmla="*/ 502365 w 1359639"/>
                                                                                          <a:gd name="connsiteY84" fmla="*/ 1925452 h 3034422"/>
                                                                                          <a:gd name="connsiteX85" fmla="*/ 502365 w 1359639"/>
                                                                                          <a:gd name="connsiteY85" fmla="*/ 2065152 h 3034422"/>
                                                                                          <a:gd name="connsiteX86" fmla="*/ 502365 w 1359639"/>
                                                                                          <a:gd name="connsiteY86" fmla="*/ 2242952 h 3034422"/>
                                                                                          <a:gd name="connsiteX87" fmla="*/ 502365 w 1359639"/>
                                                                                          <a:gd name="connsiteY87" fmla="*/ 2401702 h 3034422"/>
                                                                                          <a:gd name="connsiteX88" fmla="*/ 502365 w 1359639"/>
                                                                                          <a:gd name="connsiteY88" fmla="*/ 2535052 h 3034422"/>
                                                                                          <a:gd name="connsiteX89" fmla="*/ 515065 w 1359639"/>
                                                                                          <a:gd name="connsiteY89" fmla="*/ 2623952 h 3034422"/>
                                                                                          <a:gd name="connsiteX90" fmla="*/ 584915 w 1359639"/>
                                                                                          <a:gd name="connsiteY90" fmla="*/ 2636652 h 3034422"/>
                                                                                          <a:gd name="connsiteX91" fmla="*/ 661115 w 1359639"/>
                                                                                          <a:gd name="connsiteY91" fmla="*/ 2611252 h 3034422"/>
                                                                                          <a:gd name="connsiteX92" fmla="*/ 699215 w 1359639"/>
                                                                                          <a:gd name="connsiteY92" fmla="*/ 2560452 h 3034422"/>
                                                                                          <a:gd name="connsiteX93" fmla="*/ 712153 w 1359639"/>
                                                                                          <a:gd name="connsiteY93" fmla="*/ 2547752 h 3034422"/>
                                                                                          <a:gd name="connsiteX94" fmla="*/ 765267 w 1359639"/>
                                                                                          <a:gd name="connsiteY94" fmla="*/ 2577651 h 3034422"/>
                                                                                          <a:gd name="connsiteX95" fmla="*/ 817242 w 1359639"/>
                                                                                          <a:gd name="connsiteY95" fmla="*/ 2604699 h 3034422"/>
                                                                                          <a:gd name="connsiteX96" fmla="*/ 824216 w 1359639"/>
                                                                                          <a:gd name="connsiteY96" fmla="*/ 2611062 h 3034422"/>
                                                                                          <a:gd name="connsiteX97" fmla="*/ 832565 w 1359639"/>
                                                                                          <a:gd name="connsiteY97" fmla="*/ 2592202 h 3034422"/>
                                                                                          <a:gd name="connsiteX98" fmla="*/ 837729 w 1359639"/>
                                                                                          <a:gd name="connsiteY98" fmla="*/ 2580841 h 3034422"/>
                                                                                          <a:gd name="connsiteX99" fmla="*/ 889879 w 1359639"/>
                                                                                          <a:gd name="connsiteY99" fmla="*/ 2601482 h 3034422"/>
                                                                                          <a:gd name="connsiteX100" fmla="*/ 1017817 w 1359639"/>
                                                                                          <a:gd name="connsiteY100" fmla="*/ 2694564 h 3034422"/>
                                                                                          <a:gd name="connsiteX101" fmla="*/ 1051294 w 1359639"/>
                                                                                          <a:gd name="connsiteY101" fmla="*/ 2714780 h 3034422"/>
                                                                                          <a:gd name="connsiteX102" fmla="*/ 1041684 w 1359639"/>
                                                                                          <a:gd name="connsiteY102" fmla="*/ 2663512 h 3034422"/>
                                                                                          <a:gd name="connsiteX103" fmla="*/ 1023065 w 1359639"/>
                                                                                          <a:gd name="connsiteY103" fmla="*/ 2623952 h 3034422"/>
                                                                                          <a:gd name="connsiteX104" fmla="*/ 1024311 w 1359639"/>
                                                                                          <a:gd name="connsiteY104" fmla="*/ 2610086 h 3034422"/>
                                                                                          <a:gd name="connsiteX105" fmla="*/ 1067093 w 1359639"/>
                                                                                          <a:gd name="connsiteY105" fmla="*/ 2616823 h 3034422"/>
                                                                                          <a:gd name="connsiteX106" fmla="*/ 1164990 w 1359639"/>
                                                                                          <a:gd name="connsiteY106" fmla="*/ 2659153 h 3034422"/>
                                                                                          <a:gd name="connsiteX107" fmla="*/ 1242691 w 1359639"/>
                                                                                          <a:gd name="connsiteY107" fmla="*/ 2712649 h 3034422"/>
                                                                                          <a:gd name="connsiteX108" fmla="*/ 1284224 w 1359639"/>
                                                                                          <a:gd name="connsiteY108" fmla="*/ 2790827 h 3034422"/>
                                                                                          <a:gd name="connsiteX109" fmla="*/ 1355232 w 1359639"/>
                                                                                          <a:gd name="connsiteY109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639"/>
                                                                                          <a:gd name="connsiteY56" fmla="*/ 315402 h 3034422"/>
                                                                                          <a:gd name="connsiteX57" fmla="*/ 949272 w 1359639"/>
                                                                                          <a:gd name="connsiteY57" fmla="*/ 376527 h 3034422"/>
                                                                                          <a:gd name="connsiteX58" fmla="*/ 1034839 w 1359639"/>
                                                                                          <a:gd name="connsiteY58" fmla="*/ 500671 h 3034422"/>
                                                                                          <a:gd name="connsiteX59" fmla="*/ 1137559 w 1359639"/>
                                                                                          <a:gd name="connsiteY59" fmla="*/ 636941 h 3034422"/>
                                                                                          <a:gd name="connsiteX60" fmla="*/ 1209353 w 1359639"/>
                                                                                          <a:gd name="connsiteY60" fmla="*/ 709824 h 3034422"/>
                                                                                          <a:gd name="connsiteX61" fmla="*/ 1223269 w 1359639"/>
                                                                                          <a:gd name="connsiteY61" fmla="*/ 759433 h 3034422"/>
                                                                                          <a:gd name="connsiteX62" fmla="*/ 1213565 w 1359639"/>
                                                                                          <a:gd name="connsiteY62" fmla="*/ 941202 h 3034422"/>
                                                                                          <a:gd name="connsiteX63" fmla="*/ 1190807 w 1359639"/>
                                                                                          <a:gd name="connsiteY63" fmla="*/ 1072172 h 3034422"/>
                                                                                          <a:gd name="connsiteX64" fmla="*/ 1103474 w 1359639"/>
                                                                                          <a:gd name="connsiteY64" fmla="*/ 1095190 h 3034422"/>
                                                                                          <a:gd name="connsiteX65" fmla="*/ 897564 w 1359639"/>
                                                                                          <a:gd name="connsiteY65" fmla="*/ 1111858 h 3034422"/>
                                                                                          <a:gd name="connsiteX66" fmla="*/ 794465 w 1359639"/>
                                                                                          <a:gd name="connsiteY66" fmla="*/ 1119002 h 3034422"/>
                                                                                          <a:gd name="connsiteX67" fmla="*/ 737315 w 1359639"/>
                                                                                          <a:gd name="connsiteY67" fmla="*/ 1138052 h 3034422"/>
                                                                                          <a:gd name="connsiteX68" fmla="*/ 724615 w 1359639"/>
                                                                                          <a:gd name="connsiteY68" fmla="*/ 1188852 h 3034422"/>
                                                                                          <a:gd name="connsiteX69" fmla="*/ 724615 w 1359639"/>
                                                                                          <a:gd name="connsiteY69" fmla="*/ 1252352 h 3034422"/>
                                                                                          <a:gd name="connsiteX70" fmla="*/ 724615 w 1359639"/>
                                                                                          <a:gd name="connsiteY70" fmla="*/ 1328552 h 3034422"/>
                                                                                          <a:gd name="connsiteX71" fmla="*/ 743665 w 1359639"/>
                                                                                          <a:gd name="connsiteY71" fmla="*/ 1385702 h 3034422"/>
                                                                                          <a:gd name="connsiteX72" fmla="*/ 756365 w 1359639"/>
                                                                                          <a:gd name="connsiteY72" fmla="*/ 1411102 h 3034422"/>
                                                                                          <a:gd name="connsiteX73" fmla="*/ 767211 w 1359639"/>
                                                                                          <a:gd name="connsiteY73" fmla="*/ 1430152 h 3034422"/>
                                                                                          <a:gd name="connsiteX74" fmla="*/ 770778 w 1359639"/>
                                                                                          <a:gd name="connsiteY74" fmla="*/ 1444439 h 3034422"/>
                                                                                          <a:gd name="connsiteX75" fmla="*/ 759005 w 1359639"/>
                                                                                          <a:gd name="connsiteY75" fmla="*/ 1446027 h 3034422"/>
                                                                                          <a:gd name="connsiteX76" fmla="*/ 759361 w 1359639"/>
                                                                                          <a:gd name="connsiteY76" fmla="*/ 1455552 h 3034422"/>
                                                                                          <a:gd name="connsiteX77" fmla="*/ 769065 w 1359639"/>
                                                                                          <a:gd name="connsiteY77" fmla="*/ 1480952 h 3034422"/>
                                                                                          <a:gd name="connsiteX78" fmla="*/ 769065 w 1359639"/>
                                                                                          <a:gd name="connsiteY78" fmla="*/ 1480952 h 3034422"/>
                                                                                          <a:gd name="connsiteX79" fmla="*/ 769065 w 1359639"/>
                                                                                          <a:gd name="connsiteY79" fmla="*/ 1519052 h 3034422"/>
                                                                                          <a:gd name="connsiteX80" fmla="*/ 686515 w 1359639"/>
                                                                                          <a:gd name="connsiteY80" fmla="*/ 1480952 h 3034422"/>
                                                                                          <a:gd name="connsiteX81" fmla="*/ 591265 w 1359639"/>
                                                                                          <a:gd name="connsiteY81" fmla="*/ 1531752 h 3034422"/>
                                                                                          <a:gd name="connsiteX82" fmla="*/ 483315 w 1359639"/>
                                                                                          <a:gd name="connsiteY82" fmla="*/ 1690502 h 3034422"/>
                                                                                          <a:gd name="connsiteX83" fmla="*/ 476965 w 1359639"/>
                                                                                          <a:gd name="connsiteY83" fmla="*/ 1804802 h 3034422"/>
                                                                                          <a:gd name="connsiteX84" fmla="*/ 502365 w 1359639"/>
                                                                                          <a:gd name="connsiteY84" fmla="*/ 1925452 h 3034422"/>
                                                                                          <a:gd name="connsiteX85" fmla="*/ 502365 w 1359639"/>
                                                                                          <a:gd name="connsiteY85" fmla="*/ 2065152 h 3034422"/>
                                                                                          <a:gd name="connsiteX86" fmla="*/ 502365 w 1359639"/>
                                                                                          <a:gd name="connsiteY86" fmla="*/ 2242952 h 3034422"/>
                                                                                          <a:gd name="connsiteX87" fmla="*/ 502365 w 1359639"/>
                                                                                          <a:gd name="connsiteY87" fmla="*/ 2401702 h 3034422"/>
                                                                                          <a:gd name="connsiteX88" fmla="*/ 502365 w 1359639"/>
                                                                                          <a:gd name="connsiteY88" fmla="*/ 2535052 h 3034422"/>
                                                                                          <a:gd name="connsiteX89" fmla="*/ 515065 w 1359639"/>
                                                                                          <a:gd name="connsiteY89" fmla="*/ 2623952 h 3034422"/>
                                                                                          <a:gd name="connsiteX90" fmla="*/ 584915 w 1359639"/>
                                                                                          <a:gd name="connsiteY90" fmla="*/ 2636652 h 3034422"/>
                                                                                          <a:gd name="connsiteX91" fmla="*/ 661115 w 1359639"/>
                                                                                          <a:gd name="connsiteY91" fmla="*/ 2611252 h 3034422"/>
                                                                                          <a:gd name="connsiteX92" fmla="*/ 699215 w 1359639"/>
                                                                                          <a:gd name="connsiteY92" fmla="*/ 2560452 h 3034422"/>
                                                                                          <a:gd name="connsiteX93" fmla="*/ 712153 w 1359639"/>
                                                                                          <a:gd name="connsiteY93" fmla="*/ 2547752 h 3034422"/>
                                                                                          <a:gd name="connsiteX94" fmla="*/ 765267 w 1359639"/>
                                                                                          <a:gd name="connsiteY94" fmla="*/ 2577651 h 3034422"/>
                                                                                          <a:gd name="connsiteX95" fmla="*/ 817242 w 1359639"/>
                                                                                          <a:gd name="connsiteY95" fmla="*/ 2604699 h 3034422"/>
                                                                                          <a:gd name="connsiteX96" fmla="*/ 824216 w 1359639"/>
                                                                                          <a:gd name="connsiteY96" fmla="*/ 2611062 h 3034422"/>
                                                                                          <a:gd name="connsiteX97" fmla="*/ 832565 w 1359639"/>
                                                                                          <a:gd name="connsiteY97" fmla="*/ 2592202 h 3034422"/>
                                                                                          <a:gd name="connsiteX98" fmla="*/ 837729 w 1359639"/>
                                                                                          <a:gd name="connsiteY98" fmla="*/ 2580841 h 3034422"/>
                                                                                          <a:gd name="connsiteX99" fmla="*/ 889879 w 1359639"/>
                                                                                          <a:gd name="connsiteY99" fmla="*/ 2601482 h 3034422"/>
                                                                                          <a:gd name="connsiteX100" fmla="*/ 1017817 w 1359639"/>
                                                                                          <a:gd name="connsiteY100" fmla="*/ 2694564 h 3034422"/>
                                                                                          <a:gd name="connsiteX101" fmla="*/ 1051294 w 1359639"/>
                                                                                          <a:gd name="connsiteY101" fmla="*/ 2714780 h 3034422"/>
                                                                                          <a:gd name="connsiteX102" fmla="*/ 1041684 w 1359639"/>
                                                                                          <a:gd name="connsiteY102" fmla="*/ 2663512 h 3034422"/>
                                                                                          <a:gd name="connsiteX103" fmla="*/ 1023065 w 1359639"/>
                                                                                          <a:gd name="connsiteY103" fmla="*/ 2623952 h 3034422"/>
                                                                                          <a:gd name="connsiteX104" fmla="*/ 1024311 w 1359639"/>
                                                                                          <a:gd name="connsiteY104" fmla="*/ 2610086 h 3034422"/>
                                                                                          <a:gd name="connsiteX105" fmla="*/ 1067093 w 1359639"/>
                                                                                          <a:gd name="connsiteY105" fmla="*/ 2616823 h 3034422"/>
                                                                                          <a:gd name="connsiteX106" fmla="*/ 1164990 w 1359639"/>
                                                                                          <a:gd name="connsiteY106" fmla="*/ 2659153 h 3034422"/>
                                                                                          <a:gd name="connsiteX107" fmla="*/ 1242691 w 1359639"/>
                                                                                          <a:gd name="connsiteY107" fmla="*/ 2712649 h 3034422"/>
                                                                                          <a:gd name="connsiteX108" fmla="*/ 1284224 w 1359639"/>
                                                                                          <a:gd name="connsiteY108" fmla="*/ 2790827 h 3034422"/>
                                                                                          <a:gd name="connsiteX109" fmla="*/ 1355232 w 1359639"/>
                                                                                          <a:gd name="connsiteY109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639"/>
                                                                                          <a:gd name="connsiteY56" fmla="*/ 315402 h 3034422"/>
                                                                                          <a:gd name="connsiteX57" fmla="*/ 949272 w 1359639"/>
                                                                                          <a:gd name="connsiteY57" fmla="*/ 376527 h 3034422"/>
                                                                                          <a:gd name="connsiteX58" fmla="*/ 1034839 w 1359639"/>
                                                                                          <a:gd name="connsiteY58" fmla="*/ 500671 h 3034422"/>
                                                                                          <a:gd name="connsiteX59" fmla="*/ 1137559 w 1359639"/>
                                                                                          <a:gd name="connsiteY59" fmla="*/ 636941 h 3034422"/>
                                                                                          <a:gd name="connsiteX60" fmla="*/ 1209353 w 1359639"/>
                                                                                          <a:gd name="connsiteY60" fmla="*/ 709824 h 3034422"/>
                                                                                          <a:gd name="connsiteX61" fmla="*/ 1223269 w 1359639"/>
                                                                                          <a:gd name="connsiteY61" fmla="*/ 759433 h 3034422"/>
                                                                                          <a:gd name="connsiteX62" fmla="*/ 1213565 w 1359639"/>
                                                                                          <a:gd name="connsiteY62" fmla="*/ 941202 h 3034422"/>
                                                                                          <a:gd name="connsiteX63" fmla="*/ 1190807 w 1359639"/>
                                                                                          <a:gd name="connsiteY63" fmla="*/ 1072172 h 3034422"/>
                                                                                          <a:gd name="connsiteX64" fmla="*/ 1103474 w 1359639"/>
                                                                                          <a:gd name="connsiteY64" fmla="*/ 1095190 h 3034422"/>
                                                                                          <a:gd name="connsiteX65" fmla="*/ 897564 w 1359639"/>
                                                                                          <a:gd name="connsiteY65" fmla="*/ 1111858 h 3034422"/>
                                                                                          <a:gd name="connsiteX66" fmla="*/ 794465 w 1359639"/>
                                                                                          <a:gd name="connsiteY66" fmla="*/ 1119002 h 3034422"/>
                                                                                          <a:gd name="connsiteX67" fmla="*/ 737315 w 1359639"/>
                                                                                          <a:gd name="connsiteY67" fmla="*/ 1138052 h 3034422"/>
                                                                                          <a:gd name="connsiteX68" fmla="*/ 717338 w 1359639"/>
                                                                                          <a:gd name="connsiteY68" fmla="*/ 1188852 h 3034422"/>
                                                                                          <a:gd name="connsiteX69" fmla="*/ 724615 w 1359639"/>
                                                                                          <a:gd name="connsiteY69" fmla="*/ 1252352 h 3034422"/>
                                                                                          <a:gd name="connsiteX70" fmla="*/ 724615 w 1359639"/>
                                                                                          <a:gd name="connsiteY70" fmla="*/ 1328552 h 3034422"/>
                                                                                          <a:gd name="connsiteX71" fmla="*/ 743665 w 1359639"/>
                                                                                          <a:gd name="connsiteY71" fmla="*/ 1385702 h 3034422"/>
                                                                                          <a:gd name="connsiteX72" fmla="*/ 756365 w 1359639"/>
                                                                                          <a:gd name="connsiteY72" fmla="*/ 1411102 h 3034422"/>
                                                                                          <a:gd name="connsiteX73" fmla="*/ 767211 w 1359639"/>
                                                                                          <a:gd name="connsiteY73" fmla="*/ 1430152 h 3034422"/>
                                                                                          <a:gd name="connsiteX74" fmla="*/ 770778 w 1359639"/>
                                                                                          <a:gd name="connsiteY74" fmla="*/ 1444439 h 3034422"/>
                                                                                          <a:gd name="connsiteX75" fmla="*/ 759005 w 1359639"/>
                                                                                          <a:gd name="connsiteY75" fmla="*/ 1446027 h 3034422"/>
                                                                                          <a:gd name="connsiteX76" fmla="*/ 759361 w 1359639"/>
                                                                                          <a:gd name="connsiteY76" fmla="*/ 1455552 h 3034422"/>
                                                                                          <a:gd name="connsiteX77" fmla="*/ 769065 w 1359639"/>
                                                                                          <a:gd name="connsiteY77" fmla="*/ 1480952 h 3034422"/>
                                                                                          <a:gd name="connsiteX78" fmla="*/ 769065 w 1359639"/>
                                                                                          <a:gd name="connsiteY78" fmla="*/ 1480952 h 3034422"/>
                                                                                          <a:gd name="connsiteX79" fmla="*/ 769065 w 1359639"/>
                                                                                          <a:gd name="connsiteY79" fmla="*/ 1519052 h 3034422"/>
                                                                                          <a:gd name="connsiteX80" fmla="*/ 686515 w 1359639"/>
                                                                                          <a:gd name="connsiteY80" fmla="*/ 1480952 h 3034422"/>
                                                                                          <a:gd name="connsiteX81" fmla="*/ 591265 w 1359639"/>
                                                                                          <a:gd name="connsiteY81" fmla="*/ 1531752 h 3034422"/>
                                                                                          <a:gd name="connsiteX82" fmla="*/ 483315 w 1359639"/>
                                                                                          <a:gd name="connsiteY82" fmla="*/ 1690502 h 3034422"/>
                                                                                          <a:gd name="connsiteX83" fmla="*/ 476965 w 1359639"/>
                                                                                          <a:gd name="connsiteY83" fmla="*/ 1804802 h 3034422"/>
                                                                                          <a:gd name="connsiteX84" fmla="*/ 502365 w 1359639"/>
                                                                                          <a:gd name="connsiteY84" fmla="*/ 1925452 h 3034422"/>
                                                                                          <a:gd name="connsiteX85" fmla="*/ 502365 w 1359639"/>
                                                                                          <a:gd name="connsiteY85" fmla="*/ 2065152 h 3034422"/>
                                                                                          <a:gd name="connsiteX86" fmla="*/ 502365 w 1359639"/>
                                                                                          <a:gd name="connsiteY86" fmla="*/ 2242952 h 3034422"/>
                                                                                          <a:gd name="connsiteX87" fmla="*/ 502365 w 1359639"/>
                                                                                          <a:gd name="connsiteY87" fmla="*/ 2401702 h 3034422"/>
                                                                                          <a:gd name="connsiteX88" fmla="*/ 502365 w 1359639"/>
                                                                                          <a:gd name="connsiteY88" fmla="*/ 2535052 h 3034422"/>
                                                                                          <a:gd name="connsiteX89" fmla="*/ 515065 w 1359639"/>
                                                                                          <a:gd name="connsiteY89" fmla="*/ 2623952 h 3034422"/>
                                                                                          <a:gd name="connsiteX90" fmla="*/ 584915 w 1359639"/>
                                                                                          <a:gd name="connsiteY90" fmla="*/ 2636652 h 3034422"/>
                                                                                          <a:gd name="connsiteX91" fmla="*/ 661115 w 1359639"/>
                                                                                          <a:gd name="connsiteY91" fmla="*/ 2611252 h 3034422"/>
                                                                                          <a:gd name="connsiteX92" fmla="*/ 699215 w 1359639"/>
                                                                                          <a:gd name="connsiteY92" fmla="*/ 2560452 h 3034422"/>
                                                                                          <a:gd name="connsiteX93" fmla="*/ 712153 w 1359639"/>
                                                                                          <a:gd name="connsiteY93" fmla="*/ 2547752 h 3034422"/>
                                                                                          <a:gd name="connsiteX94" fmla="*/ 765267 w 1359639"/>
                                                                                          <a:gd name="connsiteY94" fmla="*/ 2577651 h 3034422"/>
                                                                                          <a:gd name="connsiteX95" fmla="*/ 817242 w 1359639"/>
                                                                                          <a:gd name="connsiteY95" fmla="*/ 2604699 h 3034422"/>
                                                                                          <a:gd name="connsiteX96" fmla="*/ 824216 w 1359639"/>
                                                                                          <a:gd name="connsiteY96" fmla="*/ 2611062 h 3034422"/>
                                                                                          <a:gd name="connsiteX97" fmla="*/ 832565 w 1359639"/>
                                                                                          <a:gd name="connsiteY97" fmla="*/ 2592202 h 3034422"/>
                                                                                          <a:gd name="connsiteX98" fmla="*/ 837729 w 1359639"/>
                                                                                          <a:gd name="connsiteY98" fmla="*/ 2580841 h 3034422"/>
                                                                                          <a:gd name="connsiteX99" fmla="*/ 889879 w 1359639"/>
                                                                                          <a:gd name="connsiteY99" fmla="*/ 2601482 h 3034422"/>
                                                                                          <a:gd name="connsiteX100" fmla="*/ 1017817 w 1359639"/>
                                                                                          <a:gd name="connsiteY100" fmla="*/ 2694564 h 3034422"/>
                                                                                          <a:gd name="connsiteX101" fmla="*/ 1051294 w 1359639"/>
                                                                                          <a:gd name="connsiteY101" fmla="*/ 2714780 h 3034422"/>
                                                                                          <a:gd name="connsiteX102" fmla="*/ 1041684 w 1359639"/>
                                                                                          <a:gd name="connsiteY102" fmla="*/ 2663512 h 3034422"/>
                                                                                          <a:gd name="connsiteX103" fmla="*/ 1023065 w 1359639"/>
                                                                                          <a:gd name="connsiteY103" fmla="*/ 2623952 h 3034422"/>
                                                                                          <a:gd name="connsiteX104" fmla="*/ 1024311 w 1359639"/>
                                                                                          <a:gd name="connsiteY104" fmla="*/ 2610086 h 3034422"/>
                                                                                          <a:gd name="connsiteX105" fmla="*/ 1067093 w 1359639"/>
                                                                                          <a:gd name="connsiteY105" fmla="*/ 2616823 h 3034422"/>
                                                                                          <a:gd name="connsiteX106" fmla="*/ 1164990 w 1359639"/>
                                                                                          <a:gd name="connsiteY106" fmla="*/ 2659153 h 3034422"/>
                                                                                          <a:gd name="connsiteX107" fmla="*/ 1242691 w 1359639"/>
                                                                                          <a:gd name="connsiteY107" fmla="*/ 2712649 h 3034422"/>
                                                                                          <a:gd name="connsiteX108" fmla="*/ 1284224 w 1359639"/>
                                                                                          <a:gd name="connsiteY108" fmla="*/ 2790827 h 3034422"/>
                                                                                          <a:gd name="connsiteX109" fmla="*/ 1355232 w 1359639"/>
                                                                                          <a:gd name="connsiteY109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639"/>
                                                                                          <a:gd name="connsiteY56" fmla="*/ 315402 h 3034422"/>
                                                                                          <a:gd name="connsiteX57" fmla="*/ 949272 w 1359639"/>
                                                                                          <a:gd name="connsiteY57" fmla="*/ 376527 h 3034422"/>
                                                                                          <a:gd name="connsiteX58" fmla="*/ 1034839 w 1359639"/>
                                                                                          <a:gd name="connsiteY58" fmla="*/ 500671 h 3034422"/>
                                                                                          <a:gd name="connsiteX59" fmla="*/ 1137559 w 1359639"/>
                                                                                          <a:gd name="connsiteY59" fmla="*/ 636941 h 3034422"/>
                                                                                          <a:gd name="connsiteX60" fmla="*/ 1209353 w 1359639"/>
                                                                                          <a:gd name="connsiteY60" fmla="*/ 709824 h 3034422"/>
                                                                                          <a:gd name="connsiteX61" fmla="*/ 1223269 w 1359639"/>
                                                                                          <a:gd name="connsiteY61" fmla="*/ 759433 h 3034422"/>
                                                                                          <a:gd name="connsiteX62" fmla="*/ 1213565 w 1359639"/>
                                                                                          <a:gd name="connsiteY62" fmla="*/ 941202 h 3034422"/>
                                                                                          <a:gd name="connsiteX63" fmla="*/ 1190807 w 1359639"/>
                                                                                          <a:gd name="connsiteY63" fmla="*/ 1072172 h 3034422"/>
                                                                                          <a:gd name="connsiteX64" fmla="*/ 1103474 w 1359639"/>
                                                                                          <a:gd name="connsiteY64" fmla="*/ 1095190 h 3034422"/>
                                                                                          <a:gd name="connsiteX65" fmla="*/ 897564 w 1359639"/>
                                                                                          <a:gd name="connsiteY65" fmla="*/ 1111858 h 3034422"/>
                                                                                          <a:gd name="connsiteX66" fmla="*/ 794465 w 1359639"/>
                                                                                          <a:gd name="connsiteY66" fmla="*/ 1119002 h 3034422"/>
                                                                                          <a:gd name="connsiteX67" fmla="*/ 737315 w 1359639"/>
                                                                                          <a:gd name="connsiteY67" fmla="*/ 1130908 h 3034422"/>
                                                                                          <a:gd name="connsiteX68" fmla="*/ 717338 w 1359639"/>
                                                                                          <a:gd name="connsiteY68" fmla="*/ 1188852 h 3034422"/>
                                                                                          <a:gd name="connsiteX69" fmla="*/ 724615 w 1359639"/>
                                                                                          <a:gd name="connsiteY69" fmla="*/ 1252352 h 3034422"/>
                                                                                          <a:gd name="connsiteX70" fmla="*/ 724615 w 1359639"/>
                                                                                          <a:gd name="connsiteY70" fmla="*/ 1328552 h 3034422"/>
                                                                                          <a:gd name="connsiteX71" fmla="*/ 743665 w 1359639"/>
                                                                                          <a:gd name="connsiteY71" fmla="*/ 1385702 h 3034422"/>
                                                                                          <a:gd name="connsiteX72" fmla="*/ 756365 w 1359639"/>
                                                                                          <a:gd name="connsiteY72" fmla="*/ 1411102 h 3034422"/>
                                                                                          <a:gd name="connsiteX73" fmla="*/ 767211 w 1359639"/>
                                                                                          <a:gd name="connsiteY73" fmla="*/ 1430152 h 3034422"/>
                                                                                          <a:gd name="connsiteX74" fmla="*/ 770778 w 1359639"/>
                                                                                          <a:gd name="connsiteY74" fmla="*/ 1444439 h 3034422"/>
                                                                                          <a:gd name="connsiteX75" fmla="*/ 759005 w 1359639"/>
                                                                                          <a:gd name="connsiteY75" fmla="*/ 1446027 h 3034422"/>
                                                                                          <a:gd name="connsiteX76" fmla="*/ 759361 w 1359639"/>
                                                                                          <a:gd name="connsiteY76" fmla="*/ 1455552 h 3034422"/>
                                                                                          <a:gd name="connsiteX77" fmla="*/ 769065 w 1359639"/>
                                                                                          <a:gd name="connsiteY77" fmla="*/ 1480952 h 3034422"/>
                                                                                          <a:gd name="connsiteX78" fmla="*/ 769065 w 1359639"/>
                                                                                          <a:gd name="connsiteY78" fmla="*/ 1480952 h 3034422"/>
                                                                                          <a:gd name="connsiteX79" fmla="*/ 769065 w 1359639"/>
                                                                                          <a:gd name="connsiteY79" fmla="*/ 1519052 h 3034422"/>
                                                                                          <a:gd name="connsiteX80" fmla="*/ 686515 w 1359639"/>
                                                                                          <a:gd name="connsiteY80" fmla="*/ 1480952 h 3034422"/>
                                                                                          <a:gd name="connsiteX81" fmla="*/ 591265 w 1359639"/>
                                                                                          <a:gd name="connsiteY81" fmla="*/ 1531752 h 3034422"/>
                                                                                          <a:gd name="connsiteX82" fmla="*/ 483315 w 1359639"/>
                                                                                          <a:gd name="connsiteY82" fmla="*/ 1690502 h 3034422"/>
                                                                                          <a:gd name="connsiteX83" fmla="*/ 476965 w 1359639"/>
                                                                                          <a:gd name="connsiteY83" fmla="*/ 1804802 h 3034422"/>
                                                                                          <a:gd name="connsiteX84" fmla="*/ 502365 w 1359639"/>
                                                                                          <a:gd name="connsiteY84" fmla="*/ 1925452 h 3034422"/>
                                                                                          <a:gd name="connsiteX85" fmla="*/ 502365 w 1359639"/>
                                                                                          <a:gd name="connsiteY85" fmla="*/ 2065152 h 3034422"/>
                                                                                          <a:gd name="connsiteX86" fmla="*/ 502365 w 1359639"/>
                                                                                          <a:gd name="connsiteY86" fmla="*/ 2242952 h 3034422"/>
                                                                                          <a:gd name="connsiteX87" fmla="*/ 502365 w 1359639"/>
                                                                                          <a:gd name="connsiteY87" fmla="*/ 2401702 h 3034422"/>
                                                                                          <a:gd name="connsiteX88" fmla="*/ 502365 w 1359639"/>
                                                                                          <a:gd name="connsiteY88" fmla="*/ 2535052 h 3034422"/>
                                                                                          <a:gd name="connsiteX89" fmla="*/ 515065 w 1359639"/>
                                                                                          <a:gd name="connsiteY89" fmla="*/ 2623952 h 3034422"/>
                                                                                          <a:gd name="connsiteX90" fmla="*/ 584915 w 1359639"/>
                                                                                          <a:gd name="connsiteY90" fmla="*/ 2636652 h 3034422"/>
                                                                                          <a:gd name="connsiteX91" fmla="*/ 661115 w 1359639"/>
                                                                                          <a:gd name="connsiteY91" fmla="*/ 2611252 h 3034422"/>
                                                                                          <a:gd name="connsiteX92" fmla="*/ 699215 w 1359639"/>
                                                                                          <a:gd name="connsiteY92" fmla="*/ 2560452 h 3034422"/>
                                                                                          <a:gd name="connsiteX93" fmla="*/ 712153 w 1359639"/>
                                                                                          <a:gd name="connsiteY93" fmla="*/ 2547752 h 3034422"/>
                                                                                          <a:gd name="connsiteX94" fmla="*/ 765267 w 1359639"/>
                                                                                          <a:gd name="connsiteY94" fmla="*/ 2577651 h 3034422"/>
                                                                                          <a:gd name="connsiteX95" fmla="*/ 817242 w 1359639"/>
                                                                                          <a:gd name="connsiteY95" fmla="*/ 2604699 h 3034422"/>
                                                                                          <a:gd name="connsiteX96" fmla="*/ 824216 w 1359639"/>
                                                                                          <a:gd name="connsiteY96" fmla="*/ 2611062 h 3034422"/>
                                                                                          <a:gd name="connsiteX97" fmla="*/ 832565 w 1359639"/>
                                                                                          <a:gd name="connsiteY97" fmla="*/ 2592202 h 3034422"/>
                                                                                          <a:gd name="connsiteX98" fmla="*/ 837729 w 1359639"/>
                                                                                          <a:gd name="connsiteY98" fmla="*/ 2580841 h 3034422"/>
                                                                                          <a:gd name="connsiteX99" fmla="*/ 889879 w 1359639"/>
                                                                                          <a:gd name="connsiteY99" fmla="*/ 2601482 h 3034422"/>
                                                                                          <a:gd name="connsiteX100" fmla="*/ 1017817 w 1359639"/>
                                                                                          <a:gd name="connsiteY100" fmla="*/ 2694564 h 3034422"/>
                                                                                          <a:gd name="connsiteX101" fmla="*/ 1051294 w 1359639"/>
                                                                                          <a:gd name="connsiteY101" fmla="*/ 2714780 h 3034422"/>
                                                                                          <a:gd name="connsiteX102" fmla="*/ 1041684 w 1359639"/>
                                                                                          <a:gd name="connsiteY102" fmla="*/ 2663512 h 3034422"/>
                                                                                          <a:gd name="connsiteX103" fmla="*/ 1023065 w 1359639"/>
                                                                                          <a:gd name="connsiteY103" fmla="*/ 2623952 h 3034422"/>
                                                                                          <a:gd name="connsiteX104" fmla="*/ 1024311 w 1359639"/>
                                                                                          <a:gd name="connsiteY104" fmla="*/ 2610086 h 3034422"/>
                                                                                          <a:gd name="connsiteX105" fmla="*/ 1067093 w 1359639"/>
                                                                                          <a:gd name="connsiteY105" fmla="*/ 2616823 h 3034422"/>
                                                                                          <a:gd name="connsiteX106" fmla="*/ 1164990 w 1359639"/>
                                                                                          <a:gd name="connsiteY106" fmla="*/ 2659153 h 3034422"/>
                                                                                          <a:gd name="connsiteX107" fmla="*/ 1242691 w 1359639"/>
                                                                                          <a:gd name="connsiteY107" fmla="*/ 2712649 h 3034422"/>
                                                                                          <a:gd name="connsiteX108" fmla="*/ 1284224 w 1359639"/>
                                                                                          <a:gd name="connsiteY108" fmla="*/ 2790827 h 3034422"/>
                                                                                          <a:gd name="connsiteX109" fmla="*/ 1355232 w 1359639"/>
                                                                                          <a:gd name="connsiteY109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639"/>
                                                                                          <a:gd name="connsiteY56" fmla="*/ 315402 h 3034422"/>
                                                                                          <a:gd name="connsiteX57" fmla="*/ 949272 w 1359639"/>
                                                                                          <a:gd name="connsiteY57" fmla="*/ 376527 h 3034422"/>
                                                                                          <a:gd name="connsiteX58" fmla="*/ 1034839 w 1359639"/>
                                                                                          <a:gd name="connsiteY58" fmla="*/ 500671 h 3034422"/>
                                                                                          <a:gd name="connsiteX59" fmla="*/ 1137559 w 1359639"/>
                                                                                          <a:gd name="connsiteY59" fmla="*/ 636941 h 3034422"/>
                                                                                          <a:gd name="connsiteX60" fmla="*/ 1209353 w 1359639"/>
                                                                                          <a:gd name="connsiteY60" fmla="*/ 709824 h 3034422"/>
                                                                                          <a:gd name="connsiteX61" fmla="*/ 1223269 w 1359639"/>
                                                                                          <a:gd name="connsiteY61" fmla="*/ 759433 h 3034422"/>
                                                                                          <a:gd name="connsiteX62" fmla="*/ 1213565 w 1359639"/>
                                                                                          <a:gd name="connsiteY62" fmla="*/ 941202 h 3034422"/>
                                                                                          <a:gd name="connsiteX63" fmla="*/ 1190807 w 1359639"/>
                                                                                          <a:gd name="connsiteY63" fmla="*/ 1072172 h 3034422"/>
                                                                                          <a:gd name="connsiteX64" fmla="*/ 1103474 w 1359639"/>
                                                                                          <a:gd name="connsiteY64" fmla="*/ 1095190 h 3034422"/>
                                                                                          <a:gd name="connsiteX65" fmla="*/ 897564 w 1359639"/>
                                                                                          <a:gd name="connsiteY65" fmla="*/ 1111858 h 3034422"/>
                                                                                          <a:gd name="connsiteX66" fmla="*/ 794465 w 1359639"/>
                                                                                          <a:gd name="connsiteY66" fmla="*/ 1119002 h 3034422"/>
                                                                                          <a:gd name="connsiteX67" fmla="*/ 737315 w 1359639"/>
                                                                                          <a:gd name="connsiteY67" fmla="*/ 1130908 h 3034422"/>
                                                                                          <a:gd name="connsiteX68" fmla="*/ 717338 w 1359639"/>
                                                                                          <a:gd name="connsiteY68" fmla="*/ 1188852 h 3034422"/>
                                                                                          <a:gd name="connsiteX69" fmla="*/ 724615 w 1359639"/>
                                                                                          <a:gd name="connsiteY69" fmla="*/ 1252352 h 3034422"/>
                                                                                          <a:gd name="connsiteX70" fmla="*/ 717339 w 1359639"/>
                                                                                          <a:gd name="connsiteY70" fmla="*/ 1323789 h 3034422"/>
                                                                                          <a:gd name="connsiteX71" fmla="*/ 743665 w 1359639"/>
                                                                                          <a:gd name="connsiteY71" fmla="*/ 1385702 h 3034422"/>
                                                                                          <a:gd name="connsiteX72" fmla="*/ 756365 w 1359639"/>
                                                                                          <a:gd name="connsiteY72" fmla="*/ 1411102 h 3034422"/>
                                                                                          <a:gd name="connsiteX73" fmla="*/ 767211 w 1359639"/>
                                                                                          <a:gd name="connsiteY73" fmla="*/ 1430152 h 3034422"/>
                                                                                          <a:gd name="connsiteX74" fmla="*/ 770778 w 1359639"/>
                                                                                          <a:gd name="connsiteY74" fmla="*/ 1444439 h 3034422"/>
                                                                                          <a:gd name="connsiteX75" fmla="*/ 759005 w 1359639"/>
                                                                                          <a:gd name="connsiteY75" fmla="*/ 1446027 h 3034422"/>
                                                                                          <a:gd name="connsiteX76" fmla="*/ 759361 w 1359639"/>
                                                                                          <a:gd name="connsiteY76" fmla="*/ 1455552 h 3034422"/>
                                                                                          <a:gd name="connsiteX77" fmla="*/ 769065 w 1359639"/>
                                                                                          <a:gd name="connsiteY77" fmla="*/ 1480952 h 3034422"/>
                                                                                          <a:gd name="connsiteX78" fmla="*/ 769065 w 1359639"/>
                                                                                          <a:gd name="connsiteY78" fmla="*/ 1480952 h 3034422"/>
                                                                                          <a:gd name="connsiteX79" fmla="*/ 769065 w 1359639"/>
                                                                                          <a:gd name="connsiteY79" fmla="*/ 1519052 h 3034422"/>
                                                                                          <a:gd name="connsiteX80" fmla="*/ 686515 w 1359639"/>
                                                                                          <a:gd name="connsiteY80" fmla="*/ 1480952 h 3034422"/>
                                                                                          <a:gd name="connsiteX81" fmla="*/ 591265 w 1359639"/>
                                                                                          <a:gd name="connsiteY81" fmla="*/ 1531752 h 3034422"/>
                                                                                          <a:gd name="connsiteX82" fmla="*/ 483315 w 1359639"/>
                                                                                          <a:gd name="connsiteY82" fmla="*/ 1690502 h 3034422"/>
                                                                                          <a:gd name="connsiteX83" fmla="*/ 476965 w 1359639"/>
                                                                                          <a:gd name="connsiteY83" fmla="*/ 1804802 h 3034422"/>
                                                                                          <a:gd name="connsiteX84" fmla="*/ 502365 w 1359639"/>
                                                                                          <a:gd name="connsiteY84" fmla="*/ 1925452 h 3034422"/>
                                                                                          <a:gd name="connsiteX85" fmla="*/ 502365 w 1359639"/>
                                                                                          <a:gd name="connsiteY85" fmla="*/ 2065152 h 3034422"/>
                                                                                          <a:gd name="connsiteX86" fmla="*/ 502365 w 1359639"/>
                                                                                          <a:gd name="connsiteY86" fmla="*/ 2242952 h 3034422"/>
                                                                                          <a:gd name="connsiteX87" fmla="*/ 502365 w 1359639"/>
                                                                                          <a:gd name="connsiteY87" fmla="*/ 2401702 h 3034422"/>
                                                                                          <a:gd name="connsiteX88" fmla="*/ 502365 w 1359639"/>
                                                                                          <a:gd name="connsiteY88" fmla="*/ 2535052 h 3034422"/>
                                                                                          <a:gd name="connsiteX89" fmla="*/ 515065 w 1359639"/>
                                                                                          <a:gd name="connsiteY89" fmla="*/ 2623952 h 3034422"/>
                                                                                          <a:gd name="connsiteX90" fmla="*/ 584915 w 1359639"/>
                                                                                          <a:gd name="connsiteY90" fmla="*/ 2636652 h 3034422"/>
                                                                                          <a:gd name="connsiteX91" fmla="*/ 661115 w 1359639"/>
                                                                                          <a:gd name="connsiteY91" fmla="*/ 2611252 h 3034422"/>
                                                                                          <a:gd name="connsiteX92" fmla="*/ 699215 w 1359639"/>
                                                                                          <a:gd name="connsiteY92" fmla="*/ 2560452 h 3034422"/>
                                                                                          <a:gd name="connsiteX93" fmla="*/ 712153 w 1359639"/>
                                                                                          <a:gd name="connsiteY93" fmla="*/ 2547752 h 3034422"/>
                                                                                          <a:gd name="connsiteX94" fmla="*/ 765267 w 1359639"/>
                                                                                          <a:gd name="connsiteY94" fmla="*/ 2577651 h 3034422"/>
                                                                                          <a:gd name="connsiteX95" fmla="*/ 817242 w 1359639"/>
                                                                                          <a:gd name="connsiteY95" fmla="*/ 2604699 h 3034422"/>
                                                                                          <a:gd name="connsiteX96" fmla="*/ 824216 w 1359639"/>
                                                                                          <a:gd name="connsiteY96" fmla="*/ 2611062 h 3034422"/>
                                                                                          <a:gd name="connsiteX97" fmla="*/ 832565 w 1359639"/>
                                                                                          <a:gd name="connsiteY97" fmla="*/ 2592202 h 3034422"/>
                                                                                          <a:gd name="connsiteX98" fmla="*/ 837729 w 1359639"/>
                                                                                          <a:gd name="connsiteY98" fmla="*/ 2580841 h 3034422"/>
                                                                                          <a:gd name="connsiteX99" fmla="*/ 889879 w 1359639"/>
                                                                                          <a:gd name="connsiteY99" fmla="*/ 2601482 h 3034422"/>
                                                                                          <a:gd name="connsiteX100" fmla="*/ 1017817 w 1359639"/>
                                                                                          <a:gd name="connsiteY100" fmla="*/ 2694564 h 3034422"/>
                                                                                          <a:gd name="connsiteX101" fmla="*/ 1051294 w 1359639"/>
                                                                                          <a:gd name="connsiteY101" fmla="*/ 2714780 h 3034422"/>
                                                                                          <a:gd name="connsiteX102" fmla="*/ 1041684 w 1359639"/>
                                                                                          <a:gd name="connsiteY102" fmla="*/ 2663512 h 3034422"/>
                                                                                          <a:gd name="connsiteX103" fmla="*/ 1023065 w 1359639"/>
                                                                                          <a:gd name="connsiteY103" fmla="*/ 2623952 h 3034422"/>
                                                                                          <a:gd name="connsiteX104" fmla="*/ 1024311 w 1359639"/>
                                                                                          <a:gd name="connsiteY104" fmla="*/ 2610086 h 3034422"/>
                                                                                          <a:gd name="connsiteX105" fmla="*/ 1067093 w 1359639"/>
                                                                                          <a:gd name="connsiteY105" fmla="*/ 2616823 h 3034422"/>
                                                                                          <a:gd name="connsiteX106" fmla="*/ 1164990 w 1359639"/>
                                                                                          <a:gd name="connsiteY106" fmla="*/ 2659153 h 3034422"/>
                                                                                          <a:gd name="connsiteX107" fmla="*/ 1242691 w 1359639"/>
                                                                                          <a:gd name="connsiteY107" fmla="*/ 2712649 h 3034422"/>
                                                                                          <a:gd name="connsiteX108" fmla="*/ 1284224 w 1359639"/>
                                                                                          <a:gd name="connsiteY108" fmla="*/ 2790827 h 3034422"/>
                                                                                          <a:gd name="connsiteX109" fmla="*/ 1355232 w 1359639"/>
                                                                                          <a:gd name="connsiteY109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639"/>
                                                                                          <a:gd name="connsiteY56" fmla="*/ 315402 h 3034422"/>
                                                                                          <a:gd name="connsiteX57" fmla="*/ 949272 w 1359639"/>
                                                                                          <a:gd name="connsiteY57" fmla="*/ 376527 h 3034422"/>
                                                                                          <a:gd name="connsiteX58" fmla="*/ 1034839 w 1359639"/>
                                                                                          <a:gd name="connsiteY58" fmla="*/ 500671 h 3034422"/>
                                                                                          <a:gd name="connsiteX59" fmla="*/ 1137559 w 1359639"/>
                                                                                          <a:gd name="connsiteY59" fmla="*/ 636941 h 3034422"/>
                                                                                          <a:gd name="connsiteX60" fmla="*/ 1209353 w 1359639"/>
                                                                                          <a:gd name="connsiteY60" fmla="*/ 709824 h 3034422"/>
                                                                                          <a:gd name="connsiteX61" fmla="*/ 1223269 w 1359639"/>
                                                                                          <a:gd name="connsiteY61" fmla="*/ 759433 h 3034422"/>
                                                                                          <a:gd name="connsiteX62" fmla="*/ 1213565 w 1359639"/>
                                                                                          <a:gd name="connsiteY62" fmla="*/ 941202 h 3034422"/>
                                                                                          <a:gd name="connsiteX63" fmla="*/ 1190807 w 1359639"/>
                                                                                          <a:gd name="connsiteY63" fmla="*/ 1072172 h 3034422"/>
                                                                                          <a:gd name="connsiteX64" fmla="*/ 1103474 w 1359639"/>
                                                                                          <a:gd name="connsiteY64" fmla="*/ 1095190 h 3034422"/>
                                                                                          <a:gd name="connsiteX65" fmla="*/ 897564 w 1359639"/>
                                                                                          <a:gd name="connsiteY65" fmla="*/ 1111858 h 3034422"/>
                                                                                          <a:gd name="connsiteX66" fmla="*/ 794465 w 1359639"/>
                                                                                          <a:gd name="connsiteY66" fmla="*/ 1119002 h 3034422"/>
                                                                                          <a:gd name="connsiteX67" fmla="*/ 737315 w 1359639"/>
                                                                                          <a:gd name="connsiteY67" fmla="*/ 1130908 h 3034422"/>
                                                                                          <a:gd name="connsiteX68" fmla="*/ 717338 w 1359639"/>
                                                                                          <a:gd name="connsiteY68" fmla="*/ 1188852 h 3034422"/>
                                                                                          <a:gd name="connsiteX69" fmla="*/ 717339 w 1359639"/>
                                                                                          <a:gd name="connsiteY69" fmla="*/ 1252352 h 3034422"/>
                                                                                          <a:gd name="connsiteX70" fmla="*/ 717339 w 1359639"/>
                                                                                          <a:gd name="connsiteY70" fmla="*/ 1323789 h 3034422"/>
                                                                                          <a:gd name="connsiteX71" fmla="*/ 743665 w 1359639"/>
                                                                                          <a:gd name="connsiteY71" fmla="*/ 1385702 h 3034422"/>
                                                                                          <a:gd name="connsiteX72" fmla="*/ 756365 w 1359639"/>
                                                                                          <a:gd name="connsiteY72" fmla="*/ 1411102 h 3034422"/>
                                                                                          <a:gd name="connsiteX73" fmla="*/ 767211 w 1359639"/>
                                                                                          <a:gd name="connsiteY73" fmla="*/ 1430152 h 3034422"/>
                                                                                          <a:gd name="connsiteX74" fmla="*/ 770778 w 1359639"/>
                                                                                          <a:gd name="connsiteY74" fmla="*/ 1444439 h 3034422"/>
                                                                                          <a:gd name="connsiteX75" fmla="*/ 759005 w 1359639"/>
                                                                                          <a:gd name="connsiteY75" fmla="*/ 1446027 h 3034422"/>
                                                                                          <a:gd name="connsiteX76" fmla="*/ 759361 w 1359639"/>
                                                                                          <a:gd name="connsiteY76" fmla="*/ 1455552 h 3034422"/>
                                                                                          <a:gd name="connsiteX77" fmla="*/ 769065 w 1359639"/>
                                                                                          <a:gd name="connsiteY77" fmla="*/ 1480952 h 3034422"/>
                                                                                          <a:gd name="connsiteX78" fmla="*/ 769065 w 1359639"/>
                                                                                          <a:gd name="connsiteY78" fmla="*/ 1480952 h 3034422"/>
                                                                                          <a:gd name="connsiteX79" fmla="*/ 769065 w 1359639"/>
                                                                                          <a:gd name="connsiteY79" fmla="*/ 1519052 h 3034422"/>
                                                                                          <a:gd name="connsiteX80" fmla="*/ 686515 w 1359639"/>
                                                                                          <a:gd name="connsiteY80" fmla="*/ 1480952 h 3034422"/>
                                                                                          <a:gd name="connsiteX81" fmla="*/ 591265 w 1359639"/>
                                                                                          <a:gd name="connsiteY81" fmla="*/ 1531752 h 3034422"/>
                                                                                          <a:gd name="connsiteX82" fmla="*/ 483315 w 1359639"/>
                                                                                          <a:gd name="connsiteY82" fmla="*/ 1690502 h 3034422"/>
                                                                                          <a:gd name="connsiteX83" fmla="*/ 476965 w 1359639"/>
                                                                                          <a:gd name="connsiteY83" fmla="*/ 1804802 h 3034422"/>
                                                                                          <a:gd name="connsiteX84" fmla="*/ 502365 w 1359639"/>
                                                                                          <a:gd name="connsiteY84" fmla="*/ 1925452 h 3034422"/>
                                                                                          <a:gd name="connsiteX85" fmla="*/ 502365 w 1359639"/>
                                                                                          <a:gd name="connsiteY85" fmla="*/ 2065152 h 3034422"/>
                                                                                          <a:gd name="connsiteX86" fmla="*/ 502365 w 1359639"/>
                                                                                          <a:gd name="connsiteY86" fmla="*/ 2242952 h 3034422"/>
                                                                                          <a:gd name="connsiteX87" fmla="*/ 502365 w 1359639"/>
                                                                                          <a:gd name="connsiteY87" fmla="*/ 2401702 h 3034422"/>
                                                                                          <a:gd name="connsiteX88" fmla="*/ 502365 w 1359639"/>
                                                                                          <a:gd name="connsiteY88" fmla="*/ 2535052 h 3034422"/>
                                                                                          <a:gd name="connsiteX89" fmla="*/ 515065 w 1359639"/>
                                                                                          <a:gd name="connsiteY89" fmla="*/ 2623952 h 3034422"/>
                                                                                          <a:gd name="connsiteX90" fmla="*/ 584915 w 1359639"/>
                                                                                          <a:gd name="connsiteY90" fmla="*/ 2636652 h 3034422"/>
                                                                                          <a:gd name="connsiteX91" fmla="*/ 661115 w 1359639"/>
                                                                                          <a:gd name="connsiteY91" fmla="*/ 2611252 h 3034422"/>
                                                                                          <a:gd name="connsiteX92" fmla="*/ 699215 w 1359639"/>
                                                                                          <a:gd name="connsiteY92" fmla="*/ 2560452 h 3034422"/>
                                                                                          <a:gd name="connsiteX93" fmla="*/ 712153 w 1359639"/>
                                                                                          <a:gd name="connsiteY93" fmla="*/ 2547752 h 3034422"/>
                                                                                          <a:gd name="connsiteX94" fmla="*/ 765267 w 1359639"/>
                                                                                          <a:gd name="connsiteY94" fmla="*/ 2577651 h 3034422"/>
                                                                                          <a:gd name="connsiteX95" fmla="*/ 817242 w 1359639"/>
                                                                                          <a:gd name="connsiteY95" fmla="*/ 2604699 h 3034422"/>
                                                                                          <a:gd name="connsiteX96" fmla="*/ 824216 w 1359639"/>
                                                                                          <a:gd name="connsiteY96" fmla="*/ 2611062 h 3034422"/>
                                                                                          <a:gd name="connsiteX97" fmla="*/ 832565 w 1359639"/>
                                                                                          <a:gd name="connsiteY97" fmla="*/ 2592202 h 3034422"/>
                                                                                          <a:gd name="connsiteX98" fmla="*/ 837729 w 1359639"/>
                                                                                          <a:gd name="connsiteY98" fmla="*/ 2580841 h 3034422"/>
                                                                                          <a:gd name="connsiteX99" fmla="*/ 889879 w 1359639"/>
                                                                                          <a:gd name="connsiteY99" fmla="*/ 2601482 h 3034422"/>
                                                                                          <a:gd name="connsiteX100" fmla="*/ 1017817 w 1359639"/>
                                                                                          <a:gd name="connsiteY100" fmla="*/ 2694564 h 3034422"/>
                                                                                          <a:gd name="connsiteX101" fmla="*/ 1051294 w 1359639"/>
                                                                                          <a:gd name="connsiteY101" fmla="*/ 2714780 h 3034422"/>
                                                                                          <a:gd name="connsiteX102" fmla="*/ 1041684 w 1359639"/>
                                                                                          <a:gd name="connsiteY102" fmla="*/ 2663512 h 3034422"/>
                                                                                          <a:gd name="connsiteX103" fmla="*/ 1023065 w 1359639"/>
                                                                                          <a:gd name="connsiteY103" fmla="*/ 2623952 h 3034422"/>
                                                                                          <a:gd name="connsiteX104" fmla="*/ 1024311 w 1359639"/>
                                                                                          <a:gd name="connsiteY104" fmla="*/ 2610086 h 3034422"/>
                                                                                          <a:gd name="connsiteX105" fmla="*/ 1067093 w 1359639"/>
                                                                                          <a:gd name="connsiteY105" fmla="*/ 2616823 h 3034422"/>
                                                                                          <a:gd name="connsiteX106" fmla="*/ 1164990 w 1359639"/>
                                                                                          <a:gd name="connsiteY106" fmla="*/ 2659153 h 3034422"/>
                                                                                          <a:gd name="connsiteX107" fmla="*/ 1242691 w 1359639"/>
                                                                                          <a:gd name="connsiteY107" fmla="*/ 2712649 h 3034422"/>
                                                                                          <a:gd name="connsiteX108" fmla="*/ 1284224 w 1359639"/>
                                                                                          <a:gd name="connsiteY108" fmla="*/ 2790827 h 3034422"/>
                                                                                          <a:gd name="connsiteX109" fmla="*/ 1355232 w 1359639"/>
                                                                                          <a:gd name="connsiteY109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639"/>
                                                                                          <a:gd name="connsiteY56" fmla="*/ 315402 h 3034422"/>
                                                                                          <a:gd name="connsiteX57" fmla="*/ 949272 w 1359639"/>
                                                                                          <a:gd name="connsiteY57" fmla="*/ 376527 h 3034422"/>
                                                                                          <a:gd name="connsiteX58" fmla="*/ 1034839 w 1359639"/>
                                                                                          <a:gd name="connsiteY58" fmla="*/ 500671 h 3034422"/>
                                                                                          <a:gd name="connsiteX59" fmla="*/ 1137559 w 1359639"/>
                                                                                          <a:gd name="connsiteY59" fmla="*/ 636941 h 3034422"/>
                                                                                          <a:gd name="connsiteX60" fmla="*/ 1209353 w 1359639"/>
                                                                                          <a:gd name="connsiteY60" fmla="*/ 709824 h 3034422"/>
                                                                                          <a:gd name="connsiteX61" fmla="*/ 1223269 w 1359639"/>
                                                                                          <a:gd name="connsiteY61" fmla="*/ 759433 h 3034422"/>
                                                                                          <a:gd name="connsiteX62" fmla="*/ 1213565 w 1359639"/>
                                                                                          <a:gd name="connsiteY62" fmla="*/ 941202 h 3034422"/>
                                                                                          <a:gd name="connsiteX63" fmla="*/ 1190807 w 1359639"/>
                                                                                          <a:gd name="connsiteY63" fmla="*/ 1072172 h 3034422"/>
                                                                                          <a:gd name="connsiteX64" fmla="*/ 1103474 w 1359639"/>
                                                                                          <a:gd name="connsiteY64" fmla="*/ 1095190 h 3034422"/>
                                                                                          <a:gd name="connsiteX65" fmla="*/ 897564 w 1359639"/>
                                                                                          <a:gd name="connsiteY65" fmla="*/ 1111858 h 3034422"/>
                                                                                          <a:gd name="connsiteX66" fmla="*/ 794465 w 1359639"/>
                                                                                          <a:gd name="connsiteY66" fmla="*/ 1119002 h 3034422"/>
                                                                                          <a:gd name="connsiteX67" fmla="*/ 737315 w 1359639"/>
                                                                                          <a:gd name="connsiteY67" fmla="*/ 1130908 h 3034422"/>
                                                                                          <a:gd name="connsiteX68" fmla="*/ 717338 w 1359639"/>
                                                                                          <a:gd name="connsiteY68" fmla="*/ 1188852 h 3034422"/>
                                                                                          <a:gd name="connsiteX69" fmla="*/ 710061 w 1359639"/>
                                                                                          <a:gd name="connsiteY69" fmla="*/ 1252352 h 3034422"/>
                                                                                          <a:gd name="connsiteX70" fmla="*/ 717339 w 1359639"/>
                                                                                          <a:gd name="connsiteY70" fmla="*/ 1323789 h 3034422"/>
                                                                                          <a:gd name="connsiteX71" fmla="*/ 743665 w 1359639"/>
                                                                                          <a:gd name="connsiteY71" fmla="*/ 1385702 h 3034422"/>
                                                                                          <a:gd name="connsiteX72" fmla="*/ 756365 w 1359639"/>
                                                                                          <a:gd name="connsiteY72" fmla="*/ 1411102 h 3034422"/>
                                                                                          <a:gd name="connsiteX73" fmla="*/ 767211 w 1359639"/>
                                                                                          <a:gd name="connsiteY73" fmla="*/ 1430152 h 3034422"/>
                                                                                          <a:gd name="connsiteX74" fmla="*/ 770778 w 1359639"/>
                                                                                          <a:gd name="connsiteY74" fmla="*/ 1444439 h 3034422"/>
                                                                                          <a:gd name="connsiteX75" fmla="*/ 759005 w 1359639"/>
                                                                                          <a:gd name="connsiteY75" fmla="*/ 1446027 h 3034422"/>
                                                                                          <a:gd name="connsiteX76" fmla="*/ 759361 w 1359639"/>
                                                                                          <a:gd name="connsiteY76" fmla="*/ 1455552 h 3034422"/>
                                                                                          <a:gd name="connsiteX77" fmla="*/ 769065 w 1359639"/>
                                                                                          <a:gd name="connsiteY77" fmla="*/ 1480952 h 3034422"/>
                                                                                          <a:gd name="connsiteX78" fmla="*/ 769065 w 1359639"/>
                                                                                          <a:gd name="connsiteY78" fmla="*/ 1480952 h 3034422"/>
                                                                                          <a:gd name="connsiteX79" fmla="*/ 769065 w 1359639"/>
                                                                                          <a:gd name="connsiteY79" fmla="*/ 1519052 h 3034422"/>
                                                                                          <a:gd name="connsiteX80" fmla="*/ 686515 w 1359639"/>
                                                                                          <a:gd name="connsiteY80" fmla="*/ 1480952 h 3034422"/>
                                                                                          <a:gd name="connsiteX81" fmla="*/ 591265 w 1359639"/>
                                                                                          <a:gd name="connsiteY81" fmla="*/ 1531752 h 3034422"/>
                                                                                          <a:gd name="connsiteX82" fmla="*/ 483315 w 1359639"/>
                                                                                          <a:gd name="connsiteY82" fmla="*/ 1690502 h 3034422"/>
                                                                                          <a:gd name="connsiteX83" fmla="*/ 476965 w 1359639"/>
                                                                                          <a:gd name="connsiteY83" fmla="*/ 1804802 h 3034422"/>
                                                                                          <a:gd name="connsiteX84" fmla="*/ 502365 w 1359639"/>
                                                                                          <a:gd name="connsiteY84" fmla="*/ 1925452 h 3034422"/>
                                                                                          <a:gd name="connsiteX85" fmla="*/ 502365 w 1359639"/>
                                                                                          <a:gd name="connsiteY85" fmla="*/ 2065152 h 3034422"/>
                                                                                          <a:gd name="connsiteX86" fmla="*/ 502365 w 1359639"/>
                                                                                          <a:gd name="connsiteY86" fmla="*/ 2242952 h 3034422"/>
                                                                                          <a:gd name="connsiteX87" fmla="*/ 502365 w 1359639"/>
                                                                                          <a:gd name="connsiteY87" fmla="*/ 2401702 h 3034422"/>
                                                                                          <a:gd name="connsiteX88" fmla="*/ 502365 w 1359639"/>
                                                                                          <a:gd name="connsiteY88" fmla="*/ 2535052 h 3034422"/>
                                                                                          <a:gd name="connsiteX89" fmla="*/ 515065 w 1359639"/>
                                                                                          <a:gd name="connsiteY89" fmla="*/ 2623952 h 3034422"/>
                                                                                          <a:gd name="connsiteX90" fmla="*/ 584915 w 1359639"/>
                                                                                          <a:gd name="connsiteY90" fmla="*/ 2636652 h 3034422"/>
                                                                                          <a:gd name="connsiteX91" fmla="*/ 661115 w 1359639"/>
                                                                                          <a:gd name="connsiteY91" fmla="*/ 2611252 h 3034422"/>
                                                                                          <a:gd name="connsiteX92" fmla="*/ 699215 w 1359639"/>
                                                                                          <a:gd name="connsiteY92" fmla="*/ 2560452 h 3034422"/>
                                                                                          <a:gd name="connsiteX93" fmla="*/ 712153 w 1359639"/>
                                                                                          <a:gd name="connsiteY93" fmla="*/ 2547752 h 3034422"/>
                                                                                          <a:gd name="connsiteX94" fmla="*/ 765267 w 1359639"/>
                                                                                          <a:gd name="connsiteY94" fmla="*/ 2577651 h 3034422"/>
                                                                                          <a:gd name="connsiteX95" fmla="*/ 817242 w 1359639"/>
                                                                                          <a:gd name="connsiteY95" fmla="*/ 2604699 h 3034422"/>
                                                                                          <a:gd name="connsiteX96" fmla="*/ 824216 w 1359639"/>
                                                                                          <a:gd name="connsiteY96" fmla="*/ 2611062 h 3034422"/>
                                                                                          <a:gd name="connsiteX97" fmla="*/ 832565 w 1359639"/>
                                                                                          <a:gd name="connsiteY97" fmla="*/ 2592202 h 3034422"/>
                                                                                          <a:gd name="connsiteX98" fmla="*/ 837729 w 1359639"/>
                                                                                          <a:gd name="connsiteY98" fmla="*/ 2580841 h 3034422"/>
                                                                                          <a:gd name="connsiteX99" fmla="*/ 889879 w 1359639"/>
                                                                                          <a:gd name="connsiteY99" fmla="*/ 2601482 h 3034422"/>
                                                                                          <a:gd name="connsiteX100" fmla="*/ 1017817 w 1359639"/>
                                                                                          <a:gd name="connsiteY100" fmla="*/ 2694564 h 3034422"/>
                                                                                          <a:gd name="connsiteX101" fmla="*/ 1051294 w 1359639"/>
                                                                                          <a:gd name="connsiteY101" fmla="*/ 2714780 h 3034422"/>
                                                                                          <a:gd name="connsiteX102" fmla="*/ 1041684 w 1359639"/>
                                                                                          <a:gd name="connsiteY102" fmla="*/ 2663512 h 3034422"/>
                                                                                          <a:gd name="connsiteX103" fmla="*/ 1023065 w 1359639"/>
                                                                                          <a:gd name="connsiteY103" fmla="*/ 2623952 h 3034422"/>
                                                                                          <a:gd name="connsiteX104" fmla="*/ 1024311 w 1359639"/>
                                                                                          <a:gd name="connsiteY104" fmla="*/ 2610086 h 3034422"/>
                                                                                          <a:gd name="connsiteX105" fmla="*/ 1067093 w 1359639"/>
                                                                                          <a:gd name="connsiteY105" fmla="*/ 2616823 h 3034422"/>
                                                                                          <a:gd name="connsiteX106" fmla="*/ 1164990 w 1359639"/>
                                                                                          <a:gd name="connsiteY106" fmla="*/ 2659153 h 3034422"/>
                                                                                          <a:gd name="connsiteX107" fmla="*/ 1242691 w 1359639"/>
                                                                                          <a:gd name="connsiteY107" fmla="*/ 2712649 h 3034422"/>
                                                                                          <a:gd name="connsiteX108" fmla="*/ 1284224 w 1359639"/>
                                                                                          <a:gd name="connsiteY108" fmla="*/ 2790827 h 3034422"/>
                                                                                          <a:gd name="connsiteX109" fmla="*/ 1355232 w 1359639"/>
                                                                                          <a:gd name="connsiteY109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639"/>
                                                                                          <a:gd name="connsiteY56" fmla="*/ 315402 h 3034422"/>
                                                                                          <a:gd name="connsiteX57" fmla="*/ 949272 w 1359639"/>
                                                                                          <a:gd name="connsiteY57" fmla="*/ 376527 h 3034422"/>
                                                                                          <a:gd name="connsiteX58" fmla="*/ 1034839 w 1359639"/>
                                                                                          <a:gd name="connsiteY58" fmla="*/ 500671 h 3034422"/>
                                                                                          <a:gd name="connsiteX59" fmla="*/ 1137559 w 1359639"/>
                                                                                          <a:gd name="connsiteY59" fmla="*/ 636941 h 3034422"/>
                                                                                          <a:gd name="connsiteX60" fmla="*/ 1209353 w 1359639"/>
                                                                                          <a:gd name="connsiteY60" fmla="*/ 709824 h 3034422"/>
                                                                                          <a:gd name="connsiteX61" fmla="*/ 1223269 w 1359639"/>
                                                                                          <a:gd name="connsiteY61" fmla="*/ 759433 h 3034422"/>
                                                                                          <a:gd name="connsiteX62" fmla="*/ 1213565 w 1359639"/>
                                                                                          <a:gd name="connsiteY62" fmla="*/ 941202 h 3034422"/>
                                                                                          <a:gd name="connsiteX63" fmla="*/ 1190807 w 1359639"/>
                                                                                          <a:gd name="connsiteY63" fmla="*/ 1072172 h 3034422"/>
                                                                                          <a:gd name="connsiteX64" fmla="*/ 1103474 w 1359639"/>
                                                                                          <a:gd name="connsiteY64" fmla="*/ 1095190 h 3034422"/>
                                                                                          <a:gd name="connsiteX65" fmla="*/ 897564 w 1359639"/>
                                                                                          <a:gd name="connsiteY65" fmla="*/ 1111858 h 3034422"/>
                                                                                          <a:gd name="connsiteX66" fmla="*/ 794465 w 1359639"/>
                                                                                          <a:gd name="connsiteY66" fmla="*/ 1119002 h 3034422"/>
                                                                                          <a:gd name="connsiteX67" fmla="*/ 732463 w 1359639"/>
                                                                                          <a:gd name="connsiteY67" fmla="*/ 1128526 h 3034422"/>
                                                                                          <a:gd name="connsiteX68" fmla="*/ 717338 w 1359639"/>
                                                                                          <a:gd name="connsiteY68" fmla="*/ 1188852 h 3034422"/>
                                                                                          <a:gd name="connsiteX69" fmla="*/ 710061 w 1359639"/>
                                                                                          <a:gd name="connsiteY69" fmla="*/ 1252352 h 3034422"/>
                                                                                          <a:gd name="connsiteX70" fmla="*/ 717339 w 1359639"/>
                                                                                          <a:gd name="connsiteY70" fmla="*/ 1323789 h 3034422"/>
                                                                                          <a:gd name="connsiteX71" fmla="*/ 743665 w 1359639"/>
                                                                                          <a:gd name="connsiteY71" fmla="*/ 1385702 h 3034422"/>
                                                                                          <a:gd name="connsiteX72" fmla="*/ 756365 w 1359639"/>
                                                                                          <a:gd name="connsiteY72" fmla="*/ 1411102 h 3034422"/>
                                                                                          <a:gd name="connsiteX73" fmla="*/ 767211 w 1359639"/>
                                                                                          <a:gd name="connsiteY73" fmla="*/ 1430152 h 3034422"/>
                                                                                          <a:gd name="connsiteX74" fmla="*/ 770778 w 1359639"/>
                                                                                          <a:gd name="connsiteY74" fmla="*/ 1444439 h 3034422"/>
                                                                                          <a:gd name="connsiteX75" fmla="*/ 759005 w 1359639"/>
                                                                                          <a:gd name="connsiteY75" fmla="*/ 1446027 h 3034422"/>
                                                                                          <a:gd name="connsiteX76" fmla="*/ 759361 w 1359639"/>
                                                                                          <a:gd name="connsiteY76" fmla="*/ 1455552 h 3034422"/>
                                                                                          <a:gd name="connsiteX77" fmla="*/ 769065 w 1359639"/>
                                                                                          <a:gd name="connsiteY77" fmla="*/ 1480952 h 3034422"/>
                                                                                          <a:gd name="connsiteX78" fmla="*/ 769065 w 1359639"/>
                                                                                          <a:gd name="connsiteY78" fmla="*/ 1480952 h 3034422"/>
                                                                                          <a:gd name="connsiteX79" fmla="*/ 769065 w 1359639"/>
                                                                                          <a:gd name="connsiteY79" fmla="*/ 1519052 h 3034422"/>
                                                                                          <a:gd name="connsiteX80" fmla="*/ 686515 w 1359639"/>
                                                                                          <a:gd name="connsiteY80" fmla="*/ 1480952 h 3034422"/>
                                                                                          <a:gd name="connsiteX81" fmla="*/ 591265 w 1359639"/>
                                                                                          <a:gd name="connsiteY81" fmla="*/ 1531752 h 3034422"/>
                                                                                          <a:gd name="connsiteX82" fmla="*/ 483315 w 1359639"/>
                                                                                          <a:gd name="connsiteY82" fmla="*/ 1690502 h 3034422"/>
                                                                                          <a:gd name="connsiteX83" fmla="*/ 476965 w 1359639"/>
                                                                                          <a:gd name="connsiteY83" fmla="*/ 1804802 h 3034422"/>
                                                                                          <a:gd name="connsiteX84" fmla="*/ 502365 w 1359639"/>
                                                                                          <a:gd name="connsiteY84" fmla="*/ 1925452 h 3034422"/>
                                                                                          <a:gd name="connsiteX85" fmla="*/ 502365 w 1359639"/>
                                                                                          <a:gd name="connsiteY85" fmla="*/ 2065152 h 3034422"/>
                                                                                          <a:gd name="connsiteX86" fmla="*/ 502365 w 1359639"/>
                                                                                          <a:gd name="connsiteY86" fmla="*/ 2242952 h 3034422"/>
                                                                                          <a:gd name="connsiteX87" fmla="*/ 502365 w 1359639"/>
                                                                                          <a:gd name="connsiteY87" fmla="*/ 2401702 h 3034422"/>
                                                                                          <a:gd name="connsiteX88" fmla="*/ 502365 w 1359639"/>
                                                                                          <a:gd name="connsiteY88" fmla="*/ 2535052 h 3034422"/>
                                                                                          <a:gd name="connsiteX89" fmla="*/ 515065 w 1359639"/>
                                                                                          <a:gd name="connsiteY89" fmla="*/ 2623952 h 3034422"/>
                                                                                          <a:gd name="connsiteX90" fmla="*/ 584915 w 1359639"/>
                                                                                          <a:gd name="connsiteY90" fmla="*/ 2636652 h 3034422"/>
                                                                                          <a:gd name="connsiteX91" fmla="*/ 661115 w 1359639"/>
                                                                                          <a:gd name="connsiteY91" fmla="*/ 2611252 h 3034422"/>
                                                                                          <a:gd name="connsiteX92" fmla="*/ 699215 w 1359639"/>
                                                                                          <a:gd name="connsiteY92" fmla="*/ 2560452 h 3034422"/>
                                                                                          <a:gd name="connsiteX93" fmla="*/ 712153 w 1359639"/>
                                                                                          <a:gd name="connsiteY93" fmla="*/ 2547752 h 3034422"/>
                                                                                          <a:gd name="connsiteX94" fmla="*/ 765267 w 1359639"/>
                                                                                          <a:gd name="connsiteY94" fmla="*/ 2577651 h 3034422"/>
                                                                                          <a:gd name="connsiteX95" fmla="*/ 817242 w 1359639"/>
                                                                                          <a:gd name="connsiteY95" fmla="*/ 2604699 h 3034422"/>
                                                                                          <a:gd name="connsiteX96" fmla="*/ 824216 w 1359639"/>
                                                                                          <a:gd name="connsiteY96" fmla="*/ 2611062 h 3034422"/>
                                                                                          <a:gd name="connsiteX97" fmla="*/ 832565 w 1359639"/>
                                                                                          <a:gd name="connsiteY97" fmla="*/ 2592202 h 3034422"/>
                                                                                          <a:gd name="connsiteX98" fmla="*/ 837729 w 1359639"/>
                                                                                          <a:gd name="connsiteY98" fmla="*/ 2580841 h 3034422"/>
                                                                                          <a:gd name="connsiteX99" fmla="*/ 889879 w 1359639"/>
                                                                                          <a:gd name="connsiteY99" fmla="*/ 2601482 h 3034422"/>
                                                                                          <a:gd name="connsiteX100" fmla="*/ 1017817 w 1359639"/>
                                                                                          <a:gd name="connsiteY100" fmla="*/ 2694564 h 3034422"/>
                                                                                          <a:gd name="connsiteX101" fmla="*/ 1051294 w 1359639"/>
                                                                                          <a:gd name="connsiteY101" fmla="*/ 2714780 h 3034422"/>
                                                                                          <a:gd name="connsiteX102" fmla="*/ 1041684 w 1359639"/>
                                                                                          <a:gd name="connsiteY102" fmla="*/ 2663512 h 3034422"/>
                                                                                          <a:gd name="connsiteX103" fmla="*/ 1023065 w 1359639"/>
                                                                                          <a:gd name="connsiteY103" fmla="*/ 2623952 h 3034422"/>
                                                                                          <a:gd name="connsiteX104" fmla="*/ 1024311 w 1359639"/>
                                                                                          <a:gd name="connsiteY104" fmla="*/ 2610086 h 3034422"/>
                                                                                          <a:gd name="connsiteX105" fmla="*/ 1067093 w 1359639"/>
                                                                                          <a:gd name="connsiteY105" fmla="*/ 2616823 h 3034422"/>
                                                                                          <a:gd name="connsiteX106" fmla="*/ 1164990 w 1359639"/>
                                                                                          <a:gd name="connsiteY106" fmla="*/ 2659153 h 3034422"/>
                                                                                          <a:gd name="connsiteX107" fmla="*/ 1242691 w 1359639"/>
                                                                                          <a:gd name="connsiteY107" fmla="*/ 2712649 h 3034422"/>
                                                                                          <a:gd name="connsiteX108" fmla="*/ 1284224 w 1359639"/>
                                                                                          <a:gd name="connsiteY108" fmla="*/ 2790827 h 3034422"/>
                                                                                          <a:gd name="connsiteX109" fmla="*/ 1355232 w 1359639"/>
                                                                                          <a:gd name="connsiteY109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639"/>
                                                                                          <a:gd name="connsiteY56" fmla="*/ 315402 h 3034422"/>
                                                                                          <a:gd name="connsiteX57" fmla="*/ 949272 w 1359639"/>
                                                                                          <a:gd name="connsiteY57" fmla="*/ 376527 h 3034422"/>
                                                                                          <a:gd name="connsiteX58" fmla="*/ 1034839 w 1359639"/>
                                                                                          <a:gd name="connsiteY58" fmla="*/ 500671 h 3034422"/>
                                                                                          <a:gd name="connsiteX59" fmla="*/ 1137559 w 1359639"/>
                                                                                          <a:gd name="connsiteY59" fmla="*/ 636941 h 3034422"/>
                                                                                          <a:gd name="connsiteX60" fmla="*/ 1209353 w 1359639"/>
                                                                                          <a:gd name="connsiteY60" fmla="*/ 709824 h 3034422"/>
                                                                                          <a:gd name="connsiteX61" fmla="*/ 1223269 w 1359639"/>
                                                                                          <a:gd name="connsiteY61" fmla="*/ 759433 h 3034422"/>
                                                                                          <a:gd name="connsiteX62" fmla="*/ 1213565 w 1359639"/>
                                                                                          <a:gd name="connsiteY62" fmla="*/ 941202 h 3034422"/>
                                                                                          <a:gd name="connsiteX63" fmla="*/ 1190807 w 1359639"/>
                                                                                          <a:gd name="connsiteY63" fmla="*/ 1072172 h 3034422"/>
                                                                                          <a:gd name="connsiteX64" fmla="*/ 1103474 w 1359639"/>
                                                                                          <a:gd name="connsiteY64" fmla="*/ 1095190 h 3034422"/>
                                                                                          <a:gd name="connsiteX65" fmla="*/ 897564 w 1359639"/>
                                                                                          <a:gd name="connsiteY65" fmla="*/ 1111858 h 3034422"/>
                                                                                          <a:gd name="connsiteX66" fmla="*/ 789613 w 1359639"/>
                                                                                          <a:gd name="connsiteY66" fmla="*/ 1116621 h 3034422"/>
                                                                                          <a:gd name="connsiteX67" fmla="*/ 732463 w 1359639"/>
                                                                                          <a:gd name="connsiteY67" fmla="*/ 1128526 h 3034422"/>
                                                                                          <a:gd name="connsiteX68" fmla="*/ 717338 w 1359639"/>
                                                                                          <a:gd name="connsiteY68" fmla="*/ 1188852 h 3034422"/>
                                                                                          <a:gd name="connsiteX69" fmla="*/ 710061 w 1359639"/>
                                                                                          <a:gd name="connsiteY69" fmla="*/ 1252352 h 3034422"/>
                                                                                          <a:gd name="connsiteX70" fmla="*/ 717339 w 1359639"/>
                                                                                          <a:gd name="connsiteY70" fmla="*/ 1323789 h 3034422"/>
                                                                                          <a:gd name="connsiteX71" fmla="*/ 743665 w 1359639"/>
                                                                                          <a:gd name="connsiteY71" fmla="*/ 1385702 h 3034422"/>
                                                                                          <a:gd name="connsiteX72" fmla="*/ 756365 w 1359639"/>
                                                                                          <a:gd name="connsiteY72" fmla="*/ 1411102 h 3034422"/>
                                                                                          <a:gd name="connsiteX73" fmla="*/ 767211 w 1359639"/>
                                                                                          <a:gd name="connsiteY73" fmla="*/ 1430152 h 3034422"/>
                                                                                          <a:gd name="connsiteX74" fmla="*/ 770778 w 1359639"/>
                                                                                          <a:gd name="connsiteY74" fmla="*/ 1444439 h 3034422"/>
                                                                                          <a:gd name="connsiteX75" fmla="*/ 759005 w 1359639"/>
                                                                                          <a:gd name="connsiteY75" fmla="*/ 1446027 h 3034422"/>
                                                                                          <a:gd name="connsiteX76" fmla="*/ 759361 w 1359639"/>
                                                                                          <a:gd name="connsiteY76" fmla="*/ 1455552 h 3034422"/>
                                                                                          <a:gd name="connsiteX77" fmla="*/ 769065 w 1359639"/>
                                                                                          <a:gd name="connsiteY77" fmla="*/ 1480952 h 3034422"/>
                                                                                          <a:gd name="connsiteX78" fmla="*/ 769065 w 1359639"/>
                                                                                          <a:gd name="connsiteY78" fmla="*/ 1480952 h 3034422"/>
                                                                                          <a:gd name="connsiteX79" fmla="*/ 769065 w 1359639"/>
                                                                                          <a:gd name="connsiteY79" fmla="*/ 1519052 h 3034422"/>
                                                                                          <a:gd name="connsiteX80" fmla="*/ 686515 w 1359639"/>
                                                                                          <a:gd name="connsiteY80" fmla="*/ 1480952 h 3034422"/>
                                                                                          <a:gd name="connsiteX81" fmla="*/ 591265 w 1359639"/>
                                                                                          <a:gd name="connsiteY81" fmla="*/ 1531752 h 3034422"/>
                                                                                          <a:gd name="connsiteX82" fmla="*/ 483315 w 1359639"/>
                                                                                          <a:gd name="connsiteY82" fmla="*/ 1690502 h 3034422"/>
                                                                                          <a:gd name="connsiteX83" fmla="*/ 476965 w 1359639"/>
                                                                                          <a:gd name="connsiteY83" fmla="*/ 1804802 h 3034422"/>
                                                                                          <a:gd name="connsiteX84" fmla="*/ 502365 w 1359639"/>
                                                                                          <a:gd name="connsiteY84" fmla="*/ 1925452 h 3034422"/>
                                                                                          <a:gd name="connsiteX85" fmla="*/ 502365 w 1359639"/>
                                                                                          <a:gd name="connsiteY85" fmla="*/ 2065152 h 3034422"/>
                                                                                          <a:gd name="connsiteX86" fmla="*/ 502365 w 1359639"/>
                                                                                          <a:gd name="connsiteY86" fmla="*/ 2242952 h 3034422"/>
                                                                                          <a:gd name="connsiteX87" fmla="*/ 502365 w 1359639"/>
                                                                                          <a:gd name="connsiteY87" fmla="*/ 2401702 h 3034422"/>
                                                                                          <a:gd name="connsiteX88" fmla="*/ 502365 w 1359639"/>
                                                                                          <a:gd name="connsiteY88" fmla="*/ 2535052 h 3034422"/>
                                                                                          <a:gd name="connsiteX89" fmla="*/ 515065 w 1359639"/>
                                                                                          <a:gd name="connsiteY89" fmla="*/ 2623952 h 3034422"/>
                                                                                          <a:gd name="connsiteX90" fmla="*/ 584915 w 1359639"/>
                                                                                          <a:gd name="connsiteY90" fmla="*/ 2636652 h 3034422"/>
                                                                                          <a:gd name="connsiteX91" fmla="*/ 661115 w 1359639"/>
                                                                                          <a:gd name="connsiteY91" fmla="*/ 2611252 h 3034422"/>
                                                                                          <a:gd name="connsiteX92" fmla="*/ 699215 w 1359639"/>
                                                                                          <a:gd name="connsiteY92" fmla="*/ 2560452 h 3034422"/>
                                                                                          <a:gd name="connsiteX93" fmla="*/ 712153 w 1359639"/>
                                                                                          <a:gd name="connsiteY93" fmla="*/ 2547752 h 3034422"/>
                                                                                          <a:gd name="connsiteX94" fmla="*/ 765267 w 1359639"/>
                                                                                          <a:gd name="connsiteY94" fmla="*/ 2577651 h 3034422"/>
                                                                                          <a:gd name="connsiteX95" fmla="*/ 817242 w 1359639"/>
                                                                                          <a:gd name="connsiteY95" fmla="*/ 2604699 h 3034422"/>
                                                                                          <a:gd name="connsiteX96" fmla="*/ 824216 w 1359639"/>
                                                                                          <a:gd name="connsiteY96" fmla="*/ 2611062 h 3034422"/>
                                                                                          <a:gd name="connsiteX97" fmla="*/ 832565 w 1359639"/>
                                                                                          <a:gd name="connsiteY97" fmla="*/ 2592202 h 3034422"/>
                                                                                          <a:gd name="connsiteX98" fmla="*/ 837729 w 1359639"/>
                                                                                          <a:gd name="connsiteY98" fmla="*/ 2580841 h 3034422"/>
                                                                                          <a:gd name="connsiteX99" fmla="*/ 889879 w 1359639"/>
                                                                                          <a:gd name="connsiteY99" fmla="*/ 2601482 h 3034422"/>
                                                                                          <a:gd name="connsiteX100" fmla="*/ 1017817 w 1359639"/>
                                                                                          <a:gd name="connsiteY100" fmla="*/ 2694564 h 3034422"/>
                                                                                          <a:gd name="connsiteX101" fmla="*/ 1051294 w 1359639"/>
                                                                                          <a:gd name="connsiteY101" fmla="*/ 2714780 h 3034422"/>
                                                                                          <a:gd name="connsiteX102" fmla="*/ 1041684 w 1359639"/>
                                                                                          <a:gd name="connsiteY102" fmla="*/ 2663512 h 3034422"/>
                                                                                          <a:gd name="connsiteX103" fmla="*/ 1023065 w 1359639"/>
                                                                                          <a:gd name="connsiteY103" fmla="*/ 2623952 h 3034422"/>
                                                                                          <a:gd name="connsiteX104" fmla="*/ 1024311 w 1359639"/>
                                                                                          <a:gd name="connsiteY104" fmla="*/ 2610086 h 3034422"/>
                                                                                          <a:gd name="connsiteX105" fmla="*/ 1067093 w 1359639"/>
                                                                                          <a:gd name="connsiteY105" fmla="*/ 2616823 h 3034422"/>
                                                                                          <a:gd name="connsiteX106" fmla="*/ 1164990 w 1359639"/>
                                                                                          <a:gd name="connsiteY106" fmla="*/ 2659153 h 3034422"/>
                                                                                          <a:gd name="connsiteX107" fmla="*/ 1242691 w 1359639"/>
                                                                                          <a:gd name="connsiteY107" fmla="*/ 2712649 h 3034422"/>
                                                                                          <a:gd name="connsiteX108" fmla="*/ 1284224 w 1359639"/>
                                                                                          <a:gd name="connsiteY108" fmla="*/ 2790827 h 3034422"/>
                                                                                          <a:gd name="connsiteX109" fmla="*/ 1355232 w 1359639"/>
                                                                                          <a:gd name="connsiteY109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639"/>
                                                                                          <a:gd name="connsiteY56" fmla="*/ 315402 h 3034422"/>
                                                                                          <a:gd name="connsiteX57" fmla="*/ 949272 w 1359639"/>
                                                                                          <a:gd name="connsiteY57" fmla="*/ 376527 h 3034422"/>
                                                                                          <a:gd name="connsiteX58" fmla="*/ 1034839 w 1359639"/>
                                                                                          <a:gd name="connsiteY58" fmla="*/ 500671 h 3034422"/>
                                                                                          <a:gd name="connsiteX59" fmla="*/ 1137559 w 1359639"/>
                                                                                          <a:gd name="connsiteY59" fmla="*/ 636941 h 3034422"/>
                                                                                          <a:gd name="connsiteX60" fmla="*/ 1213234 w 1359639"/>
                                                                                          <a:gd name="connsiteY60" fmla="*/ 683154 h 3034422"/>
                                                                                          <a:gd name="connsiteX61" fmla="*/ 1223269 w 1359639"/>
                                                                                          <a:gd name="connsiteY61" fmla="*/ 759433 h 3034422"/>
                                                                                          <a:gd name="connsiteX62" fmla="*/ 1213565 w 1359639"/>
                                                                                          <a:gd name="connsiteY62" fmla="*/ 941202 h 3034422"/>
                                                                                          <a:gd name="connsiteX63" fmla="*/ 1190807 w 1359639"/>
                                                                                          <a:gd name="connsiteY63" fmla="*/ 1072172 h 3034422"/>
                                                                                          <a:gd name="connsiteX64" fmla="*/ 1103474 w 1359639"/>
                                                                                          <a:gd name="connsiteY64" fmla="*/ 1095190 h 3034422"/>
                                                                                          <a:gd name="connsiteX65" fmla="*/ 897564 w 1359639"/>
                                                                                          <a:gd name="connsiteY65" fmla="*/ 1111858 h 3034422"/>
                                                                                          <a:gd name="connsiteX66" fmla="*/ 789613 w 1359639"/>
                                                                                          <a:gd name="connsiteY66" fmla="*/ 1116621 h 3034422"/>
                                                                                          <a:gd name="connsiteX67" fmla="*/ 732463 w 1359639"/>
                                                                                          <a:gd name="connsiteY67" fmla="*/ 1128526 h 3034422"/>
                                                                                          <a:gd name="connsiteX68" fmla="*/ 717338 w 1359639"/>
                                                                                          <a:gd name="connsiteY68" fmla="*/ 1188852 h 3034422"/>
                                                                                          <a:gd name="connsiteX69" fmla="*/ 710061 w 1359639"/>
                                                                                          <a:gd name="connsiteY69" fmla="*/ 1252352 h 3034422"/>
                                                                                          <a:gd name="connsiteX70" fmla="*/ 717339 w 1359639"/>
                                                                                          <a:gd name="connsiteY70" fmla="*/ 1323789 h 3034422"/>
                                                                                          <a:gd name="connsiteX71" fmla="*/ 743665 w 1359639"/>
                                                                                          <a:gd name="connsiteY71" fmla="*/ 1385702 h 3034422"/>
                                                                                          <a:gd name="connsiteX72" fmla="*/ 756365 w 1359639"/>
                                                                                          <a:gd name="connsiteY72" fmla="*/ 1411102 h 3034422"/>
                                                                                          <a:gd name="connsiteX73" fmla="*/ 767211 w 1359639"/>
                                                                                          <a:gd name="connsiteY73" fmla="*/ 1430152 h 3034422"/>
                                                                                          <a:gd name="connsiteX74" fmla="*/ 770778 w 1359639"/>
                                                                                          <a:gd name="connsiteY74" fmla="*/ 1444439 h 3034422"/>
                                                                                          <a:gd name="connsiteX75" fmla="*/ 759005 w 1359639"/>
                                                                                          <a:gd name="connsiteY75" fmla="*/ 1446027 h 3034422"/>
                                                                                          <a:gd name="connsiteX76" fmla="*/ 759361 w 1359639"/>
                                                                                          <a:gd name="connsiteY76" fmla="*/ 1455552 h 3034422"/>
                                                                                          <a:gd name="connsiteX77" fmla="*/ 769065 w 1359639"/>
                                                                                          <a:gd name="connsiteY77" fmla="*/ 1480952 h 3034422"/>
                                                                                          <a:gd name="connsiteX78" fmla="*/ 769065 w 1359639"/>
                                                                                          <a:gd name="connsiteY78" fmla="*/ 1480952 h 3034422"/>
                                                                                          <a:gd name="connsiteX79" fmla="*/ 769065 w 1359639"/>
                                                                                          <a:gd name="connsiteY79" fmla="*/ 1519052 h 3034422"/>
                                                                                          <a:gd name="connsiteX80" fmla="*/ 686515 w 1359639"/>
                                                                                          <a:gd name="connsiteY80" fmla="*/ 1480952 h 3034422"/>
                                                                                          <a:gd name="connsiteX81" fmla="*/ 591265 w 1359639"/>
                                                                                          <a:gd name="connsiteY81" fmla="*/ 1531752 h 3034422"/>
                                                                                          <a:gd name="connsiteX82" fmla="*/ 483315 w 1359639"/>
                                                                                          <a:gd name="connsiteY82" fmla="*/ 1690502 h 3034422"/>
                                                                                          <a:gd name="connsiteX83" fmla="*/ 476965 w 1359639"/>
                                                                                          <a:gd name="connsiteY83" fmla="*/ 1804802 h 3034422"/>
                                                                                          <a:gd name="connsiteX84" fmla="*/ 502365 w 1359639"/>
                                                                                          <a:gd name="connsiteY84" fmla="*/ 1925452 h 3034422"/>
                                                                                          <a:gd name="connsiteX85" fmla="*/ 502365 w 1359639"/>
                                                                                          <a:gd name="connsiteY85" fmla="*/ 2065152 h 3034422"/>
                                                                                          <a:gd name="connsiteX86" fmla="*/ 502365 w 1359639"/>
                                                                                          <a:gd name="connsiteY86" fmla="*/ 2242952 h 3034422"/>
                                                                                          <a:gd name="connsiteX87" fmla="*/ 502365 w 1359639"/>
                                                                                          <a:gd name="connsiteY87" fmla="*/ 2401702 h 3034422"/>
                                                                                          <a:gd name="connsiteX88" fmla="*/ 502365 w 1359639"/>
                                                                                          <a:gd name="connsiteY88" fmla="*/ 2535052 h 3034422"/>
                                                                                          <a:gd name="connsiteX89" fmla="*/ 515065 w 1359639"/>
                                                                                          <a:gd name="connsiteY89" fmla="*/ 2623952 h 3034422"/>
                                                                                          <a:gd name="connsiteX90" fmla="*/ 584915 w 1359639"/>
                                                                                          <a:gd name="connsiteY90" fmla="*/ 2636652 h 3034422"/>
                                                                                          <a:gd name="connsiteX91" fmla="*/ 661115 w 1359639"/>
                                                                                          <a:gd name="connsiteY91" fmla="*/ 2611252 h 3034422"/>
                                                                                          <a:gd name="connsiteX92" fmla="*/ 699215 w 1359639"/>
                                                                                          <a:gd name="connsiteY92" fmla="*/ 2560452 h 3034422"/>
                                                                                          <a:gd name="connsiteX93" fmla="*/ 712153 w 1359639"/>
                                                                                          <a:gd name="connsiteY93" fmla="*/ 2547752 h 3034422"/>
                                                                                          <a:gd name="connsiteX94" fmla="*/ 765267 w 1359639"/>
                                                                                          <a:gd name="connsiteY94" fmla="*/ 2577651 h 3034422"/>
                                                                                          <a:gd name="connsiteX95" fmla="*/ 817242 w 1359639"/>
                                                                                          <a:gd name="connsiteY95" fmla="*/ 2604699 h 3034422"/>
                                                                                          <a:gd name="connsiteX96" fmla="*/ 824216 w 1359639"/>
                                                                                          <a:gd name="connsiteY96" fmla="*/ 2611062 h 3034422"/>
                                                                                          <a:gd name="connsiteX97" fmla="*/ 832565 w 1359639"/>
                                                                                          <a:gd name="connsiteY97" fmla="*/ 2592202 h 3034422"/>
                                                                                          <a:gd name="connsiteX98" fmla="*/ 837729 w 1359639"/>
                                                                                          <a:gd name="connsiteY98" fmla="*/ 2580841 h 3034422"/>
                                                                                          <a:gd name="connsiteX99" fmla="*/ 889879 w 1359639"/>
                                                                                          <a:gd name="connsiteY99" fmla="*/ 2601482 h 3034422"/>
                                                                                          <a:gd name="connsiteX100" fmla="*/ 1017817 w 1359639"/>
                                                                                          <a:gd name="connsiteY100" fmla="*/ 2694564 h 3034422"/>
                                                                                          <a:gd name="connsiteX101" fmla="*/ 1051294 w 1359639"/>
                                                                                          <a:gd name="connsiteY101" fmla="*/ 2714780 h 3034422"/>
                                                                                          <a:gd name="connsiteX102" fmla="*/ 1041684 w 1359639"/>
                                                                                          <a:gd name="connsiteY102" fmla="*/ 2663512 h 3034422"/>
                                                                                          <a:gd name="connsiteX103" fmla="*/ 1023065 w 1359639"/>
                                                                                          <a:gd name="connsiteY103" fmla="*/ 2623952 h 3034422"/>
                                                                                          <a:gd name="connsiteX104" fmla="*/ 1024311 w 1359639"/>
                                                                                          <a:gd name="connsiteY104" fmla="*/ 2610086 h 3034422"/>
                                                                                          <a:gd name="connsiteX105" fmla="*/ 1067093 w 1359639"/>
                                                                                          <a:gd name="connsiteY105" fmla="*/ 2616823 h 3034422"/>
                                                                                          <a:gd name="connsiteX106" fmla="*/ 1164990 w 1359639"/>
                                                                                          <a:gd name="connsiteY106" fmla="*/ 2659153 h 3034422"/>
                                                                                          <a:gd name="connsiteX107" fmla="*/ 1242691 w 1359639"/>
                                                                                          <a:gd name="connsiteY107" fmla="*/ 2712649 h 3034422"/>
                                                                                          <a:gd name="connsiteX108" fmla="*/ 1284224 w 1359639"/>
                                                                                          <a:gd name="connsiteY108" fmla="*/ 2790827 h 3034422"/>
                                                                                          <a:gd name="connsiteX109" fmla="*/ 1355232 w 1359639"/>
                                                                                          <a:gd name="connsiteY109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639"/>
                                                                                          <a:gd name="connsiteY56" fmla="*/ 315402 h 3034422"/>
                                                                                          <a:gd name="connsiteX57" fmla="*/ 949272 w 1359639"/>
                                                                                          <a:gd name="connsiteY57" fmla="*/ 376527 h 3034422"/>
                                                                                          <a:gd name="connsiteX58" fmla="*/ 1034839 w 1359639"/>
                                                                                          <a:gd name="connsiteY58" fmla="*/ 500671 h 3034422"/>
                                                                                          <a:gd name="connsiteX59" fmla="*/ 1145322 w 1359639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639"/>
                                                                                          <a:gd name="connsiteY60" fmla="*/ 683154 h 3034422"/>
                                                                                          <a:gd name="connsiteX61" fmla="*/ 1223269 w 1359639"/>
                                                                                          <a:gd name="connsiteY61" fmla="*/ 759433 h 3034422"/>
                                                                                          <a:gd name="connsiteX62" fmla="*/ 1213565 w 1359639"/>
                                                                                          <a:gd name="connsiteY62" fmla="*/ 941202 h 3034422"/>
                                                                                          <a:gd name="connsiteX63" fmla="*/ 1190807 w 1359639"/>
                                                                                          <a:gd name="connsiteY63" fmla="*/ 1072172 h 3034422"/>
                                                                                          <a:gd name="connsiteX64" fmla="*/ 1103474 w 1359639"/>
                                                                                          <a:gd name="connsiteY64" fmla="*/ 1095190 h 3034422"/>
                                                                                          <a:gd name="connsiteX65" fmla="*/ 897564 w 1359639"/>
                                                                                          <a:gd name="connsiteY65" fmla="*/ 1111858 h 3034422"/>
                                                                                          <a:gd name="connsiteX66" fmla="*/ 789613 w 1359639"/>
                                                                                          <a:gd name="connsiteY66" fmla="*/ 1116621 h 3034422"/>
                                                                                          <a:gd name="connsiteX67" fmla="*/ 732463 w 1359639"/>
                                                                                          <a:gd name="connsiteY67" fmla="*/ 1128526 h 3034422"/>
                                                                                          <a:gd name="connsiteX68" fmla="*/ 717338 w 1359639"/>
                                                                                          <a:gd name="connsiteY68" fmla="*/ 1188852 h 3034422"/>
                                                                                          <a:gd name="connsiteX69" fmla="*/ 710061 w 1359639"/>
                                                                                          <a:gd name="connsiteY69" fmla="*/ 1252352 h 3034422"/>
                                                                                          <a:gd name="connsiteX70" fmla="*/ 717339 w 1359639"/>
                                                                                          <a:gd name="connsiteY70" fmla="*/ 1323789 h 3034422"/>
                                                                                          <a:gd name="connsiteX71" fmla="*/ 743665 w 1359639"/>
                                                                                          <a:gd name="connsiteY71" fmla="*/ 1385702 h 3034422"/>
                                                                                          <a:gd name="connsiteX72" fmla="*/ 756365 w 1359639"/>
                                                                                          <a:gd name="connsiteY72" fmla="*/ 1411102 h 3034422"/>
                                                                                          <a:gd name="connsiteX73" fmla="*/ 767211 w 1359639"/>
                                                                                          <a:gd name="connsiteY73" fmla="*/ 1430152 h 3034422"/>
                                                                                          <a:gd name="connsiteX74" fmla="*/ 770778 w 1359639"/>
                                                                                          <a:gd name="connsiteY74" fmla="*/ 1444439 h 3034422"/>
                                                                                          <a:gd name="connsiteX75" fmla="*/ 759005 w 1359639"/>
                                                                                          <a:gd name="connsiteY75" fmla="*/ 1446027 h 3034422"/>
                                                                                          <a:gd name="connsiteX76" fmla="*/ 759361 w 1359639"/>
                                                                                          <a:gd name="connsiteY76" fmla="*/ 1455552 h 3034422"/>
                                                                                          <a:gd name="connsiteX77" fmla="*/ 769065 w 1359639"/>
                                                                                          <a:gd name="connsiteY77" fmla="*/ 1480952 h 3034422"/>
                                                                                          <a:gd name="connsiteX78" fmla="*/ 769065 w 1359639"/>
                                                                                          <a:gd name="connsiteY78" fmla="*/ 1480952 h 3034422"/>
                                                                                          <a:gd name="connsiteX79" fmla="*/ 769065 w 1359639"/>
                                                                                          <a:gd name="connsiteY79" fmla="*/ 1519052 h 3034422"/>
                                                                                          <a:gd name="connsiteX80" fmla="*/ 686515 w 1359639"/>
                                                                                          <a:gd name="connsiteY80" fmla="*/ 1480952 h 3034422"/>
                                                                                          <a:gd name="connsiteX81" fmla="*/ 591265 w 1359639"/>
                                                                                          <a:gd name="connsiteY81" fmla="*/ 1531752 h 3034422"/>
                                                                                          <a:gd name="connsiteX82" fmla="*/ 483315 w 1359639"/>
                                                                                          <a:gd name="connsiteY82" fmla="*/ 1690502 h 3034422"/>
                                                                                          <a:gd name="connsiteX83" fmla="*/ 476965 w 1359639"/>
                                                                                          <a:gd name="connsiteY83" fmla="*/ 1804802 h 3034422"/>
                                                                                          <a:gd name="connsiteX84" fmla="*/ 502365 w 1359639"/>
                                                                                          <a:gd name="connsiteY84" fmla="*/ 1925452 h 3034422"/>
                                                                                          <a:gd name="connsiteX85" fmla="*/ 502365 w 1359639"/>
                                                                                          <a:gd name="connsiteY85" fmla="*/ 2065152 h 3034422"/>
                                                                                          <a:gd name="connsiteX86" fmla="*/ 502365 w 1359639"/>
                                                                                          <a:gd name="connsiteY86" fmla="*/ 2242952 h 3034422"/>
                                                                                          <a:gd name="connsiteX87" fmla="*/ 502365 w 1359639"/>
                                                                                          <a:gd name="connsiteY87" fmla="*/ 2401702 h 3034422"/>
                                                                                          <a:gd name="connsiteX88" fmla="*/ 502365 w 1359639"/>
                                                                                          <a:gd name="connsiteY88" fmla="*/ 2535052 h 3034422"/>
                                                                                          <a:gd name="connsiteX89" fmla="*/ 515065 w 1359639"/>
                                                                                          <a:gd name="connsiteY89" fmla="*/ 2623952 h 3034422"/>
                                                                                          <a:gd name="connsiteX90" fmla="*/ 584915 w 1359639"/>
                                                                                          <a:gd name="connsiteY90" fmla="*/ 2636652 h 3034422"/>
                                                                                          <a:gd name="connsiteX91" fmla="*/ 661115 w 1359639"/>
                                                                                          <a:gd name="connsiteY91" fmla="*/ 2611252 h 3034422"/>
                                                                                          <a:gd name="connsiteX92" fmla="*/ 699215 w 1359639"/>
                                                                                          <a:gd name="connsiteY92" fmla="*/ 2560452 h 3034422"/>
                                                                                          <a:gd name="connsiteX93" fmla="*/ 712153 w 1359639"/>
                                                                                          <a:gd name="connsiteY93" fmla="*/ 2547752 h 3034422"/>
                                                                                          <a:gd name="connsiteX94" fmla="*/ 765267 w 1359639"/>
                                                                                          <a:gd name="connsiteY94" fmla="*/ 2577651 h 3034422"/>
                                                                                          <a:gd name="connsiteX95" fmla="*/ 817242 w 1359639"/>
                                                                                          <a:gd name="connsiteY95" fmla="*/ 2604699 h 3034422"/>
                                                                                          <a:gd name="connsiteX96" fmla="*/ 824216 w 1359639"/>
                                                                                          <a:gd name="connsiteY96" fmla="*/ 2611062 h 3034422"/>
                                                                                          <a:gd name="connsiteX97" fmla="*/ 832565 w 1359639"/>
                                                                                          <a:gd name="connsiteY97" fmla="*/ 2592202 h 3034422"/>
                                                                                          <a:gd name="connsiteX98" fmla="*/ 837729 w 1359639"/>
                                                                                          <a:gd name="connsiteY98" fmla="*/ 2580841 h 3034422"/>
                                                                                          <a:gd name="connsiteX99" fmla="*/ 889879 w 1359639"/>
                                                                                          <a:gd name="connsiteY99" fmla="*/ 2601482 h 3034422"/>
                                                                                          <a:gd name="connsiteX100" fmla="*/ 1017817 w 1359639"/>
                                                                                          <a:gd name="connsiteY100" fmla="*/ 2694564 h 3034422"/>
                                                                                          <a:gd name="connsiteX101" fmla="*/ 1051294 w 1359639"/>
                                                                                          <a:gd name="connsiteY101" fmla="*/ 2714780 h 3034422"/>
                                                                                          <a:gd name="connsiteX102" fmla="*/ 1041684 w 1359639"/>
                                                                                          <a:gd name="connsiteY102" fmla="*/ 2663512 h 3034422"/>
                                                                                          <a:gd name="connsiteX103" fmla="*/ 1023065 w 1359639"/>
                                                                                          <a:gd name="connsiteY103" fmla="*/ 2623952 h 3034422"/>
                                                                                          <a:gd name="connsiteX104" fmla="*/ 1024311 w 1359639"/>
                                                                                          <a:gd name="connsiteY104" fmla="*/ 2610086 h 3034422"/>
                                                                                          <a:gd name="connsiteX105" fmla="*/ 1067093 w 1359639"/>
                                                                                          <a:gd name="connsiteY105" fmla="*/ 2616823 h 3034422"/>
                                                                                          <a:gd name="connsiteX106" fmla="*/ 1164990 w 1359639"/>
                                                                                          <a:gd name="connsiteY106" fmla="*/ 2659153 h 3034422"/>
                                                                                          <a:gd name="connsiteX107" fmla="*/ 1242691 w 1359639"/>
                                                                                          <a:gd name="connsiteY107" fmla="*/ 2712649 h 3034422"/>
                                                                                          <a:gd name="connsiteX108" fmla="*/ 1284224 w 1359639"/>
                                                                                          <a:gd name="connsiteY108" fmla="*/ 2790827 h 3034422"/>
                                                                                          <a:gd name="connsiteX109" fmla="*/ 1355232 w 1359639"/>
                                                                                          <a:gd name="connsiteY109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639"/>
                                                                                          <a:gd name="connsiteY56" fmla="*/ 315402 h 3034422"/>
                                                                                          <a:gd name="connsiteX57" fmla="*/ 949272 w 1359639"/>
                                                                                          <a:gd name="connsiteY57" fmla="*/ 376527 h 3034422"/>
                                                                                          <a:gd name="connsiteX58" fmla="*/ 1038720 w 1359639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639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639"/>
                                                                                          <a:gd name="connsiteY60" fmla="*/ 683154 h 3034422"/>
                                                                                          <a:gd name="connsiteX61" fmla="*/ 1223269 w 1359639"/>
                                                                                          <a:gd name="connsiteY61" fmla="*/ 759433 h 3034422"/>
                                                                                          <a:gd name="connsiteX62" fmla="*/ 1213565 w 1359639"/>
                                                                                          <a:gd name="connsiteY62" fmla="*/ 941202 h 3034422"/>
                                                                                          <a:gd name="connsiteX63" fmla="*/ 1190807 w 1359639"/>
                                                                                          <a:gd name="connsiteY63" fmla="*/ 1072172 h 3034422"/>
                                                                                          <a:gd name="connsiteX64" fmla="*/ 1103474 w 1359639"/>
                                                                                          <a:gd name="connsiteY64" fmla="*/ 1095190 h 3034422"/>
                                                                                          <a:gd name="connsiteX65" fmla="*/ 897564 w 1359639"/>
                                                                                          <a:gd name="connsiteY65" fmla="*/ 1111858 h 3034422"/>
                                                                                          <a:gd name="connsiteX66" fmla="*/ 789613 w 1359639"/>
                                                                                          <a:gd name="connsiteY66" fmla="*/ 1116621 h 3034422"/>
                                                                                          <a:gd name="connsiteX67" fmla="*/ 732463 w 1359639"/>
                                                                                          <a:gd name="connsiteY67" fmla="*/ 1128526 h 3034422"/>
                                                                                          <a:gd name="connsiteX68" fmla="*/ 717338 w 1359639"/>
                                                                                          <a:gd name="connsiteY68" fmla="*/ 1188852 h 3034422"/>
                                                                                          <a:gd name="connsiteX69" fmla="*/ 710061 w 1359639"/>
                                                                                          <a:gd name="connsiteY69" fmla="*/ 1252352 h 3034422"/>
                                                                                          <a:gd name="connsiteX70" fmla="*/ 717339 w 1359639"/>
                                                                                          <a:gd name="connsiteY70" fmla="*/ 1323789 h 3034422"/>
                                                                                          <a:gd name="connsiteX71" fmla="*/ 743665 w 1359639"/>
                                                                                          <a:gd name="connsiteY71" fmla="*/ 1385702 h 3034422"/>
                                                                                          <a:gd name="connsiteX72" fmla="*/ 756365 w 1359639"/>
                                                                                          <a:gd name="connsiteY72" fmla="*/ 1411102 h 3034422"/>
                                                                                          <a:gd name="connsiteX73" fmla="*/ 767211 w 1359639"/>
                                                                                          <a:gd name="connsiteY73" fmla="*/ 1430152 h 3034422"/>
                                                                                          <a:gd name="connsiteX74" fmla="*/ 770778 w 1359639"/>
                                                                                          <a:gd name="connsiteY74" fmla="*/ 1444439 h 3034422"/>
                                                                                          <a:gd name="connsiteX75" fmla="*/ 759005 w 1359639"/>
                                                                                          <a:gd name="connsiteY75" fmla="*/ 1446027 h 3034422"/>
                                                                                          <a:gd name="connsiteX76" fmla="*/ 759361 w 1359639"/>
                                                                                          <a:gd name="connsiteY76" fmla="*/ 1455552 h 3034422"/>
                                                                                          <a:gd name="connsiteX77" fmla="*/ 769065 w 1359639"/>
                                                                                          <a:gd name="connsiteY77" fmla="*/ 1480952 h 3034422"/>
                                                                                          <a:gd name="connsiteX78" fmla="*/ 769065 w 1359639"/>
                                                                                          <a:gd name="connsiteY78" fmla="*/ 1480952 h 3034422"/>
                                                                                          <a:gd name="connsiteX79" fmla="*/ 769065 w 1359639"/>
                                                                                          <a:gd name="connsiteY79" fmla="*/ 1519052 h 3034422"/>
                                                                                          <a:gd name="connsiteX80" fmla="*/ 686515 w 1359639"/>
                                                                                          <a:gd name="connsiteY80" fmla="*/ 1480952 h 3034422"/>
                                                                                          <a:gd name="connsiteX81" fmla="*/ 591265 w 1359639"/>
                                                                                          <a:gd name="connsiteY81" fmla="*/ 1531752 h 3034422"/>
                                                                                          <a:gd name="connsiteX82" fmla="*/ 483315 w 1359639"/>
                                                                                          <a:gd name="connsiteY82" fmla="*/ 1690502 h 3034422"/>
                                                                                          <a:gd name="connsiteX83" fmla="*/ 476965 w 1359639"/>
                                                                                          <a:gd name="connsiteY83" fmla="*/ 1804802 h 3034422"/>
                                                                                          <a:gd name="connsiteX84" fmla="*/ 502365 w 1359639"/>
                                                                                          <a:gd name="connsiteY84" fmla="*/ 1925452 h 3034422"/>
                                                                                          <a:gd name="connsiteX85" fmla="*/ 502365 w 1359639"/>
                                                                                          <a:gd name="connsiteY85" fmla="*/ 2065152 h 3034422"/>
                                                                                          <a:gd name="connsiteX86" fmla="*/ 502365 w 1359639"/>
                                                                                          <a:gd name="connsiteY86" fmla="*/ 2242952 h 3034422"/>
                                                                                          <a:gd name="connsiteX87" fmla="*/ 502365 w 1359639"/>
                                                                                          <a:gd name="connsiteY87" fmla="*/ 2401702 h 3034422"/>
                                                                                          <a:gd name="connsiteX88" fmla="*/ 502365 w 1359639"/>
                                                                                          <a:gd name="connsiteY88" fmla="*/ 2535052 h 3034422"/>
                                                                                          <a:gd name="connsiteX89" fmla="*/ 515065 w 1359639"/>
                                                                                          <a:gd name="connsiteY89" fmla="*/ 2623952 h 3034422"/>
                                                                                          <a:gd name="connsiteX90" fmla="*/ 584915 w 1359639"/>
                                                                                          <a:gd name="connsiteY90" fmla="*/ 2636652 h 3034422"/>
                                                                                          <a:gd name="connsiteX91" fmla="*/ 661115 w 1359639"/>
                                                                                          <a:gd name="connsiteY91" fmla="*/ 2611252 h 3034422"/>
                                                                                          <a:gd name="connsiteX92" fmla="*/ 699215 w 1359639"/>
                                                                                          <a:gd name="connsiteY92" fmla="*/ 2560452 h 3034422"/>
                                                                                          <a:gd name="connsiteX93" fmla="*/ 712153 w 1359639"/>
                                                                                          <a:gd name="connsiteY93" fmla="*/ 2547752 h 3034422"/>
                                                                                          <a:gd name="connsiteX94" fmla="*/ 765267 w 1359639"/>
                                                                                          <a:gd name="connsiteY94" fmla="*/ 2577651 h 3034422"/>
                                                                                          <a:gd name="connsiteX95" fmla="*/ 817242 w 1359639"/>
                                                                                          <a:gd name="connsiteY95" fmla="*/ 2604699 h 3034422"/>
                                                                                          <a:gd name="connsiteX96" fmla="*/ 824216 w 1359639"/>
                                                                                          <a:gd name="connsiteY96" fmla="*/ 2611062 h 3034422"/>
                                                                                          <a:gd name="connsiteX97" fmla="*/ 832565 w 1359639"/>
                                                                                          <a:gd name="connsiteY97" fmla="*/ 2592202 h 3034422"/>
                                                                                          <a:gd name="connsiteX98" fmla="*/ 837729 w 1359639"/>
                                                                                          <a:gd name="connsiteY98" fmla="*/ 2580841 h 3034422"/>
                                                                                          <a:gd name="connsiteX99" fmla="*/ 889879 w 1359639"/>
                                                                                          <a:gd name="connsiteY99" fmla="*/ 2601482 h 3034422"/>
                                                                                          <a:gd name="connsiteX100" fmla="*/ 1017817 w 1359639"/>
                                                                                          <a:gd name="connsiteY100" fmla="*/ 2694564 h 3034422"/>
                                                                                          <a:gd name="connsiteX101" fmla="*/ 1051294 w 1359639"/>
                                                                                          <a:gd name="connsiteY101" fmla="*/ 2714780 h 3034422"/>
                                                                                          <a:gd name="connsiteX102" fmla="*/ 1041684 w 1359639"/>
                                                                                          <a:gd name="connsiteY102" fmla="*/ 2663512 h 3034422"/>
                                                                                          <a:gd name="connsiteX103" fmla="*/ 1023065 w 1359639"/>
                                                                                          <a:gd name="connsiteY103" fmla="*/ 2623952 h 3034422"/>
                                                                                          <a:gd name="connsiteX104" fmla="*/ 1024311 w 1359639"/>
                                                                                          <a:gd name="connsiteY104" fmla="*/ 2610086 h 3034422"/>
                                                                                          <a:gd name="connsiteX105" fmla="*/ 1067093 w 1359639"/>
                                                                                          <a:gd name="connsiteY105" fmla="*/ 2616823 h 3034422"/>
                                                                                          <a:gd name="connsiteX106" fmla="*/ 1164990 w 1359639"/>
                                                                                          <a:gd name="connsiteY106" fmla="*/ 2659153 h 3034422"/>
                                                                                          <a:gd name="connsiteX107" fmla="*/ 1242691 w 1359639"/>
                                                                                          <a:gd name="connsiteY107" fmla="*/ 2712649 h 3034422"/>
                                                                                          <a:gd name="connsiteX108" fmla="*/ 1284224 w 1359639"/>
                                                                                          <a:gd name="connsiteY108" fmla="*/ 2790827 h 3034422"/>
                                                                                          <a:gd name="connsiteX109" fmla="*/ 1355232 w 1359639"/>
                                                                                          <a:gd name="connsiteY109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639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639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639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639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639"/>
                                                                                          <a:gd name="connsiteY60" fmla="*/ 683154 h 3034422"/>
                                                                                          <a:gd name="connsiteX61" fmla="*/ 1223269 w 1359639"/>
                                                                                          <a:gd name="connsiteY61" fmla="*/ 759433 h 3034422"/>
                                                                                          <a:gd name="connsiteX62" fmla="*/ 1213565 w 1359639"/>
                                                                                          <a:gd name="connsiteY62" fmla="*/ 941202 h 3034422"/>
                                                                                          <a:gd name="connsiteX63" fmla="*/ 1190807 w 1359639"/>
                                                                                          <a:gd name="connsiteY63" fmla="*/ 1072172 h 3034422"/>
                                                                                          <a:gd name="connsiteX64" fmla="*/ 1103474 w 1359639"/>
                                                                                          <a:gd name="connsiteY64" fmla="*/ 1095190 h 3034422"/>
                                                                                          <a:gd name="connsiteX65" fmla="*/ 897564 w 1359639"/>
                                                                                          <a:gd name="connsiteY65" fmla="*/ 1111858 h 3034422"/>
                                                                                          <a:gd name="connsiteX66" fmla="*/ 789613 w 1359639"/>
                                                                                          <a:gd name="connsiteY66" fmla="*/ 1116621 h 3034422"/>
                                                                                          <a:gd name="connsiteX67" fmla="*/ 732463 w 1359639"/>
                                                                                          <a:gd name="connsiteY67" fmla="*/ 1128526 h 3034422"/>
                                                                                          <a:gd name="connsiteX68" fmla="*/ 717338 w 1359639"/>
                                                                                          <a:gd name="connsiteY68" fmla="*/ 1188852 h 3034422"/>
                                                                                          <a:gd name="connsiteX69" fmla="*/ 710061 w 1359639"/>
                                                                                          <a:gd name="connsiteY69" fmla="*/ 1252352 h 3034422"/>
                                                                                          <a:gd name="connsiteX70" fmla="*/ 717339 w 1359639"/>
                                                                                          <a:gd name="connsiteY70" fmla="*/ 1323789 h 3034422"/>
                                                                                          <a:gd name="connsiteX71" fmla="*/ 743665 w 1359639"/>
                                                                                          <a:gd name="connsiteY71" fmla="*/ 1385702 h 3034422"/>
                                                                                          <a:gd name="connsiteX72" fmla="*/ 756365 w 1359639"/>
                                                                                          <a:gd name="connsiteY72" fmla="*/ 1411102 h 3034422"/>
                                                                                          <a:gd name="connsiteX73" fmla="*/ 767211 w 1359639"/>
                                                                                          <a:gd name="connsiteY73" fmla="*/ 1430152 h 3034422"/>
                                                                                          <a:gd name="connsiteX74" fmla="*/ 770778 w 1359639"/>
                                                                                          <a:gd name="connsiteY74" fmla="*/ 1444439 h 3034422"/>
                                                                                          <a:gd name="connsiteX75" fmla="*/ 759005 w 1359639"/>
                                                                                          <a:gd name="connsiteY75" fmla="*/ 1446027 h 3034422"/>
                                                                                          <a:gd name="connsiteX76" fmla="*/ 759361 w 1359639"/>
                                                                                          <a:gd name="connsiteY76" fmla="*/ 1455552 h 3034422"/>
                                                                                          <a:gd name="connsiteX77" fmla="*/ 769065 w 1359639"/>
                                                                                          <a:gd name="connsiteY77" fmla="*/ 1480952 h 3034422"/>
                                                                                          <a:gd name="connsiteX78" fmla="*/ 769065 w 1359639"/>
                                                                                          <a:gd name="connsiteY78" fmla="*/ 1480952 h 3034422"/>
                                                                                          <a:gd name="connsiteX79" fmla="*/ 769065 w 1359639"/>
                                                                                          <a:gd name="connsiteY79" fmla="*/ 1519052 h 3034422"/>
                                                                                          <a:gd name="connsiteX80" fmla="*/ 686515 w 1359639"/>
                                                                                          <a:gd name="connsiteY80" fmla="*/ 1480952 h 3034422"/>
                                                                                          <a:gd name="connsiteX81" fmla="*/ 591265 w 1359639"/>
                                                                                          <a:gd name="connsiteY81" fmla="*/ 1531752 h 3034422"/>
                                                                                          <a:gd name="connsiteX82" fmla="*/ 483315 w 1359639"/>
                                                                                          <a:gd name="connsiteY82" fmla="*/ 1690502 h 3034422"/>
                                                                                          <a:gd name="connsiteX83" fmla="*/ 476965 w 1359639"/>
                                                                                          <a:gd name="connsiteY83" fmla="*/ 1804802 h 3034422"/>
                                                                                          <a:gd name="connsiteX84" fmla="*/ 502365 w 1359639"/>
                                                                                          <a:gd name="connsiteY84" fmla="*/ 1925452 h 3034422"/>
                                                                                          <a:gd name="connsiteX85" fmla="*/ 502365 w 1359639"/>
                                                                                          <a:gd name="connsiteY85" fmla="*/ 2065152 h 3034422"/>
                                                                                          <a:gd name="connsiteX86" fmla="*/ 502365 w 1359639"/>
                                                                                          <a:gd name="connsiteY86" fmla="*/ 2242952 h 3034422"/>
                                                                                          <a:gd name="connsiteX87" fmla="*/ 502365 w 1359639"/>
                                                                                          <a:gd name="connsiteY87" fmla="*/ 2401702 h 3034422"/>
                                                                                          <a:gd name="connsiteX88" fmla="*/ 502365 w 1359639"/>
                                                                                          <a:gd name="connsiteY88" fmla="*/ 2535052 h 3034422"/>
                                                                                          <a:gd name="connsiteX89" fmla="*/ 515065 w 1359639"/>
                                                                                          <a:gd name="connsiteY89" fmla="*/ 2623952 h 3034422"/>
                                                                                          <a:gd name="connsiteX90" fmla="*/ 584915 w 1359639"/>
                                                                                          <a:gd name="connsiteY90" fmla="*/ 2636652 h 3034422"/>
                                                                                          <a:gd name="connsiteX91" fmla="*/ 661115 w 1359639"/>
                                                                                          <a:gd name="connsiteY91" fmla="*/ 2611252 h 3034422"/>
                                                                                          <a:gd name="connsiteX92" fmla="*/ 699215 w 1359639"/>
                                                                                          <a:gd name="connsiteY92" fmla="*/ 2560452 h 3034422"/>
                                                                                          <a:gd name="connsiteX93" fmla="*/ 712153 w 1359639"/>
                                                                                          <a:gd name="connsiteY93" fmla="*/ 2547752 h 3034422"/>
                                                                                          <a:gd name="connsiteX94" fmla="*/ 765267 w 1359639"/>
                                                                                          <a:gd name="connsiteY94" fmla="*/ 2577651 h 3034422"/>
                                                                                          <a:gd name="connsiteX95" fmla="*/ 817242 w 1359639"/>
                                                                                          <a:gd name="connsiteY95" fmla="*/ 2604699 h 3034422"/>
                                                                                          <a:gd name="connsiteX96" fmla="*/ 824216 w 1359639"/>
                                                                                          <a:gd name="connsiteY96" fmla="*/ 2611062 h 3034422"/>
                                                                                          <a:gd name="connsiteX97" fmla="*/ 832565 w 1359639"/>
                                                                                          <a:gd name="connsiteY97" fmla="*/ 2592202 h 3034422"/>
                                                                                          <a:gd name="connsiteX98" fmla="*/ 837729 w 1359639"/>
                                                                                          <a:gd name="connsiteY98" fmla="*/ 2580841 h 3034422"/>
                                                                                          <a:gd name="connsiteX99" fmla="*/ 889879 w 1359639"/>
                                                                                          <a:gd name="connsiteY99" fmla="*/ 2601482 h 3034422"/>
                                                                                          <a:gd name="connsiteX100" fmla="*/ 1017817 w 1359639"/>
                                                                                          <a:gd name="connsiteY100" fmla="*/ 2694564 h 3034422"/>
                                                                                          <a:gd name="connsiteX101" fmla="*/ 1051294 w 1359639"/>
                                                                                          <a:gd name="connsiteY101" fmla="*/ 2714780 h 3034422"/>
                                                                                          <a:gd name="connsiteX102" fmla="*/ 1041684 w 1359639"/>
                                                                                          <a:gd name="connsiteY102" fmla="*/ 2663512 h 3034422"/>
                                                                                          <a:gd name="connsiteX103" fmla="*/ 1023065 w 1359639"/>
                                                                                          <a:gd name="connsiteY103" fmla="*/ 2623952 h 3034422"/>
                                                                                          <a:gd name="connsiteX104" fmla="*/ 1024311 w 1359639"/>
                                                                                          <a:gd name="connsiteY104" fmla="*/ 2610086 h 3034422"/>
                                                                                          <a:gd name="connsiteX105" fmla="*/ 1067093 w 1359639"/>
                                                                                          <a:gd name="connsiteY105" fmla="*/ 2616823 h 3034422"/>
                                                                                          <a:gd name="connsiteX106" fmla="*/ 1164990 w 1359639"/>
                                                                                          <a:gd name="connsiteY106" fmla="*/ 2659153 h 3034422"/>
                                                                                          <a:gd name="connsiteX107" fmla="*/ 1242691 w 1359639"/>
                                                                                          <a:gd name="connsiteY107" fmla="*/ 2712649 h 3034422"/>
                                                                                          <a:gd name="connsiteX108" fmla="*/ 1284224 w 1359639"/>
                                                                                          <a:gd name="connsiteY108" fmla="*/ 2790827 h 3034422"/>
                                                                                          <a:gd name="connsiteX109" fmla="*/ 1355232 w 1359639"/>
                                                                                          <a:gd name="connsiteY109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639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639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639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639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639"/>
                                                                                          <a:gd name="connsiteY60" fmla="*/ 683154 h 3034422"/>
                                                                                          <a:gd name="connsiteX61" fmla="*/ 1223269 w 1359639"/>
                                                                                          <a:gd name="connsiteY61" fmla="*/ 759433 h 3034422"/>
                                                                                          <a:gd name="connsiteX62" fmla="*/ 1232972 w 1359639"/>
                                                                                          <a:gd name="connsiteY62" fmla="*/ 945012 h 3034422"/>
                                                                                          <a:gd name="connsiteX63" fmla="*/ 1190807 w 1359639"/>
                                                                                          <a:gd name="connsiteY63" fmla="*/ 1072172 h 3034422"/>
                                                                                          <a:gd name="connsiteX64" fmla="*/ 1103474 w 1359639"/>
                                                                                          <a:gd name="connsiteY64" fmla="*/ 1095190 h 3034422"/>
                                                                                          <a:gd name="connsiteX65" fmla="*/ 897564 w 1359639"/>
                                                                                          <a:gd name="connsiteY65" fmla="*/ 1111858 h 3034422"/>
                                                                                          <a:gd name="connsiteX66" fmla="*/ 789613 w 1359639"/>
                                                                                          <a:gd name="connsiteY66" fmla="*/ 1116621 h 3034422"/>
                                                                                          <a:gd name="connsiteX67" fmla="*/ 732463 w 1359639"/>
                                                                                          <a:gd name="connsiteY67" fmla="*/ 1128526 h 3034422"/>
                                                                                          <a:gd name="connsiteX68" fmla="*/ 717338 w 1359639"/>
                                                                                          <a:gd name="connsiteY68" fmla="*/ 1188852 h 3034422"/>
                                                                                          <a:gd name="connsiteX69" fmla="*/ 710061 w 1359639"/>
                                                                                          <a:gd name="connsiteY69" fmla="*/ 1252352 h 3034422"/>
                                                                                          <a:gd name="connsiteX70" fmla="*/ 717339 w 1359639"/>
                                                                                          <a:gd name="connsiteY70" fmla="*/ 1323789 h 3034422"/>
                                                                                          <a:gd name="connsiteX71" fmla="*/ 743665 w 1359639"/>
                                                                                          <a:gd name="connsiteY71" fmla="*/ 1385702 h 3034422"/>
                                                                                          <a:gd name="connsiteX72" fmla="*/ 756365 w 1359639"/>
                                                                                          <a:gd name="connsiteY72" fmla="*/ 1411102 h 3034422"/>
                                                                                          <a:gd name="connsiteX73" fmla="*/ 767211 w 1359639"/>
                                                                                          <a:gd name="connsiteY73" fmla="*/ 1430152 h 3034422"/>
                                                                                          <a:gd name="connsiteX74" fmla="*/ 770778 w 1359639"/>
                                                                                          <a:gd name="connsiteY74" fmla="*/ 1444439 h 3034422"/>
                                                                                          <a:gd name="connsiteX75" fmla="*/ 759005 w 1359639"/>
                                                                                          <a:gd name="connsiteY75" fmla="*/ 1446027 h 3034422"/>
                                                                                          <a:gd name="connsiteX76" fmla="*/ 759361 w 1359639"/>
                                                                                          <a:gd name="connsiteY76" fmla="*/ 1455552 h 3034422"/>
                                                                                          <a:gd name="connsiteX77" fmla="*/ 769065 w 1359639"/>
                                                                                          <a:gd name="connsiteY77" fmla="*/ 1480952 h 3034422"/>
                                                                                          <a:gd name="connsiteX78" fmla="*/ 769065 w 1359639"/>
                                                                                          <a:gd name="connsiteY78" fmla="*/ 1480952 h 3034422"/>
                                                                                          <a:gd name="connsiteX79" fmla="*/ 769065 w 1359639"/>
                                                                                          <a:gd name="connsiteY79" fmla="*/ 1519052 h 3034422"/>
                                                                                          <a:gd name="connsiteX80" fmla="*/ 686515 w 1359639"/>
                                                                                          <a:gd name="connsiteY80" fmla="*/ 1480952 h 3034422"/>
                                                                                          <a:gd name="connsiteX81" fmla="*/ 591265 w 1359639"/>
                                                                                          <a:gd name="connsiteY81" fmla="*/ 1531752 h 3034422"/>
                                                                                          <a:gd name="connsiteX82" fmla="*/ 483315 w 1359639"/>
                                                                                          <a:gd name="connsiteY82" fmla="*/ 1690502 h 3034422"/>
                                                                                          <a:gd name="connsiteX83" fmla="*/ 476965 w 1359639"/>
                                                                                          <a:gd name="connsiteY83" fmla="*/ 1804802 h 3034422"/>
                                                                                          <a:gd name="connsiteX84" fmla="*/ 502365 w 1359639"/>
                                                                                          <a:gd name="connsiteY84" fmla="*/ 1925452 h 3034422"/>
                                                                                          <a:gd name="connsiteX85" fmla="*/ 502365 w 1359639"/>
                                                                                          <a:gd name="connsiteY85" fmla="*/ 2065152 h 3034422"/>
                                                                                          <a:gd name="connsiteX86" fmla="*/ 502365 w 1359639"/>
                                                                                          <a:gd name="connsiteY86" fmla="*/ 2242952 h 3034422"/>
                                                                                          <a:gd name="connsiteX87" fmla="*/ 502365 w 1359639"/>
                                                                                          <a:gd name="connsiteY87" fmla="*/ 2401702 h 3034422"/>
                                                                                          <a:gd name="connsiteX88" fmla="*/ 502365 w 1359639"/>
                                                                                          <a:gd name="connsiteY88" fmla="*/ 2535052 h 3034422"/>
                                                                                          <a:gd name="connsiteX89" fmla="*/ 515065 w 1359639"/>
                                                                                          <a:gd name="connsiteY89" fmla="*/ 2623952 h 3034422"/>
                                                                                          <a:gd name="connsiteX90" fmla="*/ 584915 w 1359639"/>
                                                                                          <a:gd name="connsiteY90" fmla="*/ 2636652 h 3034422"/>
                                                                                          <a:gd name="connsiteX91" fmla="*/ 661115 w 1359639"/>
                                                                                          <a:gd name="connsiteY91" fmla="*/ 2611252 h 3034422"/>
                                                                                          <a:gd name="connsiteX92" fmla="*/ 699215 w 1359639"/>
                                                                                          <a:gd name="connsiteY92" fmla="*/ 2560452 h 3034422"/>
                                                                                          <a:gd name="connsiteX93" fmla="*/ 712153 w 1359639"/>
                                                                                          <a:gd name="connsiteY93" fmla="*/ 2547752 h 3034422"/>
                                                                                          <a:gd name="connsiteX94" fmla="*/ 765267 w 1359639"/>
                                                                                          <a:gd name="connsiteY94" fmla="*/ 2577651 h 3034422"/>
                                                                                          <a:gd name="connsiteX95" fmla="*/ 817242 w 1359639"/>
                                                                                          <a:gd name="connsiteY95" fmla="*/ 2604699 h 3034422"/>
                                                                                          <a:gd name="connsiteX96" fmla="*/ 824216 w 1359639"/>
                                                                                          <a:gd name="connsiteY96" fmla="*/ 2611062 h 3034422"/>
                                                                                          <a:gd name="connsiteX97" fmla="*/ 832565 w 1359639"/>
                                                                                          <a:gd name="connsiteY97" fmla="*/ 2592202 h 3034422"/>
                                                                                          <a:gd name="connsiteX98" fmla="*/ 837729 w 1359639"/>
                                                                                          <a:gd name="connsiteY98" fmla="*/ 2580841 h 3034422"/>
                                                                                          <a:gd name="connsiteX99" fmla="*/ 889879 w 1359639"/>
                                                                                          <a:gd name="connsiteY99" fmla="*/ 2601482 h 3034422"/>
                                                                                          <a:gd name="connsiteX100" fmla="*/ 1017817 w 1359639"/>
                                                                                          <a:gd name="connsiteY100" fmla="*/ 2694564 h 3034422"/>
                                                                                          <a:gd name="connsiteX101" fmla="*/ 1051294 w 1359639"/>
                                                                                          <a:gd name="connsiteY101" fmla="*/ 2714780 h 3034422"/>
                                                                                          <a:gd name="connsiteX102" fmla="*/ 1041684 w 1359639"/>
                                                                                          <a:gd name="connsiteY102" fmla="*/ 2663512 h 3034422"/>
                                                                                          <a:gd name="connsiteX103" fmla="*/ 1023065 w 1359639"/>
                                                                                          <a:gd name="connsiteY103" fmla="*/ 2623952 h 3034422"/>
                                                                                          <a:gd name="connsiteX104" fmla="*/ 1024311 w 1359639"/>
                                                                                          <a:gd name="connsiteY104" fmla="*/ 2610086 h 3034422"/>
                                                                                          <a:gd name="connsiteX105" fmla="*/ 1067093 w 1359639"/>
                                                                                          <a:gd name="connsiteY105" fmla="*/ 2616823 h 3034422"/>
                                                                                          <a:gd name="connsiteX106" fmla="*/ 1164990 w 1359639"/>
                                                                                          <a:gd name="connsiteY106" fmla="*/ 2659153 h 3034422"/>
                                                                                          <a:gd name="connsiteX107" fmla="*/ 1242691 w 1359639"/>
                                                                                          <a:gd name="connsiteY107" fmla="*/ 2712649 h 3034422"/>
                                                                                          <a:gd name="connsiteX108" fmla="*/ 1284224 w 1359639"/>
                                                                                          <a:gd name="connsiteY108" fmla="*/ 2790827 h 3034422"/>
                                                                                          <a:gd name="connsiteX109" fmla="*/ 1355232 w 1359639"/>
                                                                                          <a:gd name="connsiteY109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639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639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639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639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639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639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639"/>
                                                                                          <a:gd name="connsiteY62" fmla="*/ 945012 h 3034422"/>
                                                                                          <a:gd name="connsiteX63" fmla="*/ 1190807 w 1359639"/>
                                                                                          <a:gd name="connsiteY63" fmla="*/ 1072172 h 3034422"/>
                                                                                          <a:gd name="connsiteX64" fmla="*/ 1103474 w 1359639"/>
                                                                                          <a:gd name="connsiteY64" fmla="*/ 1095190 h 3034422"/>
                                                                                          <a:gd name="connsiteX65" fmla="*/ 897564 w 1359639"/>
                                                                                          <a:gd name="connsiteY65" fmla="*/ 1111858 h 3034422"/>
                                                                                          <a:gd name="connsiteX66" fmla="*/ 789613 w 1359639"/>
                                                                                          <a:gd name="connsiteY66" fmla="*/ 1116621 h 3034422"/>
                                                                                          <a:gd name="connsiteX67" fmla="*/ 732463 w 1359639"/>
                                                                                          <a:gd name="connsiteY67" fmla="*/ 1128526 h 3034422"/>
                                                                                          <a:gd name="connsiteX68" fmla="*/ 717338 w 1359639"/>
                                                                                          <a:gd name="connsiteY68" fmla="*/ 1188852 h 3034422"/>
                                                                                          <a:gd name="connsiteX69" fmla="*/ 710061 w 1359639"/>
                                                                                          <a:gd name="connsiteY69" fmla="*/ 1252352 h 3034422"/>
                                                                                          <a:gd name="connsiteX70" fmla="*/ 717339 w 1359639"/>
                                                                                          <a:gd name="connsiteY70" fmla="*/ 1323789 h 3034422"/>
                                                                                          <a:gd name="connsiteX71" fmla="*/ 743665 w 1359639"/>
                                                                                          <a:gd name="connsiteY71" fmla="*/ 1385702 h 3034422"/>
                                                                                          <a:gd name="connsiteX72" fmla="*/ 756365 w 1359639"/>
                                                                                          <a:gd name="connsiteY72" fmla="*/ 1411102 h 3034422"/>
                                                                                          <a:gd name="connsiteX73" fmla="*/ 767211 w 1359639"/>
                                                                                          <a:gd name="connsiteY73" fmla="*/ 1430152 h 3034422"/>
                                                                                          <a:gd name="connsiteX74" fmla="*/ 770778 w 1359639"/>
                                                                                          <a:gd name="connsiteY74" fmla="*/ 1444439 h 3034422"/>
                                                                                          <a:gd name="connsiteX75" fmla="*/ 759005 w 1359639"/>
                                                                                          <a:gd name="connsiteY75" fmla="*/ 1446027 h 3034422"/>
                                                                                          <a:gd name="connsiteX76" fmla="*/ 759361 w 1359639"/>
                                                                                          <a:gd name="connsiteY76" fmla="*/ 1455552 h 3034422"/>
                                                                                          <a:gd name="connsiteX77" fmla="*/ 769065 w 1359639"/>
                                                                                          <a:gd name="connsiteY77" fmla="*/ 1480952 h 3034422"/>
                                                                                          <a:gd name="connsiteX78" fmla="*/ 769065 w 1359639"/>
                                                                                          <a:gd name="connsiteY78" fmla="*/ 1480952 h 3034422"/>
                                                                                          <a:gd name="connsiteX79" fmla="*/ 769065 w 1359639"/>
                                                                                          <a:gd name="connsiteY79" fmla="*/ 1519052 h 3034422"/>
                                                                                          <a:gd name="connsiteX80" fmla="*/ 686515 w 1359639"/>
                                                                                          <a:gd name="connsiteY80" fmla="*/ 1480952 h 3034422"/>
                                                                                          <a:gd name="connsiteX81" fmla="*/ 591265 w 1359639"/>
                                                                                          <a:gd name="connsiteY81" fmla="*/ 1531752 h 3034422"/>
                                                                                          <a:gd name="connsiteX82" fmla="*/ 483315 w 1359639"/>
                                                                                          <a:gd name="connsiteY82" fmla="*/ 1690502 h 3034422"/>
                                                                                          <a:gd name="connsiteX83" fmla="*/ 476965 w 1359639"/>
                                                                                          <a:gd name="connsiteY83" fmla="*/ 1804802 h 3034422"/>
                                                                                          <a:gd name="connsiteX84" fmla="*/ 502365 w 1359639"/>
                                                                                          <a:gd name="connsiteY84" fmla="*/ 1925452 h 3034422"/>
                                                                                          <a:gd name="connsiteX85" fmla="*/ 502365 w 1359639"/>
                                                                                          <a:gd name="connsiteY85" fmla="*/ 2065152 h 3034422"/>
                                                                                          <a:gd name="connsiteX86" fmla="*/ 502365 w 1359639"/>
                                                                                          <a:gd name="connsiteY86" fmla="*/ 2242952 h 3034422"/>
                                                                                          <a:gd name="connsiteX87" fmla="*/ 502365 w 1359639"/>
                                                                                          <a:gd name="connsiteY87" fmla="*/ 2401702 h 3034422"/>
                                                                                          <a:gd name="connsiteX88" fmla="*/ 502365 w 1359639"/>
                                                                                          <a:gd name="connsiteY88" fmla="*/ 2535052 h 3034422"/>
                                                                                          <a:gd name="connsiteX89" fmla="*/ 515065 w 1359639"/>
                                                                                          <a:gd name="connsiteY89" fmla="*/ 2623952 h 3034422"/>
                                                                                          <a:gd name="connsiteX90" fmla="*/ 584915 w 1359639"/>
                                                                                          <a:gd name="connsiteY90" fmla="*/ 2636652 h 3034422"/>
                                                                                          <a:gd name="connsiteX91" fmla="*/ 661115 w 1359639"/>
                                                                                          <a:gd name="connsiteY91" fmla="*/ 2611252 h 3034422"/>
                                                                                          <a:gd name="connsiteX92" fmla="*/ 699215 w 1359639"/>
                                                                                          <a:gd name="connsiteY92" fmla="*/ 2560452 h 3034422"/>
                                                                                          <a:gd name="connsiteX93" fmla="*/ 712153 w 1359639"/>
                                                                                          <a:gd name="connsiteY93" fmla="*/ 2547752 h 3034422"/>
                                                                                          <a:gd name="connsiteX94" fmla="*/ 765267 w 1359639"/>
                                                                                          <a:gd name="connsiteY94" fmla="*/ 2577651 h 3034422"/>
                                                                                          <a:gd name="connsiteX95" fmla="*/ 817242 w 1359639"/>
                                                                                          <a:gd name="connsiteY95" fmla="*/ 2604699 h 3034422"/>
                                                                                          <a:gd name="connsiteX96" fmla="*/ 824216 w 1359639"/>
                                                                                          <a:gd name="connsiteY96" fmla="*/ 2611062 h 3034422"/>
                                                                                          <a:gd name="connsiteX97" fmla="*/ 832565 w 1359639"/>
                                                                                          <a:gd name="connsiteY97" fmla="*/ 2592202 h 3034422"/>
                                                                                          <a:gd name="connsiteX98" fmla="*/ 837729 w 1359639"/>
                                                                                          <a:gd name="connsiteY98" fmla="*/ 2580841 h 3034422"/>
                                                                                          <a:gd name="connsiteX99" fmla="*/ 889879 w 1359639"/>
                                                                                          <a:gd name="connsiteY99" fmla="*/ 2601482 h 3034422"/>
                                                                                          <a:gd name="connsiteX100" fmla="*/ 1017817 w 1359639"/>
                                                                                          <a:gd name="connsiteY100" fmla="*/ 2694564 h 3034422"/>
                                                                                          <a:gd name="connsiteX101" fmla="*/ 1051294 w 1359639"/>
                                                                                          <a:gd name="connsiteY101" fmla="*/ 2714780 h 3034422"/>
                                                                                          <a:gd name="connsiteX102" fmla="*/ 1041684 w 1359639"/>
                                                                                          <a:gd name="connsiteY102" fmla="*/ 2663512 h 3034422"/>
                                                                                          <a:gd name="connsiteX103" fmla="*/ 1023065 w 1359639"/>
                                                                                          <a:gd name="connsiteY103" fmla="*/ 2623952 h 3034422"/>
                                                                                          <a:gd name="connsiteX104" fmla="*/ 1024311 w 1359639"/>
                                                                                          <a:gd name="connsiteY104" fmla="*/ 2610086 h 3034422"/>
                                                                                          <a:gd name="connsiteX105" fmla="*/ 1067093 w 1359639"/>
                                                                                          <a:gd name="connsiteY105" fmla="*/ 2616823 h 3034422"/>
                                                                                          <a:gd name="connsiteX106" fmla="*/ 1164990 w 1359639"/>
                                                                                          <a:gd name="connsiteY106" fmla="*/ 2659153 h 3034422"/>
                                                                                          <a:gd name="connsiteX107" fmla="*/ 1242691 w 1359639"/>
                                                                                          <a:gd name="connsiteY107" fmla="*/ 2712649 h 3034422"/>
                                                                                          <a:gd name="connsiteX108" fmla="*/ 1284224 w 1359639"/>
                                                                                          <a:gd name="connsiteY108" fmla="*/ 2790827 h 3034422"/>
                                                                                          <a:gd name="connsiteX109" fmla="*/ 1355232 w 1359639"/>
                                                                                          <a:gd name="connsiteY109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639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639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639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639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639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639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639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639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639"/>
                                                                                          <a:gd name="connsiteY64" fmla="*/ 1095190 h 3034422"/>
                                                                                          <a:gd name="connsiteX65" fmla="*/ 897564 w 1359639"/>
                                                                                          <a:gd name="connsiteY65" fmla="*/ 1111858 h 3034422"/>
                                                                                          <a:gd name="connsiteX66" fmla="*/ 789613 w 1359639"/>
                                                                                          <a:gd name="connsiteY66" fmla="*/ 1116621 h 3034422"/>
                                                                                          <a:gd name="connsiteX67" fmla="*/ 732463 w 1359639"/>
                                                                                          <a:gd name="connsiteY67" fmla="*/ 1128526 h 3034422"/>
                                                                                          <a:gd name="connsiteX68" fmla="*/ 717338 w 1359639"/>
                                                                                          <a:gd name="connsiteY68" fmla="*/ 1188852 h 3034422"/>
                                                                                          <a:gd name="connsiteX69" fmla="*/ 710061 w 1359639"/>
                                                                                          <a:gd name="connsiteY69" fmla="*/ 1252352 h 3034422"/>
                                                                                          <a:gd name="connsiteX70" fmla="*/ 717339 w 1359639"/>
                                                                                          <a:gd name="connsiteY70" fmla="*/ 1323789 h 3034422"/>
                                                                                          <a:gd name="connsiteX71" fmla="*/ 743665 w 1359639"/>
                                                                                          <a:gd name="connsiteY71" fmla="*/ 1385702 h 3034422"/>
                                                                                          <a:gd name="connsiteX72" fmla="*/ 756365 w 1359639"/>
                                                                                          <a:gd name="connsiteY72" fmla="*/ 1411102 h 3034422"/>
                                                                                          <a:gd name="connsiteX73" fmla="*/ 767211 w 1359639"/>
                                                                                          <a:gd name="connsiteY73" fmla="*/ 1430152 h 3034422"/>
                                                                                          <a:gd name="connsiteX74" fmla="*/ 770778 w 1359639"/>
                                                                                          <a:gd name="connsiteY74" fmla="*/ 1444439 h 3034422"/>
                                                                                          <a:gd name="connsiteX75" fmla="*/ 759005 w 1359639"/>
                                                                                          <a:gd name="connsiteY75" fmla="*/ 1446027 h 3034422"/>
                                                                                          <a:gd name="connsiteX76" fmla="*/ 759361 w 1359639"/>
                                                                                          <a:gd name="connsiteY76" fmla="*/ 1455552 h 3034422"/>
                                                                                          <a:gd name="connsiteX77" fmla="*/ 769065 w 1359639"/>
                                                                                          <a:gd name="connsiteY77" fmla="*/ 1480952 h 3034422"/>
                                                                                          <a:gd name="connsiteX78" fmla="*/ 769065 w 1359639"/>
                                                                                          <a:gd name="connsiteY78" fmla="*/ 1480952 h 3034422"/>
                                                                                          <a:gd name="connsiteX79" fmla="*/ 769065 w 1359639"/>
                                                                                          <a:gd name="connsiteY79" fmla="*/ 1519052 h 3034422"/>
                                                                                          <a:gd name="connsiteX80" fmla="*/ 686515 w 1359639"/>
                                                                                          <a:gd name="connsiteY80" fmla="*/ 1480952 h 3034422"/>
                                                                                          <a:gd name="connsiteX81" fmla="*/ 591265 w 1359639"/>
                                                                                          <a:gd name="connsiteY81" fmla="*/ 1531752 h 3034422"/>
                                                                                          <a:gd name="connsiteX82" fmla="*/ 483315 w 1359639"/>
                                                                                          <a:gd name="connsiteY82" fmla="*/ 1690502 h 3034422"/>
                                                                                          <a:gd name="connsiteX83" fmla="*/ 476965 w 1359639"/>
                                                                                          <a:gd name="connsiteY83" fmla="*/ 1804802 h 3034422"/>
                                                                                          <a:gd name="connsiteX84" fmla="*/ 502365 w 1359639"/>
                                                                                          <a:gd name="connsiteY84" fmla="*/ 1925452 h 3034422"/>
                                                                                          <a:gd name="connsiteX85" fmla="*/ 502365 w 1359639"/>
                                                                                          <a:gd name="connsiteY85" fmla="*/ 2065152 h 3034422"/>
                                                                                          <a:gd name="connsiteX86" fmla="*/ 502365 w 1359639"/>
                                                                                          <a:gd name="connsiteY86" fmla="*/ 2242952 h 3034422"/>
                                                                                          <a:gd name="connsiteX87" fmla="*/ 502365 w 1359639"/>
                                                                                          <a:gd name="connsiteY87" fmla="*/ 2401702 h 3034422"/>
                                                                                          <a:gd name="connsiteX88" fmla="*/ 502365 w 1359639"/>
                                                                                          <a:gd name="connsiteY88" fmla="*/ 2535052 h 3034422"/>
                                                                                          <a:gd name="connsiteX89" fmla="*/ 515065 w 1359639"/>
                                                                                          <a:gd name="connsiteY89" fmla="*/ 2623952 h 3034422"/>
                                                                                          <a:gd name="connsiteX90" fmla="*/ 584915 w 1359639"/>
                                                                                          <a:gd name="connsiteY90" fmla="*/ 2636652 h 3034422"/>
                                                                                          <a:gd name="connsiteX91" fmla="*/ 661115 w 1359639"/>
                                                                                          <a:gd name="connsiteY91" fmla="*/ 2611252 h 3034422"/>
                                                                                          <a:gd name="connsiteX92" fmla="*/ 699215 w 1359639"/>
                                                                                          <a:gd name="connsiteY92" fmla="*/ 2560452 h 3034422"/>
                                                                                          <a:gd name="connsiteX93" fmla="*/ 712153 w 1359639"/>
                                                                                          <a:gd name="connsiteY93" fmla="*/ 2547752 h 3034422"/>
                                                                                          <a:gd name="connsiteX94" fmla="*/ 765267 w 1359639"/>
                                                                                          <a:gd name="connsiteY94" fmla="*/ 2577651 h 3034422"/>
                                                                                          <a:gd name="connsiteX95" fmla="*/ 817242 w 1359639"/>
                                                                                          <a:gd name="connsiteY95" fmla="*/ 2604699 h 3034422"/>
                                                                                          <a:gd name="connsiteX96" fmla="*/ 824216 w 1359639"/>
                                                                                          <a:gd name="connsiteY96" fmla="*/ 2611062 h 3034422"/>
                                                                                          <a:gd name="connsiteX97" fmla="*/ 832565 w 1359639"/>
                                                                                          <a:gd name="connsiteY97" fmla="*/ 2592202 h 3034422"/>
                                                                                          <a:gd name="connsiteX98" fmla="*/ 837729 w 1359639"/>
                                                                                          <a:gd name="connsiteY98" fmla="*/ 2580841 h 3034422"/>
                                                                                          <a:gd name="connsiteX99" fmla="*/ 889879 w 1359639"/>
                                                                                          <a:gd name="connsiteY99" fmla="*/ 2601482 h 3034422"/>
                                                                                          <a:gd name="connsiteX100" fmla="*/ 1017817 w 1359639"/>
                                                                                          <a:gd name="connsiteY100" fmla="*/ 2694564 h 3034422"/>
                                                                                          <a:gd name="connsiteX101" fmla="*/ 1051294 w 1359639"/>
                                                                                          <a:gd name="connsiteY101" fmla="*/ 2714780 h 3034422"/>
                                                                                          <a:gd name="connsiteX102" fmla="*/ 1041684 w 1359639"/>
                                                                                          <a:gd name="connsiteY102" fmla="*/ 2663512 h 3034422"/>
                                                                                          <a:gd name="connsiteX103" fmla="*/ 1023065 w 1359639"/>
                                                                                          <a:gd name="connsiteY103" fmla="*/ 2623952 h 3034422"/>
                                                                                          <a:gd name="connsiteX104" fmla="*/ 1024311 w 1359639"/>
                                                                                          <a:gd name="connsiteY104" fmla="*/ 2610086 h 3034422"/>
                                                                                          <a:gd name="connsiteX105" fmla="*/ 1067093 w 1359639"/>
                                                                                          <a:gd name="connsiteY105" fmla="*/ 2616823 h 3034422"/>
                                                                                          <a:gd name="connsiteX106" fmla="*/ 1164990 w 1359639"/>
                                                                                          <a:gd name="connsiteY106" fmla="*/ 2659153 h 3034422"/>
                                                                                          <a:gd name="connsiteX107" fmla="*/ 1242691 w 1359639"/>
                                                                                          <a:gd name="connsiteY107" fmla="*/ 2712649 h 3034422"/>
                                                                                          <a:gd name="connsiteX108" fmla="*/ 1284224 w 1359639"/>
                                                                                          <a:gd name="connsiteY108" fmla="*/ 2790827 h 3034422"/>
                                                                                          <a:gd name="connsiteX109" fmla="*/ 1355232 w 1359639"/>
                                                                                          <a:gd name="connsiteY109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639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639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639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639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639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639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639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639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639"/>
                                                                                          <a:gd name="connsiteY64" fmla="*/ 1121860 h 3034422"/>
                                                                                          <a:gd name="connsiteX65" fmla="*/ 897564 w 1359639"/>
                                                                                          <a:gd name="connsiteY65" fmla="*/ 1111858 h 3034422"/>
                                                                                          <a:gd name="connsiteX66" fmla="*/ 789613 w 1359639"/>
                                                                                          <a:gd name="connsiteY66" fmla="*/ 1116621 h 3034422"/>
                                                                                          <a:gd name="connsiteX67" fmla="*/ 732463 w 1359639"/>
                                                                                          <a:gd name="connsiteY67" fmla="*/ 1128526 h 3034422"/>
                                                                                          <a:gd name="connsiteX68" fmla="*/ 717338 w 1359639"/>
                                                                                          <a:gd name="connsiteY68" fmla="*/ 1188852 h 3034422"/>
                                                                                          <a:gd name="connsiteX69" fmla="*/ 710061 w 1359639"/>
                                                                                          <a:gd name="connsiteY69" fmla="*/ 1252352 h 3034422"/>
                                                                                          <a:gd name="connsiteX70" fmla="*/ 717339 w 1359639"/>
                                                                                          <a:gd name="connsiteY70" fmla="*/ 1323789 h 3034422"/>
                                                                                          <a:gd name="connsiteX71" fmla="*/ 743665 w 1359639"/>
                                                                                          <a:gd name="connsiteY71" fmla="*/ 1385702 h 3034422"/>
                                                                                          <a:gd name="connsiteX72" fmla="*/ 756365 w 1359639"/>
                                                                                          <a:gd name="connsiteY72" fmla="*/ 1411102 h 3034422"/>
                                                                                          <a:gd name="connsiteX73" fmla="*/ 767211 w 1359639"/>
                                                                                          <a:gd name="connsiteY73" fmla="*/ 1430152 h 3034422"/>
                                                                                          <a:gd name="connsiteX74" fmla="*/ 770778 w 1359639"/>
                                                                                          <a:gd name="connsiteY74" fmla="*/ 1444439 h 3034422"/>
                                                                                          <a:gd name="connsiteX75" fmla="*/ 759005 w 1359639"/>
                                                                                          <a:gd name="connsiteY75" fmla="*/ 1446027 h 3034422"/>
                                                                                          <a:gd name="connsiteX76" fmla="*/ 759361 w 1359639"/>
                                                                                          <a:gd name="connsiteY76" fmla="*/ 1455552 h 3034422"/>
                                                                                          <a:gd name="connsiteX77" fmla="*/ 769065 w 1359639"/>
                                                                                          <a:gd name="connsiteY77" fmla="*/ 1480952 h 3034422"/>
                                                                                          <a:gd name="connsiteX78" fmla="*/ 769065 w 1359639"/>
                                                                                          <a:gd name="connsiteY78" fmla="*/ 1480952 h 3034422"/>
                                                                                          <a:gd name="connsiteX79" fmla="*/ 769065 w 1359639"/>
                                                                                          <a:gd name="connsiteY79" fmla="*/ 1519052 h 3034422"/>
                                                                                          <a:gd name="connsiteX80" fmla="*/ 686515 w 1359639"/>
                                                                                          <a:gd name="connsiteY80" fmla="*/ 1480952 h 3034422"/>
                                                                                          <a:gd name="connsiteX81" fmla="*/ 591265 w 1359639"/>
                                                                                          <a:gd name="connsiteY81" fmla="*/ 1531752 h 3034422"/>
                                                                                          <a:gd name="connsiteX82" fmla="*/ 483315 w 1359639"/>
                                                                                          <a:gd name="connsiteY82" fmla="*/ 1690502 h 3034422"/>
                                                                                          <a:gd name="connsiteX83" fmla="*/ 476965 w 1359639"/>
                                                                                          <a:gd name="connsiteY83" fmla="*/ 1804802 h 3034422"/>
                                                                                          <a:gd name="connsiteX84" fmla="*/ 502365 w 1359639"/>
                                                                                          <a:gd name="connsiteY84" fmla="*/ 1925452 h 3034422"/>
                                                                                          <a:gd name="connsiteX85" fmla="*/ 502365 w 1359639"/>
                                                                                          <a:gd name="connsiteY85" fmla="*/ 2065152 h 3034422"/>
                                                                                          <a:gd name="connsiteX86" fmla="*/ 502365 w 1359639"/>
                                                                                          <a:gd name="connsiteY86" fmla="*/ 2242952 h 3034422"/>
                                                                                          <a:gd name="connsiteX87" fmla="*/ 502365 w 1359639"/>
                                                                                          <a:gd name="connsiteY87" fmla="*/ 2401702 h 3034422"/>
                                                                                          <a:gd name="connsiteX88" fmla="*/ 502365 w 1359639"/>
                                                                                          <a:gd name="connsiteY88" fmla="*/ 2535052 h 3034422"/>
                                                                                          <a:gd name="connsiteX89" fmla="*/ 515065 w 1359639"/>
                                                                                          <a:gd name="connsiteY89" fmla="*/ 2623952 h 3034422"/>
                                                                                          <a:gd name="connsiteX90" fmla="*/ 584915 w 1359639"/>
                                                                                          <a:gd name="connsiteY90" fmla="*/ 2636652 h 3034422"/>
                                                                                          <a:gd name="connsiteX91" fmla="*/ 661115 w 1359639"/>
                                                                                          <a:gd name="connsiteY91" fmla="*/ 2611252 h 3034422"/>
                                                                                          <a:gd name="connsiteX92" fmla="*/ 699215 w 1359639"/>
                                                                                          <a:gd name="connsiteY92" fmla="*/ 2560452 h 3034422"/>
                                                                                          <a:gd name="connsiteX93" fmla="*/ 712153 w 1359639"/>
                                                                                          <a:gd name="connsiteY93" fmla="*/ 2547752 h 3034422"/>
                                                                                          <a:gd name="connsiteX94" fmla="*/ 765267 w 1359639"/>
                                                                                          <a:gd name="connsiteY94" fmla="*/ 2577651 h 3034422"/>
                                                                                          <a:gd name="connsiteX95" fmla="*/ 817242 w 1359639"/>
                                                                                          <a:gd name="connsiteY95" fmla="*/ 2604699 h 3034422"/>
                                                                                          <a:gd name="connsiteX96" fmla="*/ 824216 w 1359639"/>
                                                                                          <a:gd name="connsiteY96" fmla="*/ 2611062 h 3034422"/>
                                                                                          <a:gd name="connsiteX97" fmla="*/ 832565 w 1359639"/>
                                                                                          <a:gd name="connsiteY97" fmla="*/ 2592202 h 3034422"/>
                                                                                          <a:gd name="connsiteX98" fmla="*/ 837729 w 1359639"/>
                                                                                          <a:gd name="connsiteY98" fmla="*/ 2580841 h 3034422"/>
                                                                                          <a:gd name="connsiteX99" fmla="*/ 889879 w 1359639"/>
                                                                                          <a:gd name="connsiteY99" fmla="*/ 2601482 h 3034422"/>
                                                                                          <a:gd name="connsiteX100" fmla="*/ 1017817 w 1359639"/>
                                                                                          <a:gd name="connsiteY100" fmla="*/ 2694564 h 3034422"/>
                                                                                          <a:gd name="connsiteX101" fmla="*/ 1051294 w 1359639"/>
                                                                                          <a:gd name="connsiteY101" fmla="*/ 2714780 h 3034422"/>
                                                                                          <a:gd name="connsiteX102" fmla="*/ 1041684 w 1359639"/>
                                                                                          <a:gd name="connsiteY102" fmla="*/ 2663512 h 3034422"/>
                                                                                          <a:gd name="connsiteX103" fmla="*/ 1023065 w 1359639"/>
                                                                                          <a:gd name="connsiteY103" fmla="*/ 2623952 h 3034422"/>
                                                                                          <a:gd name="connsiteX104" fmla="*/ 1024311 w 1359639"/>
                                                                                          <a:gd name="connsiteY104" fmla="*/ 2610086 h 3034422"/>
                                                                                          <a:gd name="connsiteX105" fmla="*/ 1067093 w 1359639"/>
                                                                                          <a:gd name="connsiteY105" fmla="*/ 2616823 h 3034422"/>
                                                                                          <a:gd name="connsiteX106" fmla="*/ 1164990 w 1359639"/>
                                                                                          <a:gd name="connsiteY106" fmla="*/ 2659153 h 3034422"/>
                                                                                          <a:gd name="connsiteX107" fmla="*/ 1242691 w 1359639"/>
                                                                                          <a:gd name="connsiteY107" fmla="*/ 2712649 h 3034422"/>
                                                                                          <a:gd name="connsiteX108" fmla="*/ 1284224 w 1359639"/>
                                                                                          <a:gd name="connsiteY108" fmla="*/ 2790827 h 3034422"/>
                                                                                          <a:gd name="connsiteX109" fmla="*/ 1355232 w 1359639"/>
                                                                                          <a:gd name="connsiteY109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639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639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639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639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639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639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639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639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639"/>
                                                                                          <a:gd name="connsiteY64" fmla="*/ 1121860 h 3034422"/>
                                                                                          <a:gd name="connsiteX65" fmla="*/ 897564 w 1359639"/>
                                                                                          <a:gd name="connsiteY65" fmla="*/ 1149958 h 3034422"/>
                                                                                          <a:gd name="connsiteX66" fmla="*/ 789613 w 1359639"/>
                                                                                          <a:gd name="connsiteY66" fmla="*/ 1116621 h 3034422"/>
                                                                                          <a:gd name="connsiteX67" fmla="*/ 732463 w 1359639"/>
                                                                                          <a:gd name="connsiteY67" fmla="*/ 1128526 h 3034422"/>
                                                                                          <a:gd name="connsiteX68" fmla="*/ 717338 w 1359639"/>
                                                                                          <a:gd name="connsiteY68" fmla="*/ 1188852 h 3034422"/>
                                                                                          <a:gd name="connsiteX69" fmla="*/ 710061 w 1359639"/>
                                                                                          <a:gd name="connsiteY69" fmla="*/ 1252352 h 3034422"/>
                                                                                          <a:gd name="connsiteX70" fmla="*/ 717339 w 1359639"/>
                                                                                          <a:gd name="connsiteY70" fmla="*/ 1323789 h 3034422"/>
                                                                                          <a:gd name="connsiteX71" fmla="*/ 743665 w 1359639"/>
                                                                                          <a:gd name="connsiteY71" fmla="*/ 1385702 h 3034422"/>
                                                                                          <a:gd name="connsiteX72" fmla="*/ 756365 w 1359639"/>
                                                                                          <a:gd name="connsiteY72" fmla="*/ 1411102 h 3034422"/>
                                                                                          <a:gd name="connsiteX73" fmla="*/ 767211 w 1359639"/>
                                                                                          <a:gd name="connsiteY73" fmla="*/ 1430152 h 3034422"/>
                                                                                          <a:gd name="connsiteX74" fmla="*/ 770778 w 1359639"/>
                                                                                          <a:gd name="connsiteY74" fmla="*/ 1444439 h 3034422"/>
                                                                                          <a:gd name="connsiteX75" fmla="*/ 759005 w 1359639"/>
                                                                                          <a:gd name="connsiteY75" fmla="*/ 1446027 h 3034422"/>
                                                                                          <a:gd name="connsiteX76" fmla="*/ 759361 w 1359639"/>
                                                                                          <a:gd name="connsiteY76" fmla="*/ 1455552 h 3034422"/>
                                                                                          <a:gd name="connsiteX77" fmla="*/ 769065 w 1359639"/>
                                                                                          <a:gd name="connsiteY77" fmla="*/ 1480952 h 3034422"/>
                                                                                          <a:gd name="connsiteX78" fmla="*/ 769065 w 1359639"/>
                                                                                          <a:gd name="connsiteY78" fmla="*/ 1480952 h 3034422"/>
                                                                                          <a:gd name="connsiteX79" fmla="*/ 769065 w 1359639"/>
                                                                                          <a:gd name="connsiteY79" fmla="*/ 1519052 h 3034422"/>
                                                                                          <a:gd name="connsiteX80" fmla="*/ 686515 w 1359639"/>
                                                                                          <a:gd name="connsiteY80" fmla="*/ 1480952 h 3034422"/>
                                                                                          <a:gd name="connsiteX81" fmla="*/ 591265 w 1359639"/>
                                                                                          <a:gd name="connsiteY81" fmla="*/ 1531752 h 3034422"/>
                                                                                          <a:gd name="connsiteX82" fmla="*/ 483315 w 1359639"/>
                                                                                          <a:gd name="connsiteY82" fmla="*/ 1690502 h 3034422"/>
                                                                                          <a:gd name="connsiteX83" fmla="*/ 476965 w 1359639"/>
                                                                                          <a:gd name="connsiteY83" fmla="*/ 1804802 h 3034422"/>
                                                                                          <a:gd name="connsiteX84" fmla="*/ 502365 w 1359639"/>
                                                                                          <a:gd name="connsiteY84" fmla="*/ 1925452 h 3034422"/>
                                                                                          <a:gd name="connsiteX85" fmla="*/ 502365 w 1359639"/>
                                                                                          <a:gd name="connsiteY85" fmla="*/ 2065152 h 3034422"/>
                                                                                          <a:gd name="connsiteX86" fmla="*/ 502365 w 1359639"/>
                                                                                          <a:gd name="connsiteY86" fmla="*/ 2242952 h 3034422"/>
                                                                                          <a:gd name="connsiteX87" fmla="*/ 502365 w 1359639"/>
                                                                                          <a:gd name="connsiteY87" fmla="*/ 2401702 h 3034422"/>
                                                                                          <a:gd name="connsiteX88" fmla="*/ 502365 w 1359639"/>
                                                                                          <a:gd name="connsiteY88" fmla="*/ 2535052 h 3034422"/>
                                                                                          <a:gd name="connsiteX89" fmla="*/ 515065 w 1359639"/>
                                                                                          <a:gd name="connsiteY89" fmla="*/ 2623952 h 3034422"/>
                                                                                          <a:gd name="connsiteX90" fmla="*/ 584915 w 1359639"/>
                                                                                          <a:gd name="connsiteY90" fmla="*/ 2636652 h 3034422"/>
                                                                                          <a:gd name="connsiteX91" fmla="*/ 661115 w 1359639"/>
                                                                                          <a:gd name="connsiteY91" fmla="*/ 2611252 h 3034422"/>
                                                                                          <a:gd name="connsiteX92" fmla="*/ 699215 w 1359639"/>
                                                                                          <a:gd name="connsiteY92" fmla="*/ 2560452 h 3034422"/>
                                                                                          <a:gd name="connsiteX93" fmla="*/ 712153 w 1359639"/>
                                                                                          <a:gd name="connsiteY93" fmla="*/ 2547752 h 3034422"/>
                                                                                          <a:gd name="connsiteX94" fmla="*/ 765267 w 1359639"/>
                                                                                          <a:gd name="connsiteY94" fmla="*/ 2577651 h 3034422"/>
                                                                                          <a:gd name="connsiteX95" fmla="*/ 817242 w 1359639"/>
                                                                                          <a:gd name="connsiteY95" fmla="*/ 2604699 h 3034422"/>
                                                                                          <a:gd name="connsiteX96" fmla="*/ 824216 w 1359639"/>
                                                                                          <a:gd name="connsiteY96" fmla="*/ 2611062 h 3034422"/>
                                                                                          <a:gd name="connsiteX97" fmla="*/ 832565 w 1359639"/>
                                                                                          <a:gd name="connsiteY97" fmla="*/ 2592202 h 3034422"/>
                                                                                          <a:gd name="connsiteX98" fmla="*/ 837729 w 1359639"/>
                                                                                          <a:gd name="connsiteY98" fmla="*/ 2580841 h 3034422"/>
                                                                                          <a:gd name="connsiteX99" fmla="*/ 889879 w 1359639"/>
                                                                                          <a:gd name="connsiteY99" fmla="*/ 2601482 h 3034422"/>
                                                                                          <a:gd name="connsiteX100" fmla="*/ 1017817 w 1359639"/>
                                                                                          <a:gd name="connsiteY100" fmla="*/ 2694564 h 3034422"/>
                                                                                          <a:gd name="connsiteX101" fmla="*/ 1051294 w 1359639"/>
                                                                                          <a:gd name="connsiteY101" fmla="*/ 2714780 h 3034422"/>
                                                                                          <a:gd name="connsiteX102" fmla="*/ 1041684 w 1359639"/>
                                                                                          <a:gd name="connsiteY102" fmla="*/ 2663512 h 3034422"/>
                                                                                          <a:gd name="connsiteX103" fmla="*/ 1023065 w 1359639"/>
                                                                                          <a:gd name="connsiteY103" fmla="*/ 2623952 h 3034422"/>
                                                                                          <a:gd name="connsiteX104" fmla="*/ 1024311 w 1359639"/>
                                                                                          <a:gd name="connsiteY104" fmla="*/ 2610086 h 3034422"/>
                                                                                          <a:gd name="connsiteX105" fmla="*/ 1067093 w 1359639"/>
                                                                                          <a:gd name="connsiteY105" fmla="*/ 2616823 h 3034422"/>
                                                                                          <a:gd name="connsiteX106" fmla="*/ 1164990 w 1359639"/>
                                                                                          <a:gd name="connsiteY106" fmla="*/ 2659153 h 3034422"/>
                                                                                          <a:gd name="connsiteX107" fmla="*/ 1242691 w 1359639"/>
                                                                                          <a:gd name="connsiteY107" fmla="*/ 2712649 h 3034422"/>
                                                                                          <a:gd name="connsiteX108" fmla="*/ 1284224 w 1359639"/>
                                                                                          <a:gd name="connsiteY108" fmla="*/ 2790827 h 3034422"/>
                                                                                          <a:gd name="connsiteX109" fmla="*/ 1355232 w 1359639"/>
                                                                                          <a:gd name="connsiteY109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639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639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639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639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639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639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639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639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639"/>
                                                                                          <a:gd name="connsiteY64" fmla="*/ 1121860 h 3034422"/>
                                                                                          <a:gd name="connsiteX65" fmla="*/ 897564 w 1359639"/>
                                                                                          <a:gd name="connsiteY65" fmla="*/ 1149958 h 3034422"/>
                                                                                          <a:gd name="connsiteX66" fmla="*/ 789613 w 1359639"/>
                                                                                          <a:gd name="connsiteY66" fmla="*/ 1139481 h 3034422"/>
                                                                                          <a:gd name="connsiteX67" fmla="*/ 732463 w 1359639"/>
                                                                                          <a:gd name="connsiteY67" fmla="*/ 1128526 h 3034422"/>
                                                                                          <a:gd name="connsiteX68" fmla="*/ 717338 w 1359639"/>
                                                                                          <a:gd name="connsiteY68" fmla="*/ 1188852 h 3034422"/>
                                                                                          <a:gd name="connsiteX69" fmla="*/ 710061 w 1359639"/>
                                                                                          <a:gd name="connsiteY69" fmla="*/ 1252352 h 3034422"/>
                                                                                          <a:gd name="connsiteX70" fmla="*/ 717339 w 1359639"/>
                                                                                          <a:gd name="connsiteY70" fmla="*/ 1323789 h 3034422"/>
                                                                                          <a:gd name="connsiteX71" fmla="*/ 743665 w 1359639"/>
                                                                                          <a:gd name="connsiteY71" fmla="*/ 1385702 h 3034422"/>
                                                                                          <a:gd name="connsiteX72" fmla="*/ 756365 w 1359639"/>
                                                                                          <a:gd name="connsiteY72" fmla="*/ 1411102 h 3034422"/>
                                                                                          <a:gd name="connsiteX73" fmla="*/ 767211 w 1359639"/>
                                                                                          <a:gd name="connsiteY73" fmla="*/ 1430152 h 3034422"/>
                                                                                          <a:gd name="connsiteX74" fmla="*/ 770778 w 1359639"/>
                                                                                          <a:gd name="connsiteY74" fmla="*/ 1444439 h 3034422"/>
                                                                                          <a:gd name="connsiteX75" fmla="*/ 759005 w 1359639"/>
                                                                                          <a:gd name="connsiteY75" fmla="*/ 1446027 h 3034422"/>
                                                                                          <a:gd name="connsiteX76" fmla="*/ 759361 w 1359639"/>
                                                                                          <a:gd name="connsiteY76" fmla="*/ 1455552 h 3034422"/>
                                                                                          <a:gd name="connsiteX77" fmla="*/ 769065 w 1359639"/>
                                                                                          <a:gd name="connsiteY77" fmla="*/ 1480952 h 3034422"/>
                                                                                          <a:gd name="connsiteX78" fmla="*/ 769065 w 1359639"/>
                                                                                          <a:gd name="connsiteY78" fmla="*/ 1480952 h 3034422"/>
                                                                                          <a:gd name="connsiteX79" fmla="*/ 769065 w 1359639"/>
                                                                                          <a:gd name="connsiteY79" fmla="*/ 1519052 h 3034422"/>
                                                                                          <a:gd name="connsiteX80" fmla="*/ 686515 w 1359639"/>
                                                                                          <a:gd name="connsiteY80" fmla="*/ 1480952 h 3034422"/>
                                                                                          <a:gd name="connsiteX81" fmla="*/ 591265 w 1359639"/>
                                                                                          <a:gd name="connsiteY81" fmla="*/ 1531752 h 3034422"/>
                                                                                          <a:gd name="connsiteX82" fmla="*/ 483315 w 1359639"/>
                                                                                          <a:gd name="connsiteY82" fmla="*/ 1690502 h 3034422"/>
                                                                                          <a:gd name="connsiteX83" fmla="*/ 476965 w 1359639"/>
                                                                                          <a:gd name="connsiteY83" fmla="*/ 1804802 h 3034422"/>
                                                                                          <a:gd name="connsiteX84" fmla="*/ 502365 w 1359639"/>
                                                                                          <a:gd name="connsiteY84" fmla="*/ 1925452 h 3034422"/>
                                                                                          <a:gd name="connsiteX85" fmla="*/ 502365 w 1359639"/>
                                                                                          <a:gd name="connsiteY85" fmla="*/ 2065152 h 3034422"/>
                                                                                          <a:gd name="connsiteX86" fmla="*/ 502365 w 1359639"/>
                                                                                          <a:gd name="connsiteY86" fmla="*/ 2242952 h 3034422"/>
                                                                                          <a:gd name="connsiteX87" fmla="*/ 502365 w 1359639"/>
                                                                                          <a:gd name="connsiteY87" fmla="*/ 2401702 h 3034422"/>
                                                                                          <a:gd name="connsiteX88" fmla="*/ 502365 w 1359639"/>
                                                                                          <a:gd name="connsiteY88" fmla="*/ 2535052 h 3034422"/>
                                                                                          <a:gd name="connsiteX89" fmla="*/ 515065 w 1359639"/>
                                                                                          <a:gd name="connsiteY89" fmla="*/ 2623952 h 3034422"/>
                                                                                          <a:gd name="connsiteX90" fmla="*/ 584915 w 1359639"/>
                                                                                          <a:gd name="connsiteY90" fmla="*/ 2636652 h 3034422"/>
                                                                                          <a:gd name="connsiteX91" fmla="*/ 661115 w 1359639"/>
                                                                                          <a:gd name="connsiteY91" fmla="*/ 2611252 h 3034422"/>
                                                                                          <a:gd name="connsiteX92" fmla="*/ 699215 w 1359639"/>
                                                                                          <a:gd name="connsiteY92" fmla="*/ 2560452 h 3034422"/>
                                                                                          <a:gd name="connsiteX93" fmla="*/ 712153 w 1359639"/>
                                                                                          <a:gd name="connsiteY93" fmla="*/ 2547752 h 3034422"/>
                                                                                          <a:gd name="connsiteX94" fmla="*/ 765267 w 1359639"/>
                                                                                          <a:gd name="connsiteY94" fmla="*/ 2577651 h 3034422"/>
                                                                                          <a:gd name="connsiteX95" fmla="*/ 817242 w 1359639"/>
                                                                                          <a:gd name="connsiteY95" fmla="*/ 2604699 h 3034422"/>
                                                                                          <a:gd name="connsiteX96" fmla="*/ 824216 w 1359639"/>
                                                                                          <a:gd name="connsiteY96" fmla="*/ 2611062 h 3034422"/>
                                                                                          <a:gd name="connsiteX97" fmla="*/ 832565 w 1359639"/>
                                                                                          <a:gd name="connsiteY97" fmla="*/ 2592202 h 3034422"/>
                                                                                          <a:gd name="connsiteX98" fmla="*/ 837729 w 1359639"/>
                                                                                          <a:gd name="connsiteY98" fmla="*/ 2580841 h 3034422"/>
                                                                                          <a:gd name="connsiteX99" fmla="*/ 889879 w 1359639"/>
                                                                                          <a:gd name="connsiteY99" fmla="*/ 2601482 h 3034422"/>
                                                                                          <a:gd name="connsiteX100" fmla="*/ 1017817 w 1359639"/>
                                                                                          <a:gd name="connsiteY100" fmla="*/ 2694564 h 3034422"/>
                                                                                          <a:gd name="connsiteX101" fmla="*/ 1051294 w 1359639"/>
                                                                                          <a:gd name="connsiteY101" fmla="*/ 2714780 h 3034422"/>
                                                                                          <a:gd name="connsiteX102" fmla="*/ 1041684 w 1359639"/>
                                                                                          <a:gd name="connsiteY102" fmla="*/ 2663512 h 3034422"/>
                                                                                          <a:gd name="connsiteX103" fmla="*/ 1023065 w 1359639"/>
                                                                                          <a:gd name="connsiteY103" fmla="*/ 2623952 h 3034422"/>
                                                                                          <a:gd name="connsiteX104" fmla="*/ 1024311 w 1359639"/>
                                                                                          <a:gd name="connsiteY104" fmla="*/ 2610086 h 3034422"/>
                                                                                          <a:gd name="connsiteX105" fmla="*/ 1067093 w 1359639"/>
                                                                                          <a:gd name="connsiteY105" fmla="*/ 2616823 h 3034422"/>
                                                                                          <a:gd name="connsiteX106" fmla="*/ 1164990 w 1359639"/>
                                                                                          <a:gd name="connsiteY106" fmla="*/ 2659153 h 3034422"/>
                                                                                          <a:gd name="connsiteX107" fmla="*/ 1242691 w 1359639"/>
                                                                                          <a:gd name="connsiteY107" fmla="*/ 2712649 h 3034422"/>
                                                                                          <a:gd name="connsiteX108" fmla="*/ 1284224 w 1359639"/>
                                                                                          <a:gd name="connsiteY108" fmla="*/ 2790827 h 3034422"/>
                                                                                          <a:gd name="connsiteX109" fmla="*/ 1355232 w 1359639"/>
                                                                                          <a:gd name="connsiteY109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639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639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639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639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639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639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639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639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639"/>
                                                                                          <a:gd name="connsiteY64" fmla="*/ 1121860 h 3034422"/>
                                                                                          <a:gd name="connsiteX65" fmla="*/ 897564 w 1359639"/>
                                                                                          <a:gd name="connsiteY65" fmla="*/ 1149958 h 3034422"/>
                                                                                          <a:gd name="connsiteX66" fmla="*/ 789613 w 1359639"/>
                                                                                          <a:gd name="connsiteY66" fmla="*/ 1139481 h 3034422"/>
                                                                                          <a:gd name="connsiteX67" fmla="*/ 786801 w 1359639"/>
                                                                                          <a:gd name="connsiteY67" fmla="*/ 1159006 h 3034422"/>
                                                                                          <a:gd name="connsiteX68" fmla="*/ 717338 w 1359639"/>
                                                                                          <a:gd name="connsiteY68" fmla="*/ 1188852 h 3034422"/>
                                                                                          <a:gd name="connsiteX69" fmla="*/ 710061 w 1359639"/>
                                                                                          <a:gd name="connsiteY69" fmla="*/ 1252352 h 3034422"/>
                                                                                          <a:gd name="connsiteX70" fmla="*/ 717339 w 1359639"/>
                                                                                          <a:gd name="connsiteY70" fmla="*/ 1323789 h 3034422"/>
                                                                                          <a:gd name="connsiteX71" fmla="*/ 743665 w 1359639"/>
                                                                                          <a:gd name="connsiteY71" fmla="*/ 1385702 h 3034422"/>
                                                                                          <a:gd name="connsiteX72" fmla="*/ 756365 w 1359639"/>
                                                                                          <a:gd name="connsiteY72" fmla="*/ 1411102 h 3034422"/>
                                                                                          <a:gd name="connsiteX73" fmla="*/ 767211 w 1359639"/>
                                                                                          <a:gd name="connsiteY73" fmla="*/ 1430152 h 3034422"/>
                                                                                          <a:gd name="connsiteX74" fmla="*/ 770778 w 1359639"/>
                                                                                          <a:gd name="connsiteY74" fmla="*/ 1444439 h 3034422"/>
                                                                                          <a:gd name="connsiteX75" fmla="*/ 759005 w 1359639"/>
                                                                                          <a:gd name="connsiteY75" fmla="*/ 1446027 h 3034422"/>
                                                                                          <a:gd name="connsiteX76" fmla="*/ 759361 w 1359639"/>
                                                                                          <a:gd name="connsiteY76" fmla="*/ 1455552 h 3034422"/>
                                                                                          <a:gd name="connsiteX77" fmla="*/ 769065 w 1359639"/>
                                                                                          <a:gd name="connsiteY77" fmla="*/ 1480952 h 3034422"/>
                                                                                          <a:gd name="connsiteX78" fmla="*/ 769065 w 1359639"/>
                                                                                          <a:gd name="connsiteY78" fmla="*/ 1480952 h 3034422"/>
                                                                                          <a:gd name="connsiteX79" fmla="*/ 769065 w 1359639"/>
                                                                                          <a:gd name="connsiteY79" fmla="*/ 1519052 h 3034422"/>
                                                                                          <a:gd name="connsiteX80" fmla="*/ 686515 w 1359639"/>
                                                                                          <a:gd name="connsiteY80" fmla="*/ 1480952 h 3034422"/>
                                                                                          <a:gd name="connsiteX81" fmla="*/ 591265 w 1359639"/>
                                                                                          <a:gd name="connsiteY81" fmla="*/ 1531752 h 3034422"/>
                                                                                          <a:gd name="connsiteX82" fmla="*/ 483315 w 1359639"/>
                                                                                          <a:gd name="connsiteY82" fmla="*/ 1690502 h 3034422"/>
                                                                                          <a:gd name="connsiteX83" fmla="*/ 476965 w 1359639"/>
                                                                                          <a:gd name="connsiteY83" fmla="*/ 1804802 h 3034422"/>
                                                                                          <a:gd name="connsiteX84" fmla="*/ 502365 w 1359639"/>
                                                                                          <a:gd name="connsiteY84" fmla="*/ 1925452 h 3034422"/>
                                                                                          <a:gd name="connsiteX85" fmla="*/ 502365 w 1359639"/>
                                                                                          <a:gd name="connsiteY85" fmla="*/ 2065152 h 3034422"/>
                                                                                          <a:gd name="connsiteX86" fmla="*/ 502365 w 1359639"/>
                                                                                          <a:gd name="connsiteY86" fmla="*/ 2242952 h 3034422"/>
                                                                                          <a:gd name="connsiteX87" fmla="*/ 502365 w 1359639"/>
                                                                                          <a:gd name="connsiteY87" fmla="*/ 2401702 h 3034422"/>
                                                                                          <a:gd name="connsiteX88" fmla="*/ 502365 w 1359639"/>
                                                                                          <a:gd name="connsiteY88" fmla="*/ 2535052 h 3034422"/>
                                                                                          <a:gd name="connsiteX89" fmla="*/ 515065 w 1359639"/>
                                                                                          <a:gd name="connsiteY89" fmla="*/ 2623952 h 3034422"/>
                                                                                          <a:gd name="connsiteX90" fmla="*/ 584915 w 1359639"/>
                                                                                          <a:gd name="connsiteY90" fmla="*/ 2636652 h 3034422"/>
                                                                                          <a:gd name="connsiteX91" fmla="*/ 661115 w 1359639"/>
                                                                                          <a:gd name="connsiteY91" fmla="*/ 2611252 h 3034422"/>
                                                                                          <a:gd name="connsiteX92" fmla="*/ 699215 w 1359639"/>
                                                                                          <a:gd name="connsiteY92" fmla="*/ 2560452 h 3034422"/>
                                                                                          <a:gd name="connsiteX93" fmla="*/ 712153 w 1359639"/>
                                                                                          <a:gd name="connsiteY93" fmla="*/ 2547752 h 3034422"/>
                                                                                          <a:gd name="connsiteX94" fmla="*/ 765267 w 1359639"/>
                                                                                          <a:gd name="connsiteY94" fmla="*/ 2577651 h 3034422"/>
                                                                                          <a:gd name="connsiteX95" fmla="*/ 817242 w 1359639"/>
                                                                                          <a:gd name="connsiteY95" fmla="*/ 2604699 h 3034422"/>
                                                                                          <a:gd name="connsiteX96" fmla="*/ 824216 w 1359639"/>
                                                                                          <a:gd name="connsiteY96" fmla="*/ 2611062 h 3034422"/>
                                                                                          <a:gd name="connsiteX97" fmla="*/ 832565 w 1359639"/>
                                                                                          <a:gd name="connsiteY97" fmla="*/ 2592202 h 3034422"/>
                                                                                          <a:gd name="connsiteX98" fmla="*/ 837729 w 1359639"/>
                                                                                          <a:gd name="connsiteY98" fmla="*/ 2580841 h 3034422"/>
                                                                                          <a:gd name="connsiteX99" fmla="*/ 889879 w 1359639"/>
                                                                                          <a:gd name="connsiteY99" fmla="*/ 2601482 h 3034422"/>
                                                                                          <a:gd name="connsiteX100" fmla="*/ 1017817 w 1359639"/>
                                                                                          <a:gd name="connsiteY100" fmla="*/ 2694564 h 3034422"/>
                                                                                          <a:gd name="connsiteX101" fmla="*/ 1051294 w 1359639"/>
                                                                                          <a:gd name="connsiteY101" fmla="*/ 2714780 h 3034422"/>
                                                                                          <a:gd name="connsiteX102" fmla="*/ 1041684 w 1359639"/>
                                                                                          <a:gd name="connsiteY102" fmla="*/ 2663512 h 3034422"/>
                                                                                          <a:gd name="connsiteX103" fmla="*/ 1023065 w 1359639"/>
                                                                                          <a:gd name="connsiteY103" fmla="*/ 2623952 h 3034422"/>
                                                                                          <a:gd name="connsiteX104" fmla="*/ 1024311 w 1359639"/>
                                                                                          <a:gd name="connsiteY104" fmla="*/ 2610086 h 3034422"/>
                                                                                          <a:gd name="connsiteX105" fmla="*/ 1067093 w 1359639"/>
                                                                                          <a:gd name="connsiteY105" fmla="*/ 2616823 h 3034422"/>
                                                                                          <a:gd name="connsiteX106" fmla="*/ 1164990 w 1359639"/>
                                                                                          <a:gd name="connsiteY106" fmla="*/ 2659153 h 3034422"/>
                                                                                          <a:gd name="connsiteX107" fmla="*/ 1242691 w 1359639"/>
                                                                                          <a:gd name="connsiteY107" fmla="*/ 2712649 h 3034422"/>
                                                                                          <a:gd name="connsiteX108" fmla="*/ 1284224 w 1359639"/>
                                                                                          <a:gd name="connsiteY108" fmla="*/ 2790827 h 3034422"/>
                                                                                          <a:gd name="connsiteX109" fmla="*/ 1355232 w 1359639"/>
                                                                                          <a:gd name="connsiteY109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639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639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639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639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639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639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639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639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639"/>
                                                                                          <a:gd name="connsiteY64" fmla="*/ 1121860 h 3034422"/>
                                                                                          <a:gd name="connsiteX65" fmla="*/ 897564 w 1359639"/>
                                                                                          <a:gd name="connsiteY65" fmla="*/ 1149958 h 3034422"/>
                                                                                          <a:gd name="connsiteX66" fmla="*/ 789613 w 1359639"/>
                                                                                          <a:gd name="connsiteY66" fmla="*/ 1139481 h 3034422"/>
                                                                                          <a:gd name="connsiteX67" fmla="*/ 786801 w 1359639"/>
                                                                                          <a:gd name="connsiteY67" fmla="*/ 1159006 h 3034422"/>
                                                                                          <a:gd name="connsiteX68" fmla="*/ 717338 w 1359639"/>
                                                                                          <a:gd name="connsiteY68" fmla="*/ 1188852 h 3034422"/>
                                                                                          <a:gd name="connsiteX69" fmla="*/ 717339 w 1359639"/>
                                                                                          <a:gd name="connsiteY69" fmla="*/ 1323789 h 3034422"/>
                                                                                          <a:gd name="connsiteX70" fmla="*/ 743665 w 1359639"/>
                                                                                          <a:gd name="connsiteY70" fmla="*/ 1385702 h 3034422"/>
                                                                                          <a:gd name="connsiteX71" fmla="*/ 756365 w 1359639"/>
                                                                                          <a:gd name="connsiteY71" fmla="*/ 1411102 h 3034422"/>
                                                                                          <a:gd name="connsiteX72" fmla="*/ 767211 w 1359639"/>
                                                                                          <a:gd name="connsiteY72" fmla="*/ 1430152 h 3034422"/>
                                                                                          <a:gd name="connsiteX73" fmla="*/ 770778 w 1359639"/>
                                                                                          <a:gd name="connsiteY73" fmla="*/ 1444439 h 3034422"/>
                                                                                          <a:gd name="connsiteX74" fmla="*/ 759005 w 1359639"/>
                                                                                          <a:gd name="connsiteY74" fmla="*/ 1446027 h 3034422"/>
                                                                                          <a:gd name="connsiteX75" fmla="*/ 759361 w 1359639"/>
                                                                                          <a:gd name="connsiteY75" fmla="*/ 1455552 h 3034422"/>
                                                                                          <a:gd name="connsiteX76" fmla="*/ 769065 w 1359639"/>
                                                                                          <a:gd name="connsiteY76" fmla="*/ 1480952 h 3034422"/>
                                                                                          <a:gd name="connsiteX77" fmla="*/ 769065 w 1359639"/>
                                                                                          <a:gd name="connsiteY77" fmla="*/ 1480952 h 3034422"/>
                                                                                          <a:gd name="connsiteX78" fmla="*/ 769065 w 1359639"/>
                                                                                          <a:gd name="connsiteY78" fmla="*/ 1519052 h 3034422"/>
                                                                                          <a:gd name="connsiteX79" fmla="*/ 686515 w 1359639"/>
                                                                                          <a:gd name="connsiteY79" fmla="*/ 1480952 h 3034422"/>
                                                                                          <a:gd name="connsiteX80" fmla="*/ 591265 w 1359639"/>
                                                                                          <a:gd name="connsiteY80" fmla="*/ 1531752 h 3034422"/>
                                                                                          <a:gd name="connsiteX81" fmla="*/ 483315 w 1359639"/>
                                                                                          <a:gd name="connsiteY81" fmla="*/ 1690502 h 3034422"/>
                                                                                          <a:gd name="connsiteX82" fmla="*/ 476965 w 1359639"/>
                                                                                          <a:gd name="connsiteY82" fmla="*/ 1804802 h 3034422"/>
                                                                                          <a:gd name="connsiteX83" fmla="*/ 502365 w 1359639"/>
                                                                                          <a:gd name="connsiteY83" fmla="*/ 1925452 h 3034422"/>
                                                                                          <a:gd name="connsiteX84" fmla="*/ 502365 w 1359639"/>
                                                                                          <a:gd name="connsiteY84" fmla="*/ 2065152 h 3034422"/>
                                                                                          <a:gd name="connsiteX85" fmla="*/ 502365 w 1359639"/>
                                                                                          <a:gd name="connsiteY85" fmla="*/ 2242952 h 3034422"/>
                                                                                          <a:gd name="connsiteX86" fmla="*/ 502365 w 1359639"/>
                                                                                          <a:gd name="connsiteY86" fmla="*/ 2401702 h 3034422"/>
                                                                                          <a:gd name="connsiteX87" fmla="*/ 502365 w 1359639"/>
                                                                                          <a:gd name="connsiteY87" fmla="*/ 2535052 h 3034422"/>
                                                                                          <a:gd name="connsiteX88" fmla="*/ 515065 w 1359639"/>
                                                                                          <a:gd name="connsiteY88" fmla="*/ 2623952 h 3034422"/>
                                                                                          <a:gd name="connsiteX89" fmla="*/ 584915 w 1359639"/>
                                                                                          <a:gd name="connsiteY89" fmla="*/ 2636652 h 3034422"/>
                                                                                          <a:gd name="connsiteX90" fmla="*/ 661115 w 1359639"/>
                                                                                          <a:gd name="connsiteY90" fmla="*/ 2611252 h 3034422"/>
                                                                                          <a:gd name="connsiteX91" fmla="*/ 699215 w 1359639"/>
                                                                                          <a:gd name="connsiteY91" fmla="*/ 2560452 h 3034422"/>
                                                                                          <a:gd name="connsiteX92" fmla="*/ 712153 w 1359639"/>
                                                                                          <a:gd name="connsiteY92" fmla="*/ 2547752 h 3034422"/>
                                                                                          <a:gd name="connsiteX93" fmla="*/ 765267 w 1359639"/>
                                                                                          <a:gd name="connsiteY93" fmla="*/ 2577651 h 3034422"/>
                                                                                          <a:gd name="connsiteX94" fmla="*/ 817242 w 1359639"/>
                                                                                          <a:gd name="connsiteY94" fmla="*/ 2604699 h 3034422"/>
                                                                                          <a:gd name="connsiteX95" fmla="*/ 824216 w 1359639"/>
                                                                                          <a:gd name="connsiteY95" fmla="*/ 2611062 h 3034422"/>
                                                                                          <a:gd name="connsiteX96" fmla="*/ 832565 w 1359639"/>
                                                                                          <a:gd name="connsiteY96" fmla="*/ 2592202 h 3034422"/>
                                                                                          <a:gd name="connsiteX97" fmla="*/ 837729 w 1359639"/>
                                                                                          <a:gd name="connsiteY97" fmla="*/ 2580841 h 3034422"/>
                                                                                          <a:gd name="connsiteX98" fmla="*/ 889879 w 1359639"/>
                                                                                          <a:gd name="connsiteY98" fmla="*/ 2601482 h 3034422"/>
                                                                                          <a:gd name="connsiteX99" fmla="*/ 1017817 w 1359639"/>
                                                                                          <a:gd name="connsiteY99" fmla="*/ 2694564 h 3034422"/>
                                                                                          <a:gd name="connsiteX100" fmla="*/ 1051294 w 1359639"/>
                                                                                          <a:gd name="connsiteY100" fmla="*/ 2714780 h 3034422"/>
                                                                                          <a:gd name="connsiteX101" fmla="*/ 1041684 w 1359639"/>
                                                                                          <a:gd name="connsiteY101" fmla="*/ 2663512 h 3034422"/>
                                                                                          <a:gd name="connsiteX102" fmla="*/ 1023065 w 1359639"/>
                                                                                          <a:gd name="connsiteY102" fmla="*/ 2623952 h 3034422"/>
                                                                                          <a:gd name="connsiteX103" fmla="*/ 1024311 w 1359639"/>
                                                                                          <a:gd name="connsiteY103" fmla="*/ 2610086 h 3034422"/>
                                                                                          <a:gd name="connsiteX104" fmla="*/ 1067093 w 1359639"/>
                                                                                          <a:gd name="connsiteY104" fmla="*/ 2616823 h 3034422"/>
                                                                                          <a:gd name="connsiteX105" fmla="*/ 1164990 w 1359639"/>
                                                                                          <a:gd name="connsiteY105" fmla="*/ 2659153 h 3034422"/>
                                                                                          <a:gd name="connsiteX106" fmla="*/ 1242691 w 1359639"/>
                                                                                          <a:gd name="connsiteY106" fmla="*/ 2712649 h 3034422"/>
                                                                                          <a:gd name="connsiteX107" fmla="*/ 1284224 w 1359639"/>
                                                                                          <a:gd name="connsiteY107" fmla="*/ 2790827 h 3034422"/>
                                                                                          <a:gd name="connsiteX108" fmla="*/ 1355232 w 1359639"/>
                                                                                          <a:gd name="connsiteY108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639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639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639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639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639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639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639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639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639"/>
                                                                                          <a:gd name="connsiteY64" fmla="*/ 1121860 h 3034422"/>
                                                                                          <a:gd name="connsiteX65" fmla="*/ 897564 w 1359639"/>
                                                                                          <a:gd name="connsiteY65" fmla="*/ 1149958 h 3034422"/>
                                                                                          <a:gd name="connsiteX66" fmla="*/ 789613 w 1359639"/>
                                                                                          <a:gd name="connsiteY66" fmla="*/ 1139481 h 3034422"/>
                                                                                          <a:gd name="connsiteX67" fmla="*/ 786801 w 1359639"/>
                                                                                          <a:gd name="connsiteY67" fmla="*/ 1159006 h 3034422"/>
                                                                                          <a:gd name="connsiteX68" fmla="*/ 756151 w 1359639"/>
                                                                                          <a:gd name="connsiteY68" fmla="*/ 1223142 h 3034422"/>
                                                                                          <a:gd name="connsiteX69" fmla="*/ 717339 w 1359639"/>
                                                                                          <a:gd name="connsiteY69" fmla="*/ 1323789 h 3034422"/>
                                                                                          <a:gd name="connsiteX70" fmla="*/ 743665 w 1359639"/>
                                                                                          <a:gd name="connsiteY70" fmla="*/ 1385702 h 3034422"/>
                                                                                          <a:gd name="connsiteX71" fmla="*/ 756365 w 1359639"/>
                                                                                          <a:gd name="connsiteY71" fmla="*/ 1411102 h 3034422"/>
                                                                                          <a:gd name="connsiteX72" fmla="*/ 767211 w 1359639"/>
                                                                                          <a:gd name="connsiteY72" fmla="*/ 1430152 h 3034422"/>
                                                                                          <a:gd name="connsiteX73" fmla="*/ 770778 w 1359639"/>
                                                                                          <a:gd name="connsiteY73" fmla="*/ 1444439 h 3034422"/>
                                                                                          <a:gd name="connsiteX74" fmla="*/ 759005 w 1359639"/>
                                                                                          <a:gd name="connsiteY74" fmla="*/ 1446027 h 3034422"/>
                                                                                          <a:gd name="connsiteX75" fmla="*/ 759361 w 1359639"/>
                                                                                          <a:gd name="connsiteY75" fmla="*/ 1455552 h 3034422"/>
                                                                                          <a:gd name="connsiteX76" fmla="*/ 769065 w 1359639"/>
                                                                                          <a:gd name="connsiteY76" fmla="*/ 1480952 h 3034422"/>
                                                                                          <a:gd name="connsiteX77" fmla="*/ 769065 w 1359639"/>
                                                                                          <a:gd name="connsiteY77" fmla="*/ 1480952 h 3034422"/>
                                                                                          <a:gd name="connsiteX78" fmla="*/ 769065 w 1359639"/>
                                                                                          <a:gd name="connsiteY78" fmla="*/ 1519052 h 3034422"/>
                                                                                          <a:gd name="connsiteX79" fmla="*/ 686515 w 1359639"/>
                                                                                          <a:gd name="connsiteY79" fmla="*/ 1480952 h 3034422"/>
                                                                                          <a:gd name="connsiteX80" fmla="*/ 591265 w 1359639"/>
                                                                                          <a:gd name="connsiteY80" fmla="*/ 1531752 h 3034422"/>
                                                                                          <a:gd name="connsiteX81" fmla="*/ 483315 w 1359639"/>
                                                                                          <a:gd name="connsiteY81" fmla="*/ 1690502 h 3034422"/>
                                                                                          <a:gd name="connsiteX82" fmla="*/ 476965 w 1359639"/>
                                                                                          <a:gd name="connsiteY82" fmla="*/ 1804802 h 3034422"/>
                                                                                          <a:gd name="connsiteX83" fmla="*/ 502365 w 1359639"/>
                                                                                          <a:gd name="connsiteY83" fmla="*/ 1925452 h 3034422"/>
                                                                                          <a:gd name="connsiteX84" fmla="*/ 502365 w 1359639"/>
                                                                                          <a:gd name="connsiteY84" fmla="*/ 2065152 h 3034422"/>
                                                                                          <a:gd name="connsiteX85" fmla="*/ 502365 w 1359639"/>
                                                                                          <a:gd name="connsiteY85" fmla="*/ 2242952 h 3034422"/>
                                                                                          <a:gd name="connsiteX86" fmla="*/ 502365 w 1359639"/>
                                                                                          <a:gd name="connsiteY86" fmla="*/ 2401702 h 3034422"/>
                                                                                          <a:gd name="connsiteX87" fmla="*/ 502365 w 1359639"/>
                                                                                          <a:gd name="connsiteY87" fmla="*/ 2535052 h 3034422"/>
                                                                                          <a:gd name="connsiteX88" fmla="*/ 515065 w 1359639"/>
                                                                                          <a:gd name="connsiteY88" fmla="*/ 2623952 h 3034422"/>
                                                                                          <a:gd name="connsiteX89" fmla="*/ 584915 w 1359639"/>
                                                                                          <a:gd name="connsiteY89" fmla="*/ 2636652 h 3034422"/>
                                                                                          <a:gd name="connsiteX90" fmla="*/ 661115 w 1359639"/>
                                                                                          <a:gd name="connsiteY90" fmla="*/ 2611252 h 3034422"/>
                                                                                          <a:gd name="connsiteX91" fmla="*/ 699215 w 1359639"/>
                                                                                          <a:gd name="connsiteY91" fmla="*/ 2560452 h 3034422"/>
                                                                                          <a:gd name="connsiteX92" fmla="*/ 712153 w 1359639"/>
                                                                                          <a:gd name="connsiteY92" fmla="*/ 2547752 h 3034422"/>
                                                                                          <a:gd name="connsiteX93" fmla="*/ 765267 w 1359639"/>
                                                                                          <a:gd name="connsiteY93" fmla="*/ 2577651 h 3034422"/>
                                                                                          <a:gd name="connsiteX94" fmla="*/ 817242 w 1359639"/>
                                                                                          <a:gd name="connsiteY94" fmla="*/ 2604699 h 3034422"/>
                                                                                          <a:gd name="connsiteX95" fmla="*/ 824216 w 1359639"/>
                                                                                          <a:gd name="connsiteY95" fmla="*/ 2611062 h 3034422"/>
                                                                                          <a:gd name="connsiteX96" fmla="*/ 832565 w 1359639"/>
                                                                                          <a:gd name="connsiteY96" fmla="*/ 2592202 h 3034422"/>
                                                                                          <a:gd name="connsiteX97" fmla="*/ 837729 w 1359639"/>
                                                                                          <a:gd name="connsiteY97" fmla="*/ 2580841 h 3034422"/>
                                                                                          <a:gd name="connsiteX98" fmla="*/ 889879 w 1359639"/>
                                                                                          <a:gd name="connsiteY98" fmla="*/ 2601482 h 3034422"/>
                                                                                          <a:gd name="connsiteX99" fmla="*/ 1017817 w 1359639"/>
                                                                                          <a:gd name="connsiteY99" fmla="*/ 2694564 h 3034422"/>
                                                                                          <a:gd name="connsiteX100" fmla="*/ 1051294 w 1359639"/>
                                                                                          <a:gd name="connsiteY100" fmla="*/ 2714780 h 3034422"/>
                                                                                          <a:gd name="connsiteX101" fmla="*/ 1041684 w 1359639"/>
                                                                                          <a:gd name="connsiteY101" fmla="*/ 2663512 h 3034422"/>
                                                                                          <a:gd name="connsiteX102" fmla="*/ 1023065 w 1359639"/>
                                                                                          <a:gd name="connsiteY102" fmla="*/ 2623952 h 3034422"/>
                                                                                          <a:gd name="connsiteX103" fmla="*/ 1024311 w 1359639"/>
                                                                                          <a:gd name="connsiteY103" fmla="*/ 2610086 h 3034422"/>
                                                                                          <a:gd name="connsiteX104" fmla="*/ 1067093 w 1359639"/>
                                                                                          <a:gd name="connsiteY104" fmla="*/ 2616823 h 3034422"/>
                                                                                          <a:gd name="connsiteX105" fmla="*/ 1164990 w 1359639"/>
                                                                                          <a:gd name="connsiteY105" fmla="*/ 2659153 h 3034422"/>
                                                                                          <a:gd name="connsiteX106" fmla="*/ 1242691 w 1359639"/>
                                                                                          <a:gd name="connsiteY106" fmla="*/ 2712649 h 3034422"/>
                                                                                          <a:gd name="connsiteX107" fmla="*/ 1284224 w 1359639"/>
                                                                                          <a:gd name="connsiteY107" fmla="*/ 2790827 h 3034422"/>
                                                                                          <a:gd name="connsiteX108" fmla="*/ 1355232 w 1359639"/>
                                                                                          <a:gd name="connsiteY108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639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639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639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639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639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639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639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639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639"/>
                                                                                          <a:gd name="connsiteY64" fmla="*/ 1121860 h 3034422"/>
                                                                                          <a:gd name="connsiteX65" fmla="*/ 897564 w 1359639"/>
                                                                                          <a:gd name="connsiteY65" fmla="*/ 1149958 h 3034422"/>
                                                                                          <a:gd name="connsiteX66" fmla="*/ 789613 w 1359639"/>
                                                                                          <a:gd name="connsiteY66" fmla="*/ 1139481 h 3034422"/>
                                                                                          <a:gd name="connsiteX67" fmla="*/ 786801 w 1359639"/>
                                                                                          <a:gd name="connsiteY67" fmla="*/ 1159006 h 3034422"/>
                                                                                          <a:gd name="connsiteX68" fmla="*/ 756151 w 1359639"/>
                                                                                          <a:gd name="connsiteY68" fmla="*/ 1223142 h 3034422"/>
                                                                                          <a:gd name="connsiteX69" fmla="*/ 717339 w 1359639"/>
                                                                                          <a:gd name="connsiteY69" fmla="*/ 1323789 h 3034422"/>
                                                                                          <a:gd name="connsiteX70" fmla="*/ 756365 w 1359639"/>
                                                                                          <a:gd name="connsiteY70" fmla="*/ 1411102 h 3034422"/>
                                                                                          <a:gd name="connsiteX71" fmla="*/ 767211 w 1359639"/>
                                                                                          <a:gd name="connsiteY71" fmla="*/ 1430152 h 3034422"/>
                                                                                          <a:gd name="connsiteX72" fmla="*/ 770778 w 1359639"/>
                                                                                          <a:gd name="connsiteY72" fmla="*/ 1444439 h 3034422"/>
                                                                                          <a:gd name="connsiteX73" fmla="*/ 759005 w 1359639"/>
                                                                                          <a:gd name="connsiteY73" fmla="*/ 1446027 h 3034422"/>
                                                                                          <a:gd name="connsiteX74" fmla="*/ 759361 w 1359639"/>
                                                                                          <a:gd name="connsiteY74" fmla="*/ 1455552 h 3034422"/>
                                                                                          <a:gd name="connsiteX75" fmla="*/ 769065 w 1359639"/>
                                                                                          <a:gd name="connsiteY75" fmla="*/ 1480952 h 3034422"/>
                                                                                          <a:gd name="connsiteX76" fmla="*/ 769065 w 1359639"/>
                                                                                          <a:gd name="connsiteY76" fmla="*/ 1480952 h 3034422"/>
                                                                                          <a:gd name="connsiteX77" fmla="*/ 769065 w 1359639"/>
                                                                                          <a:gd name="connsiteY77" fmla="*/ 1519052 h 3034422"/>
                                                                                          <a:gd name="connsiteX78" fmla="*/ 686515 w 1359639"/>
                                                                                          <a:gd name="connsiteY78" fmla="*/ 1480952 h 3034422"/>
                                                                                          <a:gd name="connsiteX79" fmla="*/ 591265 w 1359639"/>
                                                                                          <a:gd name="connsiteY79" fmla="*/ 1531752 h 3034422"/>
                                                                                          <a:gd name="connsiteX80" fmla="*/ 483315 w 1359639"/>
                                                                                          <a:gd name="connsiteY80" fmla="*/ 1690502 h 3034422"/>
                                                                                          <a:gd name="connsiteX81" fmla="*/ 476965 w 1359639"/>
                                                                                          <a:gd name="connsiteY81" fmla="*/ 1804802 h 3034422"/>
                                                                                          <a:gd name="connsiteX82" fmla="*/ 502365 w 1359639"/>
                                                                                          <a:gd name="connsiteY82" fmla="*/ 1925452 h 3034422"/>
                                                                                          <a:gd name="connsiteX83" fmla="*/ 502365 w 1359639"/>
                                                                                          <a:gd name="connsiteY83" fmla="*/ 2065152 h 3034422"/>
                                                                                          <a:gd name="connsiteX84" fmla="*/ 502365 w 1359639"/>
                                                                                          <a:gd name="connsiteY84" fmla="*/ 2242952 h 3034422"/>
                                                                                          <a:gd name="connsiteX85" fmla="*/ 502365 w 1359639"/>
                                                                                          <a:gd name="connsiteY85" fmla="*/ 2401702 h 3034422"/>
                                                                                          <a:gd name="connsiteX86" fmla="*/ 502365 w 1359639"/>
                                                                                          <a:gd name="connsiteY86" fmla="*/ 2535052 h 3034422"/>
                                                                                          <a:gd name="connsiteX87" fmla="*/ 515065 w 1359639"/>
                                                                                          <a:gd name="connsiteY87" fmla="*/ 2623952 h 3034422"/>
                                                                                          <a:gd name="connsiteX88" fmla="*/ 584915 w 1359639"/>
                                                                                          <a:gd name="connsiteY88" fmla="*/ 2636652 h 3034422"/>
                                                                                          <a:gd name="connsiteX89" fmla="*/ 661115 w 1359639"/>
                                                                                          <a:gd name="connsiteY89" fmla="*/ 2611252 h 3034422"/>
                                                                                          <a:gd name="connsiteX90" fmla="*/ 699215 w 1359639"/>
                                                                                          <a:gd name="connsiteY90" fmla="*/ 2560452 h 3034422"/>
                                                                                          <a:gd name="connsiteX91" fmla="*/ 712153 w 1359639"/>
                                                                                          <a:gd name="connsiteY91" fmla="*/ 2547752 h 3034422"/>
                                                                                          <a:gd name="connsiteX92" fmla="*/ 765267 w 1359639"/>
                                                                                          <a:gd name="connsiteY92" fmla="*/ 2577651 h 3034422"/>
                                                                                          <a:gd name="connsiteX93" fmla="*/ 817242 w 1359639"/>
                                                                                          <a:gd name="connsiteY93" fmla="*/ 2604699 h 3034422"/>
                                                                                          <a:gd name="connsiteX94" fmla="*/ 824216 w 1359639"/>
                                                                                          <a:gd name="connsiteY94" fmla="*/ 2611062 h 3034422"/>
                                                                                          <a:gd name="connsiteX95" fmla="*/ 832565 w 1359639"/>
                                                                                          <a:gd name="connsiteY95" fmla="*/ 2592202 h 3034422"/>
                                                                                          <a:gd name="connsiteX96" fmla="*/ 837729 w 1359639"/>
                                                                                          <a:gd name="connsiteY96" fmla="*/ 2580841 h 3034422"/>
                                                                                          <a:gd name="connsiteX97" fmla="*/ 889879 w 1359639"/>
                                                                                          <a:gd name="connsiteY97" fmla="*/ 2601482 h 3034422"/>
                                                                                          <a:gd name="connsiteX98" fmla="*/ 1017817 w 1359639"/>
                                                                                          <a:gd name="connsiteY98" fmla="*/ 2694564 h 3034422"/>
                                                                                          <a:gd name="connsiteX99" fmla="*/ 1051294 w 1359639"/>
                                                                                          <a:gd name="connsiteY99" fmla="*/ 2714780 h 3034422"/>
                                                                                          <a:gd name="connsiteX100" fmla="*/ 1041684 w 1359639"/>
                                                                                          <a:gd name="connsiteY100" fmla="*/ 2663512 h 3034422"/>
                                                                                          <a:gd name="connsiteX101" fmla="*/ 1023065 w 1359639"/>
                                                                                          <a:gd name="connsiteY101" fmla="*/ 2623952 h 3034422"/>
                                                                                          <a:gd name="connsiteX102" fmla="*/ 1024311 w 1359639"/>
                                                                                          <a:gd name="connsiteY102" fmla="*/ 2610086 h 3034422"/>
                                                                                          <a:gd name="connsiteX103" fmla="*/ 1067093 w 1359639"/>
                                                                                          <a:gd name="connsiteY103" fmla="*/ 2616823 h 3034422"/>
                                                                                          <a:gd name="connsiteX104" fmla="*/ 1164990 w 1359639"/>
                                                                                          <a:gd name="connsiteY104" fmla="*/ 2659153 h 3034422"/>
                                                                                          <a:gd name="connsiteX105" fmla="*/ 1242691 w 1359639"/>
                                                                                          <a:gd name="connsiteY105" fmla="*/ 2712649 h 3034422"/>
                                                                                          <a:gd name="connsiteX106" fmla="*/ 1284224 w 1359639"/>
                                                                                          <a:gd name="connsiteY106" fmla="*/ 2790827 h 3034422"/>
                                                                                          <a:gd name="connsiteX107" fmla="*/ 1355232 w 1359639"/>
                                                                                          <a:gd name="connsiteY107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639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639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639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639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639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639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639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639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639"/>
                                                                                          <a:gd name="connsiteY64" fmla="*/ 1121860 h 3034422"/>
                                                                                          <a:gd name="connsiteX65" fmla="*/ 897564 w 1359639"/>
                                                                                          <a:gd name="connsiteY65" fmla="*/ 1149958 h 3034422"/>
                                                                                          <a:gd name="connsiteX66" fmla="*/ 789613 w 1359639"/>
                                                                                          <a:gd name="connsiteY66" fmla="*/ 1139481 h 3034422"/>
                                                                                          <a:gd name="connsiteX67" fmla="*/ 786801 w 1359639"/>
                                                                                          <a:gd name="connsiteY67" fmla="*/ 1159006 h 3034422"/>
                                                                                          <a:gd name="connsiteX68" fmla="*/ 756151 w 1359639"/>
                                                                                          <a:gd name="connsiteY68" fmla="*/ 1223142 h 3034422"/>
                                                                                          <a:gd name="connsiteX69" fmla="*/ 717339 w 1359639"/>
                                                                                          <a:gd name="connsiteY69" fmla="*/ 1323789 h 3034422"/>
                                                                                          <a:gd name="connsiteX70" fmla="*/ 767211 w 1359639"/>
                                                                                          <a:gd name="connsiteY70" fmla="*/ 1430152 h 3034422"/>
                                                                                          <a:gd name="connsiteX71" fmla="*/ 770778 w 1359639"/>
                                                                                          <a:gd name="connsiteY71" fmla="*/ 1444439 h 3034422"/>
                                                                                          <a:gd name="connsiteX72" fmla="*/ 759005 w 1359639"/>
                                                                                          <a:gd name="connsiteY72" fmla="*/ 1446027 h 3034422"/>
                                                                                          <a:gd name="connsiteX73" fmla="*/ 759361 w 1359639"/>
                                                                                          <a:gd name="connsiteY73" fmla="*/ 1455552 h 3034422"/>
                                                                                          <a:gd name="connsiteX74" fmla="*/ 769065 w 1359639"/>
                                                                                          <a:gd name="connsiteY74" fmla="*/ 1480952 h 3034422"/>
                                                                                          <a:gd name="connsiteX75" fmla="*/ 769065 w 1359639"/>
                                                                                          <a:gd name="connsiteY75" fmla="*/ 1480952 h 3034422"/>
                                                                                          <a:gd name="connsiteX76" fmla="*/ 769065 w 1359639"/>
                                                                                          <a:gd name="connsiteY76" fmla="*/ 1519052 h 3034422"/>
                                                                                          <a:gd name="connsiteX77" fmla="*/ 686515 w 1359639"/>
                                                                                          <a:gd name="connsiteY77" fmla="*/ 1480952 h 3034422"/>
                                                                                          <a:gd name="connsiteX78" fmla="*/ 591265 w 1359639"/>
                                                                                          <a:gd name="connsiteY78" fmla="*/ 1531752 h 3034422"/>
                                                                                          <a:gd name="connsiteX79" fmla="*/ 483315 w 1359639"/>
                                                                                          <a:gd name="connsiteY79" fmla="*/ 1690502 h 3034422"/>
                                                                                          <a:gd name="connsiteX80" fmla="*/ 476965 w 1359639"/>
                                                                                          <a:gd name="connsiteY80" fmla="*/ 1804802 h 3034422"/>
                                                                                          <a:gd name="connsiteX81" fmla="*/ 502365 w 1359639"/>
                                                                                          <a:gd name="connsiteY81" fmla="*/ 1925452 h 3034422"/>
                                                                                          <a:gd name="connsiteX82" fmla="*/ 502365 w 1359639"/>
                                                                                          <a:gd name="connsiteY82" fmla="*/ 2065152 h 3034422"/>
                                                                                          <a:gd name="connsiteX83" fmla="*/ 502365 w 1359639"/>
                                                                                          <a:gd name="connsiteY83" fmla="*/ 2242952 h 3034422"/>
                                                                                          <a:gd name="connsiteX84" fmla="*/ 502365 w 1359639"/>
                                                                                          <a:gd name="connsiteY84" fmla="*/ 2401702 h 3034422"/>
                                                                                          <a:gd name="connsiteX85" fmla="*/ 502365 w 1359639"/>
                                                                                          <a:gd name="connsiteY85" fmla="*/ 2535052 h 3034422"/>
                                                                                          <a:gd name="connsiteX86" fmla="*/ 515065 w 1359639"/>
                                                                                          <a:gd name="connsiteY86" fmla="*/ 2623952 h 3034422"/>
                                                                                          <a:gd name="connsiteX87" fmla="*/ 584915 w 1359639"/>
                                                                                          <a:gd name="connsiteY87" fmla="*/ 2636652 h 3034422"/>
                                                                                          <a:gd name="connsiteX88" fmla="*/ 661115 w 1359639"/>
                                                                                          <a:gd name="connsiteY88" fmla="*/ 2611252 h 3034422"/>
                                                                                          <a:gd name="connsiteX89" fmla="*/ 699215 w 1359639"/>
                                                                                          <a:gd name="connsiteY89" fmla="*/ 2560452 h 3034422"/>
                                                                                          <a:gd name="connsiteX90" fmla="*/ 712153 w 1359639"/>
                                                                                          <a:gd name="connsiteY90" fmla="*/ 2547752 h 3034422"/>
                                                                                          <a:gd name="connsiteX91" fmla="*/ 765267 w 1359639"/>
                                                                                          <a:gd name="connsiteY91" fmla="*/ 2577651 h 3034422"/>
                                                                                          <a:gd name="connsiteX92" fmla="*/ 817242 w 1359639"/>
                                                                                          <a:gd name="connsiteY92" fmla="*/ 2604699 h 3034422"/>
                                                                                          <a:gd name="connsiteX93" fmla="*/ 824216 w 1359639"/>
                                                                                          <a:gd name="connsiteY93" fmla="*/ 2611062 h 3034422"/>
                                                                                          <a:gd name="connsiteX94" fmla="*/ 832565 w 1359639"/>
                                                                                          <a:gd name="connsiteY94" fmla="*/ 2592202 h 3034422"/>
                                                                                          <a:gd name="connsiteX95" fmla="*/ 837729 w 1359639"/>
                                                                                          <a:gd name="connsiteY95" fmla="*/ 2580841 h 3034422"/>
                                                                                          <a:gd name="connsiteX96" fmla="*/ 889879 w 1359639"/>
                                                                                          <a:gd name="connsiteY96" fmla="*/ 2601482 h 3034422"/>
                                                                                          <a:gd name="connsiteX97" fmla="*/ 1017817 w 1359639"/>
                                                                                          <a:gd name="connsiteY97" fmla="*/ 2694564 h 3034422"/>
                                                                                          <a:gd name="connsiteX98" fmla="*/ 1051294 w 1359639"/>
                                                                                          <a:gd name="connsiteY98" fmla="*/ 2714780 h 3034422"/>
                                                                                          <a:gd name="connsiteX99" fmla="*/ 1041684 w 1359639"/>
                                                                                          <a:gd name="connsiteY99" fmla="*/ 2663512 h 3034422"/>
                                                                                          <a:gd name="connsiteX100" fmla="*/ 1023065 w 1359639"/>
                                                                                          <a:gd name="connsiteY100" fmla="*/ 2623952 h 3034422"/>
                                                                                          <a:gd name="connsiteX101" fmla="*/ 1024311 w 1359639"/>
                                                                                          <a:gd name="connsiteY101" fmla="*/ 2610086 h 3034422"/>
                                                                                          <a:gd name="connsiteX102" fmla="*/ 1067093 w 1359639"/>
                                                                                          <a:gd name="connsiteY102" fmla="*/ 2616823 h 3034422"/>
                                                                                          <a:gd name="connsiteX103" fmla="*/ 1164990 w 1359639"/>
                                                                                          <a:gd name="connsiteY103" fmla="*/ 2659153 h 3034422"/>
                                                                                          <a:gd name="connsiteX104" fmla="*/ 1242691 w 1359639"/>
                                                                                          <a:gd name="connsiteY104" fmla="*/ 2712649 h 3034422"/>
                                                                                          <a:gd name="connsiteX105" fmla="*/ 1284224 w 1359639"/>
                                                                                          <a:gd name="connsiteY105" fmla="*/ 2790827 h 3034422"/>
                                                                                          <a:gd name="connsiteX106" fmla="*/ 1355232 w 1359639"/>
                                                                                          <a:gd name="connsiteY106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639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639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639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639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639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639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639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639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639"/>
                                                                                          <a:gd name="connsiteY64" fmla="*/ 1121860 h 3034422"/>
                                                                                          <a:gd name="connsiteX65" fmla="*/ 897564 w 1359639"/>
                                                                                          <a:gd name="connsiteY65" fmla="*/ 1149958 h 3034422"/>
                                                                                          <a:gd name="connsiteX66" fmla="*/ 789613 w 1359639"/>
                                                                                          <a:gd name="connsiteY66" fmla="*/ 1139481 h 3034422"/>
                                                                                          <a:gd name="connsiteX67" fmla="*/ 786801 w 1359639"/>
                                                                                          <a:gd name="connsiteY67" fmla="*/ 1159006 h 3034422"/>
                                                                                          <a:gd name="connsiteX68" fmla="*/ 756151 w 1359639"/>
                                                                                          <a:gd name="connsiteY68" fmla="*/ 1223142 h 3034422"/>
                                                                                          <a:gd name="connsiteX69" fmla="*/ 717339 w 1359639"/>
                                                                                          <a:gd name="connsiteY69" fmla="*/ 1323789 h 3034422"/>
                                                                                          <a:gd name="connsiteX70" fmla="*/ 767211 w 1359639"/>
                                                                                          <a:gd name="connsiteY70" fmla="*/ 1430152 h 3034422"/>
                                                                                          <a:gd name="connsiteX71" fmla="*/ 770778 w 1359639"/>
                                                                                          <a:gd name="connsiteY71" fmla="*/ 1444439 h 3034422"/>
                                                                                          <a:gd name="connsiteX72" fmla="*/ 759361 w 1359639"/>
                                                                                          <a:gd name="connsiteY72" fmla="*/ 1455552 h 3034422"/>
                                                                                          <a:gd name="connsiteX73" fmla="*/ 769065 w 1359639"/>
                                                                                          <a:gd name="connsiteY73" fmla="*/ 1480952 h 3034422"/>
                                                                                          <a:gd name="connsiteX74" fmla="*/ 769065 w 1359639"/>
                                                                                          <a:gd name="connsiteY74" fmla="*/ 1480952 h 3034422"/>
                                                                                          <a:gd name="connsiteX75" fmla="*/ 769065 w 1359639"/>
                                                                                          <a:gd name="connsiteY75" fmla="*/ 1519052 h 3034422"/>
                                                                                          <a:gd name="connsiteX76" fmla="*/ 686515 w 1359639"/>
                                                                                          <a:gd name="connsiteY76" fmla="*/ 1480952 h 3034422"/>
                                                                                          <a:gd name="connsiteX77" fmla="*/ 591265 w 1359639"/>
                                                                                          <a:gd name="connsiteY77" fmla="*/ 1531752 h 3034422"/>
                                                                                          <a:gd name="connsiteX78" fmla="*/ 483315 w 1359639"/>
                                                                                          <a:gd name="connsiteY78" fmla="*/ 1690502 h 3034422"/>
                                                                                          <a:gd name="connsiteX79" fmla="*/ 476965 w 1359639"/>
                                                                                          <a:gd name="connsiteY79" fmla="*/ 1804802 h 3034422"/>
                                                                                          <a:gd name="connsiteX80" fmla="*/ 502365 w 1359639"/>
                                                                                          <a:gd name="connsiteY80" fmla="*/ 1925452 h 3034422"/>
                                                                                          <a:gd name="connsiteX81" fmla="*/ 502365 w 1359639"/>
                                                                                          <a:gd name="connsiteY81" fmla="*/ 2065152 h 3034422"/>
                                                                                          <a:gd name="connsiteX82" fmla="*/ 502365 w 1359639"/>
                                                                                          <a:gd name="connsiteY82" fmla="*/ 2242952 h 3034422"/>
                                                                                          <a:gd name="connsiteX83" fmla="*/ 502365 w 1359639"/>
                                                                                          <a:gd name="connsiteY83" fmla="*/ 2401702 h 3034422"/>
                                                                                          <a:gd name="connsiteX84" fmla="*/ 502365 w 1359639"/>
                                                                                          <a:gd name="connsiteY84" fmla="*/ 2535052 h 3034422"/>
                                                                                          <a:gd name="connsiteX85" fmla="*/ 515065 w 1359639"/>
                                                                                          <a:gd name="connsiteY85" fmla="*/ 2623952 h 3034422"/>
                                                                                          <a:gd name="connsiteX86" fmla="*/ 584915 w 1359639"/>
                                                                                          <a:gd name="connsiteY86" fmla="*/ 2636652 h 3034422"/>
                                                                                          <a:gd name="connsiteX87" fmla="*/ 661115 w 1359639"/>
                                                                                          <a:gd name="connsiteY87" fmla="*/ 2611252 h 3034422"/>
                                                                                          <a:gd name="connsiteX88" fmla="*/ 699215 w 1359639"/>
                                                                                          <a:gd name="connsiteY88" fmla="*/ 2560452 h 3034422"/>
                                                                                          <a:gd name="connsiteX89" fmla="*/ 712153 w 1359639"/>
                                                                                          <a:gd name="connsiteY89" fmla="*/ 2547752 h 3034422"/>
                                                                                          <a:gd name="connsiteX90" fmla="*/ 765267 w 1359639"/>
                                                                                          <a:gd name="connsiteY90" fmla="*/ 2577651 h 3034422"/>
                                                                                          <a:gd name="connsiteX91" fmla="*/ 817242 w 1359639"/>
                                                                                          <a:gd name="connsiteY91" fmla="*/ 2604699 h 3034422"/>
                                                                                          <a:gd name="connsiteX92" fmla="*/ 824216 w 1359639"/>
                                                                                          <a:gd name="connsiteY92" fmla="*/ 2611062 h 3034422"/>
                                                                                          <a:gd name="connsiteX93" fmla="*/ 832565 w 1359639"/>
                                                                                          <a:gd name="connsiteY93" fmla="*/ 2592202 h 3034422"/>
                                                                                          <a:gd name="connsiteX94" fmla="*/ 837729 w 1359639"/>
                                                                                          <a:gd name="connsiteY94" fmla="*/ 2580841 h 3034422"/>
                                                                                          <a:gd name="connsiteX95" fmla="*/ 889879 w 1359639"/>
                                                                                          <a:gd name="connsiteY95" fmla="*/ 2601482 h 3034422"/>
                                                                                          <a:gd name="connsiteX96" fmla="*/ 1017817 w 1359639"/>
                                                                                          <a:gd name="connsiteY96" fmla="*/ 2694564 h 3034422"/>
                                                                                          <a:gd name="connsiteX97" fmla="*/ 1051294 w 1359639"/>
                                                                                          <a:gd name="connsiteY97" fmla="*/ 2714780 h 3034422"/>
                                                                                          <a:gd name="connsiteX98" fmla="*/ 1041684 w 1359639"/>
                                                                                          <a:gd name="connsiteY98" fmla="*/ 2663512 h 3034422"/>
                                                                                          <a:gd name="connsiteX99" fmla="*/ 1023065 w 1359639"/>
                                                                                          <a:gd name="connsiteY99" fmla="*/ 2623952 h 3034422"/>
                                                                                          <a:gd name="connsiteX100" fmla="*/ 1024311 w 1359639"/>
                                                                                          <a:gd name="connsiteY100" fmla="*/ 2610086 h 3034422"/>
                                                                                          <a:gd name="connsiteX101" fmla="*/ 1067093 w 1359639"/>
                                                                                          <a:gd name="connsiteY101" fmla="*/ 2616823 h 3034422"/>
                                                                                          <a:gd name="connsiteX102" fmla="*/ 1164990 w 1359639"/>
                                                                                          <a:gd name="connsiteY102" fmla="*/ 2659153 h 3034422"/>
                                                                                          <a:gd name="connsiteX103" fmla="*/ 1242691 w 1359639"/>
                                                                                          <a:gd name="connsiteY103" fmla="*/ 2712649 h 3034422"/>
                                                                                          <a:gd name="connsiteX104" fmla="*/ 1284224 w 1359639"/>
                                                                                          <a:gd name="connsiteY104" fmla="*/ 2790827 h 3034422"/>
                                                                                          <a:gd name="connsiteX105" fmla="*/ 1355232 w 1359639"/>
                                                                                          <a:gd name="connsiteY105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639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639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639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639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639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639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639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639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639"/>
                                                                                          <a:gd name="connsiteY64" fmla="*/ 1121860 h 3034422"/>
                                                                                          <a:gd name="connsiteX65" fmla="*/ 897564 w 1359639"/>
                                                                                          <a:gd name="connsiteY65" fmla="*/ 1149958 h 3034422"/>
                                                                                          <a:gd name="connsiteX66" fmla="*/ 789613 w 1359639"/>
                                                                                          <a:gd name="connsiteY66" fmla="*/ 1139481 h 3034422"/>
                                                                                          <a:gd name="connsiteX67" fmla="*/ 786801 w 1359639"/>
                                                                                          <a:gd name="connsiteY67" fmla="*/ 1159006 h 3034422"/>
                                                                                          <a:gd name="connsiteX68" fmla="*/ 756151 w 1359639"/>
                                                                                          <a:gd name="connsiteY68" fmla="*/ 1223142 h 3034422"/>
                                                                                          <a:gd name="connsiteX69" fmla="*/ 717339 w 1359639"/>
                                                                                          <a:gd name="connsiteY69" fmla="*/ 1323789 h 3034422"/>
                                                                                          <a:gd name="connsiteX70" fmla="*/ 767211 w 1359639"/>
                                                                                          <a:gd name="connsiteY70" fmla="*/ 1430152 h 3034422"/>
                                                                                          <a:gd name="connsiteX71" fmla="*/ 770778 w 1359639"/>
                                                                                          <a:gd name="connsiteY71" fmla="*/ 1444439 h 3034422"/>
                                                                                          <a:gd name="connsiteX72" fmla="*/ 769065 w 1359639"/>
                                                                                          <a:gd name="connsiteY72" fmla="*/ 1480952 h 3034422"/>
                                                                                          <a:gd name="connsiteX73" fmla="*/ 769065 w 1359639"/>
                                                                                          <a:gd name="connsiteY73" fmla="*/ 1480952 h 3034422"/>
                                                                                          <a:gd name="connsiteX74" fmla="*/ 769065 w 1359639"/>
                                                                                          <a:gd name="connsiteY74" fmla="*/ 1519052 h 3034422"/>
                                                                                          <a:gd name="connsiteX75" fmla="*/ 686515 w 1359639"/>
                                                                                          <a:gd name="connsiteY75" fmla="*/ 1480952 h 3034422"/>
                                                                                          <a:gd name="connsiteX76" fmla="*/ 591265 w 1359639"/>
                                                                                          <a:gd name="connsiteY76" fmla="*/ 1531752 h 3034422"/>
                                                                                          <a:gd name="connsiteX77" fmla="*/ 483315 w 1359639"/>
                                                                                          <a:gd name="connsiteY77" fmla="*/ 1690502 h 3034422"/>
                                                                                          <a:gd name="connsiteX78" fmla="*/ 476965 w 1359639"/>
                                                                                          <a:gd name="connsiteY78" fmla="*/ 1804802 h 3034422"/>
                                                                                          <a:gd name="connsiteX79" fmla="*/ 502365 w 1359639"/>
                                                                                          <a:gd name="connsiteY79" fmla="*/ 1925452 h 3034422"/>
                                                                                          <a:gd name="connsiteX80" fmla="*/ 502365 w 1359639"/>
                                                                                          <a:gd name="connsiteY80" fmla="*/ 2065152 h 3034422"/>
                                                                                          <a:gd name="connsiteX81" fmla="*/ 502365 w 1359639"/>
                                                                                          <a:gd name="connsiteY81" fmla="*/ 2242952 h 3034422"/>
                                                                                          <a:gd name="connsiteX82" fmla="*/ 502365 w 1359639"/>
                                                                                          <a:gd name="connsiteY82" fmla="*/ 2401702 h 3034422"/>
                                                                                          <a:gd name="connsiteX83" fmla="*/ 502365 w 1359639"/>
                                                                                          <a:gd name="connsiteY83" fmla="*/ 2535052 h 3034422"/>
                                                                                          <a:gd name="connsiteX84" fmla="*/ 515065 w 1359639"/>
                                                                                          <a:gd name="connsiteY84" fmla="*/ 2623952 h 3034422"/>
                                                                                          <a:gd name="connsiteX85" fmla="*/ 584915 w 1359639"/>
                                                                                          <a:gd name="connsiteY85" fmla="*/ 2636652 h 3034422"/>
                                                                                          <a:gd name="connsiteX86" fmla="*/ 661115 w 1359639"/>
                                                                                          <a:gd name="connsiteY86" fmla="*/ 2611252 h 3034422"/>
                                                                                          <a:gd name="connsiteX87" fmla="*/ 699215 w 1359639"/>
                                                                                          <a:gd name="connsiteY87" fmla="*/ 2560452 h 3034422"/>
                                                                                          <a:gd name="connsiteX88" fmla="*/ 712153 w 1359639"/>
                                                                                          <a:gd name="connsiteY88" fmla="*/ 2547752 h 3034422"/>
                                                                                          <a:gd name="connsiteX89" fmla="*/ 765267 w 1359639"/>
                                                                                          <a:gd name="connsiteY89" fmla="*/ 2577651 h 3034422"/>
                                                                                          <a:gd name="connsiteX90" fmla="*/ 817242 w 1359639"/>
                                                                                          <a:gd name="connsiteY90" fmla="*/ 2604699 h 3034422"/>
                                                                                          <a:gd name="connsiteX91" fmla="*/ 824216 w 1359639"/>
                                                                                          <a:gd name="connsiteY91" fmla="*/ 2611062 h 3034422"/>
                                                                                          <a:gd name="connsiteX92" fmla="*/ 832565 w 1359639"/>
                                                                                          <a:gd name="connsiteY92" fmla="*/ 2592202 h 3034422"/>
                                                                                          <a:gd name="connsiteX93" fmla="*/ 837729 w 1359639"/>
                                                                                          <a:gd name="connsiteY93" fmla="*/ 2580841 h 3034422"/>
                                                                                          <a:gd name="connsiteX94" fmla="*/ 889879 w 1359639"/>
                                                                                          <a:gd name="connsiteY94" fmla="*/ 2601482 h 3034422"/>
                                                                                          <a:gd name="connsiteX95" fmla="*/ 1017817 w 1359639"/>
                                                                                          <a:gd name="connsiteY95" fmla="*/ 2694564 h 3034422"/>
                                                                                          <a:gd name="connsiteX96" fmla="*/ 1051294 w 1359639"/>
                                                                                          <a:gd name="connsiteY96" fmla="*/ 2714780 h 3034422"/>
                                                                                          <a:gd name="connsiteX97" fmla="*/ 1041684 w 1359639"/>
                                                                                          <a:gd name="connsiteY97" fmla="*/ 2663512 h 3034422"/>
                                                                                          <a:gd name="connsiteX98" fmla="*/ 1023065 w 1359639"/>
                                                                                          <a:gd name="connsiteY98" fmla="*/ 2623952 h 3034422"/>
                                                                                          <a:gd name="connsiteX99" fmla="*/ 1024311 w 1359639"/>
                                                                                          <a:gd name="connsiteY99" fmla="*/ 2610086 h 3034422"/>
                                                                                          <a:gd name="connsiteX100" fmla="*/ 1067093 w 1359639"/>
                                                                                          <a:gd name="connsiteY100" fmla="*/ 2616823 h 3034422"/>
                                                                                          <a:gd name="connsiteX101" fmla="*/ 1164990 w 1359639"/>
                                                                                          <a:gd name="connsiteY101" fmla="*/ 2659153 h 3034422"/>
                                                                                          <a:gd name="connsiteX102" fmla="*/ 1242691 w 1359639"/>
                                                                                          <a:gd name="connsiteY102" fmla="*/ 2712649 h 3034422"/>
                                                                                          <a:gd name="connsiteX103" fmla="*/ 1284224 w 1359639"/>
                                                                                          <a:gd name="connsiteY103" fmla="*/ 2790827 h 3034422"/>
                                                                                          <a:gd name="connsiteX104" fmla="*/ 1355232 w 1359639"/>
                                                                                          <a:gd name="connsiteY104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639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639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639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639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639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639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639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639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639"/>
                                                                                          <a:gd name="connsiteY64" fmla="*/ 1121860 h 3034422"/>
                                                                                          <a:gd name="connsiteX65" fmla="*/ 897564 w 1359639"/>
                                                                                          <a:gd name="connsiteY65" fmla="*/ 1149958 h 3034422"/>
                                                                                          <a:gd name="connsiteX66" fmla="*/ 789613 w 1359639"/>
                                                                                          <a:gd name="connsiteY66" fmla="*/ 1139481 h 3034422"/>
                                                                                          <a:gd name="connsiteX67" fmla="*/ 786801 w 1359639"/>
                                                                                          <a:gd name="connsiteY67" fmla="*/ 1159006 h 3034422"/>
                                                                                          <a:gd name="connsiteX68" fmla="*/ 756151 w 1359639"/>
                                                                                          <a:gd name="connsiteY68" fmla="*/ 1223142 h 3034422"/>
                                                                                          <a:gd name="connsiteX69" fmla="*/ 717339 w 1359639"/>
                                                                                          <a:gd name="connsiteY69" fmla="*/ 1323789 h 3034422"/>
                                                                                          <a:gd name="connsiteX70" fmla="*/ 767211 w 1359639"/>
                                                                                          <a:gd name="connsiteY70" fmla="*/ 1430152 h 3034422"/>
                                                                                          <a:gd name="connsiteX71" fmla="*/ 769065 w 1359639"/>
                                                                                          <a:gd name="connsiteY71" fmla="*/ 1480952 h 3034422"/>
                                                                                          <a:gd name="connsiteX72" fmla="*/ 769065 w 1359639"/>
                                                                                          <a:gd name="connsiteY72" fmla="*/ 1480952 h 3034422"/>
                                                                                          <a:gd name="connsiteX73" fmla="*/ 769065 w 1359639"/>
                                                                                          <a:gd name="connsiteY73" fmla="*/ 1519052 h 3034422"/>
                                                                                          <a:gd name="connsiteX74" fmla="*/ 686515 w 1359639"/>
                                                                                          <a:gd name="connsiteY74" fmla="*/ 1480952 h 3034422"/>
                                                                                          <a:gd name="connsiteX75" fmla="*/ 591265 w 1359639"/>
                                                                                          <a:gd name="connsiteY75" fmla="*/ 1531752 h 3034422"/>
                                                                                          <a:gd name="connsiteX76" fmla="*/ 483315 w 1359639"/>
                                                                                          <a:gd name="connsiteY76" fmla="*/ 1690502 h 3034422"/>
                                                                                          <a:gd name="connsiteX77" fmla="*/ 476965 w 1359639"/>
                                                                                          <a:gd name="connsiteY77" fmla="*/ 1804802 h 3034422"/>
                                                                                          <a:gd name="connsiteX78" fmla="*/ 502365 w 1359639"/>
                                                                                          <a:gd name="connsiteY78" fmla="*/ 1925452 h 3034422"/>
                                                                                          <a:gd name="connsiteX79" fmla="*/ 502365 w 1359639"/>
                                                                                          <a:gd name="connsiteY79" fmla="*/ 2065152 h 3034422"/>
                                                                                          <a:gd name="connsiteX80" fmla="*/ 502365 w 1359639"/>
                                                                                          <a:gd name="connsiteY80" fmla="*/ 2242952 h 3034422"/>
                                                                                          <a:gd name="connsiteX81" fmla="*/ 502365 w 1359639"/>
                                                                                          <a:gd name="connsiteY81" fmla="*/ 2401702 h 3034422"/>
                                                                                          <a:gd name="connsiteX82" fmla="*/ 502365 w 1359639"/>
                                                                                          <a:gd name="connsiteY82" fmla="*/ 2535052 h 3034422"/>
                                                                                          <a:gd name="connsiteX83" fmla="*/ 515065 w 1359639"/>
                                                                                          <a:gd name="connsiteY83" fmla="*/ 2623952 h 3034422"/>
                                                                                          <a:gd name="connsiteX84" fmla="*/ 584915 w 1359639"/>
                                                                                          <a:gd name="connsiteY84" fmla="*/ 2636652 h 3034422"/>
                                                                                          <a:gd name="connsiteX85" fmla="*/ 661115 w 1359639"/>
                                                                                          <a:gd name="connsiteY85" fmla="*/ 2611252 h 3034422"/>
                                                                                          <a:gd name="connsiteX86" fmla="*/ 699215 w 1359639"/>
                                                                                          <a:gd name="connsiteY86" fmla="*/ 2560452 h 3034422"/>
                                                                                          <a:gd name="connsiteX87" fmla="*/ 712153 w 1359639"/>
                                                                                          <a:gd name="connsiteY87" fmla="*/ 2547752 h 3034422"/>
                                                                                          <a:gd name="connsiteX88" fmla="*/ 765267 w 1359639"/>
                                                                                          <a:gd name="connsiteY88" fmla="*/ 2577651 h 3034422"/>
                                                                                          <a:gd name="connsiteX89" fmla="*/ 817242 w 1359639"/>
                                                                                          <a:gd name="connsiteY89" fmla="*/ 2604699 h 3034422"/>
                                                                                          <a:gd name="connsiteX90" fmla="*/ 824216 w 1359639"/>
                                                                                          <a:gd name="connsiteY90" fmla="*/ 2611062 h 3034422"/>
                                                                                          <a:gd name="connsiteX91" fmla="*/ 832565 w 1359639"/>
                                                                                          <a:gd name="connsiteY91" fmla="*/ 2592202 h 3034422"/>
                                                                                          <a:gd name="connsiteX92" fmla="*/ 837729 w 1359639"/>
                                                                                          <a:gd name="connsiteY92" fmla="*/ 2580841 h 3034422"/>
                                                                                          <a:gd name="connsiteX93" fmla="*/ 889879 w 1359639"/>
                                                                                          <a:gd name="connsiteY93" fmla="*/ 2601482 h 3034422"/>
                                                                                          <a:gd name="connsiteX94" fmla="*/ 1017817 w 1359639"/>
                                                                                          <a:gd name="connsiteY94" fmla="*/ 2694564 h 3034422"/>
                                                                                          <a:gd name="connsiteX95" fmla="*/ 1051294 w 1359639"/>
                                                                                          <a:gd name="connsiteY95" fmla="*/ 2714780 h 3034422"/>
                                                                                          <a:gd name="connsiteX96" fmla="*/ 1041684 w 1359639"/>
                                                                                          <a:gd name="connsiteY96" fmla="*/ 2663512 h 3034422"/>
                                                                                          <a:gd name="connsiteX97" fmla="*/ 1023065 w 1359639"/>
                                                                                          <a:gd name="connsiteY97" fmla="*/ 2623952 h 3034422"/>
                                                                                          <a:gd name="connsiteX98" fmla="*/ 1024311 w 1359639"/>
                                                                                          <a:gd name="connsiteY98" fmla="*/ 2610086 h 3034422"/>
                                                                                          <a:gd name="connsiteX99" fmla="*/ 1067093 w 1359639"/>
                                                                                          <a:gd name="connsiteY99" fmla="*/ 2616823 h 3034422"/>
                                                                                          <a:gd name="connsiteX100" fmla="*/ 1164990 w 1359639"/>
                                                                                          <a:gd name="connsiteY100" fmla="*/ 2659153 h 3034422"/>
                                                                                          <a:gd name="connsiteX101" fmla="*/ 1242691 w 1359639"/>
                                                                                          <a:gd name="connsiteY101" fmla="*/ 2712649 h 3034422"/>
                                                                                          <a:gd name="connsiteX102" fmla="*/ 1284224 w 1359639"/>
                                                                                          <a:gd name="connsiteY102" fmla="*/ 2790827 h 3034422"/>
                                                                                          <a:gd name="connsiteX103" fmla="*/ 1355232 w 1359639"/>
                                                                                          <a:gd name="connsiteY103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639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639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639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639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639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639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639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639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639"/>
                                                                                          <a:gd name="connsiteY64" fmla="*/ 1121860 h 3034422"/>
                                                                                          <a:gd name="connsiteX65" fmla="*/ 897564 w 1359639"/>
                                                                                          <a:gd name="connsiteY65" fmla="*/ 1149958 h 3034422"/>
                                                                                          <a:gd name="connsiteX66" fmla="*/ 789613 w 1359639"/>
                                                                                          <a:gd name="connsiteY66" fmla="*/ 1139481 h 3034422"/>
                                                                                          <a:gd name="connsiteX67" fmla="*/ 786801 w 1359639"/>
                                                                                          <a:gd name="connsiteY67" fmla="*/ 1159006 h 3034422"/>
                                                                                          <a:gd name="connsiteX68" fmla="*/ 756151 w 1359639"/>
                                                                                          <a:gd name="connsiteY68" fmla="*/ 1223142 h 3034422"/>
                                                                                          <a:gd name="connsiteX69" fmla="*/ 717339 w 1359639"/>
                                                                                          <a:gd name="connsiteY69" fmla="*/ 1323789 h 3034422"/>
                                                                                          <a:gd name="connsiteX70" fmla="*/ 767211 w 1359639"/>
                                                                                          <a:gd name="connsiteY70" fmla="*/ 1430152 h 3034422"/>
                                                                                          <a:gd name="connsiteX71" fmla="*/ 769065 w 1359639"/>
                                                                                          <a:gd name="connsiteY71" fmla="*/ 1480952 h 3034422"/>
                                                                                          <a:gd name="connsiteX72" fmla="*/ 811759 w 1359639"/>
                                                                                          <a:gd name="connsiteY72" fmla="*/ 1484762 h 3034422"/>
                                                                                          <a:gd name="connsiteX73" fmla="*/ 769065 w 1359639"/>
                                                                                          <a:gd name="connsiteY73" fmla="*/ 1519052 h 3034422"/>
                                                                                          <a:gd name="connsiteX74" fmla="*/ 686515 w 1359639"/>
                                                                                          <a:gd name="connsiteY74" fmla="*/ 1480952 h 3034422"/>
                                                                                          <a:gd name="connsiteX75" fmla="*/ 591265 w 1359639"/>
                                                                                          <a:gd name="connsiteY75" fmla="*/ 1531752 h 3034422"/>
                                                                                          <a:gd name="connsiteX76" fmla="*/ 483315 w 1359639"/>
                                                                                          <a:gd name="connsiteY76" fmla="*/ 1690502 h 3034422"/>
                                                                                          <a:gd name="connsiteX77" fmla="*/ 476965 w 1359639"/>
                                                                                          <a:gd name="connsiteY77" fmla="*/ 1804802 h 3034422"/>
                                                                                          <a:gd name="connsiteX78" fmla="*/ 502365 w 1359639"/>
                                                                                          <a:gd name="connsiteY78" fmla="*/ 1925452 h 3034422"/>
                                                                                          <a:gd name="connsiteX79" fmla="*/ 502365 w 1359639"/>
                                                                                          <a:gd name="connsiteY79" fmla="*/ 2065152 h 3034422"/>
                                                                                          <a:gd name="connsiteX80" fmla="*/ 502365 w 1359639"/>
                                                                                          <a:gd name="connsiteY80" fmla="*/ 2242952 h 3034422"/>
                                                                                          <a:gd name="connsiteX81" fmla="*/ 502365 w 1359639"/>
                                                                                          <a:gd name="connsiteY81" fmla="*/ 2401702 h 3034422"/>
                                                                                          <a:gd name="connsiteX82" fmla="*/ 502365 w 1359639"/>
                                                                                          <a:gd name="connsiteY82" fmla="*/ 2535052 h 3034422"/>
                                                                                          <a:gd name="connsiteX83" fmla="*/ 515065 w 1359639"/>
                                                                                          <a:gd name="connsiteY83" fmla="*/ 2623952 h 3034422"/>
                                                                                          <a:gd name="connsiteX84" fmla="*/ 584915 w 1359639"/>
                                                                                          <a:gd name="connsiteY84" fmla="*/ 2636652 h 3034422"/>
                                                                                          <a:gd name="connsiteX85" fmla="*/ 661115 w 1359639"/>
                                                                                          <a:gd name="connsiteY85" fmla="*/ 2611252 h 3034422"/>
                                                                                          <a:gd name="connsiteX86" fmla="*/ 699215 w 1359639"/>
                                                                                          <a:gd name="connsiteY86" fmla="*/ 2560452 h 3034422"/>
                                                                                          <a:gd name="connsiteX87" fmla="*/ 712153 w 1359639"/>
                                                                                          <a:gd name="connsiteY87" fmla="*/ 2547752 h 3034422"/>
                                                                                          <a:gd name="connsiteX88" fmla="*/ 765267 w 1359639"/>
                                                                                          <a:gd name="connsiteY88" fmla="*/ 2577651 h 3034422"/>
                                                                                          <a:gd name="connsiteX89" fmla="*/ 817242 w 1359639"/>
                                                                                          <a:gd name="connsiteY89" fmla="*/ 2604699 h 3034422"/>
                                                                                          <a:gd name="connsiteX90" fmla="*/ 824216 w 1359639"/>
                                                                                          <a:gd name="connsiteY90" fmla="*/ 2611062 h 3034422"/>
                                                                                          <a:gd name="connsiteX91" fmla="*/ 832565 w 1359639"/>
                                                                                          <a:gd name="connsiteY91" fmla="*/ 2592202 h 3034422"/>
                                                                                          <a:gd name="connsiteX92" fmla="*/ 837729 w 1359639"/>
                                                                                          <a:gd name="connsiteY92" fmla="*/ 2580841 h 3034422"/>
                                                                                          <a:gd name="connsiteX93" fmla="*/ 889879 w 1359639"/>
                                                                                          <a:gd name="connsiteY93" fmla="*/ 2601482 h 3034422"/>
                                                                                          <a:gd name="connsiteX94" fmla="*/ 1017817 w 1359639"/>
                                                                                          <a:gd name="connsiteY94" fmla="*/ 2694564 h 3034422"/>
                                                                                          <a:gd name="connsiteX95" fmla="*/ 1051294 w 1359639"/>
                                                                                          <a:gd name="connsiteY95" fmla="*/ 2714780 h 3034422"/>
                                                                                          <a:gd name="connsiteX96" fmla="*/ 1041684 w 1359639"/>
                                                                                          <a:gd name="connsiteY96" fmla="*/ 2663512 h 3034422"/>
                                                                                          <a:gd name="connsiteX97" fmla="*/ 1023065 w 1359639"/>
                                                                                          <a:gd name="connsiteY97" fmla="*/ 2623952 h 3034422"/>
                                                                                          <a:gd name="connsiteX98" fmla="*/ 1024311 w 1359639"/>
                                                                                          <a:gd name="connsiteY98" fmla="*/ 2610086 h 3034422"/>
                                                                                          <a:gd name="connsiteX99" fmla="*/ 1067093 w 1359639"/>
                                                                                          <a:gd name="connsiteY99" fmla="*/ 2616823 h 3034422"/>
                                                                                          <a:gd name="connsiteX100" fmla="*/ 1164990 w 1359639"/>
                                                                                          <a:gd name="connsiteY100" fmla="*/ 2659153 h 3034422"/>
                                                                                          <a:gd name="connsiteX101" fmla="*/ 1242691 w 1359639"/>
                                                                                          <a:gd name="connsiteY101" fmla="*/ 2712649 h 3034422"/>
                                                                                          <a:gd name="connsiteX102" fmla="*/ 1284224 w 1359639"/>
                                                                                          <a:gd name="connsiteY102" fmla="*/ 2790827 h 3034422"/>
                                                                                          <a:gd name="connsiteX103" fmla="*/ 1355232 w 1359639"/>
                                                                                          <a:gd name="connsiteY103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639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639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639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639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639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639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639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639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639"/>
                                                                                          <a:gd name="connsiteY64" fmla="*/ 1121860 h 3034422"/>
                                                                                          <a:gd name="connsiteX65" fmla="*/ 897564 w 1359639"/>
                                                                                          <a:gd name="connsiteY65" fmla="*/ 1149958 h 3034422"/>
                                                                                          <a:gd name="connsiteX66" fmla="*/ 789613 w 1359639"/>
                                                                                          <a:gd name="connsiteY66" fmla="*/ 1139481 h 3034422"/>
                                                                                          <a:gd name="connsiteX67" fmla="*/ 786801 w 1359639"/>
                                                                                          <a:gd name="connsiteY67" fmla="*/ 1159006 h 3034422"/>
                                                                                          <a:gd name="connsiteX68" fmla="*/ 756151 w 1359639"/>
                                                                                          <a:gd name="connsiteY68" fmla="*/ 1223142 h 3034422"/>
                                                                                          <a:gd name="connsiteX69" fmla="*/ 717339 w 1359639"/>
                                                                                          <a:gd name="connsiteY69" fmla="*/ 1323789 h 3034422"/>
                                                                                          <a:gd name="connsiteX70" fmla="*/ 767211 w 1359639"/>
                                                                                          <a:gd name="connsiteY70" fmla="*/ 1430152 h 3034422"/>
                                                                                          <a:gd name="connsiteX71" fmla="*/ 769065 w 1359639"/>
                                                                                          <a:gd name="connsiteY71" fmla="*/ 1480952 h 3034422"/>
                                                                                          <a:gd name="connsiteX72" fmla="*/ 769065 w 1359639"/>
                                                                                          <a:gd name="connsiteY72" fmla="*/ 1519052 h 3034422"/>
                                                                                          <a:gd name="connsiteX73" fmla="*/ 686515 w 1359639"/>
                                                                                          <a:gd name="connsiteY73" fmla="*/ 1480952 h 3034422"/>
                                                                                          <a:gd name="connsiteX74" fmla="*/ 591265 w 1359639"/>
                                                                                          <a:gd name="connsiteY74" fmla="*/ 1531752 h 3034422"/>
                                                                                          <a:gd name="connsiteX75" fmla="*/ 483315 w 1359639"/>
                                                                                          <a:gd name="connsiteY75" fmla="*/ 1690502 h 3034422"/>
                                                                                          <a:gd name="connsiteX76" fmla="*/ 476965 w 1359639"/>
                                                                                          <a:gd name="connsiteY76" fmla="*/ 1804802 h 3034422"/>
                                                                                          <a:gd name="connsiteX77" fmla="*/ 502365 w 1359639"/>
                                                                                          <a:gd name="connsiteY77" fmla="*/ 1925452 h 3034422"/>
                                                                                          <a:gd name="connsiteX78" fmla="*/ 502365 w 1359639"/>
                                                                                          <a:gd name="connsiteY78" fmla="*/ 2065152 h 3034422"/>
                                                                                          <a:gd name="connsiteX79" fmla="*/ 502365 w 1359639"/>
                                                                                          <a:gd name="connsiteY79" fmla="*/ 2242952 h 3034422"/>
                                                                                          <a:gd name="connsiteX80" fmla="*/ 502365 w 1359639"/>
                                                                                          <a:gd name="connsiteY80" fmla="*/ 2401702 h 3034422"/>
                                                                                          <a:gd name="connsiteX81" fmla="*/ 502365 w 1359639"/>
                                                                                          <a:gd name="connsiteY81" fmla="*/ 2535052 h 3034422"/>
                                                                                          <a:gd name="connsiteX82" fmla="*/ 515065 w 1359639"/>
                                                                                          <a:gd name="connsiteY82" fmla="*/ 2623952 h 3034422"/>
                                                                                          <a:gd name="connsiteX83" fmla="*/ 584915 w 1359639"/>
                                                                                          <a:gd name="connsiteY83" fmla="*/ 2636652 h 3034422"/>
                                                                                          <a:gd name="connsiteX84" fmla="*/ 661115 w 1359639"/>
                                                                                          <a:gd name="connsiteY84" fmla="*/ 2611252 h 3034422"/>
                                                                                          <a:gd name="connsiteX85" fmla="*/ 699215 w 1359639"/>
                                                                                          <a:gd name="connsiteY85" fmla="*/ 2560452 h 3034422"/>
                                                                                          <a:gd name="connsiteX86" fmla="*/ 712153 w 1359639"/>
                                                                                          <a:gd name="connsiteY86" fmla="*/ 2547752 h 3034422"/>
                                                                                          <a:gd name="connsiteX87" fmla="*/ 765267 w 1359639"/>
                                                                                          <a:gd name="connsiteY87" fmla="*/ 2577651 h 3034422"/>
                                                                                          <a:gd name="connsiteX88" fmla="*/ 817242 w 1359639"/>
                                                                                          <a:gd name="connsiteY88" fmla="*/ 2604699 h 3034422"/>
                                                                                          <a:gd name="connsiteX89" fmla="*/ 824216 w 1359639"/>
                                                                                          <a:gd name="connsiteY89" fmla="*/ 2611062 h 3034422"/>
                                                                                          <a:gd name="connsiteX90" fmla="*/ 832565 w 1359639"/>
                                                                                          <a:gd name="connsiteY90" fmla="*/ 2592202 h 3034422"/>
                                                                                          <a:gd name="connsiteX91" fmla="*/ 837729 w 1359639"/>
                                                                                          <a:gd name="connsiteY91" fmla="*/ 2580841 h 3034422"/>
                                                                                          <a:gd name="connsiteX92" fmla="*/ 889879 w 1359639"/>
                                                                                          <a:gd name="connsiteY92" fmla="*/ 2601482 h 3034422"/>
                                                                                          <a:gd name="connsiteX93" fmla="*/ 1017817 w 1359639"/>
                                                                                          <a:gd name="connsiteY93" fmla="*/ 2694564 h 3034422"/>
                                                                                          <a:gd name="connsiteX94" fmla="*/ 1051294 w 1359639"/>
                                                                                          <a:gd name="connsiteY94" fmla="*/ 2714780 h 3034422"/>
                                                                                          <a:gd name="connsiteX95" fmla="*/ 1041684 w 1359639"/>
                                                                                          <a:gd name="connsiteY95" fmla="*/ 2663512 h 3034422"/>
                                                                                          <a:gd name="connsiteX96" fmla="*/ 1023065 w 1359639"/>
                                                                                          <a:gd name="connsiteY96" fmla="*/ 2623952 h 3034422"/>
                                                                                          <a:gd name="connsiteX97" fmla="*/ 1024311 w 1359639"/>
                                                                                          <a:gd name="connsiteY97" fmla="*/ 2610086 h 3034422"/>
                                                                                          <a:gd name="connsiteX98" fmla="*/ 1067093 w 1359639"/>
                                                                                          <a:gd name="connsiteY98" fmla="*/ 2616823 h 3034422"/>
                                                                                          <a:gd name="connsiteX99" fmla="*/ 1164990 w 1359639"/>
                                                                                          <a:gd name="connsiteY99" fmla="*/ 2659153 h 3034422"/>
                                                                                          <a:gd name="connsiteX100" fmla="*/ 1242691 w 1359639"/>
                                                                                          <a:gd name="connsiteY100" fmla="*/ 2712649 h 3034422"/>
                                                                                          <a:gd name="connsiteX101" fmla="*/ 1284224 w 1359639"/>
                                                                                          <a:gd name="connsiteY101" fmla="*/ 2790827 h 3034422"/>
                                                                                          <a:gd name="connsiteX102" fmla="*/ 1355232 w 1359639"/>
                                                                                          <a:gd name="connsiteY102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639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639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639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639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639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639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639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639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639"/>
                                                                                          <a:gd name="connsiteY64" fmla="*/ 1121860 h 3034422"/>
                                                                                          <a:gd name="connsiteX65" fmla="*/ 897564 w 1359639"/>
                                                                                          <a:gd name="connsiteY65" fmla="*/ 1149958 h 3034422"/>
                                                                                          <a:gd name="connsiteX66" fmla="*/ 789613 w 1359639"/>
                                                                                          <a:gd name="connsiteY66" fmla="*/ 1139481 h 3034422"/>
                                                                                          <a:gd name="connsiteX67" fmla="*/ 786801 w 1359639"/>
                                                                                          <a:gd name="connsiteY67" fmla="*/ 1159006 h 3034422"/>
                                                                                          <a:gd name="connsiteX68" fmla="*/ 756151 w 1359639"/>
                                                                                          <a:gd name="connsiteY68" fmla="*/ 1223142 h 3034422"/>
                                                                                          <a:gd name="connsiteX69" fmla="*/ 717339 w 1359639"/>
                                                                                          <a:gd name="connsiteY69" fmla="*/ 1323789 h 3034422"/>
                                                                                          <a:gd name="connsiteX70" fmla="*/ 767211 w 1359639"/>
                                                                                          <a:gd name="connsiteY70" fmla="*/ 1430152 h 3034422"/>
                                                                                          <a:gd name="connsiteX71" fmla="*/ 769065 w 1359639"/>
                                                                                          <a:gd name="connsiteY71" fmla="*/ 1519052 h 3034422"/>
                                                                                          <a:gd name="connsiteX72" fmla="*/ 686515 w 1359639"/>
                                                                                          <a:gd name="connsiteY72" fmla="*/ 1480952 h 3034422"/>
                                                                                          <a:gd name="connsiteX73" fmla="*/ 591265 w 1359639"/>
                                                                                          <a:gd name="connsiteY73" fmla="*/ 1531752 h 3034422"/>
                                                                                          <a:gd name="connsiteX74" fmla="*/ 483315 w 1359639"/>
                                                                                          <a:gd name="connsiteY74" fmla="*/ 1690502 h 3034422"/>
                                                                                          <a:gd name="connsiteX75" fmla="*/ 476965 w 1359639"/>
                                                                                          <a:gd name="connsiteY75" fmla="*/ 1804802 h 3034422"/>
                                                                                          <a:gd name="connsiteX76" fmla="*/ 502365 w 1359639"/>
                                                                                          <a:gd name="connsiteY76" fmla="*/ 1925452 h 3034422"/>
                                                                                          <a:gd name="connsiteX77" fmla="*/ 502365 w 1359639"/>
                                                                                          <a:gd name="connsiteY77" fmla="*/ 2065152 h 3034422"/>
                                                                                          <a:gd name="connsiteX78" fmla="*/ 502365 w 1359639"/>
                                                                                          <a:gd name="connsiteY78" fmla="*/ 2242952 h 3034422"/>
                                                                                          <a:gd name="connsiteX79" fmla="*/ 502365 w 1359639"/>
                                                                                          <a:gd name="connsiteY79" fmla="*/ 2401702 h 3034422"/>
                                                                                          <a:gd name="connsiteX80" fmla="*/ 502365 w 1359639"/>
                                                                                          <a:gd name="connsiteY80" fmla="*/ 2535052 h 3034422"/>
                                                                                          <a:gd name="connsiteX81" fmla="*/ 515065 w 1359639"/>
                                                                                          <a:gd name="connsiteY81" fmla="*/ 2623952 h 3034422"/>
                                                                                          <a:gd name="connsiteX82" fmla="*/ 584915 w 1359639"/>
                                                                                          <a:gd name="connsiteY82" fmla="*/ 2636652 h 3034422"/>
                                                                                          <a:gd name="connsiteX83" fmla="*/ 661115 w 1359639"/>
                                                                                          <a:gd name="connsiteY83" fmla="*/ 2611252 h 3034422"/>
                                                                                          <a:gd name="connsiteX84" fmla="*/ 699215 w 1359639"/>
                                                                                          <a:gd name="connsiteY84" fmla="*/ 2560452 h 3034422"/>
                                                                                          <a:gd name="connsiteX85" fmla="*/ 712153 w 1359639"/>
                                                                                          <a:gd name="connsiteY85" fmla="*/ 2547752 h 3034422"/>
                                                                                          <a:gd name="connsiteX86" fmla="*/ 765267 w 1359639"/>
                                                                                          <a:gd name="connsiteY86" fmla="*/ 2577651 h 3034422"/>
                                                                                          <a:gd name="connsiteX87" fmla="*/ 817242 w 1359639"/>
                                                                                          <a:gd name="connsiteY87" fmla="*/ 2604699 h 3034422"/>
                                                                                          <a:gd name="connsiteX88" fmla="*/ 824216 w 1359639"/>
                                                                                          <a:gd name="connsiteY88" fmla="*/ 2611062 h 3034422"/>
                                                                                          <a:gd name="connsiteX89" fmla="*/ 832565 w 1359639"/>
                                                                                          <a:gd name="connsiteY89" fmla="*/ 2592202 h 3034422"/>
                                                                                          <a:gd name="connsiteX90" fmla="*/ 837729 w 1359639"/>
                                                                                          <a:gd name="connsiteY90" fmla="*/ 2580841 h 3034422"/>
                                                                                          <a:gd name="connsiteX91" fmla="*/ 889879 w 1359639"/>
                                                                                          <a:gd name="connsiteY91" fmla="*/ 2601482 h 3034422"/>
                                                                                          <a:gd name="connsiteX92" fmla="*/ 1017817 w 1359639"/>
                                                                                          <a:gd name="connsiteY92" fmla="*/ 2694564 h 3034422"/>
                                                                                          <a:gd name="connsiteX93" fmla="*/ 1051294 w 1359639"/>
                                                                                          <a:gd name="connsiteY93" fmla="*/ 2714780 h 3034422"/>
                                                                                          <a:gd name="connsiteX94" fmla="*/ 1041684 w 1359639"/>
                                                                                          <a:gd name="connsiteY94" fmla="*/ 2663512 h 3034422"/>
                                                                                          <a:gd name="connsiteX95" fmla="*/ 1023065 w 1359639"/>
                                                                                          <a:gd name="connsiteY95" fmla="*/ 2623952 h 3034422"/>
                                                                                          <a:gd name="connsiteX96" fmla="*/ 1024311 w 1359639"/>
                                                                                          <a:gd name="connsiteY96" fmla="*/ 2610086 h 3034422"/>
                                                                                          <a:gd name="connsiteX97" fmla="*/ 1067093 w 1359639"/>
                                                                                          <a:gd name="connsiteY97" fmla="*/ 2616823 h 3034422"/>
                                                                                          <a:gd name="connsiteX98" fmla="*/ 1164990 w 1359639"/>
                                                                                          <a:gd name="connsiteY98" fmla="*/ 2659153 h 3034422"/>
                                                                                          <a:gd name="connsiteX99" fmla="*/ 1242691 w 1359639"/>
                                                                                          <a:gd name="connsiteY99" fmla="*/ 2712649 h 3034422"/>
                                                                                          <a:gd name="connsiteX100" fmla="*/ 1284224 w 1359639"/>
                                                                                          <a:gd name="connsiteY100" fmla="*/ 2790827 h 3034422"/>
                                                                                          <a:gd name="connsiteX101" fmla="*/ 1355232 w 1359639"/>
                                                                                          <a:gd name="connsiteY101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639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639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639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639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639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639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639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639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639"/>
                                                                                          <a:gd name="connsiteY64" fmla="*/ 1121860 h 3034422"/>
                                                                                          <a:gd name="connsiteX65" fmla="*/ 897564 w 1359639"/>
                                                                                          <a:gd name="connsiteY65" fmla="*/ 1149958 h 3034422"/>
                                                                                          <a:gd name="connsiteX66" fmla="*/ 789613 w 1359639"/>
                                                                                          <a:gd name="connsiteY66" fmla="*/ 1139481 h 3034422"/>
                                                                                          <a:gd name="connsiteX67" fmla="*/ 786801 w 1359639"/>
                                                                                          <a:gd name="connsiteY67" fmla="*/ 1159006 h 3034422"/>
                                                                                          <a:gd name="connsiteX68" fmla="*/ 756151 w 1359639"/>
                                                                                          <a:gd name="connsiteY68" fmla="*/ 1223142 h 3034422"/>
                                                                                          <a:gd name="connsiteX69" fmla="*/ 717339 w 1359639"/>
                                                                                          <a:gd name="connsiteY69" fmla="*/ 1323789 h 3034422"/>
                                                                                          <a:gd name="connsiteX70" fmla="*/ 736161 w 1359639"/>
                                                                                          <a:gd name="connsiteY70" fmla="*/ 1430152 h 3034422"/>
                                                                                          <a:gd name="connsiteX71" fmla="*/ 769065 w 1359639"/>
                                                                                          <a:gd name="connsiteY71" fmla="*/ 1519052 h 3034422"/>
                                                                                          <a:gd name="connsiteX72" fmla="*/ 686515 w 1359639"/>
                                                                                          <a:gd name="connsiteY72" fmla="*/ 1480952 h 3034422"/>
                                                                                          <a:gd name="connsiteX73" fmla="*/ 591265 w 1359639"/>
                                                                                          <a:gd name="connsiteY73" fmla="*/ 1531752 h 3034422"/>
                                                                                          <a:gd name="connsiteX74" fmla="*/ 483315 w 1359639"/>
                                                                                          <a:gd name="connsiteY74" fmla="*/ 1690502 h 3034422"/>
                                                                                          <a:gd name="connsiteX75" fmla="*/ 476965 w 1359639"/>
                                                                                          <a:gd name="connsiteY75" fmla="*/ 1804802 h 3034422"/>
                                                                                          <a:gd name="connsiteX76" fmla="*/ 502365 w 1359639"/>
                                                                                          <a:gd name="connsiteY76" fmla="*/ 1925452 h 3034422"/>
                                                                                          <a:gd name="connsiteX77" fmla="*/ 502365 w 1359639"/>
                                                                                          <a:gd name="connsiteY77" fmla="*/ 2065152 h 3034422"/>
                                                                                          <a:gd name="connsiteX78" fmla="*/ 502365 w 1359639"/>
                                                                                          <a:gd name="connsiteY78" fmla="*/ 2242952 h 3034422"/>
                                                                                          <a:gd name="connsiteX79" fmla="*/ 502365 w 1359639"/>
                                                                                          <a:gd name="connsiteY79" fmla="*/ 2401702 h 3034422"/>
                                                                                          <a:gd name="connsiteX80" fmla="*/ 502365 w 1359639"/>
                                                                                          <a:gd name="connsiteY80" fmla="*/ 2535052 h 3034422"/>
                                                                                          <a:gd name="connsiteX81" fmla="*/ 515065 w 1359639"/>
                                                                                          <a:gd name="connsiteY81" fmla="*/ 2623952 h 3034422"/>
                                                                                          <a:gd name="connsiteX82" fmla="*/ 584915 w 1359639"/>
                                                                                          <a:gd name="connsiteY82" fmla="*/ 2636652 h 3034422"/>
                                                                                          <a:gd name="connsiteX83" fmla="*/ 661115 w 1359639"/>
                                                                                          <a:gd name="connsiteY83" fmla="*/ 2611252 h 3034422"/>
                                                                                          <a:gd name="connsiteX84" fmla="*/ 699215 w 1359639"/>
                                                                                          <a:gd name="connsiteY84" fmla="*/ 2560452 h 3034422"/>
                                                                                          <a:gd name="connsiteX85" fmla="*/ 712153 w 1359639"/>
                                                                                          <a:gd name="connsiteY85" fmla="*/ 2547752 h 3034422"/>
                                                                                          <a:gd name="connsiteX86" fmla="*/ 765267 w 1359639"/>
                                                                                          <a:gd name="connsiteY86" fmla="*/ 2577651 h 3034422"/>
                                                                                          <a:gd name="connsiteX87" fmla="*/ 817242 w 1359639"/>
                                                                                          <a:gd name="connsiteY87" fmla="*/ 2604699 h 3034422"/>
                                                                                          <a:gd name="connsiteX88" fmla="*/ 824216 w 1359639"/>
                                                                                          <a:gd name="connsiteY88" fmla="*/ 2611062 h 3034422"/>
                                                                                          <a:gd name="connsiteX89" fmla="*/ 832565 w 1359639"/>
                                                                                          <a:gd name="connsiteY89" fmla="*/ 2592202 h 3034422"/>
                                                                                          <a:gd name="connsiteX90" fmla="*/ 837729 w 1359639"/>
                                                                                          <a:gd name="connsiteY90" fmla="*/ 2580841 h 3034422"/>
                                                                                          <a:gd name="connsiteX91" fmla="*/ 889879 w 1359639"/>
                                                                                          <a:gd name="connsiteY91" fmla="*/ 2601482 h 3034422"/>
                                                                                          <a:gd name="connsiteX92" fmla="*/ 1017817 w 1359639"/>
                                                                                          <a:gd name="connsiteY92" fmla="*/ 2694564 h 3034422"/>
                                                                                          <a:gd name="connsiteX93" fmla="*/ 1051294 w 1359639"/>
                                                                                          <a:gd name="connsiteY93" fmla="*/ 2714780 h 3034422"/>
                                                                                          <a:gd name="connsiteX94" fmla="*/ 1041684 w 1359639"/>
                                                                                          <a:gd name="connsiteY94" fmla="*/ 2663512 h 3034422"/>
                                                                                          <a:gd name="connsiteX95" fmla="*/ 1023065 w 1359639"/>
                                                                                          <a:gd name="connsiteY95" fmla="*/ 2623952 h 3034422"/>
                                                                                          <a:gd name="connsiteX96" fmla="*/ 1024311 w 1359639"/>
                                                                                          <a:gd name="connsiteY96" fmla="*/ 2610086 h 3034422"/>
                                                                                          <a:gd name="connsiteX97" fmla="*/ 1067093 w 1359639"/>
                                                                                          <a:gd name="connsiteY97" fmla="*/ 2616823 h 3034422"/>
                                                                                          <a:gd name="connsiteX98" fmla="*/ 1164990 w 1359639"/>
                                                                                          <a:gd name="connsiteY98" fmla="*/ 2659153 h 3034422"/>
                                                                                          <a:gd name="connsiteX99" fmla="*/ 1242691 w 1359639"/>
                                                                                          <a:gd name="connsiteY99" fmla="*/ 2712649 h 3034422"/>
                                                                                          <a:gd name="connsiteX100" fmla="*/ 1284224 w 1359639"/>
                                                                                          <a:gd name="connsiteY100" fmla="*/ 2790827 h 3034422"/>
                                                                                          <a:gd name="connsiteX101" fmla="*/ 1355232 w 1359639"/>
                                                                                          <a:gd name="connsiteY101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639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639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639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639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639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639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639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639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639"/>
                                                                                          <a:gd name="connsiteY64" fmla="*/ 1121860 h 3034422"/>
                                                                                          <a:gd name="connsiteX65" fmla="*/ 897564 w 1359639"/>
                                                                                          <a:gd name="connsiteY65" fmla="*/ 1149958 h 3034422"/>
                                                                                          <a:gd name="connsiteX66" fmla="*/ 789613 w 1359639"/>
                                                                                          <a:gd name="connsiteY66" fmla="*/ 1139481 h 3034422"/>
                                                                                          <a:gd name="connsiteX67" fmla="*/ 786801 w 1359639"/>
                                                                                          <a:gd name="connsiteY67" fmla="*/ 1159006 h 3034422"/>
                                                                                          <a:gd name="connsiteX68" fmla="*/ 756151 w 1359639"/>
                                                                                          <a:gd name="connsiteY68" fmla="*/ 1223142 h 3034422"/>
                                                                                          <a:gd name="connsiteX69" fmla="*/ 717339 w 1359639"/>
                                                                                          <a:gd name="connsiteY69" fmla="*/ 1323789 h 3034422"/>
                                                                                          <a:gd name="connsiteX70" fmla="*/ 809905 w 1359639"/>
                                                                                          <a:gd name="connsiteY70" fmla="*/ 1430152 h 3034422"/>
                                                                                          <a:gd name="connsiteX71" fmla="*/ 769065 w 1359639"/>
                                                                                          <a:gd name="connsiteY71" fmla="*/ 1519052 h 3034422"/>
                                                                                          <a:gd name="connsiteX72" fmla="*/ 686515 w 1359639"/>
                                                                                          <a:gd name="connsiteY72" fmla="*/ 1480952 h 3034422"/>
                                                                                          <a:gd name="connsiteX73" fmla="*/ 591265 w 1359639"/>
                                                                                          <a:gd name="connsiteY73" fmla="*/ 1531752 h 3034422"/>
                                                                                          <a:gd name="connsiteX74" fmla="*/ 483315 w 1359639"/>
                                                                                          <a:gd name="connsiteY74" fmla="*/ 1690502 h 3034422"/>
                                                                                          <a:gd name="connsiteX75" fmla="*/ 476965 w 1359639"/>
                                                                                          <a:gd name="connsiteY75" fmla="*/ 1804802 h 3034422"/>
                                                                                          <a:gd name="connsiteX76" fmla="*/ 502365 w 1359639"/>
                                                                                          <a:gd name="connsiteY76" fmla="*/ 1925452 h 3034422"/>
                                                                                          <a:gd name="connsiteX77" fmla="*/ 502365 w 1359639"/>
                                                                                          <a:gd name="connsiteY77" fmla="*/ 2065152 h 3034422"/>
                                                                                          <a:gd name="connsiteX78" fmla="*/ 502365 w 1359639"/>
                                                                                          <a:gd name="connsiteY78" fmla="*/ 2242952 h 3034422"/>
                                                                                          <a:gd name="connsiteX79" fmla="*/ 502365 w 1359639"/>
                                                                                          <a:gd name="connsiteY79" fmla="*/ 2401702 h 3034422"/>
                                                                                          <a:gd name="connsiteX80" fmla="*/ 502365 w 1359639"/>
                                                                                          <a:gd name="connsiteY80" fmla="*/ 2535052 h 3034422"/>
                                                                                          <a:gd name="connsiteX81" fmla="*/ 515065 w 1359639"/>
                                                                                          <a:gd name="connsiteY81" fmla="*/ 2623952 h 3034422"/>
                                                                                          <a:gd name="connsiteX82" fmla="*/ 584915 w 1359639"/>
                                                                                          <a:gd name="connsiteY82" fmla="*/ 2636652 h 3034422"/>
                                                                                          <a:gd name="connsiteX83" fmla="*/ 661115 w 1359639"/>
                                                                                          <a:gd name="connsiteY83" fmla="*/ 2611252 h 3034422"/>
                                                                                          <a:gd name="connsiteX84" fmla="*/ 699215 w 1359639"/>
                                                                                          <a:gd name="connsiteY84" fmla="*/ 2560452 h 3034422"/>
                                                                                          <a:gd name="connsiteX85" fmla="*/ 712153 w 1359639"/>
                                                                                          <a:gd name="connsiteY85" fmla="*/ 2547752 h 3034422"/>
                                                                                          <a:gd name="connsiteX86" fmla="*/ 765267 w 1359639"/>
                                                                                          <a:gd name="connsiteY86" fmla="*/ 2577651 h 3034422"/>
                                                                                          <a:gd name="connsiteX87" fmla="*/ 817242 w 1359639"/>
                                                                                          <a:gd name="connsiteY87" fmla="*/ 2604699 h 3034422"/>
                                                                                          <a:gd name="connsiteX88" fmla="*/ 824216 w 1359639"/>
                                                                                          <a:gd name="connsiteY88" fmla="*/ 2611062 h 3034422"/>
                                                                                          <a:gd name="connsiteX89" fmla="*/ 832565 w 1359639"/>
                                                                                          <a:gd name="connsiteY89" fmla="*/ 2592202 h 3034422"/>
                                                                                          <a:gd name="connsiteX90" fmla="*/ 837729 w 1359639"/>
                                                                                          <a:gd name="connsiteY90" fmla="*/ 2580841 h 3034422"/>
                                                                                          <a:gd name="connsiteX91" fmla="*/ 889879 w 1359639"/>
                                                                                          <a:gd name="connsiteY91" fmla="*/ 2601482 h 3034422"/>
                                                                                          <a:gd name="connsiteX92" fmla="*/ 1017817 w 1359639"/>
                                                                                          <a:gd name="connsiteY92" fmla="*/ 2694564 h 3034422"/>
                                                                                          <a:gd name="connsiteX93" fmla="*/ 1051294 w 1359639"/>
                                                                                          <a:gd name="connsiteY93" fmla="*/ 2714780 h 3034422"/>
                                                                                          <a:gd name="connsiteX94" fmla="*/ 1041684 w 1359639"/>
                                                                                          <a:gd name="connsiteY94" fmla="*/ 2663512 h 3034422"/>
                                                                                          <a:gd name="connsiteX95" fmla="*/ 1023065 w 1359639"/>
                                                                                          <a:gd name="connsiteY95" fmla="*/ 2623952 h 3034422"/>
                                                                                          <a:gd name="connsiteX96" fmla="*/ 1024311 w 1359639"/>
                                                                                          <a:gd name="connsiteY96" fmla="*/ 2610086 h 3034422"/>
                                                                                          <a:gd name="connsiteX97" fmla="*/ 1067093 w 1359639"/>
                                                                                          <a:gd name="connsiteY97" fmla="*/ 2616823 h 3034422"/>
                                                                                          <a:gd name="connsiteX98" fmla="*/ 1164990 w 1359639"/>
                                                                                          <a:gd name="connsiteY98" fmla="*/ 2659153 h 3034422"/>
                                                                                          <a:gd name="connsiteX99" fmla="*/ 1242691 w 1359639"/>
                                                                                          <a:gd name="connsiteY99" fmla="*/ 2712649 h 3034422"/>
                                                                                          <a:gd name="connsiteX100" fmla="*/ 1284224 w 1359639"/>
                                                                                          <a:gd name="connsiteY100" fmla="*/ 2790827 h 3034422"/>
                                                                                          <a:gd name="connsiteX101" fmla="*/ 1355232 w 1359639"/>
                                                                                          <a:gd name="connsiteY101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639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639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639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639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639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639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639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639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639"/>
                                                                                          <a:gd name="connsiteY64" fmla="*/ 1121860 h 3034422"/>
                                                                                          <a:gd name="connsiteX65" fmla="*/ 897564 w 1359639"/>
                                                                                          <a:gd name="connsiteY65" fmla="*/ 1149958 h 3034422"/>
                                                                                          <a:gd name="connsiteX66" fmla="*/ 789613 w 1359639"/>
                                                                                          <a:gd name="connsiteY66" fmla="*/ 1139481 h 3034422"/>
                                                                                          <a:gd name="connsiteX67" fmla="*/ 786801 w 1359639"/>
                                                                                          <a:gd name="connsiteY67" fmla="*/ 1159006 h 3034422"/>
                                                                                          <a:gd name="connsiteX68" fmla="*/ 756151 w 1359639"/>
                                                                                          <a:gd name="connsiteY68" fmla="*/ 1223142 h 3034422"/>
                                                                                          <a:gd name="connsiteX69" fmla="*/ 717339 w 1359639"/>
                                                                                          <a:gd name="connsiteY69" fmla="*/ 1323789 h 3034422"/>
                                                                                          <a:gd name="connsiteX70" fmla="*/ 755567 w 1359639"/>
                                                                                          <a:gd name="connsiteY70" fmla="*/ 1426342 h 3034422"/>
                                                                                          <a:gd name="connsiteX71" fmla="*/ 769065 w 1359639"/>
                                                                                          <a:gd name="connsiteY71" fmla="*/ 1519052 h 3034422"/>
                                                                                          <a:gd name="connsiteX72" fmla="*/ 686515 w 1359639"/>
                                                                                          <a:gd name="connsiteY72" fmla="*/ 1480952 h 3034422"/>
                                                                                          <a:gd name="connsiteX73" fmla="*/ 591265 w 1359639"/>
                                                                                          <a:gd name="connsiteY73" fmla="*/ 1531752 h 3034422"/>
                                                                                          <a:gd name="connsiteX74" fmla="*/ 483315 w 1359639"/>
                                                                                          <a:gd name="connsiteY74" fmla="*/ 1690502 h 3034422"/>
                                                                                          <a:gd name="connsiteX75" fmla="*/ 476965 w 1359639"/>
                                                                                          <a:gd name="connsiteY75" fmla="*/ 1804802 h 3034422"/>
                                                                                          <a:gd name="connsiteX76" fmla="*/ 502365 w 1359639"/>
                                                                                          <a:gd name="connsiteY76" fmla="*/ 1925452 h 3034422"/>
                                                                                          <a:gd name="connsiteX77" fmla="*/ 502365 w 1359639"/>
                                                                                          <a:gd name="connsiteY77" fmla="*/ 2065152 h 3034422"/>
                                                                                          <a:gd name="connsiteX78" fmla="*/ 502365 w 1359639"/>
                                                                                          <a:gd name="connsiteY78" fmla="*/ 2242952 h 3034422"/>
                                                                                          <a:gd name="connsiteX79" fmla="*/ 502365 w 1359639"/>
                                                                                          <a:gd name="connsiteY79" fmla="*/ 2401702 h 3034422"/>
                                                                                          <a:gd name="connsiteX80" fmla="*/ 502365 w 1359639"/>
                                                                                          <a:gd name="connsiteY80" fmla="*/ 2535052 h 3034422"/>
                                                                                          <a:gd name="connsiteX81" fmla="*/ 515065 w 1359639"/>
                                                                                          <a:gd name="connsiteY81" fmla="*/ 2623952 h 3034422"/>
                                                                                          <a:gd name="connsiteX82" fmla="*/ 584915 w 1359639"/>
                                                                                          <a:gd name="connsiteY82" fmla="*/ 2636652 h 3034422"/>
                                                                                          <a:gd name="connsiteX83" fmla="*/ 661115 w 1359639"/>
                                                                                          <a:gd name="connsiteY83" fmla="*/ 2611252 h 3034422"/>
                                                                                          <a:gd name="connsiteX84" fmla="*/ 699215 w 1359639"/>
                                                                                          <a:gd name="connsiteY84" fmla="*/ 2560452 h 3034422"/>
                                                                                          <a:gd name="connsiteX85" fmla="*/ 712153 w 1359639"/>
                                                                                          <a:gd name="connsiteY85" fmla="*/ 2547752 h 3034422"/>
                                                                                          <a:gd name="connsiteX86" fmla="*/ 765267 w 1359639"/>
                                                                                          <a:gd name="connsiteY86" fmla="*/ 2577651 h 3034422"/>
                                                                                          <a:gd name="connsiteX87" fmla="*/ 817242 w 1359639"/>
                                                                                          <a:gd name="connsiteY87" fmla="*/ 2604699 h 3034422"/>
                                                                                          <a:gd name="connsiteX88" fmla="*/ 824216 w 1359639"/>
                                                                                          <a:gd name="connsiteY88" fmla="*/ 2611062 h 3034422"/>
                                                                                          <a:gd name="connsiteX89" fmla="*/ 832565 w 1359639"/>
                                                                                          <a:gd name="connsiteY89" fmla="*/ 2592202 h 3034422"/>
                                                                                          <a:gd name="connsiteX90" fmla="*/ 837729 w 1359639"/>
                                                                                          <a:gd name="connsiteY90" fmla="*/ 2580841 h 3034422"/>
                                                                                          <a:gd name="connsiteX91" fmla="*/ 889879 w 1359639"/>
                                                                                          <a:gd name="connsiteY91" fmla="*/ 2601482 h 3034422"/>
                                                                                          <a:gd name="connsiteX92" fmla="*/ 1017817 w 1359639"/>
                                                                                          <a:gd name="connsiteY92" fmla="*/ 2694564 h 3034422"/>
                                                                                          <a:gd name="connsiteX93" fmla="*/ 1051294 w 1359639"/>
                                                                                          <a:gd name="connsiteY93" fmla="*/ 2714780 h 3034422"/>
                                                                                          <a:gd name="connsiteX94" fmla="*/ 1041684 w 1359639"/>
                                                                                          <a:gd name="connsiteY94" fmla="*/ 2663512 h 3034422"/>
                                                                                          <a:gd name="connsiteX95" fmla="*/ 1023065 w 1359639"/>
                                                                                          <a:gd name="connsiteY95" fmla="*/ 2623952 h 3034422"/>
                                                                                          <a:gd name="connsiteX96" fmla="*/ 1024311 w 1359639"/>
                                                                                          <a:gd name="connsiteY96" fmla="*/ 2610086 h 3034422"/>
                                                                                          <a:gd name="connsiteX97" fmla="*/ 1067093 w 1359639"/>
                                                                                          <a:gd name="connsiteY97" fmla="*/ 2616823 h 3034422"/>
                                                                                          <a:gd name="connsiteX98" fmla="*/ 1164990 w 1359639"/>
                                                                                          <a:gd name="connsiteY98" fmla="*/ 2659153 h 3034422"/>
                                                                                          <a:gd name="connsiteX99" fmla="*/ 1242691 w 1359639"/>
                                                                                          <a:gd name="connsiteY99" fmla="*/ 2712649 h 3034422"/>
                                                                                          <a:gd name="connsiteX100" fmla="*/ 1284224 w 1359639"/>
                                                                                          <a:gd name="connsiteY100" fmla="*/ 2790827 h 3034422"/>
                                                                                          <a:gd name="connsiteX101" fmla="*/ 1355232 w 1359639"/>
                                                                                          <a:gd name="connsiteY101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639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639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639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639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639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639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639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639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639"/>
                                                                                          <a:gd name="connsiteY64" fmla="*/ 1121860 h 3034422"/>
                                                                                          <a:gd name="connsiteX65" fmla="*/ 897564 w 1359639"/>
                                                                                          <a:gd name="connsiteY65" fmla="*/ 1149958 h 3034422"/>
                                                                                          <a:gd name="connsiteX66" fmla="*/ 789613 w 1359639"/>
                                                                                          <a:gd name="connsiteY66" fmla="*/ 1139481 h 3034422"/>
                                                                                          <a:gd name="connsiteX67" fmla="*/ 786801 w 1359639"/>
                                                                                          <a:gd name="connsiteY67" fmla="*/ 1159006 h 3034422"/>
                                                                                          <a:gd name="connsiteX68" fmla="*/ 756151 w 1359639"/>
                                                                                          <a:gd name="connsiteY68" fmla="*/ 1223142 h 3034422"/>
                                                                                          <a:gd name="connsiteX69" fmla="*/ 717339 w 1359639"/>
                                                                                          <a:gd name="connsiteY69" fmla="*/ 1323789 h 3034422"/>
                                                                                          <a:gd name="connsiteX70" fmla="*/ 751686 w 1359639"/>
                                                                                          <a:gd name="connsiteY70" fmla="*/ 1331092 h 3034422"/>
                                                                                          <a:gd name="connsiteX71" fmla="*/ 769065 w 1359639"/>
                                                                                          <a:gd name="connsiteY71" fmla="*/ 1519052 h 3034422"/>
                                                                                          <a:gd name="connsiteX72" fmla="*/ 686515 w 1359639"/>
                                                                                          <a:gd name="connsiteY72" fmla="*/ 1480952 h 3034422"/>
                                                                                          <a:gd name="connsiteX73" fmla="*/ 591265 w 1359639"/>
                                                                                          <a:gd name="connsiteY73" fmla="*/ 1531752 h 3034422"/>
                                                                                          <a:gd name="connsiteX74" fmla="*/ 483315 w 1359639"/>
                                                                                          <a:gd name="connsiteY74" fmla="*/ 1690502 h 3034422"/>
                                                                                          <a:gd name="connsiteX75" fmla="*/ 476965 w 1359639"/>
                                                                                          <a:gd name="connsiteY75" fmla="*/ 1804802 h 3034422"/>
                                                                                          <a:gd name="connsiteX76" fmla="*/ 502365 w 1359639"/>
                                                                                          <a:gd name="connsiteY76" fmla="*/ 1925452 h 3034422"/>
                                                                                          <a:gd name="connsiteX77" fmla="*/ 502365 w 1359639"/>
                                                                                          <a:gd name="connsiteY77" fmla="*/ 2065152 h 3034422"/>
                                                                                          <a:gd name="connsiteX78" fmla="*/ 502365 w 1359639"/>
                                                                                          <a:gd name="connsiteY78" fmla="*/ 2242952 h 3034422"/>
                                                                                          <a:gd name="connsiteX79" fmla="*/ 502365 w 1359639"/>
                                                                                          <a:gd name="connsiteY79" fmla="*/ 2401702 h 3034422"/>
                                                                                          <a:gd name="connsiteX80" fmla="*/ 502365 w 1359639"/>
                                                                                          <a:gd name="connsiteY80" fmla="*/ 2535052 h 3034422"/>
                                                                                          <a:gd name="connsiteX81" fmla="*/ 515065 w 1359639"/>
                                                                                          <a:gd name="connsiteY81" fmla="*/ 2623952 h 3034422"/>
                                                                                          <a:gd name="connsiteX82" fmla="*/ 584915 w 1359639"/>
                                                                                          <a:gd name="connsiteY82" fmla="*/ 2636652 h 3034422"/>
                                                                                          <a:gd name="connsiteX83" fmla="*/ 661115 w 1359639"/>
                                                                                          <a:gd name="connsiteY83" fmla="*/ 2611252 h 3034422"/>
                                                                                          <a:gd name="connsiteX84" fmla="*/ 699215 w 1359639"/>
                                                                                          <a:gd name="connsiteY84" fmla="*/ 2560452 h 3034422"/>
                                                                                          <a:gd name="connsiteX85" fmla="*/ 712153 w 1359639"/>
                                                                                          <a:gd name="connsiteY85" fmla="*/ 2547752 h 3034422"/>
                                                                                          <a:gd name="connsiteX86" fmla="*/ 765267 w 1359639"/>
                                                                                          <a:gd name="connsiteY86" fmla="*/ 2577651 h 3034422"/>
                                                                                          <a:gd name="connsiteX87" fmla="*/ 817242 w 1359639"/>
                                                                                          <a:gd name="connsiteY87" fmla="*/ 2604699 h 3034422"/>
                                                                                          <a:gd name="connsiteX88" fmla="*/ 824216 w 1359639"/>
                                                                                          <a:gd name="connsiteY88" fmla="*/ 2611062 h 3034422"/>
                                                                                          <a:gd name="connsiteX89" fmla="*/ 832565 w 1359639"/>
                                                                                          <a:gd name="connsiteY89" fmla="*/ 2592202 h 3034422"/>
                                                                                          <a:gd name="connsiteX90" fmla="*/ 837729 w 1359639"/>
                                                                                          <a:gd name="connsiteY90" fmla="*/ 2580841 h 3034422"/>
                                                                                          <a:gd name="connsiteX91" fmla="*/ 889879 w 1359639"/>
                                                                                          <a:gd name="connsiteY91" fmla="*/ 2601482 h 3034422"/>
                                                                                          <a:gd name="connsiteX92" fmla="*/ 1017817 w 1359639"/>
                                                                                          <a:gd name="connsiteY92" fmla="*/ 2694564 h 3034422"/>
                                                                                          <a:gd name="connsiteX93" fmla="*/ 1051294 w 1359639"/>
                                                                                          <a:gd name="connsiteY93" fmla="*/ 2714780 h 3034422"/>
                                                                                          <a:gd name="connsiteX94" fmla="*/ 1041684 w 1359639"/>
                                                                                          <a:gd name="connsiteY94" fmla="*/ 2663512 h 3034422"/>
                                                                                          <a:gd name="connsiteX95" fmla="*/ 1023065 w 1359639"/>
                                                                                          <a:gd name="connsiteY95" fmla="*/ 2623952 h 3034422"/>
                                                                                          <a:gd name="connsiteX96" fmla="*/ 1024311 w 1359639"/>
                                                                                          <a:gd name="connsiteY96" fmla="*/ 2610086 h 3034422"/>
                                                                                          <a:gd name="connsiteX97" fmla="*/ 1067093 w 1359639"/>
                                                                                          <a:gd name="connsiteY97" fmla="*/ 2616823 h 3034422"/>
                                                                                          <a:gd name="connsiteX98" fmla="*/ 1164990 w 1359639"/>
                                                                                          <a:gd name="connsiteY98" fmla="*/ 2659153 h 3034422"/>
                                                                                          <a:gd name="connsiteX99" fmla="*/ 1242691 w 1359639"/>
                                                                                          <a:gd name="connsiteY99" fmla="*/ 2712649 h 3034422"/>
                                                                                          <a:gd name="connsiteX100" fmla="*/ 1284224 w 1359639"/>
                                                                                          <a:gd name="connsiteY100" fmla="*/ 2790827 h 3034422"/>
                                                                                          <a:gd name="connsiteX101" fmla="*/ 1355232 w 1359639"/>
                                                                                          <a:gd name="connsiteY101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639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639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639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639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639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639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639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639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639"/>
                                                                                          <a:gd name="connsiteY64" fmla="*/ 1121860 h 3034422"/>
                                                                                          <a:gd name="connsiteX65" fmla="*/ 897564 w 1359639"/>
                                                                                          <a:gd name="connsiteY65" fmla="*/ 1149958 h 3034422"/>
                                                                                          <a:gd name="connsiteX66" fmla="*/ 789613 w 1359639"/>
                                                                                          <a:gd name="connsiteY66" fmla="*/ 1139481 h 3034422"/>
                                                                                          <a:gd name="connsiteX67" fmla="*/ 786801 w 1359639"/>
                                                                                          <a:gd name="connsiteY67" fmla="*/ 1159006 h 3034422"/>
                                                                                          <a:gd name="connsiteX68" fmla="*/ 756151 w 1359639"/>
                                                                                          <a:gd name="connsiteY68" fmla="*/ 1223142 h 3034422"/>
                                                                                          <a:gd name="connsiteX69" fmla="*/ 717339 w 1359639"/>
                                                                                          <a:gd name="connsiteY69" fmla="*/ 1323789 h 3034422"/>
                                                                                          <a:gd name="connsiteX70" fmla="*/ 751686 w 1359639"/>
                                                                                          <a:gd name="connsiteY70" fmla="*/ 1331092 h 3034422"/>
                                                                                          <a:gd name="connsiteX71" fmla="*/ 769065 w 1359639"/>
                                                                                          <a:gd name="connsiteY71" fmla="*/ 1519052 h 3034422"/>
                                                                                          <a:gd name="connsiteX72" fmla="*/ 686515 w 1359639"/>
                                                                                          <a:gd name="connsiteY72" fmla="*/ 1480952 h 3034422"/>
                                                                                          <a:gd name="connsiteX73" fmla="*/ 591265 w 1359639"/>
                                                                                          <a:gd name="connsiteY73" fmla="*/ 1531752 h 3034422"/>
                                                                                          <a:gd name="connsiteX74" fmla="*/ 483315 w 1359639"/>
                                                                                          <a:gd name="connsiteY74" fmla="*/ 1690502 h 3034422"/>
                                                                                          <a:gd name="connsiteX75" fmla="*/ 476965 w 1359639"/>
                                                                                          <a:gd name="connsiteY75" fmla="*/ 1804802 h 3034422"/>
                                                                                          <a:gd name="connsiteX76" fmla="*/ 502365 w 1359639"/>
                                                                                          <a:gd name="connsiteY76" fmla="*/ 1925452 h 3034422"/>
                                                                                          <a:gd name="connsiteX77" fmla="*/ 502365 w 1359639"/>
                                                                                          <a:gd name="connsiteY77" fmla="*/ 2065152 h 3034422"/>
                                                                                          <a:gd name="connsiteX78" fmla="*/ 502365 w 1359639"/>
                                                                                          <a:gd name="connsiteY78" fmla="*/ 2242952 h 3034422"/>
                                                                                          <a:gd name="connsiteX79" fmla="*/ 502365 w 1359639"/>
                                                                                          <a:gd name="connsiteY79" fmla="*/ 2401702 h 3034422"/>
                                                                                          <a:gd name="connsiteX80" fmla="*/ 502365 w 1359639"/>
                                                                                          <a:gd name="connsiteY80" fmla="*/ 2535052 h 3034422"/>
                                                                                          <a:gd name="connsiteX81" fmla="*/ 527825 w 1359639"/>
                                                                                          <a:gd name="connsiteY81" fmla="*/ 2606415 h 3034422"/>
                                                                                          <a:gd name="connsiteX82" fmla="*/ 584915 w 1359639"/>
                                                                                          <a:gd name="connsiteY82" fmla="*/ 2636652 h 3034422"/>
                                                                                          <a:gd name="connsiteX83" fmla="*/ 661115 w 1359639"/>
                                                                                          <a:gd name="connsiteY83" fmla="*/ 2611252 h 3034422"/>
                                                                                          <a:gd name="connsiteX84" fmla="*/ 699215 w 1359639"/>
                                                                                          <a:gd name="connsiteY84" fmla="*/ 2560452 h 3034422"/>
                                                                                          <a:gd name="connsiteX85" fmla="*/ 712153 w 1359639"/>
                                                                                          <a:gd name="connsiteY85" fmla="*/ 2547752 h 3034422"/>
                                                                                          <a:gd name="connsiteX86" fmla="*/ 765267 w 1359639"/>
                                                                                          <a:gd name="connsiteY86" fmla="*/ 2577651 h 3034422"/>
                                                                                          <a:gd name="connsiteX87" fmla="*/ 817242 w 1359639"/>
                                                                                          <a:gd name="connsiteY87" fmla="*/ 2604699 h 3034422"/>
                                                                                          <a:gd name="connsiteX88" fmla="*/ 824216 w 1359639"/>
                                                                                          <a:gd name="connsiteY88" fmla="*/ 2611062 h 3034422"/>
                                                                                          <a:gd name="connsiteX89" fmla="*/ 832565 w 1359639"/>
                                                                                          <a:gd name="connsiteY89" fmla="*/ 2592202 h 3034422"/>
                                                                                          <a:gd name="connsiteX90" fmla="*/ 837729 w 1359639"/>
                                                                                          <a:gd name="connsiteY90" fmla="*/ 2580841 h 3034422"/>
                                                                                          <a:gd name="connsiteX91" fmla="*/ 889879 w 1359639"/>
                                                                                          <a:gd name="connsiteY91" fmla="*/ 2601482 h 3034422"/>
                                                                                          <a:gd name="connsiteX92" fmla="*/ 1017817 w 1359639"/>
                                                                                          <a:gd name="connsiteY92" fmla="*/ 2694564 h 3034422"/>
                                                                                          <a:gd name="connsiteX93" fmla="*/ 1051294 w 1359639"/>
                                                                                          <a:gd name="connsiteY93" fmla="*/ 2714780 h 3034422"/>
                                                                                          <a:gd name="connsiteX94" fmla="*/ 1041684 w 1359639"/>
                                                                                          <a:gd name="connsiteY94" fmla="*/ 2663512 h 3034422"/>
                                                                                          <a:gd name="connsiteX95" fmla="*/ 1023065 w 1359639"/>
                                                                                          <a:gd name="connsiteY95" fmla="*/ 2623952 h 3034422"/>
                                                                                          <a:gd name="connsiteX96" fmla="*/ 1024311 w 1359639"/>
                                                                                          <a:gd name="connsiteY96" fmla="*/ 2610086 h 3034422"/>
                                                                                          <a:gd name="connsiteX97" fmla="*/ 1067093 w 1359639"/>
                                                                                          <a:gd name="connsiteY97" fmla="*/ 2616823 h 3034422"/>
                                                                                          <a:gd name="connsiteX98" fmla="*/ 1164990 w 1359639"/>
                                                                                          <a:gd name="connsiteY98" fmla="*/ 2659153 h 3034422"/>
                                                                                          <a:gd name="connsiteX99" fmla="*/ 1242691 w 1359639"/>
                                                                                          <a:gd name="connsiteY99" fmla="*/ 2712649 h 3034422"/>
                                                                                          <a:gd name="connsiteX100" fmla="*/ 1284224 w 1359639"/>
                                                                                          <a:gd name="connsiteY100" fmla="*/ 2790827 h 3034422"/>
                                                                                          <a:gd name="connsiteX101" fmla="*/ 1355232 w 1359639"/>
                                                                                          <a:gd name="connsiteY101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639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639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639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639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639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639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639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639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639"/>
                                                                                          <a:gd name="connsiteY64" fmla="*/ 1121860 h 3034422"/>
                                                                                          <a:gd name="connsiteX65" fmla="*/ 897564 w 1359639"/>
                                                                                          <a:gd name="connsiteY65" fmla="*/ 1149958 h 3034422"/>
                                                                                          <a:gd name="connsiteX66" fmla="*/ 789613 w 1359639"/>
                                                                                          <a:gd name="connsiteY66" fmla="*/ 1139481 h 3034422"/>
                                                                                          <a:gd name="connsiteX67" fmla="*/ 786801 w 1359639"/>
                                                                                          <a:gd name="connsiteY67" fmla="*/ 1159006 h 3034422"/>
                                                                                          <a:gd name="connsiteX68" fmla="*/ 756151 w 1359639"/>
                                                                                          <a:gd name="connsiteY68" fmla="*/ 1223142 h 3034422"/>
                                                                                          <a:gd name="connsiteX69" fmla="*/ 717339 w 1359639"/>
                                                                                          <a:gd name="connsiteY69" fmla="*/ 1323789 h 3034422"/>
                                                                                          <a:gd name="connsiteX70" fmla="*/ 751686 w 1359639"/>
                                                                                          <a:gd name="connsiteY70" fmla="*/ 1331092 h 3034422"/>
                                                                                          <a:gd name="connsiteX71" fmla="*/ 769065 w 1359639"/>
                                                                                          <a:gd name="connsiteY71" fmla="*/ 1519052 h 3034422"/>
                                                                                          <a:gd name="connsiteX72" fmla="*/ 686515 w 1359639"/>
                                                                                          <a:gd name="connsiteY72" fmla="*/ 1480952 h 3034422"/>
                                                                                          <a:gd name="connsiteX73" fmla="*/ 591265 w 1359639"/>
                                                                                          <a:gd name="connsiteY73" fmla="*/ 1531752 h 3034422"/>
                                                                                          <a:gd name="connsiteX74" fmla="*/ 483315 w 1359639"/>
                                                                                          <a:gd name="connsiteY74" fmla="*/ 1690502 h 3034422"/>
                                                                                          <a:gd name="connsiteX75" fmla="*/ 476965 w 1359639"/>
                                                                                          <a:gd name="connsiteY75" fmla="*/ 1804802 h 3034422"/>
                                                                                          <a:gd name="connsiteX76" fmla="*/ 502365 w 1359639"/>
                                                                                          <a:gd name="connsiteY76" fmla="*/ 1925452 h 3034422"/>
                                                                                          <a:gd name="connsiteX77" fmla="*/ 502365 w 1359639"/>
                                                                                          <a:gd name="connsiteY77" fmla="*/ 2065152 h 3034422"/>
                                                                                          <a:gd name="connsiteX78" fmla="*/ 502365 w 1359639"/>
                                                                                          <a:gd name="connsiteY78" fmla="*/ 2242952 h 3034422"/>
                                                                                          <a:gd name="connsiteX79" fmla="*/ 502365 w 1359639"/>
                                                                                          <a:gd name="connsiteY79" fmla="*/ 2401702 h 3034422"/>
                                                                                          <a:gd name="connsiteX80" fmla="*/ 502365 w 1359639"/>
                                                                                          <a:gd name="connsiteY80" fmla="*/ 2535052 h 3034422"/>
                                                                                          <a:gd name="connsiteX81" fmla="*/ 527825 w 1359639"/>
                                                                                          <a:gd name="connsiteY81" fmla="*/ 2606415 h 3034422"/>
                                                                                          <a:gd name="connsiteX82" fmla="*/ 584915 w 1359639"/>
                                                                                          <a:gd name="connsiteY82" fmla="*/ 2636652 h 3034422"/>
                                                                                          <a:gd name="connsiteX83" fmla="*/ 643250 w 1359639"/>
                                                                                          <a:gd name="connsiteY83" fmla="*/ 2593715 h 3034422"/>
                                                                                          <a:gd name="connsiteX84" fmla="*/ 699215 w 1359639"/>
                                                                                          <a:gd name="connsiteY84" fmla="*/ 2560452 h 3034422"/>
                                                                                          <a:gd name="connsiteX85" fmla="*/ 712153 w 1359639"/>
                                                                                          <a:gd name="connsiteY85" fmla="*/ 2547752 h 3034422"/>
                                                                                          <a:gd name="connsiteX86" fmla="*/ 765267 w 1359639"/>
                                                                                          <a:gd name="connsiteY86" fmla="*/ 2577651 h 3034422"/>
                                                                                          <a:gd name="connsiteX87" fmla="*/ 817242 w 1359639"/>
                                                                                          <a:gd name="connsiteY87" fmla="*/ 2604699 h 3034422"/>
                                                                                          <a:gd name="connsiteX88" fmla="*/ 824216 w 1359639"/>
                                                                                          <a:gd name="connsiteY88" fmla="*/ 2611062 h 3034422"/>
                                                                                          <a:gd name="connsiteX89" fmla="*/ 832565 w 1359639"/>
                                                                                          <a:gd name="connsiteY89" fmla="*/ 2592202 h 3034422"/>
                                                                                          <a:gd name="connsiteX90" fmla="*/ 837729 w 1359639"/>
                                                                                          <a:gd name="connsiteY90" fmla="*/ 2580841 h 3034422"/>
                                                                                          <a:gd name="connsiteX91" fmla="*/ 889879 w 1359639"/>
                                                                                          <a:gd name="connsiteY91" fmla="*/ 2601482 h 3034422"/>
                                                                                          <a:gd name="connsiteX92" fmla="*/ 1017817 w 1359639"/>
                                                                                          <a:gd name="connsiteY92" fmla="*/ 2694564 h 3034422"/>
                                                                                          <a:gd name="connsiteX93" fmla="*/ 1051294 w 1359639"/>
                                                                                          <a:gd name="connsiteY93" fmla="*/ 2714780 h 3034422"/>
                                                                                          <a:gd name="connsiteX94" fmla="*/ 1041684 w 1359639"/>
                                                                                          <a:gd name="connsiteY94" fmla="*/ 2663512 h 3034422"/>
                                                                                          <a:gd name="connsiteX95" fmla="*/ 1023065 w 1359639"/>
                                                                                          <a:gd name="connsiteY95" fmla="*/ 2623952 h 3034422"/>
                                                                                          <a:gd name="connsiteX96" fmla="*/ 1024311 w 1359639"/>
                                                                                          <a:gd name="connsiteY96" fmla="*/ 2610086 h 3034422"/>
                                                                                          <a:gd name="connsiteX97" fmla="*/ 1067093 w 1359639"/>
                                                                                          <a:gd name="connsiteY97" fmla="*/ 2616823 h 3034422"/>
                                                                                          <a:gd name="connsiteX98" fmla="*/ 1164990 w 1359639"/>
                                                                                          <a:gd name="connsiteY98" fmla="*/ 2659153 h 3034422"/>
                                                                                          <a:gd name="connsiteX99" fmla="*/ 1242691 w 1359639"/>
                                                                                          <a:gd name="connsiteY99" fmla="*/ 2712649 h 3034422"/>
                                                                                          <a:gd name="connsiteX100" fmla="*/ 1284224 w 1359639"/>
                                                                                          <a:gd name="connsiteY100" fmla="*/ 2790827 h 3034422"/>
                                                                                          <a:gd name="connsiteX101" fmla="*/ 1355232 w 1359639"/>
                                                                                          <a:gd name="connsiteY101" fmla="*/ 3024909 h 3034422"/>
                                                                                          <a:gd name="connsiteX0" fmla="*/ 1355232 w 135963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63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63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63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63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63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63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63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63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63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63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63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63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63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63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63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63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63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63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63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63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63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63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63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63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63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63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63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63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63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63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63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63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63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63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63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63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63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63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63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63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63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63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63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63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63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63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63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63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63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63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63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63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63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63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63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639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639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639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639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639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639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639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639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639"/>
                                                                                          <a:gd name="connsiteY64" fmla="*/ 1121860 h 3034422"/>
                                                                                          <a:gd name="connsiteX65" fmla="*/ 897564 w 1359639"/>
                                                                                          <a:gd name="connsiteY65" fmla="*/ 1149958 h 3034422"/>
                                                                                          <a:gd name="connsiteX66" fmla="*/ 789613 w 1359639"/>
                                                                                          <a:gd name="connsiteY66" fmla="*/ 1139481 h 3034422"/>
                                                                                          <a:gd name="connsiteX67" fmla="*/ 786801 w 1359639"/>
                                                                                          <a:gd name="connsiteY67" fmla="*/ 1159006 h 3034422"/>
                                                                                          <a:gd name="connsiteX68" fmla="*/ 756151 w 1359639"/>
                                                                                          <a:gd name="connsiteY68" fmla="*/ 1223142 h 3034422"/>
                                                                                          <a:gd name="connsiteX69" fmla="*/ 717339 w 1359639"/>
                                                                                          <a:gd name="connsiteY69" fmla="*/ 1323789 h 3034422"/>
                                                                                          <a:gd name="connsiteX70" fmla="*/ 751686 w 1359639"/>
                                                                                          <a:gd name="connsiteY70" fmla="*/ 1331092 h 3034422"/>
                                                                                          <a:gd name="connsiteX71" fmla="*/ 769065 w 1359639"/>
                                                                                          <a:gd name="connsiteY71" fmla="*/ 1519052 h 3034422"/>
                                                                                          <a:gd name="connsiteX72" fmla="*/ 686515 w 1359639"/>
                                                                                          <a:gd name="connsiteY72" fmla="*/ 1480952 h 3034422"/>
                                                                                          <a:gd name="connsiteX73" fmla="*/ 591265 w 1359639"/>
                                                                                          <a:gd name="connsiteY73" fmla="*/ 1531752 h 3034422"/>
                                                                                          <a:gd name="connsiteX74" fmla="*/ 483315 w 1359639"/>
                                                                                          <a:gd name="connsiteY74" fmla="*/ 1690502 h 3034422"/>
                                                                                          <a:gd name="connsiteX75" fmla="*/ 476965 w 1359639"/>
                                                                                          <a:gd name="connsiteY75" fmla="*/ 1804802 h 3034422"/>
                                                                                          <a:gd name="connsiteX76" fmla="*/ 502365 w 1359639"/>
                                                                                          <a:gd name="connsiteY76" fmla="*/ 1925452 h 3034422"/>
                                                                                          <a:gd name="connsiteX77" fmla="*/ 502365 w 1359639"/>
                                                                                          <a:gd name="connsiteY77" fmla="*/ 2065152 h 3034422"/>
                                                                                          <a:gd name="connsiteX78" fmla="*/ 502365 w 1359639"/>
                                                                                          <a:gd name="connsiteY78" fmla="*/ 2242952 h 3034422"/>
                                                                                          <a:gd name="connsiteX79" fmla="*/ 502365 w 1359639"/>
                                                                                          <a:gd name="connsiteY79" fmla="*/ 2401702 h 3034422"/>
                                                                                          <a:gd name="connsiteX80" fmla="*/ 502365 w 1359639"/>
                                                                                          <a:gd name="connsiteY80" fmla="*/ 2535052 h 3034422"/>
                                                                                          <a:gd name="connsiteX81" fmla="*/ 527825 w 1359639"/>
                                                                                          <a:gd name="connsiteY81" fmla="*/ 2606415 h 3034422"/>
                                                                                          <a:gd name="connsiteX82" fmla="*/ 584915 w 1359639"/>
                                                                                          <a:gd name="connsiteY82" fmla="*/ 2636652 h 3034422"/>
                                                                                          <a:gd name="connsiteX83" fmla="*/ 643250 w 1359639"/>
                                                                                          <a:gd name="connsiteY83" fmla="*/ 2593715 h 3034422"/>
                                                                                          <a:gd name="connsiteX84" fmla="*/ 671141 w 1359639"/>
                                                                                          <a:gd name="connsiteY84" fmla="*/ 2547926 h 3034422"/>
                                                                                          <a:gd name="connsiteX85" fmla="*/ 712153 w 1359639"/>
                                                                                          <a:gd name="connsiteY85" fmla="*/ 2547752 h 3034422"/>
                                                                                          <a:gd name="connsiteX86" fmla="*/ 765267 w 1359639"/>
                                                                                          <a:gd name="connsiteY86" fmla="*/ 2577651 h 3034422"/>
                                                                                          <a:gd name="connsiteX87" fmla="*/ 817242 w 1359639"/>
                                                                                          <a:gd name="connsiteY87" fmla="*/ 2604699 h 3034422"/>
                                                                                          <a:gd name="connsiteX88" fmla="*/ 824216 w 1359639"/>
                                                                                          <a:gd name="connsiteY88" fmla="*/ 2611062 h 3034422"/>
                                                                                          <a:gd name="connsiteX89" fmla="*/ 832565 w 1359639"/>
                                                                                          <a:gd name="connsiteY89" fmla="*/ 2592202 h 3034422"/>
                                                                                          <a:gd name="connsiteX90" fmla="*/ 837729 w 1359639"/>
                                                                                          <a:gd name="connsiteY90" fmla="*/ 2580841 h 3034422"/>
                                                                                          <a:gd name="connsiteX91" fmla="*/ 889879 w 1359639"/>
                                                                                          <a:gd name="connsiteY91" fmla="*/ 2601482 h 3034422"/>
                                                                                          <a:gd name="connsiteX92" fmla="*/ 1017817 w 1359639"/>
                                                                                          <a:gd name="connsiteY92" fmla="*/ 2694564 h 3034422"/>
                                                                                          <a:gd name="connsiteX93" fmla="*/ 1051294 w 1359639"/>
                                                                                          <a:gd name="connsiteY93" fmla="*/ 2714780 h 3034422"/>
                                                                                          <a:gd name="connsiteX94" fmla="*/ 1041684 w 1359639"/>
                                                                                          <a:gd name="connsiteY94" fmla="*/ 2663512 h 3034422"/>
                                                                                          <a:gd name="connsiteX95" fmla="*/ 1023065 w 1359639"/>
                                                                                          <a:gd name="connsiteY95" fmla="*/ 2623952 h 3034422"/>
                                                                                          <a:gd name="connsiteX96" fmla="*/ 1024311 w 1359639"/>
                                                                                          <a:gd name="connsiteY96" fmla="*/ 2610086 h 3034422"/>
                                                                                          <a:gd name="connsiteX97" fmla="*/ 1067093 w 1359639"/>
                                                                                          <a:gd name="connsiteY97" fmla="*/ 2616823 h 3034422"/>
                                                                                          <a:gd name="connsiteX98" fmla="*/ 1164990 w 1359639"/>
                                                                                          <a:gd name="connsiteY98" fmla="*/ 2659153 h 3034422"/>
                                                                                          <a:gd name="connsiteX99" fmla="*/ 1242691 w 1359639"/>
                                                                                          <a:gd name="connsiteY99" fmla="*/ 2712649 h 3034422"/>
                                                                                          <a:gd name="connsiteX100" fmla="*/ 1284224 w 1359639"/>
                                                                                          <a:gd name="connsiteY100" fmla="*/ 2790827 h 3034422"/>
                                                                                          <a:gd name="connsiteX101" fmla="*/ 1355232 w 1359639"/>
                                                                                          <a:gd name="connsiteY101" fmla="*/ 3024909 h 3034422"/>
                                                                                          <a:gd name="connsiteX0" fmla="*/ 1355232 w 135947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47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47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47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47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47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47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47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47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47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47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47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47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47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47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47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47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47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47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47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47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47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47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47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47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47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47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47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47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47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47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47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47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47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47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47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47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47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47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47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47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47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47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47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47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47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47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47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47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47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47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47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47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47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47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47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479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479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479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479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479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479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479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479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479"/>
                                                                                          <a:gd name="connsiteY64" fmla="*/ 1121860 h 3034422"/>
                                                                                          <a:gd name="connsiteX65" fmla="*/ 897564 w 1359479"/>
                                                                                          <a:gd name="connsiteY65" fmla="*/ 1149958 h 3034422"/>
                                                                                          <a:gd name="connsiteX66" fmla="*/ 789613 w 1359479"/>
                                                                                          <a:gd name="connsiteY66" fmla="*/ 1139481 h 3034422"/>
                                                                                          <a:gd name="connsiteX67" fmla="*/ 786801 w 1359479"/>
                                                                                          <a:gd name="connsiteY67" fmla="*/ 1159006 h 3034422"/>
                                                                                          <a:gd name="connsiteX68" fmla="*/ 756151 w 1359479"/>
                                                                                          <a:gd name="connsiteY68" fmla="*/ 1223142 h 3034422"/>
                                                                                          <a:gd name="connsiteX69" fmla="*/ 717339 w 1359479"/>
                                                                                          <a:gd name="connsiteY69" fmla="*/ 1323789 h 3034422"/>
                                                                                          <a:gd name="connsiteX70" fmla="*/ 751686 w 1359479"/>
                                                                                          <a:gd name="connsiteY70" fmla="*/ 1331092 h 3034422"/>
                                                                                          <a:gd name="connsiteX71" fmla="*/ 769065 w 1359479"/>
                                                                                          <a:gd name="connsiteY71" fmla="*/ 1519052 h 3034422"/>
                                                                                          <a:gd name="connsiteX72" fmla="*/ 686515 w 1359479"/>
                                                                                          <a:gd name="connsiteY72" fmla="*/ 1480952 h 3034422"/>
                                                                                          <a:gd name="connsiteX73" fmla="*/ 591265 w 1359479"/>
                                                                                          <a:gd name="connsiteY73" fmla="*/ 1531752 h 3034422"/>
                                                                                          <a:gd name="connsiteX74" fmla="*/ 483315 w 1359479"/>
                                                                                          <a:gd name="connsiteY74" fmla="*/ 1690502 h 3034422"/>
                                                                                          <a:gd name="connsiteX75" fmla="*/ 476965 w 1359479"/>
                                                                                          <a:gd name="connsiteY75" fmla="*/ 1804802 h 3034422"/>
                                                                                          <a:gd name="connsiteX76" fmla="*/ 502365 w 1359479"/>
                                                                                          <a:gd name="connsiteY76" fmla="*/ 1925452 h 3034422"/>
                                                                                          <a:gd name="connsiteX77" fmla="*/ 502365 w 1359479"/>
                                                                                          <a:gd name="connsiteY77" fmla="*/ 2065152 h 3034422"/>
                                                                                          <a:gd name="connsiteX78" fmla="*/ 502365 w 1359479"/>
                                                                                          <a:gd name="connsiteY78" fmla="*/ 2242952 h 3034422"/>
                                                                                          <a:gd name="connsiteX79" fmla="*/ 502365 w 1359479"/>
                                                                                          <a:gd name="connsiteY79" fmla="*/ 2401702 h 3034422"/>
                                                                                          <a:gd name="connsiteX80" fmla="*/ 502365 w 1359479"/>
                                                                                          <a:gd name="connsiteY80" fmla="*/ 2535052 h 3034422"/>
                                                                                          <a:gd name="connsiteX81" fmla="*/ 527825 w 1359479"/>
                                                                                          <a:gd name="connsiteY81" fmla="*/ 2606415 h 3034422"/>
                                                                                          <a:gd name="connsiteX82" fmla="*/ 584915 w 1359479"/>
                                                                                          <a:gd name="connsiteY82" fmla="*/ 2636652 h 3034422"/>
                                                                                          <a:gd name="connsiteX83" fmla="*/ 643250 w 1359479"/>
                                                                                          <a:gd name="connsiteY83" fmla="*/ 2593715 h 3034422"/>
                                                                                          <a:gd name="connsiteX84" fmla="*/ 671141 w 1359479"/>
                                                                                          <a:gd name="connsiteY84" fmla="*/ 2547926 h 3034422"/>
                                                                                          <a:gd name="connsiteX85" fmla="*/ 712153 w 1359479"/>
                                                                                          <a:gd name="connsiteY85" fmla="*/ 2547752 h 3034422"/>
                                                                                          <a:gd name="connsiteX86" fmla="*/ 765267 w 1359479"/>
                                                                                          <a:gd name="connsiteY86" fmla="*/ 2577651 h 3034422"/>
                                                                                          <a:gd name="connsiteX87" fmla="*/ 817242 w 1359479"/>
                                                                                          <a:gd name="connsiteY87" fmla="*/ 2604699 h 3034422"/>
                                                                                          <a:gd name="connsiteX88" fmla="*/ 824216 w 1359479"/>
                                                                                          <a:gd name="connsiteY88" fmla="*/ 2611062 h 3034422"/>
                                                                                          <a:gd name="connsiteX89" fmla="*/ 832565 w 1359479"/>
                                                                                          <a:gd name="connsiteY89" fmla="*/ 2592202 h 3034422"/>
                                                                                          <a:gd name="connsiteX90" fmla="*/ 837729 w 1359479"/>
                                                                                          <a:gd name="connsiteY90" fmla="*/ 2580841 h 3034422"/>
                                                                                          <a:gd name="connsiteX91" fmla="*/ 889879 w 1359479"/>
                                                                                          <a:gd name="connsiteY91" fmla="*/ 2601482 h 3034422"/>
                                                                                          <a:gd name="connsiteX92" fmla="*/ 1017817 w 1359479"/>
                                                                                          <a:gd name="connsiteY92" fmla="*/ 2694564 h 3034422"/>
                                                                                          <a:gd name="connsiteX93" fmla="*/ 1051294 w 1359479"/>
                                                                                          <a:gd name="connsiteY93" fmla="*/ 2714780 h 3034422"/>
                                                                                          <a:gd name="connsiteX94" fmla="*/ 1041684 w 1359479"/>
                                                                                          <a:gd name="connsiteY94" fmla="*/ 2663512 h 3034422"/>
                                                                                          <a:gd name="connsiteX95" fmla="*/ 1023065 w 1359479"/>
                                                                                          <a:gd name="connsiteY95" fmla="*/ 2623952 h 3034422"/>
                                                                                          <a:gd name="connsiteX96" fmla="*/ 1024311 w 1359479"/>
                                                                                          <a:gd name="connsiteY96" fmla="*/ 2610086 h 3034422"/>
                                                                                          <a:gd name="connsiteX97" fmla="*/ 1067093 w 1359479"/>
                                                                                          <a:gd name="connsiteY97" fmla="*/ 2616823 h 3034422"/>
                                                                                          <a:gd name="connsiteX98" fmla="*/ 1164990 w 1359479"/>
                                                                                          <a:gd name="connsiteY98" fmla="*/ 2659153 h 3034422"/>
                                                                                          <a:gd name="connsiteX99" fmla="*/ 1260897 w 1359479"/>
                                                                                          <a:gd name="connsiteY99" fmla="*/ 2724563 h 3034422"/>
                                                                                          <a:gd name="connsiteX100" fmla="*/ 1284224 w 1359479"/>
                                                                                          <a:gd name="connsiteY100" fmla="*/ 2790827 h 3034422"/>
                                                                                          <a:gd name="connsiteX101" fmla="*/ 1355232 w 1359479"/>
                                                                                          <a:gd name="connsiteY101" fmla="*/ 3024909 h 3034422"/>
                                                                                          <a:gd name="connsiteX0" fmla="*/ 1355232 w 135947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47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47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47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47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47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47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47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47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47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47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47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47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47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47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47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47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47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47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47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47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47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47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47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47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47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47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47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47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47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47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47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47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47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47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47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47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47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47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47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47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47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47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47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47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47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47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47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47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47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47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47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47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47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47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47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479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479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479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479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479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479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479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479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479"/>
                                                                                          <a:gd name="connsiteY64" fmla="*/ 1121860 h 3034422"/>
                                                                                          <a:gd name="connsiteX65" fmla="*/ 897564 w 1359479"/>
                                                                                          <a:gd name="connsiteY65" fmla="*/ 1149958 h 3034422"/>
                                                                                          <a:gd name="connsiteX66" fmla="*/ 789613 w 1359479"/>
                                                                                          <a:gd name="connsiteY66" fmla="*/ 1139481 h 3034422"/>
                                                                                          <a:gd name="connsiteX67" fmla="*/ 786801 w 1359479"/>
                                                                                          <a:gd name="connsiteY67" fmla="*/ 1159006 h 3034422"/>
                                                                                          <a:gd name="connsiteX68" fmla="*/ 756151 w 1359479"/>
                                                                                          <a:gd name="connsiteY68" fmla="*/ 1223142 h 3034422"/>
                                                                                          <a:gd name="connsiteX69" fmla="*/ 717339 w 1359479"/>
                                                                                          <a:gd name="connsiteY69" fmla="*/ 1323789 h 3034422"/>
                                                                                          <a:gd name="connsiteX70" fmla="*/ 751686 w 1359479"/>
                                                                                          <a:gd name="connsiteY70" fmla="*/ 1331092 h 3034422"/>
                                                                                          <a:gd name="connsiteX71" fmla="*/ 769065 w 1359479"/>
                                                                                          <a:gd name="connsiteY71" fmla="*/ 1519052 h 3034422"/>
                                                                                          <a:gd name="connsiteX72" fmla="*/ 686515 w 1359479"/>
                                                                                          <a:gd name="connsiteY72" fmla="*/ 1480952 h 3034422"/>
                                                                                          <a:gd name="connsiteX73" fmla="*/ 591265 w 1359479"/>
                                                                                          <a:gd name="connsiteY73" fmla="*/ 1531752 h 3034422"/>
                                                                                          <a:gd name="connsiteX74" fmla="*/ 483315 w 1359479"/>
                                                                                          <a:gd name="connsiteY74" fmla="*/ 1690502 h 3034422"/>
                                                                                          <a:gd name="connsiteX75" fmla="*/ 476965 w 1359479"/>
                                                                                          <a:gd name="connsiteY75" fmla="*/ 1804802 h 3034422"/>
                                                                                          <a:gd name="connsiteX76" fmla="*/ 502365 w 1359479"/>
                                                                                          <a:gd name="connsiteY76" fmla="*/ 1925452 h 3034422"/>
                                                                                          <a:gd name="connsiteX77" fmla="*/ 502365 w 1359479"/>
                                                                                          <a:gd name="connsiteY77" fmla="*/ 2065152 h 3034422"/>
                                                                                          <a:gd name="connsiteX78" fmla="*/ 502365 w 1359479"/>
                                                                                          <a:gd name="connsiteY78" fmla="*/ 2242952 h 3034422"/>
                                                                                          <a:gd name="connsiteX79" fmla="*/ 763311 w 1359479"/>
                                                                                          <a:gd name="connsiteY79" fmla="*/ 2333196 h 3034422"/>
                                                                                          <a:gd name="connsiteX80" fmla="*/ 502365 w 1359479"/>
                                                                                          <a:gd name="connsiteY80" fmla="*/ 2535052 h 3034422"/>
                                                                                          <a:gd name="connsiteX81" fmla="*/ 527825 w 1359479"/>
                                                                                          <a:gd name="connsiteY81" fmla="*/ 2606415 h 3034422"/>
                                                                                          <a:gd name="connsiteX82" fmla="*/ 584915 w 1359479"/>
                                                                                          <a:gd name="connsiteY82" fmla="*/ 2636652 h 3034422"/>
                                                                                          <a:gd name="connsiteX83" fmla="*/ 643250 w 1359479"/>
                                                                                          <a:gd name="connsiteY83" fmla="*/ 2593715 h 3034422"/>
                                                                                          <a:gd name="connsiteX84" fmla="*/ 671141 w 1359479"/>
                                                                                          <a:gd name="connsiteY84" fmla="*/ 2547926 h 3034422"/>
                                                                                          <a:gd name="connsiteX85" fmla="*/ 712153 w 1359479"/>
                                                                                          <a:gd name="connsiteY85" fmla="*/ 2547752 h 3034422"/>
                                                                                          <a:gd name="connsiteX86" fmla="*/ 765267 w 1359479"/>
                                                                                          <a:gd name="connsiteY86" fmla="*/ 2577651 h 3034422"/>
                                                                                          <a:gd name="connsiteX87" fmla="*/ 817242 w 1359479"/>
                                                                                          <a:gd name="connsiteY87" fmla="*/ 2604699 h 3034422"/>
                                                                                          <a:gd name="connsiteX88" fmla="*/ 824216 w 1359479"/>
                                                                                          <a:gd name="connsiteY88" fmla="*/ 2611062 h 3034422"/>
                                                                                          <a:gd name="connsiteX89" fmla="*/ 832565 w 1359479"/>
                                                                                          <a:gd name="connsiteY89" fmla="*/ 2592202 h 3034422"/>
                                                                                          <a:gd name="connsiteX90" fmla="*/ 837729 w 1359479"/>
                                                                                          <a:gd name="connsiteY90" fmla="*/ 2580841 h 3034422"/>
                                                                                          <a:gd name="connsiteX91" fmla="*/ 889879 w 1359479"/>
                                                                                          <a:gd name="connsiteY91" fmla="*/ 2601482 h 3034422"/>
                                                                                          <a:gd name="connsiteX92" fmla="*/ 1017817 w 1359479"/>
                                                                                          <a:gd name="connsiteY92" fmla="*/ 2694564 h 3034422"/>
                                                                                          <a:gd name="connsiteX93" fmla="*/ 1051294 w 1359479"/>
                                                                                          <a:gd name="connsiteY93" fmla="*/ 2714780 h 3034422"/>
                                                                                          <a:gd name="connsiteX94" fmla="*/ 1041684 w 1359479"/>
                                                                                          <a:gd name="connsiteY94" fmla="*/ 2663512 h 3034422"/>
                                                                                          <a:gd name="connsiteX95" fmla="*/ 1023065 w 1359479"/>
                                                                                          <a:gd name="connsiteY95" fmla="*/ 2623952 h 3034422"/>
                                                                                          <a:gd name="connsiteX96" fmla="*/ 1024311 w 1359479"/>
                                                                                          <a:gd name="connsiteY96" fmla="*/ 2610086 h 3034422"/>
                                                                                          <a:gd name="connsiteX97" fmla="*/ 1067093 w 1359479"/>
                                                                                          <a:gd name="connsiteY97" fmla="*/ 2616823 h 3034422"/>
                                                                                          <a:gd name="connsiteX98" fmla="*/ 1164990 w 1359479"/>
                                                                                          <a:gd name="connsiteY98" fmla="*/ 2659153 h 3034422"/>
                                                                                          <a:gd name="connsiteX99" fmla="*/ 1260897 w 1359479"/>
                                                                                          <a:gd name="connsiteY99" fmla="*/ 2724563 h 3034422"/>
                                                                                          <a:gd name="connsiteX100" fmla="*/ 1284224 w 1359479"/>
                                                                                          <a:gd name="connsiteY100" fmla="*/ 2790827 h 3034422"/>
                                                                                          <a:gd name="connsiteX101" fmla="*/ 1355232 w 1359479"/>
                                                                                          <a:gd name="connsiteY101" fmla="*/ 3024909 h 3034422"/>
                                                                                          <a:gd name="connsiteX0" fmla="*/ 1355232 w 135947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47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47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47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47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47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47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47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47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47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47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47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47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47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47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47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47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47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47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47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47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47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47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47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47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47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47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47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47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47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47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47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47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47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47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47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47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47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47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47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47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47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47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47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47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47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47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47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47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47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47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47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47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47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47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47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479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479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479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479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479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479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479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479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479"/>
                                                                                          <a:gd name="connsiteY64" fmla="*/ 1121860 h 3034422"/>
                                                                                          <a:gd name="connsiteX65" fmla="*/ 897564 w 1359479"/>
                                                                                          <a:gd name="connsiteY65" fmla="*/ 1149958 h 3034422"/>
                                                                                          <a:gd name="connsiteX66" fmla="*/ 789613 w 1359479"/>
                                                                                          <a:gd name="connsiteY66" fmla="*/ 1139481 h 3034422"/>
                                                                                          <a:gd name="connsiteX67" fmla="*/ 786801 w 1359479"/>
                                                                                          <a:gd name="connsiteY67" fmla="*/ 1159006 h 3034422"/>
                                                                                          <a:gd name="connsiteX68" fmla="*/ 756151 w 1359479"/>
                                                                                          <a:gd name="connsiteY68" fmla="*/ 1223142 h 3034422"/>
                                                                                          <a:gd name="connsiteX69" fmla="*/ 717339 w 1359479"/>
                                                                                          <a:gd name="connsiteY69" fmla="*/ 1323789 h 3034422"/>
                                                                                          <a:gd name="connsiteX70" fmla="*/ 751686 w 1359479"/>
                                                                                          <a:gd name="connsiteY70" fmla="*/ 1331092 h 3034422"/>
                                                                                          <a:gd name="connsiteX71" fmla="*/ 769065 w 1359479"/>
                                                                                          <a:gd name="connsiteY71" fmla="*/ 1519052 h 3034422"/>
                                                                                          <a:gd name="connsiteX72" fmla="*/ 686515 w 1359479"/>
                                                                                          <a:gd name="connsiteY72" fmla="*/ 1480952 h 3034422"/>
                                                                                          <a:gd name="connsiteX73" fmla="*/ 591265 w 1359479"/>
                                                                                          <a:gd name="connsiteY73" fmla="*/ 1531752 h 3034422"/>
                                                                                          <a:gd name="connsiteX74" fmla="*/ 483315 w 1359479"/>
                                                                                          <a:gd name="connsiteY74" fmla="*/ 1690502 h 3034422"/>
                                                                                          <a:gd name="connsiteX75" fmla="*/ 476965 w 1359479"/>
                                                                                          <a:gd name="connsiteY75" fmla="*/ 1804802 h 3034422"/>
                                                                                          <a:gd name="connsiteX76" fmla="*/ 502365 w 1359479"/>
                                                                                          <a:gd name="connsiteY76" fmla="*/ 1925452 h 3034422"/>
                                                                                          <a:gd name="connsiteX77" fmla="*/ 502365 w 1359479"/>
                                                                                          <a:gd name="connsiteY77" fmla="*/ 2065152 h 3034422"/>
                                                                                          <a:gd name="connsiteX78" fmla="*/ 502365 w 1359479"/>
                                                                                          <a:gd name="connsiteY78" fmla="*/ 2242952 h 3034422"/>
                                                                                          <a:gd name="connsiteX79" fmla="*/ 763311 w 1359479"/>
                                                                                          <a:gd name="connsiteY79" fmla="*/ 2333196 h 3034422"/>
                                                                                          <a:gd name="connsiteX80" fmla="*/ 502365 w 1359479"/>
                                                                                          <a:gd name="connsiteY80" fmla="*/ 2535052 h 3034422"/>
                                                                                          <a:gd name="connsiteX81" fmla="*/ 527825 w 1359479"/>
                                                                                          <a:gd name="connsiteY81" fmla="*/ 2606415 h 3034422"/>
                                                                                          <a:gd name="connsiteX82" fmla="*/ 584915 w 1359479"/>
                                                                                          <a:gd name="connsiteY82" fmla="*/ 2636652 h 3034422"/>
                                                                                          <a:gd name="connsiteX83" fmla="*/ 671141 w 1359479"/>
                                                                                          <a:gd name="connsiteY83" fmla="*/ 2547926 h 3034422"/>
                                                                                          <a:gd name="connsiteX84" fmla="*/ 712153 w 1359479"/>
                                                                                          <a:gd name="connsiteY84" fmla="*/ 2547752 h 3034422"/>
                                                                                          <a:gd name="connsiteX85" fmla="*/ 765267 w 1359479"/>
                                                                                          <a:gd name="connsiteY85" fmla="*/ 2577651 h 3034422"/>
                                                                                          <a:gd name="connsiteX86" fmla="*/ 817242 w 1359479"/>
                                                                                          <a:gd name="connsiteY86" fmla="*/ 2604699 h 3034422"/>
                                                                                          <a:gd name="connsiteX87" fmla="*/ 824216 w 1359479"/>
                                                                                          <a:gd name="connsiteY87" fmla="*/ 2611062 h 3034422"/>
                                                                                          <a:gd name="connsiteX88" fmla="*/ 832565 w 1359479"/>
                                                                                          <a:gd name="connsiteY88" fmla="*/ 2592202 h 3034422"/>
                                                                                          <a:gd name="connsiteX89" fmla="*/ 837729 w 1359479"/>
                                                                                          <a:gd name="connsiteY89" fmla="*/ 2580841 h 3034422"/>
                                                                                          <a:gd name="connsiteX90" fmla="*/ 889879 w 1359479"/>
                                                                                          <a:gd name="connsiteY90" fmla="*/ 2601482 h 3034422"/>
                                                                                          <a:gd name="connsiteX91" fmla="*/ 1017817 w 1359479"/>
                                                                                          <a:gd name="connsiteY91" fmla="*/ 2694564 h 3034422"/>
                                                                                          <a:gd name="connsiteX92" fmla="*/ 1051294 w 1359479"/>
                                                                                          <a:gd name="connsiteY92" fmla="*/ 2714780 h 3034422"/>
                                                                                          <a:gd name="connsiteX93" fmla="*/ 1041684 w 1359479"/>
                                                                                          <a:gd name="connsiteY93" fmla="*/ 2663512 h 3034422"/>
                                                                                          <a:gd name="connsiteX94" fmla="*/ 1023065 w 1359479"/>
                                                                                          <a:gd name="connsiteY94" fmla="*/ 2623952 h 3034422"/>
                                                                                          <a:gd name="connsiteX95" fmla="*/ 1024311 w 1359479"/>
                                                                                          <a:gd name="connsiteY95" fmla="*/ 2610086 h 3034422"/>
                                                                                          <a:gd name="connsiteX96" fmla="*/ 1067093 w 1359479"/>
                                                                                          <a:gd name="connsiteY96" fmla="*/ 2616823 h 3034422"/>
                                                                                          <a:gd name="connsiteX97" fmla="*/ 1164990 w 1359479"/>
                                                                                          <a:gd name="connsiteY97" fmla="*/ 2659153 h 3034422"/>
                                                                                          <a:gd name="connsiteX98" fmla="*/ 1260897 w 1359479"/>
                                                                                          <a:gd name="connsiteY98" fmla="*/ 2724563 h 3034422"/>
                                                                                          <a:gd name="connsiteX99" fmla="*/ 1284224 w 1359479"/>
                                                                                          <a:gd name="connsiteY99" fmla="*/ 2790827 h 3034422"/>
                                                                                          <a:gd name="connsiteX100" fmla="*/ 1355232 w 1359479"/>
                                                                                          <a:gd name="connsiteY100" fmla="*/ 3024909 h 3034422"/>
                                                                                          <a:gd name="connsiteX0" fmla="*/ 1355232 w 135947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47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47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47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47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47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47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47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47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47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47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47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47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47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47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47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47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47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47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47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47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47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47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47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47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47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47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47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47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47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47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47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47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47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47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47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47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47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47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47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47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47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47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47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47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47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47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47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47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47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47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47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47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47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47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47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479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479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479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479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479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479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479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479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479"/>
                                                                                          <a:gd name="connsiteY64" fmla="*/ 1121860 h 3034422"/>
                                                                                          <a:gd name="connsiteX65" fmla="*/ 897564 w 1359479"/>
                                                                                          <a:gd name="connsiteY65" fmla="*/ 1149958 h 3034422"/>
                                                                                          <a:gd name="connsiteX66" fmla="*/ 789613 w 1359479"/>
                                                                                          <a:gd name="connsiteY66" fmla="*/ 1139481 h 3034422"/>
                                                                                          <a:gd name="connsiteX67" fmla="*/ 786801 w 1359479"/>
                                                                                          <a:gd name="connsiteY67" fmla="*/ 1159006 h 3034422"/>
                                                                                          <a:gd name="connsiteX68" fmla="*/ 756151 w 1359479"/>
                                                                                          <a:gd name="connsiteY68" fmla="*/ 1223142 h 3034422"/>
                                                                                          <a:gd name="connsiteX69" fmla="*/ 717339 w 1359479"/>
                                                                                          <a:gd name="connsiteY69" fmla="*/ 1323789 h 3034422"/>
                                                                                          <a:gd name="connsiteX70" fmla="*/ 751686 w 1359479"/>
                                                                                          <a:gd name="connsiteY70" fmla="*/ 1331092 h 3034422"/>
                                                                                          <a:gd name="connsiteX71" fmla="*/ 769065 w 1359479"/>
                                                                                          <a:gd name="connsiteY71" fmla="*/ 1519052 h 3034422"/>
                                                                                          <a:gd name="connsiteX72" fmla="*/ 686515 w 1359479"/>
                                                                                          <a:gd name="connsiteY72" fmla="*/ 1480952 h 3034422"/>
                                                                                          <a:gd name="connsiteX73" fmla="*/ 591265 w 1359479"/>
                                                                                          <a:gd name="connsiteY73" fmla="*/ 1531752 h 3034422"/>
                                                                                          <a:gd name="connsiteX74" fmla="*/ 483315 w 1359479"/>
                                                                                          <a:gd name="connsiteY74" fmla="*/ 1690502 h 3034422"/>
                                                                                          <a:gd name="connsiteX75" fmla="*/ 476965 w 1359479"/>
                                                                                          <a:gd name="connsiteY75" fmla="*/ 1804802 h 3034422"/>
                                                                                          <a:gd name="connsiteX76" fmla="*/ 502365 w 1359479"/>
                                                                                          <a:gd name="connsiteY76" fmla="*/ 1925452 h 3034422"/>
                                                                                          <a:gd name="connsiteX77" fmla="*/ 502365 w 1359479"/>
                                                                                          <a:gd name="connsiteY77" fmla="*/ 2065152 h 3034422"/>
                                                                                          <a:gd name="connsiteX78" fmla="*/ 502365 w 1359479"/>
                                                                                          <a:gd name="connsiteY78" fmla="*/ 2242952 h 3034422"/>
                                                                                          <a:gd name="connsiteX79" fmla="*/ 763311 w 1359479"/>
                                                                                          <a:gd name="connsiteY79" fmla="*/ 2333196 h 3034422"/>
                                                                                          <a:gd name="connsiteX80" fmla="*/ 502365 w 1359479"/>
                                                                                          <a:gd name="connsiteY80" fmla="*/ 2535052 h 3034422"/>
                                                                                          <a:gd name="connsiteX81" fmla="*/ 527825 w 1359479"/>
                                                                                          <a:gd name="connsiteY81" fmla="*/ 2606415 h 3034422"/>
                                                                                          <a:gd name="connsiteX82" fmla="*/ 584915 w 1359479"/>
                                                                                          <a:gd name="connsiteY82" fmla="*/ 2636652 h 3034422"/>
                                                                                          <a:gd name="connsiteX83" fmla="*/ 671141 w 1359479"/>
                                                                                          <a:gd name="connsiteY83" fmla="*/ 2547926 h 3034422"/>
                                                                                          <a:gd name="connsiteX84" fmla="*/ 765267 w 1359479"/>
                                                                                          <a:gd name="connsiteY84" fmla="*/ 2577651 h 3034422"/>
                                                                                          <a:gd name="connsiteX85" fmla="*/ 817242 w 1359479"/>
                                                                                          <a:gd name="connsiteY85" fmla="*/ 2604699 h 3034422"/>
                                                                                          <a:gd name="connsiteX86" fmla="*/ 824216 w 1359479"/>
                                                                                          <a:gd name="connsiteY86" fmla="*/ 2611062 h 3034422"/>
                                                                                          <a:gd name="connsiteX87" fmla="*/ 832565 w 1359479"/>
                                                                                          <a:gd name="connsiteY87" fmla="*/ 2592202 h 3034422"/>
                                                                                          <a:gd name="connsiteX88" fmla="*/ 837729 w 1359479"/>
                                                                                          <a:gd name="connsiteY88" fmla="*/ 2580841 h 3034422"/>
                                                                                          <a:gd name="connsiteX89" fmla="*/ 889879 w 1359479"/>
                                                                                          <a:gd name="connsiteY89" fmla="*/ 2601482 h 3034422"/>
                                                                                          <a:gd name="connsiteX90" fmla="*/ 1017817 w 1359479"/>
                                                                                          <a:gd name="connsiteY90" fmla="*/ 2694564 h 3034422"/>
                                                                                          <a:gd name="connsiteX91" fmla="*/ 1051294 w 1359479"/>
                                                                                          <a:gd name="connsiteY91" fmla="*/ 2714780 h 3034422"/>
                                                                                          <a:gd name="connsiteX92" fmla="*/ 1041684 w 1359479"/>
                                                                                          <a:gd name="connsiteY92" fmla="*/ 2663512 h 3034422"/>
                                                                                          <a:gd name="connsiteX93" fmla="*/ 1023065 w 1359479"/>
                                                                                          <a:gd name="connsiteY93" fmla="*/ 2623952 h 3034422"/>
                                                                                          <a:gd name="connsiteX94" fmla="*/ 1024311 w 1359479"/>
                                                                                          <a:gd name="connsiteY94" fmla="*/ 2610086 h 3034422"/>
                                                                                          <a:gd name="connsiteX95" fmla="*/ 1067093 w 1359479"/>
                                                                                          <a:gd name="connsiteY95" fmla="*/ 2616823 h 3034422"/>
                                                                                          <a:gd name="connsiteX96" fmla="*/ 1164990 w 1359479"/>
                                                                                          <a:gd name="connsiteY96" fmla="*/ 2659153 h 3034422"/>
                                                                                          <a:gd name="connsiteX97" fmla="*/ 1260897 w 1359479"/>
                                                                                          <a:gd name="connsiteY97" fmla="*/ 2724563 h 3034422"/>
                                                                                          <a:gd name="connsiteX98" fmla="*/ 1284224 w 1359479"/>
                                                                                          <a:gd name="connsiteY98" fmla="*/ 2790827 h 3034422"/>
                                                                                          <a:gd name="connsiteX99" fmla="*/ 1355232 w 1359479"/>
                                                                                          <a:gd name="connsiteY99" fmla="*/ 3024909 h 3034422"/>
                                                                                          <a:gd name="connsiteX0" fmla="*/ 1355232 w 135947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47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47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47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47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47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47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47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47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47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47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47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47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47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47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47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47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47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47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47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47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47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47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47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47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47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47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47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47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47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47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47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47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47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47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47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47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47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47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47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47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47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47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47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47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47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47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47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47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47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47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47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47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47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47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47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479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479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479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479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479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479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479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479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479"/>
                                                                                          <a:gd name="connsiteY64" fmla="*/ 1121860 h 3034422"/>
                                                                                          <a:gd name="connsiteX65" fmla="*/ 897564 w 1359479"/>
                                                                                          <a:gd name="connsiteY65" fmla="*/ 1149958 h 3034422"/>
                                                                                          <a:gd name="connsiteX66" fmla="*/ 789613 w 1359479"/>
                                                                                          <a:gd name="connsiteY66" fmla="*/ 1139481 h 3034422"/>
                                                                                          <a:gd name="connsiteX67" fmla="*/ 786801 w 1359479"/>
                                                                                          <a:gd name="connsiteY67" fmla="*/ 1159006 h 3034422"/>
                                                                                          <a:gd name="connsiteX68" fmla="*/ 756151 w 1359479"/>
                                                                                          <a:gd name="connsiteY68" fmla="*/ 1223142 h 3034422"/>
                                                                                          <a:gd name="connsiteX69" fmla="*/ 717339 w 1359479"/>
                                                                                          <a:gd name="connsiteY69" fmla="*/ 1323789 h 3034422"/>
                                                                                          <a:gd name="connsiteX70" fmla="*/ 751686 w 1359479"/>
                                                                                          <a:gd name="connsiteY70" fmla="*/ 1331092 h 3034422"/>
                                                                                          <a:gd name="connsiteX71" fmla="*/ 769065 w 1359479"/>
                                                                                          <a:gd name="connsiteY71" fmla="*/ 1519052 h 3034422"/>
                                                                                          <a:gd name="connsiteX72" fmla="*/ 686515 w 1359479"/>
                                                                                          <a:gd name="connsiteY72" fmla="*/ 1480952 h 3034422"/>
                                                                                          <a:gd name="connsiteX73" fmla="*/ 591265 w 1359479"/>
                                                                                          <a:gd name="connsiteY73" fmla="*/ 1531752 h 3034422"/>
                                                                                          <a:gd name="connsiteX74" fmla="*/ 483315 w 1359479"/>
                                                                                          <a:gd name="connsiteY74" fmla="*/ 1690502 h 3034422"/>
                                                                                          <a:gd name="connsiteX75" fmla="*/ 476965 w 1359479"/>
                                                                                          <a:gd name="connsiteY75" fmla="*/ 1804802 h 3034422"/>
                                                                                          <a:gd name="connsiteX76" fmla="*/ 502365 w 1359479"/>
                                                                                          <a:gd name="connsiteY76" fmla="*/ 1925452 h 3034422"/>
                                                                                          <a:gd name="connsiteX77" fmla="*/ 502365 w 1359479"/>
                                                                                          <a:gd name="connsiteY77" fmla="*/ 2065152 h 3034422"/>
                                                                                          <a:gd name="connsiteX78" fmla="*/ 502365 w 1359479"/>
                                                                                          <a:gd name="connsiteY78" fmla="*/ 2242952 h 3034422"/>
                                                                                          <a:gd name="connsiteX79" fmla="*/ 763311 w 1359479"/>
                                                                                          <a:gd name="connsiteY79" fmla="*/ 2333196 h 3034422"/>
                                                                                          <a:gd name="connsiteX80" fmla="*/ 502365 w 1359479"/>
                                                                                          <a:gd name="connsiteY80" fmla="*/ 2535052 h 3034422"/>
                                                                                          <a:gd name="connsiteX81" fmla="*/ 527825 w 1359479"/>
                                                                                          <a:gd name="connsiteY81" fmla="*/ 2606415 h 3034422"/>
                                                                                          <a:gd name="connsiteX82" fmla="*/ 671141 w 1359479"/>
                                                                                          <a:gd name="connsiteY82" fmla="*/ 2547926 h 3034422"/>
                                                                                          <a:gd name="connsiteX83" fmla="*/ 765267 w 1359479"/>
                                                                                          <a:gd name="connsiteY83" fmla="*/ 2577651 h 3034422"/>
                                                                                          <a:gd name="connsiteX84" fmla="*/ 817242 w 1359479"/>
                                                                                          <a:gd name="connsiteY84" fmla="*/ 2604699 h 3034422"/>
                                                                                          <a:gd name="connsiteX85" fmla="*/ 824216 w 1359479"/>
                                                                                          <a:gd name="connsiteY85" fmla="*/ 2611062 h 3034422"/>
                                                                                          <a:gd name="connsiteX86" fmla="*/ 832565 w 1359479"/>
                                                                                          <a:gd name="connsiteY86" fmla="*/ 2592202 h 3034422"/>
                                                                                          <a:gd name="connsiteX87" fmla="*/ 837729 w 1359479"/>
                                                                                          <a:gd name="connsiteY87" fmla="*/ 2580841 h 3034422"/>
                                                                                          <a:gd name="connsiteX88" fmla="*/ 889879 w 1359479"/>
                                                                                          <a:gd name="connsiteY88" fmla="*/ 2601482 h 3034422"/>
                                                                                          <a:gd name="connsiteX89" fmla="*/ 1017817 w 1359479"/>
                                                                                          <a:gd name="connsiteY89" fmla="*/ 2694564 h 3034422"/>
                                                                                          <a:gd name="connsiteX90" fmla="*/ 1051294 w 1359479"/>
                                                                                          <a:gd name="connsiteY90" fmla="*/ 2714780 h 3034422"/>
                                                                                          <a:gd name="connsiteX91" fmla="*/ 1041684 w 1359479"/>
                                                                                          <a:gd name="connsiteY91" fmla="*/ 2663512 h 3034422"/>
                                                                                          <a:gd name="connsiteX92" fmla="*/ 1023065 w 1359479"/>
                                                                                          <a:gd name="connsiteY92" fmla="*/ 2623952 h 3034422"/>
                                                                                          <a:gd name="connsiteX93" fmla="*/ 1024311 w 1359479"/>
                                                                                          <a:gd name="connsiteY93" fmla="*/ 2610086 h 3034422"/>
                                                                                          <a:gd name="connsiteX94" fmla="*/ 1067093 w 1359479"/>
                                                                                          <a:gd name="connsiteY94" fmla="*/ 2616823 h 3034422"/>
                                                                                          <a:gd name="connsiteX95" fmla="*/ 1164990 w 1359479"/>
                                                                                          <a:gd name="connsiteY95" fmla="*/ 2659153 h 3034422"/>
                                                                                          <a:gd name="connsiteX96" fmla="*/ 1260897 w 1359479"/>
                                                                                          <a:gd name="connsiteY96" fmla="*/ 2724563 h 3034422"/>
                                                                                          <a:gd name="connsiteX97" fmla="*/ 1284224 w 1359479"/>
                                                                                          <a:gd name="connsiteY97" fmla="*/ 2790827 h 3034422"/>
                                                                                          <a:gd name="connsiteX98" fmla="*/ 1355232 w 1359479"/>
                                                                                          <a:gd name="connsiteY98" fmla="*/ 3024909 h 3034422"/>
                                                                                          <a:gd name="connsiteX0" fmla="*/ 1355232 w 135947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47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47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47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47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47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47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47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47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47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47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47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47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47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47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47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47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47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47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47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47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47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47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47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47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47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47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47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47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47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47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47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47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47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47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47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47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47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47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47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47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47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47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47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47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47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47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47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47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47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47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47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47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47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47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47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479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479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479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479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479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479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479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479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479"/>
                                                                                          <a:gd name="connsiteY64" fmla="*/ 1121860 h 3034422"/>
                                                                                          <a:gd name="connsiteX65" fmla="*/ 897564 w 1359479"/>
                                                                                          <a:gd name="connsiteY65" fmla="*/ 1149958 h 3034422"/>
                                                                                          <a:gd name="connsiteX66" fmla="*/ 789613 w 1359479"/>
                                                                                          <a:gd name="connsiteY66" fmla="*/ 1139481 h 3034422"/>
                                                                                          <a:gd name="connsiteX67" fmla="*/ 786801 w 1359479"/>
                                                                                          <a:gd name="connsiteY67" fmla="*/ 1159006 h 3034422"/>
                                                                                          <a:gd name="connsiteX68" fmla="*/ 756151 w 1359479"/>
                                                                                          <a:gd name="connsiteY68" fmla="*/ 1223142 h 3034422"/>
                                                                                          <a:gd name="connsiteX69" fmla="*/ 717339 w 1359479"/>
                                                                                          <a:gd name="connsiteY69" fmla="*/ 1323789 h 3034422"/>
                                                                                          <a:gd name="connsiteX70" fmla="*/ 751686 w 1359479"/>
                                                                                          <a:gd name="connsiteY70" fmla="*/ 1331092 h 3034422"/>
                                                                                          <a:gd name="connsiteX71" fmla="*/ 769065 w 1359479"/>
                                                                                          <a:gd name="connsiteY71" fmla="*/ 1519052 h 3034422"/>
                                                                                          <a:gd name="connsiteX72" fmla="*/ 686515 w 1359479"/>
                                                                                          <a:gd name="connsiteY72" fmla="*/ 1480952 h 3034422"/>
                                                                                          <a:gd name="connsiteX73" fmla="*/ 591265 w 1359479"/>
                                                                                          <a:gd name="connsiteY73" fmla="*/ 1531752 h 3034422"/>
                                                                                          <a:gd name="connsiteX74" fmla="*/ 483315 w 1359479"/>
                                                                                          <a:gd name="connsiteY74" fmla="*/ 1690502 h 3034422"/>
                                                                                          <a:gd name="connsiteX75" fmla="*/ 476965 w 1359479"/>
                                                                                          <a:gd name="connsiteY75" fmla="*/ 1804802 h 3034422"/>
                                                                                          <a:gd name="connsiteX76" fmla="*/ 502365 w 1359479"/>
                                                                                          <a:gd name="connsiteY76" fmla="*/ 1925452 h 3034422"/>
                                                                                          <a:gd name="connsiteX77" fmla="*/ 502365 w 1359479"/>
                                                                                          <a:gd name="connsiteY77" fmla="*/ 2065152 h 3034422"/>
                                                                                          <a:gd name="connsiteX78" fmla="*/ 502365 w 1359479"/>
                                                                                          <a:gd name="connsiteY78" fmla="*/ 2242952 h 3034422"/>
                                                                                          <a:gd name="connsiteX79" fmla="*/ 763311 w 1359479"/>
                                                                                          <a:gd name="connsiteY79" fmla="*/ 2333196 h 3034422"/>
                                                                                          <a:gd name="connsiteX80" fmla="*/ 502365 w 1359479"/>
                                                                                          <a:gd name="connsiteY80" fmla="*/ 2535052 h 3034422"/>
                                                                                          <a:gd name="connsiteX81" fmla="*/ 671141 w 1359479"/>
                                                                                          <a:gd name="connsiteY81" fmla="*/ 2547926 h 3034422"/>
                                                                                          <a:gd name="connsiteX82" fmla="*/ 765267 w 1359479"/>
                                                                                          <a:gd name="connsiteY82" fmla="*/ 2577651 h 3034422"/>
                                                                                          <a:gd name="connsiteX83" fmla="*/ 817242 w 1359479"/>
                                                                                          <a:gd name="connsiteY83" fmla="*/ 2604699 h 3034422"/>
                                                                                          <a:gd name="connsiteX84" fmla="*/ 824216 w 1359479"/>
                                                                                          <a:gd name="connsiteY84" fmla="*/ 2611062 h 3034422"/>
                                                                                          <a:gd name="connsiteX85" fmla="*/ 832565 w 1359479"/>
                                                                                          <a:gd name="connsiteY85" fmla="*/ 2592202 h 3034422"/>
                                                                                          <a:gd name="connsiteX86" fmla="*/ 837729 w 1359479"/>
                                                                                          <a:gd name="connsiteY86" fmla="*/ 2580841 h 3034422"/>
                                                                                          <a:gd name="connsiteX87" fmla="*/ 889879 w 1359479"/>
                                                                                          <a:gd name="connsiteY87" fmla="*/ 2601482 h 3034422"/>
                                                                                          <a:gd name="connsiteX88" fmla="*/ 1017817 w 1359479"/>
                                                                                          <a:gd name="connsiteY88" fmla="*/ 2694564 h 3034422"/>
                                                                                          <a:gd name="connsiteX89" fmla="*/ 1051294 w 1359479"/>
                                                                                          <a:gd name="connsiteY89" fmla="*/ 2714780 h 3034422"/>
                                                                                          <a:gd name="connsiteX90" fmla="*/ 1041684 w 1359479"/>
                                                                                          <a:gd name="connsiteY90" fmla="*/ 2663512 h 3034422"/>
                                                                                          <a:gd name="connsiteX91" fmla="*/ 1023065 w 1359479"/>
                                                                                          <a:gd name="connsiteY91" fmla="*/ 2623952 h 3034422"/>
                                                                                          <a:gd name="connsiteX92" fmla="*/ 1024311 w 1359479"/>
                                                                                          <a:gd name="connsiteY92" fmla="*/ 2610086 h 3034422"/>
                                                                                          <a:gd name="connsiteX93" fmla="*/ 1067093 w 1359479"/>
                                                                                          <a:gd name="connsiteY93" fmla="*/ 2616823 h 3034422"/>
                                                                                          <a:gd name="connsiteX94" fmla="*/ 1164990 w 1359479"/>
                                                                                          <a:gd name="connsiteY94" fmla="*/ 2659153 h 3034422"/>
                                                                                          <a:gd name="connsiteX95" fmla="*/ 1260897 w 1359479"/>
                                                                                          <a:gd name="connsiteY95" fmla="*/ 2724563 h 3034422"/>
                                                                                          <a:gd name="connsiteX96" fmla="*/ 1284224 w 1359479"/>
                                                                                          <a:gd name="connsiteY96" fmla="*/ 2790827 h 3034422"/>
                                                                                          <a:gd name="connsiteX97" fmla="*/ 1355232 w 1359479"/>
                                                                                          <a:gd name="connsiteY97" fmla="*/ 3024909 h 3034422"/>
                                                                                          <a:gd name="connsiteX0" fmla="*/ 1355232 w 135947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47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47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47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47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47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47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47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47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47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47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47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47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47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47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47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47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47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47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47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47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47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47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47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47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47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47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47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47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47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47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47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47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47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47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47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47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47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47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47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47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47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47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47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47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47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47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47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47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47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47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47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47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47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47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47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479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479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479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479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479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479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479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479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479"/>
                                                                                          <a:gd name="connsiteY64" fmla="*/ 1121860 h 3034422"/>
                                                                                          <a:gd name="connsiteX65" fmla="*/ 897564 w 1359479"/>
                                                                                          <a:gd name="connsiteY65" fmla="*/ 1149958 h 3034422"/>
                                                                                          <a:gd name="connsiteX66" fmla="*/ 789613 w 1359479"/>
                                                                                          <a:gd name="connsiteY66" fmla="*/ 1139481 h 3034422"/>
                                                                                          <a:gd name="connsiteX67" fmla="*/ 786801 w 1359479"/>
                                                                                          <a:gd name="connsiteY67" fmla="*/ 1159006 h 3034422"/>
                                                                                          <a:gd name="connsiteX68" fmla="*/ 756151 w 1359479"/>
                                                                                          <a:gd name="connsiteY68" fmla="*/ 1223142 h 3034422"/>
                                                                                          <a:gd name="connsiteX69" fmla="*/ 717339 w 1359479"/>
                                                                                          <a:gd name="connsiteY69" fmla="*/ 1323789 h 3034422"/>
                                                                                          <a:gd name="connsiteX70" fmla="*/ 751686 w 1359479"/>
                                                                                          <a:gd name="connsiteY70" fmla="*/ 1331092 h 3034422"/>
                                                                                          <a:gd name="connsiteX71" fmla="*/ 769065 w 1359479"/>
                                                                                          <a:gd name="connsiteY71" fmla="*/ 1519052 h 3034422"/>
                                                                                          <a:gd name="connsiteX72" fmla="*/ 686515 w 1359479"/>
                                                                                          <a:gd name="connsiteY72" fmla="*/ 1480952 h 3034422"/>
                                                                                          <a:gd name="connsiteX73" fmla="*/ 591265 w 1359479"/>
                                                                                          <a:gd name="connsiteY73" fmla="*/ 1531752 h 3034422"/>
                                                                                          <a:gd name="connsiteX74" fmla="*/ 483315 w 1359479"/>
                                                                                          <a:gd name="connsiteY74" fmla="*/ 1690502 h 3034422"/>
                                                                                          <a:gd name="connsiteX75" fmla="*/ 476965 w 1359479"/>
                                                                                          <a:gd name="connsiteY75" fmla="*/ 1804802 h 3034422"/>
                                                                                          <a:gd name="connsiteX76" fmla="*/ 502365 w 1359479"/>
                                                                                          <a:gd name="connsiteY76" fmla="*/ 1925452 h 3034422"/>
                                                                                          <a:gd name="connsiteX77" fmla="*/ 502365 w 1359479"/>
                                                                                          <a:gd name="connsiteY77" fmla="*/ 2065152 h 3034422"/>
                                                                                          <a:gd name="connsiteX78" fmla="*/ 502365 w 1359479"/>
                                                                                          <a:gd name="connsiteY78" fmla="*/ 2242952 h 3034422"/>
                                                                                          <a:gd name="connsiteX79" fmla="*/ 763311 w 1359479"/>
                                                                                          <a:gd name="connsiteY79" fmla="*/ 2333196 h 3034422"/>
                                                                                          <a:gd name="connsiteX80" fmla="*/ 671141 w 1359479"/>
                                                                                          <a:gd name="connsiteY80" fmla="*/ 2547926 h 3034422"/>
                                                                                          <a:gd name="connsiteX81" fmla="*/ 765267 w 1359479"/>
                                                                                          <a:gd name="connsiteY81" fmla="*/ 2577651 h 3034422"/>
                                                                                          <a:gd name="connsiteX82" fmla="*/ 817242 w 1359479"/>
                                                                                          <a:gd name="connsiteY82" fmla="*/ 2604699 h 3034422"/>
                                                                                          <a:gd name="connsiteX83" fmla="*/ 824216 w 1359479"/>
                                                                                          <a:gd name="connsiteY83" fmla="*/ 2611062 h 3034422"/>
                                                                                          <a:gd name="connsiteX84" fmla="*/ 832565 w 1359479"/>
                                                                                          <a:gd name="connsiteY84" fmla="*/ 2592202 h 3034422"/>
                                                                                          <a:gd name="connsiteX85" fmla="*/ 837729 w 1359479"/>
                                                                                          <a:gd name="connsiteY85" fmla="*/ 2580841 h 3034422"/>
                                                                                          <a:gd name="connsiteX86" fmla="*/ 889879 w 1359479"/>
                                                                                          <a:gd name="connsiteY86" fmla="*/ 2601482 h 3034422"/>
                                                                                          <a:gd name="connsiteX87" fmla="*/ 1017817 w 1359479"/>
                                                                                          <a:gd name="connsiteY87" fmla="*/ 2694564 h 3034422"/>
                                                                                          <a:gd name="connsiteX88" fmla="*/ 1051294 w 1359479"/>
                                                                                          <a:gd name="connsiteY88" fmla="*/ 2714780 h 3034422"/>
                                                                                          <a:gd name="connsiteX89" fmla="*/ 1041684 w 1359479"/>
                                                                                          <a:gd name="connsiteY89" fmla="*/ 2663512 h 3034422"/>
                                                                                          <a:gd name="connsiteX90" fmla="*/ 1023065 w 1359479"/>
                                                                                          <a:gd name="connsiteY90" fmla="*/ 2623952 h 3034422"/>
                                                                                          <a:gd name="connsiteX91" fmla="*/ 1024311 w 1359479"/>
                                                                                          <a:gd name="connsiteY91" fmla="*/ 2610086 h 3034422"/>
                                                                                          <a:gd name="connsiteX92" fmla="*/ 1067093 w 1359479"/>
                                                                                          <a:gd name="connsiteY92" fmla="*/ 2616823 h 3034422"/>
                                                                                          <a:gd name="connsiteX93" fmla="*/ 1164990 w 1359479"/>
                                                                                          <a:gd name="connsiteY93" fmla="*/ 2659153 h 3034422"/>
                                                                                          <a:gd name="connsiteX94" fmla="*/ 1260897 w 1359479"/>
                                                                                          <a:gd name="connsiteY94" fmla="*/ 2724563 h 3034422"/>
                                                                                          <a:gd name="connsiteX95" fmla="*/ 1284224 w 1359479"/>
                                                                                          <a:gd name="connsiteY95" fmla="*/ 2790827 h 3034422"/>
                                                                                          <a:gd name="connsiteX96" fmla="*/ 1355232 w 1359479"/>
                                                                                          <a:gd name="connsiteY96" fmla="*/ 3024909 h 3034422"/>
                                                                                          <a:gd name="connsiteX0" fmla="*/ 1355232 w 135947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47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47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47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47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47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47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47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47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47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47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47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47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47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47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47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47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47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47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47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47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47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47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47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47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47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47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47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47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47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47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47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47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47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47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47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47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47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47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47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47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47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47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47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47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47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47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47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47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47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47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47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47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47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47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47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479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479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479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479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479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479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479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479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479"/>
                                                                                          <a:gd name="connsiteY64" fmla="*/ 1121860 h 3034422"/>
                                                                                          <a:gd name="connsiteX65" fmla="*/ 897564 w 1359479"/>
                                                                                          <a:gd name="connsiteY65" fmla="*/ 1149958 h 3034422"/>
                                                                                          <a:gd name="connsiteX66" fmla="*/ 789613 w 1359479"/>
                                                                                          <a:gd name="connsiteY66" fmla="*/ 1139481 h 3034422"/>
                                                                                          <a:gd name="connsiteX67" fmla="*/ 786801 w 1359479"/>
                                                                                          <a:gd name="connsiteY67" fmla="*/ 1159006 h 3034422"/>
                                                                                          <a:gd name="connsiteX68" fmla="*/ 756151 w 1359479"/>
                                                                                          <a:gd name="connsiteY68" fmla="*/ 1223142 h 3034422"/>
                                                                                          <a:gd name="connsiteX69" fmla="*/ 717339 w 1359479"/>
                                                                                          <a:gd name="connsiteY69" fmla="*/ 1323789 h 3034422"/>
                                                                                          <a:gd name="connsiteX70" fmla="*/ 751686 w 1359479"/>
                                                                                          <a:gd name="connsiteY70" fmla="*/ 1331092 h 3034422"/>
                                                                                          <a:gd name="connsiteX71" fmla="*/ 769065 w 1359479"/>
                                                                                          <a:gd name="connsiteY71" fmla="*/ 1519052 h 3034422"/>
                                                                                          <a:gd name="connsiteX72" fmla="*/ 686515 w 1359479"/>
                                                                                          <a:gd name="connsiteY72" fmla="*/ 1480952 h 3034422"/>
                                                                                          <a:gd name="connsiteX73" fmla="*/ 591265 w 1359479"/>
                                                                                          <a:gd name="connsiteY73" fmla="*/ 1531752 h 3034422"/>
                                                                                          <a:gd name="connsiteX74" fmla="*/ 483315 w 1359479"/>
                                                                                          <a:gd name="connsiteY74" fmla="*/ 1690502 h 3034422"/>
                                                                                          <a:gd name="connsiteX75" fmla="*/ 476965 w 1359479"/>
                                                                                          <a:gd name="connsiteY75" fmla="*/ 1804802 h 3034422"/>
                                                                                          <a:gd name="connsiteX76" fmla="*/ 502365 w 1359479"/>
                                                                                          <a:gd name="connsiteY76" fmla="*/ 1925452 h 3034422"/>
                                                                                          <a:gd name="connsiteX77" fmla="*/ 502365 w 1359479"/>
                                                                                          <a:gd name="connsiteY77" fmla="*/ 2065152 h 3034422"/>
                                                                                          <a:gd name="connsiteX78" fmla="*/ 502365 w 1359479"/>
                                                                                          <a:gd name="connsiteY78" fmla="*/ 2242952 h 3034422"/>
                                                                                          <a:gd name="connsiteX79" fmla="*/ 763311 w 1359479"/>
                                                                                          <a:gd name="connsiteY79" fmla="*/ 2333196 h 3034422"/>
                                                                                          <a:gd name="connsiteX80" fmla="*/ 762168 w 1359479"/>
                                                                                          <a:gd name="connsiteY80" fmla="*/ 2521119 h 3034422"/>
                                                                                          <a:gd name="connsiteX81" fmla="*/ 765267 w 1359479"/>
                                                                                          <a:gd name="connsiteY81" fmla="*/ 2577651 h 3034422"/>
                                                                                          <a:gd name="connsiteX82" fmla="*/ 817242 w 1359479"/>
                                                                                          <a:gd name="connsiteY82" fmla="*/ 2604699 h 3034422"/>
                                                                                          <a:gd name="connsiteX83" fmla="*/ 824216 w 1359479"/>
                                                                                          <a:gd name="connsiteY83" fmla="*/ 2611062 h 3034422"/>
                                                                                          <a:gd name="connsiteX84" fmla="*/ 832565 w 1359479"/>
                                                                                          <a:gd name="connsiteY84" fmla="*/ 2592202 h 3034422"/>
                                                                                          <a:gd name="connsiteX85" fmla="*/ 837729 w 1359479"/>
                                                                                          <a:gd name="connsiteY85" fmla="*/ 2580841 h 3034422"/>
                                                                                          <a:gd name="connsiteX86" fmla="*/ 889879 w 1359479"/>
                                                                                          <a:gd name="connsiteY86" fmla="*/ 2601482 h 3034422"/>
                                                                                          <a:gd name="connsiteX87" fmla="*/ 1017817 w 1359479"/>
                                                                                          <a:gd name="connsiteY87" fmla="*/ 2694564 h 3034422"/>
                                                                                          <a:gd name="connsiteX88" fmla="*/ 1051294 w 1359479"/>
                                                                                          <a:gd name="connsiteY88" fmla="*/ 2714780 h 3034422"/>
                                                                                          <a:gd name="connsiteX89" fmla="*/ 1041684 w 1359479"/>
                                                                                          <a:gd name="connsiteY89" fmla="*/ 2663512 h 3034422"/>
                                                                                          <a:gd name="connsiteX90" fmla="*/ 1023065 w 1359479"/>
                                                                                          <a:gd name="connsiteY90" fmla="*/ 2623952 h 3034422"/>
                                                                                          <a:gd name="connsiteX91" fmla="*/ 1024311 w 1359479"/>
                                                                                          <a:gd name="connsiteY91" fmla="*/ 2610086 h 3034422"/>
                                                                                          <a:gd name="connsiteX92" fmla="*/ 1067093 w 1359479"/>
                                                                                          <a:gd name="connsiteY92" fmla="*/ 2616823 h 3034422"/>
                                                                                          <a:gd name="connsiteX93" fmla="*/ 1164990 w 1359479"/>
                                                                                          <a:gd name="connsiteY93" fmla="*/ 2659153 h 3034422"/>
                                                                                          <a:gd name="connsiteX94" fmla="*/ 1260897 w 1359479"/>
                                                                                          <a:gd name="connsiteY94" fmla="*/ 2724563 h 3034422"/>
                                                                                          <a:gd name="connsiteX95" fmla="*/ 1284224 w 1359479"/>
                                                                                          <a:gd name="connsiteY95" fmla="*/ 2790827 h 3034422"/>
                                                                                          <a:gd name="connsiteX96" fmla="*/ 1355232 w 1359479"/>
                                                                                          <a:gd name="connsiteY96" fmla="*/ 3024909 h 3034422"/>
                                                                                          <a:gd name="connsiteX0" fmla="*/ 1355232 w 135947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47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47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47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47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47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47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47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47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47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47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47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47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47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47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47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47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47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47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47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47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47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47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47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47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47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47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47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47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47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47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47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47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47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47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47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47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47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47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47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47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47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47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47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47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47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47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47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47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47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47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47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47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47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47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47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479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479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479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479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479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479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479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479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479"/>
                                                                                          <a:gd name="connsiteY64" fmla="*/ 1121860 h 3034422"/>
                                                                                          <a:gd name="connsiteX65" fmla="*/ 897564 w 1359479"/>
                                                                                          <a:gd name="connsiteY65" fmla="*/ 1149958 h 3034422"/>
                                                                                          <a:gd name="connsiteX66" fmla="*/ 789613 w 1359479"/>
                                                                                          <a:gd name="connsiteY66" fmla="*/ 1139481 h 3034422"/>
                                                                                          <a:gd name="connsiteX67" fmla="*/ 786801 w 1359479"/>
                                                                                          <a:gd name="connsiteY67" fmla="*/ 1159006 h 3034422"/>
                                                                                          <a:gd name="connsiteX68" fmla="*/ 756151 w 1359479"/>
                                                                                          <a:gd name="connsiteY68" fmla="*/ 1223142 h 3034422"/>
                                                                                          <a:gd name="connsiteX69" fmla="*/ 717339 w 1359479"/>
                                                                                          <a:gd name="connsiteY69" fmla="*/ 1323789 h 3034422"/>
                                                                                          <a:gd name="connsiteX70" fmla="*/ 751686 w 1359479"/>
                                                                                          <a:gd name="connsiteY70" fmla="*/ 1331092 h 3034422"/>
                                                                                          <a:gd name="connsiteX71" fmla="*/ 769065 w 1359479"/>
                                                                                          <a:gd name="connsiteY71" fmla="*/ 1519052 h 3034422"/>
                                                                                          <a:gd name="connsiteX72" fmla="*/ 686515 w 1359479"/>
                                                                                          <a:gd name="connsiteY72" fmla="*/ 1480952 h 3034422"/>
                                                                                          <a:gd name="connsiteX73" fmla="*/ 591265 w 1359479"/>
                                                                                          <a:gd name="connsiteY73" fmla="*/ 1531752 h 3034422"/>
                                                                                          <a:gd name="connsiteX74" fmla="*/ 483315 w 1359479"/>
                                                                                          <a:gd name="connsiteY74" fmla="*/ 1690502 h 3034422"/>
                                                                                          <a:gd name="connsiteX75" fmla="*/ 476965 w 1359479"/>
                                                                                          <a:gd name="connsiteY75" fmla="*/ 1804802 h 3034422"/>
                                                                                          <a:gd name="connsiteX76" fmla="*/ 502365 w 1359479"/>
                                                                                          <a:gd name="connsiteY76" fmla="*/ 1925452 h 3034422"/>
                                                                                          <a:gd name="connsiteX77" fmla="*/ 502365 w 1359479"/>
                                                                                          <a:gd name="connsiteY77" fmla="*/ 2065152 h 3034422"/>
                                                                                          <a:gd name="connsiteX78" fmla="*/ 502365 w 1359479"/>
                                                                                          <a:gd name="connsiteY78" fmla="*/ 2242952 h 3034422"/>
                                                                                          <a:gd name="connsiteX79" fmla="*/ 763311 w 1359479"/>
                                                                                          <a:gd name="connsiteY79" fmla="*/ 2333196 h 3034422"/>
                                                                                          <a:gd name="connsiteX80" fmla="*/ 640799 w 1359479"/>
                                                                                          <a:gd name="connsiteY80" fmla="*/ 2464527 h 3034422"/>
                                                                                          <a:gd name="connsiteX81" fmla="*/ 765267 w 1359479"/>
                                                                                          <a:gd name="connsiteY81" fmla="*/ 2577651 h 3034422"/>
                                                                                          <a:gd name="connsiteX82" fmla="*/ 817242 w 1359479"/>
                                                                                          <a:gd name="connsiteY82" fmla="*/ 2604699 h 3034422"/>
                                                                                          <a:gd name="connsiteX83" fmla="*/ 824216 w 1359479"/>
                                                                                          <a:gd name="connsiteY83" fmla="*/ 2611062 h 3034422"/>
                                                                                          <a:gd name="connsiteX84" fmla="*/ 832565 w 1359479"/>
                                                                                          <a:gd name="connsiteY84" fmla="*/ 2592202 h 3034422"/>
                                                                                          <a:gd name="connsiteX85" fmla="*/ 837729 w 1359479"/>
                                                                                          <a:gd name="connsiteY85" fmla="*/ 2580841 h 3034422"/>
                                                                                          <a:gd name="connsiteX86" fmla="*/ 889879 w 1359479"/>
                                                                                          <a:gd name="connsiteY86" fmla="*/ 2601482 h 3034422"/>
                                                                                          <a:gd name="connsiteX87" fmla="*/ 1017817 w 1359479"/>
                                                                                          <a:gd name="connsiteY87" fmla="*/ 2694564 h 3034422"/>
                                                                                          <a:gd name="connsiteX88" fmla="*/ 1051294 w 1359479"/>
                                                                                          <a:gd name="connsiteY88" fmla="*/ 2714780 h 3034422"/>
                                                                                          <a:gd name="connsiteX89" fmla="*/ 1041684 w 1359479"/>
                                                                                          <a:gd name="connsiteY89" fmla="*/ 2663512 h 3034422"/>
                                                                                          <a:gd name="connsiteX90" fmla="*/ 1023065 w 1359479"/>
                                                                                          <a:gd name="connsiteY90" fmla="*/ 2623952 h 3034422"/>
                                                                                          <a:gd name="connsiteX91" fmla="*/ 1024311 w 1359479"/>
                                                                                          <a:gd name="connsiteY91" fmla="*/ 2610086 h 3034422"/>
                                                                                          <a:gd name="connsiteX92" fmla="*/ 1067093 w 1359479"/>
                                                                                          <a:gd name="connsiteY92" fmla="*/ 2616823 h 3034422"/>
                                                                                          <a:gd name="connsiteX93" fmla="*/ 1164990 w 1359479"/>
                                                                                          <a:gd name="connsiteY93" fmla="*/ 2659153 h 3034422"/>
                                                                                          <a:gd name="connsiteX94" fmla="*/ 1260897 w 1359479"/>
                                                                                          <a:gd name="connsiteY94" fmla="*/ 2724563 h 3034422"/>
                                                                                          <a:gd name="connsiteX95" fmla="*/ 1284224 w 1359479"/>
                                                                                          <a:gd name="connsiteY95" fmla="*/ 2790827 h 3034422"/>
                                                                                          <a:gd name="connsiteX96" fmla="*/ 1355232 w 1359479"/>
                                                                                          <a:gd name="connsiteY96" fmla="*/ 3024909 h 3034422"/>
                                                                                          <a:gd name="connsiteX0" fmla="*/ 1355232 w 135947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47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47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47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47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47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47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47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47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47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47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47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47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47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47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47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47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47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47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47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47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47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47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47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47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47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47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47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47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47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47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47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47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47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47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47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47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47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47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47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47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47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47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47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47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47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47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47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47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47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47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47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47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47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47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47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479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479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479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479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479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479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479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479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479"/>
                                                                                          <a:gd name="connsiteY64" fmla="*/ 1121860 h 3034422"/>
                                                                                          <a:gd name="connsiteX65" fmla="*/ 897564 w 1359479"/>
                                                                                          <a:gd name="connsiteY65" fmla="*/ 1149958 h 3034422"/>
                                                                                          <a:gd name="connsiteX66" fmla="*/ 789613 w 1359479"/>
                                                                                          <a:gd name="connsiteY66" fmla="*/ 1139481 h 3034422"/>
                                                                                          <a:gd name="connsiteX67" fmla="*/ 786801 w 1359479"/>
                                                                                          <a:gd name="connsiteY67" fmla="*/ 1159006 h 3034422"/>
                                                                                          <a:gd name="connsiteX68" fmla="*/ 756151 w 1359479"/>
                                                                                          <a:gd name="connsiteY68" fmla="*/ 1223142 h 3034422"/>
                                                                                          <a:gd name="connsiteX69" fmla="*/ 717339 w 1359479"/>
                                                                                          <a:gd name="connsiteY69" fmla="*/ 1323789 h 3034422"/>
                                                                                          <a:gd name="connsiteX70" fmla="*/ 751686 w 1359479"/>
                                                                                          <a:gd name="connsiteY70" fmla="*/ 1331092 h 3034422"/>
                                                                                          <a:gd name="connsiteX71" fmla="*/ 769065 w 1359479"/>
                                                                                          <a:gd name="connsiteY71" fmla="*/ 1519052 h 3034422"/>
                                                                                          <a:gd name="connsiteX72" fmla="*/ 686515 w 1359479"/>
                                                                                          <a:gd name="connsiteY72" fmla="*/ 1480952 h 3034422"/>
                                                                                          <a:gd name="connsiteX73" fmla="*/ 591265 w 1359479"/>
                                                                                          <a:gd name="connsiteY73" fmla="*/ 1531752 h 3034422"/>
                                                                                          <a:gd name="connsiteX74" fmla="*/ 483315 w 1359479"/>
                                                                                          <a:gd name="connsiteY74" fmla="*/ 1690502 h 3034422"/>
                                                                                          <a:gd name="connsiteX75" fmla="*/ 476965 w 1359479"/>
                                                                                          <a:gd name="connsiteY75" fmla="*/ 1804802 h 3034422"/>
                                                                                          <a:gd name="connsiteX76" fmla="*/ 502365 w 1359479"/>
                                                                                          <a:gd name="connsiteY76" fmla="*/ 1925452 h 3034422"/>
                                                                                          <a:gd name="connsiteX77" fmla="*/ 502365 w 1359479"/>
                                                                                          <a:gd name="connsiteY77" fmla="*/ 2065152 h 3034422"/>
                                                                                          <a:gd name="connsiteX78" fmla="*/ 502365 w 1359479"/>
                                                                                          <a:gd name="connsiteY78" fmla="*/ 2242952 h 3034422"/>
                                                                                          <a:gd name="connsiteX79" fmla="*/ 775448 w 1359479"/>
                                                                                          <a:gd name="connsiteY79" fmla="*/ 2339153 h 3034422"/>
                                                                                          <a:gd name="connsiteX80" fmla="*/ 640799 w 1359479"/>
                                                                                          <a:gd name="connsiteY80" fmla="*/ 2464527 h 3034422"/>
                                                                                          <a:gd name="connsiteX81" fmla="*/ 765267 w 1359479"/>
                                                                                          <a:gd name="connsiteY81" fmla="*/ 2577651 h 3034422"/>
                                                                                          <a:gd name="connsiteX82" fmla="*/ 817242 w 1359479"/>
                                                                                          <a:gd name="connsiteY82" fmla="*/ 2604699 h 3034422"/>
                                                                                          <a:gd name="connsiteX83" fmla="*/ 824216 w 1359479"/>
                                                                                          <a:gd name="connsiteY83" fmla="*/ 2611062 h 3034422"/>
                                                                                          <a:gd name="connsiteX84" fmla="*/ 832565 w 1359479"/>
                                                                                          <a:gd name="connsiteY84" fmla="*/ 2592202 h 3034422"/>
                                                                                          <a:gd name="connsiteX85" fmla="*/ 837729 w 1359479"/>
                                                                                          <a:gd name="connsiteY85" fmla="*/ 2580841 h 3034422"/>
                                                                                          <a:gd name="connsiteX86" fmla="*/ 889879 w 1359479"/>
                                                                                          <a:gd name="connsiteY86" fmla="*/ 2601482 h 3034422"/>
                                                                                          <a:gd name="connsiteX87" fmla="*/ 1017817 w 1359479"/>
                                                                                          <a:gd name="connsiteY87" fmla="*/ 2694564 h 3034422"/>
                                                                                          <a:gd name="connsiteX88" fmla="*/ 1051294 w 1359479"/>
                                                                                          <a:gd name="connsiteY88" fmla="*/ 2714780 h 3034422"/>
                                                                                          <a:gd name="connsiteX89" fmla="*/ 1041684 w 1359479"/>
                                                                                          <a:gd name="connsiteY89" fmla="*/ 2663512 h 3034422"/>
                                                                                          <a:gd name="connsiteX90" fmla="*/ 1023065 w 1359479"/>
                                                                                          <a:gd name="connsiteY90" fmla="*/ 2623952 h 3034422"/>
                                                                                          <a:gd name="connsiteX91" fmla="*/ 1024311 w 1359479"/>
                                                                                          <a:gd name="connsiteY91" fmla="*/ 2610086 h 3034422"/>
                                                                                          <a:gd name="connsiteX92" fmla="*/ 1067093 w 1359479"/>
                                                                                          <a:gd name="connsiteY92" fmla="*/ 2616823 h 3034422"/>
                                                                                          <a:gd name="connsiteX93" fmla="*/ 1164990 w 1359479"/>
                                                                                          <a:gd name="connsiteY93" fmla="*/ 2659153 h 3034422"/>
                                                                                          <a:gd name="connsiteX94" fmla="*/ 1260897 w 1359479"/>
                                                                                          <a:gd name="connsiteY94" fmla="*/ 2724563 h 3034422"/>
                                                                                          <a:gd name="connsiteX95" fmla="*/ 1284224 w 1359479"/>
                                                                                          <a:gd name="connsiteY95" fmla="*/ 2790827 h 3034422"/>
                                                                                          <a:gd name="connsiteX96" fmla="*/ 1355232 w 1359479"/>
                                                                                          <a:gd name="connsiteY96" fmla="*/ 3024909 h 3034422"/>
                                                                                          <a:gd name="connsiteX0" fmla="*/ 1355232 w 135947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47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47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47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47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47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47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47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47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47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47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47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47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47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47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47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47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47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47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47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47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47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47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47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47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47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47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47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47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47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47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47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47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47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47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47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47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47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47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47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47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47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47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47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47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47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47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47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47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47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47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47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47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47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47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47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479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479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479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479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479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479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479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479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479"/>
                                                                                          <a:gd name="connsiteY64" fmla="*/ 1121860 h 3034422"/>
                                                                                          <a:gd name="connsiteX65" fmla="*/ 897564 w 1359479"/>
                                                                                          <a:gd name="connsiteY65" fmla="*/ 1149958 h 3034422"/>
                                                                                          <a:gd name="connsiteX66" fmla="*/ 789613 w 1359479"/>
                                                                                          <a:gd name="connsiteY66" fmla="*/ 1139481 h 3034422"/>
                                                                                          <a:gd name="connsiteX67" fmla="*/ 786801 w 1359479"/>
                                                                                          <a:gd name="connsiteY67" fmla="*/ 1159006 h 3034422"/>
                                                                                          <a:gd name="connsiteX68" fmla="*/ 756151 w 1359479"/>
                                                                                          <a:gd name="connsiteY68" fmla="*/ 1223142 h 3034422"/>
                                                                                          <a:gd name="connsiteX69" fmla="*/ 717339 w 1359479"/>
                                                                                          <a:gd name="connsiteY69" fmla="*/ 1323789 h 3034422"/>
                                                                                          <a:gd name="connsiteX70" fmla="*/ 751686 w 1359479"/>
                                                                                          <a:gd name="connsiteY70" fmla="*/ 1331092 h 3034422"/>
                                                                                          <a:gd name="connsiteX71" fmla="*/ 769065 w 1359479"/>
                                                                                          <a:gd name="connsiteY71" fmla="*/ 1519052 h 3034422"/>
                                                                                          <a:gd name="connsiteX72" fmla="*/ 686515 w 1359479"/>
                                                                                          <a:gd name="connsiteY72" fmla="*/ 1480952 h 3034422"/>
                                                                                          <a:gd name="connsiteX73" fmla="*/ 591265 w 1359479"/>
                                                                                          <a:gd name="connsiteY73" fmla="*/ 1531752 h 3034422"/>
                                                                                          <a:gd name="connsiteX74" fmla="*/ 483315 w 1359479"/>
                                                                                          <a:gd name="connsiteY74" fmla="*/ 1690502 h 3034422"/>
                                                                                          <a:gd name="connsiteX75" fmla="*/ 476965 w 1359479"/>
                                                                                          <a:gd name="connsiteY75" fmla="*/ 1804802 h 3034422"/>
                                                                                          <a:gd name="connsiteX76" fmla="*/ 502365 w 1359479"/>
                                                                                          <a:gd name="connsiteY76" fmla="*/ 1925452 h 3034422"/>
                                                                                          <a:gd name="connsiteX77" fmla="*/ 502365 w 1359479"/>
                                                                                          <a:gd name="connsiteY77" fmla="*/ 2065152 h 3034422"/>
                                                                                          <a:gd name="connsiteX78" fmla="*/ 502365 w 1359479"/>
                                                                                          <a:gd name="connsiteY78" fmla="*/ 2242952 h 3034422"/>
                                                                                          <a:gd name="connsiteX79" fmla="*/ 775448 w 1359479"/>
                                                                                          <a:gd name="connsiteY79" fmla="*/ 2339153 h 3034422"/>
                                                                                          <a:gd name="connsiteX80" fmla="*/ 680243 w 1359479"/>
                                                                                          <a:gd name="connsiteY80" fmla="*/ 2494312 h 3034422"/>
                                                                                          <a:gd name="connsiteX81" fmla="*/ 765267 w 1359479"/>
                                                                                          <a:gd name="connsiteY81" fmla="*/ 2577651 h 3034422"/>
                                                                                          <a:gd name="connsiteX82" fmla="*/ 817242 w 1359479"/>
                                                                                          <a:gd name="connsiteY82" fmla="*/ 2604699 h 3034422"/>
                                                                                          <a:gd name="connsiteX83" fmla="*/ 824216 w 1359479"/>
                                                                                          <a:gd name="connsiteY83" fmla="*/ 2611062 h 3034422"/>
                                                                                          <a:gd name="connsiteX84" fmla="*/ 832565 w 1359479"/>
                                                                                          <a:gd name="connsiteY84" fmla="*/ 2592202 h 3034422"/>
                                                                                          <a:gd name="connsiteX85" fmla="*/ 837729 w 1359479"/>
                                                                                          <a:gd name="connsiteY85" fmla="*/ 2580841 h 3034422"/>
                                                                                          <a:gd name="connsiteX86" fmla="*/ 889879 w 1359479"/>
                                                                                          <a:gd name="connsiteY86" fmla="*/ 2601482 h 3034422"/>
                                                                                          <a:gd name="connsiteX87" fmla="*/ 1017817 w 1359479"/>
                                                                                          <a:gd name="connsiteY87" fmla="*/ 2694564 h 3034422"/>
                                                                                          <a:gd name="connsiteX88" fmla="*/ 1051294 w 1359479"/>
                                                                                          <a:gd name="connsiteY88" fmla="*/ 2714780 h 3034422"/>
                                                                                          <a:gd name="connsiteX89" fmla="*/ 1041684 w 1359479"/>
                                                                                          <a:gd name="connsiteY89" fmla="*/ 2663512 h 3034422"/>
                                                                                          <a:gd name="connsiteX90" fmla="*/ 1023065 w 1359479"/>
                                                                                          <a:gd name="connsiteY90" fmla="*/ 2623952 h 3034422"/>
                                                                                          <a:gd name="connsiteX91" fmla="*/ 1024311 w 1359479"/>
                                                                                          <a:gd name="connsiteY91" fmla="*/ 2610086 h 3034422"/>
                                                                                          <a:gd name="connsiteX92" fmla="*/ 1067093 w 1359479"/>
                                                                                          <a:gd name="connsiteY92" fmla="*/ 2616823 h 3034422"/>
                                                                                          <a:gd name="connsiteX93" fmla="*/ 1164990 w 1359479"/>
                                                                                          <a:gd name="connsiteY93" fmla="*/ 2659153 h 3034422"/>
                                                                                          <a:gd name="connsiteX94" fmla="*/ 1260897 w 1359479"/>
                                                                                          <a:gd name="connsiteY94" fmla="*/ 2724563 h 3034422"/>
                                                                                          <a:gd name="connsiteX95" fmla="*/ 1284224 w 1359479"/>
                                                                                          <a:gd name="connsiteY95" fmla="*/ 2790827 h 3034422"/>
                                                                                          <a:gd name="connsiteX96" fmla="*/ 1355232 w 1359479"/>
                                                                                          <a:gd name="connsiteY96" fmla="*/ 3024909 h 3034422"/>
                                                                                          <a:gd name="connsiteX0" fmla="*/ 1355232 w 135947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47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47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47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47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47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47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47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47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47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47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47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47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47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47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47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47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47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47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47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47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47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47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47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47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47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47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47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47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47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47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47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47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47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47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47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47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47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47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47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47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47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47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47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47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47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47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47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47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47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47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47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47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47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47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47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479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479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479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479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479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479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479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479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479"/>
                                                                                          <a:gd name="connsiteY64" fmla="*/ 1121860 h 3034422"/>
                                                                                          <a:gd name="connsiteX65" fmla="*/ 897564 w 1359479"/>
                                                                                          <a:gd name="connsiteY65" fmla="*/ 1149958 h 3034422"/>
                                                                                          <a:gd name="connsiteX66" fmla="*/ 789613 w 1359479"/>
                                                                                          <a:gd name="connsiteY66" fmla="*/ 1139481 h 3034422"/>
                                                                                          <a:gd name="connsiteX67" fmla="*/ 786801 w 1359479"/>
                                                                                          <a:gd name="connsiteY67" fmla="*/ 1159006 h 3034422"/>
                                                                                          <a:gd name="connsiteX68" fmla="*/ 756151 w 1359479"/>
                                                                                          <a:gd name="connsiteY68" fmla="*/ 1223142 h 3034422"/>
                                                                                          <a:gd name="connsiteX69" fmla="*/ 717339 w 1359479"/>
                                                                                          <a:gd name="connsiteY69" fmla="*/ 1323789 h 3034422"/>
                                                                                          <a:gd name="connsiteX70" fmla="*/ 751686 w 1359479"/>
                                                                                          <a:gd name="connsiteY70" fmla="*/ 1331092 h 3034422"/>
                                                                                          <a:gd name="connsiteX71" fmla="*/ 769065 w 1359479"/>
                                                                                          <a:gd name="connsiteY71" fmla="*/ 1519052 h 3034422"/>
                                                                                          <a:gd name="connsiteX72" fmla="*/ 686515 w 1359479"/>
                                                                                          <a:gd name="connsiteY72" fmla="*/ 1480952 h 3034422"/>
                                                                                          <a:gd name="connsiteX73" fmla="*/ 591265 w 1359479"/>
                                                                                          <a:gd name="connsiteY73" fmla="*/ 1531752 h 3034422"/>
                                                                                          <a:gd name="connsiteX74" fmla="*/ 483315 w 1359479"/>
                                                                                          <a:gd name="connsiteY74" fmla="*/ 1690502 h 3034422"/>
                                                                                          <a:gd name="connsiteX75" fmla="*/ 476965 w 1359479"/>
                                                                                          <a:gd name="connsiteY75" fmla="*/ 1804802 h 3034422"/>
                                                                                          <a:gd name="connsiteX76" fmla="*/ 502365 w 1359479"/>
                                                                                          <a:gd name="connsiteY76" fmla="*/ 1925452 h 3034422"/>
                                                                                          <a:gd name="connsiteX77" fmla="*/ 502365 w 1359479"/>
                                                                                          <a:gd name="connsiteY77" fmla="*/ 2065152 h 3034422"/>
                                                                                          <a:gd name="connsiteX78" fmla="*/ 502365 w 1359479"/>
                                                                                          <a:gd name="connsiteY78" fmla="*/ 2242952 h 3034422"/>
                                                                                          <a:gd name="connsiteX79" fmla="*/ 775448 w 1359479"/>
                                                                                          <a:gd name="connsiteY79" fmla="*/ 2339153 h 3034422"/>
                                                                                          <a:gd name="connsiteX80" fmla="*/ 680243 w 1359479"/>
                                                                                          <a:gd name="connsiteY80" fmla="*/ 2494312 h 3034422"/>
                                                                                          <a:gd name="connsiteX81" fmla="*/ 765267 w 1359479"/>
                                                                                          <a:gd name="connsiteY81" fmla="*/ 2577651 h 3034422"/>
                                                                                          <a:gd name="connsiteX82" fmla="*/ 817242 w 1359479"/>
                                                                                          <a:gd name="connsiteY82" fmla="*/ 2604699 h 3034422"/>
                                                                                          <a:gd name="connsiteX83" fmla="*/ 824216 w 1359479"/>
                                                                                          <a:gd name="connsiteY83" fmla="*/ 2611062 h 3034422"/>
                                                                                          <a:gd name="connsiteX84" fmla="*/ 832565 w 1359479"/>
                                                                                          <a:gd name="connsiteY84" fmla="*/ 2592202 h 3034422"/>
                                                                                          <a:gd name="connsiteX85" fmla="*/ 837729 w 1359479"/>
                                                                                          <a:gd name="connsiteY85" fmla="*/ 2580841 h 3034422"/>
                                                                                          <a:gd name="connsiteX86" fmla="*/ 889879 w 1359479"/>
                                                                                          <a:gd name="connsiteY86" fmla="*/ 2601482 h 3034422"/>
                                                                                          <a:gd name="connsiteX87" fmla="*/ 1017817 w 1359479"/>
                                                                                          <a:gd name="connsiteY87" fmla="*/ 2694564 h 3034422"/>
                                                                                          <a:gd name="connsiteX88" fmla="*/ 1041684 w 1359479"/>
                                                                                          <a:gd name="connsiteY88" fmla="*/ 2663512 h 3034422"/>
                                                                                          <a:gd name="connsiteX89" fmla="*/ 1023065 w 1359479"/>
                                                                                          <a:gd name="connsiteY89" fmla="*/ 2623952 h 3034422"/>
                                                                                          <a:gd name="connsiteX90" fmla="*/ 1024311 w 1359479"/>
                                                                                          <a:gd name="connsiteY90" fmla="*/ 2610086 h 3034422"/>
                                                                                          <a:gd name="connsiteX91" fmla="*/ 1067093 w 1359479"/>
                                                                                          <a:gd name="connsiteY91" fmla="*/ 2616823 h 3034422"/>
                                                                                          <a:gd name="connsiteX92" fmla="*/ 1164990 w 1359479"/>
                                                                                          <a:gd name="connsiteY92" fmla="*/ 2659153 h 3034422"/>
                                                                                          <a:gd name="connsiteX93" fmla="*/ 1260897 w 1359479"/>
                                                                                          <a:gd name="connsiteY93" fmla="*/ 2724563 h 3034422"/>
                                                                                          <a:gd name="connsiteX94" fmla="*/ 1284224 w 1359479"/>
                                                                                          <a:gd name="connsiteY94" fmla="*/ 2790827 h 3034422"/>
                                                                                          <a:gd name="connsiteX95" fmla="*/ 1355232 w 1359479"/>
                                                                                          <a:gd name="connsiteY95" fmla="*/ 3024909 h 3034422"/>
                                                                                          <a:gd name="connsiteX0" fmla="*/ 1355232 w 135947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47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47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47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47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47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47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47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47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47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47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47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47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47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47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47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47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47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47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47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47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47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47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47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47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47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47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47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47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47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47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47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47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47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47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47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47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47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47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47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47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47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47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47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47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47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47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47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47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47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47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47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47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47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47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47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479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479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479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479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479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479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479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479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479"/>
                                                                                          <a:gd name="connsiteY64" fmla="*/ 1121860 h 3034422"/>
                                                                                          <a:gd name="connsiteX65" fmla="*/ 897564 w 1359479"/>
                                                                                          <a:gd name="connsiteY65" fmla="*/ 1149958 h 3034422"/>
                                                                                          <a:gd name="connsiteX66" fmla="*/ 789613 w 1359479"/>
                                                                                          <a:gd name="connsiteY66" fmla="*/ 1139481 h 3034422"/>
                                                                                          <a:gd name="connsiteX67" fmla="*/ 786801 w 1359479"/>
                                                                                          <a:gd name="connsiteY67" fmla="*/ 1159006 h 3034422"/>
                                                                                          <a:gd name="connsiteX68" fmla="*/ 756151 w 1359479"/>
                                                                                          <a:gd name="connsiteY68" fmla="*/ 1223142 h 3034422"/>
                                                                                          <a:gd name="connsiteX69" fmla="*/ 717339 w 1359479"/>
                                                                                          <a:gd name="connsiteY69" fmla="*/ 1323789 h 3034422"/>
                                                                                          <a:gd name="connsiteX70" fmla="*/ 751686 w 1359479"/>
                                                                                          <a:gd name="connsiteY70" fmla="*/ 1331092 h 3034422"/>
                                                                                          <a:gd name="connsiteX71" fmla="*/ 769065 w 1359479"/>
                                                                                          <a:gd name="connsiteY71" fmla="*/ 1519052 h 3034422"/>
                                                                                          <a:gd name="connsiteX72" fmla="*/ 686515 w 1359479"/>
                                                                                          <a:gd name="connsiteY72" fmla="*/ 1480952 h 3034422"/>
                                                                                          <a:gd name="connsiteX73" fmla="*/ 591265 w 1359479"/>
                                                                                          <a:gd name="connsiteY73" fmla="*/ 1531752 h 3034422"/>
                                                                                          <a:gd name="connsiteX74" fmla="*/ 483315 w 1359479"/>
                                                                                          <a:gd name="connsiteY74" fmla="*/ 1690502 h 3034422"/>
                                                                                          <a:gd name="connsiteX75" fmla="*/ 476965 w 1359479"/>
                                                                                          <a:gd name="connsiteY75" fmla="*/ 1804802 h 3034422"/>
                                                                                          <a:gd name="connsiteX76" fmla="*/ 502365 w 1359479"/>
                                                                                          <a:gd name="connsiteY76" fmla="*/ 1925452 h 3034422"/>
                                                                                          <a:gd name="connsiteX77" fmla="*/ 502365 w 1359479"/>
                                                                                          <a:gd name="connsiteY77" fmla="*/ 2065152 h 3034422"/>
                                                                                          <a:gd name="connsiteX78" fmla="*/ 502365 w 1359479"/>
                                                                                          <a:gd name="connsiteY78" fmla="*/ 2242952 h 3034422"/>
                                                                                          <a:gd name="connsiteX79" fmla="*/ 775448 w 1359479"/>
                                                                                          <a:gd name="connsiteY79" fmla="*/ 2339153 h 3034422"/>
                                                                                          <a:gd name="connsiteX80" fmla="*/ 680243 w 1359479"/>
                                                                                          <a:gd name="connsiteY80" fmla="*/ 2494312 h 3034422"/>
                                                                                          <a:gd name="connsiteX81" fmla="*/ 765267 w 1359479"/>
                                                                                          <a:gd name="connsiteY81" fmla="*/ 2577651 h 3034422"/>
                                                                                          <a:gd name="connsiteX82" fmla="*/ 817242 w 1359479"/>
                                                                                          <a:gd name="connsiteY82" fmla="*/ 2604699 h 3034422"/>
                                                                                          <a:gd name="connsiteX83" fmla="*/ 824216 w 1359479"/>
                                                                                          <a:gd name="connsiteY83" fmla="*/ 2611062 h 3034422"/>
                                                                                          <a:gd name="connsiteX84" fmla="*/ 832565 w 1359479"/>
                                                                                          <a:gd name="connsiteY84" fmla="*/ 2592202 h 3034422"/>
                                                                                          <a:gd name="connsiteX85" fmla="*/ 837729 w 1359479"/>
                                                                                          <a:gd name="connsiteY85" fmla="*/ 2580841 h 3034422"/>
                                                                                          <a:gd name="connsiteX86" fmla="*/ 889879 w 1359479"/>
                                                                                          <a:gd name="connsiteY86" fmla="*/ 2601482 h 3034422"/>
                                                                                          <a:gd name="connsiteX87" fmla="*/ 1017817 w 1359479"/>
                                                                                          <a:gd name="connsiteY87" fmla="*/ 2694564 h 3034422"/>
                                                                                          <a:gd name="connsiteX88" fmla="*/ 1041684 w 1359479"/>
                                                                                          <a:gd name="connsiteY88" fmla="*/ 2663512 h 3034422"/>
                                                                                          <a:gd name="connsiteX89" fmla="*/ 1023065 w 1359479"/>
                                                                                          <a:gd name="connsiteY89" fmla="*/ 2623952 h 3034422"/>
                                                                                          <a:gd name="connsiteX90" fmla="*/ 1067093 w 1359479"/>
                                                                                          <a:gd name="connsiteY90" fmla="*/ 2616823 h 3034422"/>
                                                                                          <a:gd name="connsiteX91" fmla="*/ 1164990 w 1359479"/>
                                                                                          <a:gd name="connsiteY91" fmla="*/ 2659153 h 3034422"/>
                                                                                          <a:gd name="connsiteX92" fmla="*/ 1260897 w 1359479"/>
                                                                                          <a:gd name="connsiteY92" fmla="*/ 2724563 h 3034422"/>
                                                                                          <a:gd name="connsiteX93" fmla="*/ 1284224 w 1359479"/>
                                                                                          <a:gd name="connsiteY93" fmla="*/ 2790827 h 3034422"/>
                                                                                          <a:gd name="connsiteX94" fmla="*/ 1355232 w 1359479"/>
                                                                                          <a:gd name="connsiteY94" fmla="*/ 3024909 h 3034422"/>
                                                                                          <a:gd name="connsiteX0" fmla="*/ 1355232 w 135947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47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47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47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47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47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47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47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47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47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47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47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47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47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47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47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47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47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47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47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47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47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47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47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47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47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47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47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47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47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47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47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47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47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47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47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47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47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47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47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47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47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47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47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47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47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47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47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47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47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47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47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47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47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47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47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479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479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479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479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479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479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479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479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479"/>
                                                                                          <a:gd name="connsiteY64" fmla="*/ 1121860 h 3034422"/>
                                                                                          <a:gd name="connsiteX65" fmla="*/ 897564 w 1359479"/>
                                                                                          <a:gd name="connsiteY65" fmla="*/ 1149958 h 3034422"/>
                                                                                          <a:gd name="connsiteX66" fmla="*/ 789613 w 1359479"/>
                                                                                          <a:gd name="connsiteY66" fmla="*/ 1139481 h 3034422"/>
                                                                                          <a:gd name="connsiteX67" fmla="*/ 786801 w 1359479"/>
                                                                                          <a:gd name="connsiteY67" fmla="*/ 1159006 h 3034422"/>
                                                                                          <a:gd name="connsiteX68" fmla="*/ 756151 w 1359479"/>
                                                                                          <a:gd name="connsiteY68" fmla="*/ 1223142 h 3034422"/>
                                                                                          <a:gd name="connsiteX69" fmla="*/ 717339 w 1359479"/>
                                                                                          <a:gd name="connsiteY69" fmla="*/ 1323789 h 3034422"/>
                                                                                          <a:gd name="connsiteX70" fmla="*/ 751686 w 1359479"/>
                                                                                          <a:gd name="connsiteY70" fmla="*/ 1331092 h 3034422"/>
                                                                                          <a:gd name="connsiteX71" fmla="*/ 769065 w 1359479"/>
                                                                                          <a:gd name="connsiteY71" fmla="*/ 1519052 h 3034422"/>
                                                                                          <a:gd name="connsiteX72" fmla="*/ 686515 w 1359479"/>
                                                                                          <a:gd name="connsiteY72" fmla="*/ 1480952 h 3034422"/>
                                                                                          <a:gd name="connsiteX73" fmla="*/ 591265 w 1359479"/>
                                                                                          <a:gd name="connsiteY73" fmla="*/ 1531752 h 3034422"/>
                                                                                          <a:gd name="connsiteX74" fmla="*/ 483315 w 1359479"/>
                                                                                          <a:gd name="connsiteY74" fmla="*/ 1690502 h 3034422"/>
                                                                                          <a:gd name="connsiteX75" fmla="*/ 476965 w 1359479"/>
                                                                                          <a:gd name="connsiteY75" fmla="*/ 1804802 h 3034422"/>
                                                                                          <a:gd name="connsiteX76" fmla="*/ 502365 w 1359479"/>
                                                                                          <a:gd name="connsiteY76" fmla="*/ 1925452 h 3034422"/>
                                                                                          <a:gd name="connsiteX77" fmla="*/ 502365 w 1359479"/>
                                                                                          <a:gd name="connsiteY77" fmla="*/ 2065152 h 3034422"/>
                                                                                          <a:gd name="connsiteX78" fmla="*/ 502365 w 1359479"/>
                                                                                          <a:gd name="connsiteY78" fmla="*/ 2242952 h 3034422"/>
                                                                                          <a:gd name="connsiteX79" fmla="*/ 775448 w 1359479"/>
                                                                                          <a:gd name="connsiteY79" fmla="*/ 2339153 h 3034422"/>
                                                                                          <a:gd name="connsiteX80" fmla="*/ 680243 w 1359479"/>
                                                                                          <a:gd name="connsiteY80" fmla="*/ 2494312 h 3034422"/>
                                                                                          <a:gd name="connsiteX81" fmla="*/ 765267 w 1359479"/>
                                                                                          <a:gd name="connsiteY81" fmla="*/ 2577651 h 3034422"/>
                                                                                          <a:gd name="connsiteX82" fmla="*/ 817242 w 1359479"/>
                                                                                          <a:gd name="connsiteY82" fmla="*/ 2604699 h 3034422"/>
                                                                                          <a:gd name="connsiteX83" fmla="*/ 824216 w 1359479"/>
                                                                                          <a:gd name="connsiteY83" fmla="*/ 2611062 h 3034422"/>
                                                                                          <a:gd name="connsiteX84" fmla="*/ 832565 w 1359479"/>
                                                                                          <a:gd name="connsiteY84" fmla="*/ 2592202 h 3034422"/>
                                                                                          <a:gd name="connsiteX85" fmla="*/ 837729 w 1359479"/>
                                                                                          <a:gd name="connsiteY85" fmla="*/ 2580841 h 3034422"/>
                                                                                          <a:gd name="connsiteX86" fmla="*/ 889879 w 1359479"/>
                                                                                          <a:gd name="connsiteY86" fmla="*/ 2601482 h 3034422"/>
                                                                                          <a:gd name="connsiteX87" fmla="*/ 1017817 w 1359479"/>
                                                                                          <a:gd name="connsiteY87" fmla="*/ 2694564 h 3034422"/>
                                                                                          <a:gd name="connsiteX88" fmla="*/ 1041684 w 1359479"/>
                                                                                          <a:gd name="connsiteY88" fmla="*/ 2663512 h 3034422"/>
                                                                                          <a:gd name="connsiteX89" fmla="*/ 1067093 w 1359479"/>
                                                                                          <a:gd name="connsiteY89" fmla="*/ 2616823 h 3034422"/>
                                                                                          <a:gd name="connsiteX90" fmla="*/ 1164990 w 1359479"/>
                                                                                          <a:gd name="connsiteY90" fmla="*/ 2659153 h 3034422"/>
                                                                                          <a:gd name="connsiteX91" fmla="*/ 1260897 w 1359479"/>
                                                                                          <a:gd name="connsiteY91" fmla="*/ 2724563 h 3034422"/>
                                                                                          <a:gd name="connsiteX92" fmla="*/ 1284224 w 1359479"/>
                                                                                          <a:gd name="connsiteY92" fmla="*/ 2790827 h 3034422"/>
                                                                                          <a:gd name="connsiteX93" fmla="*/ 1355232 w 1359479"/>
                                                                                          <a:gd name="connsiteY93" fmla="*/ 3024909 h 3034422"/>
                                                                                          <a:gd name="connsiteX0" fmla="*/ 1355232 w 135947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47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47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47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47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47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47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47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47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47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47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47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47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47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47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47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47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47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47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47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47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47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47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47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47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47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47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47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47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47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47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47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47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47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47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47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47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47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47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47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47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47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47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47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47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47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47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47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47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47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47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47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47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47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47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47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479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479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479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479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479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479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479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479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479"/>
                                                                                          <a:gd name="connsiteY64" fmla="*/ 1121860 h 3034422"/>
                                                                                          <a:gd name="connsiteX65" fmla="*/ 897564 w 1359479"/>
                                                                                          <a:gd name="connsiteY65" fmla="*/ 1149958 h 3034422"/>
                                                                                          <a:gd name="connsiteX66" fmla="*/ 789613 w 1359479"/>
                                                                                          <a:gd name="connsiteY66" fmla="*/ 1139481 h 3034422"/>
                                                                                          <a:gd name="connsiteX67" fmla="*/ 786801 w 1359479"/>
                                                                                          <a:gd name="connsiteY67" fmla="*/ 1159006 h 3034422"/>
                                                                                          <a:gd name="connsiteX68" fmla="*/ 756151 w 1359479"/>
                                                                                          <a:gd name="connsiteY68" fmla="*/ 1223142 h 3034422"/>
                                                                                          <a:gd name="connsiteX69" fmla="*/ 717339 w 1359479"/>
                                                                                          <a:gd name="connsiteY69" fmla="*/ 1323789 h 3034422"/>
                                                                                          <a:gd name="connsiteX70" fmla="*/ 751686 w 1359479"/>
                                                                                          <a:gd name="connsiteY70" fmla="*/ 1331092 h 3034422"/>
                                                                                          <a:gd name="connsiteX71" fmla="*/ 769065 w 1359479"/>
                                                                                          <a:gd name="connsiteY71" fmla="*/ 1519052 h 3034422"/>
                                                                                          <a:gd name="connsiteX72" fmla="*/ 686515 w 1359479"/>
                                                                                          <a:gd name="connsiteY72" fmla="*/ 1480952 h 3034422"/>
                                                                                          <a:gd name="connsiteX73" fmla="*/ 591265 w 1359479"/>
                                                                                          <a:gd name="connsiteY73" fmla="*/ 1531752 h 3034422"/>
                                                                                          <a:gd name="connsiteX74" fmla="*/ 483315 w 1359479"/>
                                                                                          <a:gd name="connsiteY74" fmla="*/ 1690502 h 3034422"/>
                                                                                          <a:gd name="connsiteX75" fmla="*/ 476965 w 1359479"/>
                                                                                          <a:gd name="connsiteY75" fmla="*/ 1804802 h 3034422"/>
                                                                                          <a:gd name="connsiteX76" fmla="*/ 502365 w 1359479"/>
                                                                                          <a:gd name="connsiteY76" fmla="*/ 1925452 h 3034422"/>
                                                                                          <a:gd name="connsiteX77" fmla="*/ 502365 w 1359479"/>
                                                                                          <a:gd name="connsiteY77" fmla="*/ 2065152 h 3034422"/>
                                                                                          <a:gd name="connsiteX78" fmla="*/ 502365 w 1359479"/>
                                                                                          <a:gd name="connsiteY78" fmla="*/ 2242952 h 3034422"/>
                                                                                          <a:gd name="connsiteX79" fmla="*/ 775448 w 1359479"/>
                                                                                          <a:gd name="connsiteY79" fmla="*/ 2339153 h 3034422"/>
                                                                                          <a:gd name="connsiteX80" fmla="*/ 680243 w 1359479"/>
                                                                                          <a:gd name="connsiteY80" fmla="*/ 2494312 h 3034422"/>
                                                                                          <a:gd name="connsiteX81" fmla="*/ 765267 w 1359479"/>
                                                                                          <a:gd name="connsiteY81" fmla="*/ 2577651 h 3034422"/>
                                                                                          <a:gd name="connsiteX82" fmla="*/ 817242 w 1359479"/>
                                                                                          <a:gd name="connsiteY82" fmla="*/ 2604699 h 3034422"/>
                                                                                          <a:gd name="connsiteX83" fmla="*/ 824216 w 1359479"/>
                                                                                          <a:gd name="connsiteY83" fmla="*/ 2611062 h 3034422"/>
                                                                                          <a:gd name="connsiteX84" fmla="*/ 832565 w 1359479"/>
                                                                                          <a:gd name="connsiteY84" fmla="*/ 2592202 h 3034422"/>
                                                                                          <a:gd name="connsiteX85" fmla="*/ 837729 w 1359479"/>
                                                                                          <a:gd name="connsiteY85" fmla="*/ 2580841 h 3034422"/>
                                                                                          <a:gd name="connsiteX86" fmla="*/ 889879 w 1359479"/>
                                                                                          <a:gd name="connsiteY86" fmla="*/ 2601482 h 3034422"/>
                                                                                          <a:gd name="connsiteX87" fmla="*/ 1041684 w 1359479"/>
                                                                                          <a:gd name="connsiteY87" fmla="*/ 2663512 h 3034422"/>
                                                                                          <a:gd name="connsiteX88" fmla="*/ 1067093 w 1359479"/>
                                                                                          <a:gd name="connsiteY88" fmla="*/ 2616823 h 3034422"/>
                                                                                          <a:gd name="connsiteX89" fmla="*/ 1164990 w 1359479"/>
                                                                                          <a:gd name="connsiteY89" fmla="*/ 2659153 h 3034422"/>
                                                                                          <a:gd name="connsiteX90" fmla="*/ 1260897 w 1359479"/>
                                                                                          <a:gd name="connsiteY90" fmla="*/ 2724563 h 3034422"/>
                                                                                          <a:gd name="connsiteX91" fmla="*/ 1284224 w 1359479"/>
                                                                                          <a:gd name="connsiteY91" fmla="*/ 2790827 h 3034422"/>
                                                                                          <a:gd name="connsiteX92" fmla="*/ 1355232 w 1359479"/>
                                                                                          <a:gd name="connsiteY92" fmla="*/ 3024909 h 3034422"/>
                                                                                          <a:gd name="connsiteX0" fmla="*/ 1355232 w 135947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47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47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47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47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47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47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47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47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47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47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47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47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47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47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47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47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47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47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47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47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47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47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47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47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47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47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47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47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47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47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47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47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47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47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47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47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47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47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47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47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47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47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47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47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47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47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47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47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47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47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47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47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47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47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47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479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479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479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479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479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479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479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479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479"/>
                                                                                          <a:gd name="connsiteY64" fmla="*/ 1121860 h 3034422"/>
                                                                                          <a:gd name="connsiteX65" fmla="*/ 897564 w 1359479"/>
                                                                                          <a:gd name="connsiteY65" fmla="*/ 1149958 h 3034422"/>
                                                                                          <a:gd name="connsiteX66" fmla="*/ 789613 w 1359479"/>
                                                                                          <a:gd name="connsiteY66" fmla="*/ 1139481 h 3034422"/>
                                                                                          <a:gd name="connsiteX67" fmla="*/ 786801 w 1359479"/>
                                                                                          <a:gd name="connsiteY67" fmla="*/ 1159006 h 3034422"/>
                                                                                          <a:gd name="connsiteX68" fmla="*/ 756151 w 1359479"/>
                                                                                          <a:gd name="connsiteY68" fmla="*/ 1223142 h 3034422"/>
                                                                                          <a:gd name="connsiteX69" fmla="*/ 717339 w 1359479"/>
                                                                                          <a:gd name="connsiteY69" fmla="*/ 1323789 h 3034422"/>
                                                                                          <a:gd name="connsiteX70" fmla="*/ 751686 w 1359479"/>
                                                                                          <a:gd name="connsiteY70" fmla="*/ 1331092 h 3034422"/>
                                                                                          <a:gd name="connsiteX71" fmla="*/ 769065 w 1359479"/>
                                                                                          <a:gd name="connsiteY71" fmla="*/ 1519052 h 3034422"/>
                                                                                          <a:gd name="connsiteX72" fmla="*/ 686515 w 1359479"/>
                                                                                          <a:gd name="connsiteY72" fmla="*/ 1480952 h 3034422"/>
                                                                                          <a:gd name="connsiteX73" fmla="*/ 591265 w 1359479"/>
                                                                                          <a:gd name="connsiteY73" fmla="*/ 1531752 h 3034422"/>
                                                                                          <a:gd name="connsiteX74" fmla="*/ 483315 w 1359479"/>
                                                                                          <a:gd name="connsiteY74" fmla="*/ 1690502 h 3034422"/>
                                                                                          <a:gd name="connsiteX75" fmla="*/ 476965 w 1359479"/>
                                                                                          <a:gd name="connsiteY75" fmla="*/ 1804802 h 3034422"/>
                                                                                          <a:gd name="connsiteX76" fmla="*/ 502365 w 1359479"/>
                                                                                          <a:gd name="connsiteY76" fmla="*/ 1925452 h 3034422"/>
                                                                                          <a:gd name="connsiteX77" fmla="*/ 502365 w 1359479"/>
                                                                                          <a:gd name="connsiteY77" fmla="*/ 2065152 h 3034422"/>
                                                                                          <a:gd name="connsiteX78" fmla="*/ 502365 w 1359479"/>
                                                                                          <a:gd name="connsiteY78" fmla="*/ 2242952 h 3034422"/>
                                                                                          <a:gd name="connsiteX79" fmla="*/ 775448 w 1359479"/>
                                                                                          <a:gd name="connsiteY79" fmla="*/ 2339153 h 3034422"/>
                                                                                          <a:gd name="connsiteX80" fmla="*/ 680243 w 1359479"/>
                                                                                          <a:gd name="connsiteY80" fmla="*/ 2494312 h 3034422"/>
                                                                                          <a:gd name="connsiteX81" fmla="*/ 765267 w 1359479"/>
                                                                                          <a:gd name="connsiteY81" fmla="*/ 2577651 h 3034422"/>
                                                                                          <a:gd name="connsiteX82" fmla="*/ 817242 w 1359479"/>
                                                                                          <a:gd name="connsiteY82" fmla="*/ 2604699 h 3034422"/>
                                                                                          <a:gd name="connsiteX83" fmla="*/ 824216 w 1359479"/>
                                                                                          <a:gd name="connsiteY83" fmla="*/ 2611062 h 3034422"/>
                                                                                          <a:gd name="connsiteX84" fmla="*/ 832565 w 1359479"/>
                                                                                          <a:gd name="connsiteY84" fmla="*/ 2592202 h 3034422"/>
                                                                                          <a:gd name="connsiteX85" fmla="*/ 837729 w 1359479"/>
                                                                                          <a:gd name="connsiteY85" fmla="*/ 2580841 h 3034422"/>
                                                                                          <a:gd name="connsiteX86" fmla="*/ 889879 w 1359479"/>
                                                                                          <a:gd name="connsiteY86" fmla="*/ 2601482 h 3034422"/>
                                                                                          <a:gd name="connsiteX87" fmla="*/ 1067093 w 1359479"/>
                                                                                          <a:gd name="connsiteY87" fmla="*/ 2616823 h 3034422"/>
                                                                                          <a:gd name="connsiteX88" fmla="*/ 1164990 w 1359479"/>
                                                                                          <a:gd name="connsiteY88" fmla="*/ 2659153 h 3034422"/>
                                                                                          <a:gd name="connsiteX89" fmla="*/ 1260897 w 1359479"/>
                                                                                          <a:gd name="connsiteY89" fmla="*/ 2724563 h 3034422"/>
                                                                                          <a:gd name="connsiteX90" fmla="*/ 1284224 w 1359479"/>
                                                                                          <a:gd name="connsiteY90" fmla="*/ 2790827 h 3034422"/>
                                                                                          <a:gd name="connsiteX91" fmla="*/ 1355232 w 1359479"/>
                                                                                          <a:gd name="connsiteY91" fmla="*/ 3024909 h 3034422"/>
                                                                                          <a:gd name="connsiteX0" fmla="*/ 1355232 w 135947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47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47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47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47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47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47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47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47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47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47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47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47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47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47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47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47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47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47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47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47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47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47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47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47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47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47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47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47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47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47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47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47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47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47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47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47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47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47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47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47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47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47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47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47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47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47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47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47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47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47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47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47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47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47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47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479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479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479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479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479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479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479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479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479"/>
                                                                                          <a:gd name="connsiteY64" fmla="*/ 1121860 h 3034422"/>
                                                                                          <a:gd name="connsiteX65" fmla="*/ 897564 w 1359479"/>
                                                                                          <a:gd name="connsiteY65" fmla="*/ 1149958 h 3034422"/>
                                                                                          <a:gd name="connsiteX66" fmla="*/ 789613 w 1359479"/>
                                                                                          <a:gd name="connsiteY66" fmla="*/ 1139481 h 3034422"/>
                                                                                          <a:gd name="connsiteX67" fmla="*/ 786801 w 1359479"/>
                                                                                          <a:gd name="connsiteY67" fmla="*/ 1159006 h 3034422"/>
                                                                                          <a:gd name="connsiteX68" fmla="*/ 756151 w 1359479"/>
                                                                                          <a:gd name="connsiteY68" fmla="*/ 1223142 h 3034422"/>
                                                                                          <a:gd name="connsiteX69" fmla="*/ 717339 w 1359479"/>
                                                                                          <a:gd name="connsiteY69" fmla="*/ 1323789 h 3034422"/>
                                                                                          <a:gd name="connsiteX70" fmla="*/ 751686 w 1359479"/>
                                                                                          <a:gd name="connsiteY70" fmla="*/ 1331092 h 3034422"/>
                                                                                          <a:gd name="connsiteX71" fmla="*/ 769065 w 1359479"/>
                                                                                          <a:gd name="connsiteY71" fmla="*/ 1519052 h 3034422"/>
                                                                                          <a:gd name="connsiteX72" fmla="*/ 686515 w 1359479"/>
                                                                                          <a:gd name="connsiteY72" fmla="*/ 1480952 h 3034422"/>
                                                                                          <a:gd name="connsiteX73" fmla="*/ 591265 w 1359479"/>
                                                                                          <a:gd name="connsiteY73" fmla="*/ 1531752 h 3034422"/>
                                                                                          <a:gd name="connsiteX74" fmla="*/ 483315 w 1359479"/>
                                                                                          <a:gd name="connsiteY74" fmla="*/ 1690502 h 3034422"/>
                                                                                          <a:gd name="connsiteX75" fmla="*/ 476965 w 1359479"/>
                                                                                          <a:gd name="connsiteY75" fmla="*/ 1804802 h 3034422"/>
                                                                                          <a:gd name="connsiteX76" fmla="*/ 502365 w 1359479"/>
                                                                                          <a:gd name="connsiteY76" fmla="*/ 1925452 h 3034422"/>
                                                                                          <a:gd name="connsiteX77" fmla="*/ 502365 w 1359479"/>
                                                                                          <a:gd name="connsiteY77" fmla="*/ 2065152 h 3034422"/>
                                                                                          <a:gd name="connsiteX78" fmla="*/ 502365 w 1359479"/>
                                                                                          <a:gd name="connsiteY78" fmla="*/ 2242952 h 3034422"/>
                                                                                          <a:gd name="connsiteX79" fmla="*/ 775448 w 1359479"/>
                                                                                          <a:gd name="connsiteY79" fmla="*/ 2339153 h 3034422"/>
                                                                                          <a:gd name="connsiteX80" fmla="*/ 680243 w 1359479"/>
                                                                                          <a:gd name="connsiteY80" fmla="*/ 2494312 h 3034422"/>
                                                                                          <a:gd name="connsiteX81" fmla="*/ 765267 w 1359479"/>
                                                                                          <a:gd name="connsiteY81" fmla="*/ 2577651 h 3034422"/>
                                                                                          <a:gd name="connsiteX82" fmla="*/ 817242 w 1359479"/>
                                                                                          <a:gd name="connsiteY82" fmla="*/ 2604699 h 3034422"/>
                                                                                          <a:gd name="connsiteX83" fmla="*/ 824216 w 1359479"/>
                                                                                          <a:gd name="connsiteY83" fmla="*/ 2611062 h 3034422"/>
                                                                                          <a:gd name="connsiteX84" fmla="*/ 832565 w 1359479"/>
                                                                                          <a:gd name="connsiteY84" fmla="*/ 2592202 h 3034422"/>
                                                                                          <a:gd name="connsiteX85" fmla="*/ 837729 w 1359479"/>
                                                                                          <a:gd name="connsiteY85" fmla="*/ 2580841 h 3034422"/>
                                                                                          <a:gd name="connsiteX86" fmla="*/ 889879 w 1359479"/>
                                                                                          <a:gd name="connsiteY86" fmla="*/ 2601482 h 3034422"/>
                                                                                          <a:gd name="connsiteX87" fmla="*/ 1055449 w 1359479"/>
                                                                                          <a:gd name="connsiteY87" fmla="*/ 2548243 h 3034422"/>
                                                                                          <a:gd name="connsiteX88" fmla="*/ 1164990 w 1359479"/>
                                                                                          <a:gd name="connsiteY88" fmla="*/ 2659153 h 3034422"/>
                                                                                          <a:gd name="connsiteX89" fmla="*/ 1260897 w 1359479"/>
                                                                                          <a:gd name="connsiteY89" fmla="*/ 2724563 h 3034422"/>
                                                                                          <a:gd name="connsiteX90" fmla="*/ 1284224 w 1359479"/>
                                                                                          <a:gd name="connsiteY90" fmla="*/ 2790827 h 3034422"/>
                                                                                          <a:gd name="connsiteX91" fmla="*/ 1355232 w 1359479"/>
                                                                                          <a:gd name="connsiteY91" fmla="*/ 3024909 h 3034422"/>
                                                                                          <a:gd name="connsiteX0" fmla="*/ 1355232 w 1359479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479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479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479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479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479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479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479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479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479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479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479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479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479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479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479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479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479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479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479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479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479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479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479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479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479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479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479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479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479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479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479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479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479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479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479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479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479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479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479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479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479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479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479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479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479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479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479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479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479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479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479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479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479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479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479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479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479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479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479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479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479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479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479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479"/>
                                                                                          <a:gd name="connsiteY64" fmla="*/ 1121860 h 3034422"/>
                                                                                          <a:gd name="connsiteX65" fmla="*/ 897564 w 1359479"/>
                                                                                          <a:gd name="connsiteY65" fmla="*/ 1149958 h 3034422"/>
                                                                                          <a:gd name="connsiteX66" fmla="*/ 789613 w 1359479"/>
                                                                                          <a:gd name="connsiteY66" fmla="*/ 1139481 h 3034422"/>
                                                                                          <a:gd name="connsiteX67" fmla="*/ 786801 w 1359479"/>
                                                                                          <a:gd name="connsiteY67" fmla="*/ 1159006 h 3034422"/>
                                                                                          <a:gd name="connsiteX68" fmla="*/ 756151 w 1359479"/>
                                                                                          <a:gd name="connsiteY68" fmla="*/ 1223142 h 3034422"/>
                                                                                          <a:gd name="connsiteX69" fmla="*/ 717339 w 1359479"/>
                                                                                          <a:gd name="connsiteY69" fmla="*/ 1323789 h 3034422"/>
                                                                                          <a:gd name="connsiteX70" fmla="*/ 751686 w 1359479"/>
                                                                                          <a:gd name="connsiteY70" fmla="*/ 1331092 h 3034422"/>
                                                                                          <a:gd name="connsiteX71" fmla="*/ 769065 w 1359479"/>
                                                                                          <a:gd name="connsiteY71" fmla="*/ 1519052 h 3034422"/>
                                                                                          <a:gd name="connsiteX72" fmla="*/ 686515 w 1359479"/>
                                                                                          <a:gd name="connsiteY72" fmla="*/ 1480952 h 3034422"/>
                                                                                          <a:gd name="connsiteX73" fmla="*/ 591265 w 1359479"/>
                                                                                          <a:gd name="connsiteY73" fmla="*/ 1531752 h 3034422"/>
                                                                                          <a:gd name="connsiteX74" fmla="*/ 483315 w 1359479"/>
                                                                                          <a:gd name="connsiteY74" fmla="*/ 1690502 h 3034422"/>
                                                                                          <a:gd name="connsiteX75" fmla="*/ 476965 w 1359479"/>
                                                                                          <a:gd name="connsiteY75" fmla="*/ 1804802 h 3034422"/>
                                                                                          <a:gd name="connsiteX76" fmla="*/ 502365 w 1359479"/>
                                                                                          <a:gd name="connsiteY76" fmla="*/ 1925452 h 3034422"/>
                                                                                          <a:gd name="connsiteX77" fmla="*/ 502365 w 1359479"/>
                                                                                          <a:gd name="connsiteY77" fmla="*/ 2065152 h 3034422"/>
                                                                                          <a:gd name="connsiteX78" fmla="*/ 502365 w 1359479"/>
                                                                                          <a:gd name="connsiteY78" fmla="*/ 2242952 h 3034422"/>
                                                                                          <a:gd name="connsiteX79" fmla="*/ 775448 w 1359479"/>
                                                                                          <a:gd name="connsiteY79" fmla="*/ 2339153 h 3034422"/>
                                                                                          <a:gd name="connsiteX80" fmla="*/ 680243 w 1359479"/>
                                                                                          <a:gd name="connsiteY80" fmla="*/ 2494312 h 3034422"/>
                                                                                          <a:gd name="connsiteX81" fmla="*/ 765267 w 1359479"/>
                                                                                          <a:gd name="connsiteY81" fmla="*/ 2577651 h 3034422"/>
                                                                                          <a:gd name="connsiteX82" fmla="*/ 817242 w 1359479"/>
                                                                                          <a:gd name="connsiteY82" fmla="*/ 2604699 h 3034422"/>
                                                                                          <a:gd name="connsiteX83" fmla="*/ 824216 w 1359479"/>
                                                                                          <a:gd name="connsiteY83" fmla="*/ 2611062 h 3034422"/>
                                                                                          <a:gd name="connsiteX84" fmla="*/ 832565 w 1359479"/>
                                                                                          <a:gd name="connsiteY84" fmla="*/ 2592202 h 3034422"/>
                                                                                          <a:gd name="connsiteX85" fmla="*/ 837729 w 1359479"/>
                                                                                          <a:gd name="connsiteY85" fmla="*/ 2580841 h 3034422"/>
                                                                                          <a:gd name="connsiteX86" fmla="*/ 889879 w 1359479"/>
                                                                                          <a:gd name="connsiteY86" fmla="*/ 2601482 h 3034422"/>
                                                                                          <a:gd name="connsiteX87" fmla="*/ 1055449 w 1359479"/>
                                                                                          <a:gd name="connsiteY87" fmla="*/ 2548243 h 3034422"/>
                                                                                          <a:gd name="connsiteX88" fmla="*/ 1176634 w 1359479"/>
                                                                                          <a:gd name="connsiteY88" fmla="*/ 2594383 h 3034422"/>
                                                                                          <a:gd name="connsiteX89" fmla="*/ 1260897 w 1359479"/>
                                                                                          <a:gd name="connsiteY89" fmla="*/ 2724563 h 3034422"/>
                                                                                          <a:gd name="connsiteX90" fmla="*/ 1284224 w 1359479"/>
                                                                                          <a:gd name="connsiteY90" fmla="*/ 2790827 h 3034422"/>
                                                                                          <a:gd name="connsiteX91" fmla="*/ 1355232 w 1359479"/>
                                                                                          <a:gd name="connsiteY91" fmla="*/ 3024909 h 3034422"/>
                                                                                          <a:gd name="connsiteX0" fmla="*/ 1355232 w 1359197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197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197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197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197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197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197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197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197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197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197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197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197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197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197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197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197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197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197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197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197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197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197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197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197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197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197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197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197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197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197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197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197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197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197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197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197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197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197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197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197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197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197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197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197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197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197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197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197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197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197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197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197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197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197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197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197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197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197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197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197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197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197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197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197"/>
                                                                                          <a:gd name="connsiteY64" fmla="*/ 1121860 h 3034422"/>
                                                                                          <a:gd name="connsiteX65" fmla="*/ 897564 w 1359197"/>
                                                                                          <a:gd name="connsiteY65" fmla="*/ 1149958 h 3034422"/>
                                                                                          <a:gd name="connsiteX66" fmla="*/ 789613 w 1359197"/>
                                                                                          <a:gd name="connsiteY66" fmla="*/ 1139481 h 3034422"/>
                                                                                          <a:gd name="connsiteX67" fmla="*/ 786801 w 1359197"/>
                                                                                          <a:gd name="connsiteY67" fmla="*/ 1159006 h 3034422"/>
                                                                                          <a:gd name="connsiteX68" fmla="*/ 756151 w 1359197"/>
                                                                                          <a:gd name="connsiteY68" fmla="*/ 1223142 h 3034422"/>
                                                                                          <a:gd name="connsiteX69" fmla="*/ 717339 w 1359197"/>
                                                                                          <a:gd name="connsiteY69" fmla="*/ 1323789 h 3034422"/>
                                                                                          <a:gd name="connsiteX70" fmla="*/ 751686 w 1359197"/>
                                                                                          <a:gd name="connsiteY70" fmla="*/ 1331092 h 3034422"/>
                                                                                          <a:gd name="connsiteX71" fmla="*/ 769065 w 1359197"/>
                                                                                          <a:gd name="connsiteY71" fmla="*/ 1519052 h 3034422"/>
                                                                                          <a:gd name="connsiteX72" fmla="*/ 686515 w 1359197"/>
                                                                                          <a:gd name="connsiteY72" fmla="*/ 1480952 h 3034422"/>
                                                                                          <a:gd name="connsiteX73" fmla="*/ 591265 w 1359197"/>
                                                                                          <a:gd name="connsiteY73" fmla="*/ 1531752 h 3034422"/>
                                                                                          <a:gd name="connsiteX74" fmla="*/ 483315 w 1359197"/>
                                                                                          <a:gd name="connsiteY74" fmla="*/ 1690502 h 3034422"/>
                                                                                          <a:gd name="connsiteX75" fmla="*/ 476965 w 1359197"/>
                                                                                          <a:gd name="connsiteY75" fmla="*/ 1804802 h 3034422"/>
                                                                                          <a:gd name="connsiteX76" fmla="*/ 502365 w 1359197"/>
                                                                                          <a:gd name="connsiteY76" fmla="*/ 1925452 h 3034422"/>
                                                                                          <a:gd name="connsiteX77" fmla="*/ 502365 w 1359197"/>
                                                                                          <a:gd name="connsiteY77" fmla="*/ 2065152 h 3034422"/>
                                                                                          <a:gd name="connsiteX78" fmla="*/ 502365 w 1359197"/>
                                                                                          <a:gd name="connsiteY78" fmla="*/ 2242952 h 3034422"/>
                                                                                          <a:gd name="connsiteX79" fmla="*/ 775448 w 1359197"/>
                                                                                          <a:gd name="connsiteY79" fmla="*/ 2339153 h 3034422"/>
                                                                                          <a:gd name="connsiteX80" fmla="*/ 680243 w 1359197"/>
                                                                                          <a:gd name="connsiteY80" fmla="*/ 2494312 h 3034422"/>
                                                                                          <a:gd name="connsiteX81" fmla="*/ 765267 w 1359197"/>
                                                                                          <a:gd name="connsiteY81" fmla="*/ 2577651 h 3034422"/>
                                                                                          <a:gd name="connsiteX82" fmla="*/ 817242 w 1359197"/>
                                                                                          <a:gd name="connsiteY82" fmla="*/ 2604699 h 3034422"/>
                                                                                          <a:gd name="connsiteX83" fmla="*/ 824216 w 1359197"/>
                                                                                          <a:gd name="connsiteY83" fmla="*/ 2611062 h 3034422"/>
                                                                                          <a:gd name="connsiteX84" fmla="*/ 832565 w 1359197"/>
                                                                                          <a:gd name="connsiteY84" fmla="*/ 2592202 h 3034422"/>
                                                                                          <a:gd name="connsiteX85" fmla="*/ 837729 w 1359197"/>
                                                                                          <a:gd name="connsiteY85" fmla="*/ 2580841 h 3034422"/>
                                                                                          <a:gd name="connsiteX86" fmla="*/ 889879 w 1359197"/>
                                                                                          <a:gd name="connsiteY86" fmla="*/ 2601482 h 3034422"/>
                                                                                          <a:gd name="connsiteX87" fmla="*/ 1055449 w 1359197"/>
                                                                                          <a:gd name="connsiteY87" fmla="*/ 2548243 h 3034422"/>
                                                                                          <a:gd name="connsiteX88" fmla="*/ 1176634 w 1359197"/>
                                                                                          <a:gd name="connsiteY88" fmla="*/ 2594383 h 3034422"/>
                                                                                          <a:gd name="connsiteX89" fmla="*/ 1303591 w 1359197"/>
                                                                                          <a:gd name="connsiteY89" fmla="*/ 2659793 h 3034422"/>
                                                                                          <a:gd name="connsiteX90" fmla="*/ 1284224 w 1359197"/>
                                                                                          <a:gd name="connsiteY90" fmla="*/ 2790827 h 3034422"/>
                                                                                          <a:gd name="connsiteX91" fmla="*/ 1355232 w 1359197"/>
                                                                                          <a:gd name="connsiteY91" fmla="*/ 3024909 h 3034422"/>
                                                                                          <a:gd name="connsiteX0" fmla="*/ 1355232 w 1359197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197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197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197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197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197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197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197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197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197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197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197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197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197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197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197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197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197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197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197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197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197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197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197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197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197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197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197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197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197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197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197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197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197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197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197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197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197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197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197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197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197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197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197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197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197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197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197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197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197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197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197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197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197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197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197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197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197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197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197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197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197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197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197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197"/>
                                                                                          <a:gd name="connsiteY64" fmla="*/ 1121860 h 3034422"/>
                                                                                          <a:gd name="connsiteX65" fmla="*/ 897564 w 1359197"/>
                                                                                          <a:gd name="connsiteY65" fmla="*/ 1149958 h 3034422"/>
                                                                                          <a:gd name="connsiteX66" fmla="*/ 789613 w 1359197"/>
                                                                                          <a:gd name="connsiteY66" fmla="*/ 1139481 h 3034422"/>
                                                                                          <a:gd name="connsiteX67" fmla="*/ 786801 w 1359197"/>
                                                                                          <a:gd name="connsiteY67" fmla="*/ 1159006 h 3034422"/>
                                                                                          <a:gd name="connsiteX68" fmla="*/ 756151 w 1359197"/>
                                                                                          <a:gd name="connsiteY68" fmla="*/ 1223142 h 3034422"/>
                                                                                          <a:gd name="connsiteX69" fmla="*/ 717339 w 1359197"/>
                                                                                          <a:gd name="connsiteY69" fmla="*/ 1323789 h 3034422"/>
                                                                                          <a:gd name="connsiteX70" fmla="*/ 751686 w 1359197"/>
                                                                                          <a:gd name="connsiteY70" fmla="*/ 1331092 h 3034422"/>
                                                                                          <a:gd name="connsiteX71" fmla="*/ 769065 w 1359197"/>
                                                                                          <a:gd name="connsiteY71" fmla="*/ 1519052 h 3034422"/>
                                                                                          <a:gd name="connsiteX72" fmla="*/ 686515 w 1359197"/>
                                                                                          <a:gd name="connsiteY72" fmla="*/ 1480952 h 3034422"/>
                                                                                          <a:gd name="connsiteX73" fmla="*/ 591265 w 1359197"/>
                                                                                          <a:gd name="connsiteY73" fmla="*/ 1531752 h 3034422"/>
                                                                                          <a:gd name="connsiteX74" fmla="*/ 483315 w 1359197"/>
                                                                                          <a:gd name="connsiteY74" fmla="*/ 1690502 h 3034422"/>
                                                                                          <a:gd name="connsiteX75" fmla="*/ 476965 w 1359197"/>
                                                                                          <a:gd name="connsiteY75" fmla="*/ 1804802 h 3034422"/>
                                                                                          <a:gd name="connsiteX76" fmla="*/ 502365 w 1359197"/>
                                                                                          <a:gd name="connsiteY76" fmla="*/ 1925452 h 3034422"/>
                                                                                          <a:gd name="connsiteX77" fmla="*/ 502365 w 1359197"/>
                                                                                          <a:gd name="connsiteY77" fmla="*/ 2065152 h 3034422"/>
                                                                                          <a:gd name="connsiteX78" fmla="*/ 502365 w 1359197"/>
                                                                                          <a:gd name="connsiteY78" fmla="*/ 2242952 h 3034422"/>
                                                                                          <a:gd name="connsiteX79" fmla="*/ 775448 w 1359197"/>
                                                                                          <a:gd name="connsiteY79" fmla="*/ 2339153 h 3034422"/>
                                                                                          <a:gd name="connsiteX80" fmla="*/ 680243 w 1359197"/>
                                                                                          <a:gd name="connsiteY80" fmla="*/ 2494312 h 3034422"/>
                                                                                          <a:gd name="connsiteX81" fmla="*/ 765267 w 1359197"/>
                                                                                          <a:gd name="connsiteY81" fmla="*/ 2577651 h 3034422"/>
                                                                                          <a:gd name="connsiteX82" fmla="*/ 817242 w 1359197"/>
                                                                                          <a:gd name="connsiteY82" fmla="*/ 2604699 h 3034422"/>
                                                                                          <a:gd name="connsiteX83" fmla="*/ 824216 w 1359197"/>
                                                                                          <a:gd name="connsiteY83" fmla="*/ 2611062 h 3034422"/>
                                                                                          <a:gd name="connsiteX84" fmla="*/ 832565 w 1359197"/>
                                                                                          <a:gd name="connsiteY84" fmla="*/ 2592202 h 3034422"/>
                                                                                          <a:gd name="connsiteX85" fmla="*/ 837729 w 1359197"/>
                                                                                          <a:gd name="connsiteY85" fmla="*/ 2580841 h 3034422"/>
                                                                                          <a:gd name="connsiteX86" fmla="*/ 889879 w 1359197"/>
                                                                                          <a:gd name="connsiteY86" fmla="*/ 2601482 h 3034422"/>
                                                                                          <a:gd name="connsiteX87" fmla="*/ 1017937 w 1359197"/>
                                                                                          <a:gd name="connsiteY87" fmla="*/ 2529832 h 3034422"/>
                                                                                          <a:gd name="connsiteX88" fmla="*/ 1176634 w 1359197"/>
                                                                                          <a:gd name="connsiteY88" fmla="*/ 2594383 h 3034422"/>
                                                                                          <a:gd name="connsiteX89" fmla="*/ 1303591 w 1359197"/>
                                                                                          <a:gd name="connsiteY89" fmla="*/ 2659793 h 3034422"/>
                                                                                          <a:gd name="connsiteX90" fmla="*/ 1284224 w 1359197"/>
                                                                                          <a:gd name="connsiteY90" fmla="*/ 2790827 h 3034422"/>
                                                                                          <a:gd name="connsiteX91" fmla="*/ 1355232 w 1359197"/>
                                                                                          <a:gd name="connsiteY91" fmla="*/ 3024909 h 3034422"/>
                                                                                          <a:gd name="connsiteX0" fmla="*/ 1355232 w 1359197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197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197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197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197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197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197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197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197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197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197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197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197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197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197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197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197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197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197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197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197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197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197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197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197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197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197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197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197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197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197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197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197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197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197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197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197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197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197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197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197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197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197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197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197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197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197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197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197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197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197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197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197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197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197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197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197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197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197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197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197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197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197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197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197"/>
                                                                                          <a:gd name="connsiteY64" fmla="*/ 1121860 h 3034422"/>
                                                                                          <a:gd name="connsiteX65" fmla="*/ 897564 w 1359197"/>
                                                                                          <a:gd name="connsiteY65" fmla="*/ 1149958 h 3034422"/>
                                                                                          <a:gd name="connsiteX66" fmla="*/ 789613 w 1359197"/>
                                                                                          <a:gd name="connsiteY66" fmla="*/ 1139481 h 3034422"/>
                                                                                          <a:gd name="connsiteX67" fmla="*/ 786801 w 1359197"/>
                                                                                          <a:gd name="connsiteY67" fmla="*/ 1159006 h 3034422"/>
                                                                                          <a:gd name="connsiteX68" fmla="*/ 756151 w 1359197"/>
                                                                                          <a:gd name="connsiteY68" fmla="*/ 1223142 h 3034422"/>
                                                                                          <a:gd name="connsiteX69" fmla="*/ 717339 w 1359197"/>
                                                                                          <a:gd name="connsiteY69" fmla="*/ 1323789 h 3034422"/>
                                                                                          <a:gd name="connsiteX70" fmla="*/ 751686 w 1359197"/>
                                                                                          <a:gd name="connsiteY70" fmla="*/ 1331092 h 3034422"/>
                                                                                          <a:gd name="connsiteX71" fmla="*/ 769065 w 1359197"/>
                                                                                          <a:gd name="connsiteY71" fmla="*/ 1519052 h 3034422"/>
                                                                                          <a:gd name="connsiteX72" fmla="*/ 686515 w 1359197"/>
                                                                                          <a:gd name="connsiteY72" fmla="*/ 1480952 h 3034422"/>
                                                                                          <a:gd name="connsiteX73" fmla="*/ 591265 w 1359197"/>
                                                                                          <a:gd name="connsiteY73" fmla="*/ 1531752 h 3034422"/>
                                                                                          <a:gd name="connsiteX74" fmla="*/ 483315 w 1359197"/>
                                                                                          <a:gd name="connsiteY74" fmla="*/ 1690502 h 3034422"/>
                                                                                          <a:gd name="connsiteX75" fmla="*/ 476965 w 1359197"/>
                                                                                          <a:gd name="connsiteY75" fmla="*/ 1804802 h 3034422"/>
                                                                                          <a:gd name="connsiteX76" fmla="*/ 502365 w 1359197"/>
                                                                                          <a:gd name="connsiteY76" fmla="*/ 1925452 h 3034422"/>
                                                                                          <a:gd name="connsiteX77" fmla="*/ 502365 w 1359197"/>
                                                                                          <a:gd name="connsiteY77" fmla="*/ 2065152 h 3034422"/>
                                                                                          <a:gd name="connsiteX78" fmla="*/ 502365 w 1359197"/>
                                                                                          <a:gd name="connsiteY78" fmla="*/ 2242952 h 3034422"/>
                                                                                          <a:gd name="connsiteX79" fmla="*/ 775448 w 1359197"/>
                                                                                          <a:gd name="connsiteY79" fmla="*/ 2339153 h 3034422"/>
                                                                                          <a:gd name="connsiteX80" fmla="*/ 680243 w 1359197"/>
                                                                                          <a:gd name="connsiteY80" fmla="*/ 2494312 h 3034422"/>
                                                                                          <a:gd name="connsiteX81" fmla="*/ 765267 w 1359197"/>
                                                                                          <a:gd name="connsiteY81" fmla="*/ 2577651 h 3034422"/>
                                                                                          <a:gd name="connsiteX82" fmla="*/ 817242 w 1359197"/>
                                                                                          <a:gd name="connsiteY82" fmla="*/ 2604699 h 3034422"/>
                                                                                          <a:gd name="connsiteX83" fmla="*/ 824216 w 1359197"/>
                                                                                          <a:gd name="connsiteY83" fmla="*/ 2611062 h 3034422"/>
                                                                                          <a:gd name="connsiteX84" fmla="*/ 832565 w 1359197"/>
                                                                                          <a:gd name="connsiteY84" fmla="*/ 2592202 h 3034422"/>
                                                                                          <a:gd name="connsiteX85" fmla="*/ 837729 w 1359197"/>
                                                                                          <a:gd name="connsiteY85" fmla="*/ 2580841 h 3034422"/>
                                                                                          <a:gd name="connsiteX86" fmla="*/ 889879 w 1359197"/>
                                                                                          <a:gd name="connsiteY86" fmla="*/ 2601482 h 3034422"/>
                                                                                          <a:gd name="connsiteX87" fmla="*/ 1017937 w 1359197"/>
                                                                                          <a:gd name="connsiteY87" fmla="*/ 2529832 h 3034422"/>
                                                                                          <a:gd name="connsiteX88" fmla="*/ 1176634 w 1359197"/>
                                                                                          <a:gd name="connsiteY88" fmla="*/ 2594383 h 3034422"/>
                                                                                          <a:gd name="connsiteX89" fmla="*/ 1303591 w 1359197"/>
                                                                                          <a:gd name="connsiteY89" fmla="*/ 2659793 h 3034422"/>
                                                                                          <a:gd name="connsiteX90" fmla="*/ 1284224 w 1359197"/>
                                                                                          <a:gd name="connsiteY90" fmla="*/ 2790827 h 3034422"/>
                                                                                          <a:gd name="connsiteX91" fmla="*/ 1355232 w 1359197"/>
                                                                                          <a:gd name="connsiteY91" fmla="*/ 3024909 h 3034422"/>
                                                                                          <a:gd name="connsiteX0" fmla="*/ 1355232 w 1359197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197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197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197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197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197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197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197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197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197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197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197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197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197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197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197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197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197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197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197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197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197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197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197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197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197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197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197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197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197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197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197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197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197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197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197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197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197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197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197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197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197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197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197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197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197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197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197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197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197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197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197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197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197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197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197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197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197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197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197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197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197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197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197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197"/>
                                                                                          <a:gd name="connsiteY64" fmla="*/ 1121860 h 3034422"/>
                                                                                          <a:gd name="connsiteX65" fmla="*/ 897564 w 1359197"/>
                                                                                          <a:gd name="connsiteY65" fmla="*/ 1149958 h 3034422"/>
                                                                                          <a:gd name="connsiteX66" fmla="*/ 789613 w 1359197"/>
                                                                                          <a:gd name="connsiteY66" fmla="*/ 1139481 h 3034422"/>
                                                                                          <a:gd name="connsiteX67" fmla="*/ 786801 w 1359197"/>
                                                                                          <a:gd name="connsiteY67" fmla="*/ 1159006 h 3034422"/>
                                                                                          <a:gd name="connsiteX68" fmla="*/ 756151 w 1359197"/>
                                                                                          <a:gd name="connsiteY68" fmla="*/ 1223142 h 3034422"/>
                                                                                          <a:gd name="connsiteX69" fmla="*/ 717339 w 1359197"/>
                                                                                          <a:gd name="connsiteY69" fmla="*/ 1323789 h 3034422"/>
                                                                                          <a:gd name="connsiteX70" fmla="*/ 751686 w 1359197"/>
                                                                                          <a:gd name="connsiteY70" fmla="*/ 1331092 h 3034422"/>
                                                                                          <a:gd name="connsiteX71" fmla="*/ 769065 w 1359197"/>
                                                                                          <a:gd name="connsiteY71" fmla="*/ 1519052 h 3034422"/>
                                                                                          <a:gd name="connsiteX72" fmla="*/ 686515 w 1359197"/>
                                                                                          <a:gd name="connsiteY72" fmla="*/ 1480952 h 3034422"/>
                                                                                          <a:gd name="connsiteX73" fmla="*/ 591265 w 1359197"/>
                                                                                          <a:gd name="connsiteY73" fmla="*/ 1531752 h 3034422"/>
                                                                                          <a:gd name="connsiteX74" fmla="*/ 483315 w 1359197"/>
                                                                                          <a:gd name="connsiteY74" fmla="*/ 1690502 h 3034422"/>
                                                                                          <a:gd name="connsiteX75" fmla="*/ 476965 w 1359197"/>
                                                                                          <a:gd name="connsiteY75" fmla="*/ 1804802 h 3034422"/>
                                                                                          <a:gd name="connsiteX76" fmla="*/ 502365 w 1359197"/>
                                                                                          <a:gd name="connsiteY76" fmla="*/ 1925452 h 3034422"/>
                                                                                          <a:gd name="connsiteX77" fmla="*/ 502365 w 1359197"/>
                                                                                          <a:gd name="connsiteY77" fmla="*/ 2065152 h 3034422"/>
                                                                                          <a:gd name="connsiteX78" fmla="*/ 502365 w 1359197"/>
                                                                                          <a:gd name="connsiteY78" fmla="*/ 2242952 h 3034422"/>
                                                                                          <a:gd name="connsiteX79" fmla="*/ 775448 w 1359197"/>
                                                                                          <a:gd name="connsiteY79" fmla="*/ 2339153 h 3034422"/>
                                                                                          <a:gd name="connsiteX80" fmla="*/ 680243 w 1359197"/>
                                                                                          <a:gd name="connsiteY80" fmla="*/ 2494312 h 3034422"/>
                                                                                          <a:gd name="connsiteX81" fmla="*/ 765267 w 1359197"/>
                                                                                          <a:gd name="connsiteY81" fmla="*/ 2577651 h 3034422"/>
                                                                                          <a:gd name="connsiteX82" fmla="*/ 817242 w 1359197"/>
                                                                                          <a:gd name="connsiteY82" fmla="*/ 2604699 h 3034422"/>
                                                                                          <a:gd name="connsiteX83" fmla="*/ 824216 w 1359197"/>
                                                                                          <a:gd name="connsiteY83" fmla="*/ 2611062 h 3034422"/>
                                                                                          <a:gd name="connsiteX84" fmla="*/ 832565 w 1359197"/>
                                                                                          <a:gd name="connsiteY84" fmla="*/ 2592202 h 3034422"/>
                                                                                          <a:gd name="connsiteX85" fmla="*/ 837729 w 1359197"/>
                                                                                          <a:gd name="connsiteY85" fmla="*/ 2580841 h 3034422"/>
                                                                                          <a:gd name="connsiteX86" fmla="*/ 889879 w 1359197"/>
                                                                                          <a:gd name="connsiteY86" fmla="*/ 2601482 h 3034422"/>
                                                                                          <a:gd name="connsiteX87" fmla="*/ 1024189 w 1359197"/>
                                                                                          <a:gd name="connsiteY87" fmla="*/ 2508352 h 3034422"/>
                                                                                          <a:gd name="connsiteX88" fmla="*/ 1176634 w 1359197"/>
                                                                                          <a:gd name="connsiteY88" fmla="*/ 2594383 h 3034422"/>
                                                                                          <a:gd name="connsiteX89" fmla="*/ 1303591 w 1359197"/>
                                                                                          <a:gd name="connsiteY89" fmla="*/ 2659793 h 3034422"/>
                                                                                          <a:gd name="connsiteX90" fmla="*/ 1284224 w 1359197"/>
                                                                                          <a:gd name="connsiteY90" fmla="*/ 2790827 h 3034422"/>
                                                                                          <a:gd name="connsiteX91" fmla="*/ 1355232 w 1359197"/>
                                                                                          <a:gd name="connsiteY91" fmla="*/ 3024909 h 3034422"/>
                                                                                          <a:gd name="connsiteX0" fmla="*/ 1355232 w 1359197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197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197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197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197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197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197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197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197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197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197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197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197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197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197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197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197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197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197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197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197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197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197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197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197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197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197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197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197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197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197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197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197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197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197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197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197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197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197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197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197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197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197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197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197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197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197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197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197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197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197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197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197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197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197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197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197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197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197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197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197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197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197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197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197"/>
                                                                                          <a:gd name="connsiteY64" fmla="*/ 1121860 h 3034422"/>
                                                                                          <a:gd name="connsiteX65" fmla="*/ 897564 w 1359197"/>
                                                                                          <a:gd name="connsiteY65" fmla="*/ 1149958 h 3034422"/>
                                                                                          <a:gd name="connsiteX66" fmla="*/ 789613 w 1359197"/>
                                                                                          <a:gd name="connsiteY66" fmla="*/ 1139481 h 3034422"/>
                                                                                          <a:gd name="connsiteX67" fmla="*/ 786801 w 1359197"/>
                                                                                          <a:gd name="connsiteY67" fmla="*/ 1159006 h 3034422"/>
                                                                                          <a:gd name="connsiteX68" fmla="*/ 756151 w 1359197"/>
                                                                                          <a:gd name="connsiteY68" fmla="*/ 1223142 h 3034422"/>
                                                                                          <a:gd name="connsiteX69" fmla="*/ 717339 w 1359197"/>
                                                                                          <a:gd name="connsiteY69" fmla="*/ 1323789 h 3034422"/>
                                                                                          <a:gd name="connsiteX70" fmla="*/ 751686 w 1359197"/>
                                                                                          <a:gd name="connsiteY70" fmla="*/ 1331092 h 3034422"/>
                                                                                          <a:gd name="connsiteX71" fmla="*/ 769065 w 1359197"/>
                                                                                          <a:gd name="connsiteY71" fmla="*/ 1519052 h 3034422"/>
                                                                                          <a:gd name="connsiteX72" fmla="*/ 686515 w 1359197"/>
                                                                                          <a:gd name="connsiteY72" fmla="*/ 1480952 h 3034422"/>
                                                                                          <a:gd name="connsiteX73" fmla="*/ 591265 w 1359197"/>
                                                                                          <a:gd name="connsiteY73" fmla="*/ 1531752 h 3034422"/>
                                                                                          <a:gd name="connsiteX74" fmla="*/ 483315 w 1359197"/>
                                                                                          <a:gd name="connsiteY74" fmla="*/ 1690502 h 3034422"/>
                                                                                          <a:gd name="connsiteX75" fmla="*/ 476965 w 1359197"/>
                                                                                          <a:gd name="connsiteY75" fmla="*/ 1804802 h 3034422"/>
                                                                                          <a:gd name="connsiteX76" fmla="*/ 502365 w 1359197"/>
                                                                                          <a:gd name="connsiteY76" fmla="*/ 1925452 h 3034422"/>
                                                                                          <a:gd name="connsiteX77" fmla="*/ 502365 w 1359197"/>
                                                                                          <a:gd name="connsiteY77" fmla="*/ 2065152 h 3034422"/>
                                                                                          <a:gd name="connsiteX78" fmla="*/ 502365 w 1359197"/>
                                                                                          <a:gd name="connsiteY78" fmla="*/ 2242952 h 3034422"/>
                                                                                          <a:gd name="connsiteX79" fmla="*/ 775448 w 1359197"/>
                                                                                          <a:gd name="connsiteY79" fmla="*/ 2339153 h 3034422"/>
                                                                                          <a:gd name="connsiteX80" fmla="*/ 680243 w 1359197"/>
                                                                                          <a:gd name="connsiteY80" fmla="*/ 2494312 h 3034422"/>
                                                                                          <a:gd name="connsiteX81" fmla="*/ 765267 w 1359197"/>
                                                                                          <a:gd name="connsiteY81" fmla="*/ 2577651 h 3034422"/>
                                                                                          <a:gd name="connsiteX82" fmla="*/ 817242 w 1359197"/>
                                                                                          <a:gd name="connsiteY82" fmla="*/ 2604699 h 3034422"/>
                                                                                          <a:gd name="connsiteX83" fmla="*/ 824216 w 1359197"/>
                                                                                          <a:gd name="connsiteY83" fmla="*/ 2611062 h 3034422"/>
                                                                                          <a:gd name="connsiteX84" fmla="*/ 832565 w 1359197"/>
                                                                                          <a:gd name="connsiteY84" fmla="*/ 2592202 h 3034422"/>
                                                                                          <a:gd name="connsiteX85" fmla="*/ 837729 w 1359197"/>
                                                                                          <a:gd name="connsiteY85" fmla="*/ 2580841 h 3034422"/>
                                                                                          <a:gd name="connsiteX86" fmla="*/ 889879 w 1359197"/>
                                                                                          <a:gd name="connsiteY86" fmla="*/ 2601482 h 3034422"/>
                                                                                          <a:gd name="connsiteX87" fmla="*/ 979115 w 1359197"/>
                                                                                          <a:gd name="connsiteY87" fmla="*/ 2495910 h 3034422"/>
                                                                                          <a:gd name="connsiteX88" fmla="*/ 1024189 w 1359197"/>
                                                                                          <a:gd name="connsiteY88" fmla="*/ 2508352 h 3034422"/>
                                                                                          <a:gd name="connsiteX89" fmla="*/ 1176634 w 1359197"/>
                                                                                          <a:gd name="connsiteY89" fmla="*/ 2594383 h 3034422"/>
                                                                                          <a:gd name="connsiteX90" fmla="*/ 1303591 w 1359197"/>
                                                                                          <a:gd name="connsiteY90" fmla="*/ 2659793 h 3034422"/>
                                                                                          <a:gd name="connsiteX91" fmla="*/ 1284224 w 1359197"/>
                                                                                          <a:gd name="connsiteY91" fmla="*/ 2790827 h 3034422"/>
                                                                                          <a:gd name="connsiteX92" fmla="*/ 1355232 w 1359197"/>
                                                                                          <a:gd name="connsiteY92" fmla="*/ 3024909 h 3034422"/>
                                                                                          <a:gd name="connsiteX0" fmla="*/ 1355232 w 1359197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197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197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197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197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197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197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197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197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197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197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197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197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197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197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197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197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197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197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197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197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197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197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197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197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197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197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197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197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197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197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197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197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197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197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197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197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197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197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197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197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197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197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197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197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197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197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197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197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197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197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197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197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197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197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197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197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197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197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197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197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197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197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197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197"/>
                                                                                          <a:gd name="connsiteY64" fmla="*/ 1121860 h 3034422"/>
                                                                                          <a:gd name="connsiteX65" fmla="*/ 897564 w 1359197"/>
                                                                                          <a:gd name="connsiteY65" fmla="*/ 1149958 h 3034422"/>
                                                                                          <a:gd name="connsiteX66" fmla="*/ 789613 w 1359197"/>
                                                                                          <a:gd name="connsiteY66" fmla="*/ 1139481 h 3034422"/>
                                                                                          <a:gd name="connsiteX67" fmla="*/ 786801 w 1359197"/>
                                                                                          <a:gd name="connsiteY67" fmla="*/ 1159006 h 3034422"/>
                                                                                          <a:gd name="connsiteX68" fmla="*/ 756151 w 1359197"/>
                                                                                          <a:gd name="connsiteY68" fmla="*/ 1223142 h 3034422"/>
                                                                                          <a:gd name="connsiteX69" fmla="*/ 717339 w 1359197"/>
                                                                                          <a:gd name="connsiteY69" fmla="*/ 1323789 h 3034422"/>
                                                                                          <a:gd name="connsiteX70" fmla="*/ 751686 w 1359197"/>
                                                                                          <a:gd name="connsiteY70" fmla="*/ 1331092 h 3034422"/>
                                                                                          <a:gd name="connsiteX71" fmla="*/ 769065 w 1359197"/>
                                                                                          <a:gd name="connsiteY71" fmla="*/ 1519052 h 3034422"/>
                                                                                          <a:gd name="connsiteX72" fmla="*/ 686515 w 1359197"/>
                                                                                          <a:gd name="connsiteY72" fmla="*/ 1480952 h 3034422"/>
                                                                                          <a:gd name="connsiteX73" fmla="*/ 591265 w 1359197"/>
                                                                                          <a:gd name="connsiteY73" fmla="*/ 1531752 h 3034422"/>
                                                                                          <a:gd name="connsiteX74" fmla="*/ 483315 w 1359197"/>
                                                                                          <a:gd name="connsiteY74" fmla="*/ 1690502 h 3034422"/>
                                                                                          <a:gd name="connsiteX75" fmla="*/ 476965 w 1359197"/>
                                                                                          <a:gd name="connsiteY75" fmla="*/ 1804802 h 3034422"/>
                                                                                          <a:gd name="connsiteX76" fmla="*/ 502365 w 1359197"/>
                                                                                          <a:gd name="connsiteY76" fmla="*/ 1925452 h 3034422"/>
                                                                                          <a:gd name="connsiteX77" fmla="*/ 502365 w 1359197"/>
                                                                                          <a:gd name="connsiteY77" fmla="*/ 2065152 h 3034422"/>
                                                                                          <a:gd name="connsiteX78" fmla="*/ 502365 w 1359197"/>
                                                                                          <a:gd name="connsiteY78" fmla="*/ 2242952 h 3034422"/>
                                                                                          <a:gd name="connsiteX79" fmla="*/ 775448 w 1359197"/>
                                                                                          <a:gd name="connsiteY79" fmla="*/ 2339153 h 3034422"/>
                                                                                          <a:gd name="connsiteX80" fmla="*/ 680243 w 1359197"/>
                                                                                          <a:gd name="connsiteY80" fmla="*/ 2494312 h 3034422"/>
                                                                                          <a:gd name="connsiteX81" fmla="*/ 765267 w 1359197"/>
                                                                                          <a:gd name="connsiteY81" fmla="*/ 2577651 h 3034422"/>
                                                                                          <a:gd name="connsiteX82" fmla="*/ 817242 w 1359197"/>
                                                                                          <a:gd name="connsiteY82" fmla="*/ 2604699 h 3034422"/>
                                                                                          <a:gd name="connsiteX83" fmla="*/ 824216 w 1359197"/>
                                                                                          <a:gd name="connsiteY83" fmla="*/ 2611062 h 3034422"/>
                                                                                          <a:gd name="connsiteX84" fmla="*/ 832565 w 1359197"/>
                                                                                          <a:gd name="connsiteY84" fmla="*/ 2592202 h 3034422"/>
                                                                                          <a:gd name="connsiteX85" fmla="*/ 837729 w 1359197"/>
                                                                                          <a:gd name="connsiteY85" fmla="*/ 2580841 h 3034422"/>
                                                                                          <a:gd name="connsiteX86" fmla="*/ 889879 w 1359197"/>
                                                                                          <a:gd name="connsiteY86" fmla="*/ 2601482 h 3034422"/>
                                                                                          <a:gd name="connsiteX87" fmla="*/ 954108 w 1359197"/>
                                                                                          <a:gd name="connsiteY87" fmla="*/ 2548074 h 3034422"/>
                                                                                          <a:gd name="connsiteX88" fmla="*/ 979115 w 1359197"/>
                                                                                          <a:gd name="connsiteY88" fmla="*/ 2495910 h 3034422"/>
                                                                                          <a:gd name="connsiteX89" fmla="*/ 1024189 w 1359197"/>
                                                                                          <a:gd name="connsiteY89" fmla="*/ 2508352 h 3034422"/>
                                                                                          <a:gd name="connsiteX90" fmla="*/ 1176634 w 1359197"/>
                                                                                          <a:gd name="connsiteY90" fmla="*/ 2594383 h 3034422"/>
                                                                                          <a:gd name="connsiteX91" fmla="*/ 1303591 w 1359197"/>
                                                                                          <a:gd name="connsiteY91" fmla="*/ 2659793 h 3034422"/>
                                                                                          <a:gd name="connsiteX92" fmla="*/ 1284224 w 1359197"/>
                                                                                          <a:gd name="connsiteY92" fmla="*/ 2790827 h 3034422"/>
                                                                                          <a:gd name="connsiteX93" fmla="*/ 1355232 w 1359197"/>
                                                                                          <a:gd name="connsiteY93" fmla="*/ 3024909 h 3034422"/>
                                                                                          <a:gd name="connsiteX0" fmla="*/ 1355232 w 1359197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197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197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197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197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197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197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197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197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197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197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197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197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197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197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197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197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197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197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197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197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197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197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197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197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197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197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197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197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197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197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197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197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197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197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197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197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197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197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197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197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197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197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197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197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197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197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197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197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197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197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197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197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197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197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197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197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197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197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197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197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197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197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197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197"/>
                                                                                          <a:gd name="connsiteY64" fmla="*/ 1121860 h 3034422"/>
                                                                                          <a:gd name="connsiteX65" fmla="*/ 897564 w 1359197"/>
                                                                                          <a:gd name="connsiteY65" fmla="*/ 1149958 h 3034422"/>
                                                                                          <a:gd name="connsiteX66" fmla="*/ 789613 w 1359197"/>
                                                                                          <a:gd name="connsiteY66" fmla="*/ 1139481 h 3034422"/>
                                                                                          <a:gd name="connsiteX67" fmla="*/ 786801 w 1359197"/>
                                                                                          <a:gd name="connsiteY67" fmla="*/ 1159006 h 3034422"/>
                                                                                          <a:gd name="connsiteX68" fmla="*/ 756151 w 1359197"/>
                                                                                          <a:gd name="connsiteY68" fmla="*/ 1223142 h 3034422"/>
                                                                                          <a:gd name="connsiteX69" fmla="*/ 717339 w 1359197"/>
                                                                                          <a:gd name="connsiteY69" fmla="*/ 1323789 h 3034422"/>
                                                                                          <a:gd name="connsiteX70" fmla="*/ 751686 w 1359197"/>
                                                                                          <a:gd name="connsiteY70" fmla="*/ 1331092 h 3034422"/>
                                                                                          <a:gd name="connsiteX71" fmla="*/ 769065 w 1359197"/>
                                                                                          <a:gd name="connsiteY71" fmla="*/ 1519052 h 3034422"/>
                                                                                          <a:gd name="connsiteX72" fmla="*/ 686515 w 1359197"/>
                                                                                          <a:gd name="connsiteY72" fmla="*/ 1480952 h 3034422"/>
                                                                                          <a:gd name="connsiteX73" fmla="*/ 591265 w 1359197"/>
                                                                                          <a:gd name="connsiteY73" fmla="*/ 1531752 h 3034422"/>
                                                                                          <a:gd name="connsiteX74" fmla="*/ 483315 w 1359197"/>
                                                                                          <a:gd name="connsiteY74" fmla="*/ 1690502 h 3034422"/>
                                                                                          <a:gd name="connsiteX75" fmla="*/ 476965 w 1359197"/>
                                                                                          <a:gd name="connsiteY75" fmla="*/ 1804802 h 3034422"/>
                                                                                          <a:gd name="connsiteX76" fmla="*/ 502365 w 1359197"/>
                                                                                          <a:gd name="connsiteY76" fmla="*/ 1925452 h 3034422"/>
                                                                                          <a:gd name="connsiteX77" fmla="*/ 502365 w 1359197"/>
                                                                                          <a:gd name="connsiteY77" fmla="*/ 2065152 h 3034422"/>
                                                                                          <a:gd name="connsiteX78" fmla="*/ 502365 w 1359197"/>
                                                                                          <a:gd name="connsiteY78" fmla="*/ 2242952 h 3034422"/>
                                                                                          <a:gd name="connsiteX79" fmla="*/ 775448 w 1359197"/>
                                                                                          <a:gd name="connsiteY79" fmla="*/ 2339153 h 3034422"/>
                                                                                          <a:gd name="connsiteX80" fmla="*/ 683370 w 1359197"/>
                                                                                          <a:gd name="connsiteY80" fmla="*/ 2491244 h 3034422"/>
                                                                                          <a:gd name="connsiteX81" fmla="*/ 765267 w 1359197"/>
                                                                                          <a:gd name="connsiteY81" fmla="*/ 2577651 h 3034422"/>
                                                                                          <a:gd name="connsiteX82" fmla="*/ 817242 w 1359197"/>
                                                                                          <a:gd name="connsiteY82" fmla="*/ 2604699 h 3034422"/>
                                                                                          <a:gd name="connsiteX83" fmla="*/ 824216 w 1359197"/>
                                                                                          <a:gd name="connsiteY83" fmla="*/ 2611062 h 3034422"/>
                                                                                          <a:gd name="connsiteX84" fmla="*/ 832565 w 1359197"/>
                                                                                          <a:gd name="connsiteY84" fmla="*/ 2592202 h 3034422"/>
                                                                                          <a:gd name="connsiteX85" fmla="*/ 837729 w 1359197"/>
                                                                                          <a:gd name="connsiteY85" fmla="*/ 2580841 h 3034422"/>
                                                                                          <a:gd name="connsiteX86" fmla="*/ 889879 w 1359197"/>
                                                                                          <a:gd name="connsiteY86" fmla="*/ 2601482 h 3034422"/>
                                                                                          <a:gd name="connsiteX87" fmla="*/ 954108 w 1359197"/>
                                                                                          <a:gd name="connsiteY87" fmla="*/ 2548074 h 3034422"/>
                                                                                          <a:gd name="connsiteX88" fmla="*/ 979115 w 1359197"/>
                                                                                          <a:gd name="connsiteY88" fmla="*/ 2495910 h 3034422"/>
                                                                                          <a:gd name="connsiteX89" fmla="*/ 1024189 w 1359197"/>
                                                                                          <a:gd name="connsiteY89" fmla="*/ 2508352 h 3034422"/>
                                                                                          <a:gd name="connsiteX90" fmla="*/ 1176634 w 1359197"/>
                                                                                          <a:gd name="connsiteY90" fmla="*/ 2594383 h 3034422"/>
                                                                                          <a:gd name="connsiteX91" fmla="*/ 1303591 w 1359197"/>
                                                                                          <a:gd name="connsiteY91" fmla="*/ 2659793 h 3034422"/>
                                                                                          <a:gd name="connsiteX92" fmla="*/ 1284224 w 1359197"/>
                                                                                          <a:gd name="connsiteY92" fmla="*/ 2790827 h 3034422"/>
                                                                                          <a:gd name="connsiteX93" fmla="*/ 1355232 w 1359197"/>
                                                                                          <a:gd name="connsiteY93" fmla="*/ 3024909 h 3034422"/>
                                                                                          <a:gd name="connsiteX0" fmla="*/ 1355232 w 1359197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197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197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197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197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197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197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197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197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197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197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197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197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197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197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197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197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197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197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197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197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197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197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197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197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197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197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197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197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197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197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197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197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197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197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197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197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197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197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197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197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197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197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197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197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197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197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197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197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197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197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197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197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197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197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197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197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197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197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197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197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197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197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197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197"/>
                                                                                          <a:gd name="connsiteY64" fmla="*/ 1121860 h 3034422"/>
                                                                                          <a:gd name="connsiteX65" fmla="*/ 897564 w 1359197"/>
                                                                                          <a:gd name="connsiteY65" fmla="*/ 1149958 h 3034422"/>
                                                                                          <a:gd name="connsiteX66" fmla="*/ 789613 w 1359197"/>
                                                                                          <a:gd name="connsiteY66" fmla="*/ 1139481 h 3034422"/>
                                                                                          <a:gd name="connsiteX67" fmla="*/ 786801 w 1359197"/>
                                                                                          <a:gd name="connsiteY67" fmla="*/ 1159006 h 3034422"/>
                                                                                          <a:gd name="connsiteX68" fmla="*/ 756151 w 1359197"/>
                                                                                          <a:gd name="connsiteY68" fmla="*/ 1223142 h 3034422"/>
                                                                                          <a:gd name="connsiteX69" fmla="*/ 717339 w 1359197"/>
                                                                                          <a:gd name="connsiteY69" fmla="*/ 1323789 h 3034422"/>
                                                                                          <a:gd name="connsiteX70" fmla="*/ 751686 w 1359197"/>
                                                                                          <a:gd name="connsiteY70" fmla="*/ 1331092 h 3034422"/>
                                                                                          <a:gd name="connsiteX71" fmla="*/ 769065 w 1359197"/>
                                                                                          <a:gd name="connsiteY71" fmla="*/ 1519052 h 3034422"/>
                                                                                          <a:gd name="connsiteX72" fmla="*/ 686515 w 1359197"/>
                                                                                          <a:gd name="connsiteY72" fmla="*/ 1480952 h 3034422"/>
                                                                                          <a:gd name="connsiteX73" fmla="*/ 591265 w 1359197"/>
                                                                                          <a:gd name="connsiteY73" fmla="*/ 1531752 h 3034422"/>
                                                                                          <a:gd name="connsiteX74" fmla="*/ 483315 w 1359197"/>
                                                                                          <a:gd name="connsiteY74" fmla="*/ 1690502 h 3034422"/>
                                                                                          <a:gd name="connsiteX75" fmla="*/ 476965 w 1359197"/>
                                                                                          <a:gd name="connsiteY75" fmla="*/ 1804802 h 3034422"/>
                                                                                          <a:gd name="connsiteX76" fmla="*/ 502365 w 1359197"/>
                                                                                          <a:gd name="connsiteY76" fmla="*/ 1925452 h 3034422"/>
                                                                                          <a:gd name="connsiteX77" fmla="*/ 502365 w 1359197"/>
                                                                                          <a:gd name="connsiteY77" fmla="*/ 2065152 h 3034422"/>
                                                                                          <a:gd name="connsiteX78" fmla="*/ 502365 w 1359197"/>
                                                                                          <a:gd name="connsiteY78" fmla="*/ 2242952 h 3034422"/>
                                                                                          <a:gd name="connsiteX79" fmla="*/ 775448 w 1359197"/>
                                                                                          <a:gd name="connsiteY79" fmla="*/ 2339153 h 3034422"/>
                                                                                          <a:gd name="connsiteX80" fmla="*/ 683370 w 1359197"/>
                                                                                          <a:gd name="connsiteY80" fmla="*/ 2491244 h 3034422"/>
                                                                                          <a:gd name="connsiteX81" fmla="*/ 780897 w 1359197"/>
                                                                                          <a:gd name="connsiteY81" fmla="*/ 2528556 h 3034422"/>
                                                                                          <a:gd name="connsiteX82" fmla="*/ 817242 w 1359197"/>
                                                                                          <a:gd name="connsiteY82" fmla="*/ 2604699 h 3034422"/>
                                                                                          <a:gd name="connsiteX83" fmla="*/ 824216 w 1359197"/>
                                                                                          <a:gd name="connsiteY83" fmla="*/ 2611062 h 3034422"/>
                                                                                          <a:gd name="connsiteX84" fmla="*/ 832565 w 1359197"/>
                                                                                          <a:gd name="connsiteY84" fmla="*/ 2592202 h 3034422"/>
                                                                                          <a:gd name="connsiteX85" fmla="*/ 837729 w 1359197"/>
                                                                                          <a:gd name="connsiteY85" fmla="*/ 2580841 h 3034422"/>
                                                                                          <a:gd name="connsiteX86" fmla="*/ 889879 w 1359197"/>
                                                                                          <a:gd name="connsiteY86" fmla="*/ 2601482 h 3034422"/>
                                                                                          <a:gd name="connsiteX87" fmla="*/ 954108 w 1359197"/>
                                                                                          <a:gd name="connsiteY87" fmla="*/ 2548074 h 3034422"/>
                                                                                          <a:gd name="connsiteX88" fmla="*/ 979115 w 1359197"/>
                                                                                          <a:gd name="connsiteY88" fmla="*/ 2495910 h 3034422"/>
                                                                                          <a:gd name="connsiteX89" fmla="*/ 1024189 w 1359197"/>
                                                                                          <a:gd name="connsiteY89" fmla="*/ 2508352 h 3034422"/>
                                                                                          <a:gd name="connsiteX90" fmla="*/ 1176634 w 1359197"/>
                                                                                          <a:gd name="connsiteY90" fmla="*/ 2594383 h 3034422"/>
                                                                                          <a:gd name="connsiteX91" fmla="*/ 1303591 w 1359197"/>
                                                                                          <a:gd name="connsiteY91" fmla="*/ 2659793 h 3034422"/>
                                                                                          <a:gd name="connsiteX92" fmla="*/ 1284224 w 1359197"/>
                                                                                          <a:gd name="connsiteY92" fmla="*/ 2790827 h 3034422"/>
                                                                                          <a:gd name="connsiteX93" fmla="*/ 1355232 w 1359197"/>
                                                                                          <a:gd name="connsiteY93" fmla="*/ 3024909 h 3034422"/>
                                                                                          <a:gd name="connsiteX0" fmla="*/ 1355232 w 1359197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197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197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197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197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197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197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197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197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197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197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197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197"/>
                                                                                          <a:gd name="connsiteY12" fmla="*/ 2592202 h 3034422"/>
                                                                                          <a:gd name="connsiteX13" fmla="*/ 38815 w 1359197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197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197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197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197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197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197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197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197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197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197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197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197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197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197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197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197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197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197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197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197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197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197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197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197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197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197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197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197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197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197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197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197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197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197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197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197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197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197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197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197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197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197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197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197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197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197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197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197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197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197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197"/>
                                                                                          <a:gd name="connsiteY64" fmla="*/ 1121860 h 3034422"/>
                                                                                          <a:gd name="connsiteX65" fmla="*/ 897564 w 1359197"/>
                                                                                          <a:gd name="connsiteY65" fmla="*/ 1149958 h 3034422"/>
                                                                                          <a:gd name="connsiteX66" fmla="*/ 789613 w 1359197"/>
                                                                                          <a:gd name="connsiteY66" fmla="*/ 1139481 h 3034422"/>
                                                                                          <a:gd name="connsiteX67" fmla="*/ 786801 w 1359197"/>
                                                                                          <a:gd name="connsiteY67" fmla="*/ 1159006 h 3034422"/>
                                                                                          <a:gd name="connsiteX68" fmla="*/ 756151 w 1359197"/>
                                                                                          <a:gd name="connsiteY68" fmla="*/ 1223142 h 3034422"/>
                                                                                          <a:gd name="connsiteX69" fmla="*/ 717339 w 1359197"/>
                                                                                          <a:gd name="connsiteY69" fmla="*/ 1323789 h 3034422"/>
                                                                                          <a:gd name="connsiteX70" fmla="*/ 751686 w 1359197"/>
                                                                                          <a:gd name="connsiteY70" fmla="*/ 1331092 h 3034422"/>
                                                                                          <a:gd name="connsiteX71" fmla="*/ 769065 w 1359197"/>
                                                                                          <a:gd name="connsiteY71" fmla="*/ 1519052 h 3034422"/>
                                                                                          <a:gd name="connsiteX72" fmla="*/ 686515 w 1359197"/>
                                                                                          <a:gd name="connsiteY72" fmla="*/ 1480952 h 3034422"/>
                                                                                          <a:gd name="connsiteX73" fmla="*/ 591265 w 1359197"/>
                                                                                          <a:gd name="connsiteY73" fmla="*/ 1531752 h 3034422"/>
                                                                                          <a:gd name="connsiteX74" fmla="*/ 483315 w 1359197"/>
                                                                                          <a:gd name="connsiteY74" fmla="*/ 1690502 h 3034422"/>
                                                                                          <a:gd name="connsiteX75" fmla="*/ 476965 w 1359197"/>
                                                                                          <a:gd name="connsiteY75" fmla="*/ 1804802 h 3034422"/>
                                                                                          <a:gd name="connsiteX76" fmla="*/ 502365 w 1359197"/>
                                                                                          <a:gd name="connsiteY76" fmla="*/ 1925452 h 3034422"/>
                                                                                          <a:gd name="connsiteX77" fmla="*/ 502365 w 1359197"/>
                                                                                          <a:gd name="connsiteY77" fmla="*/ 2065152 h 3034422"/>
                                                                                          <a:gd name="connsiteX78" fmla="*/ 502365 w 1359197"/>
                                                                                          <a:gd name="connsiteY78" fmla="*/ 2242952 h 3034422"/>
                                                                                          <a:gd name="connsiteX79" fmla="*/ 775448 w 1359197"/>
                                                                                          <a:gd name="connsiteY79" fmla="*/ 2339153 h 3034422"/>
                                                                                          <a:gd name="connsiteX80" fmla="*/ 724006 w 1359197"/>
                                                                                          <a:gd name="connsiteY80" fmla="*/ 2442149 h 3034422"/>
                                                                                          <a:gd name="connsiteX81" fmla="*/ 780897 w 1359197"/>
                                                                                          <a:gd name="connsiteY81" fmla="*/ 2528556 h 3034422"/>
                                                                                          <a:gd name="connsiteX82" fmla="*/ 817242 w 1359197"/>
                                                                                          <a:gd name="connsiteY82" fmla="*/ 2604699 h 3034422"/>
                                                                                          <a:gd name="connsiteX83" fmla="*/ 824216 w 1359197"/>
                                                                                          <a:gd name="connsiteY83" fmla="*/ 2611062 h 3034422"/>
                                                                                          <a:gd name="connsiteX84" fmla="*/ 832565 w 1359197"/>
                                                                                          <a:gd name="connsiteY84" fmla="*/ 2592202 h 3034422"/>
                                                                                          <a:gd name="connsiteX85" fmla="*/ 837729 w 1359197"/>
                                                                                          <a:gd name="connsiteY85" fmla="*/ 2580841 h 3034422"/>
                                                                                          <a:gd name="connsiteX86" fmla="*/ 889879 w 1359197"/>
                                                                                          <a:gd name="connsiteY86" fmla="*/ 2601482 h 3034422"/>
                                                                                          <a:gd name="connsiteX87" fmla="*/ 954108 w 1359197"/>
                                                                                          <a:gd name="connsiteY87" fmla="*/ 2548074 h 3034422"/>
                                                                                          <a:gd name="connsiteX88" fmla="*/ 979115 w 1359197"/>
                                                                                          <a:gd name="connsiteY88" fmla="*/ 2495910 h 3034422"/>
                                                                                          <a:gd name="connsiteX89" fmla="*/ 1024189 w 1359197"/>
                                                                                          <a:gd name="connsiteY89" fmla="*/ 2508352 h 3034422"/>
                                                                                          <a:gd name="connsiteX90" fmla="*/ 1176634 w 1359197"/>
                                                                                          <a:gd name="connsiteY90" fmla="*/ 2594383 h 3034422"/>
                                                                                          <a:gd name="connsiteX91" fmla="*/ 1303591 w 1359197"/>
                                                                                          <a:gd name="connsiteY91" fmla="*/ 2659793 h 3034422"/>
                                                                                          <a:gd name="connsiteX92" fmla="*/ 1284224 w 1359197"/>
                                                                                          <a:gd name="connsiteY92" fmla="*/ 2790827 h 3034422"/>
                                                                                          <a:gd name="connsiteX93" fmla="*/ 1355232 w 1359197"/>
                                                                                          <a:gd name="connsiteY93" fmla="*/ 3024909 h 3034422"/>
                                                                                          <a:gd name="connsiteX0" fmla="*/ 1355232 w 1359197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197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197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197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197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197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197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197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197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197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197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197"/>
                                                                                          <a:gd name="connsiteY11" fmla="*/ 2725552 h 3034422"/>
                                                                                          <a:gd name="connsiteX12" fmla="*/ 57767 w 1359197"/>
                                                                                          <a:gd name="connsiteY12" fmla="*/ 2576860 h 3034422"/>
                                                                                          <a:gd name="connsiteX13" fmla="*/ 38815 w 1359197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197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197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197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197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197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197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197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197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197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197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197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197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197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197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197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197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197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197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197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197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197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197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197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197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197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197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197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197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197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197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197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197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197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197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197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197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197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197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197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197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197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197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197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197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197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197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197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197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197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197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197"/>
                                                                                          <a:gd name="connsiteY64" fmla="*/ 1121860 h 3034422"/>
                                                                                          <a:gd name="connsiteX65" fmla="*/ 897564 w 1359197"/>
                                                                                          <a:gd name="connsiteY65" fmla="*/ 1149958 h 3034422"/>
                                                                                          <a:gd name="connsiteX66" fmla="*/ 789613 w 1359197"/>
                                                                                          <a:gd name="connsiteY66" fmla="*/ 1139481 h 3034422"/>
                                                                                          <a:gd name="connsiteX67" fmla="*/ 786801 w 1359197"/>
                                                                                          <a:gd name="connsiteY67" fmla="*/ 1159006 h 3034422"/>
                                                                                          <a:gd name="connsiteX68" fmla="*/ 756151 w 1359197"/>
                                                                                          <a:gd name="connsiteY68" fmla="*/ 1223142 h 3034422"/>
                                                                                          <a:gd name="connsiteX69" fmla="*/ 717339 w 1359197"/>
                                                                                          <a:gd name="connsiteY69" fmla="*/ 1323789 h 3034422"/>
                                                                                          <a:gd name="connsiteX70" fmla="*/ 751686 w 1359197"/>
                                                                                          <a:gd name="connsiteY70" fmla="*/ 1331092 h 3034422"/>
                                                                                          <a:gd name="connsiteX71" fmla="*/ 769065 w 1359197"/>
                                                                                          <a:gd name="connsiteY71" fmla="*/ 1519052 h 3034422"/>
                                                                                          <a:gd name="connsiteX72" fmla="*/ 686515 w 1359197"/>
                                                                                          <a:gd name="connsiteY72" fmla="*/ 1480952 h 3034422"/>
                                                                                          <a:gd name="connsiteX73" fmla="*/ 591265 w 1359197"/>
                                                                                          <a:gd name="connsiteY73" fmla="*/ 1531752 h 3034422"/>
                                                                                          <a:gd name="connsiteX74" fmla="*/ 483315 w 1359197"/>
                                                                                          <a:gd name="connsiteY74" fmla="*/ 1690502 h 3034422"/>
                                                                                          <a:gd name="connsiteX75" fmla="*/ 476965 w 1359197"/>
                                                                                          <a:gd name="connsiteY75" fmla="*/ 1804802 h 3034422"/>
                                                                                          <a:gd name="connsiteX76" fmla="*/ 502365 w 1359197"/>
                                                                                          <a:gd name="connsiteY76" fmla="*/ 1925452 h 3034422"/>
                                                                                          <a:gd name="connsiteX77" fmla="*/ 502365 w 1359197"/>
                                                                                          <a:gd name="connsiteY77" fmla="*/ 2065152 h 3034422"/>
                                                                                          <a:gd name="connsiteX78" fmla="*/ 502365 w 1359197"/>
                                                                                          <a:gd name="connsiteY78" fmla="*/ 2242952 h 3034422"/>
                                                                                          <a:gd name="connsiteX79" fmla="*/ 775448 w 1359197"/>
                                                                                          <a:gd name="connsiteY79" fmla="*/ 2339153 h 3034422"/>
                                                                                          <a:gd name="connsiteX80" fmla="*/ 724006 w 1359197"/>
                                                                                          <a:gd name="connsiteY80" fmla="*/ 2442149 h 3034422"/>
                                                                                          <a:gd name="connsiteX81" fmla="*/ 780897 w 1359197"/>
                                                                                          <a:gd name="connsiteY81" fmla="*/ 2528556 h 3034422"/>
                                                                                          <a:gd name="connsiteX82" fmla="*/ 817242 w 1359197"/>
                                                                                          <a:gd name="connsiteY82" fmla="*/ 2604699 h 3034422"/>
                                                                                          <a:gd name="connsiteX83" fmla="*/ 824216 w 1359197"/>
                                                                                          <a:gd name="connsiteY83" fmla="*/ 2611062 h 3034422"/>
                                                                                          <a:gd name="connsiteX84" fmla="*/ 832565 w 1359197"/>
                                                                                          <a:gd name="connsiteY84" fmla="*/ 2592202 h 3034422"/>
                                                                                          <a:gd name="connsiteX85" fmla="*/ 837729 w 1359197"/>
                                                                                          <a:gd name="connsiteY85" fmla="*/ 2580841 h 3034422"/>
                                                                                          <a:gd name="connsiteX86" fmla="*/ 889879 w 1359197"/>
                                                                                          <a:gd name="connsiteY86" fmla="*/ 2601482 h 3034422"/>
                                                                                          <a:gd name="connsiteX87" fmla="*/ 954108 w 1359197"/>
                                                                                          <a:gd name="connsiteY87" fmla="*/ 2548074 h 3034422"/>
                                                                                          <a:gd name="connsiteX88" fmla="*/ 979115 w 1359197"/>
                                                                                          <a:gd name="connsiteY88" fmla="*/ 2495910 h 3034422"/>
                                                                                          <a:gd name="connsiteX89" fmla="*/ 1024189 w 1359197"/>
                                                                                          <a:gd name="connsiteY89" fmla="*/ 2508352 h 3034422"/>
                                                                                          <a:gd name="connsiteX90" fmla="*/ 1176634 w 1359197"/>
                                                                                          <a:gd name="connsiteY90" fmla="*/ 2594383 h 3034422"/>
                                                                                          <a:gd name="connsiteX91" fmla="*/ 1303591 w 1359197"/>
                                                                                          <a:gd name="connsiteY91" fmla="*/ 2659793 h 3034422"/>
                                                                                          <a:gd name="connsiteX92" fmla="*/ 1284224 w 1359197"/>
                                                                                          <a:gd name="connsiteY92" fmla="*/ 2790827 h 3034422"/>
                                                                                          <a:gd name="connsiteX93" fmla="*/ 1355232 w 1359197"/>
                                                                                          <a:gd name="connsiteY93" fmla="*/ 3024909 h 3034422"/>
                                                                                          <a:gd name="connsiteX0" fmla="*/ 1355232 w 1359197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197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197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197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197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197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197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197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197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197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197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197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197"/>
                                                                                          <a:gd name="connsiteY12" fmla="*/ 2592203 h 3034422"/>
                                                                                          <a:gd name="connsiteX13" fmla="*/ 38815 w 1359197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197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197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197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197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197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197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197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197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197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197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197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197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197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197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197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197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197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197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197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197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197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197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197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197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197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197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197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197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197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197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197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197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197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197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197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197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197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197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197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197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197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197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197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197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197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197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197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197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197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197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197"/>
                                                                                          <a:gd name="connsiteY64" fmla="*/ 1121860 h 3034422"/>
                                                                                          <a:gd name="connsiteX65" fmla="*/ 897564 w 1359197"/>
                                                                                          <a:gd name="connsiteY65" fmla="*/ 1149958 h 3034422"/>
                                                                                          <a:gd name="connsiteX66" fmla="*/ 789613 w 1359197"/>
                                                                                          <a:gd name="connsiteY66" fmla="*/ 1139481 h 3034422"/>
                                                                                          <a:gd name="connsiteX67" fmla="*/ 786801 w 1359197"/>
                                                                                          <a:gd name="connsiteY67" fmla="*/ 1159006 h 3034422"/>
                                                                                          <a:gd name="connsiteX68" fmla="*/ 756151 w 1359197"/>
                                                                                          <a:gd name="connsiteY68" fmla="*/ 1223142 h 3034422"/>
                                                                                          <a:gd name="connsiteX69" fmla="*/ 717339 w 1359197"/>
                                                                                          <a:gd name="connsiteY69" fmla="*/ 1323789 h 3034422"/>
                                                                                          <a:gd name="connsiteX70" fmla="*/ 751686 w 1359197"/>
                                                                                          <a:gd name="connsiteY70" fmla="*/ 1331092 h 3034422"/>
                                                                                          <a:gd name="connsiteX71" fmla="*/ 769065 w 1359197"/>
                                                                                          <a:gd name="connsiteY71" fmla="*/ 1519052 h 3034422"/>
                                                                                          <a:gd name="connsiteX72" fmla="*/ 686515 w 1359197"/>
                                                                                          <a:gd name="connsiteY72" fmla="*/ 1480952 h 3034422"/>
                                                                                          <a:gd name="connsiteX73" fmla="*/ 591265 w 1359197"/>
                                                                                          <a:gd name="connsiteY73" fmla="*/ 1531752 h 3034422"/>
                                                                                          <a:gd name="connsiteX74" fmla="*/ 483315 w 1359197"/>
                                                                                          <a:gd name="connsiteY74" fmla="*/ 1690502 h 3034422"/>
                                                                                          <a:gd name="connsiteX75" fmla="*/ 476965 w 1359197"/>
                                                                                          <a:gd name="connsiteY75" fmla="*/ 1804802 h 3034422"/>
                                                                                          <a:gd name="connsiteX76" fmla="*/ 502365 w 1359197"/>
                                                                                          <a:gd name="connsiteY76" fmla="*/ 1925452 h 3034422"/>
                                                                                          <a:gd name="connsiteX77" fmla="*/ 502365 w 1359197"/>
                                                                                          <a:gd name="connsiteY77" fmla="*/ 2065152 h 3034422"/>
                                                                                          <a:gd name="connsiteX78" fmla="*/ 502365 w 1359197"/>
                                                                                          <a:gd name="connsiteY78" fmla="*/ 2242952 h 3034422"/>
                                                                                          <a:gd name="connsiteX79" fmla="*/ 775448 w 1359197"/>
                                                                                          <a:gd name="connsiteY79" fmla="*/ 2339153 h 3034422"/>
                                                                                          <a:gd name="connsiteX80" fmla="*/ 724006 w 1359197"/>
                                                                                          <a:gd name="connsiteY80" fmla="*/ 2442149 h 3034422"/>
                                                                                          <a:gd name="connsiteX81" fmla="*/ 780897 w 1359197"/>
                                                                                          <a:gd name="connsiteY81" fmla="*/ 2528556 h 3034422"/>
                                                                                          <a:gd name="connsiteX82" fmla="*/ 817242 w 1359197"/>
                                                                                          <a:gd name="connsiteY82" fmla="*/ 2604699 h 3034422"/>
                                                                                          <a:gd name="connsiteX83" fmla="*/ 824216 w 1359197"/>
                                                                                          <a:gd name="connsiteY83" fmla="*/ 2611062 h 3034422"/>
                                                                                          <a:gd name="connsiteX84" fmla="*/ 832565 w 1359197"/>
                                                                                          <a:gd name="connsiteY84" fmla="*/ 2592202 h 3034422"/>
                                                                                          <a:gd name="connsiteX85" fmla="*/ 837729 w 1359197"/>
                                                                                          <a:gd name="connsiteY85" fmla="*/ 2580841 h 3034422"/>
                                                                                          <a:gd name="connsiteX86" fmla="*/ 889879 w 1359197"/>
                                                                                          <a:gd name="connsiteY86" fmla="*/ 2601482 h 3034422"/>
                                                                                          <a:gd name="connsiteX87" fmla="*/ 954108 w 1359197"/>
                                                                                          <a:gd name="connsiteY87" fmla="*/ 2548074 h 3034422"/>
                                                                                          <a:gd name="connsiteX88" fmla="*/ 979115 w 1359197"/>
                                                                                          <a:gd name="connsiteY88" fmla="*/ 2495910 h 3034422"/>
                                                                                          <a:gd name="connsiteX89" fmla="*/ 1024189 w 1359197"/>
                                                                                          <a:gd name="connsiteY89" fmla="*/ 2508352 h 3034422"/>
                                                                                          <a:gd name="connsiteX90" fmla="*/ 1176634 w 1359197"/>
                                                                                          <a:gd name="connsiteY90" fmla="*/ 2594383 h 3034422"/>
                                                                                          <a:gd name="connsiteX91" fmla="*/ 1303591 w 1359197"/>
                                                                                          <a:gd name="connsiteY91" fmla="*/ 2659793 h 3034422"/>
                                                                                          <a:gd name="connsiteX92" fmla="*/ 1284224 w 1359197"/>
                                                                                          <a:gd name="connsiteY92" fmla="*/ 2790827 h 3034422"/>
                                                                                          <a:gd name="connsiteX93" fmla="*/ 1355232 w 1359197"/>
                                                                                          <a:gd name="connsiteY93" fmla="*/ 3024909 h 3034422"/>
                                                                                          <a:gd name="connsiteX0" fmla="*/ 1355232 w 1359197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197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197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197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197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197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197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197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197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197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197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197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197"/>
                                                                                          <a:gd name="connsiteY12" fmla="*/ 2592203 h 3034422"/>
                                                                                          <a:gd name="connsiteX13" fmla="*/ 38815 w 1359197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197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197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197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197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197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197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197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197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197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197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197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197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197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197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197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197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197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197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197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197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197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197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197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197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197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197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197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197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197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197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197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197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197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197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197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197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197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197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197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197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197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197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197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197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197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197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197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197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197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197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197"/>
                                                                                          <a:gd name="connsiteY64" fmla="*/ 1121860 h 3034422"/>
                                                                                          <a:gd name="connsiteX65" fmla="*/ 897564 w 1359197"/>
                                                                                          <a:gd name="connsiteY65" fmla="*/ 1149958 h 3034422"/>
                                                                                          <a:gd name="connsiteX66" fmla="*/ 789613 w 1359197"/>
                                                                                          <a:gd name="connsiteY66" fmla="*/ 1139481 h 3034422"/>
                                                                                          <a:gd name="connsiteX67" fmla="*/ 786801 w 1359197"/>
                                                                                          <a:gd name="connsiteY67" fmla="*/ 1159006 h 3034422"/>
                                                                                          <a:gd name="connsiteX68" fmla="*/ 756151 w 1359197"/>
                                                                                          <a:gd name="connsiteY68" fmla="*/ 1223142 h 3034422"/>
                                                                                          <a:gd name="connsiteX69" fmla="*/ 717339 w 1359197"/>
                                                                                          <a:gd name="connsiteY69" fmla="*/ 1323789 h 3034422"/>
                                                                                          <a:gd name="connsiteX70" fmla="*/ 751686 w 1359197"/>
                                                                                          <a:gd name="connsiteY70" fmla="*/ 1331092 h 3034422"/>
                                                                                          <a:gd name="connsiteX71" fmla="*/ 769065 w 1359197"/>
                                                                                          <a:gd name="connsiteY71" fmla="*/ 1519052 h 3034422"/>
                                                                                          <a:gd name="connsiteX72" fmla="*/ 686515 w 1359197"/>
                                                                                          <a:gd name="connsiteY72" fmla="*/ 1480952 h 3034422"/>
                                                                                          <a:gd name="connsiteX73" fmla="*/ 591265 w 1359197"/>
                                                                                          <a:gd name="connsiteY73" fmla="*/ 1531752 h 3034422"/>
                                                                                          <a:gd name="connsiteX74" fmla="*/ 483315 w 1359197"/>
                                                                                          <a:gd name="connsiteY74" fmla="*/ 1690502 h 3034422"/>
                                                                                          <a:gd name="connsiteX75" fmla="*/ 476965 w 1359197"/>
                                                                                          <a:gd name="connsiteY75" fmla="*/ 1804802 h 3034422"/>
                                                                                          <a:gd name="connsiteX76" fmla="*/ 502365 w 1359197"/>
                                                                                          <a:gd name="connsiteY76" fmla="*/ 1925452 h 3034422"/>
                                                                                          <a:gd name="connsiteX77" fmla="*/ 502365 w 1359197"/>
                                                                                          <a:gd name="connsiteY77" fmla="*/ 2065152 h 3034422"/>
                                                                                          <a:gd name="connsiteX78" fmla="*/ 502365 w 1359197"/>
                                                                                          <a:gd name="connsiteY78" fmla="*/ 2242952 h 3034422"/>
                                                                                          <a:gd name="connsiteX79" fmla="*/ 775448 w 1359197"/>
                                                                                          <a:gd name="connsiteY79" fmla="*/ 2339153 h 3034422"/>
                                                                                          <a:gd name="connsiteX80" fmla="*/ 724006 w 1359197"/>
                                                                                          <a:gd name="connsiteY80" fmla="*/ 2442149 h 3034422"/>
                                                                                          <a:gd name="connsiteX81" fmla="*/ 780897 w 1359197"/>
                                                                                          <a:gd name="connsiteY81" fmla="*/ 2528556 h 3034422"/>
                                                                                          <a:gd name="connsiteX82" fmla="*/ 817242 w 1359197"/>
                                                                                          <a:gd name="connsiteY82" fmla="*/ 2604699 h 3034422"/>
                                                                                          <a:gd name="connsiteX83" fmla="*/ 832565 w 1359197"/>
                                                                                          <a:gd name="connsiteY83" fmla="*/ 2592202 h 3034422"/>
                                                                                          <a:gd name="connsiteX84" fmla="*/ 837729 w 1359197"/>
                                                                                          <a:gd name="connsiteY84" fmla="*/ 2580841 h 3034422"/>
                                                                                          <a:gd name="connsiteX85" fmla="*/ 889879 w 1359197"/>
                                                                                          <a:gd name="connsiteY85" fmla="*/ 2601482 h 3034422"/>
                                                                                          <a:gd name="connsiteX86" fmla="*/ 954108 w 1359197"/>
                                                                                          <a:gd name="connsiteY86" fmla="*/ 2548074 h 3034422"/>
                                                                                          <a:gd name="connsiteX87" fmla="*/ 979115 w 1359197"/>
                                                                                          <a:gd name="connsiteY87" fmla="*/ 2495910 h 3034422"/>
                                                                                          <a:gd name="connsiteX88" fmla="*/ 1024189 w 1359197"/>
                                                                                          <a:gd name="connsiteY88" fmla="*/ 2508352 h 3034422"/>
                                                                                          <a:gd name="connsiteX89" fmla="*/ 1176634 w 1359197"/>
                                                                                          <a:gd name="connsiteY89" fmla="*/ 2594383 h 3034422"/>
                                                                                          <a:gd name="connsiteX90" fmla="*/ 1303591 w 1359197"/>
                                                                                          <a:gd name="connsiteY90" fmla="*/ 2659793 h 3034422"/>
                                                                                          <a:gd name="connsiteX91" fmla="*/ 1284224 w 1359197"/>
                                                                                          <a:gd name="connsiteY91" fmla="*/ 2790827 h 3034422"/>
                                                                                          <a:gd name="connsiteX92" fmla="*/ 1355232 w 1359197"/>
                                                                                          <a:gd name="connsiteY92" fmla="*/ 3024909 h 3034422"/>
                                                                                          <a:gd name="connsiteX0" fmla="*/ 1355232 w 1359197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197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197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197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197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197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197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197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197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197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197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197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197"/>
                                                                                          <a:gd name="connsiteY12" fmla="*/ 2592203 h 3034422"/>
                                                                                          <a:gd name="connsiteX13" fmla="*/ 38815 w 1359197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197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197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197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197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197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197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197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197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197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197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197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197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197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197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197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197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197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197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197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197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197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197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197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197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197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197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197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197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197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197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197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197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197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197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197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197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197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197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197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197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197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197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197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197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197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197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197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197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197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197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197"/>
                                                                                          <a:gd name="connsiteY64" fmla="*/ 1121860 h 3034422"/>
                                                                                          <a:gd name="connsiteX65" fmla="*/ 897564 w 1359197"/>
                                                                                          <a:gd name="connsiteY65" fmla="*/ 1149958 h 3034422"/>
                                                                                          <a:gd name="connsiteX66" fmla="*/ 789613 w 1359197"/>
                                                                                          <a:gd name="connsiteY66" fmla="*/ 1139481 h 3034422"/>
                                                                                          <a:gd name="connsiteX67" fmla="*/ 786801 w 1359197"/>
                                                                                          <a:gd name="connsiteY67" fmla="*/ 1159006 h 3034422"/>
                                                                                          <a:gd name="connsiteX68" fmla="*/ 756151 w 1359197"/>
                                                                                          <a:gd name="connsiteY68" fmla="*/ 1223142 h 3034422"/>
                                                                                          <a:gd name="connsiteX69" fmla="*/ 717339 w 1359197"/>
                                                                                          <a:gd name="connsiteY69" fmla="*/ 1323789 h 3034422"/>
                                                                                          <a:gd name="connsiteX70" fmla="*/ 751686 w 1359197"/>
                                                                                          <a:gd name="connsiteY70" fmla="*/ 1331092 h 3034422"/>
                                                                                          <a:gd name="connsiteX71" fmla="*/ 769065 w 1359197"/>
                                                                                          <a:gd name="connsiteY71" fmla="*/ 1519052 h 3034422"/>
                                                                                          <a:gd name="connsiteX72" fmla="*/ 686515 w 1359197"/>
                                                                                          <a:gd name="connsiteY72" fmla="*/ 1480952 h 3034422"/>
                                                                                          <a:gd name="connsiteX73" fmla="*/ 591265 w 1359197"/>
                                                                                          <a:gd name="connsiteY73" fmla="*/ 1531752 h 3034422"/>
                                                                                          <a:gd name="connsiteX74" fmla="*/ 483315 w 1359197"/>
                                                                                          <a:gd name="connsiteY74" fmla="*/ 1690502 h 3034422"/>
                                                                                          <a:gd name="connsiteX75" fmla="*/ 476965 w 1359197"/>
                                                                                          <a:gd name="connsiteY75" fmla="*/ 1804802 h 3034422"/>
                                                                                          <a:gd name="connsiteX76" fmla="*/ 502365 w 1359197"/>
                                                                                          <a:gd name="connsiteY76" fmla="*/ 1925452 h 3034422"/>
                                                                                          <a:gd name="connsiteX77" fmla="*/ 502365 w 1359197"/>
                                                                                          <a:gd name="connsiteY77" fmla="*/ 2065152 h 3034422"/>
                                                                                          <a:gd name="connsiteX78" fmla="*/ 502365 w 1359197"/>
                                                                                          <a:gd name="connsiteY78" fmla="*/ 2242952 h 3034422"/>
                                                                                          <a:gd name="connsiteX79" fmla="*/ 775448 w 1359197"/>
                                                                                          <a:gd name="connsiteY79" fmla="*/ 2339153 h 3034422"/>
                                                                                          <a:gd name="connsiteX80" fmla="*/ 724006 w 1359197"/>
                                                                                          <a:gd name="connsiteY80" fmla="*/ 2442149 h 3034422"/>
                                                                                          <a:gd name="connsiteX81" fmla="*/ 780897 w 1359197"/>
                                                                                          <a:gd name="connsiteY81" fmla="*/ 2528556 h 3034422"/>
                                                                                          <a:gd name="connsiteX82" fmla="*/ 817242 w 1359197"/>
                                                                                          <a:gd name="connsiteY82" fmla="*/ 2604699 h 3034422"/>
                                                                                          <a:gd name="connsiteX83" fmla="*/ 837729 w 1359197"/>
                                                                                          <a:gd name="connsiteY83" fmla="*/ 2580841 h 3034422"/>
                                                                                          <a:gd name="connsiteX84" fmla="*/ 889879 w 1359197"/>
                                                                                          <a:gd name="connsiteY84" fmla="*/ 2601482 h 3034422"/>
                                                                                          <a:gd name="connsiteX85" fmla="*/ 954108 w 1359197"/>
                                                                                          <a:gd name="connsiteY85" fmla="*/ 2548074 h 3034422"/>
                                                                                          <a:gd name="connsiteX86" fmla="*/ 979115 w 1359197"/>
                                                                                          <a:gd name="connsiteY86" fmla="*/ 2495910 h 3034422"/>
                                                                                          <a:gd name="connsiteX87" fmla="*/ 1024189 w 1359197"/>
                                                                                          <a:gd name="connsiteY87" fmla="*/ 2508352 h 3034422"/>
                                                                                          <a:gd name="connsiteX88" fmla="*/ 1176634 w 1359197"/>
                                                                                          <a:gd name="connsiteY88" fmla="*/ 2594383 h 3034422"/>
                                                                                          <a:gd name="connsiteX89" fmla="*/ 1303591 w 1359197"/>
                                                                                          <a:gd name="connsiteY89" fmla="*/ 2659793 h 3034422"/>
                                                                                          <a:gd name="connsiteX90" fmla="*/ 1284224 w 1359197"/>
                                                                                          <a:gd name="connsiteY90" fmla="*/ 2790827 h 3034422"/>
                                                                                          <a:gd name="connsiteX91" fmla="*/ 1355232 w 1359197"/>
                                                                                          <a:gd name="connsiteY91" fmla="*/ 3024909 h 3034422"/>
                                                                                          <a:gd name="connsiteX0" fmla="*/ 1355232 w 1359197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197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197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197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197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197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197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197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197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197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197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197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197"/>
                                                                                          <a:gd name="connsiteY12" fmla="*/ 2592203 h 3034422"/>
                                                                                          <a:gd name="connsiteX13" fmla="*/ 38815 w 1359197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197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197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197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197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197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197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197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197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197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197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197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197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197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197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197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197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197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197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197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197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197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197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197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197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197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197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197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197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197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197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197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197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197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197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197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197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197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197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197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197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197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197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197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197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197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197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197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197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197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197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197"/>
                                                                                          <a:gd name="connsiteY64" fmla="*/ 1121860 h 3034422"/>
                                                                                          <a:gd name="connsiteX65" fmla="*/ 897564 w 1359197"/>
                                                                                          <a:gd name="connsiteY65" fmla="*/ 1149958 h 3034422"/>
                                                                                          <a:gd name="connsiteX66" fmla="*/ 789613 w 1359197"/>
                                                                                          <a:gd name="connsiteY66" fmla="*/ 1139481 h 3034422"/>
                                                                                          <a:gd name="connsiteX67" fmla="*/ 786801 w 1359197"/>
                                                                                          <a:gd name="connsiteY67" fmla="*/ 1159006 h 3034422"/>
                                                                                          <a:gd name="connsiteX68" fmla="*/ 756151 w 1359197"/>
                                                                                          <a:gd name="connsiteY68" fmla="*/ 1223142 h 3034422"/>
                                                                                          <a:gd name="connsiteX69" fmla="*/ 717339 w 1359197"/>
                                                                                          <a:gd name="connsiteY69" fmla="*/ 1323789 h 3034422"/>
                                                                                          <a:gd name="connsiteX70" fmla="*/ 751686 w 1359197"/>
                                                                                          <a:gd name="connsiteY70" fmla="*/ 1331092 h 3034422"/>
                                                                                          <a:gd name="connsiteX71" fmla="*/ 769065 w 1359197"/>
                                                                                          <a:gd name="connsiteY71" fmla="*/ 1519052 h 3034422"/>
                                                                                          <a:gd name="connsiteX72" fmla="*/ 686515 w 1359197"/>
                                                                                          <a:gd name="connsiteY72" fmla="*/ 1480952 h 3034422"/>
                                                                                          <a:gd name="connsiteX73" fmla="*/ 591265 w 1359197"/>
                                                                                          <a:gd name="connsiteY73" fmla="*/ 1531752 h 3034422"/>
                                                                                          <a:gd name="connsiteX74" fmla="*/ 483315 w 1359197"/>
                                                                                          <a:gd name="connsiteY74" fmla="*/ 1690502 h 3034422"/>
                                                                                          <a:gd name="connsiteX75" fmla="*/ 476965 w 1359197"/>
                                                                                          <a:gd name="connsiteY75" fmla="*/ 1804802 h 3034422"/>
                                                                                          <a:gd name="connsiteX76" fmla="*/ 502365 w 1359197"/>
                                                                                          <a:gd name="connsiteY76" fmla="*/ 1925452 h 3034422"/>
                                                                                          <a:gd name="connsiteX77" fmla="*/ 502365 w 1359197"/>
                                                                                          <a:gd name="connsiteY77" fmla="*/ 2065152 h 3034422"/>
                                                                                          <a:gd name="connsiteX78" fmla="*/ 502365 w 1359197"/>
                                                                                          <a:gd name="connsiteY78" fmla="*/ 2242952 h 3034422"/>
                                                                                          <a:gd name="connsiteX79" fmla="*/ 775448 w 1359197"/>
                                                                                          <a:gd name="connsiteY79" fmla="*/ 2339153 h 3034422"/>
                                                                                          <a:gd name="connsiteX80" fmla="*/ 724006 w 1359197"/>
                                                                                          <a:gd name="connsiteY80" fmla="*/ 2442149 h 3034422"/>
                                                                                          <a:gd name="connsiteX81" fmla="*/ 780897 w 1359197"/>
                                                                                          <a:gd name="connsiteY81" fmla="*/ 2528556 h 3034422"/>
                                                                                          <a:gd name="connsiteX82" fmla="*/ 817242 w 1359197"/>
                                                                                          <a:gd name="connsiteY82" fmla="*/ 2604699 h 3034422"/>
                                                                                          <a:gd name="connsiteX83" fmla="*/ 889879 w 1359197"/>
                                                                                          <a:gd name="connsiteY83" fmla="*/ 2601482 h 3034422"/>
                                                                                          <a:gd name="connsiteX84" fmla="*/ 954108 w 1359197"/>
                                                                                          <a:gd name="connsiteY84" fmla="*/ 2548074 h 3034422"/>
                                                                                          <a:gd name="connsiteX85" fmla="*/ 979115 w 1359197"/>
                                                                                          <a:gd name="connsiteY85" fmla="*/ 2495910 h 3034422"/>
                                                                                          <a:gd name="connsiteX86" fmla="*/ 1024189 w 1359197"/>
                                                                                          <a:gd name="connsiteY86" fmla="*/ 2508352 h 3034422"/>
                                                                                          <a:gd name="connsiteX87" fmla="*/ 1176634 w 1359197"/>
                                                                                          <a:gd name="connsiteY87" fmla="*/ 2594383 h 3034422"/>
                                                                                          <a:gd name="connsiteX88" fmla="*/ 1303591 w 1359197"/>
                                                                                          <a:gd name="connsiteY88" fmla="*/ 2659793 h 3034422"/>
                                                                                          <a:gd name="connsiteX89" fmla="*/ 1284224 w 1359197"/>
                                                                                          <a:gd name="connsiteY89" fmla="*/ 2790827 h 3034422"/>
                                                                                          <a:gd name="connsiteX90" fmla="*/ 1355232 w 1359197"/>
                                                                                          <a:gd name="connsiteY90" fmla="*/ 3024909 h 3034422"/>
                                                                                          <a:gd name="connsiteX0" fmla="*/ 1355232 w 1359197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197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197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197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197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197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197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197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197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197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197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197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197"/>
                                                                                          <a:gd name="connsiteY12" fmla="*/ 2592203 h 3034422"/>
                                                                                          <a:gd name="connsiteX13" fmla="*/ 38815 w 1359197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197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197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197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197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197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197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197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197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197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197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197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197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197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197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197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197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197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197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197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197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197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197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197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197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197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197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197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197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197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197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197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197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197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197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197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197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197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197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197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197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197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197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197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197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197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197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197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197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197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197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197"/>
                                                                                          <a:gd name="connsiteY64" fmla="*/ 1121860 h 3034422"/>
                                                                                          <a:gd name="connsiteX65" fmla="*/ 897564 w 1359197"/>
                                                                                          <a:gd name="connsiteY65" fmla="*/ 1149958 h 3034422"/>
                                                                                          <a:gd name="connsiteX66" fmla="*/ 789613 w 1359197"/>
                                                                                          <a:gd name="connsiteY66" fmla="*/ 1139481 h 3034422"/>
                                                                                          <a:gd name="connsiteX67" fmla="*/ 786801 w 1359197"/>
                                                                                          <a:gd name="connsiteY67" fmla="*/ 1159006 h 3034422"/>
                                                                                          <a:gd name="connsiteX68" fmla="*/ 756151 w 1359197"/>
                                                                                          <a:gd name="connsiteY68" fmla="*/ 1223142 h 3034422"/>
                                                                                          <a:gd name="connsiteX69" fmla="*/ 717339 w 1359197"/>
                                                                                          <a:gd name="connsiteY69" fmla="*/ 1323789 h 3034422"/>
                                                                                          <a:gd name="connsiteX70" fmla="*/ 751686 w 1359197"/>
                                                                                          <a:gd name="connsiteY70" fmla="*/ 1331092 h 3034422"/>
                                                                                          <a:gd name="connsiteX71" fmla="*/ 769065 w 1359197"/>
                                                                                          <a:gd name="connsiteY71" fmla="*/ 1519052 h 3034422"/>
                                                                                          <a:gd name="connsiteX72" fmla="*/ 686515 w 1359197"/>
                                                                                          <a:gd name="connsiteY72" fmla="*/ 1480952 h 3034422"/>
                                                                                          <a:gd name="connsiteX73" fmla="*/ 591265 w 1359197"/>
                                                                                          <a:gd name="connsiteY73" fmla="*/ 1531752 h 3034422"/>
                                                                                          <a:gd name="connsiteX74" fmla="*/ 483315 w 1359197"/>
                                                                                          <a:gd name="connsiteY74" fmla="*/ 1690502 h 3034422"/>
                                                                                          <a:gd name="connsiteX75" fmla="*/ 476965 w 1359197"/>
                                                                                          <a:gd name="connsiteY75" fmla="*/ 1804802 h 3034422"/>
                                                                                          <a:gd name="connsiteX76" fmla="*/ 502365 w 1359197"/>
                                                                                          <a:gd name="connsiteY76" fmla="*/ 1925452 h 3034422"/>
                                                                                          <a:gd name="connsiteX77" fmla="*/ 502365 w 1359197"/>
                                                                                          <a:gd name="connsiteY77" fmla="*/ 2065152 h 3034422"/>
                                                                                          <a:gd name="connsiteX78" fmla="*/ 502365 w 1359197"/>
                                                                                          <a:gd name="connsiteY78" fmla="*/ 2242952 h 3034422"/>
                                                                                          <a:gd name="connsiteX79" fmla="*/ 775448 w 1359197"/>
                                                                                          <a:gd name="connsiteY79" fmla="*/ 2339153 h 3034422"/>
                                                                                          <a:gd name="connsiteX80" fmla="*/ 724006 w 1359197"/>
                                                                                          <a:gd name="connsiteY80" fmla="*/ 2442149 h 3034422"/>
                                                                                          <a:gd name="connsiteX81" fmla="*/ 780897 w 1359197"/>
                                                                                          <a:gd name="connsiteY81" fmla="*/ 2528556 h 3034422"/>
                                                                                          <a:gd name="connsiteX82" fmla="*/ 889879 w 1359197"/>
                                                                                          <a:gd name="connsiteY82" fmla="*/ 2601482 h 3034422"/>
                                                                                          <a:gd name="connsiteX83" fmla="*/ 954108 w 1359197"/>
                                                                                          <a:gd name="connsiteY83" fmla="*/ 2548074 h 3034422"/>
                                                                                          <a:gd name="connsiteX84" fmla="*/ 979115 w 1359197"/>
                                                                                          <a:gd name="connsiteY84" fmla="*/ 2495910 h 3034422"/>
                                                                                          <a:gd name="connsiteX85" fmla="*/ 1024189 w 1359197"/>
                                                                                          <a:gd name="connsiteY85" fmla="*/ 2508352 h 3034422"/>
                                                                                          <a:gd name="connsiteX86" fmla="*/ 1176634 w 1359197"/>
                                                                                          <a:gd name="connsiteY86" fmla="*/ 2594383 h 3034422"/>
                                                                                          <a:gd name="connsiteX87" fmla="*/ 1303591 w 1359197"/>
                                                                                          <a:gd name="connsiteY87" fmla="*/ 2659793 h 3034422"/>
                                                                                          <a:gd name="connsiteX88" fmla="*/ 1284224 w 1359197"/>
                                                                                          <a:gd name="connsiteY88" fmla="*/ 2790827 h 3034422"/>
                                                                                          <a:gd name="connsiteX89" fmla="*/ 1355232 w 1359197"/>
                                                                                          <a:gd name="connsiteY89" fmla="*/ 3024909 h 3034422"/>
                                                                                          <a:gd name="connsiteX0" fmla="*/ 1355232 w 1359197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197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197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197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197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197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197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197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197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197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197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197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197"/>
                                                                                          <a:gd name="connsiteY12" fmla="*/ 2592203 h 3034422"/>
                                                                                          <a:gd name="connsiteX13" fmla="*/ 38815 w 1359197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197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197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197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197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197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197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197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197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197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197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197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197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197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197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197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197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197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197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197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197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197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197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197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197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197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197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197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197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197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197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197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197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197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197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197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197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197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197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197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197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197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197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197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197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197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197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197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197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197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197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197"/>
                                                                                          <a:gd name="connsiteY64" fmla="*/ 1121860 h 3034422"/>
                                                                                          <a:gd name="connsiteX65" fmla="*/ 897564 w 1359197"/>
                                                                                          <a:gd name="connsiteY65" fmla="*/ 1149958 h 3034422"/>
                                                                                          <a:gd name="connsiteX66" fmla="*/ 789613 w 1359197"/>
                                                                                          <a:gd name="connsiteY66" fmla="*/ 1139481 h 3034422"/>
                                                                                          <a:gd name="connsiteX67" fmla="*/ 786801 w 1359197"/>
                                                                                          <a:gd name="connsiteY67" fmla="*/ 1159006 h 3034422"/>
                                                                                          <a:gd name="connsiteX68" fmla="*/ 756151 w 1359197"/>
                                                                                          <a:gd name="connsiteY68" fmla="*/ 1223142 h 3034422"/>
                                                                                          <a:gd name="connsiteX69" fmla="*/ 717339 w 1359197"/>
                                                                                          <a:gd name="connsiteY69" fmla="*/ 1323789 h 3034422"/>
                                                                                          <a:gd name="connsiteX70" fmla="*/ 751686 w 1359197"/>
                                                                                          <a:gd name="connsiteY70" fmla="*/ 1331092 h 3034422"/>
                                                                                          <a:gd name="connsiteX71" fmla="*/ 769065 w 1359197"/>
                                                                                          <a:gd name="connsiteY71" fmla="*/ 1519052 h 3034422"/>
                                                                                          <a:gd name="connsiteX72" fmla="*/ 686515 w 1359197"/>
                                                                                          <a:gd name="connsiteY72" fmla="*/ 1480952 h 3034422"/>
                                                                                          <a:gd name="connsiteX73" fmla="*/ 591265 w 1359197"/>
                                                                                          <a:gd name="connsiteY73" fmla="*/ 1531752 h 3034422"/>
                                                                                          <a:gd name="connsiteX74" fmla="*/ 483315 w 1359197"/>
                                                                                          <a:gd name="connsiteY74" fmla="*/ 1690502 h 3034422"/>
                                                                                          <a:gd name="connsiteX75" fmla="*/ 476965 w 1359197"/>
                                                                                          <a:gd name="connsiteY75" fmla="*/ 1804802 h 3034422"/>
                                                                                          <a:gd name="connsiteX76" fmla="*/ 502365 w 1359197"/>
                                                                                          <a:gd name="connsiteY76" fmla="*/ 1925452 h 3034422"/>
                                                                                          <a:gd name="connsiteX77" fmla="*/ 502365 w 1359197"/>
                                                                                          <a:gd name="connsiteY77" fmla="*/ 2065152 h 3034422"/>
                                                                                          <a:gd name="connsiteX78" fmla="*/ 502365 w 1359197"/>
                                                                                          <a:gd name="connsiteY78" fmla="*/ 2242952 h 3034422"/>
                                                                                          <a:gd name="connsiteX79" fmla="*/ 775448 w 1359197"/>
                                                                                          <a:gd name="connsiteY79" fmla="*/ 2339153 h 3034422"/>
                                                                                          <a:gd name="connsiteX80" fmla="*/ 724006 w 1359197"/>
                                                                                          <a:gd name="connsiteY80" fmla="*/ 2442149 h 3034422"/>
                                                                                          <a:gd name="connsiteX81" fmla="*/ 780897 w 1359197"/>
                                                                                          <a:gd name="connsiteY81" fmla="*/ 2528556 h 3034422"/>
                                                                                          <a:gd name="connsiteX82" fmla="*/ 954108 w 1359197"/>
                                                                                          <a:gd name="connsiteY82" fmla="*/ 2548074 h 3034422"/>
                                                                                          <a:gd name="connsiteX83" fmla="*/ 979115 w 1359197"/>
                                                                                          <a:gd name="connsiteY83" fmla="*/ 2495910 h 3034422"/>
                                                                                          <a:gd name="connsiteX84" fmla="*/ 1024189 w 1359197"/>
                                                                                          <a:gd name="connsiteY84" fmla="*/ 2508352 h 3034422"/>
                                                                                          <a:gd name="connsiteX85" fmla="*/ 1176634 w 1359197"/>
                                                                                          <a:gd name="connsiteY85" fmla="*/ 2594383 h 3034422"/>
                                                                                          <a:gd name="connsiteX86" fmla="*/ 1303591 w 1359197"/>
                                                                                          <a:gd name="connsiteY86" fmla="*/ 2659793 h 3034422"/>
                                                                                          <a:gd name="connsiteX87" fmla="*/ 1284224 w 1359197"/>
                                                                                          <a:gd name="connsiteY87" fmla="*/ 2790827 h 3034422"/>
                                                                                          <a:gd name="connsiteX88" fmla="*/ 1355232 w 1359197"/>
                                                                                          <a:gd name="connsiteY88" fmla="*/ 3024909 h 3034422"/>
                                                                                          <a:gd name="connsiteX0" fmla="*/ 1355232 w 1359197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197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197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197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197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197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197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197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197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197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197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197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197"/>
                                                                                          <a:gd name="connsiteY12" fmla="*/ 2592203 h 3034422"/>
                                                                                          <a:gd name="connsiteX13" fmla="*/ 38815 w 1359197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197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197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197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197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197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197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197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197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197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197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197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197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197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197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197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197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197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197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197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197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197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197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197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197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197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197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197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197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197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197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197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197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197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197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197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197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197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197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197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197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197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197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197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197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197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197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197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197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197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197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197"/>
                                                                                          <a:gd name="connsiteY64" fmla="*/ 1121860 h 3034422"/>
                                                                                          <a:gd name="connsiteX65" fmla="*/ 897564 w 1359197"/>
                                                                                          <a:gd name="connsiteY65" fmla="*/ 1149958 h 3034422"/>
                                                                                          <a:gd name="connsiteX66" fmla="*/ 789613 w 1359197"/>
                                                                                          <a:gd name="connsiteY66" fmla="*/ 1139481 h 3034422"/>
                                                                                          <a:gd name="connsiteX67" fmla="*/ 786801 w 1359197"/>
                                                                                          <a:gd name="connsiteY67" fmla="*/ 1159006 h 3034422"/>
                                                                                          <a:gd name="connsiteX68" fmla="*/ 756151 w 1359197"/>
                                                                                          <a:gd name="connsiteY68" fmla="*/ 1223142 h 3034422"/>
                                                                                          <a:gd name="connsiteX69" fmla="*/ 717339 w 1359197"/>
                                                                                          <a:gd name="connsiteY69" fmla="*/ 1323789 h 3034422"/>
                                                                                          <a:gd name="connsiteX70" fmla="*/ 751686 w 1359197"/>
                                                                                          <a:gd name="connsiteY70" fmla="*/ 1331092 h 3034422"/>
                                                                                          <a:gd name="connsiteX71" fmla="*/ 769065 w 1359197"/>
                                                                                          <a:gd name="connsiteY71" fmla="*/ 1519052 h 3034422"/>
                                                                                          <a:gd name="connsiteX72" fmla="*/ 686515 w 1359197"/>
                                                                                          <a:gd name="connsiteY72" fmla="*/ 1480952 h 3034422"/>
                                                                                          <a:gd name="connsiteX73" fmla="*/ 591265 w 1359197"/>
                                                                                          <a:gd name="connsiteY73" fmla="*/ 1531752 h 3034422"/>
                                                                                          <a:gd name="connsiteX74" fmla="*/ 483315 w 1359197"/>
                                                                                          <a:gd name="connsiteY74" fmla="*/ 1690502 h 3034422"/>
                                                                                          <a:gd name="connsiteX75" fmla="*/ 476965 w 1359197"/>
                                                                                          <a:gd name="connsiteY75" fmla="*/ 1804802 h 3034422"/>
                                                                                          <a:gd name="connsiteX76" fmla="*/ 502365 w 1359197"/>
                                                                                          <a:gd name="connsiteY76" fmla="*/ 1925452 h 3034422"/>
                                                                                          <a:gd name="connsiteX77" fmla="*/ 502365 w 1359197"/>
                                                                                          <a:gd name="connsiteY77" fmla="*/ 2065152 h 3034422"/>
                                                                                          <a:gd name="connsiteX78" fmla="*/ 502365 w 1359197"/>
                                                                                          <a:gd name="connsiteY78" fmla="*/ 2242952 h 3034422"/>
                                                                                          <a:gd name="connsiteX79" fmla="*/ 775448 w 1359197"/>
                                                                                          <a:gd name="connsiteY79" fmla="*/ 2339153 h 3034422"/>
                                                                                          <a:gd name="connsiteX80" fmla="*/ 724006 w 1359197"/>
                                                                                          <a:gd name="connsiteY80" fmla="*/ 2442149 h 3034422"/>
                                                                                          <a:gd name="connsiteX81" fmla="*/ 780897 w 1359197"/>
                                                                                          <a:gd name="connsiteY81" fmla="*/ 2528556 h 3034422"/>
                                                                                          <a:gd name="connsiteX82" fmla="*/ 838450 w 1359197"/>
                                                                                          <a:gd name="connsiteY82" fmla="*/ 2462157 h 3034422"/>
                                                                                          <a:gd name="connsiteX83" fmla="*/ 954108 w 1359197"/>
                                                                                          <a:gd name="connsiteY83" fmla="*/ 2548074 h 3034422"/>
                                                                                          <a:gd name="connsiteX84" fmla="*/ 979115 w 1359197"/>
                                                                                          <a:gd name="connsiteY84" fmla="*/ 2495910 h 3034422"/>
                                                                                          <a:gd name="connsiteX85" fmla="*/ 1024189 w 1359197"/>
                                                                                          <a:gd name="connsiteY85" fmla="*/ 2508352 h 3034422"/>
                                                                                          <a:gd name="connsiteX86" fmla="*/ 1176634 w 1359197"/>
                                                                                          <a:gd name="connsiteY86" fmla="*/ 2594383 h 3034422"/>
                                                                                          <a:gd name="connsiteX87" fmla="*/ 1303591 w 1359197"/>
                                                                                          <a:gd name="connsiteY87" fmla="*/ 2659793 h 3034422"/>
                                                                                          <a:gd name="connsiteX88" fmla="*/ 1284224 w 1359197"/>
                                                                                          <a:gd name="connsiteY88" fmla="*/ 2790827 h 3034422"/>
                                                                                          <a:gd name="connsiteX89" fmla="*/ 1355232 w 1359197"/>
                                                                                          <a:gd name="connsiteY89" fmla="*/ 3024909 h 3034422"/>
                                                                                          <a:gd name="connsiteX0" fmla="*/ 1355232 w 1359197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197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197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197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197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197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197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197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197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197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197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197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197"/>
                                                                                          <a:gd name="connsiteY12" fmla="*/ 2592203 h 3034422"/>
                                                                                          <a:gd name="connsiteX13" fmla="*/ 38815 w 1359197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197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197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197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197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197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197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197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197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197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197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197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197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197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197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197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197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197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197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197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197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197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197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197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197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197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197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197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197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197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197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197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197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197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197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197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197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197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197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197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197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197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197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197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197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197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197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197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197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197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197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197"/>
                                                                                          <a:gd name="connsiteY64" fmla="*/ 1121860 h 3034422"/>
                                                                                          <a:gd name="connsiteX65" fmla="*/ 897564 w 1359197"/>
                                                                                          <a:gd name="connsiteY65" fmla="*/ 1149958 h 3034422"/>
                                                                                          <a:gd name="connsiteX66" fmla="*/ 789613 w 1359197"/>
                                                                                          <a:gd name="connsiteY66" fmla="*/ 1139481 h 3034422"/>
                                                                                          <a:gd name="connsiteX67" fmla="*/ 786801 w 1359197"/>
                                                                                          <a:gd name="connsiteY67" fmla="*/ 1159006 h 3034422"/>
                                                                                          <a:gd name="connsiteX68" fmla="*/ 756151 w 1359197"/>
                                                                                          <a:gd name="connsiteY68" fmla="*/ 1223142 h 3034422"/>
                                                                                          <a:gd name="connsiteX69" fmla="*/ 717339 w 1359197"/>
                                                                                          <a:gd name="connsiteY69" fmla="*/ 1323789 h 3034422"/>
                                                                                          <a:gd name="connsiteX70" fmla="*/ 751686 w 1359197"/>
                                                                                          <a:gd name="connsiteY70" fmla="*/ 1331092 h 3034422"/>
                                                                                          <a:gd name="connsiteX71" fmla="*/ 769065 w 1359197"/>
                                                                                          <a:gd name="connsiteY71" fmla="*/ 1519052 h 3034422"/>
                                                                                          <a:gd name="connsiteX72" fmla="*/ 686515 w 1359197"/>
                                                                                          <a:gd name="connsiteY72" fmla="*/ 1480952 h 3034422"/>
                                                                                          <a:gd name="connsiteX73" fmla="*/ 591265 w 1359197"/>
                                                                                          <a:gd name="connsiteY73" fmla="*/ 1531752 h 3034422"/>
                                                                                          <a:gd name="connsiteX74" fmla="*/ 483315 w 1359197"/>
                                                                                          <a:gd name="connsiteY74" fmla="*/ 1690502 h 3034422"/>
                                                                                          <a:gd name="connsiteX75" fmla="*/ 476965 w 1359197"/>
                                                                                          <a:gd name="connsiteY75" fmla="*/ 1804802 h 3034422"/>
                                                                                          <a:gd name="connsiteX76" fmla="*/ 502365 w 1359197"/>
                                                                                          <a:gd name="connsiteY76" fmla="*/ 1925452 h 3034422"/>
                                                                                          <a:gd name="connsiteX77" fmla="*/ 502365 w 1359197"/>
                                                                                          <a:gd name="connsiteY77" fmla="*/ 2065152 h 3034422"/>
                                                                                          <a:gd name="connsiteX78" fmla="*/ 502365 w 1359197"/>
                                                                                          <a:gd name="connsiteY78" fmla="*/ 2242952 h 3034422"/>
                                                                                          <a:gd name="connsiteX79" fmla="*/ 775448 w 1359197"/>
                                                                                          <a:gd name="connsiteY79" fmla="*/ 2339153 h 3034422"/>
                                                                                          <a:gd name="connsiteX80" fmla="*/ 724006 w 1359197"/>
                                                                                          <a:gd name="connsiteY80" fmla="*/ 2442149 h 3034422"/>
                                                                                          <a:gd name="connsiteX81" fmla="*/ 790275 w 1359197"/>
                                                                                          <a:gd name="connsiteY81" fmla="*/ 2525487 h 3034422"/>
                                                                                          <a:gd name="connsiteX82" fmla="*/ 838450 w 1359197"/>
                                                                                          <a:gd name="connsiteY82" fmla="*/ 2462157 h 3034422"/>
                                                                                          <a:gd name="connsiteX83" fmla="*/ 954108 w 1359197"/>
                                                                                          <a:gd name="connsiteY83" fmla="*/ 2548074 h 3034422"/>
                                                                                          <a:gd name="connsiteX84" fmla="*/ 979115 w 1359197"/>
                                                                                          <a:gd name="connsiteY84" fmla="*/ 2495910 h 3034422"/>
                                                                                          <a:gd name="connsiteX85" fmla="*/ 1024189 w 1359197"/>
                                                                                          <a:gd name="connsiteY85" fmla="*/ 2508352 h 3034422"/>
                                                                                          <a:gd name="connsiteX86" fmla="*/ 1176634 w 1359197"/>
                                                                                          <a:gd name="connsiteY86" fmla="*/ 2594383 h 3034422"/>
                                                                                          <a:gd name="connsiteX87" fmla="*/ 1303591 w 1359197"/>
                                                                                          <a:gd name="connsiteY87" fmla="*/ 2659793 h 3034422"/>
                                                                                          <a:gd name="connsiteX88" fmla="*/ 1284224 w 1359197"/>
                                                                                          <a:gd name="connsiteY88" fmla="*/ 2790827 h 3034422"/>
                                                                                          <a:gd name="connsiteX89" fmla="*/ 1355232 w 1359197"/>
                                                                                          <a:gd name="connsiteY89" fmla="*/ 3024909 h 3034422"/>
                                                                                          <a:gd name="connsiteX0" fmla="*/ 1355232 w 1359197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197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197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197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197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197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197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197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197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197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197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197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197"/>
                                                                                          <a:gd name="connsiteY12" fmla="*/ 2592203 h 3034422"/>
                                                                                          <a:gd name="connsiteX13" fmla="*/ 38815 w 1359197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197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197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197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197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197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197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197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197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197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197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197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197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197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197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197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197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197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197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197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197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197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197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197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197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197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197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197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197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197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197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197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197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197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197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197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197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197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197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197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197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197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197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197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197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197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197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197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197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197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197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197"/>
                                                                                          <a:gd name="connsiteY64" fmla="*/ 1121860 h 3034422"/>
                                                                                          <a:gd name="connsiteX65" fmla="*/ 897564 w 1359197"/>
                                                                                          <a:gd name="connsiteY65" fmla="*/ 1149958 h 3034422"/>
                                                                                          <a:gd name="connsiteX66" fmla="*/ 789613 w 1359197"/>
                                                                                          <a:gd name="connsiteY66" fmla="*/ 1139481 h 3034422"/>
                                                                                          <a:gd name="connsiteX67" fmla="*/ 786801 w 1359197"/>
                                                                                          <a:gd name="connsiteY67" fmla="*/ 1159006 h 3034422"/>
                                                                                          <a:gd name="connsiteX68" fmla="*/ 756151 w 1359197"/>
                                                                                          <a:gd name="connsiteY68" fmla="*/ 1223142 h 3034422"/>
                                                                                          <a:gd name="connsiteX69" fmla="*/ 717339 w 1359197"/>
                                                                                          <a:gd name="connsiteY69" fmla="*/ 1323789 h 3034422"/>
                                                                                          <a:gd name="connsiteX70" fmla="*/ 751686 w 1359197"/>
                                                                                          <a:gd name="connsiteY70" fmla="*/ 1331092 h 3034422"/>
                                                                                          <a:gd name="connsiteX71" fmla="*/ 769065 w 1359197"/>
                                                                                          <a:gd name="connsiteY71" fmla="*/ 1519052 h 3034422"/>
                                                                                          <a:gd name="connsiteX72" fmla="*/ 686515 w 1359197"/>
                                                                                          <a:gd name="connsiteY72" fmla="*/ 1480952 h 3034422"/>
                                                                                          <a:gd name="connsiteX73" fmla="*/ 591265 w 1359197"/>
                                                                                          <a:gd name="connsiteY73" fmla="*/ 1531752 h 3034422"/>
                                                                                          <a:gd name="connsiteX74" fmla="*/ 483315 w 1359197"/>
                                                                                          <a:gd name="connsiteY74" fmla="*/ 1690502 h 3034422"/>
                                                                                          <a:gd name="connsiteX75" fmla="*/ 476965 w 1359197"/>
                                                                                          <a:gd name="connsiteY75" fmla="*/ 1804802 h 3034422"/>
                                                                                          <a:gd name="connsiteX76" fmla="*/ 502365 w 1359197"/>
                                                                                          <a:gd name="connsiteY76" fmla="*/ 1925452 h 3034422"/>
                                                                                          <a:gd name="connsiteX77" fmla="*/ 502365 w 1359197"/>
                                                                                          <a:gd name="connsiteY77" fmla="*/ 2065152 h 3034422"/>
                                                                                          <a:gd name="connsiteX78" fmla="*/ 502365 w 1359197"/>
                                                                                          <a:gd name="connsiteY78" fmla="*/ 2242952 h 3034422"/>
                                                                                          <a:gd name="connsiteX79" fmla="*/ 775448 w 1359197"/>
                                                                                          <a:gd name="connsiteY79" fmla="*/ 2339153 h 3034422"/>
                                                                                          <a:gd name="connsiteX80" fmla="*/ 720881 w 1359197"/>
                                                                                          <a:gd name="connsiteY80" fmla="*/ 2439080 h 3034422"/>
                                                                                          <a:gd name="connsiteX81" fmla="*/ 790275 w 1359197"/>
                                                                                          <a:gd name="connsiteY81" fmla="*/ 2525487 h 3034422"/>
                                                                                          <a:gd name="connsiteX82" fmla="*/ 838450 w 1359197"/>
                                                                                          <a:gd name="connsiteY82" fmla="*/ 2462157 h 3034422"/>
                                                                                          <a:gd name="connsiteX83" fmla="*/ 954108 w 1359197"/>
                                                                                          <a:gd name="connsiteY83" fmla="*/ 2548074 h 3034422"/>
                                                                                          <a:gd name="connsiteX84" fmla="*/ 979115 w 1359197"/>
                                                                                          <a:gd name="connsiteY84" fmla="*/ 2495910 h 3034422"/>
                                                                                          <a:gd name="connsiteX85" fmla="*/ 1024189 w 1359197"/>
                                                                                          <a:gd name="connsiteY85" fmla="*/ 2508352 h 3034422"/>
                                                                                          <a:gd name="connsiteX86" fmla="*/ 1176634 w 1359197"/>
                                                                                          <a:gd name="connsiteY86" fmla="*/ 2594383 h 3034422"/>
                                                                                          <a:gd name="connsiteX87" fmla="*/ 1303591 w 1359197"/>
                                                                                          <a:gd name="connsiteY87" fmla="*/ 2659793 h 3034422"/>
                                                                                          <a:gd name="connsiteX88" fmla="*/ 1284224 w 1359197"/>
                                                                                          <a:gd name="connsiteY88" fmla="*/ 2790827 h 3034422"/>
                                                                                          <a:gd name="connsiteX89" fmla="*/ 1355232 w 1359197"/>
                                                                                          <a:gd name="connsiteY89" fmla="*/ 3024909 h 3034422"/>
                                                                                          <a:gd name="connsiteX0" fmla="*/ 1355232 w 1359197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197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197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197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197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197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197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197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197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197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197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197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197"/>
                                                                                          <a:gd name="connsiteY12" fmla="*/ 2592203 h 3034422"/>
                                                                                          <a:gd name="connsiteX13" fmla="*/ 38815 w 1359197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197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197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197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197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197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197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197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197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197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197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197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197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197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197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197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197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197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197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197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197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197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197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197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197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197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197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197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197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197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197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197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197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197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197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197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197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197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197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197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197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197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197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197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197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197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197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197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197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197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197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197"/>
                                                                                          <a:gd name="connsiteY64" fmla="*/ 1121860 h 3034422"/>
                                                                                          <a:gd name="connsiteX65" fmla="*/ 897564 w 1359197"/>
                                                                                          <a:gd name="connsiteY65" fmla="*/ 1149958 h 3034422"/>
                                                                                          <a:gd name="connsiteX66" fmla="*/ 789613 w 1359197"/>
                                                                                          <a:gd name="connsiteY66" fmla="*/ 1139481 h 3034422"/>
                                                                                          <a:gd name="connsiteX67" fmla="*/ 786801 w 1359197"/>
                                                                                          <a:gd name="connsiteY67" fmla="*/ 1159006 h 3034422"/>
                                                                                          <a:gd name="connsiteX68" fmla="*/ 756151 w 1359197"/>
                                                                                          <a:gd name="connsiteY68" fmla="*/ 1223142 h 3034422"/>
                                                                                          <a:gd name="connsiteX69" fmla="*/ 717339 w 1359197"/>
                                                                                          <a:gd name="connsiteY69" fmla="*/ 1323789 h 3034422"/>
                                                                                          <a:gd name="connsiteX70" fmla="*/ 751686 w 1359197"/>
                                                                                          <a:gd name="connsiteY70" fmla="*/ 1331092 h 3034422"/>
                                                                                          <a:gd name="connsiteX71" fmla="*/ 769065 w 1359197"/>
                                                                                          <a:gd name="connsiteY71" fmla="*/ 1519052 h 3034422"/>
                                                                                          <a:gd name="connsiteX72" fmla="*/ 686515 w 1359197"/>
                                                                                          <a:gd name="connsiteY72" fmla="*/ 1480952 h 3034422"/>
                                                                                          <a:gd name="connsiteX73" fmla="*/ 591265 w 1359197"/>
                                                                                          <a:gd name="connsiteY73" fmla="*/ 1531752 h 3034422"/>
                                                                                          <a:gd name="connsiteX74" fmla="*/ 483315 w 1359197"/>
                                                                                          <a:gd name="connsiteY74" fmla="*/ 1690502 h 3034422"/>
                                                                                          <a:gd name="connsiteX75" fmla="*/ 476965 w 1359197"/>
                                                                                          <a:gd name="connsiteY75" fmla="*/ 1804802 h 3034422"/>
                                                                                          <a:gd name="connsiteX76" fmla="*/ 502365 w 1359197"/>
                                                                                          <a:gd name="connsiteY76" fmla="*/ 1925452 h 3034422"/>
                                                                                          <a:gd name="connsiteX77" fmla="*/ 502365 w 1359197"/>
                                                                                          <a:gd name="connsiteY77" fmla="*/ 2065152 h 3034422"/>
                                                                                          <a:gd name="connsiteX78" fmla="*/ 502365 w 1359197"/>
                                                                                          <a:gd name="connsiteY78" fmla="*/ 2242952 h 3034422"/>
                                                                                          <a:gd name="connsiteX79" fmla="*/ 775448 w 1359197"/>
                                                                                          <a:gd name="connsiteY79" fmla="*/ 2339153 h 3034422"/>
                                                                                          <a:gd name="connsiteX80" fmla="*/ 720881 w 1359197"/>
                                                                                          <a:gd name="connsiteY80" fmla="*/ 2439080 h 3034422"/>
                                                                                          <a:gd name="connsiteX81" fmla="*/ 790275 w 1359197"/>
                                                                                          <a:gd name="connsiteY81" fmla="*/ 2525487 h 3034422"/>
                                                                                          <a:gd name="connsiteX82" fmla="*/ 838450 w 1359197"/>
                                                                                          <a:gd name="connsiteY82" fmla="*/ 2462157 h 3034422"/>
                                                                                          <a:gd name="connsiteX83" fmla="*/ 954108 w 1359197"/>
                                                                                          <a:gd name="connsiteY83" fmla="*/ 2548074 h 3034422"/>
                                                                                          <a:gd name="connsiteX84" fmla="*/ 979115 w 1359197"/>
                                                                                          <a:gd name="connsiteY84" fmla="*/ 2495910 h 3034422"/>
                                                                                          <a:gd name="connsiteX85" fmla="*/ 1024189 w 1359197"/>
                                                                                          <a:gd name="connsiteY85" fmla="*/ 2508352 h 3034422"/>
                                                                                          <a:gd name="connsiteX86" fmla="*/ 1176634 w 1359197"/>
                                                                                          <a:gd name="connsiteY86" fmla="*/ 2594383 h 3034422"/>
                                                                                          <a:gd name="connsiteX87" fmla="*/ 1303591 w 1359197"/>
                                                                                          <a:gd name="connsiteY87" fmla="*/ 2659793 h 3034422"/>
                                                                                          <a:gd name="connsiteX88" fmla="*/ 1284224 w 1359197"/>
                                                                                          <a:gd name="connsiteY88" fmla="*/ 2790827 h 3034422"/>
                                                                                          <a:gd name="connsiteX89" fmla="*/ 1355232 w 1359197"/>
                                                                                          <a:gd name="connsiteY89" fmla="*/ 3024909 h 3034422"/>
                                                                                          <a:gd name="connsiteX0" fmla="*/ 1355232 w 1359197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197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197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197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197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197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197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197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197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197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197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197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197"/>
                                                                                          <a:gd name="connsiteY12" fmla="*/ 2592203 h 3034422"/>
                                                                                          <a:gd name="connsiteX13" fmla="*/ 38815 w 1359197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197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197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197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197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197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197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197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197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197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197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197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197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197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197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197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197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197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197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197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197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197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197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197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197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197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197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197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197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197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197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197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197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197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197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197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197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197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197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197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197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197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197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197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197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197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197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197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197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197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197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197"/>
                                                                                          <a:gd name="connsiteY64" fmla="*/ 1121860 h 3034422"/>
                                                                                          <a:gd name="connsiteX65" fmla="*/ 897564 w 1359197"/>
                                                                                          <a:gd name="connsiteY65" fmla="*/ 1149958 h 3034422"/>
                                                                                          <a:gd name="connsiteX66" fmla="*/ 789613 w 1359197"/>
                                                                                          <a:gd name="connsiteY66" fmla="*/ 1139481 h 3034422"/>
                                                                                          <a:gd name="connsiteX67" fmla="*/ 786801 w 1359197"/>
                                                                                          <a:gd name="connsiteY67" fmla="*/ 1159006 h 3034422"/>
                                                                                          <a:gd name="connsiteX68" fmla="*/ 756151 w 1359197"/>
                                                                                          <a:gd name="connsiteY68" fmla="*/ 1223142 h 3034422"/>
                                                                                          <a:gd name="connsiteX69" fmla="*/ 717339 w 1359197"/>
                                                                                          <a:gd name="connsiteY69" fmla="*/ 1323789 h 3034422"/>
                                                                                          <a:gd name="connsiteX70" fmla="*/ 751686 w 1359197"/>
                                                                                          <a:gd name="connsiteY70" fmla="*/ 1331092 h 3034422"/>
                                                                                          <a:gd name="connsiteX71" fmla="*/ 769065 w 1359197"/>
                                                                                          <a:gd name="connsiteY71" fmla="*/ 1519052 h 3034422"/>
                                                                                          <a:gd name="connsiteX72" fmla="*/ 686515 w 1359197"/>
                                                                                          <a:gd name="connsiteY72" fmla="*/ 1480952 h 3034422"/>
                                                                                          <a:gd name="connsiteX73" fmla="*/ 591265 w 1359197"/>
                                                                                          <a:gd name="connsiteY73" fmla="*/ 1531752 h 3034422"/>
                                                                                          <a:gd name="connsiteX74" fmla="*/ 483315 w 1359197"/>
                                                                                          <a:gd name="connsiteY74" fmla="*/ 1690502 h 3034422"/>
                                                                                          <a:gd name="connsiteX75" fmla="*/ 476965 w 1359197"/>
                                                                                          <a:gd name="connsiteY75" fmla="*/ 1804802 h 3034422"/>
                                                                                          <a:gd name="connsiteX76" fmla="*/ 502365 w 1359197"/>
                                                                                          <a:gd name="connsiteY76" fmla="*/ 1925452 h 3034422"/>
                                                                                          <a:gd name="connsiteX77" fmla="*/ 502365 w 1359197"/>
                                                                                          <a:gd name="connsiteY77" fmla="*/ 2065152 h 3034422"/>
                                                                                          <a:gd name="connsiteX78" fmla="*/ 568009 w 1359197"/>
                                                                                          <a:gd name="connsiteY78" fmla="*/ 2132487 h 3034422"/>
                                                                                          <a:gd name="connsiteX79" fmla="*/ 775448 w 1359197"/>
                                                                                          <a:gd name="connsiteY79" fmla="*/ 2339153 h 3034422"/>
                                                                                          <a:gd name="connsiteX80" fmla="*/ 720881 w 1359197"/>
                                                                                          <a:gd name="connsiteY80" fmla="*/ 2439080 h 3034422"/>
                                                                                          <a:gd name="connsiteX81" fmla="*/ 790275 w 1359197"/>
                                                                                          <a:gd name="connsiteY81" fmla="*/ 2525487 h 3034422"/>
                                                                                          <a:gd name="connsiteX82" fmla="*/ 838450 w 1359197"/>
                                                                                          <a:gd name="connsiteY82" fmla="*/ 2462157 h 3034422"/>
                                                                                          <a:gd name="connsiteX83" fmla="*/ 954108 w 1359197"/>
                                                                                          <a:gd name="connsiteY83" fmla="*/ 2548074 h 3034422"/>
                                                                                          <a:gd name="connsiteX84" fmla="*/ 979115 w 1359197"/>
                                                                                          <a:gd name="connsiteY84" fmla="*/ 2495910 h 3034422"/>
                                                                                          <a:gd name="connsiteX85" fmla="*/ 1024189 w 1359197"/>
                                                                                          <a:gd name="connsiteY85" fmla="*/ 2508352 h 3034422"/>
                                                                                          <a:gd name="connsiteX86" fmla="*/ 1176634 w 1359197"/>
                                                                                          <a:gd name="connsiteY86" fmla="*/ 2594383 h 3034422"/>
                                                                                          <a:gd name="connsiteX87" fmla="*/ 1303591 w 1359197"/>
                                                                                          <a:gd name="connsiteY87" fmla="*/ 2659793 h 3034422"/>
                                                                                          <a:gd name="connsiteX88" fmla="*/ 1284224 w 1359197"/>
                                                                                          <a:gd name="connsiteY88" fmla="*/ 2790827 h 3034422"/>
                                                                                          <a:gd name="connsiteX89" fmla="*/ 1355232 w 1359197"/>
                                                                                          <a:gd name="connsiteY89" fmla="*/ 3024909 h 3034422"/>
                                                                                          <a:gd name="connsiteX0" fmla="*/ 1355232 w 1359197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197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197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197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197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197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197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197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197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197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197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197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197"/>
                                                                                          <a:gd name="connsiteY12" fmla="*/ 2592203 h 3034422"/>
                                                                                          <a:gd name="connsiteX13" fmla="*/ 38815 w 1359197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197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197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197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197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197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197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197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197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197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197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197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197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197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197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197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197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197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197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197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197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197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197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197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197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197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197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197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197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197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197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197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197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197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197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197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197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197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197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197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197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197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197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197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197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197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197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197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197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197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197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197"/>
                                                                                          <a:gd name="connsiteY64" fmla="*/ 1121860 h 3034422"/>
                                                                                          <a:gd name="connsiteX65" fmla="*/ 897564 w 1359197"/>
                                                                                          <a:gd name="connsiteY65" fmla="*/ 1149958 h 3034422"/>
                                                                                          <a:gd name="connsiteX66" fmla="*/ 789613 w 1359197"/>
                                                                                          <a:gd name="connsiteY66" fmla="*/ 1139481 h 3034422"/>
                                                                                          <a:gd name="connsiteX67" fmla="*/ 786801 w 1359197"/>
                                                                                          <a:gd name="connsiteY67" fmla="*/ 1159006 h 3034422"/>
                                                                                          <a:gd name="connsiteX68" fmla="*/ 756151 w 1359197"/>
                                                                                          <a:gd name="connsiteY68" fmla="*/ 1223142 h 3034422"/>
                                                                                          <a:gd name="connsiteX69" fmla="*/ 717339 w 1359197"/>
                                                                                          <a:gd name="connsiteY69" fmla="*/ 1323789 h 3034422"/>
                                                                                          <a:gd name="connsiteX70" fmla="*/ 751686 w 1359197"/>
                                                                                          <a:gd name="connsiteY70" fmla="*/ 1331092 h 3034422"/>
                                                                                          <a:gd name="connsiteX71" fmla="*/ 769065 w 1359197"/>
                                                                                          <a:gd name="connsiteY71" fmla="*/ 1519052 h 3034422"/>
                                                                                          <a:gd name="connsiteX72" fmla="*/ 686515 w 1359197"/>
                                                                                          <a:gd name="connsiteY72" fmla="*/ 1480952 h 3034422"/>
                                                                                          <a:gd name="connsiteX73" fmla="*/ 591265 w 1359197"/>
                                                                                          <a:gd name="connsiteY73" fmla="*/ 1531752 h 3034422"/>
                                                                                          <a:gd name="connsiteX74" fmla="*/ 476965 w 1359197"/>
                                                                                          <a:gd name="connsiteY74" fmla="*/ 1804802 h 3034422"/>
                                                                                          <a:gd name="connsiteX75" fmla="*/ 502365 w 1359197"/>
                                                                                          <a:gd name="connsiteY75" fmla="*/ 1925452 h 3034422"/>
                                                                                          <a:gd name="connsiteX76" fmla="*/ 502365 w 1359197"/>
                                                                                          <a:gd name="connsiteY76" fmla="*/ 2065152 h 3034422"/>
                                                                                          <a:gd name="connsiteX77" fmla="*/ 568009 w 1359197"/>
                                                                                          <a:gd name="connsiteY77" fmla="*/ 2132487 h 3034422"/>
                                                                                          <a:gd name="connsiteX78" fmla="*/ 775448 w 1359197"/>
                                                                                          <a:gd name="connsiteY78" fmla="*/ 2339153 h 3034422"/>
                                                                                          <a:gd name="connsiteX79" fmla="*/ 720881 w 1359197"/>
                                                                                          <a:gd name="connsiteY79" fmla="*/ 2439080 h 3034422"/>
                                                                                          <a:gd name="connsiteX80" fmla="*/ 790275 w 1359197"/>
                                                                                          <a:gd name="connsiteY80" fmla="*/ 2525487 h 3034422"/>
                                                                                          <a:gd name="connsiteX81" fmla="*/ 838450 w 1359197"/>
                                                                                          <a:gd name="connsiteY81" fmla="*/ 2462157 h 3034422"/>
                                                                                          <a:gd name="connsiteX82" fmla="*/ 954108 w 1359197"/>
                                                                                          <a:gd name="connsiteY82" fmla="*/ 2548074 h 3034422"/>
                                                                                          <a:gd name="connsiteX83" fmla="*/ 979115 w 1359197"/>
                                                                                          <a:gd name="connsiteY83" fmla="*/ 2495910 h 3034422"/>
                                                                                          <a:gd name="connsiteX84" fmla="*/ 1024189 w 1359197"/>
                                                                                          <a:gd name="connsiteY84" fmla="*/ 2508352 h 3034422"/>
                                                                                          <a:gd name="connsiteX85" fmla="*/ 1176634 w 1359197"/>
                                                                                          <a:gd name="connsiteY85" fmla="*/ 2594383 h 3034422"/>
                                                                                          <a:gd name="connsiteX86" fmla="*/ 1303591 w 1359197"/>
                                                                                          <a:gd name="connsiteY86" fmla="*/ 2659793 h 3034422"/>
                                                                                          <a:gd name="connsiteX87" fmla="*/ 1284224 w 1359197"/>
                                                                                          <a:gd name="connsiteY87" fmla="*/ 2790827 h 3034422"/>
                                                                                          <a:gd name="connsiteX88" fmla="*/ 1355232 w 1359197"/>
                                                                                          <a:gd name="connsiteY88" fmla="*/ 3024909 h 3034422"/>
                                                                                          <a:gd name="connsiteX0" fmla="*/ 1355232 w 1359197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197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197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197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197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197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197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197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197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197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197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197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197"/>
                                                                                          <a:gd name="connsiteY12" fmla="*/ 2592203 h 3034422"/>
                                                                                          <a:gd name="connsiteX13" fmla="*/ 38815 w 1359197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197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197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197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197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197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197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197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197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197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197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197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197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197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197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197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197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197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197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197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197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197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197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197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197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197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197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197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197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197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197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197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197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197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197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197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197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197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197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197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197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197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197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197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197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197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197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197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197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197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197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197"/>
                                                                                          <a:gd name="connsiteY64" fmla="*/ 1121860 h 3034422"/>
                                                                                          <a:gd name="connsiteX65" fmla="*/ 897564 w 1359197"/>
                                                                                          <a:gd name="connsiteY65" fmla="*/ 1149958 h 3034422"/>
                                                                                          <a:gd name="connsiteX66" fmla="*/ 789613 w 1359197"/>
                                                                                          <a:gd name="connsiteY66" fmla="*/ 1139481 h 3034422"/>
                                                                                          <a:gd name="connsiteX67" fmla="*/ 786801 w 1359197"/>
                                                                                          <a:gd name="connsiteY67" fmla="*/ 1159006 h 3034422"/>
                                                                                          <a:gd name="connsiteX68" fmla="*/ 756151 w 1359197"/>
                                                                                          <a:gd name="connsiteY68" fmla="*/ 1223142 h 3034422"/>
                                                                                          <a:gd name="connsiteX69" fmla="*/ 717339 w 1359197"/>
                                                                                          <a:gd name="connsiteY69" fmla="*/ 1323789 h 3034422"/>
                                                                                          <a:gd name="connsiteX70" fmla="*/ 751686 w 1359197"/>
                                                                                          <a:gd name="connsiteY70" fmla="*/ 1331092 h 3034422"/>
                                                                                          <a:gd name="connsiteX71" fmla="*/ 769065 w 1359197"/>
                                                                                          <a:gd name="connsiteY71" fmla="*/ 1519052 h 3034422"/>
                                                                                          <a:gd name="connsiteX72" fmla="*/ 686515 w 1359197"/>
                                                                                          <a:gd name="connsiteY72" fmla="*/ 1480952 h 3034422"/>
                                                                                          <a:gd name="connsiteX73" fmla="*/ 591265 w 1359197"/>
                                                                                          <a:gd name="connsiteY73" fmla="*/ 1531752 h 3034422"/>
                                                                                          <a:gd name="connsiteX74" fmla="*/ 611378 w 1359197"/>
                                                                                          <a:gd name="connsiteY74" fmla="*/ 1700474 h 3034422"/>
                                                                                          <a:gd name="connsiteX75" fmla="*/ 502365 w 1359197"/>
                                                                                          <a:gd name="connsiteY75" fmla="*/ 1925452 h 3034422"/>
                                                                                          <a:gd name="connsiteX76" fmla="*/ 502365 w 1359197"/>
                                                                                          <a:gd name="connsiteY76" fmla="*/ 2065152 h 3034422"/>
                                                                                          <a:gd name="connsiteX77" fmla="*/ 568009 w 1359197"/>
                                                                                          <a:gd name="connsiteY77" fmla="*/ 2132487 h 3034422"/>
                                                                                          <a:gd name="connsiteX78" fmla="*/ 775448 w 1359197"/>
                                                                                          <a:gd name="connsiteY78" fmla="*/ 2339153 h 3034422"/>
                                                                                          <a:gd name="connsiteX79" fmla="*/ 720881 w 1359197"/>
                                                                                          <a:gd name="connsiteY79" fmla="*/ 2439080 h 3034422"/>
                                                                                          <a:gd name="connsiteX80" fmla="*/ 790275 w 1359197"/>
                                                                                          <a:gd name="connsiteY80" fmla="*/ 2525487 h 3034422"/>
                                                                                          <a:gd name="connsiteX81" fmla="*/ 838450 w 1359197"/>
                                                                                          <a:gd name="connsiteY81" fmla="*/ 2462157 h 3034422"/>
                                                                                          <a:gd name="connsiteX82" fmla="*/ 954108 w 1359197"/>
                                                                                          <a:gd name="connsiteY82" fmla="*/ 2548074 h 3034422"/>
                                                                                          <a:gd name="connsiteX83" fmla="*/ 979115 w 1359197"/>
                                                                                          <a:gd name="connsiteY83" fmla="*/ 2495910 h 3034422"/>
                                                                                          <a:gd name="connsiteX84" fmla="*/ 1024189 w 1359197"/>
                                                                                          <a:gd name="connsiteY84" fmla="*/ 2508352 h 3034422"/>
                                                                                          <a:gd name="connsiteX85" fmla="*/ 1176634 w 1359197"/>
                                                                                          <a:gd name="connsiteY85" fmla="*/ 2594383 h 3034422"/>
                                                                                          <a:gd name="connsiteX86" fmla="*/ 1303591 w 1359197"/>
                                                                                          <a:gd name="connsiteY86" fmla="*/ 2659793 h 3034422"/>
                                                                                          <a:gd name="connsiteX87" fmla="*/ 1284224 w 1359197"/>
                                                                                          <a:gd name="connsiteY87" fmla="*/ 2790827 h 3034422"/>
                                                                                          <a:gd name="connsiteX88" fmla="*/ 1355232 w 1359197"/>
                                                                                          <a:gd name="connsiteY88" fmla="*/ 3024909 h 3034422"/>
                                                                                          <a:gd name="connsiteX0" fmla="*/ 1355232 w 1359197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197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197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197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197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197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197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197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197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197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197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197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197"/>
                                                                                          <a:gd name="connsiteY12" fmla="*/ 2592203 h 3034422"/>
                                                                                          <a:gd name="connsiteX13" fmla="*/ 38815 w 1359197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197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197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197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197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197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197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197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197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197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197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197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197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197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197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197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197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197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197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197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197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197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197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197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197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197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197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197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197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197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197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197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197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197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197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197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197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197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197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197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197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197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197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197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197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197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197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197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197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197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197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197"/>
                                                                                          <a:gd name="connsiteY64" fmla="*/ 1121860 h 3034422"/>
                                                                                          <a:gd name="connsiteX65" fmla="*/ 897564 w 1359197"/>
                                                                                          <a:gd name="connsiteY65" fmla="*/ 1149958 h 3034422"/>
                                                                                          <a:gd name="connsiteX66" fmla="*/ 789613 w 1359197"/>
                                                                                          <a:gd name="connsiteY66" fmla="*/ 1139481 h 3034422"/>
                                                                                          <a:gd name="connsiteX67" fmla="*/ 786801 w 1359197"/>
                                                                                          <a:gd name="connsiteY67" fmla="*/ 1159006 h 3034422"/>
                                                                                          <a:gd name="connsiteX68" fmla="*/ 756151 w 1359197"/>
                                                                                          <a:gd name="connsiteY68" fmla="*/ 1223142 h 3034422"/>
                                                                                          <a:gd name="connsiteX69" fmla="*/ 717339 w 1359197"/>
                                                                                          <a:gd name="connsiteY69" fmla="*/ 1323789 h 3034422"/>
                                                                                          <a:gd name="connsiteX70" fmla="*/ 751686 w 1359197"/>
                                                                                          <a:gd name="connsiteY70" fmla="*/ 1331092 h 3034422"/>
                                                                                          <a:gd name="connsiteX71" fmla="*/ 769065 w 1359197"/>
                                                                                          <a:gd name="connsiteY71" fmla="*/ 1519052 h 3034422"/>
                                                                                          <a:gd name="connsiteX72" fmla="*/ 591265 w 1359197"/>
                                                                                          <a:gd name="connsiteY72" fmla="*/ 1531752 h 3034422"/>
                                                                                          <a:gd name="connsiteX73" fmla="*/ 611378 w 1359197"/>
                                                                                          <a:gd name="connsiteY73" fmla="*/ 1700474 h 3034422"/>
                                                                                          <a:gd name="connsiteX74" fmla="*/ 502365 w 1359197"/>
                                                                                          <a:gd name="connsiteY74" fmla="*/ 1925452 h 3034422"/>
                                                                                          <a:gd name="connsiteX75" fmla="*/ 502365 w 1359197"/>
                                                                                          <a:gd name="connsiteY75" fmla="*/ 2065152 h 3034422"/>
                                                                                          <a:gd name="connsiteX76" fmla="*/ 568009 w 1359197"/>
                                                                                          <a:gd name="connsiteY76" fmla="*/ 2132487 h 3034422"/>
                                                                                          <a:gd name="connsiteX77" fmla="*/ 775448 w 1359197"/>
                                                                                          <a:gd name="connsiteY77" fmla="*/ 2339153 h 3034422"/>
                                                                                          <a:gd name="connsiteX78" fmla="*/ 720881 w 1359197"/>
                                                                                          <a:gd name="connsiteY78" fmla="*/ 2439080 h 3034422"/>
                                                                                          <a:gd name="connsiteX79" fmla="*/ 790275 w 1359197"/>
                                                                                          <a:gd name="connsiteY79" fmla="*/ 2525487 h 3034422"/>
                                                                                          <a:gd name="connsiteX80" fmla="*/ 838450 w 1359197"/>
                                                                                          <a:gd name="connsiteY80" fmla="*/ 2462157 h 3034422"/>
                                                                                          <a:gd name="connsiteX81" fmla="*/ 954108 w 1359197"/>
                                                                                          <a:gd name="connsiteY81" fmla="*/ 2548074 h 3034422"/>
                                                                                          <a:gd name="connsiteX82" fmla="*/ 979115 w 1359197"/>
                                                                                          <a:gd name="connsiteY82" fmla="*/ 2495910 h 3034422"/>
                                                                                          <a:gd name="connsiteX83" fmla="*/ 1024189 w 1359197"/>
                                                                                          <a:gd name="connsiteY83" fmla="*/ 2508352 h 3034422"/>
                                                                                          <a:gd name="connsiteX84" fmla="*/ 1176634 w 1359197"/>
                                                                                          <a:gd name="connsiteY84" fmla="*/ 2594383 h 3034422"/>
                                                                                          <a:gd name="connsiteX85" fmla="*/ 1303591 w 1359197"/>
                                                                                          <a:gd name="connsiteY85" fmla="*/ 2659793 h 3034422"/>
                                                                                          <a:gd name="connsiteX86" fmla="*/ 1284224 w 1359197"/>
                                                                                          <a:gd name="connsiteY86" fmla="*/ 2790827 h 3034422"/>
                                                                                          <a:gd name="connsiteX87" fmla="*/ 1355232 w 1359197"/>
                                                                                          <a:gd name="connsiteY87" fmla="*/ 3024909 h 3034422"/>
                                                                                          <a:gd name="connsiteX0" fmla="*/ 1355232 w 1359197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197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197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197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197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197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197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197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197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197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197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197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197"/>
                                                                                          <a:gd name="connsiteY12" fmla="*/ 2592203 h 3034422"/>
                                                                                          <a:gd name="connsiteX13" fmla="*/ 38815 w 1359197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197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197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197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197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197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197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197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197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197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197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197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197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197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197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197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197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197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197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197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197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197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197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197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197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197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197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197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197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197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197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197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197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197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197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197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197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197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197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197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197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197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197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197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197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197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197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197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197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197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197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197"/>
                                                                                          <a:gd name="connsiteY64" fmla="*/ 1121860 h 3034422"/>
                                                                                          <a:gd name="connsiteX65" fmla="*/ 897564 w 1359197"/>
                                                                                          <a:gd name="connsiteY65" fmla="*/ 1149958 h 3034422"/>
                                                                                          <a:gd name="connsiteX66" fmla="*/ 789613 w 1359197"/>
                                                                                          <a:gd name="connsiteY66" fmla="*/ 1139481 h 3034422"/>
                                                                                          <a:gd name="connsiteX67" fmla="*/ 786801 w 1359197"/>
                                                                                          <a:gd name="connsiteY67" fmla="*/ 1159006 h 3034422"/>
                                                                                          <a:gd name="connsiteX68" fmla="*/ 756151 w 1359197"/>
                                                                                          <a:gd name="connsiteY68" fmla="*/ 1223142 h 3034422"/>
                                                                                          <a:gd name="connsiteX69" fmla="*/ 717339 w 1359197"/>
                                                                                          <a:gd name="connsiteY69" fmla="*/ 1323789 h 3034422"/>
                                                                                          <a:gd name="connsiteX70" fmla="*/ 751686 w 1359197"/>
                                                                                          <a:gd name="connsiteY70" fmla="*/ 1331092 h 3034422"/>
                                                                                          <a:gd name="connsiteX71" fmla="*/ 800324 w 1359197"/>
                                                                                          <a:gd name="connsiteY71" fmla="*/ 1519052 h 3034422"/>
                                                                                          <a:gd name="connsiteX72" fmla="*/ 591265 w 1359197"/>
                                                                                          <a:gd name="connsiteY72" fmla="*/ 1531752 h 3034422"/>
                                                                                          <a:gd name="connsiteX73" fmla="*/ 611378 w 1359197"/>
                                                                                          <a:gd name="connsiteY73" fmla="*/ 1700474 h 3034422"/>
                                                                                          <a:gd name="connsiteX74" fmla="*/ 502365 w 1359197"/>
                                                                                          <a:gd name="connsiteY74" fmla="*/ 1925452 h 3034422"/>
                                                                                          <a:gd name="connsiteX75" fmla="*/ 502365 w 1359197"/>
                                                                                          <a:gd name="connsiteY75" fmla="*/ 2065152 h 3034422"/>
                                                                                          <a:gd name="connsiteX76" fmla="*/ 568009 w 1359197"/>
                                                                                          <a:gd name="connsiteY76" fmla="*/ 2132487 h 3034422"/>
                                                                                          <a:gd name="connsiteX77" fmla="*/ 775448 w 1359197"/>
                                                                                          <a:gd name="connsiteY77" fmla="*/ 2339153 h 3034422"/>
                                                                                          <a:gd name="connsiteX78" fmla="*/ 720881 w 1359197"/>
                                                                                          <a:gd name="connsiteY78" fmla="*/ 2439080 h 3034422"/>
                                                                                          <a:gd name="connsiteX79" fmla="*/ 790275 w 1359197"/>
                                                                                          <a:gd name="connsiteY79" fmla="*/ 2525487 h 3034422"/>
                                                                                          <a:gd name="connsiteX80" fmla="*/ 838450 w 1359197"/>
                                                                                          <a:gd name="connsiteY80" fmla="*/ 2462157 h 3034422"/>
                                                                                          <a:gd name="connsiteX81" fmla="*/ 954108 w 1359197"/>
                                                                                          <a:gd name="connsiteY81" fmla="*/ 2548074 h 3034422"/>
                                                                                          <a:gd name="connsiteX82" fmla="*/ 979115 w 1359197"/>
                                                                                          <a:gd name="connsiteY82" fmla="*/ 2495910 h 3034422"/>
                                                                                          <a:gd name="connsiteX83" fmla="*/ 1024189 w 1359197"/>
                                                                                          <a:gd name="connsiteY83" fmla="*/ 2508352 h 3034422"/>
                                                                                          <a:gd name="connsiteX84" fmla="*/ 1176634 w 1359197"/>
                                                                                          <a:gd name="connsiteY84" fmla="*/ 2594383 h 3034422"/>
                                                                                          <a:gd name="connsiteX85" fmla="*/ 1303591 w 1359197"/>
                                                                                          <a:gd name="connsiteY85" fmla="*/ 2659793 h 3034422"/>
                                                                                          <a:gd name="connsiteX86" fmla="*/ 1284224 w 1359197"/>
                                                                                          <a:gd name="connsiteY86" fmla="*/ 2790827 h 3034422"/>
                                                                                          <a:gd name="connsiteX87" fmla="*/ 1355232 w 1359197"/>
                                                                                          <a:gd name="connsiteY87" fmla="*/ 3024909 h 3034422"/>
                                                                                          <a:gd name="connsiteX0" fmla="*/ 1355232 w 1359197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197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197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197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197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197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197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197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197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197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197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197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197"/>
                                                                                          <a:gd name="connsiteY12" fmla="*/ 2592203 h 3034422"/>
                                                                                          <a:gd name="connsiteX13" fmla="*/ 38815 w 1359197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197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197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197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197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197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197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197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197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197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197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197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197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197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197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197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197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197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197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197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197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197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197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197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197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197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197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197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197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197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197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197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197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197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197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197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197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197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197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197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197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197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197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197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197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197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197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197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197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197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197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197"/>
                                                                                          <a:gd name="connsiteY64" fmla="*/ 1121860 h 3034422"/>
                                                                                          <a:gd name="connsiteX65" fmla="*/ 897564 w 1359197"/>
                                                                                          <a:gd name="connsiteY65" fmla="*/ 1149958 h 3034422"/>
                                                                                          <a:gd name="connsiteX66" fmla="*/ 789613 w 1359197"/>
                                                                                          <a:gd name="connsiteY66" fmla="*/ 1139481 h 3034422"/>
                                                                                          <a:gd name="connsiteX67" fmla="*/ 786801 w 1359197"/>
                                                                                          <a:gd name="connsiteY67" fmla="*/ 1159006 h 3034422"/>
                                                                                          <a:gd name="connsiteX68" fmla="*/ 756151 w 1359197"/>
                                                                                          <a:gd name="connsiteY68" fmla="*/ 1223142 h 3034422"/>
                                                                                          <a:gd name="connsiteX69" fmla="*/ 717339 w 1359197"/>
                                                                                          <a:gd name="connsiteY69" fmla="*/ 1323789 h 3034422"/>
                                                                                          <a:gd name="connsiteX70" fmla="*/ 751686 w 1359197"/>
                                                                                          <a:gd name="connsiteY70" fmla="*/ 1331092 h 3034422"/>
                                                                                          <a:gd name="connsiteX71" fmla="*/ 784695 w 1359197"/>
                                                                                          <a:gd name="connsiteY71" fmla="*/ 1519052 h 3034422"/>
                                                                                          <a:gd name="connsiteX72" fmla="*/ 591265 w 1359197"/>
                                                                                          <a:gd name="connsiteY72" fmla="*/ 1531752 h 3034422"/>
                                                                                          <a:gd name="connsiteX73" fmla="*/ 611378 w 1359197"/>
                                                                                          <a:gd name="connsiteY73" fmla="*/ 1700474 h 3034422"/>
                                                                                          <a:gd name="connsiteX74" fmla="*/ 502365 w 1359197"/>
                                                                                          <a:gd name="connsiteY74" fmla="*/ 1925452 h 3034422"/>
                                                                                          <a:gd name="connsiteX75" fmla="*/ 502365 w 1359197"/>
                                                                                          <a:gd name="connsiteY75" fmla="*/ 2065152 h 3034422"/>
                                                                                          <a:gd name="connsiteX76" fmla="*/ 568009 w 1359197"/>
                                                                                          <a:gd name="connsiteY76" fmla="*/ 2132487 h 3034422"/>
                                                                                          <a:gd name="connsiteX77" fmla="*/ 775448 w 1359197"/>
                                                                                          <a:gd name="connsiteY77" fmla="*/ 2339153 h 3034422"/>
                                                                                          <a:gd name="connsiteX78" fmla="*/ 720881 w 1359197"/>
                                                                                          <a:gd name="connsiteY78" fmla="*/ 2439080 h 3034422"/>
                                                                                          <a:gd name="connsiteX79" fmla="*/ 790275 w 1359197"/>
                                                                                          <a:gd name="connsiteY79" fmla="*/ 2525487 h 3034422"/>
                                                                                          <a:gd name="connsiteX80" fmla="*/ 838450 w 1359197"/>
                                                                                          <a:gd name="connsiteY80" fmla="*/ 2462157 h 3034422"/>
                                                                                          <a:gd name="connsiteX81" fmla="*/ 954108 w 1359197"/>
                                                                                          <a:gd name="connsiteY81" fmla="*/ 2548074 h 3034422"/>
                                                                                          <a:gd name="connsiteX82" fmla="*/ 979115 w 1359197"/>
                                                                                          <a:gd name="connsiteY82" fmla="*/ 2495910 h 3034422"/>
                                                                                          <a:gd name="connsiteX83" fmla="*/ 1024189 w 1359197"/>
                                                                                          <a:gd name="connsiteY83" fmla="*/ 2508352 h 3034422"/>
                                                                                          <a:gd name="connsiteX84" fmla="*/ 1176634 w 1359197"/>
                                                                                          <a:gd name="connsiteY84" fmla="*/ 2594383 h 3034422"/>
                                                                                          <a:gd name="connsiteX85" fmla="*/ 1303591 w 1359197"/>
                                                                                          <a:gd name="connsiteY85" fmla="*/ 2659793 h 3034422"/>
                                                                                          <a:gd name="connsiteX86" fmla="*/ 1284224 w 1359197"/>
                                                                                          <a:gd name="connsiteY86" fmla="*/ 2790827 h 3034422"/>
                                                                                          <a:gd name="connsiteX87" fmla="*/ 1355232 w 1359197"/>
                                                                                          <a:gd name="connsiteY87" fmla="*/ 3024909 h 3034422"/>
                                                                                          <a:gd name="connsiteX0" fmla="*/ 1355232 w 1359197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197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197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197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197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197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197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197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197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197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197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197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197"/>
                                                                                          <a:gd name="connsiteY12" fmla="*/ 2592203 h 3034422"/>
                                                                                          <a:gd name="connsiteX13" fmla="*/ 38815 w 1359197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197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197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197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197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197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197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197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197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197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197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197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197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197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197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197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197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197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197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197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197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197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197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197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197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197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197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197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197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197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197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197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197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197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197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197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197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197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197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197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197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197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197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197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197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197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197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197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197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197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197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197"/>
                                                                                          <a:gd name="connsiteY64" fmla="*/ 1121860 h 3034422"/>
                                                                                          <a:gd name="connsiteX65" fmla="*/ 897564 w 1359197"/>
                                                                                          <a:gd name="connsiteY65" fmla="*/ 1149958 h 3034422"/>
                                                                                          <a:gd name="connsiteX66" fmla="*/ 789613 w 1359197"/>
                                                                                          <a:gd name="connsiteY66" fmla="*/ 1139481 h 3034422"/>
                                                                                          <a:gd name="connsiteX67" fmla="*/ 786801 w 1359197"/>
                                                                                          <a:gd name="connsiteY67" fmla="*/ 1159006 h 3034422"/>
                                                                                          <a:gd name="connsiteX68" fmla="*/ 756151 w 1359197"/>
                                                                                          <a:gd name="connsiteY68" fmla="*/ 1223142 h 3034422"/>
                                                                                          <a:gd name="connsiteX69" fmla="*/ 717339 w 1359197"/>
                                                                                          <a:gd name="connsiteY69" fmla="*/ 1323789 h 3034422"/>
                                                                                          <a:gd name="connsiteX70" fmla="*/ 751686 w 1359197"/>
                                                                                          <a:gd name="connsiteY70" fmla="*/ 1331092 h 3034422"/>
                                                                                          <a:gd name="connsiteX71" fmla="*/ 784695 w 1359197"/>
                                                                                          <a:gd name="connsiteY71" fmla="*/ 1519052 h 3034422"/>
                                                                                          <a:gd name="connsiteX72" fmla="*/ 697545 w 1359197"/>
                                                                                          <a:gd name="connsiteY72" fmla="*/ 1623806 h 3034422"/>
                                                                                          <a:gd name="connsiteX73" fmla="*/ 611378 w 1359197"/>
                                                                                          <a:gd name="connsiteY73" fmla="*/ 1700474 h 3034422"/>
                                                                                          <a:gd name="connsiteX74" fmla="*/ 502365 w 1359197"/>
                                                                                          <a:gd name="connsiteY74" fmla="*/ 1925452 h 3034422"/>
                                                                                          <a:gd name="connsiteX75" fmla="*/ 502365 w 1359197"/>
                                                                                          <a:gd name="connsiteY75" fmla="*/ 2065152 h 3034422"/>
                                                                                          <a:gd name="connsiteX76" fmla="*/ 568009 w 1359197"/>
                                                                                          <a:gd name="connsiteY76" fmla="*/ 2132487 h 3034422"/>
                                                                                          <a:gd name="connsiteX77" fmla="*/ 775448 w 1359197"/>
                                                                                          <a:gd name="connsiteY77" fmla="*/ 2339153 h 3034422"/>
                                                                                          <a:gd name="connsiteX78" fmla="*/ 720881 w 1359197"/>
                                                                                          <a:gd name="connsiteY78" fmla="*/ 2439080 h 3034422"/>
                                                                                          <a:gd name="connsiteX79" fmla="*/ 790275 w 1359197"/>
                                                                                          <a:gd name="connsiteY79" fmla="*/ 2525487 h 3034422"/>
                                                                                          <a:gd name="connsiteX80" fmla="*/ 838450 w 1359197"/>
                                                                                          <a:gd name="connsiteY80" fmla="*/ 2462157 h 3034422"/>
                                                                                          <a:gd name="connsiteX81" fmla="*/ 954108 w 1359197"/>
                                                                                          <a:gd name="connsiteY81" fmla="*/ 2548074 h 3034422"/>
                                                                                          <a:gd name="connsiteX82" fmla="*/ 979115 w 1359197"/>
                                                                                          <a:gd name="connsiteY82" fmla="*/ 2495910 h 3034422"/>
                                                                                          <a:gd name="connsiteX83" fmla="*/ 1024189 w 1359197"/>
                                                                                          <a:gd name="connsiteY83" fmla="*/ 2508352 h 3034422"/>
                                                                                          <a:gd name="connsiteX84" fmla="*/ 1176634 w 1359197"/>
                                                                                          <a:gd name="connsiteY84" fmla="*/ 2594383 h 3034422"/>
                                                                                          <a:gd name="connsiteX85" fmla="*/ 1303591 w 1359197"/>
                                                                                          <a:gd name="connsiteY85" fmla="*/ 2659793 h 3034422"/>
                                                                                          <a:gd name="connsiteX86" fmla="*/ 1284224 w 1359197"/>
                                                                                          <a:gd name="connsiteY86" fmla="*/ 2790827 h 3034422"/>
                                                                                          <a:gd name="connsiteX87" fmla="*/ 1355232 w 1359197"/>
                                                                                          <a:gd name="connsiteY87" fmla="*/ 3024909 h 3034422"/>
                                                                                          <a:gd name="connsiteX0" fmla="*/ 1355232 w 1359197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197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197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197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197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197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197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197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197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197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197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197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197"/>
                                                                                          <a:gd name="connsiteY12" fmla="*/ 2592203 h 3034422"/>
                                                                                          <a:gd name="connsiteX13" fmla="*/ 38815 w 1359197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197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197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197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197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197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197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197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197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197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197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197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197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197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197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197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197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197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197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197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197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197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197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197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197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197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197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197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197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197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197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197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197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197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197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197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197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197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197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197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197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197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197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197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197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197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197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197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197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197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197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197"/>
                                                                                          <a:gd name="connsiteY64" fmla="*/ 1121860 h 3034422"/>
                                                                                          <a:gd name="connsiteX65" fmla="*/ 897564 w 1359197"/>
                                                                                          <a:gd name="connsiteY65" fmla="*/ 1149958 h 3034422"/>
                                                                                          <a:gd name="connsiteX66" fmla="*/ 789613 w 1359197"/>
                                                                                          <a:gd name="connsiteY66" fmla="*/ 1139481 h 3034422"/>
                                                                                          <a:gd name="connsiteX67" fmla="*/ 786801 w 1359197"/>
                                                                                          <a:gd name="connsiteY67" fmla="*/ 1159006 h 3034422"/>
                                                                                          <a:gd name="connsiteX68" fmla="*/ 756151 w 1359197"/>
                                                                                          <a:gd name="connsiteY68" fmla="*/ 1223142 h 3034422"/>
                                                                                          <a:gd name="connsiteX69" fmla="*/ 717339 w 1359197"/>
                                                                                          <a:gd name="connsiteY69" fmla="*/ 1323789 h 3034422"/>
                                                                                          <a:gd name="connsiteX70" fmla="*/ 751686 w 1359197"/>
                                                                                          <a:gd name="connsiteY70" fmla="*/ 1331092 h 3034422"/>
                                                                                          <a:gd name="connsiteX71" fmla="*/ 825332 w 1359197"/>
                                                                                          <a:gd name="connsiteY71" fmla="*/ 1693954 h 3034422"/>
                                                                                          <a:gd name="connsiteX72" fmla="*/ 697545 w 1359197"/>
                                                                                          <a:gd name="connsiteY72" fmla="*/ 1623806 h 3034422"/>
                                                                                          <a:gd name="connsiteX73" fmla="*/ 611378 w 1359197"/>
                                                                                          <a:gd name="connsiteY73" fmla="*/ 1700474 h 3034422"/>
                                                                                          <a:gd name="connsiteX74" fmla="*/ 502365 w 1359197"/>
                                                                                          <a:gd name="connsiteY74" fmla="*/ 1925452 h 3034422"/>
                                                                                          <a:gd name="connsiteX75" fmla="*/ 502365 w 1359197"/>
                                                                                          <a:gd name="connsiteY75" fmla="*/ 2065152 h 3034422"/>
                                                                                          <a:gd name="connsiteX76" fmla="*/ 568009 w 1359197"/>
                                                                                          <a:gd name="connsiteY76" fmla="*/ 2132487 h 3034422"/>
                                                                                          <a:gd name="connsiteX77" fmla="*/ 775448 w 1359197"/>
                                                                                          <a:gd name="connsiteY77" fmla="*/ 2339153 h 3034422"/>
                                                                                          <a:gd name="connsiteX78" fmla="*/ 720881 w 1359197"/>
                                                                                          <a:gd name="connsiteY78" fmla="*/ 2439080 h 3034422"/>
                                                                                          <a:gd name="connsiteX79" fmla="*/ 790275 w 1359197"/>
                                                                                          <a:gd name="connsiteY79" fmla="*/ 2525487 h 3034422"/>
                                                                                          <a:gd name="connsiteX80" fmla="*/ 838450 w 1359197"/>
                                                                                          <a:gd name="connsiteY80" fmla="*/ 2462157 h 3034422"/>
                                                                                          <a:gd name="connsiteX81" fmla="*/ 954108 w 1359197"/>
                                                                                          <a:gd name="connsiteY81" fmla="*/ 2548074 h 3034422"/>
                                                                                          <a:gd name="connsiteX82" fmla="*/ 979115 w 1359197"/>
                                                                                          <a:gd name="connsiteY82" fmla="*/ 2495910 h 3034422"/>
                                                                                          <a:gd name="connsiteX83" fmla="*/ 1024189 w 1359197"/>
                                                                                          <a:gd name="connsiteY83" fmla="*/ 2508352 h 3034422"/>
                                                                                          <a:gd name="connsiteX84" fmla="*/ 1176634 w 1359197"/>
                                                                                          <a:gd name="connsiteY84" fmla="*/ 2594383 h 3034422"/>
                                                                                          <a:gd name="connsiteX85" fmla="*/ 1303591 w 1359197"/>
                                                                                          <a:gd name="connsiteY85" fmla="*/ 2659793 h 3034422"/>
                                                                                          <a:gd name="connsiteX86" fmla="*/ 1284224 w 1359197"/>
                                                                                          <a:gd name="connsiteY86" fmla="*/ 2790827 h 3034422"/>
                                                                                          <a:gd name="connsiteX87" fmla="*/ 1355232 w 1359197"/>
                                                                                          <a:gd name="connsiteY87" fmla="*/ 3024909 h 3034422"/>
                                                                                          <a:gd name="connsiteX0" fmla="*/ 1355232 w 1359197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197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197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197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197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197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197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197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197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197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197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197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197"/>
                                                                                          <a:gd name="connsiteY12" fmla="*/ 2592203 h 3034422"/>
                                                                                          <a:gd name="connsiteX13" fmla="*/ 38815 w 1359197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197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197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197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197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197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197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197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197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197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197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197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197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197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197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197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197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197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197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197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197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197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197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197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197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197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197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197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197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197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197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197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197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197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197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197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197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197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197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197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197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197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197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197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197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197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197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197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197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197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197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197"/>
                                                                                          <a:gd name="connsiteY64" fmla="*/ 1121860 h 3034422"/>
                                                                                          <a:gd name="connsiteX65" fmla="*/ 897564 w 1359197"/>
                                                                                          <a:gd name="connsiteY65" fmla="*/ 1149958 h 3034422"/>
                                                                                          <a:gd name="connsiteX66" fmla="*/ 789613 w 1359197"/>
                                                                                          <a:gd name="connsiteY66" fmla="*/ 1139481 h 3034422"/>
                                                                                          <a:gd name="connsiteX67" fmla="*/ 786801 w 1359197"/>
                                                                                          <a:gd name="connsiteY67" fmla="*/ 1159006 h 3034422"/>
                                                                                          <a:gd name="connsiteX68" fmla="*/ 756151 w 1359197"/>
                                                                                          <a:gd name="connsiteY68" fmla="*/ 1223142 h 3034422"/>
                                                                                          <a:gd name="connsiteX69" fmla="*/ 717339 w 1359197"/>
                                                                                          <a:gd name="connsiteY69" fmla="*/ 1323789 h 3034422"/>
                                                                                          <a:gd name="connsiteX70" fmla="*/ 751686 w 1359197"/>
                                                                                          <a:gd name="connsiteY70" fmla="*/ 1331092 h 3034422"/>
                                                                                          <a:gd name="connsiteX71" fmla="*/ 825332 w 1359197"/>
                                                                                          <a:gd name="connsiteY71" fmla="*/ 1693954 h 3034422"/>
                                                                                          <a:gd name="connsiteX72" fmla="*/ 697545 w 1359197"/>
                                                                                          <a:gd name="connsiteY72" fmla="*/ 1623806 h 3034422"/>
                                                                                          <a:gd name="connsiteX73" fmla="*/ 611378 w 1359197"/>
                                                                                          <a:gd name="connsiteY73" fmla="*/ 1700474 h 3034422"/>
                                                                                          <a:gd name="connsiteX74" fmla="*/ 502365 w 1359197"/>
                                                                                          <a:gd name="connsiteY74" fmla="*/ 1925452 h 3034422"/>
                                                                                          <a:gd name="connsiteX75" fmla="*/ 502365 w 1359197"/>
                                                                                          <a:gd name="connsiteY75" fmla="*/ 2065152 h 3034422"/>
                                                                                          <a:gd name="connsiteX76" fmla="*/ 568009 w 1359197"/>
                                                                                          <a:gd name="connsiteY76" fmla="*/ 2132487 h 3034422"/>
                                                                                          <a:gd name="connsiteX77" fmla="*/ 775448 w 1359197"/>
                                                                                          <a:gd name="connsiteY77" fmla="*/ 2339153 h 3034422"/>
                                                                                          <a:gd name="connsiteX78" fmla="*/ 720881 w 1359197"/>
                                                                                          <a:gd name="connsiteY78" fmla="*/ 2439080 h 3034422"/>
                                                                                          <a:gd name="connsiteX79" fmla="*/ 790275 w 1359197"/>
                                                                                          <a:gd name="connsiteY79" fmla="*/ 2518343 h 3034422"/>
                                                                                          <a:gd name="connsiteX80" fmla="*/ 838450 w 1359197"/>
                                                                                          <a:gd name="connsiteY80" fmla="*/ 2462157 h 3034422"/>
                                                                                          <a:gd name="connsiteX81" fmla="*/ 954108 w 1359197"/>
                                                                                          <a:gd name="connsiteY81" fmla="*/ 2548074 h 3034422"/>
                                                                                          <a:gd name="connsiteX82" fmla="*/ 979115 w 1359197"/>
                                                                                          <a:gd name="connsiteY82" fmla="*/ 2495910 h 3034422"/>
                                                                                          <a:gd name="connsiteX83" fmla="*/ 1024189 w 1359197"/>
                                                                                          <a:gd name="connsiteY83" fmla="*/ 2508352 h 3034422"/>
                                                                                          <a:gd name="connsiteX84" fmla="*/ 1176634 w 1359197"/>
                                                                                          <a:gd name="connsiteY84" fmla="*/ 2594383 h 3034422"/>
                                                                                          <a:gd name="connsiteX85" fmla="*/ 1303591 w 1359197"/>
                                                                                          <a:gd name="connsiteY85" fmla="*/ 2659793 h 3034422"/>
                                                                                          <a:gd name="connsiteX86" fmla="*/ 1284224 w 1359197"/>
                                                                                          <a:gd name="connsiteY86" fmla="*/ 2790827 h 3034422"/>
                                                                                          <a:gd name="connsiteX87" fmla="*/ 1355232 w 1359197"/>
                                                                                          <a:gd name="connsiteY87" fmla="*/ 3024909 h 3034422"/>
                                                                                          <a:gd name="connsiteX0" fmla="*/ 1355232 w 1359197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197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197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197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197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197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197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197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197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197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197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197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197"/>
                                                                                          <a:gd name="connsiteY12" fmla="*/ 2592203 h 3034422"/>
                                                                                          <a:gd name="connsiteX13" fmla="*/ 38815 w 1359197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197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197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197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197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197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197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197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197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197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197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197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197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197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197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197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197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197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197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197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197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197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197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197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197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197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197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197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197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197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197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197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197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197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197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197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197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197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197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197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197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197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197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197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197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197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197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197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197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197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197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197"/>
                                                                                          <a:gd name="connsiteY64" fmla="*/ 1121860 h 3034422"/>
                                                                                          <a:gd name="connsiteX65" fmla="*/ 897564 w 1359197"/>
                                                                                          <a:gd name="connsiteY65" fmla="*/ 1149958 h 3034422"/>
                                                                                          <a:gd name="connsiteX66" fmla="*/ 789613 w 1359197"/>
                                                                                          <a:gd name="connsiteY66" fmla="*/ 1139481 h 3034422"/>
                                                                                          <a:gd name="connsiteX67" fmla="*/ 786801 w 1359197"/>
                                                                                          <a:gd name="connsiteY67" fmla="*/ 1159006 h 3034422"/>
                                                                                          <a:gd name="connsiteX68" fmla="*/ 756151 w 1359197"/>
                                                                                          <a:gd name="connsiteY68" fmla="*/ 1223142 h 3034422"/>
                                                                                          <a:gd name="connsiteX69" fmla="*/ 717339 w 1359197"/>
                                                                                          <a:gd name="connsiteY69" fmla="*/ 1323789 h 3034422"/>
                                                                                          <a:gd name="connsiteX70" fmla="*/ 751686 w 1359197"/>
                                                                                          <a:gd name="connsiteY70" fmla="*/ 1331092 h 3034422"/>
                                                                                          <a:gd name="connsiteX71" fmla="*/ 825332 w 1359197"/>
                                                                                          <a:gd name="connsiteY71" fmla="*/ 1693954 h 3034422"/>
                                                                                          <a:gd name="connsiteX72" fmla="*/ 697545 w 1359197"/>
                                                                                          <a:gd name="connsiteY72" fmla="*/ 1623806 h 3034422"/>
                                                                                          <a:gd name="connsiteX73" fmla="*/ 611378 w 1359197"/>
                                                                                          <a:gd name="connsiteY73" fmla="*/ 1700474 h 3034422"/>
                                                                                          <a:gd name="connsiteX74" fmla="*/ 502365 w 1359197"/>
                                                                                          <a:gd name="connsiteY74" fmla="*/ 1925452 h 3034422"/>
                                                                                          <a:gd name="connsiteX75" fmla="*/ 502365 w 1359197"/>
                                                                                          <a:gd name="connsiteY75" fmla="*/ 2065152 h 3034422"/>
                                                                                          <a:gd name="connsiteX76" fmla="*/ 568009 w 1359197"/>
                                                                                          <a:gd name="connsiteY76" fmla="*/ 2132487 h 3034422"/>
                                                                                          <a:gd name="connsiteX77" fmla="*/ 775448 w 1359197"/>
                                                                                          <a:gd name="connsiteY77" fmla="*/ 2339153 h 3034422"/>
                                                                                          <a:gd name="connsiteX78" fmla="*/ 720881 w 1359197"/>
                                                                                          <a:gd name="connsiteY78" fmla="*/ 2439080 h 3034422"/>
                                                                                          <a:gd name="connsiteX79" fmla="*/ 790275 w 1359197"/>
                                                                                          <a:gd name="connsiteY79" fmla="*/ 2518343 h 3034422"/>
                                                                                          <a:gd name="connsiteX80" fmla="*/ 838450 w 1359197"/>
                                                                                          <a:gd name="connsiteY80" fmla="*/ 2462157 h 3034422"/>
                                                                                          <a:gd name="connsiteX81" fmla="*/ 954108 w 1359197"/>
                                                                                          <a:gd name="connsiteY81" fmla="*/ 2548074 h 3034422"/>
                                                                                          <a:gd name="connsiteX82" fmla="*/ 979115 w 1359197"/>
                                                                                          <a:gd name="connsiteY82" fmla="*/ 2495910 h 3034422"/>
                                                                                          <a:gd name="connsiteX83" fmla="*/ 1024189 w 1359197"/>
                                                                                          <a:gd name="connsiteY83" fmla="*/ 2508352 h 3034422"/>
                                                                                          <a:gd name="connsiteX84" fmla="*/ 1176634 w 1359197"/>
                                                                                          <a:gd name="connsiteY84" fmla="*/ 2594383 h 3034422"/>
                                                                                          <a:gd name="connsiteX85" fmla="*/ 1303591 w 1359197"/>
                                                                                          <a:gd name="connsiteY85" fmla="*/ 2659793 h 3034422"/>
                                                                                          <a:gd name="connsiteX86" fmla="*/ 1284224 w 1359197"/>
                                                                                          <a:gd name="connsiteY86" fmla="*/ 2790827 h 3034422"/>
                                                                                          <a:gd name="connsiteX87" fmla="*/ 1355232 w 1359197"/>
                                                                                          <a:gd name="connsiteY87" fmla="*/ 3024909 h 3034422"/>
                                                                                          <a:gd name="connsiteX0" fmla="*/ 1355232 w 1359197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197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197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197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197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197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197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197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197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197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197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197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197"/>
                                                                                          <a:gd name="connsiteY12" fmla="*/ 2592203 h 3034422"/>
                                                                                          <a:gd name="connsiteX13" fmla="*/ 38815 w 1359197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197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197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197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197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197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197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197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197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197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197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197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197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197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197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197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197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197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197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197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197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197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197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197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197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197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197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197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197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197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197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197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197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197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197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197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197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197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197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197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197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197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197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197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197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197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197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197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197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197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197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197"/>
                                                                                          <a:gd name="connsiteY64" fmla="*/ 1121860 h 3034422"/>
                                                                                          <a:gd name="connsiteX65" fmla="*/ 897564 w 1359197"/>
                                                                                          <a:gd name="connsiteY65" fmla="*/ 1149958 h 3034422"/>
                                                                                          <a:gd name="connsiteX66" fmla="*/ 789613 w 1359197"/>
                                                                                          <a:gd name="connsiteY66" fmla="*/ 1139481 h 3034422"/>
                                                                                          <a:gd name="connsiteX67" fmla="*/ 786801 w 1359197"/>
                                                                                          <a:gd name="connsiteY67" fmla="*/ 1159006 h 3034422"/>
                                                                                          <a:gd name="connsiteX68" fmla="*/ 756151 w 1359197"/>
                                                                                          <a:gd name="connsiteY68" fmla="*/ 1223142 h 3034422"/>
                                                                                          <a:gd name="connsiteX69" fmla="*/ 717339 w 1359197"/>
                                                                                          <a:gd name="connsiteY69" fmla="*/ 1323789 h 3034422"/>
                                                                                          <a:gd name="connsiteX70" fmla="*/ 751686 w 1359197"/>
                                                                                          <a:gd name="connsiteY70" fmla="*/ 1331092 h 3034422"/>
                                                                                          <a:gd name="connsiteX71" fmla="*/ 825332 w 1359197"/>
                                                                                          <a:gd name="connsiteY71" fmla="*/ 1693954 h 3034422"/>
                                                                                          <a:gd name="connsiteX72" fmla="*/ 697545 w 1359197"/>
                                                                                          <a:gd name="connsiteY72" fmla="*/ 1623806 h 3034422"/>
                                                                                          <a:gd name="connsiteX73" fmla="*/ 611378 w 1359197"/>
                                                                                          <a:gd name="connsiteY73" fmla="*/ 1700474 h 3034422"/>
                                                                                          <a:gd name="connsiteX74" fmla="*/ 502365 w 1359197"/>
                                                                                          <a:gd name="connsiteY74" fmla="*/ 1925452 h 3034422"/>
                                                                                          <a:gd name="connsiteX75" fmla="*/ 502365 w 1359197"/>
                                                                                          <a:gd name="connsiteY75" fmla="*/ 2065152 h 3034422"/>
                                                                                          <a:gd name="connsiteX76" fmla="*/ 568009 w 1359197"/>
                                                                                          <a:gd name="connsiteY76" fmla="*/ 2132487 h 3034422"/>
                                                                                          <a:gd name="connsiteX77" fmla="*/ 629899 w 1359197"/>
                                                                                          <a:gd name="connsiteY77" fmla="*/ 2370109 h 3034422"/>
                                                                                          <a:gd name="connsiteX78" fmla="*/ 720881 w 1359197"/>
                                                                                          <a:gd name="connsiteY78" fmla="*/ 2439080 h 3034422"/>
                                                                                          <a:gd name="connsiteX79" fmla="*/ 790275 w 1359197"/>
                                                                                          <a:gd name="connsiteY79" fmla="*/ 2518343 h 3034422"/>
                                                                                          <a:gd name="connsiteX80" fmla="*/ 838450 w 1359197"/>
                                                                                          <a:gd name="connsiteY80" fmla="*/ 2462157 h 3034422"/>
                                                                                          <a:gd name="connsiteX81" fmla="*/ 954108 w 1359197"/>
                                                                                          <a:gd name="connsiteY81" fmla="*/ 2548074 h 3034422"/>
                                                                                          <a:gd name="connsiteX82" fmla="*/ 979115 w 1359197"/>
                                                                                          <a:gd name="connsiteY82" fmla="*/ 2495910 h 3034422"/>
                                                                                          <a:gd name="connsiteX83" fmla="*/ 1024189 w 1359197"/>
                                                                                          <a:gd name="connsiteY83" fmla="*/ 2508352 h 3034422"/>
                                                                                          <a:gd name="connsiteX84" fmla="*/ 1176634 w 1359197"/>
                                                                                          <a:gd name="connsiteY84" fmla="*/ 2594383 h 3034422"/>
                                                                                          <a:gd name="connsiteX85" fmla="*/ 1303591 w 1359197"/>
                                                                                          <a:gd name="connsiteY85" fmla="*/ 2659793 h 3034422"/>
                                                                                          <a:gd name="connsiteX86" fmla="*/ 1284224 w 1359197"/>
                                                                                          <a:gd name="connsiteY86" fmla="*/ 2790827 h 3034422"/>
                                                                                          <a:gd name="connsiteX87" fmla="*/ 1355232 w 1359197"/>
                                                                                          <a:gd name="connsiteY87" fmla="*/ 3024909 h 3034422"/>
                                                                                          <a:gd name="connsiteX0" fmla="*/ 1355232 w 1359197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197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197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197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197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197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197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197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197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197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197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197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197"/>
                                                                                          <a:gd name="connsiteY12" fmla="*/ 2592203 h 3034422"/>
                                                                                          <a:gd name="connsiteX13" fmla="*/ 38815 w 1359197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197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197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197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197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197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197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197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197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197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197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197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197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197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197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197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197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197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197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197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197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197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197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197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197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197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197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197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197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197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197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197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197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197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197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197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197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197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197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197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197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197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197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197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197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197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197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197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197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197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197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197"/>
                                                                                          <a:gd name="connsiteY64" fmla="*/ 1121860 h 3034422"/>
                                                                                          <a:gd name="connsiteX65" fmla="*/ 897564 w 1359197"/>
                                                                                          <a:gd name="connsiteY65" fmla="*/ 1149958 h 3034422"/>
                                                                                          <a:gd name="connsiteX66" fmla="*/ 789613 w 1359197"/>
                                                                                          <a:gd name="connsiteY66" fmla="*/ 1139481 h 3034422"/>
                                                                                          <a:gd name="connsiteX67" fmla="*/ 786801 w 1359197"/>
                                                                                          <a:gd name="connsiteY67" fmla="*/ 1159006 h 3034422"/>
                                                                                          <a:gd name="connsiteX68" fmla="*/ 756151 w 1359197"/>
                                                                                          <a:gd name="connsiteY68" fmla="*/ 1223142 h 3034422"/>
                                                                                          <a:gd name="connsiteX69" fmla="*/ 717339 w 1359197"/>
                                                                                          <a:gd name="connsiteY69" fmla="*/ 1323789 h 3034422"/>
                                                                                          <a:gd name="connsiteX70" fmla="*/ 751686 w 1359197"/>
                                                                                          <a:gd name="connsiteY70" fmla="*/ 1331092 h 3034422"/>
                                                                                          <a:gd name="connsiteX71" fmla="*/ 825332 w 1359197"/>
                                                                                          <a:gd name="connsiteY71" fmla="*/ 1693954 h 3034422"/>
                                                                                          <a:gd name="connsiteX72" fmla="*/ 697545 w 1359197"/>
                                                                                          <a:gd name="connsiteY72" fmla="*/ 1623806 h 3034422"/>
                                                                                          <a:gd name="connsiteX73" fmla="*/ 611378 w 1359197"/>
                                                                                          <a:gd name="connsiteY73" fmla="*/ 1700474 h 3034422"/>
                                                                                          <a:gd name="connsiteX74" fmla="*/ 502365 w 1359197"/>
                                                                                          <a:gd name="connsiteY74" fmla="*/ 1925452 h 3034422"/>
                                                                                          <a:gd name="connsiteX75" fmla="*/ 502365 w 1359197"/>
                                                                                          <a:gd name="connsiteY75" fmla="*/ 2065152 h 3034422"/>
                                                                                          <a:gd name="connsiteX76" fmla="*/ 568009 w 1359197"/>
                                                                                          <a:gd name="connsiteY76" fmla="*/ 2132487 h 3034422"/>
                                                                                          <a:gd name="connsiteX77" fmla="*/ 629899 w 1359197"/>
                                                                                          <a:gd name="connsiteY77" fmla="*/ 2370109 h 3034422"/>
                                                                                          <a:gd name="connsiteX78" fmla="*/ 720881 w 1359197"/>
                                                                                          <a:gd name="connsiteY78" fmla="*/ 2450987 h 3034422"/>
                                                                                          <a:gd name="connsiteX79" fmla="*/ 790275 w 1359197"/>
                                                                                          <a:gd name="connsiteY79" fmla="*/ 2518343 h 3034422"/>
                                                                                          <a:gd name="connsiteX80" fmla="*/ 838450 w 1359197"/>
                                                                                          <a:gd name="connsiteY80" fmla="*/ 2462157 h 3034422"/>
                                                                                          <a:gd name="connsiteX81" fmla="*/ 954108 w 1359197"/>
                                                                                          <a:gd name="connsiteY81" fmla="*/ 2548074 h 3034422"/>
                                                                                          <a:gd name="connsiteX82" fmla="*/ 979115 w 1359197"/>
                                                                                          <a:gd name="connsiteY82" fmla="*/ 2495910 h 3034422"/>
                                                                                          <a:gd name="connsiteX83" fmla="*/ 1024189 w 1359197"/>
                                                                                          <a:gd name="connsiteY83" fmla="*/ 2508352 h 3034422"/>
                                                                                          <a:gd name="connsiteX84" fmla="*/ 1176634 w 1359197"/>
                                                                                          <a:gd name="connsiteY84" fmla="*/ 2594383 h 3034422"/>
                                                                                          <a:gd name="connsiteX85" fmla="*/ 1303591 w 1359197"/>
                                                                                          <a:gd name="connsiteY85" fmla="*/ 2659793 h 3034422"/>
                                                                                          <a:gd name="connsiteX86" fmla="*/ 1284224 w 1359197"/>
                                                                                          <a:gd name="connsiteY86" fmla="*/ 2790827 h 3034422"/>
                                                                                          <a:gd name="connsiteX87" fmla="*/ 1355232 w 1359197"/>
                                                                                          <a:gd name="connsiteY87" fmla="*/ 3024909 h 3034422"/>
                                                                                          <a:gd name="connsiteX0" fmla="*/ 1355232 w 1359197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197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197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197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197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197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197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197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197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197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197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197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197"/>
                                                                                          <a:gd name="connsiteY12" fmla="*/ 2592203 h 3034422"/>
                                                                                          <a:gd name="connsiteX13" fmla="*/ 38815 w 1359197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197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197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197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197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197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197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197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197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197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197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197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197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197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197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197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197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197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197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197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197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197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197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197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197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197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197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197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197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197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197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197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197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197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197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197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197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197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197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197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197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197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197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197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197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197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197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197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197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197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197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197"/>
                                                                                          <a:gd name="connsiteY64" fmla="*/ 1121860 h 3034422"/>
                                                                                          <a:gd name="connsiteX65" fmla="*/ 897564 w 1359197"/>
                                                                                          <a:gd name="connsiteY65" fmla="*/ 1149958 h 3034422"/>
                                                                                          <a:gd name="connsiteX66" fmla="*/ 789613 w 1359197"/>
                                                                                          <a:gd name="connsiteY66" fmla="*/ 1139481 h 3034422"/>
                                                                                          <a:gd name="connsiteX67" fmla="*/ 786801 w 1359197"/>
                                                                                          <a:gd name="connsiteY67" fmla="*/ 1159006 h 3034422"/>
                                                                                          <a:gd name="connsiteX68" fmla="*/ 756151 w 1359197"/>
                                                                                          <a:gd name="connsiteY68" fmla="*/ 1223142 h 3034422"/>
                                                                                          <a:gd name="connsiteX69" fmla="*/ 717339 w 1359197"/>
                                                                                          <a:gd name="connsiteY69" fmla="*/ 1323789 h 3034422"/>
                                                                                          <a:gd name="connsiteX70" fmla="*/ 751686 w 1359197"/>
                                                                                          <a:gd name="connsiteY70" fmla="*/ 1331092 h 3034422"/>
                                                                                          <a:gd name="connsiteX71" fmla="*/ 825332 w 1359197"/>
                                                                                          <a:gd name="connsiteY71" fmla="*/ 1693954 h 3034422"/>
                                                                                          <a:gd name="connsiteX72" fmla="*/ 697545 w 1359197"/>
                                                                                          <a:gd name="connsiteY72" fmla="*/ 1623806 h 3034422"/>
                                                                                          <a:gd name="connsiteX73" fmla="*/ 611378 w 1359197"/>
                                                                                          <a:gd name="connsiteY73" fmla="*/ 1700474 h 3034422"/>
                                                                                          <a:gd name="connsiteX74" fmla="*/ 502365 w 1359197"/>
                                                                                          <a:gd name="connsiteY74" fmla="*/ 1925452 h 3034422"/>
                                                                                          <a:gd name="connsiteX75" fmla="*/ 502365 w 1359197"/>
                                                                                          <a:gd name="connsiteY75" fmla="*/ 2065152 h 3034422"/>
                                                                                          <a:gd name="connsiteX76" fmla="*/ 568009 w 1359197"/>
                                                                                          <a:gd name="connsiteY76" fmla="*/ 2132487 h 3034422"/>
                                                                                          <a:gd name="connsiteX77" fmla="*/ 629899 w 1359197"/>
                                                                                          <a:gd name="connsiteY77" fmla="*/ 2355822 h 3034422"/>
                                                                                          <a:gd name="connsiteX78" fmla="*/ 720881 w 1359197"/>
                                                                                          <a:gd name="connsiteY78" fmla="*/ 2450987 h 3034422"/>
                                                                                          <a:gd name="connsiteX79" fmla="*/ 790275 w 1359197"/>
                                                                                          <a:gd name="connsiteY79" fmla="*/ 2518343 h 3034422"/>
                                                                                          <a:gd name="connsiteX80" fmla="*/ 838450 w 1359197"/>
                                                                                          <a:gd name="connsiteY80" fmla="*/ 2462157 h 3034422"/>
                                                                                          <a:gd name="connsiteX81" fmla="*/ 954108 w 1359197"/>
                                                                                          <a:gd name="connsiteY81" fmla="*/ 2548074 h 3034422"/>
                                                                                          <a:gd name="connsiteX82" fmla="*/ 979115 w 1359197"/>
                                                                                          <a:gd name="connsiteY82" fmla="*/ 2495910 h 3034422"/>
                                                                                          <a:gd name="connsiteX83" fmla="*/ 1024189 w 1359197"/>
                                                                                          <a:gd name="connsiteY83" fmla="*/ 2508352 h 3034422"/>
                                                                                          <a:gd name="connsiteX84" fmla="*/ 1176634 w 1359197"/>
                                                                                          <a:gd name="connsiteY84" fmla="*/ 2594383 h 3034422"/>
                                                                                          <a:gd name="connsiteX85" fmla="*/ 1303591 w 1359197"/>
                                                                                          <a:gd name="connsiteY85" fmla="*/ 2659793 h 3034422"/>
                                                                                          <a:gd name="connsiteX86" fmla="*/ 1284224 w 1359197"/>
                                                                                          <a:gd name="connsiteY86" fmla="*/ 2790827 h 3034422"/>
                                                                                          <a:gd name="connsiteX87" fmla="*/ 1355232 w 1359197"/>
                                                                                          <a:gd name="connsiteY87" fmla="*/ 3024909 h 3034422"/>
                                                                                          <a:gd name="connsiteX0" fmla="*/ 1355232 w 1359197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197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197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197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197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197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197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197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197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197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197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197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197"/>
                                                                                          <a:gd name="connsiteY12" fmla="*/ 2592203 h 3034422"/>
                                                                                          <a:gd name="connsiteX13" fmla="*/ 38815 w 1359197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197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197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197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197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197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197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197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197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197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197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197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197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197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197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197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197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197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197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197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197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197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197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197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197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197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197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197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197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197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197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197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197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197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197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197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197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197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197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197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197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197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197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197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197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197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197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197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197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197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197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197"/>
                                                                                          <a:gd name="connsiteY64" fmla="*/ 1121860 h 3034422"/>
                                                                                          <a:gd name="connsiteX65" fmla="*/ 897564 w 1359197"/>
                                                                                          <a:gd name="connsiteY65" fmla="*/ 1149958 h 3034422"/>
                                                                                          <a:gd name="connsiteX66" fmla="*/ 789613 w 1359197"/>
                                                                                          <a:gd name="connsiteY66" fmla="*/ 1139481 h 3034422"/>
                                                                                          <a:gd name="connsiteX67" fmla="*/ 786801 w 1359197"/>
                                                                                          <a:gd name="connsiteY67" fmla="*/ 1159006 h 3034422"/>
                                                                                          <a:gd name="connsiteX68" fmla="*/ 756151 w 1359197"/>
                                                                                          <a:gd name="connsiteY68" fmla="*/ 1223142 h 3034422"/>
                                                                                          <a:gd name="connsiteX69" fmla="*/ 717339 w 1359197"/>
                                                                                          <a:gd name="connsiteY69" fmla="*/ 1323789 h 3034422"/>
                                                                                          <a:gd name="connsiteX70" fmla="*/ 751686 w 1359197"/>
                                                                                          <a:gd name="connsiteY70" fmla="*/ 1331092 h 3034422"/>
                                                                                          <a:gd name="connsiteX71" fmla="*/ 825332 w 1359197"/>
                                                                                          <a:gd name="connsiteY71" fmla="*/ 1693954 h 3034422"/>
                                                                                          <a:gd name="connsiteX72" fmla="*/ 697545 w 1359197"/>
                                                                                          <a:gd name="connsiteY72" fmla="*/ 1623806 h 3034422"/>
                                                                                          <a:gd name="connsiteX73" fmla="*/ 611378 w 1359197"/>
                                                                                          <a:gd name="connsiteY73" fmla="*/ 1700474 h 3034422"/>
                                                                                          <a:gd name="connsiteX74" fmla="*/ 502365 w 1359197"/>
                                                                                          <a:gd name="connsiteY74" fmla="*/ 1925452 h 3034422"/>
                                                                                          <a:gd name="connsiteX75" fmla="*/ 502365 w 1359197"/>
                                                                                          <a:gd name="connsiteY75" fmla="*/ 2065152 h 3034422"/>
                                                                                          <a:gd name="connsiteX76" fmla="*/ 568009 w 1359197"/>
                                                                                          <a:gd name="connsiteY76" fmla="*/ 2132487 h 3034422"/>
                                                                                          <a:gd name="connsiteX77" fmla="*/ 629899 w 1359197"/>
                                                                                          <a:gd name="connsiteY77" fmla="*/ 2355822 h 3034422"/>
                                                                                          <a:gd name="connsiteX78" fmla="*/ 720881 w 1359197"/>
                                                                                          <a:gd name="connsiteY78" fmla="*/ 2450987 h 3034422"/>
                                                                                          <a:gd name="connsiteX79" fmla="*/ 790275 w 1359197"/>
                                                                                          <a:gd name="connsiteY79" fmla="*/ 2518343 h 3034422"/>
                                                                                          <a:gd name="connsiteX80" fmla="*/ 838450 w 1359197"/>
                                                                                          <a:gd name="connsiteY80" fmla="*/ 2462157 h 3034422"/>
                                                                                          <a:gd name="connsiteX81" fmla="*/ 954108 w 1359197"/>
                                                                                          <a:gd name="connsiteY81" fmla="*/ 2548074 h 3034422"/>
                                                                                          <a:gd name="connsiteX82" fmla="*/ 979115 w 1359197"/>
                                                                                          <a:gd name="connsiteY82" fmla="*/ 2495910 h 3034422"/>
                                                                                          <a:gd name="connsiteX83" fmla="*/ 1024189 w 1359197"/>
                                                                                          <a:gd name="connsiteY83" fmla="*/ 2508352 h 3034422"/>
                                                                                          <a:gd name="connsiteX84" fmla="*/ 1176634 w 1359197"/>
                                                                                          <a:gd name="connsiteY84" fmla="*/ 2594383 h 3034422"/>
                                                                                          <a:gd name="connsiteX85" fmla="*/ 1303591 w 1359197"/>
                                                                                          <a:gd name="connsiteY85" fmla="*/ 2659793 h 3034422"/>
                                                                                          <a:gd name="connsiteX86" fmla="*/ 1284224 w 1359197"/>
                                                                                          <a:gd name="connsiteY86" fmla="*/ 2790827 h 3034422"/>
                                                                                          <a:gd name="connsiteX87" fmla="*/ 1355232 w 1359197"/>
                                                                                          <a:gd name="connsiteY87" fmla="*/ 3024909 h 3034422"/>
                                                                                          <a:gd name="connsiteX0" fmla="*/ 1355232 w 1359197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197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197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197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197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197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197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197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197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197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197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197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197"/>
                                                                                          <a:gd name="connsiteY12" fmla="*/ 2592203 h 3034422"/>
                                                                                          <a:gd name="connsiteX13" fmla="*/ 38815 w 1359197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197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197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197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197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197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197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197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197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197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197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197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197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197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197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197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197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197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197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197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197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197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197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197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197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197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197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197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197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197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197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197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197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197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197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197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197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197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197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197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197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197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197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197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197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197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197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197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197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197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197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197"/>
                                                                                          <a:gd name="connsiteY64" fmla="*/ 1121860 h 3034422"/>
                                                                                          <a:gd name="connsiteX65" fmla="*/ 897564 w 1359197"/>
                                                                                          <a:gd name="connsiteY65" fmla="*/ 1149958 h 3034422"/>
                                                                                          <a:gd name="connsiteX66" fmla="*/ 789613 w 1359197"/>
                                                                                          <a:gd name="connsiteY66" fmla="*/ 1139481 h 3034422"/>
                                                                                          <a:gd name="connsiteX67" fmla="*/ 786801 w 1359197"/>
                                                                                          <a:gd name="connsiteY67" fmla="*/ 1159006 h 3034422"/>
                                                                                          <a:gd name="connsiteX68" fmla="*/ 756151 w 1359197"/>
                                                                                          <a:gd name="connsiteY68" fmla="*/ 1223142 h 3034422"/>
                                                                                          <a:gd name="connsiteX69" fmla="*/ 717339 w 1359197"/>
                                                                                          <a:gd name="connsiteY69" fmla="*/ 1323789 h 3034422"/>
                                                                                          <a:gd name="connsiteX70" fmla="*/ 725811 w 1359197"/>
                                                                                          <a:gd name="connsiteY70" fmla="*/ 1356492 h 3034422"/>
                                                                                          <a:gd name="connsiteX71" fmla="*/ 825332 w 1359197"/>
                                                                                          <a:gd name="connsiteY71" fmla="*/ 1693954 h 3034422"/>
                                                                                          <a:gd name="connsiteX72" fmla="*/ 697545 w 1359197"/>
                                                                                          <a:gd name="connsiteY72" fmla="*/ 1623806 h 3034422"/>
                                                                                          <a:gd name="connsiteX73" fmla="*/ 611378 w 1359197"/>
                                                                                          <a:gd name="connsiteY73" fmla="*/ 1700474 h 3034422"/>
                                                                                          <a:gd name="connsiteX74" fmla="*/ 502365 w 1359197"/>
                                                                                          <a:gd name="connsiteY74" fmla="*/ 1925452 h 3034422"/>
                                                                                          <a:gd name="connsiteX75" fmla="*/ 502365 w 1359197"/>
                                                                                          <a:gd name="connsiteY75" fmla="*/ 2065152 h 3034422"/>
                                                                                          <a:gd name="connsiteX76" fmla="*/ 568009 w 1359197"/>
                                                                                          <a:gd name="connsiteY76" fmla="*/ 2132487 h 3034422"/>
                                                                                          <a:gd name="connsiteX77" fmla="*/ 629899 w 1359197"/>
                                                                                          <a:gd name="connsiteY77" fmla="*/ 2355822 h 3034422"/>
                                                                                          <a:gd name="connsiteX78" fmla="*/ 720881 w 1359197"/>
                                                                                          <a:gd name="connsiteY78" fmla="*/ 2450987 h 3034422"/>
                                                                                          <a:gd name="connsiteX79" fmla="*/ 790275 w 1359197"/>
                                                                                          <a:gd name="connsiteY79" fmla="*/ 2518343 h 3034422"/>
                                                                                          <a:gd name="connsiteX80" fmla="*/ 838450 w 1359197"/>
                                                                                          <a:gd name="connsiteY80" fmla="*/ 2462157 h 3034422"/>
                                                                                          <a:gd name="connsiteX81" fmla="*/ 954108 w 1359197"/>
                                                                                          <a:gd name="connsiteY81" fmla="*/ 2548074 h 3034422"/>
                                                                                          <a:gd name="connsiteX82" fmla="*/ 979115 w 1359197"/>
                                                                                          <a:gd name="connsiteY82" fmla="*/ 2495910 h 3034422"/>
                                                                                          <a:gd name="connsiteX83" fmla="*/ 1024189 w 1359197"/>
                                                                                          <a:gd name="connsiteY83" fmla="*/ 2508352 h 3034422"/>
                                                                                          <a:gd name="connsiteX84" fmla="*/ 1176634 w 1359197"/>
                                                                                          <a:gd name="connsiteY84" fmla="*/ 2594383 h 3034422"/>
                                                                                          <a:gd name="connsiteX85" fmla="*/ 1303591 w 1359197"/>
                                                                                          <a:gd name="connsiteY85" fmla="*/ 2659793 h 3034422"/>
                                                                                          <a:gd name="connsiteX86" fmla="*/ 1284224 w 1359197"/>
                                                                                          <a:gd name="connsiteY86" fmla="*/ 2790827 h 3034422"/>
                                                                                          <a:gd name="connsiteX87" fmla="*/ 1355232 w 1359197"/>
                                                                                          <a:gd name="connsiteY87" fmla="*/ 3024909 h 3034422"/>
                                                                                          <a:gd name="connsiteX0" fmla="*/ 1355232 w 1359536"/>
                                                                                          <a:gd name="connsiteY0" fmla="*/ 3024909 h 3034422"/>
                                                                                          <a:gd name="connsiteX1" fmla="*/ 1145187 w 1359536"/>
                                                                                          <a:gd name="connsiteY1" fmla="*/ 2914585 h 3034422"/>
                                                                                          <a:gd name="connsiteX2" fmla="*/ 1035294 w 1359536"/>
                                                                                          <a:gd name="connsiteY2" fmla="*/ 2869590 h 3034422"/>
                                                                                          <a:gd name="connsiteX3" fmla="*/ 1016715 w 1359536"/>
                                                                                          <a:gd name="connsiteY3" fmla="*/ 2897002 h 3034422"/>
                                                                                          <a:gd name="connsiteX4" fmla="*/ 1027418 w 1359536"/>
                                                                                          <a:gd name="connsiteY4" fmla="*/ 2905374 h 3034422"/>
                                                                                          <a:gd name="connsiteX5" fmla="*/ 1022566 w 1359536"/>
                                                                                          <a:gd name="connsiteY5" fmla="*/ 2893468 h 3034422"/>
                                                                                          <a:gd name="connsiteX6" fmla="*/ 1034618 w 1359536"/>
                                                                                          <a:gd name="connsiteY6" fmla="*/ 2944117 h 3034422"/>
                                                                                          <a:gd name="connsiteX7" fmla="*/ 1042115 w 1359536"/>
                                                                                          <a:gd name="connsiteY7" fmla="*/ 3033527 h 3034422"/>
                                                                                          <a:gd name="connsiteX8" fmla="*/ 788115 w 1359536"/>
                                                                                          <a:gd name="connsiteY8" fmla="*/ 2884302 h 3034422"/>
                                                                                          <a:gd name="connsiteX9" fmla="*/ 391418 w 1359536"/>
                                                                                          <a:gd name="connsiteY9" fmla="*/ 2650940 h 3034422"/>
                                                                                          <a:gd name="connsiteX10" fmla="*/ 387367 w 1359536"/>
                                                                                          <a:gd name="connsiteY10" fmla="*/ 2685864 h 3034422"/>
                                                                                          <a:gd name="connsiteX11" fmla="*/ 349965 w 1359536"/>
                                                                                          <a:gd name="connsiteY11" fmla="*/ 2725552 h 3034422"/>
                                                                                          <a:gd name="connsiteX12" fmla="*/ 51515 w 1359536"/>
                                                                                          <a:gd name="connsiteY12" fmla="*/ 2592203 h 3034422"/>
                                                                                          <a:gd name="connsiteX13" fmla="*/ 38815 w 1359536"/>
                                                                                          <a:gd name="connsiteY13" fmla="*/ 2554102 h 3034422"/>
                                                                                          <a:gd name="connsiteX14" fmla="*/ 42921 w 1359536"/>
                                                                                          <a:gd name="connsiteY14" fmla="*/ 2509652 h 3034422"/>
                                                                                          <a:gd name="connsiteX15" fmla="*/ 48837 w 1359536"/>
                                                                                          <a:gd name="connsiteY15" fmla="*/ 2473203 h 3034422"/>
                                                                                          <a:gd name="connsiteX16" fmla="*/ 115015 w 1359536"/>
                                                                                          <a:gd name="connsiteY16" fmla="*/ 2281052 h 3034422"/>
                                                                                          <a:gd name="connsiteX17" fmla="*/ 216615 w 1359536"/>
                                                                                          <a:gd name="connsiteY17" fmla="*/ 1938152 h 3034422"/>
                                                                                          <a:gd name="connsiteX18" fmla="*/ 273765 w 1359536"/>
                                                                                          <a:gd name="connsiteY18" fmla="*/ 1798452 h 3034422"/>
                                                                                          <a:gd name="connsiteX19" fmla="*/ 254715 w 1359536"/>
                                                                                          <a:gd name="connsiteY19" fmla="*/ 1677802 h 3034422"/>
                                                                                          <a:gd name="connsiteX20" fmla="*/ 203915 w 1359536"/>
                                                                                          <a:gd name="connsiteY20" fmla="*/ 1607952 h 3034422"/>
                                                                                          <a:gd name="connsiteX21" fmla="*/ 64215 w 1359536"/>
                                                                                          <a:gd name="connsiteY21" fmla="*/ 1519052 h 3034422"/>
                                                                                          <a:gd name="connsiteX22" fmla="*/ 26115 w 1359536"/>
                                                                                          <a:gd name="connsiteY22" fmla="*/ 1461902 h 3034422"/>
                                                                                          <a:gd name="connsiteX23" fmla="*/ 715 w 1359536"/>
                                                                                          <a:gd name="connsiteY23" fmla="*/ 1417452 h 3034422"/>
                                                                                          <a:gd name="connsiteX24" fmla="*/ 13415 w 1359536"/>
                                                                                          <a:gd name="connsiteY24" fmla="*/ 1360302 h 3034422"/>
                                                                                          <a:gd name="connsiteX25" fmla="*/ 76915 w 1359536"/>
                                                                                          <a:gd name="connsiteY25" fmla="*/ 1315852 h 3034422"/>
                                                                                          <a:gd name="connsiteX26" fmla="*/ 229110 w 1359536"/>
                                                                                          <a:gd name="connsiteY26" fmla="*/ 1040233 h 3034422"/>
                                                                                          <a:gd name="connsiteX27" fmla="*/ 322840 w 1359536"/>
                                                                                          <a:gd name="connsiteY27" fmla="*/ 689332 h 3034422"/>
                                                                                          <a:gd name="connsiteX28" fmla="*/ 363633 w 1359536"/>
                                                                                          <a:gd name="connsiteY28" fmla="*/ 364417 h 3034422"/>
                                                                                          <a:gd name="connsiteX29" fmla="*/ 303497 w 1359536"/>
                                                                                          <a:gd name="connsiteY29" fmla="*/ 225436 h 3034422"/>
                                                                                          <a:gd name="connsiteX30" fmla="*/ 232578 w 1359536"/>
                                                                                          <a:gd name="connsiteY30" fmla="*/ 101458 h 3034422"/>
                                                                                          <a:gd name="connsiteX31" fmla="*/ 324619 w 1359536"/>
                                                                                          <a:gd name="connsiteY31" fmla="*/ 8246 h 3034422"/>
                                                                                          <a:gd name="connsiteX32" fmla="*/ 388778 w 1359536"/>
                                                                                          <a:gd name="connsiteY32" fmla="*/ 34739 h 3034422"/>
                                                                                          <a:gd name="connsiteX33" fmla="*/ 513353 w 1359536"/>
                                                                                          <a:gd name="connsiteY33" fmla="*/ 217302 h 3034422"/>
                                                                                          <a:gd name="connsiteX34" fmla="*/ 583494 w 1359536"/>
                                                                                          <a:gd name="connsiteY34" fmla="*/ 255043 h 3034422"/>
                                                                                          <a:gd name="connsiteX35" fmla="*/ 627522 w 1359536"/>
                                                                                          <a:gd name="connsiteY35" fmla="*/ 306995 h 3034422"/>
                                                                                          <a:gd name="connsiteX36" fmla="*/ 696420 w 1359536"/>
                                                                                          <a:gd name="connsiteY36" fmla="*/ 369853 h 3034422"/>
                                                                                          <a:gd name="connsiteX37" fmla="*/ 722406 w 1359536"/>
                                                                                          <a:gd name="connsiteY37" fmla="*/ 349119 h 3034422"/>
                                                                                          <a:gd name="connsiteX38" fmla="*/ 819508 w 1359536"/>
                                                                                          <a:gd name="connsiteY38" fmla="*/ 410290 h 3034422"/>
                                                                                          <a:gd name="connsiteX39" fmla="*/ 841342 w 1359536"/>
                                                                                          <a:gd name="connsiteY39" fmla="*/ 419708 h 3034422"/>
                                                                                          <a:gd name="connsiteX40" fmla="*/ 836489 w 1359536"/>
                                                                                          <a:gd name="connsiteY40" fmla="*/ 422992 h 3034422"/>
                                                                                          <a:gd name="connsiteX41" fmla="*/ 851615 w 1359536"/>
                                                                                          <a:gd name="connsiteY41" fmla="*/ 425939 h 3034422"/>
                                                                                          <a:gd name="connsiteX42" fmla="*/ 849651 w 1359536"/>
                                                                                          <a:gd name="connsiteY42" fmla="*/ 429227 h 3034422"/>
                                                                                          <a:gd name="connsiteX43" fmla="*/ 861049 w 1359536"/>
                                                                                          <a:gd name="connsiteY43" fmla="*/ 427104 h 3034422"/>
                                                                                          <a:gd name="connsiteX44" fmla="*/ 858558 w 1359536"/>
                                                                                          <a:gd name="connsiteY44" fmla="*/ 414880 h 3034422"/>
                                                                                          <a:gd name="connsiteX45" fmla="*/ 866982 w 1359536"/>
                                                                                          <a:gd name="connsiteY45" fmla="*/ 414940 h 3034422"/>
                                                                                          <a:gd name="connsiteX46" fmla="*/ 710002 w 1359536"/>
                                                                                          <a:gd name="connsiteY46" fmla="*/ 190315 h 3034422"/>
                                                                                          <a:gd name="connsiteX47" fmla="*/ 690594 w 1359536"/>
                                                                                          <a:gd name="connsiteY47" fmla="*/ 183170 h 3034422"/>
                                                                                          <a:gd name="connsiteX48" fmla="*/ 673613 w 1359536"/>
                                                                                          <a:gd name="connsiteY48" fmla="*/ 168883 h 3034422"/>
                                                                                          <a:gd name="connsiteX49" fmla="*/ 663910 w 1359536"/>
                                                                                          <a:gd name="connsiteY49" fmla="*/ 149833 h 3034422"/>
                                                                                          <a:gd name="connsiteX50" fmla="*/ 649160 w 1359536"/>
                                                                                          <a:gd name="connsiteY50" fmla="*/ 101571 h 3034422"/>
                                                                                          <a:gd name="connsiteX51" fmla="*/ 676037 w 1359536"/>
                                                                                          <a:gd name="connsiteY51" fmla="*/ 106972 h 3034422"/>
                                                                                          <a:gd name="connsiteX52" fmla="*/ 693020 w 1359536"/>
                                                                                          <a:gd name="connsiteY52" fmla="*/ 126020 h 3034422"/>
                                                                                          <a:gd name="connsiteX53" fmla="*/ 773071 w 1359536"/>
                                                                                          <a:gd name="connsiteY53" fmla="*/ 192695 h 3034422"/>
                                                                                          <a:gd name="connsiteX54" fmla="*/ 872529 w 1359536"/>
                                                                                          <a:gd name="connsiteY54" fmla="*/ 252227 h 3034422"/>
                                                                                          <a:gd name="connsiteX55" fmla="*/ 901640 w 1359536"/>
                                                                                          <a:gd name="connsiteY55" fmla="*/ 256989 h 3034422"/>
                                                                                          <a:gd name="connsiteX56" fmla="*/ 924094 w 1359536"/>
                                                                                          <a:gd name="connsiteY56" fmla="*/ 315402 h 3034422"/>
                                                                                          <a:gd name="connsiteX57" fmla="*/ 980322 w 1359536"/>
                                                                                          <a:gd name="connsiteY57" fmla="*/ 357477 h 3034422"/>
                                                                                          <a:gd name="connsiteX58" fmla="*/ 1038720 w 1359536"/>
                                                                                          <a:gd name="connsiteY58" fmla="*/ 477811 h 3034422"/>
                                                                                          <a:gd name="connsiteX59" fmla="*/ 1145322 w 1359536"/>
                                                                                          <a:gd name="connsiteY59" fmla="*/ 610271 h 3034422"/>
                                                                                          <a:gd name="connsiteX60" fmla="*/ 1213234 w 1359536"/>
                                                                                          <a:gd name="connsiteY60" fmla="*/ 683154 h 3034422"/>
                                                                                          <a:gd name="connsiteX61" fmla="*/ 1250438 w 1359536"/>
                                                                                          <a:gd name="connsiteY61" fmla="*/ 744193 h 3034422"/>
                                                                                          <a:gd name="connsiteX62" fmla="*/ 1232972 w 1359536"/>
                                                                                          <a:gd name="connsiteY62" fmla="*/ 945012 h 3034422"/>
                                                                                          <a:gd name="connsiteX63" fmla="*/ 1214095 w 1359536"/>
                                                                                          <a:gd name="connsiteY63" fmla="*/ 1098842 h 3034422"/>
                                                                                          <a:gd name="connsiteX64" fmla="*/ 1103474 w 1359536"/>
                                                                                          <a:gd name="connsiteY64" fmla="*/ 1121860 h 3034422"/>
                                                                                          <a:gd name="connsiteX65" fmla="*/ 897564 w 1359536"/>
                                                                                          <a:gd name="connsiteY65" fmla="*/ 1149958 h 3034422"/>
                                                                                          <a:gd name="connsiteX66" fmla="*/ 789613 w 1359536"/>
                                                                                          <a:gd name="connsiteY66" fmla="*/ 1139481 h 3034422"/>
                                                                                          <a:gd name="connsiteX67" fmla="*/ 786801 w 1359536"/>
                                                                                          <a:gd name="connsiteY67" fmla="*/ 1159006 h 3034422"/>
                                                                                          <a:gd name="connsiteX68" fmla="*/ 756151 w 1359536"/>
                                                                                          <a:gd name="connsiteY68" fmla="*/ 1223142 h 3034422"/>
                                                                                          <a:gd name="connsiteX69" fmla="*/ 717339 w 1359536"/>
                                                                                          <a:gd name="connsiteY69" fmla="*/ 1323789 h 3034422"/>
                                                                                          <a:gd name="connsiteX70" fmla="*/ 725811 w 1359536"/>
                                                                                          <a:gd name="connsiteY70" fmla="*/ 1356492 h 3034422"/>
                                                                                          <a:gd name="connsiteX71" fmla="*/ 825332 w 1359536"/>
                                                                                          <a:gd name="connsiteY71" fmla="*/ 1693954 h 3034422"/>
                                                                                          <a:gd name="connsiteX72" fmla="*/ 697545 w 1359536"/>
                                                                                          <a:gd name="connsiteY72" fmla="*/ 1623806 h 3034422"/>
                                                                                          <a:gd name="connsiteX73" fmla="*/ 611378 w 1359536"/>
                                                                                          <a:gd name="connsiteY73" fmla="*/ 1700474 h 3034422"/>
                                                                                          <a:gd name="connsiteX74" fmla="*/ 502365 w 1359536"/>
                                                                                          <a:gd name="connsiteY74" fmla="*/ 1925452 h 3034422"/>
                                                                                          <a:gd name="connsiteX75" fmla="*/ 502365 w 1359536"/>
                                                                                          <a:gd name="connsiteY75" fmla="*/ 2065152 h 3034422"/>
                                                                                          <a:gd name="connsiteX76" fmla="*/ 568009 w 1359536"/>
                                                                                          <a:gd name="connsiteY76" fmla="*/ 2132487 h 3034422"/>
                                                                                          <a:gd name="connsiteX77" fmla="*/ 629899 w 1359536"/>
                                                                                          <a:gd name="connsiteY77" fmla="*/ 2355822 h 3034422"/>
                                                                                          <a:gd name="connsiteX78" fmla="*/ 720881 w 1359536"/>
                                                                                          <a:gd name="connsiteY78" fmla="*/ 2450987 h 3034422"/>
                                                                                          <a:gd name="connsiteX79" fmla="*/ 790275 w 1359536"/>
                                                                                          <a:gd name="connsiteY79" fmla="*/ 2518343 h 3034422"/>
                                                                                          <a:gd name="connsiteX80" fmla="*/ 838450 w 1359536"/>
                                                                                          <a:gd name="connsiteY80" fmla="*/ 2462157 h 3034422"/>
                                                                                          <a:gd name="connsiteX81" fmla="*/ 954108 w 1359536"/>
                                                                                          <a:gd name="connsiteY81" fmla="*/ 2548074 h 3034422"/>
                                                                                          <a:gd name="connsiteX82" fmla="*/ 979115 w 1359536"/>
                                                                                          <a:gd name="connsiteY82" fmla="*/ 2495910 h 3034422"/>
                                                                                          <a:gd name="connsiteX83" fmla="*/ 1024189 w 1359536"/>
                                                                                          <a:gd name="connsiteY83" fmla="*/ 2508352 h 3034422"/>
                                                                                          <a:gd name="connsiteX84" fmla="*/ 1176634 w 1359536"/>
                                                                                          <a:gd name="connsiteY84" fmla="*/ 2594383 h 3034422"/>
                                                                                          <a:gd name="connsiteX85" fmla="*/ 1253011 w 1359536"/>
                                                                                          <a:gd name="connsiteY85" fmla="*/ 2630831 h 3034422"/>
                                                                                          <a:gd name="connsiteX86" fmla="*/ 1284224 w 1359536"/>
                                                                                          <a:gd name="connsiteY86" fmla="*/ 2790827 h 3034422"/>
                                                                                          <a:gd name="connsiteX87" fmla="*/ 1355232 w 1359536"/>
                                                                                          <a:gd name="connsiteY87" fmla="*/ 3024909 h 3034422"/>
                                                                                          <a:gd name="connsiteX0" fmla="*/ 1355232 w 1359536"/>
                                                                                          <a:gd name="connsiteY0" fmla="*/ 3022853 h 3032366"/>
                                                                                          <a:gd name="connsiteX1" fmla="*/ 1145187 w 1359536"/>
                                                                                          <a:gd name="connsiteY1" fmla="*/ 2912529 h 3032366"/>
                                                                                          <a:gd name="connsiteX2" fmla="*/ 1035294 w 1359536"/>
                                                                                          <a:gd name="connsiteY2" fmla="*/ 2867534 h 3032366"/>
                                                                                          <a:gd name="connsiteX3" fmla="*/ 1016715 w 1359536"/>
                                                                                          <a:gd name="connsiteY3" fmla="*/ 2894946 h 3032366"/>
                                                                                          <a:gd name="connsiteX4" fmla="*/ 1027418 w 1359536"/>
                                                                                          <a:gd name="connsiteY4" fmla="*/ 2903318 h 3032366"/>
                                                                                          <a:gd name="connsiteX5" fmla="*/ 1022566 w 1359536"/>
                                                                                          <a:gd name="connsiteY5" fmla="*/ 2891412 h 3032366"/>
                                                                                          <a:gd name="connsiteX6" fmla="*/ 1034618 w 1359536"/>
                                                                                          <a:gd name="connsiteY6" fmla="*/ 2942061 h 3032366"/>
                                                                                          <a:gd name="connsiteX7" fmla="*/ 1042115 w 1359536"/>
                                                                                          <a:gd name="connsiteY7" fmla="*/ 3031471 h 3032366"/>
                                                                                          <a:gd name="connsiteX8" fmla="*/ 788115 w 1359536"/>
                                                                                          <a:gd name="connsiteY8" fmla="*/ 2882246 h 3032366"/>
                                                                                          <a:gd name="connsiteX9" fmla="*/ 391418 w 1359536"/>
                                                                                          <a:gd name="connsiteY9" fmla="*/ 2648884 h 3032366"/>
                                                                                          <a:gd name="connsiteX10" fmla="*/ 387367 w 1359536"/>
                                                                                          <a:gd name="connsiteY10" fmla="*/ 2683808 h 3032366"/>
                                                                                          <a:gd name="connsiteX11" fmla="*/ 349965 w 1359536"/>
                                                                                          <a:gd name="connsiteY11" fmla="*/ 2723496 h 3032366"/>
                                                                                          <a:gd name="connsiteX12" fmla="*/ 51515 w 1359536"/>
                                                                                          <a:gd name="connsiteY12" fmla="*/ 2590147 h 3032366"/>
                                                                                          <a:gd name="connsiteX13" fmla="*/ 38815 w 1359536"/>
                                                                                          <a:gd name="connsiteY13" fmla="*/ 2552046 h 3032366"/>
                                                                                          <a:gd name="connsiteX14" fmla="*/ 42921 w 1359536"/>
                                                                                          <a:gd name="connsiteY14" fmla="*/ 2507596 h 3032366"/>
                                                                                          <a:gd name="connsiteX15" fmla="*/ 48837 w 1359536"/>
                                                                                          <a:gd name="connsiteY15" fmla="*/ 2471147 h 3032366"/>
                                                                                          <a:gd name="connsiteX16" fmla="*/ 115015 w 1359536"/>
                                                                                          <a:gd name="connsiteY16" fmla="*/ 2278996 h 3032366"/>
                                                                                          <a:gd name="connsiteX17" fmla="*/ 216615 w 1359536"/>
                                                                                          <a:gd name="connsiteY17" fmla="*/ 1936096 h 3032366"/>
                                                                                          <a:gd name="connsiteX18" fmla="*/ 273765 w 1359536"/>
                                                                                          <a:gd name="connsiteY18" fmla="*/ 1796396 h 3032366"/>
                                                                                          <a:gd name="connsiteX19" fmla="*/ 254715 w 1359536"/>
                                                                                          <a:gd name="connsiteY19" fmla="*/ 1675746 h 3032366"/>
                                                                                          <a:gd name="connsiteX20" fmla="*/ 203915 w 1359536"/>
                                                                                          <a:gd name="connsiteY20" fmla="*/ 1605896 h 3032366"/>
                                                                                          <a:gd name="connsiteX21" fmla="*/ 64215 w 1359536"/>
                                                                                          <a:gd name="connsiteY21" fmla="*/ 1516996 h 3032366"/>
                                                                                          <a:gd name="connsiteX22" fmla="*/ 26115 w 1359536"/>
                                                                                          <a:gd name="connsiteY22" fmla="*/ 1459846 h 3032366"/>
                                                                                          <a:gd name="connsiteX23" fmla="*/ 715 w 1359536"/>
                                                                                          <a:gd name="connsiteY23" fmla="*/ 1415396 h 3032366"/>
                                                                                          <a:gd name="connsiteX24" fmla="*/ 13415 w 1359536"/>
                                                                                          <a:gd name="connsiteY24" fmla="*/ 1358246 h 3032366"/>
                                                                                          <a:gd name="connsiteX25" fmla="*/ 76915 w 1359536"/>
                                                                                          <a:gd name="connsiteY25" fmla="*/ 1313796 h 3032366"/>
                                                                                          <a:gd name="connsiteX26" fmla="*/ 229110 w 1359536"/>
                                                                                          <a:gd name="connsiteY26" fmla="*/ 1038177 h 3032366"/>
                                                                                          <a:gd name="connsiteX27" fmla="*/ 322840 w 1359536"/>
                                                                                          <a:gd name="connsiteY27" fmla="*/ 687276 h 3032366"/>
                                                                                          <a:gd name="connsiteX28" fmla="*/ 363633 w 1359536"/>
                                                                                          <a:gd name="connsiteY28" fmla="*/ 362361 h 3032366"/>
                                                                                          <a:gd name="connsiteX29" fmla="*/ 303497 w 1359536"/>
                                                                                          <a:gd name="connsiteY29" fmla="*/ 223380 h 3032366"/>
                                                                                          <a:gd name="connsiteX30" fmla="*/ 212105 w 1359536"/>
                                                                                          <a:gd name="connsiteY30" fmla="*/ 104426 h 3032366"/>
                                                                                          <a:gd name="connsiteX31" fmla="*/ 324619 w 1359536"/>
                                                                                          <a:gd name="connsiteY31" fmla="*/ 6190 h 3032366"/>
                                                                                          <a:gd name="connsiteX32" fmla="*/ 388778 w 1359536"/>
                                                                                          <a:gd name="connsiteY32" fmla="*/ 32683 h 3032366"/>
                                                                                          <a:gd name="connsiteX33" fmla="*/ 513353 w 1359536"/>
                                                                                          <a:gd name="connsiteY33" fmla="*/ 215246 h 3032366"/>
                                                                                          <a:gd name="connsiteX34" fmla="*/ 583494 w 1359536"/>
                                                                                          <a:gd name="connsiteY34" fmla="*/ 252987 h 3032366"/>
                                                                                          <a:gd name="connsiteX35" fmla="*/ 627522 w 1359536"/>
                                                                                          <a:gd name="connsiteY35" fmla="*/ 304939 h 3032366"/>
                                                                                          <a:gd name="connsiteX36" fmla="*/ 696420 w 1359536"/>
                                                                                          <a:gd name="connsiteY36" fmla="*/ 367797 h 3032366"/>
                                                                                          <a:gd name="connsiteX37" fmla="*/ 722406 w 1359536"/>
                                                                                          <a:gd name="connsiteY37" fmla="*/ 347063 h 3032366"/>
                                                                                          <a:gd name="connsiteX38" fmla="*/ 819508 w 1359536"/>
                                                                                          <a:gd name="connsiteY38" fmla="*/ 408234 h 3032366"/>
                                                                                          <a:gd name="connsiteX39" fmla="*/ 841342 w 1359536"/>
                                                                                          <a:gd name="connsiteY39" fmla="*/ 417652 h 3032366"/>
                                                                                          <a:gd name="connsiteX40" fmla="*/ 836489 w 1359536"/>
                                                                                          <a:gd name="connsiteY40" fmla="*/ 420936 h 3032366"/>
                                                                                          <a:gd name="connsiteX41" fmla="*/ 851615 w 1359536"/>
                                                                                          <a:gd name="connsiteY41" fmla="*/ 423883 h 3032366"/>
                                                                                          <a:gd name="connsiteX42" fmla="*/ 849651 w 1359536"/>
                                                                                          <a:gd name="connsiteY42" fmla="*/ 427171 h 3032366"/>
                                                                                          <a:gd name="connsiteX43" fmla="*/ 861049 w 1359536"/>
                                                                                          <a:gd name="connsiteY43" fmla="*/ 425048 h 3032366"/>
                                                                                          <a:gd name="connsiteX44" fmla="*/ 858558 w 1359536"/>
                                                                                          <a:gd name="connsiteY44" fmla="*/ 412824 h 3032366"/>
                                                                                          <a:gd name="connsiteX45" fmla="*/ 866982 w 1359536"/>
                                                                                          <a:gd name="connsiteY45" fmla="*/ 412884 h 3032366"/>
                                                                                          <a:gd name="connsiteX46" fmla="*/ 710002 w 1359536"/>
                                                                                          <a:gd name="connsiteY46" fmla="*/ 188259 h 3032366"/>
                                                                                          <a:gd name="connsiteX47" fmla="*/ 690594 w 1359536"/>
                                                                                          <a:gd name="connsiteY47" fmla="*/ 181114 h 3032366"/>
                                                                                          <a:gd name="connsiteX48" fmla="*/ 673613 w 1359536"/>
                                                                                          <a:gd name="connsiteY48" fmla="*/ 166827 h 3032366"/>
                                                                                          <a:gd name="connsiteX49" fmla="*/ 663910 w 1359536"/>
                                                                                          <a:gd name="connsiteY49" fmla="*/ 147777 h 3032366"/>
                                                                                          <a:gd name="connsiteX50" fmla="*/ 649160 w 1359536"/>
                                                                                          <a:gd name="connsiteY50" fmla="*/ 99515 h 3032366"/>
                                                                                          <a:gd name="connsiteX51" fmla="*/ 676037 w 1359536"/>
                                                                                          <a:gd name="connsiteY51" fmla="*/ 104916 h 3032366"/>
                                                                                          <a:gd name="connsiteX52" fmla="*/ 693020 w 1359536"/>
                                                                                          <a:gd name="connsiteY52" fmla="*/ 123964 h 3032366"/>
                                                                                          <a:gd name="connsiteX53" fmla="*/ 773071 w 1359536"/>
                                                                                          <a:gd name="connsiteY53" fmla="*/ 190639 h 3032366"/>
                                                                                          <a:gd name="connsiteX54" fmla="*/ 872529 w 1359536"/>
                                                                                          <a:gd name="connsiteY54" fmla="*/ 250171 h 3032366"/>
                                                                                          <a:gd name="connsiteX55" fmla="*/ 901640 w 1359536"/>
                                                                                          <a:gd name="connsiteY55" fmla="*/ 254933 h 3032366"/>
                                                                                          <a:gd name="connsiteX56" fmla="*/ 924094 w 1359536"/>
                                                                                          <a:gd name="connsiteY56" fmla="*/ 313346 h 3032366"/>
                                                                                          <a:gd name="connsiteX57" fmla="*/ 980322 w 1359536"/>
                                                                                          <a:gd name="connsiteY57" fmla="*/ 355421 h 3032366"/>
                                                                                          <a:gd name="connsiteX58" fmla="*/ 1038720 w 1359536"/>
                                                                                          <a:gd name="connsiteY58" fmla="*/ 475755 h 3032366"/>
                                                                                          <a:gd name="connsiteX59" fmla="*/ 1145322 w 1359536"/>
                                                                                          <a:gd name="connsiteY59" fmla="*/ 608215 h 3032366"/>
                                                                                          <a:gd name="connsiteX60" fmla="*/ 1213234 w 1359536"/>
                                                                                          <a:gd name="connsiteY60" fmla="*/ 681098 h 3032366"/>
                                                                                          <a:gd name="connsiteX61" fmla="*/ 1250438 w 1359536"/>
                                                                                          <a:gd name="connsiteY61" fmla="*/ 742137 h 3032366"/>
                                                                                          <a:gd name="connsiteX62" fmla="*/ 1232972 w 1359536"/>
                                                                                          <a:gd name="connsiteY62" fmla="*/ 942956 h 3032366"/>
                                                                                          <a:gd name="connsiteX63" fmla="*/ 1214095 w 1359536"/>
                                                                                          <a:gd name="connsiteY63" fmla="*/ 1096786 h 3032366"/>
                                                                                          <a:gd name="connsiteX64" fmla="*/ 1103474 w 1359536"/>
                                                                                          <a:gd name="connsiteY64" fmla="*/ 1119804 h 3032366"/>
                                                                                          <a:gd name="connsiteX65" fmla="*/ 897564 w 1359536"/>
                                                                                          <a:gd name="connsiteY65" fmla="*/ 1147902 h 3032366"/>
                                                                                          <a:gd name="connsiteX66" fmla="*/ 789613 w 1359536"/>
                                                                                          <a:gd name="connsiteY66" fmla="*/ 1137425 h 3032366"/>
                                                                                          <a:gd name="connsiteX67" fmla="*/ 786801 w 1359536"/>
                                                                                          <a:gd name="connsiteY67" fmla="*/ 1156950 h 3032366"/>
                                                                                          <a:gd name="connsiteX68" fmla="*/ 756151 w 1359536"/>
                                                                                          <a:gd name="connsiteY68" fmla="*/ 1221086 h 3032366"/>
                                                                                          <a:gd name="connsiteX69" fmla="*/ 717339 w 1359536"/>
                                                                                          <a:gd name="connsiteY69" fmla="*/ 1321733 h 3032366"/>
                                                                                          <a:gd name="connsiteX70" fmla="*/ 725811 w 1359536"/>
                                                                                          <a:gd name="connsiteY70" fmla="*/ 1354436 h 3032366"/>
                                                                                          <a:gd name="connsiteX71" fmla="*/ 825332 w 1359536"/>
                                                                                          <a:gd name="connsiteY71" fmla="*/ 1691898 h 3032366"/>
                                                                                          <a:gd name="connsiteX72" fmla="*/ 697545 w 1359536"/>
                                                                                          <a:gd name="connsiteY72" fmla="*/ 1621750 h 3032366"/>
                                                                                          <a:gd name="connsiteX73" fmla="*/ 611378 w 1359536"/>
                                                                                          <a:gd name="connsiteY73" fmla="*/ 1698418 h 3032366"/>
                                                                                          <a:gd name="connsiteX74" fmla="*/ 502365 w 1359536"/>
                                                                                          <a:gd name="connsiteY74" fmla="*/ 1923396 h 3032366"/>
                                                                                          <a:gd name="connsiteX75" fmla="*/ 502365 w 1359536"/>
                                                                                          <a:gd name="connsiteY75" fmla="*/ 2063096 h 3032366"/>
                                                                                          <a:gd name="connsiteX76" fmla="*/ 568009 w 1359536"/>
                                                                                          <a:gd name="connsiteY76" fmla="*/ 2130431 h 3032366"/>
                                                                                          <a:gd name="connsiteX77" fmla="*/ 629899 w 1359536"/>
                                                                                          <a:gd name="connsiteY77" fmla="*/ 2353766 h 3032366"/>
                                                                                          <a:gd name="connsiteX78" fmla="*/ 720881 w 1359536"/>
                                                                                          <a:gd name="connsiteY78" fmla="*/ 2448931 h 3032366"/>
                                                                                          <a:gd name="connsiteX79" fmla="*/ 790275 w 1359536"/>
                                                                                          <a:gd name="connsiteY79" fmla="*/ 2516287 h 3032366"/>
                                                                                          <a:gd name="connsiteX80" fmla="*/ 838450 w 1359536"/>
                                                                                          <a:gd name="connsiteY80" fmla="*/ 2460101 h 3032366"/>
                                                                                          <a:gd name="connsiteX81" fmla="*/ 954108 w 1359536"/>
                                                                                          <a:gd name="connsiteY81" fmla="*/ 2546018 h 3032366"/>
                                                                                          <a:gd name="connsiteX82" fmla="*/ 979115 w 1359536"/>
                                                                                          <a:gd name="connsiteY82" fmla="*/ 2493854 h 3032366"/>
                                                                                          <a:gd name="connsiteX83" fmla="*/ 1024189 w 1359536"/>
                                                                                          <a:gd name="connsiteY83" fmla="*/ 2506296 h 3032366"/>
                                                                                          <a:gd name="connsiteX84" fmla="*/ 1176634 w 1359536"/>
                                                                                          <a:gd name="connsiteY84" fmla="*/ 2592327 h 3032366"/>
                                                                                          <a:gd name="connsiteX85" fmla="*/ 1253011 w 1359536"/>
                                                                                          <a:gd name="connsiteY85" fmla="*/ 2628775 h 3032366"/>
                                                                                          <a:gd name="connsiteX86" fmla="*/ 1284224 w 1359536"/>
                                                                                          <a:gd name="connsiteY86" fmla="*/ 2788771 h 3032366"/>
                                                                                          <a:gd name="connsiteX87" fmla="*/ 1355232 w 1359536"/>
                                                                                          <a:gd name="connsiteY87" fmla="*/ 3022853 h 3032366"/>
                                                                                          <a:gd name="connsiteX0" fmla="*/ 1355232 w 1359536"/>
                                                                                          <a:gd name="connsiteY0" fmla="*/ 3044826 h 3054339"/>
                                                                                          <a:gd name="connsiteX1" fmla="*/ 1145187 w 1359536"/>
                                                                                          <a:gd name="connsiteY1" fmla="*/ 2934502 h 3054339"/>
                                                                                          <a:gd name="connsiteX2" fmla="*/ 1035294 w 1359536"/>
                                                                                          <a:gd name="connsiteY2" fmla="*/ 2889507 h 3054339"/>
                                                                                          <a:gd name="connsiteX3" fmla="*/ 1016715 w 1359536"/>
                                                                                          <a:gd name="connsiteY3" fmla="*/ 2916919 h 3054339"/>
                                                                                          <a:gd name="connsiteX4" fmla="*/ 1027418 w 1359536"/>
                                                                                          <a:gd name="connsiteY4" fmla="*/ 2925291 h 3054339"/>
                                                                                          <a:gd name="connsiteX5" fmla="*/ 1022566 w 1359536"/>
                                                                                          <a:gd name="connsiteY5" fmla="*/ 2913385 h 3054339"/>
                                                                                          <a:gd name="connsiteX6" fmla="*/ 1034618 w 1359536"/>
                                                                                          <a:gd name="connsiteY6" fmla="*/ 2964034 h 3054339"/>
                                                                                          <a:gd name="connsiteX7" fmla="*/ 1042115 w 1359536"/>
                                                                                          <a:gd name="connsiteY7" fmla="*/ 3053444 h 3054339"/>
                                                                                          <a:gd name="connsiteX8" fmla="*/ 788115 w 1359536"/>
                                                                                          <a:gd name="connsiteY8" fmla="*/ 2904219 h 3054339"/>
                                                                                          <a:gd name="connsiteX9" fmla="*/ 391418 w 1359536"/>
                                                                                          <a:gd name="connsiteY9" fmla="*/ 2670857 h 3054339"/>
                                                                                          <a:gd name="connsiteX10" fmla="*/ 387367 w 1359536"/>
                                                                                          <a:gd name="connsiteY10" fmla="*/ 2705781 h 3054339"/>
                                                                                          <a:gd name="connsiteX11" fmla="*/ 349965 w 1359536"/>
                                                                                          <a:gd name="connsiteY11" fmla="*/ 2745469 h 3054339"/>
                                                                                          <a:gd name="connsiteX12" fmla="*/ 51515 w 1359536"/>
                                                                                          <a:gd name="connsiteY12" fmla="*/ 2612120 h 3054339"/>
                                                                                          <a:gd name="connsiteX13" fmla="*/ 38815 w 1359536"/>
                                                                                          <a:gd name="connsiteY13" fmla="*/ 2574019 h 3054339"/>
                                                                                          <a:gd name="connsiteX14" fmla="*/ 42921 w 1359536"/>
                                                                                          <a:gd name="connsiteY14" fmla="*/ 2529569 h 3054339"/>
                                                                                          <a:gd name="connsiteX15" fmla="*/ 48837 w 1359536"/>
                                                                                          <a:gd name="connsiteY15" fmla="*/ 2493120 h 3054339"/>
                                                                                          <a:gd name="connsiteX16" fmla="*/ 115015 w 1359536"/>
                                                                                          <a:gd name="connsiteY16" fmla="*/ 2300969 h 3054339"/>
                                                                                          <a:gd name="connsiteX17" fmla="*/ 216615 w 1359536"/>
                                                                                          <a:gd name="connsiteY17" fmla="*/ 1958069 h 3054339"/>
                                                                                          <a:gd name="connsiteX18" fmla="*/ 273765 w 1359536"/>
                                                                                          <a:gd name="connsiteY18" fmla="*/ 1818369 h 3054339"/>
                                                                                          <a:gd name="connsiteX19" fmla="*/ 254715 w 1359536"/>
                                                                                          <a:gd name="connsiteY19" fmla="*/ 1697719 h 3054339"/>
                                                                                          <a:gd name="connsiteX20" fmla="*/ 203915 w 1359536"/>
                                                                                          <a:gd name="connsiteY20" fmla="*/ 1627869 h 3054339"/>
                                                                                          <a:gd name="connsiteX21" fmla="*/ 64215 w 1359536"/>
                                                                                          <a:gd name="connsiteY21" fmla="*/ 1538969 h 3054339"/>
                                                                                          <a:gd name="connsiteX22" fmla="*/ 26115 w 1359536"/>
                                                                                          <a:gd name="connsiteY22" fmla="*/ 1481819 h 3054339"/>
                                                                                          <a:gd name="connsiteX23" fmla="*/ 715 w 1359536"/>
                                                                                          <a:gd name="connsiteY23" fmla="*/ 1437369 h 3054339"/>
                                                                                          <a:gd name="connsiteX24" fmla="*/ 13415 w 1359536"/>
                                                                                          <a:gd name="connsiteY24" fmla="*/ 1380219 h 3054339"/>
                                                                                          <a:gd name="connsiteX25" fmla="*/ 76915 w 1359536"/>
                                                                                          <a:gd name="connsiteY25" fmla="*/ 1335769 h 3054339"/>
                                                                                          <a:gd name="connsiteX26" fmla="*/ 229110 w 1359536"/>
                                                                                          <a:gd name="connsiteY26" fmla="*/ 1060150 h 3054339"/>
                                                                                          <a:gd name="connsiteX27" fmla="*/ 322840 w 1359536"/>
                                                                                          <a:gd name="connsiteY27" fmla="*/ 709249 h 3054339"/>
                                                                                          <a:gd name="connsiteX28" fmla="*/ 363633 w 1359536"/>
                                                                                          <a:gd name="connsiteY28" fmla="*/ 384334 h 3054339"/>
                                                                                          <a:gd name="connsiteX29" fmla="*/ 303497 w 1359536"/>
                                                                                          <a:gd name="connsiteY29" fmla="*/ 245353 h 3054339"/>
                                                                                          <a:gd name="connsiteX30" fmla="*/ 212105 w 1359536"/>
                                                                                          <a:gd name="connsiteY30" fmla="*/ 126399 h 3054339"/>
                                                                                          <a:gd name="connsiteX31" fmla="*/ 324619 w 1359536"/>
                                                                                          <a:gd name="connsiteY31" fmla="*/ 3042 h 3054339"/>
                                                                                          <a:gd name="connsiteX32" fmla="*/ 388778 w 1359536"/>
                                                                                          <a:gd name="connsiteY32" fmla="*/ 54656 h 3054339"/>
                                                                                          <a:gd name="connsiteX33" fmla="*/ 513353 w 1359536"/>
                                                                                          <a:gd name="connsiteY33" fmla="*/ 237219 h 3054339"/>
                                                                                          <a:gd name="connsiteX34" fmla="*/ 583494 w 1359536"/>
                                                                                          <a:gd name="connsiteY34" fmla="*/ 274960 h 3054339"/>
                                                                                          <a:gd name="connsiteX35" fmla="*/ 627522 w 1359536"/>
                                                                                          <a:gd name="connsiteY35" fmla="*/ 326912 h 3054339"/>
                                                                                          <a:gd name="connsiteX36" fmla="*/ 696420 w 1359536"/>
                                                                                          <a:gd name="connsiteY36" fmla="*/ 389770 h 3054339"/>
                                                                                          <a:gd name="connsiteX37" fmla="*/ 722406 w 1359536"/>
                                                                                          <a:gd name="connsiteY37" fmla="*/ 369036 h 3054339"/>
                                                                                          <a:gd name="connsiteX38" fmla="*/ 819508 w 1359536"/>
                                                                                          <a:gd name="connsiteY38" fmla="*/ 430207 h 3054339"/>
                                                                                          <a:gd name="connsiteX39" fmla="*/ 841342 w 1359536"/>
                                                                                          <a:gd name="connsiteY39" fmla="*/ 439625 h 3054339"/>
                                                                                          <a:gd name="connsiteX40" fmla="*/ 836489 w 1359536"/>
                                                                                          <a:gd name="connsiteY40" fmla="*/ 442909 h 3054339"/>
                                                                                          <a:gd name="connsiteX41" fmla="*/ 851615 w 1359536"/>
                                                                                          <a:gd name="connsiteY41" fmla="*/ 445856 h 3054339"/>
                                                                                          <a:gd name="connsiteX42" fmla="*/ 849651 w 1359536"/>
                                                                                          <a:gd name="connsiteY42" fmla="*/ 449144 h 3054339"/>
                                                                                          <a:gd name="connsiteX43" fmla="*/ 861049 w 1359536"/>
                                                                                          <a:gd name="connsiteY43" fmla="*/ 447021 h 3054339"/>
                                                                                          <a:gd name="connsiteX44" fmla="*/ 858558 w 1359536"/>
                                                                                          <a:gd name="connsiteY44" fmla="*/ 434797 h 3054339"/>
                                                                                          <a:gd name="connsiteX45" fmla="*/ 866982 w 1359536"/>
                                                                                          <a:gd name="connsiteY45" fmla="*/ 434857 h 3054339"/>
                                                                                          <a:gd name="connsiteX46" fmla="*/ 710002 w 1359536"/>
                                                                                          <a:gd name="connsiteY46" fmla="*/ 210232 h 3054339"/>
                                                                                          <a:gd name="connsiteX47" fmla="*/ 690594 w 1359536"/>
                                                                                          <a:gd name="connsiteY47" fmla="*/ 203087 h 3054339"/>
                                                                                          <a:gd name="connsiteX48" fmla="*/ 673613 w 1359536"/>
                                                                                          <a:gd name="connsiteY48" fmla="*/ 188800 h 3054339"/>
                                                                                          <a:gd name="connsiteX49" fmla="*/ 663910 w 1359536"/>
                                                                                          <a:gd name="connsiteY49" fmla="*/ 169750 h 3054339"/>
                                                                                          <a:gd name="connsiteX50" fmla="*/ 649160 w 1359536"/>
                                                                                          <a:gd name="connsiteY50" fmla="*/ 121488 h 3054339"/>
                                                                                          <a:gd name="connsiteX51" fmla="*/ 676037 w 1359536"/>
                                                                                          <a:gd name="connsiteY51" fmla="*/ 126889 h 3054339"/>
                                                                                          <a:gd name="connsiteX52" fmla="*/ 693020 w 1359536"/>
                                                                                          <a:gd name="connsiteY52" fmla="*/ 145937 h 3054339"/>
                                                                                          <a:gd name="connsiteX53" fmla="*/ 773071 w 1359536"/>
                                                                                          <a:gd name="connsiteY53" fmla="*/ 212612 h 3054339"/>
                                                                                          <a:gd name="connsiteX54" fmla="*/ 872529 w 1359536"/>
                                                                                          <a:gd name="connsiteY54" fmla="*/ 272144 h 3054339"/>
                                                                                          <a:gd name="connsiteX55" fmla="*/ 901640 w 1359536"/>
                                                                                          <a:gd name="connsiteY55" fmla="*/ 276906 h 3054339"/>
                                                                                          <a:gd name="connsiteX56" fmla="*/ 924094 w 1359536"/>
                                                                                          <a:gd name="connsiteY56" fmla="*/ 335319 h 3054339"/>
                                                                                          <a:gd name="connsiteX57" fmla="*/ 980322 w 1359536"/>
                                                                                          <a:gd name="connsiteY57" fmla="*/ 377394 h 3054339"/>
                                                                                          <a:gd name="connsiteX58" fmla="*/ 1038720 w 1359536"/>
                                                                                          <a:gd name="connsiteY58" fmla="*/ 497728 h 3054339"/>
                                                                                          <a:gd name="connsiteX59" fmla="*/ 1145322 w 1359536"/>
                                                                                          <a:gd name="connsiteY59" fmla="*/ 630188 h 3054339"/>
                                                                                          <a:gd name="connsiteX60" fmla="*/ 1213234 w 1359536"/>
                                                                                          <a:gd name="connsiteY60" fmla="*/ 703071 h 3054339"/>
                                                                                          <a:gd name="connsiteX61" fmla="*/ 1250438 w 1359536"/>
                                                                                          <a:gd name="connsiteY61" fmla="*/ 764110 h 3054339"/>
                                                                                          <a:gd name="connsiteX62" fmla="*/ 1232972 w 1359536"/>
                                                                                          <a:gd name="connsiteY62" fmla="*/ 964929 h 3054339"/>
                                                                                          <a:gd name="connsiteX63" fmla="*/ 1214095 w 1359536"/>
                                                                                          <a:gd name="connsiteY63" fmla="*/ 1118759 h 3054339"/>
                                                                                          <a:gd name="connsiteX64" fmla="*/ 1103474 w 1359536"/>
                                                                                          <a:gd name="connsiteY64" fmla="*/ 1141777 h 3054339"/>
                                                                                          <a:gd name="connsiteX65" fmla="*/ 897564 w 1359536"/>
                                                                                          <a:gd name="connsiteY65" fmla="*/ 1169875 h 3054339"/>
                                                                                          <a:gd name="connsiteX66" fmla="*/ 789613 w 1359536"/>
                                                                                          <a:gd name="connsiteY66" fmla="*/ 1159398 h 3054339"/>
                                                                                          <a:gd name="connsiteX67" fmla="*/ 786801 w 1359536"/>
                                                                                          <a:gd name="connsiteY67" fmla="*/ 1178923 h 3054339"/>
                                                                                          <a:gd name="connsiteX68" fmla="*/ 756151 w 1359536"/>
                                                                                          <a:gd name="connsiteY68" fmla="*/ 1243059 h 3054339"/>
                                                                                          <a:gd name="connsiteX69" fmla="*/ 717339 w 1359536"/>
                                                                                          <a:gd name="connsiteY69" fmla="*/ 1343706 h 3054339"/>
                                                                                          <a:gd name="connsiteX70" fmla="*/ 725811 w 1359536"/>
                                                                                          <a:gd name="connsiteY70" fmla="*/ 1376409 h 3054339"/>
                                                                                          <a:gd name="connsiteX71" fmla="*/ 825332 w 1359536"/>
                                                                                          <a:gd name="connsiteY71" fmla="*/ 1713871 h 3054339"/>
                                                                                          <a:gd name="connsiteX72" fmla="*/ 697545 w 1359536"/>
                                                                                          <a:gd name="connsiteY72" fmla="*/ 1643723 h 3054339"/>
                                                                                          <a:gd name="connsiteX73" fmla="*/ 611378 w 1359536"/>
                                                                                          <a:gd name="connsiteY73" fmla="*/ 1720391 h 3054339"/>
                                                                                          <a:gd name="connsiteX74" fmla="*/ 502365 w 1359536"/>
                                                                                          <a:gd name="connsiteY74" fmla="*/ 1945369 h 3054339"/>
                                                                                          <a:gd name="connsiteX75" fmla="*/ 502365 w 1359536"/>
                                                                                          <a:gd name="connsiteY75" fmla="*/ 2085069 h 3054339"/>
                                                                                          <a:gd name="connsiteX76" fmla="*/ 568009 w 1359536"/>
                                                                                          <a:gd name="connsiteY76" fmla="*/ 2152404 h 3054339"/>
                                                                                          <a:gd name="connsiteX77" fmla="*/ 629899 w 1359536"/>
                                                                                          <a:gd name="connsiteY77" fmla="*/ 2375739 h 3054339"/>
                                                                                          <a:gd name="connsiteX78" fmla="*/ 720881 w 1359536"/>
                                                                                          <a:gd name="connsiteY78" fmla="*/ 2470904 h 3054339"/>
                                                                                          <a:gd name="connsiteX79" fmla="*/ 790275 w 1359536"/>
                                                                                          <a:gd name="connsiteY79" fmla="*/ 2538260 h 3054339"/>
                                                                                          <a:gd name="connsiteX80" fmla="*/ 838450 w 1359536"/>
                                                                                          <a:gd name="connsiteY80" fmla="*/ 2482074 h 3054339"/>
                                                                                          <a:gd name="connsiteX81" fmla="*/ 954108 w 1359536"/>
                                                                                          <a:gd name="connsiteY81" fmla="*/ 2567991 h 3054339"/>
                                                                                          <a:gd name="connsiteX82" fmla="*/ 979115 w 1359536"/>
                                                                                          <a:gd name="connsiteY82" fmla="*/ 2515827 h 3054339"/>
                                                                                          <a:gd name="connsiteX83" fmla="*/ 1024189 w 1359536"/>
                                                                                          <a:gd name="connsiteY83" fmla="*/ 2528269 h 3054339"/>
                                                                                          <a:gd name="connsiteX84" fmla="*/ 1176634 w 1359536"/>
                                                                                          <a:gd name="connsiteY84" fmla="*/ 2614300 h 3054339"/>
                                                                                          <a:gd name="connsiteX85" fmla="*/ 1253011 w 1359536"/>
                                                                                          <a:gd name="connsiteY85" fmla="*/ 2650748 h 3054339"/>
                                                                                          <a:gd name="connsiteX86" fmla="*/ 1284224 w 1359536"/>
                                                                                          <a:gd name="connsiteY86" fmla="*/ 2810744 h 3054339"/>
                                                                                          <a:gd name="connsiteX87" fmla="*/ 1355232 w 1359536"/>
                                                                                          <a:gd name="connsiteY87" fmla="*/ 3044826 h 3054339"/>
                                                                                          <a:gd name="connsiteX0" fmla="*/ 1355232 w 1359536"/>
                                                                                          <a:gd name="connsiteY0" fmla="*/ 3049545 h 3059058"/>
                                                                                          <a:gd name="connsiteX1" fmla="*/ 1145187 w 1359536"/>
                                                                                          <a:gd name="connsiteY1" fmla="*/ 2939221 h 3059058"/>
                                                                                          <a:gd name="connsiteX2" fmla="*/ 1035294 w 1359536"/>
                                                                                          <a:gd name="connsiteY2" fmla="*/ 2894226 h 3059058"/>
                                                                                          <a:gd name="connsiteX3" fmla="*/ 1016715 w 1359536"/>
                                                                                          <a:gd name="connsiteY3" fmla="*/ 2921638 h 3059058"/>
                                                                                          <a:gd name="connsiteX4" fmla="*/ 1027418 w 1359536"/>
                                                                                          <a:gd name="connsiteY4" fmla="*/ 2930010 h 3059058"/>
                                                                                          <a:gd name="connsiteX5" fmla="*/ 1022566 w 1359536"/>
                                                                                          <a:gd name="connsiteY5" fmla="*/ 2918104 h 3059058"/>
                                                                                          <a:gd name="connsiteX6" fmla="*/ 1034618 w 1359536"/>
                                                                                          <a:gd name="connsiteY6" fmla="*/ 2968753 h 3059058"/>
                                                                                          <a:gd name="connsiteX7" fmla="*/ 1042115 w 1359536"/>
                                                                                          <a:gd name="connsiteY7" fmla="*/ 3058163 h 3059058"/>
                                                                                          <a:gd name="connsiteX8" fmla="*/ 788115 w 1359536"/>
                                                                                          <a:gd name="connsiteY8" fmla="*/ 2908938 h 3059058"/>
                                                                                          <a:gd name="connsiteX9" fmla="*/ 391418 w 1359536"/>
                                                                                          <a:gd name="connsiteY9" fmla="*/ 2675576 h 3059058"/>
                                                                                          <a:gd name="connsiteX10" fmla="*/ 387367 w 1359536"/>
                                                                                          <a:gd name="connsiteY10" fmla="*/ 2710500 h 3059058"/>
                                                                                          <a:gd name="connsiteX11" fmla="*/ 349965 w 1359536"/>
                                                                                          <a:gd name="connsiteY11" fmla="*/ 2750188 h 3059058"/>
                                                                                          <a:gd name="connsiteX12" fmla="*/ 51515 w 1359536"/>
                                                                                          <a:gd name="connsiteY12" fmla="*/ 2616839 h 3059058"/>
                                                                                          <a:gd name="connsiteX13" fmla="*/ 38815 w 1359536"/>
                                                                                          <a:gd name="connsiteY13" fmla="*/ 2578738 h 3059058"/>
                                                                                          <a:gd name="connsiteX14" fmla="*/ 42921 w 1359536"/>
                                                                                          <a:gd name="connsiteY14" fmla="*/ 2534288 h 3059058"/>
                                                                                          <a:gd name="connsiteX15" fmla="*/ 48837 w 1359536"/>
                                                                                          <a:gd name="connsiteY15" fmla="*/ 2497839 h 3059058"/>
                                                                                          <a:gd name="connsiteX16" fmla="*/ 115015 w 1359536"/>
                                                                                          <a:gd name="connsiteY16" fmla="*/ 2305688 h 3059058"/>
                                                                                          <a:gd name="connsiteX17" fmla="*/ 216615 w 1359536"/>
                                                                                          <a:gd name="connsiteY17" fmla="*/ 1962788 h 3059058"/>
                                                                                          <a:gd name="connsiteX18" fmla="*/ 273765 w 1359536"/>
                                                                                          <a:gd name="connsiteY18" fmla="*/ 1823088 h 3059058"/>
                                                                                          <a:gd name="connsiteX19" fmla="*/ 254715 w 1359536"/>
                                                                                          <a:gd name="connsiteY19" fmla="*/ 1702438 h 3059058"/>
                                                                                          <a:gd name="connsiteX20" fmla="*/ 203915 w 1359536"/>
                                                                                          <a:gd name="connsiteY20" fmla="*/ 1632588 h 3059058"/>
                                                                                          <a:gd name="connsiteX21" fmla="*/ 64215 w 1359536"/>
                                                                                          <a:gd name="connsiteY21" fmla="*/ 1543688 h 3059058"/>
                                                                                          <a:gd name="connsiteX22" fmla="*/ 26115 w 1359536"/>
                                                                                          <a:gd name="connsiteY22" fmla="*/ 1486538 h 3059058"/>
                                                                                          <a:gd name="connsiteX23" fmla="*/ 715 w 1359536"/>
                                                                                          <a:gd name="connsiteY23" fmla="*/ 1442088 h 3059058"/>
                                                                                          <a:gd name="connsiteX24" fmla="*/ 13415 w 1359536"/>
                                                                                          <a:gd name="connsiteY24" fmla="*/ 1384938 h 3059058"/>
                                                                                          <a:gd name="connsiteX25" fmla="*/ 76915 w 1359536"/>
                                                                                          <a:gd name="connsiteY25" fmla="*/ 1340488 h 3059058"/>
                                                                                          <a:gd name="connsiteX26" fmla="*/ 229110 w 1359536"/>
                                                                                          <a:gd name="connsiteY26" fmla="*/ 1064869 h 3059058"/>
                                                                                          <a:gd name="connsiteX27" fmla="*/ 322840 w 1359536"/>
                                                                                          <a:gd name="connsiteY27" fmla="*/ 713968 h 3059058"/>
                                                                                          <a:gd name="connsiteX28" fmla="*/ 363633 w 1359536"/>
                                                                                          <a:gd name="connsiteY28" fmla="*/ 389053 h 3059058"/>
                                                                                          <a:gd name="connsiteX29" fmla="*/ 303497 w 1359536"/>
                                                                                          <a:gd name="connsiteY29" fmla="*/ 250072 h 3059058"/>
                                                                                          <a:gd name="connsiteX30" fmla="*/ 212105 w 1359536"/>
                                                                                          <a:gd name="connsiteY30" fmla="*/ 131118 h 3059058"/>
                                                                                          <a:gd name="connsiteX31" fmla="*/ 345091 w 1359536"/>
                                                                                          <a:gd name="connsiteY31" fmla="*/ 2737 h 3059058"/>
                                                                                          <a:gd name="connsiteX32" fmla="*/ 388778 w 1359536"/>
                                                                                          <a:gd name="connsiteY32" fmla="*/ 59375 h 3059058"/>
                                                                                          <a:gd name="connsiteX33" fmla="*/ 513353 w 1359536"/>
                                                                                          <a:gd name="connsiteY33" fmla="*/ 241938 h 3059058"/>
                                                                                          <a:gd name="connsiteX34" fmla="*/ 583494 w 1359536"/>
                                                                                          <a:gd name="connsiteY34" fmla="*/ 279679 h 3059058"/>
                                                                                          <a:gd name="connsiteX35" fmla="*/ 627522 w 1359536"/>
                                                                                          <a:gd name="connsiteY35" fmla="*/ 331631 h 3059058"/>
                                                                                          <a:gd name="connsiteX36" fmla="*/ 696420 w 1359536"/>
                                                                                          <a:gd name="connsiteY36" fmla="*/ 394489 h 3059058"/>
                                                                                          <a:gd name="connsiteX37" fmla="*/ 722406 w 1359536"/>
                                                                                          <a:gd name="connsiteY37" fmla="*/ 373755 h 3059058"/>
                                                                                          <a:gd name="connsiteX38" fmla="*/ 819508 w 1359536"/>
                                                                                          <a:gd name="connsiteY38" fmla="*/ 434926 h 3059058"/>
                                                                                          <a:gd name="connsiteX39" fmla="*/ 841342 w 1359536"/>
                                                                                          <a:gd name="connsiteY39" fmla="*/ 444344 h 3059058"/>
                                                                                          <a:gd name="connsiteX40" fmla="*/ 836489 w 1359536"/>
                                                                                          <a:gd name="connsiteY40" fmla="*/ 447628 h 3059058"/>
                                                                                          <a:gd name="connsiteX41" fmla="*/ 851615 w 1359536"/>
                                                                                          <a:gd name="connsiteY41" fmla="*/ 450575 h 3059058"/>
                                                                                          <a:gd name="connsiteX42" fmla="*/ 849651 w 1359536"/>
                                                                                          <a:gd name="connsiteY42" fmla="*/ 453863 h 3059058"/>
                                                                                          <a:gd name="connsiteX43" fmla="*/ 861049 w 1359536"/>
                                                                                          <a:gd name="connsiteY43" fmla="*/ 451740 h 3059058"/>
                                                                                          <a:gd name="connsiteX44" fmla="*/ 858558 w 1359536"/>
                                                                                          <a:gd name="connsiteY44" fmla="*/ 439516 h 3059058"/>
                                                                                          <a:gd name="connsiteX45" fmla="*/ 866982 w 1359536"/>
                                                                                          <a:gd name="connsiteY45" fmla="*/ 439576 h 3059058"/>
                                                                                          <a:gd name="connsiteX46" fmla="*/ 710002 w 1359536"/>
                                                                                          <a:gd name="connsiteY46" fmla="*/ 214951 h 3059058"/>
                                                                                          <a:gd name="connsiteX47" fmla="*/ 690594 w 1359536"/>
                                                                                          <a:gd name="connsiteY47" fmla="*/ 207806 h 3059058"/>
                                                                                          <a:gd name="connsiteX48" fmla="*/ 673613 w 1359536"/>
                                                                                          <a:gd name="connsiteY48" fmla="*/ 193519 h 3059058"/>
                                                                                          <a:gd name="connsiteX49" fmla="*/ 663910 w 1359536"/>
                                                                                          <a:gd name="connsiteY49" fmla="*/ 174469 h 3059058"/>
                                                                                          <a:gd name="connsiteX50" fmla="*/ 649160 w 1359536"/>
                                                                                          <a:gd name="connsiteY50" fmla="*/ 126207 h 3059058"/>
                                                                                          <a:gd name="connsiteX51" fmla="*/ 676037 w 1359536"/>
                                                                                          <a:gd name="connsiteY51" fmla="*/ 131608 h 3059058"/>
                                                                                          <a:gd name="connsiteX52" fmla="*/ 693020 w 1359536"/>
                                                                                          <a:gd name="connsiteY52" fmla="*/ 150656 h 3059058"/>
                                                                                          <a:gd name="connsiteX53" fmla="*/ 773071 w 1359536"/>
                                                                                          <a:gd name="connsiteY53" fmla="*/ 217331 h 3059058"/>
                                                                                          <a:gd name="connsiteX54" fmla="*/ 872529 w 1359536"/>
                                                                                          <a:gd name="connsiteY54" fmla="*/ 276863 h 3059058"/>
                                                                                          <a:gd name="connsiteX55" fmla="*/ 901640 w 1359536"/>
                                                                                          <a:gd name="connsiteY55" fmla="*/ 281625 h 3059058"/>
                                                                                          <a:gd name="connsiteX56" fmla="*/ 924094 w 1359536"/>
                                                                                          <a:gd name="connsiteY56" fmla="*/ 340038 h 3059058"/>
                                                                                          <a:gd name="connsiteX57" fmla="*/ 980322 w 1359536"/>
                                                                                          <a:gd name="connsiteY57" fmla="*/ 382113 h 3059058"/>
                                                                                          <a:gd name="connsiteX58" fmla="*/ 1038720 w 1359536"/>
                                                                                          <a:gd name="connsiteY58" fmla="*/ 502447 h 3059058"/>
                                                                                          <a:gd name="connsiteX59" fmla="*/ 1145322 w 1359536"/>
                                                                                          <a:gd name="connsiteY59" fmla="*/ 634907 h 3059058"/>
                                                                                          <a:gd name="connsiteX60" fmla="*/ 1213234 w 1359536"/>
                                                                                          <a:gd name="connsiteY60" fmla="*/ 707790 h 3059058"/>
                                                                                          <a:gd name="connsiteX61" fmla="*/ 1250438 w 1359536"/>
                                                                                          <a:gd name="connsiteY61" fmla="*/ 768829 h 3059058"/>
                                                                                          <a:gd name="connsiteX62" fmla="*/ 1232972 w 1359536"/>
                                                                                          <a:gd name="connsiteY62" fmla="*/ 969648 h 3059058"/>
                                                                                          <a:gd name="connsiteX63" fmla="*/ 1214095 w 1359536"/>
                                                                                          <a:gd name="connsiteY63" fmla="*/ 1123478 h 3059058"/>
                                                                                          <a:gd name="connsiteX64" fmla="*/ 1103474 w 1359536"/>
                                                                                          <a:gd name="connsiteY64" fmla="*/ 1146496 h 3059058"/>
                                                                                          <a:gd name="connsiteX65" fmla="*/ 897564 w 1359536"/>
                                                                                          <a:gd name="connsiteY65" fmla="*/ 1174594 h 3059058"/>
                                                                                          <a:gd name="connsiteX66" fmla="*/ 789613 w 1359536"/>
                                                                                          <a:gd name="connsiteY66" fmla="*/ 1164117 h 3059058"/>
                                                                                          <a:gd name="connsiteX67" fmla="*/ 786801 w 1359536"/>
                                                                                          <a:gd name="connsiteY67" fmla="*/ 1183642 h 3059058"/>
                                                                                          <a:gd name="connsiteX68" fmla="*/ 756151 w 1359536"/>
                                                                                          <a:gd name="connsiteY68" fmla="*/ 1247778 h 3059058"/>
                                                                                          <a:gd name="connsiteX69" fmla="*/ 717339 w 1359536"/>
                                                                                          <a:gd name="connsiteY69" fmla="*/ 1348425 h 3059058"/>
                                                                                          <a:gd name="connsiteX70" fmla="*/ 725811 w 1359536"/>
                                                                                          <a:gd name="connsiteY70" fmla="*/ 1381128 h 3059058"/>
                                                                                          <a:gd name="connsiteX71" fmla="*/ 825332 w 1359536"/>
                                                                                          <a:gd name="connsiteY71" fmla="*/ 1718590 h 3059058"/>
                                                                                          <a:gd name="connsiteX72" fmla="*/ 697545 w 1359536"/>
                                                                                          <a:gd name="connsiteY72" fmla="*/ 1648442 h 3059058"/>
                                                                                          <a:gd name="connsiteX73" fmla="*/ 611378 w 1359536"/>
                                                                                          <a:gd name="connsiteY73" fmla="*/ 1725110 h 3059058"/>
                                                                                          <a:gd name="connsiteX74" fmla="*/ 502365 w 1359536"/>
                                                                                          <a:gd name="connsiteY74" fmla="*/ 1950088 h 3059058"/>
                                                                                          <a:gd name="connsiteX75" fmla="*/ 502365 w 1359536"/>
                                                                                          <a:gd name="connsiteY75" fmla="*/ 2089788 h 3059058"/>
                                                                                          <a:gd name="connsiteX76" fmla="*/ 568009 w 1359536"/>
                                                                                          <a:gd name="connsiteY76" fmla="*/ 2157123 h 3059058"/>
                                                                                          <a:gd name="connsiteX77" fmla="*/ 629899 w 1359536"/>
                                                                                          <a:gd name="connsiteY77" fmla="*/ 2380458 h 3059058"/>
                                                                                          <a:gd name="connsiteX78" fmla="*/ 720881 w 1359536"/>
                                                                                          <a:gd name="connsiteY78" fmla="*/ 2475623 h 3059058"/>
                                                                                          <a:gd name="connsiteX79" fmla="*/ 790275 w 1359536"/>
                                                                                          <a:gd name="connsiteY79" fmla="*/ 2542979 h 3059058"/>
                                                                                          <a:gd name="connsiteX80" fmla="*/ 838450 w 1359536"/>
                                                                                          <a:gd name="connsiteY80" fmla="*/ 2486793 h 3059058"/>
                                                                                          <a:gd name="connsiteX81" fmla="*/ 954108 w 1359536"/>
                                                                                          <a:gd name="connsiteY81" fmla="*/ 2572710 h 3059058"/>
                                                                                          <a:gd name="connsiteX82" fmla="*/ 979115 w 1359536"/>
                                                                                          <a:gd name="connsiteY82" fmla="*/ 2520546 h 3059058"/>
                                                                                          <a:gd name="connsiteX83" fmla="*/ 1024189 w 1359536"/>
                                                                                          <a:gd name="connsiteY83" fmla="*/ 2532988 h 3059058"/>
                                                                                          <a:gd name="connsiteX84" fmla="*/ 1176634 w 1359536"/>
                                                                                          <a:gd name="connsiteY84" fmla="*/ 2619019 h 3059058"/>
                                                                                          <a:gd name="connsiteX85" fmla="*/ 1253011 w 1359536"/>
                                                                                          <a:gd name="connsiteY85" fmla="*/ 2655467 h 3059058"/>
                                                                                          <a:gd name="connsiteX86" fmla="*/ 1284224 w 1359536"/>
                                                                                          <a:gd name="connsiteY86" fmla="*/ 2815463 h 3059058"/>
                                                                                          <a:gd name="connsiteX87" fmla="*/ 1355232 w 1359536"/>
                                                                                          <a:gd name="connsiteY87" fmla="*/ 3049545 h 3059058"/>
                                                                                          <a:gd name="connsiteX0" fmla="*/ 1355232 w 1359536"/>
                                                                                          <a:gd name="connsiteY0" fmla="*/ 3054318 h 3063831"/>
                                                                                          <a:gd name="connsiteX1" fmla="*/ 1145187 w 1359536"/>
                                                                                          <a:gd name="connsiteY1" fmla="*/ 2943994 h 3063831"/>
                                                                                          <a:gd name="connsiteX2" fmla="*/ 1035294 w 1359536"/>
                                                                                          <a:gd name="connsiteY2" fmla="*/ 2898999 h 3063831"/>
                                                                                          <a:gd name="connsiteX3" fmla="*/ 1016715 w 1359536"/>
                                                                                          <a:gd name="connsiteY3" fmla="*/ 2926411 h 3063831"/>
                                                                                          <a:gd name="connsiteX4" fmla="*/ 1027418 w 1359536"/>
                                                                                          <a:gd name="connsiteY4" fmla="*/ 2934783 h 3063831"/>
                                                                                          <a:gd name="connsiteX5" fmla="*/ 1022566 w 1359536"/>
                                                                                          <a:gd name="connsiteY5" fmla="*/ 2922877 h 3063831"/>
                                                                                          <a:gd name="connsiteX6" fmla="*/ 1034618 w 1359536"/>
                                                                                          <a:gd name="connsiteY6" fmla="*/ 2973526 h 3063831"/>
                                                                                          <a:gd name="connsiteX7" fmla="*/ 1042115 w 1359536"/>
                                                                                          <a:gd name="connsiteY7" fmla="*/ 3062936 h 3063831"/>
                                                                                          <a:gd name="connsiteX8" fmla="*/ 788115 w 1359536"/>
                                                                                          <a:gd name="connsiteY8" fmla="*/ 2913711 h 3063831"/>
                                                                                          <a:gd name="connsiteX9" fmla="*/ 391418 w 1359536"/>
                                                                                          <a:gd name="connsiteY9" fmla="*/ 2680349 h 3063831"/>
                                                                                          <a:gd name="connsiteX10" fmla="*/ 387367 w 1359536"/>
                                                                                          <a:gd name="connsiteY10" fmla="*/ 2715273 h 3063831"/>
                                                                                          <a:gd name="connsiteX11" fmla="*/ 349965 w 1359536"/>
                                                                                          <a:gd name="connsiteY11" fmla="*/ 2754961 h 3063831"/>
                                                                                          <a:gd name="connsiteX12" fmla="*/ 51515 w 1359536"/>
                                                                                          <a:gd name="connsiteY12" fmla="*/ 2621612 h 3063831"/>
                                                                                          <a:gd name="connsiteX13" fmla="*/ 38815 w 1359536"/>
                                                                                          <a:gd name="connsiteY13" fmla="*/ 2583511 h 3063831"/>
                                                                                          <a:gd name="connsiteX14" fmla="*/ 42921 w 1359536"/>
                                                                                          <a:gd name="connsiteY14" fmla="*/ 2539061 h 3063831"/>
                                                                                          <a:gd name="connsiteX15" fmla="*/ 48837 w 1359536"/>
                                                                                          <a:gd name="connsiteY15" fmla="*/ 2502612 h 3063831"/>
                                                                                          <a:gd name="connsiteX16" fmla="*/ 115015 w 1359536"/>
                                                                                          <a:gd name="connsiteY16" fmla="*/ 2310461 h 3063831"/>
                                                                                          <a:gd name="connsiteX17" fmla="*/ 216615 w 1359536"/>
                                                                                          <a:gd name="connsiteY17" fmla="*/ 1967561 h 3063831"/>
                                                                                          <a:gd name="connsiteX18" fmla="*/ 273765 w 1359536"/>
                                                                                          <a:gd name="connsiteY18" fmla="*/ 1827861 h 3063831"/>
                                                                                          <a:gd name="connsiteX19" fmla="*/ 254715 w 1359536"/>
                                                                                          <a:gd name="connsiteY19" fmla="*/ 1707211 h 3063831"/>
                                                                                          <a:gd name="connsiteX20" fmla="*/ 203915 w 1359536"/>
                                                                                          <a:gd name="connsiteY20" fmla="*/ 1637361 h 3063831"/>
                                                                                          <a:gd name="connsiteX21" fmla="*/ 64215 w 1359536"/>
                                                                                          <a:gd name="connsiteY21" fmla="*/ 1548461 h 3063831"/>
                                                                                          <a:gd name="connsiteX22" fmla="*/ 26115 w 1359536"/>
                                                                                          <a:gd name="connsiteY22" fmla="*/ 1491311 h 3063831"/>
                                                                                          <a:gd name="connsiteX23" fmla="*/ 715 w 1359536"/>
                                                                                          <a:gd name="connsiteY23" fmla="*/ 1446861 h 3063831"/>
                                                                                          <a:gd name="connsiteX24" fmla="*/ 13415 w 1359536"/>
                                                                                          <a:gd name="connsiteY24" fmla="*/ 1389711 h 3063831"/>
                                                                                          <a:gd name="connsiteX25" fmla="*/ 76915 w 1359536"/>
                                                                                          <a:gd name="connsiteY25" fmla="*/ 1345261 h 3063831"/>
                                                                                          <a:gd name="connsiteX26" fmla="*/ 229110 w 1359536"/>
                                                                                          <a:gd name="connsiteY26" fmla="*/ 1069642 h 3063831"/>
                                                                                          <a:gd name="connsiteX27" fmla="*/ 322840 w 1359536"/>
                                                                                          <a:gd name="connsiteY27" fmla="*/ 718741 h 3063831"/>
                                                                                          <a:gd name="connsiteX28" fmla="*/ 363633 w 1359536"/>
                                                                                          <a:gd name="connsiteY28" fmla="*/ 393826 h 3063831"/>
                                                                                          <a:gd name="connsiteX29" fmla="*/ 303497 w 1359536"/>
                                                                                          <a:gd name="connsiteY29" fmla="*/ 254845 h 3063831"/>
                                                                                          <a:gd name="connsiteX30" fmla="*/ 212105 w 1359536"/>
                                                                                          <a:gd name="connsiteY30" fmla="*/ 135891 h 3063831"/>
                                                                                          <a:gd name="connsiteX31" fmla="*/ 334855 w 1359536"/>
                                                                                          <a:gd name="connsiteY31" fmla="*/ 2485 h 3063831"/>
                                                                                          <a:gd name="connsiteX32" fmla="*/ 388778 w 1359536"/>
                                                                                          <a:gd name="connsiteY32" fmla="*/ 64148 h 3063831"/>
                                                                                          <a:gd name="connsiteX33" fmla="*/ 513353 w 1359536"/>
                                                                                          <a:gd name="connsiteY33" fmla="*/ 246711 h 3063831"/>
                                                                                          <a:gd name="connsiteX34" fmla="*/ 583494 w 1359536"/>
                                                                                          <a:gd name="connsiteY34" fmla="*/ 284452 h 3063831"/>
                                                                                          <a:gd name="connsiteX35" fmla="*/ 627522 w 1359536"/>
                                                                                          <a:gd name="connsiteY35" fmla="*/ 336404 h 3063831"/>
                                                                                          <a:gd name="connsiteX36" fmla="*/ 696420 w 1359536"/>
                                                                                          <a:gd name="connsiteY36" fmla="*/ 399262 h 3063831"/>
                                                                                          <a:gd name="connsiteX37" fmla="*/ 722406 w 1359536"/>
                                                                                          <a:gd name="connsiteY37" fmla="*/ 378528 h 3063831"/>
                                                                                          <a:gd name="connsiteX38" fmla="*/ 819508 w 1359536"/>
                                                                                          <a:gd name="connsiteY38" fmla="*/ 439699 h 3063831"/>
                                                                                          <a:gd name="connsiteX39" fmla="*/ 841342 w 1359536"/>
                                                                                          <a:gd name="connsiteY39" fmla="*/ 449117 h 3063831"/>
                                                                                          <a:gd name="connsiteX40" fmla="*/ 836489 w 1359536"/>
                                                                                          <a:gd name="connsiteY40" fmla="*/ 452401 h 3063831"/>
                                                                                          <a:gd name="connsiteX41" fmla="*/ 851615 w 1359536"/>
                                                                                          <a:gd name="connsiteY41" fmla="*/ 455348 h 3063831"/>
                                                                                          <a:gd name="connsiteX42" fmla="*/ 849651 w 1359536"/>
                                                                                          <a:gd name="connsiteY42" fmla="*/ 458636 h 3063831"/>
                                                                                          <a:gd name="connsiteX43" fmla="*/ 861049 w 1359536"/>
                                                                                          <a:gd name="connsiteY43" fmla="*/ 456513 h 3063831"/>
                                                                                          <a:gd name="connsiteX44" fmla="*/ 858558 w 1359536"/>
                                                                                          <a:gd name="connsiteY44" fmla="*/ 444289 h 3063831"/>
                                                                                          <a:gd name="connsiteX45" fmla="*/ 866982 w 1359536"/>
                                                                                          <a:gd name="connsiteY45" fmla="*/ 444349 h 3063831"/>
                                                                                          <a:gd name="connsiteX46" fmla="*/ 710002 w 1359536"/>
                                                                                          <a:gd name="connsiteY46" fmla="*/ 219724 h 3063831"/>
                                                                                          <a:gd name="connsiteX47" fmla="*/ 690594 w 1359536"/>
                                                                                          <a:gd name="connsiteY47" fmla="*/ 212579 h 3063831"/>
                                                                                          <a:gd name="connsiteX48" fmla="*/ 673613 w 1359536"/>
                                                                                          <a:gd name="connsiteY48" fmla="*/ 198292 h 3063831"/>
                                                                                          <a:gd name="connsiteX49" fmla="*/ 663910 w 1359536"/>
                                                                                          <a:gd name="connsiteY49" fmla="*/ 179242 h 3063831"/>
                                                                                          <a:gd name="connsiteX50" fmla="*/ 649160 w 1359536"/>
                                                                                          <a:gd name="connsiteY50" fmla="*/ 130980 h 3063831"/>
                                                                                          <a:gd name="connsiteX51" fmla="*/ 676037 w 1359536"/>
                                                                                          <a:gd name="connsiteY51" fmla="*/ 136381 h 3063831"/>
                                                                                          <a:gd name="connsiteX52" fmla="*/ 693020 w 1359536"/>
                                                                                          <a:gd name="connsiteY52" fmla="*/ 155429 h 3063831"/>
                                                                                          <a:gd name="connsiteX53" fmla="*/ 773071 w 1359536"/>
                                                                                          <a:gd name="connsiteY53" fmla="*/ 222104 h 3063831"/>
                                                                                          <a:gd name="connsiteX54" fmla="*/ 872529 w 1359536"/>
                                                                                          <a:gd name="connsiteY54" fmla="*/ 281636 h 3063831"/>
                                                                                          <a:gd name="connsiteX55" fmla="*/ 901640 w 1359536"/>
                                                                                          <a:gd name="connsiteY55" fmla="*/ 286398 h 3063831"/>
                                                                                          <a:gd name="connsiteX56" fmla="*/ 924094 w 1359536"/>
                                                                                          <a:gd name="connsiteY56" fmla="*/ 344811 h 3063831"/>
                                                                                          <a:gd name="connsiteX57" fmla="*/ 980322 w 1359536"/>
                                                                                          <a:gd name="connsiteY57" fmla="*/ 386886 h 3063831"/>
                                                                                          <a:gd name="connsiteX58" fmla="*/ 1038720 w 1359536"/>
                                                                                          <a:gd name="connsiteY58" fmla="*/ 507220 h 3063831"/>
                                                                                          <a:gd name="connsiteX59" fmla="*/ 1145322 w 1359536"/>
                                                                                          <a:gd name="connsiteY59" fmla="*/ 639680 h 3063831"/>
                                                                                          <a:gd name="connsiteX60" fmla="*/ 1213234 w 1359536"/>
                                                                                          <a:gd name="connsiteY60" fmla="*/ 712563 h 3063831"/>
                                                                                          <a:gd name="connsiteX61" fmla="*/ 1250438 w 1359536"/>
                                                                                          <a:gd name="connsiteY61" fmla="*/ 773602 h 3063831"/>
                                                                                          <a:gd name="connsiteX62" fmla="*/ 1232972 w 1359536"/>
                                                                                          <a:gd name="connsiteY62" fmla="*/ 974421 h 3063831"/>
                                                                                          <a:gd name="connsiteX63" fmla="*/ 1214095 w 1359536"/>
                                                                                          <a:gd name="connsiteY63" fmla="*/ 1128251 h 3063831"/>
                                                                                          <a:gd name="connsiteX64" fmla="*/ 1103474 w 1359536"/>
                                                                                          <a:gd name="connsiteY64" fmla="*/ 1151269 h 3063831"/>
                                                                                          <a:gd name="connsiteX65" fmla="*/ 897564 w 1359536"/>
                                                                                          <a:gd name="connsiteY65" fmla="*/ 1179367 h 3063831"/>
                                                                                          <a:gd name="connsiteX66" fmla="*/ 789613 w 1359536"/>
                                                                                          <a:gd name="connsiteY66" fmla="*/ 1168890 h 3063831"/>
                                                                                          <a:gd name="connsiteX67" fmla="*/ 786801 w 1359536"/>
                                                                                          <a:gd name="connsiteY67" fmla="*/ 1188415 h 3063831"/>
                                                                                          <a:gd name="connsiteX68" fmla="*/ 756151 w 1359536"/>
                                                                                          <a:gd name="connsiteY68" fmla="*/ 1252551 h 3063831"/>
                                                                                          <a:gd name="connsiteX69" fmla="*/ 717339 w 1359536"/>
                                                                                          <a:gd name="connsiteY69" fmla="*/ 1353198 h 3063831"/>
                                                                                          <a:gd name="connsiteX70" fmla="*/ 725811 w 1359536"/>
                                                                                          <a:gd name="connsiteY70" fmla="*/ 1385901 h 3063831"/>
                                                                                          <a:gd name="connsiteX71" fmla="*/ 825332 w 1359536"/>
                                                                                          <a:gd name="connsiteY71" fmla="*/ 1723363 h 3063831"/>
                                                                                          <a:gd name="connsiteX72" fmla="*/ 697545 w 1359536"/>
                                                                                          <a:gd name="connsiteY72" fmla="*/ 1653215 h 3063831"/>
                                                                                          <a:gd name="connsiteX73" fmla="*/ 611378 w 1359536"/>
                                                                                          <a:gd name="connsiteY73" fmla="*/ 1729883 h 3063831"/>
                                                                                          <a:gd name="connsiteX74" fmla="*/ 502365 w 1359536"/>
                                                                                          <a:gd name="connsiteY74" fmla="*/ 1954861 h 3063831"/>
                                                                                          <a:gd name="connsiteX75" fmla="*/ 502365 w 1359536"/>
                                                                                          <a:gd name="connsiteY75" fmla="*/ 2094561 h 3063831"/>
                                                                                          <a:gd name="connsiteX76" fmla="*/ 568009 w 1359536"/>
                                                                                          <a:gd name="connsiteY76" fmla="*/ 2161896 h 3063831"/>
                                                                                          <a:gd name="connsiteX77" fmla="*/ 629899 w 1359536"/>
                                                                                          <a:gd name="connsiteY77" fmla="*/ 2385231 h 3063831"/>
                                                                                          <a:gd name="connsiteX78" fmla="*/ 720881 w 1359536"/>
                                                                                          <a:gd name="connsiteY78" fmla="*/ 2480396 h 3063831"/>
                                                                                          <a:gd name="connsiteX79" fmla="*/ 790275 w 1359536"/>
                                                                                          <a:gd name="connsiteY79" fmla="*/ 2547752 h 3063831"/>
                                                                                          <a:gd name="connsiteX80" fmla="*/ 838450 w 1359536"/>
                                                                                          <a:gd name="connsiteY80" fmla="*/ 2491566 h 3063831"/>
                                                                                          <a:gd name="connsiteX81" fmla="*/ 954108 w 1359536"/>
                                                                                          <a:gd name="connsiteY81" fmla="*/ 2577483 h 3063831"/>
                                                                                          <a:gd name="connsiteX82" fmla="*/ 979115 w 1359536"/>
                                                                                          <a:gd name="connsiteY82" fmla="*/ 2525319 h 3063831"/>
                                                                                          <a:gd name="connsiteX83" fmla="*/ 1024189 w 1359536"/>
                                                                                          <a:gd name="connsiteY83" fmla="*/ 2537761 h 3063831"/>
                                                                                          <a:gd name="connsiteX84" fmla="*/ 1176634 w 1359536"/>
                                                                                          <a:gd name="connsiteY84" fmla="*/ 2623792 h 3063831"/>
                                                                                          <a:gd name="connsiteX85" fmla="*/ 1253011 w 1359536"/>
                                                                                          <a:gd name="connsiteY85" fmla="*/ 2660240 h 3063831"/>
                                                                                          <a:gd name="connsiteX86" fmla="*/ 1284224 w 1359536"/>
                                                                                          <a:gd name="connsiteY86" fmla="*/ 2820236 h 3063831"/>
                                                                                          <a:gd name="connsiteX87" fmla="*/ 1355232 w 1359536"/>
                                                                                          <a:gd name="connsiteY87" fmla="*/ 3054318 h 3063831"/>
                                                                                          <a:gd name="connsiteX0" fmla="*/ 1355232 w 1359536"/>
                                                                                          <a:gd name="connsiteY0" fmla="*/ 3054318 h 3063831"/>
                                                                                          <a:gd name="connsiteX1" fmla="*/ 1145187 w 1359536"/>
                                                                                          <a:gd name="connsiteY1" fmla="*/ 2943994 h 3063831"/>
                                                                                          <a:gd name="connsiteX2" fmla="*/ 1035294 w 1359536"/>
                                                                                          <a:gd name="connsiteY2" fmla="*/ 2898999 h 3063831"/>
                                                                                          <a:gd name="connsiteX3" fmla="*/ 1016715 w 1359536"/>
                                                                                          <a:gd name="connsiteY3" fmla="*/ 2926411 h 3063831"/>
                                                                                          <a:gd name="connsiteX4" fmla="*/ 1027418 w 1359536"/>
                                                                                          <a:gd name="connsiteY4" fmla="*/ 2934783 h 3063831"/>
                                                                                          <a:gd name="connsiteX5" fmla="*/ 1022566 w 1359536"/>
                                                                                          <a:gd name="connsiteY5" fmla="*/ 2922877 h 3063831"/>
                                                                                          <a:gd name="connsiteX6" fmla="*/ 1034618 w 1359536"/>
                                                                                          <a:gd name="connsiteY6" fmla="*/ 2973526 h 3063831"/>
                                                                                          <a:gd name="connsiteX7" fmla="*/ 1042115 w 1359536"/>
                                                                                          <a:gd name="connsiteY7" fmla="*/ 3062936 h 3063831"/>
                                                                                          <a:gd name="connsiteX8" fmla="*/ 788115 w 1359536"/>
                                                                                          <a:gd name="connsiteY8" fmla="*/ 2913711 h 3063831"/>
                                                                                          <a:gd name="connsiteX9" fmla="*/ 391418 w 1359536"/>
                                                                                          <a:gd name="connsiteY9" fmla="*/ 2680349 h 3063831"/>
                                                                                          <a:gd name="connsiteX10" fmla="*/ 387367 w 1359536"/>
                                                                                          <a:gd name="connsiteY10" fmla="*/ 2715273 h 3063831"/>
                                                                                          <a:gd name="connsiteX11" fmla="*/ 349965 w 1359536"/>
                                                                                          <a:gd name="connsiteY11" fmla="*/ 2754961 h 3063831"/>
                                                                                          <a:gd name="connsiteX12" fmla="*/ 51515 w 1359536"/>
                                                                                          <a:gd name="connsiteY12" fmla="*/ 2621612 h 3063831"/>
                                                                                          <a:gd name="connsiteX13" fmla="*/ 38815 w 1359536"/>
                                                                                          <a:gd name="connsiteY13" fmla="*/ 2583511 h 3063831"/>
                                                                                          <a:gd name="connsiteX14" fmla="*/ 42921 w 1359536"/>
                                                                                          <a:gd name="connsiteY14" fmla="*/ 2539061 h 3063831"/>
                                                                                          <a:gd name="connsiteX15" fmla="*/ 48837 w 1359536"/>
                                                                                          <a:gd name="connsiteY15" fmla="*/ 2502612 h 3063831"/>
                                                                                          <a:gd name="connsiteX16" fmla="*/ 115015 w 1359536"/>
                                                                                          <a:gd name="connsiteY16" fmla="*/ 2310461 h 3063831"/>
                                                                                          <a:gd name="connsiteX17" fmla="*/ 216615 w 1359536"/>
                                                                                          <a:gd name="connsiteY17" fmla="*/ 1967561 h 3063831"/>
                                                                                          <a:gd name="connsiteX18" fmla="*/ 273765 w 1359536"/>
                                                                                          <a:gd name="connsiteY18" fmla="*/ 1827861 h 3063831"/>
                                                                                          <a:gd name="connsiteX19" fmla="*/ 254715 w 1359536"/>
                                                                                          <a:gd name="connsiteY19" fmla="*/ 1707211 h 3063831"/>
                                                                                          <a:gd name="connsiteX20" fmla="*/ 203915 w 1359536"/>
                                                                                          <a:gd name="connsiteY20" fmla="*/ 1637361 h 3063831"/>
                                                                                          <a:gd name="connsiteX21" fmla="*/ 64215 w 1359536"/>
                                                                                          <a:gd name="connsiteY21" fmla="*/ 1548461 h 3063831"/>
                                                                                          <a:gd name="connsiteX22" fmla="*/ 26115 w 1359536"/>
                                                                                          <a:gd name="connsiteY22" fmla="*/ 1491311 h 3063831"/>
                                                                                          <a:gd name="connsiteX23" fmla="*/ 715 w 1359536"/>
                                                                                          <a:gd name="connsiteY23" fmla="*/ 1446861 h 3063831"/>
                                                                                          <a:gd name="connsiteX24" fmla="*/ 13415 w 1359536"/>
                                                                                          <a:gd name="connsiteY24" fmla="*/ 1389711 h 3063831"/>
                                                                                          <a:gd name="connsiteX25" fmla="*/ 76915 w 1359536"/>
                                                                                          <a:gd name="connsiteY25" fmla="*/ 1345261 h 3063831"/>
                                                                                          <a:gd name="connsiteX26" fmla="*/ 229110 w 1359536"/>
                                                                                          <a:gd name="connsiteY26" fmla="*/ 1069642 h 3063831"/>
                                                                                          <a:gd name="connsiteX27" fmla="*/ 322840 w 1359536"/>
                                                                                          <a:gd name="connsiteY27" fmla="*/ 718741 h 3063831"/>
                                                                                          <a:gd name="connsiteX28" fmla="*/ 363633 w 1359536"/>
                                                                                          <a:gd name="connsiteY28" fmla="*/ 393826 h 3063831"/>
                                                                                          <a:gd name="connsiteX29" fmla="*/ 303497 w 1359536"/>
                                                                                          <a:gd name="connsiteY29" fmla="*/ 254845 h 3063831"/>
                                                                                          <a:gd name="connsiteX30" fmla="*/ 200216 w 1359536"/>
                                                                                          <a:gd name="connsiteY30" fmla="*/ 160628 h 3063831"/>
                                                                                          <a:gd name="connsiteX31" fmla="*/ 212105 w 1359536"/>
                                                                                          <a:gd name="connsiteY31" fmla="*/ 135891 h 3063831"/>
                                                                                          <a:gd name="connsiteX32" fmla="*/ 334855 w 1359536"/>
                                                                                          <a:gd name="connsiteY32" fmla="*/ 2485 h 3063831"/>
                                                                                          <a:gd name="connsiteX33" fmla="*/ 388778 w 1359536"/>
                                                                                          <a:gd name="connsiteY33" fmla="*/ 64148 h 3063831"/>
                                                                                          <a:gd name="connsiteX34" fmla="*/ 513353 w 1359536"/>
                                                                                          <a:gd name="connsiteY34" fmla="*/ 246711 h 3063831"/>
                                                                                          <a:gd name="connsiteX35" fmla="*/ 583494 w 1359536"/>
                                                                                          <a:gd name="connsiteY35" fmla="*/ 284452 h 3063831"/>
                                                                                          <a:gd name="connsiteX36" fmla="*/ 627522 w 1359536"/>
                                                                                          <a:gd name="connsiteY36" fmla="*/ 336404 h 3063831"/>
                                                                                          <a:gd name="connsiteX37" fmla="*/ 696420 w 1359536"/>
                                                                                          <a:gd name="connsiteY37" fmla="*/ 399262 h 3063831"/>
                                                                                          <a:gd name="connsiteX38" fmla="*/ 722406 w 1359536"/>
                                                                                          <a:gd name="connsiteY38" fmla="*/ 378528 h 3063831"/>
                                                                                          <a:gd name="connsiteX39" fmla="*/ 819508 w 1359536"/>
                                                                                          <a:gd name="connsiteY39" fmla="*/ 439699 h 3063831"/>
                                                                                          <a:gd name="connsiteX40" fmla="*/ 841342 w 1359536"/>
                                                                                          <a:gd name="connsiteY40" fmla="*/ 449117 h 3063831"/>
                                                                                          <a:gd name="connsiteX41" fmla="*/ 836489 w 1359536"/>
                                                                                          <a:gd name="connsiteY41" fmla="*/ 452401 h 3063831"/>
                                                                                          <a:gd name="connsiteX42" fmla="*/ 851615 w 1359536"/>
                                                                                          <a:gd name="connsiteY42" fmla="*/ 455348 h 3063831"/>
                                                                                          <a:gd name="connsiteX43" fmla="*/ 849651 w 1359536"/>
                                                                                          <a:gd name="connsiteY43" fmla="*/ 458636 h 3063831"/>
                                                                                          <a:gd name="connsiteX44" fmla="*/ 861049 w 1359536"/>
                                                                                          <a:gd name="connsiteY44" fmla="*/ 456513 h 3063831"/>
                                                                                          <a:gd name="connsiteX45" fmla="*/ 858558 w 1359536"/>
                                                                                          <a:gd name="connsiteY45" fmla="*/ 444289 h 3063831"/>
                                                                                          <a:gd name="connsiteX46" fmla="*/ 866982 w 1359536"/>
                                                                                          <a:gd name="connsiteY46" fmla="*/ 444349 h 3063831"/>
                                                                                          <a:gd name="connsiteX47" fmla="*/ 710002 w 1359536"/>
                                                                                          <a:gd name="connsiteY47" fmla="*/ 219724 h 3063831"/>
                                                                                          <a:gd name="connsiteX48" fmla="*/ 690594 w 1359536"/>
                                                                                          <a:gd name="connsiteY48" fmla="*/ 212579 h 3063831"/>
                                                                                          <a:gd name="connsiteX49" fmla="*/ 673613 w 1359536"/>
                                                                                          <a:gd name="connsiteY49" fmla="*/ 198292 h 3063831"/>
                                                                                          <a:gd name="connsiteX50" fmla="*/ 663910 w 1359536"/>
                                                                                          <a:gd name="connsiteY50" fmla="*/ 179242 h 3063831"/>
                                                                                          <a:gd name="connsiteX51" fmla="*/ 649160 w 1359536"/>
                                                                                          <a:gd name="connsiteY51" fmla="*/ 130980 h 3063831"/>
                                                                                          <a:gd name="connsiteX52" fmla="*/ 676037 w 1359536"/>
                                                                                          <a:gd name="connsiteY52" fmla="*/ 136381 h 3063831"/>
                                                                                          <a:gd name="connsiteX53" fmla="*/ 693020 w 1359536"/>
                                                                                          <a:gd name="connsiteY53" fmla="*/ 155429 h 3063831"/>
                                                                                          <a:gd name="connsiteX54" fmla="*/ 773071 w 1359536"/>
                                                                                          <a:gd name="connsiteY54" fmla="*/ 222104 h 3063831"/>
                                                                                          <a:gd name="connsiteX55" fmla="*/ 872529 w 1359536"/>
                                                                                          <a:gd name="connsiteY55" fmla="*/ 281636 h 3063831"/>
                                                                                          <a:gd name="connsiteX56" fmla="*/ 901640 w 1359536"/>
                                                                                          <a:gd name="connsiteY56" fmla="*/ 286398 h 3063831"/>
                                                                                          <a:gd name="connsiteX57" fmla="*/ 924094 w 1359536"/>
                                                                                          <a:gd name="connsiteY57" fmla="*/ 344811 h 3063831"/>
                                                                                          <a:gd name="connsiteX58" fmla="*/ 980322 w 1359536"/>
                                                                                          <a:gd name="connsiteY58" fmla="*/ 386886 h 3063831"/>
                                                                                          <a:gd name="connsiteX59" fmla="*/ 1038720 w 1359536"/>
                                                                                          <a:gd name="connsiteY59" fmla="*/ 507220 h 3063831"/>
                                                                                          <a:gd name="connsiteX60" fmla="*/ 1145322 w 1359536"/>
                                                                                          <a:gd name="connsiteY60" fmla="*/ 639680 h 3063831"/>
                                                                                          <a:gd name="connsiteX61" fmla="*/ 1213234 w 1359536"/>
                                                                                          <a:gd name="connsiteY61" fmla="*/ 712563 h 3063831"/>
                                                                                          <a:gd name="connsiteX62" fmla="*/ 1250438 w 1359536"/>
                                                                                          <a:gd name="connsiteY62" fmla="*/ 773602 h 3063831"/>
                                                                                          <a:gd name="connsiteX63" fmla="*/ 1232972 w 1359536"/>
                                                                                          <a:gd name="connsiteY63" fmla="*/ 974421 h 3063831"/>
                                                                                          <a:gd name="connsiteX64" fmla="*/ 1214095 w 1359536"/>
                                                                                          <a:gd name="connsiteY64" fmla="*/ 1128251 h 3063831"/>
                                                                                          <a:gd name="connsiteX65" fmla="*/ 1103474 w 1359536"/>
                                                                                          <a:gd name="connsiteY65" fmla="*/ 1151269 h 3063831"/>
                                                                                          <a:gd name="connsiteX66" fmla="*/ 897564 w 1359536"/>
                                                                                          <a:gd name="connsiteY66" fmla="*/ 1179367 h 3063831"/>
                                                                                          <a:gd name="connsiteX67" fmla="*/ 789613 w 1359536"/>
                                                                                          <a:gd name="connsiteY67" fmla="*/ 1168890 h 3063831"/>
                                                                                          <a:gd name="connsiteX68" fmla="*/ 786801 w 1359536"/>
                                                                                          <a:gd name="connsiteY68" fmla="*/ 1188415 h 3063831"/>
                                                                                          <a:gd name="connsiteX69" fmla="*/ 756151 w 1359536"/>
                                                                                          <a:gd name="connsiteY69" fmla="*/ 1252551 h 3063831"/>
                                                                                          <a:gd name="connsiteX70" fmla="*/ 717339 w 1359536"/>
                                                                                          <a:gd name="connsiteY70" fmla="*/ 1353198 h 3063831"/>
                                                                                          <a:gd name="connsiteX71" fmla="*/ 725811 w 1359536"/>
                                                                                          <a:gd name="connsiteY71" fmla="*/ 1385901 h 3063831"/>
                                                                                          <a:gd name="connsiteX72" fmla="*/ 825332 w 1359536"/>
                                                                                          <a:gd name="connsiteY72" fmla="*/ 1723363 h 3063831"/>
                                                                                          <a:gd name="connsiteX73" fmla="*/ 697545 w 1359536"/>
                                                                                          <a:gd name="connsiteY73" fmla="*/ 1653215 h 3063831"/>
                                                                                          <a:gd name="connsiteX74" fmla="*/ 611378 w 1359536"/>
                                                                                          <a:gd name="connsiteY74" fmla="*/ 1729883 h 3063831"/>
                                                                                          <a:gd name="connsiteX75" fmla="*/ 502365 w 1359536"/>
                                                                                          <a:gd name="connsiteY75" fmla="*/ 1954861 h 3063831"/>
                                                                                          <a:gd name="connsiteX76" fmla="*/ 502365 w 1359536"/>
                                                                                          <a:gd name="connsiteY76" fmla="*/ 2094561 h 3063831"/>
                                                                                          <a:gd name="connsiteX77" fmla="*/ 568009 w 1359536"/>
                                                                                          <a:gd name="connsiteY77" fmla="*/ 2161896 h 3063831"/>
                                                                                          <a:gd name="connsiteX78" fmla="*/ 629899 w 1359536"/>
                                                                                          <a:gd name="connsiteY78" fmla="*/ 2385231 h 3063831"/>
                                                                                          <a:gd name="connsiteX79" fmla="*/ 720881 w 1359536"/>
                                                                                          <a:gd name="connsiteY79" fmla="*/ 2480396 h 3063831"/>
                                                                                          <a:gd name="connsiteX80" fmla="*/ 790275 w 1359536"/>
                                                                                          <a:gd name="connsiteY80" fmla="*/ 2547752 h 3063831"/>
                                                                                          <a:gd name="connsiteX81" fmla="*/ 838450 w 1359536"/>
                                                                                          <a:gd name="connsiteY81" fmla="*/ 2491566 h 3063831"/>
                                                                                          <a:gd name="connsiteX82" fmla="*/ 954108 w 1359536"/>
                                                                                          <a:gd name="connsiteY82" fmla="*/ 2577483 h 3063831"/>
                                                                                          <a:gd name="connsiteX83" fmla="*/ 979115 w 1359536"/>
                                                                                          <a:gd name="connsiteY83" fmla="*/ 2525319 h 3063831"/>
                                                                                          <a:gd name="connsiteX84" fmla="*/ 1024189 w 1359536"/>
                                                                                          <a:gd name="connsiteY84" fmla="*/ 2537761 h 3063831"/>
                                                                                          <a:gd name="connsiteX85" fmla="*/ 1176634 w 1359536"/>
                                                                                          <a:gd name="connsiteY85" fmla="*/ 2623792 h 3063831"/>
                                                                                          <a:gd name="connsiteX86" fmla="*/ 1253011 w 1359536"/>
                                                                                          <a:gd name="connsiteY86" fmla="*/ 2660240 h 3063831"/>
                                                                                          <a:gd name="connsiteX87" fmla="*/ 1284224 w 1359536"/>
                                                                                          <a:gd name="connsiteY87" fmla="*/ 2820236 h 3063831"/>
                                                                                          <a:gd name="connsiteX88" fmla="*/ 1355232 w 1359536"/>
                                                                                          <a:gd name="connsiteY88" fmla="*/ 3054318 h 3063831"/>
                                                                                          <a:gd name="connsiteX0" fmla="*/ 1355232 w 1359536"/>
                                                                                          <a:gd name="connsiteY0" fmla="*/ 3054318 h 3063831"/>
                                                                                          <a:gd name="connsiteX1" fmla="*/ 1145187 w 1359536"/>
                                                                                          <a:gd name="connsiteY1" fmla="*/ 2943994 h 3063831"/>
                                                                                          <a:gd name="connsiteX2" fmla="*/ 1035294 w 1359536"/>
                                                                                          <a:gd name="connsiteY2" fmla="*/ 2898999 h 3063831"/>
                                                                                          <a:gd name="connsiteX3" fmla="*/ 1016715 w 1359536"/>
                                                                                          <a:gd name="connsiteY3" fmla="*/ 2926411 h 3063831"/>
                                                                                          <a:gd name="connsiteX4" fmla="*/ 1027418 w 1359536"/>
                                                                                          <a:gd name="connsiteY4" fmla="*/ 2934783 h 3063831"/>
                                                                                          <a:gd name="connsiteX5" fmla="*/ 1022566 w 1359536"/>
                                                                                          <a:gd name="connsiteY5" fmla="*/ 2922877 h 3063831"/>
                                                                                          <a:gd name="connsiteX6" fmla="*/ 1034618 w 1359536"/>
                                                                                          <a:gd name="connsiteY6" fmla="*/ 2973526 h 3063831"/>
                                                                                          <a:gd name="connsiteX7" fmla="*/ 1042115 w 1359536"/>
                                                                                          <a:gd name="connsiteY7" fmla="*/ 3062936 h 3063831"/>
                                                                                          <a:gd name="connsiteX8" fmla="*/ 788115 w 1359536"/>
                                                                                          <a:gd name="connsiteY8" fmla="*/ 2913711 h 3063831"/>
                                                                                          <a:gd name="connsiteX9" fmla="*/ 391418 w 1359536"/>
                                                                                          <a:gd name="connsiteY9" fmla="*/ 2680349 h 3063831"/>
                                                                                          <a:gd name="connsiteX10" fmla="*/ 387367 w 1359536"/>
                                                                                          <a:gd name="connsiteY10" fmla="*/ 2715273 h 3063831"/>
                                                                                          <a:gd name="connsiteX11" fmla="*/ 349965 w 1359536"/>
                                                                                          <a:gd name="connsiteY11" fmla="*/ 2754961 h 3063831"/>
                                                                                          <a:gd name="connsiteX12" fmla="*/ 51515 w 1359536"/>
                                                                                          <a:gd name="connsiteY12" fmla="*/ 2621612 h 3063831"/>
                                                                                          <a:gd name="connsiteX13" fmla="*/ 38815 w 1359536"/>
                                                                                          <a:gd name="connsiteY13" fmla="*/ 2583511 h 3063831"/>
                                                                                          <a:gd name="connsiteX14" fmla="*/ 42921 w 1359536"/>
                                                                                          <a:gd name="connsiteY14" fmla="*/ 2539061 h 3063831"/>
                                                                                          <a:gd name="connsiteX15" fmla="*/ 48837 w 1359536"/>
                                                                                          <a:gd name="connsiteY15" fmla="*/ 2502612 h 3063831"/>
                                                                                          <a:gd name="connsiteX16" fmla="*/ 115015 w 1359536"/>
                                                                                          <a:gd name="connsiteY16" fmla="*/ 2310461 h 3063831"/>
                                                                                          <a:gd name="connsiteX17" fmla="*/ 216615 w 1359536"/>
                                                                                          <a:gd name="connsiteY17" fmla="*/ 1967561 h 3063831"/>
                                                                                          <a:gd name="connsiteX18" fmla="*/ 273765 w 1359536"/>
                                                                                          <a:gd name="connsiteY18" fmla="*/ 1827861 h 3063831"/>
                                                                                          <a:gd name="connsiteX19" fmla="*/ 254715 w 1359536"/>
                                                                                          <a:gd name="connsiteY19" fmla="*/ 1707211 h 3063831"/>
                                                                                          <a:gd name="connsiteX20" fmla="*/ 203915 w 1359536"/>
                                                                                          <a:gd name="connsiteY20" fmla="*/ 1637361 h 3063831"/>
                                                                                          <a:gd name="connsiteX21" fmla="*/ 64215 w 1359536"/>
                                                                                          <a:gd name="connsiteY21" fmla="*/ 1548461 h 3063831"/>
                                                                                          <a:gd name="connsiteX22" fmla="*/ 26115 w 1359536"/>
                                                                                          <a:gd name="connsiteY22" fmla="*/ 1491311 h 3063831"/>
                                                                                          <a:gd name="connsiteX23" fmla="*/ 715 w 1359536"/>
                                                                                          <a:gd name="connsiteY23" fmla="*/ 1446861 h 3063831"/>
                                                                                          <a:gd name="connsiteX24" fmla="*/ 13415 w 1359536"/>
                                                                                          <a:gd name="connsiteY24" fmla="*/ 1389711 h 3063831"/>
                                                                                          <a:gd name="connsiteX25" fmla="*/ 76915 w 1359536"/>
                                                                                          <a:gd name="connsiteY25" fmla="*/ 1345261 h 3063831"/>
                                                                                          <a:gd name="connsiteX26" fmla="*/ 229110 w 1359536"/>
                                                                                          <a:gd name="connsiteY26" fmla="*/ 1069642 h 3063831"/>
                                                                                          <a:gd name="connsiteX27" fmla="*/ 322840 w 1359536"/>
                                                                                          <a:gd name="connsiteY27" fmla="*/ 718741 h 3063831"/>
                                                                                          <a:gd name="connsiteX28" fmla="*/ 363633 w 1359536"/>
                                                                                          <a:gd name="connsiteY28" fmla="*/ 393826 h 3063831"/>
                                                                                          <a:gd name="connsiteX29" fmla="*/ 303497 w 1359536"/>
                                                                                          <a:gd name="connsiteY29" fmla="*/ 254845 h 3063831"/>
                                                                                          <a:gd name="connsiteX30" fmla="*/ 200216 w 1359536"/>
                                                                                          <a:gd name="connsiteY30" fmla="*/ 160628 h 3063831"/>
                                                                                          <a:gd name="connsiteX31" fmla="*/ 212105 w 1359536"/>
                                                                                          <a:gd name="connsiteY31" fmla="*/ 135891 h 3063831"/>
                                                                                          <a:gd name="connsiteX32" fmla="*/ 334855 w 1359536"/>
                                                                                          <a:gd name="connsiteY32" fmla="*/ 2485 h 3063831"/>
                                                                                          <a:gd name="connsiteX33" fmla="*/ 388778 w 1359536"/>
                                                                                          <a:gd name="connsiteY33" fmla="*/ 64148 h 3063831"/>
                                                                                          <a:gd name="connsiteX34" fmla="*/ 513353 w 1359536"/>
                                                                                          <a:gd name="connsiteY34" fmla="*/ 246711 h 3063831"/>
                                                                                          <a:gd name="connsiteX35" fmla="*/ 583494 w 1359536"/>
                                                                                          <a:gd name="connsiteY35" fmla="*/ 284452 h 3063831"/>
                                                                                          <a:gd name="connsiteX36" fmla="*/ 627522 w 1359536"/>
                                                                                          <a:gd name="connsiteY36" fmla="*/ 336404 h 3063831"/>
                                                                                          <a:gd name="connsiteX37" fmla="*/ 696420 w 1359536"/>
                                                                                          <a:gd name="connsiteY37" fmla="*/ 399262 h 3063831"/>
                                                                                          <a:gd name="connsiteX38" fmla="*/ 722406 w 1359536"/>
                                                                                          <a:gd name="connsiteY38" fmla="*/ 378528 h 3063831"/>
                                                                                          <a:gd name="connsiteX39" fmla="*/ 819508 w 1359536"/>
                                                                                          <a:gd name="connsiteY39" fmla="*/ 439699 h 3063831"/>
                                                                                          <a:gd name="connsiteX40" fmla="*/ 841342 w 1359536"/>
                                                                                          <a:gd name="connsiteY40" fmla="*/ 449117 h 3063831"/>
                                                                                          <a:gd name="connsiteX41" fmla="*/ 836489 w 1359536"/>
                                                                                          <a:gd name="connsiteY41" fmla="*/ 452401 h 3063831"/>
                                                                                          <a:gd name="connsiteX42" fmla="*/ 851615 w 1359536"/>
                                                                                          <a:gd name="connsiteY42" fmla="*/ 455348 h 3063831"/>
                                                                                          <a:gd name="connsiteX43" fmla="*/ 849651 w 1359536"/>
                                                                                          <a:gd name="connsiteY43" fmla="*/ 458636 h 3063831"/>
                                                                                          <a:gd name="connsiteX44" fmla="*/ 861049 w 1359536"/>
                                                                                          <a:gd name="connsiteY44" fmla="*/ 456513 h 3063831"/>
                                                                                          <a:gd name="connsiteX45" fmla="*/ 858558 w 1359536"/>
                                                                                          <a:gd name="connsiteY45" fmla="*/ 444289 h 3063831"/>
                                                                                          <a:gd name="connsiteX46" fmla="*/ 866982 w 1359536"/>
                                                                                          <a:gd name="connsiteY46" fmla="*/ 444349 h 3063831"/>
                                                                                          <a:gd name="connsiteX47" fmla="*/ 710002 w 1359536"/>
                                                                                          <a:gd name="connsiteY47" fmla="*/ 219724 h 3063831"/>
                                                                                          <a:gd name="connsiteX48" fmla="*/ 690594 w 1359536"/>
                                                                                          <a:gd name="connsiteY48" fmla="*/ 212579 h 3063831"/>
                                                                                          <a:gd name="connsiteX49" fmla="*/ 673613 w 1359536"/>
                                                                                          <a:gd name="connsiteY49" fmla="*/ 198292 h 3063831"/>
                                                                                          <a:gd name="connsiteX50" fmla="*/ 663910 w 1359536"/>
                                                                                          <a:gd name="connsiteY50" fmla="*/ 179242 h 3063831"/>
                                                                                          <a:gd name="connsiteX51" fmla="*/ 649160 w 1359536"/>
                                                                                          <a:gd name="connsiteY51" fmla="*/ 130980 h 3063831"/>
                                                                                          <a:gd name="connsiteX52" fmla="*/ 676037 w 1359536"/>
                                                                                          <a:gd name="connsiteY52" fmla="*/ 136381 h 3063831"/>
                                                                                          <a:gd name="connsiteX53" fmla="*/ 693020 w 1359536"/>
                                                                                          <a:gd name="connsiteY53" fmla="*/ 155429 h 3063831"/>
                                                                                          <a:gd name="connsiteX54" fmla="*/ 773071 w 1359536"/>
                                                                                          <a:gd name="connsiteY54" fmla="*/ 222104 h 3063831"/>
                                                                                          <a:gd name="connsiteX55" fmla="*/ 872529 w 1359536"/>
                                                                                          <a:gd name="connsiteY55" fmla="*/ 281636 h 3063831"/>
                                                                                          <a:gd name="connsiteX56" fmla="*/ 901640 w 1359536"/>
                                                                                          <a:gd name="connsiteY56" fmla="*/ 286398 h 3063831"/>
                                                                                          <a:gd name="connsiteX57" fmla="*/ 924094 w 1359536"/>
                                                                                          <a:gd name="connsiteY57" fmla="*/ 344811 h 3063831"/>
                                                                                          <a:gd name="connsiteX58" fmla="*/ 980322 w 1359536"/>
                                                                                          <a:gd name="connsiteY58" fmla="*/ 386886 h 3063831"/>
                                                                                          <a:gd name="connsiteX59" fmla="*/ 1038720 w 1359536"/>
                                                                                          <a:gd name="connsiteY59" fmla="*/ 507220 h 3063831"/>
                                                                                          <a:gd name="connsiteX60" fmla="*/ 1145322 w 1359536"/>
                                                                                          <a:gd name="connsiteY60" fmla="*/ 639680 h 3063831"/>
                                                                                          <a:gd name="connsiteX61" fmla="*/ 1213234 w 1359536"/>
                                                                                          <a:gd name="connsiteY61" fmla="*/ 712563 h 3063831"/>
                                                                                          <a:gd name="connsiteX62" fmla="*/ 1250438 w 1359536"/>
                                                                                          <a:gd name="connsiteY62" fmla="*/ 773602 h 3063831"/>
                                                                                          <a:gd name="connsiteX63" fmla="*/ 1232972 w 1359536"/>
                                                                                          <a:gd name="connsiteY63" fmla="*/ 974421 h 3063831"/>
                                                                                          <a:gd name="connsiteX64" fmla="*/ 1214095 w 1359536"/>
                                                                                          <a:gd name="connsiteY64" fmla="*/ 1128251 h 3063831"/>
                                                                                          <a:gd name="connsiteX65" fmla="*/ 1103474 w 1359536"/>
                                                                                          <a:gd name="connsiteY65" fmla="*/ 1151269 h 3063831"/>
                                                                                          <a:gd name="connsiteX66" fmla="*/ 897564 w 1359536"/>
                                                                                          <a:gd name="connsiteY66" fmla="*/ 1179367 h 3063831"/>
                                                                                          <a:gd name="connsiteX67" fmla="*/ 789613 w 1359536"/>
                                                                                          <a:gd name="connsiteY67" fmla="*/ 1168890 h 3063831"/>
                                                                                          <a:gd name="connsiteX68" fmla="*/ 786801 w 1359536"/>
                                                                                          <a:gd name="connsiteY68" fmla="*/ 1188415 h 3063831"/>
                                                                                          <a:gd name="connsiteX69" fmla="*/ 756151 w 1359536"/>
                                                                                          <a:gd name="connsiteY69" fmla="*/ 1252551 h 3063831"/>
                                                                                          <a:gd name="connsiteX70" fmla="*/ 717339 w 1359536"/>
                                                                                          <a:gd name="connsiteY70" fmla="*/ 1353198 h 3063831"/>
                                                                                          <a:gd name="connsiteX71" fmla="*/ 735779 w 1359536"/>
                                                                                          <a:gd name="connsiteY71" fmla="*/ 1385901 h 3063831"/>
                                                                                          <a:gd name="connsiteX72" fmla="*/ 825332 w 1359536"/>
                                                                                          <a:gd name="connsiteY72" fmla="*/ 1723363 h 3063831"/>
                                                                                          <a:gd name="connsiteX73" fmla="*/ 697545 w 1359536"/>
                                                                                          <a:gd name="connsiteY73" fmla="*/ 1653215 h 3063831"/>
                                                                                          <a:gd name="connsiteX74" fmla="*/ 611378 w 1359536"/>
                                                                                          <a:gd name="connsiteY74" fmla="*/ 1729883 h 3063831"/>
                                                                                          <a:gd name="connsiteX75" fmla="*/ 502365 w 1359536"/>
                                                                                          <a:gd name="connsiteY75" fmla="*/ 1954861 h 3063831"/>
                                                                                          <a:gd name="connsiteX76" fmla="*/ 502365 w 1359536"/>
                                                                                          <a:gd name="connsiteY76" fmla="*/ 2094561 h 3063831"/>
                                                                                          <a:gd name="connsiteX77" fmla="*/ 568009 w 1359536"/>
                                                                                          <a:gd name="connsiteY77" fmla="*/ 2161896 h 3063831"/>
                                                                                          <a:gd name="connsiteX78" fmla="*/ 629899 w 1359536"/>
                                                                                          <a:gd name="connsiteY78" fmla="*/ 2385231 h 3063831"/>
                                                                                          <a:gd name="connsiteX79" fmla="*/ 720881 w 1359536"/>
                                                                                          <a:gd name="connsiteY79" fmla="*/ 2480396 h 3063831"/>
                                                                                          <a:gd name="connsiteX80" fmla="*/ 790275 w 1359536"/>
                                                                                          <a:gd name="connsiteY80" fmla="*/ 2547752 h 3063831"/>
                                                                                          <a:gd name="connsiteX81" fmla="*/ 838450 w 1359536"/>
                                                                                          <a:gd name="connsiteY81" fmla="*/ 2491566 h 3063831"/>
                                                                                          <a:gd name="connsiteX82" fmla="*/ 954108 w 1359536"/>
                                                                                          <a:gd name="connsiteY82" fmla="*/ 2577483 h 3063831"/>
                                                                                          <a:gd name="connsiteX83" fmla="*/ 979115 w 1359536"/>
                                                                                          <a:gd name="connsiteY83" fmla="*/ 2525319 h 3063831"/>
                                                                                          <a:gd name="connsiteX84" fmla="*/ 1024189 w 1359536"/>
                                                                                          <a:gd name="connsiteY84" fmla="*/ 2537761 h 3063831"/>
                                                                                          <a:gd name="connsiteX85" fmla="*/ 1176634 w 1359536"/>
                                                                                          <a:gd name="connsiteY85" fmla="*/ 2623792 h 3063831"/>
                                                                                          <a:gd name="connsiteX86" fmla="*/ 1253011 w 1359536"/>
                                                                                          <a:gd name="connsiteY86" fmla="*/ 2660240 h 3063831"/>
                                                                                          <a:gd name="connsiteX87" fmla="*/ 1284224 w 1359536"/>
                                                                                          <a:gd name="connsiteY87" fmla="*/ 2820236 h 3063831"/>
                                                                                          <a:gd name="connsiteX88" fmla="*/ 1355232 w 1359536"/>
                                                                                          <a:gd name="connsiteY88" fmla="*/ 3054318 h 3063831"/>
                                                                                          <a:gd name="connsiteX0" fmla="*/ 1355232 w 1359536"/>
                                                                                          <a:gd name="connsiteY0" fmla="*/ 3054318 h 3063831"/>
                                                                                          <a:gd name="connsiteX1" fmla="*/ 1145187 w 1359536"/>
                                                                                          <a:gd name="connsiteY1" fmla="*/ 2943994 h 3063831"/>
                                                                                          <a:gd name="connsiteX2" fmla="*/ 1035294 w 1359536"/>
                                                                                          <a:gd name="connsiteY2" fmla="*/ 2898999 h 3063831"/>
                                                                                          <a:gd name="connsiteX3" fmla="*/ 1016715 w 1359536"/>
                                                                                          <a:gd name="connsiteY3" fmla="*/ 2926411 h 3063831"/>
                                                                                          <a:gd name="connsiteX4" fmla="*/ 1027418 w 1359536"/>
                                                                                          <a:gd name="connsiteY4" fmla="*/ 2934783 h 3063831"/>
                                                                                          <a:gd name="connsiteX5" fmla="*/ 1022566 w 1359536"/>
                                                                                          <a:gd name="connsiteY5" fmla="*/ 2922877 h 3063831"/>
                                                                                          <a:gd name="connsiteX6" fmla="*/ 1034618 w 1359536"/>
                                                                                          <a:gd name="connsiteY6" fmla="*/ 2973526 h 3063831"/>
                                                                                          <a:gd name="connsiteX7" fmla="*/ 1042115 w 1359536"/>
                                                                                          <a:gd name="connsiteY7" fmla="*/ 3062936 h 3063831"/>
                                                                                          <a:gd name="connsiteX8" fmla="*/ 788115 w 1359536"/>
                                                                                          <a:gd name="connsiteY8" fmla="*/ 2913711 h 3063831"/>
                                                                                          <a:gd name="connsiteX9" fmla="*/ 391418 w 1359536"/>
                                                                                          <a:gd name="connsiteY9" fmla="*/ 2680349 h 3063831"/>
                                                                                          <a:gd name="connsiteX10" fmla="*/ 387367 w 1359536"/>
                                                                                          <a:gd name="connsiteY10" fmla="*/ 2715273 h 3063831"/>
                                                                                          <a:gd name="connsiteX11" fmla="*/ 349965 w 1359536"/>
                                                                                          <a:gd name="connsiteY11" fmla="*/ 2754961 h 3063831"/>
                                                                                          <a:gd name="connsiteX12" fmla="*/ 51515 w 1359536"/>
                                                                                          <a:gd name="connsiteY12" fmla="*/ 2621612 h 3063831"/>
                                                                                          <a:gd name="connsiteX13" fmla="*/ 38815 w 1359536"/>
                                                                                          <a:gd name="connsiteY13" fmla="*/ 2583511 h 3063831"/>
                                                                                          <a:gd name="connsiteX14" fmla="*/ 42921 w 1359536"/>
                                                                                          <a:gd name="connsiteY14" fmla="*/ 2539061 h 3063831"/>
                                                                                          <a:gd name="connsiteX15" fmla="*/ 48837 w 1359536"/>
                                                                                          <a:gd name="connsiteY15" fmla="*/ 2502612 h 3063831"/>
                                                                                          <a:gd name="connsiteX16" fmla="*/ 115015 w 1359536"/>
                                                                                          <a:gd name="connsiteY16" fmla="*/ 2310461 h 3063831"/>
                                                                                          <a:gd name="connsiteX17" fmla="*/ 216615 w 1359536"/>
                                                                                          <a:gd name="connsiteY17" fmla="*/ 1967561 h 3063831"/>
                                                                                          <a:gd name="connsiteX18" fmla="*/ 273765 w 1359536"/>
                                                                                          <a:gd name="connsiteY18" fmla="*/ 1827861 h 3063831"/>
                                                                                          <a:gd name="connsiteX19" fmla="*/ 254715 w 1359536"/>
                                                                                          <a:gd name="connsiteY19" fmla="*/ 1707211 h 3063831"/>
                                                                                          <a:gd name="connsiteX20" fmla="*/ 203915 w 1359536"/>
                                                                                          <a:gd name="connsiteY20" fmla="*/ 1637361 h 3063831"/>
                                                                                          <a:gd name="connsiteX21" fmla="*/ 64215 w 1359536"/>
                                                                                          <a:gd name="connsiteY21" fmla="*/ 1548461 h 3063831"/>
                                                                                          <a:gd name="connsiteX22" fmla="*/ 26115 w 1359536"/>
                                                                                          <a:gd name="connsiteY22" fmla="*/ 1491311 h 3063831"/>
                                                                                          <a:gd name="connsiteX23" fmla="*/ 715 w 1359536"/>
                                                                                          <a:gd name="connsiteY23" fmla="*/ 1446861 h 3063831"/>
                                                                                          <a:gd name="connsiteX24" fmla="*/ 13415 w 1359536"/>
                                                                                          <a:gd name="connsiteY24" fmla="*/ 1389711 h 3063831"/>
                                                                                          <a:gd name="connsiteX25" fmla="*/ 76915 w 1359536"/>
                                                                                          <a:gd name="connsiteY25" fmla="*/ 1345261 h 3063831"/>
                                                                                          <a:gd name="connsiteX26" fmla="*/ 229110 w 1359536"/>
                                                                                          <a:gd name="connsiteY26" fmla="*/ 1069642 h 3063831"/>
                                                                                          <a:gd name="connsiteX27" fmla="*/ 322840 w 1359536"/>
                                                                                          <a:gd name="connsiteY27" fmla="*/ 718741 h 3063831"/>
                                                                                          <a:gd name="connsiteX28" fmla="*/ 363633 w 1359536"/>
                                                                                          <a:gd name="connsiteY28" fmla="*/ 393826 h 3063831"/>
                                                                                          <a:gd name="connsiteX29" fmla="*/ 303497 w 1359536"/>
                                                                                          <a:gd name="connsiteY29" fmla="*/ 254845 h 3063831"/>
                                                                                          <a:gd name="connsiteX30" fmla="*/ 200216 w 1359536"/>
                                                                                          <a:gd name="connsiteY30" fmla="*/ 160628 h 3063831"/>
                                                                                          <a:gd name="connsiteX31" fmla="*/ 212105 w 1359536"/>
                                                                                          <a:gd name="connsiteY31" fmla="*/ 135891 h 3063831"/>
                                                                                          <a:gd name="connsiteX32" fmla="*/ 334855 w 1359536"/>
                                                                                          <a:gd name="connsiteY32" fmla="*/ 2485 h 3063831"/>
                                                                                          <a:gd name="connsiteX33" fmla="*/ 388778 w 1359536"/>
                                                                                          <a:gd name="connsiteY33" fmla="*/ 64148 h 3063831"/>
                                                                                          <a:gd name="connsiteX34" fmla="*/ 513353 w 1359536"/>
                                                                                          <a:gd name="connsiteY34" fmla="*/ 246711 h 3063831"/>
                                                                                          <a:gd name="connsiteX35" fmla="*/ 583494 w 1359536"/>
                                                                                          <a:gd name="connsiteY35" fmla="*/ 284452 h 3063831"/>
                                                                                          <a:gd name="connsiteX36" fmla="*/ 627522 w 1359536"/>
                                                                                          <a:gd name="connsiteY36" fmla="*/ 336404 h 3063831"/>
                                                                                          <a:gd name="connsiteX37" fmla="*/ 696420 w 1359536"/>
                                                                                          <a:gd name="connsiteY37" fmla="*/ 399262 h 3063831"/>
                                                                                          <a:gd name="connsiteX38" fmla="*/ 722406 w 1359536"/>
                                                                                          <a:gd name="connsiteY38" fmla="*/ 378528 h 3063831"/>
                                                                                          <a:gd name="connsiteX39" fmla="*/ 819508 w 1359536"/>
                                                                                          <a:gd name="connsiteY39" fmla="*/ 439699 h 3063831"/>
                                                                                          <a:gd name="connsiteX40" fmla="*/ 841342 w 1359536"/>
                                                                                          <a:gd name="connsiteY40" fmla="*/ 449117 h 3063831"/>
                                                                                          <a:gd name="connsiteX41" fmla="*/ 836489 w 1359536"/>
                                                                                          <a:gd name="connsiteY41" fmla="*/ 452401 h 3063831"/>
                                                                                          <a:gd name="connsiteX42" fmla="*/ 851615 w 1359536"/>
                                                                                          <a:gd name="connsiteY42" fmla="*/ 455348 h 3063831"/>
                                                                                          <a:gd name="connsiteX43" fmla="*/ 849651 w 1359536"/>
                                                                                          <a:gd name="connsiteY43" fmla="*/ 458636 h 3063831"/>
                                                                                          <a:gd name="connsiteX44" fmla="*/ 861049 w 1359536"/>
                                                                                          <a:gd name="connsiteY44" fmla="*/ 456513 h 3063831"/>
                                                                                          <a:gd name="connsiteX45" fmla="*/ 858558 w 1359536"/>
                                                                                          <a:gd name="connsiteY45" fmla="*/ 444289 h 3063831"/>
                                                                                          <a:gd name="connsiteX46" fmla="*/ 866982 w 1359536"/>
                                                                                          <a:gd name="connsiteY46" fmla="*/ 444349 h 3063831"/>
                                                                                          <a:gd name="connsiteX47" fmla="*/ 710002 w 1359536"/>
                                                                                          <a:gd name="connsiteY47" fmla="*/ 219724 h 3063831"/>
                                                                                          <a:gd name="connsiteX48" fmla="*/ 690594 w 1359536"/>
                                                                                          <a:gd name="connsiteY48" fmla="*/ 212579 h 3063831"/>
                                                                                          <a:gd name="connsiteX49" fmla="*/ 673613 w 1359536"/>
                                                                                          <a:gd name="connsiteY49" fmla="*/ 198292 h 3063831"/>
                                                                                          <a:gd name="connsiteX50" fmla="*/ 663910 w 1359536"/>
                                                                                          <a:gd name="connsiteY50" fmla="*/ 179242 h 3063831"/>
                                                                                          <a:gd name="connsiteX51" fmla="*/ 649160 w 1359536"/>
                                                                                          <a:gd name="connsiteY51" fmla="*/ 130980 h 3063831"/>
                                                                                          <a:gd name="connsiteX52" fmla="*/ 676037 w 1359536"/>
                                                                                          <a:gd name="connsiteY52" fmla="*/ 136381 h 3063831"/>
                                                                                          <a:gd name="connsiteX53" fmla="*/ 693020 w 1359536"/>
                                                                                          <a:gd name="connsiteY53" fmla="*/ 155429 h 3063831"/>
                                                                                          <a:gd name="connsiteX54" fmla="*/ 773071 w 1359536"/>
                                                                                          <a:gd name="connsiteY54" fmla="*/ 222104 h 3063831"/>
                                                                                          <a:gd name="connsiteX55" fmla="*/ 872529 w 1359536"/>
                                                                                          <a:gd name="connsiteY55" fmla="*/ 281636 h 3063831"/>
                                                                                          <a:gd name="connsiteX56" fmla="*/ 901640 w 1359536"/>
                                                                                          <a:gd name="connsiteY56" fmla="*/ 286398 h 3063831"/>
                                                                                          <a:gd name="connsiteX57" fmla="*/ 924094 w 1359536"/>
                                                                                          <a:gd name="connsiteY57" fmla="*/ 344811 h 3063831"/>
                                                                                          <a:gd name="connsiteX58" fmla="*/ 980322 w 1359536"/>
                                                                                          <a:gd name="connsiteY58" fmla="*/ 386886 h 3063831"/>
                                                                                          <a:gd name="connsiteX59" fmla="*/ 1038720 w 1359536"/>
                                                                                          <a:gd name="connsiteY59" fmla="*/ 507220 h 3063831"/>
                                                                                          <a:gd name="connsiteX60" fmla="*/ 1145322 w 1359536"/>
                                                                                          <a:gd name="connsiteY60" fmla="*/ 639680 h 3063831"/>
                                                                                          <a:gd name="connsiteX61" fmla="*/ 1213234 w 1359536"/>
                                                                                          <a:gd name="connsiteY61" fmla="*/ 712563 h 3063831"/>
                                                                                          <a:gd name="connsiteX62" fmla="*/ 1250438 w 1359536"/>
                                                                                          <a:gd name="connsiteY62" fmla="*/ 773602 h 3063831"/>
                                                                                          <a:gd name="connsiteX63" fmla="*/ 1232972 w 1359536"/>
                                                                                          <a:gd name="connsiteY63" fmla="*/ 974421 h 3063831"/>
                                                                                          <a:gd name="connsiteX64" fmla="*/ 1214095 w 1359536"/>
                                                                                          <a:gd name="connsiteY64" fmla="*/ 1128251 h 3063831"/>
                                                                                          <a:gd name="connsiteX65" fmla="*/ 1103474 w 1359536"/>
                                                                                          <a:gd name="connsiteY65" fmla="*/ 1151269 h 3063831"/>
                                                                                          <a:gd name="connsiteX66" fmla="*/ 897564 w 1359536"/>
                                                                                          <a:gd name="connsiteY66" fmla="*/ 1179367 h 3063831"/>
                                                                                          <a:gd name="connsiteX67" fmla="*/ 789613 w 1359536"/>
                                                                                          <a:gd name="connsiteY67" fmla="*/ 1168890 h 3063831"/>
                                                                                          <a:gd name="connsiteX68" fmla="*/ 786801 w 1359536"/>
                                                                                          <a:gd name="connsiteY68" fmla="*/ 1188415 h 3063831"/>
                                                                                          <a:gd name="connsiteX69" fmla="*/ 756151 w 1359536"/>
                                                                                          <a:gd name="connsiteY69" fmla="*/ 1252551 h 3063831"/>
                                                                                          <a:gd name="connsiteX70" fmla="*/ 740596 w 1359536"/>
                                                                                          <a:gd name="connsiteY70" fmla="*/ 1353198 h 3063831"/>
                                                                                          <a:gd name="connsiteX71" fmla="*/ 735779 w 1359536"/>
                                                                                          <a:gd name="connsiteY71" fmla="*/ 1385901 h 3063831"/>
                                                                                          <a:gd name="connsiteX72" fmla="*/ 825332 w 1359536"/>
                                                                                          <a:gd name="connsiteY72" fmla="*/ 1723363 h 3063831"/>
                                                                                          <a:gd name="connsiteX73" fmla="*/ 697545 w 1359536"/>
                                                                                          <a:gd name="connsiteY73" fmla="*/ 1653215 h 3063831"/>
                                                                                          <a:gd name="connsiteX74" fmla="*/ 611378 w 1359536"/>
                                                                                          <a:gd name="connsiteY74" fmla="*/ 1729883 h 3063831"/>
                                                                                          <a:gd name="connsiteX75" fmla="*/ 502365 w 1359536"/>
                                                                                          <a:gd name="connsiteY75" fmla="*/ 1954861 h 3063831"/>
                                                                                          <a:gd name="connsiteX76" fmla="*/ 502365 w 1359536"/>
                                                                                          <a:gd name="connsiteY76" fmla="*/ 2094561 h 3063831"/>
                                                                                          <a:gd name="connsiteX77" fmla="*/ 568009 w 1359536"/>
                                                                                          <a:gd name="connsiteY77" fmla="*/ 2161896 h 3063831"/>
                                                                                          <a:gd name="connsiteX78" fmla="*/ 629899 w 1359536"/>
                                                                                          <a:gd name="connsiteY78" fmla="*/ 2385231 h 3063831"/>
                                                                                          <a:gd name="connsiteX79" fmla="*/ 720881 w 1359536"/>
                                                                                          <a:gd name="connsiteY79" fmla="*/ 2480396 h 3063831"/>
                                                                                          <a:gd name="connsiteX80" fmla="*/ 790275 w 1359536"/>
                                                                                          <a:gd name="connsiteY80" fmla="*/ 2547752 h 3063831"/>
                                                                                          <a:gd name="connsiteX81" fmla="*/ 838450 w 1359536"/>
                                                                                          <a:gd name="connsiteY81" fmla="*/ 2491566 h 3063831"/>
                                                                                          <a:gd name="connsiteX82" fmla="*/ 954108 w 1359536"/>
                                                                                          <a:gd name="connsiteY82" fmla="*/ 2577483 h 3063831"/>
                                                                                          <a:gd name="connsiteX83" fmla="*/ 979115 w 1359536"/>
                                                                                          <a:gd name="connsiteY83" fmla="*/ 2525319 h 3063831"/>
                                                                                          <a:gd name="connsiteX84" fmla="*/ 1024189 w 1359536"/>
                                                                                          <a:gd name="connsiteY84" fmla="*/ 2537761 h 3063831"/>
                                                                                          <a:gd name="connsiteX85" fmla="*/ 1176634 w 1359536"/>
                                                                                          <a:gd name="connsiteY85" fmla="*/ 2623792 h 3063831"/>
                                                                                          <a:gd name="connsiteX86" fmla="*/ 1253011 w 1359536"/>
                                                                                          <a:gd name="connsiteY86" fmla="*/ 2660240 h 3063831"/>
                                                                                          <a:gd name="connsiteX87" fmla="*/ 1284224 w 1359536"/>
                                                                                          <a:gd name="connsiteY87" fmla="*/ 2820236 h 3063831"/>
                                                                                          <a:gd name="connsiteX88" fmla="*/ 1355232 w 1359536"/>
                                                                                          <a:gd name="connsiteY88" fmla="*/ 3054318 h 3063831"/>
                                                                                          <a:gd name="connsiteX0" fmla="*/ 1355232 w 1359536"/>
                                                                                          <a:gd name="connsiteY0" fmla="*/ 3054318 h 3063831"/>
                                                                                          <a:gd name="connsiteX1" fmla="*/ 1145187 w 1359536"/>
                                                                                          <a:gd name="connsiteY1" fmla="*/ 2943994 h 3063831"/>
                                                                                          <a:gd name="connsiteX2" fmla="*/ 1035294 w 1359536"/>
                                                                                          <a:gd name="connsiteY2" fmla="*/ 2898999 h 3063831"/>
                                                                                          <a:gd name="connsiteX3" fmla="*/ 1016715 w 1359536"/>
                                                                                          <a:gd name="connsiteY3" fmla="*/ 2926411 h 3063831"/>
                                                                                          <a:gd name="connsiteX4" fmla="*/ 1027418 w 1359536"/>
                                                                                          <a:gd name="connsiteY4" fmla="*/ 2934783 h 3063831"/>
                                                                                          <a:gd name="connsiteX5" fmla="*/ 1022566 w 1359536"/>
                                                                                          <a:gd name="connsiteY5" fmla="*/ 2922877 h 3063831"/>
                                                                                          <a:gd name="connsiteX6" fmla="*/ 1034618 w 1359536"/>
                                                                                          <a:gd name="connsiteY6" fmla="*/ 2973526 h 3063831"/>
                                                                                          <a:gd name="connsiteX7" fmla="*/ 1042115 w 1359536"/>
                                                                                          <a:gd name="connsiteY7" fmla="*/ 3062936 h 3063831"/>
                                                                                          <a:gd name="connsiteX8" fmla="*/ 788115 w 1359536"/>
                                                                                          <a:gd name="connsiteY8" fmla="*/ 2913711 h 3063831"/>
                                                                                          <a:gd name="connsiteX9" fmla="*/ 391418 w 1359536"/>
                                                                                          <a:gd name="connsiteY9" fmla="*/ 2680349 h 3063831"/>
                                                                                          <a:gd name="connsiteX10" fmla="*/ 387367 w 1359536"/>
                                                                                          <a:gd name="connsiteY10" fmla="*/ 2715273 h 3063831"/>
                                                                                          <a:gd name="connsiteX11" fmla="*/ 349965 w 1359536"/>
                                                                                          <a:gd name="connsiteY11" fmla="*/ 2754961 h 3063831"/>
                                                                                          <a:gd name="connsiteX12" fmla="*/ 51515 w 1359536"/>
                                                                                          <a:gd name="connsiteY12" fmla="*/ 2621612 h 3063831"/>
                                                                                          <a:gd name="connsiteX13" fmla="*/ 38815 w 1359536"/>
                                                                                          <a:gd name="connsiteY13" fmla="*/ 2583511 h 3063831"/>
                                                                                          <a:gd name="connsiteX14" fmla="*/ 42921 w 1359536"/>
                                                                                          <a:gd name="connsiteY14" fmla="*/ 2539061 h 3063831"/>
                                                                                          <a:gd name="connsiteX15" fmla="*/ 48837 w 1359536"/>
                                                                                          <a:gd name="connsiteY15" fmla="*/ 2502612 h 3063831"/>
                                                                                          <a:gd name="connsiteX16" fmla="*/ 115015 w 1359536"/>
                                                                                          <a:gd name="connsiteY16" fmla="*/ 2310461 h 3063831"/>
                                                                                          <a:gd name="connsiteX17" fmla="*/ 216615 w 1359536"/>
                                                                                          <a:gd name="connsiteY17" fmla="*/ 1967561 h 3063831"/>
                                                                                          <a:gd name="connsiteX18" fmla="*/ 273765 w 1359536"/>
                                                                                          <a:gd name="connsiteY18" fmla="*/ 1827861 h 3063831"/>
                                                                                          <a:gd name="connsiteX19" fmla="*/ 254715 w 1359536"/>
                                                                                          <a:gd name="connsiteY19" fmla="*/ 1707211 h 3063831"/>
                                                                                          <a:gd name="connsiteX20" fmla="*/ 203915 w 1359536"/>
                                                                                          <a:gd name="connsiteY20" fmla="*/ 1637361 h 3063831"/>
                                                                                          <a:gd name="connsiteX21" fmla="*/ 64215 w 1359536"/>
                                                                                          <a:gd name="connsiteY21" fmla="*/ 1548461 h 3063831"/>
                                                                                          <a:gd name="connsiteX22" fmla="*/ 26115 w 1359536"/>
                                                                                          <a:gd name="connsiteY22" fmla="*/ 1491311 h 3063831"/>
                                                                                          <a:gd name="connsiteX23" fmla="*/ 715 w 1359536"/>
                                                                                          <a:gd name="connsiteY23" fmla="*/ 1446861 h 3063831"/>
                                                                                          <a:gd name="connsiteX24" fmla="*/ 13415 w 1359536"/>
                                                                                          <a:gd name="connsiteY24" fmla="*/ 1389711 h 3063831"/>
                                                                                          <a:gd name="connsiteX25" fmla="*/ 76915 w 1359536"/>
                                                                                          <a:gd name="connsiteY25" fmla="*/ 1345261 h 3063831"/>
                                                                                          <a:gd name="connsiteX26" fmla="*/ 229110 w 1359536"/>
                                                                                          <a:gd name="connsiteY26" fmla="*/ 1069642 h 3063831"/>
                                                                                          <a:gd name="connsiteX27" fmla="*/ 322840 w 1359536"/>
                                                                                          <a:gd name="connsiteY27" fmla="*/ 718741 h 3063831"/>
                                                                                          <a:gd name="connsiteX28" fmla="*/ 363633 w 1359536"/>
                                                                                          <a:gd name="connsiteY28" fmla="*/ 393826 h 3063831"/>
                                                                                          <a:gd name="connsiteX29" fmla="*/ 303497 w 1359536"/>
                                                                                          <a:gd name="connsiteY29" fmla="*/ 254845 h 3063831"/>
                                                                                          <a:gd name="connsiteX30" fmla="*/ 200216 w 1359536"/>
                                                                                          <a:gd name="connsiteY30" fmla="*/ 160628 h 3063831"/>
                                                                                          <a:gd name="connsiteX31" fmla="*/ 212105 w 1359536"/>
                                                                                          <a:gd name="connsiteY31" fmla="*/ 135891 h 3063831"/>
                                                                                          <a:gd name="connsiteX32" fmla="*/ 334855 w 1359536"/>
                                                                                          <a:gd name="connsiteY32" fmla="*/ 2485 h 3063831"/>
                                                                                          <a:gd name="connsiteX33" fmla="*/ 388778 w 1359536"/>
                                                                                          <a:gd name="connsiteY33" fmla="*/ 64148 h 3063831"/>
                                                                                          <a:gd name="connsiteX34" fmla="*/ 513353 w 1359536"/>
                                                                                          <a:gd name="connsiteY34" fmla="*/ 246711 h 3063831"/>
                                                                                          <a:gd name="connsiteX35" fmla="*/ 583494 w 1359536"/>
                                                                                          <a:gd name="connsiteY35" fmla="*/ 284452 h 3063831"/>
                                                                                          <a:gd name="connsiteX36" fmla="*/ 627522 w 1359536"/>
                                                                                          <a:gd name="connsiteY36" fmla="*/ 336404 h 3063831"/>
                                                                                          <a:gd name="connsiteX37" fmla="*/ 696420 w 1359536"/>
                                                                                          <a:gd name="connsiteY37" fmla="*/ 399262 h 3063831"/>
                                                                                          <a:gd name="connsiteX38" fmla="*/ 722406 w 1359536"/>
                                                                                          <a:gd name="connsiteY38" fmla="*/ 378528 h 3063831"/>
                                                                                          <a:gd name="connsiteX39" fmla="*/ 819508 w 1359536"/>
                                                                                          <a:gd name="connsiteY39" fmla="*/ 439699 h 3063831"/>
                                                                                          <a:gd name="connsiteX40" fmla="*/ 841342 w 1359536"/>
                                                                                          <a:gd name="connsiteY40" fmla="*/ 449117 h 3063831"/>
                                                                                          <a:gd name="connsiteX41" fmla="*/ 836489 w 1359536"/>
                                                                                          <a:gd name="connsiteY41" fmla="*/ 452401 h 3063831"/>
                                                                                          <a:gd name="connsiteX42" fmla="*/ 851615 w 1359536"/>
                                                                                          <a:gd name="connsiteY42" fmla="*/ 455348 h 3063831"/>
                                                                                          <a:gd name="connsiteX43" fmla="*/ 849651 w 1359536"/>
                                                                                          <a:gd name="connsiteY43" fmla="*/ 458636 h 3063831"/>
                                                                                          <a:gd name="connsiteX44" fmla="*/ 861049 w 1359536"/>
                                                                                          <a:gd name="connsiteY44" fmla="*/ 456513 h 3063831"/>
                                                                                          <a:gd name="connsiteX45" fmla="*/ 858558 w 1359536"/>
                                                                                          <a:gd name="connsiteY45" fmla="*/ 444289 h 3063831"/>
                                                                                          <a:gd name="connsiteX46" fmla="*/ 866982 w 1359536"/>
                                                                                          <a:gd name="connsiteY46" fmla="*/ 444349 h 3063831"/>
                                                                                          <a:gd name="connsiteX47" fmla="*/ 710002 w 1359536"/>
                                                                                          <a:gd name="connsiteY47" fmla="*/ 219724 h 3063831"/>
                                                                                          <a:gd name="connsiteX48" fmla="*/ 690594 w 1359536"/>
                                                                                          <a:gd name="connsiteY48" fmla="*/ 212579 h 3063831"/>
                                                                                          <a:gd name="connsiteX49" fmla="*/ 673613 w 1359536"/>
                                                                                          <a:gd name="connsiteY49" fmla="*/ 198292 h 3063831"/>
                                                                                          <a:gd name="connsiteX50" fmla="*/ 663910 w 1359536"/>
                                                                                          <a:gd name="connsiteY50" fmla="*/ 179242 h 3063831"/>
                                                                                          <a:gd name="connsiteX51" fmla="*/ 649160 w 1359536"/>
                                                                                          <a:gd name="connsiteY51" fmla="*/ 130980 h 3063831"/>
                                                                                          <a:gd name="connsiteX52" fmla="*/ 676037 w 1359536"/>
                                                                                          <a:gd name="connsiteY52" fmla="*/ 136381 h 3063831"/>
                                                                                          <a:gd name="connsiteX53" fmla="*/ 693020 w 1359536"/>
                                                                                          <a:gd name="connsiteY53" fmla="*/ 155429 h 3063831"/>
                                                                                          <a:gd name="connsiteX54" fmla="*/ 773071 w 1359536"/>
                                                                                          <a:gd name="connsiteY54" fmla="*/ 222104 h 3063831"/>
                                                                                          <a:gd name="connsiteX55" fmla="*/ 872529 w 1359536"/>
                                                                                          <a:gd name="connsiteY55" fmla="*/ 281636 h 3063831"/>
                                                                                          <a:gd name="connsiteX56" fmla="*/ 901640 w 1359536"/>
                                                                                          <a:gd name="connsiteY56" fmla="*/ 286398 h 3063831"/>
                                                                                          <a:gd name="connsiteX57" fmla="*/ 924094 w 1359536"/>
                                                                                          <a:gd name="connsiteY57" fmla="*/ 344811 h 3063831"/>
                                                                                          <a:gd name="connsiteX58" fmla="*/ 980322 w 1359536"/>
                                                                                          <a:gd name="connsiteY58" fmla="*/ 386886 h 3063831"/>
                                                                                          <a:gd name="connsiteX59" fmla="*/ 1038720 w 1359536"/>
                                                                                          <a:gd name="connsiteY59" fmla="*/ 507220 h 3063831"/>
                                                                                          <a:gd name="connsiteX60" fmla="*/ 1145322 w 1359536"/>
                                                                                          <a:gd name="connsiteY60" fmla="*/ 639680 h 3063831"/>
                                                                                          <a:gd name="connsiteX61" fmla="*/ 1213234 w 1359536"/>
                                                                                          <a:gd name="connsiteY61" fmla="*/ 712563 h 3063831"/>
                                                                                          <a:gd name="connsiteX62" fmla="*/ 1250438 w 1359536"/>
                                                                                          <a:gd name="connsiteY62" fmla="*/ 773602 h 3063831"/>
                                                                                          <a:gd name="connsiteX63" fmla="*/ 1232972 w 1359536"/>
                                                                                          <a:gd name="connsiteY63" fmla="*/ 974421 h 3063831"/>
                                                                                          <a:gd name="connsiteX64" fmla="*/ 1214095 w 1359536"/>
                                                                                          <a:gd name="connsiteY64" fmla="*/ 1128251 h 3063831"/>
                                                                                          <a:gd name="connsiteX65" fmla="*/ 1103474 w 1359536"/>
                                                                                          <a:gd name="connsiteY65" fmla="*/ 1151269 h 3063831"/>
                                                                                          <a:gd name="connsiteX66" fmla="*/ 897564 w 1359536"/>
                                                                                          <a:gd name="connsiteY66" fmla="*/ 1179367 h 3063831"/>
                                                                                          <a:gd name="connsiteX67" fmla="*/ 789613 w 1359536"/>
                                                                                          <a:gd name="connsiteY67" fmla="*/ 1168890 h 3063831"/>
                                                                                          <a:gd name="connsiteX68" fmla="*/ 786801 w 1359536"/>
                                                                                          <a:gd name="connsiteY68" fmla="*/ 1188415 h 3063831"/>
                                                                                          <a:gd name="connsiteX69" fmla="*/ 756151 w 1359536"/>
                                                                                          <a:gd name="connsiteY69" fmla="*/ 1252551 h 3063831"/>
                                                                                          <a:gd name="connsiteX70" fmla="*/ 740596 w 1359536"/>
                                                                                          <a:gd name="connsiteY70" fmla="*/ 1353198 h 3063831"/>
                                                                                          <a:gd name="connsiteX71" fmla="*/ 735779 w 1359536"/>
                                                                                          <a:gd name="connsiteY71" fmla="*/ 1385901 h 3063831"/>
                                                                                          <a:gd name="connsiteX72" fmla="*/ 825332 w 1359536"/>
                                                                                          <a:gd name="connsiteY72" fmla="*/ 1723363 h 3063831"/>
                                                                                          <a:gd name="connsiteX73" fmla="*/ 697545 w 1359536"/>
                                                                                          <a:gd name="connsiteY73" fmla="*/ 1653215 h 3063831"/>
                                                                                          <a:gd name="connsiteX74" fmla="*/ 611378 w 1359536"/>
                                                                                          <a:gd name="connsiteY74" fmla="*/ 1729883 h 3063831"/>
                                                                                          <a:gd name="connsiteX75" fmla="*/ 502365 w 1359536"/>
                                                                                          <a:gd name="connsiteY75" fmla="*/ 1954861 h 3063831"/>
                                                                                          <a:gd name="connsiteX76" fmla="*/ 502365 w 1359536"/>
                                                                                          <a:gd name="connsiteY76" fmla="*/ 2094561 h 3063831"/>
                                                                                          <a:gd name="connsiteX77" fmla="*/ 568009 w 1359536"/>
                                                                                          <a:gd name="connsiteY77" fmla="*/ 2161896 h 3063831"/>
                                                                                          <a:gd name="connsiteX78" fmla="*/ 629899 w 1359536"/>
                                                                                          <a:gd name="connsiteY78" fmla="*/ 2385231 h 3063831"/>
                                                                                          <a:gd name="connsiteX79" fmla="*/ 720881 w 1359536"/>
                                                                                          <a:gd name="connsiteY79" fmla="*/ 2480396 h 3063831"/>
                                                                                          <a:gd name="connsiteX80" fmla="*/ 790275 w 1359536"/>
                                                                                          <a:gd name="connsiteY80" fmla="*/ 2547752 h 3063831"/>
                                                                                          <a:gd name="connsiteX81" fmla="*/ 838450 w 1359536"/>
                                                                                          <a:gd name="connsiteY81" fmla="*/ 2491566 h 3063831"/>
                                                                                          <a:gd name="connsiteX82" fmla="*/ 954108 w 1359536"/>
                                                                                          <a:gd name="connsiteY82" fmla="*/ 2577483 h 3063831"/>
                                                                                          <a:gd name="connsiteX83" fmla="*/ 979115 w 1359536"/>
                                                                                          <a:gd name="connsiteY83" fmla="*/ 2525319 h 3063831"/>
                                                                                          <a:gd name="connsiteX84" fmla="*/ 1024189 w 1359536"/>
                                                                                          <a:gd name="connsiteY84" fmla="*/ 2537761 h 3063831"/>
                                                                                          <a:gd name="connsiteX85" fmla="*/ 1176634 w 1359536"/>
                                                                                          <a:gd name="connsiteY85" fmla="*/ 2623792 h 3063831"/>
                                                                                          <a:gd name="connsiteX86" fmla="*/ 1253011 w 1359536"/>
                                                                                          <a:gd name="connsiteY86" fmla="*/ 2660240 h 3063831"/>
                                                                                          <a:gd name="connsiteX87" fmla="*/ 1284224 w 1359536"/>
                                                                                          <a:gd name="connsiteY87" fmla="*/ 2820236 h 3063831"/>
                                                                                          <a:gd name="connsiteX88" fmla="*/ 1355232 w 1359536"/>
                                                                                          <a:gd name="connsiteY88" fmla="*/ 3054318 h 3063831"/>
                                                                                          <a:gd name="connsiteX0" fmla="*/ 1355232 w 1359536"/>
                                                                                          <a:gd name="connsiteY0" fmla="*/ 3056412 h 3065925"/>
                                                                                          <a:gd name="connsiteX1" fmla="*/ 1145187 w 1359536"/>
                                                                                          <a:gd name="connsiteY1" fmla="*/ 2946088 h 3065925"/>
                                                                                          <a:gd name="connsiteX2" fmla="*/ 1035294 w 1359536"/>
                                                                                          <a:gd name="connsiteY2" fmla="*/ 2901093 h 3065925"/>
                                                                                          <a:gd name="connsiteX3" fmla="*/ 1016715 w 1359536"/>
                                                                                          <a:gd name="connsiteY3" fmla="*/ 2928505 h 3065925"/>
                                                                                          <a:gd name="connsiteX4" fmla="*/ 1027418 w 1359536"/>
                                                                                          <a:gd name="connsiteY4" fmla="*/ 2936877 h 3065925"/>
                                                                                          <a:gd name="connsiteX5" fmla="*/ 1022566 w 1359536"/>
                                                                                          <a:gd name="connsiteY5" fmla="*/ 2924971 h 3065925"/>
                                                                                          <a:gd name="connsiteX6" fmla="*/ 1034618 w 1359536"/>
                                                                                          <a:gd name="connsiteY6" fmla="*/ 2975620 h 3065925"/>
                                                                                          <a:gd name="connsiteX7" fmla="*/ 1042115 w 1359536"/>
                                                                                          <a:gd name="connsiteY7" fmla="*/ 3065030 h 3065925"/>
                                                                                          <a:gd name="connsiteX8" fmla="*/ 788115 w 1359536"/>
                                                                                          <a:gd name="connsiteY8" fmla="*/ 2915805 h 3065925"/>
                                                                                          <a:gd name="connsiteX9" fmla="*/ 391418 w 1359536"/>
                                                                                          <a:gd name="connsiteY9" fmla="*/ 2682443 h 3065925"/>
                                                                                          <a:gd name="connsiteX10" fmla="*/ 387367 w 1359536"/>
                                                                                          <a:gd name="connsiteY10" fmla="*/ 2717367 h 3065925"/>
                                                                                          <a:gd name="connsiteX11" fmla="*/ 349965 w 1359536"/>
                                                                                          <a:gd name="connsiteY11" fmla="*/ 2757055 h 3065925"/>
                                                                                          <a:gd name="connsiteX12" fmla="*/ 51515 w 1359536"/>
                                                                                          <a:gd name="connsiteY12" fmla="*/ 2623706 h 3065925"/>
                                                                                          <a:gd name="connsiteX13" fmla="*/ 38815 w 1359536"/>
                                                                                          <a:gd name="connsiteY13" fmla="*/ 2585605 h 3065925"/>
                                                                                          <a:gd name="connsiteX14" fmla="*/ 42921 w 1359536"/>
                                                                                          <a:gd name="connsiteY14" fmla="*/ 2541155 h 3065925"/>
                                                                                          <a:gd name="connsiteX15" fmla="*/ 48837 w 1359536"/>
                                                                                          <a:gd name="connsiteY15" fmla="*/ 2504706 h 3065925"/>
                                                                                          <a:gd name="connsiteX16" fmla="*/ 115015 w 1359536"/>
                                                                                          <a:gd name="connsiteY16" fmla="*/ 2312555 h 3065925"/>
                                                                                          <a:gd name="connsiteX17" fmla="*/ 216615 w 1359536"/>
                                                                                          <a:gd name="connsiteY17" fmla="*/ 1969655 h 3065925"/>
                                                                                          <a:gd name="connsiteX18" fmla="*/ 273765 w 1359536"/>
                                                                                          <a:gd name="connsiteY18" fmla="*/ 1829955 h 3065925"/>
                                                                                          <a:gd name="connsiteX19" fmla="*/ 254715 w 1359536"/>
                                                                                          <a:gd name="connsiteY19" fmla="*/ 1709305 h 3065925"/>
                                                                                          <a:gd name="connsiteX20" fmla="*/ 203915 w 1359536"/>
                                                                                          <a:gd name="connsiteY20" fmla="*/ 1639455 h 3065925"/>
                                                                                          <a:gd name="connsiteX21" fmla="*/ 64215 w 1359536"/>
                                                                                          <a:gd name="connsiteY21" fmla="*/ 1550555 h 3065925"/>
                                                                                          <a:gd name="connsiteX22" fmla="*/ 26115 w 1359536"/>
                                                                                          <a:gd name="connsiteY22" fmla="*/ 1493405 h 3065925"/>
                                                                                          <a:gd name="connsiteX23" fmla="*/ 715 w 1359536"/>
                                                                                          <a:gd name="connsiteY23" fmla="*/ 1448955 h 3065925"/>
                                                                                          <a:gd name="connsiteX24" fmla="*/ 13415 w 1359536"/>
                                                                                          <a:gd name="connsiteY24" fmla="*/ 1391805 h 3065925"/>
                                                                                          <a:gd name="connsiteX25" fmla="*/ 76915 w 1359536"/>
                                                                                          <a:gd name="connsiteY25" fmla="*/ 1347355 h 3065925"/>
                                                                                          <a:gd name="connsiteX26" fmla="*/ 229110 w 1359536"/>
                                                                                          <a:gd name="connsiteY26" fmla="*/ 1071736 h 3065925"/>
                                                                                          <a:gd name="connsiteX27" fmla="*/ 322840 w 1359536"/>
                                                                                          <a:gd name="connsiteY27" fmla="*/ 720835 h 3065925"/>
                                                                                          <a:gd name="connsiteX28" fmla="*/ 363633 w 1359536"/>
                                                                                          <a:gd name="connsiteY28" fmla="*/ 395920 h 3065925"/>
                                                                                          <a:gd name="connsiteX29" fmla="*/ 303497 w 1359536"/>
                                                                                          <a:gd name="connsiteY29" fmla="*/ 256939 h 3065925"/>
                                                                                          <a:gd name="connsiteX30" fmla="*/ 200216 w 1359536"/>
                                                                                          <a:gd name="connsiteY30" fmla="*/ 162722 h 3065925"/>
                                                                                          <a:gd name="connsiteX31" fmla="*/ 212105 w 1359536"/>
                                                                                          <a:gd name="connsiteY31" fmla="*/ 137985 h 3065925"/>
                                                                                          <a:gd name="connsiteX32" fmla="*/ 334855 w 1359536"/>
                                                                                          <a:gd name="connsiteY32" fmla="*/ 4579 h 3065925"/>
                                                                                          <a:gd name="connsiteX33" fmla="*/ 388778 w 1359536"/>
                                                                                          <a:gd name="connsiteY33" fmla="*/ 66242 h 3065925"/>
                                                                                          <a:gd name="connsiteX34" fmla="*/ 513353 w 1359536"/>
                                                                                          <a:gd name="connsiteY34" fmla="*/ 248805 h 3065925"/>
                                                                                          <a:gd name="connsiteX35" fmla="*/ 583494 w 1359536"/>
                                                                                          <a:gd name="connsiteY35" fmla="*/ 286546 h 3065925"/>
                                                                                          <a:gd name="connsiteX36" fmla="*/ 627522 w 1359536"/>
                                                                                          <a:gd name="connsiteY36" fmla="*/ 338498 h 3065925"/>
                                                                                          <a:gd name="connsiteX37" fmla="*/ 696420 w 1359536"/>
                                                                                          <a:gd name="connsiteY37" fmla="*/ 401356 h 3065925"/>
                                                                                          <a:gd name="connsiteX38" fmla="*/ 722406 w 1359536"/>
                                                                                          <a:gd name="connsiteY38" fmla="*/ 380622 h 3065925"/>
                                                                                          <a:gd name="connsiteX39" fmla="*/ 819508 w 1359536"/>
                                                                                          <a:gd name="connsiteY39" fmla="*/ 441793 h 3065925"/>
                                                                                          <a:gd name="connsiteX40" fmla="*/ 841342 w 1359536"/>
                                                                                          <a:gd name="connsiteY40" fmla="*/ 451211 h 3065925"/>
                                                                                          <a:gd name="connsiteX41" fmla="*/ 836489 w 1359536"/>
                                                                                          <a:gd name="connsiteY41" fmla="*/ 454495 h 3065925"/>
                                                                                          <a:gd name="connsiteX42" fmla="*/ 851615 w 1359536"/>
                                                                                          <a:gd name="connsiteY42" fmla="*/ 457442 h 3065925"/>
                                                                                          <a:gd name="connsiteX43" fmla="*/ 849651 w 1359536"/>
                                                                                          <a:gd name="connsiteY43" fmla="*/ 460730 h 3065925"/>
                                                                                          <a:gd name="connsiteX44" fmla="*/ 861049 w 1359536"/>
                                                                                          <a:gd name="connsiteY44" fmla="*/ 458607 h 3065925"/>
                                                                                          <a:gd name="connsiteX45" fmla="*/ 858558 w 1359536"/>
                                                                                          <a:gd name="connsiteY45" fmla="*/ 446383 h 3065925"/>
                                                                                          <a:gd name="connsiteX46" fmla="*/ 866982 w 1359536"/>
                                                                                          <a:gd name="connsiteY46" fmla="*/ 446443 h 3065925"/>
                                                                                          <a:gd name="connsiteX47" fmla="*/ 710002 w 1359536"/>
                                                                                          <a:gd name="connsiteY47" fmla="*/ 221818 h 3065925"/>
                                                                                          <a:gd name="connsiteX48" fmla="*/ 690594 w 1359536"/>
                                                                                          <a:gd name="connsiteY48" fmla="*/ 214673 h 3065925"/>
                                                                                          <a:gd name="connsiteX49" fmla="*/ 673613 w 1359536"/>
                                                                                          <a:gd name="connsiteY49" fmla="*/ 200386 h 3065925"/>
                                                                                          <a:gd name="connsiteX50" fmla="*/ 663910 w 1359536"/>
                                                                                          <a:gd name="connsiteY50" fmla="*/ 181336 h 3065925"/>
                                                                                          <a:gd name="connsiteX51" fmla="*/ 649160 w 1359536"/>
                                                                                          <a:gd name="connsiteY51" fmla="*/ 133074 h 3065925"/>
                                                                                          <a:gd name="connsiteX52" fmla="*/ 676037 w 1359536"/>
                                                                                          <a:gd name="connsiteY52" fmla="*/ 138475 h 3065925"/>
                                                                                          <a:gd name="connsiteX53" fmla="*/ 693020 w 1359536"/>
                                                                                          <a:gd name="connsiteY53" fmla="*/ 157523 h 3065925"/>
                                                                                          <a:gd name="connsiteX54" fmla="*/ 773071 w 1359536"/>
                                                                                          <a:gd name="connsiteY54" fmla="*/ 224198 h 3065925"/>
                                                                                          <a:gd name="connsiteX55" fmla="*/ 872529 w 1359536"/>
                                                                                          <a:gd name="connsiteY55" fmla="*/ 283730 h 3065925"/>
                                                                                          <a:gd name="connsiteX56" fmla="*/ 901640 w 1359536"/>
                                                                                          <a:gd name="connsiteY56" fmla="*/ 288492 h 3065925"/>
                                                                                          <a:gd name="connsiteX57" fmla="*/ 924094 w 1359536"/>
                                                                                          <a:gd name="connsiteY57" fmla="*/ 346905 h 3065925"/>
                                                                                          <a:gd name="connsiteX58" fmla="*/ 980322 w 1359536"/>
                                                                                          <a:gd name="connsiteY58" fmla="*/ 388980 h 3065925"/>
                                                                                          <a:gd name="connsiteX59" fmla="*/ 1038720 w 1359536"/>
                                                                                          <a:gd name="connsiteY59" fmla="*/ 509314 h 3065925"/>
                                                                                          <a:gd name="connsiteX60" fmla="*/ 1145322 w 1359536"/>
                                                                                          <a:gd name="connsiteY60" fmla="*/ 641774 h 3065925"/>
                                                                                          <a:gd name="connsiteX61" fmla="*/ 1213234 w 1359536"/>
                                                                                          <a:gd name="connsiteY61" fmla="*/ 714657 h 3065925"/>
                                                                                          <a:gd name="connsiteX62" fmla="*/ 1250438 w 1359536"/>
                                                                                          <a:gd name="connsiteY62" fmla="*/ 775696 h 3065925"/>
                                                                                          <a:gd name="connsiteX63" fmla="*/ 1232972 w 1359536"/>
                                                                                          <a:gd name="connsiteY63" fmla="*/ 976515 h 3065925"/>
                                                                                          <a:gd name="connsiteX64" fmla="*/ 1214095 w 1359536"/>
                                                                                          <a:gd name="connsiteY64" fmla="*/ 1130345 h 3065925"/>
                                                                                          <a:gd name="connsiteX65" fmla="*/ 1103474 w 1359536"/>
                                                                                          <a:gd name="connsiteY65" fmla="*/ 1153363 h 3065925"/>
                                                                                          <a:gd name="connsiteX66" fmla="*/ 897564 w 1359536"/>
                                                                                          <a:gd name="connsiteY66" fmla="*/ 1181461 h 3065925"/>
                                                                                          <a:gd name="connsiteX67" fmla="*/ 789613 w 1359536"/>
                                                                                          <a:gd name="connsiteY67" fmla="*/ 1170984 h 3065925"/>
                                                                                          <a:gd name="connsiteX68" fmla="*/ 786801 w 1359536"/>
                                                                                          <a:gd name="connsiteY68" fmla="*/ 1190509 h 3065925"/>
                                                                                          <a:gd name="connsiteX69" fmla="*/ 756151 w 1359536"/>
                                                                                          <a:gd name="connsiteY69" fmla="*/ 1254645 h 3065925"/>
                                                                                          <a:gd name="connsiteX70" fmla="*/ 740596 w 1359536"/>
                                                                                          <a:gd name="connsiteY70" fmla="*/ 1355292 h 3065925"/>
                                                                                          <a:gd name="connsiteX71" fmla="*/ 735779 w 1359536"/>
                                                                                          <a:gd name="connsiteY71" fmla="*/ 1387995 h 3065925"/>
                                                                                          <a:gd name="connsiteX72" fmla="*/ 825332 w 1359536"/>
                                                                                          <a:gd name="connsiteY72" fmla="*/ 1725457 h 3065925"/>
                                                                                          <a:gd name="connsiteX73" fmla="*/ 697545 w 1359536"/>
                                                                                          <a:gd name="connsiteY73" fmla="*/ 1655309 h 3065925"/>
                                                                                          <a:gd name="connsiteX74" fmla="*/ 611378 w 1359536"/>
                                                                                          <a:gd name="connsiteY74" fmla="*/ 1731977 h 3065925"/>
                                                                                          <a:gd name="connsiteX75" fmla="*/ 502365 w 1359536"/>
                                                                                          <a:gd name="connsiteY75" fmla="*/ 1956955 h 3065925"/>
                                                                                          <a:gd name="connsiteX76" fmla="*/ 502365 w 1359536"/>
                                                                                          <a:gd name="connsiteY76" fmla="*/ 2096655 h 3065925"/>
                                                                                          <a:gd name="connsiteX77" fmla="*/ 568009 w 1359536"/>
                                                                                          <a:gd name="connsiteY77" fmla="*/ 2163990 h 3065925"/>
                                                                                          <a:gd name="connsiteX78" fmla="*/ 629899 w 1359536"/>
                                                                                          <a:gd name="connsiteY78" fmla="*/ 2387325 h 3065925"/>
                                                                                          <a:gd name="connsiteX79" fmla="*/ 720881 w 1359536"/>
                                                                                          <a:gd name="connsiteY79" fmla="*/ 2482490 h 3065925"/>
                                                                                          <a:gd name="connsiteX80" fmla="*/ 790275 w 1359536"/>
                                                                                          <a:gd name="connsiteY80" fmla="*/ 2549846 h 3065925"/>
                                                                                          <a:gd name="connsiteX81" fmla="*/ 838450 w 1359536"/>
                                                                                          <a:gd name="connsiteY81" fmla="*/ 2493660 h 3065925"/>
                                                                                          <a:gd name="connsiteX82" fmla="*/ 954108 w 1359536"/>
                                                                                          <a:gd name="connsiteY82" fmla="*/ 2579577 h 3065925"/>
                                                                                          <a:gd name="connsiteX83" fmla="*/ 979115 w 1359536"/>
                                                                                          <a:gd name="connsiteY83" fmla="*/ 2527413 h 3065925"/>
                                                                                          <a:gd name="connsiteX84" fmla="*/ 1024189 w 1359536"/>
                                                                                          <a:gd name="connsiteY84" fmla="*/ 2539855 h 3065925"/>
                                                                                          <a:gd name="connsiteX85" fmla="*/ 1176634 w 1359536"/>
                                                                                          <a:gd name="connsiteY85" fmla="*/ 2625886 h 3065925"/>
                                                                                          <a:gd name="connsiteX86" fmla="*/ 1253011 w 1359536"/>
                                                                                          <a:gd name="connsiteY86" fmla="*/ 2662334 h 3065925"/>
                                                                                          <a:gd name="connsiteX87" fmla="*/ 1284224 w 1359536"/>
                                                                                          <a:gd name="connsiteY87" fmla="*/ 2822330 h 3065925"/>
                                                                                          <a:gd name="connsiteX88" fmla="*/ 1355232 w 1359536"/>
                                                                                          <a:gd name="connsiteY88" fmla="*/ 3056412 h 3065925"/>
                                                                                          <a:gd name="connsiteX0" fmla="*/ 1355232 w 1359536"/>
                                                                                          <a:gd name="connsiteY0" fmla="*/ 3056412 h 3065925"/>
                                                                                          <a:gd name="connsiteX1" fmla="*/ 1145187 w 1359536"/>
                                                                                          <a:gd name="connsiteY1" fmla="*/ 2946088 h 3065925"/>
                                                                                          <a:gd name="connsiteX2" fmla="*/ 1035294 w 1359536"/>
                                                                                          <a:gd name="connsiteY2" fmla="*/ 2901093 h 3065925"/>
                                                                                          <a:gd name="connsiteX3" fmla="*/ 1016715 w 1359536"/>
                                                                                          <a:gd name="connsiteY3" fmla="*/ 2928505 h 3065925"/>
                                                                                          <a:gd name="connsiteX4" fmla="*/ 1027418 w 1359536"/>
                                                                                          <a:gd name="connsiteY4" fmla="*/ 2936877 h 3065925"/>
                                                                                          <a:gd name="connsiteX5" fmla="*/ 1022566 w 1359536"/>
                                                                                          <a:gd name="connsiteY5" fmla="*/ 2924971 h 3065925"/>
                                                                                          <a:gd name="connsiteX6" fmla="*/ 1034618 w 1359536"/>
                                                                                          <a:gd name="connsiteY6" fmla="*/ 2975620 h 3065925"/>
                                                                                          <a:gd name="connsiteX7" fmla="*/ 1042115 w 1359536"/>
                                                                                          <a:gd name="connsiteY7" fmla="*/ 3065030 h 3065925"/>
                                                                                          <a:gd name="connsiteX8" fmla="*/ 788115 w 1359536"/>
                                                                                          <a:gd name="connsiteY8" fmla="*/ 2915805 h 3065925"/>
                                                                                          <a:gd name="connsiteX9" fmla="*/ 391418 w 1359536"/>
                                                                                          <a:gd name="connsiteY9" fmla="*/ 2682443 h 3065925"/>
                                                                                          <a:gd name="connsiteX10" fmla="*/ 387367 w 1359536"/>
                                                                                          <a:gd name="connsiteY10" fmla="*/ 2717367 h 3065925"/>
                                                                                          <a:gd name="connsiteX11" fmla="*/ 349965 w 1359536"/>
                                                                                          <a:gd name="connsiteY11" fmla="*/ 2757055 h 3065925"/>
                                                                                          <a:gd name="connsiteX12" fmla="*/ 51515 w 1359536"/>
                                                                                          <a:gd name="connsiteY12" fmla="*/ 2623706 h 3065925"/>
                                                                                          <a:gd name="connsiteX13" fmla="*/ 38815 w 1359536"/>
                                                                                          <a:gd name="connsiteY13" fmla="*/ 2585605 h 3065925"/>
                                                                                          <a:gd name="connsiteX14" fmla="*/ 42921 w 1359536"/>
                                                                                          <a:gd name="connsiteY14" fmla="*/ 2541155 h 3065925"/>
                                                                                          <a:gd name="connsiteX15" fmla="*/ 48837 w 1359536"/>
                                                                                          <a:gd name="connsiteY15" fmla="*/ 2504706 h 3065925"/>
                                                                                          <a:gd name="connsiteX16" fmla="*/ 115015 w 1359536"/>
                                                                                          <a:gd name="connsiteY16" fmla="*/ 2312555 h 3065925"/>
                                                                                          <a:gd name="connsiteX17" fmla="*/ 216615 w 1359536"/>
                                                                                          <a:gd name="connsiteY17" fmla="*/ 1969655 h 3065925"/>
                                                                                          <a:gd name="connsiteX18" fmla="*/ 273765 w 1359536"/>
                                                                                          <a:gd name="connsiteY18" fmla="*/ 1829955 h 3065925"/>
                                                                                          <a:gd name="connsiteX19" fmla="*/ 254715 w 1359536"/>
                                                                                          <a:gd name="connsiteY19" fmla="*/ 1709305 h 3065925"/>
                                                                                          <a:gd name="connsiteX20" fmla="*/ 203915 w 1359536"/>
                                                                                          <a:gd name="connsiteY20" fmla="*/ 1639455 h 3065925"/>
                                                                                          <a:gd name="connsiteX21" fmla="*/ 64215 w 1359536"/>
                                                                                          <a:gd name="connsiteY21" fmla="*/ 1550555 h 3065925"/>
                                                                                          <a:gd name="connsiteX22" fmla="*/ 26115 w 1359536"/>
                                                                                          <a:gd name="connsiteY22" fmla="*/ 1493405 h 3065925"/>
                                                                                          <a:gd name="connsiteX23" fmla="*/ 715 w 1359536"/>
                                                                                          <a:gd name="connsiteY23" fmla="*/ 1448955 h 3065925"/>
                                                                                          <a:gd name="connsiteX24" fmla="*/ 13415 w 1359536"/>
                                                                                          <a:gd name="connsiteY24" fmla="*/ 1391805 h 3065925"/>
                                                                                          <a:gd name="connsiteX25" fmla="*/ 76915 w 1359536"/>
                                                                                          <a:gd name="connsiteY25" fmla="*/ 1347355 h 3065925"/>
                                                                                          <a:gd name="connsiteX26" fmla="*/ 229110 w 1359536"/>
                                                                                          <a:gd name="connsiteY26" fmla="*/ 1071736 h 3065925"/>
                                                                                          <a:gd name="connsiteX27" fmla="*/ 322840 w 1359536"/>
                                                                                          <a:gd name="connsiteY27" fmla="*/ 720835 h 3065925"/>
                                                                                          <a:gd name="connsiteX28" fmla="*/ 363633 w 1359536"/>
                                                                                          <a:gd name="connsiteY28" fmla="*/ 395920 h 3065925"/>
                                                                                          <a:gd name="connsiteX29" fmla="*/ 303497 w 1359536"/>
                                                                                          <a:gd name="connsiteY29" fmla="*/ 256939 h 3065925"/>
                                                                                          <a:gd name="connsiteX30" fmla="*/ 190700 w 1359536"/>
                                                                                          <a:gd name="connsiteY30" fmla="*/ 168949 h 3065925"/>
                                                                                          <a:gd name="connsiteX31" fmla="*/ 212105 w 1359536"/>
                                                                                          <a:gd name="connsiteY31" fmla="*/ 137985 h 3065925"/>
                                                                                          <a:gd name="connsiteX32" fmla="*/ 334855 w 1359536"/>
                                                                                          <a:gd name="connsiteY32" fmla="*/ 4579 h 3065925"/>
                                                                                          <a:gd name="connsiteX33" fmla="*/ 388778 w 1359536"/>
                                                                                          <a:gd name="connsiteY33" fmla="*/ 66242 h 3065925"/>
                                                                                          <a:gd name="connsiteX34" fmla="*/ 513353 w 1359536"/>
                                                                                          <a:gd name="connsiteY34" fmla="*/ 248805 h 3065925"/>
                                                                                          <a:gd name="connsiteX35" fmla="*/ 583494 w 1359536"/>
                                                                                          <a:gd name="connsiteY35" fmla="*/ 286546 h 3065925"/>
                                                                                          <a:gd name="connsiteX36" fmla="*/ 627522 w 1359536"/>
                                                                                          <a:gd name="connsiteY36" fmla="*/ 338498 h 3065925"/>
                                                                                          <a:gd name="connsiteX37" fmla="*/ 696420 w 1359536"/>
                                                                                          <a:gd name="connsiteY37" fmla="*/ 401356 h 3065925"/>
                                                                                          <a:gd name="connsiteX38" fmla="*/ 722406 w 1359536"/>
                                                                                          <a:gd name="connsiteY38" fmla="*/ 380622 h 3065925"/>
                                                                                          <a:gd name="connsiteX39" fmla="*/ 819508 w 1359536"/>
                                                                                          <a:gd name="connsiteY39" fmla="*/ 441793 h 3065925"/>
                                                                                          <a:gd name="connsiteX40" fmla="*/ 841342 w 1359536"/>
                                                                                          <a:gd name="connsiteY40" fmla="*/ 451211 h 3065925"/>
                                                                                          <a:gd name="connsiteX41" fmla="*/ 836489 w 1359536"/>
                                                                                          <a:gd name="connsiteY41" fmla="*/ 454495 h 3065925"/>
                                                                                          <a:gd name="connsiteX42" fmla="*/ 851615 w 1359536"/>
                                                                                          <a:gd name="connsiteY42" fmla="*/ 457442 h 3065925"/>
                                                                                          <a:gd name="connsiteX43" fmla="*/ 849651 w 1359536"/>
                                                                                          <a:gd name="connsiteY43" fmla="*/ 460730 h 3065925"/>
                                                                                          <a:gd name="connsiteX44" fmla="*/ 861049 w 1359536"/>
                                                                                          <a:gd name="connsiteY44" fmla="*/ 458607 h 3065925"/>
                                                                                          <a:gd name="connsiteX45" fmla="*/ 858558 w 1359536"/>
                                                                                          <a:gd name="connsiteY45" fmla="*/ 446383 h 3065925"/>
                                                                                          <a:gd name="connsiteX46" fmla="*/ 866982 w 1359536"/>
                                                                                          <a:gd name="connsiteY46" fmla="*/ 446443 h 3065925"/>
                                                                                          <a:gd name="connsiteX47" fmla="*/ 710002 w 1359536"/>
                                                                                          <a:gd name="connsiteY47" fmla="*/ 221818 h 3065925"/>
                                                                                          <a:gd name="connsiteX48" fmla="*/ 690594 w 1359536"/>
                                                                                          <a:gd name="connsiteY48" fmla="*/ 214673 h 3065925"/>
                                                                                          <a:gd name="connsiteX49" fmla="*/ 673613 w 1359536"/>
                                                                                          <a:gd name="connsiteY49" fmla="*/ 200386 h 3065925"/>
                                                                                          <a:gd name="connsiteX50" fmla="*/ 663910 w 1359536"/>
                                                                                          <a:gd name="connsiteY50" fmla="*/ 181336 h 3065925"/>
                                                                                          <a:gd name="connsiteX51" fmla="*/ 649160 w 1359536"/>
                                                                                          <a:gd name="connsiteY51" fmla="*/ 133074 h 3065925"/>
                                                                                          <a:gd name="connsiteX52" fmla="*/ 676037 w 1359536"/>
                                                                                          <a:gd name="connsiteY52" fmla="*/ 138475 h 3065925"/>
                                                                                          <a:gd name="connsiteX53" fmla="*/ 693020 w 1359536"/>
                                                                                          <a:gd name="connsiteY53" fmla="*/ 157523 h 3065925"/>
                                                                                          <a:gd name="connsiteX54" fmla="*/ 773071 w 1359536"/>
                                                                                          <a:gd name="connsiteY54" fmla="*/ 224198 h 3065925"/>
                                                                                          <a:gd name="connsiteX55" fmla="*/ 872529 w 1359536"/>
                                                                                          <a:gd name="connsiteY55" fmla="*/ 283730 h 3065925"/>
                                                                                          <a:gd name="connsiteX56" fmla="*/ 901640 w 1359536"/>
                                                                                          <a:gd name="connsiteY56" fmla="*/ 288492 h 3065925"/>
                                                                                          <a:gd name="connsiteX57" fmla="*/ 924094 w 1359536"/>
                                                                                          <a:gd name="connsiteY57" fmla="*/ 346905 h 3065925"/>
                                                                                          <a:gd name="connsiteX58" fmla="*/ 980322 w 1359536"/>
                                                                                          <a:gd name="connsiteY58" fmla="*/ 388980 h 3065925"/>
                                                                                          <a:gd name="connsiteX59" fmla="*/ 1038720 w 1359536"/>
                                                                                          <a:gd name="connsiteY59" fmla="*/ 509314 h 3065925"/>
                                                                                          <a:gd name="connsiteX60" fmla="*/ 1145322 w 1359536"/>
                                                                                          <a:gd name="connsiteY60" fmla="*/ 641774 h 3065925"/>
                                                                                          <a:gd name="connsiteX61" fmla="*/ 1213234 w 1359536"/>
                                                                                          <a:gd name="connsiteY61" fmla="*/ 714657 h 3065925"/>
                                                                                          <a:gd name="connsiteX62" fmla="*/ 1250438 w 1359536"/>
                                                                                          <a:gd name="connsiteY62" fmla="*/ 775696 h 3065925"/>
                                                                                          <a:gd name="connsiteX63" fmla="*/ 1232972 w 1359536"/>
                                                                                          <a:gd name="connsiteY63" fmla="*/ 976515 h 3065925"/>
                                                                                          <a:gd name="connsiteX64" fmla="*/ 1214095 w 1359536"/>
                                                                                          <a:gd name="connsiteY64" fmla="*/ 1130345 h 3065925"/>
                                                                                          <a:gd name="connsiteX65" fmla="*/ 1103474 w 1359536"/>
                                                                                          <a:gd name="connsiteY65" fmla="*/ 1153363 h 3065925"/>
                                                                                          <a:gd name="connsiteX66" fmla="*/ 897564 w 1359536"/>
                                                                                          <a:gd name="connsiteY66" fmla="*/ 1181461 h 3065925"/>
                                                                                          <a:gd name="connsiteX67" fmla="*/ 789613 w 1359536"/>
                                                                                          <a:gd name="connsiteY67" fmla="*/ 1170984 h 3065925"/>
                                                                                          <a:gd name="connsiteX68" fmla="*/ 786801 w 1359536"/>
                                                                                          <a:gd name="connsiteY68" fmla="*/ 1190509 h 3065925"/>
                                                                                          <a:gd name="connsiteX69" fmla="*/ 756151 w 1359536"/>
                                                                                          <a:gd name="connsiteY69" fmla="*/ 1254645 h 3065925"/>
                                                                                          <a:gd name="connsiteX70" fmla="*/ 740596 w 1359536"/>
                                                                                          <a:gd name="connsiteY70" fmla="*/ 1355292 h 3065925"/>
                                                                                          <a:gd name="connsiteX71" fmla="*/ 735779 w 1359536"/>
                                                                                          <a:gd name="connsiteY71" fmla="*/ 1387995 h 3065925"/>
                                                                                          <a:gd name="connsiteX72" fmla="*/ 825332 w 1359536"/>
                                                                                          <a:gd name="connsiteY72" fmla="*/ 1725457 h 3065925"/>
                                                                                          <a:gd name="connsiteX73" fmla="*/ 697545 w 1359536"/>
                                                                                          <a:gd name="connsiteY73" fmla="*/ 1655309 h 3065925"/>
                                                                                          <a:gd name="connsiteX74" fmla="*/ 611378 w 1359536"/>
                                                                                          <a:gd name="connsiteY74" fmla="*/ 1731977 h 3065925"/>
                                                                                          <a:gd name="connsiteX75" fmla="*/ 502365 w 1359536"/>
                                                                                          <a:gd name="connsiteY75" fmla="*/ 1956955 h 3065925"/>
                                                                                          <a:gd name="connsiteX76" fmla="*/ 502365 w 1359536"/>
                                                                                          <a:gd name="connsiteY76" fmla="*/ 2096655 h 3065925"/>
                                                                                          <a:gd name="connsiteX77" fmla="*/ 568009 w 1359536"/>
                                                                                          <a:gd name="connsiteY77" fmla="*/ 2163990 h 3065925"/>
                                                                                          <a:gd name="connsiteX78" fmla="*/ 629899 w 1359536"/>
                                                                                          <a:gd name="connsiteY78" fmla="*/ 2387325 h 3065925"/>
                                                                                          <a:gd name="connsiteX79" fmla="*/ 720881 w 1359536"/>
                                                                                          <a:gd name="connsiteY79" fmla="*/ 2482490 h 3065925"/>
                                                                                          <a:gd name="connsiteX80" fmla="*/ 790275 w 1359536"/>
                                                                                          <a:gd name="connsiteY80" fmla="*/ 2549846 h 3065925"/>
                                                                                          <a:gd name="connsiteX81" fmla="*/ 838450 w 1359536"/>
                                                                                          <a:gd name="connsiteY81" fmla="*/ 2493660 h 3065925"/>
                                                                                          <a:gd name="connsiteX82" fmla="*/ 954108 w 1359536"/>
                                                                                          <a:gd name="connsiteY82" fmla="*/ 2579577 h 3065925"/>
                                                                                          <a:gd name="connsiteX83" fmla="*/ 979115 w 1359536"/>
                                                                                          <a:gd name="connsiteY83" fmla="*/ 2527413 h 3065925"/>
                                                                                          <a:gd name="connsiteX84" fmla="*/ 1024189 w 1359536"/>
                                                                                          <a:gd name="connsiteY84" fmla="*/ 2539855 h 3065925"/>
                                                                                          <a:gd name="connsiteX85" fmla="*/ 1176634 w 1359536"/>
                                                                                          <a:gd name="connsiteY85" fmla="*/ 2625886 h 3065925"/>
                                                                                          <a:gd name="connsiteX86" fmla="*/ 1253011 w 1359536"/>
                                                                                          <a:gd name="connsiteY86" fmla="*/ 2662334 h 3065925"/>
                                                                                          <a:gd name="connsiteX87" fmla="*/ 1284224 w 1359536"/>
                                                                                          <a:gd name="connsiteY87" fmla="*/ 2822330 h 3065925"/>
                                                                                          <a:gd name="connsiteX88" fmla="*/ 1355232 w 1359536"/>
                                                                                          <a:gd name="connsiteY88" fmla="*/ 3056412 h 3065925"/>
                                                                                          <a:gd name="connsiteX0" fmla="*/ 1355232 w 1359536"/>
                                                                                          <a:gd name="connsiteY0" fmla="*/ 3056412 h 3065925"/>
                                                                                          <a:gd name="connsiteX1" fmla="*/ 1145187 w 1359536"/>
                                                                                          <a:gd name="connsiteY1" fmla="*/ 2946088 h 3065925"/>
                                                                                          <a:gd name="connsiteX2" fmla="*/ 1035294 w 1359536"/>
                                                                                          <a:gd name="connsiteY2" fmla="*/ 2901093 h 3065925"/>
                                                                                          <a:gd name="connsiteX3" fmla="*/ 1016715 w 1359536"/>
                                                                                          <a:gd name="connsiteY3" fmla="*/ 2928505 h 3065925"/>
                                                                                          <a:gd name="connsiteX4" fmla="*/ 1027418 w 1359536"/>
                                                                                          <a:gd name="connsiteY4" fmla="*/ 2936877 h 3065925"/>
                                                                                          <a:gd name="connsiteX5" fmla="*/ 1022566 w 1359536"/>
                                                                                          <a:gd name="connsiteY5" fmla="*/ 2924971 h 3065925"/>
                                                                                          <a:gd name="connsiteX6" fmla="*/ 1034618 w 1359536"/>
                                                                                          <a:gd name="connsiteY6" fmla="*/ 2975620 h 3065925"/>
                                                                                          <a:gd name="connsiteX7" fmla="*/ 1042115 w 1359536"/>
                                                                                          <a:gd name="connsiteY7" fmla="*/ 3065030 h 3065925"/>
                                                                                          <a:gd name="connsiteX8" fmla="*/ 788115 w 1359536"/>
                                                                                          <a:gd name="connsiteY8" fmla="*/ 2915805 h 3065925"/>
                                                                                          <a:gd name="connsiteX9" fmla="*/ 391418 w 1359536"/>
                                                                                          <a:gd name="connsiteY9" fmla="*/ 2682443 h 3065925"/>
                                                                                          <a:gd name="connsiteX10" fmla="*/ 387367 w 1359536"/>
                                                                                          <a:gd name="connsiteY10" fmla="*/ 2717367 h 3065925"/>
                                                                                          <a:gd name="connsiteX11" fmla="*/ 349965 w 1359536"/>
                                                                                          <a:gd name="connsiteY11" fmla="*/ 2757055 h 3065925"/>
                                                                                          <a:gd name="connsiteX12" fmla="*/ 51515 w 1359536"/>
                                                                                          <a:gd name="connsiteY12" fmla="*/ 2623706 h 3065925"/>
                                                                                          <a:gd name="connsiteX13" fmla="*/ 38815 w 1359536"/>
                                                                                          <a:gd name="connsiteY13" fmla="*/ 2585605 h 3065925"/>
                                                                                          <a:gd name="connsiteX14" fmla="*/ 42921 w 1359536"/>
                                                                                          <a:gd name="connsiteY14" fmla="*/ 2541155 h 3065925"/>
                                                                                          <a:gd name="connsiteX15" fmla="*/ 48837 w 1359536"/>
                                                                                          <a:gd name="connsiteY15" fmla="*/ 2504706 h 3065925"/>
                                                                                          <a:gd name="connsiteX16" fmla="*/ 115015 w 1359536"/>
                                                                                          <a:gd name="connsiteY16" fmla="*/ 2312555 h 3065925"/>
                                                                                          <a:gd name="connsiteX17" fmla="*/ 216615 w 1359536"/>
                                                                                          <a:gd name="connsiteY17" fmla="*/ 1969655 h 3065925"/>
                                                                                          <a:gd name="connsiteX18" fmla="*/ 273765 w 1359536"/>
                                                                                          <a:gd name="connsiteY18" fmla="*/ 1829955 h 3065925"/>
                                                                                          <a:gd name="connsiteX19" fmla="*/ 254715 w 1359536"/>
                                                                                          <a:gd name="connsiteY19" fmla="*/ 1709305 h 3065925"/>
                                                                                          <a:gd name="connsiteX20" fmla="*/ 203915 w 1359536"/>
                                                                                          <a:gd name="connsiteY20" fmla="*/ 1639455 h 3065925"/>
                                                                                          <a:gd name="connsiteX21" fmla="*/ 64215 w 1359536"/>
                                                                                          <a:gd name="connsiteY21" fmla="*/ 1550555 h 3065925"/>
                                                                                          <a:gd name="connsiteX22" fmla="*/ 26115 w 1359536"/>
                                                                                          <a:gd name="connsiteY22" fmla="*/ 1493405 h 3065925"/>
                                                                                          <a:gd name="connsiteX23" fmla="*/ 715 w 1359536"/>
                                                                                          <a:gd name="connsiteY23" fmla="*/ 1448955 h 3065925"/>
                                                                                          <a:gd name="connsiteX24" fmla="*/ 13415 w 1359536"/>
                                                                                          <a:gd name="connsiteY24" fmla="*/ 1391805 h 3065925"/>
                                                                                          <a:gd name="connsiteX25" fmla="*/ 76915 w 1359536"/>
                                                                                          <a:gd name="connsiteY25" fmla="*/ 1347355 h 3065925"/>
                                                                                          <a:gd name="connsiteX26" fmla="*/ 229110 w 1359536"/>
                                                                                          <a:gd name="connsiteY26" fmla="*/ 1071736 h 3065925"/>
                                                                                          <a:gd name="connsiteX27" fmla="*/ 322840 w 1359536"/>
                                                                                          <a:gd name="connsiteY27" fmla="*/ 720835 h 3065925"/>
                                                                                          <a:gd name="connsiteX28" fmla="*/ 363633 w 1359536"/>
                                                                                          <a:gd name="connsiteY28" fmla="*/ 395920 h 3065925"/>
                                                                                          <a:gd name="connsiteX29" fmla="*/ 303497 w 1359536"/>
                                                                                          <a:gd name="connsiteY29" fmla="*/ 256939 h 3065925"/>
                                                                                          <a:gd name="connsiteX30" fmla="*/ 190700 w 1359536"/>
                                                                                          <a:gd name="connsiteY30" fmla="*/ 168949 h 3065925"/>
                                                                                          <a:gd name="connsiteX31" fmla="*/ 212105 w 1359536"/>
                                                                                          <a:gd name="connsiteY31" fmla="*/ 137985 h 3065925"/>
                                                                                          <a:gd name="connsiteX32" fmla="*/ 334855 w 1359536"/>
                                                                                          <a:gd name="connsiteY32" fmla="*/ 4579 h 3065925"/>
                                                                                          <a:gd name="connsiteX33" fmla="*/ 388778 w 1359536"/>
                                                                                          <a:gd name="connsiteY33" fmla="*/ 66242 h 3065925"/>
                                                                                          <a:gd name="connsiteX34" fmla="*/ 513353 w 1359536"/>
                                                                                          <a:gd name="connsiteY34" fmla="*/ 248805 h 3065925"/>
                                                                                          <a:gd name="connsiteX35" fmla="*/ 583494 w 1359536"/>
                                                                                          <a:gd name="connsiteY35" fmla="*/ 286546 h 3065925"/>
                                                                                          <a:gd name="connsiteX36" fmla="*/ 627522 w 1359536"/>
                                                                                          <a:gd name="connsiteY36" fmla="*/ 338498 h 3065925"/>
                                                                                          <a:gd name="connsiteX37" fmla="*/ 696420 w 1359536"/>
                                                                                          <a:gd name="connsiteY37" fmla="*/ 401356 h 3065925"/>
                                                                                          <a:gd name="connsiteX38" fmla="*/ 722406 w 1359536"/>
                                                                                          <a:gd name="connsiteY38" fmla="*/ 380622 h 3065925"/>
                                                                                          <a:gd name="connsiteX39" fmla="*/ 819508 w 1359536"/>
                                                                                          <a:gd name="connsiteY39" fmla="*/ 441793 h 3065925"/>
                                                                                          <a:gd name="connsiteX40" fmla="*/ 841342 w 1359536"/>
                                                                                          <a:gd name="connsiteY40" fmla="*/ 451211 h 3065925"/>
                                                                                          <a:gd name="connsiteX41" fmla="*/ 836489 w 1359536"/>
                                                                                          <a:gd name="connsiteY41" fmla="*/ 454495 h 3065925"/>
                                                                                          <a:gd name="connsiteX42" fmla="*/ 851615 w 1359536"/>
                                                                                          <a:gd name="connsiteY42" fmla="*/ 457442 h 3065925"/>
                                                                                          <a:gd name="connsiteX43" fmla="*/ 849651 w 1359536"/>
                                                                                          <a:gd name="connsiteY43" fmla="*/ 460730 h 3065925"/>
                                                                                          <a:gd name="connsiteX44" fmla="*/ 861049 w 1359536"/>
                                                                                          <a:gd name="connsiteY44" fmla="*/ 458607 h 3065925"/>
                                                                                          <a:gd name="connsiteX45" fmla="*/ 858558 w 1359536"/>
                                                                                          <a:gd name="connsiteY45" fmla="*/ 446383 h 3065925"/>
                                                                                          <a:gd name="connsiteX46" fmla="*/ 866982 w 1359536"/>
                                                                                          <a:gd name="connsiteY46" fmla="*/ 446443 h 3065925"/>
                                                                                          <a:gd name="connsiteX47" fmla="*/ 710002 w 1359536"/>
                                                                                          <a:gd name="connsiteY47" fmla="*/ 221818 h 3065925"/>
                                                                                          <a:gd name="connsiteX48" fmla="*/ 690594 w 1359536"/>
                                                                                          <a:gd name="connsiteY48" fmla="*/ 214673 h 3065925"/>
                                                                                          <a:gd name="connsiteX49" fmla="*/ 673613 w 1359536"/>
                                                                                          <a:gd name="connsiteY49" fmla="*/ 200386 h 3065925"/>
                                                                                          <a:gd name="connsiteX50" fmla="*/ 663910 w 1359536"/>
                                                                                          <a:gd name="connsiteY50" fmla="*/ 181336 h 3065925"/>
                                                                                          <a:gd name="connsiteX51" fmla="*/ 649160 w 1359536"/>
                                                                                          <a:gd name="connsiteY51" fmla="*/ 133074 h 3065925"/>
                                                                                          <a:gd name="connsiteX52" fmla="*/ 676037 w 1359536"/>
                                                                                          <a:gd name="connsiteY52" fmla="*/ 138475 h 3065925"/>
                                                                                          <a:gd name="connsiteX53" fmla="*/ 693020 w 1359536"/>
                                                                                          <a:gd name="connsiteY53" fmla="*/ 157523 h 3065925"/>
                                                                                          <a:gd name="connsiteX54" fmla="*/ 773071 w 1359536"/>
                                                                                          <a:gd name="connsiteY54" fmla="*/ 224198 h 3065925"/>
                                                                                          <a:gd name="connsiteX55" fmla="*/ 872529 w 1359536"/>
                                                                                          <a:gd name="connsiteY55" fmla="*/ 283730 h 3065925"/>
                                                                                          <a:gd name="connsiteX56" fmla="*/ 901640 w 1359536"/>
                                                                                          <a:gd name="connsiteY56" fmla="*/ 288492 h 3065925"/>
                                                                                          <a:gd name="connsiteX57" fmla="*/ 924094 w 1359536"/>
                                                                                          <a:gd name="connsiteY57" fmla="*/ 346905 h 3065925"/>
                                                                                          <a:gd name="connsiteX58" fmla="*/ 980322 w 1359536"/>
                                                                                          <a:gd name="connsiteY58" fmla="*/ 388980 h 3065925"/>
                                                                                          <a:gd name="connsiteX59" fmla="*/ 1038720 w 1359536"/>
                                                                                          <a:gd name="connsiteY59" fmla="*/ 509314 h 3065925"/>
                                                                                          <a:gd name="connsiteX60" fmla="*/ 1145322 w 1359536"/>
                                                                                          <a:gd name="connsiteY60" fmla="*/ 641774 h 3065925"/>
                                                                                          <a:gd name="connsiteX61" fmla="*/ 1213234 w 1359536"/>
                                                                                          <a:gd name="connsiteY61" fmla="*/ 714657 h 3065925"/>
                                                                                          <a:gd name="connsiteX62" fmla="*/ 1250438 w 1359536"/>
                                                                                          <a:gd name="connsiteY62" fmla="*/ 775696 h 3065925"/>
                                                                                          <a:gd name="connsiteX63" fmla="*/ 1232972 w 1359536"/>
                                                                                          <a:gd name="connsiteY63" fmla="*/ 976515 h 3065925"/>
                                                                                          <a:gd name="connsiteX64" fmla="*/ 1214095 w 1359536"/>
                                                                                          <a:gd name="connsiteY64" fmla="*/ 1130345 h 3065925"/>
                                                                                          <a:gd name="connsiteX65" fmla="*/ 1103474 w 1359536"/>
                                                                                          <a:gd name="connsiteY65" fmla="*/ 1153363 h 3065925"/>
                                                                                          <a:gd name="connsiteX66" fmla="*/ 897564 w 1359536"/>
                                                                                          <a:gd name="connsiteY66" fmla="*/ 1181461 h 3065925"/>
                                                                                          <a:gd name="connsiteX67" fmla="*/ 789613 w 1359536"/>
                                                                                          <a:gd name="connsiteY67" fmla="*/ 1170984 h 3065925"/>
                                                                                          <a:gd name="connsiteX68" fmla="*/ 786801 w 1359536"/>
                                                                                          <a:gd name="connsiteY68" fmla="*/ 1190509 h 3065925"/>
                                                                                          <a:gd name="connsiteX69" fmla="*/ 756151 w 1359536"/>
                                                                                          <a:gd name="connsiteY69" fmla="*/ 1254645 h 3065925"/>
                                                                                          <a:gd name="connsiteX70" fmla="*/ 740596 w 1359536"/>
                                                                                          <a:gd name="connsiteY70" fmla="*/ 1355292 h 3065925"/>
                                                                                          <a:gd name="connsiteX71" fmla="*/ 735779 w 1359536"/>
                                                                                          <a:gd name="connsiteY71" fmla="*/ 1387995 h 3065925"/>
                                                                                          <a:gd name="connsiteX72" fmla="*/ 825332 w 1359536"/>
                                                                                          <a:gd name="connsiteY72" fmla="*/ 1725457 h 3065925"/>
                                                                                          <a:gd name="connsiteX73" fmla="*/ 697545 w 1359536"/>
                                                                                          <a:gd name="connsiteY73" fmla="*/ 1655309 h 3065925"/>
                                                                                          <a:gd name="connsiteX74" fmla="*/ 611378 w 1359536"/>
                                                                                          <a:gd name="connsiteY74" fmla="*/ 1731977 h 3065925"/>
                                                                                          <a:gd name="connsiteX75" fmla="*/ 502365 w 1359536"/>
                                                                                          <a:gd name="connsiteY75" fmla="*/ 1956955 h 3065925"/>
                                                                                          <a:gd name="connsiteX76" fmla="*/ 502365 w 1359536"/>
                                                                                          <a:gd name="connsiteY76" fmla="*/ 2096655 h 3065925"/>
                                                                                          <a:gd name="connsiteX77" fmla="*/ 568009 w 1359536"/>
                                                                                          <a:gd name="connsiteY77" fmla="*/ 2163990 h 3065925"/>
                                                                                          <a:gd name="connsiteX78" fmla="*/ 629899 w 1359536"/>
                                                                                          <a:gd name="connsiteY78" fmla="*/ 2387325 h 3065925"/>
                                                                                          <a:gd name="connsiteX79" fmla="*/ 720881 w 1359536"/>
                                                                                          <a:gd name="connsiteY79" fmla="*/ 2482490 h 3065925"/>
                                                                                          <a:gd name="connsiteX80" fmla="*/ 790275 w 1359536"/>
                                                                                          <a:gd name="connsiteY80" fmla="*/ 2549846 h 3065925"/>
                                                                                          <a:gd name="connsiteX81" fmla="*/ 838450 w 1359536"/>
                                                                                          <a:gd name="connsiteY81" fmla="*/ 2493660 h 3065925"/>
                                                                                          <a:gd name="connsiteX82" fmla="*/ 954108 w 1359536"/>
                                                                                          <a:gd name="connsiteY82" fmla="*/ 2579577 h 3065925"/>
                                                                                          <a:gd name="connsiteX83" fmla="*/ 979115 w 1359536"/>
                                                                                          <a:gd name="connsiteY83" fmla="*/ 2527413 h 3065925"/>
                                                                                          <a:gd name="connsiteX84" fmla="*/ 1024189 w 1359536"/>
                                                                                          <a:gd name="connsiteY84" fmla="*/ 2539855 h 3065925"/>
                                                                                          <a:gd name="connsiteX85" fmla="*/ 1176634 w 1359536"/>
                                                                                          <a:gd name="connsiteY85" fmla="*/ 2625886 h 3065925"/>
                                                                                          <a:gd name="connsiteX86" fmla="*/ 1253011 w 1359536"/>
                                                                                          <a:gd name="connsiteY86" fmla="*/ 2662334 h 3065925"/>
                                                                                          <a:gd name="connsiteX87" fmla="*/ 1284224 w 1359536"/>
                                                                                          <a:gd name="connsiteY87" fmla="*/ 2822330 h 3065925"/>
                                                                                          <a:gd name="connsiteX88" fmla="*/ 1355232 w 1359536"/>
                                                                                          <a:gd name="connsiteY88" fmla="*/ 3056412 h 3065925"/>
                                                                                          <a:gd name="connsiteX0" fmla="*/ 1355232 w 1359536"/>
                                                                                          <a:gd name="connsiteY0" fmla="*/ 3056412 h 3065925"/>
                                                                                          <a:gd name="connsiteX1" fmla="*/ 1145187 w 1359536"/>
                                                                                          <a:gd name="connsiteY1" fmla="*/ 2946088 h 3065925"/>
                                                                                          <a:gd name="connsiteX2" fmla="*/ 1035294 w 1359536"/>
                                                                                          <a:gd name="connsiteY2" fmla="*/ 2901093 h 3065925"/>
                                                                                          <a:gd name="connsiteX3" fmla="*/ 1016715 w 1359536"/>
                                                                                          <a:gd name="connsiteY3" fmla="*/ 2928505 h 3065925"/>
                                                                                          <a:gd name="connsiteX4" fmla="*/ 1027418 w 1359536"/>
                                                                                          <a:gd name="connsiteY4" fmla="*/ 2936877 h 3065925"/>
                                                                                          <a:gd name="connsiteX5" fmla="*/ 1022566 w 1359536"/>
                                                                                          <a:gd name="connsiteY5" fmla="*/ 2924971 h 3065925"/>
                                                                                          <a:gd name="connsiteX6" fmla="*/ 1034618 w 1359536"/>
                                                                                          <a:gd name="connsiteY6" fmla="*/ 2975620 h 3065925"/>
                                                                                          <a:gd name="connsiteX7" fmla="*/ 1042115 w 1359536"/>
                                                                                          <a:gd name="connsiteY7" fmla="*/ 3065030 h 3065925"/>
                                                                                          <a:gd name="connsiteX8" fmla="*/ 788115 w 1359536"/>
                                                                                          <a:gd name="connsiteY8" fmla="*/ 2915805 h 3065925"/>
                                                                                          <a:gd name="connsiteX9" fmla="*/ 391418 w 1359536"/>
                                                                                          <a:gd name="connsiteY9" fmla="*/ 2682443 h 3065925"/>
                                                                                          <a:gd name="connsiteX10" fmla="*/ 387367 w 1359536"/>
                                                                                          <a:gd name="connsiteY10" fmla="*/ 2717367 h 3065925"/>
                                                                                          <a:gd name="connsiteX11" fmla="*/ 349965 w 1359536"/>
                                                                                          <a:gd name="connsiteY11" fmla="*/ 2757055 h 3065925"/>
                                                                                          <a:gd name="connsiteX12" fmla="*/ 51515 w 1359536"/>
                                                                                          <a:gd name="connsiteY12" fmla="*/ 2623706 h 3065925"/>
                                                                                          <a:gd name="connsiteX13" fmla="*/ 38815 w 1359536"/>
                                                                                          <a:gd name="connsiteY13" fmla="*/ 2585605 h 3065925"/>
                                                                                          <a:gd name="connsiteX14" fmla="*/ 42921 w 1359536"/>
                                                                                          <a:gd name="connsiteY14" fmla="*/ 2541155 h 3065925"/>
                                                                                          <a:gd name="connsiteX15" fmla="*/ 48837 w 1359536"/>
                                                                                          <a:gd name="connsiteY15" fmla="*/ 2504706 h 3065925"/>
                                                                                          <a:gd name="connsiteX16" fmla="*/ 115015 w 1359536"/>
                                                                                          <a:gd name="connsiteY16" fmla="*/ 2312555 h 3065925"/>
                                                                                          <a:gd name="connsiteX17" fmla="*/ 216615 w 1359536"/>
                                                                                          <a:gd name="connsiteY17" fmla="*/ 1969655 h 3065925"/>
                                                                                          <a:gd name="connsiteX18" fmla="*/ 273765 w 1359536"/>
                                                                                          <a:gd name="connsiteY18" fmla="*/ 1829955 h 3065925"/>
                                                                                          <a:gd name="connsiteX19" fmla="*/ 254715 w 1359536"/>
                                                                                          <a:gd name="connsiteY19" fmla="*/ 1709305 h 3065925"/>
                                                                                          <a:gd name="connsiteX20" fmla="*/ 203915 w 1359536"/>
                                                                                          <a:gd name="connsiteY20" fmla="*/ 1639455 h 3065925"/>
                                                                                          <a:gd name="connsiteX21" fmla="*/ 64215 w 1359536"/>
                                                                                          <a:gd name="connsiteY21" fmla="*/ 1550555 h 3065925"/>
                                                                                          <a:gd name="connsiteX22" fmla="*/ 26115 w 1359536"/>
                                                                                          <a:gd name="connsiteY22" fmla="*/ 1493405 h 3065925"/>
                                                                                          <a:gd name="connsiteX23" fmla="*/ 715 w 1359536"/>
                                                                                          <a:gd name="connsiteY23" fmla="*/ 1448955 h 3065925"/>
                                                                                          <a:gd name="connsiteX24" fmla="*/ 13415 w 1359536"/>
                                                                                          <a:gd name="connsiteY24" fmla="*/ 1391805 h 3065925"/>
                                                                                          <a:gd name="connsiteX25" fmla="*/ 76915 w 1359536"/>
                                                                                          <a:gd name="connsiteY25" fmla="*/ 1347355 h 3065925"/>
                                                                                          <a:gd name="connsiteX26" fmla="*/ 229110 w 1359536"/>
                                                                                          <a:gd name="connsiteY26" fmla="*/ 1071736 h 3065925"/>
                                                                                          <a:gd name="connsiteX27" fmla="*/ 322840 w 1359536"/>
                                                                                          <a:gd name="connsiteY27" fmla="*/ 720835 h 3065925"/>
                                                                                          <a:gd name="connsiteX28" fmla="*/ 363633 w 1359536"/>
                                                                                          <a:gd name="connsiteY28" fmla="*/ 395920 h 3065925"/>
                                                                                          <a:gd name="connsiteX29" fmla="*/ 303497 w 1359536"/>
                                                                                          <a:gd name="connsiteY29" fmla="*/ 256939 h 3065925"/>
                                                                                          <a:gd name="connsiteX30" fmla="*/ 209733 w 1359536"/>
                                                                                          <a:gd name="connsiteY30" fmla="*/ 187632 h 3065925"/>
                                                                                          <a:gd name="connsiteX31" fmla="*/ 212105 w 1359536"/>
                                                                                          <a:gd name="connsiteY31" fmla="*/ 137985 h 3065925"/>
                                                                                          <a:gd name="connsiteX32" fmla="*/ 334855 w 1359536"/>
                                                                                          <a:gd name="connsiteY32" fmla="*/ 4579 h 3065925"/>
                                                                                          <a:gd name="connsiteX33" fmla="*/ 388778 w 1359536"/>
                                                                                          <a:gd name="connsiteY33" fmla="*/ 66242 h 3065925"/>
                                                                                          <a:gd name="connsiteX34" fmla="*/ 513353 w 1359536"/>
                                                                                          <a:gd name="connsiteY34" fmla="*/ 248805 h 3065925"/>
                                                                                          <a:gd name="connsiteX35" fmla="*/ 583494 w 1359536"/>
                                                                                          <a:gd name="connsiteY35" fmla="*/ 286546 h 3065925"/>
                                                                                          <a:gd name="connsiteX36" fmla="*/ 627522 w 1359536"/>
                                                                                          <a:gd name="connsiteY36" fmla="*/ 338498 h 3065925"/>
                                                                                          <a:gd name="connsiteX37" fmla="*/ 696420 w 1359536"/>
                                                                                          <a:gd name="connsiteY37" fmla="*/ 401356 h 3065925"/>
                                                                                          <a:gd name="connsiteX38" fmla="*/ 722406 w 1359536"/>
                                                                                          <a:gd name="connsiteY38" fmla="*/ 380622 h 3065925"/>
                                                                                          <a:gd name="connsiteX39" fmla="*/ 819508 w 1359536"/>
                                                                                          <a:gd name="connsiteY39" fmla="*/ 441793 h 3065925"/>
                                                                                          <a:gd name="connsiteX40" fmla="*/ 841342 w 1359536"/>
                                                                                          <a:gd name="connsiteY40" fmla="*/ 451211 h 3065925"/>
                                                                                          <a:gd name="connsiteX41" fmla="*/ 836489 w 1359536"/>
                                                                                          <a:gd name="connsiteY41" fmla="*/ 454495 h 3065925"/>
                                                                                          <a:gd name="connsiteX42" fmla="*/ 851615 w 1359536"/>
                                                                                          <a:gd name="connsiteY42" fmla="*/ 457442 h 3065925"/>
                                                                                          <a:gd name="connsiteX43" fmla="*/ 849651 w 1359536"/>
                                                                                          <a:gd name="connsiteY43" fmla="*/ 460730 h 3065925"/>
                                                                                          <a:gd name="connsiteX44" fmla="*/ 861049 w 1359536"/>
                                                                                          <a:gd name="connsiteY44" fmla="*/ 458607 h 3065925"/>
                                                                                          <a:gd name="connsiteX45" fmla="*/ 858558 w 1359536"/>
                                                                                          <a:gd name="connsiteY45" fmla="*/ 446383 h 3065925"/>
                                                                                          <a:gd name="connsiteX46" fmla="*/ 866982 w 1359536"/>
                                                                                          <a:gd name="connsiteY46" fmla="*/ 446443 h 3065925"/>
                                                                                          <a:gd name="connsiteX47" fmla="*/ 710002 w 1359536"/>
                                                                                          <a:gd name="connsiteY47" fmla="*/ 221818 h 3065925"/>
                                                                                          <a:gd name="connsiteX48" fmla="*/ 690594 w 1359536"/>
                                                                                          <a:gd name="connsiteY48" fmla="*/ 214673 h 3065925"/>
                                                                                          <a:gd name="connsiteX49" fmla="*/ 673613 w 1359536"/>
                                                                                          <a:gd name="connsiteY49" fmla="*/ 200386 h 3065925"/>
                                                                                          <a:gd name="connsiteX50" fmla="*/ 663910 w 1359536"/>
                                                                                          <a:gd name="connsiteY50" fmla="*/ 181336 h 3065925"/>
                                                                                          <a:gd name="connsiteX51" fmla="*/ 649160 w 1359536"/>
                                                                                          <a:gd name="connsiteY51" fmla="*/ 133074 h 3065925"/>
                                                                                          <a:gd name="connsiteX52" fmla="*/ 676037 w 1359536"/>
                                                                                          <a:gd name="connsiteY52" fmla="*/ 138475 h 3065925"/>
                                                                                          <a:gd name="connsiteX53" fmla="*/ 693020 w 1359536"/>
                                                                                          <a:gd name="connsiteY53" fmla="*/ 157523 h 3065925"/>
                                                                                          <a:gd name="connsiteX54" fmla="*/ 773071 w 1359536"/>
                                                                                          <a:gd name="connsiteY54" fmla="*/ 224198 h 3065925"/>
                                                                                          <a:gd name="connsiteX55" fmla="*/ 872529 w 1359536"/>
                                                                                          <a:gd name="connsiteY55" fmla="*/ 283730 h 3065925"/>
                                                                                          <a:gd name="connsiteX56" fmla="*/ 901640 w 1359536"/>
                                                                                          <a:gd name="connsiteY56" fmla="*/ 288492 h 3065925"/>
                                                                                          <a:gd name="connsiteX57" fmla="*/ 924094 w 1359536"/>
                                                                                          <a:gd name="connsiteY57" fmla="*/ 346905 h 3065925"/>
                                                                                          <a:gd name="connsiteX58" fmla="*/ 980322 w 1359536"/>
                                                                                          <a:gd name="connsiteY58" fmla="*/ 388980 h 3065925"/>
                                                                                          <a:gd name="connsiteX59" fmla="*/ 1038720 w 1359536"/>
                                                                                          <a:gd name="connsiteY59" fmla="*/ 509314 h 3065925"/>
                                                                                          <a:gd name="connsiteX60" fmla="*/ 1145322 w 1359536"/>
                                                                                          <a:gd name="connsiteY60" fmla="*/ 641774 h 3065925"/>
                                                                                          <a:gd name="connsiteX61" fmla="*/ 1213234 w 1359536"/>
                                                                                          <a:gd name="connsiteY61" fmla="*/ 714657 h 3065925"/>
                                                                                          <a:gd name="connsiteX62" fmla="*/ 1250438 w 1359536"/>
                                                                                          <a:gd name="connsiteY62" fmla="*/ 775696 h 3065925"/>
                                                                                          <a:gd name="connsiteX63" fmla="*/ 1232972 w 1359536"/>
                                                                                          <a:gd name="connsiteY63" fmla="*/ 976515 h 3065925"/>
                                                                                          <a:gd name="connsiteX64" fmla="*/ 1214095 w 1359536"/>
                                                                                          <a:gd name="connsiteY64" fmla="*/ 1130345 h 3065925"/>
                                                                                          <a:gd name="connsiteX65" fmla="*/ 1103474 w 1359536"/>
                                                                                          <a:gd name="connsiteY65" fmla="*/ 1153363 h 3065925"/>
                                                                                          <a:gd name="connsiteX66" fmla="*/ 897564 w 1359536"/>
                                                                                          <a:gd name="connsiteY66" fmla="*/ 1181461 h 3065925"/>
                                                                                          <a:gd name="connsiteX67" fmla="*/ 789613 w 1359536"/>
                                                                                          <a:gd name="connsiteY67" fmla="*/ 1170984 h 3065925"/>
                                                                                          <a:gd name="connsiteX68" fmla="*/ 786801 w 1359536"/>
                                                                                          <a:gd name="connsiteY68" fmla="*/ 1190509 h 3065925"/>
                                                                                          <a:gd name="connsiteX69" fmla="*/ 756151 w 1359536"/>
                                                                                          <a:gd name="connsiteY69" fmla="*/ 1254645 h 3065925"/>
                                                                                          <a:gd name="connsiteX70" fmla="*/ 740596 w 1359536"/>
                                                                                          <a:gd name="connsiteY70" fmla="*/ 1355292 h 3065925"/>
                                                                                          <a:gd name="connsiteX71" fmla="*/ 735779 w 1359536"/>
                                                                                          <a:gd name="connsiteY71" fmla="*/ 1387995 h 3065925"/>
                                                                                          <a:gd name="connsiteX72" fmla="*/ 825332 w 1359536"/>
                                                                                          <a:gd name="connsiteY72" fmla="*/ 1725457 h 3065925"/>
                                                                                          <a:gd name="connsiteX73" fmla="*/ 697545 w 1359536"/>
                                                                                          <a:gd name="connsiteY73" fmla="*/ 1655309 h 3065925"/>
                                                                                          <a:gd name="connsiteX74" fmla="*/ 611378 w 1359536"/>
                                                                                          <a:gd name="connsiteY74" fmla="*/ 1731977 h 3065925"/>
                                                                                          <a:gd name="connsiteX75" fmla="*/ 502365 w 1359536"/>
                                                                                          <a:gd name="connsiteY75" fmla="*/ 1956955 h 3065925"/>
                                                                                          <a:gd name="connsiteX76" fmla="*/ 502365 w 1359536"/>
                                                                                          <a:gd name="connsiteY76" fmla="*/ 2096655 h 3065925"/>
                                                                                          <a:gd name="connsiteX77" fmla="*/ 568009 w 1359536"/>
                                                                                          <a:gd name="connsiteY77" fmla="*/ 2163990 h 3065925"/>
                                                                                          <a:gd name="connsiteX78" fmla="*/ 629899 w 1359536"/>
                                                                                          <a:gd name="connsiteY78" fmla="*/ 2387325 h 3065925"/>
                                                                                          <a:gd name="connsiteX79" fmla="*/ 720881 w 1359536"/>
                                                                                          <a:gd name="connsiteY79" fmla="*/ 2482490 h 3065925"/>
                                                                                          <a:gd name="connsiteX80" fmla="*/ 790275 w 1359536"/>
                                                                                          <a:gd name="connsiteY80" fmla="*/ 2549846 h 3065925"/>
                                                                                          <a:gd name="connsiteX81" fmla="*/ 838450 w 1359536"/>
                                                                                          <a:gd name="connsiteY81" fmla="*/ 2493660 h 3065925"/>
                                                                                          <a:gd name="connsiteX82" fmla="*/ 954108 w 1359536"/>
                                                                                          <a:gd name="connsiteY82" fmla="*/ 2579577 h 3065925"/>
                                                                                          <a:gd name="connsiteX83" fmla="*/ 979115 w 1359536"/>
                                                                                          <a:gd name="connsiteY83" fmla="*/ 2527413 h 3065925"/>
                                                                                          <a:gd name="connsiteX84" fmla="*/ 1024189 w 1359536"/>
                                                                                          <a:gd name="connsiteY84" fmla="*/ 2539855 h 3065925"/>
                                                                                          <a:gd name="connsiteX85" fmla="*/ 1176634 w 1359536"/>
                                                                                          <a:gd name="connsiteY85" fmla="*/ 2625886 h 3065925"/>
                                                                                          <a:gd name="connsiteX86" fmla="*/ 1253011 w 1359536"/>
                                                                                          <a:gd name="connsiteY86" fmla="*/ 2662334 h 3065925"/>
                                                                                          <a:gd name="connsiteX87" fmla="*/ 1284224 w 1359536"/>
                                                                                          <a:gd name="connsiteY87" fmla="*/ 2822330 h 3065925"/>
                                                                                          <a:gd name="connsiteX88" fmla="*/ 1355232 w 1359536"/>
                                                                                          <a:gd name="connsiteY88" fmla="*/ 3056412 h 3065925"/>
                                                                                          <a:gd name="connsiteX0" fmla="*/ 1355232 w 1359536"/>
                                                                                          <a:gd name="connsiteY0" fmla="*/ 3056412 h 3065925"/>
                                                                                          <a:gd name="connsiteX1" fmla="*/ 1145187 w 1359536"/>
                                                                                          <a:gd name="connsiteY1" fmla="*/ 2946088 h 3065925"/>
                                                                                          <a:gd name="connsiteX2" fmla="*/ 1035294 w 1359536"/>
                                                                                          <a:gd name="connsiteY2" fmla="*/ 2901093 h 3065925"/>
                                                                                          <a:gd name="connsiteX3" fmla="*/ 1016715 w 1359536"/>
                                                                                          <a:gd name="connsiteY3" fmla="*/ 2928505 h 3065925"/>
                                                                                          <a:gd name="connsiteX4" fmla="*/ 1027418 w 1359536"/>
                                                                                          <a:gd name="connsiteY4" fmla="*/ 2936877 h 3065925"/>
                                                                                          <a:gd name="connsiteX5" fmla="*/ 1022566 w 1359536"/>
                                                                                          <a:gd name="connsiteY5" fmla="*/ 2924971 h 3065925"/>
                                                                                          <a:gd name="connsiteX6" fmla="*/ 1034618 w 1359536"/>
                                                                                          <a:gd name="connsiteY6" fmla="*/ 2975620 h 3065925"/>
                                                                                          <a:gd name="connsiteX7" fmla="*/ 1042115 w 1359536"/>
                                                                                          <a:gd name="connsiteY7" fmla="*/ 3065030 h 3065925"/>
                                                                                          <a:gd name="connsiteX8" fmla="*/ 788115 w 1359536"/>
                                                                                          <a:gd name="connsiteY8" fmla="*/ 2915805 h 3065925"/>
                                                                                          <a:gd name="connsiteX9" fmla="*/ 391418 w 1359536"/>
                                                                                          <a:gd name="connsiteY9" fmla="*/ 2682443 h 3065925"/>
                                                                                          <a:gd name="connsiteX10" fmla="*/ 387367 w 1359536"/>
                                                                                          <a:gd name="connsiteY10" fmla="*/ 2717367 h 3065925"/>
                                                                                          <a:gd name="connsiteX11" fmla="*/ 349965 w 1359536"/>
                                                                                          <a:gd name="connsiteY11" fmla="*/ 2757055 h 3065925"/>
                                                                                          <a:gd name="connsiteX12" fmla="*/ 51515 w 1359536"/>
                                                                                          <a:gd name="connsiteY12" fmla="*/ 2623706 h 3065925"/>
                                                                                          <a:gd name="connsiteX13" fmla="*/ 38815 w 1359536"/>
                                                                                          <a:gd name="connsiteY13" fmla="*/ 2585605 h 3065925"/>
                                                                                          <a:gd name="connsiteX14" fmla="*/ 42921 w 1359536"/>
                                                                                          <a:gd name="connsiteY14" fmla="*/ 2541155 h 3065925"/>
                                                                                          <a:gd name="connsiteX15" fmla="*/ 48837 w 1359536"/>
                                                                                          <a:gd name="connsiteY15" fmla="*/ 2504706 h 3065925"/>
                                                                                          <a:gd name="connsiteX16" fmla="*/ 115015 w 1359536"/>
                                                                                          <a:gd name="connsiteY16" fmla="*/ 2312555 h 3065925"/>
                                                                                          <a:gd name="connsiteX17" fmla="*/ 216615 w 1359536"/>
                                                                                          <a:gd name="connsiteY17" fmla="*/ 1969655 h 3065925"/>
                                                                                          <a:gd name="connsiteX18" fmla="*/ 273765 w 1359536"/>
                                                                                          <a:gd name="connsiteY18" fmla="*/ 1829955 h 3065925"/>
                                                                                          <a:gd name="connsiteX19" fmla="*/ 254715 w 1359536"/>
                                                                                          <a:gd name="connsiteY19" fmla="*/ 1709305 h 3065925"/>
                                                                                          <a:gd name="connsiteX20" fmla="*/ 203915 w 1359536"/>
                                                                                          <a:gd name="connsiteY20" fmla="*/ 1639455 h 3065925"/>
                                                                                          <a:gd name="connsiteX21" fmla="*/ 64215 w 1359536"/>
                                                                                          <a:gd name="connsiteY21" fmla="*/ 1550555 h 3065925"/>
                                                                                          <a:gd name="connsiteX22" fmla="*/ 26115 w 1359536"/>
                                                                                          <a:gd name="connsiteY22" fmla="*/ 1493405 h 3065925"/>
                                                                                          <a:gd name="connsiteX23" fmla="*/ 715 w 1359536"/>
                                                                                          <a:gd name="connsiteY23" fmla="*/ 1448955 h 3065925"/>
                                                                                          <a:gd name="connsiteX24" fmla="*/ 13415 w 1359536"/>
                                                                                          <a:gd name="connsiteY24" fmla="*/ 1391805 h 3065925"/>
                                                                                          <a:gd name="connsiteX25" fmla="*/ 76915 w 1359536"/>
                                                                                          <a:gd name="connsiteY25" fmla="*/ 1347355 h 3065925"/>
                                                                                          <a:gd name="connsiteX26" fmla="*/ 229110 w 1359536"/>
                                                                                          <a:gd name="connsiteY26" fmla="*/ 1071736 h 3065925"/>
                                                                                          <a:gd name="connsiteX27" fmla="*/ 322840 w 1359536"/>
                                                                                          <a:gd name="connsiteY27" fmla="*/ 720835 h 3065925"/>
                                                                                          <a:gd name="connsiteX28" fmla="*/ 363633 w 1359536"/>
                                                                                          <a:gd name="connsiteY28" fmla="*/ 395920 h 3065925"/>
                                                                                          <a:gd name="connsiteX29" fmla="*/ 303497 w 1359536"/>
                                                                                          <a:gd name="connsiteY29" fmla="*/ 256939 h 3065925"/>
                                                                                          <a:gd name="connsiteX30" fmla="*/ 209733 w 1359536"/>
                                                                                          <a:gd name="connsiteY30" fmla="*/ 187632 h 3065925"/>
                                                                                          <a:gd name="connsiteX31" fmla="*/ 212105 w 1359536"/>
                                                                                          <a:gd name="connsiteY31" fmla="*/ 137985 h 3065925"/>
                                                                                          <a:gd name="connsiteX32" fmla="*/ 334855 w 1359536"/>
                                                                                          <a:gd name="connsiteY32" fmla="*/ 4579 h 3065925"/>
                                                                                          <a:gd name="connsiteX33" fmla="*/ 388778 w 1359536"/>
                                                                                          <a:gd name="connsiteY33" fmla="*/ 66242 h 3065925"/>
                                                                                          <a:gd name="connsiteX34" fmla="*/ 513353 w 1359536"/>
                                                                                          <a:gd name="connsiteY34" fmla="*/ 248805 h 3065925"/>
                                                                                          <a:gd name="connsiteX35" fmla="*/ 583494 w 1359536"/>
                                                                                          <a:gd name="connsiteY35" fmla="*/ 286546 h 3065925"/>
                                                                                          <a:gd name="connsiteX36" fmla="*/ 627522 w 1359536"/>
                                                                                          <a:gd name="connsiteY36" fmla="*/ 338498 h 3065925"/>
                                                                                          <a:gd name="connsiteX37" fmla="*/ 696420 w 1359536"/>
                                                                                          <a:gd name="connsiteY37" fmla="*/ 401356 h 3065925"/>
                                                                                          <a:gd name="connsiteX38" fmla="*/ 722406 w 1359536"/>
                                                                                          <a:gd name="connsiteY38" fmla="*/ 380622 h 3065925"/>
                                                                                          <a:gd name="connsiteX39" fmla="*/ 819508 w 1359536"/>
                                                                                          <a:gd name="connsiteY39" fmla="*/ 441793 h 3065925"/>
                                                                                          <a:gd name="connsiteX40" fmla="*/ 841342 w 1359536"/>
                                                                                          <a:gd name="connsiteY40" fmla="*/ 451211 h 3065925"/>
                                                                                          <a:gd name="connsiteX41" fmla="*/ 836489 w 1359536"/>
                                                                                          <a:gd name="connsiteY41" fmla="*/ 454495 h 3065925"/>
                                                                                          <a:gd name="connsiteX42" fmla="*/ 851615 w 1359536"/>
                                                                                          <a:gd name="connsiteY42" fmla="*/ 457442 h 3065925"/>
                                                                                          <a:gd name="connsiteX43" fmla="*/ 849651 w 1359536"/>
                                                                                          <a:gd name="connsiteY43" fmla="*/ 460730 h 3065925"/>
                                                                                          <a:gd name="connsiteX44" fmla="*/ 861049 w 1359536"/>
                                                                                          <a:gd name="connsiteY44" fmla="*/ 458607 h 3065925"/>
                                                                                          <a:gd name="connsiteX45" fmla="*/ 858558 w 1359536"/>
                                                                                          <a:gd name="connsiteY45" fmla="*/ 446383 h 3065925"/>
                                                                                          <a:gd name="connsiteX46" fmla="*/ 866982 w 1359536"/>
                                                                                          <a:gd name="connsiteY46" fmla="*/ 446443 h 3065925"/>
                                                                                          <a:gd name="connsiteX47" fmla="*/ 710002 w 1359536"/>
                                                                                          <a:gd name="connsiteY47" fmla="*/ 221818 h 3065925"/>
                                                                                          <a:gd name="connsiteX48" fmla="*/ 690594 w 1359536"/>
                                                                                          <a:gd name="connsiteY48" fmla="*/ 214673 h 3065925"/>
                                                                                          <a:gd name="connsiteX49" fmla="*/ 673613 w 1359536"/>
                                                                                          <a:gd name="connsiteY49" fmla="*/ 200386 h 3065925"/>
                                                                                          <a:gd name="connsiteX50" fmla="*/ 663910 w 1359536"/>
                                                                                          <a:gd name="connsiteY50" fmla="*/ 181336 h 3065925"/>
                                                                                          <a:gd name="connsiteX51" fmla="*/ 649160 w 1359536"/>
                                                                                          <a:gd name="connsiteY51" fmla="*/ 133074 h 3065925"/>
                                                                                          <a:gd name="connsiteX52" fmla="*/ 676037 w 1359536"/>
                                                                                          <a:gd name="connsiteY52" fmla="*/ 138475 h 3065925"/>
                                                                                          <a:gd name="connsiteX53" fmla="*/ 693020 w 1359536"/>
                                                                                          <a:gd name="connsiteY53" fmla="*/ 157523 h 3065925"/>
                                                                                          <a:gd name="connsiteX54" fmla="*/ 773071 w 1359536"/>
                                                                                          <a:gd name="connsiteY54" fmla="*/ 224198 h 3065925"/>
                                                                                          <a:gd name="connsiteX55" fmla="*/ 872529 w 1359536"/>
                                                                                          <a:gd name="connsiteY55" fmla="*/ 283730 h 3065925"/>
                                                                                          <a:gd name="connsiteX56" fmla="*/ 901640 w 1359536"/>
                                                                                          <a:gd name="connsiteY56" fmla="*/ 288492 h 3065925"/>
                                                                                          <a:gd name="connsiteX57" fmla="*/ 924094 w 1359536"/>
                                                                                          <a:gd name="connsiteY57" fmla="*/ 346905 h 3065925"/>
                                                                                          <a:gd name="connsiteX58" fmla="*/ 980322 w 1359536"/>
                                                                                          <a:gd name="connsiteY58" fmla="*/ 388980 h 3065925"/>
                                                                                          <a:gd name="connsiteX59" fmla="*/ 1038720 w 1359536"/>
                                                                                          <a:gd name="connsiteY59" fmla="*/ 509314 h 3065925"/>
                                                                                          <a:gd name="connsiteX60" fmla="*/ 1145322 w 1359536"/>
                                                                                          <a:gd name="connsiteY60" fmla="*/ 641774 h 3065925"/>
                                                                                          <a:gd name="connsiteX61" fmla="*/ 1213234 w 1359536"/>
                                                                                          <a:gd name="connsiteY61" fmla="*/ 714657 h 3065925"/>
                                                                                          <a:gd name="connsiteX62" fmla="*/ 1250438 w 1359536"/>
                                                                                          <a:gd name="connsiteY62" fmla="*/ 775696 h 3065925"/>
                                                                                          <a:gd name="connsiteX63" fmla="*/ 1232972 w 1359536"/>
                                                                                          <a:gd name="connsiteY63" fmla="*/ 976515 h 3065925"/>
                                                                                          <a:gd name="connsiteX64" fmla="*/ 1214095 w 1359536"/>
                                                                                          <a:gd name="connsiteY64" fmla="*/ 1130345 h 3065925"/>
                                                                                          <a:gd name="connsiteX65" fmla="*/ 1103474 w 1359536"/>
                                                                                          <a:gd name="connsiteY65" fmla="*/ 1153363 h 3065925"/>
                                                                                          <a:gd name="connsiteX66" fmla="*/ 897564 w 1359536"/>
                                                                                          <a:gd name="connsiteY66" fmla="*/ 1181461 h 3065925"/>
                                                                                          <a:gd name="connsiteX67" fmla="*/ 789613 w 1359536"/>
                                                                                          <a:gd name="connsiteY67" fmla="*/ 1170984 h 3065925"/>
                                                                                          <a:gd name="connsiteX68" fmla="*/ 786801 w 1359536"/>
                                                                                          <a:gd name="connsiteY68" fmla="*/ 1190509 h 3065925"/>
                                                                                          <a:gd name="connsiteX69" fmla="*/ 756151 w 1359536"/>
                                                                                          <a:gd name="connsiteY69" fmla="*/ 1254645 h 3065925"/>
                                                                                          <a:gd name="connsiteX70" fmla="*/ 740596 w 1359536"/>
                                                                                          <a:gd name="connsiteY70" fmla="*/ 1355292 h 3065925"/>
                                                                                          <a:gd name="connsiteX71" fmla="*/ 735779 w 1359536"/>
                                                                                          <a:gd name="connsiteY71" fmla="*/ 1387995 h 3065925"/>
                                                                                          <a:gd name="connsiteX72" fmla="*/ 825332 w 1359536"/>
                                                                                          <a:gd name="connsiteY72" fmla="*/ 1725457 h 3065925"/>
                                                                                          <a:gd name="connsiteX73" fmla="*/ 697545 w 1359536"/>
                                                                                          <a:gd name="connsiteY73" fmla="*/ 1655309 h 3065925"/>
                                                                                          <a:gd name="connsiteX74" fmla="*/ 611378 w 1359536"/>
                                                                                          <a:gd name="connsiteY74" fmla="*/ 1731977 h 3065925"/>
                                                                                          <a:gd name="connsiteX75" fmla="*/ 502365 w 1359536"/>
                                                                                          <a:gd name="connsiteY75" fmla="*/ 1956955 h 3065925"/>
                                                                                          <a:gd name="connsiteX76" fmla="*/ 502365 w 1359536"/>
                                                                                          <a:gd name="connsiteY76" fmla="*/ 2096655 h 3065925"/>
                                                                                          <a:gd name="connsiteX77" fmla="*/ 568009 w 1359536"/>
                                                                                          <a:gd name="connsiteY77" fmla="*/ 2163990 h 3065925"/>
                                                                                          <a:gd name="connsiteX78" fmla="*/ 629899 w 1359536"/>
                                                                                          <a:gd name="connsiteY78" fmla="*/ 2387325 h 3065925"/>
                                                                                          <a:gd name="connsiteX79" fmla="*/ 720881 w 1359536"/>
                                                                                          <a:gd name="connsiteY79" fmla="*/ 2482490 h 3065925"/>
                                                                                          <a:gd name="connsiteX80" fmla="*/ 790275 w 1359536"/>
                                                                                          <a:gd name="connsiteY80" fmla="*/ 2549846 h 3065925"/>
                                                                                          <a:gd name="connsiteX81" fmla="*/ 838450 w 1359536"/>
                                                                                          <a:gd name="connsiteY81" fmla="*/ 2493660 h 3065925"/>
                                                                                          <a:gd name="connsiteX82" fmla="*/ 954108 w 1359536"/>
                                                                                          <a:gd name="connsiteY82" fmla="*/ 2579577 h 3065925"/>
                                                                                          <a:gd name="connsiteX83" fmla="*/ 979115 w 1359536"/>
                                                                                          <a:gd name="connsiteY83" fmla="*/ 2527413 h 3065925"/>
                                                                                          <a:gd name="connsiteX84" fmla="*/ 1024189 w 1359536"/>
                                                                                          <a:gd name="connsiteY84" fmla="*/ 2539855 h 3065925"/>
                                                                                          <a:gd name="connsiteX85" fmla="*/ 1176634 w 1359536"/>
                                                                                          <a:gd name="connsiteY85" fmla="*/ 2625886 h 3065925"/>
                                                                                          <a:gd name="connsiteX86" fmla="*/ 1253011 w 1359536"/>
                                                                                          <a:gd name="connsiteY86" fmla="*/ 2662334 h 3065925"/>
                                                                                          <a:gd name="connsiteX87" fmla="*/ 1284224 w 1359536"/>
                                                                                          <a:gd name="connsiteY87" fmla="*/ 2822330 h 3065925"/>
                                                                                          <a:gd name="connsiteX88" fmla="*/ 1355232 w 1359536"/>
                                                                                          <a:gd name="connsiteY88" fmla="*/ 3056412 h 3065925"/>
                                                                                          <a:gd name="connsiteX0" fmla="*/ 1355232 w 1359536"/>
                                                                                          <a:gd name="connsiteY0" fmla="*/ 3050643 h 3060156"/>
                                                                                          <a:gd name="connsiteX1" fmla="*/ 1145187 w 1359536"/>
                                                                                          <a:gd name="connsiteY1" fmla="*/ 2940319 h 3060156"/>
                                                                                          <a:gd name="connsiteX2" fmla="*/ 1035294 w 1359536"/>
                                                                                          <a:gd name="connsiteY2" fmla="*/ 2895324 h 3060156"/>
                                                                                          <a:gd name="connsiteX3" fmla="*/ 1016715 w 1359536"/>
                                                                                          <a:gd name="connsiteY3" fmla="*/ 2922736 h 3060156"/>
                                                                                          <a:gd name="connsiteX4" fmla="*/ 1027418 w 1359536"/>
                                                                                          <a:gd name="connsiteY4" fmla="*/ 2931108 h 3060156"/>
                                                                                          <a:gd name="connsiteX5" fmla="*/ 1022566 w 1359536"/>
                                                                                          <a:gd name="connsiteY5" fmla="*/ 2919202 h 3060156"/>
                                                                                          <a:gd name="connsiteX6" fmla="*/ 1034618 w 1359536"/>
                                                                                          <a:gd name="connsiteY6" fmla="*/ 2969851 h 3060156"/>
                                                                                          <a:gd name="connsiteX7" fmla="*/ 1042115 w 1359536"/>
                                                                                          <a:gd name="connsiteY7" fmla="*/ 3059261 h 3060156"/>
                                                                                          <a:gd name="connsiteX8" fmla="*/ 788115 w 1359536"/>
                                                                                          <a:gd name="connsiteY8" fmla="*/ 2910036 h 3060156"/>
                                                                                          <a:gd name="connsiteX9" fmla="*/ 391418 w 1359536"/>
                                                                                          <a:gd name="connsiteY9" fmla="*/ 2676674 h 3060156"/>
                                                                                          <a:gd name="connsiteX10" fmla="*/ 387367 w 1359536"/>
                                                                                          <a:gd name="connsiteY10" fmla="*/ 2711598 h 3060156"/>
                                                                                          <a:gd name="connsiteX11" fmla="*/ 349965 w 1359536"/>
                                                                                          <a:gd name="connsiteY11" fmla="*/ 2751286 h 3060156"/>
                                                                                          <a:gd name="connsiteX12" fmla="*/ 51515 w 1359536"/>
                                                                                          <a:gd name="connsiteY12" fmla="*/ 2617937 h 3060156"/>
                                                                                          <a:gd name="connsiteX13" fmla="*/ 38815 w 1359536"/>
                                                                                          <a:gd name="connsiteY13" fmla="*/ 2579836 h 3060156"/>
                                                                                          <a:gd name="connsiteX14" fmla="*/ 42921 w 1359536"/>
                                                                                          <a:gd name="connsiteY14" fmla="*/ 2535386 h 3060156"/>
                                                                                          <a:gd name="connsiteX15" fmla="*/ 48837 w 1359536"/>
                                                                                          <a:gd name="connsiteY15" fmla="*/ 2498937 h 3060156"/>
                                                                                          <a:gd name="connsiteX16" fmla="*/ 115015 w 1359536"/>
                                                                                          <a:gd name="connsiteY16" fmla="*/ 2306786 h 3060156"/>
                                                                                          <a:gd name="connsiteX17" fmla="*/ 216615 w 1359536"/>
                                                                                          <a:gd name="connsiteY17" fmla="*/ 1963886 h 3060156"/>
                                                                                          <a:gd name="connsiteX18" fmla="*/ 273765 w 1359536"/>
                                                                                          <a:gd name="connsiteY18" fmla="*/ 1824186 h 3060156"/>
                                                                                          <a:gd name="connsiteX19" fmla="*/ 254715 w 1359536"/>
                                                                                          <a:gd name="connsiteY19" fmla="*/ 1703536 h 3060156"/>
                                                                                          <a:gd name="connsiteX20" fmla="*/ 203915 w 1359536"/>
                                                                                          <a:gd name="connsiteY20" fmla="*/ 1633686 h 3060156"/>
                                                                                          <a:gd name="connsiteX21" fmla="*/ 64215 w 1359536"/>
                                                                                          <a:gd name="connsiteY21" fmla="*/ 1544786 h 3060156"/>
                                                                                          <a:gd name="connsiteX22" fmla="*/ 26115 w 1359536"/>
                                                                                          <a:gd name="connsiteY22" fmla="*/ 1487636 h 3060156"/>
                                                                                          <a:gd name="connsiteX23" fmla="*/ 715 w 1359536"/>
                                                                                          <a:gd name="connsiteY23" fmla="*/ 1443186 h 3060156"/>
                                                                                          <a:gd name="connsiteX24" fmla="*/ 13415 w 1359536"/>
                                                                                          <a:gd name="connsiteY24" fmla="*/ 1386036 h 3060156"/>
                                                                                          <a:gd name="connsiteX25" fmla="*/ 76915 w 1359536"/>
                                                                                          <a:gd name="connsiteY25" fmla="*/ 1341586 h 3060156"/>
                                                                                          <a:gd name="connsiteX26" fmla="*/ 229110 w 1359536"/>
                                                                                          <a:gd name="connsiteY26" fmla="*/ 1065967 h 3060156"/>
                                                                                          <a:gd name="connsiteX27" fmla="*/ 322840 w 1359536"/>
                                                                                          <a:gd name="connsiteY27" fmla="*/ 715066 h 3060156"/>
                                                                                          <a:gd name="connsiteX28" fmla="*/ 363633 w 1359536"/>
                                                                                          <a:gd name="connsiteY28" fmla="*/ 390151 h 3060156"/>
                                                                                          <a:gd name="connsiteX29" fmla="*/ 303497 w 1359536"/>
                                                                                          <a:gd name="connsiteY29" fmla="*/ 251170 h 3060156"/>
                                                                                          <a:gd name="connsiteX30" fmla="*/ 209733 w 1359536"/>
                                                                                          <a:gd name="connsiteY30" fmla="*/ 181863 h 3060156"/>
                                                                                          <a:gd name="connsiteX31" fmla="*/ 212105 w 1359536"/>
                                                                                          <a:gd name="connsiteY31" fmla="*/ 132216 h 3060156"/>
                                                                                          <a:gd name="connsiteX32" fmla="*/ 338027 w 1359536"/>
                                                                                          <a:gd name="connsiteY32" fmla="*/ 5038 h 3060156"/>
                                                                                          <a:gd name="connsiteX33" fmla="*/ 388778 w 1359536"/>
                                                                                          <a:gd name="connsiteY33" fmla="*/ 60473 h 3060156"/>
                                                                                          <a:gd name="connsiteX34" fmla="*/ 513353 w 1359536"/>
                                                                                          <a:gd name="connsiteY34" fmla="*/ 243036 h 3060156"/>
                                                                                          <a:gd name="connsiteX35" fmla="*/ 583494 w 1359536"/>
                                                                                          <a:gd name="connsiteY35" fmla="*/ 280777 h 3060156"/>
                                                                                          <a:gd name="connsiteX36" fmla="*/ 627522 w 1359536"/>
                                                                                          <a:gd name="connsiteY36" fmla="*/ 332729 h 3060156"/>
                                                                                          <a:gd name="connsiteX37" fmla="*/ 696420 w 1359536"/>
                                                                                          <a:gd name="connsiteY37" fmla="*/ 395587 h 3060156"/>
                                                                                          <a:gd name="connsiteX38" fmla="*/ 722406 w 1359536"/>
                                                                                          <a:gd name="connsiteY38" fmla="*/ 374853 h 3060156"/>
                                                                                          <a:gd name="connsiteX39" fmla="*/ 819508 w 1359536"/>
                                                                                          <a:gd name="connsiteY39" fmla="*/ 436024 h 3060156"/>
                                                                                          <a:gd name="connsiteX40" fmla="*/ 841342 w 1359536"/>
                                                                                          <a:gd name="connsiteY40" fmla="*/ 445442 h 3060156"/>
                                                                                          <a:gd name="connsiteX41" fmla="*/ 836489 w 1359536"/>
                                                                                          <a:gd name="connsiteY41" fmla="*/ 448726 h 3060156"/>
                                                                                          <a:gd name="connsiteX42" fmla="*/ 851615 w 1359536"/>
                                                                                          <a:gd name="connsiteY42" fmla="*/ 451673 h 3060156"/>
                                                                                          <a:gd name="connsiteX43" fmla="*/ 849651 w 1359536"/>
                                                                                          <a:gd name="connsiteY43" fmla="*/ 454961 h 3060156"/>
                                                                                          <a:gd name="connsiteX44" fmla="*/ 861049 w 1359536"/>
                                                                                          <a:gd name="connsiteY44" fmla="*/ 452838 h 3060156"/>
                                                                                          <a:gd name="connsiteX45" fmla="*/ 858558 w 1359536"/>
                                                                                          <a:gd name="connsiteY45" fmla="*/ 440614 h 3060156"/>
                                                                                          <a:gd name="connsiteX46" fmla="*/ 866982 w 1359536"/>
                                                                                          <a:gd name="connsiteY46" fmla="*/ 440674 h 3060156"/>
                                                                                          <a:gd name="connsiteX47" fmla="*/ 710002 w 1359536"/>
                                                                                          <a:gd name="connsiteY47" fmla="*/ 216049 h 3060156"/>
                                                                                          <a:gd name="connsiteX48" fmla="*/ 690594 w 1359536"/>
                                                                                          <a:gd name="connsiteY48" fmla="*/ 208904 h 3060156"/>
                                                                                          <a:gd name="connsiteX49" fmla="*/ 673613 w 1359536"/>
                                                                                          <a:gd name="connsiteY49" fmla="*/ 194617 h 3060156"/>
                                                                                          <a:gd name="connsiteX50" fmla="*/ 663910 w 1359536"/>
                                                                                          <a:gd name="connsiteY50" fmla="*/ 175567 h 3060156"/>
                                                                                          <a:gd name="connsiteX51" fmla="*/ 649160 w 1359536"/>
                                                                                          <a:gd name="connsiteY51" fmla="*/ 127305 h 3060156"/>
                                                                                          <a:gd name="connsiteX52" fmla="*/ 676037 w 1359536"/>
                                                                                          <a:gd name="connsiteY52" fmla="*/ 132706 h 3060156"/>
                                                                                          <a:gd name="connsiteX53" fmla="*/ 693020 w 1359536"/>
                                                                                          <a:gd name="connsiteY53" fmla="*/ 151754 h 3060156"/>
                                                                                          <a:gd name="connsiteX54" fmla="*/ 773071 w 1359536"/>
                                                                                          <a:gd name="connsiteY54" fmla="*/ 218429 h 3060156"/>
                                                                                          <a:gd name="connsiteX55" fmla="*/ 872529 w 1359536"/>
                                                                                          <a:gd name="connsiteY55" fmla="*/ 277961 h 3060156"/>
                                                                                          <a:gd name="connsiteX56" fmla="*/ 901640 w 1359536"/>
                                                                                          <a:gd name="connsiteY56" fmla="*/ 282723 h 3060156"/>
                                                                                          <a:gd name="connsiteX57" fmla="*/ 924094 w 1359536"/>
                                                                                          <a:gd name="connsiteY57" fmla="*/ 341136 h 3060156"/>
                                                                                          <a:gd name="connsiteX58" fmla="*/ 980322 w 1359536"/>
                                                                                          <a:gd name="connsiteY58" fmla="*/ 383211 h 3060156"/>
                                                                                          <a:gd name="connsiteX59" fmla="*/ 1038720 w 1359536"/>
                                                                                          <a:gd name="connsiteY59" fmla="*/ 503545 h 3060156"/>
                                                                                          <a:gd name="connsiteX60" fmla="*/ 1145322 w 1359536"/>
                                                                                          <a:gd name="connsiteY60" fmla="*/ 636005 h 3060156"/>
                                                                                          <a:gd name="connsiteX61" fmla="*/ 1213234 w 1359536"/>
                                                                                          <a:gd name="connsiteY61" fmla="*/ 708888 h 3060156"/>
                                                                                          <a:gd name="connsiteX62" fmla="*/ 1250438 w 1359536"/>
                                                                                          <a:gd name="connsiteY62" fmla="*/ 769927 h 3060156"/>
                                                                                          <a:gd name="connsiteX63" fmla="*/ 1232972 w 1359536"/>
                                                                                          <a:gd name="connsiteY63" fmla="*/ 970746 h 3060156"/>
                                                                                          <a:gd name="connsiteX64" fmla="*/ 1214095 w 1359536"/>
                                                                                          <a:gd name="connsiteY64" fmla="*/ 1124576 h 3060156"/>
                                                                                          <a:gd name="connsiteX65" fmla="*/ 1103474 w 1359536"/>
                                                                                          <a:gd name="connsiteY65" fmla="*/ 1147594 h 3060156"/>
                                                                                          <a:gd name="connsiteX66" fmla="*/ 897564 w 1359536"/>
                                                                                          <a:gd name="connsiteY66" fmla="*/ 1175692 h 3060156"/>
                                                                                          <a:gd name="connsiteX67" fmla="*/ 789613 w 1359536"/>
                                                                                          <a:gd name="connsiteY67" fmla="*/ 1165215 h 3060156"/>
                                                                                          <a:gd name="connsiteX68" fmla="*/ 786801 w 1359536"/>
                                                                                          <a:gd name="connsiteY68" fmla="*/ 1184740 h 3060156"/>
                                                                                          <a:gd name="connsiteX69" fmla="*/ 756151 w 1359536"/>
                                                                                          <a:gd name="connsiteY69" fmla="*/ 1248876 h 3060156"/>
                                                                                          <a:gd name="connsiteX70" fmla="*/ 740596 w 1359536"/>
                                                                                          <a:gd name="connsiteY70" fmla="*/ 1349523 h 3060156"/>
                                                                                          <a:gd name="connsiteX71" fmla="*/ 735779 w 1359536"/>
                                                                                          <a:gd name="connsiteY71" fmla="*/ 1382226 h 3060156"/>
                                                                                          <a:gd name="connsiteX72" fmla="*/ 825332 w 1359536"/>
                                                                                          <a:gd name="connsiteY72" fmla="*/ 1719688 h 3060156"/>
                                                                                          <a:gd name="connsiteX73" fmla="*/ 697545 w 1359536"/>
                                                                                          <a:gd name="connsiteY73" fmla="*/ 1649540 h 3060156"/>
                                                                                          <a:gd name="connsiteX74" fmla="*/ 611378 w 1359536"/>
                                                                                          <a:gd name="connsiteY74" fmla="*/ 1726208 h 3060156"/>
                                                                                          <a:gd name="connsiteX75" fmla="*/ 502365 w 1359536"/>
                                                                                          <a:gd name="connsiteY75" fmla="*/ 1951186 h 3060156"/>
                                                                                          <a:gd name="connsiteX76" fmla="*/ 502365 w 1359536"/>
                                                                                          <a:gd name="connsiteY76" fmla="*/ 2090886 h 3060156"/>
                                                                                          <a:gd name="connsiteX77" fmla="*/ 568009 w 1359536"/>
                                                                                          <a:gd name="connsiteY77" fmla="*/ 2158221 h 3060156"/>
                                                                                          <a:gd name="connsiteX78" fmla="*/ 629899 w 1359536"/>
                                                                                          <a:gd name="connsiteY78" fmla="*/ 2381556 h 3060156"/>
                                                                                          <a:gd name="connsiteX79" fmla="*/ 720881 w 1359536"/>
                                                                                          <a:gd name="connsiteY79" fmla="*/ 2476721 h 3060156"/>
                                                                                          <a:gd name="connsiteX80" fmla="*/ 790275 w 1359536"/>
                                                                                          <a:gd name="connsiteY80" fmla="*/ 2544077 h 3060156"/>
                                                                                          <a:gd name="connsiteX81" fmla="*/ 838450 w 1359536"/>
                                                                                          <a:gd name="connsiteY81" fmla="*/ 2487891 h 3060156"/>
                                                                                          <a:gd name="connsiteX82" fmla="*/ 954108 w 1359536"/>
                                                                                          <a:gd name="connsiteY82" fmla="*/ 2573808 h 3060156"/>
                                                                                          <a:gd name="connsiteX83" fmla="*/ 979115 w 1359536"/>
                                                                                          <a:gd name="connsiteY83" fmla="*/ 2521644 h 3060156"/>
                                                                                          <a:gd name="connsiteX84" fmla="*/ 1024189 w 1359536"/>
                                                                                          <a:gd name="connsiteY84" fmla="*/ 2534086 h 3060156"/>
                                                                                          <a:gd name="connsiteX85" fmla="*/ 1176634 w 1359536"/>
                                                                                          <a:gd name="connsiteY85" fmla="*/ 2620117 h 3060156"/>
                                                                                          <a:gd name="connsiteX86" fmla="*/ 1253011 w 1359536"/>
                                                                                          <a:gd name="connsiteY86" fmla="*/ 2656565 h 3060156"/>
                                                                                          <a:gd name="connsiteX87" fmla="*/ 1284224 w 1359536"/>
                                                                                          <a:gd name="connsiteY87" fmla="*/ 2816561 h 3060156"/>
                                                                                          <a:gd name="connsiteX88" fmla="*/ 1355232 w 1359536"/>
                                                                                          <a:gd name="connsiteY88" fmla="*/ 3050643 h 3060156"/>
                                                                                        </a:gdLst>
                                                                                        <a:ahLst/>
                                                                                        <a:cxnLst>
                                                                                          <a:cxn ang="0">
                                                                                            <a:pos x="connsiteX0" y="connsiteY0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1" y="connsiteY1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2" y="connsiteY2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3" y="connsiteY3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4" y="connsiteY4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5" y="connsiteY5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6" y="connsiteY6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7" y="connsiteY7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8" y="connsiteY8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9" y="connsiteY9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10" y="connsiteY10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11" y="connsiteY11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12" y="connsiteY12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13" y="connsiteY13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14" y="connsiteY14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15" y="connsiteY15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16" y="connsiteY16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17" y="connsiteY17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18" y="connsiteY18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19" y="connsiteY19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20" y="connsiteY20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21" y="connsiteY21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22" y="connsiteY22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23" y="connsiteY23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24" y="connsiteY24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25" y="connsiteY25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26" y="connsiteY26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27" y="connsiteY27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28" y="connsiteY28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29" y="connsiteY29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30" y="connsiteY30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31" y="connsiteY31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32" y="connsiteY32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33" y="connsiteY33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34" y="connsiteY34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35" y="connsiteY35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36" y="connsiteY36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37" y="connsiteY37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38" y="connsiteY38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39" y="connsiteY39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40" y="connsiteY40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41" y="connsiteY41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42" y="connsiteY42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43" y="connsiteY43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44" y="connsiteY44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45" y="connsiteY45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46" y="connsiteY46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47" y="connsiteY47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48" y="connsiteY48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49" y="connsiteY49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50" y="connsiteY50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51" y="connsiteY51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52" y="connsiteY52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53" y="connsiteY53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54" y="connsiteY54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55" y="connsiteY55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56" y="connsiteY56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57" y="connsiteY57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58" y="connsiteY58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59" y="connsiteY59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60" y="connsiteY60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61" y="connsiteY61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62" y="connsiteY62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63" y="connsiteY63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64" y="connsiteY64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65" y="connsiteY65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66" y="connsiteY66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67" y="connsiteY67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68" y="connsiteY68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69" y="connsiteY69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70" y="connsiteY70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71" y="connsiteY71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72" y="connsiteY72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73" y="connsiteY73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74" y="connsiteY74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75" y="connsiteY75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76" y="connsiteY76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77" y="connsiteY77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78" y="connsiteY78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79" y="connsiteY79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80" y="connsiteY80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81" y="connsiteY81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82" y="connsiteY82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83" y="connsiteY83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84" y="connsiteY84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85" y="connsiteY85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86" y="connsiteY86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87" y="connsiteY87"/>
                                                                                          </a:cxn>
                                                                                          <a:cxn ang="0">
                                                                                            <a:pos x="connsiteX88" y="connsiteY88"/>
                                                                                          </a:cxn>
                                                                                        </a:cxnLst>
                                                                                        <a:rect l="l" t="t" r="r" b="b"/>
                                                                                        <a:pathLst>
                                                                                          <a:path w="1359536" h="3060156">
                                                                                            <a:moveTo>
                                                                                              <a:pt x="1355232" y="3050643"/>
                                                                                            </a:moveTo>
                                                                                            <a:cubicBezTo>
                                                                                              <a:pt x="1332059" y="3071269"/>
                                                                                              <a:pt x="1201607" y="2961637"/>
                                                                                              <a:pt x="1145187" y="2940319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1093991" y="2919443"/>
                                                                                              <a:pt x="1056706" y="2898254"/>
                                                                                              <a:pt x="1035294" y="2895324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1013882" y="2892394"/>
                                                                                              <a:pt x="1018028" y="2916772"/>
                                                                                              <a:pt x="1016715" y="2922736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1015402" y="2928700"/>
                                                                                              <a:pt x="1028464" y="2931300"/>
                                                                                              <a:pt x="1027418" y="2931108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1026372" y="2930916"/>
                                                                                              <a:pt x="1015301" y="2909570"/>
                                                                                              <a:pt x="1022566" y="2919202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1029831" y="2928834"/>
                                                                                              <a:pt x="1031360" y="2946508"/>
                                                                                              <a:pt x="1034618" y="2969851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1037876" y="2993194"/>
                                                                                              <a:pt x="1083199" y="3069230"/>
                                                                                              <a:pt x="1042115" y="3059261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1001031" y="3049292"/>
                                                                                              <a:pt x="896565" y="2973801"/>
                                                                                              <a:pt x="788115" y="2910036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679665" y="2846271"/>
                                                                                              <a:pt x="458209" y="2709747"/>
                                                                                              <a:pt x="391418" y="2676674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324627" y="2643601"/>
                                                                                              <a:pt x="394276" y="2699163"/>
                                                                                              <a:pt x="387367" y="2711598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380458" y="2724033"/>
                                                                                              <a:pt x="405940" y="2766896"/>
                                                                                              <a:pt x="349965" y="2751286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293990" y="2735676"/>
                                                                                              <a:pt x="103373" y="2646512"/>
                                                                                              <a:pt x="51515" y="2617937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-343" y="2589362"/>
                                                                                              <a:pt x="40247" y="2593594"/>
                                                                                              <a:pt x="38815" y="2579836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37383" y="2566078"/>
                                                                                              <a:pt x="41251" y="2548869"/>
                                                                                              <a:pt x="42921" y="2535386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44591" y="2521903"/>
                                                                                              <a:pt x="36821" y="2537037"/>
                                                                                              <a:pt x="48837" y="2498937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60853" y="2460837"/>
                                                                                              <a:pt x="87052" y="2395961"/>
                                                                                              <a:pt x="115015" y="2306786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142978" y="2217611"/>
                                                                                              <a:pt x="190157" y="2044319"/>
                                                                                              <a:pt x="216615" y="1963886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243073" y="1883453"/>
                                                                                              <a:pt x="267415" y="1867578"/>
                                                                                              <a:pt x="273765" y="1824186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280115" y="1780794"/>
                                                                                              <a:pt x="266357" y="1735286"/>
                                                                                              <a:pt x="254715" y="1703536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243073" y="1671786"/>
                                                                                              <a:pt x="235665" y="1660144"/>
                                                                                              <a:pt x="203915" y="1633686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172165" y="1607228"/>
                                                                                              <a:pt x="93848" y="1569128"/>
                                                                                              <a:pt x="64215" y="1544786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34582" y="1520444"/>
                                                                                              <a:pt x="36698" y="1504569"/>
                                                                                              <a:pt x="26115" y="1487636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15532" y="1470703"/>
                                                                                              <a:pt x="2832" y="1460119"/>
                                                                                              <a:pt x="715" y="1443186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-1402" y="1426253"/>
                                                                                              <a:pt x="715" y="1402969"/>
                                                                                              <a:pt x="13415" y="1386036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26115" y="1369103"/>
                                                                                              <a:pt x="40966" y="1394931"/>
                                                                                              <a:pt x="76915" y="1341586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112864" y="1288241"/>
                                                                                              <a:pt x="188123" y="1170387"/>
                                                                                              <a:pt x="229110" y="1065967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270097" y="961547"/>
                                                                                              <a:pt x="300420" y="827702"/>
                                                                                              <a:pt x="322840" y="715066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345261" y="602430"/>
                                                                                              <a:pt x="366857" y="467467"/>
                                                                                              <a:pt x="363633" y="390151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360409" y="312835"/>
                                                                                              <a:pt x="329147" y="285884"/>
                                                                                              <a:pt x="303497" y="251170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277847" y="216456"/>
                                                                                              <a:pt x="224965" y="201689"/>
                                                                                              <a:pt x="209733" y="181863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194501" y="162037"/>
                                                                                              <a:pt x="192091" y="157382"/>
                                                                                              <a:pt x="212105" y="132216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240979" y="99415"/>
                                                                                              <a:pt x="321270" y="23223"/>
                                                                                              <a:pt x="338027" y="5038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354784" y="-13147"/>
                                                                                              <a:pt x="359557" y="20807"/>
                                                                                              <a:pt x="388778" y="60473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417999" y="100139"/>
                                                                                              <a:pt x="480900" y="206319"/>
                                                                                              <a:pt x="513353" y="243036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545806" y="279753"/>
                                                                                              <a:pt x="564466" y="265828"/>
                                                                                              <a:pt x="583494" y="280777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602522" y="295726"/>
                                                                                              <a:pt x="608701" y="313594"/>
                                                                                              <a:pt x="627522" y="332729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646343" y="351864"/>
                                                                                              <a:pt x="680606" y="388566"/>
                                                                                              <a:pt x="696420" y="395587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712234" y="402608"/>
                                                                                              <a:pt x="701891" y="368114"/>
                                                                                              <a:pt x="722406" y="374853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742921" y="381593"/>
                                                                                              <a:pt x="799685" y="424259"/>
                                                                                              <a:pt x="819508" y="436024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839331" y="447789"/>
                                                                                              <a:pt x="838512" y="443325"/>
                                                                                              <a:pt x="841342" y="445442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844172" y="447559"/>
                                                                                              <a:pt x="834777" y="447688"/>
                                                                                              <a:pt x="836489" y="448726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838201" y="449764"/>
                                                                                              <a:pt x="849421" y="450634"/>
                                                                                              <a:pt x="851615" y="451673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853809" y="452712"/>
                                                                                              <a:pt x="848079" y="454767"/>
                                                                                              <a:pt x="849651" y="454961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851223" y="455155"/>
                                                                                              <a:pt x="859565" y="455229"/>
                                                                                              <a:pt x="861049" y="452838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862533" y="450447"/>
                                                                                              <a:pt x="857569" y="442641"/>
                                                                                              <a:pt x="858558" y="440614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859547" y="438587"/>
                                                                                              <a:pt x="891741" y="478101"/>
                                                                                              <a:pt x="866982" y="440674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842223" y="403247"/>
                                                                                              <a:pt x="739400" y="254677"/>
                                                                                              <a:pt x="710002" y="216049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680604" y="177421"/>
                                                                                              <a:pt x="696659" y="212476"/>
                                                                                              <a:pt x="690594" y="208904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684529" y="205332"/>
                                                                                              <a:pt x="678465" y="198983"/>
                                                                                              <a:pt x="673613" y="194617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668761" y="190251"/>
                                                                                              <a:pt x="667985" y="186786"/>
                                                                                              <a:pt x="663910" y="175567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659835" y="164348"/>
                                                                                              <a:pt x="650373" y="134448"/>
                                                                                              <a:pt x="649160" y="127305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647947" y="120162"/>
                                                                                              <a:pt x="668727" y="128631"/>
                                                                                              <a:pt x="676037" y="132706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683347" y="136781"/>
                                                                                              <a:pt x="684125" y="148579"/>
                                                                                              <a:pt x="693020" y="151754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701915" y="154929"/>
                                                                                              <a:pt x="750026" y="202951"/>
                                                                                              <a:pt x="773071" y="218429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796116" y="233907"/>
                                                                                              <a:pt x="851101" y="267245"/>
                                                                                              <a:pt x="872529" y="277961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893957" y="288677"/>
                                                                                              <a:pt x="893046" y="272194"/>
                                                                                              <a:pt x="901640" y="282723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910234" y="293252"/>
                                                                                              <a:pt x="910980" y="324388"/>
                                                                                              <a:pt x="924094" y="341136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937208" y="357884"/>
                                                                                              <a:pt x="961218" y="356143"/>
                                                                                              <a:pt x="980322" y="383211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999426" y="410279"/>
                                                                                              <a:pt x="1011220" y="461413"/>
                                                                                              <a:pt x="1038720" y="503545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1066220" y="545677"/>
                                                                                              <a:pt x="1116236" y="601781"/>
                                                                                              <a:pt x="1145322" y="636005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1174408" y="670229"/>
                                                                                              <a:pt x="1195715" y="686568"/>
                                                                                              <a:pt x="1213234" y="708888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1230753" y="731208"/>
                                                                                              <a:pt x="1247148" y="726284"/>
                                                                                              <a:pt x="1250438" y="769927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1253728" y="813570"/>
                                                                                              <a:pt x="1239029" y="911638"/>
                                                                                              <a:pt x="1232972" y="970746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1226915" y="1029854"/>
                                                                                              <a:pt x="1235678" y="1095101"/>
                                                                                              <a:pt x="1214095" y="1124576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1192512" y="1154051"/>
                                                                                              <a:pt x="1156229" y="1139075"/>
                                                                                              <a:pt x="1103474" y="1147594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1050719" y="1156113"/>
                                                                                              <a:pt x="949874" y="1172755"/>
                                                                                              <a:pt x="897564" y="1175692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845254" y="1178629"/>
                                                                                              <a:pt x="808074" y="1163707"/>
                                                                                              <a:pt x="789613" y="1165215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771153" y="1166723"/>
                                                                                              <a:pt x="792378" y="1170796"/>
                                                                                              <a:pt x="786801" y="1184740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781224" y="1198684"/>
                                                                                              <a:pt x="763852" y="1221412"/>
                                                                                              <a:pt x="756151" y="1248876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748450" y="1276340"/>
                                                                                              <a:pt x="743991" y="1327298"/>
                                                                                              <a:pt x="740596" y="1349523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737201" y="1371748"/>
                                                                                              <a:pt x="721656" y="1320532"/>
                                                                                              <a:pt x="735779" y="1382226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749902" y="1443920"/>
                                                                                              <a:pt x="831704" y="1675136"/>
                                                                                              <a:pt x="825332" y="1719688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818960" y="1764240"/>
                                                                                              <a:pt x="733204" y="1648453"/>
                                                                                              <a:pt x="697545" y="1649540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661886" y="1650627"/>
                                                                                              <a:pt x="643908" y="1675934"/>
                                                                                              <a:pt x="611378" y="1726208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578848" y="1776482"/>
                                                                                              <a:pt x="520534" y="1890406"/>
                                                                                              <a:pt x="502365" y="1951186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484196" y="2011966"/>
                                                                                              <a:pt x="502365" y="2090886"/>
                                                                                              <a:pt x="502365" y="2090886"/>
                                                                                            </a:cubicBezTo>
                                                                                            <a:lnTo>
                                                                                              <a:pt x="568009" y="2158221"/>
                                                                                            </a:lnTo>
                                                                                            <a:lnTo>
                                                                                              <a:pt x="629899" y="2381556"/>
                                                                                            </a:lnTo>
                                                                                            <a:cubicBezTo>
                                                                                              <a:pt x="662879" y="2425241"/>
                                                                                              <a:pt x="694152" y="2449634"/>
                                                                                              <a:pt x="720881" y="2476721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747610" y="2503808"/>
                                                                                              <a:pt x="770680" y="2542215"/>
                                                                                              <a:pt x="790275" y="2544077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809870" y="2545939"/>
                                                                                              <a:pt x="809581" y="2484638"/>
                                                                                              <a:pt x="838450" y="2487891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867319" y="2491144"/>
                                                                                              <a:pt x="934311" y="2581990"/>
                                                                                              <a:pt x="954108" y="2573808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973905" y="2565626"/>
                                                                                              <a:pt x="965872" y="2524684"/>
                                                                                              <a:pt x="979115" y="2521644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992358" y="2518604"/>
                                                                                              <a:pt x="991269" y="2517674"/>
                                                                                              <a:pt x="1024189" y="2534086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1057109" y="2550498"/>
                                                                                              <a:pt x="1138497" y="2599704"/>
                                                                                              <a:pt x="1176634" y="2620117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1214771" y="2640530"/>
                                                                                              <a:pt x="1233139" y="2634619"/>
                                                                                              <a:pt x="1253011" y="2656565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1272883" y="2678511"/>
                                                                                              <a:pt x="1267187" y="2750881"/>
                                                                                              <a:pt x="1284224" y="2816561"/>
                                                                                            </a:cubicBezTo>
                                                                                            <a:cubicBezTo>
                                                                                              <a:pt x="1301261" y="2882241"/>
                                                                                              <a:pt x="1378405" y="3030017"/>
                                                                                              <a:pt x="1355232" y="3050643"/>
                                                                                            </a:cubicBezTo>
                                                                                            <a:close/>
                                                                                          </a:path>
                                                                                        </a:pathLst>
                                                                                      </a:custGeom>
                                                                                      <a:solidFill>
                                                                                        <a:srgbClr val="EEECE1">
                                                                                          <a:lumMod val="50000"/>
                                                                                        </a:srgbClr>
                                                                                      </a:solidFill>
                                                                                      <a:ln w="25400" cap="flat" cmpd="sng" algn="ctr">
                                                                                        <a:noFill/>
                                                                                        <a:prstDash val="solid"/>
                                                                                      </a:ln>
                                                                                      <a:effectLst/>
                                                                                    </p:spPr>
                                                                                    <p:txBody>
                                                                                      <a:bodyPr rtlCol="0" anchor="ctr"/>
                                                                                      <a:lstStyle/>
                                                                                      <a:p>
                                                                                        <a:pPr algn="ctr" defTabSz="3291840">
                                                                                          <a:defRPr/>
                                                                                        </a:pPr>
                                                                                        <a:endParaRPr lang="en-US" sz="26129" b="1" kern="0">
                                                                                          <a:solidFill>
                                                                                            <a:prstClr val="white"/>
                                                                                          </a:solidFill>
                                                                                          <a:latin typeface="Calibri"/>
                                                                                        </a:endParaRPr>
                                                                                      </a:p>
                                                                                    </p:txBody>
                                                                                  </p:sp>
                                                                                </p:grpSp>
                                                                                <p:sp>
                                                                                  <p:nvSpPr>
                                                                                    <p:cNvPr id="921" name="Freeform 920"/>
                                                                                    <p:cNvSpPr/>
                                                                                    <p:nvPr/>
                                                                                  </p:nvSpPr>
                                                                                  <p:spPr>
                                                                                    <a:xfrm>
                                                                                      <a:off x="3961349" y="3094705"/>
                                                                                      <a:ext cx="631162" cy="285443"/>
                                                                                    </a:xfrm>
                                                                                    <a:custGeom>
                                                                                      <a:avLst/>
                                                                                      <a:gdLst>
                                                                                        <a:gd name="connsiteX0" fmla="*/ 506994 w 506994"/>
                                                                                        <a:gd name="connsiteY0" fmla="*/ 162962 h 176823"/>
                                                                                        <a:gd name="connsiteX1" fmla="*/ 339505 w 506994"/>
                                                                                        <a:gd name="connsiteY1" fmla="*/ 72428 h 176823"/>
                                                                                        <a:gd name="connsiteX2" fmla="*/ 285184 w 506994"/>
                                                                                        <a:gd name="connsiteY2" fmla="*/ 72428 h 176823"/>
                                                                                        <a:gd name="connsiteX3" fmla="*/ 334978 w 506994"/>
                                                                                        <a:gd name="connsiteY3" fmla="*/ 176542 h 176823"/>
                                                                                        <a:gd name="connsiteX4" fmla="*/ 117695 w 506994"/>
                                                                                        <a:gd name="connsiteY4" fmla="*/ 36214 h 176823"/>
                                                                                        <a:gd name="connsiteX5" fmla="*/ 117695 w 506994"/>
                                                                                        <a:gd name="connsiteY5" fmla="*/ 81481 h 176823"/>
                                                                                        <a:gd name="connsiteX6" fmla="*/ 0 w 506994"/>
                                                                                        <a:gd name="connsiteY6" fmla="*/ 0 h 176823"/>
                                                                                        <a:gd name="connsiteX0" fmla="*/ 506994 w 506994"/>
                                                                                        <a:gd name="connsiteY0" fmla="*/ 162962 h 176823"/>
                                                                                        <a:gd name="connsiteX1" fmla="*/ 339505 w 506994"/>
                                                                                        <a:gd name="connsiteY1" fmla="*/ 72428 h 176823"/>
                                                                                        <a:gd name="connsiteX2" fmla="*/ 285184 w 506994"/>
                                                                                        <a:gd name="connsiteY2" fmla="*/ 72428 h 176823"/>
                                                                                        <a:gd name="connsiteX3" fmla="*/ 334978 w 506994"/>
                                                                                        <a:gd name="connsiteY3" fmla="*/ 176542 h 176823"/>
                                                                                        <a:gd name="connsiteX4" fmla="*/ 117695 w 506994"/>
                                                                                        <a:gd name="connsiteY4" fmla="*/ 36214 h 176823"/>
                                                                                        <a:gd name="connsiteX5" fmla="*/ 100581 w 506994"/>
                                                                                        <a:gd name="connsiteY5" fmla="*/ 76591 h 176823"/>
                                                                                        <a:gd name="connsiteX6" fmla="*/ 0 w 506994"/>
                                                                                        <a:gd name="connsiteY6" fmla="*/ 0 h 176823"/>
                                                                                        <a:gd name="connsiteX0" fmla="*/ 506994 w 506994"/>
                                                                                        <a:gd name="connsiteY0" fmla="*/ 162962 h 176823"/>
                                                                                        <a:gd name="connsiteX1" fmla="*/ 339505 w 506994"/>
                                                                                        <a:gd name="connsiteY1" fmla="*/ 72428 h 176823"/>
                                                                                        <a:gd name="connsiteX2" fmla="*/ 285184 w 506994"/>
                                                                                        <a:gd name="connsiteY2" fmla="*/ 72428 h 176823"/>
                                                                                        <a:gd name="connsiteX3" fmla="*/ 316947 w 506994"/>
                                                                                        <a:gd name="connsiteY3" fmla="*/ 176542 h 176823"/>
                                                                                        <a:gd name="connsiteX4" fmla="*/ 117695 w 506994"/>
                                                                                        <a:gd name="connsiteY4" fmla="*/ 36214 h 176823"/>
                                                                                        <a:gd name="connsiteX5" fmla="*/ 100581 w 506994"/>
                                                                                        <a:gd name="connsiteY5" fmla="*/ 76591 h 176823"/>
                                                                                        <a:gd name="connsiteX6" fmla="*/ 0 w 506994"/>
                                                                                        <a:gd name="connsiteY6" fmla="*/ 0 h 176823"/>
                                                                                        <a:gd name="connsiteX0" fmla="*/ 506994 w 506994"/>
                                                                                        <a:gd name="connsiteY0" fmla="*/ 162962 h 178772"/>
                                                                                        <a:gd name="connsiteX1" fmla="*/ 339505 w 506994"/>
                                                                                        <a:gd name="connsiteY1" fmla="*/ 72428 h 178772"/>
                                                                                        <a:gd name="connsiteX2" fmla="*/ 285184 w 506994"/>
                                                                                        <a:gd name="connsiteY2" fmla="*/ 72428 h 178772"/>
                                                                                        <a:gd name="connsiteX3" fmla="*/ 306081 w 506994"/>
                                                                                        <a:gd name="connsiteY3" fmla="*/ 118983 h 178772"/>
                                                                                        <a:gd name="connsiteX4" fmla="*/ 316947 w 506994"/>
                                                                                        <a:gd name="connsiteY4" fmla="*/ 176542 h 178772"/>
                                                                                        <a:gd name="connsiteX5" fmla="*/ 117695 w 506994"/>
                                                                                        <a:gd name="connsiteY5" fmla="*/ 36214 h 178772"/>
                                                                                        <a:gd name="connsiteX6" fmla="*/ 100581 w 506994"/>
                                                                                        <a:gd name="connsiteY6" fmla="*/ 76591 h 178772"/>
                                                                                        <a:gd name="connsiteX7" fmla="*/ 0 w 506994"/>
                                                                                        <a:gd name="connsiteY7" fmla="*/ 0 h 178772"/>
                                                                                        <a:gd name="connsiteX0" fmla="*/ 514309 w 514309"/>
                                                                                        <a:gd name="connsiteY0" fmla="*/ 166620 h 182430"/>
                                                                                        <a:gd name="connsiteX1" fmla="*/ 346820 w 514309"/>
                                                                                        <a:gd name="connsiteY1" fmla="*/ 76086 h 182430"/>
                                                                                        <a:gd name="connsiteX2" fmla="*/ 292499 w 514309"/>
                                                                                        <a:gd name="connsiteY2" fmla="*/ 76086 h 182430"/>
                                                                                        <a:gd name="connsiteX3" fmla="*/ 313396 w 514309"/>
                                                                                        <a:gd name="connsiteY3" fmla="*/ 122641 h 182430"/>
                                                                                        <a:gd name="connsiteX4" fmla="*/ 324262 w 514309"/>
                                                                                        <a:gd name="connsiteY4" fmla="*/ 180200 h 182430"/>
                                                                                        <a:gd name="connsiteX5" fmla="*/ 125010 w 514309"/>
                                                                                        <a:gd name="connsiteY5" fmla="*/ 39872 h 182430"/>
                                                                                        <a:gd name="connsiteX6" fmla="*/ 107896 w 514309"/>
                                                                                        <a:gd name="connsiteY6" fmla="*/ 80249 h 182430"/>
                                                                                        <a:gd name="connsiteX7" fmla="*/ 0 w 514309"/>
                                                                                        <a:gd name="connsiteY7" fmla="*/ 0 h 182430"/>
                                                                                        <a:gd name="connsiteX0" fmla="*/ 521825 w 521825"/>
                                                                                        <a:gd name="connsiteY0" fmla="*/ 164115 h 179925"/>
                                                                                        <a:gd name="connsiteX1" fmla="*/ 354336 w 521825"/>
                                                                                        <a:gd name="connsiteY1" fmla="*/ 73581 h 179925"/>
                                                                                        <a:gd name="connsiteX2" fmla="*/ 300015 w 521825"/>
                                                                                        <a:gd name="connsiteY2" fmla="*/ 73581 h 179925"/>
                                                                                        <a:gd name="connsiteX3" fmla="*/ 320912 w 521825"/>
                                                                                        <a:gd name="connsiteY3" fmla="*/ 120136 h 179925"/>
                                                                                        <a:gd name="connsiteX4" fmla="*/ 331778 w 521825"/>
                                                                                        <a:gd name="connsiteY4" fmla="*/ 177695 h 179925"/>
                                                                                        <a:gd name="connsiteX5" fmla="*/ 132526 w 521825"/>
                                                                                        <a:gd name="connsiteY5" fmla="*/ 37367 h 179925"/>
                                                                                        <a:gd name="connsiteX6" fmla="*/ 115412 w 521825"/>
                                                                                        <a:gd name="connsiteY6" fmla="*/ 77744 h 179925"/>
                                                                                        <a:gd name="connsiteX7" fmla="*/ 0 w 521825"/>
                                                                                        <a:gd name="connsiteY7" fmla="*/ 0 h 179925"/>
                                                                                        <a:gd name="connsiteX0" fmla="*/ 526835 w 526835"/>
                                                                                        <a:gd name="connsiteY0" fmla="*/ 171631 h 187441"/>
                                                                                        <a:gd name="connsiteX1" fmla="*/ 359346 w 526835"/>
                                                                                        <a:gd name="connsiteY1" fmla="*/ 81097 h 187441"/>
                                                                                        <a:gd name="connsiteX2" fmla="*/ 305025 w 526835"/>
                                                                                        <a:gd name="connsiteY2" fmla="*/ 81097 h 187441"/>
                                                                                        <a:gd name="connsiteX3" fmla="*/ 325922 w 526835"/>
                                                                                        <a:gd name="connsiteY3" fmla="*/ 127652 h 187441"/>
                                                                                        <a:gd name="connsiteX4" fmla="*/ 336788 w 526835"/>
                                                                                        <a:gd name="connsiteY4" fmla="*/ 185211 h 187441"/>
                                                                                        <a:gd name="connsiteX5" fmla="*/ 137536 w 526835"/>
                                                                                        <a:gd name="connsiteY5" fmla="*/ 44883 h 187441"/>
                                                                                        <a:gd name="connsiteX6" fmla="*/ 120422 w 526835"/>
                                                                                        <a:gd name="connsiteY6" fmla="*/ 85260 h 187441"/>
                                                                                        <a:gd name="connsiteX7" fmla="*/ 0 w 526835"/>
                                                                                        <a:gd name="connsiteY7" fmla="*/ 0 h 187441"/>
                                                                                        <a:gd name="connsiteX0" fmla="*/ 544706 w 544706"/>
                                                                                        <a:gd name="connsiteY0" fmla="*/ 180567 h 187441"/>
                                                                                        <a:gd name="connsiteX1" fmla="*/ 359346 w 544706"/>
                                                                                        <a:gd name="connsiteY1" fmla="*/ 81097 h 187441"/>
                                                                                        <a:gd name="connsiteX2" fmla="*/ 305025 w 544706"/>
                                                                                        <a:gd name="connsiteY2" fmla="*/ 81097 h 187441"/>
                                                                                        <a:gd name="connsiteX3" fmla="*/ 325922 w 544706"/>
                                                                                        <a:gd name="connsiteY3" fmla="*/ 127652 h 187441"/>
                                                                                        <a:gd name="connsiteX4" fmla="*/ 336788 w 544706"/>
                                                                                        <a:gd name="connsiteY4" fmla="*/ 185211 h 187441"/>
                                                                                        <a:gd name="connsiteX5" fmla="*/ 137536 w 544706"/>
                                                                                        <a:gd name="connsiteY5" fmla="*/ 44883 h 187441"/>
                                                                                        <a:gd name="connsiteX6" fmla="*/ 120422 w 544706"/>
                                                                                        <a:gd name="connsiteY6" fmla="*/ 85260 h 187441"/>
                                                                                        <a:gd name="connsiteX7" fmla="*/ 0 w 544706"/>
                                                                                        <a:gd name="connsiteY7" fmla="*/ 0 h 187441"/>
                                                                                        <a:gd name="connsiteX0" fmla="*/ 553641 w 553641"/>
                                                                                        <a:gd name="connsiteY0" fmla="*/ 186524 h 187441"/>
                                                                                        <a:gd name="connsiteX1" fmla="*/ 359346 w 553641"/>
                                                                                        <a:gd name="connsiteY1" fmla="*/ 81097 h 187441"/>
                                                                                        <a:gd name="connsiteX2" fmla="*/ 305025 w 553641"/>
                                                                                        <a:gd name="connsiteY2" fmla="*/ 81097 h 187441"/>
                                                                                        <a:gd name="connsiteX3" fmla="*/ 325922 w 553641"/>
                                                                                        <a:gd name="connsiteY3" fmla="*/ 127652 h 187441"/>
                                                                                        <a:gd name="connsiteX4" fmla="*/ 336788 w 553641"/>
                                                                                        <a:gd name="connsiteY4" fmla="*/ 185211 h 187441"/>
                                                                                        <a:gd name="connsiteX5" fmla="*/ 137536 w 553641"/>
                                                                                        <a:gd name="connsiteY5" fmla="*/ 44883 h 187441"/>
                                                                                        <a:gd name="connsiteX6" fmla="*/ 120422 w 553641"/>
                                                                                        <a:gd name="connsiteY6" fmla="*/ 85260 h 187441"/>
                                                                                        <a:gd name="connsiteX7" fmla="*/ 0 w 553641"/>
                                                                                        <a:gd name="connsiteY7" fmla="*/ 0 h 187441"/>
                                                                                        <a:gd name="connsiteX0" fmla="*/ 556619 w 556619"/>
                                                                                        <a:gd name="connsiteY0" fmla="*/ 189503 h 189503"/>
                                                                                        <a:gd name="connsiteX1" fmla="*/ 359346 w 556619"/>
                                                                                        <a:gd name="connsiteY1" fmla="*/ 81097 h 189503"/>
                                                                                        <a:gd name="connsiteX2" fmla="*/ 305025 w 556619"/>
                                                                                        <a:gd name="connsiteY2" fmla="*/ 81097 h 189503"/>
                                                                                        <a:gd name="connsiteX3" fmla="*/ 325922 w 556619"/>
                                                                                        <a:gd name="connsiteY3" fmla="*/ 127652 h 189503"/>
                                                                                        <a:gd name="connsiteX4" fmla="*/ 336788 w 556619"/>
                                                                                        <a:gd name="connsiteY4" fmla="*/ 185211 h 189503"/>
                                                                                        <a:gd name="connsiteX5" fmla="*/ 137536 w 556619"/>
                                                                                        <a:gd name="connsiteY5" fmla="*/ 44883 h 189503"/>
                                                                                        <a:gd name="connsiteX6" fmla="*/ 120422 w 556619"/>
                                                                                        <a:gd name="connsiteY6" fmla="*/ 85260 h 189503"/>
                                                                                        <a:gd name="connsiteX7" fmla="*/ 0 w 556619"/>
                                                                                        <a:gd name="connsiteY7" fmla="*/ 0 h 189503"/>
                                                                                        <a:gd name="connsiteX0" fmla="*/ 511942 w 511942"/>
                                                                                        <a:gd name="connsiteY0" fmla="*/ 165675 h 165675"/>
                                                                                        <a:gd name="connsiteX1" fmla="*/ 314669 w 511942"/>
                                                                                        <a:gd name="connsiteY1" fmla="*/ 57269 h 165675"/>
                                                                                        <a:gd name="connsiteX2" fmla="*/ 260348 w 511942"/>
                                                                                        <a:gd name="connsiteY2" fmla="*/ 57269 h 165675"/>
                                                                                        <a:gd name="connsiteX3" fmla="*/ 281245 w 511942"/>
                                                                                        <a:gd name="connsiteY3" fmla="*/ 103824 h 165675"/>
                                                                                        <a:gd name="connsiteX4" fmla="*/ 292111 w 511942"/>
                                                                                        <a:gd name="connsiteY4" fmla="*/ 161383 h 165675"/>
                                                                                        <a:gd name="connsiteX5" fmla="*/ 92859 w 511942"/>
                                                                                        <a:gd name="connsiteY5" fmla="*/ 21055 h 165675"/>
                                                                                        <a:gd name="connsiteX6" fmla="*/ 75745 w 511942"/>
                                                                                        <a:gd name="connsiteY6" fmla="*/ 61432 h 165675"/>
                                                                                        <a:gd name="connsiteX7" fmla="*/ 0 w 511942"/>
                                                                                        <a:gd name="connsiteY7" fmla="*/ 0 h 165675"/>
                                                                                        <a:gd name="connsiteX0" fmla="*/ 511942 w 511942"/>
                                                                                        <a:gd name="connsiteY0" fmla="*/ 165675 h 165675"/>
                                                                                        <a:gd name="connsiteX1" fmla="*/ 314669 w 511942"/>
                                                                                        <a:gd name="connsiteY1" fmla="*/ 57269 h 165675"/>
                                                                                        <a:gd name="connsiteX2" fmla="*/ 260348 w 511942"/>
                                                                                        <a:gd name="connsiteY2" fmla="*/ 57269 h 165675"/>
                                                                                        <a:gd name="connsiteX3" fmla="*/ 281245 w 511942"/>
                                                                                        <a:gd name="connsiteY3" fmla="*/ 103824 h 165675"/>
                                                                                        <a:gd name="connsiteX4" fmla="*/ 292111 w 511942"/>
                                                                                        <a:gd name="connsiteY4" fmla="*/ 161383 h 165675"/>
                                                                                        <a:gd name="connsiteX5" fmla="*/ 128601 w 511942"/>
                                                                                        <a:gd name="connsiteY5" fmla="*/ 9141 h 165675"/>
                                                                                        <a:gd name="connsiteX6" fmla="*/ 75745 w 511942"/>
                                                                                        <a:gd name="connsiteY6" fmla="*/ 61432 h 165675"/>
                                                                                        <a:gd name="connsiteX7" fmla="*/ 0 w 511942"/>
                                                                                        <a:gd name="connsiteY7" fmla="*/ 0 h 165675"/>
                                                                                        <a:gd name="connsiteX0" fmla="*/ 511942 w 511942"/>
                                                                                        <a:gd name="connsiteY0" fmla="*/ 165675 h 165675"/>
                                                                                        <a:gd name="connsiteX1" fmla="*/ 314669 w 511942"/>
                                                                                        <a:gd name="connsiteY1" fmla="*/ 57269 h 165675"/>
                                                                                        <a:gd name="connsiteX2" fmla="*/ 260348 w 511942"/>
                                                                                        <a:gd name="connsiteY2" fmla="*/ 57269 h 165675"/>
                                                                                        <a:gd name="connsiteX3" fmla="*/ 292111 w 511942"/>
                                                                                        <a:gd name="connsiteY3" fmla="*/ 161383 h 165675"/>
                                                                                        <a:gd name="connsiteX4" fmla="*/ 128601 w 511942"/>
                                                                                        <a:gd name="connsiteY4" fmla="*/ 9141 h 165675"/>
                                                                                        <a:gd name="connsiteX5" fmla="*/ 75745 w 511942"/>
                                                                                        <a:gd name="connsiteY5" fmla="*/ 61432 h 165675"/>
                                                                                        <a:gd name="connsiteX6" fmla="*/ 0 w 511942"/>
                                                                                        <a:gd name="connsiteY6" fmla="*/ 0 h 165675"/>
                                                                                        <a:gd name="connsiteX0" fmla="*/ 511942 w 511942"/>
                                                                                        <a:gd name="connsiteY0" fmla="*/ 165675 h 165675"/>
                                                                                        <a:gd name="connsiteX1" fmla="*/ 314669 w 511942"/>
                                                                                        <a:gd name="connsiteY1" fmla="*/ 57269 h 165675"/>
                                                                                        <a:gd name="connsiteX2" fmla="*/ 260348 w 511942"/>
                                                                                        <a:gd name="connsiteY2" fmla="*/ 57269 h 165675"/>
                                                                                        <a:gd name="connsiteX3" fmla="*/ 232541 w 511942"/>
                                                                                        <a:gd name="connsiteY3" fmla="*/ 92878 h 165675"/>
                                                                                        <a:gd name="connsiteX4" fmla="*/ 128601 w 511942"/>
                                                                                        <a:gd name="connsiteY4" fmla="*/ 9141 h 165675"/>
                                                                                        <a:gd name="connsiteX5" fmla="*/ 75745 w 511942"/>
                                                                                        <a:gd name="connsiteY5" fmla="*/ 61432 h 165675"/>
                                                                                        <a:gd name="connsiteX6" fmla="*/ 0 w 511942"/>
                                                                                        <a:gd name="connsiteY6" fmla="*/ 0 h 165675"/>
                                                                                        <a:gd name="connsiteX0" fmla="*/ 511942 w 511942"/>
                                                                                        <a:gd name="connsiteY0" fmla="*/ 165675 h 165675"/>
                                                                                        <a:gd name="connsiteX1" fmla="*/ 314669 w 511942"/>
                                                                                        <a:gd name="connsiteY1" fmla="*/ 57269 h 165675"/>
                                                                                        <a:gd name="connsiteX2" fmla="*/ 254391 w 511942"/>
                                                                                        <a:gd name="connsiteY2" fmla="*/ 42376 h 165675"/>
                                                                                        <a:gd name="connsiteX3" fmla="*/ 232541 w 511942"/>
                                                                                        <a:gd name="connsiteY3" fmla="*/ 92878 h 165675"/>
                                                                                        <a:gd name="connsiteX4" fmla="*/ 128601 w 511942"/>
                                                                                        <a:gd name="connsiteY4" fmla="*/ 9141 h 165675"/>
                                                                                        <a:gd name="connsiteX5" fmla="*/ 75745 w 511942"/>
                                                                                        <a:gd name="connsiteY5" fmla="*/ 61432 h 165675"/>
                                                                                        <a:gd name="connsiteX6" fmla="*/ 0 w 511942"/>
                                                                                        <a:gd name="connsiteY6" fmla="*/ 0 h 165675"/>
                                                                                        <a:gd name="connsiteX0" fmla="*/ 508964 w 508964"/>
                                                                                        <a:gd name="connsiteY0" fmla="*/ 159718 h 159718"/>
                                                                                        <a:gd name="connsiteX1" fmla="*/ 314669 w 508964"/>
                                                                                        <a:gd name="connsiteY1" fmla="*/ 57269 h 159718"/>
                                                                                        <a:gd name="connsiteX2" fmla="*/ 254391 w 508964"/>
                                                                                        <a:gd name="connsiteY2" fmla="*/ 42376 h 159718"/>
                                                                                        <a:gd name="connsiteX3" fmla="*/ 232541 w 508964"/>
                                                                                        <a:gd name="connsiteY3" fmla="*/ 92878 h 159718"/>
                                                                                        <a:gd name="connsiteX4" fmla="*/ 128601 w 508964"/>
                                                                                        <a:gd name="connsiteY4" fmla="*/ 9141 h 159718"/>
                                                                                        <a:gd name="connsiteX5" fmla="*/ 75745 w 508964"/>
                                                                                        <a:gd name="connsiteY5" fmla="*/ 61432 h 159718"/>
                                                                                        <a:gd name="connsiteX6" fmla="*/ 0 w 508964"/>
                                                                                        <a:gd name="connsiteY6" fmla="*/ 0 h 159718"/>
                                                                                        <a:gd name="connsiteX0" fmla="*/ 520878 w 520878"/>
                                                                                        <a:gd name="connsiteY0" fmla="*/ 168654 h 168654"/>
                                                                                        <a:gd name="connsiteX1" fmla="*/ 314669 w 520878"/>
                                                                                        <a:gd name="connsiteY1" fmla="*/ 57269 h 168654"/>
                                                                                        <a:gd name="connsiteX2" fmla="*/ 254391 w 520878"/>
                                                                                        <a:gd name="connsiteY2" fmla="*/ 42376 h 168654"/>
                                                                                        <a:gd name="connsiteX3" fmla="*/ 232541 w 520878"/>
                                                                                        <a:gd name="connsiteY3" fmla="*/ 92878 h 168654"/>
                                                                                        <a:gd name="connsiteX4" fmla="*/ 128601 w 520878"/>
                                                                                        <a:gd name="connsiteY4" fmla="*/ 9141 h 168654"/>
                                                                                        <a:gd name="connsiteX5" fmla="*/ 75745 w 520878"/>
                                                                                        <a:gd name="connsiteY5" fmla="*/ 61432 h 168654"/>
                                                                                        <a:gd name="connsiteX6" fmla="*/ 0 w 520878"/>
                                                                                        <a:gd name="connsiteY6" fmla="*/ 0 h 168654"/>
                                                                                        <a:gd name="connsiteX0" fmla="*/ 508604 w 508604"/>
                                                                                        <a:gd name="connsiteY0" fmla="*/ 162517 h 162517"/>
                                                                                        <a:gd name="connsiteX1" fmla="*/ 302395 w 508604"/>
                                                                                        <a:gd name="connsiteY1" fmla="*/ 51132 h 162517"/>
                                                                                        <a:gd name="connsiteX2" fmla="*/ 242117 w 508604"/>
                                                                                        <a:gd name="connsiteY2" fmla="*/ 36239 h 162517"/>
                                                                                        <a:gd name="connsiteX3" fmla="*/ 220267 w 508604"/>
                                                                                        <a:gd name="connsiteY3" fmla="*/ 86741 h 162517"/>
                                                                                        <a:gd name="connsiteX4" fmla="*/ 116327 w 508604"/>
                                                                                        <a:gd name="connsiteY4" fmla="*/ 3004 h 162517"/>
                                                                                        <a:gd name="connsiteX5" fmla="*/ 63471 w 508604"/>
                                                                                        <a:gd name="connsiteY5" fmla="*/ 55295 h 162517"/>
                                                                                        <a:gd name="connsiteX6" fmla="*/ 0 w 508604"/>
                                                                                        <a:gd name="connsiteY6" fmla="*/ 0 h 162517"/>
                                                                                        <a:gd name="connsiteX0" fmla="*/ 508604 w 508604"/>
                                                                                        <a:gd name="connsiteY0" fmla="*/ 162517 h 162517"/>
                                                                                        <a:gd name="connsiteX1" fmla="*/ 302395 w 508604"/>
                                                                                        <a:gd name="connsiteY1" fmla="*/ 51132 h 162517"/>
                                                                                        <a:gd name="connsiteX2" fmla="*/ 242117 w 508604"/>
                                                                                        <a:gd name="connsiteY2" fmla="*/ 36239 h 162517"/>
                                                                                        <a:gd name="connsiteX3" fmla="*/ 220267 w 508604"/>
                                                                                        <a:gd name="connsiteY3" fmla="*/ 86741 h 162517"/>
                                                                                        <a:gd name="connsiteX4" fmla="*/ 116327 w 508604"/>
                                                                                        <a:gd name="connsiteY4" fmla="*/ 3004 h 162517"/>
                                                                                        <a:gd name="connsiteX5" fmla="*/ 63471 w 508604"/>
                                                                                        <a:gd name="connsiteY5" fmla="*/ 55295 h 162517"/>
                                                                                        <a:gd name="connsiteX6" fmla="*/ 0 w 508604"/>
                                                                                        <a:gd name="connsiteY6" fmla="*/ 0 h 162517"/>
                                                                                        <a:gd name="connsiteX0" fmla="*/ 499399 w 499399"/>
                                                                                        <a:gd name="connsiteY0" fmla="*/ 165585 h 165585"/>
                                                                                        <a:gd name="connsiteX1" fmla="*/ 293190 w 499399"/>
                                                                                        <a:gd name="connsiteY1" fmla="*/ 54200 h 165585"/>
                                                                                        <a:gd name="connsiteX2" fmla="*/ 232912 w 499399"/>
                                                                                        <a:gd name="connsiteY2" fmla="*/ 39307 h 165585"/>
                                                                                        <a:gd name="connsiteX3" fmla="*/ 211062 w 499399"/>
                                                                                        <a:gd name="connsiteY3" fmla="*/ 89809 h 165585"/>
                                                                                        <a:gd name="connsiteX4" fmla="*/ 107122 w 499399"/>
                                                                                        <a:gd name="connsiteY4" fmla="*/ 6072 h 165585"/>
                                                                                        <a:gd name="connsiteX5" fmla="*/ 54266 w 499399"/>
                                                                                        <a:gd name="connsiteY5" fmla="*/ 58363 h 165585"/>
                                                                                        <a:gd name="connsiteX6" fmla="*/ 0 w 499399"/>
                                                                                        <a:gd name="connsiteY6" fmla="*/ 0 h 165585"/>
                                                                                        <a:gd name="connsiteX0" fmla="*/ 594649 w 594649"/>
                                                                                        <a:gd name="connsiteY0" fmla="*/ 260835 h 260835"/>
                                                                                        <a:gd name="connsiteX1" fmla="*/ 388440 w 594649"/>
                                                                                        <a:gd name="connsiteY1" fmla="*/ 149450 h 260835"/>
                                                                                        <a:gd name="connsiteX2" fmla="*/ 328162 w 594649"/>
                                                                                        <a:gd name="connsiteY2" fmla="*/ 134557 h 260835"/>
                                                                                        <a:gd name="connsiteX3" fmla="*/ 306312 w 594649"/>
                                                                                        <a:gd name="connsiteY3" fmla="*/ 185059 h 260835"/>
                                                                                        <a:gd name="connsiteX4" fmla="*/ 202372 w 594649"/>
                                                                                        <a:gd name="connsiteY4" fmla="*/ 101322 h 260835"/>
                                                                                        <a:gd name="connsiteX5" fmla="*/ 149516 w 594649"/>
                                                                                        <a:gd name="connsiteY5" fmla="*/ 153613 h 260835"/>
                                                                                        <a:gd name="connsiteX6" fmla="*/ 0 w 594649"/>
                                                                                        <a:gd name="connsiteY6" fmla="*/ 0 h 260835"/>
                                                                                        <a:gd name="connsiteX0" fmla="*/ 604174 w 604174"/>
                                                                                        <a:gd name="connsiteY0" fmla="*/ 272742 h 272742"/>
                                                                                        <a:gd name="connsiteX1" fmla="*/ 397965 w 604174"/>
                                                                                        <a:gd name="connsiteY1" fmla="*/ 161357 h 272742"/>
                                                                                        <a:gd name="connsiteX2" fmla="*/ 337687 w 604174"/>
                                                                                        <a:gd name="connsiteY2" fmla="*/ 146464 h 272742"/>
                                                                                        <a:gd name="connsiteX3" fmla="*/ 315837 w 604174"/>
                                                                                        <a:gd name="connsiteY3" fmla="*/ 196966 h 272742"/>
                                                                                        <a:gd name="connsiteX4" fmla="*/ 211897 w 604174"/>
                                                                                        <a:gd name="connsiteY4" fmla="*/ 113229 h 272742"/>
                                                                                        <a:gd name="connsiteX5" fmla="*/ 159041 w 604174"/>
                                                                                        <a:gd name="connsiteY5" fmla="*/ 165520 h 272742"/>
                                                                                        <a:gd name="connsiteX6" fmla="*/ 0 w 604174"/>
                                                                                        <a:gd name="connsiteY6" fmla="*/ 0 h 272742"/>
                                                                                        <a:gd name="connsiteX0" fmla="*/ 611318 w 611318"/>
                                                                                        <a:gd name="connsiteY0" fmla="*/ 265599 h 265599"/>
                                                                                        <a:gd name="connsiteX1" fmla="*/ 405109 w 611318"/>
                                                                                        <a:gd name="connsiteY1" fmla="*/ 154214 h 265599"/>
                                                                                        <a:gd name="connsiteX2" fmla="*/ 344831 w 611318"/>
                                                                                        <a:gd name="connsiteY2" fmla="*/ 139321 h 265599"/>
                                                                                        <a:gd name="connsiteX3" fmla="*/ 322981 w 611318"/>
                                                                                        <a:gd name="connsiteY3" fmla="*/ 189823 h 265599"/>
                                                                                        <a:gd name="connsiteX4" fmla="*/ 219041 w 611318"/>
                                                                                        <a:gd name="connsiteY4" fmla="*/ 106086 h 265599"/>
                                                                                        <a:gd name="connsiteX5" fmla="*/ 166185 w 611318"/>
                                                                                        <a:gd name="connsiteY5" fmla="*/ 158377 h 265599"/>
                                                                                        <a:gd name="connsiteX6" fmla="*/ 0 w 611318"/>
                                                                                        <a:gd name="connsiteY6" fmla="*/ 0 h 265599"/>
                                                                                        <a:gd name="connsiteX0" fmla="*/ 618462 w 618462"/>
                                                                                        <a:gd name="connsiteY0" fmla="*/ 272743 h 272743"/>
                                                                                        <a:gd name="connsiteX1" fmla="*/ 412253 w 618462"/>
                                                                                        <a:gd name="connsiteY1" fmla="*/ 161358 h 272743"/>
                                                                                        <a:gd name="connsiteX2" fmla="*/ 351975 w 618462"/>
                                                                                        <a:gd name="connsiteY2" fmla="*/ 146465 h 272743"/>
                                                                                        <a:gd name="connsiteX3" fmla="*/ 330125 w 618462"/>
                                                                                        <a:gd name="connsiteY3" fmla="*/ 196967 h 272743"/>
                                                                                        <a:gd name="connsiteX4" fmla="*/ 226185 w 618462"/>
                                                                                        <a:gd name="connsiteY4" fmla="*/ 113230 h 272743"/>
                                                                                        <a:gd name="connsiteX5" fmla="*/ 173329 w 618462"/>
                                                                                        <a:gd name="connsiteY5" fmla="*/ 165521 h 272743"/>
                                                                                        <a:gd name="connsiteX6" fmla="*/ 0 w 618462"/>
                                                                                        <a:gd name="connsiteY6" fmla="*/ 0 h 272743"/>
                                                                                        <a:gd name="connsiteX0" fmla="*/ 631162 w 631162"/>
                                                                                        <a:gd name="connsiteY0" fmla="*/ 272743 h 272743"/>
                                                                                        <a:gd name="connsiteX1" fmla="*/ 412253 w 631162"/>
                                                                                        <a:gd name="connsiteY1" fmla="*/ 161358 h 272743"/>
                                                                                        <a:gd name="connsiteX2" fmla="*/ 351975 w 631162"/>
                                                                                        <a:gd name="connsiteY2" fmla="*/ 146465 h 272743"/>
                                                                                        <a:gd name="connsiteX3" fmla="*/ 330125 w 631162"/>
                                                                                        <a:gd name="connsiteY3" fmla="*/ 196967 h 272743"/>
                                                                                        <a:gd name="connsiteX4" fmla="*/ 226185 w 631162"/>
                                                                                        <a:gd name="connsiteY4" fmla="*/ 113230 h 272743"/>
                                                                                        <a:gd name="connsiteX5" fmla="*/ 173329 w 631162"/>
                                                                                        <a:gd name="connsiteY5" fmla="*/ 165521 h 272743"/>
                                                                                        <a:gd name="connsiteX6" fmla="*/ 0 w 631162"/>
                                                                                        <a:gd name="connsiteY6" fmla="*/ 0 h 272743"/>
                                                                                        <a:gd name="connsiteX0" fmla="*/ 621637 w 621637"/>
                                                                                        <a:gd name="connsiteY0" fmla="*/ 279093 h 279093"/>
                                                                                        <a:gd name="connsiteX1" fmla="*/ 412253 w 621637"/>
                                                                                        <a:gd name="connsiteY1" fmla="*/ 161358 h 279093"/>
                                                                                        <a:gd name="connsiteX2" fmla="*/ 351975 w 621637"/>
                                                                                        <a:gd name="connsiteY2" fmla="*/ 146465 h 279093"/>
                                                                                        <a:gd name="connsiteX3" fmla="*/ 330125 w 621637"/>
                                                                                        <a:gd name="connsiteY3" fmla="*/ 196967 h 279093"/>
                                                                                        <a:gd name="connsiteX4" fmla="*/ 226185 w 621637"/>
                                                                                        <a:gd name="connsiteY4" fmla="*/ 113230 h 279093"/>
                                                                                        <a:gd name="connsiteX5" fmla="*/ 173329 w 621637"/>
                                                                                        <a:gd name="connsiteY5" fmla="*/ 165521 h 279093"/>
                                                                                        <a:gd name="connsiteX6" fmla="*/ 0 w 621637"/>
                                                                                        <a:gd name="connsiteY6" fmla="*/ 0 h 279093"/>
                                                                                        <a:gd name="connsiteX0" fmla="*/ 631162 w 631162"/>
                                                                                        <a:gd name="connsiteY0" fmla="*/ 285443 h 285443"/>
                                                                                        <a:gd name="connsiteX1" fmla="*/ 412253 w 631162"/>
                                                                                        <a:gd name="connsiteY1" fmla="*/ 161358 h 285443"/>
                                                                                        <a:gd name="connsiteX2" fmla="*/ 351975 w 631162"/>
                                                                                        <a:gd name="connsiteY2" fmla="*/ 146465 h 285443"/>
                                                                                        <a:gd name="connsiteX3" fmla="*/ 330125 w 631162"/>
                                                                                        <a:gd name="connsiteY3" fmla="*/ 196967 h 285443"/>
                                                                                        <a:gd name="connsiteX4" fmla="*/ 226185 w 631162"/>
                                                                                        <a:gd name="connsiteY4" fmla="*/ 113230 h 285443"/>
                                                                                        <a:gd name="connsiteX5" fmla="*/ 173329 w 631162"/>
                                                                                        <a:gd name="connsiteY5" fmla="*/ 165521 h 285443"/>
                                                                                        <a:gd name="connsiteX6" fmla="*/ 0 w 631162"/>
                                                                                        <a:gd name="connsiteY6" fmla="*/ 0 h 285443"/>
                                                                                      </a:gdLst>
                                                                                      <a:ahLst/>
                                                                                      <a:cxnLst>
                                                                                        <a:cxn ang="0">
                                                                                          <a:pos x="connsiteX0" y="connsiteY0"/>
                                                                                        </a:cxn>
                                                                                        <a:cxn ang="0">
                                                                                          <a:pos x="connsiteX1" y="connsiteY1"/>
                                                                                        </a:cxn>
                                                                                        <a:cxn ang="0">
                                                                                          <a:pos x="connsiteX2" y="connsiteY2"/>
                                                                                        </a:cxn>
                                                                                        <a:cxn ang="0">
                                                                                          <a:pos x="connsiteX3" y="connsiteY3"/>
                                                                                        </a:cxn>
                                                                                        <a:cxn ang="0">
                                                                                          <a:pos x="connsiteX4" y="connsiteY4"/>
                                                                                        </a:cxn>
                                                                                        <a:cxn ang="0">
                                                                                          <a:pos x="connsiteX5" y="connsiteY5"/>
                                                                                        </a:cxn>
                                                                                        <a:cxn ang="0">
                                                                                          <a:pos x="connsiteX6" y="connsiteY6"/>
                                                                                        </a:cxn>
                                                                                      </a:cxnLst>
                                                                                      <a:rect l="l" t="t" r="r" b="b"/>
                                                                                      <a:pathLst>
                                                                                        <a:path w="631162" h="285443">
                                                                                          <a:moveTo>
                                                                                            <a:pt x="631162" y="285443"/>
                                                                                          </a:moveTo>
                                                                                          <a:cubicBezTo>
                                                                                            <a:pt x="565901" y="247720"/>
                                                                                            <a:pt x="458784" y="184521"/>
                                                                                            <a:pt x="412253" y="161358"/>
                                                                                          </a:cubicBezTo>
                                                                                          <a:cubicBezTo>
                                                                                            <a:pt x="365722" y="138195"/>
                                                                                            <a:pt x="365663" y="140530"/>
                                                                                            <a:pt x="351975" y="146465"/>
                                                                                          </a:cubicBezTo>
                                                                                          <a:cubicBezTo>
                                                                                            <a:pt x="338287" y="152400"/>
                                                                                            <a:pt x="351090" y="202506"/>
                                                                                            <a:pt x="330125" y="196967"/>
                                                                                          </a:cubicBezTo>
                                                                                          <a:cubicBezTo>
                                                                                            <a:pt x="309160" y="191428"/>
                                                                                            <a:pt x="252318" y="118471"/>
                                                                                            <a:pt x="226185" y="113230"/>
                                                                                          </a:cubicBezTo>
                                                                                          <a:cubicBezTo>
                                                                                            <a:pt x="200052" y="107989"/>
                                                                                            <a:pt x="192945" y="171557"/>
                                                                                            <a:pt x="173329" y="165521"/>
                                                                                          </a:cubicBezTo>
                                                                                          <a:cubicBezTo>
                                                                                            <a:pt x="153713" y="159485"/>
                                                                                            <a:pt x="24491" y="22379"/>
                                                                                            <a:pt x="0" y="0"/>
                                                                                          </a:cubicBezTo>
                                                                                        </a:path>
                                                                                      </a:pathLst>
                                                                                    </a:custGeom>
                                                                                    <a:noFill/>
                                                                                    <a:ln w="9525" cap="flat" cmpd="sng" algn="ctr">
                                                                                      <a:solidFill>
                                                                                        <a:sysClr val="windowText" lastClr="000000"/>
                                                                                      </a:solidFill>
                                                                                      <a:prstDash val="solid"/>
                                                                                    </a:ln>
                                                                                    <a:effectLst/>
                                                                                  </p:spPr>
                                                                                  <p:txBody>
                                                                                    <a:bodyPr rtlCol="0" anchor="ctr"/>
                                                                                    <a:lstStyle/>
                                                                                    <a:p>
                                                                                      <a:pPr algn="ctr" defTabSz="3291840">
                                                                                        <a:defRPr/>
                                                                                      </a:pPr>
                                                                                      <a:endParaRPr lang="en-US" sz="26129" b="1" kern="0">
                                                                                        <a:solidFill>
                                                                                          <a:prstClr val="white"/>
                                                                                        </a:solidFill>
                                                                                        <a:latin typeface="Calibri"/>
                                                                                      </a:endParaRPr>
                                                                                    </a:p>
                                                                                  </p:txBody>
                                                                                </p:sp>
                                                                              </p:grpSp>
                                                                              <p:sp>
                                                                                <p:nvSpPr>
                                                                                  <p:cNvPr id="919" name="Freeform 918"/>
                                                                                  <p:cNvSpPr/>
                                                                                  <p:nvPr/>
                                                                                </p:nvSpPr>
                                                                                <p:spPr>
                                                                                  <a:xfrm>
                                                                                    <a:off x="5303885" y="1152109"/>
                                                                                    <a:ext cx="1254083" cy="1754908"/>
                                                                                  </a:xfrm>
                                                                                  <a:custGeom>
                                                                                    <a:avLst/>
                                                                                    <a:gdLst>
                                                                                      <a:gd name="connsiteX0" fmla="*/ 20590 w 1254082"/>
                                                                                      <a:gd name="connsiteY0" fmla="*/ 417 h 1753864"/>
                                                                                      <a:gd name="connsiteX1" fmla="*/ 201565 w 1254082"/>
                                                                                      <a:gd name="connsiteY1" fmla="*/ 86142 h 1753864"/>
                                                                                      <a:gd name="connsiteX2" fmla="*/ 444453 w 1254082"/>
                                                                                      <a:gd name="connsiteY2" fmla="*/ 252830 h 1753864"/>
                                                                                      <a:gd name="connsiteX3" fmla="*/ 615903 w 1254082"/>
                                                                                      <a:gd name="connsiteY3" fmla="*/ 624305 h 1753864"/>
                                                                                      <a:gd name="connsiteX4" fmla="*/ 711153 w 1254082"/>
                                                                                      <a:gd name="connsiteY4" fmla="*/ 876717 h 1753864"/>
                                                                                      <a:gd name="connsiteX5" fmla="*/ 834978 w 1254082"/>
                                                                                      <a:gd name="connsiteY5" fmla="*/ 1033880 h 1753864"/>
                                                                                      <a:gd name="connsiteX6" fmla="*/ 1115965 w 1254082"/>
                                                                                      <a:gd name="connsiteY6" fmla="*/ 1372017 h 1753864"/>
                                                                                      <a:gd name="connsiteX7" fmla="*/ 1254078 w 1254082"/>
                                                                                      <a:gd name="connsiteY7" fmla="*/ 1748255 h 1753864"/>
                                                                                      <a:gd name="connsiteX8" fmla="*/ 1120728 w 1254082"/>
                                                                                      <a:gd name="connsiteY8" fmla="*/ 1586330 h 1753864"/>
                                                                                      <a:gd name="connsiteX9" fmla="*/ 1035003 w 1254082"/>
                                                                                      <a:gd name="connsiteY9" fmla="*/ 1429167 h 1753864"/>
                                                                                      <a:gd name="connsiteX10" fmla="*/ 1030240 w 1254082"/>
                                                                                      <a:gd name="connsiteY10" fmla="*/ 1391067 h 1753864"/>
                                                                                      <a:gd name="connsiteX11" fmla="*/ 992140 w 1254082"/>
                                                                                      <a:gd name="connsiteY11" fmla="*/ 1257717 h 1753864"/>
                                                                                      <a:gd name="connsiteX12" fmla="*/ 711153 w 1254082"/>
                                                                                      <a:gd name="connsiteY12" fmla="*/ 1014830 h 1753864"/>
                                                                                      <a:gd name="connsiteX13" fmla="*/ 515890 w 1254082"/>
                                                                                      <a:gd name="connsiteY13" fmla="*/ 862430 h 1753864"/>
                                                                                      <a:gd name="connsiteX14" fmla="*/ 320628 w 1254082"/>
                                                                                      <a:gd name="connsiteY14" fmla="*/ 481430 h 1753864"/>
                                                                                      <a:gd name="connsiteX15" fmla="*/ 168228 w 1254082"/>
                                                                                      <a:gd name="connsiteY15" fmla="*/ 252830 h 1753864"/>
                                                                                      <a:gd name="connsiteX16" fmla="*/ 20590 w 1254082"/>
                                                                                      <a:gd name="connsiteY16" fmla="*/ 62330 h 1753864"/>
                                                                                      <a:gd name="connsiteX17" fmla="*/ 20590 w 1254082"/>
                                                                                      <a:gd name="connsiteY17" fmla="*/ 417 h 1753864"/>
                                                                                      <a:gd name="connsiteX0" fmla="*/ 20590 w 1254082"/>
                                                                                      <a:gd name="connsiteY0" fmla="*/ 417 h 1753864"/>
                                                                                      <a:gd name="connsiteX1" fmla="*/ 201565 w 1254082"/>
                                                                                      <a:gd name="connsiteY1" fmla="*/ 86142 h 1753864"/>
                                                                                      <a:gd name="connsiteX2" fmla="*/ 444453 w 1254082"/>
                                                                                      <a:gd name="connsiteY2" fmla="*/ 252830 h 1753864"/>
                                                                                      <a:gd name="connsiteX3" fmla="*/ 615903 w 1254082"/>
                                                                                      <a:gd name="connsiteY3" fmla="*/ 624305 h 1753864"/>
                                                                                      <a:gd name="connsiteX4" fmla="*/ 711153 w 1254082"/>
                                                                                      <a:gd name="connsiteY4" fmla="*/ 876717 h 1753864"/>
                                                                                      <a:gd name="connsiteX5" fmla="*/ 834978 w 1254082"/>
                                                                                      <a:gd name="connsiteY5" fmla="*/ 1033880 h 1753864"/>
                                                                                      <a:gd name="connsiteX6" fmla="*/ 1115965 w 1254082"/>
                                                                                      <a:gd name="connsiteY6" fmla="*/ 1372017 h 1753864"/>
                                                                                      <a:gd name="connsiteX7" fmla="*/ 1254078 w 1254082"/>
                                                                                      <a:gd name="connsiteY7" fmla="*/ 1748255 h 1753864"/>
                                                                                      <a:gd name="connsiteX8" fmla="*/ 1120728 w 1254082"/>
                                                                                      <a:gd name="connsiteY8" fmla="*/ 1586330 h 1753864"/>
                                                                                      <a:gd name="connsiteX9" fmla="*/ 1035003 w 1254082"/>
                                                                                      <a:gd name="connsiteY9" fmla="*/ 1429167 h 1753864"/>
                                                                                      <a:gd name="connsiteX10" fmla="*/ 1025350 w 1254082"/>
                                                                                      <a:gd name="connsiteY10" fmla="*/ 1391067 h 1753864"/>
                                                                                      <a:gd name="connsiteX11" fmla="*/ 992140 w 1254082"/>
                                                                                      <a:gd name="connsiteY11" fmla="*/ 1257717 h 1753864"/>
                                                                                      <a:gd name="connsiteX12" fmla="*/ 711153 w 1254082"/>
                                                                                      <a:gd name="connsiteY12" fmla="*/ 1014830 h 1753864"/>
                                                                                      <a:gd name="connsiteX13" fmla="*/ 515890 w 1254082"/>
                                                                                      <a:gd name="connsiteY13" fmla="*/ 862430 h 1753864"/>
                                                                                      <a:gd name="connsiteX14" fmla="*/ 320628 w 1254082"/>
                                                                                      <a:gd name="connsiteY14" fmla="*/ 481430 h 1753864"/>
                                                                                      <a:gd name="connsiteX15" fmla="*/ 168228 w 1254082"/>
                                                                                      <a:gd name="connsiteY15" fmla="*/ 252830 h 1753864"/>
                                                                                      <a:gd name="connsiteX16" fmla="*/ 20590 w 1254082"/>
                                                                                      <a:gd name="connsiteY16" fmla="*/ 62330 h 1753864"/>
                                                                                      <a:gd name="connsiteX17" fmla="*/ 20590 w 1254082"/>
                                                                                      <a:gd name="connsiteY17" fmla="*/ 417 h 1753864"/>
                                                                                      <a:gd name="connsiteX0" fmla="*/ 20590 w 1254082"/>
                                                                                      <a:gd name="connsiteY0" fmla="*/ 417 h 1754069"/>
                                                                                      <a:gd name="connsiteX1" fmla="*/ 201565 w 1254082"/>
                                                                                      <a:gd name="connsiteY1" fmla="*/ 86142 h 1754069"/>
                                                                                      <a:gd name="connsiteX2" fmla="*/ 444453 w 1254082"/>
                                                                                      <a:gd name="connsiteY2" fmla="*/ 252830 h 1754069"/>
                                                                                      <a:gd name="connsiteX3" fmla="*/ 615903 w 1254082"/>
                                                                                      <a:gd name="connsiteY3" fmla="*/ 624305 h 1754069"/>
                                                                                      <a:gd name="connsiteX4" fmla="*/ 711153 w 1254082"/>
                                                                                      <a:gd name="connsiteY4" fmla="*/ 876717 h 1754069"/>
                                                                                      <a:gd name="connsiteX5" fmla="*/ 834978 w 1254082"/>
                                                                                      <a:gd name="connsiteY5" fmla="*/ 1033880 h 1754069"/>
                                                                                      <a:gd name="connsiteX6" fmla="*/ 1115965 w 1254082"/>
                                                                                      <a:gd name="connsiteY6" fmla="*/ 1372017 h 1754069"/>
                                                                                      <a:gd name="connsiteX7" fmla="*/ 1254078 w 1254082"/>
                                                                                      <a:gd name="connsiteY7" fmla="*/ 1748255 h 1754069"/>
                                                                                      <a:gd name="connsiteX8" fmla="*/ 1120728 w 1254082"/>
                                                                                      <a:gd name="connsiteY8" fmla="*/ 1586330 h 1754069"/>
                                                                                      <a:gd name="connsiteX9" fmla="*/ 1025350 w 1254082"/>
                                                                                      <a:gd name="connsiteY9" fmla="*/ 1391067 h 1754069"/>
                                                                                      <a:gd name="connsiteX10" fmla="*/ 992140 w 1254082"/>
                                                                                      <a:gd name="connsiteY10" fmla="*/ 1257717 h 1754069"/>
                                                                                      <a:gd name="connsiteX11" fmla="*/ 711153 w 1254082"/>
                                                                                      <a:gd name="connsiteY11" fmla="*/ 1014830 h 1754069"/>
                                                                                      <a:gd name="connsiteX12" fmla="*/ 515890 w 1254082"/>
                                                                                      <a:gd name="connsiteY12" fmla="*/ 862430 h 1754069"/>
                                                                                      <a:gd name="connsiteX13" fmla="*/ 320628 w 1254082"/>
                                                                                      <a:gd name="connsiteY13" fmla="*/ 481430 h 1754069"/>
                                                                                      <a:gd name="connsiteX14" fmla="*/ 168228 w 1254082"/>
                                                                                      <a:gd name="connsiteY14" fmla="*/ 252830 h 1754069"/>
                                                                                      <a:gd name="connsiteX15" fmla="*/ 20590 w 1254082"/>
                                                                                      <a:gd name="connsiteY15" fmla="*/ 62330 h 1754069"/>
                                                                                      <a:gd name="connsiteX16" fmla="*/ 20590 w 1254082"/>
                                                                                      <a:gd name="connsiteY16" fmla="*/ 417 h 1754069"/>
                                                                                      <a:gd name="connsiteX0" fmla="*/ 20590 w 1254083"/>
                                                                                      <a:gd name="connsiteY0" fmla="*/ 417 h 1754908"/>
                                                                                      <a:gd name="connsiteX1" fmla="*/ 201565 w 1254083"/>
                                                                                      <a:gd name="connsiteY1" fmla="*/ 86142 h 1754908"/>
                                                                                      <a:gd name="connsiteX2" fmla="*/ 444453 w 1254083"/>
                                                                                      <a:gd name="connsiteY2" fmla="*/ 252830 h 1754908"/>
                                                                                      <a:gd name="connsiteX3" fmla="*/ 615903 w 1254083"/>
                                                                                      <a:gd name="connsiteY3" fmla="*/ 624305 h 1754908"/>
                                                                                      <a:gd name="connsiteX4" fmla="*/ 711153 w 1254083"/>
                                                                                      <a:gd name="connsiteY4" fmla="*/ 876717 h 1754908"/>
                                                                                      <a:gd name="connsiteX5" fmla="*/ 834978 w 1254083"/>
                                                                                      <a:gd name="connsiteY5" fmla="*/ 1033880 h 1754908"/>
                                                                                      <a:gd name="connsiteX6" fmla="*/ 1115965 w 1254083"/>
                                                                                      <a:gd name="connsiteY6" fmla="*/ 1372017 h 1754908"/>
                                                                                      <a:gd name="connsiteX7" fmla="*/ 1254078 w 1254083"/>
                                                                                      <a:gd name="connsiteY7" fmla="*/ 1748255 h 1754908"/>
                                                                                      <a:gd name="connsiteX8" fmla="*/ 1120728 w 1254083"/>
                                                                                      <a:gd name="connsiteY8" fmla="*/ 1586330 h 1754908"/>
                                                                                      <a:gd name="connsiteX9" fmla="*/ 992140 w 1254083"/>
                                                                                      <a:gd name="connsiteY9" fmla="*/ 1257717 h 1754908"/>
                                                                                      <a:gd name="connsiteX10" fmla="*/ 711153 w 1254083"/>
                                                                                      <a:gd name="connsiteY10" fmla="*/ 1014830 h 1754908"/>
                                                                                      <a:gd name="connsiteX11" fmla="*/ 515890 w 1254083"/>
                                                                                      <a:gd name="connsiteY11" fmla="*/ 862430 h 1754908"/>
                                                                                      <a:gd name="connsiteX12" fmla="*/ 320628 w 1254083"/>
                                                                                      <a:gd name="connsiteY12" fmla="*/ 481430 h 1754908"/>
                                                                                      <a:gd name="connsiteX13" fmla="*/ 168228 w 1254083"/>
                                                                                      <a:gd name="connsiteY13" fmla="*/ 252830 h 1754908"/>
                                                                                      <a:gd name="connsiteX14" fmla="*/ 20590 w 1254083"/>
                                                                                      <a:gd name="connsiteY14" fmla="*/ 62330 h 1754908"/>
                                                                                      <a:gd name="connsiteX15" fmla="*/ 20590 w 1254083"/>
                                                                                      <a:gd name="connsiteY15" fmla="*/ 417 h 1754908"/>
                                                                                    </a:gdLst>
                                                                                    <a:ahLst/>
                                                                                    <a:cxnLst>
                                                                                      <a:cxn ang="0">
                                                                                        <a:pos x="connsiteX0" y="connsiteY0"/>
                                                                                      </a:cxn>
                                                                                      <a:cxn ang="0">
                                                                                        <a:pos x="connsiteX1" y="connsiteY1"/>
                                                                                      </a:cxn>
                                                                                      <a:cxn ang="0">
                                                                                        <a:pos x="connsiteX2" y="connsiteY2"/>
                                                                                      </a:cxn>
                                                                                      <a:cxn ang="0">
                                                                                        <a:pos x="connsiteX3" y="connsiteY3"/>
                                                                                      </a:cxn>
                                                                                      <a:cxn ang="0">
                                                                                        <a:pos x="connsiteX4" y="connsiteY4"/>
                                                                                      </a:cxn>
                                                                                      <a:cxn ang="0">
                                                                                        <a:pos x="connsiteX5" y="connsiteY5"/>
                                                                                      </a:cxn>
                                                                                      <a:cxn ang="0">
                                                                                        <a:pos x="connsiteX6" y="connsiteY6"/>
                                                                                      </a:cxn>
                                                                                      <a:cxn ang="0">
                                                                                        <a:pos x="connsiteX7" y="connsiteY7"/>
                                                                                      </a:cxn>
                                                                                      <a:cxn ang="0">
                                                                                        <a:pos x="connsiteX8" y="connsiteY8"/>
                                                                                      </a:cxn>
                                                                                      <a:cxn ang="0">
                                                                                        <a:pos x="connsiteX9" y="connsiteY9"/>
                                                                                      </a:cxn>
                                                                                      <a:cxn ang="0">
                                                                                        <a:pos x="connsiteX10" y="connsiteY10"/>
                                                                                      </a:cxn>
                                                                                      <a:cxn ang="0">
                                                                                        <a:pos x="connsiteX11" y="connsiteY11"/>
                                                                                      </a:cxn>
                                                                                      <a:cxn ang="0">
                                                                                        <a:pos x="connsiteX12" y="connsiteY12"/>
                                                                                      </a:cxn>
                                                                                      <a:cxn ang="0">
                                                                                        <a:pos x="connsiteX13" y="connsiteY13"/>
                                                                                      </a:cxn>
                                                                                      <a:cxn ang="0">
                                                                                        <a:pos x="connsiteX14" y="connsiteY14"/>
                                                                                      </a:cxn>
                                                                                      <a:cxn ang="0">
                                                                                        <a:pos x="connsiteX15" y="connsiteY15"/>
                                                                                      </a:cxn>
                                                                                    </a:cxnLst>
                                                                                    <a:rect l="l" t="t" r="r" b="b"/>
                                                                                    <a:pathLst>
                                                                                      <a:path w="1254083" h="1754908">
                                                                                        <a:moveTo>
                                                                                          <a:pt x="20590" y="417"/>
                                                                                        </a:moveTo>
                                                                                        <a:cubicBezTo>
                                                                                          <a:pt x="50752" y="4386"/>
                                                                                          <a:pt x="130921" y="44073"/>
                                                                                          <a:pt x="201565" y="86142"/>
                                                                                        </a:cubicBezTo>
                                                                                        <a:cubicBezTo>
                                                                                          <a:pt x="272209" y="128211"/>
                                                                                          <a:pt x="375397" y="163136"/>
                                                                                          <a:pt x="444453" y="252830"/>
                                                                                        </a:cubicBezTo>
                                                                                        <a:cubicBezTo>
                                                                                          <a:pt x="513509" y="342524"/>
                                                                                          <a:pt x="571453" y="520324"/>
                                                                                          <a:pt x="615903" y="624305"/>
                                                                                        </a:cubicBezTo>
                                                                                        <a:cubicBezTo>
                                                                                          <a:pt x="660353" y="728286"/>
                                                                                          <a:pt x="674641" y="808455"/>
                                                                                          <a:pt x="711153" y="876717"/>
                                                                                        </a:cubicBezTo>
                                                                                        <a:cubicBezTo>
                                                                                          <a:pt x="747665" y="944979"/>
                                                                                          <a:pt x="767509" y="951330"/>
                                                                                          <a:pt x="834978" y="1033880"/>
                                                                                        </a:cubicBezTo>
                                                                                        <a:cubicBezTo>
                                                                                          <a:pt x="902447" y="1116430"/>
                                                                                          <a:pt x="1046115" y="1252955"/>
                                                                                          <a:pt x="1115965" y="1372017"/>
                                                                                        </a:cubicBezTo>
                                                                                        <a:cubicBezTo>
                                                                                          <a:pt x="1185815" y="1491079"/>
                                                                                          <a:pt x="1253284" y="1712536"/>
                                                                                          <a:pt x="1254078" y="1748255"/>
                                                                                        </a:cubicBezTo>
                                                                                        <a:cubicBezTo>
                                                                                          <a:pt x="1254872" y="1783974"/>
                                                                                          <a:pt x="1164384" y="1668086"/>
                                                                                          <a:pt x="1120728" y="1586330"/>
                                                                                        </a:cubicBezTo>
                                                                                        <a:cubicBezTo>
                                                                                          <a:pt x="1077072" y="1504574"/>
                                                                                          <a:pt x="1060403" y="1352967"/>
                                                                                          <a:pt x="992140" y="1257717"/>
                                                                                        </a:cubicBezTo>
                                                                                        <a:cubicBezTo>
                                                                                          <a:pt x="923877" y="1162467"/>
                                                                                          <a:pt x="790528" y="1080711"/>
                                                                                          <a:pt x="711153" y="1014830"/>
                                                                                        </a:cubicBezTo>
                                                                                        <a:cubicBezTo>
                                                                                          <a:pt x="631778" y="948949"/>
                                                                                          <a:pt x="580977" y="951330"/>
                                                                                          <a:pt x="515890" y="862430"/>
                                                                                        </a:cubicBezTo>
                                                                                        <a:cubicBezTo>
                                                                                          <a:pt x="450803" y="773530"/>
                                                                                          <a:pt x="378572" y="583030"/>
                                                                                          <a:pt x="320628" y="481430"/>
                                                                                        </a:cubicBezTo>
                                                                                        <a:cubicBezTo>
                                                                                          <a:pt x="262684" y="379830"/>
                                                                                          <a:pt x="218234" y="322680"/>
                                                                                          <a:pt x="168228" y="252830"/>
                                                                                        </a:cubicBezTo>
                                                                                        <a:cubicBezTo>
                                                                                          <a:pt x="118222" y="182980"/>
                                                                                          <a:pt x="45196" y="103605"/>
                                                                                          <a:pt x="20590" y="62330"/>
                                                                                        </a:cubicBezTo>
                                                                                        <a:cubicBezTo>
                                                                                          <a:pt x="-4016" y="21055"/>
                                                                                          <a:pt x="-9572" y="-3552"/>
                                                                                          <a:pt x="20590" y="417"/>
                                                                                        </a:cubicBezTo>
                                                                                        <a:close/>
                                                                                      </a:path>
                                                                                    </a:pathLst>
                                                                                  </a:custGeom>
                                                                                  <a:solidFill>
                                                                                    <a:srgbClr val="1F497D">
                                                                                      <a:lumMod val="75000"/>
                                                                                    </a:srgbClr>
                                                                                  </a:solidFill>
                                                                                  <a:ln w="12700" cap="flat" cmpd="sng" algn="ctr">
                                                                                    <a:solidFill>
                                                                                      <a:sysClr val="windowText" lastClr="000000"/>
                                                                                    </a:solidFill>
                                                                                    <a:prstDash val="solid"/>
                                                                                  </a:ln>
                                                                                  <a:effectLst/>
                                                                                </p:spPr>
                                                                                <p:txBody>
                                                                                  <a:bodyPr rtlCol="0" anchor="ctr"/>
                                                                                  <a:lstStyle/>
                                                                                  <a:p>
                                                                                    <a:pPr algn="ctr" defTabSz="3291840">
                                                                                      <a:defRPr/>
                                                                                    </a:pPr>
                                                                                    <a:endParaRPr lang="en-US" sz="26129" b="1" kern="0">
                                                                                      <a:solidFill>
                                                                                        <a:prstClr val="white"/>
                                                                                      </a:solidFill>
                                                                                      <a:latin typeface="Calibri"/>
                                                                                    </a:endParaRPr>
                                                                                  </a:p>
                                                                                </p:txBody>
                                                                              </p:sp>
                                                                            </p:grpSp>
                                                                            <p:sp>
                                                                              <p:nvSpPr>
                                                                                <p:cNvPr id="915" name="Freeform 914"/>
                                                                                <p:cNvSpPr/>
                                                                                <p:nvPr/>
                                                                              </p:nvSpPr>
                                                                              <p:spPr>
                                                                                <a:xfrm>
                                                                                  <a:off x="3295095" y="3304294"/>
                                                                                  <a:ext cx="1605369" cy="2949849"/>
                                                                                </a:xfrm>
                                                                                <a:custGeom>
                                                                                  <a:avLst/>
                                                                                  <a:gdLst>
                                                                                    <a:gd name="connsiteX0" fmla="*/ 1596665 w 1597744"/>
                                                                                    <a:gd name="connsiteY0" fmla="*/ 2928482 h 2928482"/>
                                                                                    <a:gd name="connsiteX1" fmla="*/ 1596665 w 1597744"/>
                                                                                    <a:gd name="connsiteY1" fmla="*/ 2681650 h 2928482"/>
                                                                                    <a:gd name="connsiteX2" fmla="*/ 1585445 w 1597744"/>
                                                                                    <a:gd name="connsiteY2" fmla="*/ 2356280 h 2928482"/>
                                                                                    <a:gd name="connsiteX3" fmla="*/ 1563006 w 1597744"/>
                                                                                    <a:gd name="connsiteY3" fmla="*/ 2053350 h 2928482"/>
                                                                                    <a:gd name="connsiteX4" fmla="*/ 1490078 w 1597744"/>
                                                                                    <a:gd name="connsiteY4" fmla="*/ 1739201 h 2928482"/>
                                                                                    <a:gd name="connsiteX5" fmla="*/ 1456419 w 1597744"/>
                                                                                    <a:gd name="connsiteY5" fmla="*/ 1520418 h 2928482"/>
                                                                                    <a:gd name="connsiteX6" fmla="*/ 1456419 w 1597744"/>
                                                                                    <a:gd name="connsiteY6" fmla="*/ 1200658 h 2928482"/>
                                                                                    <a:gd name="connsiteX7" fmla="*/ 1490078 w 1597744"/>
                                                                                    <a:gd name="connsiteY7" fmla="*/ 1066023 h 2928482"/>
                                                                                    <a:gd name="connsiteX8" fmla="*/ 1467639 w 1597744"/>
                                                                                    <a:gd name="connsiteY8" fmla="*/ 751873 h 2928482"/>
                                                                                    <a:gd name="connsiteX9" fmla="*/ 1428370 w 1597744"/>
                                                                                    <a:gd name="connsiteY9" fmla="*/ 622847 h 2928482"/>
                                                                                    <a:gd name="connsiteX10" fmla="*/ 1411541 w 1597744"/>
                                                                                    <a:gd name="connsiteY10" fmla="*/ 471382 h 2928482"/>
                                                                                    <a:gd name="connsiteX11" fmla="*/ 1355442 w 1597744"/>
                                                                                    <a:gd name="connsiteY11" fmla="*/ 432114 h 2928482"/>
                                                                                    <a:gd name="connsiteX12" fmla="*/ 1142269 w 1597744"/>
                                                                                    <a:gd name="connsiteY12" fmla="*/ 325527 h 2928482"/>
                                                                                    <a:gd name="connsiteX13" fmla="*/ 1097391 w 1597744"/>
                                                                                    <a:gd name="connsiteY13" fmla="*/ 303088 h 2928482"/>
                                                                                    <a:gd name="connsiteX14" fmla="*/ 1063732 w 1597744"/>
                                                                                    <a:gd name="connsiteY14" fmla="*/ 291868 h 2928482"/>
                                                                                    <a:gd name="connsiteX15" fmla="*/ 1046903 w 1597744"/>
                                                                                    <a:gd name="connsiteY15" fmla="*/ 291868 h 2928482"/>
                                                                                    <a:gd name="connsiteX16" fmla="*/ 1091781 w 1597744"/>
                                                                                    <a:gd name="connsiteY16" fmla="*/ 364796 h 2928482"/>
                                                                                    <a:gd name="connsiteX17" fmla="*/ 1114220 w 1597744"/>
                                                                                    <a:gd name="connsiteY17" fmla="*/ 454553 h 2928482"/>
                                                                                    <a:gd name="connsiteX18" fmla="*/ 1007634 w 1597744"/>
                                                                                    <a:gd name="connsiteY18" fmla="*/ 409674 h 2928482"/>
                                                                                    <a:gd name="connsiteX19" fmla="*/ 805680 w 1597744"/>
                                                                                    <a:gd name="connsiteY19" fmla="*/ 286258 h 2928482"/>
                                                                                    <a:gd name="connsiteX20" fmla="*/ 553239 w 1597744"/>
                                                                                    <a:gd name="connsiteY20" fmla="*/ 106744 h 2928482"/>
                                                                                    <a:gd name="connsiteX21" fmla="*/ 435433 w 1597744"/>
                                                                                    <a:gd name="connsiteY21" fmla="*/ 61866 h 2928482"/>
                                                                                    <a:gd name="connsiteX22" fmla="*/ 396164 w 1597744"/>
                                                                                    <a:gd name="connsiteY22" fmla="*/ 50646 h 2928482"/>
                                                                                    <a:gd name="connsiteX23" fmla="*/ 401774 w 1597744"/>
                                                                                    <a:gd name="connsiteY23" fmla="*/ 73085 h 2928482"/>
                                                                                    <a:gd name="connsiteX24" fmla="*/ 446652 w 1597744"/>
                                                                                    <a:gd name="connsiteY24" fmla="*/ 101134 h 2928482"/>
                                                                                    <a:gd name="connsiteX25" fmla="*/ 446652 w 1597744"/>
                                                                                    <a:gd name="connsiteY25" fmla="*/ 117964 h 2928482"/>
                                                                                    <a:gd name="connsiteX26" fmla="*/ 334456 w 1597744"/>
                                                                                    <a:gd name="connsiteY26" fmla="*/ 89915 h 2928482"/>
                                                                                    <a:gd name="connsiteX27" fmla="*/ 154942 w 1597744"/>
                                                                                    <a:gd name="connsiteY27" fmla="*/ 28207 h 2928482"/>
                                                                                    <a:gd name="connsiteX28" fmla="*/ 87624 w 1597744"/>
                                                                                    <a:gd name="connsiteY28" fmla="*/ 158 h 2928482"/>
                                                                                    <a:gd name="connsiteX29" fmla="*/ 65185 w 1597744"/>
                                                                                    <a:gd name="connsiteY29" fmla="*/ 39426 h 2928482"/>
                                                                                    <a:gd name="connsiteX30" fmla="*/ 53965 w 1597744"/>
                                                                                    <a:gd name="connsiteY30" fmla="*/ 241380 h 2928482"/>
                                                                                    <a:gd name="connsiteX31" fmla="*/ 143722 w 1597744"/>
                                                                                    <a:gd name="connsiteY31" fmla="*/ 505041 h 2928482"/>
                                                                                    <a:gd name="connsiteX32" fmla="*/ 306407 w 1597744"/>
                                                                                    <a:gd name="connsiteY32" fmla="*/ 712604 h 2928482"/>
                                                                                    <a:gd name="connsiteX33" fmla="*/ 323236 w 1597744"/>
                                                                                    <a:gd name="connsiteY33" fmla="*/ 729434 h 2928482"/>
                                                                                    <a:gd name="connsiteX34" fmla="*/ 323236 w 1597744"/>
                                                                                    <a:gd name="connsiteY34" fmla="*/ 774312 h 2928482"/>
                                                                                    <a:gd name="connsiteX35" fmla="*/ 312017 w 1597744"/>
                                                                                    <a:gd name="connsiteY35" fmla="*/ 819191 h 2928482"/>
                                                                                    <a:gd name="connsiteX36" fmla="*/ 239089 w 1597744"/>
                                                                                    <a:gd name="connsiteY36" fmla="*/ 807971 h 2928482"/>
                                                                                    <a:gd name="connsiteX37" fmla="*/ 182991 w 1597744"/>
                                                                                    <a:gd name="connsiteY37" fmla="*/ 813581 h 2928482"/>
                                                                                    <a:gd name="connsiteX38" fmla="*/ 104453 w 1597744"/>
                                                                                    <a:gd name="connsiteY38" fmla="*/ 852850 h 2928482"/>
                                                                                    <a:gd name="connsiteX39" fmla="*/ 87624 w 1597744"/>
                                                                                    <a:gd name="connsiteY39" fmla="*/ 908948 h 2928482"/>
                                                                                    <a:gd name="connsiteX40" fmla="*/ 132503 w 1597744"/>
                                                                                    <a:gd name="connsiteY40" fmla="*/ 1082852 h 2928482"/>
                                                                                    <a:gd name="connsiteX41" fmla="*/ 132503 w 1597744"/>
                                                                                    <a:gd name="connsiteY41" fmla="*/ 1166999 h 2928482"/>
                                                                                    <a:gd name="connsiteX42" fmla="*/ 98844 w 1597744"/>
                                                                                    <a:gd name="connsiteY42" fmla="*/ 1189439 h 2928482"/>
                                                                                    <a:gd name="connsiteX43" fmla="*/ 20306 w 1597744"/>
                                                                                    <a:gd name="connsiteY43" fmla="*/ 1189439 h 2928482"/>
                                                                                    <a:gd name="connsiteX44" fmla="*/ 9087 w 1597744"/>
                                                                                    <a:gd name="connsiteY44" fmla="*/ 1206268 h 2928482"/>
                                                                                    <a:gd name="connsiteX45" fmla="*/ 3477 w 1597744"/>
                                                                                    <a:gd name="connsiteY45" fmla="*/ 1273586 h 2928482"/>
                                                                                    <a:gd name="connsiteX46" fmla="*/ 65185 w 1597744"/>
                                                                                    <a:gd name="connsiteY46" fmla="*/ 1436271 h 2928482"/>
                                                                                    <a:gd name="connsiteX47" fmla="*/ 182991 w 1597744"/>
                                                                                    <a:gd name="connsiteY47" fmla="*/ 1739201 h 2928482"/>
                                                                                    <a:gd name="connsiteX48" fmla="*/ 418603 w 1597744"/>
                                                                                    <a:gd name="connsiteY48" fmla="*/ 1946764 h 2928482"/>
                                                                                    <a:gd name="connsiteX49" fmla="*/ 575678 w 1597744"/>
                                                                                    <a:gd name="connsiteY49" fmla="*/ 2087009 h 2928482"/>
                                                                                    <a:gd name="connsiteX50" fmla="*/ 586898 w 1597744"/>
                                                                                    <a:gd name="connsiteY50" fmla="*/ 2103839 h 2928482"/>
                                                                                    <a:gd name="connsiteX51" fmla="*/ 598117 w 1597744"/>
                                                                                    <a:gd name="connsiteY51" fmla="*/ 2126278 h 2928482"/>
                                                                                    <a:gd name="connsiteX52" fmla="*/ 547629 w 1597744"/>
                                                                                    <a:gd name="connsiteY52" fmla="*/ 2199206 h 2928482"/>
                                                                                    <a:gd name="connsiteX53" fmla="*/ 497141 w 1597744"/>
                                                                                    <a:gd name="connsiteY53" fmla="*/ 2260914 h 2928482"/>
                                                                                    <a:gd name="connsiteX54" fmla="*/ 469092 w 1597744"/>
                                                                                    <a:gd name="connsiteY54" fmla="*/ 2288963 h 2928482"/>
                                                                                    <a:gd name="connsiteX55" fmla="*/ 457872 w 1597744"/>
                                                                                    <a:gd name="connsiteY55" fmla="*/ 2294572 h 2928482"/>
                                                                                    <a:gd name="connsiteX56" fmla="*/ 502750 w 1597744"/>
                                                                                    <a:gd name="connsiteY56" fmla="*/ 2339451 h 2928482"/>
                                                                                    <a:gd name="connsiteX57" fmla="*/ 721533 w 1597744"/>
                                                                                    <a:gd name="connsiteY57" fmla="*/ 2401159 h 2928482"/>
                                                                                    <a:gd name="connsiteX58" fmla="*/ 772022 w 1597744"/>
                                                                                    <a:gd name="connsiteY58" fmla="*/ 2440428 h 2928482"/>
                                                                                    <a:gd name="connsiteX59" fmla="*/ 929096 w 1597744"/>
                                                                                    <a:gd name="connsiteY59" fmla="*/ 2524575 h 2928482"/>
                                                                                    <a:gd name="connsiteX60" fmla="*/ 1063732 w 1597744"/>
                                                                                    <a:gd name="connsiteY60" fmla="*/ 2647991 h 2928482"/>
                                                                                    <a:gd name="connsiteX61" fmla="*/ 1456419 w 1597744"/>
                                                                                    <a:gd name="connsiteY61" fmla="*/ 2838725 h 2928482"/>
                                                                                    <a:gd name="connsiteX62" fmla="*/ 1596665 w 1597744"/>
                                                                                    <a:gd name="connsiteY62" fmla="*/ 2928482 h 2928482"/>
                                                                                    <a:gd name="connsiteX0" fmla="*/ 1596665 w 1597744"/>
                                                                                    <a:gd name="connsiteY0" fmla="*/ 2928482 h 2928482"/>
                                                                                    <a:gd name="connsiteX1" fmla="*/ 1596665 w 1597744"/>
                                                                                    <a:gd name="connsiteY1" fmla="*/ 2681650 h 2928482"/>
                                                                                    <a:gd name="connsiteX2" fmla="*/ 1585445 w 1597744"/>
                                                                                    <a:gd name="connsiteY2" fmla="*/ 2356280 h 2928482"/>
                                                                                    <a:gd name="connsiteX3" fmla="*/ 1563006 w 1597744"/>
                                                                                    <a:gd name="connsiteY3" fmla="*/ 2053350 h 2928482"/>
                                                                                    <a:gd name="connsiteX4" fmla="*/ 1490078 w 1597744"/>
                                                                                    <a:gd name="connsiteY4" fmla="*/ 1739201 h 2928482"/>
                                                                                    <a:gd name="connsiteX5" fmla="*/ 1456419 w 1597744"/>
                                                                                    <a:gd name="connsiteY5" fmla="*/ 1520418 h 2928482"/>
                                                                                    <a:gd name="connsiteX6" fmla="*/ 1456419 w 1597744"/>
                                                                                    <a:gd name="connsiteY6" fmla="*/ 1200658 h 2928482"/>
                                                                                    <a:gd name="connsiteX7" fmla="*/ 1490078 w 1597744"/>
                                                                                    <a:gd name="connsiteY7" fmla="*/ 1066023 h 2928482"/>
                                                                                    <a:gd name="connsiteX8" fmla="*/ 1467639 w 1597744"/>
                                                                                    <a:gd name="connsiteY8" fmla="*/ 751873 h 2928482"/>
                                                                                    <a:gd name="connsiteX9" fmla="*/ 1428370 w 1597744"/>
                                                                                    <a:gd name="connsiteY9" fmla="*/ 622847 h 2928482"/>
                                                                                    <a:gd name="connsiteX10" fmla="*/ 1411541 w 1597744"/>
                                                                                    <a:gd name="connsiteY10" fmla="*/ 471382 h 2928482"/>
                                                                                    <a:gd name="connsiteX11" fmla="*/ 1355442 w 1597744"/>
                                                                                    <a:gd name="connsiteY11" fmla="*/ 432114 h 2928482"/>
                                                                                    <a:gd name="connsiteX12" fmla="*/ 1142269 w 1597744"/>
                                                                                    <a:gd name="connsiteY12" fmla="*/ 325527 h 2928482"/>
                                                                                    <a:gd name="connsiteX13" fmla="*/ 1097391 w 1597744"/>
                                                                                    <a:gd name="connsiteY13" fmla="*/ 303088 h 2928482"/>
                                                                                    <a:gd name="connsiteX14" fmla="*/ 1063732 w 1597744"/>
                                                                                    <a:gd name="connsiteY14" fmla="*/ 291868 h 2928482"/>
                                                                                    <a:gd name="connsiteX15" fmla="*/ 1046903 w 1597744"/>
                                                                                    <a:gd name="connsiteY15" fmla="*/ 291868 h 2928482"/>
                                                                                    <a:gd name="connsiteX16" fmla="*/ 1091781 w 1597744"/>
                                                                                    <a:gd name="connsiteY16" fmla="*/ 364796 h 2928482"/>
                                                                                    <a:gd name="connsiteX17" fmla="*/ 1114220 w 1597744"/>
                                                                                    <a:gd name="connsiteY17" fmla="*/ 454553 h 2928482"/>
                                                                                    <a:gd name="connsiteX18" fmla="*/ 1007634 w 1597744"/>
                                                                                    <a:gd name="connsiteY18" fmla="*/ 409674 h 2928482"/>
                                                                                    <a:gd name="connsiteX19" fmla="*/ 805680 w 1597744"/>
                                                                                    <a:gd name="connsiteY19" fmla="*/ 286258 h 2928482"/>
                                                                                    <a:gd name="connsiteX20" fmla="*/ 553239 w 1597744"/>
                                                                                    <a:gd name="connsiteY20" fmla="*/ 106744 h 2928482"/>
                                                                                    <a:gd name="connsiteX21" fmla="*/ 435433 w 1597744"/>
                                                                                    <a:gd name="connsiteY21" fmla="*/ 61866 h 2928482"/>
                                                                                    <a:gd name="connsiteX22" fmla="*/ 396164 w 1597744"/>
                                                                                    <a:gd name="connsiteY22" fmla="*/ 50646 h 2928482"/>
                                                                                    <a:gd name="connsiteX23" fmla="*/ 401774 w 1597744"/>
                                                                                    <a:gd name="connsiteY23" fmla="*/ 73085 h 2928482"/>
                                                                                    <a:gd name="connsiteX24" fmla="*/ 446652 w 1597744"/>
                                                                                    <a:gd name="connsiteY24" fmla="*/ 101134 h 2928482"/>
                                                                                    <a:gd name="connsiteX25" fmla="*/ 446652 w 1597744"/>
                                                                                    <a:gd name="connsiteY25" fmla="*/ 117964 h 2928482"/>
                                                                                    <a:gd name="connsiteX26" fmla="*/ 334456 w 1597744"/>
                                                                                    <a:gd name="connsiteY26" fmla="*/ 89915 h 2928482"/>
                                                                                    <a:gd name="connsiteX27" fmla="*/ 154942 w 1597744"/>
                                                                                    <a:gd name="connsiteY27" fmla="*/ 28207 h 2928482"/>
                                                                                    <a:gd name="connsiteX28" fmla="*/ 87624 w 1597744"/>
                                                                                    <a:gd name="connsiteY28" fmla="*/ 158 h 2928482"/>
                                                                                    <a:gd name="connsiteX29" fmla="*/ 65185 w 1597744"/>
                                                                                    <a:gd name="connsiteY29" fmla="*/ 39426 h 2928482"/>
                                                                                    <a:gd name="connsiteX30" fmla="*/ 43079 w 1597744"/>
                                                                                    <a:gd name="connsiteY30" fmla="*/ 241380 h 2928482"/>
                                                                                    <a:gd name="connsiteX31" fmla="*/ 143722 w 1597744"/>
                                                                                    <a:gd name="connsiteY31" fmla="*/ 505041 h 2928482"/>
                                                                                    <a:gd name="connsiteX32" fmla="*/ 306407 w 1597744"/>
                                                                                    <a:gd name="connsiteY32" fmla="*/ 712604 h 2928482"/>
                                                                                    <a:gd name="connsiteX33" fmla="*/ 323236 w 1597744"/>
                                                                                    <a:gd name="connsiteY33" fmla="*/ 729434 h 2928482"/>
                                                                                    <a:gd name="connsiteX34" fmla="*/ 323236 w 1597744"/>
                                                                                    <a:gd name="connsiteY34" fmla="*/ 774312 h 2928482"/>
                                                                                    <a:gd name="connsiteX35" fmla="*/ 312017 w 1597744"/>
                                                                                    <a:gd name="connsiteY35" fmla="*/ 819191 h 2928482"/>
                                                                                    <a:gd name="connsiteX36" fmla="*/ 239089 w 1597744"/>
                                                                                    <a:gd name="connsiteY36" fmla="*/ 807971 h 2928482"/>
                                                                                    <a:gd name="connsiteX37" fmla="*/ 182991 w 1597744"/>
                                                                                    <a:gd name="connsiteY37" fmla="*/ 813581 h 2928482"/>
                                                                                    <a:gd name="connsiteX38" fmla="*/ 104453 w 1597744"/>
                                                                                    <a:gd name="connsiteY38" fmla="*/ 852850 h 2928482"/>
                                                                                    <a:gd name="connsiteX39" fmla="*/ 87624 w 1597744"/>
                                                                                    <a:gd name="connsiteY39" fmla="*/ 908948 h 2928482"/>
                                                                                    <a:gd name="connsiteX40" fmla="*/ 132503 w 1597744"/>
                                                                                    <a:gd name="connsiteY40" fmla="*/ 1082852 h 2928482"/>
                                                                                    <a:gd name="connsiteX41" fmla="*/ 132503 w 1597744"/>
                                                                                    <a:gd name="connsiteY41" fmla="*/ 1166999 h 2928482"/>
                                                                                    <a:gd name="connsiteX42" fmla="*/ 98844 w 1597744"/>
                                                                                    <a:gd name="connsiteY42" fmla="*/ 1189439 h 2928482"/>
                                                                                    <a:gd name="connsiteX43" fmla="*/ 20306 w 1597744"/>
                                                                                    <a:gd name="connsiteY43" fmla="*/ 1189439 h 2928482"/>
                                                                                    <a:gd name="connsiteX44" fmla="*/ 9087 w 1597744"/>
                                                                                    <a:gd name="connsiteY44" fmla="*/ 1206268 h 2928482"/>
                                                                                    <a:gd name="connsiteX45" fmla="*/ 3477 w 1597744"/>
                                                                                    <a:gd name="connsiteY45" fmla="*/ 1273586 h 2928482"/>
                                                                                    <a:gd name="connsiteX46" fmla="*/ 65185 w 1597744"/>
                                                                                    <a:gd name="connsiteY46" fmla="*/ 1436271 h 2928482"/>
                                                                                    <a:gd name="connsiteX47" fmla="*/ 182991 w 1597744"/>
                                                                                    <a:gd name="connsiteY47" fmla="*/ 1739201 h 2928482"/>
                                                                                    <a:gd name="connsiteX48" fmla="*/ 418603 w 1597744"/>
                                                                                    <a:gd name="connsiteY48" fmla="*/ 1946764 h 2928482"/>
                                                                                    <a:gd name="connsiteX49" fmla="*/ 575678 w 1597744"/>
                                                                                    <a:gd name="connsiteY49" fmla="*/ 2087009 h 2928482"/>
                                                                                    <a:gd name="connsiteX50" fmla="*/ 586898 w 1597744"/>
                                                                                    <a:gd name="connsiteY50" fmla="*/ 2103839 h 2928482"/>
                                                                                    <a:gd name="connsiteX51" fmla="*/ 598117 w 1597744"/>
                                                                                    <a:gd name="connsiteY51" fmla="*/ 2126278 h 2928482"/>
                                                                                    <a:gd name="connsiteX52" fmla="*/ 547629 w 1597744"/>
                                                                                    <a:gd name="connsiteY52" fmla="*/ 2199206 h 2928482"/>
                                                                                    <a:gd name="connsiteX53" fmla="*/ 497141 w 1597744"/>
                                                                                    <a:gd name="connsiteY53" fmla="*/ 2260914 h 2928482"/>
                                                                                    <a:gd name="connsiteX54" fmla="*/ 469092 w 1597744"/>
                                                                                    <a:gd name="connsiteY54" fmla="*/ 2288963 h 2928482"/>
                                                                                    <a:gd name="connsiteX55" fmla="*/ 457872 w 1597744"/>
                                                                                    <a:gd name="connsiteY55" fmla="*/ 2294572 h 2928482"/>
                                                                                    <a:gd name="connsiteX56" fmla="*/ 502750 w 1597744"/>
                                                                                    <a:gd name="connsiteY56" fmla="*/ 2339451 h 2928482"/>
                                                                                    <a:gd name="connsiteX57" fmla="*/ 721533 w 1597744"/>
                                                                                    <a:gd name="connsiteY57" fmla="*/ 2401159 h 2928482"/>
                                                                                    <a:gd name="connsiteX58" fmla="*/ 772022 w 1597744"/>
                                                                                    <a:gd name="connsiteY58" fmla="*/ 2440428 h 2928482"/>
                                                                                    <a:gd name="connsiteX59" fmla="*/ 929096 w 1597744"/>
                                                                                    <a:gd name="connsiteY59" fmla="*/ 2524575 h 2928482"/>
                                                                                    <a:gd name="connsiteX60" fmla="*/ 1063732 w 1597744"/>
                                                                                    <a:gd name="connsiteY60" fmla="*/ 2647991 h 2928482"/>
                                                                                    <a:gd name="connsiteX61" fmla="*/ 1456419 w 1597744"/>
                                                                                    <a:gd name="connsiteY61" fmla="*/ 2838725 h 2928482"/>
                                                                                    <a:gd name="connsiteX62" fmla="*/ 1596665 w 1597744"/>
                                                                                    <a:gd name="connsiteY62" fmla="*/ 2928482 h 2928482"/>
                                                                                    <a:gd name="connsiteX0" fmla="*/ 1596665 w 1597744"/>
                                                                                    <a:gd name="connsiteY0" fmla="*/ 2929390 h 2929390"/>
                                                                                    <a:gd name="connsiteX1" fmla="*/ 1596665 w 1597744"/>
                                                                                    <a:gd name="connsiteY1" fmla="*/ 2682558 h 2929390"/>
                                                                                    <a:gd name="connsiteX2" fmla="*/ 1585445 w 1597744"/>
                                                                                    <a:gd name="connsiteY2" fmla="*/ 2357188 h 2929390"/>
                                                                                    <a:gd name="connsiteX3" fmla="*/ 1563006 w 1597744"/>
                                                                                    <a:gd name="connsiteY3" fmla="*/ 2054258 h 2929390"/>
                                                                                    <a:gd name="connsiteX4" fmla="*/ 1490078 w 1597744"/>
                                                                                    <a:gd name="connsiteY4" fmla="*/ 1740109 h 2929390"/>
                                                                                    <a:gd name="connsiteX5" fmla="*/ 1456419 w 1597744"/>
                                                                                    <a:gd name="connsiteY5" fmla="*/ 1521326 h 2929390"/>
                                                                                    <a:gd name="connsiteX6" fmla="*/ 1456419 w 1597744"/>
                                                                                    <a:gd name="connsiteY6" fmla="*/ 1201566 h 2929390"/>
                                                                                    <a:gd name="connsiteX7" fmla="*/ 1490078 w 1597744"/>
                                                                                    <a:gd name="connsiteY7" fmla="*/ 1066931 h 2929390"/>
                                                                                    <a:gd name="connsiteX8" fmla="*/ 1467639 w 1597744"/>
                                                                                    <a:gd name="connsiteY8" fmla="*/ 752781 h 2929390"/>
                                                                                    <a:gd name="connsiteX9" fmla="*/ 1428370 w 1597744"/>
                                                                                    <a:gd name="connsiteY9" fmla="*/ 623755 h 2929390"/>
                                                                                    <a:gd name="connsiteX10" fmla="*/ 1411541 w 1597744"/>
                                                                                    <a:gd name="connsiteY10" fmla="*/ 472290 h 2929390"/>
                                                                                    <a:gd name="connsiteX11" fmla="*/ 1355442 w 1597744"/>
                                                                                    <a:gd name="connsiteY11" fmla="*/ 433022 h 2929390"/>
                                                                                    <a:gd name="connsiteX12" fmla="*/ 1142269 w 1597744"/>
                                                                                    <a:gd name="connsiteY12" fmla="*/ 326435 h 2929390"/>
                                                                                    <a:gd name="connsiteX13" fmla="*/ 1097391 w 1597744"/>
                                                                                    <a:gd name="connsiteY13" fmla="*/ 303996 h 2929390"/>
                                                                                    <a:gd name="connsiteX14" fmla="*/ 1063732 w 1597744"/>
                                                                                    <a:gd name="connsiteY14" fmla="*/ 292776 h 2929390"/>
                                                                                    <a:gd name="connsiteX15" fmla="*/ 1046903 w 1597744"/>
                                                                                    <a:gd name="connsiteY15" fmla="*/ 292776 h 2929390"/>
                                                                                    <a:gd name="connsiteX16" fmla="*/ 1091781 w 1597744"/>
                                                                                    <a:gd name="connsiteY16" fmla="*/ 365704 h 2929390"/>
                                                                                    <a:gd name="connsiteX17" fmla="*/ 1114220 w 1597744"/>
                                                                                    <a:gd name="connsiteY17" fmla="*/ 455461 h 2929390"/>
                                                                                    <a:gd name="connsiteX18" fmla="*/ 1007634 w 1597744"/>
                                                                                    <a:gd name="connsiteY18" fmla="*/ 410582 h 2929390"/>
                                                                                    <a:gd name="connsiteX19" fmla="*/ 805680 w 1597744"/>
                                                                                    <a:gd name="connsiteY19" fmla="*/ 287166 h 2929390"/>
                                                                                    <a:gd name="connsiteX20" fmla="*/ 553239 w 1597744"/>
                                                                                    <a:gd name="connsiteY20" fmla="*/ 107652 h 2929390"/>
                                                                                    <a:gd name="connsiteX21" fmla="*/ 435433 w 1597744"/>
                                                                                    <a:gd name="connsiteY21" fmla="*/ 62774 h 2929390"/>
                                                                                    <a:gd name="connsiteX22" fmla="*/ 396164 w 1597744"/>
                                                                                    <a:gd name="connsiteY22" fmla="*/ 51554 h 2929390"/>
                                                                                    <a:gd name="connsiteX23" fmla="*/ 401774 w 1597744"/>
                                                                                    <a:gd name="connsiteY23" fmla="*/ 73993 h 2929390"/>
                                                                                    <a:gd name="connsiteX24" fmla="*/ 446652 w 1597744"/>
                                                                                    <a:gd name="connsiteY24" fmla="*/ 102042 h 2929390"/>
                                                                                    <a:gd name="connsiteX25" fmla="*/ 446652 w 1597744"/>
                                                                                    <a:gd name="connsiteY25" fmla="*/ 118872 h 2929390"/>
                                                                                    <a:gd name="connsiteX26" fmla="*/ 334456 w 1597744"/>
                                                                                    <a:gd name="connsiteY26" fmla="*/ 90823 h 2929390"/>
                                                                                    <a:gd name="connsiteX27" fmla="*/ 154942 w 1597744"/>
                                                                                    <a:gd name="connsiteY27" fmla="*/ 18230 h 2929390"/>
                                                                                    <a:gd name="connsiteX28" fmla="*/ 87624 w 1597744"/>
                                                                                    <a:gd name="connsiteY28" fmla="*/ 1066 h 2929390"/>
                                                                                    <a:gd name="connsiteX29" fmla="*/ 65185 w 1597744"/>
                                                                                    <a:gd name="connsiteY29" fmla="*/ 40334 h 2929390"/>
                                                                                    <a:gd name="connsiteX30" fmla="*/ 43079 w 1597744"/>
                                                                                    <a:gd name="connsiteY30" fmla="*/ 242288 h 2929390"/>
                                                                                    <a:gd name="connsiteX31" fmla="*/ 143722 w 1597744"/>
                                                                                    <a:gd name="connsiteY31" fmla="*/ 505949 h 2929390"/>
                                                                                    <a:gd name="connsiteX32" fmla="*/ 306407 w 1597744"/>
                                                                                    <a:gd name="connsiteY32" fmla="*/ 713512 h 2929390"/>
                                                                                    <a:gd name="connsiteX33" fmla="*/ 323236 w 1597744"/>
                                                                                    <a:gd name="connsiteY33" fmla="*/ 730342 h 2929390"/>
                                                                                    <a:gd name="connsiteX34" fmla="*/ 323236 w 1597744"/>
                                                                                    <a:gd name="connsiteY34" fmla="*/ 775220 h 2929390"/>
                                                                                    <a:gd name="connsiteX35" fmla="*/ 312017 w 1597744"/>
                                                                                    <a:gd name="connsiteY35" fmla="*/ 820099 h 2929390"/>
                                                                                    <a:gd name="connsiteX36" fmla="*/ 239089 w 1597744"/>
                                                                                    <a:gd name="connsiteY36" fmla="*/ 808879 h 2929390"/>
                                                                                    <a:gd name="connsiteX37" fmla="*/ 182991 w 1597744"/>
                                                                                    <a:gd name="connsiteY37" fmla="*/ 814489 h 2929390"/>
                                                                                    <a:gd name="connsiteX38" fmla="*/ 104453 w 1597744"/>
                                                                                    <a:gd name="connsiteY38" fmla="*/ 853758 h 2929390"/>
                                                                                    <a:gd name="connsiteX39" fmla="*/ 87624 w 1597744"/>
                                                                                    <a:gd name="connsiteY39" fmla="*/ 909856 h 2929390"/>
                                                                                    <a:gd name="connsiteX40" fmla="*/ 132503 w 1597744"/>
                                                                                    <a:gd name="connsiteY40" fmla="*/ 1083760 h 2929390"/>
                                                                                    <a:gd name="connsiteX41" fmla="*/ 132503 w 1597744"/>
                                                                                    <a:gd name="connsiteY41" fmla="*/ 1167907 h 2929390"/>
                                                                                    <a:gd name="connsiteX42" fmla="*/ 98844 w 1597744"/>
                                                                                    <a:gd name="connsiteY42" fmla="*/ 1190347 h 2929390"/>
                                                                                    <a:gd name="connsiteX43" fmla="*/ 20306 w 1597744"/>
                                                                                    <a:gd name="connsiteY43" fmla="*/ 1190347 h 2929390"/>
                                                                                    <a:gd name="connsiteX44" fmla="*/ 9087 w 1597744"/>
                                                                                    <a:gd name="connsiteY44" fmla="*/ 1207176 h 2929390"/>
                                                                                    <a:gd name="connsiteX45" fmla="*/ 3477 w 1597744"/>
                                                                                    <a:gd name="connsiteY45" fmla="*/ 1274494 h 2929390"/>
                                                                                    <a:gd name="connsiteX46" fmla="*/ 65185 w 1597744"/>
                                                                                    <a:gd name="connsiteY46" fmla="*/ 1437179 h 2929390"/>
                                                                                    <a:gd name="connsiteX47" fmla="*/ 182991 w 1597744"/>
                                                                                    <a:gd name="connsiteY47" fmla="*/ 1740109 h 2929390"/>
                                                                                    <a:gd name="connsiteX48" fmla="*/ 418603 w 1597744"/>
                                                                                    <a:gd name="connsiteY48" fmla="*/ 1947672 h 2929390"/>
                                                                                    <a:gd name="connsiteX49" fmla="*/ 575678 w 1597744"/>
                                                                                    <a:gd name="connsiteY49" fmla="*/ 2087917 h 2929390"/>
                                                                                    <a:gd name="connsiteX50" fmla="*/ 586898 w 1597744"/>
                                                                                    <a:gd name="connsiteY50" fmla="*/ 2104747 h 2929390"/>
                                                                                    <a:gd name="connsiteX51" fmla="*/ 598117 w 1597744"/>
                                                                                    <a:gd name="connsiteY51" fmla="*/ 2127186 h 2929390"/>
                                                                                    <a:gd name="connsiteX52" fmla="*/ 547629 w 1597744"/>
                                                                                    <a:gd name="connsiteY52" fmla="*/ 2200114 h 2929390"/>
                                                                                    <a:gd name="connsiteX53" fmla="*/ 497141 w 1597744"/>
                                                                                    <a:gd name="connsiteY53" fmla="*/ 2261822 h 2929390"/>
                                                                                    <a:gd name="connsiteX54" fmla="*/ 469092 w 1597744"/>
                                                                                    <a:gd name="connsiteY54" fmla="*/ 2289871 h 2929390"/>
                                                                                    <a:gd name="connsiteX55" fmla="*/ 457872 w 1597744"/>
                                                                                    <a:gd name="connsiteY55" fmla="*/ 2295480 h 2929390"/>
                                                                                    <a:gd name="connsiteX56" fmla="*/ 502750 w 1597744"/>
                                                                                    <a:gd name="connsiteY56" fmla="*/ 2340359 h 2929390"/>
                                                                                    <a:gd name="connsiteX57" fmla="*/ 721533 w 1597744"/>
                                                                                    <a:gd name="connsiteY57" fmla="*/ 2402067 h 2929390"/>
                                                                                    <a:gd name="connsiteX58" fmla="*/ 772022 w 1597744"/>
                                                                                    <a:gd name="connsiteY58" fmla="*/ 2441336 h 2929390"/>
                                                                                    <a:gd name="connsiteX59" fmla="*/ 929096 w 1597744"/>
                                                                                    <a:gd name="connsiteY59" fmla="*/ 2525483 h 2929390"/>
                                                                                    <a:gd name="connsiteX60" fmla="*/ 1063732 w 1597744"/>
                                                                                    <a:gd name="connsiteY60" fmla="*/ 2648899 h 2929390"/>
                                                                                    <a:gd name="connsiteX61" fmla="*/ 1456419 w 1597744"/>
                                                                                    <a:gd name="connsiteY61" fmla="*/ 2839633 h 2929390"/>
                                                                                    <a:gd name="connsiteX62" fmla="*/ 1596665 w 1597744"/>
                                                                                    <a:gd name="connsiteY62" fmla="*/ 2929390 h 2929390"/>
                                                                                    <a:gd name="connsiteX0" fmla="*/ 1596665 w 1597744"/>
                                                                                    <a:gd name="connsiteY0" fmla="*/ 2929390 h 2929390"/>
                                                                                    <a:gd name="connsiteX1" fmla="*/ 1596665 w 1597744"/>
                                                                                    <a:gd name="connsiteY1" fmla="*/ 2682558 h 2929390"/>
                                                                                    <a:gd name="connsiteX2" fmla="*/ 1585445 w 1597744"/>
                                                                                    <a:gd name="connsiteY2" fmla="*/ 2357188 h 2929390"/>
                                                                                    <a:gd name="connsiteX3" fmla="*/ 1563006 w 1597744"/>
                                                                                    <a:gd name="connsiteY3" fmla="*/ 2054258 h 2929390"/>
                                                                                    <a:gd name="connsiteX4" fmla="*/ 1490078 w 1597744"/>
                                                                                    <a:gd name="connsiteY4" fmla="*/ 1740109 h 2929390"/>
                                                                                    <a:gd name="connsiteX5" fmla="*/ 1456419 w 1597744"/>
                                                                                    <a:gd name="connsiteY5" fmla="*/ 1521326 h 2929390"/>
                                                                                    <a:gd name="connsiteX6" fmla="*/ 1456419 w 1597744"/>
                                                                                    <a:gd name="connsiteY6" fmla="*/ 1201566 h 2929390"/>
                                                                                    <a:gd name="connsiteX7" fmla="*/ 1490078 w 1597744"/>
                                                                                    <a:gd name="connsiteY7" fmla="*/ 1066931 h 2929390"/>
                                                                                    <a:gd name="connsiteX8" fmla="*/ 1467639 w 1597744"/>
                                                                                    <a:gd name="connsiteY8" fmla="*/ 752781 h 2929390"/>
                                                                                    <a:gd name="connsiteX9" fmla="*/ 1428370 w 1597744"/>
                                                                                    <a:gd name="connsiteY9" fmla="*/ 623755 h 2929390"/>
                                                                                    <a:gd name="connsiteX10" fmla="*/ 1411541 w 1597744"/>
                                                                                    <a:gd name="connsiteY10" fmla="*/ 472290 h 2929390"/>
                                                                                    <a:gd name="connsiteX11" fmla="*/ 1355442 w 1597744"/>
                                                                                    <a:gd name="connsiteY11" fmla="*/ 433022 h 2929390"/>
                                                                                    <a:gd name="connsiteX12" fmla="*/ 1142269 w 1597744"/>
                                                                                    <a:gd name="connsiteY12" fmla="*/ 326435 h 2929390"/>
                                                                                    <a:gd name="connsiteX13" fmla="*/ 1097391 w 1597744"/>
                                                                                    <a:gd name="connsiteY13" fmla="*/ 303996 h 2929390"/>
                                                                                    <a:gd name="connsiteX14" fmla="*/ 1063732 w 1597744"/>
                                                                                    <a:gd name="connsiteY14" fmla="*/ 292776 h 2929390"/>
                                                                                    <a:gd name="connsiteX15" fmla="*/ 1046903 w 1597744"/>
                                                                                    <a:gd name="connsiteY15" fmla="*/ 292776 h 2929390"/>
                                                                                    <a:gd name="connsiteX16" fmla="*/ 1083617 w 1597744"/>
                                                                                    <a:gd name="connsiteY16" fmla="*/ 365704 h 2929390"/>
                                                                                    <a:gd name="connsiteX17" fmla="*/ 1114220 w 1597744"/>
                                                                                    <a:gd name="connsiteY17" fmla="*/ 455461 h 2929390"/>
                                                                                    <a:gd name="connsiteX18" fmla="*/ 1007634 w 1597744"/>
                                                                                    <a:gd name="connsiteY18" fmla="*/ 410582 h 2929390"/>
                                                                                    <a:gd name="connsiteX19" fmla="*/ 805680 w 1597744"/>
                                                                                    <a:gd name="connsiteY19" fmla="*/ 287166 h 2929390"/>
                                                                                    <a:gd name="connsiteX20" fmla="*/ 553239 w 1597744"/>
                                                                                    <a:gd name="connsiteY20" fmla="*/ 107652 h 2929390"/>
                                                                                    <a:gd name="connsiteX21" fmla="*/ 435433 w 1597744"/>
                                                                                    <a:gd name="connsiteY21" fmla="*/ 62774 h 2929390"/>
                                                                                    <a:gd name="connsiteX22" fmla="*/ 396164 w 1597744"/>
                                                                                    <a:gd name="connsiteY22" fmla="*/ 51554 h 2929390"/>
                                                                                    <a:gd name="connsiteX23" fmla="*/ 401774 w 1597744"/>
                                                                                    <a:gd name="connsiteY23" fmla="*/ 73993 h 2929390"/>
                                                                                    <a:gd name="connsiteX24" fmla="*/ 446652 w 1597744"/>
                                                                                    <a:gd name="connsiteY24" fmla="*/ 102042 h 2929390"/>
                                                                                    <a:gd name="connsiteX25" fmla="*/ 446652 w 1597744"/>
                                                                                    <a:gd name="connsiteY25" fmla="*/ 118872 h 2929390"/>
                                                                                    <a:gd name="connsiteX26" fmla="*/ 334456 w 1597744"/>
                                                                                    <a:gd name="connsiteY26" fmla="*/ 90823 h 2929390"/>
                                                                                    <a:gd name="connsiteX27" fmla="*/ 154942 w 1597744"/>
                                                                                    <a:gd name="connsiteY27" fmla="*/ 18230 h 2929390"/>
                                                                                    <a:gd name="connsiteX28" fmla="*/ 87624 w 1597744"/>
                                                                                    <a:gd name="connsiteY28" fmla="*/ 1066 h 2929390"/>
                                                                                    <a:gd name="connsiteX29" fmla="*/ 65185 w 1597744"/>
                                                                                    <a:gd name="connsiteY29" fmla="*/ 40334 h 2929390"/>
                                                                                    <a:gd name="connsiteX30" fmla="*/ 43079 w 1597744"/>
                                                                                    <a:gd name="connsiteY30" fmla="*/ 242288 h 2929390"/>
                                                                                    <a:gd name="connsiteX31" fmla="*/ 143722 w 1597744"/>
                                                                                    <a:gd name="connsiteY31" fmla="*/ 505949 h 2929390"/>
                                                                                    <a:gd name="connsiteX32" fmla="*/ 306407 w 1597744"/>
                                                                                    <a:gd name="connsiteY32" fmla="*/ 713512 h 2929390"/>
                                                                                    <a:gd name="connsiteX33" fmla="*/ 323236 w 1597744"/>
                                                                                    <a:gd name="connsiteY33" fmla="*/ 730342 h 2929390"/>
                                                                                    <a:gd name="connsiteX34" fmla="*/ 323236 w 1597744"/>
                                                                                    <a:gd name="connsiteY34" fmla="*/ 775220 h 2929390"/>
                                                                                    <a:gd name="connsiteX35" fmla="*/ 312017 w 1597744"/>
                                                                                    <a:gd name="connsiteY35" fmla="*/ 820099 h 2929390"/>
                                                                                    <a:gd name="connsiteX36" fmla="*/ 239089 w 1597744"/>
                                                                                    <a:gd name="connsiteY36" fmla="*/ 808879 h 2929390"/>
                                                                                    <a:gd name="connsiteX37" fmla="*/ 182991 w 1597744"/>
                                                                                    <a:gd name="connsiteY37" fmla="*/ 814489 h 2929390"/>
                                                                                    <a:gd name="connsiteX38" fmla="*/ 104453 w 1597744"/>
                                                                                    <a:gd name="connsiteY38" fmla="*/ 853758 h 2929390"/>
                                                                                    <a:gd name="connsiteX39" fmla="*/ 87624 w 1597744"/>
                                                                                    <a:gd name="connsiteY39" fmla="*/ 909856 h 2929390"/>
                                                                                    <a:gd name="connsiteX40" fmla="*/ 132503 w 1597744"/>
                                                                                    <a:gd name="connsiteY40" fmla="*/ 1083760 h 2929390"/>
                                                                                    <a:gd name="connsiteX41" fmla="*/ 132503 w 1597744"/>
                                                                                    <a:gd name="connsiteY41" fmla="*/ 1167907 h 2929390"/>
                                                                                    <a:gd name="connsiteX42" fmla="*/ 98844 w 1597744"/>
                                                                                    <a:gd name="connsiteY42" fmla="*/ 1190347 h 2929390"/>
                                                                                    <a:gd name="connsiteX43" fmla="*/ 20306 w 1597744"/>
                                                                                    <a:gd name="connsiteY43" fmla="*/ 1190347 h 2929390"/>
                                                                                    <a:gd name="connsiteX44" fmla="*/ 9087 w 1597744"/>
                                                                                    <a:gd name="connsiteY44" fmla="*/ 1207176 h 2929390"/>
                                                                                    <a:gd name="connsiteX45" fmla="*/ 3477 w 1597744"/>
                                                                                    <a:gd name="connsiteY45" fmla="*/ 1274494 h 2929390"/>
                                                                                    <a:gd name="connsiteX46" fmla="*/ 65185 w 1597744"/>
                                                                                    <a:gd name="connsiteY46" fmla="*/ 1437179 h 2929390"/>
                                                                                    <a:gd name="connsiteX47" fmla="*/ 182991 w 1597744"/>
                                                                                    <a:gd name="connsiteY47" fmla="*/ 1740109 h 2929390"/>
                                                                                    <a:gd name="connsiteX48" fmla="*/ 418603 w 1597744"/>
                                                                                    <a:gd name="connsiteY48" fmla="*/ 1947672 h 2929390"/>
                                                                                    <a:gd name="connsiteX49" fmla="*/ 575678 w 1597744"/>
                                                                                    <a:gd name="connsiteY49" fmla="*/ 2087917 h 2929390"/>
                                                                                    <a:gd name="connsiteX50" fmla="*/ 586898 w 1597744"/>
                                                                                    <a:gd name="connsiteY50" fmla="*/ 2104747 h 2929390"/>
                                                                                    <a:gd name="connsiteX51" fmla="*/ 598117 w 1597744"/>
                                                                                    <a:gd name="connsiteY51" fmla="*/ 2127186 h 2929390"/>
                                                                                    <a:gd name="connsiteX52" fmla="*/ 547629 w 1597744"/>
                                                                                    <a:gd name="connsiteY52" fmla="*/ 2200114 h 2929390"/>
                                                                                    <a:gd name="connsiteX53" fmla="*/ 497141 w 1597744"/>
                                                                                    <a:gd name="connsiteY53" fmla="*/ 2261822 h 2929390"/>
                                                                                    <a:gd name="connsiteX54" fmla="*/ 469092 w 1597744"/>
                                                                                    <a:gd name="connsiteY54" fmla="*/ 2289871 h 2929390"/>
                                                                                    <a:gd name="connsiteX55" fmla="*/ 457872 w 1597744"/>
                                                                                    <a:gd name="connsiteY55" fmla="*/ 2295480 h 2929390"/>
                                                                                    <a:gd name="connsiteX56" fmla="*/ 502750 w 1597744"/>
                                                                                    <a:gd name="connsiteY56" fmla="*/ 2340359 h 2929390"/>
                                                                                    <a:gd name="connsiteX57" fmla="*/ 721533 w 1597744"/>
                                                                                    <a:gd name="connsiteY57" fmla="*/ 2402067 h 2929390"/>
                                                                                    <a:gd name="connsiteX58" fmla="*/ 772022 w 1597744"/>
                                                                                    <a:gd name="connsiteY58" fmla="*/ 2441336 h 2929390"/>
                                                                                    <a:gd name="connsiteX59" fmla="*/ 929096 w 1597744"/>
                                                                                    <a:gd name="connsiteY59" fmla="*/ 2525483 h 2929390"/>
                                                                                    <a:gd name="connsiteX60" fmla="*/ 1063732 w 1597744"/>
                                                                                    <a:gd name="connsiteY60" fmla="*/ 2648899 h 2929390"/>
                                                                                    <a:gd name="connsiteX61" fmla="*/ 1456419 w 1597744"/>
                                                                                    <a:gd name="connsiteY61" fmla="*/ 2839633 h 2929390"/>
                                                                                    <a:gd name="connsiteX62" fmla="*/ 1596665 w 1597744"/>
                                                                                    <a:gd name="connsiteY62" fmla="*/ 2929390 h 2929390"/>
                                                                                    <a:gd name="connsiteX0" fmla="*/ 1596665 w 1597744"/>
                                                                                    <a:gd name="connsiteY0" fmla="*/ 2929390 h 2929390"/>
                                                                                    <a:gd name="connsiteX1" fmla="*/ 1596665 w 1597744"/>
                                                                                    <a:gd name="connsiteY1" fmla="*/ 2682558 h 2929390"/>
                                                                                    <a:gd name="connsiteX2" fmla="*/ 1585445 w 1597744"/>
                                                                                    <a:gd name="connsiteY2" fmla="*/ 2357188 h 2929390"/>
                                                                                    <a:gd name="connsiteX3" fmla="*/ 1563006 w 1597744"/>
                                                                                    <a:gd name="connsiteY3" fmla="*/ 2054258 h 2929390"/>
                                                                                    <a:gd name="connsiteX4" fmla="*/ 1490078 w 1597744"/>
                                                                                    <a:gd name="connsiteY4" fmla="*/ 1740109 h 2929390"/>
                                                                                    <a:gd name="connsiteX5" fmla="*/ 1456419 w 1597744"/>
                                                                                    <a:gd name="connsiteY5" fmla="*/ 1521326 h 2929390"/>
                                                                                    <a:gd name="connsiteX6" fmla="*/ 1456419 w 1597744"/>
                                                                                    <a:gd name="connsiteY6" fmla="*/ 1201566 h 2929390"/>
                                                                                    <a:gd name="connsiteX7" fmla="*/ 1490078 w 1597744"/>
                                                                                    <a:gd name="connsiteY7" fmla="*/ 1066931 h 2929390"/>
                                                                                    <a:gd name="connsiteX8" fmla="*/ 1467639 w 1597744"/>
                                                                                    <a:gd name="connsiteY8" fmla="*/ 752781 h 2929390"/>
                                                                                    <a:gd name="connsiteX9" fmla="*/ 1428370 w 1597744"/>
                                                                                    <a:gd name="connsiteY9" fmla="*/ 623755 h 2929390"/>
                                                                                    <a:gd name="connsiteX10" fmla="*/ 1411541 w 1597744"/>
                                                                                    <a:gd name="connsiteY10" fmla="*/ 472290 h 2929390"/>
                                                                                    <a:gd name="connsiteX11" fmla="*/ 1355442 w 1597744"/>
                                                                                    <a:gd name="connsiteY11" fmla="*/ 433022 h 2929390"/>
                                                                                    <a:gd name="connsiteX12" fmla="*/ 1142269 w 1597744"/>
                                                                                    <a:gd name="connsiteY12" fmla="*/ 326435 h 2929390"/>
                                                                                    <a:gd name="connsiteX13" fmla="*/ 1097391 w 1597744"/>
                                                                                    <a:gd name="connsiteY13" fmla="*/ 303996 h 2929390"/>
                                                                                    <a:gd name="connsiteX14" fmla="*/ 1063732 w 1597744"/>
                                                                                    <a:gd name="connsiteY14" fmla="*/ 292776 h 2929390"/>
                                                                                    <a:gd name="connsiteX15" fmla="*/ 1046903 w 1597744"/>
                                                                                    <a:gd name="connsiteY15" fmla="*/ 292776 h 2929390"/>
                                                                                    <a:gd name="connsiteX16" fmla="*/ 1083617 w 1597744"/>
                                                                                    <a:gd name="connsiteY16" fmla="*/ 365704 h 2929390"/>
                                                                                    <a:gd name="connsiteX17" fmla="*/ 1103247 w 1597744"/>
                                                                                    <a:gd name="connsiteY17" fmla="*/ 448146 h 2929390"/>
                                                                                    <a:gd name="connsiteX18" fmla="*/ 1007634 w 1597744"/>
                                                                                    <a:gd name="connsiteY18" fmla="*/ 410582 h 2929390"/>
                                                                                    <a:gd name="connsiteX19" fmla="*/ 805680 w 1597744"/>
                                                                                    <a:gd name="connsiteY19" fmla="*/ 287166 h 2929390"/>
                                                                                    <a:gd name="connsiteX20" fmla="*/ 553239 w 1597744"/>
                                                                                    <a:gd name="connsiteY20" fmla="*/ 107652 h 2929390"/>
                                                                                    <a:gd name="connsiteX21" fmla="*/ 435433 w 1597744"/>
                                                                                    <a:gd name="connsiteY21" fmla="*/ 62774 h 2929390"/>
                                                                                    <a:gd name="connsiteX22" fmla="*/ 396164 w 1597744"/>
                                                                                    <a:gd name="connsiteY22" fmla="*/ 51554 h 2929390"/>
                                                                                    <a:gd name="connsiteX23" fmla="*/ 401774 w 1597744"/>
                                                                                    <a:gd name="connsiteY23" fmla="*/ 73993 h 2929390"/>
                                                                                    <a:gd name="connsiteX24" fmla="*/ 446652 w 1597744"/>
                                                                                    <a:gd name="connsiteY24" fmla="*/ 102042 h 2929390"/>
                                                                                    <a:gd name="connsiteX25" fmla="*/ 446652 w 1597744"/>
                                                                                    <a:gd name="connsiteY25" fmla="*/ 118872 h 2929390"/>
                                                                                    <a:gd name="connsiteX26" fmla="*/ 334456 w 1597744"/>
                                                                                    <a:gd name="connsiteY26" fmla="*/ 90823 h 2929390"/>
                                                                                    <a:gd name="connsiteX27" fmla="*/ 154942 w 1597744"/>
                                                                                    <a:gd name="connsiteY27" fmla="*/ 18230 h 2929390"/>
                                                                                    <a:gd name="connsiteX28" fmla="*/ 87624 w 1597744"/>
                                                                                    <a:gd name="connsiteY28" fmla="*/ 1066 h 2929390"/>
                                                                                    <a:gd name="connsiteX29" fmla="*/ 65185 w 1597744"/>
                                                                                    <a:gd name="connsiteY29" fmla="*/ 40334 h 2929390"/>
                                                                                    <a:gd name="connsiteX30" fmla="*/ 43079 w 1597744"/>
                                                                                    <a:gd name="connsiteY30" fmla="*/ 242288 h 2929390"/>
                                                                                    <a:gd name="connsiteX31" fmla="*/ 143722 w 1597744"/>
                                                                                    <a:gd name="connsiteY31" fmla="*/ 505949 h 2929390"/>
                                                                                    <a:gd name="connsiteX32" fmla="*/ 306407 w 1597744"/>
                                                                                    <a:gd name="connsiteY32" fmla="*/ 713512 h 2929390"/>
                                                                                    <a:gd name="connsiteX33" fmla="*/ 323236 w 1597744"/>
                                                                                    <a:gd name="connsiteY33" fmla="*/ 730342 h 2929390"/>
                                                                                    <a:gd name="connsiteX34" fmla="*/ 323236 w 1597744"/>
                                                                                    <a:gd name="connsiteY34" fmla="*/ 775220 h 2929390"/>
                                                                                    <a:gd name="connsiteX35" fmla="*/ 312017 w 1597744"/>
                                                                                    <a:gd name="connsiteY35" fmla="*/ 820099 h 2929390"/>
                                                                                    <a:gd name="connsiteX36" fmla="*/ 239089 w 1597744"/>
                                                                                    <a:gd name="connsiteY36" fmla="*/ 808879 h 2929390"/>
                                                                                    <a:gd name="connsiteX37" fmla="*/ 182991 w 1597744"/>
                                                                                    <a:gd name="connsiteY37" fmla="*/ 814489 h 2929390"/>
                                                                                    <a:gd name="connsiteX38" fmla="*/ 104453 w 1597744"/>
                                                                                    <a:gd name="connsiteY38" fmla="*/ 853758 h 2929390"/>
                                                                                    <a:gd name="connsiteX39" fmla="*/ 87624 w 1597744"/>
                                                                                    <a:gd name="connsiteY39" fmla="*/ 909856 h 2929390"/>
                                                                                    <a:gd name="connsiteX40" fmla="*/ 132503 w 1597744"/>
                                                                                    <a:gd name="connsiteY40" fmla="*/ 1083760 h 2929390"/>
                                                                                    <a:gd name="connsiteX41" fmla="*/ 132503 w 1597744"/>
                                                                                    <a:gd name="connsiteY41" fmla="*/ 1167907 h 2929390"/>
                                                                                    <a:gd name="connsiteX42" fmla="*/ 98844 w 1597744"/>
                                                                                    <a:gd name="connsiteY42" fmla="*/ 1190347 h 2929390"/>
                                                                                    <a:gd name="connsiteX43" fmla="*/ 20306 w 1597744"/>
                                                                                    <a:gd name="connsiteY43" fmla="*/ 1190347 h 2929390"/>
                                                                                    <a:gd name="connsiteX44" fmla="*/ 9087 w 1597744"/>
                                                                                    <a:gd name="connsiteY44" fmla="*/ 1207176 h 2929390"/>
                                                                                    <a:gd name="connsiteX45" fmla="*/ 3477 w 1597744"/>
                                                                                    <a:gd name="connsiteY45" fmla="*/ 1274494 h 2929390"/>
                                                                                    <a:gd name="connsiteX46" fmla="*/ 65185 w 1597744"/>
                                                                                    <a:gd name="connsiteY46" fmla="*/ 1437179 h 2929390"/>
                                                                                    <a:gd name="connsiteX47" fmla="*/ 182991 w 1597744"/>
                                                                                    <a:gd name="connsiteY47" fmla="*/ 1740109 h 2929390"/>
                                                                                    <a:gd name="connsiteX48" fmla="*/ 418603 w 1597744"/>
                                                                                    <a:gd name="connsiteY48" fmla="*/ 1947672 h 2929390"/>
                                                                                    <a:gd name="connsiteX49" fmla="*/ 575678 w 1597744"/>
                                                                                    <a:gd name="connsiteY49" fmla="*/ 2087917 h 2929390"/>
                                                                                    <a:gd name="connsiteX50" fmla="*/ 586898 w 1597744"/>
                                                                                    <a:gd name="connsiteY50" fmla="*/ 2104747 h 2929390"/>
                                                                                    <a:gd name="connsiteX51" fmla="*/ 598117 w 1597744"/>
                                                                                    <a:gd name="connsiteY51" fmla="*/ 2127186 h 2929390"/>
                                                                                    <a:gd name="connsiteX52" fmla="*/ 547629 w 1597744"/>
                                                                                    <a:gd name="connsiteY52" fmla="*/ 2200114 h 2929390"/>
                                                                                    <a:gd name="connsiteX53" fmla="*/ 497141 w 1597744"/>
                                                                                    <a:gd name="connsiteY53" fmla="*/ 2261822 h 2929390"/>
                                                                                    <a:gd name="connsiteX54" fmla="*/ 469092 w 1597744"/>
                                                                                    <a:gd name="connsiteY54" fmla="*/ 2289871 h 2929390"/>
                                                                                    <a:gd name="connsiteX55" fmla="*/ 457872 w 1597744"/>
                                                                                    <a:gd name="connsiteY55" fmla="*/ 2295480 h 2929390"/>
                                                                                    <a:gd name="connsiteX56" fmla="*/ 502750 w 1597744"/>
                                                                                    <a:gd name="connsiteY56" fmla="*/ 2340359 h 2929390"/>
                                                                                    <a:gd name="connsiteX57" fmla="*/ 721533 w 1597744"/>
                                                                                    <a:gd name="connsiteY57" fmla="*/ 2402067 h 2929390"/>
                                                                                    <a:gd name="connsiteX58" fmla="*/ 772022 w 1597744"/>
                                                                                    <a:gd name="connsiteY58" fmla="*/ 2441336 h 2929390"/>
                                                                                    <a:gd name="connsiteX59" fmla="*/ 929096 w 1597744"/>
                                                                                    <a:gd name="connsiteY59" fmla="*/ 2525483 h 2929390"/>
                                                                                    <a:gd name="connsiteX60" fmla="*/ 1063732 w 1597744"/>
                                                                                    <a:gd name="connsiteY60" fmla="*/ 2648899 h 2929390"/>
                                                                                    <a:gd name="connsiteX61" fmla="*/ 1456419 w 1597744"/>
                                                                                    <a:gd name="connsiteY61" fmla="*/ 2839633 h 2929390"/>
                                                                                    <a:gd name="connsiteX62" fmla="*/ 1596665 w 1597744"/>
                                                                                    <a:gd name="connsiteY62" fmla="*/ 2929390 h 2929390"/>
                                                                                    <a:gd name="connsiteX0" fmla="*/ 1596665 w 1597744"/>
                                                                                    <a:gd name="connsiteY0" fmla="*/ 2929390 h 2929390"/>
                                                                                    <a:gd name="connsiteX1" fmla="*/ 1596665 w 1597744"/>
                                                                                    <a:gd name="connsiteY1" fmla="*/ 2682558 h 2929390"/>
                                                                                    <a:gd name="connsiteX2" fmla="*/ 1585445 w 1597744"/>
                                                                                    <a:gd name="connsiteY2" fmla="*/ 2357188 h 2929390"/>
                                                                                    <a:gd name="connsiteX3" fmla="*/ 1563006 w 1597744"/>
                                                                                    <a:gd name="connsiteY3" fmla="*/ 2054258 h 2929390"/>
                                                                                    <a:gd name="connsiteX4" fmla="*/ 1490078 w 1597744"/>
                                                                                    <a:gd name="connsiteY4" fmla="*/ 1740109 h 2929390"/>
                                                                                    <a:gd name="connsiteX5" fmla="*/ 1456419 w 1597744"/>
                                                                                    <a:gd name="connsiteY5" fmla="*/ 1521326 h 2929390"/>
                                                                                    <a:gd name="connsiteX6" fmla="*/ 1456419 w 1597744"/>
                                                                                    <a:gd name="connsiteY6" fmla="*/ 1201566 h 2929390"/>
                                                                                    <a:gd name="connsiteX7" fmla="*/ 1490078 w 1597744"/>
                                                                                    <a:gd name="connsiteY7" fmla="*/ 1066931 h 2929390"/>
                                                                                    <a:gd name="connsiteX8" fmla="*/ 1467639 w 1597744"/>
                                                                                    <a:gd name="connsiteY8" fmla="*/ 752781 h 2929390"/>
                                                                                    <a:gd name="connsiteX9" fmla="*/ 1428370 w 1597744"/>
                                                                                    <a:gd name="connsiteY9" fmla="*/ 623755 h 2929390"/>
                                                                                    <a:gd name="connsiteX10" fmla="*/ 1411541 w 1597744"/>
                                                                                    <a:gd name="connsiteY10" fmla="*/ 472290 h 2929390"/>
                                                                                    <a:gd name="connsiteX11" fmla="*/ 1355442 w 1597744"/>
                                                                                    <a:gd name="connsiteY11" fmla="*/ 433022 h 2929390"/>
                                                                                    <a:gd name="connsiteX12" fmla="*/ 1142269 w 1597744"/>
                                                                                    <a:gd name="connsiteY12" fmla="*/ 326435 h 2929390"/>
                                                                                    <a:gd name="connsiteX13" fmla="*/ 1097391 w 1597744"/>
                                                                                    <a:gd name="connsiteY13" fmla="*/ 303996 h 2929390"/>
                                                                                    <a:gd name="connsiteX14" fmla="*/ 1063732 w 1597744"/>
                                                                                    <a:gd name="connsiteY14" fmla="*/ 292776 h 2929390"/>
                                                                                    <a:gd name="connsiteX15" fmla="*/ 1046903 w 1597744"/>
                                                                                    <a:gd name="connsiteY15" fmla="*/ 292776 h 2929390"/>
                                                                                    <a:gd name="connsiteX16" fmla="*/ 1083617 w 1597744"/>
                                                                                    <a:gd name="connsiteY16" fmla="*/ 365704 h 2929390"/>
                                                                                    <a:gd name="connsiteX17" fmla="*/ 1103247 w 1597744"/>
                                                                                    <a:gd name="connsiteY17" fmla="*/ 448146 h 2929390"/>
                                                                                    <a:gd name="connsiteX18" fmla="*/ 1007634 w 1597744"/>
                                                                                    <a:gd name="connsiteY18" fmla="*/ 410582 h 2929390"/>
                                                                                    <a:gd name="connsiteX19" fmla="*/ 805680 w 1597744"/>
                                                                                    <a:gd name="connsiteY19" fmla="*/ 272535 h 2929390"/>
                                                                                    <a:gd name="connsiteX20" fmla="*/ 553239 w 1597744"/>
                                                                                    <a:gd name="connsiteY20" fmla="*/ 107652 h 2929390"/>
                                                                                    <a:gd name="connsiteX21" fmla="*/ 435433 w 1597744"/>
                                                                                    <a:gd name="connsiteY21" fmla="*/ 62774 h 2929390"/>
                                                                                    <a:gd name="connsiteX22" fmla="*/ 396164 w 1597744"/>
                                                                                    <a:gd name="connsiteY22" fmla="*/ 51554 h 2929390"/>
                                                                                    <a:gd name="connsiteX23" fmla="*/ 401774 w 1597744"/>
                                                                                    <a:gd name="connsiteY23" fmla="*/ 73993 h 2929390"/>
                                                                                    <a:gd name="connsiteX24" fmla="*/ 446652 w 1597744"/>
                                                                                    <a:gd name="connsiteY24" fmla="*/ 102042 h 2929390"/>
                                                                                    <a:gd name="connsiteX25" fmla="*/ 446652 w 1597744"/>
                                                                                    <a:gd name="connsiteY25" fmla="*/ 118872 h 2929390"/>
                                                                                    <a:gd name="connsiteX26" fmla="*/ 334456 w 1597744"/>
                                                                                    <a:gd name="connsiteY26" fmla="*/ 90823 h 2929390"/>
                                                                                    <a:gd name="connsiteX27" fmla="*/ 154942 w 1597744"/>
                                                                                    <a:gd name="connsiteY27" fmla="*/ 18230 h 2929390"/>
                                                                                    <a:gd name="connsiteX28" fmla="*/ 87624 w 1597744"/>
                                                                                    <a:gd name="connsiteY28" fmla="*/ 1066 h 2929390"/>
                                                                                    <a:gd name="connsiteX29" fmla="*/ 65185 w 1597744"/>
                                                                                    <a:gd name="connsiteY29" fmla="*/ 40334 h 2929390"/>
                                                                                    <a:gd name="connsiteX30" fmla="*/ 43079 w 1597744"/>
                                                                                    <a:gd name="connsiteY30" fmla="*/ 242288 h 2929390"/>
                                                                                    <a:gd name="connsiteX31" fmla="*/ 143722 w 1597744"/>
                                                                                    <a:gd name="connsiteY31" fmla="*/ 505949 h 2929390"/>
                                                                                    <a:gd name="connsiteX32" fmla="*/ 306407 w 1597744"/>
                                                                                    <a:gd name="connsiteY32" fmla="*/ 713512 h 2929390"/>
                                                                                    <a:gd name="connsiteX33" fmla="*/ 323236 w 1597744"/>
                                                                                    <a:gd name="connsiteY33" fmla="*/ 730342 h 2929390"/>
                                                                                    <a:gd name="connsiteX34" fmla="*/ 323236 w 1597744"/>
                                                                                    <a:gd name="connsiteY34" fmla="*/ 775220 h 2929390"/>
                                                                                    <a:gd name="connsiteX35" fmla="*/ 312017 w 1597744"/>
                                                                                    <a:gd name="connsiteY35" fmla="*/ 820099 h 2929390"/>
                                                                                    <a:gd name="connsiteX36" fmla="*/ 239089 w 1597744"/>
                                                                                    <a:gd name="connsiteY36" fmla="*/ 808879 h 2929390"/>
                                                                                    <a:gd name="connsiteX37" fmla="*/ 182991 w 1597744"/>
                                                                                    <a:gd name="connsiteY37" fmla="*/ 814489 h 2929390"/>
                                                                                    <a:gd name="connsiteX38" fmla="*/ 104453 w 1597744"/>
                                                                                    <a:gd name="connsiteY38" fmla="*/ 853758 h 2929390"/>
                                                                                    <a:gd name="connsiteX39" fmla="*/ 87624 w 1597744"/>
                                                                                    <a:gd name="connsiteY39" fmla="*/ 909856 h 2929390"/>
                                                                                    <a:gd name="connsiteX40" fmla="*/ 132503 w 1597744"/>
                                                                                    <a:gd name="connsiteY40" fmla="*/ 1083760 h 2929390"/>
                                                                                    <a:gd name="connsiteX41" fmla="*/ 132503 w 1597744"/>
                                                                                    <a:gd name="connsiteY41" fmla="*/ 1167907 h 2929390"/>
                                                                                    <a:gd name="connsiteX42" fmla="*/ 98844 w 1597744"/>
                                                                                    <a:gd name="connsiteY42" fmla="*/ 1190347 h 2929390"/>
                                                                                    <a:gd name="connsiteX43" fmla="*/ 20306 w 1597744"/>
                                                                                    <a:gd name="connsiteY43" fmla="*/ 1190347 h 2929390"/>
                                                                                    <a:gd name="connsiteX44" fmla="*/ 9087 w 1597744"/>
                                                                                    <a:gd name="connsiteY44" fmla="*/ 1207176 h 2929390"/>
                                                                                    <a:gd name="connsiteX45" fmla="*/ 3477 w 1597744"/>
                                                                                    <a:gd name="connsiteY45" fmla="*/ 1274494 h 2929390"/>
                                                                                    <a:gd name="connsiteX46" fmla="*/ 65185 w 1597744"/>
                                                                                    <a:gd name="connsiteY46" fmla="*/ 1437179 h 2929390"/>
                                                                                    <a:gd name="connsiteX47" fmla="*/ 182991 w 1597744"/>
                                                                                    <a:gd name="connsiteY47" fmla="*/ 1740109 h 2929390"/>
                                                                                    <a:gd name="connsiteX48" fmla="*/ 418603 w 1597744"/>
                                                                                    <a:gd name="connsiteY48" fmla="*/ 1947672 h 2929390"/>
                                                                                    <a:gd name="connsiteX49" fmla="*/ 575678 w 1597744"/>
                                                                                    <a:gd name="connsiteY49" fmla="*/ 2087917 h 2929390"/>
                                                                                    <a:gd name="connsiteX50" fmla="*/ 586898 w 1597744"/>
                                                                                    <a:gd name="connsiteY50" fmla="*/ 2104747 h 2929390"/>
                                                                                    <a:gd name="connsiteX51" fmla="*/ 598117 w 1597744"/>
                                                                                    <a:gd name="connsiteY51" fmla="*/ 2127186 h 2929390"/>
                                                                                    <a:gd name="connsiteX52" fmla="*/ 547629 w 1597744"/>
                                                                                    <a:gd name="connsiteY52" fmla="*/ 2200114 h 2929390"/>
                                                                                    <a:gd name="connsiteX53" fmla="*/ 497141 w 1597744"/>
                                                                                    <a:gd name="connsiteY53" fmla="*/ 2261822 h 2929390"/>
                                                                                    <a:gd name="connsiteX54" fmla="*/ 469092 w 1597744"/>
                                                                                    <a:gd name="connsiteY54" fmla="*/ 2289871 h 2929390"/>
                                                                                    <a:gd name="connsiteX55" fmla="*/ 457872 w 1597744"/>
                                                                                    <a:gd name="connsiteY55" fmla="*/ 2295480 h 2929390"/>
                                                                                    <a:gd name="connsiteX56" fmla="*/ 502750 w 1597744"/>
                                                                                    <a:gd name="connsiteY56" fmla="*/ 2340359 h 2929390"/>
                                                                                    <a:gd name="connsiteX57" fmla="*/ 721533 w 1597744"/>
                                                                                    <a:gd name="connsiteY57" fmla="*/ 2402067 h 2929390"/>
                                                                                    <a:gd name="connsiteX58" fmla="*/ 772022 w 1597744"/>
                                                                                    <a:gd name="connsiteY58" fmla="*/ 2441336 h 2929390"/>
                                                                                    <a:gd name="connsiteX59" fmla="*/ 929096 w 1597744"/>
                                                                                    <a:gd name="connsiteY59" fmla="*/ 2525483 h 2929390"/>
                                                                                    <a:gd name="connsiteX60" fmla="*/ 1063732 w 1597744"/>
                                                                                    <a:gd name="connsiteY60" fmla="*/ 2648899 h 2929390"/>
                                                                                    <a:gd name="connsiteX61" fmla="*/ 1456419 w 1597744"/>
                                                                                    <a:gd name="connsiteY61" fmla="*/ 2839633 h 2929390"/>
                                                                                    <a:gd name="connsiteX62" fmla="*/ 1596665 w 1597744"/>
                                                                                    <a:gd name="connsiteY62" fmla="*/ 2929390 h 2929390"/>
                                                                                    <a:gd name="connsiteX0" fmla="*/ 1596665 w 1597744"/>
                                                                                    <a:gd name="connsiteY0" fmla="*/ 2929390 h 2929390"/>
                                                                                    <a:gd name="connsiteX1" fmla="*/ 1596665 w 1597744"/>
                                                                                    <a:gd name="connsiteY1" fmla="*/ 2682558 h 2929390"/>
                                                                                    <a:gd name="connsiteX2" fmla="*/ 1585445 w 1597744"/>
                                                                                    <a:gd name="connsiteY2" fmla="*/ 2357188 h 2929390"/>
                                                                                    <a:gd name="connsiteX3" fmla="*/ 1563006 w 1597744"/>
                                                                                    <a:gd name="connsiteY3" fmla="*/ 2054258 h 2929390"/>
                                                                                    <a:gd name="connsiteX4" fmla="*/ 1490078 w 1597744"/>
                                                                                    <a:gd name="connsiteY4" fmla="*/ 1740109 h 2929390"/>
                                                                                    <a:gd name="connsiteX5" fmla="*/ 1456419 w 1597744"/>
                                                                                    <a:gd name="connsiteY5" fmla="*/ 1521326 h 2929390"/>
                                                                                    <a:gd name="connsiteX6" fmla="*/ 1456419 w 1597744"/>
                                                                                    <a:gd name="connsiteY6" fmla="*/ 1201566 h 2929390"/>
                                                                                    <a:gd name="connsiteX7" fmla="*/ 1490078 w 1597744"/>
                                                                                    <a:gd name="connsiteY7" fmla="*/ 1066931 h 2929390"/>
                                                                                    <a:gd name="connsiteX8" fmla="*/ 1467639 w 1597744"/>
                                                                                    <a:gd name="connsiteY8" fmla="*/ 752781 h 2929390"/>
                                                                                    <a:gd name="connsiteX9" fmla="*/ 1428370 w 1597744"/>
                                                                                    <a:gd name="connsiteY9" fmla="*/ 623755 h 2929390"/>
                                                                                    <a:gd name="connsiteX10" fmla="*/ 1411541 w 1597744"/>
                                                                                    <a:gd name="connsiteY10" fmla="*/ 472290 h 2929390"/>
                                                                                    <a:gd name="connsiteX11" fmla="*/ 1355442 w 1597744"/>
                                                                                    <a:gd name="connsiteY11" fmla="*/ 433022 h 2929390"/>
                                                                                    <a:gd name="connsiteX12" fmla="*/ 1142269 w 1597744"/>
                                                                                    <a:gd name="connsiteY12" fmla="*/ 326435 h 2929390"/>
                                                                                    <a:gd name="connsiteX13" fmla="*/ 1097391 w 1597744"/>
                                                                                    <a:gd name="connsiteY13" fmla="*/ 303996 h 2929390"/>
                                                                                    <a:gd name="connsiteX14" fmla="*/ 1063732 w 1597744"/>
                                                                                    <a:gd name="connsiteY14" fmla="*/ 292776 h 2929390"/>
                                                                                    <a:gd name="connsiteX15" fmla="*/ 1046903 w 1597744"/>
                                                                                    <a:gd name="connsiteY15" fmla="*/ 292776 h 2929390"/>
                                                                                    <a:gd name="connsiteX16" fmla="*/ 1083617 w 1597744"/>
                                                                                    <a:gd name="connsiteY16" fmla="*/ 365704 h 2929390"/>
                                                                                    <a:gd name="connsiteX17" fmla="*/ 1103247 w 1597744"/>
                                                                                    <a:gd name="connsiteY17" fmla="*/ 448146 h 2929390"/>
                                                                                    <a:gd name="connsiteX18" fmla="*/ 1007634 w 1597744"/>
                                                                                    <a:gd name="connsiteY18" fmla="*/ 410582 h 2929390"/>
                                                                                    <a:gd name="connsiteX19" fmla="*/ 805680 w 1597744"/>
                                                                                    <a:gd name="connsiteY19" fmla="*/ 272535 h 2929390"/>
                                                                                    <a:gd name="connsiteX20" fmla="*/ 553239 w 1597744"/>
                                                                                    <a:gd name="connsiteY20" fmla="*/ 96679 h 2929390"/>
                                                                                    <a:gd name="connsiteX21" fmla="*/ 435433 w 1597744"/>
                                                                                    <a:gd name="connsiteY21" fmla="*/ 62774 h 2929390"/>
                                                                                    <a:gd name="connsiteX22" fmla="*/ 396164 w 1597744"/>
                                                                                    <a:gd name="connsiteY22" fmla="*/ 51554 h 2929390"/>
                                                                                    <a:gd name="connsiteX23" fmla="*/ 401774 w 1597744"/>
                                                                                    <a:gd name="connsiteY23" fmla="*/ 73993 h 2929390"/>
                                                                                    <a:gd name="connsiteX24" fmla="*/ 446652 w 1597744"/>
                                                                                    <a:gd name="connsiteY24" fmla="*/ 102042 h 2929390"/>
                                                                                    <a:gd name="connsiteX25" fmla="*/ 446652 w 1597744"/>
                                                                                    <a:gd name="connsiteY25" fmla="*/ 118872 h 2929390"/>
                                                                                    <a:gd name="connsiteX26" fmla="*/ 334456 w 1597744"/>
                                                                                    <a:gd name="connsiteY26" fmla="*/ 90823 h 2929390"/>
                                                                                    <a:gd name="connsiteX27" fmla="*/ 154942 w 1597744"/>
                                                                                    <a:gd name="connsiteY27" fmla="*/ 18230 h 2929390"/>
                                                                                    <a:gd name="connsiteX28" fmla="*/ 87624 w 1597744"/>
                                                                                    <a:gd name="connsiteY28" fmla="*/ 1066 h 2929390"/>
                                                                                    <a:gd name="connsiteX29" fmla="*/ 65185 w 1597744"/>
                                                                                    <a:gd name="connsiteY29" fmla="*/ 40334 h 2929390"/>
                                                                                    <a:gd name="connsiteX30" fmla="*/ 43079 w 1597744"/>
                                                                                    <a:gd name="connsiteY30" fmla="*/ 242288 h 2929390"/>
                                                                                    <a:gd name="connsiteX31" fmla="*/ 143722 w 1597744"/>
                                                                                    <a:gd name="connsiteY31" fmla="*/ 505949 h 2929390"/>
                                                                                    <a:gd name="connsiteX32" fmla="*/ 306407 w 1597744"/>
                                                                                    <a:gd name="connsiteY32" fmla="*/ 713512 h 2929390"/>
                                                                                    <a:gd name="connsiteX33" fmla="*/ 323236 w 1597744"/>
                                                                                    <a:gd name="connsiteY33" fmla="*/ 730342 h 2929390"/>
                                                                                    <a:gd name="connsiteX34" fmla="*/ 323236 w 1597744"/>
                                                                                    <a:gd name="connsiteY34" fmla="*/ 775220 h 2929390"/>
                                                                                    <a:gd name="connsiteX35" fmla="*/ 312017 w 1597744"/>
                                                                                    <a:gd name="connsiteY35" fmla="*/ 820099 h 2929390"/>
                                                                                    <a:gd name="connsiteX36" fmla="*/ 239089 w 1597744"/>
                                                                                    <a:gd name="connsiteY36" fmla="*/ 808879 h 2929390"/>
                                                                                    <a:gd name="connsiteX37" fmla="*/ 182991 w 1597744"/>
                                                                                    <a:gd name="connsiteY37" fmla="*/ 814489 h 2929390"/>
                                                                                    <a:gd name="connsiteX38" fmla="*/ 104453 w 1597744"/>
                                                                                    <a:gd name="connsiteY38" fmla="*/ 853758 h 2929390"/>
                                                                                    <a:gd name="connsiteX39" fmla="*/ 87624 w 1597744"/>
                                                                                    <a:gd name="connsiteY39" fmla="*/ 909856 h 2929390"/>
                                                                                    <a:gd name="connsiteX40" fmla="*/ 132503 w 1597744"/>
                                                                                    <a:gd name="connsiteY40" fmla="*/ 1083760 h 2929390"/>
                                                                                    <a:gd name="connsiteX41" fmla="*/ 132503 w 1597744"/>
                                                                                    <a:gd name="connsiteY41" fmla="*/ 1167907 h 2929390"/>
                                                                                    <a:gd name="connsiteX42" fmla="*/ 98844 w 1597744"/>
                                                                                    <a:gd name="connsiteY42" fmla="*/ 1190347 h 2929390"/>
                                                                                    <a:gd name="connsiteX43" fmla="*/ 20306 w 1597744"/>
                                                                                    <a:gd name="connsiteY43" fmla="*/ 1190347 h 2929390"/>
                                                                                    <a:gd name="connsiteX44" fmla="*/ 9087 w 1597744"/>
                                                                                    <a:gd name="connsiteY44" fmla="*/ 1207176 h 2929390"/>
                                                                                    <a:gd name="connsiteX45" fmla="*/ 3477 w 1597744"/>
                                                                                    <a:gd name="connsiteY45" fmla="*/ 1274494 h 2929390"/>
                                                                                    <a:gd name="connsiteX46" fmla="*/ 65185 w 1597744"/>
                                                                                    <a:gd name="connsiteY46" fmla="*/ 1437179 h 2929390"/>
                                                                                    <a:gd name="connsiteX47" fmla="*/ 182991 w 1597744"/>
                                                                                    <a:gd name="connsiteY47" fmla="*/ 1740109 h 2929390"/>
                                                                                    <a:gd name="connsiteX48" fmla="*/ 418603 w 1597744"/>
                                                                                    <a:gd name="connsiteY48" fmla="*/ 1947672 h 2929390"/>
                                                                                    <a:gd name="connsiteX49" fmla="*/ 575678 w 1597744"/>
                                                                                    <a:gd name="connsiteY49" fmla="*/ 2087917 h 2929390"/>
                                                                                    <a:gd name="connsiteX50" fmla="*/ 586898 w 1597744"/>
                                                                                    <a:gd name="connsiteY50" fmla="*/ 2104747 h 2929390"/>
                                                                                    <a:gd name="connsiteX51" fmla="*/ 598117 w 1597744"/>
                                                                                    <a:gd name="connsiteY51" fmla="*/ 2127186 h 2929390"/>
                                                                                    <a:gd name="connsiteX52" fmla="*/ 547629 w 1597744"/>
                                                                                    <a:gd name="connsiteY52" fmla="*/ 2200114 h 2929390"/>
                                                                                    <a:gd name="connsiteX53" fmla="*/ 497141 w 1597744"/>
                                                                                    <a:gd name="connsiteY53" fmla="*/ 2261822 h 2929390"/>
                                                                                    <a:gd name="connsiteX54" fmla="*/ 469092 w 1597744"/>
                                                                                    <a:gd name="connsiteY54" fmla="*/ 2289871 h 2929390"/>
                                                                                    <a:gd name="connsiteX55" fmla="*/ 457872 w 1597744"/>
                                                                                    <a:gd name="connsiteY55" fmla="*/ 2295480 h 2929390"/>
                                                                                    <a:gd name="connsiteX56" fmla="*/ 502750 w 1597744"/>
                                                                                    <a:gd name="connsiteY56" fmla="*/ 2340359 h 2929390"/>
                                                                                    <a:gd name="connsiteX57" fmla="*/ 721533 w 1597744"/>
                                                                                    <a:gd name="connsiteY57" fmla="*/ 2402067 h 2929390"/>
                                                                                    <a:gd name="connsiteX58" fmla="*/ 772022 w 1597744"/>
                                                                                    <a:gd name="connsiteY58" fmla="*/ 2441336 h 2929390"/>
                                                                                    <a:gd name="connsiteX59" fmla="*/ 929096 w 1597744"/>
                                                                                    <a:gd name="connsiteY59" fmla="*/ 2525483 h 2929390"/>
                                                                                    <a:gd name="connsiteX60" fmla="*/ 1063732 w 1597744"/>
                                                                                    <a:gd name="connsiteY60" fmla="*/ 2648899 h 2929390"/>
                                                                                    <a:gd name="connsiteX61" fmla="*/ 1456419 w 1597744"/>
                                                                                    <a:gd name="connsiteY61" fmla="*/ 2839633 h 2929390"/>
                                                                                    <a:gd name="connsiteX62" fmla="*/ 1596665 w 1597744"/>
                                                                                    <a:gd name="connsiteY62" fmla="*/ 2929390 h 2929390"/>
                                                                                    <a:gd name="connsiteX0" fmla="*/ 1596665 w 1597744"/>
                                                                                    <a:gd name="connsiteY0" fmla="*/ 2929390 h 2929390"/>
                                                                                    <a:gd name="connsiteX1" fmla="*/ 1596665 w 1597744"/>
                                                                                    <a:gd name="connsiteY1" fmla="*/ 2682558 h 2929390"/>
                                                                                    <a:gd name="connsiteX2" fmla="*/ 1585445 w 1597744"/>
                                                                                    <a:gd name="connsiteY2" fmla="*/ 2357188 h 2929390"/>
                                                                                    <a:gd name="connsiteX3" fmla="*/ 1563006 w 1597744"/>
                                                                                    <a:gd name="connsiteY3" fmla="*/ 2054258 h 2929390"/>
                                                                                    <a:gd name="connsiteX4" fmla="*/ 1490078 w 1597744"/>
                                                                                    <a:gd name="connsiteY4" fmla="*/ 1740109 h 2929390"/>
                                                                                    <a:gd name="connsiteX5" fmla="*/ 1456419 w 1597744"/>
                                                                                    <a:gd name="connsiteY5" fmla="*/ 1521326 h 2929390"/>
                                                                                    <a:gd name="connsiteX6" fmla="*/ 1456419 w 1597744"/>
                                                                                    <a:gd name="connsiteY6" fmla="*/ 1201566 h 2929390"/>
                                                                                    <a:gd name="connsiteX7" fmla="*/ 1490078 w 1597744"/>
                                                                                    <a:gd name="connsiteY7" fmla="*/ 1066931 h 2929390"/>
                                                                                    <a:gd name="connsiteX8" fmla="*/ 1467639 w 1597744"/>
                                                                                    <a:gd name="connsiteY8" fmla="*/ 752781 h 2929390"/>
                                                                                    <a:gd name="connsiteX9" fmla="*/ 1428370 w 1597744"/>
                                                                                    <a:gd name="connsiteY9" fmla="*/ 623755 h 2929390"/>
                                                                                    <a:gd name="connsiteX10" fmla="*/ 1411541 w 1597744"/>
                                                                                    <a:gd name="connsiteY10" fmla="*/ 472290 h 2929390"/>
                                                                                    <a:gd name="connsiteX11" fmla="*/ 1355442 w 1597744"/>
                                                                                    <a:gd name="connsiteY11" fmla="*/ 433022 h 2929390"/>
                                                                                    <a:gd name="connsiteX12" fmla="*/ 1142269 w 1597744"/>
                                                                                    <a:gd name="connsiteY12" fmla="*/ 326435 h 2929390"/>
                                                                                    <a:gd name="connsiteX13" fmla="*/ 1097391 w 1597744"/>
                                                                                    <a:gd name="connsiteY13" fmla="*/ 303996 h 2929390"/>
                                                                                    <a:gd name="connsiteX14" fmla="*/ 1063732 w 1597744"/>
                                                                                    <a:gd name="connsiteY14" fmla="*/ 292776 h 2929390"/>
                                                                                    <a:gd name="connsiteX15" fmla="*/ 1046903 w 1597744"/>
                                                                                    <a:gd name="connsiteY15" fmla="*/ 292776 h 2929390"/>
                                                                                    <a:gd name="connsiteX16" fmla="*/ 1083617 w 1597744"/>
                                                                                    <a:gd name="connsiteY16" fmla="*/ 365704 h 2929390"/>
                                                                                    <a:gd name="connsiteX17" fmla="*/ 1103247 w 1597744"/>
                                                                                    <a:gd name="connsiteY17" fmla="*/ 448146 h 2929390"/>
                                                                                    <a:gd name="connsiteX18" fmla="*/ 1007634 w 1597744"/>
                                                                                    <a:gd name="connsiteY18" fmla="*/ 410582 h 2929390"/>
                                                                                    <a:gd name="connsiteX19" fmla="*/ 805680 w 1597744"/>
                                                                                    <a:gd name="connsiteY19" fmla="*/ 272535 h 2929390"/>
                                                                                    <a:gd name="connsiteX20" fmla="*/ 553239 w 1597744"/>
                                                                                    <a:gd name="connsiteY20" fmla="*/ 96679 h 2929390"/>
                                                                                    <a:gd name="connsiteX21" fmla="*/ 435433 w 1597744"/>
                                                                                    <a:gd name="connsiteY21" fmla="*/ 55459 h 2929390"/>
                                                                                    <a:gd name="connsiteX22" fmla="*/ 396164 w 1597744"/>
                                                                                    <a:gd name="connsiteY22" fmla="*/ 51554 h 2929390"/>
                                                                                    <a:gd name="connsiteX23" fmla="*/ 401774 w 1597744"/>
                                                                                    <a:gd name="connsiteY23" fmla="*/ 73993 h 2929390"/>
                                                                                    <a:gd name="connsiteX24" fmla="*/ 446652 w 1597744"/>
                                                                                    <a:gd name="connsiteY24" fmla="*/ 102042 h 2929390"/>
                                                                                    <a:gd name="connsiteX25" fmla="*/ 446652 w 1597744"/>
                                                                                    <a:gd name="connsiteY25" fmla="*/ 118872 h 2929390"/>
                                                                                    <a:gd name="connsiteX26" fmla="*/ 334456 w 1597744"/>
                                                                                    <a:gd name="connsiteY26" fmla="*/ 90823 h 2929390"/>
                                                                                    <a:gd name="connsiteX27" fmla="*/ 154942 w 1597744"/>
                                                                                    <a:gd name="connsiteY27" fmla="*/ 18230 h 2929390"/>
                                                                                    <a:gd name="connsiteX28" fmla="*/ 87624 w 1597744"/>
                                                                                    <a:gd name="connsiteY28" fmla="*/ 1066 h 2929390"/>
                                                                                    <a:gd name="connsiteX29" fmla="*/ 65185 w 1597744"/>
                                                                                    <a:gd name="connsiteY29" fmla="*/ 40334 h 2929390"/>
                                                                                    <a:gd name="connsiteX30" fmla="*/ 43079 w 1597744"/>
                                                                                    <a:gd name="connsiteY30" fmla="*/ 242288 h 2929390"/>
                                                                                    <a:gd name="connsiteX31" fmla="*/ 143722 w 1597744"/>
                                                                                    <a:gd name="connsiteY31" fmla="*/ 505949 h 2929390"/>
                                                                                    <a:gd name="connsiteX32" fmla="*/ 306407 w 1597744"/>
                                                                                    <a:gd name="connsiteY32" fmla="*/ 713512 h 2929390"/>
                                                                                    <a:gd name="connsiteX33" fmla="*/ 323236 w 1597744"/>
                                                                                    <a:gd name="connsiteY33" fmla="*/ 730342 h 2929390"/>
                                                                                    <a:gd name="connsiteX34" fmla="*/ 323236 w 1597744"/>
                                                                                    <a:gd name="connsiteY34" fmla="*/ 775220 h 2929390"/>
                                                                                    <a:gd name="connsiteX35" fmla="*/ 312017 w 1597744"/>
                                                                                    <a:gd name="connsiteY35" fmla="*/ 820099 h 2929390"/>
                                                                                    <a:gd name="connsiteX36" fmla="*/ 239089 w 1597744"/>
                                                                                    <a:gd name="connsiteY36" fmla="*/ 808879 h 2929390"/>
                                                                                    <a:gd name="connsiteX37" fmla="*/ 182991 w 1597744"/>
                                                                                    <a:gd name="connsiteY37" fmla="*/ 814489 h 2929390"/>
                                                                                    <a:gd name="connsiteX38" fmla="*/ 104453 w 1597744"/>
                                                                                    <a:gd name="connsiteY38" fmla="*/ 853758 h 2929390"/>
                                                                                    <a:gd name="connsiteX39" fmla="*/ 87624 w 1597744"/>
                                                                                    <a:gd name="connsiteY39" fmla="*/ 909856 h 2929390"/>
                                                                                    <a:gd name="connsiteX40" fmla="*/ 132503 w 1597744"/>
                                                                                    <a:gd name="connsiteY40" fmla="*/ 1083760 h 2929390"/>
                                                                                    <a:gd name="connsiteX41" fmla="*/ 132503 w 1597744"/>
                                                                                    <a:gd name="connsiteY41" fmla="*/ 1167907 h 2929390"/>
                                                                                    <a:gd name="connsiteX42" fmla="*/ 98844 w 1597744"/>
                                                                                    <a:gd name="connsiteY42" fmla="*/ 1190347 h 2929390"/>
                                                                                    <a:gd name="connsiteX43" fmla="*/ 20306 w 1597744"/>
                                                                                    <a:gd name="connsiteY43" fmla="*/ 1190347 h 2929390"/>
                                                                                    <a:gd name="connsiteX44" fmla="*/ 9087 w 1597744"/>
                                                                                    <a:gd name="connsiteY44" fmla="*/ 1207176 h 2929390"/>
                                                                                    <a:gd name="connsiteX45" fmla="*/ 3477 w 1597744"/>
                                                                                    <a:gd name="connsiteY45" fmla="*/ 1274494 h 2929390"/>
                                                                                    <a:gd name="connsiteX46" fmla="*/ 65185 w 1597744"/>
                                                                                    <a:gd name="connsiteY46" fmla="*/ 1437179 h 2929390"/>
                                                                                    <a:gd name="connsiteX47" fmla="*/ 182991 w 1597744"/>
                                                                                    <a:gd name="connsiteY47" fmla="*/ 1740109 h 2929390"/>
                                                                                    <a:gd name="connsiteX48" fmla="*/ 418603 w 1597744"/>
                                                                                    <a:gd name="connsiteY48" fmla="*/ 1947672 h 2929390"/>
                                                                                    <a:gd name="connsiteX49" fmla="*/ 575678 w 1597744"/>
                                                                                    <a:gd name="connsiteY49" fmla="*/ 2087917 h 2929390"/>
                                                                                    <a:gd name="connsiteX50" fmla="*/ 586898 w 1597744"/>
                                                                                    <a:gd name="connsiteY50" fmla="*/ 2104747 h 2929390"/>
                                                                                    <a:gd name="connsiteX51" fmla="*/ 598117 w 1597744"/>
                                                                                    <a:gd name="connsiteY51" fmla="*/ 2127186 h 2929390"/>
                                                                                    <a:gd name="connsiteX52" fmla="*/ 547629 w 1597744"/>
                                                                                    <a:gd name="connsiteY52" fmla="*/ 2200114 h 2929390"/>
                                                                                    <a:gd name="connsiteX53" fmla="*/ 497141 w 1597744"/>
                                                                                    <a:gd name="connsiteY53" fmla="*/ 2261822 h 2929390"/>
                                                                                    <a:gd name="connsiteX54" fmla="*/ 469092 w 1597744"/>
                                                                                    <a:gd name="connsiteY54" fmla="*/ 2289871 h 2929390"/>
                                                                                    <a:gd name="connsiteX55" fmla="*/ 457872 w 1597744"/>
                                                                                    <a:gd name="connsiteY55" fmla="*/ 2295480 h 2929390"/>
                                                                                    <a:gd name="connsiteX56" fmla="*/ 502750 w 1597744"/>
                                                                                    <a:gd name="connsiteY56" fmla="*/ 2340359 h 2929390"/>
                                                                                    <a:gd name="connsiteX57" fmla="*/ 721533 w 1597744"/>
                                                                                    <a:gd name="connsiteY57" fmla="*/ 2402067 h 2929390"/>
                                                                                    <a:gd name="connsiteX58" fmla="*/ 772022 w 1597744"/>
                                                                                    <a:gd name="connsiteY58" fmla="*/ 2441336 h 2929390"/>
                                                                                    <a:gd name="connsiteX59" fmla="*/ 929096 w 1597744"/>
                                                                                    <a:gd name="connsiteY59" fmla="*/ 2525483 h 2929390"/>
                                                                                    <a:gd name="connsiteX60" fmla="*/ 1063732 w 1597744"/>
                                                                                    <a:gd name="connsiteY60" fmla="*/ 2648899 h 2929390"/>
                                                                                    <a:gd name="connsiteX61" fmla="*/ 1456419 w 1597744"/>
                                                                                    <a:gd name="connsiteY61" fmla="*/ 2839633 h 2929390"/>
                                                                                    <a:gd name="connsiteX62" fmla="*/ 1596665 w 1597744"/>
                                                                                    <a:gd name="connsiteY62" fmla="*/ 2929390 h 2929390"/>
                                                                                    <a:gd name="connsiteX0" fmla="*/ 1596665 w 1597744"/>
                                                                                    <a:gd name="connsiteY0" fmla="*/ 2929390 h 2929390"/>
                                                                                    <a:gd name="connsiteX1" fmla="*/ 1596665 w 1597744"/>
                                                                                    <a:gd name="connsiteY1" fmla="*/ 2682558 h 2929390"/>
                                                                                    <a:gd name="connsiteX2" fmla="*/ 1585445 w 1597744"/>
                                                                                    <a:gd name="connsiteY2" fmla="*/ 2357188 h 2929390"/>
                                                                                    <a:gd name="connsiteX3" fmla="*/ 1563006 w 1597744"/>
                                                                                    <a:gd name="connsiteY3" fmla="*/ 2054258 h 2929390"/>
                                                                                    <a:gd name="connsiteX4" fmla="*/ 1490078 w 1597744"/>
                                                                                    <a:gd name="connsiteY4" fmla="*/ 1740109 h 2929390"/>
                                                                                    <a:gd name="connsiteX5" fmla="*/ 1456419 w 1597744"/>
                                                                                    <a:gd name="connsiteY5" fmla="*/ 1521326 h 2929390"/>
                                                                                    <a:gd name="connsiteX6" fmla="*/ 1456419 w 1597744"/>
                                                                                    <a:gd name="connsiteY6" fmla="*/ 1201566 h 2929390"/>
                                                                                    <a:gd name="connsiteX7" fmla="*/ 1490078 w 1597744"/>
                                                                                    <a:gd name="connsiteY7" fmla="*/ 1066931 h 2929390"/>
                                                                                    <a:gd name="connsiteX8" fmla="*/ 1467639 w 1597744"/>
                                                                                    <a:gd name="connsiteY8" fmla="*/ 752781 h 2929390"/>
                                                                                    <a:gd name="connsiteX9" fmla="*/ 1428370 w 1597744"/>
                                                                                    <a:gd name="connsiteY9" fmla="*/ 623755 h 2929390"/>
                                                                                    <a:gd name="connsiteX10" fmla="*/ 1411541 w 1597744"/>
                                                                                    <a:gd name="connsiteY10" fmla="*/ 472290 h 2929390"/>
                                                                                    <a:gd name="connsiteX11" fmla="*/ 1355442 w 1597744"/>
                                                                                    <a:gd name="connsiteY11" fmla="*/ 433022 h 2929390"/>
                                                                                    <a:gd name="connsiteX12" fmla="*/ 1142269 w 1597744"/>
                                                                                    <a:gd name="connsiteY12" fmla="*/ 326435 h 2929390"/>
                                                                                    <a:gd name="connsiteX13" fmla="*/ 1097391 w 1597744"/>
                                                                                    <a:gd name="connsiteY13" fmla="*/ 303996 h 2929390"/>
                                                                                    <a:gd name="connsiteX14" fmla="*/ 1063732 w 1597744"/>
                                                                                    <a:gd name="connsiteY14" fmla="*/ 292776 h 2929390"/>
                                                                                    <a:gd name="connsiteX15" fmla="*/ 1046903 w 1597744"/>
                                                                                    <a:gd name="connsiteY15" fmla="*/ 292776 h 2929390"/>
                                                                                    <a:gd name="connsiteX16" fmla="*/ 1083617 w 1597744"/>
                                                                                    <a:gd name="connsiteY16" fmla="*/ 365704 h 2929390"/>
                                                                                    <a:gd name="connsiteX17" fmla="*/ 1103247 w 1597744"/>
                                                                                    <a:gd name="connsiteY17" fmla="*/ 448146 h 2929390"/>
                                                                                    <a:gd name="connsiteX18" fmla="*/ 1007634 w 1597744"/>
                                                                                    <a:gd name="connsiteY18" fmla="*/ 410582 h 2929390"/>
                                                                                    <a:gd name="connsiteX19" fmla="*/ 805680 w 1597744"/>
                                                                                    <a:gd name="connsiteY19" fmla="*/ 272535 h 2929390"/>
                                                                                    <a:gd name="connsiteX20" fmla="*/ 553239 w 1597744"/>
                                                                                    <a:gd name="connsiteY20" fmla="*/ 96679 h 2929390"/>
                                                                                    <a:gd name="connsiteX21" fmla="*/ 435433 w 1597744"/>
                                                                                    <a:gd name="connsiteY21" fmla="*/ 55459 h 2929390"/>
                                                                                    <a:gd name="connsiteX22" fmla="*/ 396164 w 1597744"/>
                                                                                    <a:gd name="connsiteY22" fmla="*/ 51554 h 2929390"/>
                                                                                    <a:gd name="connsiteX23" fmla="*/ 401774 w 1597744"/>
                                                                                    <a:gd name="connsiteY23" fmla="*/ 73993 h 2929390"/>
                                                                                    <a:gd name="connsiteX24" fmla="*/ 446652 w 1597744"/>
                                                                                    <a:gd name="connsiteY24" fmla="*/ 102042 h 2929390"/>
                                                                                    <a:gd name="connsiteX25" fmla="*/ 446652 w 1597744"/>
                                                                                    <a:gd name="connsiteY25" fmla="*/ 118872 h 2929390"/>
                                                                                    <a:gd name="connsiteX26" fmla="*/ 334456 w 1597744"/>
                                                                                    <a:gd name="connsiteY26" fmla="*/ 90823 h 2929390"/>
                                                                                    <a:gd name="connsiteX27" fmla="*/ 154942 w 1597744"/>
                                                                                    <a:gd name="connsiteY27" fmla="*/ 18230 h 2929390"/>
                                                                                    <a:gd name="connsiteX28" fmla="*/ 87624 w 1597744"/>
                                                                                    <a:gd name="connsiteY28" fmla="*/ 1066 h 2929390"/>
                                                                                    <a:gd name="connsiteX29" fmla="*/ 65185 w 1597744"/>
                                                                                    <a:gd name="connsiteY29" fmla="*/ 40334 h 2929390"/>
                                                                                    <a:gd name="connsiteX30" fmla="*/ 43079 w 1597744"/>
                                                                                    <a:gd name="connsiteY30" fmla="*/ 242288 h 2929390"/>
                                                                                    <a:gd name="connsiteX31" fmla="*/ 143722 w 1597744"/>
                                                                                    <a:gd name="connsiteY31" fmla="*/ 505949 h 2929390"/>
                                                                                    <a:gd name="connsiteX32" fmla="*/ 306407 w 1597744"/>
                                                                                    <a:gd name="connsiteY32" fmla="*/ 713512 h 2929390"/>
                                                                                    <a:gd name="connsiteX33" fmla="*/ 323236 w 1597744"/>
                                                                                    <a:gd name="connsiteY33" fmla="*/ 730342 h 2929390"/>
                                                                                    <a:gd name="connsiteX34" fmla="*/ 323236 w 1597744"/>
                                                                                    <a:gd name="connsiteY34" fmla="*/ 775220 h 2929390"/>
                                                                                    <a:gd name="connsiteX35" fmla="*/ 312017 w 1597744"/>
                                                                                    <a:gd name="connsiteY35" fmla="*/ 820099 h 2929390"/>
                                                                                    <a:gd name="connsiteX36" fmla="*/ 239089 w 1597744"/>
                                                                                    <a:gd name="connsiteY36" fmla="*/ 808879 h 2929390"/>
                                                                                    <a:gd name="connsiteX37" fmla="*/ 182991 w 1597744"/>
                                                                                    <a:gd name="connsiteY37" fmla="*/ 814489 h 2929390"/>
                                                                                    <a:gd name="connsiteX38" fmla="*/ 104453 w 1597744"/>
                                                                                    <a:gd name="connsiteY38" fmla="*/ 853758 h 2929390"/>
                                                                                    <a:gd name="connsiteX39" fmla="*/ 87624 w 1597744"/>
                                                                                    <a:gd name="connsiteY39" fmla="*/ 909856 h 2929390"/>
                                                                                    <a:gd name="connsiteX40" fmla="*/ 132503 w 1597744"/>
                                                                                    <a:gd name="connsiteY40" fmla="*/ 1083760 h 2929390"/>
                                                                                    <a:gd name="connsiteX41" fmla="*/ 132503 w 1597744"/>
                                                                                    <a:gd name="connsiteY41" fmla="*/ 1167907 h 2929390"/>
                                                                                    <a:gd name="connsiteX42" fmla="*/ 98844 w 1597744"/>
                                                                                    <a:gd name="connsiteY42" fmla="*/ 1190347 h 2929390"/>
                                                                                    <a:gd name="connsiteX43" fmla="*/ 20306 w 1597744"/>
                                                                                    <a:gd name="connsiteY43" fmla="*/ 1190347 h 2929390"/>
                                                                                    <a:gd name="connsiteX44" fmla="*/ 9087 w 1597744"/>
                                                                                    <a:gd name="connsiteY44" fmla="*/ 1207176 h 2929390"/>
                                                                                    <a:gd name="connsiteX45" fmla="*/ 3477 w 1597744"/>
                                                                                    <a:gd name="connsiteY45" fmla="*/ 1274494 h 2929390"/>
                                                                                    <a:gd name="connsiteX46" fmla="*/ 65185 w 1597744"/>
                                                                                    <a:gd name="connsiteY46" fmla="*/ 1437179 h 2929390"/>
                                                                                    <a:gd name="connsiteX47" fmla="*/ 182991 w 1597744"/>
                                                                                    <a:gd name="connsiteY47" fmla="*/ 1740109 h 2929390"/>
                                                                                    <a:gd name="connsiteX48" fmla="*/ 418603 w 1597744"/>
                                                                                    <a:gd name="connsiteY48" fmla="*/ 1947672 h 2929390"/>
                                                                                    <a:gd name="connsiteX49" fmla="*/ 575678 w 1597744"/>
                                                                                    <a:gd name="connsiteY49" fmla="*/ 2087917 h 2929390"/>
                                                                                    <a:gd name="connsiteX50" fmla="*/ 586898 w 1597744"/>
                                                                                    <a:gd name="connsiteY50" fmla="*/ 2104747 h 2929390"/>
                                                                                    <a:gd name="connsiteX51" fmla="*/ 598117 w 1597744"/>
                                                                                    <a:gd name="connsiteY51" fmla="*/ 2127186 h 2929390"/>
                                                                                    <a:gd name="connsiteX52" fmla="*/ 547629 w 1597744"/>
                                                                                    <a:gd name="connsiteY52" fmla="*/ 2200114 h 2929390"/>
                                                                                    <a:gd name="connsiteX53" fmla="*/ 497141 w 1597744"/>
                                                                                    <a:gd name="connsiteY53" fmla="*/ 2261822 h 2929390"/>
                                                                                    <a:gd name="connsiteX54" fmla="*/ 469092 w 1597744"/>
                                                                                    <a:gd name="connsiteY54" fmla="*/ 2289871 h 2929390"/>
                                                                                    <a:gd name="connsiteX55" fmla="*/ 457872 w 1597744"/>
                                                                                    <a:gd name="connsiteY55" fmla="*/ 2295480 h 2929390"/>
                                                                                    <a:gd name="connsiteX56" fmla="*/ 502750 w 1597744"/>
                                                                                    <a:gd name="connsiteY56" fmla="*/ 2340359 h 2929390"/>
                                                                                    <a:gd name="connsiteX57" fmla="*/ 721533 w 1597744"/>
                                                                                    <a:gd name="connsiteY57" fmla="*/ 2402067 h 2929390"/>
                                                                                    <a:gd name="connsiteX58" fmla="*/ 772022 w 1597744"/>
                                                                                    <a:gd name="connsiteY58" fmla="*/ 2441336 h 2929390"/>
                                                                                    <a:gd name="connsiteX59" fmla="*/ 983071 w 1597744"/>
                                                                                    <a:gd name="connsiteY59" fmla="*/ 2490558 h 2929390"/>
                                                                                    <a:gd name="connsiteX60" fmla="*/ 1063732 w 1597744"/>
                                                                                    <a:gd name="connsiteY60" fmla="*/ 2648899 h 2929390"/>
                                                                                    <a:gd name="connsiteX61" fmla="*/ 1456419 w 1597744"/>
                                                                                    <a:gd name="connsiteY61" fmla="*/ 2839633 h 2929390"/>
                                                                                    <a:gd name="connsiteX62" fmla="*/ 1596665 w 1597744"/>
                                                                                    <a:gd name="connsiteY62" fmla="*/ 2929390 h 2929390"/>
                                                                                    <a:gd name="connsiteX0" fmla="*/ 1596665 w 1597744"/>
                                                                                    <a:gd name="connsiteY0" fmla="*/ 2929390 h 2929390"/>
                                                                                    <a:gd name="connsiteX1" fmla="*/ 1596665 w 1597744"/>
                                                                                    <a:gd name="connsiteY1" fmla="*/ 2682558 h 2929390"/>
                                                                                    <a:gd name="connsiteX2" fmla="*/ 1585445 w 1597744"/>
                                                                                    <a:gd name="connsiteY2" fmla="*/ 2357188 h 2929390"/>
                                                                                    <a:gd name="connsiteX3" fmla="*/ 1563006 w 1597744"/>
                                                                                    <a:gd name="connsiteY3" fmla="*/ 2054258 h 2929390"/>
                                                                                    <a:gd name="connsiteX4" fmla="*/ 1490078 w 1597744"/>
                                                                                    <a:gd name="connsiteY4" fmla="*/ 1740109 h 2929390"/>
                                                                                    <a:gd name="connsiteX5" fmla="*/ 1456419 w 1597744"/>
                                                                                    <a:gd name="connsiteY5" fmla="*/ 1521326 h 2929390"/>
                                                                                    <a:gd name="connsiteX6" fmla="*/ 1456419 w 1597744"/>
                                                                                    <a:gd name="connsiteY6" fmla="*/ 1201566 h 2929390"/>
                                                                                    <a:gd name="connsiteX7" fmla="*/ 1490078 w 1597744"/>
                                                                                    <a:gd name="connsiteY7" fmla="*/ 1066931 h 2929390"/>
                                                                                    <a:gd name="connsiteX8" fmla="*/ 1467639 w 1597744"/>
                                                                                    <a:gd name="connsiteY8" fmla="*/ 752781 h 2929390"/>
                                                                                    <a:gd name="connsiteX9" fmla="*/ 1428370 w 1597744"/>
                                                                                    <a:gd name="connsiteY9" fmla="*/ 623755 h 2929390"/>
                                                                                    <a:gd name="connsiteX10" fmla="*/ 1411541 w 1597744"/>
                                                                                    <a:gd name="connsiteY10" fmla="*/ 472290 h 2929390"/>
                                                                                    <a:gd name="connsiteX11" fmla="*/ 1355442 w 1597744"/>
                                                                                    <a:gd name="connsiteY11" fmla="*/ 433022 h 2929390"/>
                                                                                    <a:gd name="connsiteX12" fmla="*/ 1142269 w 1597744"/>
                                                                                    <a:gd name="connsiteY12" fmla="*/ 326435 h 2929390"/>
                                                                                    <a:gd name="connsiteX13" fmla="*/ 1097391 w 1597744"/>
                                                                                    <a:gd name="connsiteY13" fmla="*/ 303996 h 2929390"/>
                                                                                    <a:gd name="connsiteX14" fmla="*/ 1063732 w 1597744"/>
                                                                                    <a:gd name="connsiteY14" fmla="*/ 292776 h 2929390"/>
                                                                                    <a:gd name="connsiteX15" fmla="*/ 1046903 w 1597744"/>
                                                                                    <a:gd name="connsiteY15" fmla="*/ 292776 h 2929390"/>
                                                                                    <a:gd name="connsiteX16" fmla="*/ 1083617 w 1597744"/>
                                                                                    <a:gd name="connsiteY16" fmla="*/ 365704 h 2929390"/>
                                                                                    <a:gd name="connsiteX17" fmla="*/ 1103247 w 1597744"/>
                                                                                    <a:gd name="connsiteY17" fmla="*/ 448146 h 2929390"/>
                                                                                    <a:gd name="connsiteX18" fmla="*/ 1007634 w 1597744"/>
                                                                                    <a:gd name="connsiteY18" fmla="*/ 410582 h 2929390"/>
                                                                                    <a:gd name="connsiteX19" fmla="*/ 805680 w 1597744"/>
                                                                                    <a:gd name="connsiteY19" fmla="*/ 272535 h 2929390"/>
                                                                                    <a:gd name="connsiteX20" fmla="*/ 553239 w 1597744"/>
                                                                                    <a:gd name="connsiteY20" fmla="*/ 96679 h 2929390"/>
                                                                                    <a:gd name="connsiteX21" fmla="*/ 435433 w 1597744"/>
                                                                                    <a:gd name="connsiteY21" fmla="*/ 55459 h 2929390"/>
                                                                                    <a:gd name="connsiteX22" fmla="*/ 396164 w 1597744"/>
                                                                                    <a:gd name="connsiteY22" fmla="*/ 51554 h 2929390"/>
                                                                                    <a:gd name="connsiteX23" fmla="*/ 401774 w 1597744"/>
                                                                                    <a:gd name="connsiteY23" fmla="*/ 73993 h 2929390"/>
                                                                                    <a:gd name="connsiteX24" fmla="*/ 446652 w 1597744"/>
                                                                                    <a:gd name="connsiteY24" fmla="*/ 102042 h 2929390"/>
                                                                                    <a:gd name="connsiteX25" fmla="*/ 446652 w 1597744"/>
                                                                                    <a:gd name="connsiteY25" fmla="*/ 118872 h 2929390"/>
                                                                                    <a:gd name="connsiteX26" fmla="*/ 334456 w 1597744"/>
                                                                                    <a:gd name="connsiteY26" fmla="*/ 90823 h 2929390"/>
                                                                                    <a:gd name="connsiteX27" fmla="*/ 154942 w 1597744"/>
                                                                                    <a:gd name="connsiteY27" fmla="*/ 18230 h 2929390"/>
                                                                                    <a:gd name="connsiteX28" fmla="*/ 87624 w 1597744"/>
                                                                                    <a:gd name="connsiteY28" fmla="*/ 1066 h 2929390"/>
                                                                                    <a:gd name="connsiteX29" fmla="*/ 65185 w 1597744"/>
                                                                                    <a:gd name="connsiteY29" fmla="*/ 40334 h 2929390"/>
                                                                                    <a:gd name="connsiteX30" fmla="*/ 43079 w 1597744"/>
                                                                                    <a:gd name="connsiteY30" fmla="*/ 242288 h 2929390"/>
                                                                                    <a:gd name="connsiteX31" fmla="*/ 143722 w 1597744"/>
                                                                                    <a:gd name="connsiteY31" fmla="*/ 505949 h 2929390"/>
                                                                                    <a:gd name="connsiteX32" fmla="*/ 306407 w 1597744"/>
                                                                                    <a:gd name="connsiteY32" fmla="*/ 713512 h 2929390"/>
                                                                                    <a:gd name="connsiteX33" fmla="*/ 323236 w 1597744"/>
                                                                                    <a:gd name="connsiteY33" fmla="*/ 730342 h 2929390"/>
                                                                                    <a:gd name="connsiteX34" fmla="*/ 323236 w 1597744"/>
                                                                                    <a:gd name="connsiteY34" fmla="*/ 775220 h 2929390"/>
                                                                                    <a:gd name="connsiteX35" fmla="*/ 312017 w 1597744"/>
                                                                                    <a:gd name="connsiteY35" fmla="*/ 820099 h 2929390"/>
                                                                                    <a:gd name="connsiteX36" fmla="*/ 239089 w 1597744"/>
                                                                                    <a:gd name="connsiteY36" fmla="*/ 808879 h 2929390"/>
                                                                                    <a:gd name="connsiteX37" fmla="*/ 182991 w 1597744"/>
                                                                                    <a:gd name="connsiteY37" fmla="*/ 814489 h 2929390"/>
                                                                                    <a:gd name="connsiteX38" fmla="*/ 104453 w 1597744"/>
                                                                                    <a:gd name="connsiteY38" fmla="*/ 853758 h 2929390"/>
                                                                                    <a:gd name="connsiteX39" fmla="*/ 87624 w 1597744"/>
                                                                                    <a:gd name="connsiteY39" fmla="*/ 909856 h 2929390"/>
                                                                                    <a:gd name="connsiteX40" fmla="*/ 132503 w 1597744"/>
                                                                                    <a:gd name="connsiteY40" fmla="*/ 1083760 h 2929390"/>
                                                                                    <a:gd name="connsiteX41" fmla="*/ 132503 w 1597744"/>
                                                                                    <a:gd name="connsiteY41" fmla="*/ 1167907 h 2929390"/>
                                                                                    <a:gd name="connsiteX42" fmla="*/ 98844 w 1597744"/>
                                                                                    <a:gd name="connsiteY42" fmla="*/ 1190347 h 2929390"/>
                                                                                    <a:gd name="connsiteX43" fmla="*/ 20306 w 1597744"/>
                                                                                    <a:gd name="connsiteY43" fmla="*/ 1190347 h 2929390"/>
                                                                                    <a:gd name="connsiteX44" fmla="*/ 9087 w 1597744"/>
                                                                                    <a:gd name="connsiteY44" fmla="*/ 1207176 h 2929390"/>
                                                                                    <a:gd name="connsiteX45" fmla="*/ 3477 w 1597744"/>
                                                                                    <a:gd name="connsiteY45" fmla="*/ 1274494 h 2929390"/>
                                                                                    <a:gd name="connsiteX46" fmla="*/ 65185 w 1597744"/>
                                                                                    <a:gd name="connsiteY46" fmla="*/ 1437179 h 2929390"/>
                                                                                    <a:gd name="connsiteX47" fmla="*/ 182991 w 1597744"/>
                                                                                    <a:gd name="connsiteY47" fmla="*/ 1740109 h 2929390"/>
                                                                                    <a:gd name="connsiteX48" fmla="*/ 418603 w 1597744"/>
                                                                                    <a:gd name="connsiteY48" fmla="*/ 1947672 h 2929390"/>
                                                                                    <a:gd name="connsiteX49" fmla="*/ 575678 w 1597744"/>
                                                                                    <a:gd name="connsiteY49" fmla="*/ 2087917 h 2929390"/>
                                                                                    <a:gd name="connsiteX50" fmla="*/ 586898 w 1597744"/>
                                                                                    <a:gd name="connsiteY50" fmla="*/ 2104747 h 2929390"/>
                                                                                    <a:gd name="connsiteX51" fmla="*/ 598117 w 1597744"/>
                                                                                    <a:gd name="connsiteY51" fmla="*/ 2127186 h 2929390"/>
                                                                                    <a:gd name="connsiteX52" fmla="*/ 547629 w 1597744"/>
                                                                                    <a:gd name="connsiteY52" fmla="*/ 2200114 h 2929390"/>
                                                                                    <a:gd name="connsiteX53" fmla="*/ 497141 w 1597744"/>
                                                                                    <a:gd name="connsiteY53" fmla="*/ 2261822 h 2929390"/>
                                                                                    <a:gd name="connsiteX54" fmla="*/ 469092 w 1597744"/>
                                                                                    <a:gd name="connsiteY54" fmla="*/ 2289871 h 2929390"/>
                                                                                    <a:gd name="connsiteX55" fmla="*/ 457872 w 1597744"/>
                                                                                    <a:gd name="connsiteY55" fmla="*/ 2295480 h 2929390"/>
                                                                                    <a:gd name="connsiteX56" fmla="*/ 502750 w 1597744"/>
                                                                                    <a:gd name="connsiteY56" fmla="*/ 2340359 h 2929390"/>
                                                                                    <a:gd name="connsiteX57" fmla="*/ 721533 w 1597744"/>
                                                                                    <a:gd name="connsiteY57" fmla="*/ 2402067 h 2929390"/>
                                                                                    <a:gd name="connsiteX58" fmla="*/ 813297 w 1597744"/>
                                                                                    <a:gd name="connsiteY58" fmla="*/ 2463561 h 2929390"/>
                                                                                    <a:gd name="connsiteX59" fmla="*/ 983071 w 1597744"/>
                                                                                    <a:gd name="connsiteY59" fmla="*/ 2490558 h 2929390"/>
                                                                                    <a:gd name="connsiteX60" fmla="*/ 1063732 w 1597744"/>
                                                                                    <a:gd name="connsiteY60" fmla="*/ 2648899 h 2929390"/>
                                                                                    <a:gd name="connsiteX61" fmla="*/ 1456419 w 1597744"/>
                                                                                    <a:gd name="connsiteY61" fmla="*/ 2839633 h 2929390"/>
                                                                                    <a:gd name="connsiteX62" fmla="*/ 1596665 w 1597744"/>
                                                                                    <a:gd name="connsiteY62" fmla="*/ 2929390 h 2929390"/>
                                                                                    <a:gd name="connsiteX0" fmla="*/ 1596665 w 1597744"/>
                                                                                    <a:gd name="connsiteY0" fmla="*/ 2929390 h 2929390"/>
                                                                                    <a:gd name="connsiteX1" fmla="*/ 1596665 w 1597744"/>
                                                                                    <a:gd name="connsiteY1" fmla="*/ 2682558 h 2929390"/>
                                                                                    <a:gd name="connsiteX2" fmla="*/ 1585445 w 1597744"/>
                                                                                    <a:gd name="connsiteY2" fmla="*/ 2357188 h 2929390"/>
                                                                                    <a:gd name="connsiteX3" fmla="*/ 1563006 w 1597744"/>
                                                                                    <a:gd name="connsiteY3" fmla="*/ 2054258 h 2929390"/>
                                                                                    <a:gd name="connsiteX4" fmla="*/ 1490078 w 1597744"/>
                                                                                    <a:gd name="connsiteY4" fmla="*/ 1740109 h 2929390"/>
                                                                                    <a:gd name="connsiteX5" fmla="*/ 1456419 w 1597744"/>
                                                                                    <a:gd name="connsiteY5" fmla="*/ 1521326 h 2929390"/>
                                                                                    <a:gd name="connsiteX6" fmla="*/ 1456419 w 1597744"/>
                                                                                    <a:gd name="connsiteY6" fmla="*/ 1201566 h 2929390"/>
                                                                                    <a:gd name="connsiteX7" fmla="*/ 1490078 w 1597744"/>
                                                                                    <a:gd name="connsiteY7" fmla="*/ 1066931 h 2929390"/>
                                                                                    <a:gd name="connsiteX8" fmla="*/ 1467639 w 1597744"/>
                                                                                    <a:gd name="connsiteY8" fmla="*/ 752781 h 2929390"/>
                                                                                    <a:gd name="connsiteX9" fmla="*/ 1428370 w 1597744"/>
                                                                                    <a:gd name="connsiteY9" fmla="*/ 623755 h 2929390"/>
                                                                                    <a:gd name="connsiteX10" fmla="*/ 1411541 w 1597744"/>
                                                                                    <a:gd name="connsiteY10" fmla="*/ 472290 h 2929390"/>
                                                                                    <a:gd name="connsiteX11" fmla="*/ 1355442 w 1597744"/>
                                                                                    <a:gd name="connsiteY11" fmla="*/ 433022 h 2929390"/>
                                                                                    <a:gd name="connsiteX12" fmla="*/ 1142269 w 1597744"/>
                                                                                    <a:gd name="connsiteY12" fmla="*/ 326435 h 2929390"/>
                                                                                    <a:gd name="connsiteX13" fmla="*/ 1097391 w 1597744"/>
                                                                                    <a:gd name="connsiteY13" fmla="*/ 303996 h 2929390"/>
                                                                                    <a:gd name="connsiteX14" fmla="*/ 1063732 w 1597744"/>
                                                                                    <a:gd name="connsiteY14" fmla="*/ 292776 h 2929390"/>
                                                                                    <a:gd name="connsiteX15" fmla="*/ 1046903 w 1597744"/>
                                                                                    <a:gd name="connsiteY15" fmla="*/ 292776 h 2929390"/>
                                                                                    <a:gd name="connsiteX16" fmla="*/ 1083617 w 1597744"/>
                                                                                    <a:gd name="connsiteY16" fmla="*/ 365704 h 2929390"/>
                                                                                    <a:gd name="connsiteX17" fmla="*/ 1103247 w 1597744"/>
                                                                                    <a:gd name="connsiteY17" fmla="*/ 448146 h 2929390"/>
                                                                                    <a:gd name="connsiteX18" fmla="*/ 1007634 w 1597744"/>
                                                                                    <a:gd name="connsiteY18" fmla="*/ 410582 h 2929390"/>
                                                                                    <a:gd name="connsiteX19" fmla="*/ 805680 w 1597744"/>
                                                                                    <a:gd name="connsiteY19" fmla="*/ 272535 h 2929390"/>
                                                                                    <a:gd name="connsiteX20" fmla="*/ 553239 w 1597744"/>
                                                                                    <a:gd name="connsiteY20" fmla="*/ 96679 h 2929390"/>
                                                                                    <a:gd name="connsiteX21" fmla="*/ 435433 w 1597744"/>
                                                                                    <a:gd name="connsiteY21" fmla="*/ 55459 h 2929390"/>
                                                                                    <a:gd name="connsiteX22" fmla="*/ 396164 w 1597744"/>
                                                                                    <a:gd name="connsiteY22" fmla="*/ 51554 h 2929390"/>
                                                                                    <a:gd name="connsiteX23" fmla="*/ 401774 w 1597744"/>
                                                                                    <a:gd name="connsiteY23" fmla="*/ 73993 h 2929390"/>
                                                                                    <a:gd name="connsiteX24" fmla="*/ 446652 w 1597744"/>
                                                                                    <a:gd name="connsiteY24" fmla="*/ 102042 h 2929390"/>
                                                                                    <a:gd name="connsiteX25" fmla="*/ 446652 w 1597744"/>
                                                                                    <a:gd name="connsiteY25" fmla="*/ 118872 h 2929390"/>
                                                                                    <a:gd name="connsiteX26" fmla="*/ 334456 w 1597744"/>
                                                                                    <a:gd name="connsiteY26" fmla="*/ 90823 h 2929390"/>
                                                                                    <a:gd name="connsiteX27" fmla="*/ 154942 w 1597744"/>
                                                                                    <a:gd name="connsiteY27" fmla="*/ 18230 h 2929390"/>
                                                                                    <a:gd name="connsiteX28" fmla="*/ 87624 w 1597744"/>
                                                                                    <a:gd name="connsiteY28" fmla="*/ 1066 h 2929390"/>
                                                                                    <a:gd name="connsiteX29" fmla="*/ 65185 w 1597744"/>
                                                                                    <a:gd name="connsiteY29" fmla="*/ 40334 h 2929390"/>
                                                                                    <a:gd name="connsiteX30" fmla="*/ 43079 w 1597744"/>
                                                                                    <a:gd name="connsiteY30" fmla="*/ 242288 h 2929390"/>
                                                                                    <a:gd name="connsiteX31" fmla="*/ 143722 w 1597744"/>
                                                                                    <a:gd name="connsiteY31" fmla="*/ 505949 h 2929390"/>
                                                                                    <a:gd name="connsiteX32" fmla="*/ 306407 w 1597744"/>
                                                                                    <a:gd name="connsiteY32" fmla="*/ 713512 h 2929390"/>
                                                                                    <a:gd name="connsiteX33" fmla="*/ 323236 w 1597744"/>
                                                                                    <a:gd name="connsiteY33" fmla="*/ 730342 h 2929390"/>
                                                                                    <a:gd name="connsiteX34" fmla="*/ 323236 w 1597744"/>
                                                                                    <a:gd name="connsiteY34" fmla="*/ 775220 h 2929390"/>
                                                                                    <a:gd name="connsiteX35" fmla="*/ 312017 w 1597744"/>
                                                                                    <a:gd name="connsiteY35" fmla="*/ 820099 h 2929390"/>
                                                                                    <a:gd name="connsiteX36" fmla="*/ 239089 w 1597744"/>
                                                                                    <a:gd name="connsiteY36" fmla="*/ 808879 h 2929390"/>
                                                                                    <a:gd name="connsiteX37" fmla="*/ 182991 w 1597744"/>
                                                                                    <a:gd name="connsiteY37" fmla="*/ 814489 h 2929390"/>
                                                                                    <a:gd name="connsiteX38" fmla="*/ 104453 w 1597744"/>
                                                                                    <a:gd name="connsiteY38" fmla="*/ 853758 h 2929390"/>
                                                                                    <a:gd name="connsiteX39" fmla="*/ 87624 w 1597744"/>
                                                                                    <a:gd name="connsiteY39" fmla="*/ 909856 h 2929390"/>
                                                                                    <a:gd name="connsiteX40" fmla="*/ 132503 w 1597744"/>
                                                                                    <a:gd name="connsiteY40" fmla="*/ 1083760 h 2929390"/>
                                                                                    <a:gd name="connsiteX41" fmla="*/ 132503 w 1597744"/>
                                                                                    <a:gd name="connsiteY41" fmla="*/ 1167907 h 2929390"/>
                                                                                    <a:gd name="connsiteX42" fmla="*/ 98844 w 1597744"/>
                                                                                    <a:gd name="connsiteY42" fmla="*/ 1190347 h 2929390"/>
                                                                                    <a:gd name="connsiteX43" fmla="*/ 20306 w 1597744"/>
                                                                                    <a:gd name="connsiteY43" fmla="*/ 1190347 h 2929390"/>
                                                                                    <a:gd name="connsiteX44" fmla="*/ 9087 w 1597744"/>
                                                                                    <a:gd name="connsiteY44" fmla="*/ 1207176 h 2929390"/>
                                                                                    <a:gd name="connsiteX45" fmla="*/ 3477 w 1597744"/>
                                                                                    <a:gd name="connsiteY45" fmla="*/ 1274494 h 2929390"/>
                                                                                    <a:gd name="connsiteX46" fmla="*/ 65185 w 1597744"/>
                                                                                    <a:gd name="connsiteY46" fmla="*/ 1437179 h 2929390"/>
                                                                                    <a:gd name="connsiteX47" fmla="*/ 182991 w 1597744"/>
                                                                                    <a:gd name="connsiteY47" fmla="*/ 1740109 h 2929390"/>
                                                                                    <a:gd name="connsiteX48" fmla="*/ 418603 w 1597744"/>
                                                                                    <a:gd name="connsiteY48" fmla="*/ 1947672 h 2929390"/>
                                                                                    <a:gd name="connsiteX49" fmla="*/ 575678 w 1597744"/>
                                                                                    <a:gd name="connsiteY49" fmla="*/ 2087917 h 2929390"/>
                                                                                    <a:gd name="connsiteX50" fmla="*/ 586898 w 1597744"/>
                                                                                    <a:gd name="connsiteY50" fmla="*/ 2104747 h 2929390"/>
                                                                                    <a:gd name="connsiteX51" fmla="*/ 598117 w 1597744"/>
                                                                                    <a:gd name="connsiteY51" fmla="*/ 2127186 h 2929390"/>
                                                                                    <a:gd name="connsiteX52" fmla="*/ 547629 w 1597744"/>
                                                                                    <a:gd name="connsiteY52" fmla="*/ 2200114 h 2929390"/>
                                                                                    <a:gd name="connsiteX53" fmla="*/ 497141 w 1597744"/>
                                                                                    <a:gd name="connsiteY53" fmla="*/ 2261822 h 2929390"/>
                                                                                    <a:gd name="connsiteX54" fmla="*/ 469092 w 1597744"/>
                                                                                    <a:gd name="connsiteY54" fmla="*/ 2289871 h 2929390"/>
                                                                                    <a:gd name="connsiteX55" fmla="*/ 457872 w 1597744"/>
                                                                                    <a:gd name="connsiteY55" fmla="*/ 2295480 h 2929390"/>
                                                                                    <a:gd name="connsiteX56" fmla="*/ 645625 w 1597744"/>
                                                                                    <a:gd name="connsiteY56" fmla="*/ 2323690 h 2929390"/>
                                                                                    <a:gd name="connsiteX57" fmla="*/ 721533 w 1597744"/>
                                                                                    <a:gd name="connsiteY57" fmla="*/ 2402067 h 2929390"/>
                                                                                    <a:gd name="connsiteX58" fmla="*/ 813297 w 1597744"/>
                                                                                    <a:gd name="connsiteY58" fmla="*/ 2463561 h 2929390"/>
                                                                                    <a:gd name="connsiteX59" fmla="*/ 983071 w 1597744"/>
                                                                                    <a:gd name="connsiteY59" fmla="*/ 2490558 h 2929390"/>
                                                                                    <a:gd name="connsiteX60" fmla="*/ 1063732 w 1597744"/>
                                                                                    <a:gd name="connsiteY60" fmla="*/ 2648899 h 2929390"/>
                                                                                    <a:gd name="connsiteX61" fmla="*/ 1456419 w 1597744"/>
                                                                                    <a:gd name="connsiteY61" fmla="*/ 2839633 h 2929390"/>
                                                                                    <a:gd name="connsiteX62" fmla="*/ 1596665 w 1597744"/>
                                                                                    <a:gd name="connsiteY62" fmla="*/ 2929390 h 2929390"/>
                                                                                    <a:gd name="connsiteX0" fmla="*/ 1596665 w 1597744"/>
                                                                                    <a:gd name="connsiteY0" fmla="*/ 2929390 h 2929390"/>
                                                                                    <a:gd name="connsiteX1" fmla="*/ 1596665 w 1597744"/>
                                                                                    <a:gd name="connsiteY1" fmla="*/ 2682558 h 2929390"/>
                                                                                    <a:gd name="connsiteX2" fmla="*/ 1585445 w 1597744"/>
                                                                                    <a:gd name="connsiteY2" fmla="*/ 2357188 h 2929390"/>
                                                                                    <a:gd name="connsiteX3" fmla="*/ 1563006 w 1597744"/>
                                                                                    <a:gd name="connsiteY3" fmla="*/ 2054258 h 2929390"/>
                                                                                    <a:gd name="connsiteX4" fmla="*/ 1490078 w 1597744"/>
                                                                                    <a:gd name="connsiteY4" fmla="*/ 1740109 h 2929390"/>
                                                                                    <a:gd name="connsiteX5" fmla="*/ 1456419 w 1597744"/>
                                                                                    <a:gd name="connsiteY5" fmla="*/ 1521326 h 2929390"/>
                                                                                    <a:gd name="connsiteX6" fmla="*/ 1456419 w 1597744"/>
                                                                                    <a:gd name="connsiteY6" fmla="*/ 1201566 h 2929390"/>
                                                                                    <a:gd name="connsiteX7" fmla="*/ 1490078 w 1597744"/>
                                                                                    <a:gd name="connsiteY7" fmla="*/ 1066931 h 2929390"/>
                                                                                    <a:gd name="connsiteX8" fmla="*/ 1467639 w 1597744"/>
                                                                                    <a:gd name="connsiteY8" fmla="*/ 752781 h 2929390"/>
                                                                                    <a:gd name="connsiteX9" fmla="*/ 1428370 w 1597744"/>
                                                                                    <a:gd name="connsiteY9" fmla="*/ 623755 h 2929390"/>
                                                                                    <a:gd name="connsiteX10" fmla="*/ 1411541 w 1597744"/>
                                                                                    <a:gd name="connsiteY10" fmla="*/ 472290 h 2929390"/>
                                                                                    <a:gd name="connsiteX11" fmla="*/ 1355442 w 1597744"/>
                                                                                    <a:gd name="connsiteY11" fmla="*/ 433022 h 2929390"/>
                                                                                    <a:gd name="connsiteX12" fmla="*/ 1142269 w 1597744"/>
                                                                                    <a:gd name="connsiteY12" fmla="*/ 326435 h 2929390"/>
                                                                                    <a:gd name="connsiteX13" fmla="*/ 1097391 w 1597744"/>
                                                                                    <a:gd name="connsiteY13" fmla="*/ 303996 h 2929390"/>
                                                                                    <a:gd name="connsiteX14" fmla="*/ 1063732 w 1597744"/>
                                                                                    <a:gd name="connsiteY14" fmla="*/ 292776 h 2929390"/>
                                                                                    <a:gd name="connsiteX15" fmla="*/ 1046903 w 1597744"/>
                                                                                    <a:gd name="connsiteY15" fmla="*/ 292776 h 2929390"/>
                                                                                    <a:gd name="connsiteX16" fmla="*/ 1083617 w 1597744"/>
                                                                                    <a:gd name="connsiteY16" fmla="*/ 365704 h 2929390"/>
                                                                                    <a:gd name="connsiteX17" fmla="*/ 1103247 w 1597744"/>
                                                                                    <a:gd name="connsiteY17" fmla="*/ 448146 h 2929390"/>
                                                                                    <a:gd name="connsiteX18" fmla="*/ 1007634 w 1597744"/>
                                                                                    <a:gd name="connsiteY18" fmla="*/ 410582 h 2929390"/>
                                                                                    <a:gd name="connsiteX19" fmla="*/ 805680 w 1597744"/>
                                                                                    <a:gd name="connsiteY19" fmla="*/ 272535 h 2929390"/>
                                                                                    <a:gd name="connsiteX20" fmla="*/ 553239 w 1597744"/>
                                                                                    <a:gd name="connsiteY20" fmla="*/ 96679 h 2929390"/>
                                                                                    <a:gd name="connsiteX21" fmla="*/ 435433 w 1597744"/>
                                                                                    <a:gd name="connsiteY21" fmla="*/ 55459 h 2929390"/>
                                                                                    <a:gd name="connsiteX22" fmla="*/ 396164 w 1597744"/>
                                                                                    <a:gd name="connsiteY22" fmla="*/ 51554 h 2929390"/>
                                                                                    <a:gd name="connsiteX23" fmla="*/ 401774 w 1597744"/>
                                                                                    <a:gd name="connsiteY23" fmla="*/ 73993 h 2929390"/>
                                                                                    <a:gd name="connsiteX24" fmla="*/ 446652 w 1597744"/>
                                                                                    <a:gd name="connsiteY24" fmla="*/ 102042 h 2929390"/>
                                                                                    <a:gd name="connsiteX25" fmla="*/ 446652 w 1597744"/>
                                                                                    <a:gd name="connsiteY25" fmla="*/ 118872 h 2929390"/>
                                                                                    <a:gd name="connsiteX26" fmla="*/ 334456 w 1597744"/>
                                                                                    <a:gd name="connsiteY26" fmla="*/ 90823 h 2929390"/>
                                                                                    <a:gd name="connsiteX27" fmla="*/ 154942 w 1597744"/>
                                                                                    <a:gd name="connsiteY27" fmla="*/ 18230 h 2929390"/>
                                                                                    <a:gd name="connsiteX28" fmla="*/ 87624 w 1597744"/>
                                                                                    <a:gd name="connsiteY28" fmla="*/ 1066 h 2929390"/>
                                                                                    <a:gd name="connsiteX29" fmla="*/ 65185 w 1597744"/>
                                                                                    <a:gd name="connsiteY29" fmla="*/ 40334 h 2929390"/>
                                                                                    <a:gd name="connsiteX30" fmla="*/ 43079 w 1597744"/>
                                                                                    <a:gd name="connsiteY30" fmla="*/ 242288 h 2929390"/>
                                                                                    <a:gd name="connsiteX31" fmla="*/ 143722 w 1597744"/>
                                                                                    <a:gd name="connsiteY31" fmla="*/ 505949 h 2929390"/>
                                                                                    <a:gd name="connsiteX32" fmla="*/ 306407 w 1597744"/>
                                                                                    <a:gd name="connsiteY32" fmla="*/ 713512 h 2929390"/>
                                                                                    <a:gd name="connsiteX33" fmla="*/ 323236 w 1597744"/>
                                                                                    <a:gd name="connsiteY33" fmla="*/ 730342 h 2929390"/>
                                                                                    <a:gd name="connsiteX34" fmla="*/ 323236 w 1597744"/>
                                                                                    <a:gd name="connsiteY34" fmla="*/ 775220 h 2929390"/>
                                                                                    <a:gd name="connsiteX35" fmla="*/ 312017 w 1597744"/>
                                                                                    <a:gd name="connsiteY35" fmla="*/ 820099 h 2929390"/>
                                                                                    <a:gd name="connsiteX36" fmla="*/ 239089 w 1597744"/>
                                                                                    <a:gd name="connsiteY36" fmla="*/ 808879 h 2929390"/>
                                                                                    <a:gd name="connsiteX37" fmla="*/ 182991 w 1597744"/>
                                                                                    <a:gd name="connsiteY37" fmla="*/ 814489 h 2929390"/>
                                                                                    <a:gd name="connsiteX38" fmla="*/ 104453 w 1597744"/>
                                                                                    <a:gd name="connsiteY38" fmla="*/ 853758 h 2929390"/>
                                                                                    <a:gd name="connsiteX39" fmla="*/ 87624 w 1597744"/>
                                                                                    <a:gd name="connsiteY39" fmla="*/ 909856 h 2929390"/>
                                                                                    <a:gd name="connsiteX40" fmla="*/ 132503 w 1597744"/>
                                                                                    <a:gd name="connsiteY40" fmla="*/ 1083760 h 2929390"/>
                                                                                    <a:gd name="connsiteX41" fmla="*/ 132503 w 1597744"/>
                                                                                    <a:gd name="connsiteY41" fmla="*/ 1167907 h 2929390"/>
                                                                                    <a:gd name="connsiteX42" fmla="*/ 98844 w 1597744"/>
                                                                                    <a:gd name="connsiteY42" fmla="*/ 1190347 h 2929390"/>
                                                                                    <a:gd name="connsiteX43" fmla="*/ 20306 w 1597744"/>
                                                                                    <a:gd name="connsiteY43" fmla="*/ 1190347 h 2929390"/>
                                                                                    <a:gd name="connsiteX44" fmla="*/ 9087 w 1597744"/>
                                                                                    <a:gd name="connsiteY44" fmla="*/ 1207176 h 2929390"/>
                                                                                    <a:gd name="connsiteX45" fmla="*/ 3477 w 1597744"/>
                                                                                    <a:gd name="connsiteY45" fmla="*/ 1274494 h 2929390"/>
                                                                                    <a:gd name="connsiteX46" fmla="*/ 65185 w 1597744"/>
                                                                                    <a:gd name="connsiteY46" fmla="*/ 1437179 h 2929390"/>
                                                                                    <a:gd name="connsiteX47" fmla="*/ 182991 w 1597744"/>
                                                                                    <a:gd name="connsiteY47" fmla="*/ 1740109 h 2929390"/>
                                                                                    <a:gd name="connsiteX48" fmla="*/ 418603 w 1597744"/>
                                                                                    <a:gd name="connsiteY48" fmla="*/ 1947672 h 2929390"/>
                                                                                    <a:gd name="connsiteX49" fmla="*/ 575678 w 1597744"/>
                                                                                    <a:gd name="connsiteY49" fmla="*/ 2087917 h 2929390"/>
                                                                                    <a:gd name="connsiteX50" fmla="*/ 586898 w 1597744"/>
                                                                                    <a:gd name="connsiteY50" fmla="*/ 2104747 h 2929390"/>
                                                                                    <a:gd name="connsiteX51" fmla="*/ 598117 w 1597744"/>
                                                                                    <a:gd name="connsiteY51" fmla="*/ 2127186 h 2929390"/>
                                                                                    <a:gd name="connsiteX52" fmla="*/ 547629 w 1597744"/>
                                                                                    <a:gd name="connsiteY52" fmla="*/ 2200114 h 2929390"/>
                                                                                    <a:gd name="connsiteX53" fmla="*/ 497141 w 1597744"/>
                                                                                    <a:gd name="connsiteY53" fmla="*/ 2261822 h 2929390"/>
                                                                                    <a:gd name="connsiteX54" fmla="*/ 469092 w 1597744"/>
                                                                                    <a:gd name="connsiteY54" fmla="*/ 2289871 h 2929390"/>
                                                                                    <a:gd name="connsiteX55" fmla="*/ 457872 w 1597744"/>
                                                                                    <a:gd name="connsiteY55" fmla="*/ 2295480 h 2929390"/>
                                                                                    <a:gd name="connsiteX56" fmla="*/ 645625 w 1597744"/>
                                                                                    <a:gd name="connsiteY56" fmla="*/ 2323690 h 2929390"/>
                                                                                    <a:gd name="connsiteX57" fmla="*/ 721533 w 1597744"/>
                                                                                    <a:gd name="connsiteY57" fmla="*/ 2402067 h 2929390"/>
                                                                                    <a:gd name="connsiteX58" fmla="*/ 794247 w 1597744"/>
                                                                                    <a:gd name="connsiteY58" fmla="*/ 2468324 h 2929390"/>
                                                                                    <a:gd name="connsiteX59" fmla="*/ 983071 w 1597744"/>
                                                                                    <a:gd name="connsiteY59" fmla="*/ 2490558 h 2929390"/>
                                                                                    <a:gd name="connsiteX60" fmla="*/ 1063732 w 1597744"/>
                                                                                    <a:gd name="connsiteY60" fmla="*/ 2648899 h 2929390"/>
                                                                                    <a:gd name="connsiteX61" fmla="*/ 1456419 w 1597744"/>
                                                                                    <a:gd name="connsiteY61" fmla="*/ 2839633 h 2929390"/>
                                                                                    <a:gd name="connsiteX62" fmla="*/ 1596665 w 1597744"/>
                                                                                    <a:gd name="connsiteY62" fmla="*/ 2929390 h 2929390"/>
                                                                                    <a:gd name="connsiteX0" fmla="*/ 1596665 w 1597744"/>
                                                                                    <a:gd name="connsiteY0" fmla="*/ 2929390 h 2929390"/>
                                                                                    <a:gd name="connsiteX1" fmla="*/ 1596665 w 1597744"/>
                                                                                    <a:gd name="connsiteY1" fmla="*/ 2682558 h 2929390"/>
                                                                                    <a:gd name="connsiteX2" fmla="*/ 1585445 w 1597744"/>
                                                                                    <a:gd name="connsiteY2" fmla="*/ 2357188 h 2929390"/>
                                                                                    <a:gd name="connsiteX3" fmla="*/ 1563006 w 1597744"/>
                                                                                    <a:gd name="connsiteY3" fmla="*/ 2054258 h 2929390"/>
                                                                                    <a:gd name="connsiteX4" fmla="*/ 1490078 w 1597744"/>
                                                                                    <a:gd name="connsiteY4" fmla="*/ 1740109 h 2929390"/>
                                                                                    <a:gd name="connsiteX5" fmla="*/ 1456419 w 1597744"/>
                                                                                    <a:gd name="connsiteY5" fmla="*/ 1521326 h 2929390"/>
                                                                                    <a:gd name="connsiteX6" fmla="*/ 1456419 w 1597744"/>
                                                                                    <a:gd name="connsiteY6" fmla="*/ 1201566 h 2929390"/>
                                                                                    <a:gd name="connsiteX7" fmla="*/ 1490078 w 1597744"/>
                                                                                    <a:gd name="connsiteY7" fmla="*/ 1066931 h 2929390"/>
                                                                                    <a:gd name="connsiteX8" fmla="*/ 1467639 w 1597744"/>
                                                                                    <a:gd name="connsiteY8" fmla="*/ 752781 h 2929390"/>
                                                                                    <a:gd name="connsiteX9" fmla="*/ 1428370 w 1597744"/>
                                                                                    <a:gd name="connsiteY9" fmla="*/ 623755 h 2929390"/>
                                                                                    <a:gd name="connsiteX10" fmla="*/ 1411541 w 1597744"/>
                                                                                    <a:gd name="connsiteY10" fmla="*/ 472290 h 2929390"/>
                                                                                    <a:gd name="connsiteX11" fmla="*/ 1355442 w 1597744"/>
                                                                                    <a:gd name="connsiteY11" fmla="*/ 433022 h 2929390"/>
                                                                                    <a:gd name="connsiteX12" fmla="*/ 1142269 w 1597744"/>
                                                                                    <a:gd name="connsiteY12" fmla="*/ 326435 h 2929390"/>
                                                                                    <a:gd name="connsiteX13" fmla="*/ 1097391 w 1597744"/>
                                                                                    <a:gd name="connsiteY13" fmla="*/ 303996 h 2929390"/>
                                                                                    <a:gd name="connsiteX14" fmla="*/ 1063732 w 1597744"/>
                                                                                    <a:gd name="connsiteY14" fmla="*/ 292776 h 2929390"/>
                                                                                    <a:gd name="connsiteX15" fmla="*/ 1046903 w 1597744"/>
                                                                                    <a:gd name="connsiteY15" fmla="*/ 292776 h 2929390"/>
                                                                                    <a:gd name="connsiteX16" fmla="*/ 1083617 w 1597744"/>
                                                                                    <a:gd name="connsiteY16" fmla="*/ 365704 h 2929390"/>
                                                                                    <a:gd name="connsiteX17" fmla="*/ 1103247 w 1597744"/>
                                                                                    <a:gd name="connsiteY17" fmla="*/ 448146 h 2929390"/>
                                                                                    <a:gd name="connsiteX18" fmla="*/ 1007634 w 1597744"/>
                                                                                    <a:gd name="connsiteY18" fmla="*/ 410582 h 2929390"/>
                                                                                    <a:gd name="connsiteX19" fmla="*/ 805680 w 1597744"/>
                                                                                    <a:gd name="connsiteY19" fmla="*/ 272535 h 2929390"/>
                                                                                    <a:gd name="connsiteX20" fmla="*/ 553239 w 1597744"/>
                                                                                    <a:gd name="connsiteY20" fmla="*/ 96679 h 2929390"/>
                                                                                    <a:gd name="connsiteX21" fmla="*/ 435433 w 1597744"/>
                                                                                    <a:gd name="connsiteY21" fmla="*/ 55459 h 2929390"/>
                                                                                    <a:gd name="connsiteX22" fmla="*/ 396164 w 1597744"/>
                                                                                    <a:gd name="connsiteY22" fmla="*/ 51554 h 2929390"/>
                                                                                    <a:gd name="connsiteX23" fmla="*/ 401774 w 1597744"/>
                                                                                    <a:gd name="connsiteY23" fmla="*/ 73993 h 2929390"/>
                                                                                    <a:gd name="connsiteX24" fmla="*/ 446652 w 1597744"/>
                                                                                    <a:gd name="connsiteY24" fmla="*/ 102042 h 2929390"/>
                                                                                    <a:gd name="connsiteX25" fmla="*/ 446652 w 1597744"/>
                                                                                    <a:gd name="connsiteY25" fmla="*/ 118872 h 2929390"/>
                                                                                    <a:gd name="connsiteX26" fmla="*/ 334456 w 1597744"/>
                                                                                    <a:gd name="connsiteY26" fmla="*/ 90823 h 2929390"/>
                                                                                    <a:gd name="connsiteX27" fmla="*/ 154942 w 1597744"/>
                                                                                    <a:gd name="connsiteY27" fmla="*/ 18230 h 2929390"/>
                                                                                    <a:gd name="connsiteX28" fmla="*/ 87624 w 1597744"/>
                                                                                    <a:gd name="connsiteY28" fmla="*/ 1066 h 2929390"/>
                                                                                    <a:gd name="connsiteX29" fmla="*/ 65185 w 1597744"/>
                                                                                    <a:gd name="connsiteY29" fmla="*/ 40334 h 2929390"/>
                                                                                    <a:gd name="connsiteX30" fmla="*/ 43079 w 1597744"/>
                                                                                    <a:gd name="connsiteY30" fmla="*/ 242288 h 2929390"/>
                                                                                    <a:gd name="connsiteX31" fmla="*/ 143722 w 1597744"/>
                                                                                    <a:gd name="connsiteY31" fmla="*/ 505949 h 2929390"/>
                                                                                    <a:gd name="connsiteX32" fmla="*/ 306407 w 1597744"/>
                                                                                    <a:gd name="connsiteY32" fmla="*/ 713512 h 2929390"/>
                                                                                    <a:gd name="connsiteX33" fmla="*/ 323236 w 1597744"/>
                                                                                    <a:gd name="connsiteY33" fmla="*/ 730342 h 2929390"/>
                                                                                    <a:gd name="connsiteX34" fmla="*/ 323236 w 1597744"/>
                                                                                    <a:gd name="connsiteY34" fmla="*/ 775220 h 2929390"/>
                                                                                    <a:gd name="connsiteX35" fmla="*/ 312017 w 1597744"/>
                                                                                    <a:gd name="connsiteY35" fmla="*/ 820099 h 2929390"/>
                                                                                    <a:gd name="connsiteX36" fmla="*/ 239089 w 1597744"/>
                                                                                    <a:gd name="connsiteY36" fmla="*/ 808879 h 2929390"/>
                                                                                    <a:gd name="connsiteX37" fmla="*/ 182991 w 1597744"/>
                                                                                    <a:gd name="connsiteY37" fmla="*/ 814489 h 2929390"/>
                                                                                    <a:gd name="connsiteX38" fmla="*/ 104453 w 1597744"/>
                                                                                    <a:gd name="connsiteY38" fmla="*/ 853758 h 2929390"/>
                                                                                    <a:gd name="connsiteX39" fmla="*/ 87624 w 1597744"/>
                                                                                    <a:gd name="connsiteY39" fmla="*/ 909856 h 2929390"/>
                                                                                    <a:gd name="connsiteX40" fmla="*/ 132503 w 1597744"/>
                                                                                    <a:gd name="connsiteY40" fmla="*/ 1083760 h 2929390"/>
                                                                                    <a:gd name="connsiteX41" fmla="*/ 132503 w 1597744"/>
                                                                                    <a:gd name="connsiteY41" fmla="*/ 1167907 h 2929390"/>
                                                                                    <a:gd name="connsiteX42" fmla="*/ 98844 w 1597744"/>
                                                                                    <a:gd name="connsiteY42" fmla="*/ 1190347 h 2929390"/>
                                                                                    <a:gd name="connsiteX43" fmla="*/ 20306 w 1597744"/>
                                                                                    <a:gd name="connsiteY43" fmla="*/ 1190347 h 2929390"/>
                                                                                    <a:gd name="connsiteX44" fmla="*/ 9087 w 1597744"/>
                                                                                    <a:gd name="connsiteY44" fmla="*/ 1207176 h 2929390"/>
                                                                                    <a:gd name="connsiteX45" fmla="*/ 3477 w 1597744"/>
                                                                                    <a:gd name="connsiteY45" fmla="*/ 1274494 h 2929390"/>
                                                                                    <a:gd name="connsiteX46" fmla="*/ 65185 w 1597744"/>
                                                                                    <a:gd name="connsiteY46" fmla="*/ 1437179 h 2929390"/>
                                                                                    <a:gd name="connsiteX47" fmla="*/ 182991 w 1597744"/>
                                                                                    <a:gd name="connsiteY47" fmla="*/ 1740109 h 2929390"/>
                                                                                    <a:gd name="connsiteX48" fmla="*/ 418603 w 1597744"/>
                                                                                    <a:gd name="connsiteY48" fmla="*/ 1947672 h 2929390"/>
                                                                                    <a:gd name="connsiteX49" fmla="*/ 575678 w 1597744"/>
                                                                                    <a:gd name="connsiteY49" fmla="*/ 2087917 h 2929390"/>
                                                                                    <a:gd name="connsiteX50" fmla="*/ 586898 w 1597744"/>
                                                                                    <a:gd name="connsiteY50" fmla="*/ 2104747 h 2929390"/>
                                                                                    <a:gd name="connsiteX51" fmla="*/ 598117 w 1597744"/>
                                                                                    <a:gd name="connsiteY51" fmla="*/ 2127186 h 2929390"/>
                                                                                    <a:gd name="connsiteX52" fmla="*/ 547629 w 1597744"/>
                                                                                    <a:gd name="connsiteY52" fmla="*/ 2200114 h 2929390"/>
                                                                                    <a:gd name="connsiteX53" fmla="*/ 497141 w 1597744"/>
                                                                                    <a:gd name="connsiteY53" fmla="*/ 2261822 h 2929390"/>
                                                                                    <a:gd name="connsiteX54" fmla="*/ 469092 w 1597744"/>
                                                                                    <a:gd name="connsiteY54" fmla="*/ 2289871 h 2929390"/>
                                                                                    <a:gd name="connsiteX55" fmla="*/ 457872 w 1597744"/>
                                                                                    <a:gd name="connsiteY55" fmla="*/ 2295480 h 2929390"/>
                                                                                    <a:gd name="connsiteX56" fmla="*/ 645625 w 1597744"/>
                                                                                    <a:gd name="connsiteY56" fmla="*/ 2323690 h 2929390"/>
                                                                                    <a:gd name="connsiteX57" fmla="*/ 721533 w 1597744"/>
                                                                                    <a:gd name="connsiteY57" fmla="*/ 2402067 h 2929390"/>
                                                                                    <a:gd name="connsiteX58" fmla="*/ 794247 w 1597744"/>
                                                                                    <a:gd name="connsiteY58" fmla="*/ 2468324 h 2929390"/>
                                                                                    <a:gd name="connsiteX59" fmla="*/ 983071 w 1597744"/>
                                                                                    <a:gd name="connsiteY59" fmla="*/ 2490558 h 2929390"/>
                                                                                    <a:gd name="connsiteX60" fmla="*/ 1382820 w 1597744"/>
                                                                                    <a:gd name="connsiteY60" fmla="*/ 2791774 h 2929390"/>
                                                                                    <a:gd name="connsiteX61" fmla="*/ 1456419 w 1597744"/>
                                                                                    <a:gd name="connsiteY61" fmla="*/ 2839633 h 2929390"/>
                                                                                    <a:gd name="connsiteX62" fmla="*/ 1596665 w 1597744"/>
                                                                                    <a:gd name="connsiteY62" fmla="*/ 2929390 h 2929390"/>
                                                                                    <a:gd name="connsiteX0" fmla="*/ 1596665 w 1597744"/>
                                                                                    <a:gd name="connsiteY0" fmla="*/ 2929390 h 2929390"/>
                                                                                    <a:gd name="connsiteX1" fmla="*/ 1596665 w 1597744"/>
                                                                                    <a:gd name="connsiteY1" fmla="*/ 2682558 h 2929390"/>
                                                                                    <a:gd name="connsiteX2" fmla="*/ 1585445 w 1597744"/>
                                                                                    <a:gd name="connsiteY2" fmla="*/ 2357188 h 2929390"/>
                                                                                    <a:gd name="connsiteX3" fmla="*/ 1563006 w 1597744"/>
                                                                                    <a:gd name="connsiteY3" fmla="*/ 2054258 h 2929390"/>
                                                                                    <a:gd name="connsiteX4" fmla="*/ 1490078 w 1597744"/>
                                                                                    <a:gd name="connsiteY4" fmla="*/ 1740109 h 2929390"/>
                                                                                    <a:gd name="connsiteX5" fmla="*/ 1456419 w 1597744"/>
                                                                                    <a:gd name="connsiteY5" fmla="*/ 1521326 h 2929390"/>
                                                                                    <a:gd name="connsiteX6" fmla="*/ 1456419 w 1597744"/>
                                                                                    <a:gd name="connsiteY6" fmla="*/ 1201566 h 2929390"/>
                                                                                    <a:gd name="connsiteX7" fmla="*/ 1490078 w 1597744"/>
                                                                                    <a:gd name="connsiteY7" fmla="*/ 1066931 h 2929390"/>
                                                                                    <a:gd name="connsiteX8" fmla="*/ 1467639 w 1597744"/>
                                                                                    <a:gd name="connsiteY8" fmla="*/ 752781 h 2929390"/>
                                                                                    <a:gd name="connsiteX9" fmla="*/ 1428370 w 1597744"/>
                                                                                    <a:gd name="connsiteY9" fmla="*/ 623755 h 2929390"/>
                                                                                    <a:gd name="connsiteX10" fmla="*/ 1411541 w 1597744"/>
                                                                                    <a:gd name="connsiteY10" fmla="*/ 472290 h 2929390"/>
                                                                                    <a:gd name="connsiteX11" fmla="*/ 1355442 w 1597744"/>
                                                                                    <a:gd name="connsiteY11" fmla="*/ 433022 h 2929390"/>
                                                                                    <a:gd name="connsiteX12" fmla="*/ 1142269 w 1597744"/>
                                                                                    <a:gd name="connsiteY12" fmla="*/ 326435 h 2929390"/>
                                                                                    <a:gd name="connsiteX13" fmla="*/ 1097391 w 1597744"/>
                                                                                    <a:gd name="connsiteY13" fmla="*/ 303996 h 2929390"/>
                                                                                    <a:gd name="connsiteX14" fmla="*/ 1063732 w 1597744"/>
                                                                                    <a:gd name="connsiteY14" fmla="*/ 292776 h 2929390"/>
                                                                                    <a:gd name="connsiteX15" fmla="*/ 1046903 w 1597744"/>
                                                                                    <a:gd name="connsiteY15" fmla="*/ 292776 h 2929390"/>
                                                                                    <a:gd name="connsiteX16" fmla="*/ 1083617 w 1597744"/>
                                                                                    <a:gd name="connsiteY16" fmla="*/ 365704 h 2929390"/>
                                                                                    <a:gd name="connsiteX17" fmla="*/ 1103247 w 1597744"/>
                                                                                    <a:gd name="connsiteY17" fmla="*/ 448146 h 2929390"/>
                                                                                    <a:gd name="connsiteX18" fmla="*/ 1007634 w 1597744"/>
                                                                                    <a:gd name="connsiteY18" fmla="*/ 410582 h 2929390"/>
                                                                                    <a:gd name="connsiteX19" fmla="*/ 805680 w 1597744"/>
                                                                                    <a:gd name="connsiteY19" fmla="*/ 272535 h 2929390"/>
                                                                                    <a:gd name="connsiteX20" fmla="*/ 553239 w 1597744"/>
                                                                                    <a:gd name="connsiteY20" fmla="*/ 96679 h 2929390"/>
                                                                                    <a:gd name="connsiteX21" fmla="*/ 435433 w 1597744"/>
                                                                                    <a:gd name="connsiteY21" fmla="*/ 55459 h 2929390"/>
                                                                                    <a:gd name="connsiteX22" fmla="*/ 396164 w 1597744"/>
                                                                                    <a:gd name="connsiteY22" fmla="*/ 51554 h 2929390"/>
                                                                                    <a:gd name="connsiteX23" fmla="*/ 401774 w 1597744"/>
                                                                                    <a:gd name="connsiteY23" fmla="*/ 73993 h 2929390"/>
                                                                                    <a:gd name="connsiteX24" fmla="*/ 446652 w 1597744"/>
                                                                                    <a:gd name="connsiteY24" fmla="*/ 102042 h 2929390"/>
                                                                                    <a:gd name="connsiteX25" fmla="*/ 446652 w 1597744"/>
                                                                                    <a:gd name="connsiteY25" fmla="*/ 118872 h 2929390"/>
                                                                                    <a:gd name="connsiteX26" fmla="*/ 334456 w 1597744"/>
                                                                                    <a:gd name="connsiteY26" fmla="*/ 90823 h 2929390"/>
                                                                                    <a:gd name="connsiteX27" fmla="*/ 154942 w 1597744"/>
                                                                                    <a:gd name="connsiteY27" fmla="*/ 18230 h 2929390"/>
                                                                                    <a:gd name="connsiteX28" fmla="*/ 87624 w 1597744"/>
                                                                                    <a:gd name="connsiteY28" fmla="*/ 1066 h 2929390"/>
                                                                                    <a:gd name="connsiteX29" fmla="*/ 65185 w 1597744"/>
                                                                                    <a:gd name="connsiteY29" fmla="*/ 40334 h 2929390"/>
                                                                                    <a:gd name="connsiteX30" fmla="*/ 43079 w 1597744"/>
                                                                                    <a:gd name="connsiteY30" fmla="*/ 242288 h 2929390"/>
                                                                                    <a:gd name="connsiteX31" fmla="*/ 143722 w 1597744"/>
                                                                                    <a:gd name="connsiteY31" fmla="*/ 505949 h 2929390"/>
                                                                                    <a:gd name="connsiteX32" fmla="*/ 306407 w 1597744"/>
                                                                                    <a:gd name="connsiteY32" fmla="*/ 713512 h 2929390"/>
                                                                                    <a:gd name="connsiteX33" fmla="*/ 323236 w 1597744"/>
                                                                                    <a:gd name="connsiteY33" fmla="*/ 730342 h 2929390"/>
                                                                                    <a:gd name="connsiteX34" fmla="*/ 323236 w 1597744"/>
                                                                                    <a:gd name="connsiteY34" fmla="*/ 775220 h 2929390"/>
                                                                                    <a:gd name="connsiteX35" fmla="*/ 312017 w 1597744"/>
                                                                                    <a:gd name="connsiteY35" fmla="*/ 820099 h 2929390"/>
                                                                                    <a:gd name="connsiteX36" fmla="*/ 239089 w 1597744"/>
                                                                                    <a:gd name="connsiteY36" fmla="*/ 808879 h 2929390"/>
                                                                                    <a:gd name="connsiteX37" fmla="*/ 182991 w 1597744"/>
                                                                                    <a:gd name="connsiteY37" fmla="*/ 814489 h 2929390"/>
                                                                                    <a:gd name="connsiteX38" fmla="*/ 104453 w 1597744"/>
                                                                                    <a:gd name="connsiteY38" fmla="*/ 853758 h 2929390"/>
                                                                                    <a:gd name="connsiteX39" fmla="*/ 87624 w 1597744"/>
                                                                                    <a:gd name="connsiteY39" fmla="*/ 909856 h 2929390"/>
                                                                                    <a:gd name="connsiteX40" fmla="*/ 132503 w 1597744"/>
                                                                                    <a:gd name="connsiteY40" fmla="*/ 1083760 h 2929390"/>
                                                                                    <a:gd name="connsiteX41" fmla="*/ 132503 w 1597744"/>
                                                                                    <a:gd name="connsiteY41" fmla="*/ 1167907 h 2929390"/>
                                                                                    <a:gd name="connsiteX42" fmla="*/ 98844 w 1597744"/>
                                                                                    <a:gd name="connsiteY42" fmla="*/ 1190347 h 2929390"/>
                                                                                    <a:gd name="connsiteX43" fmla="*/ 20306 w 1597744"/>
                                                                                    <a:gd name="connsiteY43" fmla="*/ 1190347 h 2929390"/>
                                                                                    <a:gd name="connsiteX44" fmla="*/ 9087 w 1597744"/>
                                                                                    <a:gd name="connsiteY44" fmla="*/ 1207176 h 2929390"/>
                                                                                    <a:gd name="connsiteX45" fmla="*/ 3477 w 1597744"/>
                                                                                    <a:gd name="connsiteY45" fmla="*/ 1274494 h 2929390"/>
                                                                                    <a:gd name="connsiteX46" fmla="*/ 65185 w 1597744"/>
                                                                                    <a:gd name="connsiteY46" fmla="*/ 1437179 h 2929390"/>
                                                                                    <a:gd name="connsiteX47" fmla="*/ 182991 w 1597744"/>
                                                                                    <a:gd name="connsiteY47" fmla="*/ 1740109 h 2929390"/>
                                                                                    <a:gd name="connsiteX48" fmla="*/ 418603 w 1597744"/>
                                                                                    <a:gd name="connsiteY48" fmla="*/ 1947672 h 2929390"/>
                                                                                    <a:gd name="connsiteX49" fmla="*/ 575678 w 1597744"/>
                                                                                    <a:gd name="connsiteY49" fmla="*/ 2087917 h 2929390"/>
                                                                                    <a:gd name="connsiteX50" fmla="*/ 586898 w 1597744"/>
                                                                                    <a:gd name="connsiteY50" fmla="*/ 2104747 h 2929390"/>
                                                                                    <a:gd name="connsiteX51" fmla="*/ 598117 w 1597744"/>
                                                                                    <a:gd name="connsiteY51" fmla="*/ 2127186 h 2929390"/>
                                                                                    <a:gd name="connsiteX52" fmla="*/ 547629 w 1597744"/>
                                                                                    <a:gd name="connsiteY52" fmla="*/ 2200114 h 2929390"/>
                                                                                    <a:gd name="connsiteX53" fmla="*/ 497141 w 1597744"/>
                                                                                    <a:gd name="connsiteY53" fmla="*/ 2261822 h 2929390"/>
                                                                                    <a:gd name="connsiteX54" fmla="*/ 469092 w 1597744"/>
                                                                                    <a:gd name="connsiteY54" fmla="*/ 2289871 h 2929390"/>
                                                                                    <a:gd name="connsiteX55" fmla="*/ 457872 w 1597744"/>
                                                                                    <a:gd name="connsiteY55" fmla="*/ 2295480 h 2929390"/>
                                                                                    <a:gd name="connsiteX56" fmla="*/ 645625 w 1597744"/>
                                                                                    <a:gd name="connsiteY56" fmla="*/ 2323690 h 2929390"/>
                                                                                    <a:gd name="connsiteX57" fmla="*/ 721533 w 1597744"/>
                                                                                    <a:gd name="connsiteY57" fmla="*/ 2402067 h 2929390"/>
                                                                                    <a:gd name="connsiteX58" fmla="*/ 794247 w 1597744"/>
                                                                                    <a:gd name="connsiteY58" fmla="*/ 2468324 h 2929390"/>
                                                                                    <a:gd name="connsiteX59" fmla="*/ 983071 w 1597744"/>
                                                                                    <a:gd name="connsiteY59" fmla="*/ 2490558 h 2929390"/>
                                                                                    <a:gd name="connsiteX60" fmla="*/ 1000804 w 1597744"/>
                                                                                    <a:gd name="connsiteY60" fmla="*/ 2627886 h 2929390"/>
                                                                                    <a:gd name="connsiteX61" fmla="*/ 1382820 w 1597744"/>
                                                                                    <a:gd name="connsiteY61" fmla="*/ 2791774 h 2929390"/>
                                                                                    <a:gd name="connsiteX62" fmla="*/ 1456419 w 1597744"/>
                                                                                    <a:gd name="connsiteY62" fmla="*/ 2839633 h 2929390"/>
                                                                                    <a:gd name="connsiteX63" fmla="*/ 1596665 w 1597744"/>
                                                                                    <a:gd name="connsiteY63" fmla="*/ 2929390 h 2929390"/>
                                                                                    <a:gd name="connsiteX0" fmla="*/ 1596665 w 1597744"/>
                                                                                    <a:gd name="connsiteY0" fmla="*/ 2929390 h 2929390"/>
                                                                                    <a:gd name="connsiteX1" fmla="*/ 1596665 w 1597744"/>
                                                                                    <a:gd name="connsiteY1" fmla="*/ 2682558 h 2929390"/>
                                                                                    <a:gd name="connsiteX2" fmla="*/ 1585445 w 1597744"/>
                                                                                    <a:gd name="connsiteY2" fmla="*/ 2357188 h 2929390"/>
                                                                                    <a:gd name="connsiteX3" fmla="*/ 1563006 w 1597744"/>
                                                                                    <a:gd name="connsiteY3" fmla="*/ 2054258 h 2929390"/>
                                                                                    <a:gd name="connsiteX4" fmla="*/ 1490078 w 1597744"/>
                                                                                    <a:gd name="connsiteY4" fmla="*/ 1740109 h 2929390"/>
                                                                                    <a:gd name="connsiteX5" fmla="*/ 1456419 w 1597744"/>
                                                                                    <a:gd name="connsiteY5" fmla="*/ 1521326 h 2929390"/>
                                                                                    <a:gd name="connsiteX6" fmla="*/ 1456419 w 1597744"/>
                                                                                    <a:gd name="connsiteY6" fmla="*/ 1201566 h 2929390"/>
                                                                                    <a:gd name="connsiteX7" fmla="*/ 1490078 w 1597744"/>
                                                                                    <a:gd name="connsiteY7" fmla="*/ 1066931 h 2929390"/>
                                                                                    <a:gd name="connsiteX8" fmla="*/ 1467639 w 1597744"/>
                                                                                    <a:gd name="connsiteY8" fmla="*/ 752781 h 2929390"/>
                                                                                    <a:gd name="connsiteX9" fmla="*/ 1428370 w 1597744"/>
                                                                                    <a:gd name="connsiteY9" fmla="*/ 623755 h 2929390"/>
                                                                                    <a:gd name="connsiteX10" fmla="*/ 1411541 w 1597744"/>
                                                                                    <a:gd name="connsiteY10" fmla="*/ 472290 h 2929390"/>
                                                                                    <a:gd name="connsiteX11" fmla="*/ 1355442 w 1597744"/>
                                                                                    <a:gd name="connsiteY11" fmla="*/ 433022 h 2929390"/>
                                                                                    <a:gd name="connsiteX12" fmla="*/ 1142269 w 1597744"/>
                                                                                    <a:gd name="connsiteY12" fmla="*/ 326435 h 2929390"/>
                                                                                    <a:gd name="connsiteX13" fmla="*/ 1097391 w 1597744"/>
                                                                                    <a:gd name="connsiteY13" fmla="*/ 303996 h 2929390"/>
                                                                                    <a:gd name="connsiteX14" fmla="*/ 1063732 w 1597744"/>
                                                                                    <a:gd name="connsiteY14" fmla="*/ 292776 h 2929390"/>
                                                                                    <a:gd name="connsiteX15" fmla="*/ 1046903 w 1597744"/>
                                                                                    <a:gd name="connsiteY15" fmla="*/ 292776 h 2929390"/>
                                                                                    <a:gd name="connsiteX16" fmla="*/ 1083617 w 1597744"/>
                                                                                    <a:gd name="connsiteY16" fmla="*/ 365704 h 2929390"/>
                                                                                    <a:gd name="connsiteX17" fmla="*/ 1103247 w 1597744"/>
                                                                                    <a:gd name="connsiteY17" fmla="*/ 448146 h 2929390"/>
                                                                                    <a:gd name="connsiteX18" fmla="*/ 1007634 w 1597744"/>
                                                                                    <a:gd name="connsiteY18" fmla="*/ 410582 h 2929390"/>
                                                                                    <a:gd name="connsiteX19" fmla="*/ 805680 w 1597744"/>
                                                                                    <a:gd name="connsiteY19" fmla="*/ 272535 h 2929390"/>
                                                                                    <a:gd name="connsiteX20" fmla="*/ 553239 w 1597744"/>
                                                                                    <a:gd name="connsiteY20" fmla="*/ 96679 h 2929390"/>
                                                                                    <a:gd name="connsiteX21" fmla="*/ 435433 w 1597744"/>
                                                                                    <a:gd name="connsiteY21" fmla="*/ 55459 h 2929390"/>
                                                                                    <a:gd name="connsiteX22" fmla="*/ 396164 w 1597744"/>
                                                                                    <a:gd name="connsiteY22" fmla="*/ 51554 h 2929390"/>
                                                                                    <a:gd name="connsiteX23" fmla="*/ 401774 w 1597744"/>
                                                                                    <a:gd name="connsiteY23" fmla="*/ 73993 h 2929390"/>
                                                                                    <a:gd name="connsiteX24" fmla="*/ 446652 w 1597744"/>
                                                                                    <a:gd name="connsiteY24" fmla="*/ 102042 h 2929390"/>
                                                                                    <a:gd name="connsiteX25" fmla="*/ 446652 w 1597744"/>
                                                                                    <a:gd name="connsiteY25" fmla="*/ 118872 h 2929390"/>
                                                                                    <a:gd name="connsiteX26" fmla="*/ 334456 w 1597744"/>
                                                                                    <a:gd name="connsiteY26" fmla="*/ 90823 h 2929390"/>
                                                                                    <a:gd name="connsiteX27" fmla="*/ 154942 w 1597744"/>
                                                                                    <a:gd name="connsiteY27" fmla="*/ 18230 h 2929390"/>
                                                                                    <a:gd name="connsiteX28" fmla="*/ 87624 w 1597744"/>
                                                                                    <a:gd name="connsiteY28" fmla="*/ 1066 h 2929390"/>
                                                                                    <a:gd name="connsiteX29" fmla="*/ 65185 w 1597744"/>
                                                                                    <a:gd name="connsiteY29" fmla="*/ 40334 h 2929390"/>
                                                                                    <a:gd name="connsiteX30" fmla="*/ 43079 w 1597744"/>
                                                                                    <a:gd name="connsiteY30" fmla="*/ 242288 h 2929390"/>
                                                                                    <a:gd name="connsiteX31" fmla="*/ 143722 w 1597744"/>
                                                                                    <a:gd name="connsiteY31" fmla="*/ 505949 h 2929390"/>
                                                                                    <a:gd name="connsiteX32" fmla="*/ 306407 w 1597744"/>
                                                                                    <a:gd name="connsiteY32" fmla="*/ 713512 h 2929390"/>
                                                                                    <a:gd name="connsiteX33" fmla="*/ 323236 w 1597744"/>
                                                                                    <a:gd name="connsiteY33" fmla="*/ 730342 h 2929390"/>
                                                                                    <a:gd name="connsiteX34" fmla="*/ 323236 w 1597744"/>
                                                                                    <a:gd name="connsiteY34" fmla="*/ 775220 h 2929390"/>
                                                                                    <a:gd name="connsiteX35" fmla="*/ 312017 w 1597744"/>
                                                                                    <a:gd name="connsiteY35" fmla="*/ 820099 h 2929390"/>
                                                                                    <a:gd name="connsiteX36" fmla="*/ 239089 w 1597744"/>
                                                                                    <a:gd name="connsiteY36" fmla="*/ 808879 h 2929390"/>
                                                                                    <a:gd name="connsiteX37" fmla="*/ 182991 w 1597744"/>
                                                                                    <a:gd name="connsiteY37" fmla="*/ 814489 h 2929390"/>
                                                                                    <a:gd name="connsiteX38" fmla="*/ 104453 w 1597744"/>
                                                                                    <a:gd name="connsiteY38" fmla="*/ 853758 h 2929390"/>
                                                                                    <a:gd name="connsiteX39" fmla="*/ 87624 w 1597744"/>
                                                                                    <a:gd name="connsiteY39" fmla="*/ 909856 h 2929390"/>
                                                                                    <a:gd name="connsiteX40" fmla="*/ 132503 w 1597744"/>
                                                                                    <a:gd name="connsiteY40" fmla="*/ 1083760 h 2929390"/>
                                                                                    <a:gd name="connsiteX41" fmla="*/ 132503 w 1597744"/>
                                                                                    <a:gd name="connsiteY41" fmla="*/ 1167907 h 2929390"/>
                                                                                    <a:gd name="connsiteX42" fmla="*/ 98844 w 1597744"/>
                                                                                    <a:gd name="connsiteY42" fmla="*/ 1190347 h 2929390"/>
                                                                                    <a:gd name="connsiteX43" fmla="*/ 20306 w 1597744"/>
                                                                                    <a:gd name="connsiteY43" fmla="*/ 1190347 h 2929390"/>
                                                                                    <a:gd name="connsiteX44" fmla="*/ 9087 w 1597744"/>
                                                                                    <a:gd name="connsiteY44" fmla="*/ 1207176 h 2929390"/>
                                                                                    <a:gd name="connsiteX45" fmla="*/ 3477 w 1597744"/>
                                                                                    <a:gd name="connsiteY45" fmla="*/ 1274494 h 2929390"/>
                                                                                    <a:gd name="connsiteX46" fmla="*/ 65185 w 1597744"/>
                                                                                    <a:gd name="connsiteY46" fmla="*/ 1437179 h 2929390"/>
                                                                                    <a:gd name="connsiteX47" fmla="*/ 182991 w 1597744"/>
                                                                                    <a:gd name="connsiteY47" fmla="*/ 1740109 h 2929390"/>
                                                                                    <a:gd name="connsiteX48" fmla="*/ 418603 w 1597744"/>
                                                                                    <a:gd name="connsiteY48" fmla="*/ 1947672 h 2929390"/>
                                                                                    <a:gd name="connsiteX49" fmla="*/ 575678 w 1597744"/>
                                                                                    <a:gd name="connsiteY49" fmla="*/ 2087917 h 2929390"/>
                                                                                    <a:gd name="connsiteX50" fmla="*/ 586898 w 1597744"/>
                                                                                    <a:gd name="connsiteY50" fmla="*/ 2104747 h 2929390"/>
                                                                                    <a:gd name="connsiteX51" fmla="*/ 598117 w 1597744"/>
                                                                                    <a:gd name="connsiteY51" fmla="*/ 2127186 h 2929390"/>
                                                                                    <a:gd name="connsiteX52" fmla="*/ 547629 w 1597744"/>
                                                                                    <a:gd name="connsiteY52" fmla="*/ 2200114 h 2929390"/>
                                                                                    <a:gd name="connsiteX53" fmla="*/ 497141 w 1597744"/>
                                                                                    <a:gd name="connsiteY53" fmla="*/ 2261822 h 2929390"/>
                                                                                    <a:gd name="connsiteX54" fmla="*/ 469092 w 1597744"/>
                                                                                    <a:gd name="connsiteY54" fmla="*/ 2289871 h 2929390"/>
                                                                                    <a:gd name="connsiteX55" fmla="*/ 457872 w 1597744"/>
                                                                                    <a:gd name="connsiteY55" fmla="*/ 2295480 h 2929390"/>
                                                                                    <a:gd name="connsiteX56" fmla="*/ 645625 w 1597744"/>
                                                                                    <a:gd name="connsiteY56" fmla="*/ 2323690 h 2929390"/>
                                                                                    <a:gd name="connsiteX57" fmla="*/ 716771 w 1597744"/>
                                                                                    <a:gd name="connsiteY57" fmla="*/ 2411592 h 2929390"/>
                                                                                    <a:gd name="connsiteX58" fmla="*/ 794247 w 1597744"/>
                                                                                    <a:gd name="connsiteY58" fmla="*/ 2468324 h 2929390"/>
                                                                                    <a:gd name="connsiteX59" fmla="*/ 983071 w 1597744"/>
                                                                                    <a:gd name="connsiteY59" fmla="*/ 2490558 h 2929390"/>
                                                                                    <a:gd name="connsiteX60" fmla="*/ 1000804 w 1597744"/>
                                                                                    <a:gd name="connsiteY60" fmla="*/ 2627886 h 2929390"/>
                                                                                    <a:gd name="connsiteX61" fmla="*/ 1382820 w 1597744"/>
                                                                                    <a:gd name="connsiteY61" fmla="*/ 2791774 h 2929390"/>
                                                                                    <a:gd name="connsiteX62" fmla="*/ 1456419 w 1597744"/>
                                                                                    <a:gd name="connsiteY62" fmla="*/ 2839633 h 2929390"/>
                                                                                    <a:gd name="connsiteX63" fmla="*/ 1596665 w 1597744"/>
                                                                                    <a:gd name="connsiteY63" fmla="*/ 2929390 h 2929390"/>
                                                                                    <a:gd name="connsiteX0" fmla="*/ 1596665 w 1597744"/>
                                                                                    <a:gd name="connsiteY0" fmla="*/ 2929390 h 2929390"/>
                                                                                    <a:gd name="connsiteX1" fmla="*/ 1596665 w 1597744"/>
                                                                                    <a:gd name="connsiteY1" fmla="*/ 2682558 h 2929390"/>
                                                                                    <a:gd name="connsiteX2" fmla="*/ 1585445 w 1597744"/>
                                                                                    <a:gd name="connsiteY2" fmla="*/ 2357188 h 2929390"/>
                                                                                    <a:gd name="connsiteX3" fmla="*/ 1563006 w 1597744"/>
                                                                                    <a:gd name="connsiteY3" fmla="*/ 2054258 h 2929390"/>
                                                                                    <a:gd name="connsiteX4" fmla="*/ 1490078 w 1597744"/>
                                                                                    <a:gd name="connsiteY4" fmla="*/ 1740109 h 2929390"/>
                                                                                    <a:gd name="connsiteX5" fmla="*/ 1456419 w 1597744"/>
                                                                                    <a:gd name="connsiteY5" fmla="*/ 1521326 h 2929390"/>
                                                                                    <a:gd name="connsiteX6" fmla="*/ 1456419 w 1597744"/>
                                                                                    <a:gd name="connsiteY6" fmla="*/ 1201566 h 2929390"/>
                                                                                    <a:gd name="connsiteX7" fmla="*/ 1490078 w 1597744"/>
                                                                                    <a:gd name="connsiteY7" fmla="*/ 1066931 h 2929390"/>
                                                                                    <a:gd name="connsiteX8" fmla="*/ 1467639 w 1597744"/>
                                                                                    <a:gd name="connsiteY8" fmla="*/ 752781 h 2929390"/>
                                                                                    <a:gd name="connsiteX9" fmla="*/ 1428370 w 1597744"/>
                                                                                    <a:gd name="connsiteY9" fmla="*/ 623755 h 2929390"/>
                                                                                    <a:gd name="connsiteX10" fmla="*/ 1411541 w 1597744"/>
                                                                                    <a:gd name="connsiteY10" fmla="*/ 472290 h 2929390"/>
                                                                                    <a:gd name="connsiteX11" fmla="*/ 1355442 w 1597744"/>
                                                                                    <a:gd name="connsiteY11" fmla="*/ 433022 h 2929390"/>
                                                                                    <a:gd name="connsiteX12" fmla="*/ 1142269 w 1597744"/>
                                                                                    <a:gd name="connsiteY12" fmla="*/ 326435 h 2929390"/>
                                                                                    <a:gd name="connsiteX13" fmla="*/ 1097391 w 1597744"/>
                                                                                    <a:gd name="connsiteY13" fmla="*/ 303996 h 2929390"/>
                                                                                    <a:gd name="connsiteX14" fmla="*/ 1063732 w 1597744"/>
                                                                                    <a:gd name="connsiteY14" fmla="*/ 292776 h 2929390"/>
                                                                                    <a:gd name="connsiteX15" fmla="*/ 1046903 w 1597744"/>
                                                                                    <a:gd name="connsiteY15" fmla="*/ 292776 h 2929390"/>
                                                                                    <a:gd name="connsiteX16" fmla="*/ 1083617 w 1597744"/>
                                                                                    <a:gd name="connsiteY16" fmla="*/ 365704 h 2929390"/>
                                                                                    <a:gd name="connsiteX17" fmla="*/ 1103247 w 1597744"/>
                                                                                    <a:gd name="connsiteY17" fmla="*/ 448146 h 2929390"/>
                                                                                    <a:gd name="connsiteX18" fmla="*/ 1007634 w 1597744"/>
                                                                                    <a:gd name="connsiteY18" fmla="*/ 410582 h 2929390"/>
                                                                                    <a:gd name="connsiteX19" fmla="*/ 805680 w 1597744"/>
                                                                                    <a:gd name="connsiteY19" fmla="*/ 272535 h 2929390"/>
                                                                                    <a:gd name="connsiteX20" fmla="*/ 553239 w 1597744"/>
                                                                                    <a:gd name="connsiteY20" fmla="*/ 96679 h 2929390"/>
                                                                                    <a:gd name="connsiteX21" fmla="*/ 435433 w 1597744"/>
                                                                                    <a:gd name="connsiteY21" fmla="*/ 55459 h 2929390"/>
                                                                                    <a:gd name="connsiteX22" fmla="*/ 396164 w 1597744"/>
                                                                                    <a:gd name="connsiteY22" fmla="*/ 51554 h 2929390"/>
                                                                                    <a:gd name="connsiteX23" fmla="*/ 401774 w 1597744"/>
                                                                                    <a:gd name="connsiteY23" fmla="*/ 73993 h 2929390"/>
                                                                                    <a:gd name="connsiteX24" fmla="*/ 446652 w 1597744"/>
                                                                                    <a:gd name="connsiteY24" fmla="*/ 102042 h 2929390"/>
                                                                                    <a:gd name="connsiteX25" fmla="*/ 446652 w 1597744"/>
                                                                                    <a:gd name="connsiteY25" fmla="*/ 118872 h 2929390"/>
                                                                                    <a:gd name="connsiteX26" fmla="*/ 334456 w 1597744"/>
                                                                                    <a:gd name="connsiteY26" fmla="*/ 90823 h 2929390"/>
                                                                                    <a:gd name="connsiteX27" fmla="*/ 154942 w 1597744"/>
                                                                                    <a:gd name="connsiteY27" fmla="*/ 18230 h 2929390"/>
                                                                                    <a:gd name="connsiteX28" fmla="*/ 87624 w 1597744"/>
                                                                                    <a:gd name="connsiteY28" fmla="*/ 1066 h 2929390"/>
                                                                                    <a:gd name="connsiteX29" fmla="*/ 65185 w 1597744"/>
                                                                                    <a:gd name="connsiteY29" fmla="*/ 40334 h 2929390"/>
                                                                                    <a:gd name="connsiteX30" fmla="*/ 43079 w 1597744"/>
                                                                                    <a:gd name="connsiteY30" fmla="*/ 242288 h 2929390"/>
                                                                                    <a:gd name="connsiteX31" fmla="*/ 143722 w 1597744"/>
                                                                                    <a:gd name="connsiteY31" fmla="*/ 505949 h 2929390"/>
                                                                                    <a:gd name="connsiteX32" fmla="*/ 306407 w 1597744"/>
                                                                                    <a:gd name="connsiteY32" fmla="*/ 713512 h 2929390"/>
                                                                                    <a:gd name="connsiteX33" fmla="*/ 323236 w 1597744"/>
                                                                                    <a:gd name="connsiteY33" fmla="*/ 730342 h 2929390"/>
                                                                                    <a:gd name="connsiteX34" fmla="*/ 323236 w 1597744"/>
                                                                                    <a:gd name="connsiteY34" fmla="*/ 775220 h 2929390"/>
                                                                                    <a:gd name="connsiteX35" fmla="*/ 312017 w 1597744"/>
                                                                                    <a:gd name="connsiteY35" fmla="*/ 820099 h 2929390"/>
                                                                                    <a:gd name="connsiteX36" fmla="*/ 239089 w 1597744"/>
                                                                                    <a:gd name="connsiteY36" fmla="*/ 808879 h 2929390"/>
                                                                                    <a:gd name="connsiteX37" fmla="*/ 182991 w 1597744"/>
                                                                                    <a:gd name="connsiteY37" fmla="*/ 814489 h 2929390"/>
                                                                                    <a:gd name="connsiteX38" fmla="*/ 104453 w 1597744"/>
                                                                                    <a:gd name="connsiteY38" fmla="*/ 853758 h 2929390"/>
                                                                                    <a:gd name="connsiteX39" fmla="*/ 87624 w 1597744"/>
                                                                                    <a:gd name="connsiteY39" fmla="*/ 909856 h 2929390"/>
                                                                                    <a:gd name="connsiteX40" fmla="*/ 132503 w 1597744"/>
                                                                                    <a:gd name="connsiteY40" fmla="*/ 1083760 h 2929390"/>
                                                                                    <a:gd name="connsiteX41" fmla="*/ 132503 w 1597744"/>
                                                                                    <a:gd name="connsiteY41" fmla="*/ 1167907 h 2929390"/>
                                                                                    <a:gd name="connsiteX42" fmla="*/ 98844 w 1597744"/>
                                                                                    <a:gd name="connsiteY42" fmla="*/ 1190347 h 2929390"/>
                                                                                    <a:gd name="connsiteX43" fmla="*/ 20306 w 1597744"/>
                                                                                    <a:gd name="connsiteY43" fmla="*/ 1190347 h 2929390"/>
                                                                                    <a:gd name="connsiteX44" fmla="*/ 9087 w 1597744"/>
                                                                                    <a:gd name="connsiteY44" fmla="*/ 1207176 h 2929390"/>
                                                                                    <a:gd name="connsiteX45" fmla="*/ 3477 w 1597744"/>
                                                                                    <a:gd name="connsiteY45" fmla="*/ 1274494 h 2929390"/>
                                                                                    <a:gd name="connsiteX46" fmla="*/ 65185 w 1597744"/>
                                                                                    <a:gd name="connsiteY46" fmla="*/ 1437179 h 2929390"/>
                                                                                    <a:gd name="connsiteX47" fmla="*/ 182991 w 1597744"/>
                                                                                    <a:gd name="connsiteY47" fmla="*/ 1740109 h 2929390"/>
                                                                                    <a:gd name="connsiteX48" fmla="*/ 418603 w 1597744"/>
                                                                                    <a:gd name="connsiteY48" fmla="*/ 1947672 h 2929390"/>
                                                                                    <a:gd name="connsiteX49" fmla="*/ 575678 w 1597744"/>
                                                                                    <a:gd name="connsiteY49" fmla="*/ 2087917 h 2929390"/>
                                                                                    <a:gd name="connsiteX50" fmla="*/ 586898 w 1597744"/>
                                                                                    <a:gd name="connsiteY50" fmla="*/ 2104747 h 2929390"/>
                                                                                    <a:gd name="connsiteX51" fmla="*/ 598117 w 1597744"/>
                                                                                    <a:gd name="connsiteY51" fmla="*/ 2127186 h 2929390"/>
                                                                                    <a:gd name="connsiteX52" fmla="*/ 547629 w 1597744"/>
                                                                                    <a:gd name="connsiteY52" fmla="*/ 2200114 h 2929390"/>
                                                                                    <a:gd name="connsiteX53" fmla="*/ 497141 w 1597744"/>
                                                                                    <a:gd name="connsiteY53" fmla="*/ 2261822 h 2929390"/>
                                                                                    <a:gd name="connsiteX54" fmla="*/ 469092 w 1597744"/>
                                                                                    <a:gd name="connsiteY54" fmla="*/ 2289871 h 2929390"/>
                                                                                    <a:gd name="connsiteX55" fmla="*/ 457872 w 1597744"/>
                                                                                    <a:gd name="connsiteY55" fmla="*/ 2295480 h 2929390"/>
                                                                                    <a:gd name="connsiteX56" fmla="*/ 645625 w 1597744"/>
                                                                                    <a:gd name="connsiteY56" fmla="*/ 2323690 h 2929390"/>
                                                                                    <a:gd name="connsiteX57" fmla="*/ 716771 w 1597744"/>
                                                                                    <a:gd name="connsiteY57" fmla="*/ 2411592 h 2929390"/>
                                                                                    <a:gd name="connsiteX58" fmla="*/ 794247 w 1597744"/>
                                                                                    <a:gd name="connsiteY58" fmla="*/ 2468324 h 2929390"/>
                                                                                    <a:gd name="connsiteX59" fmla="*/ 978309 w 1597744"/>
                                                                                    <a:gd name="connsiteY59" fmla="*/ 2502464 h 2929390"/>
                                                                                    <a:gd name="connsiteX60" fmla="*/ 1000804 w 1597744"/>
                                                                                    <a:gd name="connsiteY60" fmla="*/ 2627886 h 2929390"/>
                                                                                    <a:gd name="connsiteX61" fmla="*/ 1382820 w 1597744"/>
                                                                                    <a:gd name="connsiteY61" fmla="*/ 2791774 h 2929390"/>
                                                                                    <a:gd name="connsiteX62" fmla="*/ 1456419 w 1597744"/>
                                                                                    <a:gd name="connsiteY62" fmla="*/ 2839633 h 2929390"/>
                                                                                    <a:gd name="connsiteX63" fmla="*/ 1596665 w 1597744"/>
                                                                                    <a:gd name="connsiteY63" fmla="*/ 2929390 h 2929390"/>
                                                                                    <a:gd name="connsiteX0" fmla="*/ 1596665 w 1597744"/>
                                                                                    <a:gd name="connsiteY0" fmla="*/ 2929390 h 2929390"/>
                                                                                    <a:gd name="connsiteX1" fmla="*/ 1596665 w 1597744"/>
                                                                                    <a:gd name="connsiteY1" fmla="*/ 2682558 h 2929390"/>
                                                                                    <a:gd name="connsiteX2" fmla="*/ 1585445 w 1597744"/>
                                                                                    <a:gd name="connsiteY2" fmla="*/ 2357188 h 2929390"/>
                                                                                    <a:gd name="connsiteX3" fmla="*/ 1563006 w 1597744"/>
                                                                                    <a:gd name="connsiteY3" fmla="*/ 2054258 h 2929390"/>
                                                                                    <a:gd name="connsiteX4" fmla="*/ 1490078 w 1597744"/>
                                                                                    <a:gd name="connsiteY4" fmla="*/ 1740109 h 2929390"/>
                                                                                    <a:gd name="connsiteX5" fmla="*/ 1456419 w 1597744"/>
                                                                                    <a:gd name="connsiteY5" fmla="*/ 1521326 h 2929390"/>
                                                                                    <a:gd name="connsiteX6" fmla="*/ 1456419 w 1597744"/>
                                                                                    <a:gd name="connsiteY6" fmla="*/ 1201566 h 2929390"/>
                                                                                    <a:gd name="connsiteX7" fmla="*/ 1490078 w 1597744"/>
                                                                                    <a:gd name="connsiteY7" fmla="*/ 1066931 h 2929390"/>
                                                                                    <a:gd name="connsiteX8" fmla="*/ 1467639 w 1597744"/>
                                                                                    <a:gd name="connsiteY8" fmla="*/ 752781 h 2929390"/>
                                                                                    <a:gd name="connsiteX9" fmla="*/ 1428370 w 1597744"/>
                                                                                    <a:gd name="connsiteY9" fmla="*/ 623755 h 2929390"/>
                                                                                    <a:gd name="connsiteX10" fmla="*/ 1411541 w 1597744"/>
                                                                                    <a:gd name="connsiteY10" fmla="*/ 472290 h 2929390"/>
                                                                                    <a:gd name="connsiteX11" fmla="*/ 1355442 w 1597744"/>
                                                                                    <a:gd name="connsiteY11" fmla="*/ 433022 h 2929390"/>
                                                                                    <a:gd name="connsiteX12" fmla="*/ 1142269 w 1597744"/>
                                                                                    <a:gd name="connsiteY12" fmla="*/ 326435 h 2929390"/>
                                                                                    <a:gd name="connsiteX13" fmla="*/ 1097391 w 1597744"/>
                                                                                    <a:gd name="connsiteY13" fmla="*/ 303996 h 2929390"/>
                                                                                    <a:gd name="connsiteX14" fmla="*/ 1063732 w 1597744"/>
                                                                                    <a:gd name="connsiteY14" fmla="*/ 292776 h 2929390"/>
                                                                                    <a:gd name="connsiteX15" fmla="*/ 1046903 w 1597744"/>
                                                                                    <a:gd name="connsiteY15" fmla="*/ 292776 h 2929390"/>
                                                                                    <a:gd name="connsiteX16" fmla="*/ 1083617 w 1597744"/>
                                                                                    <a:gd name="connsiteY16" fmla="*/ 365704 h 2929390"/>
                                                                                    <a:gd name="connsiteX17" fmla="*/ 1103247 w 1597744"/>
                                                                                    <a:gd name="connsiteY17" fmla="*/ 448146 h 2929390"/>
                                                                                    <a:gd name="connsiteX18" fmla="*/ 1007634 w 1597744"/>
                                                                                    <a:gd name="connsiteY18" fmla="*/ 410582 h 2929390"/>
                                                                                    <a:gd name="connsiteX19" fmla="*/ 805680 w 1597744"/>
                                                                                    <a:gd name="connsiteY19" fmla="*/ 272535 h 2929390"/>
                                                                                    <a:gd name="connsiteX20" fmla="*/ 553239 w 1597744"/>
                                                                                    <a:gd name="connsiteY20" fmla="*/ 96679 h 2929390"/>
                                                                                    <a:gd name="connsiteX21" fmla="*/ 435433 w 1597744"/>
                                                                                    <a:gd name="connsiteY21" fmla="*/ 55459 h 2929390"/>
                                                                                    <a:gd name="connsiteX22" fmla="*/ 396164 w 1597744"/>
                                                                                    <a:gd name="connsiteY22" fmla="*/ 51554 h 2929390"/>
                                                                                    <a:gd name="connsiteX23" fmla="*/ 401774 w 1597744"/>
                                                                                    <a:gd name="connsiteY23" fmla="*/ 73993 h 2929390"/>
                                                                                    <a:gd name="connsiteX24" fmla="*/ 446652 w 1597744"/>
                                                                                    <a:gd name="connsiteY24" fmla="*/ 102042 h 2929390"/>
                                                                                    <a:gd name="connsiteX25" fmla="*/ 446652 w 1597744"/>
                                                                                    <a:gd name="connsiteY25" fmla="*/ 118872 h 2929390"/>
                                                                                    <a:gd name="connsiteX26" fmla="*/ 334456 w 1597744"/>
                                                                                    <a:gd name="connsiteY26" fmla="*/ 90823 h 2929390"/>
                                                                                    <a:gd name="connsiteX27" fmla="*/ 154942 w 1597744"/>
                                                                                    <a:gd name="connsiteY27" fmla="*/ 18230 h 2929390"/>
                                                                                    <a:gd name="connsiteX28" fmla="*/ 87624 w 1597744"/>
                                                                                    <a:gd name="connsiteY28" fmla="*/ 1066 h 2929390"/>
                                                                                    <a:gd name="connsiteX29" fmla="*/ 65185 w 1597744"/>
                                                                                    <a:gd name="connsiteY29" fmla="*/ 40334 h 2929390"/>
                                                                                    <a:gd name="connsiteX30" fmla="*/ 43079 w 1597744"/>
                                                                                    <a:gd name="connsiteY30" fmla="*/ 242288 h 2929390"/>
                                                                                    <a:gd name="connsiteX31" fmla="*/ 143722 w 1597744"/>
                                                                                    <a:gd name="connsiteY31" fmla="*/ 505949 h 2929390"/>
                                                                                    <a:gd name="connsiteX32" fmla="*/ 306407 w 1597744"/>
                                                                                    <a:gd name="connsiteY32" fmla="*/ 713512 h 2929390"/>
                                                                                    <a:gd name="connsiteX33" fmla="*/ 323236 w 1597744"/>
                                                                                    <a:gd name="connsiteY33" fmla="*/ 730342 h 2929390"/>
                                                                                    <a:gd name="connsiteX34" fmla="*/ 323236 w 1597744"/>
                                                                                    <a:gd name="connsiteY34" fmla="*/ 775220 h 2929390"/>
                                                                                    <a:gd name="connsiteX35" fmla="*/ 312017 w 1597744"/>
                                                                                    <a:gd name="connsiteY35" fmla="*/ 820099 h 2929390"/>
                                                                                    <a:gd name="connsiteX36" fmla="*/ 239089 w 1597744"/>
                                                                                    <a:gd name="connsiteY36" fmla="*/ 808879 h 2929390"/>
                                                                                    <a:gd name="connsiteX37" fmla="*/ 182991 w 1597744"/>
                                                                                    <a:gd name="connsiteY37" fmla="*/ 814489 h 2929390"/>
                                                                                    <a:gd name="connsiteX38" fmla="*/ 104453 w 1597744"/>
                                                                                    <a:gd name="connsiteY38" fmla="*/ 853758 h 2929390"/>
                                                                                    <a:gd name="connsiteX39" fmla="*/ 87624 w 1597744"/>
                                                                                    <a:gd name="connsiteY39" fmla="*/ 909856 h 2929390"/>
                                                                                    <a:gd name="connsiteX40" fmla="*/ 132503 w 1597744"/>
                                                                                    <a:gd name="connsiteY40" fmla="*/ 1083760 h 2929390"/>
                                                                                    <a:gd name="connsiteX41" fmla="*/ 132503 w 1597744"/>
                                                                                    <a:gd name="connsiteY41" fmla="*/ 1167907 h 2929390"/>
                                                                                    <a:gd name="connsiteX42" fmla="*/ 98844 w 1597744"/>
                                                                                    <a:gd name="connsiteY42" fmla="*/ 1190347 h 2929390"/>
                                                                                    <a:gd name="connsiteX43" fmla="*/ 20306 w 1597744"/>
                                                                                    <a:gd name="connsiteY43" fmla="*/ 1190347 h 2929390"/>
                                                                                    <a:gd name="connsiteX44" fmla="*/ 9087 w 1597744"/>
                                                                                    <a:gd name="connsiteY44" fmla="*/ 1207176 h 2929390"/>
                                                                                    <a:gd name="connsiteX45" fmla="*/ 3477 w 1597744"/>
                                                                                    <a:gd name="connsiteY45" fmla="*/ 1274494 h 2929390"/>
                                                                                    <a:gd name="connsiteX46" fmla="*/ 65185 w 1597744"/>
                                                                                    <a:gd name="connsiteY46" fmla="*/ 1437179 h 2929390"/>
                                                                                    <a:gd name="connsiteX47" fmla="*/ 182991 w 1597744"/>
                                                                                    <a:gd name="connsiteY47" fmla="*/ 1740109 h 2929390"/>
                                                                                    <a:gd name="connsiteX48" fmla="*/ 418603 w 1597744"/>
                                                                                    <a:gd name="connsiteY48" fmla="*/ 1947672 h 2929390"/>
                                                                                    <a:gd name="connsiteX49" fmla="*/ 575678 w 1597744"/>
                                                                                    <a:gd name="connsiteY49" fmla="*/ 2087917 h 2929390"/>
                                                                                    <a:gd name="connsiteX50" fmla="*/ 586898 w 1597744"/>
                                                                                    <a:gd name="connsiteY50" fmla="*/ 2104747 h 2929390"/>
                                                                                    <a:gd name="connsiteX51" fmla="*/ 598117 w 1597744"/>
                                                                                    <a:gd name="connsiteY51" fmla="*/ 2127186 h 2929390"/>
                                                                                    <a:gd name="connsiteX52" fmla="*/ 547629 w 1597744"/>
                                                                                    <a:gd name="connsiteY52" fmla="*/ 2200114 h 2929390"/>
                                                                                    <a:gd name="connsiteX53" fmla="*/ 497141 w 1597744"/>
                                                                                    <a:gd name="connsiteY53" fmla="*/ 2261822 h 2929390"/>
                                                                                    <a:gd name="connsiteX54" fmla="*/ 457186 w 1597744"/>
                                                                                    <a:gd name="connsiteY54" fmla="*/ 2301778 h 2929390"/>
                                                                                    <a:gd name="connsiteX55" fmla="*/ 457872 w 1597744"/>
                                                                                    <a:gd name="connsiteY55" fmla="*/ 2295480 h 2929390"/>
                                                                                    <a:gd name="connsiteX56" fmla="*/ 645625 w 1597744"/>
                                                                                    <a:gd name="connsiteY56" fmla="*/ 2323690 h 2929390"/>
                                                                                    <a:gd name="connsiteX57" fmla="*/ 716771 w 1597744"/>
                                                                                    <a:gd name="connsiteY57" fmla="*/ 2411592 h 2929390"/>
                                                                                    <a:gd name="connsiteX58" fmla="*/ 794247 w 1597744"/>
                                                                                    <a:gd name="connsiteY58" fmla="*/ 2468324 h 2929390"/>
                                                                                    <a:gd name="connsiteX59" fmla="*/ 978309 w 1597744"/>
                                                                                    <a:gd name="connsiteY59" fmla="*/ 2502464 h 2929390"/>
                                                                                    <a:gd name="connsiteX60" fmla="*/ 1000804 w 1597744"/>
                                                                                    <a:gd name="connsiteY60" fmla="*/ 2627886 h 2929390"/>
                                                                                    <a:gd name="connsiteX61" fmla="*/ 1382820 w 1597744"/>
                                                                                    <a:gd name="connsiteY61" fmla="*/ 2791774 h 2929390"/>
                                                                                    <a:gd name="connsiteX62" fmla="*/ 1456419 w 1597744"/>
                                                                                    <a:gd name="connsiteY62" fmla="*/ 2839633 h 2929390"/>
                                                                                    <a:gd name="connsiteX63" fmla="*/ 1596665 w 1597744"/>
                                                                                    <a:gd name="connsiteY63" fmla="*/ 2929390 h 2929390"/>
                                                                                    <a:gd name="connsiteX0" fmla="*/ 1596665 w 1597744"/>
                                                                                    <a:gd name="connsiteY0" fmla="*/ 2929390 h 2929390"/>
                                                                                    <a:gd name="connsiteX1" fmla="*/ 1596665 w 1597744"/>
                                                                                    <a:gd name="connsiteY1" fmla="*/ 2682558 h 2929390"/>
                                                                                    <a:gd name="connsiteX2" fmla="*/ 1585445 w 1597744"/>
                                                                                    <a:gd name="connsiteY2" fmla="*/ 2357188 h 2929390"/>
                                                                                    <a:gd name="connsiteX3" fmla="*/ 1563006 w 1597744"/>
                                                                                    <a:gd name="connsiteY3" fmla="*/ 2054258 h 2929390"/>
                                                                                    <a:gd name="connsiteX4" fmla="*/ 1490078 w 1597744"/>
                                                                                    <a:gd name="connsiteY4" fmla="*/ 1740109 h 2929390"/>
                                                                                    <a:gd name="connsiteX5" fmla="*/ 1456419 w 1597744"/>
                                                                                    <a:gd name="connsiteY5" fmla="*/ 1521326 h 2929390"/>
                                                                                    <a:gd name="connsiteX6" fmla="*/ 1456419 w 1597744"/>
                                                                                    <a:gd name="connsiteY6" fmla="*/ 1201566 h 2929390"/>
                                                                                    <a:gd name="connsiteX7" fmla="*/ 1490078 w 1597744"/>
                                                                                    <a:gd name="connsiteY7" fmla="*/ 1066931 h 2929390"/>
                                                                                    <a:gd name="connsiteX8" fmla="*/ 1467639 w 1597744"/>
                                                                                    <a:gd name="connsiteY8" fmla="*/ 752781 h 2929390"/>
                                                                                    <a:gd name="connsiteX9" fmla="*/ 1428370 w 1597744"/>
                                                                                    <a:gd name="connsiteY9" fmla="*/ 623755 h 2929390"/>
                                                                                    <a:gd name="connsiteX10" fmla="*/ 1411541 w 1597744"/>
                                                                                    <a:gd name="connsiteY10" fmla="*/ 472290 h 2929390"/>
                                                                                    <a:gd name="connsiteX11" fmla="*/ 1355442 w 1597744"/>
                                                                                    <a:gd name="connsiteY11" fmla="*/ 433022 h 2929390"/>
                                                                                    <a:gd name="connsiteX12" fmla="*/ 1142269 w 1597744"/>
                                                                                    <a:gd name="connsiteY12" fmla="*/ 326435 h 2929390"/>
                                                                                    <a:gd name="connsiteX13" fmla="*/ 1097391 w 1597744"/>
                                                                                    <a:gd name="connsiteY13" fmla="*/ 303996 h 2929390"/>
                                                                                    <a:gd name="connsiteX14" fmla="*/ 1063732 w 1597744"/>
                                                                                    <a:gd name="connsiteY14" fmla="*/ 292776 h 2929390"/>
                                                                                    <a:gd name="connsiteX15" fmla="*/ 1046903 w 1597744"/>
                                                                                    <a:gd name="connsiteY15" fmla="*/ 292776 h 2929390"/>
                                                                                    <a:gd name="connsiteX16" fmla="*/ 1083617 w 1597744"/>
                                                                                    <a:gd name="connsiteY16" fmla="*/ 365704 h 2929390"/>
                                                                                    <a:gd name="connsiteX17" fmla="*/ 1103247 w 1597744"/>
                                                                                    <a:gd name="connsiteY17" fmla="*/ 448146 h 2929390"/>
                                                                                    <a:gd name="connsiteX18" fmla="*/ 1007634 w 1597744"/>
                                                                                    <a:gd name="connsiteY18" fmla="*/ 410582 h 2929390"/>
                                                                                    <a:gd name="connsiteX19" fmla="*/ 805680 w 1597744"/>
                                                                                    <a:gd name="connsiteY19" fmla="*/ 272535 h 2929390"/>
                                                                                    <a:gd name="connsiteX20" fmla="*/ 553239 w 1597744"/>
                                                                                    <a:gd name="connsiteY20" fmla="*/ 96679 h 2929390"/>
                                                                                    <a:gd name="connsiteX21" fmla="*/ 435433 w 1597744"/>
                                                                                    <a:gd name="connsiteY21" fmla="*/ 55459 h 2929390"/>
                                                                                    <a:gd name="connsiteX22" fmla="*/ 396164 w 1597744"/>
                                                                                    <a:gd name="connsiteY22" fmla="*/ 51554 h 2929390"/>
                                                                                    <a:gd name="connsiteX23" fmla="*/ 401774 w 1597744"/>
                                                                                    <a:gd name="connsiteY23" fmla="*/ 73993 h 2929390"/>
                                                                                    <a:gd name="connsiteX24" fmla="*/ 446652 w 1597744"/>
                                                                                    <a:gd name="connsiteY24" fmla="*/ 102042 h 2929390"/>
                                                                                    <a:gd name="connsiteX25" fmla="*/ 446652 w 1597744"/>
                                                                                    <a:gd name="connsiteY25" fmla="*/ 118872 h 2929390"/>
                                                                                    <a:gd name="connsiteX26" fmla="*/ 334456 w 1597744"/>
                                                                                    <a:gd name="connsiteY26" fmla="*/ 90823 h 2929390"/>
                                                                                    <a:gd name="connsiteX27" fmla="*/ 154942 w 1597744"/>
                                                                                    <a:gd name="connsiteY27" fmla="*/ 18230 h 2929390"/>
                                                                                    <a:gd name="connsiteX28" fmla="*/ 87624 w 1597744"/>
                                                                                    <a:gd name="connsiteY28" fmla="*/ 1066 h 2929390"/>
                                                                                    <a:gd name="connsiteX29" fmla="*/ 65185 w 1597744"/>
                                                                                    <a:gd name="connsiteY29" fmla="*/ 40334 h 2929390"/>
                                                                                    <a:gd name="connsiteX30" fmla="*/ 43079 w 1597744"/>
                                                                                    <a:gd name="connsiteY30" fmla="*/ 242288 h 2929390"/>
                                                                                    <a:gd name="connsiteX31" fmla="*/ 143722 w 1597744"/>
                                                                                    <a:gd name="connsiteY31" fmla="*/ 505949 h 2929390"/>
                                                                                    <a:gd name="connsiteX32" fmla="*/ 306407 w 1597744"/>
                                                                                    <a:gd name="connsiteY32" fmla="*/ 713512 h 2929390"/>
                                                                                    <a:gd name="connsiteX33" fmla="*/ 323236 w 1597744"/>
                                                                                    <a:gd name="connsiteY33" fmla="*/ 730342 h 2929390"/>
                                                                                    <a:gd name="connsiteX34" fmla="*/ 323236 w 1597744"/>
                                                                                    <a:gd name="connsiteY34" fmla="*/ 775220 h 2929390"/>
                                                                                    <a:gd name="connsiteX35" fmla="*/ 312017 w 1597744"/>
                                                                                    <a:gd name="connsiteY35" fmla="*/ 820099 h 2929390"/>
                                                                                    <a:gd name="connsiteX36" fmla="*/ 239089 w 1597744"/>
                                                                                    <a:gd name="connsiteY36" fmla="*/ 808879 h 2929390"/>
                                                                                    <a:gd name="connsiteX37" fmla="*/ 182991 w 1597744"/>
                                                                                    <a:gd name="connsiteY37" fmla="*/ 814489 h 2929390"/>
                                                                                    <a:gd name="connsiteX38" fmla="*/ 104453 w 1597744"/>
                                                                                    <a:gd name="connsiteY38" fmla="*/ 853758 h 2929390"/>
                                                                                    <a:gd name="connsiteX39" fmla="*/ 87624 w 1597744"/>
                                                                                    <a:gd name="connsiteY39" fmla="*/ 909856 h 2929390"/>
                                                                                    <a:gd name="connsiteX40" fmla="*/ 132503 w 1597744"/>
                                                                                    <a:gd name="connsiteY40" fmla="*/ 1083760 h 2929390"/>
                                                                                    <a:gd name="connsiteX41" fmla="*/ 132503 w 1597744"/>
                                                                                    <a:gd name="connsiteY41" fmla="*/ 1167907 h 2929390"/>
                                                                                    <a:gd name="connsiteX42" fmla="*/ 98844 w 1597744"/>
                                                                                    <a:gd name="connsiteY42" fmla="*/ 1190347 h 2929390"/>
                                                                                    <a:gd name="connsiteX43" fmla="*/ 20306 w 1597744"/>
                                                                                    <a:gd name="connsiteY43" fmla="*/ 1190347 h 2929390"/>
                                                                                    <a:gd name="connsiteX44" fmla="*/ 9087 w 1597744"/>
                                                                                    <a:gd name="connsiteY44" fmla="*/ 1207176 h 2929390"/>
                                                                                    <a:gd name="connsiteX45" fmla="*/ 3477 w 1597744"/>
                                                                                    <a:gd name="connsiteY45" fmla="*/ 1274494 h 2929390"/>
                                                                                    <a:gd name="connsiteX46" fmla="*/ 65185 w 1597744"/>
                                                                                    <a:gd name="connsiteY46" fmla="*/ 1437179 h 2929390"/>
                                                                                    <a:gd name="connsiteX47" fmla="*/ 182991 w 1597744"/>
                                                                                    <a:gd name="connsiteY47" fmla="*/ 1740109 h 2929390"/>
                                                                                    <a:gd name="connsiteX48" fmla="*/ 418603 w 1597744"/>
                                                                                    <a:gd name="connsiteY48" fmla="*/ 1947672 h 2929390"/>
                                                                                    <a:gd name="connsiteX49" fmla="*/ 575678 w 1597744"/>
                                                                                    <a:gd name="connsiteY49" fmla="*/ 2087917 h 2929390"/>
                                                                                    <a:gd name="connsiteX50" fmla="*/ 586898 w 1597744"/>
                                                                                    <a:gd name="connsiteY50" fmla="*/ 2104747 h 2929390"/>
                                                                                    <a:gd name="connsiteX51" fmla="*/ 598117 w 1597744"/>
                                                                                    <a:gd name="connsiteY51" fmla="*/ 2127186 h 2929390"/>
                                                                                    <a:gd name="connsiteX52" fmla="*/ 547629 w 1597744"/>
                                                                                    <a:gd name="connsiteY52" fmla="*/ 2200114 h 2929390"/>
                                                                                    <a:gd name="connsiteX53" fmla="*/ 497141 w 1597744"/>
                                                                                    <a:gd name="connsiteY53" fmla="*/ 2261822 h 2929390"/>
                                                                                    <a:gd name="connsiteX54" fmla="*/ 457186 w 1597744"/>
                                                                                    <a:gd name="connsiteY54" fmla="*/ 2301778 h 2929390"/>
                                                                                    <a:gd name="connsiteX55" fmla="*/ 467397 w 1597744"/>
                                                                                    <a:gd name="connsiteY55" fmla="*/ 2309768 h 2929390"/>
                                                                                    <a:gd name="connsiteX56" fmla="*/ 645625 w 1597744"/>
                                                                                    <a:gd name="connsiteY56" fmla="*/ 2323690 h 2929390"/>
                                                                                    <a:gd name="connsiteX57" fmla="*/ 716771 w 1597744"/>
                                                                                    <a:gd name="connsiteY57" fmla="*/ 2411592 h 2929390"/>
                                                                                    <a:gd name="connsiteX58" fmla="*/ 794247 w 1597744"/>
                                                                                    <a:gd name="connsiteY58" fmla="*/ 2468324 h 2929390"/>
                                                                                    <a:gd name="connsiteX59" fmla="*/ 978309 w 1597744"/>
                                                                                    <a:gd name="connsiteY59" fmla="*/ 2502464 h 2929390"/>
                                                                                    <a:gd name="connsiteX60" fmla="*/ 1000804 w 1597744"/>
                                                                                    <a:gd name="connsiteY60" fmla="*/ 2627886 h 2929390"/>
                                                                                    <a:gd name="connsiteX61" fmla="*/ 1382820 w 1597744"/>
                                                                                    <a:gd name="connsiteY61" fmla="*/ 2791774 h 2929390"/>
                                                                                    <a:gd name="connsiteX62" fmla="*/ 1456419 w 1597744"/>
                                                                                    <a:gd name="connsiteY62" fmla="*/ 2839633 h 2929390"/>
                                                                                    <a:gd name="connsiteX63" fmla="*/ 1596665 w 1597744"/>
                                                                                    <a:gd name="connsiteY63" fmla="*/ 2929390 h 2929390"/>
                                                                                    <a:gd name="connsiteX0" fmla="*/ 1599047 w 1599388"/>
                                                                                    <a:gd name="connsiteY0" fmla="*/ 2919865 h 2919865"/>
                                                                                    <a:gd name="connsiteX1" fmla="*/ 1596665 w 1599388"/>
                                                                                    <a:gd name="connsiteY1" fmla="*/ 2682558 h 2919865"/>
                                                                                    <a:gd name="connsiteX2" fmla="*/ 1585445 w 1599388"/>
                                                                                    <a:gd name="connsiteY2" fmla="*/ 2357188 h 2919865"/>
                                                                                    <a:gd name="connsiteX3" fmla="*/ 1563006 w 1599388"/>
                                                                                    <a:gd name="connsiteY3" fmla="*/ 2054258 h 2919865"/>
                                                                                    <a:gd name="connsiteX4" fmla="*/ 1490078 w 1599388"/>
                                                                                    <a:gd name="connsiteY4" fmla="*/ 1740109 h 2919865"/>
                                                                                    <a:gd name="connsiteX5" fmla="*/ 1456419 w 1599388"/>
                                                                                    <a:gd name="connsiteY5" fmla="*/ 1521326 h 2919865"/>
                                                                                    <a:gd name="connsiteX6" fmla="*/ 1456419 w 1599388"/>
                                                                                    <a:gd name="connsiteY6" fmla="*/ 1201566 h 2919865"/>
                                                                                    <a:gd name="connsiteX7" fmla="*/ 1490078 w 1599388"/>
                                                                                    <a:gd name="connsiteY7" fmla="*/ 1066931 h 2919865"/>
                                                                                    <a:gd name="connsiteX8" fmla="*/ 1467639 w 1599388"/>
                                                                                    <a:gd name="connsiteY8" fmla="*/ 752781 h 2919865"/>
                                                                                    <a:gd name="connsiteX9" fmla="*/ 1428370 w 1599388"/>
                                                                                    <a:gd name="connsiteY9" fmla="*/ 623755 h 2919865"/>
                                                                                    <a:gd name="connsiteX10" fmla="*/ 1411541 w 1599388"/>
                                                                                    <a:gd name="connsiteY10" fmla="*/ 472290 h 2919865"/>
                                                                                    <a:gd name="connsiteX11" fmla="*/ 1355442 w 1599388"/>
                                                                                    <a:gd name="connsiteY11" fmla="*/ 433022 h 2919865"/>
                                                                                    <a:gd name="connsiteX12" fmla="*/ 1142269 w 1599388"/>
                                                                                    <a:gd name="connsiteY12" fmla="*/ 326435 h 2919865"/>
                                                                                    <a:gd name="connsiteX13" fmla="*/ 1097391 w 1599388"/>
                                                                                    <a:gd name="connsiteY13" fmla="*/ 303996 h 2919865"/>
                                                                                    <a:gd name="connsiteX14" fmla="*/ 1063732 w 1599388"/>
                                                                                    <a:gd name="connsiteY14" fmla="*/ 292776 h 2919865"/>
                                                                                    <a:gd name="connsiteX15" fmla="*/ 1046903 w 1599388"/>
                                                                                    <a:gd name="connsiteY15" fmla="*/ 292776 h 2919865"/>
                                                                                    <a:gd name="connsiteX16" fmla="*/ 1083617 w 1599388"/>
                                                                                    <a:gd name="connsiteY16" fmla="*/ 365704 h 2919865"/>
                                                                                    <a:gd name="connsiteX17" fmla="*/ 1103247 w 1599388"/>
                                                                                    <a:gd name="connsiteY17" fmla="*/ 448146 h 2919865"/>
                                                                                    <a:gd name="connsiteX18" fmla="*/ 1007634 w 1599388"/>
                                                                                    <a:gd name="connsiteY18" fmla="*/ 410582 h 2919865"/>
                                                                                    <a:gd name="connsiteX19" fmla="*/ 805680 w 1599388"/>
                                                                                    <a:gd name="connsiteY19" fmla="*/ 272535 h 2919865"/>
                                                                                    <a:gd name="connsiteX20" fmla="*/ 553239 w 1599388"/>
                                                                                    <a:gd name="connsiteY20" fmla="*/ 96679 h 2919865"/>
                                                                                    <a:gd name="connsiteX21" fmla="*/ 435433 w 1599388"/>
                                                                                    <a:gd name="connsiteY21" fmla="*/ 55459 h 2919865"/>
                                                                                    <a:gd name="connsiteX22" fmla="*/ 396164 w 1599388"/>
                                                                                    <a:gd name="connsiteY22" fmla="*/ 51554 h 2919865"/>
                                                                                    <a:gd name="connsiteX23" fmla="*/ 401774 w 1599388"/>
                                                                                    <a:gd name="connsiteY23" fmla="*/ 73993 h 2919865"/>
                                                                                    <a:gd name="connsiteX24" fmla="*/ 446652 w 1599388"/>
                                                                                    <a:gd name="connsiteY24" fmla="*/ 102042 h 2919865"/>
                                                                                    <a:gd name="connsiteX25" fmla="*/ 446652 w 1599388"/>
                                                                                    <a:gd name="connsiteY25" fmla="*/ 118872 h 2919865"/>
                                                                                    <a:gd name="connsiteX26" fmla="*/ 334456 w 1599388"/>
                                                                                    <a:gd name="connsiteY26" fmla="*/ 90823 h 2919865"/>
                                                                                    <a:gd name="connsiteX27" fmla="*/ 154942 w 1599388"/>
                                                                                    <a:gd name="connsiteY27" fmla="*/ 18230 h 2919865"/>
                                                                                    <a:gd name="connsiteX28" fmla="*/ 87624 w 1599388"/>
                                                                                    <a:gd name="connsiteY28" fmla="*/ 1066 h 2919865"/>
                                                                                    <a:gd name="connsiteX29" fmla="*/ 65185 w 1599388"/>
                                                                                    <a:gd name="connsiteY29" fmla="*/ 40334 h 2919865"/>
                                                                                    <a:gd name="connsiteX30" fmla="*/ 43079 w 1599388"/>
                                                                                    <a:gd name="connsiteY30" fmla="*/ 242288 h 2919865"/>
                                                                                    <a:gd name="connsiteX31" fmla="*/ 143722 w 1599388"/>
                                                                                    <a:gd name="connsiteY31" fmla="*/ 505949 h 2919865"/>
                                                                                    <a:gd name="connsiteX32" fmla="*/ 306407 w 1599388"/>
                                                                                    <a:gd name="connsiteY32" fmla="*/ 713512 h 2919865"/>
                                                                                    <a:gd name="connsiteX33" fmla="*/ 323236 w 1599388"/>
                                                                                    <a:gd name="connsiteY33" fmla="*/ 730342 h 2919865"/>
                                                                                    <a:gd name="connsiteX34" fmla="*/ 323236 w 1599388"/>
                                                                                    <a:gd name="connsiteY34" fmla="*/ 775220 h 2919865"/>
                                                                                    <a:gd name="connsiteX35" fmla="*/ 312017 w 1599388"/>
                                                                                    <a:gd name="connsiteY35" fmla="*/ 820099 h 2919865"/>
                                                                                    <a:gd name="connsiteX36" fmla="*/ 239089 w 1599388"/>
                                                                                    <a:gd name="connsiteY36" fmla="*/ 808879 h 2919865"/>
                                                                                    <a:gd name="connsiteX37" fmla="*/ 182991 w 1599388"/>
                                                                                    <a:gd name="connsiteY37" fmla="*/ 814489 h 2919865"/>
                                                                                    <a:gd name="connsiteX38" fmla="*/ 104453 w 1599388"/>
                                                                                    <a:gd name="connsiteY38" fmla="*/ 853758 h 2919865"/>
                                                                                    <a:gd name="connsiteX39" fmla="*/ 87624 w 1599388"/>
                                                                                    <a:gd name="connsiteY39" fmla="*/ 909856 h 2919865"/>
                                                                                    <a:gd name="connsiteX40" fmla="*/ 132503 w 1599388"/>
                                                                                    <a:gd name="connsiteY40" fmla="*/ 1083760 h 2919865"/>
                                                                                    <a:gd name="connsiteX41" fmla="*/ 132503 w 1599388"/>
                                                                                    <a:gd name="connsiteY41" fmla="*/ 1167907 h 2919865"/>
                                                                                    <a:gd name="connsiteX42" fmla="*/ 98844 w 1599388"/>
                                                                                    <a:gd name="connsiteY42" fmla="*/ 1190347 h 2919865"/>
                                                                                    <a:gd name="connsiteX43" fmla="*/ 20306 w 1599388"/>
                                                                                    <a:gd name="connsiteY43" fmla="*/ 1190347 h 2919865"/>
                                                                                    <a:gd name="connsiteX44" fmla="*/ 9087 w 1599388"/>
                                                                                    <a:gd name="connsiteY44" fmla="*/ 1207176 h 2919865"/>
                                                                                    <a:gd name="connsiteX45" fmla="*/ 3477 w 1599388"/>
                                                                                    <a:gd name="connsiteY45" fmla="*/ 1274494 h 2919865"/>
                                                                                    <a:gd name="connsiteX46" fmla="*/ 65185 w 1599388"/>
                                                                                    <a:gd name="connsiteY46" fmla="*/ 1437179 h 2919865"/>
                                                                                    <a:gd name="connsiteX47" fmla="*/ 182991 w 1599388"/>
                                                                                    <a:gd name="connsiteY47" fmla="*/ 1740109 h 2919865"/>
                                                                                    <a:gd name="connsiteX48" fmla="*/ 418603 w 1599388"/>
                                                                                    <a:gd name="connsiteY48" fmla="*/ 1947672 h 2919865"/>
                                                                                    <a:gd name="connsiteX49" fmla="*/ 575678 w 1599388"/>
                                                                                    <a:gd name="connsiteY49" fmla="*/ 2087917 h 2919865"/>
                                                                                    <a:gd name="connsiteX50" fmla="*/ 586898 w 1599388"/>
                                                                                    <a:gd name="connsiteY50" fmla="*/ 2104747 h 2919865"/>
                                                                                    <a:gd name="connsiteX51" fmla="*/ 598117 w 1599388"/>
                                                                                    <a:gd name="connsiteY51" fmla="*/ 2127186 h 2919865"/>
                                                                                    <a:gd name="connsiteX52" fmla="*/ 547629 w 1599388"/>
                                                                                    <a:gd name="connsiteY52" fmla="*/ 2200114 h 2919865"/>
                                                                                    <a:gd name="connsiteX53" fmla="*/ 497141 w 1599388"/>
                                                                                    <a:gd name="connsiteY53" fmla="*/ 2261822 h 2919865"/>
                                                                                    <a:gd name="connsiteX54" fmla="*/ 457186 w 1599388"/>
                                                                                    <a:gd name="connsiteY54" fmla="*/ 2301778 h 2919865"/>
                                                                                    <a:gd name="connsiteX55" fmla="*/ 467397 w 1599388"/>
                                                                                    <a:gd name="connsiteY55" fmla="*/ 2309768 h 2919865"/>
                                                                                    <a:gd name="connsiteX56" fmla="*/ 645625 w 1599388"/>
                                                                                    <a:gd name="connsiteY56" fmla="*/ 2323690 h 2919865"/>
                                                                                    <a:gd name="connsiteX57" fmla="*/ 716771 w 1599388"/>
                                                                                    <a:gd name="connsiteY57" fmla="*/ 2411592 h 2919865"/>
                                                                                    <a:gd name="connsiteX58" fmla="*/ 794247 w 1599388"/>
                                                                                    <a:gd name="connsiteY58" fmla="*/ 2468324 h 2919865"/>
                                                                                    <a:gd name="connsiteX59" fmla="*/ 978309 w 1599388"/>
                                                                                    <a:gd name="connsiteY59" fmla="*/ 2502464 h 2919865"/>
                                                                                    <a:gd name="connsiteX60" fmla="*/ 1000804 w 1599388"/>
                                                                                    <a:gd name="connsiteY60" fmla="*/ 2627886 h 2919865"/>
                                                                                    <a:gd name="connsiteX61" fmla="*/ 1382820 w 1599388"/>
                                                                                    <a:gd name="connsiteY61" fmla="*/ 2791774 h 2919865"/>
                                                                                    <a:gd name="connsiteX62" fmla="*/ 1456419 w 1599388"/>
                                                                                    <a:gd name="connsiteY62" fmla="*/ 2839633 h 2919865"/>
                                                                                    <a:gd name="connsiteX63" fmla="*/ 1599047 w 1599388"/>
                                                                                    <a:gd name="connsiteY63" fmla="*/ 2919865 h 2919865"/>
                                                                                    <a:gd name="connsiteX0" fmla="*/ 1599047 w 1599388"/>
                                                                                    <a:gd name="connsiteY0" fmla="*/ 2919865 h 2919865"/>
                                                                                    <a:gd name="connsiteX1" fmla="*/ 1596665 w 1599388"/>
                                                                                    <a:gd name="connsiteY1" fmla="*/ 2682558 h 2919865"/>
                                                                                    <a:gd name="connsiteX2" fmla="*/ 1585445 w 1599388"/>
                                                                                    <a:gd name="connsiteY2" fmla="*/ 2357188 h 2919865"/>
                                                                                    <a:gd name="connsiteX3" fmla="*/ 1563006 w 1599388"/>
                                                                                    <a:gd name="connsiteY3" fmla="*/ 2054258 h 2919865"/>
                                                                                    <a:gd name="connsiteX4" fmla="*/ 1490078 w 1599388"/>
                                                                                    <a:gd name="connsiteY4" fmla="*/ 1740109 h 2919865"/>
                                                                                    <a:gd name="connsiteX5" fmla="*/ 1456419 w 1599388"/>
                                                                                    <a:gd name="connsiteY5" fmla="*/ 1521326 h 2919865"/>
                                                                                    <a:gd name="connsiteX6" fmla="*/ 1456419 w 1599388"/>
                                                                                    <a:gd name="connsiteY6" fmla="*/ 1201566 h 2919865"/>
                                                                                    <a:gd name="connsiteX7" fmla="*/ 1490078 w 1599388"/>
                                                                                    <a:gd name="connsiteY7" fmla="*/ 1066931 h 2919865"/>
                                                                                    <a:gd name="connsiteX8" fmla="*/ 1467639 w 1599388"/>
                                                                                    <a:gd name="connsiteY8" fmla="*/ 752781 h 2919865"/>
                                                                                    <a:gd name="connsiteX9" fmla="*/ 1428370 w 1599388"/>
                                                                                    <a:gd name="connsiteY9" fmla="*/ 623755 h 2919865"/>
                                                                                    <a:gd name="connsiteX10" fmla="*/ 1411541 w 1599388"/>
                                                                                    <a:gd name="connsiteY10" fmla="*/ 472290 h 2919865"/>
                                                                                    <a:gd name="connsiteX11" fmla="*/ 1355442 w 1599388"/>
                                                                                    <a:gd name="connsiteY11" fmla="*/ 433022 h 2919865"/>
                                                                                    <a:gd name="connsiteX12" fmla="*/ 1142269 w 1599388"/>
                                                                                    <a:gd name="connsiteY12" fmla="*/ 326435 h 2919865"/>
                                                                                    <a:gd name="connsiteX13" fmla="*/ 1097391 w 1599388"/>
                                                                                    <a:gd name="connsiteY13" fmla="*/ 303996 h 2919865"/>
                                                                                    <a:gd name="connsiteX14" fmla="*/ 1063732 w 1599388"/>
                                                                                    <a:gd name="connsiteY14" fmla="*/ 292776 h 2919865"/>
                                                                                    <a:gd name="connsiteX15" fmla="*/ 1046903 w 1599388"/>
                                                                                    <a:gd name="connsiteY15" fmla="*/ 292776 h 2919865"/>
                                                                                    <a:gd name="connsiteX16" fmla="*/ 1083617 w 1599388"/>
                                                                                    <a:gd name="connsiteY16" fmla="*/ 365704 h 2919865"/>
                                                                                    <a:gd name="connsiteX17" fmla="*/ 1103247 w 1599388"/>
                                                                                    <a:gd name="connsiteY17" fmla="*/ 448146 h 2919865"/>
                                                                                    <a:gd name="connsiteX18" fmla="*/ 1007634 w 1599388"/>
                                                                                    <a:gd name="connsiteY18" fmla="*/ 410582 h 2919865"/>
                                                                                    <a:gd name="connsiteX19" fmla="*/ 805680 w 1599388"/>
                                                                                    <a:gd name="connsiteY19" fmla="*/ 272535 h 2919865"/>
                                                                                    <a:gd name="connsiteX20" fmla="*/ 553239 w 1599388"/>
                                                                                    <a:gd name="connsiteY20" fmla="*/ 96679 h 2919865"/>
                                                                                    <a:gd name="connsiteX21" fmla="*/ 435433 w 1599388"/>
                                                                                    <a:gd name="connsiteY21" fmla="*/ 55459 h 2919865"/>
                                                                                    <a:gd name="connsiteX22" fmla="*/ 396164 w 1599388"/>
                                                                                    <a:gd name="connsiteY22" fmla="*/ 51554 h 2919865"/>
                                                                                    <a:gd name="connsiteX23" fmla="*/ 401774 w 1599388"/>
                                                                                    <a:gd name="connsiteY23" fmla="*/ 73993 h 2919865"/>
                                                                                    <a:gd name="connsiteX24" fmla="*/ 446652 w 1599388"/>
                                                                                    <a:gd name="connsiteY24" fmla="*/ 102042 h 2919865"/>
                                                                                    <a:gd name="connsiteX25" fmla="*/ 446652 w 1599388"/>
                                                                                    <a:gd name="connsiteY25" fmla="*/ 118872 h 2919865"/>
                                                                                    <a:gd name="connsiteX26" fmla="*/ 334456 w 1599388"/>
                                                                                    <a:gd name="connsiteY26" fmla="*/ 90823 h 2919865"/>
                                                                                    <a:gd name="connsiteX27" fmla="*/ 154942 w 1599388"/>
                                                                                    <a:gd name="connsiteY27" fmla="*/ 18230 h 2919865"/>
                                                                                    <a:gd name="connsiteX28" fmla="*/ 87624 w 1599388"/>
                                                                                    <a:gd name="connsiteY28" fmla="*/ 1066 h 2919865"/>
                                                                                    <a:gd name="connsiteX29" fmla="*/ 65185 w 1599388"/>
                                                                                    <a:gd name="connsiteY29" fmla="*/ 40334 h 2919865"/>
                                                                                    <a:gd name="connsiteX30" fmla="*/ 43079 w 1599388"/>
                                                                                    <a:gd name="connsiteY30" fmla="*/ 242288 h 2919865"/>
                                                                                    <a:gd name="connsiteX31" fmla="*/ 143722 w 1599388"/>
                                                                                    <a:gd name="connsiteY31" fmla="*/ 505949 h 2919865"/>
                                                                                    <a:gd name="connsiteX32" fmla="*/ 306407 w 1599388"/>
                                                                                    <a:gd name="connsiteY32" fmla="*/ 713512 h 2919865"/>
                                                                                    <a:gd name="connsiteX33" fmla="*/ 323236 w 1599388"/>
                                                                                    <a:gd name="connsiteY33" fmla="*/ 730342 h 2919865"/>
                                                                                    <a:gd name="connsiteX34" fmla="*/ 323236 w 1599388"/>
                                                                                    <a:gd name="connsiteY34" fmla="*/ 775220 h 2919865"/>
                                                                                    <a:gd name="connsiteX35" fmla="*/ 312017 w 1599388"/>
                                                                                    <a:gd name="connsiteY35" fmla="*/ 820099 h 2919865"/>
                                                                                    <a:gd name="connsiteX36" fmla="*/ 239089 w 1599388"/>
                                                                                    <a:gd name="connsiteY36" fmla="*/ 808879 h 2919865"/>
                                                                                    <a:gd name="connsiteX37" fmla="*/ 182991 w 1599388"/>
                                                                                    <a:gd name="connsiteY37" fmla="*/ 814489 h 2919865"/>
                                                                                    <a:gd name="connsiteX38" fmla="*/ 104453 w 1599388"/>
                                                                                    <a:gd name="connsiteY38" fmla="*/ 853758 h 2919865"/>
                                                                                    <a:gd name="connsiteX39" fmla="*/ 87624 w 1599388"/>
                                                                                    <a:gd name="connsiteY39" fmla="*/ 909856 h 2919865"/>
                                                                                    <a:gd name="connsiteX40" fmla="*/ 132503 w 1599388"/>
                                                                                    <a:gd name="connsiteY40" fmla="*/ 1083760 h 2919865"/>
                                                                                    <a:gd name="connsiteX41" fmla="*/ 132503 w 1599388"/>
                                                                                    <a:gd name="connsiteY41" fmla="*/ 1167907 h 2919865"/>
                                                                                    <a:gd name="connsiteX42" fmla="*/ 98844 w 1599388"/>
                                                                                    <a:gd name="connsiteY42" fmla="*/ 1190347 h 2919865"/>
                                                                                    <a:gd name="connsiteX43" fmla="*/ 20306 w 1599388"/>
                                                                                    <a:gd name="connsiteY43" fmla="*/ 1190347 h 2919865"/>
                                                                                    <a:gd name="connsiteX44" fmla="*/ 9087 w 1599388"/>
                                                                                    <a:gd name="connsiteY44" fmla="*/ 1207176 h 2919865"/>
                                                                                    <a:gd name="connsiteX45" fmla="*/ 3477 w 1599388"/>
                                                                                    <a:gd name="connsiteY45" fmla="*/ 1274494 h 2919865"/>
                                                                                    <a:gd name="connsiteX46" fmla="*/ 65185 w 1599388"/>
                                                                                    <a:gd name="connsiteY46" fmla="*/ 1437179 h 2919865"/>
                                                                                    <a:gd name="connsiteX47" fmla="*/ 182991 w 1599388"/>
                                                                                    <a:gd name="connsiteY47" fmla="*/ 1740109 h 2919865"/>
                                                                                    <a:gd name="connsiteX48" fmla="*/ 418603 w 1599388"/>
                                                                                    <a:gd name="connsiteY48" fmla="*/ 1947672 h 2919865"/>
                                                                                    <a:gd name="connsiteX49" fmla="*/ 575678 w 1599388"/>
                                                                                    <a:gd name="connsiteY49" fmla="*/ 2087917 h 2919865"/>
                                                                                    <a:gd name="connsiteX50" fmla="*/ 586898 w 1599388"/>
                                                                                    <a:gd name="connsiteY50" fmla="*/ 2104747 h 2919865"/>
                                                                                    <a:gd name="connsiteX51" fmla="*/ 598117 w 1599388"/>
                                                                                    <a:gd name="connsiteY51" fmla="*/ 2127186 h 2919865"/>
                                                                                    <a:gd name="connsiteX52" fmla="*/ 547629 w 1599388"/>
                                                                                    <a:gd name="connsiteY52" fmla="*/ 2200114 h 2919865"/>
                                                                                    <a:gd name="connsiteX53" fmla="*/ 497141 w 1599388"/>
                                                                                    <a:gd name="connsiteY53" fmla="*/ 2261822 h 2919865"/>
                                                                                    <a:gd name="connsiteX54" fmla="*/ 457186 w 1599388"/>
                                                                                    <a:gd name="connsiteY54" fmla="*/ 2301778 h 2919865"/>
                                                                                    <a:gd name="connsiteX55" fmla="*/ 467397 w 1599388"/>
                                                                                    <a:gd name="connsiteY55" fmla="*/ 2309768 h 2919865"/>
                                                                                    <a:gd name="connsiteX56" fmla="*/ 645625 w 1599388"/>
                                                                                    <a:gd name="connsiteY56" fmla="*/ 2323690 h 2919865"/>
                                                                                    <a:gd name="connsiteX57" fmla="*/ 716771 w 1599388"/>
                                                                                    <a:gd name="connsiteY57" fmla="*/ 2411592 h 2919865"/>
                                                                                    <a:gd name="connsiteX58" fmla="*/ 794247 w 1599388"/>
                                                                                    <a:gd name="connsiteY58" fmla="*/ 2468324 h 2919865"/>
                                                                                    <a:gd name="connsiteX59" fmla="*/ 978309 w 1599388"/>
                                                                                    <a:gd name="connsiteY59" fmla="*/ 2502464 h 2919865"/>
                                                                                    <a:gd name="connsiteX60" fmla="*/ 1000804 w 1599388"/>
                                                                                    <a:gd name="connsiteY60" fmla="*/ 2627886 h 2919865"/>
                                                                                    <a:gd name="connsiteX61" fmla="*/ 1382820 w 1599388"/>
                                                                                    <a:gd name="connsiteY61" fmla="*/ 2791774 h 2919865"/>
                                                                                    <a:gd name="connsiteX62" fmla="*/ 1444513 w 1599388"/>
                                                                                    <a:gd name="connsiteY62" fmla="*/ 2846777 h 2919865"/>
                                                                                    <a:gd name="connsiteX63" fmla="*/ 1599047 w 1599388"/>
                                                                                    <a:gd name="connsiteY63" fmla="*/ 2919865 h 2919865"/>
                                                                                    <a:gd name="connsiteX0" fmla="*/ 1599047 w 1599388"/>
                                                                                    <a:gd name="connsiteY0" fmla="*/ 2919865 h 2919865"/>
                                                                                    <a:gd name="connsiteX1" fmla="*/ 1596665 w 1599388"/>
                                                                                    <a:gd name="connsiteY1" fmla="*/ 2682558 h 2919865"/>
                                                                                    <a:gd name="connsiteX2" fmla="*/ 1585445 w 1599388"/>
                                                                                    <a:gd name="connsiteY2" fmla="*/ 2357188 h 2919865"/>
                                                                                    <a:gd name="connsiteX3" fmla="*/ 1563006 w 1599388"/>
                                                                                    <a:gd name="connsiteY3" fmla="*/ 2054258 h 2919865"/>
                                                                                    <a:gd name="connsiteX4" fmla="*/ 1490078 w 1599388"/>
                                                                                    <a:gd name="connsiteY4" fmla="*/ 1740109 h 2919865"/>
                                                                                    <a:gd name="connsiteX5" fmla="*/ 1456419 w 1599388"/>
                                                                                    <a:gd name="connsiteY5" fmla="*/ 1521326 h 2919865"/>
                                                                                    <a:gd name="connsiteX6" fmla="*/ 1456419 w 1599388"/>
                                                                                    <a:gd name="connsiteY6" fmla="*/ 1201566 h 2919865"/>
                                                                                    <a:gd name="connsiteX7" fmla="*/ 1490078 w 1599388"/>
                                                                                    <a:gd name="connsiteY7" fmla="*/ 1066931 h 2919865"/>
                                                                                    <a:gd name="connsiteX8" fmla="*/ 1467639 w 1599388"/>
                                                                                    <a:gd name="connsiteY8" fmla="*/ 752781 h 2919865"/>
                                                                                    <a:gd name="connsiteX9" fmla="*/ 1428370 w 1599388"/>
                                                                                    <a:gd name="connsiteY9" fmla="*/ 623755 h 2919865"/>
                                                                                    <a:gd name="connsiteX10" fmla="*/ 1411541 w 1599388"/>
                                                                                    <a:gd name="connsiteY10" fmla="*/ 472290 h 2919865"/>
                                                                                    <a:gd name="connsiteX11" fmla="*/ 1355442 w 1599388"/>
                                                                                    <a:gd name="connsiteY11" fmla="*/ 433022 h 2919865"/>
                                                                                    <a:gd name="connsiteX12" fmla="*/ 1142269 w 1599388"/>
                                                                                    <a:gd name="connsiteY12" fmla="*/ 326435 h 2919865"/>
                                                                                    <a:gd name="connsiteX13" fmla="*/ 1097391 w 1599388"/>
                                                                                    <a:gd name="connsiteY13" fmla="*/ 303996 h 2919865"/>
                                                                                    <a:gd name="connsiteX14" fmla="*/ 1063732 w 1599388"/>
                                                                                    <a:gd name="connsiteY14" fmla="*/ 292776 h 2919865"/>
                                                                                    <a:gd name="connsiteX15" fmla="*/ 1046903 w 1599388"/>
                                                                                    <a:gd name="connsiteY15" fmla="*/ 292776 h 2919865"/>
                                                                                    <a:gd name="connsiteX16" fmla="*/ 1083617 w 1599388"/>
                                                                                    <a:gd name="connsiteY16" fmla="*/ 365704 h 2919865"/>
                                                                                    <a:gd name="connsiteX17" fmla="*/ 1103247 w 1599388"/>
                                                                                    <a:gd name="connsiteY17" fmla="*/ 448146 h 2919865"/>
                                                                                    <a:gd name="connsiteX18" fmla="*/ 1007634 w 1599388"/>
                                                                                    <a:gd name="connsiteY18" fmla="*/ 410582 h 2919865"/>
                                                                                    <a:gd name="connsiteX19" fmla="*/ 805680 w 1599388"/>
                                                                                    <a:gd name="connsiteY19" fmla="*/ 272535 h 2919865"/>
                                                                                    <a:gd name="connsiteX20" fmla="*/ 553239 w 1599388"/>
                                                                                    <a:gd name="connsiteY20" fmla="*/ 96679 h 2919865"/>
                                                                                    <a:gd name="connsiteX21" fmla="*/ 435433 w 1599388"/>
                                                                                    <a:gd name="connsiteY21" fmla="*/ 55459 h 2919865"/>
                                                                                    <a:gd name="connsiteX22" fmla="*/ 396164 w 1599388"/>
                                                                                    <a:gd name="connsiteY22" fmla="*/ 51554 h 2919865"/>
                                                                                    <a:gd name="connsiteX23" fmla="*/ 401774 w 1599388"/>
                                                                                    <a:gd name="connsiteY23" fmla="*/ 73993 h 2919865"/>
                                                                                    <a:gd name="connsiteX24" fmla="*/ 446652 w 1599388"/>
                                                                                    <a:gd name="connsiteY24" fmla="*/ 102042 h 2919865"/>
                                                                                    <a:gd name="connsiteX25" fmla="*/ 446652 w 1599388"/>
                                                                                    <a:gd name="connsiteY25" fmla="*/ 118872 h 2919865"/>
                                                                                    <a:gd name="connsiteX26" fmla="*/ 334456 w 1599388"/>
                                                                                    <a:gd name="connsiteY26" fmla="*/ 90823 h 2919865"/>
                                                                                    <a:gd name="connsiteX27" fmla="*/ 154942 w 1599388"/>
                                                                                    <a:gd name="connsiteY27" fmla="*/ 18230 h 2919865"/>
                                                                                    <a:gd name="connsiteX28" fmla="*/ 87624 w 1599388"/>
                                                                                    <a:gd name="connsiteY28" fmla="*/ 1066 h 2919865"/>
                                                                                    <a:gd name="connsiteX29" fmla="*/ 65185 w 1599388"/>
                                                                                    <a:gd name="connsiteY29" fmla="*/ 40334 h 2919865"/>
                                                                                    <a:gd name="connsiteX30" fmla="*/ 43079 w 1599388"/>
                                                                                    <a:gd name="connsiteY30" fmla="*/ 242288 h 2919865"/>
                                                                                    <a:gd name="connsiteX31" fmla="*/ 143722 w 1599388"/>
                                                                                    <a:gd name="connsiteY31" fmla="*/ 505949 h 2919865"/>
                                                                                    <a:gd name="connsiteX32" fmla="*/ 306407 w 1599388"/>
                                                                                    <a:gd name="connsiteY32" fmla="*/ 713512 h 2919865"/>
                                                                                    <a:gd name="connsiteX33" fmla="*/ 323236 w 1599388"/>
                                                                                    <a:gd name="connsiteY33" fmla="*/ 730342 h 2919865"/>
                                                                                    <a:gd name="connsiteX34" fmla="*/ 323236 w 1599388"/>
                                                                                    <a:gd name="connsiteY34" fmla="*/ 775220 h 2919865"/>
                                                                                    <a:gd name="connsiteX35" fmla="*/ 312017 w 1599388"/>
                                                                                    <a:gd name="connsiteY35" fmla="*/ 820099 h 2919865"/>
                                                                                    <a:gd name="connsiteX36" fmla="*/ 239089 w 1599388"/>
                                                                                    <a:gd name="connsiteY36" fmla="*/ 808879 h 2919865"/>
                                                                                    <a:gd name="connsiteX37" fmla="*/ 182991 w 1599388"/>
                                                                                    <a:gd name="connsiteY37" fmla="*/ 814489 h 2919865"/>
                                                                                    <a:gd name="connsiteX38" fmla="*/ 104453 w 1599388"/>
                                                                                    <a:gd name="connsiteY38" fmla="*/ 853758 h 2919865"/>
                                                                                    <a:gd name="connsiteX39" fmla="*/ 87624 w 1599388"/>
                                                                                    <a:gd name="connsiteY39" fmla="*/ 909856 h 2919865"/>
                                                                                    <a:gd name="connsiteX40" fmla="*/ 132503 w 1599388"/>
                                                                                    <a:gd name="connsiteY40" fmla="*/ 1083760 h 2919865"/>
                                                                                    <a:gd name="connsiteX41" fmla="*/ 132503 w 1599388"/>
                                                                                    <a:gd name="connsiteY41" fmla="*/ 1167907 h 2919865"/>
                                                                                    <a:gd name="connsiteX42" fmla="*/ 98844 w 1599388"/>
                                                                                    <a:gd name="connsiteY42" fmla="*/ 1190347 h 2919865"/>
                                                                                    <a:gd name="connsiteX43" fmla="*/ 20306 w 1599388"/>
                                                                                    <a:gd name="connsiteY43" fmla="*/ 1190347 h 2919865"/>
                                                                                    <a:gd name="connsiteX44" fmla="*/ 9087 w 1599388"/>
                                                                                    <a:gd name="connsiteY44" fmla="*/ 1207176 h 2919865"/>
                                                                                    <a:gd name="connsiteX45" fmla="*/ 3477 w 1599388"/>
                                                                                    <a:gd name="connsiteY45" fmla="*/ 1274494 h 2919865"/>
                                                                                    <a:gd name="connsiteX46" fmla="*/ 65185 w 1599388"/>
                                                                                    <a:gd name="connsiteY46" fmla="*/ 1437179 h 2919865"/>
                                                                                    <a:gd name="connsiteX47" fmla="*/ 182991 w 1599388"/>
                                                                                    <a:gd name="connsiteY47" fmla="*/ 1740109 h 2919865"/>
                                                                                    <a:gd name="connsiteX48" fmla="*/ 418603 w 1599388"/>
                                                                                    <a:gd name="connsiteY48" fmla="*/ 1947672 h 2919865"/>
                                                                                    <a:gd name="connsiteX49" fmla="*/ 575678 w 1599388"/>
                                                                                    <a:gd name="connsiteY49" fmla="*/ 2087917 h 2919865"/>
                                                                                    <a:gd name="connsiteX50" fmla="*/ 586898 w 1599388"/>
                                                                                    <a:gd name="connsiteY50" fmla="*/ 2104747 h 2919865"/>
                                                                                    <a:gd name="connsiteX51" fmla="*/ 598117 w 1599388"/>
                                                                                    <a:gd name="connsiteY51" fmla="*/ 2127186 h 2919865"/>
                                                                                    <a:gd name="connsiteX52" fmla="*/ 547629 w 1599388"/>
                                                                                    <a:gd name="connsiteY52" fmla="*/ 2200114 h 2919865"/>
                                                                                    <a:gd name="connsiteX53" fmla="*/ 497141 w 1599388"/>
                                                                                    <a:gd name="connsiteY53" fmla="*/ 2261822 h 2919865"/>
                                                                                    <a:gd name="connsiteX54" fmla="*/ 457186 w 1599388"/>
                                                                                    <a:gd name="connsiteY54" fmla="*/ 2301778 h 2919865"/>
                                                                                    <a:gd name="connsiteX55" fmla="*/ 467397 w 1599388"/>
                                                                                    <a:gd name="connsiteY55" fmla="*/ 2309768 h 2919865"/>
                                                                                    <a:gd name="connsiteX56" fmla="*/ 645625 w 1599388"/>
                                                                                    <a:gd name="connsiteY56" fmla="*/ 2323690 h 2919865"/>
                                                                                    <a:gd name="connsiteX57" fmla="*/ 716771 w 1599388"/>
                                                                                    <a:gd name="connsiteY57" fmla="*/ 2411592 h 2919865"/>
                                                                                    <a:gd name="connsiteX58" fmla="*/ 794247 w 1599388"/>
                                                                                    <a:gd name="connsiteY58" fmla="*/ 2468324 h 2919865"/>
                                                                                    <a:gd name="connsiteX59" fmla="*/ 978309 w 1599388"/>
                                                                                    <a:gd name="connsiteY59" fmla="*/ 2502464 h 2919865"/>
                                                                                    <a:gd name="connsiteX60" fmla="*/ 1000804 w 1599388"/>
                                                                                    <a:gd name="connsiteY60" fmla="*/ 2627886 h 2919865"/>
                                                                                    <a:gd name="connsiteX61" fmla="*/ 1382820 w 1599388"/>
                                                                                    <a:gd name="connsiteY61" fmla="*/ 2791774 h 2919865"/>
                                                                                    <a:gd name="connsiteX62" fmla="*/ 1387363 w 1599388"/>
                                                                                    <a:gd name="connsiteY62" fmla="*/ 2851540 h 2919865"/>
                                                                                    <a:gd name="connsiteX63" fmla="*/ 1599047 w 1599388"/>
                                                                                    <a:gd name="connsiteY63" fmla="*/ 2919865 h 2919865"/>
                                                                                    <a:gd name="connsiteX0" fmla="*/ 1599047 w 1599388"/>
                                                                                    <a:gd name="connsiteY0" fmla="*/ 2919865 h 2919865"/>
                                                                                    <a:gd name="connsiteX1" fmla="*/ 1596665 w 1599388"/>
                                                                                    <a:gd name="connsiteY1" fmla="*/ 2682558 h 2919865"/>
                                                                                    <a:gd name="connsiteX2" fmla="*/ 1585445 w 1599388"/>
                                                                                    <a:gd name="connsiteY2" fmla="*/ 2357188 h 2919865"/>
                                                                                    <a:gd name="connsiteX3" fmla="*/ 1563006 w 1599388"/>
                                                                                    <a:gd name="connsiteY3" fmla="*/ 2054258 h 2919865"/>
                                                                                    <a:gd name="connsiteX4" fmla="*/ 1490078 w 1599388"/>
                                                                                    <a:gd name="connsiteY4" fmla="*/ 1740109 h 2919865"/>
                                                                                    <a:gd name="connsiteX5" fmla="*/ 1456419 w 1599388"/>
                                                                                    <a:gd name="connsiteY5" fmla="*/ 1521326 h 2919865"/>
                                                                                    <a:gd name="connsiteX6" fmla="*/ 1456419 w 1599388"/>
                                                                                    <a:gd name="connsiteY6" fmla="*/ 1201566 h 2919865"/>
                                                                                    <a:gd name="connsiteX7" fmla="*/ 1490078 w 1599388"/>
                                                                                    <a:gd name="connsiteY7" fmla="*/ 1066931 h 2919865"/>
                                                                                    <a:gd name="connsiteX8" fmla="*/ 1467639 w 1599388"/>
                                                                                    <a:gd name="connsiteY8" fmla="*/ 752781 h 2919865"/>
                                                                                    <a:gd name="connsiteX9" fmla="*/ 1428370 w 1599388"/>
                                                                                    <a:gd name="connsiteY9" fmla="*/ 623755 h 2919865"/>
                                                                                    <a:gd name="connsiteX10" fmla="*/ 1411541 w 1599388"/>
                                                                                    <a:gd name="connsiteY10" fmla="*/ 472290 h 2919865"/>
                                                                                    <a:gd name="connsiteX11" fmla="*/ 1355442 w 1599388"/>
                                                                                    <a:gd name="connsiteY11" fmla="*/ 433022 h 2919865"/>
                                                                                    <a:gd name="connsiteX12" fmla="*/ 1142269 w 1599388"/>
                                                                                    <a:gd name="connsiteY12" fmla="*/ 326435 h 2919865"/>
                                                                                    <a:gd name="connsiteX13" fmla="*/ 1097391 w 1599388"/>
                                                                                    <a:gd name="connsiteY13" fmla="*/ 303996 h 2919865"/>
                                                                                    <a:gd name="connsiteX14" fmla="*/ 1063732 w 1599388"/>
                                                                                    <a:gd name="connsiteY14" fmla="*/ 292776 h 2919865"/>
                                                                                    <a:gd name="connsiteX15" fmla="*/ 1046903 w 1599388"/>
                                                                                    <a:gd name="connsiteY15" fmla="*/ 292776 h 2919865"/>
                                                                                    <a:gd name="connsiteX16" fmla="*/ 1083617 w 1599388"/>
                                                                                    <a:gd name="connsiteY16" fmla="*/ 365704 h 2919865"/>
                                                                                    <a:gd name="connsiteX17" fmla="*/ 1103247 w 1599388"/>
                                                                                    <a:gd name="connsiteY17" fmla="*/ 448146 h 2919865"/>
                                                                                    <a:gd name="connsiteX18" fmla="*/ 1007634 w 1599388"/>
                                                                                    <a:gd name="connsiteY18" fmla="*/ 410582 h 2919865"/>
                                                                                    <a:gd name="connsiteX19" fmla="*/ 805680 w 1599388"/>
                                                                                    <a:gd name="connsiteY19" fmla="*/ 272535 h 2919865"/>
                                                                                    <a:gd name="connsiteX20" fmla="*/ 553239 w 1599388"/>
                                                                                    <a:gd name="connsiteY20" fmla="*/ 96679 h 2919865"/>
                                                                                    <a:gd name="connsiteX21" fmla="*/ 435433 w 1599388"/>
                                                                                    <a:gd name="connsiteY21" fmla="*/ 55459 h 2919865"/>
                                                                                    <a:gd name="connsiteX22" fmla="*/ 396164 w 1599388"/>
                                                                                    <a:gd name="connsiteY22" fmla="*/ 51554 h 2919865"/>
                                                                                    <a:gd name="connsiteX23" fmla="*/ 401774 w 1599388"/>
                                                                                    <a:gd name="connsiteY23" fmla="*/ 73993 h 2919865"/>
                                                                                    <a:gd name="connsiteX24" fmla="*/ 446652 w 1599388"/>
                                                                                    <a:gd name="connsiteY24" fmla="*/ 102042 h 2919865"/>
                                                                                    <a:gd name="connsiteX25" fmla="*/ 446652 w 1599388"/>
                                                                                    <a:gd name="connsiteY25" fmla="*/ 118872 h 2919865"/>
                                                                                    <a:gd name="connsiteX26" fmla="*/ 334456 w 1599388"/>
                                                                                    <a:gd name="connsiteY26" fmla="*/ 90823 h 2919865"/>
                                                                                    <a:gd name="connsiteX27" fmla="*/ 154942 w 1599388"/>
                                                                                    <a:gd name="connsiteY27" fmla="*/ 18230 h 2919865"/>
                                                                                    <a:gd name="connsiteX28" fmla="*/ 87624 w 1599388"/>
                                                                                    <a:gd name="connsiteY28" fmla="*/ 1066 h 2919865"/>
                                                                                    <a:gd name="connsiteX29" fmla="*/ 65185 w 1599388"/>
                                                                                    <a:gd name="connsiteY29" fmla="*/ 40334 h 2919865"/>
                                                                                    <a:gd name="connsiteX30" fmla="*/ 43079 w 1599388"/>
                                                                                    <a:gd name="connsiteY30" fmla="*/ 242288 h 2919865"/>
                                                                                    <a:gd name="connsiteX31" fmla="*/ 143722 w 1599388"/>
                                                                                    <a:gd name="connsiteY31" fmla="*/ 505949 h 2919865"/>
                                                                                    <a:gd name="connsiteX32" fmla="*/ 306407 w 1599388"/>
                                                                                    <a:gd name="connsiteY32" fmla="*/ 713512 h 2919865"/>
                                                                                    <a:gd name="connsiteX33" fmla="*/ 323236 w 1599388"/>
                                                                                    <a:gd name="connsiteY33" fmla="*/ 730342 h 2919865"/>
                                                                                    <a:gd name="connsiteX34" fmla="*/ 323236 w 1599388"/>
                                                                                    <a:gd name="connsiteY34" fmla="*/ 775220 h 2919865"/>
                                                                                    <a:gd name="connsiteX35" fmla="*/ 312017 w 1599388"/>
                                                                                    <a:gd name="connsiteY35" fmla="*/ 820099 h 2919865"/>
                                                                                    <a:gd name="connsiteX36" fmla="*/ 239089 w 1599388"/>
                                                                                    <a:gd name="connsiteY36" fmla="*/ 808879 h 2919865"/>
                                                                                    <a:gd name="connsiteX37" fmla="*/ 182991 w 1599388"/>
                                                                                    <a:gd name="connsiteY37" fmla="*/ 814489 h 2919865"/>
                                                                                    <a:gd name="connsiteX38" fmla="*/ 104453 w 1599388"/>
                                                                                    <a:gd name="connsiteY38" fmla="*/ 853758 h 2919865"/>
                                                                                    <a:gd name="connsiteX39" fmla="*/ 87624 w 1599388"/>
                                                                                    <a:gd name="connsiteY39" fmla="*/ 909856 h 2919865"/>
                                                                                    <a:gd name="connsiteX40" fmla="*/ 132503 w 1599388"/>
                                                                                    <a:gd name="connsiteY40" fmla="*/ 1083760 h 2919865"/>
                                                                                    <a:gd name="connsiteX41" fmla="*/ 132503 w 1599388"/>
                                                                                    <a:gd name="connsiteY41" fmla="*/ 1167907 h 2919865"/>
                                                                                    <a:gd name="connsiteX42" fmla="*/ 98844 w 1599388"/>
                                                                                    <a:gd name="connsiteY42" fmla="*/ 1190347 h 2919865"/>
                                                                                    <a:gd name="connsiteX43" fmla="*/ 20306 w 1599388"/>
                                                                                    <a:gd name="connsiteY43" fmla="*/ 1190347 h 2919865"/>
                                                                                    <a:gd name="connsiteX44" fmla="*/ 9087 w 1599388"/>
                                                                                    <a:gd name="connsiteY44" fmla="*/ 1207176 h 2919865"/>
                                                                                    <a:gd name="connsiteX45" fmla="*/ 3477 w 1599388"/>
                                                                                    <a:gd name="connsiteY45" fmla="*/ 1274494 h 2919865"/>
                                                                                    <a:gd name="connsiteX46" fmla="*/ 65185 w 1599388"/>
                                                                                    <a:gd name="connsiteY46" fmla="*/ 1437179 h 2919865"/>
                                                                                    <a:gd name="connsiteX47" fmla="*/ 182991 w 1599388"/>
                                                                                    <a:gd name="connsiteY47" fmla="*/ 1740109 h 2919865"/>
                                                                                    <a:gd name="connsiteX48" fmla="*/ 418603 w 1599388"/>
                                                                                    <a:gd name="connsiteY48" fmla="*/ 1947672 h 2919865"/>
                                                                                    <a:gd name="connsiteX49" fmla="*/ 575678 w 1599388"/>
                                                                                    <a:gd name="connsiteY49" fmla="*/ 2087917 h 2919865"/>
                                                                                    <a:gd name="connsiteX50" fmla="*/ 586898 w 1599388"/>
                                                                                    <a:gd name="connsiteY50" fmla="*/ 2104747 h 2919865"/>
                                                                                    <a:gd name="connsiteX51" fmla="*/ 598117 w 1599388"/>
                                                                                    <a:gd name="connsiteY51" fmla="*/ 2127186 h 2919865"/>
                                                                                    <a:gd name="connsiteX52" fmla="*/ 547629 w 1599388"/>
                                                                                    <a:gd name="connsiteY52" fmla="*/ 2200114 h 2919865"/>
                                                                                    <a:gd name="connsiteX53" fmla="*/ 497141 w 1599388"/>
                                                                                    <a:gd name="connsiteY53" fmla="*/ 2261822 h 2919865"/>
                                                                                    <a:gd name="connsiteX54" fmla="*/ 457186 w 1599388"/>
                                                                                    <a:gd name="connsiteY54" fmla="*/ 2301778 h 2919865"/>
                                                                                    <a:gd name="connsiteX55" fmla="*/ 467397 w 1599388"/>
                                                                                    <a:gd name="connsiteY55" fmla="*/ 2309768 h 2919865"/>
                                                                                    <a:gd name="connsiteX56" fmla="*/ 645625 w 1599388"/>
                                                                                    <a:gd name="connsiteY56" fmla="*/ 2323690 h 2919865"/>
                                                                                    <a:gd name="connsiteX57" fmla="*/ 716771 w 1599388"/>
                                                                                    <a:gd name="connsiteY57" fmla="*/ 2411592 h 2919865"/>
                                                                                    <a:gd name="connsiteX58" fmla="*/ 794247 w 1599388"/>
                                                                                    <a:gd name="connsiteY58" fmla="*/ 2468324 h 2919865"/>
                                                                                    <a:gd name="connsiteX59" fmla="*/ 978309 w 1599388"/>
                                                                                    <a:gd name="connsiteY59" fmla="*/ 2502464 h 2919865"/>
                                                                                    <a:gd name="connsiteX60" fmla="*/ 1000804 w 1599388"/>
                                                                                    <a:gd name="connsiteY60" fmla="*/ 2627886 h 2919865"/>
                                                                                    <a:gd name="connsiteX61" fmla="*/ 1382820 w 1599388"/>
                                                                                    <a:gd name="connsiteY61" fmla="*/ 2791774 h 2919865"/>
                                                                                    <a:gd name="connsiteX62" fmla="*/ 1387363 w 1599388"/>
                                                                                    <a:gd name="connsiteY62" fmla="*/ 2851540 h 2919865"/>
                                                                                    <a:gd name="connsiteX63" fmla="*/ 1519917 w 1599388"/>
                                                                                    <a:gd name="connsiteY63" fmla="*/ 2887444 h 2919865"/>
                                                                                    <a:gd name="connsiteX64" fmla="*/ 1599047 w 1599388"/>
                                                                                    <a:gd name="connsiteY64" fmla="*/ 2919865 h 2919865"/>
                                                                                    <a:gd name="connsiteX0" fmla="*/ 1599047 w 1599388"/>
                                                                                    <a:gd name="connsiteY0" fmla="*/ 2919865 h 2919865"/>
                                                                                    <a:gd name="connsiteX1" fmla="*/ 1596665 w 1599388"/>
                                                                                    <a:gd name="connsiteY1" fmla="*/ 2682558 h 2919865"/>
                                                                                    <a:gd name="connsiteX2" fmla="*/ 1585445 w 1599388"/>
                                                                                    <a:gd name="connsiteY2" fmla="*/ 2357188 h 2919865"/>
                                                                                    <a:gd name="connsiteX3" fmla="*/ 1563006 w 1599388"/>
                                                                                    <a:gd name="connsiteY3" fmla="*/ 2054258 h 2919865"/>
                                                                                    <a:gd name="connsiteX4" fmla="*/ 1490078 w 1599388"/>
                                                                                    <a:gd name="connsiteY4" fmla="*/ 1740109 h 2919865"/>
                                                                                    <a:gd name="connsiteX5" fmla="*/ 1456419 w 1599388"/>
                                                                                    <a:gd name="connsiteY5" fmla="*/ 1521326 h 2919865"/>
                                                                                    <a:gd name="connsiteX6" fmla="*/ 1456419 w 1599388"/>
                                                                                    <a:gd name="connsiteY6" fmla="*/ 1201566 h 2919865"/>
                                                                                    <a:gd name="connsiteX7" fmla="*/ 1490078 w 1599388"/>
                                                                                    <a:gd name="connsiteY7" fmla="*/ 1066931 h 2919865"/>
                                                                                    <a:gd name="connsiteX8" fmla="*/ 1467639 w 1599388"/>
                                                                                    <a:gd name="connsiteY8" fmla="*/ 752781 h 2919865"/>
                                                                                    <a:gd name="connsiteX9" fmla="*/ 1428370 w 1599388"/>
                                                                                    <a:gd name="connsiteY9" fmla="*/ 623755 h 2919865"/>
                                                                                    <a:gd name="connsiteX10" fmla="*/ 1411541 w 1599388"/>
                                                                                    <a:gd name="connsiteY10" fmla="*/ 472290 h 2919865"/>
                                                                                    <a:gd name="connsiteX11" fmla="*/ 1355442 w 1599388"/>
                                                                                    <a:gd name="connsiteY11" fmla="*/ 433022 h 2919865"/>
                                                                                    <a:gd name="connsiteX12" fmla="*/ 1142269 w 1599388"/>
                                                                                    <a:gd name="connsiteY12" fmla="*/ 326435 h 2919865"/>
                                                                                    <a:gd name="connsiteX13" fmla="*/ 1097391 w 1599388"/>
                                                                                    <a:gd name="connsiteY13" fmla="*/ 303996 h 2919865"/>
                                                                                    <a:gd name="connsiteX14" fmla="*/ 1063732 w 1599388"/>
                                                                                    <a:gd name="connsiteY14" fmla="*/ 292776 h 2919865"/>
                                                                                    <a:gd name="connsiteX15" fmla="*/ 1046903 w 1599388"/>
                                                                                    <a:gd name="connsiteY15" fmla="*/ 292776 h 2919865"/>
                                                                                    <a:gd name="connsiteX16" fmla="*/ 1083617 w 1599388"/>
                                                                                    <a:gd name="connsiteY16" fmla="*/ 365704 h 2919865"/>
                                                                                    <a:gd name="connsiteX17" fmla="*/ 1103247 w 1599388"/>
                                                                                    <a:gd name="connsiteY17" fmla="*/ 448146 h 2919865"/>
                                                                                    <a:gd name="connsiteX18" fmla="*/ 1007634 w 1599388"/>
                                                                                    <a:gd name="connsiteY18" fmla="*/ 410582 h 2919865"/>
                                                                                    <a:gd name="connsiteX19" fmla="*/ 805680 w 1599388"/>
                                                                                    <a:gd name="connsiteY19" fmla="*/ 272535 h 2919865"/>
                                                                                    <a:gd name="connsiteX20" fmla="*/ 553239 w 1599388"/>
                                                                                    <a:gd name="connsiteY20" fmla="*/ 96679 h 2919865"/>
                                                                                    <a:gd name="connsiteX21" fmla="*/ 435433 w 1599388"/>
                                                                                    <a:gd name="connsiteY21" fmla="*/ 55459 h 2919865"/>
                                                                                    <a:gd name="connsiteX22" fmla="*/ 396164 w 1599388"/>
                                                                                    <a:gd name="connsiteY22" fmla="*/ 51554 h 2919865"/>
                                                                                    <a:gd name="connsiteX23" fmla="*/ 401774 w 1599388"/>
                                                                                    <a:gd name="connsiteY23" fmla="*/ 73993 h 2919865"/>
                                                                                    <a:gd name="connsiteX24" fmla="*/ 446652 w 1599388"/>
                                                                                    <a:gd name="connsiteY24" fmla="*/ 102042 h 2919865"/>
                                                                                    <a:gd name="connsiteX25" fmla="*/ 446652 w 1599388"/>
                                                                                    <a:gd name="connsiteY25" fmla="*/ 118872 h 2919865"/>
                                                                                    <a:gd name="connsiteX26" fmla="*/ 334456 w 1599388"/>
                                                                                    <a:gd name="connsiteY26" fmla="*/ 90823 h 2919865"/>
                                                                                    <a:gd name="connsiteX27" fmla="*/ 154942 w 1599388"/>
                                                                                    <a:gd name="connsiteY27" fmla="*/ 18230 h 2919865"/>
                                                                                    <a:gd name="connsiteX28" fmla="*/ 87624 w 1599388"/>
                                                                                    <a:gd name="connsiteY28" fmla="*/ 1066 h 2919865"/>
                                                                                    <a:gd name="connsiteX29" fmla="*/ 65185 w 1599388"/>
                                                                                    <a:gd name="connsiteY29" fmla="*/ 40334 h 2919865"/>
                                                                                    <a:gd name="connsiteX30" fmla="*/ 43079 w 1599388"/>
                                                                                    <a:gd name="connsiteY30" fmla="*/ 242288 h 2919865"/>
                                                                                    <a:gd name="connsiteX31" fmla="*/ 143722 w 1599388"/>
                                                                                    <a:gd name="connsiteY31" fmla="*/ 505949 h 2919865"/>
                                                                                    <a:gd name="connsiteX32" fmla="*/ 306407 w 1599388"/>
                                                                                    <a:gd name="connsiteY32" fmla="*/ 713512 h 2919865"/>
                                                                                    <a:gd name="connsiteX33" fmla="*/ 323236 w 1599388"/>
                                                                                    <a:gd name="connsiteY33" fmla="*/ 730342 h 2919865"/>
                                                                                    <a:gd name="connsiteX34" fmla="*/ 323236 w 1599388"/>
                                                                                    <a:gd name="connsiteY34" fmla="*/ 775220 h 2919865"/>
                                                                                    <a:gd name="connsiteX35" fmla="*/ 312017 w 1599388"/>
                                                                                    <a:gd name="connsiteY35" fmla="*/ 820099 h 2919865"/>
                                                                                    <a:gd name="connsiteX36" fmla="*/ 239089 w 1599388"/>
                                                                                    <a:gd name="connsiteY36" fmla="*/ 808879 h 2919865"/>
                                                                                    <a:gd name="connsiteX37" fmla="*/ 182991 w 1599388"/>
                                                                                    <a:gd name="connsiteY37" fmla="*/ 814489 h 2919865"/>
                                                                                    <a:gd name="connsiteX38" fmla="*/ 104453 w 1599388"/>
                                                                                    <a:gd name="connsiteY38" fmla="*/ 853758 h 2919865"/>
                                                                                    <a:gd name="connsiteX39" fmla="*/ 87624 w 1599388"/>
                                                                                    <a:gd name="connsiteY39" fmla="*/ 909856 h 2919865"/>
                                                                                    <a:gd name="connsiteX40" fmla="*/ 132503 w 1599388"/>
                                                                                    <a:gd name="connsiteY40" fmla="*/ 1083760 h 2919865"/>
                                                                                    <a:gd name="connsiteX41" fmla="*/ 132503 w 1599388"/>
                                                                                    <a:gd name="connsiteY41" fmla="*/ 1167907 h 2919865"/>
                                                                                    <a:gd name="connsiteX42" fmla="*/ 98844 w 1599388"/>
                                                                                    <a:gd name="connsiteY42" fmla="*/ 1190347 h 2919865"/>
                                                                                    <a:gd name="connsiteX43" fmla="*/ 20306 w 1599388"/>
                                                                                    <a:gd name="connsiteY43" fmla="*/ 1190347 h 2919865"/>
                                                                                    <a:gd name="connsiteX44" fmla="*/ 9087 w 1599388"/>
                                                                                    <a:gd name="connsiteY44" fmla="*/ 1207176 h 2919865"/>
                                                                                    <a:gd name="connsiteX45" fmla="*/ 3477 w 1599388"/>
                                                                                    <a:gd name="connsiteY45" fmla="*/ 1274494 h 2919865"/>
                                                                                    <a:gd name="connsiteX46" fmla="*/ 65185 w 1599388"/>
                                                                                    <a:gd name="connsiteY46" fmla="*/ 1437179 h 2919865"/>
                                                                                    <a:gd name="connsiteX47" fmla="*/ 182991 w 1599388"/>
                                                                                    <a:gd name="connsiteY47" fmla="*/ 1740109 h 2919865"/>
                                                                                    <a:gd name="connsiteX48" fmla="*/ 418603 w 1599388"/>
                                                                                    <a:gd name="connsiteY48" fmla="*/ 1947672 h 2919865"/>
                                                                                    <a:gd name="connsiteX49" fmla="*/ 575678 w 1599388"/>
                                                                                    <a:gd name="connsiteY49" fmla="*/ 2087917 h 2919865"/>
                                                                                    <a:gd name="connsiteX50" fmla="*/ 586898 w 1599388"/>
                                                                                    <a:gd name="connsiteY50" fmla="*/ 2104747 h 2919865"/>
                                                                                    <a:gd name="connsiteX51" fmla="*/ 598117 w 1599388"/>
                                                                                    <a:gd name="connsiteY51" fmla="*/ 2127186 h 2919865"/>
                                                                                    <a:gd name="connsiteX52" fmla="*/ 547629 w 1599388"/>
                                                                                    <a:gd name="connsiteY52" fmla="*/ 2200114 h 2919865"/>
                                                                                    <a:gd name="connsiteX53" fmla="*/ 497141 w 1599388"/>
                                                                                    <a:gd name="connsiteY53" fmla="*/ 2261822 h 2919865"/>
                                                                                    <a:gd name="connsiteX54" fmla="*/ 457186 w 1599388"/>
                                                                                    <a:gd name="connsiteY54" fmla="*/ 2301778 h 2919865"/>
                                                                                    <a:gd name="connsiteX55" fmla="*/ 467397 w 1599388"/>
                                                                                    <a:gd name="connsiteY55" fmla="*/ 2309768 h 2919865"/>
                                                                                    <a:gd name="connsiteX56" fmla="*/ 645625 w 1599388"/>
                                                                                    <a:gd name="connsiteY56" fmla="*/ 2323690 h 2919865"/>
                                                                                    <a:gd name="connsiteX57" fmla="*/ 716771 w 1599388"/>
                                                                                    <a:gd name="connsiteY57" fmla="*/ 2411592 h 2919865"/>
                                                                                    <a:gd name="connsiteX58" fmla="*/ 794247 w 1599388"/>
                                                                                    <a:gd name="connsiteY58" fmla="*/ 2468324 h 2919865"/>
                                                                                    <a:gd name="connsiteX59" fmla="*/ 978309 w 1599388"/>
                                                                                    <a:gd name="connsiteY59" fmla="*/ 2502464 h 2919865"/>
                                                                                    <a:gd name="connsiteX60" fmla="*/ 1000804 w 1599388"/>
                                                                                    <a:gd name="connsiteY60" fmla="*/ 2627886 h 2919865"/>
                                                                                    <a:gd name="connsiteX61" fmla="*/ 1289951 w 1599388"/>
                                                                                    <a:gd name="connsiteY61" fmla="*/ 2760818 h 2919865"/>
                                                                                    <a:gd name="connsiteX62" fmla="*/ 1387363 w 1599388"/>
                                                                                    <a:gd name="connsiteY62" fmla="*/ 2851540 h 2919865"/>
                                                                                    <a:gd name="connsiteX63" fmla="*/ 1519917 w 1599388"/>
                                                                                    <a:gd name="connsiteY63" fmla="*/ 2887444 h 2919865"/>
                                                                                    <a:gd name="connsiteX64" fmla="*/ 1599047 w 1599388"/>
                                                                                    <a:gd name="connsiteY64" fmla="*/ 2919865 h 2919865"/>
                                                                                    <a:gd name="connsiteX0" fmla="*/ 1599047 w 1599388"/>
                                                                                    <a:gd name="connsiteY0" fmla="*/ 2919865 h 2919865"/>
                                                                                    <a:gd name="connsiteX1" fmla="*/ 1596665 w 1599388"/>
                                                                                    <a:gd name="connsiteY1" fmla="*/ 2682558 h 2919865"/>
                                                                                    <a:gd name="connsiteX2" fmla="*/ 1585445 w 1599388"/>
                                                                                    <a:gd name="connsiteY2" fmla="*/ 2357188 h 2919865"/>
                                                                                    <a:gd name="connsiteX3" fmla="*/ 1563006 w 1599388"/>
                                                                                    <a:gd name="connsiteY3" fmla="*/ 2054258 h 2919865"/>
                                                                                    <a:gd name="connsiteX4" fmla="*/ 1490078 w 1599388"/>
                                                                                    <a:gd name="connsiteY4" fmla="*/ 1740109 h 2919865"/>
                                                                                    <a:gd name="connsiteX5" fmla="*/ 1456419 w 1599388"/>
                                                                                    <a:gd name="connsiteY5" fmla="*/ 1521326 h 2919865"/>
                                                                                    <a:gd name="connsiteX6" fmla="*/ 1456419 w 1599388"/>
                                                                                    <a:gd name="connsiteY6" fmla="*/ 1201566 h 2919865"/>
                                                                                    <a:gd name="connsiteX7" fmla="*/ 1490078 w 1599388"/>
                                                                                    <a:gd name="connsiteY7" fmla="*/ 1066931 h 2919865"/>
                                                                                    <a:gd name="connsiteX8" fmla="*/ 1467639 w 1599388"/>
                                                                                    <a:gd name="connsiteY8" fmla="*/ 752781 h 2919865"/>
                                                                                    <a:gd name="connsiteX9" fmla="*/ 1428370 w 1599388"/>
                                                                                    <a:gd name="connsiteY9" fmla="*/ 623755 h 2919865"/>
                                                                                    <a:gd name="connsiteX10" fmla="*/ 1411541 w 1599388"/>
                                                                                    <a:gd name="connsiteY10" fmla="*/ 472290 h 2919865"/>
                                                                                    <a:gd name="connsiteX11" fmla="*/ 1355442 w 1599388"/>
                                                                                    <a:gd name="connsiteY11" fmla="*/ 433022 h 2919865"/>
                                                                                    <a:gd name="connsiteX12" fmla="*/ 1142269 w 1599388"/>
                                                                                    <a:gd name="connsiteY12" fmla="*/ 326435 h 2919865"/>
                                                                                    <a:gd name="connsiteX13" fmla="*/ 1097391 w 1599388"/>
                                                                                    <a:gd name="connsiteY13" fmla="*/ 303996 h 2919865"/>
                                                                                    <a:gd name="connsiteX14" fmla="*/ 1063732 w 1599388"/>
                                                                                    <a:gd name="connsiteY14" fmla="*/ 292776 h 2919865"/>
                                                                                    <a:gd name="connsiteX15" fmla="*/ 1046903 w 1599388"/>
                                                                                    <a:gd name="connsiteY15" fmla="*/ 292776 h 2919865"/>
                                                                                    <a:gd name="connsiteX16" fmla="*/ 1083617 w 1599388"/>
                                                                                    <a:gd name="connsiteY16" fmla="*/ 365704 h 2919865"/>
                                                                                    <a:gd name="connsiteX17" fmla="*/ 1103247 w 1599388"/>
                                                                                    <a:gd name="connsiteY17" fmla="*/ 448146 h 2919865"/>
                                                                                    <a:gd name="connsiteX18" fmla="*/ 1007634 w 1599388"/>
                                                                                    <a:gd name="connsiteY18" fmla="*/ 410582 h 2919865"/>
                                                                                    <a:gd name="connsiteX19" fmla="*/ 805680 w 1599388"/>
                                                                                    <a:gd name="connsiteY19" fmla="*/ 272535 h 2919865"/>
                                                                                    <a:gd name="connsiteX20" fmla="*/ 553239 w 1599388"/>
                                                                                    <a:gd name="connsiteY20" fmla="*/ 96679 h 2919865"/>
                                                                                    <a:gd name="connsiteX21" fmla="*/ 435433 w 1599388"/>
                                                                                    <a:gd name="connsiteY21" fmla="*/ 55459 h 2919865"/>
                                                                                    <a:gd name="connsiteX22" fmla="*/ 396164 w 1599388"/>
                                                                                    <a:gd name="connsiteY22" fmla="*/ 51554 h 2919865"/>
                                                                                    <a:gd name="connsiteX23" fmla="*/ 401774 w 1599388"/>
                                                                                    <a:gd name="connsiteY23" fmla="*/ 73993 h 2919865"/>
                                                                                    <a:gd name="connsiteX24" fmla="*/ 446652 w 1599388"/>
                                                                                    <a:gd name="connsiteY24" fmla="*/ 102042 h 2919865"/>
                                                                                    <a:gd name="connsiteX25" fmla="*/ 446652 w 1599388"/>
                                                                                    <a:gd name="connsiteY25" fmla="*/ 118872 h 2919865"/>
                                                                                    <a:gd name="connsiteX26" fmla="*/ 334456 w 1599388"/>
                                                                                    <a:gd name="connsiteY26" fmla="*/ 90823 h 2919865"/>
                                                                                    <a:gd name="connsiteX27" fmla="*/ 154942 w 1599388"/>
                                                                                    <a:gd name="connsiteY27" fmla="*/ 18230 h 2919865"/>
                                                                                    <a:gd name="connsiteX28" fmla="*/ 87624 w 1599388"/>
                                                                                    <a:gd name="connsiteY28" fmla="*/ 1066 h 2919865"/>
                                                                                    <a:gd name="connsiteX29" fmla="*/ 65185 w 1599388"/>
                                                                                    <a:gd name="connsiteY29" fmla="*/ 40334 h 2919865"/>
                                                                                    <a:gd name="connsiteX30" fmla="*/ 43079 w 1599388"/>
                                                                                    <a:gd name="connsiteY30" fmla="*/ 242288 h 2919865"/>
                                                                                    <a:gd name="connsiteX31" fmla="*/ 143722 w 1599388"/>
                                                                                    <a:gd name="connsiteY31" fmla="*/ 505949 h 2919865"/>
                                                                                    <a:gd name="connsiteX32" fmla="*/ 306407 w 1599388"/>
                                                                                    <a:gd name="connsiteY32" fmla="*/ 713512 h 2919865"/>
                                                                                    <a:gd name="connsiteX33" fmla="*/ 323236 w 1599388"/>
                                                                                    <a:gd name="connsiteY33" fmla="*/ 730342 h 2919865"/>
                                                                                    <a:gd name="connsiteX34" fmla="*/ 323236 w 1599388"/>
                                                                                    <a:gd name="connsiteY34" fmla="*/ 775220 h 2919865"/>
                                                                                    <a:gd name="connsiteX35" fmla="*/ 312017 w 1599388"/>
                                                                                    <a:gd name="connsiteY35" fmla="*/ 820099 h 2919865"/>
                                                                                    <a:gd name="connsiteX36" fmla="*/ 239089 w 1599388"/>
                                                                                    <a:gd name="connsiteY36" fmla="*/ 808879 h 2919865"/>
                                                                                    <a:gd name="connsiteX37" fmla="*/ 182991 w 1599388"/>
                                                                                    <a:gd name="connsiteY37" fmla="*/ 814489 h 2919865"/>
                                                                                    <a:gd name="connsiteX38" fmla="*/ 104453 w 1599388"/>
                                                                                    <a:gd name="connsiteY38" fmla="*/ 853758 h 2919865"/>
                                                                                    <a:gd name="connsiteX39" fmla="*/ 87624 w 1599388"/>
                                                                                    <a:gd name="connsiteY39" fmla="*/ 909856 h 2919865"/>
                                                                                    <a:gd name="connsiteX40" fmla="*/ 132503 w 1599388"/>
                                                                                    <a:gd name="connsiteY40" fmla="*/ 1083760 h 2919865"/>
                                                                                    <a:gd name="connsiteX41" fmla="*/ 132503 w 1599388"/>
                                                                                    <a:gd name="connsiteY41" fmla="*/ 1167907 h 2919865"/>
                                                                                    <a:gd name="connsiteX42" fmla="*/ 98844 w 1599388"/>
                                                                                    <a:gd name="connsiteY42" fmla="*/ 1190347 h 2919865"/>
                                                                                    <a:gd name="connsiteX43" fmla="*/ 20306 w 1599388"/>
                                                                                    <a:gd name="connsiteY43" fmla="*/ 1190347 h 2919865"/>
                                                                                    <a:gd name="connsiteX44" fmla="*/ 9087 w 1599388"/>
                                                                                    <a:gd name="connsiteY44" fmla="*/ 1207176 h 2919865"/>
                                                                                    <a:gd name="connsiteX45" fmla="*/ 3477 w 1599388"/>
                                                                                    <a:gd name="connsiteY45" fmla="*/ 1274494 h 2919865"/>
                                                                                    <a:gd name="connsiteX46" fmla="*/ 65185 w 1599388"/>
                                                                                    <a:gd name="connsiteY46" fmla="*/ 1437179 h 2919865"/>
                                                                                    <a:gd name="connsiteX47" fmla="*/ 182991 w 1599388"/>
                                                                                    <a:gd name="connsiteY47" fmla="*/ 1740109 h 2919865"/>
                                                                                    <a:gd name="connsiteX48" fmla="*/ 418603 w 1599388"/>
                                                                                    <a:gd name="connsiteY48" fmla="*/ 1947672 h 2919865"/>
                                                                                    <a:gd name="connsiteX49" fmla="*/ 575678 w 1599388"/>
                                                                                    <a:gd name="connsiteY49" fmla="*/ 2087917 h 2919865"/>
                                                                                    <a:gd name="connsiteX50" fmla="*/ 586898 w 1599388"/>
                                                                                    <a:gd name="connsiteY50" fmla="*/ 2104747 h 2919865"/>
                                                                                    <a:gd name="connsiteX51" fmla="*/ 598117 w 1599388"/>
                                                                                    <a:gd name="connsiteY51" fmla="*/ 2127186 h 2919865"/>
                                                                                    <a:gd name="connsiteX52" fmla="*/ 547629 w 1599388"/>
                                                                                    <a:gd name="connsiteY52" fmla="*/ 2200114 h 2919865"/>
                                                                                    <a:gd name="connsiteX53" fmla="*/ 497141 w 1599388"/>
                                                                                    <a:gd name="connsiteY53" fmla="*/ 2261822 h 2919865"/>
                                                                                    <a:gd name="connsiteX54" fmla="*/ 457186 w 1599388"/>
                                                                                    <a:gd name="connsiteY54" fmla="*/ 2301778 h 2919865"/>
                                                                                    <a:gd name="connsiteX55" fmla="*/ 467397 w 1599388"/>
                                                                                    <a:gd name="connsiteY55" fmla="*/ 2309768 h 2919865"/>
                                                                                    <a:gd name="connsiteX56" fmla="*/ 645625 w 1599388"/>
                                                                                    <a:gd name="connsiteY56" fmla="*/ 2323690 h 2919865"/>
                                                                                    <a:gd name="connsiteX57" fmla="*/ 716771 w 1599388"/>
                                                                                    <a:gd name="connsiteY57" fmla="*/ 2411592 h 2919865"/>
                                                                                    <a:gd name="connsiteX58" fmla="*/ 794247 w 1599388"/>
                                                                                    <a:gd name="connsiteY58" fmla="*/ 2468324 h 2919865"/>
                                                                                    <a:gd name="connsiteX59" fmla="*/ 978309 w 1599388"/>
                                                                                    <a:gd name="connsiteY59" fmla="*/ 2502464 h 2919865"/>
                                                                                    <a:gd name="connsiteX60" fmla="*/ 1000804 w 1599388"/>
                                                                                    <a:gd name="connsiteY60" fmla="*/ 2627886 h 2919865"/>
                                                                                    <a:gd name="connsiteX61" fmla="*/ 1188923 w 1599388"/>
                                                                                    <a:gd name="connsiteY61" fmla="*/ 2694562 h 2919865"/>
                                                                                    <a:gd name="connsiteX62" fmla="*/ 1289951 w 1599388"/>
                                                                                    <a:gd name="connsiteY62" fmla="*/ 2760818 h 2919865"/>
                                                                                    <a:gd name="connsiteX63" fmla="*/ 1387363 w 1599388"/>
                                                                                    <a:gd name="connsiteY63" fmla="*/ 2851540 h 2919865"/>
                                                                                    <a:gd name="connsiteX64" fmla="*/ 1519917 w 1599388"/>
                                                                                    <a:gd name="connsiteY64" fmla="*/ 2887444 h 2919865"/>
                                                                                    <a:gd name="connsiteX65" fmla="*/ 1599047 w 1599388"/>
                                                                                    <a:gd name="connsiteY65" fmla="*/ 2919865 h 2919865"/>
                                                                                    <a:gd name="connsiteX0" fmla="*/ 1599047 w 1599388"/>
                                                                                    <a:gd name="connsiteY0" fmla="*/ 2919865 h 2919865"/>
                                                                                    <a:gd name="connsiteX1" fmla="*/ 1596665 w 1599388"/>
                                                                                    <a:gd name="connsiteY1" fmla="*/ 2682558 h 2919865"/>
                                                                                    <a:gd name="connsiteX2" fmla="*/ 1585445 w 1599388"/>
                                                                                    <a:gd name="connsiteY2" fmla="*/ 2357188 h 2919865"/>
                                                                                    <a:gd name="connsiteX3" fmla="*/ 1563006 w 1599388"/>
                                                                                    <a:gd name="connsiteY3" fmla="*/ 2054258 h 2919865"/>
                                                                                    <a:gd name="connsiteX4" fmla="*/ 1490078 w 1599388"/>
                                                                                    <a:gd name="connsiteY4" fmla="*/ 1740109 h 2919865"/>
                                                                                    <a:gd name="connsiteX5" fmla="*/ 1456419 w 1599388"/>
                                                                                    <a:gd name="connsiteY5" fmla="*/ 1521326 h 2919865"/>
                                                                                    <a:gd name="connsiteX6" fmla="*/ 1456419 w 1599388"/>
                                                                                    <a:gd name="connsiteY6" fmla="*/ 1201566 h 2919865"/>
                                                                                    <a:gd name="connsiteX7" fmla="*/ 1490078 w 1599388"/>
                                                                                    <a:gd name="connsiteY7" fmla="*/ 1066931 h 2919865"/>
                                                                                    <a:gd name="connsiteX8" fmla="*/ 1467639 w 1599388"/>
                                                                                    <a:gd name="connsiteY8" fmla="*/ 752781 h 2919865"/>
                                                                                    <a:gd name="connsiteX9" fmla="*/ 1428370 w 1599388"/>
                                                                                    <a:gd name="connsiteY9" fmla="*/ 623755 h 2919865"/>
                                                                                    <a:gd name="connsiteX10" fmla="*/ 1411541 w 1599388"/>
                                                                                    <a:gd name="connsiteY10" fmla="*/ 472290 h 2919865"/>
                                                                                    <a:gd name="connsiteX11" fmla="*/ 1355442 w 1599388"/>
                                                                                    <a:gd name="connsiteY11" fmla="*/ 433022 h 2919865"/>
                                                                                    <a:gd name="connsiteX12" fmla="*/ 1142269 w 1599388"/>
                                                                                    <a:gd name="connsiteY12" fmla="*/ 326435 h 2919865"/>
                                                                                    <a:gd name="connsiteX13" fmla="*/ 1097391 w 1599388"/>
                                                                                    <a:gd name="connsiteY13" fmla="*/ 303996 h 2919865"/>
                                                                                    <a:gd name="connsiteX14" fmla="*/ 1063732 w 1599388"/>
                                                                                    <a:gd name="connsiteY14" fmla="*/ 292776 h 2919865"/>
                                                                                    <a:gd name="connsiteX15" fmla="*/ 1046903 w 1599388"/>
                                                                                    <a:gd name="connsiteY15" fmla="*/ 292776 h 2919865"/>
                                                                                    <a:gd name="connsiteX16" fmla="*/ 1083617 w 1599388"/>
                                                                                    <a:gd name="connsiteY16" fmla="*/ 365704 h 2919865"/>
                                                                                    <a:gd name="connsiteX17" fmla="*/ 1103247 w 1599388"/>
                                                                                    <a:gd name="connsiteY17" fmla="*/ 448146 h 2919865"/>
                                                                                    <a:gd name="connsiteX18" fmla="*/ 1007634 w 1599388"/>
                                                                                    <a:gd name="connsiteY18" fmla="*/ 410582 h 2919865"/>
                                                                                    <a:gd name="connsiteX19" fmla="*/ 805680 w 1599388"/>
                                                                                    <a:gd name="connsiteY19" fmla="*/ 272535 h 2919865"/>
                                                                                    <a:gd name="connsiteX20" fmla="*/ 553239 w 1599388"/>
                                                                                    <a:gd name="connsiteY20" fmla="*/ 96679 h 2919865"/>
                                                                                    <a:gd name="connsiteX21" fmla="*/ 435433 w 1599388"/>
                                                                                    <a:gd name="connsiteY21" fmla="*/ 55459 h 2919865"/>
                                                                                    <a:gd name="connsiteX22" fmla="*/ 396164 w 1599388"/>
                                                                                    <a:gd name="connsiteY22" fmla="*/ 51554 h 2919865"/>
                                                                                    <a:gd name="connsiteX23" fmla="*/ 401774 w 1599388"/>
                                                                                    <a:gd name="connsiteY23" fmla="*/ 73993 h 2919865"/>
                                                                                    <a:gd name="connsiteX24" fmla="*/ 446652 w 1599388"/>
                                                                                    <a:gd name="connsiteY24" fmla="*/ 102042 h 2919865"/>
                                                                                    <a:gd name="connsiteX25" fmla="*/ 446652 w 1599388"/>
                                                                                    <a:gd name="connsiteY25" fmla="*/ 118872 h 2919865"/>
                                                                                    <a:gd name="connsiteX26" fmla="*/ 334456 w 1599388"/>
                                                                                    <a:gd name="connsiteY26" fmla="*/ 90823 h 2919865"/>
                                                                                    <a:gd name="connsiteX27" fmla="*/ 154942 w 1599388"/>
                                                                                    <a:gd name="connsiteY27" fmla="*/ 18230 h 2919865"/>
                                                                                    <a:gd name="connsiteX28" fmla="*/ 87624 w 1599388"/>
                                                                                    <a:gd name="connsiteY28" fmla="*/ 1066 h 2919865"/>
                                                                                    <a:gd name="connsiteX29" fmla="*/ 65185 w 1599388"/>
                                                                                    <a:gd name="connsiteY29" fmla="*/ 40334 h 2919865"/>
                                                                                    <a:gd name="connsiteX30" fmla="*/ 43079 w 1599388"/>
                                                                                    <a:gd name="connsiteY30" fmla="*/ 242288 h 2919865"/>
                                                                                    <a:gd name="connsiteX31" fmla="*/ 143722 w 1599388"/>
                                                                                    <a:gd name="connsiteY31" fmla="*/ 505949 h 2919865"/>
                                                                                    <a:gd name="connsiteX32" fmla="*/ 306407 w 1599388"/>
                                                                                    <a:gd name="connsiteY32" fmla="*/ 713512 h 2919865"/>
                                                                                    <a:gd name="connsiteX33" fmla="*/ 323236 w 1599388"/>
                                                                                    <a:gd name="connsiteY33" fmla="*/ 730342 h 2919865"/>
                                                                                    <a:gd name="connsiteX34" fmla="*/ 323236 w 1599388"/>
                                                                                    <a:gd name="connsiteY34" fmla="*/ 775220 h 2919865"/>
                                                                                    <a:gd name="connsiteX35" fmla="*/ 312017 w 1599388"/>
                                                                                    <a:gd name="connsiteY35" fmla="*/ 820099 h 2919865"/>
                                                                                    <a:gd name="connsiteX36" fmla="*/ 239089 w 1599388"/>
                                                                                    <a:gd name="connsiteY36" fmla="*/ 808879 h 2919865"/>
                                                                                    <a:gd name="connsiteX37" fmla="*/ 182991 w 1599388"/>
                                                                                    <a:gd name="connsiteY37" fmla="*/ 814489 h 2919865"/>
                                                                                    <a:gd name="connsiteX38" fmla="*/ 104453 w 1599388"/>
                                                                                    <a:gd name="connsiteY38" fmla="*/ 853758 h 2919865"/>
                                                                                    <a:gd name="connsiteX39" fmla="*/ 87624 w 1599388"/>
                                                                                    <a:gd name="connsiteY39" fmla="*/ 909856 h 2919865"/>
                                                                                    <a:gd name="connsiteX40" fmla="*/ 132503 w 1599388"/>
                                                                                    <a:gd name="connsiteY40" fmla="*/ 1083760 h 2919865"/>
                                                                                    <a:gd name="connsiteX41" fmla="*/ 132503 w 1599388"/>
                                                                                    <a:gd name="connsiteY41" fmla="*/ 1167907 h 2919865"/>
                                                                                    <a:gd name="connsiteX42" fmla="*/ 98844 w 1599388"/>
                                                                                    <a:gd name="connsiteY42" fmla="*/ 1190347 h 2919865"/>
                                                                                    <a:gd name="connsiteX43" fmla="*/ 20306 w 1599388"/>
                                                                                    <a:gd name="connsiteY43" fmla="*/ 1190347 h 2919865"/>
                                                                                    <a:gd name="connsiteX44" fmla="*/ 9087 w 1599388"/>
                                                                                    <a:gd name="connsiteY44" fmla="*/ 1207176 h 2919865"/>
                                                                                    <a:gd name="connsiteX45" fmla="*/ 3477 w 1599388"/>
                                                                                    <a:gd name="connsiteY45" fmla="*/ 1274494 h 2919865"/>
                                                                                    <a:gd name="connsiteX46" fmla="*/ 65185 w 1599388"/>
                                                                                    <a:gd name="connsiteY46" fmla="*/ 1437179 h 2919865"/>
                                                                                    <a:gd name="connsiteX47" fmla="*/ 182991 w 1599388"/>
                                                                                    <a:gd name="connsiteY47" fmla="*/ 1740109 h 2919865"/>
                                                                                    <a:gd name="connsiteX48" fmla="*/ 418603 w 1599388"/>
                                                                                    <a:gd name="connsiteY48" fmla="*/ 1947672 h 2919865"/>
                                                                                    <a:gd name="connsiteX49" fmla="*/ 575678 w 1599388"/>
                                                                                    <a:gd name="connsiteY49" fmla="*/ 2087917 h 2919865"/>
                                                                                    <a:gd name="connsiteX50" fmla="*/ 586898 w 1599388"/>
                                                                                    <a:gd name="connsiteY50" fmla="*/ 2104747 h 2919865"/>
                                                                                    <a:gd name="connsiteX51" fmla="*/ 598117 w 1599388"/>
                                                                                    <a:gd name="connsiteY51" fmla="*/ 2127186 h 2919865"/>
                                                                                    <a:gd name="connsiteX52" fmla="*/ 547629 w 1599388"/>
                                                                                    <a:gd name="connsiteY52" fmla="*/ 2200114 h 2919865"/>
                                                                                    <a:gd name="connsiteX53" fmla="*/ 497141 w 1599388"/>
                                                                                    <a:gd name="connsiteY53" fmla="*/ 2261822 h 2919865"/>
                                                                                    <a:gd name="connsiteX54" fmla="*/ 457186 w 1599388"/>
                                                                                    <a:gd name="connsiteY54" fmla="*/ 2301778 h 2919865"/>
                                                                                    <a:gd name="connsiteX55" fmla="*/ 467397 w 1599388"/>
                                                                                    <a:gd name="connsiteY55" fmla="*/ 2309768 h 2919865"/>
                                                                                    <a:gd name="connsiteX56" fmla="*/ 645625 w 1599388"/>
                                                                                    <a:gd name="connsiteY56" fmla="*/ 2323690 h 2919865"/>
                                                                                    <a:gd name="connsiteX57" fmla="*/ 716771 w 1599388"/>
                                                                                    <a:gd name="connsiteY57" fmla="*/ 2411592 h 2919865"/>
                                                                                    <a:gd name="connsiteX58" fmla="*/ 794247 w 1599388"/>
                                                                                    <a:gd name="connsiteY58" fmla="*/ 2468324 h 2919865"/>
                                                                                    <a:gd name="connsiteX59" fmla="*/ 978309 w 1599388"/>
                                                                                    <a:gd name="connsiteY59" fmla="*/ 2502464 h 2919865"/>
                                                                                    <a:gd name="connsiteX60" fmla="*/ 1000804 w 1599388"/>
                                                                                    <a:gd name="connsiteY60" fmla="*/ 2627886 h 2919865"/>
                                                                                    <a:gd name="connsiteX61" fmla="*/ 1188923 w 1599388"/>
                                                                                    <a:gd name="connsiteY61" fmla="*/ 2694562 h 2919865"/>
                                                                                    <a:gd name="connsiteX62" fmla="*/ 1231785 w 1599388"/>
                                                                                    <a:gd name="connsiteY62" fmla="*/ 2694562 h 2919865"/>
                                                                                    <a:gd name="connsiteX63" fmla="*/ 1289951 w 1599388"/>
                                                                                    <a:gd name="connsiteY63" fmla="*/ 2760818 h 2919865"/>
                                                                                    <a:gd name="connsiteX64" fmla="*/ 1387363 w 1599388"/>
                                                                                    <a:gd name="connsiteY64" fmla="*/ 2851540 h 2919865"/>
                                                                                    <a:gd name="connsiteX65" fmla="*/ 1519917 w 1599388"/>
                                                                                    <a:gd name="connsiteY65" fmla="*/ 2887444 h 2919865"/>
                                                                                    <a:gd name="connsiteX66" fmla="*/ 1599047 w 1599388"/>
                                                                                    <a:gd name="connsiteY66" fmla="*/ 2919865 h 2919865"/>
                                                                                    <a:gd name="connsiteX0" fmla="*/ 1599047 w 1599388"/>
                                                                                    <a:gd name="connsiteY0" fmla="*/ 2919865 h 2919865"/>
                                                                                    <a:gd name="connsiteX1" fmla="*/ 1596665 w 1599388"/>
                                                                                    <a:gd name="connsiteY1" fmla="*/ 2682558 h 2919865"/>
                                                                                    <a:gd name="connsiteX2" fmla="*/ 1585445 w 1599388"/>
                                                                                    <a:gd name="connsiteY2" fmla="*/ 2357188 h 2919865"/>
                                                                                    <a:gd name="connsiteX3" fmla="*/ 1563006 w 1599388"/>
                                                                                    <a:gd name="connsiteY3" fmla="*/ 2054258 h 2919865"/>
                                                                                    <a:gd name="connsiteX4" fmla="*/ 1490078 w 1599388"/>
                                                                                    <a:gd name="connsiteY4" fmla="*/ 1740109 h 2919865"/>
                                                                                    <a:gd name="connsiteX5" fmla="*/ 1456419 w 1599388"/>
                                                                                    <a:gd name="connsiteY5" fmla="*/ 1521326 h 2919865"/>
                                                                                    <a:gd name="connsiteX6" fmla="*/ 1456419 w 1599388"/>
                                                                                    <a:gd name="connsiteY6" fmla="*/ 1201566 h 2919865"/>
                                                                                    <a:gd name="connsiteX7" fmla="*/ 1490078 w 1599388"/>
                                                                                    <a:gd name="connsiteY7" fmla="*/ 1066931 h 2919865"/>
                                                                                    <a:gd name="connsiteX8" fmla="*/ 1467639 w 1599388"/>
                                                                                    <a:gd name="connsiteY8" fmla="*/ 752781 h 2919865"/>
                                                                                    <a:gd name="connsiteX9" fmla="*/ 1428370 w 1599388"/>
                                                                                    <a:gd name="connsiteY9" fmla="*/ 623755 h 2919865"/>
                                                                                    <a:gd name="connsiteX10" fmla="*/ 1411541 w 1599388"/>
                                                                                    <a:gd name="connsiteY10" fmla="*/ 472290 h 2919865"/>
                                                                                    <a:gd name="connsiteX11" fmla="*/ 1355442 w 1599388"/>
                                                                                    <a:gd name="connsiteY11" fmla="*/ 433022 h 2919865"/>
                                                                                    <a:gd name="connsiteX12" fmla="*/ 1142269 w 1599388"/>
                                                                                    <a:gd name="connsiteY12" fmla="*/ 326435 h 2919865"/>
                                                                                    <a:gd name="connsiteX13" fmla="*/ 1097391 w 1599388"/>
                                                                                    <a:gd name="connsiteY13" fmla="*/ 303996 h 2919865"/>
                                                                                    <a:gd name="connsiteX14" fmla="*/ 1063732 w 1599388"/>
                                                                                    <a:gd name="connsiteY14" fmla="*/ 292776 h 2919865"/>
                                                                                    <a:gd name="connsiteX15" fmla="*/ 1046903 w 1599388"/>
                                                                                    <a:gd name="connsiteY15" fmla="*/ 292776 h 2919865"/>
                                                                                    <a:gd name="connsiteX16" fmla="*/ 1083617 w 1599388"/>
                                                                                    <a:gd name="connsiteY16" fmla="*/ 365704 h 2919865"/>
                                                                                    <a:gd name="connsiteX17" fmla="*/ 1103247 w 1599388"/>
                                                                                    <a:gd name="connsiteY17" fmla="*/ 448146 h 2919865"/>
                                                                                    <a:gd name="connsiteX18" fmla="*/ 1007634 w 1599388"/>
                                                                                    <a:gd name="connsiteY18" fmla="*/ 410582 h 2919865"/>
                                                                                    <a:gd name="connsiteX19" fmla="*/ 805680 w 1599388"/>
                                                                                    <a:gd name="connsiteY19" fmla="*/ 272535 h 2919865"/>
                                                                                    <a:gd name="connsiteX20" fmla="*/ 553239 w 1599388"/>
                                                                                    <a:gd name="connsiteY20" fmla="*/ 96679 h 2919865"/>
                                                                                    <a:gd name="connsiteX21" fmla="*/ 435433 w 1599388"/>
                                                                                    <a:gd name="connsiteY21" fmla="*/ 55459 h 2919865"/>
                                                                                    <a:gd name="connsiteX22" fmla="*/ 396164 w 1599388"/>
                                                                                    <a:gd name="connsiteY22" fmla="*/ 51554 h 2919865"/>
                                                                                    <a:gd name="connsiteX23" fmla="*/ 401774 w 1599388"/>
                                                                                    <a:gd name="connsiteY23" fmla="*/ 73993 h 2919865"/>
                                                                                    <a:gd name="connsiteX24" fmla="*/ 446652 w 1599388"/>
                                                                                    <a:gd name="connsiteY24" fmla="*/ 102042 h 2919865"/>
                                                                                    <a:gd name="connsiteX25" fmla="*/ 446652 w 1599388"/>
                                                                                    <a:gd name="connsiteY25" fmla="*/ 118872 h 2919865"/>
                                                                                    <a:gd name="connsiteX26" fmla="*/ 334456 w 1599388"/>
                                                                                    <a:gd name="connsiteY26" fmla="*/ 90823 h 2919865"/>
                                                                                    <a:gd name="connsiteX27" fmla="*/ 154942 w 1599388"/>
                                                                                    <a:gd name="connsiteY27" fmla="*/ 18230 h 2919865"/>
                                                                                    <a:gd name="connsiteX28" fmla="*/ 87624 w 1599388"/>
                                                                                    <a:gd name="connsiteY28" fmla="*/ 1066 h 2919865"/>
                                                                                    <a:gd name="connsiteX29" fmla="*/ 65185 w 1599388"/>
                                                                                    <a:gd name="connsiteY29" fmla="*/ 40334 h 2919865"/>
                                                                                    <a:gd name="connsiteX30" fmla="*/ 43079 w 1599388"/>
                                                                                    <a:gd name="connsiteY30" fmla="*/ 242288 h 2919865"/>
                                                                                    <a:gd name="connsiteX31" fmla="*/ 143722 w 1599388"/>
                                                                                    <a:gd name="connsiteY31" fmla="*/ 505949 h 2919865"/>
                                                                                    <a:gd name="connsiteX32" fmla="*/ 306407 w 1599388"/>
                                                                                    <a:gd name="connsiteY32" fmla="*/ 713512 h 2919865"/>
                                                                                    <a:gd name="connsiteX33" fmla="*/ 323236 w 1599388"/>
                                                                                    <a:gd name="connsiteY33" fmla="*/ 730342 h 2919865"/>
                                                                                    <a:gd name="connsiteX34" fmla="*/ 323236 w 1599388"/>
                                                                                    <a:gd name="connsiteY34" fmla="*/ 775220 h 2919865"/>
                                                                                    <a:gd name="connsiteX35" fmla="*/ 312017 w 1599388"/>
                                                                                    <a:gd name="connsiteY35" fmla="*/ 820099 h 2919865"/>
                                                                                    <a:gd name="connsiteX36" fmla="*/ 239089 w 1599388"/>
                                                                                    <a:gd name="connsiteY36" fmla="*/ 808879 h 2919865"/>
                                                                                    <a:gd name="connsiteX37" fmla="*/ 182991 w 1599388"/>
                                                                                    <a:gd name="connsiteY37" fmla="*/ 814489 h 2919865"/>
                                                                                    <a:gd name="connsiteX38" fmla="*/ 104453 w 1599388"/>
                                                                                    <a:gd name="connsiteY38" fmla="*/ 853758 h 2919865"/>
                                                                                    <a:gd name="connsiteX39" fmla="*/ 87624 w 1599388"/>
                                                                                    <a:gd name="connsiteY39" fmla="*/ 909856 h 2919865"/>
                                                                                    <a:gd name="connsiteX40" fmla="*/ 132503 w 1599388"/>
                                                                                    <a:gd name="connsiteY40" fmla="*/ 1083760 h 2919865"/>
                                                                                    <a:gd name="connsiteX41" fmla="*/ 132503 w 1599388"/>
                                                                                    <a:gd name="connsiteY41" fmla="*/ 1167907 h 2919865"/>
                                                                                    <a:gd name="connsiteX42" fmla="*/ 98844 w 1599388"/>
                                                                                    <a:gd name="connsiteY42" fmla="*/ 1190347 h 2919865"/>
                                                                                    <a:gd name="connsiteX43" fmla="*/ 20306 w 1599388"/>
                                                                                    <a:gd name="connsiteY43" fmla="*/ 1190347 h 2919865"/>
                                                                                    <a:gd name="connsiteX44" fmla="*/ 9087 w 1599388"/>
                                                                                    <a:gd name="connsiteY44" fmla="*/ 1207176 h 2919865"/>
                                                                                    <a:gd name="connsiteX45" fmla="*/ 3477 w 1599388"/>
                                                                                    <a:gd name="connsiteY45" fmla="*/ 1274494 h 2919865"/>
                                                                                    <a:gd name="connsiteX46" fmla="*/ 65185 w 1599388"/>
                                                                                    <a:gd name="connsiteY46" fmla="*/ 1437179 h 2919865"/>
                                                                                    <a:gd name="connsiteX47" fmla="*/ 182991 w 1599388"/>
                                                                                    <a:gd name="connsiteY47" fmla="*/ 1740109 h 2919865"/>
                                                                                    <a:gd name="connsiteX48" fmla="*/ 418603 w 1599388"/>
                                                                                    <a:gd name="connsiteY48" fmla="*/ 1947672 h 2919865"/>
                                                                                    <a:gd name="connsiteX49" fmla="*/ 575678 w 1599388"/>
                                                                                    <a:gd name="connsiteY49" fmla="*/ 2087917 h 2919865"/>
                                                                                    <a:gd name="connsiteX50" fmla="*/ 586898 w 1599388"/>
                                                                                    <a:gd name="connsiteY50" fmla="*/ 2104747 h 2919865"/>
                                                                                    <a:gd name="connsiteX51" fmla="*/ 598117 w 1599388"/>
                                                                                    <a:gd name="connsiteY51" fmla="*/ 2127186 h 2919865"/>
                                                                                    <a:gd name="connsiteX52" fmla="*/ 547629 w 1599388"/>
                                                                                    <a:gd name="connsiteY52" fmla="*/ 2200114 h 2919865"/>
                                                                                    <a:gd name="connsiteX53" fmla="*/ 497141 w 1599388"/>
                                                                                    <a:gd name="connsiteY53" fmla="*/ 2261822 h 2919865"/>
                                                                                    <a:gd name="connsiteX54" fmla="*/ 457186 w 1599388"/>
                                                                                    <a:gd name="connsiteY54" fmla="*/ 2301778 h 2919865"/>
                                                                                    <a:gd name="connsiteX55" fmla="*/ 467397 w 1599388"/>
                                                                                    <a:gd name="connsiteY55" fmla="*/ 2309768 h 2919865"/>
                                                                                    <a:gd name="connsiteX56" fmla="*/ 645625 w 1599388"/>
                                                                                    <a:gd name="connsiteY56" fmla="*/ 2323690 h 2919865"/>
                                                                                    <a:gd name="connsiteX57" fmla="*/ 716771 w 1599388"/>
                                                                                    <a:gd name="connsiteY57" fmla="*/ 2411592 h 2919865"/>
                                                                                    <a:gd name="connsiteX58" fmla="*/ 794247 w 1599388"/>
                                                                                    <a:gd name="connsiteY58" fmla="*/ 2468324 h 2919865"/>
                                                                                    <a:gd name="connsiteX59" fmla="*/ 978309 w 1599388"/>
                                                                                    <a:gd name="connsiteY59" fmla="*/ 2502464 h 2919865"/>
                                                                                    <a:gd name="connsiteX60" fmla="*/ 1000804 w 1599388"/>
                                                                                    <a:gd name="connsiteY60" fmla="*/ 2627886 h 2919865"/>
                                                                                    <a:gd name="connsiteX61" fmla="*/ 1188923 w 1599388"/>
                                                                                    <a:gd name="connsiteY61" fmla="*/ 2694562 h 2919865"/>
                                                                                    <a:gd name="connsiteX62" fmla="*/ 1231785 w 1599388"/>
                                                                                    <a:gd name="connsiteY62" fmla="*/ 2694562 h 2919865"/>
                                                                                    <a:gd name="connsiteX63" fmla="*/ 1248454 w 1599388"/>
                                                                                    <a:gd name="connsiteY63" fmla="*/ 2744569 h 2919865"/>
                                                                                    <a:gd name="connsiteX64" fmla="*/ 1289951 w 1599388"/>
                                                                                    <a:gd name="connsiteY64" fmla="*/ 2760818 h 2919865"/>
                                                                                    <a:gd name="connsiteX65" fmla="*/ 1387363 w 1599388"/>
                                                                                    <a:gd name="connsiteY65" fmla="*/ 2851540 h 2919865"/>
                                                                                    <a:gd name="connsiteX66" fmla="*/ 1519917 w 1599388"/>
                                                                                    <a:gd name="connsiteY66" fmla="*/ 2887444 h 2919865"/>
                                                                                    <a:gd name="connsiteX67" fmla="*/ 1599047 w 1599388"/>
                                                                                    <a:gd name="connsiteY67" fmla="*/ 2919865 h 2919865"/>
                                                                                    <a:gd name="connsiteX0" fmla="*/ 1599047 w 1599388"/>
                                                                                    <a:gd name="connsiteY0" fmla="*/ 2919865 h 2919865"/>
                                                                                    <a:gd name="connsiteX1" fmla="*/ 1596665 w 1599388"/>
                                                                                    <a:gd name="connsiteY1" fmla="*/ 2682558 h 2919865"/>
                                                                                    <a:gd name="connsiteX2" fmla="*/ 1585445 w 1599388"/>
                                                                                    <a:gd name="connsiteY2" fmla="*/ 2357188 h 2919865"/>
                                                                                    <a:gd name="connsiteX3" fmla="*/ 1563006 w 1599388"/>
                                                                                    <a:gd name="connsiteY3" fmla="*/ 2054258 h 2919865"/>
                                                                                    <a:gd name="connsiteX4" fmla="*/ 1490078 w 1599388"/>
                                                                                    <a:gd name="connsiteY4" fmla="*/ 1740109 h 2919865"/>
                                                                                    <a:gd name="connsiteX5" fmla="*/ 1456419 w 1599388"/>
                                                                                    <a:gd name="connsiteY5" fmla="*/ 1521326 h 2919865"/>
                                                                                    <a:gd name="connsiteX6" fmla="*/ 1456419 w 1599388"/>
                                                                                    <a:gd name="connsiteY6" fmla="*/ 1201566 h 2919865"/>
                                                                                    <a:gd name="connsiteX7" fmla="*/ 1490078 w 1599388"/>
                                                                                    <a:gd name="connsiteY7" fmla="*/ 1066931 h 2919865"/>
                                                                                    <a:gd name="connsiteX8" fmla="*/ 1467639 w 1599388"/>
                                                                                    <a:gd name="connsiteY8" fmla="*/ 752781 h 2919865"/>
                                                                                    <a:gd name="connsiteX9" fmla="*/ 1428370 w 1599388"/>
                                                                                    <a:gd name="connsiteY9" fmla="*/ 623755 h 2919865"/>
                                                                                    <a:gd name="connsiteX10" fmla="*/ 1411541 w 1599388"/>
                                                                                    <a:gd name="connsiteY10" fmla="*/ 472290 h 2919865"/>
                                                                                    <a:gd name="connsiteX11" fmla="*/ 1355442 w 1599388"/>
                                                                                    <a:gd name="connsiteY11" fmla="*/ 433022 h 2919865"/>
                                                                                    <a:gd name="connsiteX12" fmla="*/ 1142269 w 1599388"/>
                                                                                    <a:gd name="connsiteY12" fmla="*/ 326435 h 2919865"/>
                                                                                    <a:gd name="connsiteX13" fmla="*/ 1097391 w 1599388"/>
                                                                                    <a:gd name="connsiteY13" fmla="*/ 303996 h 2919865"/>
                                                                                    <a:gd name="connsiteX14" fmla="*/ 1063732 w 1599388"/>
                                                                                    <a:gd name="connsiteY14" fmla="*/ 292776 h 2919865"/>
                                                                                    <a:gd name="connsiteX15" fmla="*/ 1046903 w 1599388"/>
                                                                                    <a:gd name="connsiteY15" fmla="*/ 292776 h 2919865"/>
                                                                                    <a:gd name="connsiteX16" fmla="*/ 1083617 w 1599388"/>
                                                                                    <a:gd name="connsiteY16" fmla="*/ 365704 h 2919865"/>
                                                                                    <a:gd name="connsiteX17" fmla="*/ 1103247 w 1599388"/>
                                                                                    <a:gd name="connsiteY17" fmla="*/ 448146 h 2919865"/>
                                                                                    <a:gd name="connsiteX18" fmla="*/ 1007634 w 1599388"/>
                                                                                    <a:gd name="connsiteY18" fmla="*/ 410582 h 2919865"/>
                                                                                    <a:gd name="connsiteX19" fmla="*/ 805680 w 1599388"/>
                                                                                    <a:gd name="connsiteY19" fmla="*/ 272535 h 2919865"/>
                                                                                    <a:gd name="connsiteX20" fmla="*/ 553239 w 1599388"/>
                                                                                    <a:gd name="connsiteY20" fmla="*/ 96679 h 2919865"/>
                                                                                    <a:gd name="connsiteX21" fmla="*/ 435433 w 1599388"/>
                                                                                    <a:gd name="connsiteY21" fmla="*/ 55459 h 2919865"/>
                                                                                    <a:gd name="connsiteX22" fmla="*/ 396164 w 1599388"/>
                                                                                    <a:gd name="connsiteY22" fmla="*/ 51554 h 2919865"/>
                                                                                    <a:gd name="connsiteX23" fmla="*/ 401774 w 1599388"/>
                                                                                    <a:gd name="connsiteY23" fmla="*/ 73993 h 2919865"/>
                                                                                    <a:gd name="connsiteX24" fmla="*/ 446652 w 1599388"/>
                                                                                    <a:gd name="connsiteY24" fmla="*/ 102042 h 2919865"/>
                                                                                    <a:gd name="connsiteX25" fmla="*/ 446652 w 1599388"/>
                                                                                    <a:gd name="connsiteY25" fmla="*/ 118872 h 2919865"/>
                                                                                    <a:gd name="connsiteX26" fmla="*/ 334456 w 1599388"/>
                                                                                    <a:gd name="connsiteY26" fmla="*/ 90823 h 2919865"/>
                                                                                    <a:gd name="connsiteX27" fmla="*/ 154942 w 1599388"/>
                                                                                    <a:gd name="connsiteY27" fmla="*/ 18230 h 2919865"/>
                                                                                    <a:gd name="connsiteX28" fmla="*/ 87624 w 1599388"/>
                                                                                    <a:gd name="connsiteY28" fmla="*/ 1066 h 2919865"/>
                                                                                    <a:gd name="connsiteX29" fmla="*/ 65185 w 1599388"/>
                                                                                    <a:gd name="connsiteY29" fmla="*/ 40334 h 2919865"/>
                                                                                    <a:gd name="connsiteX30" fmla="*/ 43079 w 1599388"/>
                                                                                    <a:gd name="connsiteY30" fmla="*/ 242288 h 2919865"/>
                                                                                    <a:gd name="connsiteX31" fmla="*/ 143722 w 1599388"/>
                                                                                    <a:gd name="connsiteY31" fmla="*/ 505949 h 2919865"/>
                                                                                    <a:gd name="connsiteX32" fmla="*/ 306407 w 1599388"/>
                                                                                    <a:gd name="connsiteY32" fmla="*/ 713512 h 2919865"/>
                                                                                    <a:gd name="connsiteX33" fmla="*/ 323236 w 1599388"/>
                                                                                    <a:gd name="connsiteY33" fmla="*/ 730342 h 2919865"/>
                                                                                    <a:gd name="connsiteX34" fmla="*/ 323236 w 1599388"/>
                                                                                    <a:gd name="connsiteY34" fmla="*/ 775220 h 2919865"/>
                                                                                    <a:gd name="connsiteX35" fmla="*/ 312017 w 1599388"/>
                                                                                    <a:gd name="connsiteY35" fmla="*/ 820099 h 2919865"/>
                                                                                    <a:gd name="connsiteX36" fmla="*/ 239089 w 1599388"/>
                                                                                    <a:gd name="connsiteY36" fmla="*/ 808879 h 2919865"/>
                                                                                    <a:gd name="connsiteX37" fmla="*/ 182991 w 1599388"/>
                                                                                    <a:gd name="connsiteY37" fmla="*/ 814489 h 2919865"/>
                                                                                    <a:gd name="connsiteX38" fmla="*/ 104453 w 1599388"/>
                                                                                    <a:gd name="connsiteY38" fmla="*/ 853758 h 2919865"/>
                                                                                    <a:gd name="connsiteX39" fmla="*/ 87624 w 1599388"/>
                                                                                    <a:gd name="connsiteY39" fmla="*/ 909856 h 2919865"/>
                                                                                    <a:gd name="connsiteX40" fmla="*/ 132503 w 1599388"/>
                                                                                    <a:gd name="connsiteY40" fmla="*/ 1083760 h 2919865"/>
                                                                                    <a:gd name="connsiteX41" fmla="*/ 132503 w 1599388"/>
                                                                                    <a:gd name="connsiteY41" fmla="*/ 1167907 h 2919865"/>
                                                                                    <a:gd name="connsiteX42" fmla="*/ 98844 w 1599388"/>
                                                                                    <a:gd name="connsiteY42" fmla="*/ 1190347 h 2919865"/>
                                                                                    <a:gd name="connsiteX43" fmla="*/ 20306 w 1599388"/>
                                                                                    <a:gd name="connsiteY43" fmla="*/ 1190347 h 2919865"/>
                                                                                    <a:gd name="connsiteX44" fmla="*/ 9087 w 1599388"/>
                                                                                    <a:gd name="connsiteY44" fmla="*/ 1207176 h 2919865"/>
                                                                                    <a:gd name="connsiteX45" fmla="*/ 3477 w 1599388"/>
                                                                                    <a:gd name="connsiteY45" fmla="*/ 1274494 h 2919865"/>
                                                                                    <a:gd name="connsiteX46" fmla="*/ 65185 w 1599388"/>
                                                                                    <a:gd name="connsiteY46" fmla="*/ 1437179 h 2919865"/>
                                                                                    <a:gd name="connsiteX47" fmla="*/ 182991 w 1599388"/>
                                                                                    <a:gd name="connsiteY47" fmla="*/ 1740109 h 2919865"/>
                                                                                    <a:gd name="connsiteX48" fmla="*/ 418603 w 1599388"/>
                                                                                    <a:gd name="connsiteY48" fmla="*/ 1947672 h 2919865"/>
                                                                                    <a:gd name="connsiteX49" fmla="*/ 575678 w 1599388"/>
                                                                                    <a:gd name="connsiteY49" fmla="*/ 2087917 h 2919865"/>
                                                                                    <a:gd name="connsiteX50" fmla="*/ 586898 w 1599388"/>
                                                                                    <a:gd name="connsiteY50" fmla="*/ 2104747 h 2919865"/>
                                                                                    <a:gd name="connsiteX51" fmla="*/ 598117 w 1599388"/>
                                                                                    <a:gd name="connsiteY51" fmla="*/ 2127186 h 2919865"/>
                                                                                    <a:gd name="connsiteX52" fmla="*/ 547629 w 1599388"/>
                                                                                    <a:gd name="connsiteY52" fmla="*/ 2200114 h 2919865"/>
                                                                                    <a:gd name="connsiteX53" fmla="*/ 497141 w 1599388"/>
                                                                                    <a:gd name="connsiteY53" fmla="*/ 2261822 h 2919865"/>
                                                                                    <a:gd name="connsiteX54" fmla="*/ 457186 w 1599388"/>
                                                                                    <a:gd name="connsiteY54" fmla="*/ 2301778 h 2919865"/>
                                                                                    <a:gd name="connsiteX55" fmla="*/ 467397 w 1599388"/>
                                                                                    <a:gd name="connsiteY55" fmla="*/ 2309768 h 2919865"/>
                                                                                    <a:gd name="connsiteX56" fmla="*/ 645625 w 1599388"/>
                                                                                    <a:gd name="connsiteY56" fmla="*/ 2323690 h 2919865"/>
                                                                                    <a:gd name="connsiteX57" fmla="*/ 716771 w 1599388"/>
                                                                                    <a:gd name="connsiteY57" fmla="*/ 2411592 h 2919865"/>
                                                                                    <a:gd name="connsiteX58" fmla="*/ 794247 w 1599388"/>
                                                                                    <a:gd name="connsiteY58" fmla="*/ 2468324 h 2919865"/>
                                                                                    <a:gd name="connsiteX59" fmla="*/ 978309 w 1599388"/>
                                                                                    <a:gd name="connsiteY59" fmla="*/ 2502464 h 2919865"/>
                                                                                    <a:gd name="connsiteX60" fmla="*/ 1000804 w 1599388"/>
                                                                                    <a:gd name="connsiteY60" fmla="*/ 2627886 h 2919865"/>
                                                                                    <a:gd name="connsiteX61" fmla="*/ 1188923 w 1599388"/>
                                                                                    <a:gd name="connsiteY61" fmla="*/ 2694562 h 2919865"/>
                                                                                    <a:gd name="connsiteX62" fmla="*/ 1231785 w 1599388"/>
                                                                                    <a:gd name="connsiteY62" fmla="*/ 2694562 h 2919865"/>
                                                                                    <a:gd name="connsiteX63" fmla="*/ 1248454 w 1599388"/>
                                                                                    <a:gd name="connsiteY63" fmla="*/ 2744569 h 2919865"/>
                                                                                    <a:gd name="connsiteX64" fmla="*/ 1289951 w 1599388"/>
                                                                                    <a:gd name="connsiteY64" fmla="*/ 2760818 h 2919865"/>
                                                                                    <a:gd name="connsiteX65" fmla="*/ 1391329 w 1599388"/>
                                                                                    <a:gd name="connsiteY65" fmla="*/ 2808862 h 2919865"/>
                                                                                    <a:gd name="connsiteX66" fmla="*/ 1387363 w 1599388"/>
                                                                                    <a:gd name="connsiteY66" fmla="*/ 2851540 h 2919865"/>
                                                                                    <a:gd name="connsiteX67" fmla="*/ 1519917 w 1599388"/>
                                                                                    <a:gd name="connsiteY67" fmla="*/ 2887444 h 2919865"/>
                                                                                    <a:gd name="connsiteX68" fmla="*/ 1599047 w 1599388"/>
                                                                                    <a:gd name="connsiteY68" fmla="*/ 2919865 h 2919865"/>
                                                                                    <a:gd name="connsiteX0" fmla="*/ 1599047 w 1599388"/>
                                                                                    <a:gd name="connsiteY0" fmla="*/ 2919865 h 2919865"/>
                                                                                    <a:gd name="connsiteX1" fmla="*/ 1596665 w 1599388"/>
                                                                                    <a:gd name="connsiteY1" fmla="*/ 2682558 h 2919865"/>
                                                                                    <a:gd name="connsiteX2" fmla="*/ 1585445 w 1599388"/>
                                                                                    <a:gd name="connsiteY2" fmla="*/ 2357188 h 2919865"/>
                                                                                    <a:gd name="connsiteX3" fmla="*/ 1563006 w 1599388"/>
                                                                                    <a:gd name="connsiteY3" fmla="*/ 2054258 h 2919865"/>
                                                                                    <a:gd name="connsiteX4" fmla="*/ 1490078 w 1599388"/>
                                                                                    <a:gd name="connsiteY4" fmla="*/ 1740109 h 2919865"/>
                                                                                    <a:gd name="connsiteX5" fmla="*/ 1456419 w 1599388"/>
                                                                                    <a:gd name="connsiteY5" fmla="*/ 1521326 h 2919865"/>
                                                                                    <a:gd name="connsiteX6" fmla="*/ 1456419 w 1599388"/>
                                                                                    <a:gd name="connsiteY6" fmla="*/ 1201566 h 2919865"/>
                                                                                    <a:gd name="connsiteX7" fmla="*/ 1490078 w 1599388"/>
                                                                                    <a:gd name="connsiteY7" fmla="*/ 1066931 h 2919865"/>
                                                                                    <a:gd name="connsiteX8" fmla="*/ 1467639 w 1599388"/>
                                                                                    <a:gd name="connsiteY8" fmla="*/ 752781 h 2919865"/>
                                                                                    <a:gd name="connsiteX9" fmla="*/ 1428370 w 1599388"/>
                                                                                    <a:gd name="connsiteY9" fmla="*/ 623755 h 2919865"/>
                                                                                    <a:gd name="connsiteX10" fmla="*/ 1411541 w 1599388"/>
                                                                                    <a:gd name="connsiteY10" fmla="*/ 472290 h 2919865"/>
                                                                                    <a:gd name="connsiteX11" fmla="*/ 1355442 w 1599388"/>
                                                                                    <a:gd name="connsiteY11" fmla="*/ 433022 h 2919865"/>
                                                                                    <a:gd name="connsiteX12" fmla="*/ 1142269 w 1599388"/>
                                                                                    <a:gd name="connsiteY12" fmla="*/ 326435 h 2919865"/>
                                                                                    <a:gd name="connsiteX13" fmla="*/ 1097391 w 1599388"/>
                                                                                    <a:gd name="connsiteY13" fmla="*/ 303996 h 2919865"/>
                                                                                    <a:gd name="connsiteX14" fmla="*/ 1063732 w 1599388"/>
                                                                                    <a:gd name="connsiteY14" fmla="*/ 292776 h 2919865"/>
                                                                                    <a:gd name="connsiteX15" fmla="*/ 1046903 w 1599388"/>
                                                                                    <a:gd name="connsiteY15" fmla="*/ 292776 h 2919865"/>
                                                                                    <a:gd name="connsiteX16" fmla="*/ 1083617 w 1599388"/>
                                                                                    <a:gd name="connsiteY16" fmla="*/ 365704 h 2919865"/>
                                                                                    <a:gd name="connsiteX17" fmla="*/ 1103247 w 1599388"/>
                                                                                    <a:gd name="connsiteY17" fmla="*/ 448146 h 2919865"/>
                                                                                    <a:gd name="connsiteX18" fmla="*/ 1007634 w 1599388"/>
                                                                                    <a:gd name="connsiteY18" fmla="*/ 410582 h 2919865"/>
                                                                                    <a:gd name="connsiteX19" fmla="*/ 805680 w 1599388"/>
                                                                                    <a:gd name="connsiteY19" fmla="*/ 272535 h 2919865"/>
                                                                                    <a:gd name="connsiteX20" fmla="*/ 553239 w 1599388"/>
                                                                                    <a:gd name="connsiteY20" fmla="*/ 96679 h 2919865"/>
                                                                                    <a:gd name="connsiteX21" fmla="*/ 435433 w 1599388"/>
                                                                                    <a:gd name="connsiteY21" fmla="*/ 55459 h 2919865"/>
                                                                                    <a:gd name="connsiteX22" fmla="*/ 396164 w 1599388"/>
                                                                                    <a:gd name="connsiteY22" fmla="*/ 51554 h 2919865"/>
                                                                                    <a:gd name="connsiteX23" fmla="*/ 401774 w 1599388"/>
                                                                                    <a:gd name="connsiteY23" fmla="*/ 73993 h 2919865"/>
                                                                                    <a:gd name="connsiteX24" fmla="*/ 446652 w 1599388"/>
                                                                                    <a:gd name="connsiteY24" fmla="*/ 102042 h 2919865"/>
                                                                                    <a:gd name="connsiteX25" fmla="*/ 446652 w 1599388"/>
                                                                                    <a:gd name="connsiteY25" fmla="*/ 118872 h 2919865"/>
                                                                                    <a:gd name="connsiteX26" fmla="*/ 334456 w 1599388"/>
                                                                                    <a:gd name="connsiteY26" fmla="*/ 90823 h 2919865"/>
                                                                                    <a:gd name="connsiteX27" fmla="*/ 154942 w 1599388"/>
                                                                                    <a:gd name="connsiteY27" fmla="*/ 18230 h 2919865"/>
                                                                                    <a:gd name="connsiteX28" fmla="*/ 87624 w 1599388"/>
                                                                                    <a:gd name="connsiteY28" fmla="*/ 1066 h 2919865"/>
                                                                                    <a:gd name="connsiteX29" fmla="*/ 65185 w 1599388"/>
                                                                                    <a:gd name="connsiteY29" fmla="*/ 40334 h 2919865"/>
                                                                                    <a:gd name="connsiteX30" fmla="*/ 43079 w 1599388"/>
                                                                                    <a:gd name="connsiteY30" fmla="*/ 242288 h 2919865"/>
                                                                                    <a:gd name="connsiteX31" fmla="*/ 143722 w 1599388"/>
                                                                                    <a:gd name="connsiteY31" fmla="*/ 505949 h 2919865"/>
                                                                                    <a:gd name="connsiteX32" fmla="*/ 306407 w 1599388"/>
                                                                                    <a:gd name="connsiteY32" fmla="*/ 713512 h 2919865"/>
                                                                                    <a:gd name="connsiteX33" fmla="*/ 323236 w 1599388"/>
                                                                                    <a:gd name="connsiteY33" fmla="*/ 730342 h 2919865"/>
                                                                                    <a:gd name="connsiteX34" fmla="*/ 323236 w 1599388"/>
                                                                                    <a:gd name="connsiteY34" fmla="*/ 775220 h 2919865"/>
                                                                                    <a:gd name="connsiteX35" fmla="*/ 312017 w 1599388"/>
                                                                                    <a:gd name="connsiteY35" fmla="*/ 820099 h 2919865"/>
                                                                                    <a:gd name="connsiteX36" fmla="*/ 239089 w 1599388"/>
                                                                                    <a:gd name="connsiteY36" fmla="*/ 808879 h 2919865"/>
                                                                                    <a:gd name="connsiteX37" fmla="*/ 182991 w 1599388"/>
                                                                                    <a:gd name="connsiteY37" fmla="*/ 814489 h 2919865"/>
                                                                                    <a:gd name="connsiteX38" fmla="*/ 104453 w 1599388"/>
                                                                                    <a:gd name="connsiteY38" fmla="*/ 853758 h 2919865"/>
                                                                                    <a:gd name="connsiteX39" fmla="*/ 87624 w 1599388"/>
                                                                                    <a:gd name="connsiteY39" fmla="*/ 909856 h 2919865"/>
                                                                                    <a:gd name="connsiteX40" fmla="*/ 132503 w 1599388"/>
                                                                                    <a:gd name="connsiteY40" fmla="*/ 1083760 h 2919865"/>
                                                                                    <a:gd name="connsiteX41" fmla="*/ 132503 w 1599388"/>
                                                                                    <a:gd name="connsiteY41" fmla="*/ 1167907 h 2919865"/>
                                                                                    <a:gd name="connsiteX42" fmla="*/ 98844 w 1599388"/>
                                                                                    <a:gd name="connsiteY42" fmla="*/ 1190347 h 2919865"/>
                                                                                    <a:gd name="connsiteX43" fmla="*/ 20306 w 1599388"/>
                                                                                    <a:gd name="connsiteY43" fmla="*/ 1190347 h 2919865"/>
                                                                                    <a:gd name="connsiteX44" fmla="*/ 9087 w 1599388"/>
                                                                                    <a:gd name="connsiteY44" fmla="*/ 1207176 h 2919865"/>
                                                                                    <a:gd name="connsiteX45" fmla="*/ 3477 w 1599388"/>
                                                                                    <a:gd name="connsiteY45" fmla="*/ 1274494 h 2919865"/>
                                                                                    <a:gd name="connsiteX46" fmla="*/ 65185 w 1599388"/>
                                                                                    <a:gd name="connsiteY46" fmla="*/ 1437179 h 2919865"/>
                                                                                    <a:gd name="connsiteX47" fmla="*/ 182991 w 1599388"/>
                                                                                    <a:gd name="connsiteY47" fmla="*/ 1740109 h 2919865"/>
                                                                                    <a:gd name="connsiteX48" fmla="*/ 418603 w 1599388"/>
                                                                                    <a:gd name="connsiteY48" fmla="*/ 1947672 h 2919865"/>
                                                                                    <a:gd name="connsiteX49" fmla="*/ 575678 w 1599388"/>
                                                                                    <a:gd name="connsiteY49" fmla="*/ 2087917 h 2919865"/>
                                                                                    <a:gd name="connsiteX50" fmla="*/ 586898 w 1599388"/>
                                                                                    <a:gd name="connsiteY50" fmla="*/ 2104747 h 2919865"/>
                                                                                    <a:gd name="connsiteX51" fmla="*/ 598117 w 1599388"/>
                                                                                    <a:gd name="connsiteY51" fmla="*/ 2127186 h 2919865"/>
                                                                                    <a:gd name="connsiteX52" fmla="*/ 547629 w 1599388"/>
                                                                                    <a:gd name="connsiteY52" fmla="*/ 2200114 h 2919865"/>
                                                                                    <a:gd name="connsiteX53" fmla="*/ 497141 w 1599388"/>
                                                                                    <a:gd name="connsiteY53" fmla="*/ 2261822 h 2919865"/>
                                                                                    <a:gd name="connsiteX54" fmla="*/ 457186 w 1599388"/>
                                                                                    <a:gd name="connsiteY54" fmla="*/ 2301778 h 2919865"/>
                                                                                    <a:gd name="connsiteX55" fmla="*/ 467397 w 1599388"/>
                                                                                    <a:gd name="connsiteY55" fmla="*/ 2309768 h 2919865"/>
                                                                                    <a:gd name="connsiteX56" fmla="*/ 645625 w 1599388"/>
                                                                                    <a:gd name="connsiteY56" fmla="*/ 2323690 h 2919865"/>
                                                                                    <a:gd name="connsiteX57" fmla="*/ 716771 w 1599388"/>
                                                                                    <a:gd name="connsiteY57" fmla="*/ 2411592 h 2919865"/>
                                                                                    <a:gd name="connsiteX58" fmla="*/ 794247 w 1599388"/>
                                                                                    <a:gd name="connsiteY58" fmla="*/ 2468324 h 2919865"/>
                                                                                    <a:gd name="connsiteX59" fmla="*/ 978309 w 1599388"/>
                                                                                    <a:gd name="connsiteY59" fmla="*/ 2502464 h 2919865"/>
                                                                                    <a:gd name="connsiteX60" fmla="*/ 1000804 w 1599388"/>
                                                                                    <a:gd name="connsiteY60" fmla="*/ 2627886 h 2919865"/>
                                                                                    <a:gd name="connsiteX61" fmla="*/ 1188923 w 1599388"/>
                                                                                    <a:gd name="connsiteY61" fmla="*/ 2694562 h 2919865"/>
                                                                                    <a:gd name="connsiteX62" fmla="*/ 1231785 w 1599388"/>
                                                                                    <a:gd name="connsiteY62" fmla="*/ 2694562 h 2919865"/>
                                                                                    <a:gd name="connsiteX63" fmla="*/ 1248454 w 1599388"/>
                                                                                    <a:gd name="connsiteY63" fmla="*/ 2744569 h 2919865"/>
                                                                                    <a:gd name="connsiteX64" fmla="*/ 1289951 w 1599388"/>
                                                                                    <a:gd name="connsiteY64" fmla="*/ 2760818 h 2919865"/>
                                                                                    <a:gd name="connsiteX65" fmla="*/ 1324654 w 1599388"/>
                                                                                    <a:gd name="connsiteY65" fmla="*/ 2799337 h 2919865"/>
                                                                                    <a:gd name="connsiteX66" fmla="*/ 1391329 w 1599388"/>
                                                                                    <a:gd name="connsiteY66" fmla="*/ 2808862 h 2919865"/>
                                                                                    <a:gd name="connsiteX67" fmla="*/ 1387363 w 1599388"/>
                                                                                    <a:gd name="connsiteY67" fmla="*/ 2851540 h 2919865"/>
                                                                                    <a:gd name="connsiteX68" fmla="*/ 1519917 w 1599388"/>
                                                                                    <a:gd name="connsiteY68" fmla="*/ 2887444 h 2919865"/>
                                                                                    <a:gd name="connsiteX69" fmla="*/ 1599047 w 1599388"/>
                                                                                    <a:gd name="connsiteY69" fmla="*/ 2919865 h 2919865"/>
                                                                                    <a:gd name="connsiteX0" fmla="*/ 1599047 w 1599388"/>
                                                                                    <a:gd name="connsiteY0" fmla="*/ 2919865 h 2919865"/>
                                                                                    <a:gd name="connsiteX1" fmla="*/ 1596665 w 1599388"/>
                                                                                    <a:gd name="connsiteY1" fmla="*/ 2682558 h 2919865"/>
                                                                                    <a:gd name="connsiteX2" fmla="*/ 1585445 w 1599388"/>
                                                                                    <a:gd name="connsiteY2" fmla="*/ 2357188 h 2919865"/>
                                                                                    <a:gd name="connsiteX3" fmla="*/ 1563006 w 1599388"/>
                                                                                    <a:gd name="connsiteY3" fmla="*/ 2054258 h 2919865"/>
                                                                                    <a:gd name="connsiteX4" fmla="*/ 1490078 w 1599388"/>
                                                                                    <a:gd name="connsiteY4" fmla="*/ 1740109 h 2919865"/>
                                                                                    <a:gd name="connsiteX5" fmla="*/ 1456419 w 1599388"/>
                                                                                    <a:gd name="connsiteY5" fmla="*/ 1521326 h 2919865"/>
                                                                                    <a:gd name="connsiteX6" fmla="*/ 1456419 w 1599388"/>
                                                                                    <a:gd name="connsiteY6" fmla="*/ 1201566 h 2919865"/>
                                                                                    <a:gd name="connsiteX7" fmla="*/ 1490078 w 1599388"/>
                                                                                    <a:gd name="connsiteY7" fmla="*/ 1066931 h 2919865"/>
                                                                                    <a:gd name="connsiteX8" fmla="*/ 1467639 w 1599388"/>
                                                                                    <a:gd name="connsiteY8" fmla="*/ 752781 h 2919865"/>
                                                                                    <a:gd name="connsiteX9" fmla="*/ 1428370 w 1599388"/>
                                                                                    <a:gd name="connsiteY9" fmla="*/ 623755 h 2919865"/>
                                                                                    <a:gd name="connsiteX10" fmla="*/ 1411541 w 1599388"/>
                                                                                    <a:gd name="connsiteY10" fmla="*/ 472290 h 2919865"/>
                                                                                    <a:gd name="connsiteX11" fmla="*/ 1355442 w 1599388"/>
                                                                                    <a:gd name="connsiteY11" fmla="*/ 433022 h 2919865"/>
                                                                                    <a:gd name="connsiteX12" fmla="*/ 1142269 w 1599388"/>
                                                                                    <a:gd name="connsiteY12" fmla="*/ 326435 h 2919865"/>
                                                                                    <a:gd name="connsiteX13" fmla="*/ 1097391 w 1599388"/>
                                                                                    <a:gd name="connsiteY13" fmla="*/ 303996 h 2919865"/>
                                                                                    <a:gd name="connsiteX14" fmla="*/ 1063732 w 1599388"/>
                                                                                    <a:gd name="connsiteY14" fmla="*/ 292776 h 2919865"/>
                                                                                    <a:gd name="connsiteX15" fmla="*/ 1046903 w 1599388"/>
                                                                                    <a:gd name="connsiteY15" fmla="*/ 292776 h 2919865"/>
                                                                                    <a:gd name="connsiteX16" fmla="*/ 1083617 w 1599388"/>
                                                                                    <a:gd name="connsiteY16" fmla="*/ 365704 h 2919865"/>
                                                                                    <a:gd name="connsiteX17" fmla="*/ 1103247 w 1599388"/>
                                                                                    <a:gd name="connsiteY17" fmla="*/ 448146 h 2919865"/>
                                                                                    <a:gd name="connsiteX18" fmla="*/ 1007634 w 1599388"/>
                                                                                    <a:gd name="connsiteY18" fmla="*/ 410582 h 2919865"/>
                                                                                    <a:gd name="connsiteX19" fmla="*/ 805680 w 1599388"/>
                                                                                    <a:gd name="connsiteY19" fmla="*/ 272535 h 2919865"/>
                                                                                    <a:gd name="connsiteX20" fmla="*/ 553239 w 1599388"/>
                                                                                    <a:gd name="connsiteY20" fmla="*/ 96679 h 2919865"/>
                                                                                    <a:gd name="connsiteX21" fmla="*/ 435433 w 1599388"/>
                                                                                    <a:gd name="connsiteY21" fmla="*/ 55459 h 2919865"/>
                                                                                    <a:gd name="connsiteX22" fmla="*/ 396164 w 1599388"/>
                                                                                    <a:gd name="connsiteY22" fmla="*/ 51554 h 2919865"/>
                                                                                    <a:gd name="connsiteX23" fmla="*/ 401774 w 1599388"/>
                                                                                    <a:gd name="connsiteY23" fmla="*/ 73993 h 2919865"/>
                                                                                    <a:gd name="connsiteX24" fmla="*/ 446652 w 1599388"/>
                                                                                    <a:gd name="connsiteY24" fmla="*/ 102042 h 2919865"/>
                                                                                    <a:gd name="connsiteX25" fmla="*/ 446652 w 1599388"/>
                                                                                    <a:gd name="connsiteY25" fmla="*/ 118872 h 2919865"/>
                                                                                    <a:gd name="connsiteX26" fmla="*/ 334456 w 1599388"/>
                                                                                    <a:gd name="connsiteY26" fmla="*/ 90823 h 2919865"/>
                                                                                    <a:gd name="connsiteX27" fmla="*/ 154942 w 1599388"/>
                                                                                    <a:gd name="connsiteY27" fmla="*/ 18230 h 2919865"/>
                                                                                    <a:gd name="connsiteX28" fmla="*/ 87624 w 1599388"/>
                                                                                    <a:gd name="connsiteY28" fmla="*/ 1066 h 2919865"/>
                                                                                    <a:gd name="connsiteX29" fmla="*/ 65185 w 1599388"/>
                                                                                    <a:gd name="connsiteY29" fmla="*/ 40334 h 2919865"/>
                                                                                    <a:gd name="connsiteX30" fmla="*/ 43079 w 1599388"/>
                                                                                    <a:gd name="connsiteY30" fmla="*/ 242288 h 2919865"/>
                                                                                    <a:gd name="connsiteX31" fmla="*/ 143722 w 1599388"/>
                                                                                    <a:gd name="connsiteY31" fmla="*/ 505949 h 2919865"/>
                                                                                    <a:gd name="connsiteX32" fmla="*/ 306407 w 1599388"/>
                                                                                    <a:gd name="connsiteY32" fmla="*/ 713512 h 2919865"/>
                                                                                    <a:gd name="connsiteX33" fmla="*/ 323236 w 1599388"/>
                                                                                    <a:gd name="connsiteY33" fmla="*/ 730342 h 2919865"/>
                                                                                    <a:gd name="connsiteX34" fmla="*/ 323236 w 1599388"/>
                                                                                    <a:gd name="connsiteY34" fmla="*/ 775220 h 2919865"/>
                                                                                    <a:gd name="connsiteX35" fmla="*/ 312017 w 1599388"/>
                                                                                    <a:gd name="connsiteY35" fmla="*/ 820099 h 2919865"/>
                                                                                    <a:gd name="connsiteX36" fmla="*/ 239089 w 1599388"/>
                                                                                    <a:gd name="connsiteY36" fmla="*/ 808879 h 2919865"/>
                                                                                    <a:gd name="connsiteX37" fmla="*/ 182991 w 1599388"/>
                                                                                    <a:gd name="connsiteY37" fmla="*/ 814489 h 2919865"/>
                                                                                    <a:gd name="connsiteX38" fmla="*/ 104453 w 1599388"/>
                                                                                    <a:gd name="connsiteY38" fmla="*/ 853758 h 2919865"/>
                                                                                    <a:gd name="connsiteX39" fmla="*/ 87624 w 1599388"/>
                                                                                    <a:gd name="connsiteY39" fmla="*/ 909856 h 2919865"/>
                                                                                    <a:gd name="connsiteX40" fmla="*/ 132503 w 1599388"/>
                                                                                    <a:gd name="connsiteY40" fmla="*/ 1083760 h 2919865"/>
                                                                                    <a:gd name="connsiteX41" fmla="*/ 132503 w 1599388"/>
                                                                                    <a:gd name="connsiteY41" fmla="*/ 1167907 h 2919865"/>
                                                                                    <a:gd name="connsiteX42" fmla="*/ 98844 w 1599388"/>
                                                                                    <a:gd name="connsiteY42" fmla="*/ 1190347 h 2919865"/>
                                                                                    <a:gd name="connsiteX43" fmla="*/ 20306 w 1599388"/>
                                                                                    <a:gd name="connsiteY43" fmla="*/ 1190347 h 2919865"/>
                                                                                    <a:gd name="connsiteX44" fmla="*/ 9087 w 1599388"/>
                                                                                    <a:gd name="connsiteY44" fmla="*/ 1207176 h 2919865"/>
                                                                                    <a:gd name="connsiteX45" fmla="*/ 3477 w 1599388"/>
                                                                                    <a:gd name="connsiteY45" fmla="*/ 1274494 h 2919865"/>
                                                                                    <a:gd name="connsiteX46" fmla="*/ 65185 w 1599388"/>
                                                                                    <a:gd name="connsiteY46" fmla="*/ 1437179 h 2919865"/>
                                                                                    <a:gd name="connsiteX47" fmla="*/ 182991 w 1599388"/>
                                                                                    <a:gd name="connsiteY47" fmla="*/ 1740109 h 2919865"/>
                                                                                    <a:gd name="connsiteX48" fmla="*/ 418603 w 1599388"/>
                                                                                    <a:gd name="connsiteY48" fmla="*/ 1947672 h 2919865"/>
                                                                                    <a:gd name="connsiteX49" fmla="*/ 575678 w 1599388"/>
                                                                                    <a:gd name="connsiteY49" fmla="*/ 2087917 h 2919865"/>
                                                                                    <a:gd name="connsiteX50" fmla="*/ 586898 w 1599388"/>
                                                                                    <a:gd name="connsiteY50" fmla="*/ 2104747 h 2919865"/>
                                                                                    <a:gd name="connsiteX51" fmla="*/ 598117 w 1599388"/>
                                                                                    <a:gd name="connsiteY51" fmla="*/ 2127186 h 2919865"/>
                                                                                    <a:gd name="connsiteX52" fmla="*/ 547629 w 1599388"/>
                                                                                    <a:gd name="connsiteY52" fmla="*/ 2200114 h 2919865"/>
                                                                                    <a:gd name="connsiteX53" fmla="*/ 497141 w 1599388"/>
                                                                                    <a:gd name="connsiteY53" fmla="*/ 2261822 h 2919865"/>
                                                                                    <a:gd name="connsiteX54" fmla="*/ 457186 w 1599388"/>
                                                                                    <a:gd name="connsiteY54" fmla="*/ 2301778 h 2919865"/>
                                                                                    <a:gd name="connsiteX55" fmla="*/ 467397 w 1599388"/>
                                                                                    <a:gd name="connsiteY55" fmla="*/ 2309768 h 2919865"/>
                                                                                    <a:gd name="connsiteX56" fmla="*/ 645625 w 1599388"/>
                                                                                    <a:gd name="connsiteY56" fmla="*/ 2323690 h 2919865"/>
                                                                                    <a:gd name="connsiteX57" fmla="*/ 716771 w 1599388"/>
                                                                                    <a:gd name="connsiteY57" fmla="*/ 2411592 h 2919865"/>
                                                                                    <a:gd name="connsiteX58" fmla="*/ 794247 w 1599388"/>
                                                                                    <a:gd name="connsiteY58" fmla="*/ 2468324 h 2919865"/>
                                                                                    <a:gd name="connsiteX59" fmla="*/ 978309 w 1599388"/>
                                                                                    <a:gd name="connsiteY59" fmla="*/ 2502464 h 2919865"/>
                                                                                    <a:gd name="connsiteX60" fmla="*/ 1000804 w 1599388"/>
                                                                                    <a:gd name="connsiteY60" fmla="*/ 2627886 h 2919865"/>
                                                                                    <a:gd name="connsiteX61" fmla="*/ 1188923 w 1599388"/>
                                                                                    <a:gd name="connsiteY61" fmla="*/ 2694562 h 2919865"/>
                                                                                    <a:gd name="connsiteX62" fmla="*/ 1231785 w 1599388"/>
                                                                                    <a:gd name="connsiteY62" fmla="*/ 2694562 h 2919865"/>
                                                                                    <a:gd name="connsiteX63" fmla="*/ 1248454 w 1599388"/>
                                                                                    <a:gd name="connsiteY63" fmla="*/ 2744569 h 2919865"/>
                                                                                    <a:gd name="connsiteX64" fmla="*/ 1289951 w 1599388"/>
                                                                                    <a:gd name="connsiteY64" fmla="*/ 2760818 h 2919865"/>
                                                                                    <a:gd name="connsiteX65" fmla="*/ 1250835 w 1599388"/>
                                                                                    <a:gd name="connsiteY65" fmla="*/ 2787431 h 2919865"/>
                                                                                    <a:gd name="connsiteX66" fmla="*/ 1324654 w 1599388"/>
                                                                                    <a:gd name="connsiteY66" fmla="*/ 2799337 h 2919865"/>
                                                                                    <a:gd name="connsiteX67" fmla="*/ 1391329 w 1599388"/>
                                                                                    <a:gd name="connsiteY67" fmla="*/ 2808862 h 2919865"/>
                                                                                    <a:gd name="connsiteX68" fmla="*/ 1387363 w 1599388"/>
                                                                                    <a:gd name="connsiteY68" fmla="*/ 2851540 h 2919865"/>
                                                                                    <a:gd name="connsiteX69" fmla="*/ 1519917 w 1599388"/>
                                                                                    <a:gd name="connsiteY69" fmla="*/ 2887444 h 2919865"/>
                                                                                    <a:gd name="connsiteX70" fmla="*/ 1599047 w 1599388"/>
                                                                                    <a:gd name="connsiteY70" fmla="*/ 2919865 h 2919865"/>
                                                                                    <a:gd name="connsiteX0" fmla="*/ 1599047 w 1599388"/>
                                                                                    <a:gd name="connsiteY0" fmla="*/ 2919865 h 2919865"/>
                                                                                    <a:gd name="connsiteX1" fmla="*/ 1596665 w 1599388"/>
                                                                                    <a:gd name="connsiteY1" fmla="*/ 2682558 h 2919865"/>
                                                                                    <a:gd name="connsiteX2" fmla="*/ 1585445 w 1599388"/>
                                                                                    <a:gd name="connsiteY2" fmla="*/ 2357188 h 2919865"/>
                                                                                    <a:gd name="connsiteX3" fmla="*/ 1563006 w 1599388"/>
                                                                                    <a:gd name="connsiteY3" fmla="*/ 2054258 h 2919865"/>
                                                                                    <a:gd name="connsiteX4" fmla="*/ 1490078 w 1599388"/>
                                                                                    <a:gd name="connsiteY4" fmla="*/ 1740109 h 2919865"/>
                                                                                    <a:gd name="connsiteX5" fmla="*/ 1456419 w 1599388"/>
                                                                                    <a:gd name="connsiteY5" fmla="*/ 1521326 h 2919865"/>
                                                                                    <a:gd name="connsiteX6" fmla="*/ 1456419 w 1599388"/>
                                                                                    <a:gd name="connsiteY6" fmla="*/ 1201566 h 2919865"/>
                                                                                    <a:gd name="connsiteX7" fmla="*/ 1490078 w 1599388"/>
                                                                                    <a:gd name="connsiteY7" fmla="*/ 1066931 h 2919865"/>
                                                                                    <a:gd name="connsiteX8" fmla="*/ 1467639 w 1599388"/>
                                                                                    <a:gd name="connsiteY8" fmla="*/ 752781 h 2919865"/>
                                                                                    <a:gd name="connsiteX9" fmla="*/ 1428370 w 1599388"/>
                                                                                    <a:gd name="connsiteY9" fmla="*/ 623755 h 2919865"/>
                                                                                    <a:gd name="connsiteX10" fmla="*/ 1411541 w 1599388"/>
                                                                                    <a:gd name="connsiteY10" fmla="*/ 472290 h 2919865"/>
                                                                                    <a:gd name="connsiteX11" fmla="*/ 1355442 w 1599388"/>
                                                                                    <a:gd name="connsiteY11" fmla="*/ 433022 h 2919865"/>
                                                                                    <a:gd name="connsiteX12" fmla="*/ 1142269 w 1599388"/>
                                                                                    <a:gd name="connsiteY12" fmla="*/ 326435 h 2919865"/>
                                                                                    <a:gd name="connsiteX13" fmla="*/ 1097391 w 1599388"/>
                                                                                    <a:gd name="connsiteY13" fmla="*/ 303996 h 2919865"/>
                                                                                    <a:gd name="connsiteX14" fmla="*/ 1063732 w 1599388"/>
                                                                                    <a:gd name="connsiteY14" fmla="*/ 292776 h 2919865"/>
                                                                                    <a:gd name="connsiteX15" fmla="*/ 1046903 w 1599388"/>
                                                                                    <a:gd name="connsiteY15" fmla="*/ 292776 h 2919865"/>
                                                                                    <a:gd name="connsiteX16" fmla="*/ 1083617 w 1599388"/>
                                                                                    <a:gd name="connsiteY16" fmla="*/ 365704 h 2919865"/>
                                                                                    <a:gd name="connsiteX17" fmla="*/ 1103247 w 1599388"/>
                                                                                    <a:gd name="connsiteY17" fmla="*/ 448146 h 2919865"/>
                                                                                    <a:gd name="connsiteX18" fmla="*/ 1007634 w 1599388"/>
                                                                                    <a:gd name="connsiteY18" fmla="*/ 410582 h 2919865"/>
                                                                                    <a:gd name="connsiteX19" fmla="*/ 805680 w 1599388"/>
                                                                                    <a:gd name="connsiteY19" fmla="*/ 272535 h 2919865"/>
                                                                                    <a:gd name="connsiteX20" fmla="*/ 553239 w 1599388"/>
                                                                                    <a:gd name="connsiteY20" fmla="*/ 96679 h 2919865"/>
                                                                                    <a:gd name="connsiteX21" fmla="*/ 435433 w 1599388"/>
                                                                                    <a:gd name="connsiteY21" fmla="*/ 55459 h 2919865"/>
                                                                                    <a:gd name="connsiteX22" fmla="*/ 396164 w 1599388"/>
                                                                                    <a:gd name="connsiteY22" fmla="*/ 51554 h 2919865"/>
                                                                                    <a:gd name="connsiteX23" fmla="*/ 401774 w 1599388"/>
                                                                                    <a:gd name="connsiteY23" fmla="*/ 73993 h 2919865"/>
                                                                                    <a:gd name="connsiteX24" fmla="*/ 446652 w 1599388"/>
                                                                                    <a:gd name="connsiteY24" fmla="*/ 102042 h 2919865"/>
                                                                                    <a:gd name="connsiteX25" fmla="*/ 446652 w 1599388"/>
                                                                                    <a:gd name="connsiteY25" fmla="*/ 118872 h 2919865"/>
                                                                                    <a:gd name="connsiteX26" fmla="*/ 334456 w 1599388"/>
                                                                                    <a:gd name="connsiteY26" fmla="*/ 90823 h 2919865"/>
                                                                                    <a:gd name="connsiteX27" fmla="*/ 154942 w 1599388"/>
                                                                                    <a:gd name="connsiteY27" fmla="*/ 18230 h 2919865"/>
                                                                                    <a:gd name="connsiteX28" fmla="*/ 87624 w 1599388"/>
                                                                                    <a:gd name="connsiteY28" fmla="*/ 1066 h 2919865"/>
                                                                                    <a:gd name="connsiteX29" fmla="*/ 65185 w 1599388"/>
                                                                                    <a:gd name="connsiteY29" fmla="*/ 40334 h 2919865"/>
                                                                                    <a:gd name="connsiteX30" fmla="*/ 43079 w 1599388"/>
                                                                                    <a:gd name="connsiteY30" fmla="*/ 242288 h 2919865"/>
                                                                                    <a:gd name="connsiteX31" fmla="*/ 143722 w 1599388"/>
                                                                                    <a:gd name="connsiteY31" fmla="*/ 505949 h 2919865"/>
                                                                                    <a:gd name="connsiteX32" fmla="*/ 306407 w 1599388"/>
                                                                                    <a:gd name="connsiteY32" fmla="*/ 713512 h 2919865"/>
                                                                                    <a:gd name="connsiteX33" fmla="*/ 323236 w 1599388"/>
                                                                                    <a:gd name="connsiteY33" fmla="*/ 730342 h 2919865"/>
                                                                                    <a:gd name="connsiteX34" fmla="*/ 323236 w 1599388"/>
                                                                                    <a:gd name="connsiteY34" fmla="*/ 775220 h 2919865"/>
                                                                                    <a:gd name="connsiteX35" fmla="*/ 312017 w 1599388"/>
                                                                                    <a:gd name="connsiteY35" fmla="*/ 820099 h 2919865"/>
                                                                                    <a:gd name="connsiteX36" fmla="*/ 239089 w 1599388"/>
                                                                                    <a:gd name="connsiteY36" fmla="*/ 808879 h 2919865"/>
                                                                                    <a:gd name="connsiteX37" fmla="*/ 182991 w 1599388"/>
                                                                                    <a:gd name="connsiteY37" fmla="*/ 814489 h 2919865"/>
                                                                                    <a:gd name="connsiteX38" fmla="*/ 104453 w 1599388"/>
                                                                                    <a:gd name="connsiteY38" fmla="*/ 853758 h 2919865"/>
                                                                                    <a:gd name="connsiteX39" fmla="*/ 87624 w 1599388"/>
                                                                                    <a:gd name="connsiteY39" fmla="*/ 909856 h 2919865"/>
                                                                                    <a:gd name="connsiteX40" fmla="*/ 132503 w 1599388"/>
                                                                                    <a:gd name="connsiteY40" fmla="*/ 1083760 h 2919865"/>
                                                                                    <a:gd name="connsiteX41" fmla="*/ 132503 w 1599388"/>
                                                                                    <a:gd name="connsiteY41" fmla="*/ 1167907 h 2919865"/>
                                                                                    <a:gd name="connsiteX42" fmla="*/ 98844 w 1599388"/>
                                                                                    <a:gd name="connsiteY42" fmla="*/ 1190347 h 2919865"/>
                                                                                    <a:gd name="connsiteX43" fmla="*/ 20306 w 1599388"/>
                                                                                    <a:gd name="connsiteY43" fmla="*/ 1190347 h 2919865"/>
                                                                                    <a:gd name="connsiteX44" fmla="*/ 9087 w 1599388"/>
                                                                                    <a:gd name="connsiteY44" fmla="*/ 1207176 h 2919865"/>
                                                                                    <a:gd name="connsiteX45" fmla="*/ 3477 w 1599388"/>
                                                                                    <a:gd name="connsiteY45" fmla="*/ 1274494 h 2919865"/>
                                                                                    <a:gd name="connsiteX46" fmla="*/ 65185 w 1599388"/>
                                                                                    <a:gd name="connsiteY46" fmla="*/ 1437179 h 2919865"/>
                                                                                    <a:gd name="connsiteX47" fmla="*/ 182991 w 1599388"/>
                                                                                    <a:gd name="connsiteY47" fmla="*/ 1740109 h 2919865"/>
                                                                                    <a:gd name="connsiteX48" fmla="*/ 418603 w 1599388"/>
                                                                                    <a:gd name="connsiteY48" fmla="*/ 1947672 h 2919865"/>
                                                                                    <a:gd name="connsiteX49" fmla="*/ 575678 w 1599388"/>
                                                                                    <a:gd name="connsiteY49" fmla="*/ 2087917 h 2919865"/>
                                                                                    <a:gd name="connsiteX50" fmla="*/ 586898 w 1599388"/>
                                                                                    <a:gd name="connsiteY50" fmla="*/ 2104747 h 2919865"/>
                                                                                    <a:gd name="connsiteX51" fmla="*/ 598117 w 1599388"/>
                                                                                    <a:gd name="connsiteY51" fmla="*/ 2127186 h 2919865"/>
                                                                                    <a:gd name="connsiteX52" fmla="*/ 547629 w 1599388"/>
                                                                                    <a:gd name="connsiteY52" fmla="*/ 2200114 h 2919865"/>
                                                                                    <a:gd name="connsiteX53" fmla="*/ 497141 w 1599388"/>
                                                                                    <a:gd name="connsiteY53" fmla="*/ 2261822 h 2919865"/>
                                                                                    <a:gd name="connsiteX54" fmla="*/ 457186 w 1599388"/>
                                                                                    <a:gd name="connsiteY54" fmla="*/ 2301778 h 2919865"/>
                                                                                    <a:gd name="connsiteX55" fmla="*/ 467397 w 1599388"/>
                                                                                    <a:gd name="connsiteY55" fmla="*/ 2309768 h 2919865"/>
                                                                                    <a:gd name="connsiteX56" fmla="*/ 645625 w 1599388"/>
                                                                                    <a:gd name="connsiteY56" fmla="*/ 2323690 h 2919865"/>
                                                                                    <a:gd name="connsiteX57" fmla="*/ 716771 w 1599388"/>
                                                                                    <a:gd name="connsiteY57" fmla="*/ 2411592 h 2919865"/>
                                                                                    <a:gd name="connsiteX58" fmla="*/ 794247 w 1599388"/>
                                                                                    <a:gd name="connsiteY58" fmla="*/ 2468324 h 2919865"/>
                                                                                    <a:gd name="connsiteX59" fmla="*/ 978309 w 1599388"/>
                                                                                    <a:gd name="connsiteY59" fmla="*/ 2502464 h 2919865"/>
                                                                                    <a:gd name="connsiteX60" fmla="*/ 1000804 w 1599388"/>
                                                                                    <a:gd name="connsiteY60" fmla="*/ 2627886 h 2919865"/>
                                                                                    <a:gd name="connsiteX61" fmla="*/ 1188923 w 1599388"/>
                                                                                    <a:gd name="connsiteY61" fmla="*/ 2694562 h 2919865"/>
                                                                                    <a:gd name="connsiteX62" fmla="*/ 1231785 w 1599388"/>
                                                                                    <a:gd name="connsiteY62" fmla="*/ 2694562 h 2919865"/>
                                                                                    <a:gd name="connsiteX63" fmla="*/ 1248454 w 1599388"/>
                                                                                    <a:gd name="connsiteY63" fmla="*/ 2744569 h 2919865"/>
                                                                                    <a:gd name="connsiteX64" fmla="*/ 1203210 w 1599388"/>
                                                                                    <a:gd name="connsiteY64" fmla="*/ 2756475 h 2919865"/>
                                                                                    <a:gd name="connsiteX65" fmla="*/ 1289951 w 1599388"/>
                                                                                    <a:gd name="connsiteY65" fmla="*/ 2760818 h 2919865"/>
                                                                                    <a:gd name="connsiteX66" fmla="*/ 1250835 w 1599388"/>
                                                                                    <a:gd name="connsiteY66" fmla="*/ 2787431 h 2919865"/>
                                                                                    <a:gd name="connsiteX67" fmla="*/ 1324654 w 1599388"/>
                                                                                    <a:gd name="connsiteY67" fmla="*/ 2799337 h 2919865"/>
                                                                                    <a:gd name="connsiteX68" fmla="*/ 1391329 w 1599388"/>
                                                                                    <a:gd name="connsiteY68" fmla="*/ 2808862 h 2919865"/>
                                                                                    <a:gd name="connsiteX69" fmla="*/ 1387363 w 1599388"/>
                                                                                    <a:gd name="connsiteY69" fmla="*/ 2851540 h 2919865"/>
                                                                                    <a:gd name="connsiteX70" fmla="*/ 1519917 w 1599388"/>
                                                                                    <a:gd name="connsiteY70" fmla="*/ 2887444 h 2919865"/>
                                                                                    <a:gd name="connsiteX71" fmla="*/ 1599047 w 1599388"/>
                                                                                    <a:gd name="connsiteY71" fmla="*/ 2919865 h 2919865"/>
                                                                                    <a:gd name="connsiteX0" fmla="*/ 1599047 w 1599388"/>
                                                                                    <a:gd name="connsiteY0" fmla="*/ 2919865 h 2919865"/>
                                                                                    <a:gd name="connsiteX1" fmla="*/ 1596665 w 1599388"/>
                                                                                    <a:gd name="connsiteY1" fmla="*/ 2682558 h 2919865"/>
                                                                                    <a:gd name="connsiteX2" fmla="*/ 1585445 w 1599388"/>
                                                                                    <a:gd name="connsiteY2" fmla="*/ 2357188 h 2919865"/>
                                                                                    <a:gd name="connsiteX3" fmla="*/ 1563006 w 1599388"/>
                                                                                    <a:gd name="connsiteY3" fmla="*/ 2054258 h 2919865"/>
                                                                                    <a:gd name="connsiteX4" fmla="*/ 1490078 w 1599388"/>
                                                                                    <a:gd name="connsiteY4" fmla="*/ 1740109 h 2919865"/>
                                                                                    <a:gd name="connsiteX5" fmla="*/ 1456419 w 1599388"/>
                                                                                    <a:gd name="connsiteY5" fmla="*/ 1521326 h 2919865"/>
                                                                                    <a:gd name="connsiteX6" fmla="*/ 1456419 w 1599388"/>
                                                                                    <a:gd name="connsiteY6" fmla="*/ 1201566 h 2919865"/>
                                                                                    <a:gd name="connsiteX7" fmla="*/ 1490078 w 1599388"/>
                                                                                    <a:gd name="connsiteY7" fmla="*/ 1066931 h 2919865"/>
                                                                                    <a:gd name="connsiteX8" fmla="*/ 1467639 w 1599388"/>
                                                                                    <a:gd name="connsiteY8" fmla="*/ 752781 h 2919865"/>
                                                                                    <a:gd name="connsiteX9" fmla="*/ 1428370 w 1599388"/>
                                                                                    <a:gd name="connsiteY9" fmla="*/ 623755 h 2919865"/>
                                                                                    <a:gd name="connsiteX10" fmla="*/ 1411541 w 1599388"/>
                                                                                    <a:gd name="connsiteY10" fmla="*/ 472290 h 2919865"/>
                                                                                    <a:gd name="connsiteX11" fmla="*/ 1355442 w 1599388"/>
                                                                                    <a:gd name="connsiteY11" fmla="*/ 433022 h 2919865"/>
                                                                                    <a:gd name="connsiteX12" fmla="*/ 1142269 w 1599388"/>
                                                                                    <a:gd name="connsiteY12" fmla="*/ 326435 h 2919865"/>
                                                                                    <a:gd name="connsiteX13" fmla="*/ 1097391 w 1599388"/>
                                                                                    <a:gd name="connsiteY13" fmla="*/ 303996 h 2919865"/>
                                                                                    <a:gd name="connsiteX14" fmla="*/ 1063732 w 1599388"/>
                                                                                    <a:gd name="connsiteY14" fmla="*/ 292776 h 2919865"/>
                                                                                    <a:gd name="connsiteX15" fmla="*/ 1046903 w 1599388"/>
                                                                                    <a:gd name="connsiteY15" fmla="*/ 292776 h 2919865"/>
                                                                                    <a:gd name="connsiteX16" fmla="*/ 1083617 w 1599388"/>
                                                                                    <a:gd name="connsiteY16" fmla="*/ 365704 h 2919865"/>
                                                                                    <a:gd name="connsiteX17" fmla="*/ 1103247 w 1599388"/>
                                                                                    <a:gd name="connsiteY17" fmla="*/ 448146 h 2919865"/>
                                                                                    <a:gd name="connsiteX18" fmla="*/ 1007634 w 1599388"/>
                                                                                    <a:gd name="connsiteY18" fmla="*/ 410582 h 2919865"/>
                                                                                    <a:gd name="connsiteX19" fmla="*/ 805680 w 1599388"/>
                                                                                    <a:gd name="connsiteY19" fmla="*/ 272535 h 2919865"/>
                                                                                    <a:gd name="connsiteX20" fmla="*/ 553239 w 1599388"/>
                                                                                    <a:gd name="connsiteY20" fmla="*/ 96679 h 2919865"/>
                                                                                    <a:gd name="connsiteX21" fmla="*/ 435433 w 1599388"/>
                                                                                    <a:gd name="connsiteY21" fmla="*/ 55459 h 2919865"/>
                                                                                    <a:gd name="connsiteX22" fmla="*/ 396164 w 1599388"/>
                                                                                    <a:gd name="connsiteY22" fmla="*/ 51554 h 2919865"/>
                                                                                    <a:gd name="connsiteX23" fmla="*/ 401774 w 1599388"/>
                                                                                    <a:gd name="connsiteY23" fmla="*/ 73993 h 2919865"/>
                                                                                    <a:gd name="connsiteX24" fmla="*/ 446652 w 1599388"/>
                                                                                    <a:gd name="connsiteY24" fmla="*/ 102042 h 2919865"/>
                                                                                    <a:gd name="connsiteX25" fmla="*/ 446652 w 1599388"/>
                                                                                    <a:gd name="connsiteY25" fmla="*/ 118872 h 2919865"/>
                                                                                    <a:gd name="connsiteX26" fmla="*/ 334456 w 1599388"/>
                                                                                    <a:gd name="connsiteY26" fmla="*/ 90823 h 2919865"/>
                                                                                    <a:gd name="connsiteX27" fmla="*/ 154942 w 1599388"/>
                                                                                    <a:gd name="connsiteY27" fmla="*/ 18230 h 2919865"/>
                                                                                    <a:gd name="connsiteX28" fmla="*/ 87624 w 1599388"/>
                                                                                    <a:gd name="connsiteY28" fmla="*/ 1066 h 2919865"/>
                                                                                    <a:gd name="connsiteX29" fmla="*/ 65185 w 1599388"/>
                                                                                    <a:gd name="connsiteY29" fmla="*/ 40334 h 2919865"/>
                                                                                    <a:gd name="connsiteX30" fmla="*/ 43079 w 1599388"/>
                                                                                    <a:gd name="connsiteY30" fmla="*/ 242288 h 2919865"/>
                                                                                    <a:gd name="connsiteX31" fmla="*/ 143722 w 1599388"/>
                                                                                    <a:gd name="connsiteY31" fmla="*/ 505949 h 2919865"/>
                                                                                    <a:gd name="connsiteX32" fmla="*/ 306407 w 1599388"/>
                                                                                    <a:gd name="connsiteY32" fmla="*/ 713512 h 2919865"/>
                                                                                    <a:gd name="connsiteX33" fmla="*/ 323236 w 1599388"/>
                                                                                    <a:gd name="connsiteY33" fmla="*/ 730342 h 2919865"/>
                                                                                    <a:gd name="connsiteX34" fmla="*/ 323236 w 1599388"/>
                                                                                    <a:gd name="connsiteY34" fmla="*/ 775220 h 2919865"/>
                                                                                    <a:gd name="connsiteX35" fmla="*/ 312017 w 1599388"/>
                                                                                    <a:gd name="connsiteY35" fmla="*/ 820099 h 2919865"/>
                                                                                    <a:gd name="connsiteX36" fmla="*/ 239089 w 1599388"/>
                                                                                    <a:gd name="connsiteY36" fmla="*/ 808879 h 2919865"/>
                                                                                    <a:gd name="connsiteX37" fmla="*/ 182991 w 1599388"/>
                                                                                    <a:gd name="connsiteY37" fmla="*/ 814489 h 2919865"/>
                                                                                    <a:gd name="connsiteX38" fmla="*/ 104453 w 1599388"/>
                                                                                    <a:gd name="connsiteY38" fmla="*/ 853758 h 2919865"/>
                                                                                    <a:gd name="connsiteX39" fmla="*/ 87624 w 1599388"/>
                                                                                    <a:gd name="connsiteY39" fmla="*/ 909856 h 2919865"/>
                                                                                    <a:gd name="connsiteX40" fmla="*/ 132503 w 1599388"/>
                                                                                    <a:gd name="connsiteY40" fmla="*/ 1083760 h 2919865"/>
                                                                                    <a:gd name="connsiteX41" fmla="*/ 132503 w 1599388"/>
                                                                                    <a:gd name="connsiteY41" fmla="*/ 1167907 h 2919865"/>
                                                                                    <a:gd name="connsiteX42" fmla="*/ 98844 w 1599388"/>
                                                                                    <a:gd name="connsiteY42" fmla="*/ 1190347 h 2919865"/>
                                                                                    <a:gd name="connsiteX43" fmla="*/ 20306 w 1599388"/>
                                                                                    <a:gd name="connsiteY43" fmla="*/ 1190347 h 2919865"/>
                                                                                    <a:gd name="connsiteX44" fmla="*/ 9087 w 1599388"/>
                                                                                    <a:gd name="connsiteY44" fmla="*/ 1207176 h 2919865"/>
                                                                                    <a:gd name="connsiteX45" fmla="*/ 3477 w 1599388"/>
                                                                                    <a:gd name="connsiteY45" fmla="*/ 1274494 h 2919865"/>
                                                                                    <a:gd name="connsiteX46" fmla="*/ 65185 w 1599388"/>
                                                                                    <a:gd name="connsiteY46" fmla="*/ 1437179 h 2919865"/>
                                                                                    <a:gd name="connsiteX47" fmla="*/ 182991 w 1599388"/>
                                                                                    <a:gd name="connsiteY47" fmla="*/ 1740109 h 2919865"/>
                                                                                    <a:gd name="connsiteX48" fmla="*/ 418603 w 1599388"/>
                                                                                    <a:gd name="connsiteY48" fmla="*/ 1947672 h 2919865"/>
                                                                                    <a:gd name="connsiteX49" fmla="*/ 575678 w 1599388"/>
                                                                                    <a:gd name="connsiteY49" fmla="*/ 2087917 h 2919865"/>
                                                                                    <a:gd name="connsiteX50" fmla="*/ 586898 w 1599388"/>
                                                                                    <a:gd name="connsiteY50" fmla="*/ 2104747 h 2919865"/>
                                                                                    <a:gd name="connsiteX51" fmla="*/ 598117 w 1599388"/>
                                                                                    <a:gd name="connsiteY51" fmla="*/ 2127186 h 2919865"/>
                                                                                    <a:gd name="connsiteX52" fmla="*/ 547629 w 1599388"/>
                                                                                    <a:gd name="connsiteY52" fmla="*/ 2200114 h 2919865"/>
                                                                                    <a:gd name="connsiteX53" fmla="*/ 497141 w 1599388"/>
                                                                                    <a:gd name="connsiteY53" fmla="*/ 2261822 h 2919865"/>
                                                                                    <a:gd name="connsiteX54" fmla="*/ 457186 w 1599388"/>
                                                                                    <a:gd name="connsiteY54" fmla="*/ 2301778 h 2919865"/>
                                                                                    <a:gd name="connsiteX55" fmla="*/ 467397 w 1599388"/>
                                                                                    <a:gd name="connsiteY55" fmla="*/ 2309768 h 2919865"/>
                                                                                    <a:gd name="connsiteX56" fmla="*/ 645625 w 1599388"/>
                                                                                    <a:gd name="connsiteY56" fmla="*/ 2323690 h 2919865"/>
                                                                                    <a:gd name="connsiteX57" fmla="*/ 716771 w 1599388"/>
                                                                                    <a:gd name="connsiteY57" fmla="*/ 2411592 h 2919865"/>
                                                                                    <a:gd name="connsiteX58" fmla="*/ 794247 w 1599388"/>
                                                                                    <a:gd name="connsiteY58" fmla="*/ 2468324 h 2919865"/>
                                                                                    <a:gd name="connsiteX59" fmla="*/ 978309 w 1599388"/>
                                                                                    <a:gd name="connsiteY59" fmla="*/ 2502464 h 2919865"/>
                                                                                    <a:gd name="connsiteX60" fmla="*/ 1000804 w 1599388"/>
                                                                                    <a:gd name="connsiteY60" fmla="*/ 2627886 h 2919865"/>
                                                                                    <a:gd name="connsiteX61" fmla="*/ 1188923 w 1599388"/>
                                                                                    <a:gd name="connsiteY61" fmla="*/ 2694562 h 2919865"/>
                                                                                    <a:gd name="connsiteX62" fmla="*/ 1231785 w 1599388"/>
                                                                                    <a:gd name="connsiteY62" fmla="*/ 2694562 h 2919865"/>
                                                                                    <a:gd name="connsiteX63" fmla="*/ 1248454 w 1599388"/>
                                                                                    <a:gd name="connsiteY63" fmla="*/ 2744569 h 2919865"/>
                                                                                    <a:gd name="connsiteX64" fmla="*/ 1203210 w 1599388"/>
                                                                                    <a:gd name="connsiteY64" fmla="*/ 2756475 h 2919865"/>
                                                                                    <a:gd name="connsiteX65" fmla="*/ 1248454 w 1599388"/>
                                                                                    <a:gd name="connsiteY65" fmla="*/ 2770762 h 2919865"/>
                                                                                    <a:gd name="connsiteX66" fmla="*/ 1289951 w 1599388"/>
                                                                                    <a:gd name="connsiteY66" fmla="*/ 2760818 h 2919865"/>
                                                                                    <a:gd name="connsiteX67" fmla="*/ 1250835 w 1599388"/>
                                                                                    <a:gd name="connsiteY67" fmla="*/ 2787431 h 2919865"/>
                                                                                    <a:gd name="connsiteX68" fmla="*/ 1324654 w 1599388"/>
                                                                                    <a:gd name="connsiteY68" fmla="*/ 2799337 h 2919865"/>
                                                                                    <a:gd name="connsiteX69" fmla="*/ 1391329 w 1599388"/>
                                                                                    <a:gd name="connsiteY69" fmla="*/ 2808862 h 2919865"/>
                                                                                    <a:gd name="connsiteX70" fmla="*/ 1387363 w 1599388"/>
                                                                                    <a:gd name="connsiteY70" fmla="*/ 2851540 h 2919865"/>
                                                                                    <a:gd name="connsiteX71" fmla="*/ 1519917 w 1599388"/>
                                                                                    <a:gd name="connsiteY71" fmla="*/ 2887444 h 2919865"/>
                                                                                    <a:gd name="connsiteX72" fmla="*/ 1599047 w 1599388"/>
                                                                                    <a:gd name="connsiteY72" fmla="*/ 2919865 h 2919865"/>
                                                                                    <a:gd name="connsiteX0" fmla="*/ 1599047 w 1599388"/>
                                                                                    <a:gd name="connsiteY0" fmla="*/ 2919865 h 2919865"/>
                                                                                    <a:gd name="connsiteX1" fmla="*/ 1596665 w 1599388"/>
                                                                                    <a:gd name="connsiteY1" fmla="*/ 2682558 h 2919865"/>
                                                                                    <a:gd name="connsiteX2" fmla="*/ 1585445 w 1599388"/>
                                                                                    <a:gd name="connsiteY2" fmla="*/ 2357188 h 2919865"/>
                                                                                    <a:gd name="connsiteX3" fmla="*/ 1563006 w 1599388"/>
                                                                                    <a:gd name="connsiteY3" fmla="*/ 2054258 h 2919865"/>
                                                                                    <a:gd name="connsiteX4" fmla="*/ 1490078 w 1599388"/>
                                                                                    <a:gd name="connsiteY4" fmla="*/ 1740109 h 2919865"/>
                                                                                    <a:gd name="connsiteX5" fmla="*/ 1456419 w 1599388"/>
                                                                                    <a:gd name="connsiteY5" fmla="*/ 1521326 h 2919865"/>
                                                                                    <a:gd name="connsiteX6" fmla="*/ 1456419 w 1599388"/>
                                                                                    <a:gd name="connsiteY6" fmla="*/ 1201566 h 2919865"/>
                                                                                    <a:gd name="connsiteX7" fmla="*/ 1490078 w 1599388"/>
                                                                                    <a:gd name="connsiteY7" fmla="*/ 1066931 h 2919865"/>
                                                                                    <a:gd name="connsiteX8" fmla="*/ 1467639 w 1599388"/>
                                                                                    <a:gd name="connsiteY8" fmla="*/ 752781 h 2919865"/>
                                                                                    <a:gd name="connsiteX9" fmla="*/ 1428370 w 1599388"/>
                                                                                    <a:gd name="connsiteY9" fmla="*/ 623755 h 2919865"/>
                                                                                    <a:gd name="connsiteX10" fmla="*/ 1411541 w 1599388"/>
                                                                                    <a:gd name="connsiteY10" fmla="*/ 472290 h 2919865"/>
                                                                                    <a:gd name="connsiteX11" fmla="*/ 1355442 w 1599388"/>
                                                                                    <a:gd name="connsiteY11" fmla="*/ 433022 h 2919865"/>
                                                                                    <a:gd name="connsiteX12" fmla="*/ 1142269 w 1599388"/>
                                                                                    <a:gd name="connsiteY12" fmla="*/ 326435 h 2919865"/>
                                                                                    <a:gd name="connsiteX13" fmla="*/ 1097391 w 1599388"/>
                                                                                    <a:gd name="connsiteY13" fmla="*/ 303996 h 2919865"/>
                                                                                    <a:gd name="connsiteX14" fmla="*/ 1063732 w 1599388"/>
                                                                                    <a:gd name="connsiteY14" fmla="*/ 292776 h 2919865"/>
                                                                                    <a:gd name="connsiteX15" fmla="*/ 1046903 w 1599388"/>
                                                                                    <a:gd name="connsiteY15" fmla="*/ 292776 h 2919865"/>
                                                                                    <a:gd name="connsiteX16" fmla="*/ 1083617 w 1599388"/>
                                                                                    <a:gd name="connsiteY16" fmla="*/ 365704 h 2919865"/>
                                                                                    <a:gd name="connsiteX17" fmla="*/ 1103247 w 1599388"/>
                                                                                    <a:gd name="connsiteY17" fmla="*/ 448146 h 2919865"/>
                                                                                    <a:gd name="connsiteX18" fmla="*/ 1007634 w 1599388"/>
                                                                                    <a:gd name="connsiteY18" fmla="*/ 410582 h 2919865"/>
                                                                                    <a:gd name="connsiteX19" fmla="*/ 805680 w 1599388"/>
                                                                                    <a:gd name="connsiteY19" fmla="*/ 272535 h 2919865"/>
                                                                                    <a:gd name="connsiteX20" fmla="*/ 553239 w 1599388"/>
                                                                                    <a:gd name="connsiteY20" fmla="*/ 96679 h 2919865"/>
                                                                                    <a:gd name="connsiteX21" fmla="*/ 435433 w 1599388"/>
                                                                                    <a:gd name="connsiteY21" fmla="*/ 55459 h 2919865"/>
                                                                                    <a:gd name="connsiteX22" fmla="*/ 396164 w 1599388"/>
                                                                                    <a:gd name="connsiteY22" fmla="*/ 51554 h 2919865"/>
                                                                                    <a:gd name="connsiteX23" fmla="*/ 401774 w 1599388"/>
                                                                                    <a:gd name="connsiteY23" fmla="*/ 73993 h 2919865"/>
                                                                                    <a:gd name="connsiteX24" fmla="*/ 446652 w 1599388"/>
                                                                                    <a:gd name="connsiteY24" fmla="*/ 102042 h 2919865"/>
                                                                                    <a:gd name="connsiteX25" fmla="*/ 446652 w 1599388"/>
                                                                                    <a:gd name="connsiteY25" fmla="*/ 118872 h 2919865"/>
                                                                                    <a:gd name="connsiteX26" fmla="*/ 334456 w 1599388"/>
                                                                                    <a:gd name="connsiteY26" fmla="*/ 90823 h 2919865"/>
                                                                                    <a:gd name="connsiteX27" fmla="*/ 154942 w 1599388"/>
                                                                                    <a:gd name="connsiteY27" fmla="*/ 18230 h 2919865"/>
                                                                                    <a:gd name="connsiteX28" fmla="*/ 87624 w 1599388"/>
                                                                                    <a:gd name="connsiteY28" fmla="*/ 1066 h 2919865"/>
                                                                                    <a:gd name="connsiteX29" fmla="*/ 65185 w 1599388"/>
                                                                                    <a:gd name="connsiteY29" fmla="*/ 40334 h 2919865"/>
                                                                                    <a:gd name="connsiteX30" fmla="*/ 43079 w 1599388"/>
                                                                                    <a:gd name="connsiteY30" fmla="*/ 242288 h 2919865"/>
                                                                                    <a:gd name="connsiteX31" fmla="*/ 143722 w 1599388"/>
                                                                                    <a:gd name="connsiteY31" fmla="*/ 505949 h 2919865"/>
                                                                                    <a:gd name="connsiteX32" fmla="*/ 306407 w 1599388"/>
                                                                                    <a:gd name="connsiteY32" fmla="*/ 713512 h 2919865"/>
                                                                                    <a:gd name="connsiteX33" fmla="*/ 323236 w 1599388"/>
                                                                                    <a:gd name="connsiteY33" fmla="*/ 730342 h 2919865"/>
                                                                                    <a:gd name="connsiteX34" fmla="*/ 323236 w 1599388"/>
                                                                                    <a:gd name="connsiteY34" fmla="*/ 775220 h 2919865"/>
                                                                                    <a:gd name="connsiteX35" fmla="*/ 312017 w 1599388"/>
                                                                                    <a:gd name="connsiteY35" fmla="*/ 820099 h 2919865"/>
                                                                                    <a:gd name="connsiteX36" fmla="*/ 239089 w 1599388"/>
                                                                                    <a:gd name="connsiteY36" fmla="*/ 808879 h 2919865"/>
                                                                                    <a:gd name="connsiteX37" fmla="*/ 182991 w 1599388"/>
                                                                                    <a:gd name="connsiteY37" fmla="*/ 814489 h 2919865"/>
                                                                                    <a:gd name="connsiteX38" fmla="*/ 104453 w 1599388"/>
                                                                                    <a:gd name="connsiteY38" fmla="*/ 853758 h 2919865"/>
                                                                                    <a:gd name="connsiteX39" fmla="*/ 87624 w 1599388"/>
                                                                                    <a:gd name="connsiteY39" fmla="*/ 909856 h 2919865"/>
                                                                                    <a:gd name="connsiteX40" fmla="*/ 132503 w 1599388"/>
                                                                                    <a:gd name="connsiteY40" fmla="*/ 1083760 h 2919865"/>
                                                                                    <a:gd name="connsiteX41" fmla="*/ 132503 w 1599388"/>
                                                                                    <a:gd name="connsiteY41" fmla="*/ 1167907 h 2919865"/>
                                                                                    <a:gd name="connsiteX42" fmla="*/ 98844 w 1599388"/>
                                                                                    <a:gd name="connsiteY42" fmla="*/ 1190347 h 2919865"/>
                                                                                    <a:gd name="connsiteX43" fmla="*/ 20306 w 1599388"/>
                                                                                    <a:gd name="connsiteY43" fmla="*/ 1190347 h 2919865"/>
                                                                                    <a:gd name="connsiteX44" fmla="*/ 9087 w 1599388"/>
                                                                                    <a:gd name="connsiteY44" fmla="*/ 1207176 h 2919865"/>
                                                                                    <a:gd name="connsiteX45" fmla="*/ 3477 w 1599388"/>
                                                                                    <a:gd name="connsiteY45" fmla="*/ 1274494 h 2919865"/>
                                                                                    <a:gd name="connsiteX46" fmla="*/ 65185 w 1599388"/>
                                                                                    <a:gd name="connsiteY46" fmla="*/ 1437179 h 2919865"/>
                                                                                    <a:gd name="connsiteX47" fmla="*/ 182991 w 1599388"/>
                                                                                    <a:gd name="connsiteY47" fmla="*/ 1740109 h 2919865"/>
                                                                                    <a:gd name="connsiteX48" fmla="*/ 418603 w 1599388"/>
                                                                                    <a:gd name="connsiteY48" fmla="*/ 1947672 h 2919865"/>
                                                                                    <a:gd name="connsiteX49" fmla="*/ 575678 w 1599388"/>
                                                                                    <a:gd name="connsiteY49" fmla="*/ 2087917 h 2919865"/>
                                                                                    <a:gd name="connsiteX50" fmla="*/ 586898 w 1599388"/>
                                                                                    <a:gd name="connsiteY50" fmla="*/ 2104747 h 2919865"/>
                                                                                    <a:gd name="connsiteX51" fmla="*/ 598117 w 1599388"/>
                                                                                    <a:gd name="connsiteY51" fmla="*/ 2127186 h 2919865"/>
                                                                                    <a:gd name="connsiteX52" fmla="*/ 547629 w 1599388"/>
                                                                                    <a:gd name="connsiteY52" fmla="*/ 2200114 h 2919865"/>
                                                                                    <a:gd name="connsiteX53" fmla="*/ 497141 w 1599388"/>
                                                                                    <a:gd name="connsiteY53" fmla="*/ 2261822 h 2919865"/>
                                                                                    <a:gd name="connsiteX54" fmla="*/ 457186 w 1599388"/>
                                                                                    <a:gd name="connsiteY54" fmla="*/ 2301778 h 2919865"/>
                                                                                    <a:gd name="connsiteX55" fmla="*/ 467397 w 1599388"/>
                                                                                    <a:gd name="connsiteY55" fmla="*/ 2309768 h 2919865"/>
                                                                                    <a:gd name="connsiteX56" fmla="*/ 645625 w 1599388"/>
                                                                                    <a:gd name="connsiteY56" fmla="*/ 2323690 h 2919865"/>
                                                                                    <a:gd name="connsiteX57" fmla="*/ 716771 w 1599388"/>
                                                                                    <a:gd name="connsiteY57" fmla="*/ 2411592 h 2919865"/>
                                                                                    <a:gd name="connsiteX58" fmla="*/ 794247 w 1599388"/>
                                                                                    <a:gd name="connsiteY58" fmla="*/ 2468324 h 2919865"/>
                                                                                    <a:gd name="connsiteX59" fmla="*/ 978309 w 1599388"/>
                                                                                    <a:gd name="connsiteY59" fmla="*/ 2502464 h 2919865"/>
                                                                                    <a:gd name="connsiteX60" fmla="*/ 1000804 w 1599388"/>
                                                                                    <a:gd name="connsiteY60" fmla="*/ 2627886 h 2919865"/>
                                                                                    <a:gd name="connsiteX61" fmla="*/ 1188923 w 1599388"/>
                                                                                    <a:gd name="connsiteY61" fmla="*/ 2694562 h 2919865"/>
                                                                                    <a:gd name="connsiteX62" fmla="*/ 1231785 w 1599388"/>
                                                                                    <a:gd name="connsiteY62" fmla="*/ 2694562 h 2919865"/>
                                                                                    <a:gd name="connsiteX63" fmla="*/ 1234166 w 1599388"/>
                                                                                    <a:gd name="connsiteY63" fmla="*/ 2739807 h 2919865"/>
                                                                                    <a:gd name="connsiteX64" fmla="*/ 1203210 w 1599388"/>
                                                                                    <a:gd name="connsiteY64" fmla="*/ 2756475 h 2919865"/>
                                                                                    <a:gd name="connsiteX65" fmla="*/ 1248454 w 1599388"/>
                                                                                    <a:gd name="connsiteY65" fmla="*/ 2770762 h 2919865"/>
                                                                                    <a:gd name="connsiteX66" fmla="*/ 1289951 w 1599388"/>
                                                                                    <a:gd name="connsiteY66" fmla="*/ 2760818 h 2919865"/>
                                                                                    <a:gd name="connsiteX67" fmla="*/ 1250835 w 1599388"/>
                                                                                    <a:gd name="connsiteY67" fmla="*/ 2787431 h 2919865"/>
                                                                                    <a:gd name="connsiteX68" fmla="*/ 1324654 w 1599388"/>
                                                                                    <a:gd name="connsiteY68" fmla="*/ 2799337 h 2919865"/>
                                                                                    <a:gd name="connsiteX69" fmla="*/ 1391329 w 1599388"/>
                                                                                    <a:gd name="connsiteY69" fmla="*/ 2808862 h 2919865"/>
                                                                                    <a:gd name="connsiteX70" fmla="*/ 1387363 w 1599388"/>
                                                                                    <a:gd name="connsiteY70" fmla="*/ 2851540 h 2919865"/>
                                                                                    <a:gd name="connsiteX71" fmla="*/ 1519917 w 1599388"/>
                                                                                    <a:gd name="connsiteY71" fmla="*/ 2887444 h 2919865"/>
                                                                                    <a:gd name="connsiteX72" fmla="*/ 1599047 w 1599388"/>
                                                                                    <a:gd name="connsiteY72" fmla="*/ 2919865 h 2919865"/>
                                                                                    <a:gd name="connsiteX0" fmla="*/ 1599047 w 1599388"/>
                                                                                    <a:gd name="connsiteY0" fmla="*/ 2919865 h 2919865"/>
                                                                                    <a:gd name="connsiteX1" fmla="*/ 1596665 w 1599388"/>
                                                                                    <a:gd name="connsiteY1" fmla="*/ 2682558 h 2919865"/>
                                                                                    <a:gd name="connsiteX2" fmla="*/ 1585445 w 1599388"/>
                                                                                    <a:gd name="connsiteY2" fmla="*/ 2357188 h 2919865"/>
                                                                                    <a:gd name="connsiteX3" fmla="*/ 1563006 w 1599388"/>
                                                                                    <a:gd name="connsiteY3" fmla="*/ 2054258 h 2919865"/>
                                                                                    <a:gd name="connsiteX4" fmla="*/ 1490078 w 1599388"/>
                                                                                    <a:gd name="connsiteY4" fmla="*/ 1740109 h 2919865"/>
                                                                                    <a:gd name="connsiteX5" fmla="*/ 1456419 w 1599388"/>
                                                                                    <a:gd name="connsiteY5" fmla="*/ 1521326 h 2919865"/>
                                                                                    <a:gd name="connsiteX6" fmla="*/ 1456419 w 1599388"/>
                                                                                    <a:gd name="connsiteY6" fmla="*/ 1201566 h 2919865"/>
                                                                                    <a:gd name="connsiteX7" fmla="*/ 1490078 w 1599388"/>
                                                                                    <a:gd name="connsiteY7" fmla="*/ 1066931 h 2919865"/>
                                                                                    <a:gd name="connsiteX8" fmla="*/ 1467639 w 1599388"/>
                                                                                    <a:gd name="connsiteY8" fmla="*/ 752781 h 2919865"/>
                                                                                    <a:gd name="connsiteX9" fmla="*/ 1428370 w 1599388"/>
                                                                                    <a:gd name="connsiteY9" fmla="*/ 623755 h 2919865"/>
                                                                                    <a:gd name="connsiteX10" fmla="*/ 1411541 w 1599388"/>
                                                                                    <a:gd name="connsiteY10" fmla="*/ 472290 h 2919865"/>
                                                                                    <a:gd name="connsiteX11" fmla="*/ 1355442 w 1599388"/>
                                                                                    <a:gd name="connsiteY11" fmla="*/ 433022 h 2919865"/>
                                                                                    <a:gd name="connsiteX12" fmla="*/ 1142269 w 1599388"/>
                                                                                    <a:gd name="connsiteY12" fmla="*/ 326435 h 2919865"/>
                                                                                    <a:gd name="connsiteX13" fmla="*/ 1097391 w 1599388"/>
                                                                                    <a:gd name="connsiteY13" fmla="*/ 303996 h 2919865"/>
                                                                                    <a:gd name="connsiteX14" fmla="*/ 1063732 w 1599388"/>
                                                                                    <a:gd name="connsiteY14" fmla="*/ 292776 h 2919865"/>
                                                                                    <a:gd name="connsiteX15" fmla="*/ 1046903 w 1599388"/>
                                                                                    <a:gd name="connsiteY15" fmla="*/ 292776 h 2919865"/>
                                                                                    <a:gd name="connsiteX16" fmla="*/ 1083617 w 1599388"/>
                                                                                    <a:gd name="connsiteY16" fmla="*/ 365704 h 2919865"/>
                                                                                    <a:gd name="connsiteX17" fmla="*/ 1103247 w 1599388"/>
                                                                                    <a:gd name="connsiteY17" fmla="*/ 448146 h 2919865"/>
                                                                                    <a:gd name="connsiteX18" fmla="*/ 1007634 w 1599388"/>
                                                                                    <a:gd name="connsiteY18" fmla="*/ 410582 h 2919865"/>
                                                                                    <a:gd name="connsiteX19" fmla="*/ 805680 w 1599388"/>
                                                                                    <a:gd name="connsiteY19" fmla="*/ 272535 h 2919865"/>
                                                                                    <a:gd name="connsiteX20" fmla="*/ 553239 w 1599388"/>
                                                                                    <a:gd name="connsiteY20" fmla="*/ 96679 h 2919865"/>
                                                                                    <a:gd name="connsiteX21" fmla="*/ 435433 w 1599388"/>
                                                                                    <a:gd name="connsiteY21" fmla="*/ 55459 h 2919865"/>
                                                                                    <a:gd name="connsiteX22" fmla="*/ 396164 w 1599388"/>
                                                                                    <a:gd name="connsiteY22" fmla="*/ 51554 h 2919865"/>
                                                                                    <a:gd name="connsiteX23" fmla="*/ 401774 w 1599388"/>
                                                                                    <a:gd name="connsiteY23" fmla="*/ 73993 h 2919865"/>
                                                                                    <a:gd name="connsiteX24" fmla="*/ 446652 w 1599388"/>
                                                                                    <a:gd name="connsiteY24" fmla="*/ 102042 h 2919865"/>
                                                                                    <a:gd name="connsiteX25" fmla="*/ 446652 w 1599388"/>
                                                                                    <a:gd name="connsiteY25" fmla="*/ 118872 h 2919865"/>
                                                                                    <a:gd name="connsiteX26" fmla="*/ 334456 w 1599388"/>
                                                                                    <a:gd name="connsiteY26" fmla="*/ 90823 h 2919865"/>
                                                                                    <a:gd name="connsiteX27" fmla="*/ 154942 w 1599388"/>
                                                                                    <a:gd name="connsiteY27" fmla="*/ 18230 h 2919865"/>
                                                                                    <a:gd name="connsiteX28" fmla="*/ 87624 w 1599388"/>
                                                                                    <a:gd name="connsiteY28" fmla="*/ 1066 h 2919865"/>
                                                                                    <a:gd name="connsiteX29" fmla="*/ 65185 w 1599388"/>
                                                                                    <a:gd name="connsiteY29" fmla="*/ 40334 h 2919865"/>
                                                                                    <a:gd name="connsiteX30" fmla="*/ 43079 w 1599388"/>
                                                                                    <a:gd name="connsiteY30" fmla="*/ 242288 h 2919865"/>
                                                                                    <a:gd name="connsiteX31" fmla="*/ 143722 w 1599388"/>
                                                                                    <a:gd name="connsiteY31" fmla="*/ 505949 h 2919865"/>
                                                                                    <a:gd name="connsiteX32" fmla="*/ 306407 w 1599388"/>
                                                                                    <a:gd name="connsiteY32" fmla="*/ 713512 h 2919865"/>
                                                                                    <a:gd name="connsiteX33" fmla="*/ 323236 w 1599388"/>
                                                                                    <a:gd name="connsiteY33" fmla="*/ 730342 h 2919865"/>
                                                                                    <a:gd name="connsiteX34" fmla="*/ 323236 w 1599388"/>
                                                                                    <a:gd name="connsiteY34" fmla="*/ 775220 h 2919865"/>
                                                                                    <a:gd name="connsiteX35" fmla="*/ 312017 w 1599388"/>
                                                                                    <a:gd name="connsiteY35" fmla="*/ 820099 h 2919865"/>
                                                                                    <a:gd name="connsiteX36" fmla="*/ 239089 w 1599388"/>
                                                                                    <a:gd name="connsiteY36" fmla="*/ 808879 h 2919865"/>
                                                                                    <a:gd name="connsiteX37" fmla="*/ 182991 w 1599388"/>
                                                                                    <a:gd name="connsiteY37" fmla="*/ 814489 h 2919865"/>
                                                                                    <a:gd name="connsiteX38" fmla="*/ 104453 w 1599388"/>
                                                                                    <a:gd name="connsiteY38" fmla="*/ 853758 h 2919865"/>
                                                                                    <a:gd name="connsiteX39" fmla="*/ 87624 w 1599388"/>
                                                                                    <a:gd name="connsiteY39" fmla="*/ 909856 h 2919865"/>
                                                                                    <a:gd name="connsiteX40" fmla="*/ 132503 w 1599388"/>
                                                                                    <a:gd name="connsiteY40" fmla="*/ 1083760 h 2919865"/>
                                                                                    <a:gd name="connsiteX41" fmla="*/ 132503 w 1599388"/>
                                                                                    <a:gd name="connsiteY41" fmla="*/ 1167907 h 2919865"/>
                                                                                    <a:gd name="connsiteX42" fmla="*/ 98844 w 1599388"/>
                                                                                    <a:gd name="connsiteY42" fmla="*/ 1190347 h 2919865"/>
                                                                                    <a:gd name="connsiteX43" fmla="*/ 20306 w 1599388"/>
                                                                                    <a:gd name="connsiteY43" fmla="*/ 1190347 h 2919865"/>
                                                                                    <a:gd name="connsiteX44" fmla="*/ 9087 w 1599388"/>
                                                                                    <a:gd name="connsiteY44" fmla="*/ 1207176 h 2919865"/>
                                                                                    <a:gd name="connsiteX45" fmla="*/ 3477 w 1599388"/>
                                                                                    <a:gd name="connsiteY45" fmla="*/ 1274494 h 2919865"/>
                                                                                    <a:gd name="connsiteX46" fmla="*/ 65185 w 1599388"/>
                                                                                    <a:gd name="connsiteY46" fmla="*/ 1437179 h 2919865"/>
                                                                                    <a:gd name="connsiteX47" fmla="*/ 182991 w 1599388"/>
                                                                                    <a:gd name="connsiteY47" fmla="*/ 1740109 h 2919865"/>
                                                                                    <a:gd name="connsiteX48" fmla="*/ 418603 w 1599388"/>
                                                                                    <a:gd name="connsiteY48" fmla="*/ 1947672 h 2919865"/>
                                                                                    <a:gd name="connsiteX49" fmla="*/ 575678 w 1599388"/>
                                                                                    <a:gd name="connsiteY49" fmla="*/ 2087917 h 2919865"/>
                                                                                    <a:gd name="connsiteX50" fmla="*/ 586898 w 1599388"/>
                                                                                    <a:gd name="connsiteY50" fmla="*/ 2104747 h 2919865"/>
                                                                                    <a:gd name="connsiteX51" fmla="*/ 598117 w 1599388"/>
                                                                                    <a:gd name="connsiteY51" fmla="*/ 2127186 h 2919865"/>
                                                                                    <a:gd name="connsiteX52" fmla="*/ 547629 w 1599388"/>
                                                                                    <a:gd name="connsiteY52" fmla="*/ 2200114 h 2919865"/>
                                                                                    <a:gd name="connsiteX53" fmla="*/ 497141 w 1599388"/>
                                                                                    <a:gd name="connsiteY53" fmla="*/ 2261822 h 2919865"/>
                                                                                    <a:gd name="connsiteX54" fmla="*/ 457186 w 1599388"/>
                                                                                    <a:gd name="connsiteY54" fmla="*/ 2301778 h 2919865"/>
                                                                                    <a:gd name="connsiteX55" fmla="*/ 467397 w 1599388"/>
                                                                                    <a:gd name="connsiteY55" fmla="*/ 2309768 h 2919865"/>
                                                                                    <a:gd name="connsiteX56" fmla="*/ 645625 w 1599388"/>
                                                                                    <a:gd name="connsiteY56" fmla="*/ 2323690 h 2919865"/>
                                                                                    <a:gd name="connsiteX57" fmla="*/ 716771 w 1599388"/>
                                                                                    <a:gd name="connsiteY57" fmla="*/ 2411592 h 2919865"/>
                                                                                    <a:gd name="connsiteX58" fmla="*/ 794247 w 1599388"/>
                                                                                    <a:gd name="connsiteY58" fmla="*/ 2468324 h 2919865"/>
                                                                                    <a:gd name="connsiteX59" fmla="*/ 978309 w 1599388"/>
                                                                                    <a:gd name="connsiteY59" fmla="*/ 2502464 h 2919865"/>
                                                                                    <a:gd name="connsiteX60" fmla="*/ 1000804 w 1599388"/>
                                                                                    <a:gd name="connsiteY60" fmla="*/ 2627886 h 2919865"/>
                                                                                    <a:gd name="connsiteX61" fmla="*/ 1188923 w 1599388"/>
                                                                                    <a:gd name="connsiteY61" fmla="*/ 2694562 h 2919865"/>
                                                                                    <a:gd name="connsiteX62" fmla="*/ 1231785 w 1599388"/>
                                                                                    <a:gd name="connsiteY62" fmla="*/ 2694562 h 2919865"/>
                                                                                    <a:gd name="connsiteX63" fmla="*/ 1234166 w 1599388"/>
                                                                                    <a:gd name="connsiteY63" fmla="*/ 2739807 h 2919865"/>
                                                                                    <a:gd name="connsiteX64" fmla="*/ 1203210 w 1599388"/>
                                                                                    <a:gd name="connsiteY64" fmla="*/ 2756475 h 2919865"/>
                                                                                    <a:gd name="connsiteX65" fmla="*/ 1248454 w 1599388"/>
                                                                                    <a:gd name="connsiteY65" fmla="*/ 2770762 h 2919865"/>
                                                                                    <a:gd name="connsiteX66" fmla="*/ 1289951 w 1599388"/>
                                                                                    <a:gd name="connsiteY66" fmla="*/ 2760818 h 2919865"/>
                                                                                    <a:gd name="connsiteX67" fmla="*/ 1250835 w 1599388"/>
                                                                                    <a:gd name="connsiteY67" fmla="*/ 2787431 h 2919865"/>
                                                                                    <a:gd name="connsiteX68" fmla="*/ 1324654 w 1599388"/>
                                                                                    <a:gd name="connsiteY68" fmla="*/ 2799337 h 2919865"/>
                                                                                    <a:gd name="connsiteX69" fmla="*/ 1391329 w 1599388"/>
                                                                                    <a:gd name="connsiteY69" fmla="*/ 2808862 h 2919865"/>
                                                                                    <a:gd name="connsiteX70" fmla="*/ 1387363 w 1599388"/>
                                                                                    <a:gd name="connsiteY70" fmla="*/ 2851540 h 2919865"/>
                                                                                    <a:gd name="connsiteX71" fmla="*/ 1519917 w 1599388"/>
                                                                                    <a:gd name="connsiteY71" fmla="*/ 2887444 h 2919865"/>
                                                                                    <a:gd name="connsiteX72" fmla="*/ 1599047 w 1599388"/>
                                                                                    <a:gd name="connsiteY72" fmla="*/ 2919865 h 2919865"/>
                                                                                    <a:gd name="connsiteX0" fmla="*/ 1599047 w 1599388"/>
                                                                                    <a:gd name="connsiteY0" fmla="*/ 2919865 h 2919865"/>
                                                                                    <a:gd name="connsiteX1" fmla="*/ 1596665 w 1599388"/>
                                                                                    <a:gd name="connsiteY1" fmla="*/ 2682558 h 2919865"/>
                                                                                    <a:gd name="connsiteX2" fmla="*/ 1585445 w 1599388"/>
                                                                                    <a:gd name="connsiteY2" fmla="*/ 2357188 h 2919865"/>
                                                                                    <a:gd name="connsiteX3" fmla="*/ 1563006 w 1599388"/>
                                                                                    <a:gd name="connsiteY3" fmla="*/ 2054258 h 2919865"/>
                                                                                    <a:gd name="connsiteX4" fmla="*/ 1490078 w 1599388"/>
                                                                                    <a:gd name="connsiteY4" fmla="*/ 1740109 h 2919865"/>
                                                                                    <a:gd name="connsiteX5" fmla="*/ 1456419 w 1599388"/>
                                                                                    <a:gd name="connsiteY5" fmla="*/ 1521326 h 2919865"/>
                                                                                    <a:gd name="connsiteX6" fmla="*/ 1456419 w 1599388"/>
                                                                                    <a:gd name="connsiteY6" fmla="*/ 1201566 h 2919865"/>
                                                                                    <a:gd name="connsiteX7" fmla="*/ 1490078 w 1599388"/>
                                                                                    <a:gd name="connsiteY7" fmla="*/ 1066931 h 2919865"/>
                                                                                    <a:gd name="connsiteX8" fmla="*/ 1467639 w 1599388"/>
                                                                                    <a:gd name="connsiteY8" fmla="*/ 752781 h 2919865"/>
                                                                                    <a:gd name="connsiteX9" fmla="*/ 1428370 w 1599388"/>
                                                                                    <a:gd name="connsiteY9" fmla="*/ 623755 h 2919865"/>
                                                                                    <a:gd name="connsiteX10" fmla="*/ 1411541 w 1599388"/>
                                                                                    <a:gd name="connsiteY10" fmla="*/ 472290 h 2919865"/>
                                                                                    <a:gd name="connsiteX11" fmla="*/ 1355442 w 1599388"/>
                                                                                    <a:gd name="connsiteY11" fmla="*/ 433022 h 2919865"/>
                                                                                    <a:gd name="connsiteX12" fmla="*/ 1142269 w 1599388"/>
                                                                                    <a:gd name="connsiteY12" fmla="*/ 326435 h 2919865"/>
                                                                                    <a:gd name="connsiteX13" fmla="*/ 1097391 w 1599388"/>
                                                                                    <a:gd name="connsiteY13" fmla="*/ 303996 h 2919865"/>
                                                                                    <a:gd name="connsiteX14" fmla="*/ 1063732 w 1599388"/>
                                                                                    <a:gd name="connsiteY14" fmla="*/ 292776 h 2919865"/>
                                                                                    <a:gd name="connsiteX15" fmla="*/ 1046903 w 1599388"/>
                                                                                    <a:gd name="connsiteY15" fmla="*/ 292776 h 2919865"/>
                                                                                    <a:gd name="connsiteX16" fmla="*/ 1083617 w 1599388"/>
                                                                                    <a:gd name="connsiteY16" fmla="*/ 365704 h 2919865"/>
                                                                                    <a:gd name="connsiteX17" fmla="*/ 1103247 w 1599388"/>
                                                                                    <a:gd name="connsiteY17" fmla="*/ 448146 h 2919865"/>
                                                                                    <a:gd name="connsiteX18" fmla="*/ 1007634 w 1599388"/>
                                                                                    <a:gd name="connsiteY18" fmla="*/ 410582 h 2919865"/>
                                                                                    <a:gd name="connsiteX19" fmla="*/ 805680 w 1599388"/>
                                                                                    <a:gd name="connsiteY19" fmla="*/ 272535 h 2919865"/>
                                                                                    <a:gd name="connsiteX20" fmla="*/ 553239 w 1599388"/>
                                                                                    <a:gd name="connsiteY20" fmla="*/ 96679 h 2919865"/>
                                                                                    <a:gd name="connsiteX21" fmla="*/ 435433 w 1599388"/>
                                                                                    <a:gd name="connsiteY21" fmla="*/ 55459 h 2919865"/>
                                                                                    <a:gd name="connsiteX22" fmla="*/ 396164 w 1599388"/>
                                                                                    <a:gd name="connsiteY22" fmla="*/ 51554 h 2919865"/>
                                                                                    <a:gd name="connsiteX23" fmla="*/ 401774 w 1599388"/>
                                                                                    <a:gd name="connsiteY23" fmla="*/ 73993 h 2919865"/>
                                                                                    <a:gd name="connsiteX24" fmla="*/ 446652 w 1599388"/>
                                                                                    <a:gd name="connsiteY24" fmla="*/ 102042 h 2919865"/>
                                                                                    <a:gd name="connsiteX25" fmla="*/ 446652 w 1599388"/>
                                                                                    <a:gd name="connsiteY25" fmla="*/ 118872 h 2919865"/>
                                                                                    <a:gd name="connsiteX26" fmla="*/ 334456 w 1599388"/>
                                                                                    <a:gd name="connsiteY26" fmla="*/ 90823 h 2919865"/>
                                                                                    <a:gd name="connsiteX27" fmla="*/ 154942 w 1599388"/>
                                                                                    <a:gd name="connsiteY27" fmla="*/ 18230 h 2919865"/>
                                                                                    <a:gd name="connsiteX28" fmla="*/ 87624 w 1599388"/>
                                                                                    <a:gd name="connsiteY28" fmla="*/ 1066 h 2919865"/>
                                                                                    <a:gd name="connsiteX29" fmla="*/ 65185 w 1599388"/>
                                                                                    <a:gd name="connsiteY29" fmla="*/ 40334 h 2919865"/>
                                                                                    <a:gd name="connsiteX30" fmla="*/ 43079 w 1599388"/>
                                                                                    <a:gd name="connsiteY30" fmla="*/ 242288 h 2919865"/>
                                                                                    <a:gd name="connsiteX31" fmla="*/ 143722 w 1599388"/>
                                                                                    <a:gd name="connsiteY31" fmla="*/ 505949 h 2919865"/>
                                                                                    <a:gd name="connsiteX32" fmla="*/ 306407 w 1599388"/>
                                                                                    <a:gd name="connsiteY32" fmla="*/ 713512 h 2919865"/>
                                                                                    <a:gd name="connsiteX33" fmla="*/ 323236 w 1599388"/>
                                                                                    <a:gd name="connsiteY33" fmla="*/ 730342 h 2919865"/>
                                                                                    <a:gd name="connsiteX34" fmla="*/ 323236 w 1599388"/>
                                                                                    <a:gd name="connsiteY34" fmla="*/ 775220 h 2919865"/>
                                                                                    <a:gd name="connsiteX35" fmla="*/ 312017 w 1599388"/>
                                                                                    <a:gd name="connsiteY35" fmla="*/ 820099 h 2919865"/>
                                                                                    <a:gd name="connsiteX36" fmla="*/ 239089 w 1599388"/>
                                                                                    <a:gd name="connsiteY36" fmla="*/ 808879 h 2919865"/>
                                                                                    <a:gd name="connsiteX37" fmla="*/ 182991 w 1599388"/>
                                                                                    <a:gd name="connsiteY37" fmla="*/ 814489 h 2919865"/>
                                                                                    <a:gd name="connsiteX38" fmla="*/ 104453 w 1599388"/>
                                                                                    <a:gd name="connsiteY38" fmla="*/ 853758 h 2919865"/>
                                                                                    <a:gd name="connsiteX39" fmla="*/ 87624 w 1599388"/>
                                                                                    <a:gd name="connsiteY39" fmla="*/ 909856 h 2919865"/>
                                                                                    <a:gd name="connsiteX40" fmla="*/ 132503 w 1599388"/>
                                                                                    <a:gd name="connsiteY40" fmla="*/ 1083760 h 2919865"/>
                                                                                    <a:gd name="connsiteX41" fmla="*/ 132503 w 1599388"/>
                                                                                    <a:gd name="connsiteY41" fmla="*/ 1167907 h 2919865"/>
                                                                                    <a:gd name="connsiteX42" fmla="*/ 98844 w 1599388"/>
                                                                                    <a:gd name="connsiteY42" fmla="*/ 1190347 h 2919865"/>
                                                                                    <a:gd name="connsiteX43" fmla="*/ 20306 w 1599388"/>
                                                                                    <a:gd name="connsiteY43" fmla="*/ 1190347 h 2919865"/>
                                                                                    <a:gd name="connsiteX44" fmla="*/ 9087 w 1599388"/>
                                                                                    <a:gd name="connsiteY44" fmla="*/ 1207176 h 2919865"/>
                                                                                    <a:gd name="connsiteX45" fmla="*/ 3477 w 1599388"/>
                                                                                    <a:gd name="connsiteY45" fmla="*/ 1274494 h 2919865"/>
                                                                                    <a:gd name="connsiteX46" fmla="*/ 65185 w 1599388"/>
                                                                                    <a:gd name="connsiteY46" fmla="*/ 1437179 h 2919865"/>
                                                                                    <a:gd name="connsiteX47" fmla="*/ 182991 w 1599388"/>
                                                                                    <a:gd name="connsiteY47" fmla="*/ 1740109 h 2919865"/>
                                                                                    <a:gd name="connsiteX48" fmla="*/ 418603 w 1599388"/>
                                                                                    <a:gd name="connsiteY48" fmla="*/ 1947672 h 2919865"/>
                                                                                    <a:gd name="connsiteX49" fmla="*/ 575678 w 1599388"/>
                                                                                    <a:gd name="connsiteY49" fmla="*/ 2087917 h 2919865"/>
                                                                                    <a:gd name="connsiteX50" fmla="*/ 586898 w 1599388"/>
                                                                                    <a:gd name="connsiteY50" fmla="*/ 2104747 h 2919865"/>
                                                                                    <a:gd name="connsiteX51" fmla="*/ 598117 w 1599388"/>
                                                                                    <a:gd name="connsiteY51" fmla="*/ 2127186 h 2919865"/>
                                                                                    <a:gd name="connsiteX52" fmla="*/ 547629 w 1599388"/>
                                                                                    <a:gd name="connsiteY52" fmla="*/ 2200114 h 2919865"/>
                                                                                    <a:gd name="connsiteX53" fmla="*/ 497141 w 1599388"/>
                                                                                    <a:gd name="connsiteY53" fmla="*/ 2261822 h 2919865"/>
                                                                                    <a:gd name="connsiteX54" fmla="*/ 457186 w 1599388"/>
                                                                                    <a:gd name="connsiteY54" fmla="*/ 2301778 h 2919865"/>
                                                                                    <a:gd name="connsiteX55" fmla="*/ 467397 w 1599388"/>
                                                                                    <a:gd name="connsiteY55" fmla="*/ 2309768 h 2919865"/>
                                                                                    <a:gd name="connsiteX56" fmla="*/ 645625 w 1599388"/>
                                                                                    <a:gd name="connsiteY56" fmla="*/ 2323690 h 2919865"/>
                                                                                    <a:gd name="connsiteX57" fmla="*/ 716771 w 1599388"/>
                                                                                    <a:gd name="connsiteY57" fmla="*/ 2411592 h 2919865"/>
                                                                                    <a:gd name="connsiteX58" fmla="*/ 794247 w 1599388"/>
                                                                                    <a:gd name="connsiteY58" fmla="*/ 2468324 h 2919865"/>
                                                                                    <a:gd name="connsiteX59" fmla="*/ 978309 w 1599388"/>
                                                                                    <a:gd name="connsiteY59" fmla="*/ 2502464 h 2919865"/>
                                                                                    <a:gd name="connsiteX60" fmla="*/ 1000804 w 1599388"/>
                                                                                    <a:gd name="connsiteY60" fmla="*/ 2627886 h 2919865"/>
                                                                                    <a:gd name="connsiteX61" fmla="*/ 1191304 w 1599388"/>
                                                                                    <a:gd name="connsiteY61" fmla="*/ 2687418 h 2919865"/>
                                                                                    <a:gd name="connsiteX62" fmla="*/ 1231785 w 1599388"/>
                                                                                    <a:gd name="connsiteY62" fmla="*/ 2694562 h 2919865"/>
                                                                                    <a:gd name="connsiteX63" fmla="*/ 1234166 w 1599388"/>
                                                                                    <a:gd name="connsiteY63" fmla="*/ 2739807 h 2919865"/>
                                                                                    <a:gd name="connsiteX64" fmla="*/ 1203210 w 1599388"/>
                                                                                    <a:gd name="connsiteY64" fmla="*/ 2756475 h 2919865"/>
                                                                                    <a:gd name="connsiteX65" fmla="*/ 1248454 w 1599388"/>
                                                                                    <a:gd name="connsiteY65" fmla="*/ 2770762 h 2919865"/>
                                                                                    <a:gd name="connsiteX66" fmla="*/ 1289951 w 1599388"/>
                                                                                    <a:gd name="connsiteY66" fmla="*/ 2760818 h 2919865"/>
                                                                                    <a:gd name="connsiteX67" fmla="*/ 1250835 w 1599388"/>
                                                                                    <a:gd name="connsiteY67" fmla="*/ 2787431 h 2919865"/>
                                                                                    <a:gd name="connsiteX68" fmla="*/ 1324654 w 1599388"/>
                                                                                    <a:gd name="connsiteY68" fmla="*/ 2799337 h 2919865"/>
                                                                                    <a:gd name="connsiteX69" fmla="*/ 1391329 w 1599388"/>
                                                                                    <a:gd name="connsiteY69" fmla="*/ 2808862 h 2919865"/>
                                                                                    <a:gd name="connsiteX70" fmla="*/ 1387363 w 1599388"/>
                                                                                    <a:gd name="connsiteY70" fmla="*/ 2851540 h 2919865"/>
                                                                                    <a:gd name="connsiteX71" fmla="*/ 1519917 w 1599388"/>
                                                                                    <a:gd name="connsiteY71" fmla="*/ 2887444 h 2919865"/>
                                                                                    <a:gd name="connsiteX72" fmla="*/ 1599047 w 1599388"/>
                                                                                    <a:gd name="connsiteY72" fmla="*/ 2919865 h 2919865"/>
                                                                                    <a:gd name="connsiteX0" fmla="*/ 1599047 w 1599388"/>
                                                                                    <a:gd name="connsiteY0" fmla="*/ 2919865 h 2919865"/>
                                                                                    <a:gd name="connsiteX1" fmla="*/ 1596665 w 1599388"/>
                                                                                    <a:gd name="connsiteY1" fmla="*/ 2682558 h 2919865"/>
                                                                                    <a:gd name="connsiteX2" fmla="*/ 1585445 w 1599388"/>
                                                                                    <a:gd name="connsiteY2" fmla="*/ 2357188 h 2919865"/>
                                                                                    <a:gd name="connsiteX3" fmla="*/ 1563006 w 1599388"/>
                                                                                    <a:gd name="connsiteY3" fmla="*/ 2054258 h 2919865"/>
                                                                                    <a:gd name="connsiteX4" fmla="*/ 1490078 w 1599388"/>
                                                                                    <a:gd name="connsiteY4" fmla="*/ 1740109 h 2919865"/>
                                                                                    <a:gd name="connsiteX5" fmla="*/ 1456419 w 1599388"/>
                                                                                    <a:gd name="connsiteY5" fmla="*/ 1521326 h 2919865"/>
                                                                                    <a:gd name="connsiteX6" fmla="*/ 1456419 w 1599388"/>
                                                                                    <a:gd name="connsiteY6" fmla="*/ 1201566 h 2919865"/>
                                                                                    <a:gd name="connsiteX7" fmla="*/ 1490078 w 1599388"/>
                                                                                    <a:gd name="connsiteY7" fmla="*/ 1066931 h 2919865"/>
                                                                                    <a:gd name="connsiteX8" fmla="*/ 1467639 w 1599388"/>
                                                                                    <a:gd name="connsiteY8" fmla="*/ 752781 h 2919865"/>
                                                                                    <a:gd name="connsiteX9" fmla="*/ 1428370 w 1599388"/>
                                                                                    <a:gd name="connsiteY9" fmla="*/ 623755 h 2919865"/>
                                                                                    <a:gd name="connsiteX10" fmla="*/ 1411541 w 1599388"/>
                                                                                    <a:gd name="connsiteY10" fmla="*/ 472290 h 2919865"/>
                                                                                    <a:gd name="connsiteX11" fmla="*/ 1355442 w 1599388"/>
                                                                                    <a:gd name="connsiteY11" fmla="*/ 433022 h 2919865"/>
                                                                                    <a:gd name="connsiteX12" fmla="*/ 1142269 w 1599388"/>
                                                                                    <a:gd name="connsiteY12" fmla="*/ 326435 h 2919865"/>
                                                                                    <a:gd name="connsiteX13" fmla="*/ 1097391 w 1599388"/>
                                                                                    <a:gd name="connsiteY13" fmla="*/ 303996 h 2919865"/>
                                                                                    <a:gd name="connsiteX14" fmla="*/ 1063732 w 1599388"/>
                                                                                    <a:gd name="connsiteY14" fmla="*/ 292776 h 2919865"/>
                                                                                    <a:gd name="connsiteX15" fmla="*/ 1046903 w 1599388"/>
                                                                                    <a:gd name="connsiteY15" fmla="*/ 292776 h 2919865"/>
                                                                                    <a:gd name="connsiteX16" fmla="*/ 1083617 w 1599388"/>
                                                                                    <a:gd name="connsiteY16" fmla="*/ 365704 h 2919865"/>
                                                                                    <a:gd name="connsiteX17" fmla="*/ 1103247 w 1599388"/>
                                                                                    <a:gd name="connsiteY17" fmla="*/ 448146 h 2919865"/>
                                                                                    <a:gd name="connsiteX18" fmla="*/ 1007634 w 1599388"/>
                                                                                    <a:gd name="connsiteY18" fmla="*/ 410582 h 2919865"/>
                                                                                    <a:gd name="connsiteX19" fmla="*/ 805680 w 1599388"/>
                                                                                    <a:gd name="connsiteY19" fmla="*/ 272535 h 2919865"/>
                                                                                    <a:gd name="connsiteX20" fmla="*/ 553239 w 1599388"/>
                                                                                    <a:gd name="connsiteY20" fmla="*/ 96679 h 2919865"/>
                                                                                    <a:gd name="connsiteX21" fmla="*/ 435433 w 1599388"/>
                                                                                    <a:gd name="connsiteY21" fmla="*/ 55459 h 2919865"/>
                                                                                    <a:gd name="connsiteX22" fmla="*/ 396164 w 1599388"/>
                                                                                    <a:gd name="connsiteY22" fmla="*/ 51554 h 2919865"/>
                                                                                    <a:gd name="connsiteX23" fmla="*/ 401774 w 1599388"/>
                                                                                    <a:gd name="connsiteY23" fmla="*/ 73993 h 2919865"/>
                                                                                    <a:gd name="connsiteX24" fmla="*/ 446652 w 1599388"/>
                                                                                    <a:gd name="connsiteY24" fmla="*/ 102042 h 2919865"/>
                                                                                    <a:gd name="connsiteX25" fmla="*/ 446652 w 1599388"/>
                                                                                    <a:gd name="connsiteY25" fmla="*/ 118872 h 2919865"/>
                                                                                    <a:gd name="connsiteX26" fmla="*/ 334456 w 1599388"/>
                                                                                    <a:gd name="connsiteY26" fmla="*/ 90823 h 2919865"/>
                                                                                    <a:gd name="connsiteX27" fmla="*/ 154942 w 1599388"/>
                                                                                    <a:gd name="connsiteY27" fmla="*/ 18230 h 2919865"/>
                                                                                    <a:gd name="connsiteX28" fmla="*/ 87624 w 1599388"/>
                                                                                    <a:gd name="connsiteY28" fmla="*/ 1066 h 2919865"/>
                                                                                    <a:gd name="connsiteX29" fmla="*/ 65185 w 1599388"/>
                                                                                    <a:gd name="connsiteY29" fmla="*/ 40334 h 2919865"/>
                                                                                    <a:gd name="connsiteX30" fmla="*/ 43079 w 1599388"/>
                                                                                    <a:gd name="connsiteY30" fmla="*/ 242288 h 2919865"/>
                                                                                    <a:gd name="connsiteX31" fmla="*/ 143722 w 1599388"/>
                                                                                    <a:gd name="connsiteY31" fmla="*/ 505949 h 2919865"/>
                                                                                    <a:gd name="connsiteX32" fmla="*/ 306407 w 1599388"/>
                                                                                    <a:gd name="connsiteY32" fmla="*/ 713512 h 2919865"/>
                                                                                    <a:gd name="connsiteX33" fmla="*/ 323236 w 1599388"/>
                                                                                    <a:gd name="connsiteY33" fmla="*/ 730342 h 2919865"/>
                                                                                    <a:gd name="connsiteX34" fmla="*/ 323236 w 1599388"/>
                                                                                    <a:gd name="connsiteY34" fmla="*/ 775220 h 2919865"/>
                                                                                    <a:gd name="connsiteX35" fmla="*/ 312017 w 1599388"/>
                                                                                    <a:gd name="connsiteY35" fmla="*/ 820099 h 2919865"/>
                                                                                    <a:gd name="connsiteX36" fmla="*/ 239089 w 1599388"/>
                                                                                    <a:gd name="connsiteY36" fmla="*/ 808879 h 2919865"/>
                                                                                    <a:gd name="connsiteX37" fmla="*/ 182991 w 1599388"/>
                                                                                    <a:gd name="connsiteY37" fmla="*/ 814489 h 2919865"/>
                                                                                    <a:gd name="connsiteX38" fmla="*/ 104453 w 1599388"/>
                                                                                    <a:gd name="connsiteY38" fmla="*/ 853758 h 2919865"/>
                                                                                    <a:gd name="connsiteX39" fmla="*/ 87624 w 1599388"/>
                                                                                    <a:gd name="connsiteY39" fmla="*/ 909856 h 2919865"/>
                                                                                    <a:gd name="connsiteX40" fmla="*/ 132503 w 1599388"/>
                                                                                    <a:gd name="connsiteY40" fmla="*/ 1083760 h 2919865"/>
                                                                                    <a:gd name="connsiteX41" fmla="*/ 132503 w 1599388"/>
                                                                                    <a:gd name="connsiteY41" fmla="*/ 1167907 h 2919865"/>
                                                                                    <a:gd name="connsiteX42" fmla="*/ 98844 w 1599388"/>
                                                                                    <a:gd name="connsiteY42" fmla="*/ 1190347 h 2919865"/>
                                                                                    <a:gd name="connsiteX43" fmla="*/ 20306 w 1599388"/>
                                                                                    <a:gd name="connsiteY43" fmla="*/ 1190347 h 2919865"/>
                                                                                    <a:gd name="connsiteX44" fmla="*/ 9087 w 1599388"/>
                                                                                    <a:gd name="connsiteY44" fmla="*/ 1207176 h 2919865"/>
                                                                                    <a:gd name="connsiteX45" fmla="*/ 3477 w 1599388"/>
                                                                                    <a:gd name="connsiteY45" fmla="*/ 1274494 h 2919865"/>
                                                                                    <a:gd name="connsiteX46" fmla="*/ 65185 w 1599388"/>
                                                                                    <a:gd name="connsiteY46" fmla="*/ 1437179 h 2919865"/>
                                                                                    <a:gd name="connsiteX47" fmla="*/ 182991 w 1599388"/>
                                                                                    <a:gd name="connsiteY47" fmla="*/ 1740109 h 2919865"/>
                                                                                    <a:gd name="connsiteX48" fmla="*/ 418603 w 1599388"/>
                                                                                    <a:gd name="connsiteY48" fmla="*/ 1947672 h 2919865"/>
                                                                                    <a:gd name="connsiteX49" fmla="*/ 575678 w 1599388"/>
                                                                                    <a:gd name="connsiteY49" fmla="*/ 2087917 h 2919865"/>
                                                                                    <a:gd name="connsiteX50" fmla="*/ 586898 w 1599388"/>
                                                                                    <a:gd name="connsiteY50" fmla="*/ 2104747 h 2919865"/>
                                                                                    <a:gd name="connsiteX51" fmla="*/ 598117 w 1599388"/>
                                                                                    <a:gd name="connsiteY51" fmla="*/ 2127186 h 2919865"/>
                                                                                    <a:gd name="connsiteX52" fmla="*/ 547629 w 1599388"/>
                                                                                    <a:gd name="connsiteY52" fmla="*/ 2200114 h 2919865"/>
                                                                                    <a:gd name="connsiteX53" fmla="*/ 497141 w 1599388"/>
                                                                                    <a:gd name="connsiteY53" fmla="*/ 2261822 h 2919865"/>
                                                                                    <a:gd name="connsiteX54" fmla="*/ 457186 w 1599388"/>
                                                                                    <a:gd name="connsiteY54" fmla="*/ 2301778 h 2919865"/>
                                                                                    <a:gd name="connsiteX55" fmla="*/ 467397 w 1599388"/>
                                                                                    <a:gd name="connsiteY55" fmla="*/ 2309768 h 2919865"/>
                                                                                    <a:gd name="connsiteX56" fmla="*/ 645625 w 1599388"/>
                                                                                    <a:gd name="connsiteY56" fmla="*/ 2323690 h 2919865"/>
                                                                                    <a:gd name="connsiteX57" fmla="*/ 716771 w 1599388"/>
                                                                                    <a:gd name="connsiteY57" fmla="*/ 2411592 h 2919865"/>
                                                                                    <a:gd name="connsiteX58" fmla="*/ 794247 w 1599388"/>
                                                                                    <a:gd name="connsiteY58" fmla="*/ 2468324 h 2919865"/>
                                                                                    <a:gd name="connsiteX59" fmla="*/ 978309 w 1599388"/>
                                                                                    <a:gd name="connsiteY59" fmla="*/ 2502464 h 2919865"/>
                                                                                    <a:gd name="connsiteX60" fmla="*/ 1000804 w 1599388"/>
                                                                                    <a:gd name="connsiteY60" fmla="*/ 2627886 h 2919865"/>
                                                                                    <a:gd name="connsiteX61" fmla="*/ 1191304 w 1599388"/>
                                                                                    <a:gd name="connsiteY61" fmla="*/ 2687418 h 2919865"/>
                                                                                    <a:gd name="connsiteX62" fmla="*/ 1231785 w 1599388"/>
                                                                                    <a:gd name="connsiteY62" fmla="*/ 2694562 h 2919865"/>
                                                                                    <a:gd name="connsiteX63" fmla="*/ 1234166 w 1599388"/>
                                                                                    <a:gd name="connsiteY63" fmla="*/ 2739807 h 2919865"/>
                                                                                    <a:gd name="connsiteX64" fmla="*/ 1203210 w 1599388"/>
                                                                                    <a:gd name="connsiteY64" fmla="*/ 2756475 h 2919865"/>
                                                                                    <a:gd name="connsiteX65" fmla="*/ 1248454 w 1599388"/>
                                                                                    <a:gd name="connsiteY65" fmla="*/ 2770762 h 2919865"/>
                                                                                    <a:gd name="connsiteX66" fmla="*/ 1218514 w 1599388"/>
                                                                                    <a:gd name="connsiteY66" fmla="*/ 2770343 h 2919865"/>
                                                                                    <a:gd name="connsiteX67" fmla="*/ 1250835 w 1599388"/>
                                                                                    <a:gd name="connsiteY67" fmla="*/ 2787431 h 2919865"/>
                                                                                    <a:gd name="connsiteX68" fmla="*/ 1324654 w 1599388"/>
                                                                                    <a:gd name="connsiteY68" fmla="*/ 2799337 h 2919865"/>
                                                                                    <a:gd name="connsiteX69" fmla="*/ 1391329 w 1599388"/>
                                                                                    <a:gd name="connsiteY69" fmla="*/ 2808862 h 2919865"/>
                                                                                    <a:gd name="connsiteX70" fmla="*/ 1387363 w 1599388"/>
                                                                                    <a:gd name="connsiteY70" fmla="*/ 2851540 h 2919865"/>
                                                                                    <a:gd name="connsiteX71" fmla="*/ 1519917 w 1599388"/>
                                                                                    <a:gd name="connsiteY71" fmla="*/ 2887444 h 2919865"/>
                                                                                    <a:gd name="connsiteX72" fmla="*/ 1599047 w 1599388"/>
                                                                                    <a:gd name="connsiteY72" fmla="*/ 2919865 h 2919865"/>
                                                                                    <a:gd name="connsiteX0" fmla="*/ 1599047 w 1599388"/>
                                                                                    <a:gd name="connsiteY0" fmla="*/ 2919865 h 2919865"/>
                                                                                    <a:gd name="connsiteX1" fmla="*/ 1596665 w 1599388"/>
                                                                                    <a:gd name="connsiteY1" fmla="*/ 2682558 h 2919865"/>
                                                                                    <a:gd name="connsiteX2" fmla="*/ 1585445 w 1599388"/>
                                                                                    <a:gd name="connsiteY2" fmla="*/ 2357188 h 2919865"/>
                                                                                    <a:gd name="connsiteX3" fmla="*/ 1563006 w 1599388"/>
                                                                                    <a:gd name="connsiteY3" fmla="*/ 2054258 h 2919865"/>
                                                                                    <a:gd name="connsiteX4" fmla="*/ 1490078 w 1599388"/>
                                                                                    <a:gd name="connsiteY4" fmla="*/ 1740109 h 2919865"/>
                                                                                    <a:gd name="connsiteX5" fmla="*/ 1456419 w 1599388"/>
                                                                                    <a:gd name="connsiteY5" fmla="*/ 1521326 h 2919865"/>
                                                                                    <a:gd name="connsiteX6" fmla="*/ 1456419 w 1599388"/>
                                                                                    <a:gd name="connsiteY6" fmla="*/ 1201566 h 2919865"/>
                                                                                    <a:gd name="connsiteX7" fmla="*/ 1490078 w 1599388"/>
                                                                                    <a:gd name="connsiteY7" fmla="*/ 1066931 h 2919865"/>
                                                                                    <a:gd name="connsiteX8" fmla="*/ 1467639 w 1599388"/>
                                                                                    <a:gd name="connsiteY8" fmla="*/ 752781 h 2919865"/>
                                                                                    <a:gd name="connsiteX9" fmla="*/ 1428370 w 1599388"/>
                                                                                    <a:gd name="connsiteY9" fmla="*/ 623755 h 2919865"/>
                                                                                    <a:gd name="connsiteX10" fmla="*/ 1411541 w 1599388"/>
                                                                                    <a:gd name="connsiteY10" fmla="*/ 472290 h 2919865"/>
                                                                                    <a:gd name="connsiteX11" fmla="*/ 1355442 w 1599388"/>
                                                                                    <a:gd name="connsiteY11" fmla="*/ 433022 h 2919865"/>
                                                                                    <a:gd name="connsiteX12" fmla="*/ 1142269 w 1599388"/>
                                                                                    <a:gd name="connsiteY12" fmla="*/ 326435 h 2919865"/>
                                                                                    <a:gd name="connsiteX13" fmla="*/ 1097391 w 1599388"/>
                                                                                    <a:gd name="connsiteY13" fmla="*/ 303996 h 2919865"/>
                                                                                    <a:gd name="connsiteX14" fmla="*/ 1063732 w 1599388"/>
                                                                                    <a:gd name="connsiteY14" fmla="*/ 292776 h 2919865"/>
                                                                                    <a:gd name="connsiteX15" fmla="*/ 1046903 w 1599388"/>
                                                                                    <a:gd name="connsiteY15" fmla="*/ 292776 h 2919865"/>
                                                                                    <a:gd name="connsiteX16" fmla="*/ 1083617 w 1599388"/>
                                                                                    <a:gd name="connsiteY16" fmla="*/ 365704 h 2919865"/>
                                                                                    <a:gd name="connsiteX17" fmla="*/ 1103247 w 1599388"/>
                                                                                    <a:gd name="connsiteY17" fmla="*/ 448146 h 2919865"/>
                                                                                    <a:gd name="connsiteX18" fmla="*/ 1007634 w 1599388"/>
                                                                                    <a:gd name="connsiteY18" fmla="*/ 410582 h 2919865"/>
                                                                                    <a:gd name="connsiteX19" fmla="*/ 805680 w 1599388"/>
                                                                                    <a:gd name="connsiteY19" fmla="*/ 272535 h 2919865"/>
                                                                                    <a:gd name="connsiteX20" fmla="*/ 553239 w 1599388"/>
                                                                                    <a:gd name="connsiteY20" fmla="*/ 96679 h 2919865"/>
                                                                                    <a:gd name="connsiteX21" fmla="*/ 435433 w 1599388"/>
                                                                                    <a:gd name="connsiteY21" fmla="*/ 55459 h 2919865"/>
                                                                                    <a:gd name="connsiteX22" fmla="*/ 396164 w 1599388"/>
                                                                                    <a:gd name="connsiteY22" fmla="*/ 51554 h 2919865"/>
                                                                                    <a:gd name="connsiteX23" fmla="*/ 401774 w 1599388"/>
                                                                                    <a:gd name="connsiteY23" fmla="*/ 73993 h 2919865"/>
                                                                                    <a:gd name="connsiteX24" fmla="*/ 446652 w 1599388"/>
                                                                                    <a:gd name="connsiteY24" fmla="*/ 102042 h 2919865"/>
                                                                                    <a:gd name="connsiteX25" fmla="*/ 446652 w 1599388"/>
                                                                                    <a:gd name="connsiteY25" fmla="*/ 118872 h 2919865"/>
                                                                                    <a:gd name="connsiteX26" fmla="*/ 334456 w 1599388"/>
                                                                                    <a:gd name="connsiteY26" fmla="*/ 90823 h 2919865"/>
                                                                                    <a:gd name="connsiteX27" fmla="*/ 154942 w 1599388"/>
                                                                                    <a:gd name="connsiteY27" fmla="*/ 18230 h 2919865"/>
                                                                                    <a:gd name="connsiteX28" fmla="*/ 87624 w 1599388"/>
                                                                                    <a:gd name="connsiteY28" fmla="*/ 1066 h 2919865"/>
                                                                                    <a:gd name="connsiteX29" fmla="*/ 65185 w 1599388"/>
                                                                                    <a:gd name="connsiteY29" fmla="*/ 40334 h 2919865"/>
                                                                                    <a:gd name="connsiteX30" fmla="*/ 43079 w 1599388"/>
                                                                                    <a:gd name="connsiteY30" fmla="*/ 242288 h 2919865"/>
                                                                                    <a:gd name="connsiteX31" fmla="*/ 143722 w 1599388"/>
                                                                                    <a:gd name="connsiteY31" fmla="*/ 505949 h 2919865"/>
                                                                                    <a:gd name="connsiteX32" fmla="*/ 306407 w 1599388"/>
                                                                                    <a:gd name="connsiteY32" fmla="*/ 713512 h 2919865"/>
                                                                                    <a:gd name="connsiteX33" fmla="*/ 323236 w 1599388"/>
                                                                                    <a:gd name="connsiteY33" fmla="*/ 730342 h 2919865"/>
                                                                                    <a:gd name="connsiteX34" fmla="*/ 323236 w 1599388"/>
                                                                                    <a:gd name="connsiteY34" fmla="*/ 775220 h 2919865"/>
                                                                                    <a:gd name="connsiteX35" fmla="*/ 312017 w 1599388"/>
                                                                                    <a:gd name="connsiteY35" fmla="*/ 820099 h 2919865"/>
                                                                                    <a:gd name="connsiteX36" fmla="*/ 239089 w 1599388"/>
                                                                                    <a:gd name="connsiteY36" fmla="*/ 808879 h 2919865"/>
                                                                                    <a:gd name="connsiteX37" fmla="*/ 182991 w 1599388"/>
                                                                                    <a:gd name="connsiteY37" fmla="*/ 814489 h 2919865"/>
                                                                                    <a:gd name="connsiteX38" fmla="*/ 104453 w 1599388"/>
                                                                                    <a:gd name="connsiteY38" fmla="*/ 853758 h 2919865"/>
                                                                                    <a:gd name="connsiteX39" fmla="*/ 87624 w 1599388"/>
                                                                                    <a:gd name="connsiteY39" fmla="*/ 909856 h 2919865"/>
                                                                                    <a:gd name="connsiteX40" fmla="*/ 132503 w 1599388"/>
                                                                                    <a:gd name="connsiteY40" fmla="*/ 1083760 h 2919865"/>
                                                                                    <a:gd name="connsiteX41" fmla="*/ 132503 w 1599388"/>
                                                                                    <a:gd name="connsiteY41" fmla="*/ 1167907 h 2919865"/>
                                                                                    <a:gd name="connsiteX42" fmla="*/ 98844 w 1599388"/>
                                                                                    <a:gd name="connsiteY42" fmla="*/ 1190347 h 2919865"/>
                                                                                    <a:gd name="connsiteX43" fmla="*/ 20306 w 1599388"/>
                                                                                    <a:gd name="connsiteY43" fmla="*/ 1190347 h 2919865"/>
                                                                                    <a:gd name="connsiteX44" fmla="*/ 9087 w 1599388"/>
                                                                                    <a:gd name="connsiteY44" fmla="*/ 1207176 h 2919865"/>
                                                                                    <a:gd name="connsiteX45" fmla="*/ 3477 w 1599388"/>
                                                                                    <a:gd name="connsiteY45" fmla="*/ 1274494 h 2919865"/>
                                                                                    <a:gd name="connsiteX46" fmla="*/ 65185 w 1599388"/>
                                                                                    <a:gd name="connsiteY46" fmla="*/ 1437179 h 2919865"/>
                                                                                    <a:gd name="connsiteX47" fmla="*/ 182991 w 1599388"/>
                                                                                    <a:gd name="connsiteY47" fmla="*/ 1740109 h 2919865"/>
                                                                                    <a:gd name="connsiteX48" fmla="*/ 418603 w 1599388"/>
                                                                                    <a:gd name="connsiteY48" fmla="*/ 1947672 h 2919865"/>
                                                                                    <a:gd name="connsiteX49" fmla="*/ 575678 w 1599388"/>
                                                                                    <a:gd name="connsiteY49" fmla="*/ 2087917 h 2919865"/>
                                                                                    <a:gd name="connsiteX50" fmla="*/ 586898 w 1599388"/>
                                                                                    <a:gd name="connsiteY50" fmla="*/ 2104747 h 2919865"/>
                                                                                    <a:gd name="connsiteX51" fmla="*/ 598117 w 1599388"/>
                                                                                    <a:gd name="connsiteY51" fmla="*/ 2127186 h 2919865"/>
                                                                                    <a:gd name="connsiteX52" fmla="*/ 547629 w 1599388"/>
                                                                                    <a:gd name="connsiteY52" fmla="*/ 2200114 h 2919865"/>
                                                                                    <a:gd name="connsiteX53" fmla="*/ 497141 w 1599388"/>
                                                                                    <a:gd name="connsiteY53" fmla="*/ 2261822 h 2919865"/>
                                                                                    <a:gd name="connsiteX54" fmla="*/ 457186 w 1599388"/>
                                                                                    <a:gd name="connsiteY54" fmla="*/ 2301778 h 2919865"/>
                                                                                    <a:gd name="connsiteX55" fmla="*/ 467397 w 1599388"/>
                                                                                    <a:gd name="connsiteY55" fmla="*/ 2309768 h 2919865"/>
                                                                                    <a:gd name="connsiteX56" fmla="*/ 645625 w 1599388"/>
                                                                                    <a:gd name="connsiteY56" fmla="*/ 2323690 h 2919865"/>
                                                                                    <a:gd name="connsiteX57" fmla="*/ 716771 w 1599388"/>
                                                                                    <a:gd name="connsiteY57" fmla="*/ 2411592 h 2919865"/>
                                                                                    <a:gd name="connsiteX58" fmla="*/ 794247 w 1599388"/>
                                                                                    <a:gd name="connsiteY58" fmla="*/ 2468324 h 2919865"/>
                                                                                    <a:gd name="connsiteX59" fmla="*/ 978309 w 1599388"/>
                                                                                    <a:gd name="connsiteY59" fmla="*/ 2502464 h 2919865"/>
                                                                                    <a:gd name="connsiteX60" fmla="*/ 1000804 w 1599388"/>
                                                                                    <a:gd name="connsiteY60" fmla="*/ 2627886 h 2919865"/>
                                                                                    <a:gd name="connsiteX61" fmla="*/ 1191304 w 1599388"/>
                                                                                    <a:gd name="connsiteY61" fmla="*/ 2687418 h 2919865"/>
                                                                                    <a:gd name="connsiteX62" fmla="*/ 1231785 w 1599388"/>
                                                                                    <a:gd name="connsiteY62" fmla="*/ 2694562 h 2919865"/>
                                                                                    <a:gd name="connsiteX63" fmla="*/ 1234166 w 1599388"/>
                                                                                    <a:gd name="connsiteY63" fmla="*/ 2739807 h 2919865"/>
                                                                                    <a:gd name="connsiteX64" fmla="*/ 1203210 w 1599388"/>
                                                                                    <a:gd name="connsiteY64" fmla="*/ 2756475 h 2919865"/>
                                                                                    <a:gd name="connsiteX65" fmla="*/ 1248454 w 1599388"/>
                                                                                    <a:gd name="connsiteY65" fmla="*/ 2770762 h 2919865"/>
                                                                                    <a:gd name="connsiteX66" fmla="*/ 1206608 w 1599388"/>
                                                                                    <a:gd name="connsiteY66" fmla="*/ 2770343 h 2919865"/>
                                                                                    <a:gd name="connsiteX67" fmla="*/ 1250835 w 1599388"/>
                                                                                    <a:gd name="connsiteY67" fmla="*/ 2787431 h 2919865"/>
                                                                                    <a:gd name="connsiteX68" fmla="*/ 1324654 w 1599388"/>
                                                                                    <a:gd name="connsiteY68" fmla="*/ 2799337 h 2919865"/>
                                                                                    <a:gd name="connsiteX69" fmla="*/ 1391329 w 1599388"/>
                                                                                    <a:gd name="connsiteY69" fmla="*/ 2808862 h 2919865"/>
                                                                                    <a:gd name="connsiteX70" fmla="*/ 1387363 w 1599388"/>
                                                                                    <a:gd name="connsiteY70" fmla="*/ 2851540 h 2919865"/>
                                                                                    <a:gd name="connsiteX71" fmla="*/ 1519917 w 1599388"/>
                                                                                    <a:gd name="connsiteY71" fmla="*/ 2887444 h 2919865"/>
                                                                                    <a:gd name="connsiteX72" fmla="*/ 1599047 w 1599388"/>
                                                                                    <a:gd name="connsiteY72" fmla="*/ 2919865 h 2919865"/>
                                                                                    <a:gd name="connsiteX0" fmla="*/ 1599047 w 1599388"/>
                                                                                    <a:gd name="connsiteY0" fmla="*/ 2919865 h 2919865"/>
                                                                                    <a:gd name="connsiteX1" fmla="*/ 1596665 w 1599388"/>
                                                                                    <a:gd name="connsiteY1" fmla="*/ 2682558 h 2919865"/>
                                                                                    <a:gd name="connsiteX2" fmla="*/ 1585445 w 1599388"/>
                                                                                    <a:gd name="connsiteY2" fmla="*/ 2357188 h 2919865"/>
                                                                                    <a:gd name="connsiteX3" fmla="*/ 1563006 w 1599388"/>
                                                                                    <a:gd name="connsiteY3" fmla="*/ 2054258 h 2919865"/>
                                                                                    <a:gd name="connsiteX4" fmla="*/ 1490078 w 1599388"/>
                                                                                    <a:gd name="connsiteY4" fmla="*/ 1740109 h 2919865"/>
                                                                                    <a:gd name="connsiteX5" fmla="*/ 1456419 w 1599388"/>
                                                                                    <a:gd name="connsiteY5" fmla="*/ 1521326 h 2919865"/>
                                                                                    <a:gd name="connsiteX6" fmla="*/ 1456419 w 1599388"/>
                                                                                    <a:gd name="connsiteY6" fmla="*/ 1201566 h 2919865"/>
                                                                                    <a:gd name="connsiteX7" fmla="*/ 1490078 w 1599388"/>
                                                                                    <a:gd name="connsiteY7" fmla="*/ 1066931 h 2919865"/>
                                                                                    <a:gd name="connsiteX8" fmla="*/ 1467639 w 1599388"/>
                                                                                    <a:gd name="connsiteY8" fmla="*/ 752781 h 2919865"/>
                                                                                    <a:gd name="connsiteX9" fmla="*/ 1428370 w 1599388"/>
                                                                                    <a:gd name="connsiteY9" fmla="*/ 623755 h 2919865"/>
                                                                                    <a:gd name="connsiteX10" fmla="*/ 1411541 w 1599388"/>
                                                                                    <a:gd name="connsiteY10" fmla="*/ 472290 h 2919865"/>
                                                                                    <a:gd name="connsiteX11" fmla="*/ 1355442 w 1599388"/>
                                                                                    <a:gd name="connsiteY11" fmla="*/ 433022 h 2919865"/>
                                                                                    <a:gd name="connsiteX12" fmla="*/ 1142269 w 1599388"/>
                                                                                    <a:gd name="connsiteY12" fmla="*/ 326435 h 2919865"/>
                                                                                    <a:gd name="connsiteX13" fmla="*/ 1097391 w 1599388"/>
                                                                                    <a:gd name="connsiteY13" fmla="*/ 303996 h 2919865"/>
                                                                                    <a:gd name="connsiteX14" fmla="*/ 1063732 w 1599388"/>
                                                                                    <a:gd name="connsiteY14" fmla="*/ 292776 h 2919865"/>
                                                                                    <a:gd name="connsiteX15" fmla="*/ 1046903 w 1599388"/>
                                                                                    <a:gd name="connsiteY15" fmla="*/ 292776 h 2919865"/>
                                                                                    <a:gd name="connsiteX16" fmla="*/ 1083617 w 1599388"/>
                                                                                    <a:gd name="connsiteY16" fmla="*/ 365704 h 2919865"/>
                                                                                    <a:gd name="connsiteX17" fmla="*/ 1103247 w 1599388"/>
                                                                                    <a:gd name="connsiteY17" fmla="*/ 448146 h 2919865"/>
                                                                                    <a:gd name="connsiteX18" fmla="*/ 1007634 w 1599388"/>
                                                                                    <a:gd name="connsiteY18" fmla="*/ 410582 h 2919865"/>
                                                                                    <a:gd name="connsiteX19" fmla="*/ 805680 w 1599388"/>
                                                                                    <a:gd name="connsiteY19" fmla="*/ 272535 h 2919865"/>
                                                                                    <a:gd name="connsiteX20" fmla="*/ 553239 w 1599388"/>
                                                                                    <a:gd name="connsiteY20" fmla="*/ 96679 h 2919865"/>
                                                                                    <a:gd name="connsiteX21" fmla="*/ 435433 w 1599388"/>
                                                                                    <a:gd name="connsiteY21" fmla="*/ 55459 h 2919865"/>
                                                                                    <a:gd name="connsiteX22" fmla="*/ 396164 w 1599388"/>
                                                                                    <a:gd name="connsiteY22" fmla="*/ 51554 h 2919865"/>
                                                                                    <a:gd name="connsiteX23" fmla="*/ 401774 w 1599388"/>
                                                                                    <a:gd name="connsiteY23" fmla="*/ 73993 h 2919865"/>
                                                                                    <a:gd name="connsiteX24" fmla="*/ 446652 w 1599388"/>
                                                                                    <a:gd name="connsiteY24" fmla="*/ 102042 h 2919865"/>
                                                                                    <a:gd name="connsiteX25" fmla="*/ 446652 w 1599388"/>
                                                                                    <a:gd name="connsiteY25" fmla="*/ 118872 h 2919865"/>
                                                                                    <a:gd name="connsiteX26" fmla="*/ 334456 w 1599388"/>
                                                                                    <a:gd name="connsiteY26" fmla="*/ 90823 h 2919865"/>
                                                                                    <a:gd name="connsiteX27" fmla="*/ 154942 w 1599388"/>
                                                                                    <a:gd name="connsiteY27" fmla="*/ 18230 h 2919865"/>
                                                                                    <a:gd name="connsiteX28" fmla="*/ 87624 w 1599388"/>
                                                                                    <a:gd name="connsiteY28" fmla="*/ 1066 h 2919865"/>
                                                                                    <a:gd name="connsiteX29" fmla="*/ 65185 w 1599388"/>
                                                                                    <a:gd name="connsiteY29" fmla="*/ 40334 h 2919865"/>
                                                                                    <a:gd name="connsiteX30" fmla="*/ 43079 w 1599388"/>
                                                                                    <a:gd name="connsiteY30" fmla="*/ 242288 h 2919865"/>
                                                                                    <a:gd name="connsiteX31" fmla="*/ 143722 w 1599388"/>
                                                                                    <a:gd name="connsiteY31" fmla="*/ 505949 h 2919865"/>
                                                                                    <a:gd name="connsiteX32" fmla="*/ 306407 w 1599388"/>
                                                                                    <a:gd name="connsiteY32" fmla="*/ 713512 h 2919865"/>
                                                                                    <a:gd name="connsiteX33" fmla="*/ 323236 w 1599388"/>
                                                                                    <a:gd name="connsiteY33" fmla="*/ 730342 h 2919865"/>
                                                                                    <a:gd name="connsiteX34" fmla="*/ 323236 w 1599388"/>
                                                                                    <a:gd name="connsiteY34" fmla="*/ 775220 h 2919865"/>
                                                                                    <a:gd name="connsiteX35" fmla="*/ 312017 w 1599388"/>
                                                                                    <a:gd name="connsiteY35" fmla="*/ 820099 h 2919865"/>
                                                                                    <a:gd name="connsiteX36" fmla="*/ 239089 w 1599388"/>
                                                                                    <a:gd name="connsiteY36" fmla="*/ 808879 h 2919865"/>
                                                                                    <a:gd name="connsiteX37" fmla="*/ 182991 w 1599388"/>
                                                                                    <a:gd name="connsiteY37" fmla="*/ 814489 h 2919865"/>
                                                                                    <a:gd name="connsiteX38" fmla="*/ 104453 w 1599388"/>
                                                                                    <a:gd name="connsiteY38" fmla="*/ 853758 h 2919865"/>
                                                                                    <a:gd name="connsiteX39" fmla="*/ 87624 w 1599388"/>
                                                                                    <a:gd name="connsiteY39" fmla="*/ 909856 h 2919865"/>
                                                                                    <a:gd name="connsiteX40" fmla="*/ 132503 w 1599388"/>
                                                                                    <a:gd name="connsiteY40" fmla="*/ 1083760 h 2919865"/>
                                                                                    <a:gd name="connsiteX41" fmla="*/ 132503 w 1599388"/>
                                                                                    <a:gd name="connsiteY41" fmla="*/ 1167907 h 2919865"/>
                                                                                    <a:gd name="connsiteX42" fmla="*/ 98844 w 1599388"/>
                                                                                    <a:gd name="connsiteY42" fmla="*/ 1190347 h 2919865"/>
                                                                                    <a:gd name="connsiteX43" fmla="*/ 20306 w 1599388"/>
                                                                                    <a:gd name="connsiteY43" fmla="*/ 1190347 h 2919865"/>
                                                                                    <a:gd name="connsiteX44" fmla="*/ 9087 w 1599388"/>
                                                                                    <a:gd name="connsiteY44" fmla="*/ 1207176 h 2919865"/>
                                                                                    <a:gd name="connsiteX45" fmla="*/ 3477 w 1599388"/>
                                                                                    <a:gd name="connsiteY45" fmla="*/ 1274494 h 2919865"/>
                                                                                    <a:gd name="connsiteX46" fmla="*/ 65185 w 1599388"/>
                                                                                    <a:gd name="connsiteY46" fmla="*/ 1437179 h 2919865"/>
                                                                                    <a:gd name="connsiteX47" fmla="*/ 182991 w 1599388"/>
                                                                                    <a:gd name="connsiteY47" fmla="*/ 1740109 h 2919865"/>
                                                                                    <a:gd name="connsiteX48" fmla="*/ 418603 w 1599388"/>
                                                                                    <a:gd name="connsiteY48" fmla="*/ 1947672 h 2919865"/>
                                                                                    <a:gd name="connsiteX49" fmla="*/ 575678 w 1599388"/>
                                                                                    <a:gd name="connsiteY49" fmla="*/ 2087917 h 2919865"/>
                                                                                    <a:gd name="connsiteX50" fmla="*/ 586898 w 1599388"/>
                                                                                    <a:gd name="connsiteY50" fmla="*/ 2104747 h 2919865"/>
                                                                                    <a:gd name="connsiteX51" fmla="*/ 598117 w 1599388"/>
                                                                                    <a:gd name="connsiteY51" fmla="*/ 2127186 h 2919865"/>
                                                                                    <a:gd name="connsiteX52" fmla="*/ 547629 w 1599388"/>
                                                                                    <a:gd name="connsiteY52" fmla="*/ 2200114 h 2919865"/>
                                                                                    <a:gd name="connsiteX53" fmla="*/ 497141 w 1599388"/>
                                                                                    <a:gd name="connsiteY53" fmla="*/ 2261822 h 2919865"/>
                                                                                    <a:gd name="connsiteX54" fmla="*/ 457186 w 1599388"/>
                                                                                    <a:gd name="connsiteY54" fmla="*/ 2301778 h 2919865"/>
                                                                                    <a:gd name="connsiteX55" fmla="*/ 467397 w 1599388"/>
                                                                                    <a:gd name="connsiteY55" fmla="*/ 2309768 h 2919865"/>
                                                                                    <a:gd name="connsiteX56" fmla="*/ 645625 w 1599388"/>
                                                                                    <a:gd name="connsiteY56" fmla="*/ 2323690 h 2919865"/>
                                                                                    <a:gd name="connsiteX57" fmla="*/ 716771 w 1599388"/>
                                                                                    <a:gd name="connsiteY57" fmla="*/ 2411592 h 2919865"/>
                                                                                    <a:gd name="connsiteX58" fmla="*/ 794247 w 1599388"/>
                                                                                    <a:gd name="connsiteY58" fmla="*/ 2468324 h 2919865"/>
                                                                                    <a:gd name="connsiteX59" fmla="*/ 978309 w 1599388"/>
                                                                                    <a:gd name="connsiteY59" fmla="*/ 2502464 h 2919865"/>
                                                                                    <a:gd name="connsiteX60" fmla="*/ 1000804 w 1599388"/>
                                                                                    <a:gd name="connsiteY60" fmla="*/ 2627886 h 2919865"/>
                                                                                    <a:gd name="connsiteX61" fmla="*/ 1191304 w 1599388"/>
                                                                                    <a:gd name="connsiteY61" fmla="*/ 2687418 h 2919865"/>
                                                                                    <a:gd name="connsiteX62" fmla="*/ 1231785 w 1599388"/>
                                                                                    <a:gd name="connsiteY62" fmla="*/ 2694562 h 2919865"/>
                                                                                    <a:gd name="connsiteX63" fmla="*/ 1234166 w 1599388"/>
                                                                                    <a:gd name="connsiteY63" fmla="*/ 2739807 h 2919865"/>
                                                                                    <a:gd name="connsiteX64" fmla="*/ 1203210 w 1599388"/>
                                                                                    <a:gd name="connsiteY64" fmla="*/ 2756475 h 2919865"/>
                                                                                    <a:gd name="connsiteX65" fmla="*/ 1234166 w 1599388"/>
                                                                                    <a:gd name="connsiteY65" fmla="*/ 2775524 h 2919865"/>
                                                                                    <a:gd name="connsiteX66" fmla="*/ 1206608 w 1599388"/>
                                                                                    <a:gd name="connsiteY66" fmla="*/ 2770343 h 2919865"/>
                                                                                    <a:gd name="connsiteX67" fmla="*/ 1250835 w 1599388"/>
                                                                                    <a:gd name="connsiteY67" fmla="*/ 2787431 h 2919865"/>
                                                                                    <a:gd name="connsiteX68" fmla="*/ 1324654 w 1599388"/>
                                                                                    <a:gd name="connsiteY68" fmla="*/ 2799337 h 2919865"/>
                                                                                    <a:gd name="connsiteX69" fmla="*/ 1391329 w 1599388"/>
                                                                                    <a:gd name="connsiteY69" fmla="*/ 2808862 h 2919865"/>
                                                                                    <a:gd name="connsiteX70" fmla="*/ 1387363 w 1599388"/>
                                                                                    <a:gd name="connsiteY70" fmla="*/ 2851540 h 2919865"/>
                                                                                    <a:gd name="connsiteX71" fmla="*/ 1519917 w 1599388"/>
                                                                                    <a:gd name="connsiteY71" fmla="*/ 2887444 h 2919865"/>
                                                                                    <a:gd name="connsiteX72" fmla="*/ 1599047 w 1599388"/>
                                                                                    <a:gd name="connsiteY72" fmla="*/ 2919865 h 2919865"/>
                                                                                    <a:gd name="connsiteX0" fmla="*/ 1599047 w 1599388"/>
                                                                                    <a:gd name="connsiteY0" fmla="*/ 2919865 h 2919865"/>
                                                                                    <a:gd name="connsiteX1" fmla="*/ 1596665 w 1599388"/>
                                                                                    <a:gd name="connsiteY1" fmla="*/ 2682558 h 2919865"/>
                                                                                    <a:gd name="connsiteX2" fmla="*/ 1585445 w 1599388"/>
                                                                                    <a:gd name="connsiteY2" fmla="*/ 2357188 h 2919865"/>
                                                                                    <a:gd name="connsiteX3" fmla="*/ 1563006 w 1599388"/>
                                                                                    <a:gd name="connsiteY3" fmla="*/ 2054258 h 2919865"/>
                                                                                    <a:gd name="connsiteX4" fmla="*/ 1490078 w 1599388"/>
                                                                                    <a:gd name="connsiteY4" fmla="*/ 1740109 h 2919865"/>
                                                                                    <a:gd name="connsiteX5" fmla="*/ 1456419 w 1599388"/>
                                                                                    <a:gd name="connsiteY5" fmla="*/ 1521326 h 2919865"/>
                                                                                    <a:gd name="connsiteX6" fmla="*/ 1456419 w 1599388"/>
                                                                                    <a:gd name="connsiteY6" fmla="*/ 1201566 h 2919865"/>
                                                                                    <a:gd name="connsiteX7" fmla="*/ 1490078 w 1599388"/>
                                                                                    <a:gd name="connsiteY7" fmla="*/ 1066931 h 2919865"/>
                                                                                    <a:gd name="connsiteX8" fmla="*/ 1467639 w 1599388"/>
                                                                                    <a:gd name="connsiteY8" fmla="*/ 752781 h 2919865"/>
                                                                                    <a:gd name="connsiteX9" fmla="*/ 1428370 w 1599388"/>
                                                                                    <a:gd name="connsiteY9" fmla="*/ 623755 h 2919865"/>
                                                                                    <a:gd name="connsiteX10" fmla="*/ 1411541 w 1599388"/>
                                                                                    <a:gd name="connsiteY10" fmla="*/ 472290 h 2919865"/>
                                                                                    <a:gd name="connsiteX11" fmla="*/ 1355442 w 1599388"/>
                                                                                    <a:gd name="connsiteY11" fmla="*/ 433022 h 2919865"/>
                                                                                    <a:gd name="connsiteX12" fmla="*/ 1142269 w 1599388"/>
                                                                                    <a:gd name="connsiteY12" fmla="*/ 326435 h 2919865"/>
                                                                                    <a:gd name="connsiteX13" fmla="*/ 1097391 w 1599388"/>
                                                                                    <a:gd name="connsiteY13" fmla="*/ 303996 h 2919865"/>
                                                                                    <a:gd name="connsiteX14" fmla="*/ 1063732 w 1599388"/>
                                                                                    <a:gd name="connsiteY14" fmla="*/ 292776 h 2919865"/>
                                                                                    <a:gd name="connsiteX15" fmla="*/ 1046903 w 1599388"/>
                                                                                    <a:gd name="connsiteY15" fmla="*/ 292776 h 2919865"/>
                                                                                    <a:gd name="connsiteX16" fmla="*/ 1083617 w 1599388"/>
                                                                                    <a:gd name="connsiteY16" fmla="*/ 365704 h 2919865"/>
                                                                                    <a:gd name="connsiteX17" fmla="*/ 1103247 w 1599388"/>
                                                                                    <a:gd name="connsiteY17" fmla="*/ 448146 h 2919865"/>
                                                                                    <a:gd name="connsiteX18" fmla="*/ 1007634 w 1599388"/>
                                                                                    <a:gd name="connsiteY18" fmla="*/ 410582 h 2919865"/>
                                                                                    <a:gd name="connsiteX19" fmla="*/ 805680 w 1599388"/>
                                                                                    <a:gd name="connsiteY19" fmla="*/ 272535 h 2919865"/>
                                                                                    <a:gd name="connsiteX20" fmla="*/ 553239 w 1599388"/>
                                                                                    <a:gd name="connsiteY20" fmla="*/ 96679 h 2919865"/>
                                                                                    <a:gd name="connsiteX21" fmla="*/ 435433 w 1599388"/>
                                                                                    <a:gd name="connsiteY21" fmla="*/ 55459 h 2919865"/>
                                                                                    <a:gd name="connsiteX22" fmla="*/ 396164 w 1599388"/>
                                                                                    <a:gd name="connsiteY22" fmla="*/ 51554 h 2919865"/>
                                                                                    <a:gd name="connsiteX23" fmla="*/ 401774 w 1599388"/>
                                                                                    <a:gd name="connsiteY23" fmla="*/ 73993 h 2919865"/>
                                                                                    <a:gd name="connsiteX24" fmla="*/ 446652 w 1599388"/>
                                                                                    <a:gd name="connsiteY24" fmla="*/ 102042 h 2919865"/>
                                                                                    <a:gd name="connsiteX25" fmla="*/ 446652 w 1599388"/>
                                                                                    <a:gd name="connsiteY25" fmla="*/ 118872 h 2919865"/>
                                                                                    <a:gd name="connsiteX26" fmla="*/ 334456 w 1599388"/>
                                                                                    <a:gd name="connsiteY26" fmla="*/ 90823 h 2919865"/>
                                                                                    <a:gd name="connsiteX27" fmla="*/ 154942 w 1599388"/>
                                                                                    <a:gd name="connsiteY27" fmla="*/ 18230 h 2919865"/>
                                                                                    <a:gd name="connsiteX28" fmla="*/ 87624 w 1599388"/>
                                                                                    <a:gd name="connsiteY28" fmla="*/ 1066 h 2919865"/>
                                                                                    <a:gd name="connsiteX29" fmla="*/ 65185 w 1599388"/>
                                                                                    <a:gd name="connsiteY29" fmla="*/ 40334 h 2919865"/>
                                                                                    <a:gd name="connsiteX30" fmla="*/ 43079 w 1599388"/>
                                                                                    <a:gd name="connsiteY30" fmla="*/ 242288 h 2919865"/>
                                                                                    <a:gd name="connsiteX31" fmla="*/ 143722 w 1599388"/>
                                                                                    <a:gd name="connsiteY31" fmla="*/ 505949 h 2919865"/>
                                                                                    <a:gd name="connsiteX32" fmla="*/ 306407 w 1599388"/>
                                                                                    <a:gd name="connsiteY32" fmla="*/ 713512 h 2919865"/>
                                                                                    <a:gd name="connsiteX33" fmla="*/ 323236 w 1599388"/>
                                                                                    <a:gd name="connsiteY33" fmla="*/ 730342 h 2919865"/>
                                                                                    <a:gd name="connsiteX34" fmla="*/ 323236 w 1599388"/>
                                                                                    <a:gd name="connsiteY34" fmla="*/ 775220 h 2919865"/>
                                                                                    <a:gd name="connsiteX35" fmla="*/ 312017 w 1599388"/>
                                                                                    <a:gd name="connsiteY35" fmla="*/ 820099 h 2919865"/>
                                                                                    <a:gd name="connsiteX36" fmla="*/ 239089 w 1599388"/>
                                                                                    <a:gd name="connsiteY36" fmla="*/ 808879 h 2919865"/>
                                                                                    <a:gd name="connsiteX37" fmla="*/ 182991 w 1599388"/>
                                                                                    <a:gd name="connsiteY37" fmla="*/ 814489 h 2919865"/>
                                                                                    <a:gd name="connsiteX38" fmla="*/ 104453 w 1599388"/>
                                                                                    <a:gd name="connsiteY38" fmla="*/ 853758 h 2919865"/>
                                                                                    <a:gd name="connsiteX39" fmla="*/ 87624 w 1599388"/>
                                                                                    <a:gd name="connsiteY39" fmla="*/ 909856 h 2919865"/>
                                                                                    <a:gd name="connsiteX40" fmla="*/ 132503 w 1599388"/>
                                                                                    <a:gd name="connsiteY40" fmla="*/ 1083760 h 2919865"/>
                                                                                    <a:gd name="connsiteX41" fmla="*/ 132503 w 1599388"/>
                                                                                    <a:gd name="connsiteY41" fmla="*/ 1167907 h 2919865"/>
                                                                                    <a:gd name="connsiteX42" fmla="*/ 98844 w 1599388"/>
                                                                                    <a:gd name="connsiteY42" fmla="*/ 1190347 h 2919865"/>
                                                                                    <a:gd name="connsiteX43" fmla="*/ 20306 w 1599388"/>
                                                                                    <a:gd name="connsiteY43" fmla="*/ 1190347 h 2919865"/>
                                                                                    <a:gd name="connsiteX44" fmla="*/ 9087 w 1599388"/>
                                                                                    <a:gd name="connsiteY44" fmla="*/ 1207176 h 2919865"/>
                                                                                    <a:gd name="connsiteX45" fmla="*/ 3477 w 1599388"/>
                                                                                    <a:gd name="connsiteY45" fmla="*/ 1274494 h 2919865"/>
                                                                                    <a:gd name="connsiteX46" fmla="*/ 65185 w 1599388"/>
                                                                                    <a:gd name="connsiteY46" fmla="*/ 1437179 h 2919865"/>
                                                                                    <a:gd name="connsiteX47" fmla="*/ 182991 w 1599388"/>
                                                                                    <a:gd name="connsiteY47" fmla="*/ 1740109 h 2919865"/>
                                                                                    <a:gd name="connsiteX48" fmla="*/ 418603 w 1599388"/>
                                                                                    <a:gd name="connsiteY48" fmla="*/ 1947672 h 2919865"/>
                                                                                    <a:gd name="connsiteX49" fmla="*/ 575678 w 1599388"/>
                                                                                    <a:gd name="connsiteY49" fmla="*/ 2087917 h 2919865"/>
                                                                                    <a:gd name="connsiteX50" fmla="*/ 586898 w 1599388"/>
                                                                                    <a:gd name="connsiteY50" fmla="*/ 2104747 h 2919865"/>
                                                                                    <a:gd name="connsiteX51" fmla="*/ 598117 w 1599388"/>
                                                                                    <a:gd name="connsiteY51" fmla="*/ 2127186 h 2919865"/>
                                                                                    <a:gd name="connsiteX52" fmla="*/ 547629 w 1599388"/>
                                                                                    <a:gd name="connsiteY52" fmla="*/ 2200114 h 2919865"/>
                                                                                    <a:gd name="connsiteX53" fmla="*/ 497141 w 1599388"/>
                                                                                    <a:gd name="connsiteY53" fmla="*/ 2261822 h 2919865"/>
                                                                                    <a:gd name="connsiteX54" fmla="*/ 457186 w 1599388"/>
                                                                                    <a:gd name="connsiteY54" fmla="*/ 2301778 h 2919865"/>
                                                                                    <a:gd name="connsiteX55" fmla="*/ 467397 w 1599388"/>
                                                                                    <a:gd name="connsiteY55" fmla="*/ 2309768 h 2919865"/>
                                                                                    <a:gd name="connsiteX56" fmla="*/ 645625 w 1599388"/>
                                                                                    <a:gd name="connsiteY56" fmla="*/ 2323690 h 2919865"/>
                                                                                    <a:gd name="connsiteX57" fmla="*/ 716771 w 1599388"/>
                                                                                    <a:gd name="connsiteY57" fmla="*/ 2411592 h 2919865"/>
                                                                                    <a:gd name="connsiteX58" fmla="*/ 794247 w 1599388"/>
                                                                                    <a:gd name="connsiteY58" fmla="*/ 2468324 h 2919865"/>
                                                                                    <a:gd name="connsiteX59" fmla="*/ 978309 w 1599388"/>
                                                                                    <a:gd name="connsiteY59" fmla="*/ 2502464 h 2919865"/>
                                                                                    <a:gd name="connsiteX60" fmla="*/ 1000804 w 1599388"/>
                                                                                    <a:gd name="connsiteY60" fmla="*/ 2627886 h 2919865"/>
                                                                                    <a:gd name="connsiteX61" fmla="*/ 1191304 w 1599388"/>
                                                                                    <a:gd name="connsiteY61" fmla="*/ 2687418 h 2919865"/>
                                                                                    <a:gd name="connsiteX62" fmla="*/ 1231785 w 1599388"/>
                                                                                    <a:gd name="connsiteY62" fmla="*/ 2694562 h 2919865"/>
                                                                                    <a:gd name="connsiteX63" fmla="*/ 1234166 w 1599388"/>
                                                                                    <a:gd name="connsiteY63" fmla="*/ 2739807 h 2919865"/>
                                                                                    <a:gd name="connsiteX64" fmla="*/ 1191303 w 1599388"/>
                                                                                    <a:gd name="connsiteY64" fmla="*/ 2763619 h 2919865"/>
                                                                                    <a:gd name="connsiteX65" fmla="*/ 1234166 w 1599388"/>
                                                                                    <a:gd name="connsiteY65" fmla="*/ 2775524 h 2919865"/>
                                                                                    <a:gd name="connsiteX66" fmla="*/ 1206608 w 1599388"/>
                                                                                    <a:gd name="connsiteY66" fmla="*/ 2770343 h 2919865"/>
                                                                                    <a:gd name="connsiteX67" fmla="*/ 1250835 w 1599388"/>
                                                                                    <a:gd name="connsiteY67" fmla="*/ 2787431 h 2919865"/>
                                                                                    <a:gd name="connsiteX68" fmla="*/ 1324654 w 1599388"/>
                                                                                    <a:gd name="connsiteY68" fmla="*/ 2799337 h 2919865"/>
                                                                                    <a:gd name="connsiteX69" fmla="*/ 1391329 w 1599388"/>
                                                                                    <a:gd name="connsiteY69" fmla="*/ 2808862 h 2919865"/>
                                                                                    <a:gd name="connsiteX70" fmla="*/ 1387363 w 1599388"/>
                                                                                    <a:gd name="connsiteY70" fmla="*/ 2851540 h 2919865"/>
                                                                                    <a:gd name="connsiteX71" fmla="*/ 1519917 w 1599388"/>
                                                                                    <a:gd name="connsiteY71" fmla="*/ 2887444 h 2919865"/>
                                                                                    <a:gd name="connsiteX72" fmla="*/ 1599047 w 1599388"/>
                                                                                    <a:gd name="connsiteY72" fmla="*/ 2919865 h 2919865"/>
                                                                                    <a:gd name="connsiteX0" fmla="*/ 1599047 w 1599388"/>
                                                                                    <a:gd name="connsiteY0" fmla="*/ 2919865 h 2919865"/>
                                                                                    <a:gd name="connsiteX1" fmla="*/ 1596665 w 1599388"/>
                                                                                    <a:gd name="connsiteY1" fmla="*/ 2682558 h 2919865"/>
                                                                                    <a:gd name="connsiteX2" fmla="*/ 1585445 w 1599388"/>
                                                                                    <a:gd name="connsiteY2" fmla="*/ 2357188 h 2919865"/>
                                                                                    <a:gd name="connsiteX3" fmla="*/ 1563006 w 1599388"/>
                                                                                    <a:gd name="connsiteY3" fmla="*/ 2054258 h 2919865"/>
                                                                                    <a:gd name="connsiteX4" fmla="*/ 1490078 w 1599388"/>
                                                                                    <a:gd name="connsiteY4" fmla="*/ 1740109 h 2919865"/>
                                                                                    <a:gd name="connsiteX5" fmla="*/ 1456419 w 1599388"/>
                                                                                    <a:gd name="connsiteY5" fmla="*/ 1521326 h 2919865"/>
                                                                                    <a:gd name="connsiteX6" fmla="*/ 1456419 w 1599388"/>
                                                                                    <a:gd name="connsiteY6" fmla="*/ 1201566 h 2919865"/>
                                                                                    <a:gd name="connsiteX7" fmla="*/ 1490078 w 1599388"/>
                                                                                    <a:gd name="connsiteY7" fmla="*/ 1066931 h 2919865"/>
                                                                                    <a:gd name="connsiteX8" fmla="*/ 1467639 w 1599388"/>
                                                                                    <a:gd name="connsiteY8" fmla="*/ 752781 h 2919865"/>
                                                                                    <a:gd name="connsiteX9" fmla="*/ 1428370 w 1599388"/>
                                                                                    <a:gd name="connsiteY9" fmla="*/ 623755 h 2919865"/>
                                                                                    <a:gd name="connsiteX10" fmla="*/ 1411541 w 1599388"/>
                                                                                    <a:gd name="connsiteY10" fmla="*/ 472290 h 2919865"/>
                                                                                    <a:gd name="connsiteX11" fmla="*/ 1355442 w 1599388"/>
                                                                                    <a:gd name="connsiteY11" fmla="*/ 433022 h 2919865"/>
                                                                                    <a:gd name="connsiteX12" fmla="*/ 1142269 w 1599388"/>
                                                                                    <a:gd name="connsiteY12" fmla="*/ 326435 h 2919865"/>
                                                                                    <a:gd name="connsiteX13" fmla="*/ 1097391 w 1599388"/>
                                                                                    <a:gd name="connsiteY13" fmla="*/ 303996 h 2919865"/>
                                                                                    <a:gd name="connsiteX14" fmla="*/ 1063732 w 1599388"/>
                                                                                    <a:gd name="connsiteY14" fmla="*/ 292776 h 2919865"/>
                                                                                    <a:gd name="connsiteX15" fmla="*/ 1046903 w 1599388"/>
                                                                                    <a:gd name="connsiteY15" fmla="*/ 292776 h 2919865"/>
                                                                                    <a:gd name="connsiteX16" fmla="*/ 1083617 w 1599388"/>
                                                                                    <a:gd name="connsiteY16" fmla="*/ 365704 h 2919865"/>
                                                                                    <a:gd name="connsiteX17" fmla="*/ 1103247 w 1599388"/>
                                                                                    <a:gd name="connsiteY17" fmla="*/ 448146 h 2919865"/>
                                                                                    <a:gd name="connsiteX18" fmla="*/ 1007634 w 1599388"/>
                                                                                    <a:gd name="connsiteY18" fmla="*/ 410582 h 2919865"/>
                                                                                    <a:gd name="connsiteX19" fmla="*/ 805680 w 1599388"/>
                                                                                    <a:gd name="connsiteY19" fmla="*/ 272535 h 2919865"/>
                                                                                    <a:gd name="connsiteX20" fmla="*/ 553239 w 1599388"/>
                                                                                    <a:gd name="connsiteY20" fmla="*/ 96679 h 2919865"/>
                                                                                    <a:gd name="connsiteX21" fmla="*/ 435433 w 1599388"/>
                                                                                    <a:gd name="connsiteY21" fmla="*/ 55459 h 2919865"/>
                                                                                    <a:gd name="connsiteX22" fmla="*/ 396164 w 1599388"/>
                                                                                    <a:gd name="connsiteY22" fmla="*/ 51554 h 2919865"/>
                                                                                    <a:gd name="connsiteX23" fmla="*/ 401774 w 1599388"/>
                                                                                    <a:gd name="connsiteY23" fmla="*/ 73993 h 2919865"/>
                                                                                    <a:gd name="connsiteX24" fmla="*/ 446652 w 1599388"/>
                                                                                    <a:gd name="connsiteY24" fmla="*/ 102042 h 2919865"/>
                                                                                    <a:gd name="connsiteX25" fmla="*/ 446652 w 1599388"/>
                                                                                    <a:gd name="connsiteY25" fmla="*/ 118872 h 2919865"/>
                                                                                    <a:gd name="connsiteX26" fmla="*/ 334456 w 1599388"/>
                                                                                    <a:gd name="connsiteY26" fmla="*/ 90823 h 2919865"/>
                                                                                    <a:gd name="connsiteX27" fmla="*/ 154942 w 1599388"/>
                                                                                    <a:gd name="connsiteY27" fmla="*/ 18230 h 2919865"/>
                                                                                    <a:gd name="connsiteX28" fmla="*/ 87624 w 1599388"/>
                                                                                    <a:gd name="connsiteY28" fmla="*/ 1066 h 2919865"/>
                                                                                    <a:gd name="connsiteX29" fmla="*/ 65185 w 1599388"/>
                                                                                    <a:gd name="connsiteY29" fmla="*/ 40334 h 2919865"/>
                                                                                    <a:gd name="connsiteX30" fmla="*/ 43079 w 1599388"/>
                                                                                    <a:gd name="connsiteY30" fmla="*/ 242288 h 2919865"/>
                                                                                    <a:gd name="connsiteX31" fmla="*/ 143722 w 1599388"/>
                                                                                    <a:gd name="connsiteY31" fmla="*/ 505949 h 2919865"/>
                                                                                    <a:gd name="connsiteX32" fmla="*/ 306407 w 1599388"/>
                                                                                    <a:gd name="connsiteY32" fmla="*/ 713512 h 2919865"/>
                                                                                    <a:gd name="connsiteX33" fmla="*/ 323236 w 1599388"/>
                                                                                    <a:gd name="connsiteY33" fmla="*/ 730342 h 2919865"/>
                                                                                    <a:gd name="connsiteX34" fmla="*/ 323236 w 1599388"/>
                                                                                    <a:gd name="connsiteY34" fmla="*/ 775220 h 2919865"/>
                                                                                    <a:gd name="connsiteX35" fmla="*/ 312017 w 1599388"/>
                                                                                    <a:gd name="connsiteY35" fmla="*/ 820099 h 2919865"/>
                                                                                    <a:gd name="connsiteX36" fmla="*/ 239089 w 1599388"/>
                                                                                    <a:gd name="connsiteY36" fmla="*/ 808879 h 2919865"/>
                                                                                    <a:gd name="connsiteX37" fmla="*/ 182991 w 1599388"/>
                                                                                    <a:gd name="connsiteY37" fmla="*/ 814489 h 2919865"/>
                                                                                    <a:gd name="connsiteX38" fmla="*/ 104453 w 1599388"/>
                                                                                    <a:gd name="connsiteY38" fmla="*/ 853758 h 2919865"/>
                                                                                    <a:gd name="connsiteX39" fmla="*/ 87624 w 1599388"/>
                                                                                    <a:gd name="connsiteY39" fmla="*/ 909856 h 2919865"/>
                                                                                    <a:gd name="connsiteX40" fmla="*/ 132503 w 1599388"/>
                                                                                    <a:gd name="connsiteY40" fmla="*/ 1083760 h 2919865"/>
                                                                                    <a:gd name="connsiteX41" fmla="*/ 132503 w 1599388"/>
                                                                                    <a:gd name="connsiteY41" fmla="*/ 1167907 h 2919865"/>
                                                                                    <a:gd name="connsiteX42" fmla="*/ 98844 w 1599388"/>
                                                                                    <a:gd name="connsiteY42" fmla="*/ 1190347 h 2919865"/>
                                                                                    <a:gd name="connsiteX43" fmla="*/ 20306 w 1599388"/>
                                                                                    <a:gd name="connsiteY43" fmla="*/ 1190347 h 2919865"/>
                                                                                    <a:gd name="connsiteX44" fmla="*/ 9087 w 1599388"/>
                                                                                    <a:gd name="connsiteY44" fmla="*/ 1207176 h 2919865"/>
                                                                                    <a:gd name="connsiteX45" fmla="*/ 3477 w 1599388"/>
                                                                                    <a:gd name="connsiteY45" fmla="*/ 1274494 h 2919865"/>
                                                                                    <a:gd name="connsiteX46" fmla="*/ 65185 w 1599388"/>
                                                                                    <a:gd name="connsiteY46" fmla="*/ 1437179 h 2919865"/>
                                                                                    <a:gd name="connsiteX47" fmla="*/ 182991 w 1599388"/>
                                                                                    <a:gd name="connsiteY47" fmla="*/ 1740109 h 2919865"/>
                                                                                    <a:gd name="connsiteX48" fmla="*/ 418603 w 1599388"/>
                                                                                    <a:gd name="connsiteY48" fmla="*/ 1947672 h 2919865"/>
                                                                                    <a:gd name="connsiteX49" fmla="*/ 575678 w 1599388"/>
                                                                                    <a:gd name="connsiteY49" fmla="*/ 2087917 h 2919865"/>
                                                                                    <a:gd name="connsiteX50" fmla="*/ 586898 w 1599388"/>
                                                                                    <a:gd name="connsiteY50" fmla="*/ 2104747 h 2919865"/>
                                                                                    <a:gd name="connsiteX51" fmla="*/ 598117 w 1599388"/>
                                                                                    <a:gd name="connsiteY51" fmla="*/ 2127186 h 2919865"/>
                                                                                    <a:gd name="connsiteX52" fmla="*/ 547629 w 1599388"/>
                                                                                    <a:gd name="connsiteY52" fmla="*/ 2200114 h 2919865"/>
                                                                                    <a:gd name="connsiteX53" fmla="*/ 497141 w 1599388"/>
                                                                                    <a:gd name="connsiteY53" fmla="*/ 2261822 h 2919865"/>
                                                                                    <a:gd name="connsiteX54" fmla="*/ 457186 w 1599388"/>
                                                                                    <a:gd name="connsiteY54" fmla="*/ 2301778 h 2919865"/>
                                                                                    <a:gd name="connsiteX55" fmla="*/ 467397 w 1599388"/>
                                                                                    <a:gd name="connsiteY55" fmla="*/ 2309768 h 2919865"/>
                                                                                    <a:gd name="connsiteX56" fmla="*/ 645625 w 1599388"/>
                                                                                    <a:gd name="connsiteY56" fmla="*/ 2323690 h 2919865"/>
                                                                                    <a:gd name="connsiteX57" fmla="*/ 716771 w 1599388"/>
                                                                                    <a:gd name="connsiteY57" fmla="*/ 2411592 h 2919865"/>
                                                                                    <a:gd name="connsiteX58" fmla="*/ 794247 w 1599388"/>
                                                                                    <a:gd name="connsiteY58" fmla="*/ 2468324 h 2919865"/>
                                                                                    <a:gd name="connsiteX59" fmla="*/ 978309 w 1599388"/>
                                                                                    <a:gd name="connsiteY59" fmla="*/ 2502464 h 2919865"/>
                                                                                    <a:gd name="connsiteX60" fmla="*/ 993660 w 1599388"/>
                                                                                    <a:gd name="connsiteY60" fmla="*/ 2630267 h 2919865"/>
                                                                                    <a:gd name="connsiteX61" fmla="*/ 1191304 w 1599388"/>
                                                                                    <a:gd name="connsiteY61" fmla="*/ 2687418 h 2919865"/>
                                                                                    <a:gd name="connsiteX62" fmla="*/ 1231785 w 1599388"/>
                                                                                    <a:gd name="connsiteY62" fmla="*/ 2694562 h 2919865"/>
                                                                                    <a:gd name="connsiteX63" fmla="*/ 1234166 w 1599388"/>
                                                                                    <a:gd name="connsiteY63" fmla="*/ 2739807 h 2919865"/>
                                                                                    <a:gd name="connsiteX64" fmla="*/ 1191303 w 1599388"/>
                                                                                    <a:gd name="connsiteY64" fmla="*/ 2763619 h 2919865"/>
                                                                                    <a:gd name="connsiteX65" fmla="*/ 1234166 w 1599388"/>
                                                                                    <a:gd name="connsiteY65" fmla="*/ 2775524 h 2919865"/>
                                                                                    <a:gd name="connsiteX66" fmla="*/ 1206608 w 1599388"/>
                                                                                    <a:gd name="connsiteY66" fmla="*/ 2770343 h 2919865"/>
                                                                                    <a:gd name="connsiteX67" fmla="*/ 1250835 w 1599388"/>
                                                                                    <a:gd name="connsiteY67" fmla="*/ 2787431 h 2919865"/>
                                                                                    <a:gd name="connsiteX68" fmla="*/ 1324654 w 1599388"/>
                                                                                    <a:gd name="connsiteY68" fmla="*/ 2799337 h 2919865"/>
                                                                                    <a:gd name="connsiteX69" fmla="*/ 1391329 w 1599388"/>
                                                                                    <a:gd name="connsiteY69" fmla="*/ 2808862 h 2919865"/>
                                                                                    <a:gd name="connsiteX70" fmla="*/ 1387363 w 1599388"/>
                                                                                    <a:gd name="connsiteY70" fmla="*/ 2851540 h 2919865"/>
                                                                                    <a:gd name="connsiteX71" fmla="*/ 1519917 w 1599388"/>
                                                                                    <a:gd name="connsiteY71" fmla="*/ 2887444 h 2919865"/>
                                                                                    <a:gd name="connsiteX72" fmla="*/ 1599047 w 1599388"/>
                                                                                    <a:gd name="connsiteY72" fmla="*/ 2919865 h 2919865"/>
                                                                                    <a:gd name="connsiteX0" fmla="*/ 1599047 w 1599388"/>
                                                                                    <a:gd name="connsiteY0" fmla="*/ 2919865 h 2919865"/>
                                                                                    <a:gd name="connsiteX1" fmla="*/ 1596665 w 1599388"/>
                                                                                    <a:gd name="connsiteY1" fmla="*/ 2682558 h 2919865"/>
                                                                                    <a:gd name="connsiteX2" fmla="*/ 1585445 w 1599388"/>
                                                                                    <a:gd name="connsiteY2" fmla="*/ 2357188 h 2919865"/>
                                                                                    <a:gd name="connsiteX3" fmla="*/ 1563006 w 1599388"/>
                                                                                    <a:gd name="connsiteY3" fmla="*/ 2054258 h 2919865"/>
                                                                                    <a:gd name="connsiteX4" fmla="*/ 1490078 w 1599388"/>
                                                                                    <a:gd name="connsiteY4" fmla="*/ 1740109 h 2919865"/>
                                                                                    <a:gd name="connsiteX5" fmla="*/ 1456419 w 1599388"/>
                                                                                    <a:gd name="connsiteY5" fmla="*/ 1521326 h 2919865"/>
                                                                                    <a:gd name="connsiteX6" fmla="*/ 1456419 w 1599388"/>
                                                                                    <a:gd name="connsiteY6" fmla="*/ 1201566 h 2919865"/>
                                                                                    <a:gd name="connsiteX7" fmla="*/ 1490078 w 1599388"/>
                                                                                    <a:gd name="connsiteY7" fmla="*/ 1066931 h 2919865"/>
                                                                                    <a:gd name="connsiteX8" fmla="*/ 1467639 w 1599388"/>
                                                                                    <a:gd name="connsiteY8" fmla="*/ 752781 h 2919865"/>
                                                                                    <a:gd name="connsiteX9" fmla="*/ 1428370 w 1599388"/>
                                                                                    <a:gd name="connsiteY9" fmla="*/ 623755 h 2919865"/>
                                                                                    <a:gd name="connsiteX10" fmla="*/ 1411541 w 1599388"/>
                                                                                    <a:gd name="connsiteY10" fmla="*/ 472290 h 2919865"/>
                                                                                    <a:gd name="connsiteX11" fmla="*/ 1355442 w 1599388"/>
                                                                                    <a:gd name="connsiteY11" fmla="*/ 433022 h 2919865"/>
                                                                                    <a:gd name="connsiteX12" fmla="*/ 1142269 w 1599388"/>
                                                                                    <a:gd name="connsiteY12" fmla="*/ 326435 h 2919865"/>
                                                                                    <a:gd name="connsiteX13" fmla="*/ 1097391 w 1599388"/>
                                                                                    <a:gd name="connsiteY13" fmla="*/ 303996 h 2919865"/>
                                                                                    <a:gd name="connsiteX14" fmla="*/ 1063732 w 1599388"/>
                                                                                    <a:gd name="connsiteY14" fmla="*/ 292776 h 2919865"/>
                                                                                    <a:gd name="connsiteX15" fmla="*/ 1046903 w 1599388"/>
                                                                                    <a:gd name="connsiteY15" fmla="*/ 292776 h 2919865"/>
                                                                                    <a:gd name="connsiteX16" fmla="*/ 1083617 w 1599388"/>
                                                                                    <a:gd name="connsiteY16" fmla="*/ 365704 h 2919865"/>
                                                                                    <a:gd name="connsiteX17" fmla="*/ 1103247 w 1599388"/>
                                                                                    <a:gd name="connsiteY17" fmla="*/ 448146 h 2919865"/>
                                                                                    <a:gd name="connsiteX18" fmla="*/ 1007634 w 1599388"/>
                                                                                    <a:gd name="connsiteY18" fmla="*/ 410582 h 2919865"/>
                                                                                    <a:gd name="connsiteX19" fmla="*/ 805680 w 1599388"/>
                                                                                    <a:gd name="connsiteY19" fmla="*/ 272535 h 2919865"/>
                                                                                    <a:gd name="connsiteX20" fmla="*/ 553239 w 1599388"/>
                                                                                    <a:gd name="connsiteY20" fmla="*/ 96679 h 2919865"/>
                                                                                    <a:gd name="connsiteX21" fmla="*/ 435433 w 1599388"/>
                                                                                    <a:gd name="connsiteY21" fmla="*/ 55459 h 2919865"/>
                                                                                    <a:gd name="connsiteX22" fmla="*/ 412832 w 1599388"/>
                                                                                    <a:gd name="connsiteY22" fmla="*/ 44410 h 2919865"/>
                                                                                    <a:gd name="connsiteX23" fmla="*/ 401774 w 1599388"/>
                                                                                    <a:gd name="connsiteY23" fmla="*/ 73993 h 2919865"/>
                                                                                    <a:gd name="connsiteX24" fmla="*/ 446652 w 1599388"/>
                                                                                    <a:gd name="connsiteY24" fmla="*/ 102042 h 2919865"/>
                                                                                    <a:gd name="connsiteX25" fmla="*/ 446652 w 1599388"/>
                                                                                    <a:gd name="connsiteY25" fmla="*/ 118872 h 2919865"/>
                                                                                    <a:gd name="connsiteX26" fmla="*/ 334456 w 1599388"/>
                                                                                    <a:gd name="connsiteY26" fmla="*/ 90823 h 2919865"/>
                                                                                    <a:gd name="connsiteX27" fmla="*/ 154942 w 1599388"/>
                                                                                    <a:gd name="connsiteY27" fmla="*/ 18230 h 2919865"/>
                                                                                    <a:gd name="connsiteX28" fmla="*/ 87624 w 1599388"/>
                                                                                    <a:gd name="connsiteY28" fmla="*/ 1066 h 2919865"/>
                                                                                    <a:gd name="connsiteX29" fmla="*/ 65185 w 1599388"/>
                                                                                    <a:gd name="connsiteY29" fmla="*/ 40334 h 2919865"/>
                                                                                    <a:gd name="connsiteX30" fmla="*/ 43079 w 1599388"/>
                                                                                    <a:gd name="connsiteY30" fmla="*/ 242288 h 2919865"/>
                                                                                    <a:gd name="connsiteX31" fmla="*/ 143722 w 1599388"/>
                                                                                    <a:gd name="connsiteY31" fmla="*/ 505949 h 2919865"/>
                                                                                    <a:gd name="connsiteX32" fmla="*/ 306407 w 1599388"/>
                                                                                    <a:gd name="connsiteY32" fmla="*/ 713512 h 2919865"/>
                                                                                    <a:gd name="connsiteX33" fmla="*/ 323236 w 1599388"/>
                                                                                    <a:gd name="connsiteY33" fmla="*/ 730342 h 2919865"/>
                                                                                    <a:gd name="connsiteX34" fmla="*/ 323236 w 1599388"/>
                                                                                    <a:gd name="connsiteY34" fmla="*/ 775220 h 2919865"/>
                                                                                    <a:gd name="connsiteX35" fmla="*/ 312017 w 1599388"/>
                                                                                    <a:gd name="connsiteY35" fmla="*/ 820099 h 2919865"/>
                                                                                    <a:gd name="connsiteX36" fmla="*/ 239089 w 1599388"/>
                                                                                    <a:gd name="connsiteY36" fmla="*/ 808879 h 2919865"/>
                                                                                    <a:gd name="connsiteX37" fmla="*/ 182991 w 1599388"/>
                                                                                    <a:gd name="connsiteY37" fmla="*/ 814489 h 2919865"/>
                                                                                    <a:gd name="connsiteX38" fmla="*/ 104453 w 1599388"/>
                                                                                    <a:gd name="connsiteY38" fmla="*/ 853758 h 2919865"/>
                                                                                    <a:gd name="connsiteX39" fmla="*/ 87624 w 1599388"/>
                                                                                    <a:gd name="connsiteY39" fmla="*/ 909856 h 2919865"/>
                                                                                    <a:gd name="connsiteX40" fmla="*/ 132503 w 1599388"/>
                                                                                    <a:gd name="connsiteY40" fmla="*/ 1083760 h 2919865"/>
                                                                                    <a:gd name="connsiteX41" fmla="*/ 132503 w 1599388"/>
                                                                                    <a:gd name="connsiteY41" fmla="*/ 1167907 h 2919865"/>
                                                                                    <a:gd name="connsiteX42" fmla="*/ 98844 w 1599388"/>
                                                                                    <a:gd name="connsiteY42" fmla="*/ 1190347 h 2919865"/>
                                                                                    <a:gd name="connsiteX43" fmla="*/ 20306 w 1599388"/>
                                                                                    <a:gd name="connsiteY43" fmla="*/ 1190347 h 2919865"/>
                                                                                    <a:gd name="connsiteX44" fmla="*/ 9087 w 1599388"/>
                                                                                    <a:gd name="connsiteY44" fmla="*/ 1207176 h 2919865"/>
                                                                                    <a:gd name="connsiteX45" fmla="*/ 3477 w 1599388"/>
                                                                                    <a:gd name="connsiteY45" fmla="*/ 1274494 h 2919865"/>
                                                                                    <a:gd name="connsiteX46" fmla="*/ 65185 w 1599388"/>
                                                                                    <a:gd name="connsiteY46" fmla="*/ 1437179 h 2919865"/>
                                                                                    <a:gd name="connsiteX47" fmla="*/ 182991 w 1599388"/>
                                                                                    <a:gd name="connsiteY47" fmla="*/ 1740109 h 2919865"/>
                                                                                    <a:gd name="connsiteX48" fmla="*/ 418603 w 1599388"/>
                                                                                    <a:gd name="connsiteY48" fmla="*/ 1947672 h 2919865"/>
                                                                                    <a:gd name="connsiteX49" fmla="*/ 575678 w 1599388"/>
                                                                                    <a:gd name="connsiteY49" fmla="*/ 2087917 h 2919865"/>
                                                                                    <a:gd name="connsiteX50" fmla="*/ 586898 w 1599388"/>
                                                                                    <a:gd name="connsiteY50" fmla="*/ 2104747 h 2919865"/>
                                                                                    <a:gd name="connsiteX51" fmla="*/ 598117 w 1599388"/>
                                                                                    <a:gd name="connsiteY51" fmla="*/ 2127186 h 2919865"/>
                                                                                    <a:gd name="connsiteX52" fmla="*/ 547629 w 1599388"/>
                                                                                    <a:gd name="connsiteY52" fmla="*/ 2200114 h 2919865"/>
                                                                                    <a:gd name="connsiteX53" fmla="*/ 497141 w 1599388"/>
                                                                                    <a:gd name="connsiteY53" fmla="*/ 2261822 h 2919865"/>
                                                                                    <a:gd name="connsiteX54" fmla="*/ 457186 w 1599388"/>
                                                                                    <a:gd name="connsiteY54" fmla="*/ 2301778 h 2919865"/>
                                                                                    <a:gd name="connsiteX55" fmla="*/ 467397 w 1599388"/>
                                                                                    <a:gd name="connsiteY55" fmla="*/ 2309768 h 2919865"/>
                                                                                    <a:gd name="connsiteX56" fmla="*/ 645625 w 1599388"/>
                                                                                    <a:gd name="connsiteY56" fmla="*/ 2323690 h 2919865"/>
                                                                                    <a:gd name="connsiteX57" fmla="*/ 716771 w 1599388"/>
                                                                                    <a:gd name="connsiteY57" fmla="*/ 2411592 h 2919865"/>
                                                                                    <a:gd name="connsiteX58" fmla="*/ 794247 w 1599388"/>
                                                                                    <a:gd name="connsiteY58" fmla="*/ 2468324 h 2919865"/>
                                                                                    <a:gd name="connsiteX59" fmla="*/ 978309 w 1599388"/>
                                                                                    <a:gd name="connsiteY59" fmla="*/ 2502464 h 2919865"/>
                                                                                    <a:gd name="connsiteX60" fmla="*/ 993660 w 1599388"/>
                                                                                    <a:gd name="connsiteY60" fmla="*/ 2630267 h 2919865"/>
                                                                                    <a:gd name="connsiteX61" fmla="*/ 1191304 w 1599388"/>
                                                                                    <a:gd name="connsiteY61" fmla="*/ 2687418 h 2919865"/>
                                                                                    <a:gd name="connsiteX62" fmla="*/ 1231785 w 1599388"/>
                                                                                    <a:gd name="connsiteY62" fmla="*/ 2694562 h 2919865"/>
                                                                                    <a:gd name="connsiteX63" fmla="*/ 1234166 w 1599388"/>
                                                                                    <a:gd name="connsiteY63" fmla="*/ 2739807 h 2919865"/>
                                                                                    <a:gd name="connsiteX64" fmla="*/ 1191303 w 1599388"/>
                                                                                    <a:gd name="connsiteY64" fmla="*/ 2763619 h 2919865"/>
                                                                                    <a:gd name="connsiteX65" fmla="*/ 1234166 w 1599388"/>
                                                                                    <a:gd name="connsiteY65" fmla="*/ 2775524 h 2919865"/>
                                                                                    <a:gd name="connsiteX66" fmla="*/ 1206608 w 1599388"/>
                                                                                    <a:gd name="connsiteY66" fmla="*/ 2770343 h 2919865"/>
                                                                                    <a:gd name="connsiteX67" fmla="*/ 1250835 w 1599388"/>
                                                                                    <a:gd name="connsiteY67" fmla="*/ 2787431 h 2919865"/>
                                                                                    <a:gd name="connsiteX68" fmla="*/ 1324654 w 1599388"/>
                                                                                    <a:gd name="connsiteY68" fmla="*/ 2799337 h 2919865"/>
                                                                                    <a:gd name="connsiteX69" fmla="*/ 1391329 w 1599388"/>
                                                                                    <a:gd name="connsiteY69" fmla="*/ 2808862 h 2919865"/>
                                                                                    <a:gd name="connsiteX70" fmla="*/ 1387363 w 1599388"/>
                                                                                    <a:gd name="connsiteY70" fmla="*/ 2851540 h 2919865"/>
                                                                                    <a:gd name="connsiteX71" fmla="*/ 1519917 w 1599388"/>
                                                                                    <a:gd name="connsiteY71" fmla="*/ 2887444 h 2919865"/>
                                                                                    <a:gd name="connsiteX72" fmla="*/ 1599047 w 1599388"/>
                                                                                    <a:gd name="connsiteY72" fmla="*/ 2919865 h 2919865"/>
                                                                                    <a:gd name="connsiteX0" fmla="*/ 1599047 w 1599388"/>
                                                                                    <a:gd name="connsiteY0" fmla="*/ 2919865 h 2919865"/>
                                                                                    <a:gd name="connsiteX1" fmla="*/ 1596665 w 1599388"/>
                                                                                    <a:gd name="connsiteY1" fmla="*/ 2682558 h 2919865"/>
                                                                                    <a:gd name="connsiteX2" fmla="*/ 1585445 w 1599388"/>
                                                                                    <a:gd name="connsiteY2" fmla="*/ 2357188 h 2919865"/>
                                                                                    <a:gd name="connsiteX3" fmla="*/ 1563006 w 1599388"/>
                                                                                    <a:gd name="connsiteY3" fmla="*/ 2054258 h 2919865"/>
                                                                                    <a:gd name="connsiteX4" fmla="*/ 1490078 w 1599388"/>
                                                                                    <a:gd name="connsiteY4" fmla="*/ 1740109 h 2919865"/>
                                                                                    <a:gd name="connsiteX5" fmla="*/ 1456419 w 1599388"/>
                                                                                    <a:gd name="connsiteY5" fmla="*/ 1521326 h 2919865"/>
                                                                                    <a:gd name="connsiteX6" fmla="*/ 1456419 w 1599388"/>
                                                                                    <a:gd name="connsiteY6" fmla="*/ 1201566 h 2919865"/>
                                                                                    <a:gd name="connsiteX7" fmla="*/ 1490078 w 1599388"/>
                                                                                    <a:gd name="connsiteY7" fmla="*/ 1066931 h 2919865"/>
                                                                                    <a:gd name="connsiteX8" fmla="*/ 1467639 w 1599388"/>
                                                                                    <a:gd name="connsiteY8" fmla="*/ 752781 h 2919865"/>
                                                                                    <a:gd name="connsiteX9" fmla="*/ 1428370 w 1599388"/>
                                                                                    <a:gd name="connsiteY9" fmla="*/ 623755 h 2919865"/>
                                                                                    <a:gd name="connsiteX10" fmla="*/ 1411541 w 1599388"/>
                                                                                    <a:gd name="connsiteY10" fmla="*/ 472290 h 2919865"/>
                                                                                    <a:gd name="connsiteX11" fmla="*/ 1355442 w 1599388"/>
                                                                                    <a:gd name="connsiteY11" fmla="*/ 433022 h 2919865"/>
                                                                                    <a:gd name="connsiteX12" fmla="*/ 1142269 w 1599388"/>
                                                                                    <a:gd name="connsiteY12" fmla="*/ 326435 h 2919865"/>
                                                                                    <a:gd name="connsiteX13" fmla="*/ 1097391 w 1599388"/>
                                                                                    <a:gd name="connsiteY13" fmla="*/ 303996 h 2919865"/>
                                                                                    <a:gd name="connsiteX14" fmla="*/ 1063732 w 1599388"/>
                                                                                    <a:gd name="connsiteY14" fmla="*/ 292776 h 2919865"/>
                                                                                    <a:gd name="connsiteX15" fmla="*/ 1046903 w 1599388"/>
                                                                                    <a:gd name="connsiteY15" fmla="*/ 292776 h 2919865"/>
                                                                                    <a:gd name="connsiteX16" fmla="*/ 1083617 w 1599388"/>
                                                                                    <a:gd name="connsiteY16" fmla="*/ 365704 h 2919865"/>
                                                                                    <a:gd name="connsiteX17" fmla="*/ 1103247 w 1599388"/>
                                                                                    <a:gd name="connsiteY17" fmla="*/ 448146 h 2919865"/>
                                                                                    <a:gd name="connsiteX18" fmla="*/ 1007634 w 1599388"/>
                                                                                    <a:gd name="connsiteY18" fmla="*/ 410582 h 2919865"/>
                                                                                    <a:gd name="connsiteX19" fmla="*/ 805680 w 1599388"/>
                                                                                    <a:gd name="connsiteY19" fmla="*/ 272535 h 2919865"/>
                                                                                    <a:gd name="connsiteX20" fmla="*/ 553239 w 1599388"/>
                                                                                    <a:gd name="connsiteY20" fmla="*/ 96679 h 2919865"/>
                                                                                    <a:gd name="connsiteX21" fmla="*/ 435433 w 1599388"/>
                                                                                    <a:gd name="connsiteY21" fmla="*/ 55459 h 2919865"/>
                                                                                    <a:gd name="connsiteX22" fmla="*/ 412832 w 1599388"/>
                                                                                    <a:gd name="connsiteY22" fmla="*/ 44410 h 2919865"/>
                                                                                    <a:gd name="connsiteX23" fmla="*/ 413680 w 1599388"/>
                                                                                    <a:gd name="connsiteY23" fmla="*/ 64468 h 2919865"/>
                                                                                    <a:gd name="connsiteX24" fmla="*/ 446652 w 1599388"/>
                                                                                    <a:gd name="connsiteY24" fmla="*/ 102042 h 2919865"/>
                                                                                    <a:gd name="connsiteX25" fmla="*/ 446652 w 1599388"/>
                                                                                    <a:gd name="connsiteY25" fmla="*/ 118872 h 2919865"/>
                                                                                    <a:gd name="connsiteX26" fmla="*/ 334456 w 1599388"/>
                                                                                    <a:gd name="connsiteY26" fmla="*/ 90823 h 2919865"/>
                                                                                    <a:gd name="connsiteX27" fmla="*/ 154942 w 1599388"/>
                                                                                    <a:gd name="connsiteY27" fmla="*/ 18230 h 2919865"/>
                                                                                    <a:gd name="connsiteX28" fmla="*/ 87624 w 1599388"/>
                                                                                    <a:gd name="connsiteY28" fmla="*/ 1066 h 2919865"/>
                                                                                    <a:gd name="connsiteX29" fmla="*/ 65185 w 1599388"/>
                                                                                    <a:gd name="connsiteY29" fmla="*/ 40334 h 2919865"/>
                                                                                    <a:gd name="connsiteX30" fmla="*/ 43079 w 1599388"/>
                                                                                    <a:gd name="connsiteY30" fmla="*/ 242288 h 2919865"/>
                                                                                    <a:gd name="connsiteX31" fmla="*/ 143722 w 1599388"/>
                                                                                    <a:gd name="connsiteY31" fmla="*/ 505949 h 2919865"/>
                                                                                    <a:gd name="connsiteX32" fmla="*/ 306407 w 1599388"/>
                                                                                    <a:gd name="connsiteY32" fmla="*/ 713512 h 2919865"/>
                                                                                    <a:gd name="connsiteX33" fmla="*/ 323236 w 1599388"/>
                                                                                    <a:gd name="connsiteY33" fmla="*/ 730342 h 2919865"/>
                                                                                    <a:gd name="connsiteX34" fmla="*/ 323236 w 1599388"/>
                                                                                    <a:gd name="connsiteY34" fmla="*/ 775220 h 2919865"/>
                                                                                    <a:gd name="connsiteX35" fmla="*/ 312017 w 1599388"/>
                                                                                    <a:gd name="connsiteY35" fmla="*/ 820099 h 2919865"/>
                                                                                    <a:gd name="connsiteX36" fmla="*/ 239089 w 1599388"/>
                                                                                    <a:gd name="connsiteY36" fmla="*/ 808879 h 2919865"/>
                                                                                    <a:gd name="connsiteX37" fmla="*/ 182991 w 1599388"/>
                                                                                    <a:gd name="connsiteY37" fmla="*/ 814489 h 2919865"/>
                                                                                    <a:gd name="connsiteX38" fmla="*/ 104453 w 1599388"/>
                                                                                    <a:gd name="connsiteY38" fmla="*/ 853758 h 2919865"/>
                                                                                    <a:gd name="connsiteX39" fmla="*/ 87624 w 1599388"/>
                                                                                    <a:gd name="connsiteY39" fmla="*/ 909856 h 2919865"/>
                                                                                    <a:gd name="connsiteX40" fmla="*/ 132503 w 1599388"/>
                                                                                    <a:gd name="connsiteY40" fmla="*/ 1083760 h 2919865"/>
                                                                                    <a:gd name="connsiteX41" fmla="*/ 132503 w 1599388"/>
                                                                                    <a:gd name="connsiteY41" fmla="*/ 1167907 h 2919865"/>
                                                                                    <a:gd name="connsiteX42" fmla="*/ 98844 w 1599388"/>
                                                                                    <a:gd name="connsiteY42" fmla="*/ 1190347 h 2919865"/>
                                                                                    <a:gd name="connsiteX43" fmla="*/ 20306 w 1599388"/>
                                                                                    <a:gd name="connsiteY43" fmla="*/ 1190347 h 2919865"/>
                                                                                    <a:gd name="connsiteX44" fmla="*/ 9087 w 1599388"/>
                                                                                    <a:gd name="connsiteY44" fmla="*/ 1207176 h 2919865"/>
                                                                                    <a:gd name="connsiteX45" fmla="*/ 3477 w 1599388"/>
                                                                                    <a:gd name="connsiteY45" fmla="*/ 1274494 h 2919865"/>
                                                                                    <a:gd name="connsiteX46" fmla="*/ 65185 w 1599388"/>
                                                                                    <a:gd name="connsiteY46" fmla="*/ 1437179 h 2919865"/>
                                                                                    <a:gd name="connsiteX47" fmla="*/ 182991 w 1599388"/>
                                                                                    <a:gd name="connsiteY47" fmla="*/ 1740109 h 2919865"/>
                                                                                    <a:gd name="connsiteX48" fmla="*/ 418603 w 1599388"/>
                                                                                    <a:gd name="connsiteY48" fmla="*/ 1947672 h 2919865"/>
                                                                                    <a:gd name="connsiteX49" fmla="*/ 575678 w 1599388"/>
                                                                                    <a:gd name="connsiteY49" fmla="*/ 2087917 h 2919865"/>
                                                                                    <a:gd name="connsiteX50" fmla="*/ 586898 w 1599388"/>
                                                                                    <a:gd name="connsiteY50" fmla="*/ 2104747 h 2919865"/>
                                                                                    <a:gd name="connsiteX51" fmla="*/ 598117 w 1599388"/>
                                                                                    <a:gd name="connsiteY51" fmla="*/ 2127186 h 2919865"/>
                                                                                    <a:gd name="connsiteX52" fmla="*/ 547629 w 1599388"/>
                                                                                    <a:gd name="connsiteY52" fmla="*/ 2200114 h 2919865"/>
                                                                                    <a:gd name="connsiteX53" fmla="*/ 497141 w 1599388"/>
                                                                                    <a:gd name="connsiteY53" fmla="*/ 2261822 h 2919865"/>
                                                                                    <a:gd name="connsiteX54" fmla="*/ 457186 w 1599388"/>
                                                                                    <a:gd name="connsiteY54" fmla="*/ 2301778 h 2919865"/>
                                                                                    <a:gd name="connsiteX55" fmla="*/ 467397 w 1599388"/>
                                                                                    <a:gd name="connsiteY55" fmla="*/ 2309768 h 2919865"/>
                                                                                    <a:gd name="connsiteX56" fmla="*/ 645625 w 1599388"/>
                                                                                    <a:gd name="connsiteY56" fmla="*/ 2323690 h 2919865"/>
                                                                                    <a:gd name="connsiteX57" fmla="*/ 716771 w 1599388"/>
                                                                                    <a:gd name="connsiteY57" fmla="*/ 2411592 h 2919865"/>
                                                                                    <a:gd name="connsiteX58" fmla="*/ 794247 w 1599388"/>
                                                                                    <a:gd name="connsiteY58" fmla="*/ 2468324 h 2919865"/>
                                                                                    <a:gd name="connsiteX59" fmla="*/ 978309 w 1599388"/>
                                                                                    <a:gd name="connsiteY59" fmla="*/ 2502464 h 2919865"/>
                                                                                    <a:gd name="connsiteX60" fmla="*/ 993660 w 1599388"/>
                                                                                    <a:gd name="connsiteY60" fmla="*/ 2630267 h 2919865"/>
                                                                                    <a:gd name="connsiteX61" fmla="*/ 1191304 w 1599388"/>
                                                                                    <a:gd name="connsiteY61" fmla="*/ 2687418 h 2919865"/>
                                                                                    <a:gd name="connsiteX62" fmla="*/ 1231785 w 1599388"/>
                                                                                    <a:gd name="connsiteY62" fmla="*/ 2694562 h 2919865"/>
                                                                                    <a:gd name="connsiteX63" fmla="*/ 1234166 w 1599388"/>
                                                                                    <a:gd name="connsiteY63" fmla="*/ 2739807 h 2919865"/>
                                                                                    <a:gd name="connsiteX64" fmla="*/ 1191303 w 1599388"/>
                                                                                    <a:gd name="connsiteY64" fmla="*/ 2763619 h 2919865"/>
                                                                                    <a:gd name="connsiteX65" fmla="*/ 1234166 w 1599388"/>
                                                                                    <a:gd name="connsiteY65" fmla="*/ 2775524 h 2919865"/>
                                                                                    <a:gd name="connsiteX66" fmla="*/ 1206608 w 1599388"/>
                                                                                    <a:gd name="connsiteY66" fmla="*/ 2770343 h 2919865"/>
                                                                                    <a:gd name="connsiteX67" fmla="*/ 1250835 w 1599388"/>
                                                                                    <a:gd name="connsiteY67" fmla="*/ 2787431 h 2919865"/>
                                                                                    <a:gd name="connsiteX68" fmla="*/ 1324654 w 1599388"/>
                                                                                    <a:gd name="connsiteY68" fmla="*/ 2799337 h 2919865"/>
                                                                                    <a:gd name="connsiteX69" fmla="*/ 1391329 w 1599388"/>
                                                                                    <a:gd name="connsiteY69" fmla="*/ 2808862 h 2919865"/>
                                                                                    <a:gd name="connsiteX70" fmla="*/ 1387363 w 1599388"/>
                                                                                    <a:gd name="connsiteY70" fmla="*/ 2851540 h 2919865"/>
                                                                                    <a:gd name="connsiteX71" fmla="*/ 1519917 w 1599388"/>
                                                                                    <a:gd name="connsiteY71" fmla="*/ 2887444 h 2919865"/>
                                                                                    <a:gd name="connsiteX72" fmla="*/ 1599047 w 1599388"/>
                                                                                    <a:gd name="connsiteY72" fmla="*/ 2919865 h 2919865"/>
                                                                                    <a:gd name="connsiteX0" fmla="*/ 1599047 w 1599388"/>
                                                                                    <a:gd name="connsiteY0" fmla="*/ 2919865 h 2919865"/>
                                                                                    <a:gd name="connsiteX1" fmla="*/ 1596665 w 1599388"/>
                                                                                    <a:gd name="connsiteY1" fmla="*/ 2682558 h 2919865"/>
                                                                                    <a:gd name="connsiteX2" fmla="*/ 1585445 w 1599388"/>
                                                                                    <a:gd name="connsiteY2" fmla="*/ 2357188 h 2919865"/>
                                                                                    <a:gd name="connsiteX3" fmla="*/ 1563006 w 1599388"/>
                                                                                    <a:gd name="connsiteY3" fmla="*/ 2054258 h 2919865"/>
                                                                                    <a:gd name="connsiteX4" fmla="*/ 1490078 w 1599388"/>
                                                                                    <a:gd name="connsiteY4" fmla="*/ 1740109 h 2919865"/>
                                                                                    <a:gd name="connsiteX5" fmla="*/ 1456419 w 1599388"/>
                                                                                    <a:gd name="connsiteY5" fmla="*/ 1521326 h 2919865"/>
                                                                                    <a:gd name="connsiteX6" fmla="*/ 1456419 w 1599388"/>
                                                                                    <a:gd name="connsiteY6" fmla="*/ 1201566 h 2919865"/>
                                                                                    <a:gd name="connsiteX7" fmla="*/ 1490078 w 1599388"/>
                                                                                    <a:gd name="connsiteY7" fmla="*/ 1066931 h 2919865"/>
                                                                                    <a:gd name="connsiteX8" fmla="*/ 1467639 w 1599388"/>
                                                                                    <a:gd name="connsiteY8" fmla="*/ 752781 h 2919865"/>
                                                                                    <a:gd name="connsiteX9" fmla="*/ 1428370 w 1599388"/>
                                                                                    <a:gd name="connsiteY9" fmla="*/ 623755 h 2919865"/>
                                                                                    <a:gd name="connsiteX10" fmla="*/ 1411541 w 1599388"/>
                                                                                    <a:gd name="connsiteY10" fmla="*/ 472290 h 2919865"/>
                                                                                    <a:gd name="connsiteX11" fmla="*/ 1355442 w 1599388"/>
                                                                                    <a:gd name="connsiteY11" fmla="*/ 433022 h 2919865"/>
                                                                                    <a:gd name="connsiteX12" fmla="*/ 1142269 w 1599388"/>
                                                                                    <a:gd name="connsiteY12" fmla="*/ 316655 h 2919865"/>
                                                                                    <a:gd name="connsiteX13" fmla="*/ 1097391 w 1599388"/>
                                                                                    <a:gd name="connsiteY13" fmla="*/ 303996 h 2919865"/>
                                                                                    <a:gd name="connsiteX14" fmla="*/ 1063732 w 1599388"/>
                                                                                    <a:gd name="connsiteY14" fmla="*/ 292776 h 2919865"/>
                                                                                    <a:gd name="connsiteX15" fmla="*/ 1046903 w 1599388"/>
                                                                                    <a:gd name="connsiteY15" fmla="*/ 292776 h 2919865"/>
                                                                                    <a:gd name="connsiteX16" fmla="*/ 1083617 w 1599388"/>
                                                                                    <a:gd name="connsiteY16" fmla="*/ 365704 h 2919865"/>
                                                                                    <a:gd name="connsiteX17" fmla="*/ 1103247 w 1599388"/>
                                                                                    <a:gd name="connsiteY17" fmla="*/ 448146 h 2919865"/>
                                                                                    <a:gd name="connsiteX18" fmla="*/ 1007634 w 1599388"/>
                                                                                    <a:gd name="connsiteY18" fmla="*/ 410582 h 2919865"/>
                                                                                    <a:gd name="connsiteX19" fmla="*/ 805680 w 1599388"/>
                                                                                    <a:gd name="connsiteY19" fmla="*/ 272535 h 2919865"/>
                                                                                    <a:gd name="connsiteX20" fmla="*/ 553239 w 1599388"/>
                                                                                    <a:gd name="connsiteY20" fmla="*/ 96679 h 2919865"/>
                                                                                    <a:gd name="connsiteX21" fmla="*/ 435433 w 1599388"/>
                                                                                    <a:gd name="connsiteY21" fmla="*/ 55459 h 2919865"/>
                                                                                    <a:gd name="connsiteX22" fmla="*/ 412832 w 1599388"/>
                                                                                    <a:gd name="connsiteY22" fmla="*/ 44410 h 2919865"/>
                                                                                    <a:gd name="connsiteX23" fmla="*/ 413680 w 1599388"/>
                                                                                    <a:gd name="connsiteY23" fmla="*/ 64468 h 2919865"/>
                                                                                    <a:gd name="connsiteX24" fmla="*/ 446652 w 1599388"/>
                                                                                    <a:gd name="connsiteY24" fmla="*/ 102042 h 2919865"/>
                                                                                    <a:gd name="connsiteX25" fmla="*/ 446652 w 1599388"/>
                                                                                    <a:gd name="connsiteY25" fmla="*/ 118872 h 2919865"/>
                                                                                    <a:gd name="connsiteX26" fmla="*/ 334456 w 1599388"/>
                                                                                    <a:gd name="connsiteY26" fmla="*/ 90823 h 2919865"/>
                                                                                    <a:gd name="connsiteX27" fmla="*/ 154942 w 1599388"/>
                                                                                    <a:gd name="connsiteY27" fmla="*/ 18230 h 2919865"/>
                                                                                    <a:gd name="connsiteX28" fmla="*/ 87624 w 1599388"/>
                                                                                    <a:gd name="connsiteY28" fmla="*/ 1066 h 2919865"/>
                                                                                    <a:gd name="connsiteX29" fmla="*/ 65185 w 1599388"/>
                                                                                    <a:gd name="connsiteY29" fmla="*/ 40334 h 2919865"/>
                                                                                    <a:gd name="connsiteX30" fmla="*/ 43079 w 1599388"/>
                                                                                    <a:gd name="connsiteY30" fmla="*/ 242288 h 2919865"/>
                                                                                    <a:gd name="connsiteX31" fmla="*/ 143722 w 1599388"/>
                                                                                    <a:gd name="connsiteY31" fmla="*/ 505949 h 2919865"/>
                                                                                    <a:gd name="connsiteX32" fmla="*/ 306407 w 1599388"/>
                                                                                    <a:gd name="connsiteY32" fmla="*/ 713512 h 2919865"/>
                                                                                    <a:gd name="connsiteX33" fmla="*/ 323236 w 1599388"/>
                                                                                    <a:gd name="connsiteY33" fmla="*/ 730342 h 2919865"/>
                                                                                    <a:gd name="connsiteX34" fmla="*/ 323236 w 1599388"/>
                                                                                    <a:gd name="connsiteY34" fmla="*/ 775220 h 2919865"/>
                                                                                    <a:gd name="connsiteX35" fmla="*/ 312017 w 1599388"/>
                                                                                    <a:gd name="connsiteY35" fmla="*/ 820099 h 2919865"/>
                                                                                    <a:gd name="connsiteX36" fmla="*/ 239089 w 1599388"/>
                                                                                    <a:gd name="connsiteY36" fmla="*/ 808879 h 2919865"/>
                                                                                    <a:gd name="connsiteX37" fmla="*/ 182991 w 1599388"/>
                                                                                    <a:gd name="connsiteY37" fmla="*/ 814489 h 2919865"/>
                                                                                    <a:gd name="connsiteX38" fmla="*/ 104453 w 1599388"/>
                                                                                    <a:gd name="connsiteY38" fmla="*/ 853758 h 2919865"/>
                                                                                    <a:gd name="connsiteX39" fmla="*/ 87624 w 1599388"/>
                                                                                    <a:gd name="connsiteY39" fmla="*/ 909856 h 2919865"/>
                                                                                    <a:gd name="connsiteX40" fmla="*/ 132503 w 1599388"/>
                                                                                    <a:gd name="connsiteY40" fmla="*/ 1083760 h 2919865"/>
                                                                                    <a:gd name="connsiteX41" fmla="*/ 132503 w 1599388"/>
                                                                                    <a:gd name="connsiteY41" fmla="*/ 1167907 h 2919865"/>
                                                                                    <a:gd name="connsiteX42" fmla="*/ 98844 w 1599388"/>
                                                                                    <a:gd name="connsiteY42" fmla="*/ 1190347 h 2919865"/>
                                                                                    <a:gd name="connsiteX43" fmla="*/ 20306 w 1599388"/>
                                                                                    <a:gd name="connsiteY43" fmla="*/ 1190347 h 2919865"/>
                                                                                    <a:gd name="connsiteX44" fmla="*/ 9087 w 1599388"/>
                                                                                    <a:gd name="connsiteY44" fmla="*/ 1207176 h 2919865"/>
                                                                                    <a:gd name="connsiteX45" fmla="*/ 3477 w 1599388"/>
                                                                                    <a:gd name="connsiteY45" fmla="*/ 1274494 h 2919865"/>
                                                                                    <a:gd name="connsiteX46" fmla="*/ 65185 w 1599388"/>
                                                                                    <a:gd name="connsiteY46" fmla="*/ 1437179 h 2919865"/>
                                                                                    <a:gd name="connsiteX47" fmla="*/ 182991 w 1599388"/>
                                                                                    <a:gd name="connsiteY47" fmla="*/ 1740109 h 2919865"/>
                                                                                    <a:gd name="connsiteX48" fmla="*/ 418603 w 1599388"/>
                                                                                    <a:gd name="connsiteY48" fmla="*/ 1947672 h 2919865"/>
                                                                                    <a:gd name="connsiteX49" fmla="*/ 575678 w 1599388"/>
                                                                                    <a:gd name="connsiteY49" fmla="*/ 2087917 h 2919865"/>
                                                                                    <a:gd name="connsiteX50" fmla="*/ 586898 w 1599388"/>
                                                                                    <a:gd name="connsiteY50" fmla="*/ 2104747 h 2919865"/>
                                                                                    <a:gd name="connsiteX51" fmla="*/ 598117 w 1599388"/>
                                                                                    <a:gd name="connsiteY51" fmla="*/ 2127186 h 2919865"/>
                                                                                    <a:gd name="connsiteX52" fmla="*/ 547629 w 1599388"/>
                                                                                    <a:gd name="connsiteY52" fmla="*/ 2200114 h 2919865"/>
                                                                                    <a:gd name="connsiteX53" fmla="*/ 497141 w 1599388"/>
                                                                                    <a:gd name="connsiteY53" fmla="*/ 2261822 h 2919865"/>
                                                                                    <a:gd name="connsiteX54" fmla="*/ 457186 w 1599388"/>
                                                                                    <a:gd name="connsiteY54" fmla="*/ 2301778 h 2919865"/>
                                                                                    <a:gd name="connsiteX55" fmla="*/ 467397 w 1599388"/>
                                                                                    <a:gd name="connsiteY55" fmla="*/ 2309768 h 2919865"/>
                                                                                    <a:gd name="connsiteX56" fmla="*/ 645625 w 1599388"/>
                                                                                    <a:gd name="connsiteY56" fmla="*/ 2323690 h 2919865"/>
                                                                                    <a:gd name="connsiteX57" fmla="*/ 716771 w 1599388"/>
                                                                                    <a:gd name="connsiteY57" fmla="*/ 2411592 h 2919865"/>
                                                                                    <a:gd name="connsiteX58" fmla="*/ 794247 w 1599388"/>
                                                                                    <a:gd name="connsiteY58" fmla="*/ 2468324 h 2919865"/>
                                                                                    <a:gd name="connsiteX59" fmla="*/ 978309 w 1599388"/>
                                                                                    <a:gd name="connsiteY59" fmla="*/ 2502464 h 2919865"/>
                                                                                    <a:gd name="connsiteX60" fmla="*/ 993660 w 1599388"/>
                                                                                    <a:gd name="connsiteY60" fmla="*/ 2630267 h 2919865"/>
                                                                                    <a:gd name="connsiteX61" fmla="*/ 1191304 w 1599388"/>
                                                                                    <a:gd name="connsiteY61" fmla="*/ 2687418 h 2919865"/>
                                                                                    <a:gd name="connsiteX62" fmla="*/ 1231785 w 1599388"/>
                                                                                    <a:gd name="connsiteY62" fmla="*/ 2694562 h 2919865"/>
                                                                                    <a:gd name="connsiteX63" fmla="*/ 1234166 w 1599388"/>
                                                                                    <a:gd name="connsiteY63" fmla="*/ 2739807 h 2919865"/>
                                                                                    <a:gd name="connsiteX64" fmla="*/ 1191303 w 1599388"/>
                                                                                    <a:gd name="connsiteY64" fmla="*/ 2763619 h 2919865"/>
                                                                                    <a:gd name="connsiteX65" fmla="*/ 1234166 w 1599388"/>
                                                                                    <a:gd name="connsiteY65" fmla="*/ 2775524 h 2919865"/>
                                                                                    <a:gd name="connsiteX66" fmla="*/ 1206608 w 1599388"/>
                                                                                    <a:gd name="connsiteY66" fmla="*/ 2770343 h 2919865"/>
                                                                                    <a:gd name="connsiteX67" fmla="*/ 1250835 w 1599388"/>
                                                                                    <a:gd name="connsiteY67" fmla="*/ 2787431 h 2919865"/>
                                                                                    <a:gd name="connsiteX68" fmla="*/ 1324654 w 1599388"/>
                                                                                    <a:gd name="connsiteY68" fmla="*/ 2799337 h 2919865"/>
                                                                                    <a:gd name="connsiteX69" fmla="*/ 1391329 w 1599388"/>
                                                                                    <a:gd name="connsiteY69" fmla="*/ 2808862 h 2919865"/>
                                                                                    <a:gd name="connsiteX70" fmla="*/ 1387363 w 1599388"/>
                                                                                    <a:gd name="connsiteY70" fmla="*/ 2851540 h 2919865"/>
                                                                                    <a:gd name="connsiteX71" fmla="*/ 1519917 w 1599388"/>
                                                                                    <a:gd name="connsiteY71" fmla="*/ 2887444 h 2919865"/>
                                                                                    <a:gd name="connsiteX72" fmla="*/ 1599047 w 1599388"/>
                                                                                    <a:gd name="connsiteY72" fmla="*/ 2919865 h 2919865"/>
                                                                                    <a:gd name="connsiteX0" fmla="*/ 1599047 w 1599388"/>
                                                                                    <a:gd name="connsiteY0" fmla="*/ 2919865 h 2919865"/>
                                                                                    <a:gd name="connsiteX1" fmla="*/ 1596665 w 1599388"/>
                                                                                    <a:gd name="connsiteY1" fmla="*/ 2682558 h 2919865"/>
                                                                                    <a:gd name="connsiteX2" fmla="*/ 1585445 w 1599388"/>
                                                                                    <a:gd name="connsiteY2" fmla="*/ 2357188 h 2919865"/>
                                                                                    <a:gd name="connsiteX3" fmla="*/ 1563006 w 1599388"/>
                                                                                    <a:gd name="connsiteY3" fmla="*/ 2054258 h 2919865"/>
                                                                                    <a:gd name="connsiteX4" fmla="*/ 1490078 w 1599388"/>
                                                                                    <a:gd name="connsiteY4" fmla="*/ 1740109 h 2919865"/>
                                                                                    <a:gd name="connsiteX5" fmla="*/ 1456419 w 1599388"/>
                                                                                    <a:gd name="connsiteY5" fmla="*/ 1521326 h 2919865"/>
                                                                                    <a:gd name="connsiteX6" fmla="*/ 1456419 w 1599388"/>
                                                                                    <a:gd name="connsiteY6" fmla="*/ 1201566 h 2919865"/>
                                                                                    <a:gd name="connsiteX7" fmla="*/ 1490078 w 1599388"/>
                                                                                    <a:gd name="connsiteY7" fmla="*/ 1066931 h 2919865"/>
                                                                                    <a:gd name="connsiteX8" fmla="*/ 1467639 w 1599388"/>
                                                                                    <a:gd name="connsiteY8" fmla="*/ 752781 h 2919865"/>
                                                                                    <a:gd name="connsiteX9" fmla="*/ 1428370 w 1599388"/>
                                                                                    <a:gd name="connsiteY9" fmla="*/ 623755 h 2919865"/>
                                                                                    <a:gd name="connsiteX10" fmla="*/ 1411541 w 1599388"/>
                                                                                    <a:gd name="connsiteY10" fmla="*/ 472290 h 2919865"/>
                                                                                    <a:gd name="connsiteX11" fmla="*/ 1355442 w 1599388"/>
                                                                                    <a:gd name="connsiteY11" fmla="*/ 433022 h 2919865"/>
                                                                                    <a:gd name="connsiteX12" fmla="*/ 1142269 w 1599388"/>
                                                                                    <a:gd name="connsiteY12" fmla="*/ 316655 h 2919865"/>
                                                                                    <a:gd name="connsiteX13" fmla="*/ 1097391 w 1599388"/>
                                                                                    <a:gd name="connsiteY13" fmla="*/ 281991 h 2919865"/>
                                                                                    <a:gd name="connsiteX14" fmla="*/ 1063732 w 1599388"/>
                                                                                    <a:gd name="connsiteY14" fmla="*/ 292776 h 2919865"/>
                                                                                    <a:gd name="connsiteX15" fmla="*/ 1046903 w 1599388"/>
                                                                                    <a:gd name="connsiteY15" fmla="*/ 292776 h 2919865"/>
                                                                                    <a:gd name="connsiteX16" fmla="*/ 1083617 w 1599388"/>
                                                                                    <a:gd name="connsiteY16" fmla="*/ 365704 h 2919865"/>
                                                                                    <a:gd name="connsiteX17" fmla="*/ 1103247 w 1599388"/>
                                                                                    <a:gd name="connsiteY17" fmla="*/ 448146 h 2919865"/>
                                                                                    <a:gd name="connsiteX18" fmla="*/ 1007634 w 1599388"/>
                                                                                    <a:gd name="connsiteY18" fmla="*/ 410582 h 2919865"/>
                                                                                    <a:gd name="connsiteX19" fmla="*/ 805680 w 1599388"/>
                                                                                    <a:gd name="connsiteY19" fmla="*/ 272535 h 2919865"/>
                                                                                    <a:gd name="connsiteX20" fmla="*/ 553239 w 1599388"/>
                                                                                    <a:gd name="connsiteY20" fmla="*/ 96679 h 2919865"/>
                                                                                    <a:gd name="connsiteX21" fmla="*/ 435433 w 1599388"/>
                                                                                    <a:gd name="connsiteY21" fmla="*/ 55459 h 2919865"/>
                                                                                    <a:gd name="connsiteX22" fmla="*/ 412832 w 1599388"/>
                                                                                    <a:gd name="connsiteY22" fmla="*/ 44410 h 2919865"/>
                                                                                    <a:gd name="connsiteX23" fmla="*/ 413680 w 1599388"/>
                                                                                    <a:gd name="connsiteY23" fmla="*/ 64468 h 2919865"/>
                                                                                    <a:gd name="connsiteX24" fmla="*/ 446652 w 1599388"/>
                                                                                    <a:gd name="connsiteY24" fmla="*/ 102042 h 2919865"/>
                                                                                    <a:gd name="connsiteX25" fmla="*/ 446652 w 1599388"/>
                                                                                    <a:gd name="connsiteY25" fmla="*/ 118872 h 2919865"/>
                                                                                    <a:gd name="connsiteX26" fmla="*/ 334456 w 1599388"/>
                                                                                    <a:gd name="connsiteY26" fmla="*/ 90823 h 2919865"/>
                                                                                    <a:gd name="connsiteX27" fmla="*/ 154942 w 1599388"/>
                                                                                    <a:gd name="connsiteY27" fmla="*/ 18230 h 2919865"/>
                                                                                    <a:gd name="connsiteX28" fmla="*/ 87624 w 1599388"/>
                                                                                    <a:gd name="connsiteY28" fmla="*/ 1066 h 2919865"/>
                                                                                    <a:gd name="connsiteX29" fmla="*/ 65185 w 1599388"/>
                                                                                    <a:gd name="connsiteY29" fmla="*/ 40334 h 2919865"/>
                                                                                    <a:gd name="connsiteX30" fmla="*/ 43079 w 1599388"/>
                                                                                    <a:gd name="connsiteY30" fmla="*/ 242288 h 2919865"/>
                                                                                    <a:gd name="connsiteX31" fmla="*/ 143722 w 1599388"/>
                                                                                    <a:gd name="connsiteY31" fmla="*/ 505949 h 2919865"/>
                                                                                    <a:gd name="connsiteX32" fmla="*/ 306407 w 1599388"/>
                                                                                    <a:gd name="connsiteY32" fmla="*/ 713512 h 2919865"/>
                                                                                    <a:gd name="connsiteX33" fmla="*/ 323236 w 1599388"/>
                                                                                    <a:gd name="connsiteY33" fmla="*/ 730342 h 2919865"/>
                                                                                    <a:gd name="connsiteX34" fmla="*/ 323236 w 1599388"/>
                                                                                    <a:gd name="connsiteY34" fmla="*/ 775220 h 2919865"/>
                                                                                    <a:gd name="connsiteX35" fmla="*/ 312017 w 1599388"/>
                                                                                    <a:gd name="connsiteY35" fmla="*/ 820099 h 2919865"/>
                                                                                    <a:gd name="connsiteX36" fmla="*/ 239089 w 1599388"/>
                                                                                    <a:gd name="connsiteY36" fmla="*/ 808879 h 2919865"/>
                                                                                    <a:gd name="connsiteX37" fmla="*/ 182991 w 1599388"/>
                                                                                    <a:gd name="connsiteY37" fmla="*/ 814489 h 2919865"/>
                                                                                    <a:gd name="connsiteX38" fmla="*/ 104453 w 1599388"/>
                                                                                    <a:gd name="connsiteY38" fmla="*/ 853758 h 2919865"/>
                                                                                    <a:gd name="connsiteX39" fmla="*/ 87624 w 1599388"/>
                                                                                    <a:gd name="connsiteY39" fmla="*/ 909856 h 2919865"/>
                                                                                    <a:gd name="connsiteX40" fmla="*/ 132503 w 1599388"/>
                                                                                    <a:gd name="connsiteY40" fmla="*/ 1083760 h 2919865"/>
                                                                                    <a:gd name="connsiteX41" fmla="*/ 132503 w 1599388"/>
                                                                                    <a:gd name="connsiteY41" fmla="*/ 1167907 h 2919865"/>
                                                                                    <a:gd name="connsiteX42" fmla="*/ 98844 w 1599388"/>
                                                                                    <a:gd name="connsiteY42" fmla="*/ 1190347 h 2919865"/>
                                                                                    <a:gd name="connsiteX43" fmla="*/ 20306 w 1599388"/>
                                                                                    <a:gd name="connsiteY43" fmla="*/ 1190347 h 2919865"/>
                                                                                    <a:gd name="connsiteX44" fmla="*/ 9087 w 1599388"/>
                                                                                    <a:gd name="connsiteY44" fmla="*/ 1207176 h 2919865"/>
                                                                                    <a:gd name="connsiteX45" fmla="*/ 3477 w 1599388"/>
                                                                                    <a:gd name="connsiteY45" fmla="*/ 1274494 h 2919865"/>
                                                                                    <a:gd name="connsiteX46" fmla="*/ 65185 w 1599388"/>
                                                                                    <a:gd name="connsiteY46" fmla="*/ 1437179 h 2919865"/>
                                                                                    <a:gd name="connsiteX47" fmla="*/ 182991 w 1599388"/>
                                                                                    <a:gd name="connsiteY47" fmla="*/ 1740109 h 2919865"/>
                                                                                    <a:gd name="connsiteX48" fmla="*/ 418603 w 1599388"/>
                                                                                    <a:gd name="connsiteY48" fmla="*/ 1947672 h 2919865"/>
                                                                                    <a:gd name="connsiteX49" fmla="*/ 575678 w 1599388"/>
                                                                                    <a:gd name="connsiteY49" fmla="*/ 2087917 h 2919865"/>
                                                                                    <a:gd name="connsiteX50" fmla="*/ 586898 w 1599388"/>
                                                                                    <a:gd name="connsiteY50" fmla="*/ 2104747 h 2919865"/>
                                                                                    <a:gd name="connsiteX51" fmla="*/ 598117 w 1599388"/>
                                                                                    <a:gd name="connsiteY51" fmla="*/ 2127186 h 2919865"/>
                                                                                    <a:gd name="connsiteX52" fmla="*/ 547629 w 1599388"/>
                                                                                    <a:gd name="connsiteY52" fmla="*/ 2200114 h 2919865"/>
                                                                                    <a:gd name="connsiteX53" fmla="*/ 497141 w 1599388"/>
                                                                                    <a:gd name="connsiteY53" fmla="*/ 2261822 h 2919865"/>
                                                                                    <a:gd name="connsiteX54" fmla="*/ 457186 w 1599388"/>
                                                                                    <a:gd name="connsiteY54" fmla="*/ 2301778 h 2919865"/>
                                                                                    <a:gd name="connsiteX55" fmla="*/ 467397 w 1599388"/>
                                                                                    <a:gd name="connsiteY55" fmla="*/ 2309768 h 2919865"/>
                                                                                    <a:gd name="connsiteX56" fmla="*/ 645625 w 1599388"/>
                                                                                    <a:gd name="connsiteY56" fmla="*/ 2323690 h 2919865"/>
                                                                                    <a:gd name="connsiteX57" fmla="*/ 716771 w 1599388"/>
                                                                                    <a:gd name="connsiteY57" fmla="*/ 2411592 h 2919865"/>
                                                                                    <a:gd name="connsiteX58" fmla="*/ 794247 w 1599388"/>
                                                                                    <a:gd name="connsiteY58" fmla="*/ 2468324 h 2919865"/>
                                                                                    <a:gd name="connsiteX59" fmla="*/ 978309 w 1599388"/>
                                                                                    <a:gd name="connsiteY59" fmla="*/ 2502464 h 2919865"/>
                                                                                    <a:gd name="connsiteX60" fmla="*/ 993660 w 1599388"/>
                                                                                    <a:gd name="connsiteY60" fmla="*/ 2630267 h 2919865"/>
                                                                                    <a:gd name="connsiteX61" fmla="*/ 1191304 w 1599388"/>
                                                                                    <a:gd name="connsiteY61" fmla="*/ 2687418 h 2919865"/>
                                                                                    <a:gd name="connsiteX62" fmla="*/ 1231785 w 1599388"/>
                                                                                    <a:gd name="connsiteY62" fmla="*/ 2694562 h 2919865"/>
                                                                                    <a:gd name="connsiteX63" fmla="*/ 1234166 w 1599388"/>
                                                                                    <a:gd name="connsiteY63" fmla="*/ 2739807 h 2919865"/>
                                                                                    <a:gd name="connsiteX64" fmla="*/ 1191303 w 1599388"/>
                                                                                    <a:gd name="connsiteY64" fmla="*/ 2763619 h 2919865"/>
                                                                                    <a:gd name="connsiteX65" fmla="*/ 1234166 w 1599388"/>
                                                                                    <a:gd name="connsiteY65" fmla="*/ 2775524 h 2919865"/>
                                                                                    <a:gd name="connsiteX66" fmla="*/ 1206608 w 1599388"/>
                                                                                    <a:gd name="connsiteY66" fmla="*/ 2770343 h 2919865"/>
                                                                                    <a:gd name="connsiteX67" fmla="*/ 1250835 w 1599388"/>
                                                                                    <a:gd name="connsiteY67" fmla="*/ 2787431 h 2919865"/>
                                                                                    <a:gd name="connsiteX68" fmla="*/ 1324654 w 1599388"/>
                                                                                    <a:gd name="connsiteY68" fmla="*/ 2799337 h 2919865"/>
                                                                                    <a:gd name="connsiteX69" fmla="*/ 1391329 w 1599388"/>
                                                                                    <a:gd name="connsiteY69" fmla="*/ 2808862 h 2919865"/>
                                                                                    <a:gd name="connsiteX70" fmla="*/ 1387363 w 1599388"/>
                                                                                    <a:gd name="connsiteY70" fmla="*/ 2851540 h 2919865"/>
                                                                                    <a:gd name="connsiteX71" fmla="*/ 1519917 w 1599388"/>
                                                                                    <a:gd name="connsiteY71" fmla="*/ 2887444 h 2919865"/>
                                                                                    <a:gd name="connsiteX72" fmla="*/ 1599047 w 1599388"/>
                                                                                    <a:gd name="connsiteY72" fmla="*/ 2919865 h 2919865"/>
                                                                                    <a:gd name="connsiteX0" fmla="*/ 1599047 w 1599388"/>
                                                                                    <a:gd name="connsiteY0" fmla="*/ 2919865 h 2919865"/>
                                                                                    <a:gd name="connsiteX1" fmla="*/ 1596665 w 1599388"/>
                                                                                    <a:gd name="connsiteY1" fmla="*/ 2682558 h 2919865"/>
                                                                                    <a:gd name="connsiteX2" fmla="*/ 1585445 w 1599388"/>
                                                                                    <a:gd name="connsiteY2" fmla="*/ 2357188 h 2919865"/>
                                                                                    <a:gd name="connsiteX3" fmla="*/ 1563006 w 1599388"/>
                                                                                    <a:gd name="connsiteY3" fmla="*/ 2054258 h 2919865"/>
                                                                                    <a:gd name="connsiteX4" fmla="*/ 1490078 w 1599388"/>
                                                                                    <a:gd name="connsiteY4" fmla="*/ 1740109 h 2919865"/>
                                                                                    <a:gd name="connsiteX5" fmla="*/ 1456419 w 1599388"/>
                                                                                    <a:gd name="connsiteY5" fmla="*/ 1521326 h 2919865"/>
                                                                                    <a:gd name="connsiteX6" fmla="*/ 1456419 w 1599388"/>
                                                                                    <a:gd name="connsiteY6" fmla="*/ 1201566 h 2919865"/>
                                                                                    <a:gd name="connsiteX7" fmla="*/ 1490078 w 1599388"/>
                                                                                    <a:gd name="connsiteY7" fmla="*/ 1066931 h 2919865"/>
                                                                                    <a:gd name="connsiteX8" fmla="*/ 1467639 w 1599388"/>
                                                                                    <a:gd name="connsiteY8" fmla="*/ 752781 h 2919865"/>
                                                                                    <a:gd name="connsiteX9" fmla="*/ 1428370 w 1599388"/>
                                                                                    <a:gd name="connsiteY9" fmla="*/ 623755 h 2919865"/>
                                                                                    <a:gd name="connsiteX10" fmla="*/ 1411541 w 1599388"/>
                                                                                    <a:gd name="connsiteY10" fmla="*/ 472290 h 2919865"/>
                                                                                    <a:gd name="connsiteX11" fmla="*/ 1355442 w 1599388"/>
                                                                                    <a:gd name="connsiteY11" fmla="*/ 433022 h 2919865"/>
                                                                                    <a:gd name="connsiteX12" fmla="*/ 1142269 w 1599388"/>
                                                                                    <a:gd name="connsiteY12" fmla="*/ 316655 h 2919865"/>
                                                                                    <a:gd name="connsiteX13" fmla="*/ 1097391 w 1599388"/>
                                                                                    <a:gd name="connsiteY13" fmla="*/ 281991 h 2919865"/>
                                                                                    <a:gd name="connsiteX14" fmla="*/ 1063732 w 1599388"/>
                                                                                    <a:gd name="connsiteY14" fmla="*/ 292776 h 2919865"/>
                                                                                    <a:gd name="connsiteX15" fmla="*/ 1046903 w 1599388"/>
                                                                                    <a:gd name="connsiteY15" fmla="*/ 292776 h 2919865"/>
                                                                                    <a:gd name="connsiteX16" fmla="*/ 1083617 w 1599388"/>
                                                                                    <a:gd name="connsiteY16" fmla="*/ 365704 h 2919865"/>
                                                                                    <a:gd name="connsiteX17" fmla="*/ 1103247 w 1599388"/>
                                                                                    <a:gd name="connsiteY17" fmla="*/ 448146 h 2919865"/>
                                                                                    <a:gd name="connsiteX18" fmla="*/ 1007634 w 1599388"/>
                                                                                    <a:gd name="connsiteY18" fmla="*/ 410582 h 2919865"/>
                                                                                    <a:gd name="connsiteX19" fmla="*/ 805680 w 1599388"/>
                                                                                    <a:gd name="connsiteY19" fmla="*/ 272535 h 2919865"/>
                                                                                    <a:gd name="connsiteX20" fmla="*/ 553239 w 1599388"/>
                                                                                    <a:gd name="connsiteY20" fmla="*/ 96679 h 2919865"/>
                                                                                    <a:gd name="connsiteX21" fmla="*/ 435433 w 1599388"/>
                                                                                    <a:gd name="connsiteY21" fmla="*/ 55459 h 2919865"/>
                                                                                    <a:gd name="connsiteX22" fmla="*/ 412832 w 1599388"/>
                                                                                    <a:gd name="connsiteY22" fmla="*/ 44410 h 2919865"/>
                                                                                    <a:gd name="connsiteX23" fmla="*/ 413680 w 1599388"/>
                                                                                    <a:gd name="connsiteY23" fmla="*/ 64468 h 2919865"/>
                                                                                    <a:gd name="connsiteX24" fmla="*/ 446652 w 1599388"/>
                                                                                    <a:gd name="connsiteY24" fmla="*/ 102042 h 2919865"/>
                                                                                    <a:gd name="connsiteX25" fmla="*/ 446652 w 1599388"/>
                                                                                    <a:gd name="connsiteY25" fmla="*/ 118872 h 2919865"/>
                                                                                    <a:gd name="connsiteX26" fmla="*/ 334456 w 1599388"/>
                                                                                    <a:gd name="connsiteY26" fmla="*/ 90823 h 2919865"/>
                                                                                    <a:gd name="connsiteX27" fmla="*/ 154942 w 1599388"/>
                                                                                    <a:gd name="connsiteY27" fmla="*/ 18230 h 2919865"/>
                                                                                    <a:gd name="connsiteX28" fmla="*/ 87624 w 1599388"/>
                                                                                    <a:gd name="connsiteY28" fmla="*/ 1066 h 2919865"/>
                                                                                    <a:gd name="connsiteX29" fmla="*/ 65185 w 1599388"/>
                                                                                    <a:gd name="connsiteY29" fmla="*/ 40334 h 2919865"/>
                                                                                    <a:gd name="connsiteX30" fmla="*/ 43079 w 1599388"/>
                                                                                    <a:gd name="connsiteY30" fmla="*/ 242288 h 2919865"/>
                                                                                    <a:gd name="connsiteX31" fmla="*/ 143722 w 1599388"/>
                                                                                    <a:gd name="connsiteY31" fmla="*/ 505949 h 2919865"/>
                                                                                    <a:gd name="connsiteX32" fmla="*/ 306407 w 1599388"/>
                                                                                    <a:gd name="connsiteY32" fmla="*/ 713512 h 2919865"/>
                                                                                    <a:gd name="connsiteX33" fmla="*/ 323236 w 1599388"/>
                                                                                    <a:gd name="connsiteY33" fmla="*/ 730342 h 2919865"/>
                                                                                    <a:gd name="connsiteX34" fmla="*/ 323236 w 1599388"/>
                                                                                    <a:gd name="connsiteY34" fmla="*/ 775220 h 2919865"/>
                                                                                    <a:gd name="connsiteX35" fmla="*/ 312017 w 1599388"/>
                                                                                    <a:gd name="connsiteY35" fmla="*/ 820099 h 2919865"/>
                                                                                    <a:gd name="connsiteX36" fmla="*/ 239089 w 1599388"/>
                                                                                    <a:gd name="connsiteY36" fmla="*/ 808879 h 2919865"/>
                                                                                    <a:gd name="connsiteX37" fmla="*/ 182991 w 1599388"/>
                                                                                    <a:gd name="connsiteY37" fmla="*/ 814489 h 2919865"/>
                                                                                    <a:gd name="connsiteX38" fmla="*/ 104453 w 1599388"/>
                                                                                    <a:gd name="connsiteY38" fmla="*/ 853758 h 2919865"/>
                                                                                    <a:gd name="connsiteX39" fmla="*/ 87624 w 1599388"/>
                                                                                    <a:gd name="connsiteY39" fmla="*/ 909856 h 2919865"/>
                                                                                    <a:gd name="connsiteX40" fmla="*/ 132503 w 1599388"/>
                                                                                    <a:gd name="connsiteY40" fmla="*/ 1083760 h 2919865"/>
                                                                                    <a:gd name="connsiteX41" fmla="*/ 132503 w 1599388"/>
                                                                                    <a:gd name="connsiteY41" fmla="*/ 1167907 h 2919865"/>
                                                                                    <a:gd name="connsiteX42" fmla="*/ 98844 w 1599388"/>
                                                                                    <a:gd name="connsiteY42" fmla="*/ 1190347 h 2919865"/>
                                                                                    <a:gd name="connsiteX43" fmla="*/ 20306 w 1599388"/>
                                                                                    <a:gd name="connsiteY43" fmla="*/ 1190347 h 2919865"/>
                                                                                    <a:gd name="connsiteX44" fmla="*/ 9087 w 1599388"/>
                                                                                    <a:gd name="connsiteY44" fmla="*/ 1207176 h 2919865"/>
                                                                                    <a:gd name="connsiteX45" fmla="*/ 3477 w 1599388"/>
                                                                                    <a:gd name="connsiteY45" fmla="*/ 1274494 h 2919865"/>
                                                                                    <a:gd name="connsiteX46" fmla="*/ 65185 w 1599388"/>
                                                                                    <a:gd name="connsiteY46" fmla="*/ 1437179 h 2919865"/>
                                                                                    <a:gd name="connsiteX47" fmla="*/ 182991 w 1599388"/>
                                                                                    <a:gd name="connsiteY47" fmla="*/ 1740109 h 2919865"/>
                                                                                    <a:gd name="connsiteX48" fmla="*/ 418603 w 1599388"/>
                                                                                    <a:gd name="connsiteY48" fmla="*/ 1947672 h 2919865"/>
                                                                                    <a:gd name="connsiteX49" fmla="*/ 575678 w 1599388"/>
                                                                                    <a:gd name="connsiteY49" fmla="*/ 2087917 h 2919865"/>
                                                                                    <a:gd name="connsiteX50" fmla="*/ 586898 w 1599388"/>
                                                                                    <a:gd name="connsiteY50" fmla="*/ 2104747 h 2919865"/>
                                                                                    <a:gd name="connsiteX51" fmla="*/ 598117 w 1599388"/>
                                                                                    <a:gd name="connsiteY51" fmla="*/ 2127186 h 2919865"/>
                                                                                    <a:gd name="connsiteX52" fmla="*/ 547629 w 1599388"/>
                                                                                    <a:gd name="connsiteY52" fmla="*/ 2200114 h 2919865"/>
                                                                                    <a:gd name="connsiteX53" fmla="*/ 497141 w 1599388"/>
                                                                                    <a:gd name="connsiteY53" fmla="*/ 2261822 h 2919865"/>
                                                                                    <a:gd name="connsiteX54" fmla="*/ 457186 w 1599388"/>
                                                                                    <a:gd name="connsiteY54" fmla="*/ 2301778 h 2919865"/>
                                                                                    <a:gd name="connsiteX55" fmla="*/ 467397 w 1599388"/>
                                                                                    <a:gd name="connsiteY55" fmla="*/ 2309768 h 2919865"/>
                                                                                    <a:gd name="connsiteX56" fmla="*/ 645625 w 1599388"/>
                                                                                    <a:gd name="connsiteY56" fmla="*/ 2323690 h 2919865"/>
                                                                                    <a:gd name="connsiteX57" fmla="*/ 669810 w 1599388"/>
                                                                                    <a:gd name="connsiteY57" fmla="*/ 2359227 h 2919865"/>
                                                                                    <a:gd name="connsiteX58" fmla="*/ 716771 w 1599388"/>
                                                                                    <a:gd name="connsiteY58" fmla="*/ 2411592 h 2919865"/>
                                                                                    <a:gd name="connsiteX59" fmla="*/ 794247 w 1599388"/>
                                                                                    <a:gd name="connsiteY59" fmla="*/ 2468324 h 2919865"/>
                                                                                    <a:gd name="connsiteX60" fmla="*/ 978309 w 1599388"/>
                                                                                    <a:gd name="connsiteY60" fmla="*/ 2502464 h 2919865"/>
                                                                                    <a:gd name="connsiteX61" fmla="*/ 993660 w 1599388"/>
                                                                                    <a:gd name="connsiteY61" fmla="*/ 2630267 h 2919865"/>
                                                                                    <a:gd name="connsiteX62" fmla="*/ 1191304 w 1599388"/>
                                                                                    <a:gd name="connsiteY62" fmla="*/ 2687418 h 2919865"/>
                                                                                    <a:gd name="connsiteX63" fmla="*/ 1231785 w 1599388"/>
                                                                                    <a:gd name="connsiteY63" fmla="*/ 2694562 h 2919865"/>
                                                                                    <a:gd name="connsiteX64" fmla="*/ 1234166 w 1599388"/>
                                                                                    <a:gd name="connsiteY64" fmla="*/ 2739807 h 2919865"/>
                                                                                    <a:gd name="connsiteX65" fmla="*/ 1191303 w 1599388"/>
                                                                                    <a:gd name="connsiteY65" fmla="*/ 2763619 h 2919865"/>
                                                                                    <a:gd name="connsiteX66" fmla="*/ 1234166 w 1599388"/>
                                                                                    <a:gd name="connsiteY66" fmla="*/ 2775524 h 2919865"/>
                                                                                    <a:gd name="connsiteX67" fmla="*/ 1206608 w 1599388"/>
                                                                                    <a:gd name="connsiteY67" fmla="*/ 2770343 h 2919865"/>
                                                                                    <a:gd name="connsiteX68" fmla="*/ 1250835 w 1599388"/>
                                                                                    <a:gd name="connsiteY68" fmla="*/ 2787431 h 2919865"/>
                                                                                    <a:gd name="connsiteX69" fmla="*/ 1324654 w 1599388"/>
                                                                                    <a:gd name="connsiteY69" fmla="*/ 2799337 h 2919865"/>
                                                                                    <a:gd name="connsiteX70" fmla="*/ 1391329 w 1599388"/>
                                                                                    <a:gd name="connsiteY70" fmla="*/ 2808862 h 2919865"/>
                                                                                    <a:gd name="connsiteX71" fmla="*/ 1387363 w 1599388"/>
                                                                                    <a:gd name="connsiteY71" fmla="*/ 2851540 h 2919865"/>
                                                                                    <a:gd name="connsiteX72" fmla="*/ 1519917 w 1599388"/>
                                                                                    <a:gd name="connsiteY72" fmla="*/ 2887444 h 2919865"/>
                                                                                    <a:gd name="connsiteX73" fmla="*/ 1599047 w 1599388"/>
                                                                                    <a:gd name="connsiteY73" fmla="*/ 2919865 h 2919865"/>
                                                                                    <a:gd name="connsiteX0" fmla="*/ 1599047 w 1599388"/>
                                                                                    <a:gd name="connsiteY0" fmla="*/ 2919865 h 2919865"/>
                                                                                    <a:gd name="connsiteX1" fmla="*/ 1596665 w 1599388"/>
                                                                                    <a:gd name="connsiteY1" fmla="*/ 2682558 h 2919865"/>
                                                                                    <a:gd name="connsiteX2" fmla="*/ 1585445 w 1599388"/>
                                                                                    <a:gd name="connsiteY2" fmla="*/ 2357188 h 2919865"/>
                                                                                    <a:gd name="connsiteX3" fmla="*/ 1563006 w 1599388"/>
                                                                                    <a:gd name="connsiteY3" fmla="*/ 2054258 h 2919865"/>
                                                                                    <a:gd name="connsiteX4" fmla="*/ 1490078 w 1599388"/>
                                                                                    <a:gd name="connsiteY4" fmla="*/ 1740109 h 2919865"/>
                                                                                    <a:gd name="connsiteX5" fmla="*/ 1456419 w 1599388"/>
                                                                                    <a:gd name="connsiteY5" fmla="*/ 1521326 h 2919865"/>
                                                                                    <a:gd name="connsiteX6" fmla="*/ 1456419 w 1599388"/>
                                                                                    <a:gd name="connsiteY6" fmla="*/ 1201566 h 2919865"/>
                                                                                    <a:gd name="connsiteX7" fmla="*/ 1490078 w 1599388"/>
                                                                                    <a:gd name="connsiteY7" fmla="*/ 1066931 h 2919865"/>
                                                                                    <a:gd name="connsiteX8" fmla="*/ 1467639 w 1599388"/>
                                                                                    <a:gd name="connsiteY8" fmla="*/ 752781 h 2919865"/>
                                                                                    <a:gd name="connsiteX9" fmla="*/ 1428370 w 1599388"/>
                                                                                    <a:gd name="connsiteY9" fmla="*/ 623755 h 2919865"/>
                                                                                    <a:gd name="connsiteX10" fmla="*/ 1411541 w 1599388"/>
                                                                                    <a:gd name="connsiteY10" fmla="*/ 472290 h 2919865"/>
                                                                                    <a:gd name="connsiteX11" fmla="*/ 1355442 w 1599388"/>
                                                                                    <a:gd name="connsiteY11" fmla="*/ 433022 h 2919865"/>
                                                                                    <a:gd name="connsiteX12" fmla="*/ 1142269 w 1599388"/>
                                                                                    <a:gd name="connsiteY12" fmla="*/ 316655 h 2919865"/>
                                                                                    <a:gd name="connsiteX13" fmla="*/ 1097391 w 1599388"/>
                                                                                    <a:gd name="connsiteY13" fmla="*/ 281991 h 2919865"/>
                                                                                    <a:gd name="connsiteX14" fmla="*/ 1063732 w 1599388"/>
                                                                                    <a:gd name="connsiteY14" fmla="*/ 292776 h 2919865"/>
                                                                                    <a:gd name="connsiteX15" fmla="*/ 1046903 w 1599388"/>
                                                                                    <a:gd name="connsiteY15" fmla="*/ 292776 h 2919865"/>
                                                                                    <a:gd name="connsiteX16" fmla="*/ 1083617 w 1599388"/>
                                                                                    <a:gd name="connsiteY16" fmla="*/ 365704 h 2919865"/>
                                                                                    <a:gd name="connsiteX17" fmla="*/ 1103247 w 1599388"/>
                                                                                    <a:gd name="connsiteY17" fmla="*/ 448146 h 2919865"/>
                                                                                    <a:gd name="connsiteX18" fmla="*/ 1007634 w 1599388"/>
                                                                                    <a:gd name="connsiteY18" fmla="*/ 410582 h 2919865"/>
                                                                                    <a:gd name="connsiteX19" fmla="*/ 805680 w 1599388"/>
                                                                                    <a:gd name="connsiteY19" fmla="*/ 272535 h 2919865"/>
                                                                                    <a:gd name="connsiteX20" fmla="*/ 553239 w 1599388"/>
                                                                                    <a:gd name="connsiteY20" fmla="*/ 96679 h 2919865"/>
                                                                                    <a:gd name="connsiteX21" fmla="*/ 435433 w 1599388"/>
                                                                                    <a:gd name="connsiteY21" fmla="*/ 55459 h 2919865"/>
                                                                                    <a:gd name="connsiteX22" fmla="*/ 412832 w 1599388"/>
                                                                                    <a:gd name="connsiteY22" fmla="*/ 44410 h 2919865"/>
                                                                                    <a:gd name="connsiteX23" fmla="*/ 413680 w 1599388"/>
                                                                                    <a:gd name="connsiteY23" fmla="*/ 64468 h 2919865"/>
                                                                                    <a:gd name="connsiteX24" fmla="*/ 446652 w 1599388"/>
                                                                                    <a:gd name="connsiteY24" fmla="*/ 102042 h 2919865"/>
                                                                                    <a:gd name="connsiteX25" fmla="*/ 446652 w 1599388"/>
                                                                                    <a:gd name="connsiteY25" fmla="*/ 118872 h 2919865"/>
                                                                                    <a:gd name="connsiteX26" fmla="*/ 334456 w 1599388"/>
                                                                                    <a:gd name="connsiteY26" fmla="*/ 90823 h 2919865"/>
                                                                                    <a:gd name="connsiteX27" fmla="*/ 154942 w 1599388"/>
                                                                                    <a:gd name="connsiteY27" fmla="*/ 18230 h 2919865"/>
                                                                                    <a:gd name="connsiteX28" fmla="*/ 87624 w 1599388"/>
                                                                                    <a:gd name="connsiteY28" fmla="*/ 1066 h 2919865"/>
                                                                                    <a:gd name="connsiteX29" fmla="*/ 65185 w 1599388"/>
                                                                                    <a:gd name="connsiteY29" fmla="*/ 40334 h 2919865"/>
                                                                                    <a:gd name="connsiteX30" fmla="*/ 43079 w 1599388"/>
                                                                                    <a:gd name="connsiteY30" fmla="*/ 242288 h 2919865"/>
                                                                                    <a:gd name="connsiteX31" fmla="*/ 143722 w 1599388"/>
                                                                                    <a:gd name="connsiteY31" fmla="*/ 505949 h 2919865"/>
                                                                                    <a:gd name="connsiteX32" fmla="*/ 306407 w 1599388"/>
                                                                                    <a:gd name="connsiteY32" fmla="*/ 713512 h 2919865"/>
                                                                                    <a:gd name="connsiteX33" fmla="*/ 323236 w 1599388"/>
                                                                                    <a:gd name="connsiteY33" fmla="*/ 730342 h 2919865"/>
                                                                                    <a:gd name="connsiteX34" fmla="*/ 323236 w 1599388"/>
                                                                                    <a:gd name="connsiteY34" fmla="*/ 775220 h 2919865"/>
                                                                                    <a:gd name="connsiteX35" fmla="*/ 312017 w 1599388"/>
                                                                                    <a:gd name="connsiteY35" fmla="*/ 820099 h 2919865"/>
                                                                                    <a:gd name="connsiteX36" fmla="*/ 239089 w 1599388"/>
                                                                                    <a:gd name="connsiteY36" fmla="*/ 808879 h 2919865"/>
                                                                                    <a:gd name="connsiteX37" fmla="*/ 182991 w 1599388"/>
                                                                                    <a:gd name="connsiteY37" fmla="*/ 814489 h 2919865"/>
                                                                                    <a:gd name="connsiteX38" fmla="*/ 104453 w 1599388"/>
                                                                                    <a:gd name="connsiteY38" fmla="*/ 853758 h 2919865"/>
                                                                                    <a:gd name="connsiteX39" fmla="*/ 87624 w 1599388"/>
                                                                                    <a:gd name="connsiteY39" fmla="*/ 909856 h 2919865"/>
                                                                                    <a:gd name="connsiteX40" fmla="*/ 132503 w 1599388"/>
                                                                                    <a:gd name="connsiteY40" fmla="*/ 1083760 h 2919865"/>
                                                                                    <a:gd name="connsiteX41" fmla="*/ 132503 w 1599388"/>
                                                                                    <a:gd name="connsiteY41" fmla="*/ 1167907 h 2919865"/>
                                                                                    <a:gd name="connsiteX42" fmla="*/ 98844 w 1599388"/>
                                                                                    <a:gd name="connsiteY42" fmla="*/ 1190347 h 2919865"/>
                                                                                    <a:gd name="connsiteX43" fmla="*/ 20306 w 1599388"/>
                                                                                    <a:gd name="connsiteY43" fmla="*/ 1190347 h 2919865"/>
                                                                                    <a:gd name="connsiteX44" fmla="*/ 9087 w 1599388"/>
                                                                                    <a:gd name="connsiteY44" fmla="*/ 1207176 h 2919865"/>
                                                                                    <a:gd name="connsiteX45" fmla="*/ 3477 w 1599388"/>
                                                                                    <a:gd name="connsiteY45" fmla="*/ 1274494 h 2919865"/>
                                                                                    <a:gd name="connsiteX46" fmla="*/ 65185 w 1599388"/>
                                                                                    <a:gd name="connsiteY46" fmla="*/ 1437179 h 2919865"/>
                                                                                    <a:gd name="connsiteX47" fmla="*/ 182991 w 1599388"/>
                                                                                    <a:gd name="connsiteY47" fmla="*/ 1740109 h 2919865"/>
                                                                                    <a:gd name="connsiteX48" fmla="*/ 418603 w 1599388"/>
                                                                                    <a:gd name="connsiteY48" fmla="*/ 1947672 h 2919865"/>
                                                                                    <a:gd name="connsiteX49" fmla="*/ 575678 w 1599388"/>
                                                                                    <a:gd name="connsiteY49" fmla="*/ 2087917 h 2919865"/>
                                                                                    <a:gd name="connsiteX50" fmla="*/ 586898 w 1599388"/>
                                                                                    <a:gd name="connsiteY50" fmla="*/ 2104747 h 2919865"/>
                                                                                    <a:gd name="connsiteX51" fmla="*/ 598117 w 1599388"/>
                                                                                    <a:gd name="connsiteY51" fmla="*/ 2127186 h 2919865"/>
                                                                                    <a:gd name="connsiteX52" fmla="*/ 547629 w 1599388"/>
                                                                                    <a:gd name="connsiteY52" fmla="*/ 2200114 h 2919865"/>
                                                                                    <a:gd name="connsiteX53" fmla="*/ 497141 w 1599388"/>
                                                                                    <a:gd name="connsiteY53" fmla="*/ 2261822 h 2919865"/>
                                                                                    <a:gd name="connsiteX54" fmla="*/ 457186 w 1599388"/>
                                                                                    <a:gd name="connsiteY54" fmla="*/ 2301778 h 2919865"/>
                                                                                    <a:gd name="connsiteX55" fmla="*/ 467397 w 1599388"/>
                                                                                    <a:gd name="connsiteY55" fmla="*/ 2309768 h 2919865"/>
                                                                                    <a:gd name="connsiteX56" fmla="*/ 643244 w 1599388"/>
                                                                                    <a:gd name="connsiteY56" fmla="*/ 2330834 h 2919865"/>
                                                                                    <a:gd name="connsiteX57" fmla="*/ 669810 w 1599388"/>
                                                                                    <a:gd name="connsiteY57" fmla="*/ 2359227 h 2919865"/>
                                                                                    <a:gd name="connsiteX58" fmla="*/ 716771 w 1599388"/>
                                                                                    <a:gd name="connsiteY58" fmla="*/ 2411592 h 2919865"/>
                                                                                    <a:gd name="connsiteX59" fmla="*/ 794247 w 1599388"/>
                                                                                    <a:gd name="connsiteY59" fmla="*/ 2468324 h 2919865"/>
                                                                                    <a:gd name="connsiteX60" fmla="*/ 978309 w 1599388"/>
                                                                                    <a:gd name="connsiteY60" fmla="*/ 2502464 h 2919865"/>
                                                                                    <a:gd name="connsiteX61" fmla="*/ 993660 w 1599388"/>
                                                                                    <a:gd name="connsiteY61" fmla="*/ 2630267 h 2919865"/>
                                                                                    <a:gd name="connsiteX62" fmla="*/ 1191304 w 1599388"/>
                                                                                    <a:gd name="connsiteY62" fmla="*/ 2687418 h 2919865"/>
                                                                                    <a:gd name="connsiteX63" fmla="*/ 1231785 w 1599388"/>
                                                                                    <a:gd name="connsiteY63" fmla="*/ 2694562 h 2919865"/>
                                                                                    <a:gd name="connsiteX64" fmla="*/ 1234166 w 1599388"/>
                                                                                    <a:gd name="connsiteY64" fmla="*/ 2739807 h 2919865"/>
                                                                                    <a:gd name="connsiteX65" fmla="*/ 1191303 w 1599388"/>
                                                                                    <a:gd name="connsiteY65" fmla="*/ 2763619 h 2919865"/>
                                                                                    <a:gd name="connsiteX66" fmla="*/ 1234166 w 1599388"/>
                                                                                    <a:gd name="connsiteY66" fmla="*/ 2775524 h 2919865"/>
                                                                                    <a:gd name="connsiteX67" fmla="*/ 1206608 w 1599388"/>
                                                                                    <a:gd name="connsiteY67" fmla="*/ 2770343 h 2919865"/>
                                                                                    <a:gd name="connsiteX68" fmla="*/ 1250835 w 1599388"/>
                                                                                    <a:gd name="connsiteY68" fmla="*/ 2787431 h 2919865"/>
                                                                                    <a:gd name="connsiteX69" fmla="*/ 1324654 w 1599388"/>
                                                                                    <a:gd name="connsiteY69" fmla="*/ 2799337 h 2919865"/>
                                                                                    <a:gd name="connsiteX70" fmla="*/ 1391329 w 1599388"/>
                                                                                    <a:gd name="connsiteY70" fmla="*/ 2808862 h 2919865"/>
                                                                                    <a:gd name="connsiteX71" fmla="*/ 1387363 w 1599388"/>
                                                                                    <a:gd name="connsiteY71" fmla="*/ 2851540 h 2919865"/>
                                                                                    <a:gd name="connsiteX72" fmla="*/ 1519917 w 1599388"/>
                                                                                    <a:gd name="connsiteY72" fmla="*/ 2887444 h 2919865"/>
                                                                                    <a:gd name="connsiteX73" fmla="*/ 1599047 w 1599388"/>
                                                                                    <a:gd name="connsiteY73" fmla="*/ 2919865 h 2919865"/>
                                                                                    <a:gd name="connsiteX0" fmla="*/ 1599047 w 1599388"/>
                                                                                    <a:gd name="connsiteY0" fmla="*/ 2919865 h 2919865"/>
                                                                                    <a:gd name="connsiteX1" fmla="*/ 1596665 w 1599388"/>
                                                                                    <a:gd name="connsiteY1" fmla="*/ 2682558 h 2919865"/>
                                                                                    <a:gd name="connsiteX2" fmla="*/ 1585445 w 1599388"/>
                                                                                    <a:gd name="connsiteY2" fmla="*/ 2357188 h 2919865"/>
                                                                                    <a:gd name="connsiteX3" fmla="*/ 1563006 w 1599388"/>
                                                                                    <a:gd name="connsiteY3" fmla="*/ 2054258 h 2919865"/>
                                                                                    <a:gd name="connsiteX4" fmla="*/ 1490078 w 1599388"/>
                                                                                    <a:gd name="connsiteY4" fmla="*/ 1740109 h 2919865"/>
                                                                                    <a:gd name="connsiteX5" fmla="*/ 1456419 w 1599388"/>
                                                                                    <a:gd name="connsiteY5" fmla="*/ 1521326 h 2919865"/>
                                                                                    <a:gd name="connsiteX6" fmla="*/ 1456419 w 1599388"/>
                                                                                    <a:gd name="connsiteY6" fmla="*/ 1201566 h 2919865"/>
                                                                                    <a:gd name="connsiteX7" fmla="*/ 1490078 w 1599388"/>
                                                                                    <a:gd name="connsiteY7" fmla="*/ 1066931 h 2919865"/>
                                                                                    <a:gd name="connsiteX8" fmla="*/ 1467639 w 1599388"/>
                                                                                    <a:gd name="connsiteY8" fmla="*/ 752781 h 2919865"/>
                                                                                    <a:gd name="connsiteX9" fmla="*/ 1428370 w 1599388"/>
                                                                                    <a:gd name="connsiteY9" fmla="*/ 623755 h 2919865"/>
                                                                                    <a:gd name="connsiteX10" fmla="*/ 1411541 w 1599388"/>
                                                                                    <a:gd name="connsiteY10" fmla="*/ 472290 h 2919865"/>
                                                                                    <a:gd name="connsiteX11" fmla="*/ 1355442 w 1599388"/>
                                                                                    <a:gd name="connsiteY11" fmla="*/ 433022 h 2919865"/>
                                                                                    <a:gd name="connsiteX12" fmla="*/ 1142269 w 1599388"/>
                                                                                    <a:gd name="connsiteY12" fmla="*/ 316655 h 2919865"/>
                                                                                    <a:gd name="connsiteX13" fmla="*/ 1097391 w 1599388"/>
                                                                                    <a:gd name="connsiteY13" fmla="*/ 281991 h 2919865"/>
                                                                                    <a:gd name="connsiteX14" fmla="*/ 1063732 w 1599388"/>
                                                                                    <a:gd name="connsiteY14" fmla="*/ 292776 h 2919865"/>
                                                                                    <a:gd name="connsiteX15" fmla="*/ 1046903 w 1599388"/>
                                                                                    <a:gd name="connsiteY15" fmla="*/ 292776 h 2919865"/>
                                                                                    <a:gd name="connsiteX16" fmla="*/ 1083617 w 1599388"/>
                                                                                    <a:gd name="connsiteY16" fmla="*/ 365704 h 2919865"/>
                                                                                    <a:gd name="connsiteX17" fmla="*/ 1103247 w 1599388"/>
                                                                                    <a:gd name="connsiteY17" fmla="*/ 448146 h 2919865"/>
                                                                                    <a:gd name="connsiteX18" fmla="*/ 1007634 w 1599388"/>
                                                                                    <a:gd name="connsiteY18" fmla="*/ 410582 h 2919865"/>
                                                                                    <a:gd name="connsiteX19" fmla="*/ 805680 w 1599388"/>
                                                                                    <a:gd name="connsiteY19" fmla="*/ 272535 h 2919865"/>
                                                                                    <a:gd name="connsiteX20" fmla="*/ 553239 w 1599388"/>
                                                                                    <a:gd name="connsiteY20" fmla="*/ 96679 h 2919865"/>
                                                                                    <a:gd name="connsiteX21" fmla="*/ 435433 w 1599388"/>
                                                                                    <a:gd name="connsiteY21" fmla="*/ 55459 h 2919865"/>
                                                                                    <a:gd name="connsiteX22" fmla="*/ 412832 w 1599388"/>
                                                                                    <a:gd name="connsiteY22" fmla="*/ 44410 h 2919865"/>
                                                                                    <a:gd name="connsiteX23" fmla="*/ 413680 w 1599388"/>
                                                                                    <a:gd name="connsiteY23" fmla="*/ 64468 h 2919865"/>
                                                                                    <a:gd name="connsiteX24" fmla="*/ 446652 w 1599388"/>
                                                                                    <a:gd name="connsiteY24" fmla="*/ 102042 h 2919865"/>
                                                                                    <a:gd name="connsiteX25" fmla="*/ 446652 w 1599388"/>
                                                                                    <a:gd name="connsiteY25" fmla="*/ 118872 h 2919865"/>
                                                                                    <a:gd name="connsiteX26" fmla="*/ 334456 w 1599388"/>
                                                                                    <a:gd name="connsiteY26" fmla="*/ 90823 h 2919865"/>
                                                                                    <a:gd name="connsiteX27" fmla="*/ 154942 w 1599388"/>
                                                                                    <a:gd name="connsiteY27" fmla="*/ 18230 h 2919865"/>
                                                                                    <a:gd name="connsiteX28" fmla="*/ 87624 w 1599388"/>
                                                                                    <a:gd name="connsiteY28" fmla="*/ 1066 h 2919865"/>
                                                                                    <a:gd name="connsiteX29" fmla="*/ 65185 w 1599388"/>
                                                                                    <a:gd name="connsiteY29" fmla="*/ 40334 h 2919865"/>
                                                                                    <a:gd name="connsiteX30" fmla="*/ 43079 w 1599388"/>
                                                                                    <a:gd name="connsiteY30" fmla="*/ 242288 h 2919865"/>
                                                                                    <a:gd name="connsiteX31" fmla="*/ 143722 w 1599388"/>
                                                                                    <a:gd name="connsiteY31" fmla="*/ 505949 h 2919865"/>
                                                                                    <a:gd name="connsiteX32" fmla="*/ 306407 w 1599388"/>
                                                                                    <a:gd name="connsiteY32" fmla="*/ 713512 h 2919865"/>
                                                                                    <a:gd name="connsiteX33" fmla="*/ 323236 w 1599388"/>
                                                                                    <a:gd name="connsiteY33" fmla="*/ 730342 h 2919865"/>
                                                                                    <a:gd name="connsiteX34" fmla="*/ 323236 w 1599388"/>
                                                                                    <a:gd name="connsiteY34" fmla="*/ 775220 h 2919865"/>
                                                                                    <a:gd name="connsiteX35" fmla="*/ 312017 w 1599388"/>
                                                                                    <a:gd name="connsiteY35" fmla="*/ 820099 h 2919865"/>
                                                                                    <a:gd name="connsiteX36" fmla="*/ 239089 w 1599388"/>
                                                                                    <a:gd name="connsiteY36" fmla="*/ 808879 h 2919865"/>
                                                                                    <a:gd name="connsiteX37" fmla="*/ 182991 w 1599388"/>
                                                                                    <a:gd name="connsiteY37" fmla="*/ 814489 h 2919865"/>
                                                                                    <a:gd name="connsiteX38" fmla="*/ 104453 w 1599388"/>
                                                                                    <a:gd name="connsiteY38" fmla="*/ 853758 h 2919865"/>
                                                                                    <a:gd name="connsiteX39" fmla="*/ 87624 w 1599388"/>
                                                                                    <a:gd name="connsiteY39" fmla="*/ 909856 h 2919865"/>
                                                                                    <a:gd name="connsiteX40" fmla="*/ 132503 w 1599388"/>
                                                                                    <a:gd name="connsiteY40" fmla="*/ 1083760 h 2919865"/>
                                                                                    <a:gd name="connsiteX41" fmla="*/ 132503 w 1599388"/>
                                                                                    <a:gd name="connsiteY41" fmla="*/ 1167907 h 2919865"/>
                                                                                    <a:gd name="connsiteX42" fmla="*/ 98844 w 1599388"/>
                                                                                    <a:gd name="connsiteY42" fmla="*/ 1190347 h 2919865"/>
                                                                                    <a:gd name="connsiteX43" fmla="*/ 20306 w 1599388"/>
                                                                                    <a:gd name="connsiteY43" fmla="*/ 1190347 h 2919865"/>
                                                                                    <a:gd name="connsiteX44" fmla="*/ 9087 w 1599388"/>
                                                                                    <a:gd name="connsiteY44" fmla="*/ 1207176 h 2919865"/>
                                                                                    <a:gd name="connsiteX45" fmla="*/ 3477 w 1599388"/>
                                                                                    <a:gd name="connsiteY45" fmla="*/ 1274494 h 2919865"/>
                                                                                    <a:gd name="connsiteX46" fmla="*/ 65185 w 1599388"/>
                                                                                    <a:gd name="connsiteY46" fmla="*/ 1437179 h 2919865"/>
                                                                                    <a:gd name="connsiteX47" fmla="*/ 182991 w 1599388"/>
                                                                                    <a:gd name="connsiteY47" fmla="*/ 1740109 h 2919865"/>
                                                                                    <a:gd name="connsiteX48" fmla="*/ 418603 w 1599388"/>
                                                                                    <a:gd name="connsiteY48" fmla="*/ 1947672 h 2919865"/>
                                                                                    <a:gd name="connsiteX49" fmla="*/ 575678 w 1599388"/>
                                                                                    <a:gd name="connsiteY49" fmla="*/ 2087917 h 2919865"/>
                                                                                    <a:gd name="connsiteX50" fmla="*/ 586898 w 1599388"/>
                                                                                    <a:gd name="connsiteY50" fmla="*/ 2104747 h 2919865"/>
                                                                                    <a:gd name="connsiteX51" fmla="*/ 598117 w 1599388"/>
                                                                                    <a:gd name="connsiteY51" fmla="*/ 2127186 h 2919865"/>
                                                                                    <a:gd name="connsiteX52" fmla="*/ 547629 w 1599388"/>
                                                                                    <a:gd name="connsiteY52" fmla="*/ 2200114 h 2919865"/>
                                                                                    <a:gd name="connsiteX53" fmla="*/ 497141 w 1599388"/>
                                                                                    <a:gd name="connsiteY53" fmla="*/ 2261822 h 2919865"/>
                                                                                    <a:gd name="connsiteX54" fmla="*/ 457186 w 1599388"/>
                                                                                    <a:gd name="connsiteY54" fmla="*/ 2301778 h 2919865"/>
                                                                                    <a:gd name="connsiteX55" fmla="*/ 467397 w 1599388"/>
                                                                                    <a:gd name="connsiteY55" fmla="*/ 2309768 h 2919865"/>
                                                                                    <a:gd name="connsiteX56" fmla="*/ 643244 w 1599388"/>
                                                                                    <a:gd name="connsiteY56" fmla="*/ 2330834 h 2919865"/>
                                                                                    <a:gd name="connsiteX57" fmla="*/ 669810 w 1599388"/>
                                                                                    <a:gd name="connsiteY57" fmla="*/ 2359227 h 2919865"/>
                                                                                    <a:gd name="connsiteX58" fmla="*/ 716771 w 1599388"/>
                                                                                    <a:gd name="connsiteY58" fmla="*/ 2411592 h 2919865"/>
                                                                                    <a:gd name="connsiteX59" fmla="*/ 794247 w 1599388"/>
                                                                                    <a:gd name="connsiteY59" fmla="*/ 2468324 h 2919865"/>
                                                                                    <a:gd name="connsiteX60" fmla="*/ 978309 w 1599388"/>
                                                                                    <a:gd name="connsiteY60" fmla="*/ 2502464 h 2919865"/>
                                                                                    <a:gd name="connsiteX61" fmla="*/ 993660 w 1599388"/>
                                                                                    <a:gd name="connsiteY61" fmla="*/ 2630267 h 2919865"/>
                                                                                    <a:gd name="connsiteX62" fmla="*/ 1191304 w 1599388"/>
                                                                                    <a:gd name="connsiteY62" fmla="*/ 2687418 h 2919865"/>
                                                                                    <a:gd name="connsiteX63" fmla="*/ 1231785 w 1599388"/>
                                                                                    <a:gd name="connsiteY63" fmla="*/ 2694562 h 2919865"/>
                                                                                    <a:gd name="connsiteX64" fmla="*/ 1234166 w 1599388"/>
                                                                                    <a:gd name="connsiteY64" fmla="*/ 2739807 h 2919865"/>
                                                                                    <a:gd name="connsiteX65" fmla="*/ 1191303 w 1599388"/>
                                                                                    <a:gd name="connsiteY65" fmla="*/ 2763619 h 2919865"/>
                                                                                    <a:gd name="connsiteX66" fmla="*/ 1234166 w 1599388"/>
                                                                                    <a:gd name="connsiteY66" fmla="*/ 2775524 h 2919865"/>
                                                                                    <a:gd name="connsiteX67" fmla="*/ 1206608 w 1599388"/>
                                                                                    <a:gd name="connsiteY67" fmla="*/ 2770343 h 2919865"/>
                                                                                    <a:gd name="connsiteX68" fmla="*/ 1250835 w 1599388"/>
                                                                                    <a:gd name="connsiteY68" fmla="*/ 2787431 h 2919865"/>
                                                                                    <a:gd name="connsiteX69" fmla="*/ 1324654 w 1599388"/>
                                                                                    <a:gd name="connsiteY69" fmla="*/ 2799337 h 2919865"/>
                                                                                    <a:gd name="connsiteX70" fmla="*/ 1391329 w 1599388"/>
                                                                                    <a:gd name="connsiteY70" fmla="*/ 2808862 h 2919865"/>
                                                                                    <a:gd name="connsiteX71" fmla="*/ 1387363 w 1599388"/>
                                                                                    <a:gd name="connsiteY71" fmla="*/ 2851540 h 2919865"/>
                                                                                    <a:gd name="connsiteX72" fmla="*/ 1519917 w 1599388"/>
                                                                                    <a:gd name="connsiteY72" fmla="*/ 2887444 h 2919865"/>
                                                                                    <a:gd name="connsiteX73" fmla="*/ 1599047 w 1599388"/>
                                                                                    <a:gd name="connsiteY73" fmla="*/ 2919865 h 2919865"/>
                                                                                    <a:gd name="connsiteX0" fmla="*/ 1599047 w 1599388"/>
                                                                                    <a:gd name="connsiteY0" fmla="*/ 2919865 h 2919865"/>
                                                                                    <a:gd name="connsiteX1" fmla="*/ 1596665 w 1599388"/>
                                                                                    <a:gd name="connsiteY1" fmla="*/ 2682558 h 2919865"/>
                                                                                    <a:gd name="connsiteX2" fmla="*/ 1585445 w 1599388"/>
                                                                                    <a:gd name="connsiteY2" fmla="*/ 2357188 h 2919865"/>
                                                                                    <a:gd name="connsiteX3" fmla="*/ 1563006 w 1599388"/>
                                                                                    <a:gd name="connsiteY3" fmla="*/ 2054258 h 2919865"/>
                                                                                    <a:gd name="connsiteX4" fmla="*/ 1490078 w 1599388"/>
                                                                                    <a:gd name="connsiteY4" fmla="*/ 1740109 h 2919865"/>
                                                                                    <a:gd name="connsiteX5" fmla="*/ 1456419 w 1599388"/>
                                                                                    <a:gd name="connsiteY5" fmla="*/ 1521326 h 2919865"/>
                                                                                    <a:gd name="connsiteX6" fmla="*/ 1456419 w 1599388"/>
                                                                                    <a:gd name="connsiteY6" fmla="*/ 1201566 h 2919865"/>
                                                                                    <a:gd name="connsiteX7" fmla="*/ 1490078 w 1599388"/>
                                                                                    <a:gd name="connsiteY7" fmla="*/ 1066931 h 2919865"/>
                                                                                    <a:gd name="connsiteX8" fmla="*/ 1467639 w 1599388"/>
                                                                                    <a:gd name="connsiteY8" fmla="*/ 752781 h 2919865"/>
                                                                                    <a:gd name="connsiteX9" fmla="*/ 1428370 w 1599388"/>
                                                                                    <a:gd name="connsiteY9" fmla="*/ 623755 h 2919865"/>
                                                                                    <a:gd name="connsiteX10" fmla="*/ 1411541 w 1599388"/>
                                                                                    <a:gd name="connsiteY10" fmla="*/ 472290 h 2919865"/>
                                                                                    <a:gd name="connsiteX11" fmla="*/ 1355442 w 1599388"/>
                                                                                    <a:gd name="connsiteY11" fmla="*/ 433022 h 2919865"/>
                                                                                    <a:gd name="connsiteX12" fmla="*/ 1142269 w 1599388"/>
                                                                                    <a:gd name="connsiteY12" fmla="*/ 316655 h 2919865"/>
                                                                                    <a:gd name="connsiteX13" fmla="*/ 1097391 w 1599388"/>
                                                                                    <a:gd name="connsiteY13" fmla="*/ 281991 h 2919865"/>
                                                                                    <a:gd name="connsiteX14" fmla="*/ 1063732 w 1599388"/>
                                                                                    <a:gd name="connsiteY14" fmla="*/ 292776 h 2919865"/>
                                                                                    <a:gd name="connsiteX15" fmla="*/ 1046903 w 1599388"/>
                                                                                    <a:gd name="connsiteY15" fmla="*/ 292776 h 2919865"/>
                                                                                    <a:gd name="connsiteX16" fmla="*/ 1083617 w 1599388"/>
                                                                                    <a:gd name="connsiteY16" fmla="*/ 365704 h 2919865"/>
                                                                                    <a:gd name="connsiteX17" fmla="*/ 1103247 w 1599388"/>
                                                                                    <a:gd name="connsiteY17" fmla="*/ 448146 h 2919865"/>
                                                                                    <a:gd name="connsiteX18" fmla="*/ 1007634 w 1599388"/>
                                                                                    <a:gd name="connsiteY18" fmla="*/ 410582 h 2919865"/>
                                                                                    <a:gd name="connsiteX19" fmla="*/ 805680 w 1599388"/>
                                                                                    <a:gd name="connsiteY19" fmla="*/ 272535 h 2919865"/>
                                                                                    <a:gd name="connsiteX20" fmla="*/ 553239 w 1599388"/>
                                                                                    <a:gd name="connsiteY20" fmla="*/ 96679 h 2919865"/>
                                                                                    <a:gd name="connsiteX21" fmla="*/ 435433 w 1599388"/>
                                                                                    <a:gd name="connsiteY21" fmla="*/ 55459 h 2919865"/>
                                                                                    <a:gd name="connsiteX22" fmla="*/ 412832 w 1599388"/>
                                                                                    <a:gd name="connsiteY22" fmla="*/ 44410 h 2919865"/>
                                                                                    <a:gd name="connsiteX23" fmla="*/ 413680 w 1599388"/>
                                                                                    <a:gd name="connsiteY23" fmla="*/ 64468 h 2919865"/>
                                                                                    <a:gd name="connsiteX24" fmla="*/ 446652 w 1599388"/>
                                                                                    <a:gd name="connsiteY24" fmla="*/ 102042 h 2919865"/>
                                                                                    <a:gd name="connsiteX25" fmla="*/ 446652 w 1599388"/>
                                                                                    <a:gd name="connsiteY25" fmla="*/ 118872 h 2919865"/>
                                                                                    <a:gd name="connsiteX26" fmla="*/ 334456 w 1599388"/>
                                                                                    <a:gd name="connsiteY26" fmla="*/ 90823 h 2919865"/>
                                                                                    <a:gd name="connsiteX27" fmla="*/ 154942 w 1599388"/>
                                                                                    <a:gd name="connsiteY27" fmla="*/ 18230 h 2919865"/>
                                                                                    <a:gd name="connsiteX28" fmla="*/ 87624 w 1599388"/>
                                                                                    <a:gd name="connsiteY28" fmla="*/ 1066 h 2919865"/>
                                                                                    <a:gd name="connsiteX29" fmla="*/ 65185 w 1599388"/>
                                                                                    <a:gd name="connsiteY29" fmla="*/ 40334 h 2919865"/>
                                                                                    <a:gd name="connsiteX30" fmla="*/ 43079 w 1599388"/>
                                                                                    <a:gd name="connsiteY30" fmla="*/ 242288 h 2919865"/>
                                                                                    <a:gd name="connsiteX31" fmla="*/ 143722 w 1599388"/>
                                                                                    <a:gd name="connsiteY31" fmla="*/ 505949 h 2919865"/>
                                                                                    <a:gd name="connsiteX32" fmla="*/ 306407 w 1599388"/>
                                                                                    <a:gd name="connsiteY32" fmla="*/ 713512 h 2919865"/>
                                                                                    <a:gd name="connsiteX33" fmla="*/ 323236 w 1599388"/>
                                                                                    <a:gd name="connsiteY33" fmla="*/ 730342 h 2919865"/>
                                                                                    <a:gd name="connsiteX34" fmla="*/ 323236 w 1599388"/>
                                                                                    <a:gd name="connsiteY34" fmla="*/ 775220 h 2919865"/>
                                                                                    <a:gd name="connsiteX35" fmla="*/ 312017 w 1599388"/>
                                                                                    <a:gd name="connsiteY35" fmla="*/ 820099 h 2919865"/>
                                                                                    <a:gd name="connsiteX36" fmla="*/ 239089 w 1599388"/>
                                                                                    <a:gd name="connsiteY36" fmla="*/ 808879 h 2919865"/>
                                                                                    <a:gd name="connsiteX37" fmla="*/ 182991 w 1599388"/>
                                                                                    <a:gd name="connsiteY37" fmla="*/ 814489 h 2919865"/>
                                                                                    <a:gd name="connsiteX38" fmla="*/ 104453 w 1599388"/>
                                                                                    <a:gd name="connsiteY38" fmla="*/ 853758 h 2919865"/>
                                                                                    <a:gd name="connsiteX39" fmla="*/ 87624 w 1599388"/>
                                                                                    <a:gd name="connsiteY39" fmla="*/ 909856 h 2919865"/>
                                                                                    <a:gd name="connsiteX40" fmla="*/ 132503 w 1599388"/>
                                                                                    <a:gd name="connsiteY40" fmla="*/ 1083760 h 2919865"/>
                                                                                    <a:gd name="connsiteX41" fmla="*/ 132503 w 1599388"/>
                                                                                    <a:gd name="connsiteY41" fmla="*/ 1167907 h 2919865"/>
                                                                                    <a:gd name="connsiteX42" fmla="*/ 98844 w 1599388"/>
                                                                                    <a:gd name="connsiteY42" fmla="*/ 1190347 h 2919865"/>
                                                                                    <a:gd name="connsiteX43" fmla="*/ 20306 w 1599388"/>
                                                                                    <a:gd name="connsiteY43" fmla="*/ 1190347 h 2919865"/>
                                                                                    <a:gd name="connsiteX44" fmla="*/ 9087 w 1599388"/>
                                                                                    <a:gd name="connsiteY44" fmla="*/ 1207176 h 2919865"/>
                                                                                    <a:gd name="connsiteX45" fmla="*/ 3477 w 1599388"/>
                                                                                    <a:gd name="connsiteY45" fmla="*/ 1274494 h 2919865"/>
                                                                                    <a:gd name="connsiteX46" fmla="*/ 65185 w 1599388"/>
                                                                                    <a:gd name="connsiteY46" fmla="*/ 1437179 h 2919865"/>
                                                                                    <a:gd name="connsiteX47" fmla="*/ 182991 w 1599388"/>
                                                                                    <a:gd name="connsiteY47" fmla="*/ 1740109 h 2919865"/>
                                                                                    <a:gd name="connsiteX48" fmla="*/ 418603 w 1599388"/>
                                                                                    <a:gd name="connsiteY48" fmla="*/ 1947672 h 2919865"/>
                                                                                    <a:gd name="connsiteX49" fmla="*/ 575678 w 1599388"/>
                                                                                    <a:gd name="connsiteY49" fmla="*/ 2087917 h 2919865"/>
                                                                                    <a:gd name="connsiteX50" fmla="*/ 586898 w 1599388"/>
                                                                                    <a:gd name="connsiteY50" fmla="*/ 2104747 h 2919865"/>
                                                                                    <a:gd name="connsiteX51" fmla="*/ 598117 w 1599388"/>
                                                                                    <a:gd name="connsiteY51" fmla="*/ 2127186 h 2919865"/>
                                                                                    <a:gd name="connsiteX52" fmla="*/ 547629 w 1599388"/>
                                                                                    <a:gd name="connsiteY52" fmla="*/ 2200114 h 2919865"/>
                                                                                    <a:gd name="connsiteX53" fmla="*/ 497141 w 1599388"/>
                                                                                    <a:gd name="connsiteY53" fmla="*/ 2261822 h 2919865"/>
                                                                                    <a:gd name="connsiteX54" fmla="*/ 457186 w 1599388"/>
                                                                                    <a:gd name="connsiteY54" fmla="*/ 2301778 h 2919865"/>
                                                                                    <a:gd name="connsiteX55" fmla="*/ 467397 w 1599388"/>
                                                                                    <a:gd name="connsiteY55" fmla="*/ 2309768 h 2919865"/>
                                                                                    <a:gd name="connsiteX56" fmla="*/ 643244 w 1599388"/>
                                                                                    <a:gd name="connsiteY56" fmla="*/ 2335596 h 2919865"/>
                                                                                    <a:gd name="connsiteX57" fmla="*/ 669810 w 1599388"/>
                                                                                    <a:gd name="connsiteY57" fmla="*/ 2359227 h 2919865"/>
                                                                                    <a:gd name="connsiteX58" fmla="*/ 716771 w 1599388"/>
                                                                                    <a:gd name="connsiteY58" fmla="*/ 2411592 h 2919865"/>
                                                                                    <a:gd name="connsiteX59" fmla="*/ 794247 w 1599388"/>
                                                                                    <a:gd name="connsiteY59" fmla="*/ 2468324 h 2919865"/>
                                                                                    <a:gd name="connsiteX60" fmla="*/ 978309 w 1599388"/>
                                                                                    <a:gd name="connsiteY60" fmla="*/ 2502464 h 2919865"/>
                                                                                    <a:gd name="connsiteX61" fmla="*/ 993660 w 1599388"/>
                                                                                    <a:gd name="connsiteY61" fmla="*/ 2630267 h 2919865"/>
                                                                                    <a:gd name="connsiteX62" fmla="*/ 1191304 w 1599388"/>
                                                                                    <a:gd name="connsiteY62" fmla="*/ 2687418 h 2919865"/>
                                                                                    <a:gd name="connsiteX63" fmla="*/ 1231785 w 1599388"/>
                                                                                    <a:gd name="connsiteY63" fmla="*/ 2694562 h 2919865"/>
                                                                                    <a:gd name="connsiteX64" fmla="*/ 1234166 w 1599388"/>
                                                                                    <a:gd name="connsiteY64" fmla="*/ 2739807 h 2919865"/>
                                                                                    <a:gd name="connsiteX65" fmla="*/ 1191303 w 1599388"/>
                                                                                    <a:gd name="connsiteY65" fmla="*/ 2763619 h 2919865"/>
                                                                                    <a:gd name="connsiteX66" fmla="*/ 1234166 w 1599388"/>
                                                                                    <a:gd name="connsiteY66" fmla="*/ 2775524 h 2919865"/>
                                                                                    <a:gd name="connsiteX67" fmla="*/ 1206608 w 1599388"/>
                                                                                    <a:gd name="connsiteY67" fmla="*/ 2770343 h 2919865"/>
                                                                                    <a:gd name="connsiteX68" fmla="*/ 1250835 w 1599388"/>
                                                                                    <a:gd name="connsiteY68" fmla="*/ 2787431 h 2919865"/>
                                                                                    <a:gd name="connsiteX69" fmla="*/ 1324654 w 1599388"/>
                                                                                    <a:gd name="connsiteY69" fmla="*/ 2799337 h 2919865"/>
                                                                                    <a:gd name="connsiteX70" fmla="*/ 1391329 w 1599388"/>
                                                                                    <a:gd name="connsiteY70" fmla="*/ 2808862 h 2919865"/>
                                                                                    <a:gd name="connsiteX71" fmla="*/ 1387363 w 1599388"/>
                                                                                    <a:gd name="connsiteY71" fmla="*/ 2851540 h 2919865"/>
                                                                                    <a:gd name="connsiteX72" fmla="*/ 1519917 w 1599388"/>
                                                                                    <a:gd name="connsiteY72" fmla="*/ 2887444 h 2919865"/>
                                                                                    <a:gd name="connsiteX73" fmla="*/ 1599047 w 1599388"/>
                                                                                    <a:gd name="connsiteY73" fmla="*/ 2919865 h 2919865"/>
                                                                                    <a:gd name="connsiteX0" fmla="*/ 1599047 w 1599388"/>
                                                                                    <a:gd name="connsiteY0" fmla="*/ 2919865 h 2919865"/>
                                                                                    <a:gd name="connsiteX1" fmla="*/ 1596665 w 1599388"/>
                                                                                    <a:gd name="connsiteY1" fmla="*/ 2682558 h 2919865"/>
                                                                                    <a:gd name="connsiteX2" fmla="*/ 1585445 w 1599388"/>
                                                                                    <a:gd name="connsiteY2" fmla="*/ 2357188 h 2919865"/>
                                                                                    <a:gd name="connsiteX3" fmla="*/ 1563006 w 1599388"/>
                                                                                    <a:gd name="connsiteY3" fmla="*/ 2054258 h 2919865"/>
                                                                                    <a:gd name="connsiteX4" fmla="*/ 1490078 w 1599388"/>
                                                                                    <a:gd name="connsiteY4" fmla="*/ 1740109 h 2919865"/>
                                                                                    <a:gd name="connsiteX5" fmla="*/ 1456419 w 1599388"/>
                                                                                    <a:gd name="connsiteY5" fmla="*/ 1521326 h 2919865"/>
                                                                                    <a:gd name="connsiteX6" fmla="*/ 1456419 w 1599388"/>
                                                                                    <a:gd name="connsiteY6" fmla="*/ 1201566 h 2919865"/>
                                                                                    <a:gd name="connsiteX7" fmla="*/ 1490078 w 1599388"/>
                                                                                    <a:gd name="connsiteY7" fmla="*/ 1066931 h 2919865"/>
                                                                                    <a:gd name="connsiteX8" fmla="*/ 1467639 w 1599388"/>
                                                                                    <a:gd name="connsiteY8" fmla="*/ 752781 h 2919865"/>
                                                                                    <a:gd name="connsiteX9" fmla="*/ 1428370 w 1599388"/>
                                                                                    <a:gd name="connsiteY9" fmla="*/ 623755 h 2919865"/>
                                                                                    <a:gd name="connsiteX10" fmla="*/ 1411541 w 1599388"/>
                                                                                    <a:gd name="connsiteY10" fmla="*/ 472290 h 2919865"/>
                                                                                    <a:gd name="connsiteX11" fmla="*/ 1355442 w 1599388"/>
                                                                                    <a:gd name="connsiteY11" fmla="*/ 433022 h 2919865"/>
                                                                                    <a:gd name="connsiteX12" fmla="*/ 1142269 w 1599388"/>
                                                                                    <a:gd name="connsiteY12" fmla="*/ 316655 h 2919865"/>
                                                                                    <a:gd name="connsiteX13" fmla="*/ 1097391 w 1599388"/>
                                                                                    <a:gd name="connsiteY13" fmla="*/ 281991 h 2919865"/>
                                                                                    <a:gd name="connsiteX14" fmla="*/ 1063732 w 1599388"/>
                                                                                    <a:gd name="connsiteY14" fmla="*/ 292776 h 2919865"/>
                                                                                    <a:gd name="connsiteX15" fmla="*/ 1046903 w 1599388"/>
                                                                                    <a:gd name="connsiteY15" fmla="*/ 292776 h 2919865"/>
                                                                                    <a:gd name="connsiteX16" fmla="*/ 1083617 w 1599388"/>
                                                                                    <a:gd name="connsiteY16" fmla="*/ 365704 h 2919865"/>
                                                                                    <a:gd name="connsiteX17" fmla="*/ 1103247 w 1599388"/>
                                                                                    <a:gd name="connsiteY17" fmla="*/ 448146 h 2919865"/>
                                                                                    <a:gd name="connsiteX18" fmla="*/ 1007634 w 1599388"/>
                                                                                    <a:gd name="connsiteY18" fmla="*/ 410582 h 2919865"/>
                                                                                    <a:gd name="connsiteX19" fmla="*/ 805680 w 1599388"/>
                                                                                    <a:gd name="connsiteY19" fmla="*/ 272535 h 2919865"/>
                                                                                    <a:gd name="connsiteX20" fmla="*/ 553239 w 1599388"/>
                                                                                    <a:gd name="connsiteY20" fmla="*/ 96679 h 2919865"/>
                                                                                    <a:gd name="connsiteX21" fmla="*/ 435433 w 1599388"/>
                                                                                    <a:gd name="connsiteY21" fmla="*/ 55459 h 2919865"/>
                                                                                    <a:gd name="connsiteX22" fmla="*/ 412832 w 1599388"/>
                                                                                    <a:gd name="connsiteY22" fmla="*/ 44410 h 2919865"/>
                                                                                    <a:gd name="connsiteX23" fmla="*/ 413680 w 1599388"/>
                                                                                    <a:gd name="connsiteY23" fmla="*/ 64468 h 2919865"/>
                                                                                    <a:gd name="connsiteX24" fmla="*/ 446652 w 1599388"/>
                                                                                    <a:gd name="connsiteY24" fmla="*/ 102042 h 2919865"/>
                                                                                    <a:gd name="connsiteX25" fmla="*/ 446652 w 1599388"/>
                                                                                    <a:gd name="connsiteY25" fmla="*/ 118872 h 2919865"/>
                                                                                    <a:gd name="connsiteX26" fmla="*/ 334456 w 1599388"/>
                                                                                    <a:gd name="connsiteY26" fmla="*/ 90823 h 2919865"/>
                                                                                    <a:gd name="connsiteX27" fmla="*/ 154942 w 1599388"/>
                                                                                    <a:gd name="connsiteY27" fmla="*/ 18230 h 2919865"/>
                                                                                    <a:gd name="connsiteX28" fmla="*/ 87624 w 1599388"/>
                                                                                    <a:gd name="connsiteY28" fmla="*/ 1066 h 2919865"/>
                                                                                    <a:gd name="connsiteX29" fmla="*/ 65185 w 1599388"/>
                                                                                    <a:gd name="connsiteY29" fmla="*/ 40334 h 2919865"/>
                                                                                    <a:gd name="connsiteX30" fmla="*/ 43079 w 1599388"/>
                                                                                    <a:gd name="connsiteY30" fmla="*/ 242288 h 2919865"/>
                                                                                    <a:gd name="connsiteX31" fmla="*/ 143722 w 1599388"/>
                                                                                    <a:gd name="connsiteY31" fmla="*/ 505949 h 2919865"/>
                                                                                    <a:gd name="connsiteX32" fmla="*/ 306407 w 1599388"/>
                                                                                    <a:gd name="connsiteY32" fmla="*/ 713512 h 2919865"/>
                                                                                    <a:gd name="connsiteX33" fmla="*/ 323236 w 1599388"/>
                                                                                    <a:gd name="connsiteY33" fmla="*/ 730342 h 2919865"/>
                                                                                    <a:gd name="connsiteX34" fmla="*/ 323236 w 1599388"/>
                                                                                    <a:gd name="connsiteY34" fmla="*/ 775220 h 2919865"/>
                                                                                    <a:gd name="connsiteX35" fmla="*/ 312017 w 1599388"/>
                                                                                    <a:gd name="connsiteY35" fmla="*/ 820099 h 2919865"/>
                                                                                    <a:gd name="connsiteX36" fmla="*/ 239089 w 1599388"/>
                                                                                    <a:gd name="connsiteY36" fmla="*/ 808879 h 2919865"/>
                                                                                    <a:gd name="connsiteX37" fmla="*/ 182991 w 1599388"/>
                                                                                    <a:gd name="connsiteY37" fmla="*/ 814489 h 2919865"/>
                                                                                    <a:gd name="connsiteX38" fmla="*/ 104453 w 1599388"/>
                                                                                    <a:gd name="connsiteY38" fmla="*/ 853758 h 2919865"/>
                                                                                    <a:gd name="connsiteX39" fmla="*/ 87624 w 1599388"/>
                                                                                    <a:gd name="connsiteY39" fmla="*/ 909856 h 2919865"/>
                                                                                    <a:gd name="connsiteX40" fmla="*/ 132503 w 1599388"/>
                                                                                    <a:gd name="connsiteY40" fmla="*/ 1083760 h 2919865"/>
                                                                                    <a:gd name="connsiteX41" fmla="*/ 132503 w 1599388"/>
                                                                                    <a:gd name="connsiteY41" fmla="*/ 1167907 h 2919865"/>
                                                                                    <a:gd name="connsiteX42" fmla="*/ 98844 w 1599388"/>
                                                                                    <a:gd name="connsiteY42" fmla="*/ 1190347 h 2919865"/>
                                                                                    <a:gd name="connsiteX43" fmla="*/ 20306 w 1599388"/>
                                                                                    <a:gd name="connsiteY43" fmla="*/ 1190347 h 2919865"/>
                                                                                    <a:gd name="connsiteX44" fmla="*/ 9087 w 1599388"/>
                                                                                    <a:gd name="connsiteY44" fmla="*/ 1207176 h 2919865"/>
                                                                                    <a:gd name="connsiteX45" fmla="*/ 3477 w 1599388"/>
                                                                                    <a:gd name="connsiteY45" fmla="*/ 1274494 h 2919865"/>
                                                                                    <a:gd name="connsiteX46" fmla="*/ 65185 w 1599388"/>
                                                                                    <a:gd name="connsiteY46" fmla="*/ 1437179 h 2919865"/>
                                                                                    <a:gd name="connsiteX47" fmla="*/ 182991 w 1599388"/>
                                                                                    <a:gd name="connsiteY47" fmla="*/ 1740109 h 2919865"/>
                                                                                    <a:gd name="connsiteX48" fmla="*/ 418603 w 1599388"/>
                                                                                    <a:gd name="connsiteY48" fmla="*/ 1947672 h 2919865"/>
                                                                                    <a:gd name="connsiteX49" fmla="*/ 575678 w 1599388"/>
                                                                                    <a:gd name="connsiteY49" fmla="*/ 2087917 h 2919865"/>
                                                                                    <a:gd name="connsiteX50" fmla="*/ 586898 w 1599388"/>
                                                                                    <a:gd name="connsiteY50" fmla="*/ 2104747 h 2919865"/>
                                                                                    <a:gd name="connsiteX51" fmla="*/ 598117 w 1599388"/>
                                                                                    <a:gd name="connsiteY51" fmla="*/ 2127186 h 2919865"/>
                                                                                    <a:gd name="connsiteX52" fmla="*/ 547629 w 1599388"/>
                                                                                    <a:gd name="connsiteY52" fmla="*/ 2200114 h 2919865"/>
                                                                                    <a:gd name="connsiteX53" fmla="*/ 497141 w 1599388"/>
                                                                                    <a:gd name="connsiteY53" fmla="*/ 2261822 h 2919865"/>
                                                                                    <a:gd name="connsiteX54" fmla="*/ 457186 w 1599388"/>
                                                                                    <a:gd name="connsiteY54" fmla="*/ 2301778 h 2919865"/>
                                                                                    <a:gd name="connsiteX55" fmla="*/ 467397 w 1599388"/>
                                                                                    <a:gd name="connsiteY55" fmla="*/ 2309768 h 2919865"/>
                                                                                    <a:gd name="connsiteX56" fmla="*/ 643244 w 1599388"/>
                                                                                    <a:gd name="connsiteY56" fmla="*/ 2335596 h 2919865"/>
                                                                                    <a:gd name="connsiteX57" fmla="*/ 669810 w 1599388"/>
                                                                                    <a:gd name="connsiteY57" fmla="*/ 2359227 h 2919865"/>
                                                                                    <a:gd name="connsiteX58" fmla="*/ 716771 w 1599388"/>
                                                                                    <a:gd name="connsiteY58" fmla="*/ 2411592 h 2919865"/>
                                                                                    <a:gd name="connsiteX59" fmla="*/ 748392 w 1599388"/>
                                                                                    <a:gd name="connsiteY59" fmla="*/ 2459240 h 2919865"/>
                                                                                    <a:gd name="connsiteX60" fmla="*/ 794247 w 1599388"/>
                                                                                    <a:gd name="connsiteY60" fmla="*/ 2468324 h 2919865"/>
                                                                                    <a:gd name="connsiteX61" fmla="*/ 978309 w 1599388"/>
                                                                                    <a:gd name="connsiteY61" fmla="*/ 2502464 h 2919865"/>
                                                                                    <a:gd name="connsiteX62" fmla="*/ 993660 w 1599388"/>
                                                                                    <a:gd name="connsiteY62" fmla="*/ 2630267 h 2919865"/>
                                                                                    <a:gd name="connsiteX63" fmla="*/ 1191304 w 1599388"/>
                                                                                    <a:gd name="connsiteY63" fmla="*/ 2687418 h 2919865"/>
                                                                                    <a:gd name="connsiteX64" fmla="*/ 1231785 w 1599388"/>
                                                                                    <a:gd name="connsiteY64" fmla="*/ 2694562 h 2919865"/>
                                                                                    <a:gd name="connsiteX65" fmla="*/ 1234166 w 1599388"/>
                                                                                    <a:gd name="connsiteY65" fmla="*/ 2739807 h 2919865"/>
                                                                                    <a:gd name="connsiteX66" fmla="*/ 1191303 w 1599388"/>
                                                                                    <a:gd name="connsiteY66" fmla="*/ 2763619 h 2919865"/>
                                                                                    <a:gd name="connsiteX67" fmla="*/ 1234166 w 1599388"/>
                                                                                    <a:gd name="connsiteY67" fmla="*/ 2775524 h 2919865"/>
                                                                                    <a:gd name="connsiteX68" fmla="*/ 1206608 w 1599388"/>
                                                                                    <a:gd name="connsiteY68" fmla="*/ 2770343 h 2919865"/>
                                                                                    <a:gd name="connsiteX69" fmla="*/ 1250835 w 1599388"/>
                                                                                    <a:gd name="connsiteY69" fmla="*/ 2787431 h 2919865"/>
                                                                                    <a:gd name="connsiteX70" fmla="*/ 1324654 w 1599388"/>
                                                                                    <a:gd name="connsiteY70" fmla="*/ 2799337 h 2919865"/>
                                                                                    <a:gd name="connsiteX71" fmla="*/ 1391329 w 1599388"/>
                                                                                    <a:gd name="connsiteY71" fmla="*/ 2808862 h 2919865"/>
                                                                                    <a:gd name="connsiteX72" fmla="*/ 1387363 w 1599388"/>
                                                                                    <a:gd name="connsiteY72" fmla="*/ 2851540 h 2919865"/>
                                                                                    <a:gd name="connsiteX73" fmla="*/ 1519917 w 1599388"/>
                                                                                    <a:gd name="connsiteY73" fmla="*/ 2887444 h 2919865"/>
                                                                                    <a:gd name="connsiteX74" fmla="*/ 1599047 w 1599388"/>
                                                                                    <a:gd name="connsiteY74" fmla="*/ 2919865 h 2919865"/>
                                                                                    <a:gd name="connsiteX0" fmla="*/ 1599047 w 1599388"/>
                                                                                    <a:gd name="connsiteY0" fmla="*/ 2919865 h 2919865"/>
                                                                                    <a:gd name="connsiteX1" fmla="*/ 1596665 w 1599388"/>
                                                                                    <a:gd name="connsiteY1" fmla="*/ 2682558 h 2919865"/>
                                                                                    <a:gd name="connsiteX2" fmla="*/ 1585445 w 1599388"/>
                                                                                    <a:gd name="connsiteY2" fmla="*/ 2357188 h 2919865"/>
                                                                                    <a:gd name="connsiteX3" fmla="*/ 1563006 w 1599388"/>
                                                                                    <a:gd name="connsiteY3" fmla="*/ 2054258 h 2919865"/>
                                                                                    <a:gd name="connsiteX4" fmla="*/ 1490078 w 1599388"/>
                                                                                    <a:gd name="connsiteY4" fmla="*/ 1740109 h 2919865"/>
                                                                                    <a:gd name="connsiteX5" fmla="*/ 1456419 w 1599388"/>
                                                                                    <a:gd name="connsiteY5" fmla="*/ 1521326 h 2919865"/>
                                                                                    <a:gd name="connsiteX6" fmla="*/ 1456419 w 1599388"/>
                                                                                    <a:gd name="connsiteY6" fmla="*/ 1201566 h 2919865"/>
                                                                                    <a:gd name="connsiteX7" fmla="*/ 1490078 w 1599388"/>
                                                                                    <a:gd name="connsiteY7" fmla="*/ 1066931 h 2919865"/>
                                                                                    <a:gd name="connsiteX8" fmla="*/ 1467639 w 1599388"/>
                                                                                    <a:gd name="connsiteY8" fmla="*/ 752781 h 2919865"/>
                                                                                    <a:gd name="connsiteX9" fmla="*/ 1428370 w 1599388"/>
                                                                                    <a:gd name="connsiteY9" fmla="*/ 623755 h 2919865"/>
                                                                                    <a:gd name="connsiteX10" fmla="*/ 1411541 w 1599388"/>
                                                                                    <a:gd name="connsiteY10" fmla="*/ 472290 h 2919865"/>
                                                                                    <a:gd name="connsiteX11" fmla="*/ 1355442 w 1599388"/>
                                                                                    <a:gd name="connsiteY11" fmla="*/ 433022 h 2919865"/>
                                                                                    <a:gd name="connsiteX12" fmla="*/ 1142269 w 1599388"/>
                                                                                    <a:gd name="connsiteY12" fmla="*/ 316655 h 2919865"/>
                                                                                    <a:gd name="connsiteX13" fmla="*/ 1097391 w 1599388"/>
                                                                                    <a:gd name="connsiteY13" fmla="*/ 281991 h 2919865"/>
                                                                                    <a:gd name="connsiteX14" fmla="*/ 1063732 w 1599388"/>
                                                                                    <a:gd name="connsiteY14" fmla="*/ 292776 h 2919865"/>
                                                                                    <a:gd name="connsiteX15" fmla="*/ 1046903 w 1599388"/>
                                                                                    <a:gd name="connsiteY15" fmla="*/ 292776 h 2919865"/>
                                                                                    <a:gd name="connsiteX16" fmla="*/ 1083617 w 1599388"/>
                                                                                    <a:gd name="connsiteY16" fmla="*/ 365704 h 2919865"/>
                                                                                    <a:gd name="connsiteX17" fmla="*/ 1103247 w 1599388"/>
                                                                                    <a:gd name="connsiteY17" fmla="*/ 448146 h 2919865"/>
                                                                                    <a:gd name="connsiteX18" fmla="*/ 1007634 w 1599388"/>
                                                                                    <a:gd name="connsiteY18" fmla="*/ 410582 h 2919865"/>
                                                                                    <a:gd name="connsiteX19" fmla="*/ 805680 w 1599388"/>
                                                                                    <a:gd name="connsiteY19" fmla="*/ 272535 h 2919865"/>
                                                                                    <a:gd name="connsiteX20" fmla="*/ 553239 w 1599388"/>
                                                                                    <a:gd name="connsiteY20" fmla="*/ 96679 h 2919865"/>
                                                                                    <a:gd name="connsiteX21" fmla="*/ 435433 w 1599388"/>
                                                                                    <a:gd name="connsiteY21" fmla="*/ 55459 h 2919865"/>
                                                                                    <a:gd name="connsiteX22" fmla="*/ 412832 w 1599388"/>
                                                                                    <a:gd name="connsiteY22" fmla="*/ 44410 h 2919865"/>
                                                                                    <a:gd name="connsiteX23" fmla="*/ 413680 w 1599388"/>
                                                                                    <a:gd name="connsiteY23" fmla="*/ 64468 h 2919865"/>
                                                                                    <a:gd name="connsiteX24" fmla="*/ 446652 w 1599388"/>
                                                                                    <a:gd name="connsiteY24" fmla="*/ 102042 h 2919865"/>
                                                                                    <a:gd name="connsiteX25" fmla="*/ 446652 w 1599388"/>
                                                                                    <a:gd name="connsiteY25" fmla="*/ 118872 h 2919865"/>
                                                                                    <a:gd name="connsiteX26" fmla="*/ 334456 w 1599388"/>
                                                                                    <a:gd name="connsiteY26" fmla="*/ 90823 h 2919865"/>
                                                                                    <a:gd name="connsiteX27" fmla="*/ 154942 w 1599388"/>
                                                                                    <a:gd name="connsiteY27" fmla="*/ 18230 h 2919865"/>
                                                                                    <a:gd name="connsiteX28" fmla="*/ 87624 w 1599388"/>
                                                                                    <a:gd name="connsiteY28" fmla="*/ 1066 h 2919865"/>
                                                                                    <a:gd name="connsiteX29" fmla="*/ 65185 w 1599388"/>
                                                                                    <a:gd name="connsiteY29" fmla="*/ 40334 h 2919865"/>
                                                                                    <a:gd name="connsiteX30" fmla="*/ 43079 w 1599388"/>
                                                                                    <a:gd name="connsiteY30" fmla="*/ 242288 h 2919865"/>
                                                                                    <a:gd name="connsiteX31" fmla="*/ 143722 w 1599388"/>
                                                                                    <a:gd name="connsiteY31" fmla="*/ 505949 h 2919865"/>
                                                                                    <a:gd name="connsiteX32" fmla="*/ 306407 w 1599388"/>
                                                                                    <a:gd name="connsiteY32" fmla="*/ 713512 h 2919865"/>
                                                                                    <a:gd name="connsiteX33" fmla="*/ 323236 w 1599388"/>
                                                                                    <a:gd name="connsiteY33" fmla="*/ 730342 h 2919865"/>
                                                                                    <a:gd name="connsiteX34" fmla="*/ 323236 w 1599388"/>
                                                                                    <a:gd name="connsiteY34" fmla="*/ 775220 h 2919865"/>
                                                                                    <a:gd name="connsiteX35" fmla="*/ 312017 w 1599388"/>
                                                                                    <a:gd name="connsiteY35" fmla="*/ 820099 h 2919865"/>
                                                                                    <a:gd name="connsiteX36" fmla="*/ 239089 w 1599388"/>
                                                                                    <a:gd name="connsiteY36" fmla="*/ 808879 h 2919865"/>
                                                                                    <a:gd name="connsiteX37" fmla="*/ 182991 w 1599388"/>
                                                                                    <a:gd name="connsiteY37" fmla="*/ 814489 h 2919865"/>
                                                                                    <a:gd name="connsiteX38" fmla="*/ 104453 w 1599388"/>
                                                                                    <a:gd name="connsiteY38" fmla="*/ 853758 h 2919865"/>
                                                                                    <a:gd name="connsiteX39" fmla="*/ 87624 w 1599388"/>
                                                                                    <a:gd name="connsiteY39" fmla="*/ 909856 h 2919865"/>
                                                                                    <a:gd name="connsiteX40" fmla="*/ 132503 w 1599388"/>
                                                                                    <a:gd name="connsiteY40" fmla="*/ 1083760 h 2919865"/>
                                                                                    <a:gd name="connsiteX41" fmla="*/ 132503 w 1599388"/>
                                                                                    <a:gd name="connsiteY41" fmla="*/ 1167907 h 2919865"/>
                                                                                    <a:gd name="connsiteX42" fmla="*/ 98844 w 1599388"/>
                                                                                    <a:gd name="connsiteY42" fmla="*/ 1190347 h 2919865"/>
                                                                                    <a:gd name="connsiteX43" fmla="*/ 20306 w 1599388"/>
                                                                                    <a:gd name="connsiteY43" fmla="*/ 1190347 h 2919865"/>
                                                                                    <a:gd name="connsiteX44" fmla="*/ 9087 w 1599388"/>
                                                                                    <a:gd name="connsiteY44" fmla="*/ 1207176 h 2919865"/>
                                                                                    <a:gd name="connsiteX45" fmla="*/ 3477 w 1599388"/>
                                                                                    <a:gd name="connsiteY45" fmla="*/ 1274494 h 2919865"/>
                                                                                    <a:gd name="connsiteX46" fmla="*/ 65185 w 1599388"/>
                                                                                    <a:gd name="connsiteY46" fmla="*/ 1437179 h 2919865"/>
                                                                                    <a:gd name="connsiteX47" fmla="*/ 182991 w 1599388"/>
                                                                                    <a:gd name="connsiteY47" fmla="*/ 1740109 h 2919865"/>
                                                                                    <a:gd name="connsiteX48" fmla="*/ 418603 w 1599388"/>
                                                                                    <a:gd name="connsiteY48" fmla="*/ 1947672 h 2919865"/>
                                                                                    <a:gd name="connsiteX49" fmla="*/ 575678 w 1599388"/>
                                                                                    <a:gd name="connsiteY49" fmla="*/ 2087917 h 2919865"/>
                                                                                    <a:gd name="connsiteX50" fmla="*/ 586898 w 1599388"/>
                                                                                    <a:gd name="connsiteY50" fmla="*/ 2104747 h 2919865"/>
                                                                                    <a:gd name="connsiteX51" fmla="*/ 598117 w 1599388"/>
                                                                                    <a:gd name="connsiteY51" fmla="*/ 2127186 h 2919865"/>
                                                                                    <a:gd name="connsiteX52" fmla="*/ 547629 w 1599388"/>
                                                                                    <a:gd name="connsiteY52" fmla="*/ 2200114 h 2919865"/>
                                                                                    <a:gd name="connsiteX53" fmla="*/ 497141 w 1599388"/>
                                                                                    <a:gd name="connsiteY53" fmla="*/ 2261822 h 2919865"/>
                                                                                    <a:gd name="connsiteX54" fmla="*/ 457186 w 1599388"/>
                                                                                    <a:gd name="connsiteY54" fmla="*/ 2301778 h 2919865"/>
                                                                                    <a:gd name="connsiteX55" fmla="*/ 467397 w 1599388"/>
                                                                                    <a:gd name="connsiteY55" fmla="*/ 2309768 h 2919865"/>
                                                                                    <a:gd name="connsiteX56" fmla="*/ 643244 w 1599388"/>
                                                                                    <a:gd name="connsiteY56" fmla="*/ 2335596 h 2919865"/>
                                                                                    <a:gd name="connsiteX57" fmla="*/ 669810 w 1599388"/>
                                                                                    <a:gd name="connsiteY57" fmla="*/ 2359227 h 2919865"/>
                                                                                    <a:gd name="connsiteX58" fmla="*/ 714390 w 1599388"/>
                                                                                    <a:gd name="connsiteY58" fmla="*/ 2418736 h 2919865"/>
                                                                                    <a:gd name="connsiteX59" fmla="*/ 748392 w 1599388"/>
                                                                                    <a:gd name="connsiteY59" fmla="*/ 2459240 h 2919865"/>
                                                                                    <a:gd name="connsiteX60" fmla="*/ 794247 w 1599388"/>
                                                                                    <a:gd name="connsiteY60" fmla="*/ 2468324 h 2919865"/>
                                                                                    <a:gd name="connsiteX61" fmla="*/ 978309 w 1599388"/>
                                                                                    <a:gd name="connsiteY61" fmla="*/ 2502464 h 2919865"/>
                                                                                    <a:gd name="connsiteX62" fmla="*/ 993660 w 1599388"/>
                                                                                    <a:gd name="connsiteY62" fmla="*/ 2630267 h 2919865"/>
                                                                                    <a:gd name="connsiteX63" fmla="*/ 1191304 w 1599388"/>
                                                                                    <a:gd name="connsiteY63" fmla="*/ 2687418 h 2919865"/>
                                                                                    <a:gd name="connsiteX64" fmla="*/ 1231785 w 1599388"/>
                                                                                    <a:gd name="connsiteY64" fmla="*/ 2694562 h 2919865"/>
                                                                                    <a:gd name="connsiteX65" fmla="*/ 1234166 w 1599388"/>
                                                                                    <a:gd name="connsiteY65" fmla="*/ 2739807 h 2919865"/>
                                                                                    <a:gd name="connsiteX66" fmla="*/ 1191303 w 1599388"/>
                                                                                    <a:gd name="connsiteY66" fmla="*/ 2763619 h 2919865"/>
                                                                                    <a:gd name="connsiteX67" fmla="*/ 1234166 w 1599388"/>
                                                                                    <a:gd name="connsiteY67" fmla="*/ 2775524 h 2919865"/>
                                                                                    <a:gd name="connsiteX68" fmla="*/ 1206608 w 1599388"/>
                                                                                    <a:gd name="connsiteY68" fmla="*/ 2770343 h 2919865"/>
                                                                                    <a:gd name="connsiteX69" fmla="*/ 1250835 w 1599388"/>
                                                                                    <a:gd name="connsiteY69" fmla="*/ 2787431 h 2919865"/>
                                                                                    <a:gd name="connsiteX70" fmla="*/ 1324654 w 1599388"/>
                                                                                    <a:gd name="connsiteY70" fmla="*/ 2799337 h 2919865"/>
                                                                                    <a:gd name="connsiteX71" fmla="*/ 1391329 w 1599388"/>
                                                                                    <a:gd name="connsiteY71" fmla="*/ 2808862 h 2919865"/>
                                                                                    <a:gd name="connsiteX72" fmla="*/ 1387363 w 1599388"/>
                                                                                    <a:gd name="connsiteY72" fmla="*/ 2851540 h 2919865"/>
                                                                                    <a:gd name="connsiteX73" fmla="*/ 1519917 w 1599388"/>
                                                                                    <a:gd name="connsiteY73" fmla="*/ 2887444 h 2919865"/>
                                                                                    <a:gd name="connsiteX74" fmla="*/ 1599047 w 1599388"/>
                                                                                    <a:gd name="connsiteY74" fmla="*/ 2919865 h 2919865"/>
                                                                                    <a:gd name="connsiteX0" fmla="*/ 1599047 w 1599388"/>
                                                                                    <a:gd name="connsiteY0" fmla="*/ 2919865 h 2919865"/>
                                                                                    <a:gd name="connsiteX1" fmla="*/ 1596665 w 1599388"/>
                                                                                    <a:gd name="connsiteY1" fmla="*/ 2682558 h 2919865"/>
                                                                                    <a:gd name="connsiteX2" fmla="*/ 1585445 w 1599388"/>
                                                                                    <a:gd name="connsiteY2" fmla="*/ 2357188 h 2919865"/>
                                                                                    <a:gd name="connsiteX3" fmla="*/ 1563006 w 1599388"/>
                                                                                    <a:gd name="connsiteY3" fmla="*/ 2054258 h 2919865"/>
                                                                                    <a:gd name="connsiteX4" fmla="*/ 1490078 w 1599388"/>
                                                                                    <a:gd name="connsiteY4" fmla="*/ 1740109 h 2919865"/>
                                                                                    <a:gd name="connsiteX5" fmla="*/ 1456419 w 1599388"/>
                                                                                    <a:gd name="connsiteY5" fmla="*/ 1521326 h 2919865"/>
                                                                                    <a:gd name="connsiteX6" fmla="*/ 1456419 w 1599388"/>
                                                                                    <a:gd name="connsiteY6" fmla="*/ 1201566 h 2919865"/>
                                                                                    <a:gd name="connsiteX7" fmla="*/ 1490078 w 1599388"/>
                                                                                    <a:gd name="connsiteY7" fmla="*/ 1066931 h 2919865"/>
                                                                                    <a:gd name="connsiteX8" fmla="*/ 1467639 w 1599388"/>
                                                                                    <a:gd name="connsiteY8" fmla="*/ 752781 h 2919865"/>
                                                                                    <a:gd name="connsiteX9" fmla="*/ 1428370 w 1599388"/>
                                                                                    <a:gd name="connsiteY9" fmla="*/ 623755 h 2919865"/>
                                                                                    <a:gd name="connsiteX10" fmla="*/ 1411541 w 1599388"/>
                                                                                    <a:gd name="connsiteY10" fmla="*/ 472290 h 2919865"/>
                                                                                    <a:gd name="connsiteX11" fmla="*/ 1355442 w 1599388"/>
                                                                                    <a:gd name="connsiteY11" fmla="*/ 433022 h 2919865"/>
                                                                                    <a:gd name="connsiteX12" fmla="*/ 1142269 w 1599388"/>
                                                                                    <a:gd name="connsiteY12" fmla="*/ 316655 h 2919865"/>
                                                                                    <a:gd name="connsiteX13" fmla="*/ 1097391 w 1599388"/>
                                                                                    <a:gd name="connsiteY13" fmla="*/ 281991 h 2919865"/>
                                                                                    <a:gd name="connsiteX14" fmla="*/ 1063732 w 1599388"/>
                                                                                    <a:gd name="connsiteY14" fmla="*/ 292776 h 2919865"/>
                                                                                    <a:gd name="connsiteX15" fmla="*/ 1046903 w 1599388"/>
                                                                                    <a:gd name="connsiteY15" fmla="*/ 292776 h 2919865"/>
                                                                                    <a:gd name="connsiteX16" fmla="*/ 1083617 w 1599388"/>
                                                                                    <a:gd name="connsiteY16" fmla="*/ 365704 h 2919865"/>
                                                                                    <a:gd name="connsiteX17" fmla="*/ 1103247 w 1599388"/>
                                                                                    <a:gd name="connsiteY17" fmla="*/ 448146 h 2919865"/>
                                                                                    <a:gd name="connsiteX18" fmla="*/ 1007634 w 1599388"/>
                                                                                    <a:gd name="connsiteY18" fmla="*/ 410582 h 2919865"/>
                                                                                    <a:gd name="connsiteX19" fmla="*/ 805680 w 1599388"/>
                                                                                    <a:gd name="connsiteY19" fmla="*/ 272535 h 2919865"/>
                                                                                    <a:gd name="connsiteX20" fmla="*/ 553239 w 1599388"/>
                                                                                    <a:gd name="connsiteY20" fmla="*/ 96679 h 2919865"/>
                                                                                    <a:gd name="connsiteX21" fmla="*/ 435433 w 1599388"/>
                                                                                    <a:gd name="connsiteY21" fmla="*/ 55459 h 2919865"/>
                                                                                    <a:gd name="connsiteX22" fmla="*/ 412832 w 1599388"/>
                                                                                    <a:gd name="connsiteY22" fmla="*/ 44410 h 2919865"/>
                                                                                    <a:gd name="connsiteX23" fmla="*/ 413680 w 1599388"/>
                                                                                    <a:gd name="connsiteY23" fmla="*/ 64468 h 2919865"/>
                                                                                    <a:gd name="connsiteX24" fmla="*/ 446652 w 1599388"/>
                                                                                    <a:gd name="connsiteY24" fmla="*/ 102042 h 2919865"/>
                                                                                    <a:gd name="connsiteX25" fmla="*/ 446652 w 1599388"/>
                                                                                    <a:gd name="connsiteY25" fmla="*/ 118872 h 2919865"/>
                                                                                    <a:gd name="connsiteX26" fmla="*/ 334456 w 1599388"/>
                                                                                    <a:gd name="connsiteY26" fmla="*/ 90823 h 2919865"/>
                                                                                    <a:gd name="connsiteX27" fmla="*/ 154942 w 1599388"/>
                                                                                    <a:gd name="connsiteY27" fmla="*/ 18230 h 2919865"/>
                                                                                    <a:gd name="connsiteX28" fmla="*/ 87624 w 1599388"/>
                                                                                    <a:gd name="connsiteY28" fmla="*/ 1066 h 2919865"/>
                                                                                    <a:gd name="connsiteX29" fmla="*/ 65185 w 1599388"/>
                                                                                    <a:gd name="connsiteY29" fmla="*/ 40334 h 2919865"/>
                                                                                    <a:gd name="connsiteX30" fmla="*/ 43079 w 1599388"/>
                                                                                    <a:gd name="connsiteY30" fmla="*/ 242288 h 2919865"/>
                                                                                    <a:gd name="connsiteX31" fmla="*/ 143722 w 1599388"/>
                                                                                    <a:gd name="connsiteY31" fmla="*/ 505949 h 2919865"/>
                                                                                    <a:gd name="connsiteX32" fmla="*/ 306407 w 1599388"/>
                                                                                    <a:gd name="connsiteY32" fmla="*/ 713512 h 2919865"/>
                                                                                    <a:gd name="connsiteX33" fmla="*/ 323236 w 1599388"/>
                                                                                    <a:gd name="connsiteY33" fmla="*/ 730342 h 2919865"/>
                                                                                    <a:gd name="connsiteX34" fmla="*/ 323236 w 1599388"/>
                                                                                    <a:gd name="connsiteY34" fmla="*/ 775220 h 2919865"/>
                                                                                    <a:gd name="connsiteX35" fmla="*/ 312017 w 1599388"/>
                                                                                    <a:gd name="connsiteY35" fmla="*/ 820099 h 2919865"/>
                                                                                    <a:gd name="connsiteX36" fmla="*/ 239089 w 1599388"/>
                                                                                    <a:gd name="connsiteY36" fmla="*/ 808879 h 2919865"/>
                                                                                    <a:gd name="connsiteX37" fmla="*/ 182991 w 1599388"/>
                                                                                    <a:gd name="connsiteY37" fmla="*/ 814489 h 2919865"/>
                                                                                    <a:gd name="connsiteX38" fmla="*/ 104453 w 1599388"/>
                                                                                    <a:gd name="connsiteY38" fmla="*/ 853758 h 2919865"/>
                                                                                    <a:gd name="connsiteX39" fmla="*/ 87624 w 1599388"/>
                                                                                    <a:gd name="connsiteY39" fmla="*/ 909856 h 2919865"/>
                                                                                    <a:gd name="connsiteX40" fmla="*/ 132503 w 1599388"/>
                                                                                    <a:gd name="connsiteY40" fmla="*/ 1083760 h 2919865"/>
                                                                                    <a:gd name="connsiteX41" fmla="*/ 132503 w 1599388"/>
                                                                                    <a:gd name="connsiteY41" fmla="*/ 1167907 h 2919865"/>
                                                                                    <a:gd name="connsiteX42" fmla="*/ 98844 w 1599388"/>
                                                                                    <a:gd name="connsiteY42" fmla="*/ 1190347 h 2919865"/>
                                                                                    <a:gd name="connsiteX43" fmla="*/ 20306 w 1599388"/>
                                                                                    <a:gd name="connsiteY43" fmla="*/ 1190347 h 2919865"/>
                                                                                    <a:gd name="connsiteX44" fmla="*/ 9087 w 1599388"/>
                                                                                    <a:gd name="connsiteY44" fmla="*/ 1207176 h 2919865"/>
                                                                                    <a:gd name="connsiteX45" fmla="*/ 3477 w 1599388"/>
                                                                                    <a:gd name="connsiteY45" fmla="*/ 1274494 h 2919865"/>
                                                                                    <a:gd name="connsiteX46" fmla="*/ 65185 w 1599388"/>
                                                                                    <a:gd name="connsiteY46" fmla="*/ 1437179 h 2919865"/>
                                                                                    <a:gd name="connsiteX47" fmla="*/ 182991 w 1599388"/>
                                                                                    <a:gd name="connsiteY47" fmla="*/ 1740109 h 2919865"/>
                                                                                    <a:gd name="connsiteX48" fmla="*/ 418603 w 1599388"/>
                                                                                    <a:gd name="connsiteY48" fmla="*/ 1947672 h 2919865"/>
                                                                                    <a:gd name="connsiteX49" fmla="*/ 575678 w 1599388"/>
                                                                                    <a:gd name="connsiteY49" fmla="*/ 2087917 h 2919865"/>
                                                                                    <a:gd name="connsiteX50" fmla="*/ 586898 w 1599388"/>
                                                                                    <a:gd name="connsiteY50" fmla="*/ 2104747 h 2919865"/>
                                                                                    <a:gd name="connsiteX51" fmla="*/ 598117 w 1599388"/>
                                                                                    <a:gd name="connsiteY51" fmla="*/ 2127186 h 2919865"/>
                                                                                    <a:gd name="connsiteX52" fmla="*/ 547629 w 1599388"/>
                                                                                    <a:gd name="connsiteY52" fmla="*/ 2200114 h 2919865"/>
                                                                                    <a:gd name="connsiteX53" fmla="*/ 497141 w 1599388"/>
                                                                                    <a:gd name="connsiteY53" fmla="*/ 2261822 h 2919865"/>
                                                                                    <a:gd name="connsiteX54" fmla="*/ 457186 w 1599388"/>
                                                                                    <a:gd name="connsiteY54" fmla="*/ 2301778 h 2919865"/>
                                                                                    <a:gd name="connsiteX55" fmla="*/ 467397 w 1599388"/>
                                                                                    <a:gd name="connsiteY55" fmla="*/ 2309768 h 2919865"/>
                                                                                    <a:gd name="connsiteX56" fmla="*/ 643244 w 1599388"/>
                                                                                    <a:gd name="connsiteY56" fmla="*/ 2335596 h 2919865"/>
                                                                                    <a:gd name="connsiteX57" fmla="*/ 669810 w 1599388"/>
                                                                                    <a:gd name="connsiteY57" fmla="*/ 2359227 h 2919865"/>
                                                                                    <a:gd name="connsiteX58" fmla="*/ 714390 w 1599388"/>
                                                                                    <a:gd name="connsiteY58" fmla="*/ 2418736 h 2919865"/>
                                                                                    <a:gd name="connsiteX59" fmla="*/ 748392 w 1599388"/>
                                                                                    <a:gd name="connsiteY59" fmla="*/ 2459240 h 2919865"/>
                                                                                    <a:gd name="connsiteX60" fmla="*/ 806153 w 1599388"/>
                                                                                    <a:gd name="connsiteY60" fmla="*/ 2475468 h 2919865"/>
                                                                                    <a:gd name="connsiteX61" fmla="*/ 978309 w 1599388"/>
                                                                                    <a:gd name="connsiteY61" fmla="*/ 2502464 h 2919865"/>
                                                                                    <a:gd name="connsiteX62" fmla="*/ 993660 w 1599388"/>
                                                                                    <a:gd name="connsiteY62" fmla="*/ 2630267 h 2919865"/>
                                                                                    <a:gd name="connsiteX63" fmla="*/ 1191304 w 1599388"/>
                                                                                    <a:gd name="connsiteY63" fmla="*/ 2687418 h 2919865"/>
                                                                                    <a:gd name="connsiteX64" fmla="*/ 1231785 w 1599388"/>
                                                                                    <a:gd name="connsiteY64" fmla="*/ 2694562 h 2919865"/>
                                                                                    <a:gd name="connsiteX65" fmla="*/ 1234166 w 1599388"/>
                                                                                    <a:gd name="connsiteY65" fmla="*/ 2739807 h 2919865"/>
                                                                                    <a:gd name="connsiteX66" fmla="*/ 1191303 w 1599388"/>
                                                                                    <a:gd name="connsiteY66" fmla="*/ 2763619 h 2919865"/>
                                                                                    <a:gd name="connsiteX67" fmla="*/ 1234166 w 1599388"/>
                                                                                    <a:gd name="connsiteY67" fmla="*/ 2775524 h 2919865"/>
                                                                                    <a:gd name="connsiteX68" fmla="*/ 1206608 w 1599388"/>
                                                                                    <a:gd name="connsiteY68" fmla="*/ 2770343 h 2919865"/>
                                                                                    <a:gd name="connsiteX69" fmla="*/ 1250835 w 1599388"/>
                                                                                    <a:gd name="connsiteY69" fmla="*/ 2787431 h 2919865"/>
                                                                                    <a:gd name="connsiteX70" fmla="*/ 1324654 w 1599388"/>
                                                                                    <a:gd name="connsiteY70" fmla="*/ 2799337 h 2919865"/>
                                                                                    <a:gd name="connsiteX71" fmla="*/ 1391329 w 1599388"/>
                                                                                    <a:gd name="connsiteY71" fmla="*/ 2808862 h 2919865"/>
                                                                                    <a:gd name="connsiteX72" fmla="*/ 1387363 w 1599388"/>
                                                                                    <a:gd name="connsiteY72" fmla="*/ 2851540 h 2919865"/>
                                                                                    <a:gd name="connsiteX73" fmla="*/ 1519917 w 1599388"/>
                                                                                    <a:gd name="connsiteY73" fmla="*/ 2887444 h 2919865"/>
                                                                                    <a:gd name="connsiteX74" fmla="*/ 1599047 w 1599388"/>
                                                                                    <a:gd name="connsiteY74" fmla="*/ 2919865 h 2919865"/>
                                                                                    <a:gd name="connsiteX0" fmla="*/ 1599047 w 1599388"/>
                                                                                    <a:gd name="connsiteY0" fmla="*/ 2919865 h 2919865"/>
                                                                                    <a:gd name="connsiteX1" fmla="*/ 1596665 w 1599388"/>
                                                                                    <a:gd name="connsiteY1" fmla="*/ 2682558 h 2919865"/>
                                                                                    <a:gd name="connsiteX2" fmla="*/ 1585445 w 1599388"/>
                                                                                    <a:gd name="connsiteY2" fmla="*/ 2357188 h 2919865"/>
                                                                                    <a:gd name="connsiteX3" fmla="*/ 1563006 w 1599388"/>
                                                                                    <a:gd name="connsiteY3" fmla="*/ 2054258 h 2919865"/>
                                                                                    <a:gd name="connsiteX4" fmla="*/ 1490078 w 1599388"/>
                                                                                    <a:gd name="connsiteY4" fmla="*/ 1740109 h 2919865"/>
                                                                                    <a:gd name="connsiteX5" fmla="*/ 1456419 w 1599388"/>
                                                                                    <a:gd name="connsiteY5" fmla="*/ 1521326 h 2919865"/>
                                                                                    <a:gd name="connsiteX6" fmla="*/ 1456419 w 1599388"/>
                                                                                    <a:gd name="connsiteY6" fmla="*/ 1201566 h 2919865"/>
                                                                                    <a:gd name="connsiteX7" fmla="*/ 1490078 w 1599388"/>
                                                                                    <a:gd name="connsiteY7" fmla="*/ 1066931 h 2919865"/>
                                                                                    <a:gd name="connsiteX8" fmla="*/ 1467639 w 1599388"/>
                                                                                    <a:gd name="connsiteY8" fmla="*/ 752781 h 2919865"/>
                                                                                    <a:gd name="connsiteX9" fmla="*/ 1428370 w 1599388"/>
                                                                                    <a:gd name="connsiteY9" fmla="*/ 623755 h 2919865"/>
                                                                                    <a:gd name="connsiteX10" fmla="*/ 1411541 w 1599388"/>
                                                                                    <a:gd name="connsiteY10" fmla="*/ 472290 h 2919865"/>
                                                                                    <a:gd name="connsiteX11" fmla="*/ 1355442 w 1599388"/>
                                                                                    <a:gd name="connsiteY11" fmla="*/ 433022 h 2919865"/>
                                                                                    <a:gd name="connsiteX12" fmla="*/ 1142269 w 1599388"/>
                                                                                    <a:gd name="connsiteY12" fmla="*/ 316655 h 2919865"/>
                                                                                    <a:gd name="connsiteX13" fmla="*/ 1097391 w 1599388"/>
                                                                                    <a:gd name="connsiteY13" fmla="*/ 281991 h 2919865"/>
                                                                                    <a:gd name="connsiteX14" fmla="*/ 1063732 w 1599388"/>
                                                                                    <a:gd name="connsiteY14" fmla="*/ 292776 h 2919865"/>
                                                                                    <a:gd name="connsiteX15" fmla="*/ 1046903 w 1599388"/>
                                                                                    <a:gd name="connsiteY15" fmla="*/ 292776 h 2919865"/>
                                                                                    <a:gd name="connsiteX16" fmla="*/ 1083617 w 1599388"/>
                                                                                    <a:gd name="connsiteY16" fmla="*/ 365704 h 2919865"/>
                                                                                    <a:gd name="connsiteX17" fmla="*/ 1103247 w 1599388"/>
                                                                                    <a:gd name="connsiteY17" fmla="*/ 448146 h 2919865"/>
                                                                                    <a:gd name="connsiteX18" fmla="*/ 1007634 w 1599388"/>
                                                                                    <a:gd name="connsiteY18" fmla="*/ 410582 h 2919865"/>
                                                                                    <a:gd name="connsiteX19" fmla="*/ 805680 w 1599388"/>
                                                                                    <a:gd name="connsiteY19" fmla="*/ 272535 h 2919865"/>
                                                                                    <a:gd name="connsiteX20" fmla="*/ 553239 w 1599388"/>
                                                                                    <a:gd name="connsiteY20" fmla="*/ 96679 h 2919865"/>
                                                                                    <a:gd name="connsiteX21" fmla="*/ 435433 w 1599388"/>
                                                                                    <a:gd name="connsiteY21" fmla="*/ 55459 h 2919865"/>
                                                                                    <a:gd name="connsiteX22" fmla="*/ 412832 w 1599388"/>
                                                                                    <a:gd name="connsiteY22" fmla="*/ 44410 h 2919865"/>
                                                                                    <a:gd name="connsiteX23" fmla="*/ 413680 w 1599388"/>
                                                                                    <a:gd name="connsiteY23" fmla="*/ 64468 h 2919865"/>
                                                                                    <a:gd name="connsiteX24" fmla="*/ 446652 w 1599388"/>
                                                                                    <a:gd name="connsiteY24" fmla="*/ 102042 h 2919865"/>
                                                                                    <a:gd name="connsiteX25" fmla="*/ 446652 w 1599388"/>
                                                                                    <a:gd name="connsiteY25" fmla="*/ 118872 h 2919865"/>
                                                                                    <a:gd name="connsiteX26" fmla="*/ 334456 w 1599388"/>
                                                                                    <a:gd name="connsiteY26" fmla="*/ 90823 h 2919865"/>
                                                                                    <a:gd name="connsiteX27" fmla="*/ 154942 w 1599388"/>
                                                                                    <a:gd name="connsiteY27" fmla="*/ 18230 h 2919865"/>
                                                                                    <a:gd name="connsiteX28" fmla="*/ 87624 w 1599388"/>
                                                                                    <a:gd name="connsiteY28" fmla="*/ 1066 h 2919865"/>
                                                                                    <a:gd name="connsiteX29" fmla="*/ 65185 w 1599388"/>
                                                                                    <a:gd name="connsiteY29" fmla="*/ 40334 h 2919865"/>
                                                                                    <a:gd name="connsiteX30" fmla="*/ 43079 w 1599388"/>
                                                                                    <a:gd name="connsiteY30" fmla="*/ 242288 h 2919865"/>
                                                                                    <a:gd name="connsiteX31" fmla="*/ 143722 w 1599388"/>
                                                                                    <a:gd name="connsiteY31" fmla="*/ 505949 h 2919865"/>
                                                                                    <a:gd name="connsiteX32" fmla="*/ 306407 w 1599388"/>
                                                                                    <a:gd name="connsiteY32" fmla="*/ 713512 h 2919865"/>
                                                                                    <a:gd name="connsiteX33" fmla="*/ 323236 w 1599388"/>
                                                                                    <a:gd name="connsiteY33" fmla="*/ 730342 h 2919865"/>
                                                                                    <a:gd name="connsiteX34" fmla="*/ 323236 w 1599388"/>
                                                                                    <a:gd name="connsiteY34" fmla="*/ 775220 h 2919865"/>
                                                                                    <a:gd name="connsiteX35" fmla="*/ 312017 w 1599388"/>
                                                                                    <a:gd name="connsiteY35" fmla="*/ 820099 h 2919865"/>
                                                                                    <a:gd name="connsiteX36" fmla="*/ 239089 w 1599388"/>
                                                                                    <a:gd name="connsiteY36" fmla="*/ 808879 h 2919865"/>
                                                                                    <a:gd name="connsiteX37" fmla="*/ 182991 w 1599388"/>
                                                                                    <a:gd name="connsiteY37" fmla="*/ 814489 h 2919865"/>
                                                                                    <a:gd name="connsiteX38" fmla="*/ 104453 w 1599388"/>
                                                                                    <a:gd name="connsiteY38" fmla="*/ 853758 h 2919865"/>
                                                                                    <a:gd name="connsiteX39" fmla="*/ 87624 w 1599388"/>
                                                                                    <a:gd name="connsiteY39" fmla="*/ 909856 h 2919865"/>
                                                                                    <a:gd name="connsiteX40" fmla="*/ 132503 w 1599388"/>
                                                                                    <a:gd name="connsiteY40" fmla="*/ 1083760 h 2919865"/>
                                                                                    <a:gd name="connsiteX41" fmla="*/ 132503 w 1599388"/>
                                                                                    <a:gd name="connsiteY41" fmla="*/ 1167907 h 2919865"/>
                                                                                    <a:gd name="connsiteX42" fmla="*/ 98844 w 1599388"/>
                                                                                    <a:gd name="connsiteY42" fmla="*/ 1190347 h 2919865"/>
                                                                                    <a:gd name="connsiteX43" fmla="*/ 20306 w 1599388"/>
                                                                                    <a:gd name="connsiteY43" fmla="*/ 1190347 h 2919865"/>
                                                                                    <a:gd name="connsiteX44" fmla="*/ 9087 w 1599388"/>
                                                                                    <a:gd name="connsiteY44" fmla="*/ 1207176 h 2919865"/>
                                                                                    <a:gd name="connsiteX45" fmla="*/ 3477 w 1599388"/>
                                                                                    <a:gd name="connsiteY45" fmla="*/ 1274494 h 2919865"/>
                                                                                    <a:gd name="connsiteX46" fmla="*/ 65185 w 1599388"/>
                                                                                    <a:gd name="connsiteY46" fmla="*/ 1437179 h 2919865"/>
                                                                                    <a:gd name="connsiteX47" fmla="*/ 182991 w 1599388"/>
                                                                                    <a:gd name="connsiteY47" fmla="*/ 1740109 h 2919865"/>
                                                                                    <a:gd name="connsiteX48" fmla="*/ 418603 w 1599388"/>
                                                                                    <a:gd name="connsiteY48" fmla="*/ 1947672 h 2919865"/>
                                                                                    <a:gd name="connsiteX49" fmla="*/ 575678 w 1599388"/>
                                                                                    <a:gd name="connsiteY49" fmla="*/ 2087917 h 2919865"/>
                                                                                    <a:gd name="connsiteX50" fmla="*/ 586898 w 1599388"/>
                                                                                    <a:gd name="connsiteY50" fmla="*/ 2104747 h 2919865"/>
                                                                                    <a:gd name="connsiteX51" fmla="*/ 598117 w 1599388"/>
                                                                                    <a:gd name="connsiteY51" fmla="*/ 2127186 h 2919865"/>
                                                                                    <a:gd name="connsiteX52" fmla="*/ 547629 w 1599388"/>
                                                                                    <a:gd name="connsiteY52" fmla="*/ 2200114 h 2919865"/>
                                                                                    <a:gd name="connsiteX53" fmla="*/ 497141 w 1599388"/>
                                                                                    <a:gd name="connsiteY53" fmla="*/ 2261822 h 2919865"/>
                                                                                    <a:gd name="connsiteX54" fmla="*/ 457186 w 1599388"/>
                                                                                    <a:gd name="connsiteY54" fmla="*/ 2301778 h 2919865"/>
                                                                                    <a:gd name="connsiteX55" fmla="*/ 467397 w 1599388"/>
                                                                                    <a:gd name="connsiteY55" fmla="*/ 2309768 h 2919865"/>
                                                                                    <a:gd name="connsiteX56" fmla="*/ 643244 w 1599388"/>
                                                                                    <a:gd name="connsiteY56" fmla="*/ 2335596 h 2919865"/>
                                                                                    <a:gd name="connsiteX57" fmla="*/ 669810 w 1599388"/>
                                                                                    <a:gd name="connsiteY57" fmla="*/ 2359227 h 2919865"/>
                                                                                    <a:gd name="connsiteX58" fmla="*/ 714390 w 1599388"/>
                                                                                    <a:gd name="connsiteY58" fmla="*/ 2418736 h 2919865"/>
                                                                                    <a:gd name="connsiteX59" fmla="*/ 748392 w 1599388"/>
                                                                                    <a:gd name="connsiteY59" fmla="*/ 2459240 h 2919865"/>
                                                                                    <a:gd name="connsiteX60" fmla="*/ 806153 w 1599388"/>
                                                                                    <a:gd name="connsiteY60" fmla="*/ 2475468 h 2919865"/>
                                                                                    <a:gd name="connsiteX61" fmla="*/ 874598 w 1599388"/>
                                                                                    <a:gd name="connsiteY61" fmla="*/ 2490196 h 2919865"/>
                                                                                    <a:gd name="connsiteX62" fmla="*/ 978309 w 1599388"/>
                                                                                    <a:gd name="connsiteY62" fmla="*/ 2502464 h 2919865"/>
                                                                                    <a:gd name="connsiteX63" fmla="*/ 993660 w 1599388"/>
                                                                                    <a:gd name="connsiteY63" fmla="*/ 2630267 h 2919865"/>
                                                                                    <a:gd name="connsiteX64" fmla="*/ 1191304 w 1599388"/>
                                                                                    <a:gd name="connsiteY64" fmla="*/ 2687418 h 2919865"/>
                                                                                    <a:gd name="connsiteX65" fmla="*/ 1231785 w 1599388"/>
                                                                                    <a:gd name="connsiteY65" fmla="*/ 2694562 h 2919865"/>
                                                                                    <a:gd name="connsiteX66" fmla="*/ 1234166 w 1599388"/>
                                                                                    <a:gd name="connsiteY66" fmla="*/ 2739807 h 2919865"/>
                                                                                    <a:gd name="connsiteX67" fmla="*/ 1191303 w 1599388"/>
                                                                                    <a:gd name="connsiteY67" fmla="*/ 2763619 h 2919865"/>
                                                                                    <a:gd name="connsiteX68" fmla="*/ 1234166 w 1599388"/>
                                                                                    <a:gd name="connsiteY68" fmla="*/ 2775524 h 2919865"/>
                                                                                    <a:gd name="connsiteX69" fmla="*/ 1206608 w 1599388"/>
                                                                                    <a:gd name="connsiteY69" fmla="*/ 2770343 h 2919865"/>
                                                                                    <a:gd name="connsiteX70" fmla="*/ 1250835 w 1599388"/>
                                                                                    <a:gd name="connsiteY70" fmla="*/ 2787431 h 2919865"/>
                                                                                    <a:gd name="connsiteX71" fmla="*/ 1324654 w 1599388"/>
                                                                                    <a:gd name="connsiteY71" fmla="*/ 2799337 h 2919865"/>
                                                                                    <a:gd name="connsiteX72" fmla="*/ 1391329 w 1599388"/>
                                                                                    <a:gd name="connsiteY72" fmla="*/ 2808862 h 2919865"/>
                                                                                    <a:gd name="connsiteX73" fmla="*/ 1387363 w 1599388"/>
                                                                                    <a:gd name="connsiteY73" fmla="*/ 2851540 h 2919865"/>
                                                                                    <a:gd name="connsiteX74" fmla="*/ 1519917 w 1599388"/>
                                                                                    <a:gd name="connsiteY74" fmla="*/ 2887444 h 2919865"/>
                                                                                    <a:gd name="connsiteX75" fmla="*/ 1599047 w 1599388"/>
                                                                                    <a:gd name="connsiteY75" fmla="*/ 2919865 h 2919865"/>
                                                                                    <a:gd name="connsiteX0" fmla="*/ 1599047 w 1599388"/>
                                                                                    <a:gd name="connsiteY0" fmla="*/ 2919865 h 2919865"/>
                                                                                    <a:gd name="connsiteX1" fmla="*/ 1596665 w 1599388"/>
                                                                                    <a:gd name="connsiteY1" fmla="*/ 2682558 h 2919865"/>
                                                                                    <a:gd name="connsiteX2" fmla="*/ 1585445 w 1599388"/>
                                                                                    <a:gd name="connsiteY2" fmla="*/ 2357188 h 2919865"/>
                                                                                    <a:gd name="connsiteX3" fmla="*/ 1563006 w 1599388"/>
                                                                                    <a:gd name="connsiteY3" fmla="*/ 2054258 h 2919865"/>
                                                                                    <a:gd name="connsiteX4" fmla="*/ 1490078 w 1599388"/>
                                                                                    <a:gd name="connsiteY4" fmla="*/ 1740109 h 2919865"/>
                                                                                    <a:gd name="connsiteX5" fmla="*/ 1456419 w 1599388"/>
                                                                                    <a:gd name="connsiteY5" fmla="*/ 1521326 h 2919865"/>
                                                                                    <a:gd name="connsiteX6" fmla="*/ 1456419 w 1599388"/>
                                                                                    <a:gd name="connsiteY6" fmla="*/ 1201566 h 2919865"/>
                                                                                    <a:gd name="connsiteX7" fmla="*/ 1490078 w 1599388"/>
                                                                                    <a:gd name="connsiteY7" fmla="*/ 1066931 h 2919865"/>
                                                                                    <a:gd name="connsiteX8" fmla="*/ 1467639 w 1599388"/>
                                                                                    <a:gd name="connsiteY8" fmla="*/ 752781 h 2919865"/>
                                                                                    <a:gd name="connsiteX9" fmla="*/ 1428370 w 1599388"/>
                                                                                    <a:gd name="connsiteY9" fmla="*/ 623755 h 2919865"/>
                                                                                    <a:gd name="connsiteX10" fmla="*/ 1411541 w 1599388"/>
                                                                                    <a:gd name="connsiteY10" fmla="*/ 472290 h 2919865"/>
                                                                                    <a:gd name="connsiteX11" fmla="*/ 1355442 w 1599388"/>
                                                                                    <a:gd name="connsiteY11" fmla="*/ 433022 h 2919865"/>
                                                                                    <a:gd name="connsiteX12" fmla="*/ 1142269 w 1599388"/>
                                                                                    <a:gd name="connsiteY12" fmla="*/ 316655 h 2919865"/>
                                                                                    <a:gd name="connsiteX13" fmla="*/ 1097391 w 1599388"/>
                                                                                    <a:gd name="connsiteY13" fmla="*/ 281991 h 2919865"/>
                                                                                    <a:gd name="connsiteX14" fmla="*/ 1063732 w 1599388"/>
                                                                                    <a:gd name="connsiteY14" fmla="*/ 292776 h 2919865"/>
                                                                                    <a:gd name="connsiteX15" fmla="*/ 1046903 w 1599388"/>
                                                                                    <a:gd name="connsiteY15" fmla="*/ 292776 h 2919865"/>
                                                                                    <a:gd name="connsiteX16" fmla="*/ 1083617 w 1599388"/>
                                                                                    <a:gd name="connsiteY16" fmla="*/ 365704 h 2919865"/>
                                                                                    <a:gd name="connsiteX17" fmla="*/ 1103247 w 1599388"/>
                                                                                    <a:gd name="connsiteY17" fmla="*/ 448146 h 2919865"/>
                                                                                    <a:gd name="connsiteX18" fmla="*/ 1007634 w 1599388"/>
                                                                                    <a:gd name="connsiteY18" fmla="*/ 410582 h 2919865"/>
                                                                                    <a:gd name="connsiteX19" fmla="*/ 805680 w 1599388"/>
                                                                                    <a:gd name="connsiteY19" fmla="*/ 272535 h 2919865"/>
                                                                                    <a:gd name="connsiteX20" fmla="*/ 553239 w 1599388"/>
                                                                                    <a:gd name="connsiteY20" fmla="*/ 96679 h 2919865"/>
                                                                                    <a:gd name="connsiteX21" fmla="*/ 435433 w 1599388"/>
                                                                                    <a:gd name="connsiteY21" fmla="*/ 55459 h 2919865"/>
                                                                                    <a:gd name="connsiteX22" fmla="*/ 412832 w 1599388"/>
                                                                                    <a:gd name="connsiteY22" fmla="*/ 44410 h 2919865"/>
                                                                                    <a:gd name="connsiteX23" fmla="*/ 413680 w 1599388"/>
                                                                                    <a:gd name="connsiteY23" fmla="*/ 64468 h 2919865"/>
                                                                                    <a:gd name="connsiteX24" fmla="*/ 446652 w 1599388"/>
                                                                                    <a:gd name="connsiteY24" fmla="*/ 102042 h 2919865"/>
                                                                                    <a:gd name="connsiteX25" fmla="*/ 446652 w 1599388"/>
                                                                                    <a:gd name="connsiteY25" fmla="*/ 118872 h 2919865"/>
                                                                                    <a:gd name="connsiteX26" fmla="*/ 334456 w 1599388"/>
                                                                                    <a:gd name="connsiteY26" fmla="*/ 90823 h 2919865"/>
                                                                                    <a:gd name="connsiteX27" fmla="*/ 154942 w 1599388"/>
                                                                                    <a:gd name="connsiteY27" fmla="*/ 18230 h 2919865"/>
                                                                                    <a:gd name="connsiteX28" fmla="*/ 87624 w 1599388"/>
                                                                                    <a:gd name="connsiteY28" fmla="*/ 1066 h 2919865"/>
                                                                                    <a:gd name="connsiteX29" fmla="*/ 65185 w 1599388"/>
                                                                                    <a:gd name="connsiteY29" fmla="*/ 40334 h 2919865"/>
                                                                                    <a:gd name="connsiteX30" fmla="*/ 43079 w 1599388"/>
                                                                                    <a:gd name="connsiteY30" fmla="*/ 242288 h 2919865"/>
                                                                                    <a:gd name="connsiteX31" fmla="*/ 143722 w 1599388"/>
                                                                                    <a:gd name="connsiteY31" fmla="*/ 505949 h 2919865"/>
                                                                                    <a:gd name="connsiteX32" fmla="*/ 306407 w 1599388"/>
                                                                                    <a:gd name="connsiteY32" fmla="*/ 713512 h 2919865"/>
                                                                                    <a:gd name="connsiteX33" fmla="*/ 323236 w 1599388"/>
                                                                                    <a:gd name="connsiteY33" fmla="*/ 730342 h 2919865"/>
                                                                                    <a:gd name="connsiteX34" fmla="*/ 323236 w 1599388"/>
                                                                                    <a:gd name="connsiteY34" fmla="*/ 775220 h 2919865"/>
                                                                                    <a:gd name="connsiteX35" fmla="*/ 312017 w 1599388"/>
                                                                                    <a:gd name="connsiteY35" fmla="*/ 820099 h 2919865"/>
                                                                                    <a:gd name="connsiteX36" fmla="*/ 239089 w 1599388"/>
                                                                                    <a:gd name="connsiteY36" fmla="*/ 808879 h 2919865"/>
                                                                                    <a:gd name="connsiteX37" fmla="*/ 182991 w 1599388"/>
                                                                                    <a:gd name="connsiteY37" fmla="*/ 814489 h 2919865"/>
                                                                                    <a:gd name="connsiteX38" fmla="*/ 104453 w 1599388"/>
                                                                                    <a:gd name="connsiteY38" fmla="*/ 853758 h 2919865"/>
                                                                                    <a:gd name="connsiteX39" fmla="*/ 87624 w 1599388"/>
                                                                                    <a:gd name="connsiteY39" fmla="*/ 909856 h 2919865"/>
                                                                                    <a:gd name="connsiteX40" fmla="*/ 132503 w 1599388"/>
                                                                                    <a:gd name="connsiteY40" fmla="*/ 1083760 h 2919865"/>
                                                                                    <a:gd name="connsiteX41" fmla="*/ 132503 w 1599388"/>
                                                                                    <a:gd name="connsiteY41" fmla="*/ 1167907 h 2919865"/>
                                                                                    <a:gd name="connsiteX42" fmla="*/ 98844 w 1599388"/>
                                                                                    <a:gd name="connsiteY42" fmla="*/ 1190347 h 2919865"/>
                                                                                    <a:gd name="connsiteX43" fmla="*/ 20306 w 1599388"/>
                                                                                    <a:gd name="connsiteY43" fmla="*/ 1190347 h 2919865"/>
                                                                                    <a:gd name="connsiteX44" fmla="*/ 9087 w 1599388"/>
                                                                                    <a:gd name="connsiteY44" fmla="*/ 1207176 h 2919865"/>
                                                                                    <a:gd name="connsiteX45" fmla="*/ 3477 w 1599388"/>
                                                                                    <a:gd name="connsiteY45" fmla="*/ 1274494 h 2919865"/>
                                                                                    <a:gd name="connsiteX46" fmla="*/ 65185 w 1599388"/>
                                                                                    <a:gd name="connsiteY46" fmla="*/ 1437179 h 2919865"/>
                                                                                    <a:gd name="connsiteX47" fmla="*/ 182991 w 1599388"/>
                                                                                    <a:gd name="connsiteY47" fmla="*/ 1740109 h 2919865"/>
                                                                                    <a:gd name="connsiteX48" fmla="*/ 418603 w 1599388"/>
                                                                                    <a:gd name="connsiteY48" fmla="*/ 1947672 h 2919865"/>
                                                                                    <a:gd name="connsiteX49" fmla="*/ 575678 w 1599388"/>
                                                                                    <a:gd name="connsiteY49" fmla="*/ 2087917 h 2919865"/>
                                                                                    <a:gd name="connsiteX50" fmla="*/ 586898 w 1599388"/>
                                                                                    <a:gd name="connsiteY50" fmla="*/ 2104747 h 2919865"/>
                                                                                    <a:gd name="connsiteX51" fmla="*/ 598117 w 1599388"/>
                                                                                    <a:gd name="connsiteY51" fmla="*/ 2127186 h 2919865"/>
                                                                                    <a:gd name="connsiteX52" fmla="*/ 547629 w 1599388"/>
                                                                                    <a:gd name="connsiteY52" fmla="*/ 2200114 h 2919865"/>
                                                                                    <a:gd name="connsiteX53" fmla="*/ 497141 w 1599388"/>
                                                                                    <a:gd name="connsiteY53" fmla="*/ 2261822 h 2919865"/>
                                                                                    <a:gd name="connsiteX54" fmla="*/ 457186 w 1599388"/>
                                                                                    <a:gd name="connsiteY54" fmla="*/ 2301778 h 2919865"/>
                                                                                    <a:gd name="connsiteX55" fmla="*/ 467397 w 1599388"/>
                                                                                    <a:gd name="connsiteY55" fmla="*/ 2309768 h 2919865"/>
                                                                                    <a:gd name="connsiteX56" fmla="*/ 643244 w 1599388"/>
                                                                                    <a:gd name="connsiteY56" fmla="*/ 2335596 h 2919865"/>
                                                                                    <a:gd name="connsiteX57" fmla="*/ 669810 w 1599388"/>
                                                                                    <a:gd name="connsiteY57" fmla="*/ 2359227 h 2919865"/>
                                                                                    <a:gd name="connsiteX58" fmla="*/ 714390 w 1599388"/>
                                                                                    <a:gd name="connsiteY58" fmla="*/ 2418736 h 2919865"/>
                                                                                    <a:gd name="connsiteX59" fmla="*/ 748392 w 1599388"/>
                                                                                    <a:gd name="connsiteY59" fmla="*/ 2459240 h 2919865"/>
                                                                                    <a:gd name="connsiteX60" fmla="*/ 806153 w 1599388"/>
                                                                                    <a:gd name="connsiteY60" fmla="*/ 2475468 h 2919865"/>
                                                                                    <a:gd name="connsiteX61" fmla="*/ 874598 w 1599388"/>
                                                                                    <a:gd name="connsiteY61" fmla="*/ 2490196 h 2919865"/>
                                                                                    <a:gd name="connsiteX62" fmla="*/ 978309 w 1599388"/>
                                                                                    <a:gd name="connsiteY62" fmla="*/ 2502464 h 2919865"/>
                                                                                    <a:gd name="connsiteX63" fmla="*/ 984135 w 1599388"/>
                                                                                    <a:gd name="connsiteY63" fmla="*/ 2637411 h 2919865"/>
                                                                                    <a:gd name="connsiteX64" fmla="*/ 1191304 w 1599388"/>
                                                                                    <a:gd name="connsiteY64" fmla="*/ 2687418 h 2919865"/>
                                                                                    <a:gd name="connsiteX65" fmla="*/ 1231785 w 1599388"/>
                                                                                    <a:gd name="connsiteY65" fmla="*/ 2694562 h 2919865"/>
                                                                                    <a:gd name="connsiteX66" fmla="*/ 1234166 w 1599388"/>
                                                                                    <a:gd name="connsiteY66" fmla="*/ 2739807 h 2919865"/>
                                                                                    <a:gd name="connsiteX67" fmla="*/ 1191303 w 1599388"/>
                                                                                    <a:gd name="connsiteY67" fmla="*/ 2763619 h 2919865"/>
                                                                                    <a:gd name="connsiteX68" fmla="*/ 1234166 w 1599388"/>
                                                                                    <a:gd name="connsiteY68" fmla="*/ 2775524 h 2919865"/>
                                                                                    <a:gd name="connsiteX69" fmla="*/ 1206608 w 1599388"/>
                                                                                    <a:gd name="connsiteY69" fmla="*/ 2770343 h 2919865"/>
                                                                                    <a:gd name="connsiteX70" fmla="*/ 1250835 w 1599388"/>
                                                                                    <a:gd name="connsiteY70" fmla="*/ 2787431 h 2919865"/>
                                                                                    <a:gd name="connsiteX71" fmla="*/ 1324654 w 1599388"/>
                                                                                    <a:gd name="connsiteY71" fmla="*/ 2799337 h 2919865"/>
                                                                                    <a:gd name="connsiteX72" fmla="*/ 1391329 w 1599388"/>
                                                                                    <a:gd name="connsiteY72" fmla="*/ 2808862 h 2919865"/>
                                                                                    <a:gd name="connsiteX73" fmla="*/ 1387363 w 1599388"/>
                                                                                    <a:gd name="connsiteY73" fmla="*/ 2851540 h 2919865"/>
                                                                                    <a:gd name="connsiteX74" fmla="*/ 1519917 w 1599388"/>
                                                                                    <a:gd name="connsiteY74" fmla="*/ 2887444 h 2919865"/>
                                                                                    <a:gd name="connsiteX75" fmla="*/ 1599047 w 1599388"/>
                                                                                    <a:gd name="connsiteY75" fmla="*/ 2919865 h 2919865"/>
                                                                                    <a:gd name="connsiteX0" fmla="*/ 1599047 w 1599388"/>
                                                                                    <a:gd name="connsiteY0" fmla="*/ 2919865 h 2919865"/>
                                                                                    <a:gd name="connsiteX1" fmla="*/ 1596665 w 1599388"/>
                                                                                    <a:gd name="connsiteY1" fmla="*/ 2682558 h 2919865"/>
                                                                                    <a:gd name="connsiteX2" fmla="*/ 1585445 w 1599388"/>
                                                                                    <a:gd name="connsiteY2" fmla="*/ 2357188 h 2919865"/>
                                                                                    <a:gd name="connsiteX3" fmla="*/ 1563006 w 1599388"/>
                                                                                    <a:gd name="connsiteY3" fmla="*/ 2054258 h 2919865"/>
                                                                                    <a:gd name="connsiteX4" fmla="*/ 1490078 w 1599388"/>
                                                                                    <a:gd name="connsiteY4" fmla="*/ 1740109 h 2919865"/>
                                                                                    <a:gd name="connsiteX5" fmla="*/ 1456419 w 1599388"/>
                                                                                    <a:gd name="connsiteY5" fmla="*/ 1521326 h 2919865"/>
                                                                                    <a:gd name="connsiteX6" fmla="*/ 1456419 w 1599388"/>
                                                                                    <a:gd name="connsiteY6" fmla="*/ 1201566 h 2919865"/>
                                                                                    <a:gd name="connsiteX7" fmla="*/ 1490078 w 1599388"/>
                                                                                    <a:gd name="connsiteY7" fmla="*/ 1066931 h 2919865"/>
                                                                                    <a:gd name="connsiteX8" fmla="*/ 1467639 w 1599388"/>
                                                                                    <a:gd name="connsiteY8" fmla="*/ 752781 h 2919865"/>
                                                                                    <a:gd name="connsiteX9" fmla="*/ 1428370 w 1599388"/>
                                                                                    <a:gd name="connsiteY9" fmla="*/ 623755 h 2919865"/>
                                                                                    <a:gd name="connsiteX10" fmla="*/ 1411541 w 1599388"/>
                                                                                    <a:gd name="connsiteY10" fmla="*/ 472290 h 2919865"/>
                                                                                    <a:gd name="connsiteX11" fmla="*/ 1355442 w 1599388"/>
                                                                                    <a:gd name="connsiteY11" fmla="*/ 433022 h 2919865"/>
                                                                                    <a:gd name="connsiteX12" fmla="*/ 1142269 w 1599388"/>
                                                                                    <a:gd name="connsiteY12" fmla="*/ 316655 h 2919865"/>
                                                                                    <a:gd name="connsiteX13" fmla="*/ 1097391 w 1599388"/>
                                                                                    <a:gd name="connsiteY13" fmla="*/ 281991 h 2919865"/>
                                                                                    <a:gd name="connsiteX14" fmla="*/ 1063732 w 1599388"/>
                                                                                    <a:gd name="connsiteY14" fmla="*/ 292776 h 2919865"/>
                                                                                    <a:gd name="connsiteX15" fmla="*/ 1046903 w 1599388"/>
                                                                                    <a:gd name="connsiteY15" fmla="*/ 292776 h 2919865"/>
                                                                                    <a:gd name="connsiteX16" fmla="*/ 1083617 w 1599388"/>
                                                                                    <a:gd name="connsiteY16" fmla="*/ 365704 h 2919865"/>
                                                                                    <a:gd name="connsiteX17" fmla="*/ 1103247 w 1599388"/>
                                                                                    <a:gd name="connsiteY17" fmla="*/ 448146 h 2919865"/>
                                                                                    <a:gd name="connsiteX18" fmla="*/ 1007634 w 1599388"/>
                                                                                    <a:gd name="connsiteY18" fmla="*/ 410582 h 2919865"/>
                                                                                    <a:gd name="connsiteX19" fmla="*/ 805680 w 1599388"/>
                                                                                    <a:gd name="connsiteY19" fmla="*/ 272535 h 2919865"/>
                                                                                    <a:gd name="connsiteX20" fmla="*/ 553239 w 1599388"/>
                                                                                    <a:gd name="connsiteY20" fmla="*/ 96679 h 2919865"/>
                                                                                    <a:gd name="connsiteX21" fmla="*/ 435433 w 1599388"/>
                                                                                    <a:gd name="connsiteY21" fmla="*/ 55459 h 2919865"/>
                                                                                    <a:gd name="connsiteX22" fmla="*/ 412832 w 1599388"/>
                                                                                    <a:gd name="connsiteY22" fmla="*/ 44410 h 2919865"/>
                                                                                    <a:gd name="connsiteX23" fmla="*/ 413680 w 1599388"/>
                                                                                    <a:gd name="connsiteY23" fmla="*/ 64468 h 2919865"/>
                                                                                    <a:gd name="connsiteX24" fmla="*/ 446652 w 1599388"/>
                                                                                    <a:gd name="connsiteY24" fmla="*/ 102042 h 2919865"/>
                                                                                    <a:gd name="connsiteX25" fmla="*/ 446652 w 1599388"/>
                                                                                    <a:gd name="connsiteY25" fmla="*/ 118872 h 2919865"/>
                                                                                    <a:gd name="connsiteX26" fmla="*/ 334456 w 1599388"/>
                                                                                    <a:gd name="connsiteY26" fmla="*/ 90823 h 2919865"/>
                                                                                    <a:gd name="connsiteX27" fmla="*/ 154942 w 1599388"/>
                                                                                    <a:gd name="connsiteY27" fmla="*/ 18230 h 2919865"/>
                                                                                    <a:gd name="connsiteX28" fmla="*/ 87624 w 1599388"/>
                                                                                    <a:gd name="connsiteY28" fmla="*/ 1066 h 2919865"/>
                                                                                    <a:gd name="connsiteX29" fmla="*/ 65185 w 1599388"/>
                                                                                    <a:gd name="connsiteY29" fmla="*/ 40334 h 2919865"/>
                                                                                    <a:gd name="connsiteX30" fmla="*/ 43079 w 1599388"/>
                                                                                    <a:gd name="connsiteY30" fmla="*/ 242288 h 2919865"/>
                                                                                    <a:gd name="connsiteX31" fmla="*/ 143722 w 1599388"/>
                                                                                    <a:gd name="connsiteY31" fmla="*/ 505949 h 2919865"/>
                                                                                    <a:gd name="connsiteX32" fmla="*/ 306407 w 1599388"/>
                                                                                    <a:gd name="connsiteY32" fmla="*/ 713512 h 2919865"/>
                                                                                    <a:gd name="connsiteX33" fmla="*/ 323236 w 1599388"/>
                                                                                    <a:gd name="connsiteY33" fmla="*/ 730342 h 2919865"/>
                                                                                    <a:gd name="connsiteX34" fmla="*/ 323236 w 1599388"/>
                                                                                    <a:gd name="connsiteY34" fmla="*/ 775220 h 2919865"/>
                                                                                    <a:gd name="connsiteX35" fmla="*/ 312017 w 1599388"/>
                                                                                    <a:gd name="connsiteY35" fmla="*/ 820099 h 2919865"/>
                                                                                    <a:gd name="connsiteX36" fmla="*/ 239089 w 1599388"/>
                                                                                    <a:gd name="connsiteY36" fmla="*/ 808879 h 2919865"/>
                                                                                    <a:gd name="connsiteX37" fmla="*/ 182991 w 1599388"/>
                                                                                    <a:gd name="connsiteY37" fmla="*/ 814489 h 2919865"/>
                                                                                    <a:gd name="connsiteX38" fmla="*/ 104453 w 1599388"/>
                                                                                    <a:gd name="connsiteY38" fmla="*/ 853758 h 2919865"/>
                                                                                    <a:gd name="connsiteX39" fmla="*/ 87624 w 1599388"/>
                                                                                    <a:gd name="connsiteY39" fmla="*/ 909856 h 2919865"/>
                                                                                    <a:gd name="connsiteX40" fmla="*/ 132503 w 1599388"/>
                                                                                    <a:gd name="connsiteY40" fmla="*/ 1083760 h 2919865"/>
                                                                                    <a:gd name="connsiteX41" fmla="*/ 132503 w 1599388"/>
                                                                                    <a:gd name="connsiteY41" fmla="*/ 1167907 h 2919865"/>
                                                                                    <a:gd name="connsiteX42" fmla="*/ 98844 w 1599388"/>
                                                                                    <a:gd name="connsiteY42" fmla="*/ 1190347 h 2919865"/>
                                                                                    <a:gd name="connsiteX43" fmla="*/ 20306 w 1599388"/>
                                                                                    <a:gd name="connsiteY43" fmla="*/ 1190347 h 2919865"/>
                                                                                    <a:gd name="connsiteX44" fmla="*/ 9087 w 1599388"/>
                                                                                    <a:gd name="connsiteY44" fmla="*/ 1207176 h 2919865"/>
                                                                                    <a:gd name="connsiteX45" fmla="*/ 3477 w 1599388"/>
                                                                                    <a:gd name="connsiteY45" fmla="*/ 1274494 h 2919865"/>
                                                                                    <a:gd name="connsiteX46" fmla="*/ 65185 w 1599388"/>
                                                                                    <a:gd name="connsiteY46" fmla="*/ 1437179 h 2919865"/>
                                                                                    <a:gd name="connsiteX47" fmla="*/ 182991 w 1599388"/>
                                                                                    <a:gd name="connsiteY47" fmla="*/ 1740109 h 2919865"/>
                                                                                    <a:gd name="connsiteX48" fmla="*/ 418603 w 1599388"/>
                                                                                    <a:gd name="connsiteY48" fmla="*/ 1947672 h 2919865"/>
                                                                                    <a:gd name="connsiteX49" fmla="*/ 575678 w 1599388"/>
                                                                                    <a:gd name="connsiteY49" fmla="*/ 2087917 h 2919865"/>
                                                                                    <a:gd name="connsiteX50" fmla="*/ 586898 w 1599388"/>
                                                                                    <a:gd name="connsiteY50" fmla="*/ 2104747 h 2919865"/>
                                                                                    <a:gd name="connsiteX51" fmla="*/ 598117 w 1599388"/>
                                                                                    <a:gd name="connsiteY51" fmla="*/ 2127186 h 2919865"/>
                                                                                    <a:gd name="connsiteX52" fmla="*/ 547629 w 1599388"/>
                                                                                    <a:gd name="connsiteY52" fmla="*/ 2200114 h 2919865"/>
                                                                                    <a:gd name="connsiteX53" fmla="*/ 497141 w 1599388"/>
                                                                                    <a:gd name="connsiteY53" fmla="*/ 2261822 h 2919865"/>
                                                                                    <a:gd name="connsiteX54" fmla="*/ 457186 w 1599388"/>
                                                                                    <a:gd name="connsiteY54" fmla="*/ 2301778 h 2919865"/>
                                                                                    <a:gd name="connsiteX55" fmla="*/ 467397 w 1599388"/>
                                                                                    <a:gd name="connsiteY55" fmla="*/ 2309768 h 2919865"/>
                                                                                    <a:gd name="connsiteX56" fmla="*/ 643244 w 1599388"/>
                                                                                    <a:gd name="connsiteY56" fmla="*/ 2335596 h 2919865"/>
                                                                                    <a:gd name="connsiteX57" fmla="*/ 669810 w 1599388"/>
                                                                                    <a:gd name="connsiteY57" fmla="*/ 2359227 h 2919865"/>
                                                                                    <a:gd name="connsiteX58" fmla="*/ 714390 w 1599388"/>
                                                                                    <a:gd name="connsiteY58" fmla="*/ 2418736 h 2919865"/>
                                                                                    <a:gd name="connsiteX59" fmla="*/ 748392 w 1599388"/>
                                                                                    <a:gd name="connsiteY59" fmla="*/ 2459240 h 2919865"/>
                                                                                    <a:gd name="connsiteX60" fmla="*/ 806153 w 1599388"/>
                                                                                    <a:gd name="connsiteY60" fmla="*/ 2475468 h 2919865"/>
                                                                                    <a:gd name="connsiteX61" fmla="*/ 874598 w 1599388"/>
                                                                                    <a:gd name="connsiteY61" fmla="*/ 2490196 h 2919865"/>
                                                                                    <a:gd name="connsiteX62" fmla="*/ 978309 w 1599388"/>
                                                                                    <a:gd name="connsiteY62" fmla="*/ 2502464 h 2919865"/>
                                                                                    <a:gd name="connsiteX63" fmla="*/ 998423 w 1599388"/>
                                                                                    <a:gd name="connsiteY63" fmla="*/ 2535440 h 2919865"/>
                                                                                    <a:gd name="connsiteX64" fmla="*/ 984135 w 1599388"/>
                                                                                    <a:gd name="connsiteY64" fmla="*/ 2637411 h 2919865"/>
                                                                                    <a:gd name="connsiteX65" fmla="*/ 1191304 w 1599388"/>
                                                                                    <a:gd name="connsiteY65" fmla="*/ 2687418 h 2919865"/>
                                                                                    <a:gd name="connsiteX66" fmla="*/ 1231785 w 1599388"/>
                                                                                    <a:gd name="connsiteY66" fmla="*/ 2694562 h 2919865"/>
                                                                                    <a:gd name="connsiteX67" fmla="*/ 1234166 w 1599388"/>
                                                                                    <a:gd name="connsiteY67" fmla="*/ 2739807 h 2919865"/>
                                                                                    <a:gd name="connsiteX68" fmla="*/ 1191303 w 1599388"/>
                                                                                    <a:gd name="connsiteY68" fmla="*/ 2763619 h 2919865"/>
                                                                                    <a:gd name="connsiteX69" fmla="*/ 1234166 w 1599388"/>
                                                                                    <a:gd name="connsiteY69" fmla="*/ 2775524 h 2919865"/>
                                                                                    <a:gd name="connsiteX70" fmla="*/ 1206608 w 1599388"/>
                                                                                    <a:gd name="connsiteY70" fmla="*/ 2770343 h 2919865"/>
                                                                                    <a:gd name="connsiteX71" fmla="*/ 1250835 w 1599388"/>
                                                                                    <a:gd name="connsiteY71" fmla="*/ 2787431 h 2919865"/>
                                                                                    <a:gd name="connsiteX72" fmla="*/ 1324654 w 1599388"/>
                                                                                    <a:gd name="connsiteY72" fmla="*/ 2799337 h 2919865"/>
                                                                                    <a:gd name="connsiteX73" fmla="*/ 1391329 w 1599388"/>
                                                                                    <a:gd name="connsiteY73" fmla="*/ 2808862 h 2919865"/>
                                                                                    <a:gd name="connsiteX74" fmla="*/ 1387363 w 1599388"/>
                                                                                    <a:gd name="connsiteY74" fmla="*/ 2851540 h 2919865"/>
                                                                                    <a:gd name="connsiteX75" fmla="*/ 1519917 w 1599388"/>
                                                                                    <a:gd name="connsiteY75" fmla="*/ 2887444 h 2919865"/>
                                                                                    <a:gd name="connsiteX76" fmla="*/ 1599047 w 1599388"/>
                                                                                    <a:gd name="connsiteY76" fmla="*/ 2919865 h 2919865"/>
                                                                                    <a:gd name="connsiteX0" fmla="*/ 1599047 w 1599388"/>
                                                                                    <a:gd name="connsiteY0" fmla="*/ 2919865 h 2919865"/>
                                                                                    <a:gd name="connsiteX1" fmla="*/ 1596665 w 1599388"/>
                                                                                    <a:gd name="connsiteY1" fmla="*/ 2682558 h 2919865"/>
                                                                                    <a:gd name="connsiteX2" fmla="*/ 1585445 w 1599388"/>
                                                                                    <a:gd name="connsiteY2" fmla="*/ 2357188 h 2919865"/>
                                                                                    <a:gd name="connsiteX3" fmla="*/ 1563006 w 1599388"/>
                                                                                    <a:gd name="connsiteY3" fmla="*/ 2054258 h 2919865"/>
                                                                                    <a:gd name="connsiteX4" fmla="*/ 1490078 w 1599388"/>
                                                                                    <a:gd name="connsiteY4" fmla="*/ 1740109 h 2919865"/>
                                                                                    <a:gd name="connsiteX5" fmla="*/ 1456419 w 1599388"/>
                                                                                    <a:gd name="connsiteY5" fmla="*/ 1521326 h 2919865"/>
                                                                                    <a:gd name="connsiteX6" fmla="*/ 1456419 w 1599388"/>
                                                                                    <a:gd name="connsiteY6" fmla="*/ 1201566 h 2919865"/>
                                                                                    <a:gd name="connsiteX7" fmla="*/ 1490078 w 1599388"/>
                                                                                    <a:gd name="connsiteY7" fmla="*/ 1066931 h 2919865"/>
                                                                                    <a:gd name="connsiteX8" fmla="*/ 1467639 w 1599388"/>
                                                                                    <a:gd name="connsiteY8" fmla="*/ 752781 h 2919865"/>
                                                                                    <a:gd name="connsiteX9" fmla="*/ 1428370 w 1599388"/>
                                                                                    <a:gd name="connsiteY9" fmla="*/ 623755 h 2919865"/>
                                                                                    <a:gd name="connsiteX10" fmla="*/ 1411541 w 1599388"/>
                                                                                    <a:gd name="connsiteY10" fmla="*/ 472290 h 2919865"/>
                                                                                    <a:gd name="connsiteX11" fmla="*/ 1355442 w 1599388"/>
                                                                                    <a:gd name="connsiteY11" fmla="*/ 433022 h 2919865"/>
                                                                                    <a:gd name="connsiteX12" fmla="*/ 1142269 w 1599388"/>
                                                                                    <a:gd name="connsiteY12" fmla="*/ 316655 h 2919865"/>
                                                                                    <a:gd name="connsiteX13" fmla="*/ 1097391 w 1599388"/>
                                                                                    <a:gd name="connsiteY13" fmla="*/ 281991 h 2919865"/>
                                                                                    <a:gd name="connsiteX14" fmla="*/ 1063732 w 1599388"/>
                                                                                    <a:gd name="connsiteY14" fmla="*/ 292776 h 2919865"/>
                                                                                    <a:gd name="connsiteX15" fmla="*/ 1046903 w 1599388"/>
                                                                                    <a:gd name="connsiteY15" fmla="*/ 292776 h 2919865"/>
                                                                                    <a:gd name="connsiteX16" fmla="*/ 1083617 w 1599388"/>
                                                                                    <a:gd name="connsiteY16" fmla="*/ 365704 h 2919865"/>
                                                                                    <a:gd name="connsiteX17" fmla="*/ 1103247 w 1599388"/>
                                                                                    <a:gd name="connsiteY17" fmla="*/ 448146 h 2919865"/>
                                                                                    <a:gd name="connsiteX18" fmla="*/ 1007634 w 1599388"/>
                                                                                    <a:gd name="connsiteY18" fmla="*/ 410582 h 2919865"/>
                                                                                    <a:gd name="connsiteX19" fmla="*/ 805680 w 1599388"/>
                                                                                    <a:gd name="connsiteY19" fmla="*/ 272535 h 2919865"/>
                                                                                    <a:gd name="connsiteX20" fmla="*/ 553239 w 1599388"/>
                                                                                    <a:gd name="connsiteY20" fmla="*/ 96679 h 2919865"/>
                                                                                    <a:gd name="connsiteX21" fmla="*/ 435433 w 1599388"/>
                                                                                    <a:gd name="connsiteY21" fmla="*/ 55459 h 2919865"/>
                                                                                    <a:gd name="connsiteX22" fmla="*/ 412832 w 1599388"/>
                                                                                    <a:gd name="connsiteY22" fmla="*/ 44410 h 2919865"/>
                                                                                    <a:gd name="connsiteX23" fmla="*/ 413680 w 1599388"/>
                                                                                    <a:gd name="connsiteY23" fmla="*/ 64468 h 2919865"/>
                                                                                    <a:gd name="connsiteX24" fmla="*/ 446652 w 1599388"/>
                                                                                    <a:gd name="connsiteY24" fmla="*/ 102042 h 2919865"/>
                                                                                    <a:gd name="connsiteX25" fmla="*/ 446652 w 1599388"/>
                                                                                    <a:gd name="connsiteY25" fmla="*/ 118872 h 2919865"/>
                                                                                    <a:gd name="connsiteX26" fmla="*/ 334456 w 1599388"/>
                                                                                    <a:gd name="connsiteY26" fmla="*/ 90823 h 2919865"/>
                                                                                    <a:gd name="connsiteX27" fmla="*/ 154942 w 1599388"/>
                                                                                    <a:gd name="connsiteY27" fmla="*/ 18230 h 2919865"/>
                                                                                    <a:gd name="connsiteX28" fmla="*/ 87624 w 1599388"/>
                                                                                    <a:gd name="connsiteY28" fmla="*/ 1066 h 2919865"/>
                                                                                    <a:gd name="connsiteX29" fmla="*/ 65185 w 1599388"/>
                                                                                    <a:gd name="connsiteY29" fmla="*/ 40334 h 2919865"/>
                                                                                    <a:gd name="connsiteX30" fmla="*/ 43079 w 1599388"/>
                                                                                    <a:gd name="connsiteY30" fmla="*/ 242288 h 2919865"/>
                                                                                    <a:gd name="connsiteX31" fmla="*/ 143722 w 1599388"/>
                                                                                    <a:gd name="connsiteY31" fmla="*/ 505949 h 2919865"/>
                                                                                    <a:gd name="connsiteX32" fmla="*/ 306407 w 1599388"/>
                                                                                    <a:gd name="connsiteY32" fmla="*/ 713512 h 2919865"/>
                                                                                    <a:gd name="connsiteX33" fmla="*/ 323236 w 1599388"/>
                                                                                    <a:gd name="connsiteY33" fmla="*/ 730342 h 2919865"/>
                                                                                    <a:gd name="connsiteX34" fmla="*/ 323236 w 1599388"/>
                                                                                    <a:gd name="connsiteY34" fmla="*/ 775220 h 2919865"/>
                                                                                    <a:gd name="connsiteX35" fmla="*/ 312017 w 1599388"/>
                                                                                    <a:gd name="connsiteY35" fmla="*/ 820099 h 2919865"/>
                                                                                    <a:gd name="connsiteX36" fmla="*/ 239089 w 1599388"/>
                                                                                    <a:gd name="connsiteY36" fmla="*/ 808879 h 2919865"/>
                                                                                    <a:gd name="connsiteX37" fmla="*/ 182991 w 1599388"/>
                                                                                    <a:gd name="connsiteY37" fmla="*/ 814489 h 2919865"/>
                                                                                    <a:gd name="connsiteX38" fmla="*/ 104453 w 1599388"/>
                                                                                    <a:gd name="connsiteY38" fmla="*/ 853758 h 2919865"/>
                                                                                    <a:gd name="connsiteX39" fmla="*/ 87624 w 1599388"/>
                                                                                    <a:gd name="connsiteY39" fmla="*/ 909856 h 2919865"/>
                                                                                    <a:gd name="connsiteX40" fmla="*/ 132503 w 1599388"/>
                                                                                    <a:gd name="connsiteY40" fmla="*/ 1083760 h 2919865"/>
                                                                                    <a:gd name="connsiteX41" fmla="*/ 132503 w 1599388"/>
                                                                                    <a:gd name="connsiteY41" fmla="*/ 1167907 h 2919865"/>
                                                                                    <a:gd name="connsiteX42" fmla="*/ 98844 w 1599388"/>
                                                                                    <a:gd name="connsiteY42" fmla="*/ 1190347 h 2919865"/>
                                                                                    <a:gd name="connsiteX43" fmla="*/ 20306 w 1599388"/>
                                                                                    <a:gd name="connsiteY43" fmla="*/ 1190347 h 2919865"/>
                                                                                    <a:gd name="connsiteX44" fmla="*/ 9087 w 1599388"/>
                                                                                    <a:gd name="connsiteY44" fmla="*/ 1207176 h 2919865"/>
                                                                                    <a:gd name="connsiteX45" fmla="*/ 3477 w 1599388"/>
                                                                                    <a:gd name="connsiteY45" fmla="*/ 1274494 h 2919865"/>
                                                                                    <a:gd name="connsiteX46" fmla="*/ 65185 w 1599388"/>
                                                                                    <a:gd name="connsiteY46" fmla="*/ 1437179 h 2919865"/>
                                                                                    <a:gd name="connsiteX47" fmla="*/ 182991 w 1599388"/>
                                                                                    <a:gd name="connsiteY47" fmla="*/ 1740109 h 2919865"/>
                                                                                    <a:gd name="connsiteX48" fmla="*/ 418603 w 1599388"/>
                                                                                    <a:gd name="connsiteY48" fmla="*/ 1947672 h 2919865"/>
                                                                                    <a:gd name="connsiteX49" fmla="*/ 575678 w 1599388"/>
                                                                                    <a:gd name="connsiteY49" fmla="*/ 2087917 h 2919865"/>
                                                                                    <a:gd name="connsiteX50" fmla="*/ 586898 w 1599388"/>
                                                                                    <a:gd name="connsiteY50" fmla="*/ 2104747 h 2919865"/>
                                                                                    <a:gd name="connsiteX51" fmla="*/ 598117 w 1599388"/>
                                                                                    <a:gd name="connsiteY51" fmla="*/ 2127186 h 2919865"/>
                                                                                    <a:gd name="connsiteX52" fmla="*/ 547629 w 1599388"/>
                                                                                    <a:gd name="connsiteY52" fmla="*/ 2200114 h 2919865"/>
                                                                                    <a:gd name="connsiteX53" fmla="*/ 497141 w 1599388"/>
                                                                                    <a:gd name="connsiteY53" fmla="*/ 2261822 h 2919865"/>
                                                                                    <a:gd name="connsiteX54" fmla="*/ 457186 w 1599388"/>
                                                                                    <a:gd name="connsiteY54" fmla="*/ 2301778 h 2919865"/>
                                                                                    <a:gd name="connsiteX55" fmla="*/ 467397 w 1599388"/>
                                                                                    <a:gd name="connsiteY55" fmla="*/ 2309768 h 2919865"/>
                                                                                    <a:gd name="connsiteX56" fmla="*/ 643244 w 1599388"/>
                                                                                    <a:gd name="connsiteY56" fmla="*/ 2335596 h 2919865"/>
                                                                                    <a:gd name="connsiteX57" fmla="*/ 669810 w 1599388"/>
                                                                                    <a:gd name="connsiteY57" fmla="*/ 2359227 h 2919865"/>
                                                                                    <a:gd name="connsiteX58" fmla="*/ 714390 w 1599388"/>
                                                                                    <a:gd name="connsiteY58" fmla="*/ 2418736 h 2919865"/>
                                                                                    <a:gd name="connsiteX59" fmla="*/ 748392 w 1599388"/>
                                                                                    <a:gd name="connsiteY59" fmla="*/ 2459240 h 2919865"/>
                                                                                    <a:gd name="connsiteX60" fmla="*/ 806153 w 1599388"/>
                                                                                    <a:gd name="connsiteY60" fmla="*/ 2475468 h 2919865"/>
                                                                                    <a:gd name="connsiteX61" fmla="*/ 874598 w 1599388"/>
                                                                                    <a:gd name="connsiteY61" fmla="*/ 2490196 h 2919865"/>
                                                                                    <a:gd name="connsiteX62" fmla="*/ 978309 w 1599388"/>
                                                                                    <a:gd name="connsiteY62" fmla="*/ 2502464 h 2919865"/>
                                                                                    <a:gd name="connsiteX63" fmla="*/ 1000804 w 1599388"/>
                                                                                    <a:gd name="connsiteY63" fmla="*/ 2514009 h 2919865"/>
                                                                                    <a:gd name="connsiteX64" fmla="*/ 998423 w 1599388"/>
                                                                                    <a:gd name="connsiteY64" fmla="*/ 2535440 h 2919865"/>
                                                                                    <a:gd name="connsiteX65" fmla="*/ 984135 w 1599388"/>
                                                                                    <a:gd name="connsiteY65" fmla="*/ 2637411 h 2919865"/>
                                                                                    <a:gd name="connsiteX66" fmla="*/ 1191304 w 1599388"/>
                                                                                    <a:gd name="connsiteY66" fmla="*/ 2687418 h 2919865"/>
                                                                                    <a:gd name="connsiteX67" fmla="*/ 1231785 w 1599388"/>
                                                                                    <a:gd name="connsiteY67" fmla="*/ 2694562 h 2919865"/>
                                                                                    <a:gd name="connsiteX68" fmla="*/ 1234166 w 1599388"/>
                                                                                    <a:gd name="connsiteY68" fmla="*/ 2739807 h 2919865"/>
                                                                                    <a:gd name="connsiteX69" fmla="*/ 1191303 w 1599388"/>
                                                                                    <a:gd name="connsiteY69" fmla="*/ 2763619 h 2919865"/>
                                                                                    <a:gd name="connsiteX70" fmla="*/ 1234166 w 1599388"/>
                                                                                    <a:gd name="connsiteY70" fmla="*/ 2775524 h 2919865"/>
                                                                                    <a:gd name="connsiteX71" fmla="*/ 1206608 w 1599388"/>
                                                                                    <a:gd name="connsiteY71" fmla="*/ 2770343 h 2919865"/>
                                                                                    <a:gd name="connsiteX72" fmla="*/ 1250835 w 1599388"/>
                                                                                    <a:gd name="connsiteY72" fmla="*/ 2787431 h 2919865"/>
                                                                                    <a:gd name="connsiteX73" fmla="*/ 1324654 w 1599388"/>
                                                                                    <a:gd name="connsiteY73" fmla="*/ 2799337 h 2919865"/>
                                                                                    <a:gd name="connsiteX74" fmla="*/ 1391329 w 1599388"/>
                                                                                    <a:gd name="connsiteY74" fmla="*/ 2808862 h 2919865"/>
                                                                                    <a:gd name="connsiteX75" fmla="*/ 1387363 w 1599388"/>
                                                                                    <a:gd name="connsiteY75" fmla="*/ 2851540 h 2919865"/>
                                                                                    <a:gd name="connsiteX76" fmla="*/ 1519917 w 1599388"/>
                                                                                    <a:gd name="connsiteY76" fmla="*/ 2887444 h 2919865"/>
                                                                                    <a:gd name="connsiteX77" fmla="*/ 1599047 w 1599388"/>
                                                                                    <a:gd name="connsiteY77" fmla="*/ 2919865 h 2919865"/>
                                                                                    <a:gd name="connsiteX0" fmla="*/ 1599047 w 1599388"/>
                                                                                    <a:gd name="connsiteY0" fmla="*/ 2919865 h 2919865"/>
                                                                                    <a:gd name="connsiteX1" fmla="*/ 1596665 w 1599388"/>
                                                                                    <a:gd name="connsiteY1" fmla="*/ 2682558 h 2919865"/>
                                                                                    <a:gd name="connsiteX2" fmla="*/ 1585445 w 1599388"/>
                                                                                    <a:gd name="connsiteY2" fmla="*/ 2357188 h 2919865"/>
                                                                                    <a:gd name="connsiteX3" fmla="*/ 1563006 w 1599388"/>
                                                                                    <a:gd name="connsiteY3" fmla="*/ 2054258 h 2919865"/>
                                                                                    <a:gd name="connsiteX4" fmla="*/ 1490078 w 1599388"/>
                                                                                    <a:gd name="connsiteY4" fmla="*/ 1740109 h 2919865"/>
                                                                                    <a:gd name="connsiteX5" fmla="*/ 1456419 w 1599388"/>
                                                                                    <a:gd name="connsiteY5" fmla="*/ 1521326 h 2919865"/>
                                                                                    <a:gd name="connsiteX6" fmla="*/ 1456419 w 1599388"/>
                                                                                    <a:gd name="connsiteY6" fmla="*/ 1201566 h 2919865"/>
                                                                                    <a:gd name="connsiteX7" fmla="*/ 1490078 w 1599388"/>
                                                                                    <a:gd name="connsiteY7" fmla="*/ 1066931 h 2919865"/>
                                                                                    <a:gd name="connsiteX8" fmla="*/ 1467639 w 1599388"/>
                                                                                    <a:gd name="connsiteY8" fmla="*/ 752781 h 2919865"/>
                                                                                    <a:gd name="connsiteX9" fmla="*/ 1428370 w 1599388"/>
                                                                                    <a:gd name="connsiteY9" fmla="*/ 623755 h 2919865"/>
                                                                                    <a:gd name="connsiteX10" fmla="*/ 1411541 w 1599388"/>
                                                                                    <a:gd name="connsiteY10" fmla="*/ 472290 h 2919865"/>
                                                                                    <a:gd name="connsiteX11" fmla="*/ 1355442 w 1599388"/>
                                                                                    <a:gd name="connsiteY11" fmla="*/ 433022 h 2919865"/>
                                                                                    <a:gd name="connsiteX12" fmla="*/ 1142269 w 1599388"/>
                                                                                    <a:gd name="connsiteY12" fmla="*/ 316655 h 2919865"/>
                                                                                    <a:gd name="connsiteX13" fmla="*/ 1097391 w 1599388"/>
                                                                                    <a:gd name="connsiteY13" fmla="*/ 281991 h 2919865"/>
                                                                                    <a:gd name="connsiteX14" fmla="*/ 1063732 w 1599388"/>
                                                                                    <a:gd name="connsiteY14" fmla="*/ 292776 h 2919865"/>
                                                                                    <a:gd name="connsiteX15" fmla="*/ 1046903 w 1599388"/>
                                                                                    <a:gd name="connsiteY15" fmla="*/ 292776 h 2919865"/>
                                                                                    <a:gd name="connsiteX16" fmla="*/ 1083617 w 1599388"/>
                                                                                    <a:gd name="connsiteY16" fmla="*/ 365704 h 2919865"/>
                                                                                    <a:gd name="connsiteX17" fmla="*/ 1103247 w 1599388"/>
                                                                                    <a:gd name="connsiteY17" fmla="*/ 448146 h 2919865"/>
                                                                                    <a:gd name="connsiteX18" fmla="*/ 1007634 w 1599388"/>
                                                                                    <a:gd name="connsiteY18" fmla="*/ 410582 h 2919865"/>
                                                                                    <a:gd name="connsiteX19" fmla="*/ 805680 w 1599388"/>
                                                                                    <a:gd name="connsiteY19" fmla="*/ 272535 h 2919865"/>
                                                                                    <a:gd name="connsiteX20" fmla="*/ 553239 w 1599388"/>
                                                                                    <a:gd name="connsiteY20" fmla="*/ 96679 h 2919865"/>
                                                                                    <a:gd name="connsiteX21" fmla="*/ 435433 w 1599388"/>
                                                                                    <a:gd name="connsiteY21" fmla="*/ 55459 h 2919865"/>
                                                                                    <a:gd name="connsiteX22" fmla="*/ 412832 w 1599388"/>
                                                                                    <a:gd name="connsiteY22" fmla="*/ 44410 h 2919865"/>
                                                                                    <a:gd name="connsiteX23" fmla="*/ 413680 w 1599388"/>
                                                                                    <a:gd name="connsiteY23" fmla="*/ 64468 h 2919865"/>
                                                                                    <a:gd name="connsiteX24" fmla="*/ 446652 w 1599388"/>
                                                                                    <a:gd name="connsiteY24" fmla="*/ 102042 h 2919865"/>
                                                                                    <a:gd name="connsiteX25" fmla="*/ 446652 w 1599388"/>
                                                                                    <a:gd name="connsiteY25" fmla="*/ 118872 h 2919865"/>
                                                                                    <a:gd name="connsiteX26" fmla="*/ 334456 w 1599388"/>
                                                                                    <a:gd name="connsiteY26" fmla="*/ 90823 h 2919865"/>
                                                                                    <a:gd name="connsiteX27" fmla="*/ 154942 w 1599388"/>
                                                                                    <a:gd name="connsiteY27" fmla="*/ 18230 h 2919865"/>
                                                                                    <a:gd name="connsiteX28" fmla="*/ 87624 w 1599388"/>
                                                                                    <a:gd name="connsiteY28" fmla="*/ 1066 h 2919865"/>
                                                                                    <a:gd name="connsiteX29" fmla="*/ 65185 w 1599388"/>
                                                                                    <a:gd name="connsiteY29" fmla="*/ 40334 h 2919865"/>
                                                                                    <a:gd name="connsiteX30" fmla="*/ 43079 w 1599388"/>
                                                                                    <a:gd name="connsiteY30" fmla="*/ 242288 h 2919865"/>
                                                                                    <a:gd name="connsiteX31" fmla="*/ 143722 w 1599388"/>
                                                                                    <a:gd name="connsiteY31" fmla="*/ 505949 h 2919865"/>
                                                                                    <a:gd name="connsiteX32" fmla="*/ 306407 w 1599388"/>
                                                                                    <a:gd name="connsiteY32" fmla="*/ 713512 h 2919865"/>
                                                                                    <a:gd name="connsiteX33" fmla="*/ 323236 w 1599388"/>
                                                                                    <a:gd name="connsiteY33" fmla="*/ 730342 h 2919865"/>
                                                                                    <a:gd name="connsiteX34" fmla="*/ 323236 w 1599388"/>
                                                                                    <a:gd name="connsiteY34" fmla="*/ 775220 h 2919865"/>
                                                                                    <a:gd name="connsiteX35" fmla="*/ 312017 w 1599388"/>
                                                                                    <a:gd name="connsiteY35" fmla="*/ 820099 h 2919865"/>
                                                                                    <a:gd name="connsiteX36" fmla="*/ 239089 w 1599388"/>
                                                                                    <a:gd name="connsiteY36" fmla="*/ 808879 h 2919865"/>
                                                                                    <a:gd name="connsiteX37" fmla="*/ 182991 w 1599388"/>
                                                                                    <a:gd name="connsiteY37" fmla="*/ 814489 h 2919865"/>
                                                                                    <a:gd name="connsiteX38" fmla="*/ 104453 w 1599388"/>
                                                                                    <a:gd name="connsiteY38" fmla="*/ 853758 h 2919865"/>
                                                                                    <a:gd name="connsiteX39" fmla="*/ 87624 w 1599388"/>
                                                                                    <a:gd name="connsiteY39" fmla="*/ 909856 h 2919865"/>
                                                                                    <a:gd name="connsiteX40" fmla="*/ 132503 w 1599388"/>
                                                                                    <a:gd name="connsiteY40" fmla="*/ 1083760 h 2919865"/>
                                                                                    <a:gd name="connsiteX41" fmla="*/ 132503 w 1599388"/>
                                                                                    <a:gd name="connsiteY41" fmla="*/ 1167907 h 2919865"/>
                                                                                    <a:gd name="connsiteX42" fmla="*/ 98844 w 1599388"/>
                                                                                    <a:gd name="connsiteY42" fmla="*/ 1190347 h 2919865"/>
                                                                                    <a:gd name="connsiteX43" fmla="*/ 20306 w 1599388"/>
                                                                                    <a:gd name="connsiteY43" fmla="*/ 1190347 h 2919865"/>
                                                                                    <a:gd name="connsiteX44" fmla="*/ 9087 w 1599388"/>
                                                                                    <a:gd name="connsiteY44" fmla="*/ 1207176 h 2919865"/>
                                                                                    <a:gd name="connsiteX45" fmla="*/ 3477 w 1599388"/>
                                                                                    <a:gd name="connsiteY45" fmla="*/ 1274494 h 2919865"/>
                                                                                    <a:gd name="connsiteX46" fmla="*/ 65185 w 1599388"/>
                                                                                    <a:gd name="connsiteY46" fmla="*/ 1437179 h 2919865"/>
                                                                                    <a:gd name="connsiteX47" fmla="*/ 182991 w 1599388"/>
                                                                                    <a:gd name="connsiteY47" fmla="*/ 1740109 h 2919865"/>
                                                                                    <a:gd name="connsiteX48" fmla="*/ 418603 w 1599388"/>
                                                                                    <a:gd name="connsiteY48" fmla="*/ 1947672 h 2919865"/>
                                                                                    <a:gd name="connsiteX49" fmla="*/ 575678 w 1599388"/>
                                                                                    <a:gd name="connsiteY49" fmla="*/ 2087917 h 2919865"/>
                                                                                    <a:gd name="connsiteX50" fmla="*/ 586898 w 1599388"/>
                                                                                    <a:gd name="connsiteY50" fmla="*/ 2104747 h 2919865"/>
                                                                                    <a:gd name="connsiteX51" fmla="*/ 598117 w 1599388"/>
                                                                                    <a:gd name="connsiteY51" fmla="*/ 2127186 h 2919865"/>
                                                                                    <a:gd name="connsiteX52" fmla="*/ 547629 w 1599388"/>
                                                                                    <a:gd name="connsiteY52" fmla="*/ 2200114 h 2919865"/>
                                                                                    <a:gd name="connsiteX53" fmla="*/ 497141 w 1599388"/>
                                                                                    <a:gd name="connsiteY53" fmla="*/ 2261822 h 2919865"/>
                                                                                    <a:gd name="connsiteX54" fmla="*/ 457186 w 1599388"/>
                                                                                    <a:gd name="connsiteY54" fmla="*/ 2301778 h 2919865"/>
                                                                                    <a:gd name="connsiteX55" fmla="*/ 467397 w 1599388"/>
                                                                                    <a:gd name="connsiteY55" fmla="*/ 2309768 h 2919865"/>
                                                                                    <a:gd name="connsiteX56" fmla="*/ 643244 w 1599388"/>
                                                                                    <a:gd name="connsiteY56" fmla="*/ 2335596 h 2919865"/>
                                                                                    <a:gd name="connsiteX57" fmla="*/ 669810 w 1599388"/>
                                                                                    <a:gd name="connsiteY57" fmla="*/ 2359227 h 2919865"/>
                                                                                    <a:gd name="connsiteX58" fmla="*/ 714390 w 1599388"/>
                                                                                    <a:gd name="connsiteY58" fmla="*/ 2418736 h 2919865"/>
                                                                                    <a:gd name="connsiteX59" fmla="*/ 748392 w 1599388"/>
                                                                                    <a:gd name="connsiteY59" fmla="*/ 2459240 h 2919865"/>
                                                                                    <a:gd name="connsiteX60" fmla="*/ 806153 w 1599388"/>
                                                                                    <a:gd name="connsiteY60" fmla="*/ 2475468 h 2919865"/>
                                                                                    <a:gd name="connsiteX61" fmla="*/ 874598 w 1599388"/>
                                                                                    <a:gd name="connsiteY61" fmla="*/ 2490196 h 2919865"/>
                                                                                    <a:gd name="connsiteX62" fmla="*/ 978309 w 1599388"/>
                                                                                    <a:gd name="connsiteY62" fmla="*/ 2502464 h 2919865"/>
                                                                                    <a:gd name="connsiteX63" fmla="*/ 1000804 w 1599388"/>
                                                                                    <a:gd name="connsiteY63" fmla="*/ 2514009 h 2919865"/>
                                                                                    <a:gd name="connsiteX64" fmla="*/ 998423 w 1599388"/>
                                                                                    <a:gd name="connsiteY64" fmla="*/ 2535440 h 2919865"/>
                                                                                    <a:gd name="connsiteX65" fmla="*/ 984135 w 1599388"/>
                                                                                    <a:gd name="connsiteY65" fmla="*/ 2637411 h 2919865"/>
                                                                                    <a:gd name="connsiteX66" fmla="*/ 1191304 w 1599388"/>
                                                                                    <a:gd name="connsiteY66" fmla="*/ 2687418 h 2919865"/>
                                                                                    <a:gd name="connsiteX67" fmla="*/ 1231785 w 1599388"/>
                                                                                    <a:gd name="connsiteY67" fmla="*/ 2694562 h 2919865"/>
                                                                                    <a:gd name="connsiteX68" fmla="*/ 1234166 w 1599388"/>
                                                                                    <a:gd name="connsiteY68" fmla="*/ 2739807 h 2919865"/>
                                                                                    <a:gd name="connsiteX69" fmla="*/ 1191303 w 1599388"/>
                                                                                    <a:gd name="connsiteY69" fmla="*/ 2763619 h 2919865"/>
                                                                                    <a:gd name="connsiteX70" fmla="*/ 1234166 w 1599388"/>
                                                                                    <a:gd name="connsiteY70" fmla="*/ 2785049 h 2919865"/>
                                                                                    <a:gd name="connsiteX71" fmla="*/ 1206608 w 1599388"/>
                                                                                    <a:gd name="connsiteY71" fmla="*/ 2770343 h 2919865"/>
                                                                                    <a:gd name="connsiteX72" fmla="*/ 1250835 w 1599388"/>
                                                                                    <a:gd name="connsiteY72" fmla="*/ 2787431 h 2919865"/>
                                                                                    <a:gd name="connsiteX73" fmla="*/ 1324654 w 1599388"/>
                                                                                    <a:gd name="connsiteY73" fmla="*/ 2799337 h 2919865"/>
                                                                                    <a:gd name="connsiteX74" fmla="*/ 1391329 w 1599388"/>
                                                                                    <a:gd name="connsiteY74" fmla="*/ 2808862 h 2919865"/>
                                                                                    <a:gd name="connsiteX75" fmla="*/ 1387363 w 1599388"/>
                                                                                    <a:gd name="connsiteY75" fmla="*/ 2851540 h 2919865"/>
                                                                                    <a:gd name="connsiteX76" fmla="*/ 1519917 w 1599388"/>
                                                                                    <a:gd name="connsiteY76" fmla="*/ 2887444 h 2919865"/>
                                                                                    <a:gd name="connsiteX77" fmla="*/ 1599047 w 1599388"/>
                                                                                    <a:gd name="connsiteY77" fmla="*/ 2919865 h 2919865"/>
                                                                                    <a:gd name="connsiteX0" fmla="*/ 1599047 w 1599388"/>
                                                                                    <a:gd name="connsiteY0" fmla="*/ 2919865 h 2919865"/>
                                                                                    <a:gd name="connsiteX1" fmla="*/ 1596665 w 1599388"/>
                                                                                    <a:gd name="connsiteY1" fmla="*/ 2682558 h 2919865"/>
                                                                                    <a:gd name="connsiteX2" fmla="*/ 1585445 w 1599388"/>
                                                                                    <a:gd name="connsiteY2" fmla="*/ 2357188 h 2919865"/>
                                                                                    <a:gd name="connsiteX3" fmla="*/ 1563006 w 1599388"/>
                                                                                    <a:gd name="connsiteY3" fmla="*/ 2054258 h 2919865"/>
                                                                                    <a:gd name="connsiteX4" fmla="*/ 1490078 w 1599388"/>
                                                                                    <a:gd name="connsiteY4" fmla="*/ 1740109 h 2919865"/>
                                                                                    <a:gd name="connsiteX5" fmla="*/ 1456419 w 1599388"/>
                                                                                    <a:gd name="connsiteY5" fmla="*/ 1521326 h 2919865"/>
                                                                                    <a:gd name="connsiteX6" fmla="*/ 1456419 w 1599388"/>
                                                                                    <a:gd name="connsiteY6" fmla="*/ 1201566 h 2919865"/>
                                                                                    <a:gd name="connsiteX7" fmla="*/ 1490078 w 1599388"/>
                                                                                    <a:gd name="connsiteY7" fmla="*/ 1066931 h 2919865"/>
                                                                                    <a:gd name="connsiteX8" fmla="*/ 1467639 w 1599388"/>
                                                                                    <a:gd name="connsiteY8" fmla="*/ 752781 h 2919865"/>
                                                                                    <a:gd name="connsiteX9" fmla="*/ 1428370 w 1599388"/>
                                                                                    <a:gd name="connsiteY9" fmla="*/ 623755 h 2919865"/>
                                                                                    <a:gd name="connsiteX10" fmla="*/ 1411541 w 1599388"/>
                                                                                    <a:gd name="connsiteY10" fmla="*/ 472290 h 2919865"/>
                                                                                    <a:gd name="connsiteX11" fmla="*/ 1355442 w 1599388"/>
                                                                                    <a:gd name="connsiteY11" fmla="*/ 433022 h 2919865"/>
                                                                                    <a:gd name="connsiteX12" fmla="*/ 1142269 w 1599388"/>
                                                                                    <a:gd name="connsiteY12" fmla="*/ 316655 h 2919865"/>
                                                                                    <a:gd name="connsiteX13" fmla="*/ 1097391 w 1599388"/>
                                                                                    <a:gd name="connsiteY13" fmla="*/ 281991 h 2919865"/>
                                                                                    <a:gd name="connsiteX14" fmla="*/ 1063732 w 1599388"/>
                                                                                    <a:gd name="connsiteY14" fmla="*/ 292776 h 2919865"/>
                                                                                    <a:gd name="connsiteX15" fmla="*/ 1046903 w 1599388"/>
                                                                                    <a:gd name="connsiteY15" fmla="*/ 292776 h 2919865"/>
                                                                                    <a:gd name="connsiteX16" fmla="*/ 1083617 w 1599388"/>
                                                                                    <a:gd name="connsiteY16" fmla="*/ 365704 h 2919865"/>
                                                                                    <a:gd name="connsiteX17" fmla="*/ 1103247 w 1599388"/>
                                                                                    <a:gd name="connsiteY17" fmla="*/ 448146 h 2919865"/>
                                                                                    <a:gd name="connsiteX18" fmla="*/ 1007634 w 1599388"/>
                                                                                    <a:gd name="connsiteY18" fmla="*/ 410582 h 2919865"/>
                                                                                    <a:gd name="connsiteX19" fmla="*/ 805680 w 1599388"/>
                                                                                    <a:gd name="connsiteY19" fmla="*/ 272535 h 2919865"/>
                                                                                    <a:gd name="connsiteX20" fmla="*/ 553239 w 1599388"/>
                                                                                    <a:gd name="connsiteY20" fmla="*/ 96679 h 2919865"/>
                                                                                    <a:gd name="connsiteX21" fmla="*/ 435433 w 1599388"/>
                                                                                    <a:gd name="connsiteY21" fmla="*/ 55459 h 2919865"/>
                                                                                    <a:gd name="connsiteX22" fmla="*/ 412832 w 1599388"/>
                                                                                    <a:gd name="connsiteY22" fmla="*/ 44410 h 2919865"/>
                                                                                    <a:gd name="connsiteX23" fmla="*/ 413680 w 1599388"/>
                                                                                    <a:gd name="connsiteY23" fmla="*/ 64468 h 2919865"/>
                                                                                    <a:gd name="connsiteX24" fmla="*/ 446652 w 1599388"/>
                                                                                    <a:gd name="connsiteY24" fmla="*/ 102042 h 2919865"/>
                                                                                    <a:gd name="connsiteX25" fmla="*/ 446652 w 1599388"/>
                                                                                    <a:gd name="connsiteY25" fmla="*/ 118872 h 2919865"/>
                                                                                    <a:gd name="connsiteX26" fmla="*/ 334456 w 1599388"/>
                                                                                    <a:gd name="connsiteY26" fmla="*/ 90823 h 2919865"/>
                                                                                    <a:gd name="connsiteX27" fmla="*/ 154942 w 1599388"/>
                                                                                    <a:gd name="connsiteY27" fmla="*/ 18230 h 2919865"/>
                                                                                    <a:gd name="connsiteX28" fmla="*/ 87624 w 1599388"/>
                                                                                    <a:gd name="connsiteY28" fmla="*/ 1066 h 2919865"/>
                                                                                    <a:gd name="connsiteX29" fmla="*/ 65185 w 1599388"/>
                                                                                    <a:gd name="connsiteY29" fmla="*/ 40334 h 2919865"/>
                                                                                    <a:gd name="connsiteX30" fmla="*/ 43079 w 1599388"/>
                                                                                    <a:gd name="connsiteY30" fmla="*/ 242288 h 2919865"/>
                                                                                    <a:gd name="connsiteX31" fmla="*/ 143722 w 1599388"/>
                                                                                    <a:gd name="connsiteY31" fmla="*/ 505949 h 2919865"/>
                                                                                    <a:gd name="connsiteX32" fmla="*/ 306407 w 1599388"/>
                                                                                    <a:gd name="connsiteY32" fmla="*/ 713512 h 2919865"/>
                                                                                    <a:gd name="connsiteX33" fmla="*/ 323236 w 1599388"/>
                                                                                    <a:gd name="connsiteY33" fmla="*/ 730342 h 2919865"/>
                                                                                    <a:gd name="connsiteX34" fmla="*/ 323236 w 1599388"/>
                                                                                    <a:gd name="connsiteY34" fmla="*/ 775220 h 2919865"/>
                                                                                    <a:gd name="connsiteX35" fmla="*/ 312017 w 1599388"/>
                                                                                    <a:gd name="connsiteY35" fmla="*/ 820099 h 2919865"/>
                                                                                    <a:gd name="connsiteX36" fmla="*/ 239089 w 1599388"/>
                                                                                    <a:gd name="connsiteY36" fmla="*/ 808879 h 2919865"/>
                                                                                    <a:gd name="connsiteX37" fmla="*/ 182991 w 1599388"/>
                                                                                    <a:gd name="connsiteY37" fmla="*/ 814489 h 2919865"/>
                                                                                    <a:gd name="connsiteX38" fmla="*/ 104453 w 1599388"/>
                                                                                    <a:gd name="connsiteY38" fmla="*/ 853758 h 2919865"/>
                                                                                    <a:gd name="connsiteX39" fmla="*/ 87624 w 1599388"/>
                                                                                    <a:gd name="connsiteY39" fmla="*/ 909856 h 2919865"/>
                                                                                    <a:gd name="connsiteX40" fmla="*/ 132503 w 1599388"/>
                                                                                    <a:gd name="connsiteY40" fmla="*/ 1083760 h 2919865"/>
                                                                                    <a:gd name="connsiteX41" fmla="*/ 132503 w 1599388"/>
                                                                                    <a:gd name="connsiteY41" fmla="*/ 1167907 h 2919865"/>
                                                                                    <a:gd name="connsiteX42" fmla="*/ 98844 w 1599388"/>
                                                                                    <a:gd name="connsiteY42" fmla="*/ 1190347 h 2919865"/>
                                                                                    <a:gd name="connsiteX43" fmla="*/ 20306 w 1599388"/>
                                                                                    <a:gd name="connsiteY43" fmla="*/ 1190347 h 2919865"/>
                                                                                    <a:gd name="connsiteX44" fmla="*/ 9087 w 1599388"/>
                                                                                    <a:gd name="connsiteY44" fmla="*/ 1207176 h 2919865"/>
                                                                                    <a:gd name="connsiteX45" fmla="*/ 3477 w 1599388"/>
                                                                                    <a:gd name="connsiteY45" fmla="*/ 1274494 h 2919865"/>
                                                                                    <a:gd name="connsiteX46" fmla="*/ 65185 w 1599388"/>
                                                                                    <a:gd name="connsiteY46" fmla="*/ 1437179 h 2919865"/>
                                                                                    <a:gd name="connsiteX47" fmla="*/ 182991 w 1599388"/>
                                                                                    <a:gd name="connsiteY47" fmla="*/ 1740109 h 2919865"/>
                                                                                    <a:gd name="connsiteX48" fmla="*/ 418603 w 1599388"/>
                                                                                    <a:gd name="connsiteY48" fmla="*/ 1947672 h 2919865"/>
                                                                                    <a:gd name="connsiteX49" fmla="*/ 575678 w 1599388"/>
                                                                                    <a:gd name="connsiteY49" fmla="*/ 2087917 h 2919865"/>
                                                                                    <a:gd name="connsiteX50" fmla="*/ 586898 w 1599388"/>
                                                                                    <a:gd name="connsiteY50" fmla="*/ 2104747 h 2919865"/>
                                                                                    <a:gd name="connsiteX51" fmla="*/ 598117 w 1599388"/>
                                                                                    <a:gd name="connsiteY51" fmla="*/ 2127186 h 2919865"/>
                                                                                    <a:gd name="connsiteX52" fmla="*/ 547629 w 1599388"/>
                                                                                    <a:gd name="connsiteY52" fmla="*/ 2200114 h 2919865"/>
                                                                                    <a:gd name="connsiteX53" fmla="*/ 497141 w 1599388"/>
                                                                                    <a:gd name="connsiteY53" fmla="*/ 2261822 h 2919865"/>
                                                                                    <a:gd name="connsiteX54" fmla="*/ 457186 w 1599388"/>
                                                                                    <a:gd name="connsiteY54" fmla="*/ 2301778 h 2919865"/>
                                                                                    <a:gd name="connsiteX55" fmla="*/ 467397 w 1599388"/>
                                                                                    <a:gd name="connsiteY55" fmla="*/ 2309768 h 2919865"/>
                                                                                    <a:gd name="connsiteX56" fmla="*/ 643244 w 1599388"/>
                                                                                    <a:gd name="connsiteY56" fmla="*/ 2335596 h 2919865"/>
                                                                                    <a:gd name="connsiteX57" fmla="*/ 669810 w 1599388"/>
                                                                                    <a:gd name="connsiteY57" fmla="*/ 2359227 h 2919865"/>
                                                                                    <a:gd name="connsiteX58" fmla="*/ 714390 w 1599388"/>
                                                                                    <a:gd name="connsiteY58" fmla="*/ 2418736 h 2919865"/>
                                                                                    <a:gd name="connsiteX59" fmla="*/ 748392 w 1599388"/>
                                                                                    <a:gd name="connsiteY59" fmla="*/ 2459240 h 2919865"/>
                                                                                    <a:gd name="connsiteX60" fmla="*/ 806153 w 1599388"/>
                                                                                    <a:gd name="connsiteY60" fmla="*/ 2475468 h 2919865"/>
                                                                                    <a:gd name="connsiteX61" fmla="*/ 874598 w 1599388"/>
                                                                                    <a:gd name="connsiteY61" fmla="*/ 2490196 h 2919865"/>
                                                                                    <a:gd name="connsiteX62" fmla="*/ 978309 w 1599388"/>
                                                                                    <a:gd name="connsiteY62" fmla="*/ 2502464 h 2919865"/>
                                                                                    <a:gd name="connsiteX63" fmla="*/ 1000804 w 1599388"/>
                                                                                    <a:gd name="connsiteY63" fmla="*/ 2514009 h 2919865"/>
                                                                                    <a:gd name="connsiteX64" fmla="*/ 998423 w 1599388"/>
                                                                                    <a:gd name="connsiteY64" fmla="*/ 2535440 h 2919865"/>
                                                                                    <a:gd name="connsiteX65" fmla="*/ 984135 w 1599388"/>
                                                                                    <a:gd name="connsiteY65" fmla="*/ 2637411 h 2919865"/>
                                                                                    <a:gd name="connsiteX66" fmla="*/ 1191304 w 1599388"/>
                                                                                    <a:gd name="connsiteY66" fmla="*/ 2687418 h 2919865"/>
                                                                                    <a:gd name="connsiteX67" fmla="*/ 1231785 w 1599388"/>
                                                                                    <a:gd name="connsiteY67" fmla="*/ 2694562 h 2919865"/>
                                                                                    <a:gd name="connsiteX68" fmla="*/ 1234166 w 1599388"/>
                                                                                    <a:gd name="connsiteY68" fmla="*/ 2739807 h 2919865"/>
                                                                                    <a:gd name="connsiteX69" fmla="*/ 1191303 w 1599388"/>
                                                                                    <a:gd name="connsiteY69" fmla="*/ 2763619 h 2919865"/>
                                                                                    <a:gd name="connsiteX70" fmla="*/ 1234166 w 1599388"/>
                                                                                    <a:gd name="connsiteY70" fmla="*/ 2785049 h 2919865"/>
                                                                                    <a:gd name="connsiteX71" fmla="*/ 1206608 w 1599388"/>
                                                                                    <a:gd name="connsiteY71" fmla="*/ 2770343 h 2919865"/>
                                                                                    <a:gd name="connsiteX72" fmla="*/ 1250835 w 1599388"/>
                                                                                    <a:gd name="connsiteY72" fmla="*/ 2787431 h 2919865"/>
                                                                                    <a:gd name="connsiteX73" fmla="*/ 1324654 w 1599388"/>
                                                                                    <a:gd name="connsiteY73" fmla="*/ 2799337 h 2919865"/>
                                                                                    <a:gd name="connsiteX74" fmla="*/ 1391329 w 1599388"/>
                                                                                    <a:gd name="connsiteY74" fmla="*/ 2808862 h 2919865"/>
                                                                                    <a:gd name="connsiteX75" fmla="*/ 1387363 w 1599388"/>
                                                                                    <a:gd name="connsiteY75" fmla="*/ 2851540 h 2919865"/>
                                                                                    <a:gd name="connsiteX76" fmla="*/ 1519917 w 1599388"/>
                                                                                    <a:gd name="connsiteY76" fmla="*/ 2887444 h 2919865"/>
                                                                                    <a:gd name="connsiteX77" fmla="*/ 1599047 w 1599388"/>
                                                                                    <a:gd name="connsiteY77" fmla="*/ 2919865 h 2919865"/>
                                                                                    <a:gd name="connsiteX0" fmla="*/ 1599047 w 1599388"/>
                                                                                    <a:gd name="connsiteY0" fmla="*/ 2919865 h 2919865"/>
                                                                                    <a:gd name="connsiteX1" fmla="*/ 1596665 w 1599388"/>
                                                                                    <a:gd name="connsiteY1" fmla="*/ 2682558 h 2919865"/>
                                                                                    <a:gd name="connsiteX2" fmla="*/ 1585445 w 1599388"/>
                                                                                    <a:gd name="connsiteY2" fmla="*/ 2357188 h 2919865"/>
                                                                                    <a:gd name="connsiteX3" fmla="*/ 1563006 w 1599388"/>
                                                                                    <a:gd name="connsiteY3" fmla="*/ 2054258 h 2919865"/>
                                                                                    <a:gd name="connsiteX4" fmla="*/ 1490078 w 1599388"/>
                                                                                    <a:gd name="connsiteY4" fmla="*/ 1740109 h 2919865"/>
                                                                                    <a:gd name="connsiteX5" fmla="*/ 1456419 w 1599388"/>
                                                                                    <a:gd name="connsiteY5" fmla="*/ 1521326 h 2919865"/>
                                                                                    <a:gd name="connsiteX6" fmla="*/ 1456419 w 1599388"/>
                                                                                    <a:gd name="connsiteY6" fmla="*/ 1201566 h 2919865"/>
                                                                                    <a:gd name="connsiteX7" fmla="*/ 1490078 w 1599388"/>
                                                                                    <a:gd name="connsiteY7" fmla="*/ 1066931 h 2919865"/>
                                                                                    <a:gd name="connsiteX8" fmla="*/ 1467639 w 1599388"/>
                                                                                    <a:gd name="connsiteY8" fmla="*/ 752781 h 2919865"/>
                                                                                    <a:gd name="connsiteX9" fmla="*/ 1428370 w 1599388"/>
                                                                                    <a:gd name="connsiteY9" fmla="*/ 623755 h 2919865"/>
                                                                                    <a:gd name="connsiteX10" fmla="*/ 1411541 w 1599388"/>
                                                                                    <a:gd name="connsiteY10" fmla="*/ 472290 h 2919865"/>
                                                                                    <a:gd name="connsiteX11" fmla="*/ 1355442 w 1599388"/>
                                                                                    <a:gd name="connsiteY11" fmla="*/ 433022 h 2919865"/>
                                                                                    <a:gd name="connsiteX12" fmla="*/ 1142269 w 1599388"/>
                                                                                    <a:gd name="connsiteY12" fmla="*/ 316655 h 2919865"/>
                                                                                    <a:gd name="connsiteX13" fmla="*/ 1097391 w 1599388"/>
                                                                                    <a:gd name="connsiteY13" fmla="*/ 281991 h 2919865"/>
                                                                                    <a:gd name="connsiteX14" fmla="*/ 1063732 w 1599388"/>
                                                                                    <a:gd name="connsiteY14" fmla="*/ 292776 h 2919865"/>
                                                                                    <a:gd name="connsiteX15" fmla="*/ 1046903 w 1599388"/>
                                                                                    <a:gd name="connsiteY15" fmla="*/ 292776 h 2919865"/>
                                                                                    <a:gd name="connsiteX16" fmla="*/ 1083617 w 1599388"/>
                                                                                    <a:gd name="connsiteY16" fmla="*/ 365704 h 2919865"/>
                                                                                    <a:gd name="connsiteX17" fmla="*/ 1103247 w 1599388"/>
                                                                                    <a:gd name="connsiteY17" fmla="*/ 448146 h 2919865"/>
                                                                                    <a:gd name="connsiteX18" fmla="*/ 1007634 w 1599388"/>
                                                                                    <a:gd name="connsiteY18" fmla="*/ 410582 h 2919865"/>
                                                                                    <a:gd name="connsiteX19" fmla="*/ 805680 w 1599388"/>
                                                                                    <a:gd name="connsiteY19" fmla="*/ 272535 h 2919865"/>
                                                                                    <a:gd name="connsiteX20" fmla="*/ 553239 w 1599388"/>
                                                                                    <a:gd name="connsiteY20" fmla="*/ 96679 h 2919865"/>
                                                                                    <a:gd name="connsiteX21" fmla="*/ 435433 w 1599388"/>
                                                                                    <a:gd name="connsiteY21" fmla="*/ 55459 h 2919865"/>
                                                                                    <a:gd name="connsiteX22" fmla="*/ 412832 w 1599388"/>
                                                                                    <a:gd name="connsiteY22" fmla="*/ 44410 h 2919865"/>
                                                                                    <a:gd name="connsiteX23" fmla="*/ 413680 w 1599388"/>
                                                                                    <a:gd name="connsiteY23" fmla="*/ 64468 h 2919865"/>
                                                                                    <a:gd name="connsiteX24" fmla="*/ 446652 w 1599388"/>
                                                                                    <a:gd name="connsiteY24" fmla="*/ 102042 h 2919865"/>
                                                                                    <a:gd name="connsiteX25" fmla="*/ 446652 w 1599388"/>
                                                                                    <a:gd name="connsiteY25" fmla="*/ 118872 h 2919865"/>
                                                                                    <a:gd name="connsiteX26" fmla="*/ 334456 w 1599388"/>
                                                                                    <a:gd name="connsiteY26" fmla="*/ 90823 h 2919865"/>
                                                                                    <a:gd name="connsiteX27" fmla="*/ 154942 w 1599388"/>
                                                                                    <a:gd name="connsiteY27" fmla="*/ 18230 h 2919865"/>
                                                                                    <a:gd name="connsiteX28" fmla="*/ 87624 w 1599388"/>
                                                                                    <a:gd name="connsiteY28" fmla="*/ 1066 h 2919865"/>
                                                                                    <a:gd name="connsiteX29" fmla="*/ 65185 w 1599388"/>
                                                                                    <a:gd name="connsiteY29" fmla="*/ 40334 h 2919865"/>
                                                                                    <a:gd name="connsiteX30" fmla="*/ 43079 w 1599388"/>
                                                                                    <a:gd name="connsiteY30" fmla="*/ 242288 h 2919865"/>
                                                                                    <a:gd name="connsiteX31" fmla="*/ 143722 w 1599388"/>
                                                                                    <a:gd name="connsiteY31" fmla="*/ 505949 h 2919865"/>
                                                                                    <a:gd name="connsiteX32" fmla="*/ 306407 w 1599388"/>
                                                                                    <a:gd name="connsiteY32" fmla="*/ 713512 h 2919865"/>
                                                                                    <a:gd name="connsiteX33" fmla="*/ 323236 w 1599388"/>
                                                                                    <a:gd name="connsiteY33" fmla="*/ 730342 h 2919865"/>
                                                                                    <a:gd name="connsiteX34" fmla="*/ 323236 w 1599388"/>
                                                                                    <a:gd name="connsiteY34" fmla="*/ 775220 h 2919865"/>
                                                                                    <a:gd name="connsiteX35" fmla="*/ 312017 w 1599388"/>
                                                                                    <a:gd name="connsiteY35" fmla="*/ 820099 h 2919865"/>
                                                                                    <a:gd name="connsiteX36" fmla="*/ 239089 w 1599388"/>
                                                                                    <a:gd name="connsiteY36" fmla="*/ 808879 h 2919865"/>
                                                                                    <a:gd name="connsiteX37" fmla="*/ 182991 w 1599388"/>
                                                                                    <a:gd name="connsiteY37" fmla="*/ 814489 h 2919865"/>
                                                                                    <a:gd name="connsiteX38" fmla="*/ 104453 w 1599388"/>
                                                                                    <a:gd name="connsiteY38" fmla="*/ 853758 h 2919865"/>
                                                                                    <a:gd name="connsiteX39" fmla="*/ 87624 w 1599388"/>
                                                                                    <a:gd name="connsiteY39" fmla="*/ 909856 h 2919865"/>
                                                                                    <a:gd name="connsiteX40" fmla="*/ 132503 w 1599388"/>
                                                                                    <a:gd name="connsiteY40" fmla="*/ 1083760 h 2919865"/>
                                                                                    <a:gd name="connsiteX41" fmla="*/ 132503 w 1599388"/>
                                                                                    <a:gd name="connsiteY41" fmla="*/ 1167907 h 2919865"/>
                                                                                    <a:gd name="connsiteX42" fmla="*/ 98844 w 1599388"/>
                                                                                    <a:gd name="connsiteY42" fmla="*/ 1190347 h 2919865"/>
                                                                                    <a:gd name="connsiteX43" fmla="*/ 20306 w 1599388"/>
                                                                                    <a:gd name="connsiteY43" fmla="*/ 1190347 h 2919865"/>
                                                                                    <a:gd name="connsiteX44" fmla="*/ 9087 w 1599388"/>
                                                                                    <a:gd name="connsiteY44" fmla="*/ 1207176 h 2919865"/>
                                                                                    <a:gd name="connsiteX45" fmla="*/ 3477 w 1599388"/>
                                                                                    <a:gd name="connsiteY45" fmla="*/ 1274494 h 2919865"/>
                                                                                    <a:gd name="connsiteX46" fmla="*/ 65185 w 1599388"/>
                                                                                    <a:gd name="connsiteY46" fmla="*/ 1437179 h 2919865"/>
                                                                                    <a:gd name="connsiteX47" fmla="*/ 182991 w 1599388"/>
                                                                                    <a:gd name="connsiteY47" fmla="*/ 1740109 h 2919865"/>
                                                                                    <a:gd name="connsiteX48" fmla="*/ 418603 w 1599388"/>
                                                                                    <a:gd name="connsiteY48" fmla="*/ 1947672 h 2919865"/>
                                                                                    <a:gd name="connsiteX49" fmla="*/ 575678 w 1599388"/>
                                                                                    <a:gd name="connsiteY49" fmla="*/ 2087917 h 2919865"/>
                                                                                    <a:gd name="connsiteX50" fmla="*/ 586898 w 1599388"/>
                                                                                    <a:gd name="connsiteY50" fmla="*/ 2104747 h 2919865"/>
                                                                                    <a:gd name="connsiteX51" fmla="*/ 598117 w 1599388"/>
                                                                                    <a:gd name="connsiteY51" fmla="*/ 2127186 h 2919865"/>
                                                                                    <a:gd name="connsiteX52" fmla="*/ 547629 w 1599388"/>
                                                                                    <a:gd name="connsiteY52" fmla="*/ 2200114 h 2919865"/>
                                                                                    <a:gd name="connsiteX53" fmla="*/ 497141 w 1599388"/>
                                                                                    <a:gd name="connsiteY53" fmla="*/ 2261822 h 2919865"/>
                                                                                    <a:gd name="connsiteX54" fmla="*/ 457186 w 1599388"/>
                                                                                    <a:gd name="connsiteY54" fmla="*/ 2301778 h 2919865"/>
                                                                                    <a:gd name="connsiteX55" fmla="*/ 467397 w 1599388"/>
                                                                                    <a:gd name="connsiteY55" fmla="*/ 2309768 h 2919865"/>
                                                                                    <a:gd name="connsiteX56" fmla="*/ 643244 w 1599388"/>
                                                                                    <a:gd name="connsiteY56" fmla="*/ 2335596 h 2919865"/>
                                                                                    <a:gd name="connsiteX57" fmla="*/ 669810 w 1599388"/>
                                                                                    <a:gd name="connsiteY57" fmla="*/ 2359227 h 2919865"/>
                                                                                    <a:gd name="connsiteX58" fmla="*/ 714390 w 1599388"/>
                                                                                    <a:gd name="connsiteY58" fmla="*/ 2418736 h 2919865"/>
                                                                                    <a:gd name="connsiteX59" fmla="*/ 748392 w 1599388"/>
                                                                                    <a:gd name="connsiteY59" fmla="*/ 2459240 h 2919865"/>
                                                                                    <a:gd name="connsiteX60" fmla="*/ 806153 w 1599388"/>
                                                                                    <a:gd name="connsiteY60" fmla="*/ 2475468 h 2919865"/>
                                                                                    <a:gd name="connsiteX61" fmla="*/ 874598 w 1599388"/>
                                                                                    <a:gd name="connsiteY61" fmla="*/ 2490196 h 2919865"/>
                                                                                    <a:gd name="connsiteX62" fmla="*/ 978309 w 1599388"/>
                                                                                    <a:gd name="connsiteY62" fmla="*/ 2502464 h 2919865"/>
                                                                                    <a:gd name="connsiteX63" fmla="*/ 1000804 w 1599388"/>
                                                                                    <a:gd name="connsiteY63" fmla="*/ 2514009 h 2919865"/>
                                                                                    <a:gd name="connsiteX64" fmla="*/ 998423 w 1599388"/>
                                                                                    <a:gd name="connsiteY64" fmla="*/ 2535440 h 2919865"/>
                                                                                    <a:gd name="connsiteX65" fmla="*/ 984135 w 1599388"/>
                                                                                    <a:gd name="connsiteY65" fmla="*/ 2637411 h 2919865"/>
                                                                                    <a:gd name="connsiteX66" fmla="*/ 1191304 w 1599388"/>
                                                                                    <a:gd name="connsiteY66" fmla="*/ 2687418 h 2919865"/>
                                                                                    <a:gd name="connsiteX67" fmla="*/ 1231785 w 1599388"/>
                                                                                    <a:gd name="connsiteY67" fmla="*/ 2694562 h 2919865"/>
                                                                                    <a:gd name="connsiteX68" fmla="*/ 1234166 w 1599388"/>
                                                                                    <a:gd name="connsiteY68" fmla="*/ 2739807 h 2919865"/>
                                                                                    <a:gd name="connsiteX69" fmla="*/ 1191303 w 1599388"/>
                                                                                    <a:gd name="connsiteY69" fmla="*/ 2763619 h 2919865"/>
                                                                                    <a:gd name="connsiteX70" fmla="*/ 1234166 w 1599388"/>
                                                                                    <a:gd name="connsiteY70" fmla="*/ 2785049 h 2919865"/>
                                                                                    <a:gd name="connsiteX71" fmla="*/ 1206608 w 1599388"/>
                                                                                    <a:gd name="connsiteY71" fmla="*/ 2770343 h 2919865"/>
                                                                                    <a:gd name="connsiteX72" fmla="*/ 1250835 w 1599388"/>
                                                                                    <a:gd name="connsiteY72" fmla="*/ 2787431 h 2919865"/>
                                                                                    <a:gd name="connsiteX73" fmla="*/ 1324654 w 1599388"/>
                                                                                    <a:gd name="connsiteY73" fmla="*/ 2799337 h 2919865"/>
                                                                                    <a:gd name="connsiteX74" fmla="*/ 1391329 w 1599388"/>
                                                                                    <a:gd name="connsiteY74" fmla="*/ 2808862 h 2919865"/>
                                                                                    <a:gd name="connsiteX75" fmla="*/ 1387363 w 1599388"/>
                                                                                    <a:gd name="connsiteY75" fmla="*/ 2851540 h 2919865"/>
                                                                                    <a:gd name="connsiteX76" fmla="*/ 1415142 w 1599388"/>
                                                                                    <a:gd name="connsiteY76" fmla="*/ 2868815 h 2919865"/>
                                                                                    <a:gd name="connsiteX77" fmla="*/ 1519917 w 1599388"/>
                                                                                    <a:gd name="connsiteY77" fmla="*/ 2887444 h 2919865"/>
                                                                                    <a:gd name="connsiteX78" fmla="*/ 1599047 w 1599388"/>
                                                                                    <a:gd name="connsiteY78" fmla="*/ 2919865 h 2919865"/>
                                                                                    <a:gd name="connsiteX0" fmla="*/ 1599047 w 1599388"/>
                                                                                    <a:gd name="connsiteY0" fmla="*/ 2919865 h 2919865"/>
                                                                                    <a:gd name="connsiteX1" fmla="*/ 1596665 w 1599388"/>
                                                                                    <a:gd name="connsiteY1" fmla="*/ 2682558 h 2919865"/>
                                                                                    <a:gd name="connsiteX2" fmla="*/ 1585445 w 1599388"/>
                                                                                    <a:gd name="connsiteY2" fmla="*/ 2357188 h 2919865"/>
                                                                                    <a:gd name="connsiteX3" fmla="*/ 1563006 w 1599388"/>
                                                                                    <a:gd name="connsiteY3" fmla="*/ 2054258 h 2919865"/>
                                                                                    <a:gd name="connsiteX4" fmla="*/ 1490078 w 1599388"/>
                                                                                    <a:gd name="connsiteY4" fmla="*/ 1740109 h 2919865"/>
                                                                                    <a:gd name="connsiteX5" fmla="*/ 1456419 w 1599388"/>
                                                                                    <a:gd name="connsiteY5" fmla="*/ 1521326 h 2919865"/>
                                                                                    <a:gd name="connsiteX6" fmla="*/ 1456419 w 1599388"/>
                                                                                    <a:gd name="connsiteY6" fmla="*/ 1201566 h 2919865"/>
                                                                                    <a:gd name="connsiteX7" fmla="*/ 1490078 w 1599388"/>
                                                                                    <a:gd name="connsiteY7" fmla="*/ 1066931 h 2919865"/>
                                                                                    <a:gd name="connsiteX8" fmla="*/ 1467639 w 1599388"/>
                                                                                    <a:gd name="connsiteY8" fmla="*/ 752781 h 2919865"/>
                                                                                    <a:gd name="connsiteX9" fmla="*/ 1428370 w 1599388"/>
                                                                                    <a:gd name="connsiteY9" fmla="*/ 623755 h 2919865"/>
                                                                                    <a:gd name="connsiteX10" fmla="*/ 1411541 w 1599388"/>
                                                                                    <a:gd name="connsiteY10" fmla="*/ 472290 h 2919865"/>
                                                                                    <a:gd name="connsiteX11" fmla="*/ 1355442 w 1599388"/>
                                                                                    <a:gd name="connsiteY11" fmla="*/ 433022 h 2919865"/>
                                                                                    <a:gd name="connsiteX12" fmla="*/ 1142269 w 1599388"/>
                                                                                    <a:gd name="connsiteY12" fmla="*/ 316655 h 2919865"/>
                                                                                    <a:gd name="connsiteX13" fmla="*/ 1097391 w 1599388"/>
                                                                                    <a:gd name="connsiteY13" fmla="*/ 281991 h 2919865"/>
                                                                                    <a:gd name="connsiteX14" fmla="*/ 1063732 w 1599388"/>
                                                                                    <a:gd name="connsiteY14" fmla="*/ 292776 h 2919865"/>
                                                                                    <a:gd name="connsiteX15" fmla="*/ 1046903 w 1599388"/>
                                                                                    <a:gd name="connsiteY15" fmla="*/ 292776 h 2919865"/>
                                                                                    <a:gd name="connsiteX16" fmla="*/ 1083617 w 1599388"/>
                                                                                    <a:gd name="connsiteY16" fmla="*/ 365704 h 2919865"/>
                                                                                    <a:gd name="connsiteX17" fmla="*/ 1103247 w 1599388"/>
                                                                                    <a:gd name="connsiteY17" fmla="*/ 448146 h 2919865"/>
                                                                                    <a:gd name="connsiteX18" fmla="*/ 1007634 w 1599388"/>
                                                                                    <a:gd name="connsiteY18" fmla="*/ 410582 h 2919865"/>
                                                                                    <a:gd name="connsiteX19" fmla="*/ 805680 w 1599388"/>
                                                                                    <a:gd name="connsiteY19" fmla="*/ 272535 h 2919865"/>
                                                                                    <a:gd name="connsiteX20" fmla="*/ 553239 w 1599388"/>
                                                                                    <a:gd name="connsiteY20" fmla="*/ 96679 h 2919865"/>
                                                                                    <a:gd name="connsiteX21" fmla="*/ 435433 w 1599388"/>
                                                                                    <a:gd name="connsiteY21" fmla="*/ 55459 h 2919865"/>
                                                                                    <a:gd name="connsiteX22" fmla="*/ 412832 w 1599388"/>
                                                                                    <a:gd name="connsiteY22" fmla="*/ 44410 h 2919865"/>
                                                                                    <a:gd name="connsiteX23" fmla="*/ 413680 w 1599388"/>
                                                                                    <a:gd name="connsiteY23" fmla="*/ 64468 h 2919865"/>
                                                                                    <a:gd name="connsiteX24" fmla="*/ 446652 w 1599388"/>
                                                                                    <a:gd name="connsiteY24" fmla="*/ 102042 h 2919865"/>
                                                                                    <a:gd name="connsiteX25" fmla="*/ 446652 w 1599388"/>
                                                                                    <a:gd name="connsiteY25" fmla="*/ 118872 h 2919865"/>
                                                                                    <a:gd name="connsiteX26" fmla="*/ 334456 w 1599388"/>
                                                                                    <a:gd name="connsiteY26" fmla="*/ 90823 h 2919865"/>
                                                                                    <a:gd name="connsiteX27" fmla="*/ 154942 w 1599388"/>
                                                                                    <a:gd name="connsiteY27" fmla="*/ 18230 h 2919865"/>
                                                                                    <a:gd name="connsiteX28" fmla="*/ 87624 w 1599388"/>
                                                                                    <a:gd name="connsiteY28" fmla="*/ 1066 h 2919865"/>
                                                                                    <a:gd name="connsiteX29" fmla="*/ 65185 w 1599388"/>
                                                                                    <a:gd name="connsiteY29" fmla="*/ 40334 h 2919865"/>
                                                                                    <a:gd name="connsiteX30" fmla="*/ 43079 w 1599388"/>
                                                                                    <a:gd name="connsiteY30" fmla="*/ 242288 h 2919865"/>
                                                                                    <a:gd name="connsiteX31" fmla="*/ 143722 w 1599388"/>
                                                                                    <a:gd name="connsiteY31" fmla="*/ 505949 h 2919865"/>
                                                                                    <a:gd name="connsiteX32" fmla="*/ 306407 w 1599388"/>
                                                                                    <a:gd name="connsiteY32" fmla="*/ 713512 h 2919865"/>
                                                                                    <a:gd name="connsiteX33" fmla="*/ 323236 w 1599388"/>
                                                                                    <a:gd name="connsiteY33" fmla="*/ 730342 h 2919865"/>
                                                                                    <a:gd name="connsiteX34" fmla="*/ 323236 w 1599388"/>
                                                                                    <a:gd name="connsiteY34" fmla="*/ 775220 h 2919865"/>
                                                                                    <a:gd name="connsiteX35" fmla="*/ 312017 w 1599388"/>
                                                                                    <a:gd name="connsiteY35" fmla="*/ 820099 h 2919865"/>
                                                                                    <a:gd name="connsiteX36" fmla="*/ 239089 w 1599388"/>
                                                                                    <a:gd name="connsiteY36" fmla="*/ 808879 h 2919865"/>
                                                                                    <a:gd name="connsiteX37" fmla="*/ 182991 w 1599388"/>
                                                                                    <a:gd name="connsiteY37" fmla="*/ 814489 h 2919865"/>
                                                                                    <a:gd name="connsiteX38" fmla="*/ 104453 w 1599388"/>
                                                                                    <a:gd name="connsiteY38" fmla="*/ 853758 h 2919865"/>
                                                                                    <a:gd name="connsiteX39" fmla="*/ 87624 w 1599388"/>
                                                                                    <a:gd name="connsiteY39" fmla="*/ 909856 h 2919865"/>
                                                                                    <a:gd name="connsiteX40" fmla="*/ 132503 w 1599388"/>
                                                                                    <a:gd name="connsiteY40" fmla="*/ 1083760 h 2919865"/>
                                                                                    <a:gd name="connsiteX41" fmla="*/ 132503 w 1599388"/>
                                                                                    <a:gd name="connsiteY41" fmla="*/ 1167907 h 2919865"/>
                                                                                    <a:gd name="connsiteX42" fmla="*/ 98844 w 1599388"/>
                                                                                    <a:gd name="connsiteY42" fmla="*/ 1190347 h 2919865"/>
                                                                                    <a:gd name="connsiteX43" fmla="*/ 20306 w 1599388"/>
                                                                                    <a:gd name="connsiteY43" fmla="*/ 1190347 h 2919865"/>
                                                                                    <a:gd name="connsiteX44" fmla="*/ 9087 w 1599388"/>
                                                                                    <a:gd name="connsiteY44" fmla="*/ 1207176 h 2919865"/>
                                                                                    <a:gd name="connsiteX45" fmla="*/ 3477 w 1599388"/>
                                                                                    <a:gd name="connsiteY45" fmla="*/ 1274494 h 2919865"/>
                                                                                    <a:gd name="connsiteX46" fmla="*/ 65185 w 1599388"/>
                                                                                    <a:gd name="connsiteY46" fmla="*/ 1437179 h 2919865"/>
                                                                                    <a:gd name="connsiteX47" fmla="*/ 182991 w 1599388"/>
                                                                                    <a:gd name="connsiteY47" fmla="*/ 1740109 h 2919865"/>
                                                                                    <a:gd name="connsiteX48" fmla="*/ 418603 w 1599388"/>
                                                                                    <a:gd name="connsiteY48" fmla="*/ 1947672 h 2919865"/>
                                                                                    <a:gd name="connsiteX49" fmla="*/ 575678 w 1599388"/>
                                                                                    <a:gd name="connsiteY49" fmla="*/ 2087917 h 2919865"/>
                                                                                    <a:gd name="connsiteX50" fmla="*/ 586898 w 1599388"/>
                                                                                    <a:gd name="connsiteY50" fmla="*/ 2104747 h 2919865"/>
                                                                                    <a:gd name="connsiteX51" fmla="*/ 598117 w 1599388"/>
                                                                                    <a:gd name="connsiteY51" fmla="*/ 2127186 h 2919865"/>
                                                                                    <a:gd name="connsiteX52" fmla="*/ 547629 w 1599388"/>
                                                                                    <a:gd name="connsiteY52" fmla="*/ 2200114 h 2919865"/>
                                                                                    <a:gd name="connsiteX53" fmla="*/ 497141 w 1599388"/>
                                                                                    <a:gd name="connsiteY53" fmla="*/ 2261822 h 2919865"/>
                                                                                    <a:gd name="connsiteX54" fmla="*/ 457186 w 1599388"/>
                                                                                    <a:gd name="connsiteY54" fmla="*/ 2301778 h 2919865"/>
                                                                                    <a:gd name="connsiteX55" fmla="*/ 467397 w 1599388"/>
                                                                                    <a:gd name="connsiteY55" fmla="*/ 2309768 h 2919865"/>
                                                                                    <a:gd name="connsiteX56" fmla="*/ 643244 w 1599388"/>
                                                                                    <a:gd name="connsiteY56" fmla="*/ 2335596 h 2919865"/>
                                                                                    <a:gd name="connsiteX57" fmla="*/ 669810 w 1599388"/>
                                                                                    <a:gd name="connsiteY57" fmla="*/ 2359227 h 2919865"/>
                                                                                    <a:gd name="connsiteX58" fmla="*/ 714390 w 1599388"/>
                                                                                    <a:gd name="connsiteY58" fmla="*/ 2418736 h 2919865"/>
                                                                                    <a:gd name="connsiteX59" fmla="*/ 748392 w 1599388"/>
                                                                                    <a:gd name="connsiteY59" fmla="*/ 2459240 h 2919865"/>
                                                                                    <a:gd name="connsiteX60" fmla="*/ 806153 w 1599388"/>
                                                                                    <a:gd name="connsiteY60" fmla="*/ 2475468 h 2919865"/>
                                                                                    <a:gd name="connsiteX61" fmla="*/ 874598 w 1599388"/>
                                                                                    <a:gd name="connsiteY61" fmla="*/ 2490196 h 2919865"/>
                                                                                    <a:gd name="connsiteX62" fmla="*/ 978309 w 1599388"/>
                                                                                    <a:gd name="connsiteY62" fmla="*/ 2502464 h 2919865"/>
                                                                                    <a:gd name="connsiteX63" fmla="*/ 1000804 w 1599388"/>
                                                                                    <a:gd name="connsiteY63" fmla="*/ 2514009 h 2919865"/>
                                                                                    <a:gd name="connsiteX64" fmla="*/ 998423 w 1599388"/>
                                                                                    <a:gd name="connsiteY64" fmla="*/ 2535440 h 2919865"/>
                                                                                    <a:gd name="connsiteX65" fmla="*/ 984135 w 1599388"/>
                                                                                    <a:gd name="connsiteY65" fmla="*/ 2637411 h 2919865"/>
                                                                                    <a:gd name="connsiteX66" fmla="*/ 1191304 w 1599388"/>
                                                                                    <a:gd name="connsiteY66" fmla="*/ 2687418 h 2919865"/>
                                                                                    <a:gd name="connsiteX67" fmla="*/ 1231785 w 1599388"/>
                                                                                    <a:gd name="connsiteY67" fmla="*/ 2694562 h 2919865"/>
                                                                                    <a:gd name="connsiteX68" fmla="*/ 1234166 w 1599388"/>
                                                                                    <a:gd name="connsiteY68" fmla="*/ 2739807 h 2919865"/>
                                                                                    <a:gd name="connsiteX69" fmla="*/ 1191303 w 1599388"/>
                                                                                    <a:gd name="connsiteY69" fmla="*/ 2763619 h 2919865"/>
                                                                                    <a:gd name="connsiteX70" fmla="*/ 1234166 w 1599388"/>
                                                                                    <a:gd name="connsiteY70" fmla="*/ 2785049 h 2919865"/>
                                                                                    <a:gd name="connsiteX71" fmla="*/ 1206608 w 1599388"/>
                                                                                    <a:gd name="connsiteY71" fmla="*/ 2770343 h 2919865"/>
                                                                                    <a:gd name="connsiteX72" fmla="*/ 1250835 w 1599388"/>
                                                                                    <a:gd name="connsiteY72" fmla="*/ 2787431 h 2919865"/>
                                                                                    <a:gd name="connsiteX73" fmla="*/ 1324654 w 1599388"/>
                                                                                    <a:gd name="connsiteY73" fmla="*/ 2799337 h 2919865"/>
                                                                                    <a:gd name="connsiteX74" fmla="*/ 1391329 w 1599388"/>
                                                                                    <a:gd name="connsiteY74" fmla="*/ 2808862 h 2919865"/>
                                                                                    <a:gd name="connsiteX75" fmla="*/ 1400854 w 1599388"/>
                                                                                    <a:gd name="connsiteY75" fmla="*/ 2823571 h 2919865"/>
                                                                                    <a:gd name="connsiteX76" fmla="*/ 1387363 w 1599388"/>
                                                                                    <a:gd name="connsiteY76" fmla="*/ 2851540 h 2919865"/>
                                                                                    <a:gd name="connsiteX77" fmla="*/ 1415142 w 1599388"/>
                                                                                    <a:gd name="connsiteY77" fmla="*/ 2868815 h 2919865"/>
                                                                                    <a:gd name="connsiteX78" fmla="*/ 1519917 w 1599388"/>
                                                                                    <a:gd name="connsiteY78" fmla="*/ 2887444 h 2919865"/>
                                                                                    <a:gd name="connsiteX79" fmla="*/ 1599047 w 1599388"/>
                                                                                    <a:gd name="connsiteY79" fmla="*/ 2919865 h 2919865"/>
                                                                                    <a:gd name="connsiteX0" fmla="*/ 1599047 w 1599388"/>
                                                                                    <a:gd name="connsiteY0" fmla="*/ 2919865 h 2919865"/>
                                                                                    <a:gd name="connsiteX1" fmla="*/ 1596665 w 1599388"/>
                                                                                    <a:gd name="connsiteY1" fmla="*/ 2682558 h 2919865"/>
                                                                                    <a:gd name="connsiteX2" fmla="*/ 1585445 w 1599388"/>
                                                                                    <a:gd name="connsiteY2" fmla="*/ 2357188 h 2919865"/>
                                                                                    <a:gd name="connsiteX3" fmla="*/ 1563006 w 1599388"/>
                                                                                    <a:gd name="connsiteY3" fmla="*/ 2054258 h 2919865"/>
                                                                                    <a:gd name="connsiteX4" fmla="*/ 1490078 w 1599388"/>
                                                                                    <a:gd name="connsiteY4" fmla="*/ 1740109 h 2919865"/>
                                                                                    <a:gd name="connsiteX5" fmla="*/ 1456419 w 1599388"/>
                                                                                    <a:gd name="connsiteY5" fmla="*/ 1521326 h 2919865"/>
                                                                                    <a:gd name="connsiteX6" fmla="*/ 1456419 w 1599388"/>
                                                                                    <a:gd name="connsiteY6" fmla="*/ 1201566 h 2919865"/>
                                                                                    <a:gd name="connsiteX7" fmla="*/ 1490078 w 1599388"/>
                                                                                    <a:gd name="connsiteY7" fmla="*/ 1066931 h 2919865"/>
                                                                                    <a:gd name="connsiteX8" fmla="*/ 1467639 w 1599388"/>
                                                                                    <a:gd name="connsiteY8" fmla="*/ 752781 h 2919865"/>
                                                                                    <a:gd name="connsiteX9" fmla="*/ 1428370 w 1599388"/>
                                                                                    <a:gd name="connsiteY9" fmla="*/ 623755 h 2919865"/>
                                                                                    <a:gd name="connsiteX10" fmla="*/ 1411541 w 1599388"/>
                                                                                    <a:gd name="connsiteY10" fmla="*/ 472290 h 2919865"/>
                                                                                    <a:gd name="connsiteX11" fmla="*/ 1355442 w 1599388"/>
                                                                                    <a:gd name="connsiteY11" fmla="*/ 433022 h 2919865"/>
                                                                                    <a:gd name="connsiteX12" fmla="*/ 1142269 w 1599388"/>
                                                                                    <a:gd name="connsiteY12" fmla="*/ 316655 h 2919865"/>
                                                                                    <a:gd name="connsiteX13" fmla="*/ 1097391 w 1599388"/>
                                                                                    <a:gd name="connsiteY13" fmla="*/ 281991 h 2919865"/>
                                                                                    <a:gd name="connsiteX14" fmla="*/ 1063732 w 1599388"/>
                                                                                    <a:gd name="connsiteY14" fmla="*/ 292776 h 2919865"/>
                                                                                    <a:gd name="connsiteX15" fmla="*/ 1046903 w 1599388"/>
                                                                                    <a:gd name="connsiteY15" fmla="*/ 292776 h 2919865"/>
                                                                                    <a:gd name="connsiteX16" fmla="*/ 1083617 w 1599388"/>
                                                                                    <a:gd name="connsiteY16" fmla="*/ 365704 h 2919865"/>
                                                                                    <a:gd name="connsiteX17" fmla="*/ 1103247 w 1599388"/>
                                                                                    <a:gd name="connsiteY17" fmla="*/ 448146 h 2919865"/>
                                                                                    <a:gd name="connsiteX18" fmla="*/ 1007634 w 1599388"/>
                                                                                    <a:gd name="connsiteY18" fmla="*/ 410582 h 2919865"/>
                                                                                    <a:gd name="connsiteX19" fmla="*/ 805680 w 1599388"/>
                                                                                    <a:gd name="connsiteY19" fmla="*/ 272535 h 2919865"/>
                                                                                    <a:gd name="connsiteX20" fmla="*/ 553239 w 1599388"/>
                                                                                    <a:gd name="connsiteY20" fmla="*/ 96679 h 2919865"/>
                                                                                    <a:gd name="connsiteX21" fmla="*/ 435433 w 1599388"/>
                                                                                    <a:gd name="connsiteY21" fmla="*/ 55459 h 2919865"/>
                                                                                    <a:gd name="connsiteX22" fmla="*/ 412832 w 1599388"/>
                                                                                    <a:gd name="connsiteY22" fmla="*/ 44410 h 2919865"/>
                                                                                    <a:gd name="connsiteX23" fmla="*/ 413680 w 1599388"/>
                                                                                    <a:gd name="connsiteY23" fmla="*/ 64468 h 2919865"/>
                                                                                    <a:gd name="connsiteX24" fmla="*/ 446652 w 1599388"/>
                                                                                    <a:gd name="connsiteY24" fmla="*/ 102042 h 2919865"/>
                                                                                    <a:gd name="connsiteX25" fmla="*/ 446652 w 1599388"/>
                                                                                    <a:gd name="connsiteY25" fmla="*/ 118872 h 2919865"/>
                                                                                    <a:gd name="connsiteX26" fmla="*/ 334456 w 1599388"/>
                                                                                    <a:gd name="connsiteY26" fmla="*/ 90823 h 2919865"/>
                                                                                    <a:gd name="connsiteX27" fmla="*/ 154942 w 1599388"/>
                                                                                    <a:gd name="connsiteY27" fmla="*/ 18230 h 2919865"/>
                                                                                    <a:gd name="connsiteX28" fmla="*/ 87624 w 1599388"/>
                                                                                    <a:gd name="connsiteY28" fmla="*/ 1066 h 2919865"/>
                                                                                    <a:gd name="connsiteX29" fmla="*/ 65185 w 1599388"/>
                                                                                    <a:gd name="connsiteY29" fmla="*/ 40334 h 2919865"/>
                                                                                    <a:gd name="connsiteX30" fmla="*/ 43079 w 1599388"/>
                                                                                    <a:gd name="connsiteY30" fmla="*/ 242288 h 2919865"/>
                                                                                    <a:gd name="connsiteX31" fmla="*/ 143722 w 1599388"/>
                                                                                    <a:gd name="connsiteY31" fmla="*/ 505949 h 2919865"/>
                                                                                    <a:gd name="connsiteX32" fmla="*/ 306407 w 1599388"/>
                                                                                    <a:gd name="connsiteY32" fmla="*/ 713512 h 2919865"/>
                                                                                    <a:gd name="connsiteX33" fmla="*/ 323236 w 1599388"/>
                                                                                    <a:gd name="connsiteY33" fmla="*/ 730342 h 2919865"/>
                                                                                    <a:gd name="connsiteX34" fmla="*/ 323236 w 1599388"/>
                                                                                    <a:gd name="connsiteY34" fmla="*/ 775220 h 2919865"/>
                                                                                    <a:gd name="connsiteX35" fmla="*/ 312017 w 1599388"/>
                                                                                    <a:gd name="connsiteY35" fmla="*/ 820099 h 2919865"/>
                                                                                    <a:gd name="connsiteX36" fmla="*/ 239089 w 1599388"/>
                                                                                    <a:gd name="connsiteY36" fmla="*/ 808879 h 2919865"/>
                                                                                    <a:gd name="connsiteX37" fmla="*/ 182991 w 1599388"/>
                                                                                    <a:gd name="connsiteY37" fmla="*/ 814489 h 2919865"/>
                                                                                    <a:gd name="connsiteX38" fmla="*/ 104453 w 1599388"/>
                                                                                    <a:gd name="connsiteY38" fmla="*/ 853758 h 2919865"/>
                                                                                    <a:gd name="connsiteX39" fmla="*/ 87624 w 1599388"/>
                                                                                    <a:gd name="connsiteY39" fmla="*/ 909856 h 2919865"/>
                                                                                    <a:gd name="connsiteX40" fmla="*/ 132503 w 1599388"/>
                                                                                    <a:gd name="connsiteY40" fmla="*/ 1083760 h 2919865"/>
                                                                                    <a:gd name="connsiteX41" fmla="*/ 132503 w 1599388"/>
                                                                                    <a:gd name="connsiteY41" fmla="*/ 1167907 h 2919865"/>
                                                                                    <a:gd name="connsiteX42" fmla="*/ 98844 w 1599388"/>
                                                                                    <a:gd name="connsiteY42" fmla="*/ 1190347 h 2919865"/>
                                                                                    <a:gd name="connsiteX43" fmla="*/ 20306 w 1599388"/>
                                                                                    <a:gd name="connsiteY43" fmla="*/ 1190347 h 2919865"/>
                                                                                    <a:gd name="connsiteX44" fmla="*/ 9087 w 1599388"/>
                                                                                    <a:gd name="connsiteY44" fmla="*/ 1207176 h 2919865"/>
                                                                                    <a:gd name="connsiteX45" fmla="*/ 3477 w 1599388"/>
                                                                                    <a:gd name="connsiteY45" fmla="*/ 1274494 h 2919865"/>
                                                                                    <a:gd name="connsiteX46" fmla="*/ 65185 w 1599388"/>
                                                                                    <a:gd name="connsiteY46" fmla="*/ 1437179 h 2919865"/>
                                                                                    <a:gd name="connsiteX47" fmla="*/ 182991 w 1599388"/>
                                                                                    <a:gd name="connsiteY47" fmla="*/ 1740109 h 2919865"/>
                                                                                    <a:gd name="connsiteX48" fmla="*/ 418603 w 1599388"/>
                                                                                    <a:gd name="connsiteY48" fmla="*/ 1947672 h 2919865"/>
                                                                                    <a:gd name="connsiteX49" fmla="*/ 575678 w 1599388"/>
                                                                                    <a:gd name="connsiteY49" fmla="*/ 2087917 h 2919865"/>
                                                                                    <a:gd name="connsiteX50" fmla="*/ 586898 w 1599388"/>
                                                                                    <a:gd name="connsiteY50" fmla="*/ 2104747 h 2919865"/>
                                                                                    <a:gd name="connsiteX51" fmla="*/ 598117 w 1599388"/>
                                                                                    <a:gd name="connsiteY51" fmla="*/ 2127186 h 2919865"/>
                                                                                    <a:gd name="connsiteX52" fmla="*/ 547629 w 1599388"/>
                                                                                    <a:gd name="connsiteY52" fmla="*/ 2200114 h 2919865"/>
                                                                                    <a:gd name="connsiteX53" fmla="*/ 497141 w 1599388"/>
                                                                                    <a:gd name="connsiteY53" fmla="*/ 2261822 h 2919865"/>
                                                                                    <a:gd name="connsiteX54" fmla="*/ 457186 w 1599388"/>
                                                                                    <a:gd name="connsiteY54" fmla="*/ 2301778 h 2919865"/>
                                                                                    <a:gd name="connsiteX55" fmla="*/ 467397 w 1599388"/>
                                                                                    <a:gd name="connsiteY55" fmla="*/ 2309768 h 2919865"/>
                                                                                    <a:gd name="connsiteX56" fmla="*/ 643244 w 1599388"/>
                                                                                    <a:gd name="connsiteY56" fmla="*/ 2335596 h 2919865"/>
                                                                                    <a:gd name="connsiteX57" fmla="*/ 669810 w 1599388"/>
                                                                                    <a:gd name="connsiteY57" fmla="*/ 2359227 h 2919865"/>
                                                                                    <a:gd name="connsiteX58" fmla="*/ 714390 w 1599388"/>
                                                                                    <a:gd name="connsiteY58" fmla="*/ 2418736 h 2919865"/>
                                                                                    <a:gd name="connsiteX59" fmla="*/ 748392 w 1599388"/>
                                                                                    <a:gd name="connsiteY59" fmla="*/ 2459240 h 2919865"/>
                                                                                    <a:gd name="connsiteX60" fmla="*/ 806153 w 1599388"/>
                                                                                    <a:gd name="connsiteY60" fmla="*/ 2475468 h 2919865"/>
                                                                                    <a:gd name="connsiteX61" fmla="*/ 874598 w 1599388"/>
                                                                                    <a:gd name="connsiteY61" fmla="*/ 2490196 h 2919865"/>
                                                                                    <a:gd name="connsiteX62" fmla="*/ 978309 w 1599388"/>
                                                                                    <a:gd name="connsiteY62" fmla="*/ 2502464 h 2919865"/>
                                                                                    <a:gd name="connsiteX63" fmla="*/ 1000804 w 1599388"/>
                                                                                    <a:gd name="connsiteY63" fmla="*/ 2514009 h 2919865"/>
                                                                                    <a:gd name="connsiteX64" fmla="*/ 998423 w 1599388"/>
                                                                                    <a:gd name="connsiteY64" fmla="*/ 2535440 h 2919865"/>
                                                                                    <a:gd name="connsiteX65" fmla="*/ 984135 w 1599388"/>
                                                                                    <a:gd name="connsiteY65" fmla="*/ 2637411 h 2919865"/>
                                                                                    <a:gd name="connsiteX66" fmla="*/ 1191304 w 1599388"/>
                                                                                    <a:gd name="connsiteY66" fmla="*/ 2687418 h 2919865"/>
                                                                                    <a:gd name="connsiteX67" fmla="*/ 1231785 w 1599388"/>
                                                                                    <a:gd name="connsiteY67" fmla="*/ 2694562 h 2919865"/>
                                                                                    <a:gd name="connsiteX68" fmla="*/ 1231785 w 1599388"/>
                                                                                    <a:gd name="connsiteY68" fmla="*/ 2739807 h 2919865"/>
                                                                                    <a:gd name="connsiteX69" fmla="*/ 1191303 w 1599388"/>
                                                                                    <a:gd name="connsiteY69" fmla="*/ 2763619 h 2919865"/>
                                                                                    <a:gd name="connsiteX70" fmla="*/ 1234166 w 1599388"/>
                                                                                    <a:gd name="connsiteY70" fmla="*/ 2785049 h 2919865"/>
                                                                                    <a:gd name="connsiteX71" fmla="*/ 1206608 w 1599388"/>
                                                                                    <a:gd name="connsiteY71" fmla="*/ 2770343 h 2919865"/>
                                                                                    <a:gd name="connsiteX72" fmla="*/ 1250835 w 1599388"/>
                                                                                    <a:gd name="connsiteY72" fmla="*/ 2787431 h 2919865"/>
                                                                                    <a:gd name="connsiteX73" fmla="*/ 1324654 w 1599388"/>
                                                                                    <a:gd name="connsiteY73" fmla="*/ 2799337 h 2919865"/>
                                                                                    <a:gd name="connsiteX74" fmla="*/ 1391329 w 1599388"/>
                                                                                    <a:gd name="connsiteY74" fmla="*/ 2808862 h 2919865"/>
                                                                                    <a:gd name="connsiteX75" fmla="*/ 1400854 w 1599388"/>
                                                                                    <a:gd name="connsiteY75" fmla="*/ 2823571 h 2919865"/>
                                                                                    <a:gd name="connsiteX76" fmla="*/ 1387363 w 1599388"/>
                                                                                    <a:gd name="connsiteY76" fmla="*/ 2851540 h 2919865"/>
                                                                                    <a:gd name="connsiteX77" fmla="*/ 1415142 w 1599388"/>
                                                                                    <a:gd name="connsiteY77" fmla="*/ 2868815 h 2919865"/>
                                                                                    <a:gd name="connsiteX78" fmla="*/ 1519917 w 1599388"/>
                                                                                    <a:gd name="connsiteY78" fmla="*/ 2887444 h 2919865"/>
                                                                                    <a:gd name="connsiteX79" fmla="*/ 1599047 w 1599388"/>
                                                                                    <a:gd name="connsiteY79" fmla="*/ 2919865 h 2919865"/>
                                                                                    <a:gd name="connsiteX0" fmla="*/ 1599047 w 1599388"/>
                                                                                    <a:gd name="connsiteY0" fmla="*/ 2919865 h 2919865"/>
                                                                                    <a:gd name="connsiteX1" fmla="*/ 1596665 w 1599388"/>
                                                                                    <a:gd name="connsiteY1" fmla="*/ 2682558 h 2919865"/>
                                                                                    <a:gd name="connsiteX2" fmla="*/ 1585445 w 1599388"/>
                                                                                    <a:gd name="connsiteY2" fmla="*/ 2357188 h 2919865"/>
                                                                                    <a:gd name="connsiteX3" fmla="*/ 1563006 w 1599388"/>
                                                                                    <a:gd name="connsiteY3" fmla="*/ 2054258 h 2919865"/>
                                                                                    <a:gd name="connsiteX4" fmla="*/ 1490078 w 1599388"/>
                                                                                    <a:gd name="connsiteY4" fmla="*/ 1740109 h 2919865"/>
                                                                                    <a:gd name="connsiteX5" fmla="*/ 1456419 w 1599388"/>
                                                                                    <a:gd name="connsiteY5" fmla="*/ 1521326 h 2919865"/>
                                                                                    <a:gd name="connsiteX6" fmla="*/ 1456419 w 1599388"/>
                                                                                    <a:gd name="connsiteY6" fmla="*/ 1201566 h 2919865"/>
                                                                                    <a:gd name="connsiteX7" fmla="*/ 1490078 w 1599388"/>
                                                                                    <a:gd name="connsiteY7" fmla="*/ 1066931 h 2919865"/>
                                                                                    <a:gd name="connsiteX8" fmla="*/ 1467639 w 1599388"/>
                                                                                    <a:gd name="connsiteY8" fmla="*/ 752781 h 2919865"/>
                                                                                    <a:gd name="connsiteX9" fmla="*/ 1428370 w 1599388"/>
                                                                                    <a:gd name="connsiteY9" fmla="*/ 623755 h 2919865"/>
                                                                                    <a:gd name="connsiteX10" fmla="*/ 1411541 w 1599388"/>
                                                                                    <a:gd name="connsiteY10" fmla="*/ 472290 h 2919865"/>
                                                                                    <a:gd name="connsiteX11" fmla="*/ 1355442 w 1599388"/>
                                                                                    <a:gd name="connsiteY11" fmla="*/ 433022 h 2919865"/>
                                                                                    <a:gd name="connsiteX12" fmla="*/ 1205109 w 1599388"/>
                                                                                    <a:gd name="connsiteY12" fmla="*/ 340208 h 2919865"/>
                                                                                    <a:gd name="connsiteX13" fmla="*/ 1142269 w 1599388"/>
                                                                                    <a:gd name="connsiteY13" fmla="*/ 316655 h 2919865"/>
                                                                                    <a:gd name="connsiteX14" fmla="*/ 1097391 w 1599388"/>
                                                                                    <a:gd name="connsiteY14" fmla="*/ 281991 h 2919865"/>
                                                                                    <a:gd name="connsiteX15" fmla="*/ 1063732 w 1599388"/>
                                                                                    <a:gd name="connsiteY15" fmla="*/ 292776 h 2919865"/>
                                                                                    <a:gd name="connsiteX16" fmla="*/ 1046903 w 1599388"/>
                                                                                    <a:gd name="connsiteY16" fmla="*/ 292776 h 2919865"/>
                                                                                    <a:gd name="connsiteX17" fmla="*/ 1083617 w 1599388"/>
                                                                                    <a:gd name="connsiteY17" fmla="*/ 365704 h 2919865"/>
                                                                                    <a:gd name="connsiteX18" fmla="*/ 1103247 w 1599388"/>
                                                                                    <a:gd name="connsiteY18" fmla="*/ 448146 h 2919865"/>
                                                                                    <a:gd name="connsiteX19" fmla="*/ 1007634 w 1599388"/>
                                                                                    <a:gd name="connsiteY19" fmla="*/ 410582 h 2919865"/>
                                                                                    <a:gd name="connsiteX20" fmla="*/ 805680 w 1599388"/>
                                                                                    <a:gd name="connsiteY20" fmla="*/ 272535 h 2919865"/>
                                                                                    <a:gd name="connsiteX21" fmla="*/ 553239 w 1599388"/>
                                                                                    <a:gd name="connsiteY21" fmla="*/ 96679 h 2919865"/>
                                                                                    <a:gd name="connsiteX22" fmla="*/ 435433 w 1599388"/>
                                                                                    <a:gd name="connsiteY22" fmla="*/ 55459 h 2919865"/>
                                                                                    <a:gd name="connsiteX23" fmla="*/ 412832 w 1599388"/>
                                                                                    <a:gd name="connsiteY23" fmla="*/ 44410 h 2919865"/>
                                                                                    <a:gd name="connsiteX24" fmla="*/ 413680 w 1599388"/>
                                                                                    <a:gd name="connsiteY24" fmla="*/ 64468 h 2919865"/>
                                                                                    <a:gd name="connsiteX25" fmla="*/ 446652 w 1599388"/>
                                                                                    <a:gd name="connsiteY25" fmla="*/ 102042 h 2919865"/>
                                                                                    <a:gd name="connsiteX26" fmla="*/ 446652 w 1599388"/>
                                                                                    <a:gd name="connsiteY26" fmla="*/ 118872 h 2919865"/>
                                                                                    <a:gd name="connsiteX27" fmla="*/ 334456 w 1599388"/>
                                                                                    <a:gd name="connsiteY27" fmla="*/ 90823 h 2919865"/>
                                                                                    <a:gd name="connsiteX28" fmla="*/ 154942 w 1599388"/>
                                                                                    <a:gd name="connsiteY28" fmla="*/ 18230 h 2919865"/>
                                                                                    <a:gd name="connsiteX29" fmla="*/ 87624 w 1599388"/>
                                                                                    <a:gd name="connsiteY29" fmla="*/ 1066 h 2919865"/>
                                                                                    <a:gd name="connsiteX30" fmla="*/ 65185 w 1599388"/>
                                                                                    <a:gd name="connsiteY30" fmla="*/ 40334 h 2919865"/>
                                                                                    <a:gd name="connsiteX31" fmla="*/ 43079 w 1599388"/>
                                                                                    <a:gd name="connsiteY31" fmla="*/ 242288 h 2919865"/>
                                                                                    <a:gd name="connsiteX32" fmla="*/ 143722 w 1599388"/>
                                                                                    <a:gd name="connsiteY32" fmla="*/ 505949 h 2919865"/>
                                                                                    <a:gd name="connsiteX33" fmla="*/ 306407 w 1599388"/>
                                                                                    <a:gd name="connsiteY33" fmla="*/ 713512 h 2919865"/>
                                                                                    <a:gd name="connsiteX34" fmla="*/ 323236 w 1599388"/>
                                                                                    <a:gd name="connsiteY34" fmla="*/ 730342 h 2919865"/>
                                                                                    <a:gd name="connsiteX35" fmla="*/ 323236 w 1599388"/>
                                                                                    <a:gd name="connsiteY35" fmla="*/ 775220 h 2919865"/>
                                                                                    <a:gd name="connsiteX36" fmla="*/ 312017 w 1599388"/>
                                                                                    <a:gd name="connsiteY36" fmla="*/ 820099 h 2919865"/>
                                                                                    <a:gd name="connsiteX37" fmla="*/ 239089 w 1599388"/>
                                                                                    <a:gd name="connsiteY37" fmla="*/ 808879 h 2919865"/>
                                                                                    <a:gd name="connsiteX38" fmla="*/ 182991 w 1599388"/>
                                                                                    <a:gd name="connsiteY38" fmla="*/ 814489 h 2919865"/>
                                                                                    <a:gd name="connsiteX39" fmla="*/ 104453 w 1599388"/>
                                                                                    <a:gd name="connsiteY39" fmla="*/ 853758 h 2919865"/>
                                                                                    <a:gd name="connsiteX40" fmla="*/ 87624 w 1599388"/>
                                                                                    <a:gd name="connsiteY40" fmla="*/ 909856 h 2919865"/>
                                                                                    <a:gd name="connsiteX41" fmla="*/ 132503 w 1599388"/>
                                                                                    <a:gd name="connsiteY41" fmla="*/ 1083760 h 2919865"/>
                                                                                    <a:gd name="connsiteX42" fmla="*/ 132503 w 1599388"/>
                                                                                    <a:gd name="connsiteY42" fmla="*/ 1167907 h 2919865"/>
                                                                                    <a:gd name="connsiteX43" fmla="*/ 98844 w 1599388"/>
                                                                                    <a:gd name="connsiteY43" fmla="*/ 1190347 h 2919865"/>
                                                                                    <a:gd name="connsiteX44" fmla="*/ 20306 w 1599388"/>
                                                                                    <a:gd name="connsiteY44" fmla="*/ 1190347 h 2919865"/>
                                                                                    <a:gd name="connsiteX45" fmla="*/ 9087 w 1599388"/>
                                                                                    <a:gd name="connsiteY45" fmla="*/ 1207176 h 2919865"/>
                                                                                    <a:gd name="connsiteX46" fmla="*/ 3477 w 1599388"/>
                                                                                    <a:gd name="connsiteY46" fmla="*/ 1274494 h 2919865"/>
                                                                                    <a:gd name="connsiteX47" fmla="*/ 65185 w 1599388"/>
                                                                                    <a:gd name="connsiteY47" fmla="*/ 1437179 h 2919865"/>
                                                                                    <a:gd name="connsiteX48" fmla="*/ 182991 w 1599388"/>
                                                                                    <a:gd name="connsiteY48" fmla="*/ 1740109 h 2919865"/>
                                                                                    <a:gd name="connsiteX49" fmla="*/ 418603 w 1599388"/>
                                                                                    <a:gd name="connsiteY49" fmla="*/ 1947672 h 2919865"/>
                                                                                    <a:gd name="connsiteX50" fmla="*/ 575678 w 1599388"/>
                                                                                    <a:gd name="connsiteY50" fmla="*/ 2087917 h 2919865"/>
                                                                                    <a:gd name="connsiteX51" fmla="*/ 586898 w 1599388"/>
                                                                                    <a:gd name="connsiteY51" fmla="*/ 2104747 h 2919865"/>
                                                                                    <a:gd name="connsiteX52" fmla="*/ 598117 w 1599388"/>
                                                                                    <a:gd name="connsiteY52" fmla="*/ 2127186 h 2919865"/>
                                                                                    <a:gd name="connsiteX53" fmla="*/ 547629 w 1599388"/>
                                                                                    <a:gd name="connsiteY53" fmla="*/ 2200114 h 2919865"/>
                                                                                    <a:gd name="connsiteX54" fmla="*/ 497141 w 1599388"/>
                                                                                    <a:gd name="connsiteY54" fmla="*/ 2261822 h 2919865"/>
                                                                                    <a:gd name="connsiteX55" fmla="*/ 457186 w 1599388"/>
                                                                                    <a:gd name="connsiteY55" fmla="*/ 2301778 h 2919865"/>
                                                                                    <a:gd name="connsiteX56" fmla="*/ 467397 w 1599388"/>
                                                                                    <a:gd name="connsiteY56" fmla="*/ 2309768 h 2919865"/>
                                                                                    <a:gd name="connsiteX57" fmla="*/ 643244 w 1599388"/>
                                                                                    <a:gd name="connsiteY57" fmla="*/ 2335596 h 2919865"/>
                                                                                    <a:gd name="connsiteX58" fmla="*/ 669810 w 1599388"/>
                                                                                    <a:gd name="connsiteY58" fmla="*/ 2359227 h 2919865"/>
                                                                                    <a:gd name="connsiteX59" fmla="*/ 714390 w 1599388"/>
                                                                                    <a:gd name="connsiteY59" fmla="*/ 2418736 h 2919865"/>
                                                                                    <a:gd name="connsiteX60" fmla="*/ 748392 w 1599388"/>
                                                                                    <a:gd name="connsiteY60" fmla="*/ 2459240 h 2919865"/>
                                                                                    <a:gd name="connsiteX61" fmla="*/ 806153 w 1599388"/>
                                                                                    <a:gd name="connsiteY61" fmla="*/ 2475468 h 2919865"/>
                                                                                    <a:gd name="connsiteX62" fmla="*/ 874598 w 1599388"/>
                                                                                    <a:gd name="connsiteY62" fmla="*/ 2490196 h 2919865"/>
                                                                                    <a:gd name="connsiteX63" fmla="*/ 978309 w 1599388"/>
                                                                                    <a:gd name="connsiteY63" fmla="*/ 2502464 h 2919865"/>
                                                                                    <a:gd name="connsiteX64" fmla="*/ 1000804 w 1599388"/>
                                                                                    <a:gd name="connsiteY64" fmla="*/ 2514009 h 2919865"/>
                                                                                    <a:gd name="connsiteX65" fmla="*/ 998423 w 1599388"/>
                                                                                    <a:gd name="connsiteY65" fmla="*/ 2535440 h 2919865"/>
                                                                                    <a:gd name="connsiteX66" fmla="*/ 984135 w 1599388"/>
                                                                                    <a:gd name="connsiteY66" fmla="*/ 2637411 h 2919865"/>
                                                                                    <a:gd name="connsiteX67" fmla="*/ 1191304 w 1599388"/>
                                                                                    <a:gd name="connsiteY67" fmla="*/ 2687418 h 2919865"/>
                                                                                    <a:gd name="connsiteX68" fmla="*/ 1231785 w 1599388"/>
                                                                                    <a:gd name="connsiteY68" fmla="*/ 2694562 h 2919865"/>
                                                                                    <a:gd name="connsiteX69" fmla="*/ 1231785 w 1599388"/>
                                                                                    <a:gd name="connsiteY69" fmla="*/ 2739807 h 2919865"/>
                                                                                    <a:gd name="connsiteX70" fmla="*/ 1191303 w 1599388"/>
                                                                                    <a:gd name="connsiteY70" fmla="*/ 2763619 h 2919865"/>
                                                                                    <a:gd name="connsiteX71" fmla="*/ 1234166 w 1599388"/>
                                                                                    <a:gd name="connsiteY71" fmla="*/ 2785049 h 2919865"/>
                                                                                    <a:gd name="connsiteX72" fmla="*/ 1206608 w 1599388"/>
                                                                                    <a:gd name="connsiteY72" fmla="*/ 2770343 h 2919865"/>
                                                                                    <a:gd name="connsiteX73" fmla="*/ 1250835 w 1599388"/>
                                                                                    <a:gd name="connsiteY73" fmla="*/ 2787431 h 2919865"/>
                                                                                    <a:gd name="connsiteX74" fmla="*/ 1324654 w 1599388"/>
                                                                                    <a:gd name="connsiteY74" fmla="*/ 2799337 h 2919865"/>
                                                                                    <a:gd name="connsiteX75" fmla="*/ 1391329 w 1599388"/>
                                                                                    <a:gd name="connsiteY75" fmla="*/ 2808862 h 2919865"/>
                                                                                    <a:gd name="connsiteX76" fmla="*/ 1400854 w 1599388"/>
                                                                                    <a:gd name="connsiteY76" fmla="*/ 2823571 h 2919865"/>
                                                                                    <a:gd name="connsiteX77" fmla="*/ 1387363 w 1599388"/>
                                                                                    <a:gd name="connsiteY77" fmla="*/ 2851540 h 2919865"/>
                                                                                    <a:gd name="connsiteX78" fmla="*/ 1415142 w 1599388"/>
                                                                                    <a:gd name="connsiteY78" fmla="*/ 2868815 h 2919865"/>
                                                                                    <a:gd name="connsiteX79" fmla="*/ 1519917 w 1599388"/>
                                                                                    <a:gd name="connsiteY79" fmla="*/ 2887444 h 2919865"/>
                                                                                    <a:gd name="connsiteX80" fmla="*/ 1599047 w 1599388"/>
                                                                                    <a:gd name="connsiteY80" fmla="*/ 2919865 h 2919865"/>
                                                                                    <a:gd name="connsiteX0" fmla="*/ 1599047 w 1599388"/>
                                                                                    <a:gd name="connsiteY0" fmla="*/ 2919865 h 2919865"/>
                                                                                    <a:gd name="connsiteX1" fmla="*/ 1596665 w 1599388"/>
                                                                                    <a:gd name="connsiteY1" fmla="*/ 2682558 h 2919865"/>
                                                                                    <a:gd name="connsiteX2" fmla="*/ 1585445 w 1599388"/>
                                                                                    <a:gd name="connsiteY2" fmla="*/ 2357188 h 2919865"/>
                                                                                    <a:gd name="connsiteX3" fmla="*/ 1563006 w 1599388"/>
                                                                                    <a:gd name="connsiteY3" fmla="*/ 2054258 h 2919865"/>
                                                                                    <a:gd name="connsiteX4" fmla="*/ 1490078 w 1599388"/>
                                                                                    <a:gd name="connsiteY4" fmla="*/ 1740109 h 2919865"/>
                                                                                    <a:gd name="connsiteX5" fmla="*/ 1456419 w 1599388"/>
                                                                                    <a:gd name="connsiteY5" fmla="*/ 1521326 h 2919865"/>
                                                                                    <a:gd name="connsiteX6" fmla="*/ 1456419 w 1599388"/>
                                                                                    <a:gd name="connsiteY6" fmla="*/ 1201566 h 2919865"/>
                                                                                    <a:gd name="connsiteX7" fmla="*/ 1490078 w 1599388"/>
                                                                                    <a:gd name="connsiteY7" fmla="*/ 1066931 h 2919865"/>
                                                                                    <a:gd name="connsiteX8" fmla="*/ 1467639 w 1599388"/>
                                                                                    <a:gd name="connsiteY8" fmla="*/ 752781 h 2919865"/>
                                                                                    <a:gd name="connsiteX9" fmla="*/ 1428370 w 1599388"/>
                                                                                    <a:gd name="connsiteY9" fmla="*/ 623755 h 2919865"/>
                                                                                    <a:gd name="connsiteX10" fmla="*/ 1411541 w 1599388"/>
                                                                                    <a:gd name="connsiteY10" fmla="*/ 472290 h 2919865"/>
                                                                                    <a:gd name="connsiteX11" fmla="*/ 1355442 w 1599388"/>
                                                                                    <a:gd name="connsiteY11" fmla="*/ 433022 h 2919865"/>
                                                                                    <a:gd name="connsiteX12" fmla="*/ 1205109 w 1599388"/>
                                                                                    <a:gd name="connsiteY12" fmla="*/ 340208 h 2919865"/>
                                                                                    <a:gd name="connsiteX13" fmla="*/ 1142269 w 1599388"/>
                                                                                    <a:gd name="connsiteY13" fmla="*/ 304129 h 2919865"/>
                                                                                    <a:gd name="connsiteX14" fmla="*/ 1097391 w 1599388"/>
                                                                                    <a:gd name="connsiteY14" fmla="*/ 281991 h 2919865"/>
                                                                                    <a:gd name="connsiteX15" fmla="*/ 1063732 w 1599388"/>
                                                                                    <a:gd name="connsiteY15" fmla="*/ 292776 h 2919865"/>
                                                                                    <a:gd name="connsiteX16" fmla="*/ 1046903 w 1599388"/>
                                                                                    <a:gd name="connsiteY16" fmla="*/ 292776 h 2919865"/>
                                                                                    <a:gd name="connsiteX17" fmla="*/ 1083617 w 1599388"/>
                                                                                    <a:gd name="connsiteY17" fmla="*/ 365704 h 2919865"/>
                                                                                    <a:gd name="connsiteX18" fmla="*/ 1103247 w 1599388"/>
                                                                                    <a:gd name="connsiteY18" fmla="*/ 448146 h 2919865"/>
                                                                                    <a:gd name="connsiteX19" fmla="*/ 1007634 w 1599388"/>
                                                                                    <a:gd name="connsiteY19" fmla="*/ 410582 h 2919865"/>
                                                                                    <a:gd name="connsiteX20" fmla="*/ 805680 w 1599388"/>
                                                                                    <a:gd name="connsiteY20" fmla="*/ 272535 h 2919865"/>
                                                                                    <a:gd name="connsiteX21" fmla="*/ 553239 w 1599388"/>
                                                                                    <a:gd name="connsiteY21" fmla="*/ 96679 h 2919865"/>
                                                                                    <a:gd name="connsiteX22" fmla="*/ 435433 w 1599388"/>
                                                                                    <a:gd name="connsiteY22" fmla="*/ 55459 h 2919865"/>
                                                                                    <a:gd name="connsiteX23" fmla="*/ 412832 w 1599388"/>
                                                                                    <a:gd name="connsiteY23" fmla="*/ 44410 h 2919865"/>
                                                                                    <a:gd name="connsiteX24" fmla="*/ 413680 w 1599388"/>
                                                                                    <a:gd name="connsiteY24" fmla="*/ 64468 h 2919865"/>
                                                                                    <a:gd name="connsiteX25" fmla="*/ 446652 w 1599388"/>
                                                                                    <a:gd name="connsiteY25" fmla="*/ 102042 h 2919865"/>
                                                                                    <a:gd name="connsiteX26" fmla="*/ 446652 w 1599388"/>
                                                                                    <a:gd name="connsiteY26" fmla="*/ 118872 h 2919865"/>
                                                                                    <a:gd name="connsiteX27" fmla="*/ 334456 w 1599388"/>
                                                                                    <a:gd name="connsiteY27" fmla="*/ 90823 h 2919865"/>
                                                                                    <a:gd name="connsiteX28" fmla="*/ 154942 w 1599388"/>
                                                                                    <a:gd name="connsiteY28" fmla="*/ 18230 h 2919865"/>
                                                                                    <a:gd name="connsiteX29" fmla="*/ 87624 w 1599388"/>
                                                                                    <a:gd name="connsiteY29" fmla="*/ 1066 h 2919865"/>
                                                                                    <a:gd name="connsiteX30" fmla="*/ 65185 w 1599388"/>
                                                                                    <a:gd name="connsiteY30" fmla="*/ 40334 h 2919865"/>
                                                                                    <a:gd name="connsiteX31" fmla="*/ 43079 w 1599388"/>
                                                                                    <a:gd name="connsiteY31" fmla="*/ 242288 h 2919865"/>
                                                                                    <a:gd name="connsiteX32" fmla="*/ 143722 w 1599388"/>
                                                                                    <a:gd name="connsiteY32" fmla="*/ 505949 h 2919865"/>
                                                                                    <a:gd name="connsiteX33" fmla="*/ 306407 w 1599388"/>
                                                                                    <a:gd name="connsiteY33" fmla="*/ 713512 h 2919865"/>
                                                                                    <a:gd name="connsiteX34" fmla="*/ 323236 w 1599388"/>
                                                                                    <a:gd name="connsiteY34" fmla="*/ 730342 h 2919865"/>
                                                                                    <a:gd name="connsiteX35" fmla="*/ 323236 w 1599388"/>
                                                                                    <a:gd name="connsiteY35" fmla="*/ 775220 h 2919865"/>
                                                                                    <a:gd name="connsiteX36" fmla="*/ 312017 w 1599388"/>
                                                                                    <a:gd name="connsiteY36" fmla="*/ 820099 h 2919865"/>
                                                                                    <a:gd name="connsiteX37" fmla="*/ 239089 w 1599388"/>
                                                                                    <a:gd name="connsiteY37" fmla="*/ 808879 h 2919865"/>
                                                                                    <a:gd name="connsiteX38" fmla="*/ 182991 w 1599388"/>
                                                                                    <a:gd name="connsiteY38" fmla="*/ 814489 h 2919865"/>
                                                                                    <a:gd name="connsiteX39" fmla="*/ 104453 w 1599388"/>
                                                                                    <a:gd name="connsiteY39" fmla="*/ 853758 h 2919865"/>
                                                                                    <a:gd name="connsiteX40" fmla="*/ 87624 w 1599388"/>
                                                                                    <a:gd name="connsiteY40" fmla="*/ 909856 h 2919865"/>
                                                                                    <a:gd name="connsiteX41" fmla="*/ 132503 w 1599388"/>
                                                                                    <a:gd name="connsiteY41" fmla="*/ 1083760 h 2919865"/>
                                                                                    <a:gd name="connsiteX42" fmla="*/ 132503 w 1599388"/>
                                                                                    <a:gd name="connsiteY42" fmla="*/ 1167907 h 2919865"/>
                                                                                    <a:gd name="connsiteX43" fmla="*/ 98844 w 1599388"/>
                                                                                    <a:gd name="connsiteY43" fmla="*/ 1190347 h 2919865"/>
                                                                                    <a:gd name="connsiteX44" fmla="*/ 20306 w 1599388"/>
                                                                                    <a:gd name="connsiteY44" fmla="*/ 1190347 h 2919865"/>
                                                                                    <a:gd name="connsiteX45" fmla="*/ 9087 w 1599388"/>
                                                                                    <a:gd name="connsiteY45" fmla="*/ 1207176 h 2919865"/>
                                                                                    <a:gd name="connsiteX46" fmla="*/ 3477 w 1599388"/>
                                                                                    <a:gd name="connsiteY46" fmla="*/ 1274494 h 2919865"/>
                                                                                    <a:gd name="connsiteX47" fmla="*/ 65185 w 1599388"/>
                                                                                    <a:gd name="connsiteY47" fmla="*/ 1437179 h 2919865"/>
                                                                                    <a:gd name="connsiteX48" fmla="*/ 182991 w 1599388"/>
                                                                                    <a:gd name="connsiteY48" fmla="*/ 1740109 h 2919865"/>
                                                                                    <a:gd name="connsiteX49" fmla="*/ 418603 w 1599388"/>
                                                                                    <a:gd name="connsiteY49" fmla="*/ 1947672 h 2919865"/>
                                                                                    <a:gd name="connsiteX50" fmla="*/ 575678 w 1599388"/>
                                                                                    <a:gd name="connsiteY50" fmla="*/ 2087917 h 2919865"/>
                                                                                    <a:gd name="connsiteX51" fmla="*/ 586898 w 1599388"/>
                                                                                    <a:gd name="connsiteY51" fmla="*/ 2104747 h 2919865"/>
                                                                                    <a:gd name="connsiteX52" fmla="*/ 598117 w 1599388"/>
                                                                                    <a:gd name="connsiteY52" fmla="*/ 2127186 h 2919865"/>
                                                                                    <a:gd name="connsiteX53" fmla="*/ 547629 w 1599388"/>
                                                                                    <a:gd name="connsiteY53" fmla="*/ 2200114 h 2919865"/>
                                                                                    <a:gd name="connsiteX54" fmla="*/ 497141 w 1599388"/>
                                                                                    <a:gd name="connsiteY54" fmla="*/ 2261822 h 2919865"/>
                                                                                    <a:gd name="connsiteX55" fmla="*/ 457186 w 1599388"/>
                                                                                    <a:gd name="connsiteY55" fmla="*/ 2301778 h 2919865"/>
                                                                                    <a:gd name="connsiteX56" fmla="*/ 467397 w 1599388"/>
                                                                                    <a:gd name="connsiteY56" fmla="*/ 2309768 h 2919865"/>
                                                                                    <a:gd name="connsiteX57" fmla="*/ 643244 w 1599388"/>
                                                                                    <a:gd name="connsiteY57" fmla="*/ 2335596 h 2919865"/>
                                                                                    <a:gd name="connsiteX58" fmla="*/ 669810 w 1599388"/>
                                                                                    <a:gd name="connsiteY58" fmla="*/ 2359227 h 2919865"/>
                                                                                    <a:gd name="connsiteX59" fmla="*/ 714390 w 1599388"/>
                                                                                    <a:gd name="connsiteY59" fmla="*/ 2418736 h 2919865"/>
                                                                                    <a:gd name="connsiteX60" fmla="*/ 748392 w 1599388"/>
                                                                                    <a:gd name="connsiteY60" fmla="*/ 2459240 h 2919865"/>
                                                                                    <a:gd name="connsiteX61" fmla="*/ 806153 w 1599388"/>
                                                                                    <a:gd name="connsiteY61" fmla="*/ 2475468 h 2919865"/>
                                                                                    <a:gd name="connsiteX62" fmla="*/ 874598 w 1599388"/>
                                                                                    <a:gd name="connsiteY62" fmla="*/ 2490196 h 2919865"/>
                                                                                    <a:gd name="connsiteX63" fmla="*/ 978309 w 1599388"/>
                                                                                    <a:gd name="connsiteY63" fmla="*/ 2502464 h 2919865"/>
                                                                                    <a:gd name="connsiteX64" fmla="*/ 1000804 w 1599388"/>
                                                                                    <a:gd name="connsiteY64" fmla="*/ 2514009 h 2919865"/>
                                                                                    <a:gd name="connsiteX65" fmla="*/ 998423 w 1599388"/>
                                                                                    <a:gd name="connsiteY65" fmla="*/ 2535440 h 2919865"/>
                                                                                    <a:gd name="connsiteX66" fmla="*/ 984135 w 1599388"/>
                                                                                    <a:gd name="connsiteY66" fmla="*/ 2637411 h 2919865"/>
                                                                                    <a:gd name="connsiteX67" fmla="*/ 1191304 w 1599388"/>
                                                                                    <a:gd name="connsiteY67" fmla="*/ 2687418 h 2919865"/>
                                                                                    <a:gd name="connsiteX68" fmla="*/ 1231785 w 1599388"/>
                                                                                    <a:gd name="connsiteY68" fmla="*/ 2694562 h 2919865"/>
                                                                                    <a:gd name="connsiteX69" fmla="*/ 1231785 w 1599388"/>
                                                                                    <a:gd name="connsiteY69" fmla="*/ 2739807 h 2919865"/>
                                                                                    <a:gd name="connsiteX70" fmla="*/ 1191303 w 1599388"/>
                                                                                    <a:gd name="connsiteY70" fmla="*/ 2763619 h 2919865"/>
                                                                                    <a:gd name="connsiteX71" fmla="*/ 1234166 w 1599388"/>
                                                                                    <a:gd name="connsiteY71" fmla="*/ 2785049 h 2919865"/>
                                                                                    <a:gd name="connsiteX72" fmla="*/ 1206608 w 1599388"/>
                                                                                    <a:gd name="connsiteY72" fmla="*/ 2770343 h 2919865"/>
                                                                                    <a:gd name="connsiteX73" fmla="*/ 1250835 w 1599388"/>
                                                                                    <a:gd name="connsiteY73" fmla="*/ 2787431 h 2919865"/>
                                                                                    <a:gd name="connsiteX74" fmla="*/ 1324654 w 1599388"/>
                                                                                    <a:gd name="connsiteY74" fmla="*/ 2799337 h 2919865"/>
                                                                                    <a:gd name="connsiteX75" fmla="*/ 1391329 w 1599388"/>
                                                                                    <a:gd name="connsiteY75" fmla="*/ 2808862 h 2919865"/>
                                                                                    <a:gd name="connsiteX76" fmla="*/ 1400854 w 1599388"/>
                                                                                    <a:gd name="connsiteY76" fmla="*/ 2823571 h 2919865"/>
                                                                                    <a:gd name="connsiteX77" fmla="*/ 1387363 w 1599388"/>
                                                                                    <a:gd name="connsiteY77" fmla="*/ 2851540 h 2919865"/>
                                                                                    <a:gd name="connsiteX78" fmla="*/ 1415142 w 1599388"/>
                                                                                    <a:gd name="connsiteY78" fmla="*/ 2868815 h 2919865"/>
                                                                                    <a:gd name="connsiteX79" fmla="*/ 1519917 w 1599388"/>
                                                                                    <a:gd name="connsiteY79" fmla="*/ 2887444 h 2919865"/>
                                                                                    <a:gd name="connsiteX80" fmla="*/ 1599047 w 1599388"/>
                                                                                    <a:gd name="connsiteY80" fmla="*/ 2919865 h 2919865"/>
                                                                                    <a:gd name="connsiteX0" fmla="*/ 1599047 w 1599388"/>
                                                                                    <a:gd name="connsiteY0" fmla="*/ 2919865 h 2919865"/>
                                                                                    <a:gd name="connsiteX1" fmla="*/ 1596665 w 1599388"/>
                                                                                    <a:gd name="connsiteY1" fmla="*/ 2682558 h 2919865"/>
                                                                                    <a:gd name="connsiteX2" fmla="*/ 1585445 w 1599388"/>
                                                                                    <a:gd name="connsiteY2" fmla="*/ 2357188 h 2919865"/>
                                                                                    <a:gd name="connsiteX3" fmla="*/ 1563006 w 1599388"/>
                                                                                    <a:gd name="connsiteY3" fmla="*/ 2054258 h 2919865"/>
                                                                                    <a:gd name="connsiteX4" fmla="*/ 1490078 w 1599388"/>
                                                                                    <a:gd name="connsiteY4" fmla="*/ 1740109 h 2919865"/>
                                                                                    <a:gd name="connsiteX5" fmla="*/ 1456419 w 1599388"/>
                                                                                    <a:gd name="connsiteY5" fmla="*/ 1521326 h 2919865"/>
                                                                                    <a:gd name="connsiteX6" fmla="*/ 1456419 w 1599388"/>
                                                                                    <a:gd name="connsiteY6" fmla="*/ 1201566 h 2919865"/>
                                                                                    <a:gd name="connsiteX7" fmla="*/ 1490078 w 1599388"/>
                                                                                    <a:gd name="connsiteY7" fmla="*/ 1066931 h 2919865"/>
                                                                                    <a:gd name="connsiteX8" fmla="*/ 1467639 w 1599388"/>
                                                                                    <a:gd name="connsiteY8" fmla="*/ 752781 h 2919865"/>
                                                                                    <a:gd name="connsiteX9" fmla="*/ 1428370 w 1599388"/>
                                                                                    <a:gd name="connsiteY9" fmla="*/ 623755 h 2919865"/>
                                                                                    <a:gd name="connsiteX10" fmla="*/ 1411541 w 1599388"/>
                                                                                    <a:gd name="connsiteY10" fmla="*/ 472290 h 2919865"/>
                                                                                    <a:gd name="connsiteX11" fmla="*/ 1355442 w 1599388"/>
                                                                                    <a:gd name="connsiteY11" fmla="*/ 433022 h 2919865"/>
                                                                                    <a:gd name="connsiteX12" fmla="*/ 1205109 w 1599388"/>
                                                                                    <a:gd name="connsiteY12" fmla="*/ 340208 h 2919865"/>
                                                                                    <a:gd name="connsiteX13" fmla="*/ 1142269 w 1599388"/>
                                                                                    <a:gd name="connsiteY13" fmla="*/ 304129 h 2919865"/>
                                                                                    <a:gd name="connsiteX14" fmla="*/ 1097391 w 1599388"/>
                                                                                    <a:gd name="connsiteY14" fmla="*/ 281991 h 2919865"/>
                                                                                    <a:gd name="connsiteX15" fmla="*/ 1058722 w 1599388"/>
                                                                                    <a:gd name="connsiteY15" fmla="*/ 285260 h 2919865"/>
                                                                                    <a:gd name="connsiteX16" fmla="*/ 1046903 w 1599388"/>
                                                                                    <a:gd name="connsiteY16" fmla="*/ 292776 h 2919865"/>
                                                                                    <a:gd name="connsiteX17" fmla="*/ 1083617 w 1599388"/>
                                                                                    <a:gd name="connsiteY17" fmla="*/ 365704 h 2919865"/>
                                                                                    <a:gd name="connsiteX18" fmla="*/ 1103247 w 1599388"/>
                                                                                    <a:gd name="connsiteY18" fmla="*/ 448146 h 2919865"/>
                                                                                    <a:gd name="connsiteX19" fmla="*/ 1007634 w 1599388"/>
                                                                                    <a:gd name="connsiteY19" fmla="*/ 410582 h 2919865"/>
                                                                                    <a:gd name="connsiteX20" fmla="*/ 805680 w 1599388"/>
                                                                                    <a:gd name="connsiteY20" fmla="*/ 272535 h 2919865"/>
                                                                                    <a:gd name="connsiteX21" fmla="*/ 553239 w 1599388"/>
                                                                                    <a:gd name="connsiteY21" fmla="*/ 96679 h 2919865"/>
                                                                                    <a:gd name="connsiteX22" fmla="*/ 435433 w 1599388"/>
                                                                                    <a:gd name="connsiteY22" fmla="*/ 55459 h 2919865"/>
                                                                                    <a:gd name="connsiteX23" fmla="*/ 412832 w 1599388"/>
                                                                                    <a:gd name="connsiteY23" fmla="*/ 44410 h 2919865"/>
                                                                                    <a:gd name="connsiteX24" fmla="*/ 413680 w 1599388"/>
                                                                                    <a:gd name="connsiteY24" fmla="*/ 64468 h 2919865"/>
                                                                                    <a:gd name="connsiteX25" fmla="*/ 446652 w 1599388"/>
                                                                                    <a:gd name="connsiteY25" fmla="*/ 102042 h 2919865"/>
                                                                                    <a:gd name="connsiteX26" fmla="*/ 446652 w 1599388"/>
                                                                                    <a:gd name="connsiteY26" fmla="*/ 118872 h 2919865"/>
                                                                                    <a:gd name="connsiteX27" fmla="*/ 334456 w 1599388"/>
                                                                                    <a:gd name="connsiteY27" fmla="*/ 90823 h 2919865"/>
                                                                                    <a:gd name="connsiteX28" fmla="*/ 154942 w 1599388"/>
                                                                                    <a:gd name="connsiteY28" fmla="*/ 18230 h 2919865"/>
                                                                                    <a:gd name="connsiteX29" fmla="*/ 87624 w 1599388"/>
                                                                                    <a:gd name="connsiteY29" fmla="*/ 1066 h 2919865"/>
                                                                                    <a:gd name="connsiteX30" fmla="*/ 65185 w 1599388"/>
                                                                                    <a:gd name="connsiteY30" fmla="*/ 40334 h 2919865"/>
                                                                                    <a:gd name="connsiteX31" fmla="*/ 43079 w 1599388"/>
                                                                                    <a:gd name="connsiteY31" fmla="*/ 242288 h 2919865"/>
                                                                                    <a:gd name="connsiteX32" fmla="*/ 143722 w 1599388"/>
                                                                                    <a:gd name="connsiteY32" fmla="*/ 505949 h 2919865"/>
                                                                                    <a:gd name="connsiteX33" fmla="*/ 306407 w 1599388"/>
                                                                                    <a:gd name="connsiteY33" fmla="*/ 713512 h 2919865"/>
                                                                                    <a:gd name="connsiteX34" fmla="*/ 323236 w 1599388"/>
                                                                                    <a:gd name="connsiteY34" fmla="*/ 730342 h 2919865"/>
                                                                                    <a:gd name="connsiteX35" fmla="*/ 323236 w 1599388"/>
                                                                                    <a:gd name="connsiteY35" fmla="*/ 775220 h 2919865"/>
                                                                                    <a:gd name="connsiteX36" fmla="*/ 312017 w 1599388"/>
                                                                                    <a:gd name="connsiteY36" fmla="*/ 820099 h 2919865"/>
                                                                                    <a:gd name="connsiteX37" fmla="*/ 239089 w 1599388"/>
                                                                                    <a:gd name="connsiteY37" fmla="*/ 808879 h 2919865"/>
                                                                                    <a:gd name="connsiteX38" fmla="*/ 182991 w 1599388"/>
                                                                                    <a:gd name="connsiteY38" fmla="*/ 814489 h 2919865"/>
                                                                                    <a:gd name="connsiteX39" fmla="*/ 104453 w 1599388"/>
                                                                                    <a:gd name="connsiteY39" fmla="*/ 853758 h 2919865"/>
                                                                                    <a:gd name="connsiteX40" fmla="*/ 87624 w 1599388"/>
                                                                                    <a:gd name="connsiteY40" fmla="*/ 909856 h 2919865"/>
                                                                                    <a:gd name="connsiteX41" fmla="*/ 132503 w 1599388"/>
                                                                                    <a:gd name="connsiteY41" fmla="*/ 1083760 h 2919865"/>
                                                                                    <a:gd name="connsiteX42" fmla="*/ 132503 w 1599388"/>
                                                                                    <a:gd name="connsiteY42" fmla="*/ 1167907 h 2919865"/>
                                                                                    <a:gd name="connsiteX43" fmla="*/ 98844 w 1599388"/>
                                                                                    <a:gd name="connsiteY43" fmla="*/ 1190347 h 2919865"/>
                                                                                    <a:gd name="connsiteX44" fmla="*/ 20306 w 1599388"/>
                                                                                    <a:gd name="connsiteY44" fmla="*/ 1190347 h 2919865"/>
                                                                                    <a:gd name="connsiteX45" fmla="*/ 9087 w 1599388"/>
                                                                                    <a:gd name="connsiteY45" fmla="*/ 1207176 h 2919865"/>
                                                                                    <a:gd name="connsiteX46" fmla="*/ 3477 w 1599388"/>
                                                                                    <a:gd name="connsiteY46" fmla="*/ 1274494 h 2919865"/>
                                                                                    <a:gd name="connsiteX47" fmla="*/ 65185 w 1599388"/>
                                                                                    <a:gd name="connsiteY47" fmla="*/ 1437179 h 2919865"/>
                                                                                    <a:gd name="connsiteX48" fmla="*/ 182991 w 1599388"/>
                                                                                    <a:gd name="connsiteY48" fmla="*/ 1740109 h 2919865"/>
                                                                                    <a:gd name="connsiteX49" fmla="*/ 418603 w 1599388"/>
                                                                                    <a:gd name="connsiteY49" fmla="*/ 1947672 h 2919865"/>
                                                                                    <a:gd name="connsiteX50" fmla="*/ 575678 w 1599388"/>
                                                                                    <a:gd name="connsiteY50" fmla="*/ 2087917 h 2919865"/>
                                                                                    <a:gd name="connsiteX51" fmla="*/ 586898 w 1599388"/>
                                                                                    <a:gd name="connsiteY51" fmla="*/ 2104747 h 2919865"/>
                                                                                    <a:gd name="connsiteX52" fmla="*/ 598117 w 1599388"/>
                                                                                    <a:gd name="connsiteY52" fmla="*/ 2127186 h 2919865"/>
                                                                                    <a:gd name="connsiteX53" fmla="*/ 547629 w 1599388"/>
                                                                                    <a:gd name="connsiteY53" fmla="*/ 2200114 h 2919865"/>
                                                                                    <a:gd name="connsiteX54" fmla="*/ 497141 w 1599388"/>
                                                                                    <a:gd name="connsiteY54" fmla="*/ 2261822 h 2919865"/>
                                                                                    <a:gd name="connsiteX55" fmla="*/ 457186 w 1599388"/>
                                                                                    <a:gd name="connsiteY55" fmla="*/ 2301778 h 2919865"/>
                                                                                    <a:gd name="connsiteX56" fmla="*/ 467397 w 1599388"/>
                                                                                    <a:gd name="connsiteY56" fmla="*/ 2309768 h 2919865"/>
                                                                                    <a:gd name="connsiteX57" fmla="*/ 643244 w 1599388"/>
                                                                                    <a:gd name="connsiteY57" fmla="*/ 2335596 h 2919865"/>
                                                                                    <a:gd name="connsiteX58" fmla="*/ 669810 w 1599388"/>
                                                                                    <a:gd name="connsiteY58" fmla="*/ 2359227 h 2919865"/>
                                                                                    <a:gd name="connsiteX59" fmla="*/ 714390 w 1599388"/>
                                                                                    <a:gd name="connsiteY59" fmla="*/ 2418736 h 2919865"/>
                                                                                    <a:gd name="connsiteX60" fmla="*/ 748392 w 1599388"/>
                                                                                    <a:gd name="connsiteY60" fmla="*/ 2459240 h 2919865"/>
                                                                                    <a:gd name="connsiteX61" fmla="*/ 806153 w 1599388"/>
                                                                                    <a:gd name="connsiteY61" fmla="*/ 2475468 h 2919865"/>
                                                                                    <a:gd name="connsiteX62" fmla="*/ 874598 w 1599388"/>
                                                                                    <a:gd name="connsiteY62" fmla="*/ 2490196 h 2919865"/>
                                                                                    <a:gd name="connsiteX63" fmla="*/ 978309 w 1599388"/>
                                                                                    <a:gd name="connsiteY63" fmla="*/ 2502464 h 2919865"/>
                                                                                    <a:gd name="connsiteX64" fmla="*/ 1000804 w 1599388"/>
                                                                                    <a:gd name="connsiteY64" fmla="*/ 2514009 h 2919865"/>
                                                                                    <a:gd name="connsiteX65" fmla="*/ 998423 w 1599388"/>
                                                                                    <a:gd name="connsiteY65" fmla="*/ 2535440 h 2919865"/>
                                                                                    <a:gd name="connsiteX66" fmla="*/ 984135 w 1599388"/>
                                                                                    <a:gd name="connsiteY66" fmla="*/ 2637411 h 2919865"/>
                                                                                    <a:gd name="connsiteX67" fmla="*/ 1191304 w 1599388"/>
                                                                                    <a:gd name="connsiteY67" fmla="*/ 2687418 h 2919865"/>
                                                                                    <a:gd name="connsiteX68" fmla="*/ 1231785 w 1599388"/>
                                                                                    <a:gd name="connsiteY68" fmla="*/ 2694562 h 2919865"/>
                                                                                    <a:gd name="connsiteX69" fmla="*/ 1231785 w 1599388"/>
                                                                                    <a:gd name="connsiteY69" fmla="*/ 2739807 h 2919865"/>
                                                                                    <a:gd name="connsiteX70" fmla="*/ 1191303 w 1599388"/>
                                                                                    <a:gd name="connsiteY70" fmla="*/ 2763619 h 2919865"/>
                                                                                    <a:gd name="connsiteX71" fmla="*/ 1234166 w 1599388"/>
                                                                                    <a:gd name="connsiteY71" fmla="*/ 2785049 h 2919865"/>
                                                                                    <a:gd name="connsiteX72" fmla="*/ 1206608 w 1599388"/>
                                                                                    <a:gd name="connsiteY72" fmla="*/ 2770343 h 2919865"/>
                                                                                    <a:gd name="connsiteX73" fmla="*/ 1250835 w 1599388"/>
                                                                                    <a:gd name="connsiteY73" fmla="*/ 2787431 h 2919865"/>
                                                                                    <a:gd name="connsiteX74" fmla="*/ 1324654 w 1599388"/>
                                                                                    <a:gd name="connsiteY74" fmla="*/ 2799337 h 2919865"/>
                                                                                    <a:gd name="connsiteX75" fmla="*/ 1391329 w 1599388"/>
                                                                                    <a:gd name="connsiteY75" fmla="*/ 2808862 h 2919865"/>
                                                                                    <a:gd name="connsiteX76" fmla="*/ 1400854 w 1599388"/>
                                                                                    <a:gd name="connsiteY76" fmla="*/ 2823571 h 2919865"/>
                                                                                    <a:gd name="connsiteX77" fmla="*/ 1387363 w 1599388"/>
                                                                                    <a:gd name="connsiteY77" fmla="*/ 2851540 h 2919865"/>
                                                                                    <a:gd name="connsiteX78" fmla="*/ 1415142 w 1599388"/>
                                                                                    <a:gd name="connsiteY78" fmla="*/ 2868815 h 2919865"/>
                                                                                    <a:gd name="connsiteX79" fmla="*/ 1519917 w 1599388"/>
                                                                                    <a:gd name="connsiteY79" fmla="*/ 2887444 h 2919865"/>
                                                                                    <a:gd name="connsiteX80" fmla="*/ 1599047 w 1599388"/>
                                                                                    <a:gd name="connsiteY80" fmla="*/ 2919865 h 2919865"/>
                                                                                    <a:gd name="connsiteX0" fmla="*/ 1599047 w 1599388"/>
                                                                                    <a:gd name="connsiteY0" fmla="*/ 2946735 h 2946735"/>
                                                                                    <a:gd name="connsiteX1" fmla="*/ 1596665 w 1599388"/>
                                                                                    <a:gd name="connsiteY1" fmla="*/ 2709428 h 2946735"/>
                                                                                    <a:gd name="connsiteX2" fmla="*/ 1585445 w 1599388"/>
                                                                                    <a:gd name="connsiteY2" fmla="*/ 2384058 h 2946735"/>
                                                                                    <a:gd name="connsiteX3" fmla="*/ 1563006 w 1599388"/>
                                                                                    <a:gd name="connsiteY3" fmla="*/ 2081128 h 2946735"/>
                                                                                    <a:gd name="connsiteX4" fmla="*/ 1490078 w 1599388"/>
                                                                                    <a:gd name="connsiteY4" fmla="*/ 1766979 h 2946735"/>
                                                                                    <a:gd name="connsiteX5" fmla="*/ 1456419 w 1599388"/>
                                                                                    <a:gd name="connsiteY5" fmla="*/ 1548196 h 2946735"/>
                                                                                    <a:gd name="connsiteX6" fmla="*/ 1456419 w 1599388"/>
                                                                                    <a:gd name="connsiteY6" fmla="*/ 1228436 h 2946735"/>
                                                                                    <a:gd name="connsiteX7" fmla="*/ 1490078 w 1599388"/>
                                                                                    <a:gd name="connsiteY7" fmla="*/ 1093801 h 2946735"/>
                                                                                    <a:gd name="connsiteX8" fmla="*/ 1467639 w 1599388"/>
                                                                                    <a:gd name="connsiteY8" fmla="*/ 779651 h 2946735"/>
                                                                                    <a:gd name="connsiteX9" fmla="*/ 1428370 w 1599388"/>
                                                                                    <a:gd name="connsiteY9" fmla="*/ 650625 h 2946735"/>
                                                                                    <a:gd name="connsiteX10" fmla="*/ 1411541 w 1599388"/>
                                                                                    <a:gd name="connsiteY10" fmla="*/ 499160 h 2946735"/>
                                                                                    <a:gd name="connsiteX11" fmla="*/ 1355442 w 1599388"/>
                                                                                    <a:gd name="connsiteY11" fmla="*/ 459892 h 2946735"/>
                                                                                    <a:gd name="connsiteX12" fmla="*/ 1205109 w 1599388"/>
                                                                                    <a:gd name="connsiteY12" fmla="*/ 367078 h 2946735"/>
                                                                                    <a:gd name="connsiteX13" fmla="*/ 1142269 w 1599388"/>
                                                                                    <a:gd name="connsiteY13" fmla="*/ 330999 h 2946735"/>
                                                                                    <a:gd name="connsiteX14" fmla="*/ 1097391 w 1599388"/>
                                                                                    <a:gd name="connsiteY14" fmla="*/ 308861 h 2946735"/>
                                                                                    <a:gd name="connsiteX15" fmla="*/ 1058722 w 1599388"/>
                                                                                    <a:gd name="connsiteY15" fmla="*/ 312130 h 2946735"/>
                                                                                    <a:gd name="connsiteX16" fmla="*/ 1046903 w 1599388"/>
                                                                                    <a:gd name="connsiteY16" fmla="*/ 319646 h 2946735"/>
                                                                                    <a:gd name="connsiteX17" fmla="*/ 1083617 w 1599388"/>
                                                                                    <a:gd name="connsiteY17" fmla="*/ 392574 h 2946735"/>
                                                                                    <a:gd name="connsiteX18" fmla="*/ 1103247 w 1599388"/>
                                                                                    <a:gd name="connsiteY18" fmla="*/ 475016 h 2946735"/>
                                                                                    <a:gd name="connsiteX19" fmla="*/ 1007634 w 1599388"/>
                                                                                    <a:gd name="connsiteY19" fmla="*/ 437452 h 2946735"/>
                                                                                    <a:gd name="connsiteX20" fmla="*/ 805680 w 1599388"/>
                                                                                    <a:gd name="connsiteY20" fmla="*/ 299405 h 2946735"/>
                                                                                    <a:gd name="connsiteX21" fmla="*/ 553239 w 1599388"/>
                                                                                    <a:gd name="connsiteY21" fmla="*/ 123549 h 2946735"/>
                                                                                    <a:gd name="connsiteX22" fmla="*/ 435433 w 1599388"/>
                                                                                    <a:gd name="connsiteY22" fmla="*/ 82329 h 2946735"/>
                                                                                    <a:gd name="connsiteX23" fmla="*/ 412832 w 1599388"/>
                                                                                    <a:gd name="connsiteY23" fmla="*/ 71280 h 2946735"/>
                                                                                    <a:gd name="connsiteX24" fmla="*/ 413680 w 1599388"/>
                                                                                    <a:gd name="connsiteY24" fmla="*/ 91338 h 2946735"/>
                                                                                    <a:gd name="connsiteX25" fmla="*/ 446652 w 1599388"/>
                                                                                    <a:gd name="connsiteY25" fmla="*/ 128912 h 2946735"/>
                                                                                    <a:gd name="connsiteX26" fmla="*/ 446652 w 1599388"/>
                                                                                    <a:gd name="connsiteY26" fmla="*/ 145742 h 2946735"/>
                                                                                    <a:gd name="connsiteX27" fmla="*/ 334456 w 1599388"/>
                                                                                    <a:gd name="connsiteY27" fmla="*/ 117693 h 2946735"/>
                                                                                    <a:gd name="connsiteX28" fmla="*/ 154942 w 1599388"/>
                                                                                    <a:gd name="connsiteY28" fmla="*/ 45100 h 2946735"/>
                                                                                    <a:gd name="connsiteX29" fmla="*/ 90692 w 1599388"/>
                                                                                    <a:gd name="connsiteY29" fmla="*/ 320 h 2946735"/>
                                                                                    <a:gd name="connsiteX30" fmla="*/ 65185 w 1599388"/>
                                                                                    <a:gd name="connsiteY30" fmla="*/ 67204 h 2946735"/>
                                                                                    <a:gd name="connsiteX31" fmla="*/ 43079 w 1599388"/>
                                                                                    <a:gd name="connsiteY31" fmla="*/ 269158 h 2946735"/>
                                                                                    <a:gd name="connsiteX32" fmla="*/ 143722 w 1599388"/>
                                                                                    <a:gd name="connsiteY32" fmla="*/ 532819 h 2946735"/>
                                                                                    <a:gd name="connsiteX33" fmla="*/ 306407 w 1599388"/>
                                                                                    <a:gd name="connsiteY33" fmla="*/ 740382 h 2946735"/>
                                                                                    <a:gd name="connsiteX34" fmla="*/ 323236 w 1599388"/>
                                                                                    <a:gd name="connsiteY34" fmla="*/ 757212 h 2946735"/>
                                                                                    <a:gd name="connsiteX35" fmla="*/ 323236 w 1599388"/>
                                                                                    <a:gd name="connsiteY35" fmla="*/ 802090 h 2946735"/>
                                                                                    <a:gd name="connsiteX36" fmla="*/ 312017 w 1599388"/>
                                                                                    <a:gd name="connsiteY36" fmla="*/ 846969 h 2946735"/>
                                                                                    <a:gd name="connsiteX37" fmla="*/ 239089 w 1599388"/>
                                                                                    <a:gd name="connsiteY37" fmla="*/ 835749 h 2946735"/>
                                                                                    <a:gd name="connsiteX38" fmla="*/ 182991 w 1599388"/>
                                                                                    <a:gd name="connsiteY38" fmla="*/ 841359 h 2946735"/>
                                                                                    <a:gd name="connsiteX39" fmla="*/ 104453 w 1599388"/>
                                                                                    <a:gd name="connsiteY39" fmla="*/ 880628 h 2946735"/>
                                                                                    <a:gd name="connsiteX40" fmla="*/ 87624 w 1599388"/>
                                                                                    <a:gd name="connsiteY40" fmla="*/ 936726 h 2946735"/>
                                                                                    <a:gd name="connsiteX41" fmla="*/ 132503 w 1599388"/>
                                                                                    <a:gd name="connsiteY41" fmla="*/ 1110630 h 2946735"/>
                                                                                    <a:gd name="connsiteX42" fmla="*/ 132503 w 1599388"/>
                                                                                    <a:gd name="connsiteY42" fmla="*/ 1194777 h 2946735"/>
                                                                                    <a:gd name="connsiteX43" fmla="*/ 98844 w 1599388"/>
                                                                                    <a:gd name="connsiteY43" fmla="*/ 1217217 h 2946735"/>
                                                                                    <a:gd name="connsiteX44" fmla="*/ 20306 w 1599388"/>
                                                                                    <a:gd name="connsiteY44" fmla="*/ 1217217 h 2946735"/>
                                                                                    <a:gd name="connsiteX45" fmla="*/ 9087 w 1599388"/>
                                                                                    <a:gd name="connsiteY45" fmla="*/ 1234046 h 2946735"/>
                                                                                    <a:gd name="connsiteX46" fmla="*/ 3477 w 1599388"/>
                                                                                    <a:gd name="connsiteY46" fmla="*/ 1301364 h 2946735"/>
                                                                                    <a:gd name="connsiteX47" fmla="*/ 65185 w 1599388"/>
                                                                                    <a:gd name="connsiteY47" fmla="*/ 1464049 h 2946735"/>
                                                                                    <a:gd name="connsiteX48" fmla="*/ 182991 w 1599388"/>
                                                                                    <a:gd name="connsiteY48" fmla="*/ 1766979 h 2946735"/>
                                                                                    <a:gd name="connsiteX49" fmla="*/ 418603 w 1599388"/>
                                                                                    <a:gd name="connsiteY49" fmla="*/ 1974542 h 2946735"/>
                                                                                    <a:gd name="connsiteX50" fmla="*/ 575678 w 1599388"/>
                                                                                    <a:gd name="connsiteY50" fmla="*/ 2114787 h 2946735"/>
                                                                                    <a:gd name="connsiteX51" fmla="*/ 586898 w 1599388"/>
                                                                                    <a:gd name="connsiteY51" fmla="*/ 2131617 h 2946735"/>
                                                                                    <a:gd name="connsiteX52" fmla="*/ 598117 w 1599388"/>
                                                                                    <a:gd name="connsiteY52" fmla="*/ 2154056 h 2946735"/>
                                                                                    <a:gd name="connsiteX53" fmla="*/ 547629 w 1599388"/>
                                                                                    <a:gd name="connsiteY53" fmla="*/ 2226984 h 2946735"/>
                                                                                    <a:gd name="connsiteX54" fmla="*/ 497141 w 1599388"/>
                                                                                    <a:gd name="connsiteY54" fmla="*/ 2288692 h 2946735"/>
                                                                                    <a:gd name="connsiteX55" fmla="*/ 457186 w 1599388"/>
                                                                                    <a:gd name="connsiteY55" fmla="*/ 2328648 h 2946735"/>
                                                                                    <a:gd name="connsiteX56" fmla="*/ 467397 w 1599388"/>
                                                                                    <a:gd name="connsiteY56" fmla="*/ 2336638 h 2946735"/>
                                                                                    <a:gd name="connsiteX57" fmla="*/ 643244 w 1599388"/>
                                                                                    <a:gd name="connsiteY57" fmla="*/ 2362466 h 2946735"/>
                                                                                    <a:gd name="connsiteX58" fmla="*/ 669810 w 1599388"/>
                                                                                    <a:gd name="connsiteY58" fmla="*/ 2386097 h 2946735"/>
                                                                                    <a:gd name="connsiteX59" fmla="*/ 714390 w 1599388"/>
                                                                                    <a:gd name="connsiteY59" fmla="*/ 2445606 h 2946735"/>
                                                                                    <a:gd name="connsiteX60" fmla="*/ 748392 w 1599388"/>
                                                                                    <a:gd name="connsiteY60" fmla="*/ 2486110 h 2946735"/>
                                                                                    <a:gd name="connsiteX61" fmla="*/ 806153 w 1599388"/>
                                                                                    <a:gd name="connsiteY61" fmla="*/ 2502338 h 2946735"/>
                                                                                    <a:gd name="connsiteX62" fmla="*/ 874598 w 1599388"/>
                                                                                    <a:gd name="connsiteY62" fmla="*/ 2517066 h 2946735"/>
                                                                                    <a:gd name="connsiteX63" fmla="*/ 978309 w 1599388"/>
                                                                                    <a:gd name="connsiteY63" fmla="*/ 2529334 h 2946735"/>
                                                                                    <a:gd name="connsiteX64" fmla="*/ 1000804 w 1599388"/>
                                                                                    <a:gd name="connsiteY64" fmla="*/ 2540879 h 2946735"/>
                                                                                    <a:gd name="connsiteX65" fmla="*/ 998423 w 1599388"/>
                                                                                    <a:gd name="connsiteY65" fmla="*/ 2562310 h 2946735"/>
                                                                                    <a:gd name="connsiteX66" fmla="*/ 984135 w 1599388"/>
                                                                                    <a:gd name="connsiteY66" fmla="*/ 2664281 h 2946735"/>
                                                                                    <a:gd name="connsiteX67" fmla="*/ 1191304 w 1599388"/>
                                                                                    <a:gd name="connsiteY67" fmla="*/ 2714288 h 2946735"/>
                                                                                    <a:gd name="connsiteX68" fmla="*/ 1231785 w 1599388"/>
                                                                                    <a:gd name="connsiteY68" fmla="*/ 2721432 h 2946735"/>
                                                                                    <a:gd name="connsiteX69" fmla="*/ 1231785 w 1599388"/>
                                                                                    <a:gd name="connsiteY69" fmla="*/ 2766677 h 2946735"/>
                                                                                    <a:gd name="connsiteX70" fmla="*/ 1191303 w 1599388"/>
                                                                                    <a:gd name="connsiteY70" fmla="*/ 2790489 h 2946735"/>
                                                                                    <a:gd name="connsiteX71" fmla="*/ 1234166 w 1599388"/>
                                                                                    <a:gd name="connsiteY71" fmla="*/ 2811919 h 2946735"/>
                                                                                    <a:gd name="connsiteX72" fmla="*/ 1206608 w 1599388"/>
                                                                                    <a:gd name="connsiteY72" fmla="*/ 2797213 h 2946735"/>
                                                                                    <a:gd name="connsiteX73" fmla="*/ 1250835 w 1599388"/>
                                                                                    <a:gd name="connsiteY73" fmla="*/ 2814301 h 2946735"/>
                                                                                    <a:gd name="connsiteX74" fmla="*/ 1324654 w 1599388"/>
                                                                                    <a:gd name="connsiteY74" fmla="*/ 2826207 h 2946735"/>
                                                                                    <a:gd name="connsiteX75" fmla="*/ 1391329 w 1599388"/>
                                                                                    <a:gd name="connsiteY75" fmla="*/ 2835732 h 2946735"/>
                                                                                    <a:gd name="connsiteX76" fmla="*/ 1400854 w 1599388"/>
                                                                                    <a:gd name="connsiteY76" fmla="*/ 2850441 h 2946735"/>
                                                                                    <a:gd name="connsiteX77" fmla="*/ 1387363 w 1599388"/>
                                                                                    <a:gd name="connsiteY77" fmla="*/ 2878410 h 2946735"/>
                                                                                    <a:gd name="connsiteX78" fmla="*/ 1415142 w 1599388"/>
                                                                                    <a:gd name="connsiteY78" fmla="*/ 2895685 h 2946735"/>
                                                                                    <a:gd name="connsiteX79" fmla="*/ 1519917 w 1599388"/>
                                                                                    <a:gd name="connsiteY79" fmla="*/ 2914314 h 2946735"/>
                                                                                    <a:gd name="connsiteX80" fmla="*/ 1599047 w 1599388"/>
                                                                                    <a:gd name="connsiteY80" fmla="*/ 2946735 h 2946735"/>
                                                                                    <a:gd name="connsiteX0" fmla="*/ 1599047 w 1599388"/>
                                                                                    <a:gd name="connsiteY0" fmla="*/ 2946735 h 2946735"/>
                                                                                    <a:gd name="connsiteX1" fmla="*/ 1596665 w 1599388"/>
                                                                                    <a:gd name="connsiteY1" fmla="*/ 2709428 h 2946735"/>
                                                                                    <a:gd name="connsiteX2" fmla="*/ 1585445 w 1599388"/>
                                                                                    <a:gd name="connsiteY2" fmla="*/ 2384058 h 2946735"/>
                                                                                    <a:gd name="connsiteX3" fmla="*/ 1563006 w 1599388"/>
                                                                                    <a:gd name="connsiteY3" fmla="*/ 2081128 h 2946735"/>
                                                                                    <a:gd name="connsiteX4" fmla="*/ 1532843 w 1599388"/>
                                                                                    <a:gd name="connsiteY4" fmla="*/ 1921073 h 2946735"/>
                                                                                    <a:gd name="connsiteX5" fmla="*/ 1490078 w 1599388"/>
                                                                                    <a:gd name="connsiteY5" fmla="*/ 1766979 h 2946735"/>
                                                                                    <a:gd name="connsiteX6" fmla="*/ 1456419 w 1599388"/>
                                                                                    <a:gd name="connsiteY6" fmla="*/ 1548196 h 2946735"/>
                                                                                    <a:gd name="connsiteX7" fmla="*/ 1456419 w 1599388"/>
                                                                                    <a:gd name="connsiteY7" fmla="*/ 1228436 h 2946735"/>
                                                                                    <a:gd name="connsiteX8" fmla="*/ 1490078 w 1599388"/>
                                                                                    <a:gd name="connsiteY8" fmla="*/ 1093801 h 2946735"/>
                                                                                    <a:gd name="connsiteX9" fmla="*/ 1467639 w 1599388"/>
                                                                                    <a:gd name="connsiteY9" fmla="*/ 779651 h 2946735"/>
                                                                                    <a:gd name="connsiteX10" fmla="*/ 1428370 w 1599388"/>
                                                                                    <a:gd name="connsiteY10" fmla="*/ 650625 h 2946735"/>
                                                                                    <a:gd name="connsiteX11" fmla="*/ 1411541 w 1599388"/>
                                                                                    <a:gd name="connsiteY11" fmla="*/ 499160 h 2946735"/>
                                                                                    <a:gd name="connsiteX12" fmla="*/ 1355442 w 1599388"/>
                                                                                    <a:gd name="connsiteY12" fmla="*/ 459892 h 2946735"/>
                                                                                    <a:gd name="connsiteX13" fmla="*/ 1205109 w 1599388"/>
                                                                                    <a:gd name="connsiteY13" fmla="*/ 367078 h 2946735"/>
                                                                                    <a:gd name="connsiteX14" fmla="*/ 1142269 w 1599388"/>
                                                                                    <a:gd name="connsiteY14" fmla="*/ 330999 h 2946735"/>
                                                                                    <a:gd name="connsiteX15" fmla="*/ 1097391 w 1599388"/>
                                                                                    <a:gd name="connsiteY15" fmla="*/ 308861 h 2946735"/>
                                                                                    <a:gd name="connsiteX16" fmla="*/ 1058722 w 1599388"/>
                                                                                    <a:gd name="connsiteY16" fmla="*/ 312130 h 2946735"/>
                                                                                    <a:gd name="connsiteX17" fmla="*/ 1046903 w 1599388"/>
                                                                                    <a:gd name="connsiteY17" fmla="*/ 319646 h 2946735"/>
                                                                                    <a:gd name="connsiteX18" fmla="*/ 1083617 w 1599388"/>
                                                                                    <a:gd name="connsiteY18" fmla="*/ 392574 h 2946735"/>
                                                                                    <a:gd name="connsiteX19" fmla="*/ 1103247 w 1599388"/>
                                                                                    <a:gd name="connsiteY19" fmla="*/ 475016 h 2946735"/>
                                                                                    <a:gd name="connsiteX20" fmla="*/ 1007634 w 1599388"/>
                                                                                    <a:gd name="connsiteY20" fmla="*/ 437452 h 2946735"/>
                                                                                    <a:gd name="connsiteX21" fmla="*/ 805680 w 1599388"/>
                                                                                    <a:gd name="connsiteY21" fmla="*/ 299405 h 2946735"/>
                                                                                    <a:gd name="connsiteX22" fmla="*/ 553239 w 1599388"/>
                                                                                    <a:gd name="connsiteY22" fmla="*/ 123549 h 2946735"/>
                                                                                    <a:gd name="connsiteX23" fmla="*/ 435433 w 1599388"/>
                                                                                    <a:gd name="connsiteY23" fmla="*/ 82329 h 2946735"/>
                                                                                    <a:gd name="connsiteX24" fmla="*/ 412832 w 1599388"/>
                                                                                    <a:gd name="connsiteY24" fmla="*/ 71280 h 2946735"/>
                                                                                    <a:gd name="connsiteX25" fmla="*/ 413680 w 1599388"/>
                                                                                    <a:gd name="connsiteY25" fmla="*/ 91338 h 2946735"/>
                                                                                    <a:gd name="connsiteX26" fmla="*/ 446652 w 1599388"/>
                                                                                    <a:gd name="connsiteY26" fmla="*/ 128912 h 2946735"/>
                                                                                    <a:gd name="connsiteX27" fmla="*/ 446652 w 1599388"/>
                                                                                    <a:gd name="connsiteY27" fmla="*/ 145742 h 2946735"/>
                                                                                    <a:gd name="connsiteX28" fmla="*/ 334456 w 1599388"/>
                                                                                    <a:gd name="connsiteY28" fmla="*/ 117693 h 2946735"/>
                                                                                    <a:gd name="connsiteX29" fmla="*/ 154942 w 1599388"/>
                                                                                    <a:gd name="connsiteY29" fmla="*/ 45100 h 2946735"/>
                                                                                    <a:gd name="connsiteX30" fmla="*/ 90692 w 1599388"/>
                                                                                    <a:gd name="connsiteY30" fmla="*/ 320 h 2946735"/>
                                                                                    <a:gd name="connsiteX31" fmla="*/ 65185 w 1599388"/>
                                                                                    <a:gd name="connsiteY31" fmla="*/ 67204 h 2946735"/>
                                                                                    <a:gd name="connsiteX32" fmla="*/ 43079 w 1599388"/>
                                                                                    <a:gd name="connsiteY32" fmla="*/ 269158 h 2946735"/>
                                                                                    <a:gd name="connsiteX33" fmla="*/ 143722 w 1599388"/>
                                                                                    <a:gd name="connsiteY33" fmla="*/ 532819 h 2946735"/>
                                                                                    <a:gd name="connsiteX34" fmla="*/ 306407 w 1599388"/>
                                                                                    <a:gd name="connsiteY34" fmla="*/ 740382 h 2946735"/>
                                                                                    <a:gd name="connsiteX35" fmla="*/ 323236 w 1599388"/>
                                                                                    <a:gd name="connsiteY35" fmla="*/ 757212 h 2946735"/>
                                                                                    <a:gd name="connsiteX36" fmla="*/ 323236 w 1599388"/>
                                                                                    <a:gd name="connsiteY36" fmla="*/ 802090 h 2946735"/>
                                                                                    <a:gd name="connsiteX37" fmla="*/ 312017 w 1599388"/>
                                                                                    <a:gd name="connsiteY37" fmla="*/ 846969 h 2946735"/>
                                                                                    <a:gd name="connsiteX38" fmla="*/ 239089 w 1599388"/>
                                                                                    <a:gd name="connsiteY38" fmla="*/ 835749 h 2946735"/>
                                                                                    <a:gd name="connsiteX39" fmla="*/ 182991 w 1599388"/>
                                                                                    <a:gd name="connsiteY39" fmla="*/ 841359 h 2946735"/>
                                                                                    <a:gd name="connsiteX40" fmla="*/ 104453 w 1599388"/>
                                                                                    <a:gd name="connsiteY40" fmla="*/ 880628 h 2946735"/>
                                                                                    <a:gd name="connsiteX41" fmla="*/ 87624 w 1599388"/>
                                                                                    <a:gd name="connsiteY41" fmla="*/ 936726 h 2946735"/>
                                                                                    <a:gd name="connsiteX42" fmla="*/ 132503 w 1599388"/>
                                                                                    <a:gd name="connsiteY42" fmla="*/ 1110630 h 2946735"/>
                                                                                    <a:gd name="connsiteX43" fmla="*/ 132503 w 1599388"/>
                                                                                    <a:gd name="connsiteY43" fmla="*/ 1194777 h 2946735"/>
                                                                                    <a:gd name="connsiteX44" fmla="*/ 98844 w 1599388"/>
                                                                                    <a:gd name="connsiteY44" fmla="*/ 1217217 h 2946735"/>
                                                                                    <a:gd name="connsiteX45" fmla="*/ 20306 w 1599388"/>
                                                                                    <a:gd name="connsiteY45" fmla="*/ 1217217 h 2946735"/>
                                                                                    <a:gd name="connsiteX46" fmla="*/ 9087 w 1599388"/>
                                                                                    <a:gd name="connsiteY46" fmla="*/ 1234046 h 2946735"/>
                                                                                    <a:gd name="connsiteX47" fmla="*/ 3477 w 1599388"/>
                                                                                    <a:gd name="connsiteY47" fmla="*/ 1301364 h 2946735"/>
                                                                                    <a:gd name="connsiteX48" fmla="*/ 65185 w 1599388"/>
                                                                                    <a:gd name="connsiteY48" fmla="*/ 1464049 h 2946735"/>
                                                                                    <a:gd name="connsiteX49" fmla="*/ 182991 w 1599388"/>
                                                                                    <a:gd name="connsiteY49" fmla="*/ 1766979 h 2946735"/>
                                                                                    <a:gd name="connsiteX50" fmla="*/ 418603 w 1599388"/>
                                                                                    <a:gd name="connsiteY50" fmla="*/ 1974542 h 2946735"/>
                                                                                    <a:gd name="connsiteX51" fmla="*/ 575678 w 1599388"/>
                                                                                    <a:gd name="connsiteY51" fmla="*/ 2114787 h 2946735"/>
                                                                                    <a:gd name="connsiteX52" fmla="*/ 586898 w 1599388"/>
                                                                                    <a:gd name="connsiteY52" fmla="*/ 2131617 h 2946735"/>
                                                                                    <a:gd name="connsiteX53" fmla="*/ 598117 w 1599388"/>
                                                                                    <a:gd name="connsiteY53" fmla="*/ 2154056 h 2946735"/>
                                                                                    <a:gd name="connsiteX54" fmla="*/ 547629 w 1599388"/>
                                                                                    <a:gd name="connsiteY54" fmla="*/ 2226984 h 2946735"/>
                                                                                    <a:gd name="connsiteX55" fmla="*/ 497141 w 1599388"/>
                                                                                    <a:gd name="connsiteY55" fmla="*/ 2288692 h 2946735"/>
                                                                                    <a:gd name="connsiteX56" fmla="*/ 457186 w 1599388"/>
                                                                                    <a:gd name="connsiteY56" fmla="*/ 2328648 h 2946735"/>
                                                                                    <a:gd name="connsiteX57" fmla="*/ 467397 w 1599388"/>
                                                                                    <a:gd name="connsiteY57" fmla="*/ 2336638 h 2946735"/>
                                                                                    <a:gd name="connsiteX58" fmla="*/ 643244 w 1599388"/>
                                                                                    <a:gd name="connsiteY58" fmla="*/ 2362466 h 2946735"/>
                                                                                    <a:gd name="connsiteX59" fmla="*/ 669810 w 1599388"/>
                                                                                    <a:gd name="connsiteY59" fmla="*/ 2386097 h 2946735"/>
                                                                                    <a:gd name="connsiteX60" fmla="*/ 714390 w 1599388"/>
                                                                                    <a:gd name="connsiteY60" fmla="*/ 2445606 h 2946735"/>
                                                                                    <a:gd name="connsiteX61" fmla="*/ 748392 w 1599388"/>
                                                                                    <a:gd name="connsiteY61" fmla="*/ 2486110 h 2946735"/>
                                                                                    <a:gd name="connsiteX62" fmla="*/ 806153 w 1599388"/>
                                                                                    <a:gd name="connsiteY62" fmla="*/ 2502338 h 2946735"/>
                                                                                    <a:gd name="connsiteX63" fmla="*/ 874598 w 1599388"/>
                                                                                    <a:gd name="connsiteY63" fmla="*/ 2517066 h 2946735"/>
                                                                                    <a:gd name="connsiteX64" fmla="*/ 978309 w 1599388"/>
                                                                                    <a:gd name="connsiteY64" fmla="*/ 2529334 h 2946735"/>
                                                                                    <a:gd name="connsiteX65" fmla="*/ 1000804 w 1599388"/>
                                                                                    <a:gd name="connsiteY65" fmla="*/ 2540879 h 2946735"/>
                                                                                    <a:gd name="connsiteX66" fmla="*/ 998423 w 1599388"/>
                                                                                    <a:gd name="connsiteY66" fmla="*/ 2562310 h 2946735"/>
                                                                                    <a:gd name="connsiteX67" fmla="*/ 984135 w 1599388"/>
                                                                                    <a:gd name="connsiteY67" fmla="*/ 2664281 h 2946735"/>
                                                                                    <a:gd name="connsiteX68" fmla="*/ 1191304 w 1599388"/>
                                                                                    <a:gd name="connsiteY68" fmla="*/ 2714288 h 2946735"/>
                                                                                    <a:gd name="connsiteX69" fmla="*/ 1231785 w 1599388"/>
                                                                                    <a:gd name="connsiteY69" fmla="*/ 2721432 h 2946735"/>
                                                                                    <a:gd name="connsiteX70" fmla="*/ 1231785 w 1599388"/>
                                                                                    <a:gd name="connsiteY70" fmla="*/ 2766677 h 2946735"/>
                                                                                    <a:gd name="connsiteX71" fmla="*/ 1191303 w 1599388"/>
                                                                                    <a:gd name="connsiteY71" fmla="*/ 2790489 h 2946735"/>
                                                                                    <a:gd name="connsiteX72" fmla="*/ 1234166 w 1599388"/>
                                                                                    <a:gd name="connsiteY72" fmla="*/ 2811919 h 2946735"/>
                                                                                    <a:gd name="connsiteX73" fmla="*/ 1206608 w 1599388"/>
                                                                                    <a:gd name="connsiteY73" fmla="*/ 2797213 h 2946735"/>
                                                                                    <a:gd name="connsiteX74" fmla="*/ 1250835 w 1599388"/>
                                                                                    <a:gd name="connsiteY74" fmla="*/ 2814301 h 2946735"/>
                                                                                    <a:gd name="connsiteX75" fmla="*/ 1324654 w 1599388"/>
                                                                                    <a:gd name="connsiteY75" fmla="*/ 2826207 h 2946735"/>
                                                                                    <a:gd name="connsiteX76" fmla="*/ 1391329 w 1599388"/>
                                                                                    <a:gd name="connsiteY76" fmla="*/ 2835732 h 2946735"/>
                                                                                    <a:gd name="connsiteX77" fmla="*/ 1400854 w 1599388"/>
                                                                                    <a:gd name="connsiteY77" fmla="*/ 2850441 h 2946735"/>
                                                                                    <a:gd name="connsiteX78" fmla="*/ 1387363 w 1599388"/>
                                                                                    <a:gd name="connsiteY78" fmla="*/ 2878410 h 2946735"/>
                                                                                    <a:gd name="connsiteX79" fmla="*/ 1415142 w 1599388"/>
                                                                                    <a:gd name="connsiteY79" fmla="*/ 2895685 h 2946735"/>
                                                                                    <a:gd name="connsiteX80" fmla="*/ 1519917 w 1599388"/>
                                                                                    <a:gd name="connsiteY80" fmla="*/ 2914314 h 2946735"/>
                                                                                    <a:gd name="connsiteX81" fmla="*/ 1599047 w 1599388"/>
                                                                                    <a:gd name="connsiteY81" fmla="*/ 2946735 h 2946735"/>
                                                                                    <a:gd name="connsiteX0" fmla="*/ 1599047 w 1599388"/>
                                                                                    <a:gd name="connsiteY0" fmla="*/ 2946735 h 2946735"/>
                                                                                    <a:gd name="connsiteX1" fmla="*/ 1596665 w 1599388"/>
                                                                                    <a:gd name="connsiteY1" fmla="*/ 2709428 h 2946735"/>
                                                                                    <a:gd name="connsiteX2" fmla="*/ 1585445 w 1599388"/>
                                                                                    <a:gd name="connsiteY2" fmla="*/ 2384058 h 2946735"/>
                                                                                    <a:gd name="connsiteX3" fmla="*/ 1563006 w 1599388"/>
                                                                                    <a:gd name="connsiteY3" fmla="*/ 2081128 h 2946735"/>
                                                                                    <a:gd name="connsiteX4" fmla="*/ 1532843 w 1599388"/>
                                                                                    <a:gd name="connsiteY4" fmla="*/ 1921073 h 2946735"/>
                                                                                    <a:gd name="connsiteX5" fmla="*/ 1490078 w 1599388"/>
                                                                                    <a:gd name="connsiteY5" fmla="*/ 1766979 h 2946735"/>
                                                                                    <a:gd name="connsiteX6" fmla="*/ 1456419 w 1599388"/>
                                                                                    <a:gd name="connsiteY6" fmla="*/ 1548196 h 2946735"/>
                                                                                    <a:gd name="connsiteX7" fmla="*/ 1456419 w 1599388"/>
                                                                                    <a:gd name="connsiteY7" fmla="*/ 1228436 h 2946735"/>
                                                                                    <a:gd name="connsiteX8" fmla="*/ 1490078 w 1599388"/>
                                                                                    <a:gd name="connsiteY8" fmla="*/ 1093801 h 2946735"/>
                                                                                    <a:gd name="connsiteX9" fmla="*/ 1467639 w 1599388"/>
                                                                                    <a:gd name="connsiteY9" fmla="*/ 779651 h 2946735"/>
                                                                                    <a:gd name="connsiteX10" fmla="*/ 1428370 w 1599388"/>
                                                                                    <a:gd name="connsiteY10" fmla="*/ 650625 h 2946735"/>
                                                                                    <a:gd name="connsiteX11" fmla="*/ 1411541 w 1599388"/>
                                                                                    <a:gd name="connsiteY11" fmla="*/ 499160 h 2946735"/>
                                                                                    <a:gd name="connsiteX12" fmla="*/ 1355442 w 1599388"/>
                                                                                    <a:gd name="connsiteY12" fmla="*/ 459892 h 2946735"/>
                                                                                    <a:gd name="connsiteX13" fmla="*/ 1205109 w 1599388"/>
                                                                                    <a:gd name="connsiteY13" fmla="*/ 367078 h 2946735"/>
                                                                                    <a:gd name="connsiteX14" fmla="*/ 1142269 w 1599388"/>
                                                                                    <a:gd name="connsiteY14" fmla="*/ 330999 h 2946735"/>
                                                                                    <a:gd name="connsiteX15" fmla="*/ 1097391 w 1599388"/>
                                                                                    <a:gd name="connsiteY15" fmla="*/ 308861 h 2946735"/>
                                                                                    <a:gd name="connsiteX16" fmla="*/ 1058722 w 1599388"/>
                                                                                    <a:gd name="connsiteY16" fmla="*/ 312130 h 2946735"/>
                                                                                    <a:gd name="connsiteX17" fmla="*/ 1046903 w 1599388"/>
                                                                                    <a:gd name="connsiteY17" fmla="*/ 319646 h 2946735"/>
                                                                                    <a:gd name="connsiteX18" fmla="*/ 1083617 w 1599388"/>
                                                                                    <a:gd name="connsiteY18" fmla="*/ 392574 h 2946735"/>
                                                                                    <a:gd name="connsiteX19" fmla="*/ 1103247 w 1599388"/>
                                                                                    <a:gd name="connsiteY19" fmla="*/ 475016 h 2946735"/>
                                                                                    <a:gd name="connsiteX20" fmla="*/ 1007634 w 1599388"/>
                                                                                    <a:gd name="connsiteY20" fmla="*/ 437452 h 2946735"/>
                                                                                    <a:gd name="connsiteX21" fmla="*/ 805680 w 1599388"/>
                                                                                    <a:gd name="connsiteY21" fmla="*/ 299405 h 2946735"/>
                                                                                    <a:gd name="connsiteX22" fmla="*/ 553239 w 1599388"/>
                                                                                    <a:gd name="connsiteY22" fmla="*/ 123549 h 2946735"/>
                                                                                    <a:gd name="connsiteX23" fmla="*/ 435433 w 1599388"/>
                                                                                    <a:gd name="connsiteY23" fmla="*/ 82329 h 2946735"/>
                                                                                    <a:gd name="connsiteX24" fmla="*/ 412832 w 1599388"/>
                                                                                    <a:gd name="connsiteY24" fmla="*/ 71280 h 2946735"/>
                                                                                    <a:gd name="connsiteX25" fmla="*/ 413680 w 1599388"/>
                                                                                    <a:gd name="connsiteY25" fmla="*/ 91338 h 2946735"/>
                                                                                    <a:gd name="connsiteX26" fmla="*/ 446652 w 1599388"/>
                                                                                    <a:gd name="connsiteY26" fmla="*/ 128912 h 2946735"/>
                                                                                    <a:gd name="connsiteX27" fmla="*/ 446652 w 1599388"/>
                                                                                    <a:gd name="connsiteY27" fmla="*/ 145742 h 2946735"/>
                                                                                    <a:gd name="connsiteX28" fmla="*/ 334456 w 1599388"/>
                                                                                    <a:gd name="connsiteY28" fmla="*/ 117693 h 2946735"/>
                                                                                    <a:gd name="connsiteX29" fmla="*/ 154942 w 1599388"/>
                                                                                    <a:gd name="connsiteY29" fmla="*/ 45100 h 2946735"/>
                                                                                    <a:gd name="connsiteX30" fmla="*/ 90692 w 1599388"/>
                                                                                    <a:gd name="connsiteY30" fmla="*/ 320 h 2946735"/>
                                                                                    <a:gd name="connsiteX31" fmla="*/ 65185 w 1599388"/>
                                                                                    <a:gd name="connsiteY31" fmla="*/ 67204 h 2946735"/>
                                                                                    <a:gd name="connsiteX32" fmla="*/ 43079 w 1599388"/>
                                                                                    <a:gd name="connsiteY32" fmla="*/ 269158 h 2946735"/>
                                                                                    <a:gd name="connsiteX33" fmla="*/ 143722 w 1599388"/>
                                                                                    <a:gd name="connsiteY33" fmla="*/ 532819 h 2946735"/>
                                                                                    <a:gd name="connsiteX34" fmla="*/ 306407 w 1599388"/>
                                                                                    <a:gd name="connsiteY34" fmla="*/ 740382 h 2946735"/>
                                                                                    <a:gd name="connsiteX35" fmla="*/ 323236 w 1599388"/>
                                                                                    <a:gd name="connsiteY35" fmla="*/ 757212 h 2946735"/>
                                                                                    <a:gd name="connsiteX36" fmla="*/ 323236 w 1599388"/>
                                                                                    <a:gd name="connsiteY36" fmla="*/ 802090 h 2946735"/>
                                                                                    <a:gd name="connsiteX37" fmla="*/ 312017 w 1599388"/>
                                                                                    <a:gd name="connsiteY37" fmla="*/ 846969 h 2946735"/>
                                                                                    <a:gd name="connsiteX38" fmla="*/ 239089 w 1599388"/>
                                                                                    <a:gd name="connsiteY38" fmla="*/ 835749 h 2946735"/>
                                                                                    <a:gd name="connsiteX39" fmla="*/ 182991 w 1599388"/>
                                                                                    <a:gd name="connsiteY39" fmla="*/ 841359 h 2946735"/>
                                                                                    <a:gd name="connsiteX40" fmla="*/ 104453 w 1599388"/>
                                                                                    <a:gd name="connsiteY40" fmla="*/ 880628 h 2946735"/>
                                                                                    <a:gd name="connsiteX41" fmla="*/ 87624 w 1599388"/>
                                                                                    <a:gd name="connsiteY41" fmla="*/ 936726 h 2946735"/>
                                                                                    <a:gd name="connsiteX42" fmla="*/ 132503 w 1599388"/>
                                                                                    <a:gd name="connsiteY42" fmla="*/ 1110630 h 2946735"/>
                                                                                    <a:gd name="connsiteX43" fmla="*/ 132503 w 1599388"/>
                                                                                    <a:gd name="connsiteY43" fmla="*/ 1194777 h 2946735"/>
                                                                                    <a:gd name="connsiteX44" fmla="*/ 98844 w 1599388"/>
                                                                                    <a:gd name="connsiteY44" fmla="*/ 1217217 h 2946735"/>
                                                                                    <a:gd name="connsiteX45" fmla="*/ 20306 w 1599388"/>
                                                                                    <a:gd name="connsiteY45" fmla="*/ 1217217 h 2946735"/>
                                                                                    <a:gd name="connsiteX46" fmla="*/ 9087 w 1599388"/>
                                                                                    <a:gd name="connsiteY46" fmla="*/ 1234046 h 2946735"/>
                                                                                    <a:gd name="connsiteX47" fmla="*/ 3477 w 1599388"/>
                                                                                    <a:gd name="connsiteY47" fmla="*/ 1301364 h 2946735"/>
                                                                                    <a:gd name="connsiteX48" fmla="*/ 65185 w 1599388"/>
                                                                                    <a:gd name="connsiteY48" fmla="*/ 1464049 h 2946735"/>
                                                                                    <a:gd name="connsiteX49" fmla="*/ 182991 w 1599388"/>
                                                                                    <a:gd name="connsiteY49" fmla="*/ 1766979 h 2946735"/>
                                                                                    <a:gd name="connsiteX50" fmla="*/ 418603 w 1599388"/>
                                                                                    <a:gd name="connsiteY50" fmla="*/ 1974542 h 2946735"/>
                                                                                    <a:gd name="connsiteX51" fmla="*/ 575678 w 1599388"/>
                                                                                    <a:gd name="connsiteY51" fmla="*/ 2114787 h 2946735"/>
                                                                                    <a:gd name="connsiteX52" fmla="*/ 586898 w 1599388"/>
                                                                                    <a:gd name="connsiteY52" fmla="*/ 2131617 h 2946735"/>
                                                                                    <a:gd name="connsiteX53" fmla="*/ 598117 w 1599388"/>
                                                                                    <a:gd name="connsiteY53" fmla="*/ 2154056 h 2946735"/>
                                                                                    <a:gd name="connsiteX54" fmla="*/ 547629 w 1599388"/>
                                                                                    <a:gd name="connsiteY54" fmla="*/ 2226984 h 2946735"/>
                                                                                    <a:gd name="connsiteX55" fmla="*/ 497141 w 1599388"/>
                                                                                    <a:gd name="connsiteY55" fmla="*/ 2288692 h 2946735"/>
                                                                                    <a:gd name="connsiteX56" fmla="*/ 457186 w 1599388"/>
                                                                                    <a:gd name="connsiteY56" fmla="*/ 2328648 h 2946735"/>
                                                                                    <a:gd name="connsiteX57" fmla="*/ 467397 w 1599388"/>
                                                                                    <a:gd name="connsiteY57" fmla="*/ 2336638 h 2946735"/>
                                                                                    <a:gd name="connsiteX58" fmla="*/ 643244 w 1599388"/>
                                                                                    <a:gd name="connsiteY58" fmla="*/ 2362466 h 2946735"/>
                                                                                    <a:gd name="connsiteX59" fmla="*/ 669810 w 1599388"/>
                                                                                    <a:gd name="connsiteY59" fmla="*/ 2386097 h 2946735"/>
                                                                                    <a:gd name="connsiteX60" fmla="*/ 714390 w 1599388"/>
                                                                                    <a:gd name="connsiteY60" fmla="*/ 2445606 h 2946735"/>
                                                                                    <a:gd name="connsiteX61" fmla="*/ 748392 w 1599388"/>
                                                                                    <a:gd name="connsiteY61" fmla="*/ 2486110 h 2946735"/>
                                                                                    <a:gd name="connsiteX62" fmla="*/ 806153 w 1599388"/>
                                                                                    <a:gd name="connsiteY62" fmla="*/ 2502338 h 2946735"/>
                                                                                    <a:gd name="connsiteX63" fmla="*/ 874598 w 1599388"/>
                                                                                    <a:gd name="connsiteY63" fmla="*/ 2517066 h 2946735"/>
                                                                                    <a:gd name="connsiteX64" fmla="*/ 978309 w 1599388"/>
                                                                                    <a:gd name="connsiteY64" fmla="*/ 2529334 h 2946735"/>
                                                                                    <a:gd name="connsiteX65" fmla="*/ 1000804 w 1599388"/>
                                                                                    <a:gd name="connsiteY65" fmla="*/ 2540879 h 2946735"/>
                                                                                    <a:gd name="connsiteX66" fmla="*/ 998423 w 1599388"/>
                                                                                    <a:gd name="connsiteY66" fmla="*/ 2562310 h 2946735"/>
                                                                                    <a:gd name="connsiteX67" fmla="*/ 984135 w 1599388"/>
                                                                                    <a:gd name="connsiteY67" fmla="*/ 2664281 h 2946735"/>
                                                                                    <a:gd name="connsiteX68" fmla="*/ 1191304 w 1599388"/>
                                                                                    <a:gd name="connsiteY68" fmla="*/ 2714288 h 2946735"/>
                                                                                    <a:gd name="connsiteX69" fmla="*/ 1231785 w 1599388"/>
                                                                                    <a:gd name="connsiteY69" fmla="*/ 2721432 h 2946735"/>
                                                                                    <a:gd name="connsiteX70" fmla="*/ 1231785 w 1599388"/>
                                                                                    <a:gd name="connsiteY70" fmla="*/ 2766677 h 2946735"/>
                                                                                    <a:gd name="connsiteX71" fmla="*/ 1191303 w 1599388"/>
                                                                                    <a:gd name="connsiteY71" fmla="*/ 2790489 h 2946735"/>
                                                                                    <a:gd name="connsiteX72" fmla="*/ 1234166 w 1599388"/>
                                                                                    <a:gd name="connsiteY72" fmla="*/ 2811919 h 2946735"/>
                                                                                    <a:gd name="connsiteX73" fmla="*/ 1206608 w 1599388"/>
                                                                                    <a:gd name="connsiteY73" fmla="*/ 2797213 h 2946735"/>
                                                                                    <a:gd name="connsiteX74" fmla="*/ 1250835 w 1599388"/>
                                                                                    <a:gd name="connsiteY74" fmla="*/ 2814301 h 2946735"/>
                                                                                    <a:gd name="connsiteX75" fmla="*/ 1324654 w 1599388"/>
                                                                                    <a:gd name="connsiteY75" fmla="*/ 2826207 h 2946735"/>
                                                                                    <a:gd name="connsiteX76" fmla="*/ 1391329 w 1599388"/>
                                                                                    <a:gd name="connsiteY76" fmla="*/ 2835732 h 2946735"/>
                                                                                    <a:gd name="connsiteX77" fmla="*/ 1400854 w 1599388"/>
                                                                                    <a:gd name="connsiteY77" fmla="*/ 2850441 h 2946735"/>
                                                                                    <a:gd name="connsiteX78" fmla="*/ 1387363 w 1599388"/>
                                                                                    <a:gd name="connsiteY78" fmla="*/ 2878410 h 2946735"/>
                                                                                    <a:gd name="connsiteX79" fmla="*/ 1415142 w 1599388"/>
                                                                                    <a:gd name="connsiteY79" fmla="*/ 2895685 h 2946735"/>
                                                                                    <a:gd name="connsiteX80" fmla="*/ 1529442 w 1599388"/>
                                                                                    <a:gd name="connsiteY80" fmla="*/ 2911139 h 2946735"/>
                                                                                    <a:gd name="connsiteX81" fmla="*/ 1599047 w 1599388"/>
                                                                                    <a:gd name="connsiteY81" fmla="*/ 2946735 h 2946735"/>
                                                                                    <a:gd name="connsiteX0" fmla="*/ 1599047 w 1599388"/>
                                                                                    <a:gd name="connsiteY0" fmla="*/ 2946735 h 2946735"/>
                                                                                    <a:gd name="connsiteX1" fmla="*/ 1596665 w 1599388"/>
                                                                                    <a:gd name="connsiteY1" fmla="*/ 2709428 h 2946735"/>
                                                                                    <a:gd name="connsiteX2" fmla="*/ 1585445 w 1599388"/>
                                                                                    <a:gd name="connsiteY2" fmla="*/ 2384058 h 2946735"/>
                                                                                    <a:gd name="connsiteX3" fmla="*/ 1563006 w 1599388"/>
                                                                                    <a:gd name="connsiteY3" fmla="*/ 2081128 h 2946735"/>
                                                                                    <a:gd name="connsiteX4" fmla="*/ 1532843 w 1599388"/>
                                                                                    <a:gd name="connsiteY4" fmla="*/ 1921073 h 2946735"/>
                                                                                    <a:gd name="connsiteX5" fmla="*/ 1490078 w 1599388"/>
                                                                                    <a:gd name="connsiteY5" fmla="*/ 1766979 h 2946735"/>
                                                                                    <a:gd name="connsiteX6" fmla="*/ 1456419 w 1599388"/>
                                                                                    <a:gd name="connsiteY6" fmla="*/ 1548196 h 2946735"/>
                                                                                    <a:gd name="connsiteX7" fmla="*/ 1456419 w 1599388"/>
                                                                                    <a:gd name="connsiteY7" fmla="*/ 1228436 h 2946735"/>
                                                                                    <a:gd name="connsiteX8" fmla="*/ 1490078 w 1599388"/>
                                                                                    <a:gd name="connsiteY8" fmla="*/ 1093801 h 2946735"/>
                                                                                    <a:gd name="connsiteX9" fmla="*/ 1467639 w 1599388"/>
                                                                                    <a:gd name="connsiteY9" fmla="*/ 779651 h 2946735"/>
                                                                                    <a:gd name="connsiteX10" fmla="*/ 1428370 w 1599388"/>
                                                                                    <a:gd name="connsiteY10" fmla="*/ 650625 h 2946735"/>
                                                                                    <a:gd name="connsiteX11" fmla="*/ 1411541 w 1599388"/>
                                                                                    <a:gd name="connsiteY11" fmla="*/ 499160 h 2946735"/>
                                                                                    <a:gd name="connsiteX12" fmla="*/ 1355442 w 1599388"/>
                                                                                    <a:gd name="connsiteY12" fmla="*/ 459892 h 2946735"/>
                                                                                    <a:gd name="connsiteX13" fmla="*/ 1205109 w 1599388"/>
                                                                                    <a:gd name="connsiteY13" fmla="*/ 367078 h 2946735"/>
                                                                                    <a:gd name="connsiteX14" fmla="*/ 1142269 w 1599388"/>
                                                                                    <a:gd name="connsiteY14" fmla="*/ 330999 h 2946735"/>
                                                                                    <a:gd name="connsiteX15" fmla="*/ 1097391 w 1599388"/>
                                                                                    <a:gd name="connsiteY15" fmla="*/ 308861 h 2946735"/>
                                                                                    <a:gd name="connsiteX16" fmla="*/ 1058722 w 1599388"/>
                                                                                    <a:gd name="connsiteY16" fmla="*/ 312130 h 2946735"/>
                                                                                    <a:gd name="connsiteX17" fmla="*/ 1046903 w 1599388"/>
                                                                                    <a:gd name="connsiteY17" fmla="*/ 319646 h 2946735"/>
                                                                                    <a:gd name="connsiteX18" fmla="*/ 1083617 w 1599388"/>
                                                                                    <a:gd name="connsiteY18" fmla="*/ 392574 h 2946735"/>
                                                                                    <a:gd name="connsiteX19" fmla="*/ 1103247 w 1599388"/>
                                                                                    <a:gd name="connsiteY19" fmla="*/ 475016 h 2946735"/>
                                                                                    <a:gd name="connsiteX20" fmla="*/ 1007634 w 1599388"/>
                                                                                    <a:gd name="connsiteY20" fmla="*/ 437452 h 2946735"/>
                                                                                    <a:gd name="connsiteX21" fmla="*/ 805680 w 1599388"/>
                                                                                    <a:gd name="connsiteY21" fmla="*/ 299405 h 2946735"/>
                                                                                    <a:gd name="connsiteX22" fmla="*/ 553239 w 1599388"/>
                                                                                    <a:gd name="connsiteY22" fmla="*/ 123549 h 2946735"/>
                                                                                    <a:gd name="connsiteX23" fmla="*/ 435433 w 1599388"/>
                                                                                    <a:gd name="connsiteY23" fmla="*/ 82329 h 2946735"/>
                                                                                    <a:gd name="connsiteX24" fmla="*/ 412832 w 1599388"/>
                                                                                    <a:gd name="connsiteY24" fmla="*/ 71280 h 2946735"/>
                                                                                    <a:gd name="connsiteX25" fmla="*/ 413680 w 1599388"/>
                                                                                    <a:gd name="connsiteY25" fmla="*/ 91338 h 2946735"/>
                                                                                    <a:gd name="connsiteX26" fmla="*/ 446652 w 1599388"/>
                                                                                    <a:gd name="connsiteY26" fmla="*/ 128912 h 2946735"/>
                                                                                    <a:gd name="connsiteX27" fmla="*/ 446652 w 1599388"/>
                                                                                    <a:gd name="connsiteY27" fmla="*/ 145742 h 2946735"/>
                                                                                    <a:gd name="connsiteX28" fmla="*/ 334456 w 1599388"/>
                                                                                    <a:gd name="connsiteY28" fmla="*/ 117693 h 2946735"/>
                                                                                    <a:gd name="connsiteX29" fmla="*/ 154942 w 1599388"/>
                                                                                    <a:gd name="connsiteY29" fmla="*/ 45100 h 2946735"/>
                                                                                    <a:gd name="connsiteX30" fmla="*/ 90692 w 1599388"/>
                                                                                    <a:gd name="connsiteY30" fmla="*/ 320 h 2946735"/>
                                                                                    <a:gd name="connsiteX31" fmla="*/ 65185 w 1599388"/>
                                                                                    <a:gd name="connsiteY31" fmla="*/ 67204 h 2946735"/>
                                                                                    <a:gd name="connsiteX32" fmla="*/ 43079 w 1599388"/>
                                                                                    <a:gd name="connsiteY32" fmla="*/ 269158 h 2946735"/>
                                                                                    <a:gd name="connsiteX33" fmla="*/ 143722 w 1599388"/>
                                                                                    <a:gd name="connsiteY33" fmla="*/ 532819 h 2946735"/>
                                                                                    <a:gd name="connsiteX34" fmla="*/ 306407 w 1599388"/>
                                                                                    <a:gd name="connsiteY34" fmla="*/ 740382 h 2946735"/>
                                                                                    <a:gd name="connsiteX35" fmla="*/ 323236 w 1599388"/>
                                                                                    <a:gd name="connsiteY35" fmla="*/ 757212 h 2946735"/>
                                                                                    <a:gd name="connsiteX36" fmla="*/ 323236 w 1599388"/>
                                                                                    <a:gd name="connsiteY36" fmla="*/ 802090 h 2946735"/>
                                                                                    <a:gd name="connsiteX37" fmla="*/ 312017 w 1599388"/>
                                                                                    <a:gd name="connsiteY37" fmla="*/ 846969 h 2946735"/>
                                                                                    <a:gd name="connsiteX38" fmla="*/ 239089 w 1599388"/>
                                                                                    <a:gd name="connsiteY38" fmla="*/ 835749 h 2946735"/>
                                                                                    <a:gd name="connsiteX39" fmla="*/ 182991 w 1599388"/>
                                                                                    <a:gd name="connsiteY39" fmla="*/ 841359 h 2946735"/>
                                                                                    <a:gd name="connsiteX40" fmla="*/ 104453 w 1599388"/>
                                                                                    <a:gd name="connsiteY40" fmla="*/ 880628 h 2946735"/>
                                                                                    <a:gd name="connsiteX41" fmla="*/ 87624 w 1599388"/>
                                                                                    <a:gd name="connsiteY41" fmla="*/ 936726 h 2946735"/>
                                                                                    <a:gd name="connsiteX42" fmla="*/ 132503 w 1599388"/>
                                                                                    <a:gd name="connsiteY42" fmla="*/ 1110630 h 2946735"/>
                                                                                    <a:gd name="connsiteX43" fmla="*/ 132503 w 1599388"/>
                                                                                    <a:gd name="connsiteY43" fmla="*/ 1194777 h 2946735"/>
                                                                                    <a:gd name="connsiteX44" fmla="*/ 98844 w 1599388"/>
                                                                                    <a:gd name="connsiteY44" fmla="*/ 1217217 h 2946735"/>
                                                                                    <a:gd name="connsiteX45" fmla="*/ 20306 w 1599388"/>
                                                                                    <a:gd name="connsiteY45" fmla="*/ 1217217 h 2946735"/>
                                                                                    <a:gd name="connsiteX46" fmla="*/ 9087 w 1599388"/>
                                                                                    <a:gd name="connsiteY46" fmla="*/ 1234046 h 2946735"/>
                                                                                    <a:gd name="connsiteX47" fmla="*/ 3477 w 1599388"/>
                                                                                    <a:gd name="connsiteY47" fmla="*/ 1301364 h 2946735"/>
                                                                                    <a:gd name="connsiteX48" fmla="*/ 65185 w 1599388"/>
                                                                                    <a:gd name="connsiteY48" fmla="*/ 1464049 h 2946735"/>
                                                                                    <a:gd name="connsiteX49" fmla="*/ 182991 w 1599388"/>
                                                                                    <a:gd name="connsiteY49" fmla="*/ 1766979 h 2946735"/>
                                                                                    <a:gd name="connsiteX50" fmla="*/ 418603 w 1599388"/>
                                                                                    <a:gd name="connsiteY50" fmla="*/ 1974542 h 2946735"/>
                                                                                    <a:gd name="connsiteX51" fmla="*/ 575678 w 1599388"/>
                                                                                    <a:gd name="connsiteY51" fmla="*/ 2114787 h 2946735"/>
                                                                                    <a:gd name="connsiteX52" fmla="*/ 586898 w 1599388"/>
                                                                                    <a:gd name="connsiteY52" fmla="*/ 2131617 h 2946735"/>
                                                                                    <a:gd name="connsiteX53" fmla="*/ 598117 w 1599388"/>
                                                                                    <a:gd name="connsiteY53" fmla="*/ 2154056 h 2946735"/>
                                                                                    <a:gd name="connsiteX54" fmla="*/ 547629 w 1599388"/>
                                                                                    <a:gd name="connsiteY54" fmla="*/ 2226984 h 2946735"/>
                                                                                    <a:gd name="connsiteX55" fmla="*/ 497141 w 1599388"/>
                                                                                    <a:gd name="connsiteY55" fmla="*/ 2288692 h 2946735"/>
                                                                                    <a:gd name="connsiteX56" fmla="*/ 457186 w 1599388"/>
                                                                                    <a:gd name="connsiteY56" fmla="*/ 2328648 h 2946735"/>
                                                                                    <a:gd name="connsiteX57" fmla="*/ 467397 w 1599388"/>
                                                                                    <a:gd name="connsiteY57" fmla="*/ 2336638 h 2946735"/>
                                                                                    <a:gd name="connsiteX58" fmla="*/ 643244 w 1599388"/>
                                                                                    <a:gd name="connsiteY58" fmla="*/ 2362466 h 2946735"/>
                                                                                    <a:gd name="connsiteX59" fmla="*/ 669810 w 1599388"/>
                                                                                    <a:gd name="connsiteY59" fmla="*/ 2386097 h 2946735"/>
                                                                                    <a:gd name="connsiteX60" fmla="*/ 714390 w 1599388"/>
                                                                                    <a:gd name="connsiteY60" fmla="*/ 2445606 h 2946735"/>
                                                                                    <a:gd name="connsiteX61" fmla="*/ 748392 w 1599388"/>
                                                                                    <a:gd name="connsiteY61" fmla="*/ 2486110 h 2946735"/>
                                                                                    <a:gd name="connsiteX62" fmla="*/ 806153 w 1599388"/>
                                                                                    <a:gd name="connsiteY62" fmla="*/ 2502338 h 2946735"/>
                                                                                    <a:gd name="connsiteX63" fmla="*/ 874598 w 1599388"/>
                                                                                    <a:gd name="connsiteY63" fmla="*/ 2517066 h 2946735"/>
                                                                                    <a:gd name="connsiteX64" fmla="*/ 978309 w 1599388"/>
                                                                                    <a:gd name="connsiteY64" fmla="*/ 2529334 h 2946735"/>
                                                                                    <a:gd name="connsiteX65" fmla="*/ 1000804 w 1599388"/>
                                                                                    <a:gd name="connsiteY65" fmla="*/ 2540879 h 2946735"/>
                                                                                    <a:gd name="connsiteX66" fmla="*/ 998423 w 1599388"/>
                                                                                    <a:gd name="connsiteY66" fmla="*/ 2562310 h 2946735"/>
                                                                                    <a:gd name="connsiteX67" fmla="*/ 984135 w 1599388"/>
                                                                                    <a:gd name="connsiteY67" fmla="*/ 2664281 h 2946735"/>
                                                                                    <a:gd name="connsiteX68" fmla="*/ 1191304 w 1599388"/>
                                                                                    <a:gd name="connsiteY68" fmla="*/ 2714288 h 2946735"/>
                                                                                    <a:gd name="connsiteX69" fmla="*/ 1231785 w 1599388"/>
                                                                                    <a:gd name="connsiteY69" fmla="*/ 2721432 h 2946735"/>
                                                                                    <a:gd name="connsiteX70" fmla="*/ 1231785 w 1599388"/>
                                                                                    <a:gd name="connsiteY70" fmla="*/ 2766677 h 2946735"/>
                                                                                    <a:gd name="connsiteX71" fmla="*/ 1191303 w 1599388"/>
                                                                                    <a:gd name="connsiteY71" fmla="*/ 2790489 h 2946735"/>
                                                                                    <a:gd name="connsiteX72" fmla="*/ 1234166 w 1599388"/>
                                                                                    <a:gd name="connsiteY72" fmla="*/ 2811919 h 2946735"/>
                                                                                    <a:gd name="connsiteX73" fmla="*/ 1206608 w 1599388"/>
                                                                                    <a:gd name="connsiteY73" fmla="*/ 2797213 h 2946735"/>
                                                                                    <a:gd name="connsiteX74" fmla="*/ 1250835 w 1599388"/>
                                                                                    <a:gd name="connsiteY74" fmla="*/ 2814301 h 2946735"/>
                                                                                    <a:gd name="connsiteX75" fmla="*/ 1324654 w 1599388"/>
                                                                                    <a:gd name="connsiteY75" fmla="*/ 2826207 h 2946735"/>
                                                                                    <a:gd name="connsiteX76" fmla="*/ 1391329 w 1599388"/>
                                                                                    <a:gd name="connsiteY76" fmla="*/ 2835732 h 2946735"/>
                                                                                    <a:gd name="connsiteX77" fmla="*/ 1400854 w 1599388"/>
                                                                                    <a:gd name="connsiteY77" fmla="*/ 2850441 h 2946735"/>
                                                                                    <a:gd name="connsiteX78" fmla="*/ 1381013 w 1599388"/>
                                                                                    <a:gd name="connsiteY78" fmla="*/ 2891110 h 2946735"/>
                                                                                    <a:gd name="connsiteX79" fmla="*/ 1415142 w 1599388"/>
                                                                                    <a:gd name="connsiteY79" fmla="*/ 2895685 h 2946735"/>
                                                                                    <a:gd name="connsiteX80" fmla="*/ 1529442 w 1599388"/>
                                                                                    <a:gd name="connsiteY80" fmla="*/ 2911139 h 2946735"/>
                                                                                    <a:gd name="connsiteX81" fmla="*/ 1599047 w 1599388"/>
                                                                                    <a:gd name="connsiteY81" fmla="*/ 2946735 h 2946735"/>
                                                                                    <a:gd name="connsiteX0" fmla="*/ 1599047 w 1599388"/>
                                                                                    <a:gd name="connsiteY0" fmla="*/ 2946735 h 2946735"/>
                                                                                    <a:gd name="connsiteX1" fmla="*/ 1596665 w 1599388"/>
                                                                                    <a:gd name="connsiteY1" fmla="*/ 2709428 h 2946735"/>
                                                                                    <a:gd name="connsiteX2" fmla="*/ 1585445 w 1599388"/>
                                                                                    <a:gd name="connsiteY2" fmla="*/ 2384058 h 2946735"/>
                                                                                    <a:gd name="connsiteX3" fmla="*/ 1563006 w 1599388"/>
                                                                                    <a:gd name="connsiteY3" fmla="*/ 2081128 h 2946735"/>
                                                                                    <a:gd name="connsiteX4" fmla="*/ 1532843 w 1599388"/>
                                                                                    <a:gd name="connsiteY4" fmla="*/ 1921073 h 2946735"/>
                                                                                    <a:gd name="connsiteX5" fmla="*/ 1490078 w 1599388"/>
                                                                                    <a:gd name="connsiteY5" fmla="*/ 1766979 h 2946735"/>
                                                                                    <a:gd name="connsiteX6" fmla="*/ 1456419 w 1599388"/>
                                                                                    <a:gd name="connsiteY6" fmla="*/ 1548196 h 2946735"/>
                                                                                    <a:gd name="connsiteX7" fmla="*/ 1456419 w 1599388"/>
                                                                                    <a:gd name="connsiteY7" fmla="*/ 1228436 h 2946735"/>
                                                                                    <a:gd name="connsiteX8" fmla="*/ 1490078 w 1599388"/>
                                                                                    <a:gd name="connsiteY8" fmla="*/ 1093801 h 2946735"/>
                                                                                    <a:gd name="connsiteX9" fmla="*/ 1467639 w 1599388"/>
                                                                                    <a:gd name="connsiteY9" fmla="*/ 779651 h 2946735"/>
                                                                                    <a:gd name="connsiteX10" fmla="*/ 1428370 w 1599388"/>
                                                                                    <a:gd name="connsiteY10" fmla="*/ 650625 h 2946735"/>
                                                                                    <a:gd name="connsiteX11" fmla="*/ 1411541 w 1599388"/>
                                                                                    <a:gd name="connsiteY11" fmla="*/ 499160 h 2946735"/>
                                                                                    <a:gd name="connsiteX12" fmla="*/ 1355442 w 1599388"/>
                                                                                    <a:gd name="connsiteY12" fmla="*/ 459892 h 2946735"/>
                                                                                    <a:gd name="connsiteX13" fmla="*/ 1205109 w 1599388"/>
                                                                                    <a:gd name="connsiteY13" fmla="*/ 367078 h 2946735"/>
                                                                                    <a:gd name="connsiteX14" fmla="*/ 1142269 w 1599388"/>
                                                                                    <a:gd name="connsiteY14" fmla="*/ 330999 h 2946735"/>
                                                                                    <a:gd name="connsiteX15" fmla="*/ 1097391 w 1599388"/>
                                                                                    <a:gd name="connsiteY15" fmla="*/ 308861 h 2946735"/>
                                                                                    <a:gd name="connsiteX16" fmla="*/ 1058722 w 1599388"/>
                                                                                    <a:gd name="connsiteY16" fmla="*/ 312130 h 2946735"/>
                                                                                    <a:gd name="connsiteX17" fmla="*/ 1046903 w 1599388"/>
                                                                                    <a:gd name="connsiteY17" fmla="*/ 319646 h 2946735"/>
                                                                                    <a:gd name="connsiteX18" fmla="*/ 1083617 w 1599388"/>
                                                                                    <a:gd name="connsiteY18" fmla="*/ 392574 h 2946735"/>
                                                                                    <a:gd name="connsiteX19" fmla="*/ 1103247 w 1599388"/>
                                                                                    <a:gd name="connsiteY19" fmla="*/ 475016 h 2946735"/>
                                                                                    <a:gd name="connsiteX20" fmla="*/ 1007634 w 1599388"/>
                                                                                    <a:gd name="connsiteY20" fmla="*/ 437452 h 2946735"/>
                                                                                    <a:gd name="connsiteX21" fmla="*/ 805680 w 1599388"/>
                                                                                    <a:gd name="connsiteY21" fmla="*/ 299405 h 2946735"/>
                                                                                    <a:gd name="connsiteX22" fmla="*/ 553239 w 1599388"/>
                                                                                    <a:gd name="connsiteY22" fmla="*/ 123549 h 2946735"/>
                                                                                    <a:gd name="connsiteX23" fmla="*/ 435433 w 1599388"/>
                                                                                    <a:gd name="connsiteY23" fmla="*/ 82329 h 2946735"/>
                                                                                    <a:gd name="connsiteX24" fmla="*/ 412832 w 1599388"/>
                                                                                    <a:gd name="connsiteY24" fmla="*/ 71280 h 2946735"/>
                                                                                    <a:gd name="connsiteX25" fmla="*/ 413680 w 1599388"/>
                                                                                    <a:gd name="connsiteY25" fmla="*/ 91338 h 2946735"/>
                                                                                    <a:gd name="connsiteX26" fmla="*/ 446652 w 1599388"/>
                                                                                    <a:gd name="connsiteY26" fmla="*/ 128912 h 2946735"/>
                                                                                    <a:gd name="connsiteX27" fmla="*/ 446652 w 1599388"/>
                                                                                    <a:gd name="connsiteY27" fmla="*/ 145742 h 2946735"/>
                                                                                    <a:gd name="connsiteX28" fmla="*/ 334456 w 1599388"/>
                                                                                    <a:gd name="connsiteY28" fmla="*/ 117693 h 2946735"/>
                                                                                    <a:gd name="connsiteX29" fmla="*/ 154942 w 1599388"/>
                                                                                    <a:gd name="connsiteY29" fmla="*/ 45100 h 2946735"/>
                                                                                    <a:gd name="connsiteX30" fmla="*/ 90692 w 1599388"/>
                                                                                    <a:gd name="connsiteY30" fmla="*/ 320 h 2946735"/>
                                                                                    <a:gd name="connsiteX31" fmla="*/ 65185 w 1599388"/>
                                                                                    <a:gd name="connsiteY31" fmla="*/ 67204 h 2946735"/>
                                                                                    <a:gd name="connsiteX32" fmla="*/ 43079 w 1599388"/>
                                                                                    <a:gd name="connsiteY32" fmla="*/ 269158 h 2946735"/>
                                                                                    <a:gd name="connsiteX33" fmla="*/ 143722 w 1599388"/>
                                                                                    <a:gd name="connsiteY33" fmla="*/ 532819 h 2946735"/>
                                                                                    <a:gd name="connsiteX34" fmla="*/ 306407 w 1599388"/>
                                                                                    <a:gd name="connsiteY34" fmla="*/ 740382 h 2946735"/>
                                                                                    <a:gd name="connsiteX35" fmla="*/ 323236 w 1599388"/>
                                                                                    <a:gd name="connsiteY35" fmla="*/ 757212 h 2946735"/>
                                                                                    <a:gd name="connsiteX36" fmla="*/ 323236 w 1599388"/>
                                                                                    <a:gd name="connsiteY36" fmla="*/ 802090 h 2946735"/>
                                                                                    <a:gd name="connsiteX37" fmla="*/ 312017 w 1599388"/>
                                                                                    <a:gd name="connsiteY37" fmla="*/ 846969 h 2946735"/>
                                                                                    <a:gd name="connsiteX38" fmla="*/ 239089 w 1599388"/>
                                                                                    <a:gd name="connsiteY38" fmla="*/ 835749 h 2946735"/>
                                                                                    <a:gd name="connsiteX39" fmla="*/ 182991 w 1599388"/>
                                                                                    <a:gd name="connsiteY39" fmla="*/ 841359 h 2946735"/>
                                                                                    <a:gd name="connsiteX40" fmla="*/ 104453 w 1599388"/>
                                                                                    <a:gd name="connsiteY40" fmla="*/ 880628 h 2946735"/>
                                                                                    <a:gd name="connsiteX41" fmla="*/ 87624 w 1599388"/>
                                                                                    <a:gd name="connsiteY41" fmla="*/ 936726 h 2946735"/>
                                                                                    <a:gd name="connsiteX42" fmla="*/ 132503 w 1599388"/>
                                                                                    <a:gd name="connsiteY42" fmla="*/ 1110630 h 2946735"/>
                                                                                    <a:gd name="connsiteX43" fmla="*/ 132503 w 1599388"/>
                                                                                    <a:gd name="connsiteY43" fmla="*/ 1194777 h 2946735"/>
                                                                                    <a:gd name="connsiteX44" fmla="*/ 98844 w 1599388"/>
                                                                                    <a:gd name="connsiteY44" fmla="*/ 1217217 h 2946735"/>
                                                                                    <a:gd name="connsiteX45" fmla="*/ 20306 w 1599388"/>
                                                                                    <a:gd name="connsiteY45" fmla="*/ 1217217 h 2946735"/>
                                                                                    <a:gd name="connsiteX46" fmla="*/ 9087 w 1599388"/>
                                                                                    <a:gd name="connsiteY46" fmla="*/ 1234046 h 2946735"/>
                                                                                    <a:gd name="connsiteX47" fmla="*/ 3477 w 1599388"/>
                                                                                    <a:gd name="connsiteY47" fmla="*/ 1301364 h 2946735"/>
                                                                                    <a:gd name="connsiteX48" fmla="*/ 65185 w 1599388"/>
                                                                                    <a:gd name="connsiteY48" fmla="*/ 1464049 h 2946735"/>
                                                                                    <a:gd name="connsiteX49" fmla="*/ 182991 w 1599388"/>
                                                                                    <a:gd name="connsiteY49" fmla="*/ 1766979 h 2946735"/>
                                                                                    <a:gd name="connsiteX50" fmla="*/ 418603 w 1599388"/>
                                                                                    <a:gd name="connsiteY50" fmla="*/ 1974542 h 2946735"/>
                                                                                    <a:gd name="connsiteX51" fmla="*/ 575678 w 1599388"/>
                                                                                    <a:gd name="connsiteY51" fmla="*/ 2114787 h 2946735"/>
                                                                                    <a:gd name="connsiteX52" fmla="*/ 586898 w 1599388"/>
                                                                                    <a:gd name="connsiteY52" fmla="*/ 2131617 h 2946735"/>
                                                                                    <a:gd name="connsiteX53" fmla="*/ 598117 w 1599388"/>
                                                                                    <a:gd name="connsiteY53" fmla="*/ 2154056 h 2946735"/>
                                                                                    <a:gd name="connsiteX54" fmla="*/ 547629 w 1599388"/>
                                                                                    <a:gd name="connsiteY54" fmla="*/ 2226984 h 2946735"/>
                                                                                    <a:gd name="connsiteX55" fmla="*/ 497141 w 1599388"/>
                                                                                    <a:gd name="connsiteY55" fmla="*/ 2288692 h 2946735"/>
                                                                                    <a:gd name="connsiteX56" fmla="*/ 457186 w 1599388"/>
                                                                                    <a:gd name="connsiteY56" fmla="*/ 2328648 h 2946735"/>
                                                                                    <a:gd name="connsiteX57" fmla="*/ 467397 w 1599388"/>
                                                                                    <a:gd name="connsiteY57" fmla="*/ 2336638 h 2946735"/>
                                                                                    <a:gd name="connsiteX58" fmla="*/ 643244 w 1599388"/>
                                                                                    <a:gd name="connsiteY58" fmla="*/ 2362466 h 2946735"/>
                                                                                    <a:gd name="connsiteX59" fmla="*/ 669810 w 1599388"/>
                                                                                    <a:gd name="connsiteY59" fmla="*/ 2386097 h 2946735"/>
                                                                                    <a:gd name="connsiteX60" fmla="*/ 714390 w 1599388"/>
                                                                                    <a:gd name="connsiteY60" fmla="*/ 2445606 h 2946735"/>
                                                                                    <a:gd name="connsiteX61" fmla="*/ 748392 w 1599388"/>
                                                                                    <a:gd name="connsiteY61" fmla="*/ 2486110 h 2946735"/>
                                                                                    <a:gd name="connsiteX62" fmla="*/ 806153 w 1599388"/>
                                                                                    <a:gd name="connsiteY62" fmla="*/ 2502338 h 2946735"/>
                                                                                    <a:gd name="connsiteX63" fmla="*/ 874598 w 1599388"/>
                                                                                    <a:gd name="connsiteY63" fmla="*/ 2517066 h 2946735"/>
                                                                                    <a:gd name="connsiteX64" fmla="*/ 978309 w 1599388"/>
                                                                                    <a:gd name="connsiteY64" fmla="*/ 2529334 h 2946735"/>
                                                                                    <a:gd name="connsiteX65" fmla="*/ 1000804 w 1599388"/>
                                                                                    <a:gd name="connsiteY65" fmla="*/ 2540879 h 2946735"/>
                                                                                    <a:gd name="connsiteX66" fmla="*/ 998423 w 1599388"/>
                                                                                    <a:gd name="connsiteY66" fmla="*/ 2562310 h 2946735"/>
                                                                                    <a:gd name="connsiteX67" fmla="*/ 984135 w 1599388"/>
                                                                                    <a:gd name="connsiteY67" fmla="*/ 2664281 h 2946735"/>
                                                                                    <a:gd name="connsiteX68" fmla="*/ 1191304 w 1599388"/>
                                                                                    <a:gd name="connsiteY68" fmla="*/ 2714288 h 2946735"/>
                                                                                    <a:gd name="connsiteX69" fmla="*/ 1241310 w 1599388"/>
                                                                                    <a:gd name="connsiteY69" fmla="*/ 2727782 h 2946735"/>
                                                                                    <a:gd name="connsiteX70" fmla="*/ 1231785 w 1599388"/>
                                                                                    <a:gd name="connsiteY70" fmla="*/ 2766677 h 2946735"/>
                                                                                    <a:gd name="connsiteX71" fmla="*/ 1191303 w 1599388"/>
                                                                                    <a:gd name="connsiteY71" fmla="*/ 2790489 h 2946735"/>
                                                                                    <a:gd name="connsiteX72" fmla="*/ 1234166 w 1599388"/>
                                                                                    <a:gd name="connsiteY72" fmla="*/ 2811919 h 2946735"/>
                                                                                    <a:gd name="connsiteX73" fmla="*/ 1206608 w 1599388"/>
                                                                                    <a:gd name="connsiteY73" fmla="*/ 2797213 h 2946735"/>
                                                                                    <a:gd name="connsiteX74" fmla="*/ 1250835 w 1599388"/>
                                                                                    <a:gd name="connsiteY74" fmla="*/ 2814301 h 2946735"/>
                                                                                    <a:gd name="connsiteX75" fmla="*/ 1324654 w 1599388"/>
                                                                                    <a:gd name="connsiteY75" fmla="*/ 2826207 h 2946735"/>
                                                                                    <a:gd name="connsiteX76" fmla="*/ 1391329 w 1599388"/>
                                                                                    <a:gd name="connsiteY76" fmla="*/ 2835732 h 2946735"/>
                                                                                    <a:gd name="connsiteX77" fmla="*/ 1400854 w 1599388"/>
                                                                                    <a:gd name="connsiteY77" fmla="*/ 2850441 h 2946735"/>
                                                                                    <a:gd name="connsiteX78" fmla="*/ 1381013 w 1599388"/>
                                                                                    <a:gd name="connsiteY78" fmla="*/ 2891110 h 2946735"/>
                                                                                    <a:gd name="connsiteX79" fmla="*/ 1415142 w 1599388"/>
                                                                                    <a:gd name="connsiteY79" fmla="*/ 2895685 h 2946735"/>
                                                                                    <a:gd name="connsiteX80" fmla="*/ 1529442 w 1599388"/>
                                                                                    <a:gd name="connsiteY80" fmla="*/ 2911139 h 2946735"/>
                                                                                    <a:gd name="connsiteX81" fmla="*/ 1599047 w 1599388"/>
                                                                                    <a:gd name="connsiteY81" fmla="*/ 2946735 h 2946735"/>
                                                                                    <a:gd name="connsiteX0" fmla="*/ 1599047 w 1599388"/>
                                                                                    <a:gd name="connsiteY0" fmla="*/ 2946735 h 2946735"/>
                                                                                    <a:gd name="connsiteX1" fmla="*/ 1596665 w 1599388"/>
                                                                                    <a:gd name="connsiteY1" fmla="*/ 2709428 h 2946735"/>
                                                                                    <a:gd name="connsiteX2" fmla="*/ 1585445 w 1599388"/>
                                                                                    <a:gd name="connsiteY2" fmla="*/ 2384058 h 2946735"/>
                                                                                    <a:gd name="connsiteX3" fmla="*/ 1563006 w 1599388"/>
                                                                                    <a:gd name="connsiteY3" fmla="*/ 2081128 h 2946735"/>
                                                                                    <a:gd name="connsiteX4" fmla="*/ 1532843 w 1599388"/>
                                                                                    <a:gd name="connsiteY4" fmla="*/ 1921073 h 2946735"/>
                                                                                    <a:gd name="connsiteX5" fmla="*/ 1490078 w 1599388"/>
                                                                                    <a:gd name="connsiteY5" fmla="*/ 1766979 h 2946735"/>
                                                                                    <a:gd name="connsiteX6" fmla="*/ 1456419 w 1599388"/>
                                                                                    <a:gd name="connsiteY6" fmla="*/ 1548196 h 2946735"/>
                                                                                    <a:gd name="connsiteX7" fmla="*/ 1456419 w 1599388"/>
                                                                                    <a:gd name="connsiteY7" fmla="*/ 1228436 h 2946735"/>
                                                                                    <a:gd name="connsiteX8" fmla="*/ 1490078 w 1599388"/>
                                                                                    <a:gd name="connsiteY8" fmla="*/ 1093801 h 2946735"/>
                                                                                    <a:gd name="connsiteX9" fmla="*/ 1467639 w 1599388"/>
                                                                                    <a:gd name="connsiteY9" fmla="*/ 779651 h 2946735"/>
                                                                                    <a:gd name="connsiteX10" fmla="*/ 1428370 w 1599388"/>
                                                                                    <a:gd name="connsiteY10" fmla="*/ 650625 h 2946735"/>
                                                                                    <a:gd name="connsiteX11" fmla="*/ 1411541 w 1599388"/>
                                                                                    <a:gd name="connsiteY11" fmla="*/ 499160 h 2946735"/>
                                                                                    <a:gd name="connsiteX12" fmla="*/ 1355442 w 1599388"/>
                                                                                    <a:gd name="connsiteY12" fmla="*/ 459892 h 2946735"/>
                                                                                    <a:gd name="connsiteX13" fmla="*/ 1205109 w 1599388"/>
                                                                                    <a:gd name="connsiteY13" fmla="*/ 367078 h 2946735"/>
                                                                                    <a:gd name="connsiteX14" fmla="*/ 1142269 w 1599388"/>
                                                                                    <a:gd name="connsiteY14" fmla="*/ 330999 h 2946735"/>
                                                                                    <a:gd name="connsiteX15" fmla="*/ 1097391 w 1599388"/>
                                                                                    <a:gd name="connsiteY15" fmla="*/ 308861 h 2946735"/>
                                                                                    <a:gd name="connsiteX16" fmla="*/ 1058722 w 1599388"/>
                                                                                    <a:gd name="connsiteY16" fmla="*/ 312130 h 2946735"/>
                                                                                    <a:gd name="connsiteX17" fmla="*/ 1046903 w 1599388"/>
                                                                                    <a:gd name="connsiteY17" fmla="*/ 319646 h 2946735"/>
                                                                                    <a:gd name="connsiteX18" fmla="*/ 1083617 w 1599388"/>
                                                                                    <a:gd name="connsiteY18" fmla="*/ 392574 h 2946735"/>
                                                                                    <a:gd name="connsiteX19" fmla="*/ 1103247 w 1599388"/>
                                                                                    <a:gd name="connsiteY19" fmla="*/ 475016 h 2946735"/>
                                                                                    <a:gd name="connsiteX20" fmla="*/ 1007634 w 1599388"/>
                                                                                    <a:gd name="connsiteY20" fmla="*/ 437452 h 2946735"/>
                                                                                    <a:gd name="connsiteX21" fmla="*/ 805680 w 1599388"/>
                                                                                    <a:gd name="connsiteY21" fmla="*/ 299405 h 2946735"/>
                                                                                    <a:gd name="connsiteX22" fmla="*/ 553239 w 1599388"/>
                                                                                    <a:gd name="connsiteY22" fmla="*/ 123549 h 2946735"/>
                                                                                    <a:gd name="connsiteX23" fmla="*/ 435433 w 1599388"/>
                                                                                    <a:gd name="connsiteY23" fmla="*/ 82329 h 2946735"/>
                                                                                    <a:gd name="connsiteX24" fmla="*/ 412832 w 1599388"/>
                                                                                    <a:gd name="connsiteY24" fmla="*/ 71280 h 2946735"/>
                                                                                    <a:gd name="connsiteX25" fmla="*/ 413680 w 1599388"/>
                                                                                    <a:gd name="connsiteY25" fmla="*/ 91338 h 2946735"/>
                                                                                    <a:gd name="connsiteX26" fmla="*/ 446652 w 1599388"/>
                                                                                    <a:gd name="connsiteY26" fmla="*/ 128912 h 2946735"/>
                                                                                    <a:gd name="connsiteX27" fmla="*/ 446652 w 1599388"/>
                                                                                    <a:gd name="connsiteY27" fmla="*/ 145742 h 2946735"/>
                                                                                    <a:gd name="connsiteX28" fmla="*/ 334456 w 1599388"/>
                                                                                    <a:gd name="connsiteY28" fmla="*/ 117693 h 2946735"/>
                                                                                    <a:gd name="connsiteX29" fmla="*/ 154942 w 1599388"/>
                                                                                    <a:gd name="connsiteY29" fmla="*/ 45100 h 2946735"/>
                                                                                    <a:gd name="connsiteX30" fmla="*/ 90692 w 1599388"/>
                                                                                    <a:gd name="connsiteY30" fmla="*/ 320 h 2946735"/>
                                                                                    <a:gd name="connsiteX31" fmla="*/ 65185 w 1599388"/>
                                                                                    <a:gd name="connsiteY31" fmla="*/ 67204 h 2946735"/>
                                                                                    <a:gd name="connsiteX32" fmla="*/ 43079 w 1599388"/>
                                                                                    <a:gd name="connsiteY32" fmla="*/ 269158 h 2946735"/>
                                                                                    <a:gd name="connsiteX33" fmla="*/ 143722 w 1599388"/>
                                                                                    <a:gd name="connsiteY33" fmla="*/ 532819 h 2946735"/>
                                                                                    <a:gd name="connsiteX34" fmla="*/ 306407 w 1599388"/>
                                                                                    <a:gd name="connsiteY34" fmla="*/ 740382 h 2946735"/>
                                                                                    <a:gd name="connsiteX35" fmla="*/ 323236 w 1599388"/>
                                                                                    <a:gd name="connsiteY35" fmla="*/ 757212 h 2946735"/>
                                                                                    <a:gd name="connsiteX36" fmla="*/ 323236 w 1599388"/>
                                                                                    <a:gd name="connsiteY36" fmla="*/ 802090 h 2946735"/>
                                                                                    <a:gd name="connsiteX37" fmla="*/ 312017 w 1599388"/>
                                                                                    <a:gd name="connsiteY37" fmla="*/ 846969 h 2946735"/>
                                                                                    <a:gd name="connsiteX38" fmla="*/ 239089 w 1599388"/>
                                                                                    <a:gd name="connsiteY38" fmla="*/ 835749 h 2946735"/>
                                                                                    <a:gd name="connsiteX39" fmla="*/ 182991 w 1599388"/>
                                                                                    <a:gd name="connsiteY39" fmla="*/ 841359 h 2946735"/>
                                                                                    <a:gd name="connsiteX40" fmla="*/ 104453 w 1599388"/>
                                                                                    <a:gd name="connsiteY40" fmla="*/ 880628 h 2946735"/>
                                                                                    <a:gd name="connsiteX41" fmla="*/ 87624 w 1599388"/>
                                                                                    <a:gd name="connsiteY41" fmla="*/ 936726 h 2946735"/>
                                                                                    <a:gd name="connsiteX42" fmla="*/ 132503 w 1599388"/>
                                                                                    <a:gd name="connsiteY42" fmla="*/ 1110630 h 2946735"/>
                                                                                    <a:gd name="connsiteX43" fmla="*/ 132503 w 1599388"/>
                                                                                    <a:gd name="connsiteY43" fmla="*/ 1194777 h 2946735"/>
                                                                                    <a:gd name="connsiteX44" fmla="*/ 98844 w 1599388"/>
                                                                                    <a:gd name="connsiteY44" fmla="*/ 1217217 h 2946735"/>
                                                                                    <a:gd name="connsiteX45" fmla="*/ 20306 w 1599388"/>
                                                                                    <a:gd name="connsiteY45" fmla="*/ 1217217 h 2946735"/>
                                                                                    <a:gd name="connsiteX46" fmla="*/ 9087 w 1599388"/>
                                                                                    <a:gd name="connsiteY46" fmla="*/ 1234046 h 2946735"/>
                                                                                    <a:gd name="connsiteX47" fmla="*/ 3477 w 1599388"/>
                                                                                    <a:gd name="connsiteY47" fmla="*/ 1301364 h 2946735"/>
                                                                                    <a:gd name="connsiteX48" fmla="*/ 65185 w 1599388"/>
                                                                                    <a:gd name="connsiteY48" fmla="*/ 1464049 h 2946735"/>
                                                                                    <a:gd name="connsiteX49" fmla="*/ 182991 w 1599388"/>
                                                                                    <a:gd name="connsiteY49" fmla="*/ 1766979 h 2946735"/>
                                                                                    <a:gd name="connsiteX50" fmla="*/ 418603 w 1599388"/>
                                                                                    <a:gd name="connsiteY50" fmla="*/ 1974542 h 2946735"/>
                                                                                    <a:gd name="connsiteX51" fmla="*/ 575678 w 1599388"/>
                                                                                    <a:gd name="connsiteY51" fmla="*/ 2114787 h 2946735"/>
                                                                                    <a:gd name="connsiteX52" fmla="*/ 586898 w 1599388"/>
                                                                                    <a:gd name="connsiteY52" fmla="*/ 2131617 h 2946735"/>
                                                                                    <a:gd name="connsiteX53" fmla="*/ 598117 w 1599388"/>
                                                                                    <a:gd name="connsiteY53" fmla="*/ 2154056 h 2946735"/>
                                                                                    <a:gd name="connsiteX54" fmla="*/ 547629 w 1599388"/>
                                                                                    <a:gd name="connsiteY54" fmla="*/ 2226984 h 2946735"/>
                                                                                    <a:gd name="connsiteX55" fmla="*/ 497141 w 1599388"/>
                                                                                    <a:gd name="connsiteY55" fmla="*/ 2288692 h 2946735"/>
                                                                                    <a:gd name="connsiteX56" fmla="*/ 457186 w 1599388"/>
                                                                                    <a:gd name="connsiteY56" fmla="*/ 2328648 h 2946735"/>
                                                                                    <a:gd name="connsiteX57" fmla="*/ 467397 w 1599388"/>
                                                                                    <a:gd name="connsiteY57" fmla="*/ 2336638 h 2946735"/>
                                                                                    <a:gd name="connsiteX58" fmla="*/ 643244 w 1599388"/>
                                                                                    <a:gd name="connsiteY58" fmla="*/ 2362466 h 2946735"/>
                                                                                    <a:gd name="connsiteX59" fmla="*/ 669810 w 1599388"/>
                                                                                    <a:gd name="connsiteY59" fmla="*/ 2386097 h 2946735"/>
                                                                                    <a:gd name="connsiteX60" fmla="*/ 714390 w 1599388"/>
                                                                                    <a:gd name="connsiteY60" fmla="*/ 2445606 h 2946735"/>
                                                                                    <a:gd name="connsiteX61" fmla="*/ 748392 w 1599388"/>
                                                                                    <a:gd name="connsiteY61" fmla="*/ 2486110 h 2946735"/>
                                                                                    <a:gd name="connsiteX62" fmla="*/ 806153 w 1599388"/>
                                                                                    <a:gd name="connsiteY62" fmla="*/ 2502338 h 2946735"/>
                                                                                    <a:gd name="connsiteX63" fmla="*/ 874598 w 1599388"/>
                                                                                    <a:gd name="connsiteY63" fmla="*/ 2517066 h 2946735"/>
                                                                                    <a:gd name="connsiteX64" fmla="*/ 978309 w 1599388"/>
                                                                                    <a:gd name="connsiteY64" fmla="*/ 2529334 h 2946735"/>
                                                                                    <a:gd name="connsiteX65" fmla="*/ 1000804 w 1599388"/>
                                                                                    <a:gd name="connsiteY65" fmla="*/ 2540879 h 2946735"/>
                                                                                    <a:gd name="connsiteX66" fmla="*/ 998423 w 1599388"/>
                                                                                    <a:gd name="connsiteY66" fmla="*/ 2562310 h 2946735"/>
                                                                                    <a:gd name="connsiteX67" fmla="*/ 984135 w 1599388"/>
                                                                                    <a:gd name="connsiteY67" fmla="*/ 2664281 h 2946735"/>
                                                                                    <a:gd name="connsiteX68" fmla="*/ 1191304 w 1599388"/>
                                                                                    <a:gd name="connsiteY68" fmla="*/ 2714288 h 2946735"/>
                                                                                    <a:gd name="connsiteX69" fmla="*/ 1241310 w 1599388"/>
                                                                                    <a:gd name="connsiteY69" fmla="*/ 2727782 h 2946735"/>
                                                                                    <a:gd name="connsiteX70" fmla="*/ 1231785 w 1599388"/>
                                                                                    <a:gd name="connsiteY70" fmla="*/ 2766677 h 2946735"/>
                                                                                    <a:gd name="connsiteX71" fmla="*/ 1191303 w 1599388"/>
                                                                                    <a:gd name="connsiteY71" fmla="*/ 2790489 h 2946735"/>
                                                                                    <a:gd name="connsiteX72" fmla="*/ 1234166 w 1599388"/>
                                                                                    <a:gd name="connsiteY72" fmla="*/ 2811919 h 2946735"/>
                                                                                    <a:gd name="connsiteX73" fmla="*/ 1250835 w 1599388"/>
                                                                                    <a:gd name="connsiteY73" fmla="*/ 2814301 h 2946735"/>
                                                                                    <a:gd name="connsiteX74" fmla="*/ 1324654 w 1599388"/>
                                                                                    <a:gd name="connsiteY74" fmla="*/ 2826207 h 2946735"/>
                                                                                    <a:gd name="connsiteX75" fmla="*/ 1391329 w 1599388"/>
                                                                                    <a:gd name="connsiteY75" fmla="*/ 2835732 h 2946735"/>
                                                                                    <a:gd name="connsiteX76" fmla="*/ 1400854 w 1599388"/>
                                                                                    <a:gd name="connsiteY76" fmla="*/ 2850441 h 2946735"/>
                                                                                    <a:gd name="connsiteX77" fmla="*/ 1381013 w 1599388"/>
                                                                                    <a:gd name="connsiteY77" fmla="*/ 2891110 h 2946735"/>
                                                                                    <a:gd name="connsiteX78" fmla="*/ 1415142 w 1599388"/>
                                                                                    <a:gd name="connsiteY78" fmla="*/ 2895685 h 2946735"/>
                                                                                    <a:gd name="connsiteX79" fmla="*/ 1529442 w 1599388"/>
                                                                                    <a:gd name="connsiteY79" fmla="*/ 2911139 h 2946735"/>
                                                                                    <a:gd name="connsiteX80" fmla="*/ 1599047 w 1599388"/>
                                                                                    <a:gd name="connsiteY80" fmla="*/ 2946735 h 2946735"/>
                                                                                    <a:gd name="connsiteX0" fmla="*/ 1599047 w 1599388"/>
                                                                                    <a:gd name="connsiteY0" fmla="*/ 2946735 h 2946735"/>
                                                                                    <a:gd name="connsiteX1" fmla="*/ 1596665 w 1599388"/>
                                                                                    <a:gd name="connsiteY1" fmla="*/ 2709428 h 2946735"/>
                                                                                    <a:gd name="connsiteX2" fmla="*/ 1585445 w 1599388"/>
                                                                                    <a:gd name="connsiteY2" fmla="*/ 2384058 h 2946735"/>
                                                                                    <a:gd name="connsiteX3" fmla="*/ 1563006 w 1599388"/>
                                                                                    <a:gd name="connsiteY3" fmla="*/ 2081128 h 2946735"/>
                                                                                    <a:gd name="connsiteX4" fmla="*/ 1532843 w 1599388"/>
                                                                                    <a:gd name="connsiteY4" fmla="*/ 1921073 h 2946735"/>
                                                                                    <a:gd name="connsiteX5" fmla="*/ 1490078 w 1599388"/>
                                                                                    <a:gd name="connsiteY5" fmla="*/ 1766979 h 2946735"/>
                                                                                    <a:gd name="connsiteX6" fmla="*/ 1456419 w 1599388"/>
                                                                                    <a:gd name="connsiteY6" fmla="*/ 1548196 h 2946735"/>
                                                                                    <a:gd name="connsiteX7" fmla="*/ 1456419 w 1599388"/>
                                                                                    <a:gd name="connsiteY7" fmla="*/ 1228436 h 2946735"/>
                                                                                    <a:gd name="connsiteX8" fmla="*/ 1490078 w 1599388"/>
                                                                                    <a:gd name="connsiteY8" fmla="*/ 1093801 h 2946735"/>
                                                                                    <a:gd name="connsiteX9" fmla="*/ 1467639 w 1599388"/>
                                                                                    <a:gd name="connsiteY9" fmla="*/ 779651 h 2946735"/>
                                                                                    <a:gd name="connsiteX10" fmla="*/ 1428370 w 1599388"/>
                                                                                    <a:gd name="connsiteY10" fmla="*/ 650625 h 2946735"/>
                                                                                    <a:gd name="connsiteX11" fmla="*/ 1411541 w 1599388"/>
                                                                                    <a:gd name="connsiteY11" fmla="*/ 499160 h 2946735"/>
                                                                                    <a:gd name="connsiteX12" fmla="*/ 1355442 w 1599388"/>
                                                                                    <a:gd name="connsiteY12" fmla="*/ 459892 h 2946735"/>
                                                                                    <a:gd name="connsiteX13" fmla="*/ 1205109 w 1599388"/>
                                                                                    <a:gd name="connsiteY13" fmla="*/ 367078 h 2946735"/>
                                                                                    <a:gd name="connsiteX14" fmla="*/ 1142269 w 1599388"/>
                                                                                    <a:gd name="connsiteY14" fmla="*/ 330999 h 2946735"/>
                                                                                    <a:gd name="connsiteX15" fmla="*/ 1097391 w 1599388"/>
                                                                                    <a:gd name="connsiteY15" fmla="*/ 308861 h 2946735"/>
                                                                                    <a:gd name="connsiteX16" fmla="*/ 1058722 w 1599388"/>
                                                                                    <a:gd name="connsiteY16" fmla="*/ 312130 h 2946735"/>
                                                                                    <a:gd name="connsiteX17" fmla="*/ 1046903 w 1599388"/>
                                                                                    <a:gd name="connsiteY17" fmla="*/ 319646 h 2946735"/>
                                                                                    <a:gd name="connsiteX18" fmla="*/ 1083617 w 1599388"/>
                                                                                    <a:gd name="connsiteY18" fmla="*/ 392574 h 2946735"/>
                                                                                    <a:gd name="connsiteX19" fmla="*/ 1103247 w 1599388"/>
                                                                                    <a:gd name="connsiteY19" fmla="*/ 475016 h 2946735"/>
                                                                                    <a:gd name="connsiteX20" fmla="*/ 1007634 w 1599388"/>
                                                                                    <a:gd name="connsiteY20" fmla="*/ 437452 h 2946735"/>
                                                                                    <a:gd name="connsiteX21" fmla="*/ 805680 w 1599388"/>
                                                                                    <a:gd name="connsiteY21" fmla="*/ 299405 h 2946735"/>
                                                                                    <a:gd name="connsiteX22" fmla="*/ 553239 w 1599388"/>
                                                                                    <a:gd name="connsiteY22" fmla="*/ 123549 h 2946735"/>
                                                                                    <a:gd name="connsiteX23" fmla="*/ 435433 w 1599388"/>
                                                                                    <a:gd name="connsiteY23" fmla="*/ 82329 h 2946735"/>
                                                                                    <a:gd name="connsiteX24" fmla="*/ 412832 w 1599388"/>
                                                                                    <a:gd name="connsiteY24" fmla="*/ 71280 h 2946735"/>
                                                                                    <a:gd name="connsiteX25" fmla="*/ 413680 w 1599388"/>
                                                                                    <a:gd name="connsiteY25" fmla="*/ 91338 h 2946735"/>
                                                                                    <a:gd name="connsiteX26" fmla="*/ 446652 w 1599388"/>
                                                                                    <a:gd name="connsiteY26" fmla="*/ 128912 h 2946735"/>
                                                                                    <a:gd name="connsiteX27" fmla="*/ 446652 w 1599388"/>
                                                                                    <a:gd name="connsiteY27" fmla="*/ 145742 h 2946735"/>
                                                                                    <a:gd name="connsiteX28" fmla="*/ 334456 w 1599388"/>
                                                                                    <a:gd name="connsiteY28" fmla="*/ 117693 h 2946735"/>
                                                                                    <a:gd name="connsiteX29" fmla="*/ 154942 w 1599388"/>
                                                                                    <a:gd name="connsiteY29" fmla="*/ 45100 h 2946735"/>
                                                                                    <a:gd name="connsiteX30" fmla="*/ 90692 w 1599388"/>
                                                                                    <a:gd name="connsiteY30" fmla="*/ 320 h 2946735"/>
                                                                                    <a:gd name="connsiteX31" fmla="*/ 65185 w 1599388"/>
                                                                                    <a:gd name="connsiteY31" fmla="*/ 67204 h 2946735"/>
                                                                                    <a:gd name="connsiteX32" fmla="*/ 43079 w 1599388"/>
                                                                                    <a:gd name="connsiteY32" fmla="*/ 269158 h 2946735"/>
                                                                                    <a:gd name="connsiteX33" fmla="*/ 143722 w 1599388"/>
                                                                                    <a:gd name="connsiteY33" fmla="*/ 532819 h 2946735"/>
                                                                                    <a:gd name="connsiteX34" fmla="*/ 306407 w 1599388"/>
                                                                                    <a:gd name="connsiteY34" fmla="*/ 740382 h 2946735"/>
                                                                                    <a:gd name="connsiteX35" fmla="*/ 323236 w 1599388"/>
                                                                                    <a:gd name="connsiteY35" fmla="*/ 757212 h 2946735"/>
                                                                                    <a:gd name="connsiteX36" fmla="*/ 323236 w 1599388"/>
                                                                                    <a:gd name="connsiteY36" fmla="*/ 802090 h 2946735"/>
                                                                                    <a:gd name="connsiteX37" fmla="*/ 312017 w 1599388"/>
                                                                                    <a:gd name="connsiteY37" fmla="*/ 846969 h 2946735"/>
                                                                                    <a:gd name="connsiteX38" fmla="*/ 239089 w 1599388"/>
                                                                                    <a:gd name="connsiteY38" fmla="*/ 835749 h 2946735"/>
                                                                                    <a:gd name="connsiteX39" fmla="*/ 182991 w 1599388"/>
                                                                                    <a:gd name="connsiteY39" fmla="*/ 841359 h 2946735"/>
                                                                                    <a:gd name="connsiteX40" fmla="*/ 104453 w 1599388"/>
                                                                                    <a:gd name="connsiteY40" fmla="*/ 880628 h 2946735"/>
                                                                                    <a:gd name="connsiteX41" fmla="*/ 87624 w 1599388"/>
                                                                                    <a:gd name="connsiteY41" fmla="*/ 936726 h 2946735"/>
                                                                                    <a:gd name="connsiteX42" fmla="*/ 132503 w 1599388"/>
                                                                                    <a:gd name="connsiteY42" fmla="*/ 1110630 h 2946735"/>
                                                                                    <a:gd name="connsiteX43" fmla="*/ 132503 w 1599388"/>
                                                                                    <a:gd name="connsiteY43" fmla="*/ 1194777 h 2946735"/>
                                                                                    <a:gd name="connsiteX44" fmla="*/ 98844 w 1599388"/>
                                                                                    <a:gd name="connsiteY44" fmla="*/ 1217217 h 2946735"/>
                                                                                    <a:gd name="connsiteX45" fmla="*/ 20306 w 1599388"/>
                                                                                    <a:gd name="connsiteY45" fmla="*/ 1217217 h 2946735"/>
                                                                                    <a:gd name="connsiteX46" fmla="*/ 9087 w 1599388"/>
                                                                                    <a:gd name="connsiteY46" fmla="*/ 1234046 h 2946735"/>
                                                                                    <a:gd name="connsiteX47" fmla="*/ 3477 w 1599388"/>
                                                                                    <a:gd name="connsiteY47" fmla="*/ 1301364 h 2946735"/>
                                                                                    <a:gd name="connsiteX48" fmla="*/ 65185 w 1599388"/>
                                                                                    <a:gd name="connsiteY48" fmla="*/ 1464049 h 2946735"/>
                                                                                    <a:gd name="connsiteX49" fmla="*/ 182991 w 1599388"/>
                                                                                    <a:gd name="connsiteY49" fmla="*/ 1766979 h 2946735"/>
                                                                                    <a:gd name="connsiteX50" fmla="*/ 418603 w 1599388"/>
                                                                                    <a:gd name="connsiteY50" fmla="*/ 1974542 h 2946735"/>
                                                                                    <a:gd name="connsiteX51" fmla="*/ 575678 w 1599388"/>
                                                                                    <a:gd name="connsiteY51" fmla="*/ 2114787 h 2946735"/>
                                                                                    <a:gd name="connsiteX52" fmla="*/ 586898 w 1599388"/>
                                                                                    <a:gd name="connsiteY52" fmla="*/ 2131617 h 2946735"/>
                                                                                    <a:gd name="connsiteX53" fmla="*/ 598117 w 1599388"/>
                                                                                    <a:gd name="connsiteY53" fmla="*/ 2154056 h 2946735"/>
                                                                                    <a:gd name="connsiteX54" fmla="*/ 547629 w 1599388"/>
                                                                                    <a:gd name="connsiteY54" fmla="*/ 2226984 h 2946735"/>
                                                                                    <a:gd name="connsiteX55" fmla="*/ 497141 w 1599388"/>
                                                                                    <a:gd name="connsiteY55" fmla="*/ 2288692 h 2946735"/>
                                                                                    <a:gd name="connsiteX56" fmla="*/ 457186 w 1599388"/>
                                                                                    <a:gd name="connsiteY56" fmla="*/ 2328648 h 2946735"/>
                                                                                    <a:gd name="connsiteX57" fmla="*/ 467397 w 1599388"/>
                                                                                    <a:gd name="connsiteY57" fmla="*/ 2336638 h 2946735"/>
                                                                                    <a:gd name="connsiteX58" fmla="*/ 643244 w 1599388"/>
                                                                                    <a:gd name="connsiteY58" fmla="*/ 2362466 h 2946735"/>
                                                                                    <a:gd name="connsiteX59" fmla="*/ 669810 w 1599388"/>
                                                                                    <a:gd name="connsiteY59" fmla="*/ 2386097 h 2946735"/>
                                                                                    <a:gd name="connsiteX60" fmla="*/ 714390 w 1599388"/>
                                                                                    <a:gd name="connsiteY60" fmla="*/ 2445606 h 2946735"/>
                                                                                    <a:gd name="connsiteX61" fmla="*/ 748392 w 1599388"/>
                                                                                    <a:gd name="connsiteY61" fmla="*/ 2486110 h 2946735"/>
                                                                                    <a:gd name="connsiteX62" fmla="*/ 806153 w 1599388"/>
                                                                                    <a:gd name="connsiteY62" fmla="*/ 2502338 h 2946735"/>
                                                                                    <a:gd name="connsiteX63" fmla="*/ 874598 w 1599388"/>
                                                                                    <a:gd name="connsiteY63" fmla="*/ 2517066 h 2946735"/>
                                                                                    <a:gd name="connsiteX64" fmla="*/ 978309 w 1599388"/>
                                                                                    <a:gd name="connsiteY64" fmla="*/ 2529334 h 2946735"/>
                                                                                    <a:gd name="connsiteX65" fmla="*/ 1000804 w 1599388"/>
                                                                                    <a:gd name="connsiteY65" fmla="*/ 2540879 h 2946735"/>
                                                                                    <a:gd name="connsiteX66" fmla="*/ 998423 w 1599388"/>
                                                                                    <a:gd name="connsiteY66" fmla="*/ 2562310 h 2946735"/>
                                                                                    <a:gd name="connsiteX67" fmla="*/ 984135 w 1599388"/>
                                                                                    <a:gd name="connsiteY67" fmla="*/ 2664281 h 2946735"/>
                                                                                    <a:gd name="connsiteX68" fmla="*/ 1191304 w 1599388"/>
                                                                                    <a:gd name="connsiteY68" fmla="*/ 2714288 h 2946735"/>
                                                                                    <a:gd name="connsiteX69" fmla="*/ 1241310 w 1599388"/>
                                                                                    <a:gd name="connsiteY69" fmla="*/ 2727782 h 2946735"/>
                                                                                    <a:gd name="connsiteX70" fmla="*/ 1231785 w 1599388"/>
                                                                                    <a:gd name="connsiteY70" fmla="*/ 2766677 h 2946735"/>
                                                                                    <a:gd name="connsiteX71" fmla="*/ 1191303 w 1599388"/>
                                                                                    <a:gd name="connsiteY71" fmla="*/ 2790489 h 2946735"/>
                                                                                    <a:gd name="connsiteX72" fmla="*/ 1250835 w 1599388"/>
                                                                                    <a:gd name="connsiteY72" fmla="*/ 2814301 h 2946735"/>
                                                                                    <a:gd name="connsiteX73" fmla="*/ 1324654 w 1599388"/>
                                                                                    <a:gd name="connsiteY73" fmla="*/ 2826207 h 2946735"/>
                                                                                    <a:gd name="connsiteX74" fmla="*/ 1391329 w 1599388"/>
                                                                                    <a:gd name="connsiteY74" fmla="*/ 2835732 h 2946735"/>
                                                                                    <a:gd name="connsiteX75" fmla="*/ 1400854 w 1599388"/>
                                                                                    <a:gd name="connsiteY75" fmla="*/ 2850441 h 2946735"/>
                                                                                    <a:gd name="connsiteX76" fmla="*/ 1381013 w 1599388"/>
                                                                                    <a:gd name="connsiteY76" fmla="*/ 2891110 h 2946735"/>
                                                                                    <a:gd name="connsiteX77" fmla="*/ 1415142 w 1599388"/>
                                                                                    <a:gd name="connsiteY77" fmla="*/ 2895685 h 2946735"/>
                                                                                    <a:gd name="connsiteX78" fmla="*/ 1529442 w 1599388"/>
                                                                                    <a:gd name="connsiteY78" fmla="*/ 2911139 h 2946735"/>
                                                                                    <a:gd name="connsiteX79" fmla="*/ 1599047 w 1599388"/>
                                                                                    <a:gd name="connsiteY79" fmla="*/ 2946735 h 2946735"/>
                                                                                    <a:gd name="connsiteX0" fmla="*/ 1599047 w 1599388"/>
                                                                                    <a:gd name="connsiteY0" fmla="*/ 2946735 h 2946735"/>
                                                                                    <a:gd name="connsiteX1" fmla="*/ 1596665 w 1599388"/>
                                                                                    <a:gd name="connsiteY1" fmla="*/ 2709428 h 2946735"/>
                                                                                    <a:gd name="connsiteX2" fmla="*/ 1585445 w 1599388"/>
                                                                                    <a:gd name="connsiteY2" fmla="*/ 2384058 h 2946735"/>
                                                                                    <a:gd name="connsiteX3" fmla="*/ 1563006 w 1599388"/>
                                                                                    <a:gd name="connsiteY3" fmla="*/ 2081128 h 2946735"/>
                                                                                    <a:gd name="connsiteX4" fmla="*/ 1532843 w 1599388"/>
                                                                                    <a:gd name="connsiteY4" fmla="*/ 1921073 h 2946735"/>
                                                                                    <a:gd name="connsiteX5" fmla="*/ 1490078 w 1599388"/>
                                                                                    <a:gd name="connsiteY5" fmla="*/ 1766979 h 2946735"/>
                                                                                    <a:gd name="connsiteX6" fmla="*/ 1456419 w 1599388"/>
                                                                                    <a:gd name="connsiteY6" fmla="*/ 1548196 h 2946735"/>
                                                                                    <a:gd name="connsiteX7" fmla="*/ 1456419 w 1599388"/>
                                                                                    <a:gd name="connsiteY7" fmla="*/ 1228436 h 2946735"/>
                                                                                    <a:gd name="connsiteX8" fmla="*/ 1490078 w 1599388"/>
                                                                                    <a:gd name="connsiteY8" fmla="*/ 1093801 h 2946735"/>
                                                                                    <a:gd name="connsiteX9" fmla="*/ 1467639 w 1599388"/>
                                                                                    <a:gd name="connsiteY9" fmla="*/ 779651 h 2946735"/>
                                                                                    <a:gd name="connsiteX10" fmla="*/ 1428370 w 1599388"/>
                                                                                    <a:gd name="connsiteY10" fmla="*/ 650625 h 2946735"/>
                                                                                    <a:gd name="connsiteX11" fmla="*/ 1411541 w 1599388"/>
                                                                                    <a:gd name="connsiteY11" fmla="*/ 499160 h 2946735"/>
                                                                                    <a:gd name="connsiteX12" fmla="*/ 1355442 w 1599388"/>
                                                                                    <a:gd name="connsiteY12" fmla="*/ 459892 h 2946735"/>
                                                                                    <a:gd name="connsiteX13" fmla="*/ 1205109 w 1599388"/>
                                                                                    <a:gd name="connsiteY13" fmla="*/ 367078 h 2946735"/>
                                                                                    <a:gd name="connsiteX14" fmla="*/ 1142269 w 1599388"/>
                                                                                    <a:gd name="connsiteY14" fmla="*/ 330999 h 2946735"/>
                                                                                    <a:gd name="connsiteX15" fmla="*/ 1097391 w 1599388"/>
                                                                                    <a:gd name="connsiteY15" fmla="*/ 308861 h 2946735"/>
                                                                                    <a:gd name="connsiteX16" fmla="*/ 1058722 w 1599388"/>
                                                                                    <a:gd name="connsiteY16" fmla="*/ 312130 h 2946735"/>
                                                                                    <a:gd name="connsiteX17" fmla="*/ 1046903 w 1599388"/>
                                                                                    <a:gd name="connsiteY17" fmla="*/ 319646 h 2946735"/>
                                                                                    <a:gd name="connsiteX18" fmla="*/ 1083617 w 1599388"/>
                                                                                    <a:gd name="connsiteY18" fmla="*/ 392574 h 2946735"/>
                                                                                    <a:gd name="connsiteX19" fmla="*/ 1103247 w 1599388"/>
                                                                                    <a:gd name="connsiteY19" fmla="*/ 475016 h 2946735"/>
                                                                                    <a:gd name="connsiteX20" fmla="*/ 1007634 w 1599388"/>
                                                                                    <a:gd name="connsiteY20" fmla="*/ 437452 h 2946735"/>
                                                                                    <a:gd name="connsiteX21" fmla="*/ 805680 w 1599388"/>
                                                                                    <a:gd name="connsiteY21" fmla="*/ 299405 h 2946735"/>
                                                                                    <a:gd name="connsiteX22" fmla="*/ 553239 w 1599388"/>
                                                                                    <a:gd name="connsiteY22" fmla="*/ 123549 h 2946735"/>
                                                                                    <a:gd name="connsiteX23" fmla="*/ 435433 w 1599388"/>
                                                                                    <a:gd name="connsiteY23" fmla="*/ 82329 h 2946735"/>
                                                                                    <a:gd name="connsiteX24" fmla="*/ 412832 w 1599388"/>
                                                                                    <a:gd name="connsiteY24" fmla="*/ 71280 h 2946735"/>
                                                                                    <a:gd name="connsiteX25" fmla="*/ 413680 w 1599388"/>
                                                                                    <a:gd name="connsiteY25" fmla="*/ 91338 h 2946735"/>
                                                                                    <a:gd name="connsiteX26" fmla="*/ 446652 w 1599388"/>
                                                                                    <a:gd name="connsiteY26" fmla="*/ 128912 h 2946735"/>
                                                                                    <a:gd name="connsiteX27" fmla="*/ 446652 w 1599388"/>
                                                                                    <a:gd name="connsiteY27" fmla="*/ 145742 h 2946735"/>
                                                                                    <a:gd name="connsiteX28" fmla="*/ 334456 w 1599388"/>
                                                                                    <a:gd name="connsiteY28" fmla="*/ 117693 h 2946735"/>
                                                                                    <a:gd name="connsiteX29" fmla="*/ 154942 w 1599388"/>
                                                                                    <a:gd name="connsiteY29" fmla="*/ 45100 h 2946735"/>
                                                                                    <a:gd name="connsiteX30" fmla="*/ 90692 w 1599388"/>
                                                                                    <a:gd name="connsiteY30" fmla="*/ 320 h 2946735"/>
                                                                                    <a:gd name="connsiteX31" fmla="*/ 65185 w 1599388"/>
                                                                                    <a:gd name="connsiteY31" fmla="*/ 67204 h 2946735"/>
                                                                                    <a:gd name="connsiteX32" fmla="*/ 43079 w 1599388"/>
                                                                                    <a:gd name="connsiteY32" fmla="*/ 269158 h 2946735"/>
                                                                                    <a:gd name="connsiteX33" fmla="*/ 143722 w 1599388"/>
                                                                                    <a:gd name="connsiteY33" fmla="*/ 532819 h 2946735"/>
                                                                                    <a:gd name="connsiteX34" fmla="*/ 306407 w 1599388"/>
                                                                                    <a:gd name="connsiteY34" fmla="*/ 740382 h 2946735"/>
                                                                                    <a:gd name="connsiteX35" fmla="*/ 323236 w 1599388"/>
                                                                                    <a:gd name="connsiteY35" fmla="*/ 757212 h 2946735"/>
                                                                                    <a:gd name="connsiteX36" fmla="*/ 323236 w 1599388"/>
                                                                                    <a:gd name="connsiteY36" fmla="*/ 802090 h 2946735"/>
                                                                                    <a:gd name="connsiteX37" fmla="*/ 312017 w 1599388"/>
                                                                                    <a:gd name="connsiteY37" fmla="*/ 846969 h 2946735"/>
                                                                                    <a:gd name="connsiteX38" fmla="*/ 239089 w 1599388"/>
                                                                                    <a:gd name="connsiteY38" fmla="*/ 835749 h 2946735"/>
                                                                                    <a:gd name="connsiteX39" fmla="*/ 182991 w 1599388"/>
                                                                                    <a:gd name="connsiteY39" fmla="*/ 841359 h 2946735"/>
                                                                                    <a:gd name="connsiteX40" fmla="*/ 104453 w 1599388"/>
                                                                                    <a:gd name="connsiteY40" fmla="*/ 880628 h 2946735"/>
                                                                                    <a:gd name="connsiteX41" fmla="*/ 87624 w 1599388"/>
                                                                                    <a:gd name="connsiteY41" fmla="*/ 936726 h 2946735"/>
                                                                                    <a:gd name="connsiteX42" fmla="*/ 132503 w 1599388"/>
                                                                                    <a:gd name="connsiteY42" fmla="*/ 1110630 h 2946735"/>
                                                                                    <a:gd name="connsiteX43" fmla="*/ 132503 w 1599388"/>
                                                                                    <a:gd name="connsiteY43" fmla="*/ 1194777 h 2946735"/>
                                                                                    <a:gd name="connsiteX44" fmla="*/ 98844 w 1599388"/>
                                                                                    <a:gd name="connsiteY44" fmla="*/ 1217217 h 2946735"/>
                                                                                    <a:gd name="connsiteX45" fmla="*/ 20306 w 1599388"/>
                                                                                    <a:gd name="connsiteY45" fmla="*/ 1217217 h 2946735"/>
                                                                                    <a:gd name="connsiteX46" fmla="*/ 9087 w 1599388"/>
                                                                                    <a:gd name="connsiteY46" fmla="*/ 1234046 h 2946735"/>
                                                                                    <a:gd name="connsiteX47" fmla="*/ 3477 w 1599388"/>
                                                                                    <a:gd name="connsiteY47" fmla="*/ 1301364 h 2946735"/>
                                                                                    <a:gd name="connsiteX48" fmla="*/ 65185 w 1599388"/>
                                                                                    <a:gd name="connsiteY48" fmla="*/ 1464049 h 2946735"/>
                                                                                    <a:gd name="connsiteX49" fmla="*/ 182991 w 1599388"/>
                                                                                    <a:gd name="connsiteY49" fmla="*/ 1766979 h 2946735"/>
                                                                                    <a:gd name="connsiteX50" fmla="*/ 418603 w 1599388"/>
                                                                                    <a:gd name="connsiteY50" fmla="*/ 1974542 h 2946735"/>
                                                                                    <a:gd name="connsiteX51" fmla="*/ 575678 w 1599388"/>
                                                                                    <a:gd name="connsiteY51" fmla="*/ 2114787 h 2946735"/>
                                                                                    <a:gd name="connsiteX52" fmla="*/ 586898 w 1599388"/>
                                                                                    <a:gd name="connsiteY52" fmla="*/ 2131617 h 2946735"/>
                                                                                    <a:gd name="connsiteX53" fmla="*/ 598117 w 1599388"/>
                                                                                    <a:gd name="connsiteY53" fmla="*/ 2154056 h 2946735"/>
                                                                                    <a:gd name="connsiteX54" fmla="*/ 547629 w 1599388"/>
                                                                                    <a:gd name="connsiteY54" fmla="*/ 2226984 h 2946735"/>
                                                                                    <a:gd name="connsiteX55" fmla="*/ 497141 w 1599388"/>
                                                                                    <a:gd name="connsiteY55" fmla="*/ 2288692 h 2946735"/>
                                                                                    <a:gd name="connsiteX56" fmla="*/ 457186 w 1599388"/>
                                                                                    <a:gd name="connsiteY56" fmla="*/ 2328648 h 2946735"/>
                                                                                    <a:gd name="connsiteX57" fmla="*/ 467397 w 1599388"/>
                                                                                    <a:gd name="connsiteY57" fmla="*/ 2336638 h 2946735"/>
                                                                                    <a:gd name="connsiteX58" fmla="*/ 643244 w 1599388"/>
                                                                                    <a:gd name="connsiteY58" fmla="*/ 2362466 h 2946735"/>
                                                                                    <a:gd name="connsiteX59" fmla="*/ 669810 w 1599388"/>
                                                                                    <a:gd name="connsiteY59" fmla="*/ 2386097 h 2946735"/>
                                                                                    <a:gd name="connsiteX60" fmla="*/ 714390 w 1599388"/>
                                                                                    <a:gd name="connsiteY60" fmla="*/ 2445606 h 2946735"/>
                                                                                    <a:gd name="connsiteX61" fmla="*/ 748392 w 1599388"/>
                                                                                    <a:gd name="connsiteY61" fmla="*/ 2486110 h 2946735"/>
                                                                                    <a:gd name="connsiteX62" fmla="*/ 806153 w 1599388"/>
                                                                                    <a:gd name="connsiteY62" fmla="*/ 2502338 h 2946735"/>
                                                                                    <a:gd name="connsiteX63" fmla="*/ 874598 w 1599388"/>
                                                                                    <a:gd name="connsiteY63" fmla="*/ 2517066 h 2946735"/>
                                                                                    <a:gd name="connsiteX64" fmla="*/ 978309 w 1599388"/>
                                                                                    <a:gd name="connsiteY64" fmla="*/ 2529334 h 2946735"/>
                                                                                    <a:gd name="connsiteX65" fmla="*/ 1000804 w 1599388"/>
                                                                                    <a:gd name="connsiteY65" fmla="*/ 2540879 h 2946735"/>
                                                                                    <a:gd name="connsiteX66" fmla="*/ 998423 w 1599388"/>
                                                                                    <a:gd name="connsiteY66" fmla="*/ 2562310 h 2946735"/>
                                                                                    <a:gd name="connsiteX67" fmla="*/ 984135 w 1599388"/>
                                                                                    <a:gd name="connsiteY67" fmla="*/ 2664281 h 2946735"/>
                                                                                    <a:gd name="connsiteX68" fmla="*/ 1191304 w 1599388"/>
                                                                                    <a:gd name="connsiteY68" fmla="*/ 2714288 h 2946735"/>
                                                                                    <a:gd name="connsiteX69" fmla="*/ 1241310 w 1599388"/>
                                                                                    <a:gd name="connsiteY69" fmla="*/ 2727782 h 2946735"/>
                                                                                    <a:gd name="connsiteX70" fmla="*/ 1231785 w 1599388"/>
                                                                                    <a:gd name="connsiteY70" fmla="*/ 2766677 h 2946735"/>
                                                                                    <a:gd name="connsiteX71" fmla="*/ 1191303 w 1599388"/>
                                                                                    <a:gd name="connsiteY71" fmla="*/ 2790489 h 2946735"/>
                                                                                    <a:gd name="connsiteX72" fmla="*/ 1238135 w 1599388"/>
                                                                                    <a:gd name="connsiteY72" fmla="*/ 2814301 h 2946735"/>
                                                                                    <a:gd name="connsiteX73" fmla="*/ 1324654 w 1599388"/>
                                                                                    <a:gd name="connsiteY73" fmla="*/ 2826207 h 2946735"/>
                                                                                    <a:gd name="connsiteX74" fmla="*/ 1391329 w 1599388"/>
                                                                                    <a:gd name="connsiteY74" fmla="*/ 2835732 h 2946735"/>
                                                                                    <a:gd name="connsiteX75" fmla="*/ 1400854 w 1599388"/>
                                                                                    <a:gd name="connsiteY75" fmla="*/ 2850441 h 2946735"/>
                                                                                    <a:gd name="connsiteX76" fmla="*/ 1381013 w 1599388"/>
                                                                                    <a:gd name="connsiteY76" fmla="*/ 2891110 h 2946735"/>
                                                                                    <a:gd name="connsiteX77" fmla="*/ 1415142 w 1599388"/>
                                                                                    <a:gd name="connsiteY77" fmla="*/ 2895685 h 2946735"/>
                                                                                    <a:gd name="connsiteX78" fmla="*/ 1529442 w 1599388"/>
                                                                                    <a:gd name="connsiteY78" fmla="*/ 2911139 h 2946735"/>
                                                                                    <a:gd name="connsiteX79" fmla="*/ 1599047 w 1599388"/>
                                                                                    <a:gd name="connsiteY79" fmla="*/ 2946735 h 2946735"/>
                                                                                    <a:gd name="connsiteX0" fmla="*/ 1599047 w 1599388"/>
                                                                                    <a:gd name="connsiteY0" fmla="*/ 2946735 h 2946735"/>
                                                                                    <a:gd name="connsiteX1" fmla="*/ 1596665 w 1599388"/>
                                                                                    <a:gd name="connsiteY1" fmla="*/ 2709428 h 2946735"/>
                                                                                    <a:gd name="connsiteX2" fmla="*/ 1585445 w 1599388"/>
                                                                                    <a:gd name="connsiteY2" fmla="*/ 2384058 h 2946735"/>
                                                                                    <a:gd name="connsiteX3" fmla="*/ 1563006 w 1599388"/>
                                                                                    <a:gd name="connsiteY3" fmla="*/ 2081128 h 2946735"/>
                                                                                    <a:gd name="connsiteX4" fmla="*/ 1532843 w 1599388"/>
                                                                                    <a:gd name="connsiteY4" fmla="*/ 1921073 h 2946735"/>
                                                                                    <a:gd name="connsiteX5" fmla="*/ 1490078 w 1599388"/>
                                                                                    <a:gd name="connsiteY5" fmla="*/ 1766979 h 2946735"/>
                                                                                    <a:gd name="connsiteX6" fmla="*/ 1456419 w 1599388"/>
                                                                                    <a:gd name="connsiteY6" fmla="*/ 1548196 h 2946735"/>
                                                                                    <a:gd name="connsiteX7" fmla="*/ 1456419 w 1599388"/>
                                                                                    <a:gd name="connsiteY7" fmla="*/ 1228436 h 2946735"/>
                                                                                    <a:gd name="connsiteX8" fmla="*/ 1490078 w 1599388"/>
                                                                                    <a:gd name="connsiteY8" fmla="*/ 1093801 h 2946735"/>
                                                                                    <a:gd name="connsiteX9" fmla="*/ 1467639 w 1599388"/>
                                                                                    <a:gd name="connsiteY9" fmla="*/ 779651 h 2946735"/>
                                                                                    <a:gd name="connsiteX10" fmla="*/ 1428370 w 1599388"/>
                                                                                    <a:gd name="connsiteY10" fmla="*/ 650625 h 2946735"/>
                                                                                    <a:gd name="connsiteX11" fmla="*/ 1411541 w 1599388"/>
                                                                                    <a:gd name="connsiteY11" fmla="*/ 499160 h 2946735"/>
                                                                                    <a:gd name="connsiteX12" fmla="*/ 1355442 w 1599388"/>
                                                                                    <a:gd name="connsiteY12" fmla="*/ 459892 h 2946735"/>
                                                                                    <a:gd name="connsiteX13" fmla="*/ 1205109 w 1599388"/>
                                                                                    <a:gd name="connsiteY13" fmla="*/ 367078 h 2946735"/>
                                                                                    <a:gd name="connsiteX14" fmla="*/ 1142269 w 1599388"/>
                                                                                    <a:gd name="connsiteY14" fmla="*/ 330999 h 2946735"/>
                                                                                    <a:gd name="connsiteX15" fmla="*/ 1097391 w 1599388"/>
                                                                                    <a:gd name="connsiteY15" fmla="*/ 308861 h 2946735"/>
                                                                                    <a:gd name="connsiteX16" fmla="*/ 1058722 w 1599388"/>
                                                                                    <a:gd name="connsiteY16" fmla="*/ 312130 h 2946735"/>
                                                                                    <a:gd name="connsiteX17" fmla="*/ 1046903 w 1599388"/>
                                                                                    <a:gd name="connsiteY17" fmla="*/ 319646 h 2946735"/>
                                                                                    <a:gd name="connsiteX18" fmla="*/ 1083617 w 1599388"/>
                                                                                    <a:gd name="connsiteY18" fmla="*/ 392574 h 2946735"/>
                                                                                    <a:gd name="connsiteX19" fmla="*/ 1103247 w 1599388"/>
                                                                                    <a:gd name="connsiteY19" fmla="*/ 475016 h 2946735"/>
                                                                                    <a:gd name="connsiteX20" fmla="*/ 1007634 w 1599388"/>
                                                                                    <a:gd name="connsiteY20" fmla="*/ 437452 h 2946735"/>
                                                                                    <a:gd name="connsiteX21" fmla="*/ 805680 w 1599388"/>
                                                                                    <a:gd name="connsiteY21" fmla="*/ 299405 h 2946735"/>
                                                                                    <a:gd name="connsiteX22" fmla="*/ 553239 w 1599388"/>
                                                                                    <a:gd name="connsiteY22" fmla="*/ 123549 h 2946735"/>
                                                                                    <a:gd name="connsiteX23" fmla="*/ 435433 w 1599388"/>
                                                                                    <a:gd name="connsiteY23" fmla="*/ 82329 h 2946735"/>
                                                                                    <a:gd name="connsiteX24" fmla="*/ 412832 w 1599388"/>
                                                                                    <a:gd name="connsiteY24" fmla="*/ 71280 h 2946735"/>
                                                                                    <a:gd name="connsiteX25" fmla="*/ 413680 w 1599388"/>
                                                                                    <a:gd name="connsiteY25" fmla="*/ 91338 h 2946735"/>
                                                                                    <a:gd name="connsiteX26" fmla="*/ 446652 w 1599388"/>
                                                                                    <a:gd name="connsiteY26" fmla="*/ 128912 h 2946735"/>
                                                                                    <a:gd name="connsiteX27" fmla="*/ 446652 w 1599388"/>
                                                                                    <a:gd name="connsiteY27" fmla="*/ 145742 h 2946735"/>
                                                                                    <a:gd name="connsiteX28" fmla="*/ 334456 w 1599388"/>
                                                                                    <a:gd name="connsiteY28" fmla="*/ 117693 h 2946735"/>
                                                                                    <a:gd name="connsiteX29" fmla="*/ 154942 w 1599388"/>
                                                                                    <a:gd name="connsiteY29" fmla="*/ 45100 h 2946735"/>
                                                                                    <a:gd name="connsiteX30" fmla="*/ 90692 w 1599388"/>
                                                                                    <a:gd name="connsiteY30" fmla="*/ 320 h 2946735"/>
                                                                                    <a:gd name="connsiteX31" fmla="*/ 65185 w 1599388"/>
                                                                                    <a:gd name="connsiteY31" fmla="*/ 67204 h 2946735"/>
                                                                                    <a:gd name="connsiteX32" fmla="*/ 43079 w 1599388"/>
                                                                                    <a:gd name="connsiteY32" fmla="*/ 269158 h 2946735"/>
                                                                                    <a:gd name="connsiteX33" fmla="*/ 143722 w 1599388"/>
                                                                                    <a:gd name="connsiteY33" fmla="*/ 532819 h 2946735"/>
                                                                                    <a:gd name="connsiteX34" fmla="*/ 306407 w 1599388"/>
                                                                                    <a:gd name="connsiteY34" fmla="*/ 740382 h 2946735"/>
                                                                                    <a:gd name="connsiteX35" fmla="*/ 323236 w 1599388"/>
                                                                                    <a:gd name="connsiteY35" fmla="*/ 757212 h 2946735"/>
                                                                                    <a:gd name="connsiteX36" fmla="*/ 323236 w 1599388"/>
                                                                                    <a:gd name="connsiteY36" fmla="*/ 802090 h 2946735"/>
                                                                                    <a:gd name="connsiteX37" fmla="*/ 312017 w 1599388"/>
                                                                                    <a:gd name="connsiteY37" fmla="*/ 846969 h 2946735"/>
                                                                                    <a:gd name="connsiteX38" fmla="*/ 239089 w 1599388"/>
                                                                                    <a:gd name="connsiteY38" fmla="*/ 835749 h 2946735"/>
                                                                                    <a:gd name="connsiteX39" fmla="*/ 182991 w 1599388"/>
                                                                                    <a:gd name="connsiteY39" fmla="*/ 841359 h 2946735"/>
                                                                                    <a:gd name="connsiteX40" fmla="*/ 104453 w 1599388"/>
                                                                                    <a:gd name="connsiteY40" fmla="*/ 880628 h 2946735"/>
                                                                                    <a:gd name="connsiteX41" fmla="*/ 87624 w 1599388"/>
                                                                                    <a:gd name="connsiteY41" fmla="*/ 936726 h 2946735"/>
                                                                                    <a:gd name="connsiteX42" fmla="*/ 132503 w 1599388"/>
                                                                                    <a:gd name="connsiteY42" fmla="*/ 1110630 h 2946735"/>
                                                                                    <a:gd name="connsiteX43" fmla="*/ 132503 w 1599388"/>
                                                                                    <a:gd name="connsiteY43" fmla="*/ 1194777 h 2946735"/>
                                                                                    <a:gd name="connsiteX44" fmla="*/ 98844 w 1599388"/>
                                                                                    <a:gd name="connsiteY44" fmla="*/ 1217217 h 2946735"/>
                                                                                    <a:gd name="connsiteX45" fmla="*/ 20306 w 1599388"/>
                                                                                    <a:gd name="connsiteY45" fmla="*/ 1217217 h 2946735"/>
                                                                                    <a:gd name="connsiteX46" fmla="*/ 9087 w 1599388"/>
                                                                                    <a:gd name="connsiteY46" fmla="*/ 1234046 h 2946735"/>
                                                                                    <a:gd name="connsiteX47" fmla="*/ 3477 w 1599388"/>
                                                                                    <a:gd name="connsiteY47" fmla="*/ 1301364 h 2946735"/>
                                                                                    <a:gd name="connsiteX48" fmla="*/ 65185 w 1599388"/>
                                                                                    <a:gd name="connsiteY48" fmla="*/ 1464049 h 2946735"/>
                                                                                    <a:gd name="connsiteX49" fmla="*/ 182991 w 1599388"/>
                                                                                    <a:gd name="connsiteY49" fmla="*/ 1766979 h 2946735"/>
                                                                                    <a:gd name="connsiteX50" fmla="*/ 418603 w 1599388"/>
                                                                                    <a:gd name="connsiteY50" fmla="*/ 1974542 h 2946735"/>
                                                                                    <a:gd name="connsiteX51" fmla="*/ 575678 w 1599388"/>
                                                                                    <a:gd name="connsiteY51" fmla="*/ 2114787 h 2946735"/>
                                                                                    <a:gd name="connsiteX52" fmla="*/ 586898 w 1599388"/>
                                                                                    <a:gd name="connsiteY52" fmla="*/ 2131617 h 2946735"/>
                                                                                    <a:gd name="connsiteX53" fmla="*/ 598117 w 1599388"/>
                                                                                    <a:gd name="connsiteY53" fmla="*/ 2154056 h 2946735"/>
                                                                                    <a:gd name="connsiteX54" fmla="*/ 547629 w 1599388"/>
                                                                                    <a:gd name="connsiteY54" fmla="*/ 2226984 h 2946735"/>
                                                                                    <a:gd name="connsiteX55" fmla="*/ 497141 w 1599388"/>
                                                                                    <a:gd name="connsiteY55" fmla="*/ 2288692 h 2946735"/>
                                                                                    <a:gd name="connsiteX56" fmla="*/ 457186 w 1599388"/>
                                                                                    <a:gd name="connsiteY56" fmla="*/ 2328648 h 2946735"/>
                                                                                    <a:gd name="connsiteX57" fmla="*/ 467397 w 1599388"/>
                                                                                    <a:gd name="connsiteY57" fmla="*/ 2336638 h 2946735"/>
                                                                                    <a:gd name="connsiteX58" fmla="*/ 643244 w 1599388"/>
                                                                                    <a:gd name="connsiteY58" fmla="*/ 2362466 h 2946735"/>
                                                                                    <a:gd name="connsiteX59" fmla="*/ 669810 w 1599388"/>
                                                                                    <a:gd name="connsiteY59" fmla="*/ 2386097 h 2946735"/>
                                                                                    <a:gd name="connsiteX60" fmla="*/ 714390 w 1599388"/>
                                                                                    <a:gd name="connsiteY60" fmla="*/ 2445606 h 2946735"/>
                                                                                    <a:gd name="connsiteX61" fmla="*/ 748392 w 1599388"/>
                                                                                    <a:gd name="connsiteY61" fmla="*/ 2486110 h 2946735"/>
                                                                                    <a:gd name="connsiteX62" fmla="*/ 806153 w 1599388"/>
                                                                                    <a:gd name="connsiteY62" fmla="*/ 2502338 h 2946735"/>
                                                                                    <a:gd name="connsiteX63" fmla="*/ 874598 w 1599388"/>
                                                                                    <a:gd name="connsiteY63" fmla="*/ 2517066 h 2946735"/>
                                                                                    <a:gd name="connsiteX64" fmla="*/ 978309 w 1599388"/>
                                                                                    <a:gd name="connsiteY64" fmla="*/ 2529334 h 2946735"/>
                                                                                    <a:gd name="connsiteX65" fmla="*/ 1000804 w 1599388"/>
                                                                                    <a:gd name="connsiteY65" fmla="*/ 2540879 h 2946735"/>
                                                                                    <a:gd name="connsiteX66" fmla="*/ 998423 w 1599388"/>
                                                                                    <a:gd name="connsiteY66" fmla="*/ 2562310 h 2946735"/>
                                                                                    <a:gd name="connsiteX67" fmla="*/ 984135 w 1599388"/>
                                                                                    <a:gd name="connsiteY67" fmla="*/ 2664281 h 2946735"/>
                                                                                    <a:gd name="connsiteX68" fmla="*/ 1191304 w 1599388"/>
                                                                                    <a:gd name="connsiteY68" fmla="*/ 2714288 h 2946735"/>
                                                                                    <a:gd name="connsiteX69" fmla="*/ 1241310 w 1599388"/>
                                                                                    <a:gd name="connsiteY69" fmla="*/ 2727782 h 2946735"/>
                                                                                    <a:gd name="connsiteX70" fmla="*/ 1228610 w 1599388"/>
                                                                                    <a:gd name="connsiteY70" fmla="*/ 2763502 h 2946735"/>
                                                                                    <a:gd name="connsiteX71" fmla="*/ 1191303 w 1599388"/>
                                                                                    <a:gd name="connsiteY71" fmla="*/ 2790489 h 2946735"/>
                                                                                    <a:gd name="connsiteX72" fmla="*/ 1238135 w 1599388"/>
                                                                                    <a:gd name="connsiteY72" fmla="*/ 2814301 h 2946735"/>
                                                                                    <a:gd name="connsiteX73" fmla="*/ 1324654 w 1599388"/>
                                                                                    <a:gd name="connsiteY73" fmla="*/ 2826207 h 2946735"/>
                                                                                    <a:gd name="connsiteX74" fmla="*/ 1391329 w 1599388"/>
                                                                                    <a:gd name="connsiteY74" fmla="*/ 2835732 h 2946735"/>
                                                                                    <a:gd name="connsiteX75" fmla="*/ 1400854 w 1599388"/>
                                                                                    <a:gd name="connsiteY75" fmla="*/ 2850441 h 2946735"/>
                                                                                    <a:gd name="connsiteX76" fmla="*/ 1381013 w 1599388"/>
                                                                                    <a:gd name="connsiteY76" fmla="*/ 2891110 h 2946735"/>
                                                                                    <a:gd name="connsiteX77" fmla="*/ 1415142 w 1599388"/>
                                                                                    <a:gd name="connsiteY77" fmla="*/ 2895685 h 2946735"/>
                                                                                    <a:gd name="connsiteX78" fmla="*/ 1529442 w 1599388"/>
                                                                                    <a:gd name="connsiteY78" fmla="*/ 2911139 h 2946735"/>
                                                                                    <a:gd name="connsiteX79" fmla="*/ 1599047 w 1599388"/>
                                                                                    <a:gd name="connsiteY79" fmla="*/ 2946735 h 2946735"/>
                                                                                    <a:gd name="connsiteX0" fmla="*/ 1599047 w 1599388"/>
                                                                                    <a:gd name="connsiteY0" fmla="*/ 2946735 h 2946735"/>
                                                                                    <a:gd name="connsiteX1" fmla="*/ 1596665 w 1599388"/>
                                                                                    <a:gd name="connsiteY1" fmla="*/ 2709428 h 2946735"/>
                                                                                    <a:gd name="connsiteX2" fmla="*/ 1585445 w 1599388"/>
                                                                                    <a:gd name="connsiteY2" fmla="*/ 2384058 h 2946735"/>
                                                                                    <a:gd name="connsiteX3" fmla="*/ 1563006 w 1599388"/>
                                                                                    <a:gd name="connsiteY3" fmla="*/ 2081128 h 2946735"/>
                                                                                    <a:gd name="connsiteX4" fmla="*/ 1532843 w 1599388"/>
                                                                                    <a:gd name="connsiteY4" fmla="*/ 1921073 h 2946735"/>
                                                                                    <a:gd name="connsiteX5" fmla="*/ 1490078 w 1599388"/>
                                                                                    <a:gd name="connsiteY5" fmla="*/ 1766979 h 2946735"/>
                                                                                    <a:gd name="connsiteX6" fmla="*/ 1456419 w 1599388"/>
                                                                                    <a:gd name="connsiteY6" fmla="*/ 1548196 h 2946735"/>
                                                                                    <a:gd name="connsiteX7" fmla="*/ 1456419 w 1599388"/>
                                                                                    <a:gd name="connsiteY7" fmla="*/ 1228436 h 2946735"/>
                                                                                    <a:gd name="connsiteX8" fmla="*/ 1490078 w 1599388"/>
                                                                                    <a:gd name="connsiteY8" fmla="*/ 1093801 h 2946735"/>
                                                                                    <a:gd name="connsiteX9" fmla="*/ 1467639 w 1599388"/>
                                                                                    <a:gd name="connsiteY9" fmla="*/ 779651 h 2946735"/>
                                                                                    <a:gd name="connsiteX10" fmla="*/ 1428370 w 1599388"/>
                                                                                    <a:gd name="connsiteY10" fmla="*/ 650625 h 2946735"/>
                                                                                    <a:gd name="connsiteX11" fmla="*/ 1411541 w 1599388"/>
                                                                                    <a:gd name="connsiteY11" fmla="*/ 499160 h 2946735"/>
                                                                                    <a:gd name="connsiteX12" fmla="*/ 1355442 w 1599388"/>
                                                                                    <a:gd name="connsiteY12" fmla="*/ 459892 h 2946735"/>
                                                                                    <a:gd name="connsiteX13" fmla="*/ 1205109 w 1599388"/>
                                                                                    <a:gd name="connsiteY13" fmla="*/ 367078 h 2946735"/>
                                                                                    <a:gd name="connsiteX14" fmla="*/ 1142269 w 1599388"/>
                                                                                    <a:gd name="connsiteY14" fmla="*/ 330999 h 2946735"/>
                                                                                    <a:gd name="connsiteX15" fmla="*/ 1097391 w 1599388"/>
                                                                                    <a:gd name="connsiteY15" fmla="*/ 308861 h 2946735"/>
                                                                                    <a:gd name="connsiteX16" fmla="*/ 1058722 w 1599388"/>
                                                                                    <a:gd name="connsiteY16" fmla="*/ 312130 h 2946735"/>
                                                                                    <a:gd name="connsiteX17" fmla="*/ 1046903 w 1599388"/>
                                                                                    <a:gd name="connsiteY17" fmla="*/ 319646 h 2946735"/>
                                                                                    <a:gd name="connsiteX18" fmla="*/ 1083617 w 1599388"/>
                                                                                    <a:gd name="connsiteY18" fmla="*/ 392574 h 2946735"/>
                                                                                    <a:gd name="connsiteX19" fmla="*/ 1103247 w 1599388"/>
                                                                                    <a:gd name="connsiteY19" fmla="*/ 475016 h 2946735"/>
                                                                                    <a:gd name="connsiteX20" fmla="*/ 1007634 w 1599388"/>
                                                                                    <a:gd name="connsiteY20" fmla="*/ 437452 h 2946735"/>
                                                                                    <a:gd name="connsiteX21" fmla="*/ 805680 w 1599388"/>
                                                                                    <a:gd name="connsiteY21" fmla="*/ 299405 h 2946735"/>
                                                                                    <a:gd name="connsiteX22" fmla="*/ 553239 w 1599388"/>
                                                                                    <a:gd name="connsiteY22" fmla="*/ 123549 h 2946735"/>
                                                                                    <a:gd name="connsiteX23" fmla="*/ 435433 w 1599388"/>
                                                                                    <a:gd name="connsiteY23" fmla="*/ 82329 h 2946735"/>
                                                                                    <a:gd name="connsiteX24" fmla="*/ 412832 w 1599388"/>
                                                                                    <a:gd name="connsiteY24" fmla="*/ 71280 h 2946735"/>
                                                                                    <a:gd name="connsiteX25" fmla="*/ 413680 w 1599388"/>
                                                                                    <a:gd name="connsiteY25" fmla="*/ 91338 h 2946735"/>
                                                                                    <a:gd name="connsiteX26" fmla="*/ 446652 w 1599388"/>
                                                                                    <a:gd name="connsiteY26" fmla="*/ 128912 h 2946735"/>
                                                                                    <a:gd name="connsiteX27" fmla="*/ 446652 w 1599388"/>
                                                                                    <a:gd name="connsiteY27" fmla="*/ 145742 h 2946735"/>
                                                                                    <a:gd name="connsiteX28" fmla="*/ 334456 w 1599388"/>
                                                                                    <a:gd name="connsiteY28" fmla="*/ 117693 h 2946735"/>
                                                                                    <a:gd name="connsiteX29" fmla="*/ 154942 w 1599388"/>
                                                                                    <a:gd name="connsiteY29" fmla="*/ 45100 h 2946735"/>
                                                                                    <a:gd name="connsiteX30" fmla="*/ 90692 w 1599388"/>
                                                                                    <a:gd name="connsiteY30" fmla="*/ 320 h 2946735"/>
                                                                                    <a:gd name="connsiteX31" fmla="*/ 65185 w 1599388"/>
                                                                                    <a:gd name="connsiteY31" fmla="*/ 67204 h 2946735"/>
                                                                                    <a:gd name="connsiteX32" fmla="*/ 43079 w 1599388"/>
                                                                                    <a:gd name="connsiteY32" fmla="*/ 269158 h 2946735"/>
                                                                                    <a:gd name="connsiteX33" fmla="*/ 143722 w 1599388"/>
                                                                                    <a:gd name="connsiteY33" fmla="*/ 532819 h 2946735"/>
                                                                                    <a:gd name="connsiteX34" fmla="*/ 306407 w 1599388"/>
                                                                                    <a:gd name="connsiteY34" fmla="*/ 740382 h 2946735"/>
                                                                                    <a:gd name="connsiteX35" fmla="*/ 323236 w 1599388"/>
                                                                                    <a:gd name="connsiteY35" fmla="*/ 757212 h 2946735"/>
                                                                                    <a:gd name="connsiteX36" fmla="*/ 323236 w 1599388"/>
                                                                                    <a:gd name="connsiteY36" fmla="*/ 802090 h 2946735"/>
                                                                                    <a:gd name="connsiteX37" fmla="*/ 312017 w 1599388"/>
                                                                                    <a:gd name="connsiteY37" fmla="*/ 846969 h 2946735"/>
                                                                                    <a:gd name="connsiteX38" fmla="*/ 239089 w 1599388"/>
                                                                                    <a:gd name="connsiteY38" fmla="*/ 835749 h 2946735"/>
                                                                                    <a:gd name="connsiteX39" fmla="*/ 182991 w 1599388"/>
                                                                                    <a:gd name="connsiteY39" fmla="*/ 841359 h 2946735"/>
                                                                                    <a:gd name="connsiteX40" fmla="*/ 104453 w 1599388"/>
                                                                                    <a:gd name="connsiteY40" fmla="*/ 880628 h 2946735"/>
                                                                                    <a:gd name="connsiteX41" fmla="*/ 87624 w 1599388"/>
                                                                                    <a:gd name="connsiteY41" fmla="*/ 936726 h 2946735"/>
                                                                                    <a:gd name="connsiteX42" fmla="*/ 132503 w 1599388"/>
                                                                                    <a:gd name="connsiteY42" fmla="*/ 1110630 h 2946735"/>
                                                                                    <a:gd name="connsiteX43" fmla="*/ 132503 w 1599388"/>
                                                                                    <a:gd name="connsiteY43" fmla="*/ 1194777 h 2946735"/>
                                                                                    <a:gd name="connsiteX44" fmla="*/ 98844 w 1599388"/>
                                                                                    <a:gd name="connsiteY44" fmla="*/ 1217217 h 2946735"/>
                                                                                    <a:gd name="connsiteX45" fmla="*/ 20306 w 1599388"/>
                                                                                    <a:gd name="connsiteY45" fmla="*/ 1217217 h 2946735"/>
                                                                                    <a:gd name="connsiteX46" fmla="*/ 9087 w 1599388"/>
                                                                                    <a:gd name="connsiteY46" fmla="*/ 1234046 h 2946735"/>
                                                                                    <a:gd name="connsiteX47" fmla="*/ 3477 w 1599388"/>
                                                                                    <a:gd name="connsiteY47" fmla="*/ 1301364 h 2946735"/>
                                                                                    <a:gd name="connsiteX48" fmla="*/ 65185 w 1599388"/>
                                                                                    <a:gd name="connsiteY48" fmla="*/ 1464049 h 2946735"/>
                                                                                    <a:gd name="connsiteX49" fmla="*/ 182991 w 1599388"/>
                                                                                    <a:gd name="connsiteY49" fmla="*/ 1766979 h 2946735"/>
                                                                                    <a:gd name="connsiteX50" fmla="*/ 418603 w 1599388"/>
                                                                                    <a:gd name="connsiteY50" fmla="*/ 1974542 h 2946735"/>
                                                                                    <a:gd name="connsiteX51" fmla="*/ 575678 w 1599388"/>
                                                                                    <a:gd name="connsiteY51" fmla="*/ 2114787 h 2946735"/>
                                                                                    <a:gd name="connsiteX52" fmla="*/ 586898 w 1599388"/>
                                                                                    <a:gd name="connsiteY52" fmla="*/ 2131617 h 2946735"/>
                                                                                    <a:gd name="connsiteX53" fmla="*/ 598117 w 1599388"/>
                                                                                    <a:gd name="connsiteY53" fmla="*/ 2154056 h 2946735"/>
                                                                                    <a:gd name="connsiteX54" fmla="*/ 547629 w 1599388"/>
                                                                                    <a:gd name="connsiteY54" fmla="*/ 2226984 h 2946735"/>
                                                                                    <a:gd name="connsiteX55" fmla="*/ 497141 w 1599388"/>
                                                                                    <a:gd name="connsiteY55" fmla="*/ 2288692 h 2946735"/>
                                                                                    <a:gd name="connsiteX56" fmla="*/ 457186 w 1599388"/>
                                                                                    <a:gd name="connsiteY56" fmla="*/ 2328648 h 2946735"/>
                                                                                    <a:gd name="connsiteX57" fmla="*/ 467397 w 1599388"/>
                                                                                    <a:gd name="connsiteY57" fmla="*/ 2336638 h 2946735"/>
                                                                                    <a:gd name="connsiteX58" fmla="*/ 643244 w 1599388"/>
                                                                                    <a:gd name="connsiteY58" fmla="*/ 2362466 h 2946735"/>
                                                                                    <a:gd name="connsiteX59" fmla="*/ 669810 w 1599388"/>
                                                                                    <a:gd name="connsiteY59" fmla="*/ 2386097 h 2946735"/>
                                                                                    <a:gd name="connsiteX60" fmla="*/ 714390 w 1599388"/>
                                                                                    <a:gd name="connsiteY60" fmla="*/ 2445606 h 2946735"/>
                                                                                    <a:gd name="connsiteX61" fmla="*/ 748392 w 1599388"/>
                                                                                    <a:gd name="connsiteY61" fmla="*/ 2486110 h 2946735"/>
                                                                                    <a:gd name="connsiteX62" fmla="*/ 806153 w 1599388"/>
                                                                                    <a:gd name="connsiteY62" fmla="*/ 2502338 h 2946735"/>
                                                                                    <a:gd name="connsiteX63" fmla="*/ 874598 w 1599388"/>
                                                                                    <a:gd name="connsiteY63" fmla="*/ 2517066 h 2946735"/>
                                                                                    <a:gd name="connsiteX64" fmla="*/ 978309 w 1599388"/>
                                                                                    <a:gd name="connsiteY64" fmla="*/ 2529334 h 2946735"/>
                                                                                    <a:gd name="connsiteX65" fmla="*/ 1000804 w 1599388"/>
                                                                                    <a:gd name="connsiteY65" fmla="*/ 2540879 h 2946735"/>
                                                                                    <a:gd name="connsiteX66" fmla="*/ 998423 w 1599388"/>
                                                                                    <a:gd name="connsiteY66" fmla="*/ 2562310 h 2946735"/>
                                                                                    <a:gd name="connsiteX67" fmla="*/ 984135 w 1599388"/>
                                                                                    <a:gd name="connsiteY67" fmla="*/ 2664281 h 2946735"/>
                                                                                    <a:gd name="connsiteX68" fmla="*/ 1191304 w 1599388"/>
                                                                                    <a:gd name="connsiteY68" fmla="*/ 2714288 h 2946735"/>
                                                                                    <a:gd name="connsiteX69" fmla="*/ 1241310 w 1599388"/>
                                                                                    <a:gd name="connsiteY69" fmla="*/ 2727782 h 2946735"/>
                                                                                    <a:gd name="connsiteX70" fmla="*/ 1228610 w 1599388"/>
                                                                                    <a:gd name="connsiteY70" fmla="*/ 2763502 h 2946735"/>
                                                                                    <a:gd name="connsiteX71" fmla="*/ 1191303 w 1599388"/>
                                                                                    <a:gd name="connsiteY71" fmla="*/ 2790489 h 2946735"/>
                                                                                    <a:gd name="connsiteX72" fmla="*/ 1238135 w 1599388"/>
                                                                                    <a:gd name="connsiteY72" fmla="*/ 2814301 h 2946735"/>
                                                                                    <a:gd name="connsiteX73" fmla="*/ 1324654 w 1599388"/>
                                                                                    <a:gd name="connsiteY73" fmla="*/ 2826207 h 2946735"/>
                                                                                    <a:gd name="connsiteX74" fmla="*/ 1391329 w 1599388"/>
                                                                                    <a:gd name="connsiteY74" fmla="*/ 2835732 h 2946735"/>
                                                                                    <a:gd name="connsiteX75" fmla="*/ 1400854 w 1599388"/>
                                                                                    <a:gd name="connsiteY75" fmla="*/ 2850441 h 2946735"/>
                                                                                    <a:gd name="connsiteX76" fmla="*/ 1371488 w 1599388"/>
                                                                                    <a:gd name="connsiteY76" fmla="*/ 2884760 h 2946735"/>
                                                                                    <a:gd name="connsiteX77" fmla="*/ 1415142 w 1599388"/>
                                                                                    <a:gd name="connsiteY77" fmla="*/ 2895685 h 2946735"/>
                                                                                    <a:gd name="connsiteX78" fmla="*/ 1529442 w 1599388"/>
                                                                                    <a:gd name="connsiteY78" fmla="*/ 2911139 h 2946735"/>
                                                                                    <a:gd name="connsiteX79" fmla="*/ 1599047 w 1599388"/>
                                                                                    <a:gd name="connsiteY79" fmla="*/ 2946735 h 2946735"/>
                                                                                    <a:gd name="connsiteX0" fmla="*/ 1599047 w 1599388"/>
                                                                                    <a:gd name="connsiteY0" fmla="*/ 2946735 h 2946735"/>
                                                                                    <a:gd name="connsiteX1" fmla="*/ 1596665 w 1599388"/>
                                                                                    <a:gd name="connsiteY1" fmla="*/ 2709428 h 2946735"/>
                                                                                    <a:gd name="connsiteX2" fmla="*/ 1585445 w 1599388"/>
                                                                                    <a:gd name="connsiteY2" fmla="*/ 2384058 h 2946735"/>
                                                                                    <a:gd name="connsiteX3" fmla="*/ 1563006 w 1599388"/>
                                                                                    <a:gd name="connsiteY3" fmla="*/ 2081128 h 2946735"/>
                                                                                    <a:gd name="connsiteX4" fmla="*/ 1532843 w 1599388"/>
                                                                                    <a:gd name="connsiteY4" fmla="*/ 1921073 h 2946735"/>
                                                                                    <a:gd name="connsiteX5" fmla="*/ 1490078 w 1599388"/>
                                                                                    <a:gd name="connsiteY5" fmla="*/ 1766979 h 2946735"/>
                                                                                    <a:gd name="connsiteX6" fmla="*/ 1456419 w 1599388"/>
                                                                                    <a:gd name="connsiteY6" fmla="*/ 1548196 h 2946735"/>
                                                                                    <a:gd name="connsiteX7" fmla="*/ 1456419 w 1599388"/>
                                                                                    <a:gd name="connsiteY7" fmla="*/ 1228436 h 2946735"/>
                                                                                    <a:gd name="connsiteX8" fmla="*/ 1490078 w 1599388"/>
                                                                                    <a:gd name="connsiteY8" fmla="*/ 1093801 h 2946735"/>
                                                                                    <a:gd name="connsiteX9" fmla="*/ 1467639 w 1599388"/>
                                                                                    <a:gd name="connsiteY9" fmla="*/ 779651 h 2946735"/>
                                                                                    <a:gd name="connsiteX10" fmla="*/ 1428370 w 1599388"/>
                                                                                    <a:gd name="connsiteY10" fmla="*/ 650625 h 2946735"/>
                                                                                    <a:gd name="connsiteX11" fmla="*/ 1411541 w 1599388"/>
                                                                                    <a:gd name="connsiteY11" fmla="*/ 499160 h 2946735"/>
                                                                                    <a:gd name="connsiteX12" fmla="*/ 1355442 w 1599388"/>
                                                                                    <a:gd name="connsiteY12" fmla="*/ 459892 h 2946735"/>
                                                                                    <a:gd name="connsiteX13" fmla="*/ 1205109 w 1599388"/>
                                                                                    <a:gd name="connsiteY13" fmla="*/ 367078 h 2946735"/>
                                                                                    <a:gd name="connsiteX14" fmla="*/ 1142269 w 1599388"/>
                                                                                    <a:gd name="connsiteY14" fmla="*/ 330999 h 2946735"/>
                                                                                    <a:gd name="connsiteX15" fmla="*/ 1097391 w 1599388"/>
                                                                                    <a:gd name="connsiteY15" fmla="*/ 308861 h 2946735"/>
                                                                                    <a:gd name="connsiteX16" fmla="*/ 1058722 w 1599388"/>
                                                                                    <a:gd name="connsiteY16" fmla="*/ 312130 h 2946735"/>
                                                                                    <a:gd name="connsiteX17" fmla="*/ 1046903 w 1599388"/>
                                                                                    <a:gd name="connsiteY17" fmla="*/ 319646 h 2946735"/>
                                                                                    <a:gd name="connsiteX18" fmla="*/ 1083617 w 1599388"/>
                                                                                    <a:gd name="connsiteY18" fmla="*/ 392574 h 2946735"/>
                                                                                    <a:gd name="connsiteX19" fmla="*/ 1103247 w 1599388"/>
                                                                                    <a:gd name="connsiteY19" fmla="*/ 475016 h 2946735"/>
                                                                                    <a:gd name="connsiteX20" fmla="*/ 1007634 w 1599388"/>
                                                                                    <a:gd name="connsiteY20" fmla="*/ 437452 h 2946735"/>
                                                                                    <a:gd name="connsiteX21" fmla="*/ 805680 w 1599388"/>
                                                                                    <a:gd name="connsiteY21" fmla="*/ 299405 h 2946735"/>
                                                                                    <a:gd name="connsiteX22" fmla="*/ 553239 w 1599388"/>
                                                                                    <a:gd name="connsiteY22" fmla="*/ 123549 h 2946735"/>
                                                                                    <a:gd name="connsiteX23" fmla="*/ 435433 w 1599388"/>
                                                                                    <a:gd name="connsiteY23" fmla="*/ 82329 h 2946735"/>
                                                                                    <a:gd name="connsiteX24" fmla="*/ 412832 w 1599388"/>
                                                                                    <a:gd name="connsiteY24" fmla="*/ 71280 h 2946735"/>
                                                                                    <a:gd name="connsiteX25" fmla="*/ 413680 w 1599388"/>
                                                                                    <a:gd name="connsiteY25" fmla="*/ 91338 h 2946735"/>
                                                                                    <a:gd name="connsiteX26" fmla="*/ 446652 w 1599388"/>
                                                                                    <a:gd name="connsiteY26" fmla="*/ 128912 h 2946735"/>
                                                                                    <a:gd name="connsiteX27" fmla="*/ 446652 w 1599388"/>
                                                                                    <a:gd name="connsiteY27" fmla="*/ 145742 h 2946735"/>
                                                                                    <a:gd name="connsiteX28" fmla="*/ 334456 w 1599388"/>
                                                                                    <a:gd name="connsiteY28" fmla="*/ 117693 h 2946735"/>
                                                                                    <a:gd name="connsiteX29" fmla="*/ 154942 w 1599388"/>
                                                                                    <a:gd name="connsiteY29" fmla="*/ 45100 h 2946735"/>
                                                                                    <a:gd name="connsiteX30" fmla="*/ 90692 w 1599388"/>
                                                                                    <a:gd name="connsiteY30" fmla="*/ 320 h 2946735"/>
                                                                                    <a:gd name="connsiteX31" fmla="*/ 65185 w 1599388"/>
                                                                                    <a:gd name="connsiteY31" fmla="*/ 67204 h 2946735"/>
                                                                                    <a:gd name="connsiteX32" fmla="*/ 43079 w 1599388"/>
                                                                                    <a:gd name="connsiteY32" fmla="*/ 269158 h 2946735"/>
                                                                                    <a:gd name="connsiteX33" fmla="*/ 143722 w 1599388"/>
                                                                                    <a:gd name="connsiteY33" fmla="*/ 532819 h 2946735"/>
                                                                                    <a:gd name="connsiteX34" fmla="*/ 306407 w 1599388"/>
                                                                                    <a:gd name="connsiteY34" fmla="*/ 740382 h 2946735"/>
                                                                                    <a:gd name="connsiteX35" fmla="*/ 323236 w 1599388"/>
                                                                                    <a:gd name="connsiteY35" fmla="*/ 757212 h 2946735"/>
                                                                                    <a:gd name="connsiteX36" fmla="*/ 323236 w 1599388"/>
                                                                                    <a:gd name="connsiteY36" fmla="*/ 802090 h 2946735"/>
                                                                                    <a:gd name="connsiteX37" fmla="*/ 312017 w 1599388"/>
                                                                                    <a:gd name="connsiteY37" fmla="*/ 846969 h 2946735"/>
                                                                                    <a:gd name="connsiteX38" fmla="*/ 239089 w 1599388"/>
                                                                                    <a:gd name="connsiteY38" fmla="*/ 835749 h 2946735"/>
                                                                                    <a:gd name="connsiteX39" fmla="*/ 182991 w 1599388"/>
                                                                                    <a:gd name="connsiteY39" fmla="*/ 841359 h 2946735"/>
                                                                                    <a:gd name="connsiteX40" fmla="*/ 104453 w 1599388"/>
                                                                                    <a:gd name="connsiteY40" fmla="*/ 880628 h 2946735"/>
                                                                                    <a:gd name="connsiteX41" fmla="*/ 87624 w 1599388"/>
                                                                                    <a:gd name="connsiteY41" fmla="*/ 936726 h 2946735"/>
                                                                                    <a:gd name="connsiteX42" fmla="*/ 132503 w 1599388"/>
                                                                                    <a:gd name="connsiteY42" fmla="*/ 1110630 h 2946735"/>
                                                                                    <a:gd name="connsiteX43" fmla="*/ 132503 w 1599388"/>
                                                                                    <a:gd name="connsiteY43" fmla="*/ 1194777 h 2946735"/>
                                                                                    <a:gd name="connsiteX44" fmla="*/ 98844 w 1599388"/>
                                                                                    <a:gd name="connsiteY44" fmla="*/ 1217217 h 2946735"/>
                                                                                    <a:gd name="connsiteX45" fmla="*/ 20306 w 1599388"/>
                                                                                    <a:gd name="connsiteY45" fmla="*/ 1217217 h 2946735"/>
                                                                                    <a:gd name="connsiteX46" fmla="*/ 9087 w 1599388"/>
                                                                                    <a:gd name="connsiteY46" fmla="*/ 1234046 h 2946735"/>
                                                                                    <a:gd name="connsiteX47" fmla="*/ 3477 w 1599388"/>
                                                                                    <a:gd name="connsiteY47" fmla="*/ 1301364 h 2946735"/>
                                                                                    <a:gd name="connsiteX48" fmla="*/ 65185 w 1599388"/>
                                                                                    <a:gd name="connsiteY48" fmla="*/ 1464049 h 2946735"/>
                                                                                    <a:gd name="connsiteX49" fmla="*/ 182991 w 1599388"/>
                                                                                    <a:gd name="connsiteY49" fmla="*/ 1766979 h 2946735"/>
                                                                                    <a:gd name="connsiteX50" fmla="*/ 418603 w 1599388"/>
                                                                                    <a:gd name="connsiteY50" fmla="*/ 1974542 h 2946735"/>
                                                                                    <a:gd name="connsiteX51" fmla="*/ 575678 w 1599388"/>
                                                                                    <a:gd name="connsiteY51" fmla="*/ 2114787 h 2946735"/>
                                                                                    <a:gd name="connsiteX52" fmla="*/ 586898 w 1599388"/>
                                                                                    <a:gd name="connsiteY52" fmla="*/ 2131617 h 2946735"/>
                                                                                    <a:gd name="connsiteX53" fmla="*/ 598117 w 1599388"/>
                                                                                    <a:gd name="connsiteY53" fmla="*/ 2154056 h 2946735"/>
                                                                                    <a:gd name="connsiteX54" fmla="*/ 547629 w 1599388"/>
                                                                                    <a:gd name="connsiteY54" fmla="*/ 2226984 h 2946735"/>
                                                                                    <a:gd name="connsiteX55" fmla="*/ 497141 w 1599388"/>
                                                                                    <a:gd name="connsiteY55" fmla="*/ 2288692 h 2946735"/>
                                                                                    <a:gd name="connsiteX56" fmla="*/ 457186 w 1599388"/>
                                                                                    <a:gd name="connsiteY56" fmla="*/ 2328648 h 2946735"/>
                                                                                    <a:gd name="connsiteX57" fmla="*/ 562400 w 1599388"/>
                                                                                    <a:gd name="connsiteY57" fmla="*/ 2342576 h 2946735"/>
                                                                                    <a:gd name="connsiteX58" fmla="*/ 643244 w 1599388"/>
                                                                                    <a:gd name="connsiteY58" fmla="*/ 2362466 h 2946735"/>
                                                                                    <a:gd name="connsiteX59" fmla="*/ 669810 w 1599388"/>
                                                                                    <a:gd name="connsiteY59" fmla="*/ 2386097 h 2946735"/>
                                                                                    <a:gd name="connsiteX60" fmla="*/ 714390 w 1599388"/>
                                                                                    <a:gd name="connsiteY60" fmla="*/ 2445606 h 2946735"/>
                                                                                    <a:gd name="connsiteX61" fmla="*/ 748392 w 1599388"/>
                                                                                    <a:gd name="connsiteY61" fmla="*/ 2486110 h 2946735"/>
                                                                                    <a:gd name="connsiteX62" fmla="*/ 806153 w 1599388"/>
                                                                                    <a:gd name="connsiteY62" fmla="*/ 2502338 h 2946735"/>
                                                                                    <a:gd name="connsiteX63" fmla="*/ 874598 w 1599388"/>
                                                                                    <a:gd name="connsiteY63" fmla="*/ 2517066 h 2946735"/>
                                                                                    <a:gd name="connsiteX64" fmla="*/ 978309 w 1599388"/>
                                                                                    <a:gd name="connsiteY64" fmla="*/ 2529334 h 2946735"/>
                                                                                    <a:gd name="connsiteX65" fmla="*/ 1000804 w 1599388"/>
                                                                                    <a:gd name="connsiteY65" fmla="*/ 2540879 h 2946735"/>
                                                                                    <a:gd name="connsiteX66" fmla="*/ 998423 w 1599388"/>
                                                                                    <a:gd name="connsiteY66" fmla="*/ 2562310 h 2946735"/>
                                                                                    <a:gd name="connsiteX67" fmla="*/ 984135 w 1599388"/>
                                                                                    <a:gd name="connsiteY67" fmla="*/ 2664281 h 2946735"/>
                                                                                    <a:gd name="connsiteX68" fmla="*/ 1191304 w 1599388"/>
                                                                                    <a:gd name="connsiteY68" fmla="*/ 2714288 h 2946735"/>
                                                                                    <a:gd name="connsiteX69" fmla="*/ 1241310 w 1599388"/>
                                                                                    <a:gd name="connsiteY69" fmla="*/ 2727782 h 2946735"/>
                                                                                    <a:gd name="connsiteX70" fmla="*/ 1228610 w 1599388"/>
                                                                                    <a:gd name="connsiteY70" fmla="*/ 2763502 h 2946735"/>
                                                                                    <a:gd name="connsiteX71" fmla="*/ 1191303 w 1599388"/>
                                                                                    <a:gd name="connsiteY71" fmla="*/ 2790489 h 2946735"/>
                                                                                    <a:gd name="connsiteX72" fmla="*/ 1238135 w 1599388"/>
                                                                                    <a:gd name="connsiteY72" fmla="*/ 2814301 h 2946735"/>
                                                                                    <a:gd name="connsiteX73" fmla="*/ 1324654 w 1599388"/>
                                                                                    <a:gd name="connsiteY73" fmla="*/ 2826207 h 2946735"/>
                                                                                    <a:gd name="connsiteX74" fmla="*/ 1391329 w 1599388"/>
                                                                                    <a:gd name="connsiteY74" fmla="*/ 2835732 h 2946735"/>
                                                                                    <a:gd name="connsiteX75" fmla="*/ 1400854 w 1599388"/>
                                                                                    <a:gd name="connsiteY75" fmla="*/ 2850441 h 2946735"/>
                                                                                    <a:gd name="connsiteX76" fmla="*/ 1371488 w 1599388"/>
                                                                                    <a:gd name="connsiteY76" fmla="*/ 2884760 h 2946735"/>
                                                                                    <a:gd name="connsiteX77" fmla="*/ 1415142 w 1599388"/>
                                                                                    <a:gd name="connsiteY77" fmla="*/ 2895685 h 2946735"/>
                                                                                    <a:gd name="connsiteX78" fmla="*/ 1529442 w 1599388"/>
                                                                                    <a:gd name="connsiteY78" fmla="*/ 2911139 h 2946735"/>
                                                                                    <a:gd name="connsiteX79" fmla="*/ 1599047 w 1599388"/>
                                                                                    <a:gd name="connsiteY79" fmla="*/ 2946735 h 2946735"/>
                                                                                    <a:gd name="connsiteX0" fmla="*/ 1599047 w 1599388"/>
                                                                                    <a:gd name="connsiteY0" fmla="*/ 2946735 h 2946735"/>
                                                                                    <a:gd name="connsiteX1" fmla="*/ 1596665 w 1599388"/>
                                                                                    <a:gd name="connsiteY1" fmla="*/ 2709428 h 2946735"/>
                                                                                    <a:gd name="connsiteX2" fmla="*/ 1585445 w 1599388"/>
                                                                                    <a:gd name="connsiteY2" fmla="*/ 2384058 h 2946735"/>
                                                                                    <a:gd name="connsiteX3" fmla="*/ 1563006 w 1599388"/>
                                                                                    <a:gd name="connsiteY3" fmla="*/ 2081128 h 2946735"/>
                                                                                    <a:gd name="connsiteX4" fmla="*/ 1532843 w 1599388"/>
                                                                                    <a:gd name="connsiteY4" fmla="*/ 1921073 h 2946735"/>
                                                                                    <a:gd name="connsiteX5" fmla="*/ 1490078 w 1599388"/>
                                                                                    <a:gd name="connsiteY5" fmla="*/ 1766979 h 2946735"/>
                                                                                    <a:gd name="connsiteX6" fmla="*/ 1456419 w 1599388"/>
                                                                                    <a:gd name="connsiteY6" fmla="*/ 1548196 h 2946735"/>
                                                                                    <a:gd name="connsiteX7" fmla="*/ 1456419 w 1599388"/>
                                                                                    <a:gd name="connsiteY7" fmla="*/ 1228436 h 2946735"/>
                                                                                    <a:gd name="connsiteX8" fmla="*/ 1490078 w 1599388"/>
                                                                                    <a:gd name="connsiteY8" fmla="*/ 1093801 h 2946735"/>
                                                                                    <a:gd name="connsiteX9" fmla="*/ 1467639 w 1599388"/>
                                                                                    <a:gd name="connsiteY9" fmla="*/ 779651 h 2946735"/>
                                                                                    <a:gd name="connsiteX10" fmla="*/ 1428370 w 1599388"/>
                                                                                    <a:gd name="connsiteY10" fmla="*/ 650625 h 2946735"/>
                                                                                    <a:gd name="connsiteX11" fmla="*/ 1411541 w 1599388"/>
                                                                                    <a:gd name="connsiteY11" fmla="*/ 499160 h 2946735"/>
                                                                                    <a:gd name="connsiteX12" fmla="*/ 1355442 w 1599388"/>
                                                                                    <a:gd name="connsiteY12" fmla="*/ 459892 h 2946735"/>
                                                                                    <a:gd name="connsiteX13" fmla="*/ 1205109 w 1599388"/>
                                                                                    <a:gd name="connsiteY13" fmla="*/ 367078 h 2946735"/>
                                                                                    <a:gd name="connsiteX14" fmla="*/ 1142269 w 1599388"/>
                                                                                    <a:gd name="connsiteY14" fmla="*/ 330999 h 2946735"/>
                                                                                    <a:gd name="connsiteX15" fmla="*/ 1097391 w 1599388"/>
                                                                                    <a:gd name="connsiteY15" fmla="*/ 308861 h 2946735"/>
                                                                                    <a:gd name="connsiteX16" fmla="*/ 1058722 w 1599388"/>
                                                                                    <a:gd name="connsiteY16" fmla="*/ 312130 h 2946735"/>
                                                                                    <a:gd name="connsiteX17" fmla="*/ 1046903 w 1599388"/>
                                                                                    <a:gd name="connsiteY17" fmla="*/ 319646 h 2946735"/>
                                                                                    <a:gd name="connsiteX18" fmla="*/ 1083617 w 1599388"/>
                                                                                    <a:gd name="connsiteY18" fmla="*/ 392574 h 2946735"/>
                                                                                    <a:gd name="connsiteX19" fmla="*/ 1103247 w 1599388"/>
                                                                                    <a:gd name="connsiteY19" fmla="*/ 475016 h 2946735"/>
                                                                                    <a:gd name="connsiteX20" fmla="*/ 1007634 w 1599388"/>
                                                                                    <a:gd name="connsiteY20" fmla="*/ 437452 h 2946735"/>
                                                                                    <a:gd name="connsiteX21" fmla="*/ 805680 w 1599388"/>
                                                                                    <a:gd name="connsiteY21" fmla="*/ 299405 h 2946735"/>
                                                                                    <a:gd name="connsiteX22" fmla="*/ 553239 w 1599388"/>
                                                                                    <a:gd name="connsiteY22" fmla="*/ 123549 h 2946735"/>
                                                                                    <a:gd name="connsiteX23" fmla="*/ 435433 w 1599388"/>
                                                                                    <a:gd name="connsiteY23" fmla="*/ 82329 h 2946735"/>
                                                                                    <a:gd name="connsiteX24" fmla="*/ 412832 w 1599388"/>
                                                                                    <a:gd name="connsiteY24" fmla="*/ 71280 h 2946735"/>
                                                                                    <a:gd name="connsiteX25" fmla="*/ 413680 w 1599388"/>
                                                                                    <a:gd name="connsiteY25" fmla="*/ 91338 h 2946735"/>
                                                                                    <a:gd name="connsiteX26" fmla="*/ 446652 w 1599388"/>
                                                                                    <a:gd name="connsiteY26" fmla="*/ 128912 h 2946735"/>
                                                                                    <a:gd name="connsiteX27" fmla="*/ 446652 w 1599388"/>
                                                                                    <a:gd name="connsiteY27" fmla="*/ 145742 h 2946735"/>
                                                                                    <a:gd name="connsiteX28" fmla="*/ 334456 w 1599388"/>
                                                                                    <a:gd name="connsiteY28" fmla="*/ 117693 h 2946735"/>
                                                                                    <a:gd name="connsiteX29" fmla="*/ 154942 w 1599388"/>
                                                                                    <a:gd name="connsiteY29" fmla="*/ 45100 h 2946735"/>
                                                                                    <a:gd name="connsiteX30" fmla="*/ 90692 w 1599388"/>
                                                                                    <a:gd name="connsiteY30" fmla="*/ 320 h 2946735"/>
                                                                                    <a:gd name="connsiteX31" fmla="*/ 65185 w 1599388"/>
                                                                                    <a:gd name="connsiteY31" fmla="*/ 67204 h 2946735"/>
                                                                                    <a:gd name="connsiteX32" fmla="*/ 43079 w 1599388"/>
                                                                                    <a:gd name="connsiteY32" fmla="*/ 269158 h 2946735"/>
                                                                                    <a:gd name="connsiteX33" fmla="*/ 143722 w 1599388"/>
                                                                                    <a:gd name="connsiteY33" fmla="*/ 532819 h 2946735"/>
                                                                                    <a:gd name="connsiteX34" fmla="*/ 306407 w 1599388"/>
                                                                                    <a:gd name="connsiteY34" fmla="*/ 740382 h 2946735"/>
                                                                                    <a:gd name="connsiteX35" fmla="*/ 323236 w 1599388"/>
                                                                                    <a:gd name="connsiteY35" fmla="*/ 757212 h 2946735"/>
                                                                                    <a:gd name="connsiteX36" fmla="*/ 323236 w 1599388"/>
                                                                                    <a:gd name="connsiteY36" fmla="*/ 802090 h 2946735"/>
                                                                                    <a:gd name="connsiteX37" fmla="*/ 312017 w 1599388"/>
                                                                                    <a:gd name="connsiteY37" fmla="*/ 846969 h 2946735"/>
                                                                                    <a:gd name="connsiteX38" fmla="*/ 239089 w 1599388"/>
                                                                                    <a:gd name="connsiteY38" fmla="*/ 835749 h 2946735"/>
                                                                                    <a:gd name="connsiteX39" fmla="*/ 182991 w 1599388"/>
                                                                                    <a:gd name="connsiteY39" fmla="*/ 841359 h 2946735"/>
                                                                                    <a:gd name="connsiteX40" fmla="*/ 104453 w 1599388"/>
                                                                                    <a:gd name="connsiteY40" fmla="*/ 880628 h 2946735"/>
                                                                                    <a:gd name="connsiteX41" fmla="*/ 87624 w 1599388"/>
                                                                                    <a:gd name="connsiteY41" fmla="*/ 936726 h 2946735"/>
                                                                                    <a:gd name="connsiteX42" fmla="*/ 132503 w 1599388"/>
                                                                                    <a:gd name="connsiteY42" fmla="*/ 1110630 h 2946735"/>
                                                                                    <a:gd name="connsiteX43" fmla="*/ 132503 w 1599388"/>
                                                                                    <a:gd name="connsiteY43" fmla="*/ 1194777 h 2946735"/>
                                                                                    <a:gd name="connsiteX44" fmla="*/ 98844 w 1599388"/>
                                                                                    <a:gd name="connsiteY44" fmla="*/ 1217217 h 2946735"/>
                                                                                    <a:gd name="connsiteX45" fmla="*/ 20306 w 1599388"/>
                                                                                    <a:gd name="connsiteY45" fmla="*/ 1217217 h 2946735"/>
                                                                                    <a:gd name="connsiteX46" fmla="*/ 9087 w 1599388"/>
                                                                                    <a:gd name="connsiteY46" fmla="*/ 1234046 h 2946735"/>
                                                                                    <a:gd name="connsiteX47" fmla="*/ 3477 w 1599388"/>
                                                                                    <a:gd name="connsiteY47" fmla="*/ 1301364 h 2946735"/>
                                                                                    <a:gd name="connsiteX48" fmla="*/ 65185 w 1599388"/>
                                                                                    <a:gd name="connsiteY48" fmla="*/ 1464049 h 2946735"/>
                                                                                    <a:gd name="connsiteX49" fmla="*/ 182991 w 1599388"/>
                                                                                    <a:gd name="connsiteY49" fmla="*/ 1766979 h 2946735"/>
                                                                                    <a:gd name="connsiteX50" fmla="*/ 418603 w 1599388"/>
                                                                                    <a:gd name="connsiteY50" fmla="*/ 1974542 h 2946735"/>
                                                                                    <a:gd name="connsiteX51" fmla="*/ 575678 w 1599388"/>
                                                                                    <a:gd name="connsiteY51" fmla="*/ 2114787 h 2946735"/>
                                                                                    <a:gd name="connsiteX52" fmla="*/ 586898 w 1599388"/>
                                                                                    <a:gd name="connsiteY52" fmla="*/ 2131617 h 2946735"/>
                                                                                    <a:gd name="connsiteX53" fmla="*/ 598117 w 1599388"/>
                                                                                    <a:gd name="connsiteY53" fmla="*/ 2154056 h 2946735"/>
                                                                                    <a:gd name="connsiteX54" fmla="*/ 547629 w 1599388"/>
                                                                                    <a:gd name="connsiteY54" fmla="*/ 2226984 h 2946735"/>
                                                                                    <a:gd name="connsiteX55" fmla="*/ 497141 w 1599388"/>
                                                                                    <a:gd name="connsiteY55" fmla="*/ 2288692 h 2946735"/>
                                                                                    <a:gd name="connsiteX56" fmla="*/ 433374 w 1599388"/>
                                                                                    <a:gd name="connsiteY56" fmla="*/ 2338173 h 2946735"/>
                                                                                    <a:gd name="connsiteX57" fmla="*/ 562400 w 1599388"/>
                                                                                    <a:gd name="connsiteY57" fmla="*/ 2342576 h 2946735"/>
                                                                                    <a:gd name="connsiteX58" fmla="*/ 643244 w 1599388"/>
                                                                                    <a:gd name="connsiteY58" fmla="*/ 2362466 h 2946735"/>
                                                                                    <a:gd name="connsiteX59" fmla="*/ 669810 w 1599388"/>
                                                                                    <a:gd name="connsiteY59" fmla="*/ 2386097 h 2946735"/>
                                                                                    <a:gd name="connsiteX60" fmla="*/ 714390 w 1599388"/>
                                                                                    <a:gd name="connsiteY60" fmla="*/ 2445606 h 2946735"/>
                                                                                    <a:gd name="connsiteX61" fmla="*/ 748392 w 1599388"/>
                                                                                    <a:gd name="connsiteY61" fmla="*/ 2486110 h 2946735"/>
                                                                                    <a:gd name="connsiteX62" fmla="*/ 806153 w 1599388"/>
                                                                                    <a:gd name="connsiteY62" fmla="*/ 2502338 h 2946735"/>
                                                                                    <a:gd name="connsiteX63" fmla="*/ 874598 w 1599388"/>
                                                                                    <a:gd name="connsiteY63" fmla="*/ 2517066 h 2946735"/>
                                                                                    <a:gd name="connsiteX64" fmla="*/ 978309 w 1599388"/>
                                                                                    <a:gd name="connsiteY64" fmla="*/ 2529334 h 2946735"/>
                                                                                    <a:gd name="connsiteX65" fmla="*/ 1000804 w 1599388"/>
                                                                                    <a:gd name="connsiteY65" fmla="*/ 2540879 h 2946735"/>
                                                                                    <a:gd name="connsiteX66" fmla="*/ 998423 w 1599388"/>
                                                                                    <a:gd name="connsiteY66" fmla="*/ 2562310 h 2946735"/>
                                                                                    <a:gd name="connsiteX67" fmla="*/ 984135 w 1599388"/>
                                                                                    <a:gd name="connsiteY67" fmla="*/ 2664281 h 2946735"/>
                                                                                    <a:gd name="connsiteX68" fmla="*/ 1191304 w 1599388"/>
                                                                                    <a:gd name="connsiteY68" fmla="*/ 2714288 h 2946735"/>
                                                                                    <a:gd name="connsiteX69" fmla="*/ 1241310 w 1599388"/>
                                                                                    <a:gd name="connsiteY69" fmla="*/ 2727782 h 2946735"/>
                                                                                    <a:gd name="connsiteX70" fmla="*/ 1228610 w 1599388"/>
                                                                                    <a:gd name="connsiteY70" fmla="*/ 2763502 h 2946735"/>
                                                                                    <a:gd name="connsiteX71" fmla="*/ 1191303 w 1599388"/>
                                                                                    <a:gd name="connsiteY71" fmla="*/ 2790489 h 2946735"/>
                                                                                    <a:gd name="connsiteX72" fmla="*/ 1238135 w 1599388"/>
                                                                                    <a:gd name="connsiteY72" fmla="*/ 2814301 h 2946735"/>
                                                                                    <a:gd name="connsiteX73" fmla="*/ 1324654 w 1599388"/>
                                                                                    <a:gd name="connsiteY73" fmla="*/ 2826207 h 2946735"/>
                                                                                    <a:gd name="connsiteX74" fmla="*/ 1391329 w 1599388"/>
                                                                                    <a:gd name="connsiteY74" fmla="*/ 2835732 h 2946735"/>
                                                                                    <a:gd name="connsiteX75" fmla="*/ 1400854 w 1599388"/>
                                                                                    <a:gd name="connsiteY75" fmla="*/ 2850441 h 2946735"/>
                                                                                    <a:gd name="connsiteX76" fmla="*/ 1371488 w 1599388"/>
                                                                                    <a:gd name="connsiteY76" fmla="*/ 2884760 h 2946735"/>
                                                                                    <a:gd name="connsiteX77" fmla="*/ 1415142 w 1599388"/>
                                                                                    <a:gd name="connsiteY77" fmla="*/ 2895685 h 2946735"/>
                                                                                    <a:gd name="connsiteX78" fmla="*/ 1529442 w 1599388"/>
                                                                                    <a:gd name="connsiteY78" fmla="*/ 2911139 h 2946735"/>
                                                                                    <a:gd name="connsiteX79" fmla="*/ 1599047 w 1599388"/>
                                                                                    <a:gd name="connsiteY79" fmla="*/ 2946735 h 2946735"/>
                                                                                    <a:gd name="connsiteX0" fmla="*/ 1599047 w 1599388"/>
                                                                                    <a:gd name="connsiteY0" fmla="*/ 2946735 h 2946735"/>
                                                                                    <a:gd name="connsiteX1" fmla="*/ 1596665 w 1599388"/>
                                                                                    <a:gd name="connsiteY1" fmla="*/ 2709428 h 2946735"/>
                                                                                    <a:gd name="connsiteX2" fmla="*/ 1585445 w 1599388"/>
                                                                                    <a:gd name="connsiteY2" fmla="*/ 2384058 h 2946735"/>
                                                                                    <a:gd name="connsiteX3" fmla="*/ 1563006 w 1599388"/>
                                                                                    <a:gd name="connsiteY3" fmla="*/ 2081128 h 2946735"/>
                                                                                    <a:gd name="connsiteX4" fmla="*/ 1532843 w 1599388"/>
                                                                                    <a:gd name="connsiteY4" fmla="*/ 1921073 h 2946735"/>
                                                                                    <a:gd name="connsiteX5" fmla="*/ 1490078 w 1599388"/>
                                                                                    <a:gd name="connsiteY5" fmla="*/ 1766979 h 2946735"/>
                                                                                    <a:gd name="connsiteX6" fmla="*/ 1456419 w 1599388"/>
                                                                                    <a:gd name="connsiteY6" fmla="*/ 1548196 h 2946735"/>
                                                                                    <a:gd name="connsiteX7" fmla="*/ 1456419 w 1599388"/>
                                                                                    <a:gd name="connsiteY7" fmla="*/ 1228436 h 2946735"/>
                                                                                    <a:gd name="connsiteX8" fmla="*/ 1490078 w 1599388"/>
                                                                                    <a:gd name="connsiteY8" fmla="*/ 1093801 h 2946735"/>
                                                                                    <a:gd name="connsiteX9" fmla="*/ 1467639 w 1599388"/>
                                                                                    <a:gd name="connsiteY9" fmla="*/ 779651 h 2946735"/>
                                                                                    <a:gd name="connsiteX10" fmla="*/ 1428370 w 1599388"/>
                                                                                    <a:gd name="connsiteY10" fmla="*/ 650625 h 2946735"/>
                                                                                    <a:gd name="connsiteX11" fmla="*/ 1411541 w 1599388"/>
                                                                                    <a:gd name="connsiteY11" fmla="*/ 499160 h 2946735"/>
                                                                                    <a:gd name="connsiteX12" fmla="*/ 1355442 w 1599388"/>
                                                                                    <a:gd name="connsiteY12" fmla="*/ 459892 h 2946735"/>
                                                                                    <a:gd name="connsiteX13" fmla="*/ 1205109 w 1599388"/>
                                                                                    <a:gd name="connsiteY13" fmla="*/ 367078 h 2946735"/>
                                                                                    <a:gd name="connsiteX14" fmla="*/ 1142269 w 1599388"/>
                                                                                    <a:gd name="connsiteY14" fmla="*/ 330999 h 2946735"/>
                                                                                    <a:gd name="connsiteX15" fmla="*/ 1097391 w 1599388"/>
                                                                                    <a:gd name="connsiteY15" fmla="*/ 308861 h 2946735"/>
                                                                                    <a:gd name="connsiteX16" fmla="*/ 1058722 w 1599388"/>
                                                                                    <a:gd name="connsiteY16" fmla="*/ 312130 h 2946735"/>
                                                                                    <a:gd name="connsiteX17" fmla="*/ 1046903 w 1599388"/>
                                                                                    <a:gd name="connsiteY17" fmla="*/ 319646 h 2946735"/>
                                                                                    <a:gd name="connsiteX18" fmla="*/ 1083617 w 1599388"/>
                                                                                    <a:gd name="connsiteY18" fmla="*/ 392574 h 2946735"/>
                                                                                    <a:gd name="connsiteX19" fmla="*/ 1103247 w 1599388"/>
                                                                                    <a:gd name="connsiteY19" fmla="*/ 475016 h 2946735"/>
                                                                                    <a:gd name="connsiteX20" fmla="*/ 1007634 w 1599388"/>
                                                                                    <a:gd name="connsiteY20" fmla="*/ 437452 h 2946735"/>
                                                                                    <a:gd name="connsiteX21" fmla="*/ 805680 w 1599388"/>
                                                                                    <a:gd name="connsiteY21" fmla="*/ 299405 h 2946735"/>
                                                                                    <a:gd name="connsiteX22" fmla="*/ 553239 w 1599388"/>
                                                                                    <a:gd name="connsiteY22" fmla="*/ 123549 h 2946735"/>
                                                                                    <a:gd name="connsiteX23" fmla="*/ 435433 w 1599388"/>
                                                                                    <a:gd name="connsiteY23" fmla="*/ 82329 h 2946735"/>
                                                                                    <a:gd name="connsiteX24" fmla="*/ 412832 w 1599388"/>
                                                                                    <a:gd name="connsiteY24" fmla="*/ 71280 h 2946735"/>
                                                                                    <a:gd name="connsiteX25" fmla="*/ 413680 w 1599388"/>
                                                                                    <a:gd name="connsiteY25" fmla="*/ 91338 h 2946735"/>
                                                                                    <a:gd name="connsiteX26" fmla="*/ 446652 w 1599388"/>
                                                                                    <a:gd name="connsiteY26" fmla="*/ 128912 h 2946735"/>
                                                                                    <a:gd name="connsiteX27" fmla="*/ 446652 w 1599388"/>
                                                                                    <a:gd name="connsiteY27" fmla="*/ 145742 h 2946735"/>
                                                                                    <a:gd name="connsiteX28" fmla="*/ 334456 w 1599388"/>
                                                                                    <a:gd name="connsiteY28" fmla="*/ 117693 h 2946735"/>
                                                                                    <a:gd name="connsiteX29" fmla="*/ 154942 w 1599388"/>
                                                                                    <a:gd name="connsiteY29" fmla="*/ 45100 h 2946735"/>
                                                                                    <a:gd name="connsiteX30" fmla="*/ 90692 w 1599388"/>
                                                                                    <a:gd name="connsiteY30" fmla="*/ 320 h 2946735"/>
                                                                                    <a:gd name="connsiteX31" fmla="*/ 65185 w 1599388"/>
                                                                                    <a:gd name="connsiteY31" fmla="*/ 67204 h 2946735"/>
                                                                                    <a:gd name="connsiteX32" fmla="*/ 43079 w 1599388"/>
                                                                                    <a:gd name="connsiteY32" fmla="*/ 269158 h 2946735"/>
                                                                                    <a:gd name="connsiteX33" fmla="*/ 143722 w 1599388"/>
                                                                                    <a:gd name="connsiteY33" fmla="*/ 532819 h 2946735"/>
                                                                                    <a:gd name="connsiteX34" fmla="*/ 306407 w 1599388"/>
                                                                                    <a:gd name="connsiteY34" fmla="*/ 740382 h 2946735"/>
                                                                                    <a:gd name="connsiteX35" fmla="*/ 323236 w 1599388"/>
                                                                                    <a:gd name="connsiteY35" fmla="*/ 757212 h 2946735"/>
                                                                                    <a:gd name="connsiteX36" fmla="*/ 323236 w 1599388"/>
                                                                                    <a:gd name="connsiteY36" fmla="*/ 802090 h 2946735"/>
                                                                                    <a:gd name="connsiteX37" fmla="*/ 312017 w 1599388"/>
                                                                                    <a:gd name="connsiteY37" fmla="*/ 846969 h 2946735"/>
                                                                                    <a:gd name="connsiteX38" fmla="*/ 239089 w 1599388"/>
                                                                                    <a:gd name="connsiteY38" fmla="*/ 835749 h 2946735"/>
                                                                                    <a:gd name="connsiteX39" fmla="*/ 182991 w 1599388"/>
                                                                                    <a:gd name="connsiteY39" fmla="*/ 841359 h 2946735"/>
                                                                                    <a:gd name="connsiteX40" fmla="*/ 104453 w 1599388"/>
                                                                                    <a:gd name="connsiteY40" fmla="*/ 880628 h 2946735"/>
                                                                                    <a:gd name="connsiteX41" fmla="*/ 87624 w 1599388"/>
                                                                                    <a:gd name="connsiteY41" fmla="*/ 936726 h 2946735"/>
                                                                                    <a:gd name="connsiteX42" fmla="*/ 132503 w 1599388"/>
                                                                                    <a:gd name="connsiteY42" fmla="*/ 1110630 h 2946735"/>
                                                                                    <a:gd name="connsiteX43" fmla="*/ 132503 w 1599388"/>
                                                                                    <a:gd name="connsiteY43" fmla="*/ 1194777 h 2946735"/>
                                                                                    <a:gd name="connsiteX44" fmla="*/ 98844 w 1599388"/>
                                                                                    <a:gd name="connsiteY44" fmla="*/ 1217217 h 2946735"/>
                                                                                    <a:gd name="connsiteX45" fmla="*/ 20306 w 1599388"/>
                                                                                    <a:gd name="connsiteY45" fmla="*/ 1217217 h 2946735"/>
                                                                                    <a:gd name="connsiteX46" fmla="*/ 9087 w 1599388"/>
                                                                                    <a:gd name="connsiteY46" fmla="*/ 1234046 h 2946735"/>
                                                                                    <a:gd name="connsiteX47" fmla="*/ 3477 w 1599388"/>
                                                                                    <a:gd name="connsiteY47" fmla="*/ 1301364 h 2946735"/>
                                                                                    <a:gd name="connsiteX48" fmla="*/ 65185 w 1599388"/>
                                                                                    <a:gd name="connsiteY48" fmla="*/ 1464049 h 2946735"/>
                                                                                    <a:gd name="connsiteX49" fmla="*/ 182991 w 1599388"/>
                                                                                    <a:gd name="connsiteY49" fmla="*/ 1766979 h 2946735"/>
                                                                                    <a:gd name="connsiteX50" fmla="*/ 418603 w 1599388"/>
                                                                                    <a:gd name="connsiteY50" fmla="*/ 1974542 h 2946735"/>
                                                                                    <a:gd name="connsiteX51" fmla="*/ 575678 w 1599388"/>
                                                                                    <a:gd name="connsiteY51" fmla="*/ 2114787 h 2946735"/>
                                                                                    <a:gd name="connsiteX52" fmla="*/ 586898 w 1599388"/>
                                                                                    <a:gd name="connsiteY52" fmla="*/ 2131617 h 2946735"/>
                                                                                    <a:gd name="connsiteX53" fmla="*/ 598117 w 1599388"/>
                                                                                    <a:gd name="connsiteY53" fmla="*/ 2154056 h 2946735"/>
                                                                                    <a:gd name="connsiteX54" fmla="*/ 547629 w 1599388"/>
                                                                                    <a:gd name="connsiteY54" fmla="*/ 2226984 h 2946735"/>
                                                                                    <a:gd name="connsiteX55" fmla="*/ 497141 w 1599388"/>
                                                                                    <a:gd name="connsiteY55" fmla="*/ 2288692 h 2946735"/>
                                                                                    <a:gd name="connsiteX56" fmla="*/ 433374 w 1599388"/>
                                                                                    <a:gd name="connsiteY56" fmla="*/ 2352460 h 2946735"/>
                                                                                    <a:gd name="connsiteX57" fmla="*/ 562400 w 1599388"/>
                                                                                    <a:gd name="connsiteY57" fmla="*/ 2342576 h 2946735"/>
                                                                                    <a:gd name="connsiteX58" fmla="*/ 643244 w 1599388"/>
                                                                                    <a:gd name="connsiteY58" fmla="*/ 2362466 h 2946735"/>
                                                                                    <a:gd name="connsiteX59" fmla="*/ 669810 w 1599388"/>
                                                                                    <a:gd name="connsiteY59" fmla="*/ 2386097 h 2946735"/>
                                                                                    <a:gd name="connsiteX60" fmla="*/ 714390 w 1599388"/>
                                                                                    <a:gd name="connsiteY60" fmla="*/ 2445606 h 2946735"/>
                                                                                    <a:gd name="connsiteX61" fmla="*/ 748392 w 1599388"/>
                                                                                    <a:gd name="connsiteY61" fmla="*/ 2486110 h 2946735"/>
                                                                                    <a:gd name="connsiteX62" fmla="*/ 806153 w 1599388"/>
                                                                                    <a:gd name="connsiteY62" fmla="*/ 2502338 h 2946735"/>
                                                                                    <a:gd name="connsiteX63" fmla="*/ 874598 w 1599388"/>
                                                                                    <a:gd name="connsiteY63" fmla="*/ 2517066 h 2946735"/>
                                                                                    <a:gd name="connsiteX64" fmla="*/ 978309 w 1599388"/>
                                                                                    <a:gd name="connsiteY64" fmla="*/ 2529334 h 2946735"/>
                                                                                    <a:gd name="connsiteX65" fmla="*/ 1000804 w 1599388"/>
                                                                                    <a:gd name="connsiteY65" fmla="*/ 2540879 h 2946735"/>
                                                                                    <a:gd name="connsiteX66" fmla="*/ 998423 w 1599388"/>
                                                                                    <a:gd name="connsiteY66" fmla="*/ 2562310 h 2946735"/>
                                                                                    <a:gd name="connsiteX67" fmla="*/ 984135 w 1599388"/>
                                                                                    <a:gd name="connsiteY67" fmla="*/ 2664281 h 2946735"/>
                                                                                    <a:gd name="connsiteX68" fmla="*/ 1191304 w 1599388"/>
                                                                                    <a:gd name="connsiteY68" fmla="*/ 2714288 h 2946735"/>
                                                                                    <a:gd name="connsiteX69" fmla="*/ 1241310 w 1599388"/>
                                                                                    <a:gd name="connsiteY69" fmla="*/ 2727782 h 2946735"/>
                                                                                    <a:gd name="connsiteX70" fmla="*/ 1228610 w 1599388"/>
                                                                                    <a:gd name="connsiteY70" fmla="*/ 2763502 h 2946735"/>
                                                                                    <a:gd name="connsiteX71" fmla="*/ 1191303 w 1599388"/>
                                                                                    <a:gd name="connsiteY71" fmla="*/ 2790489 h 2946735"/>
                                                                                    <a:gd name="connsiteX72" fmla="*/ 1238135 w 1599388"/>
                                                                                    <a:gd name="connsiteY72" fmla="*/ 2814301 h 2946735"/>
                                                                                    <a:gd name="connsiteX73" fmla="*/ 1324654 w 1599388"/>
                                                                                    <a:gd name="connsiteY73" fmla="*/ 2826207 h 2946735"/>
                                                                                    <a:gd name="connsiteX74" fmla="*/ 1391329 w 1599388"/>
                                                                                    <a:gd name="connsiteY74" fmla="*/ 2835732 h 2946735"/>
                                                                                    <a:gd name="connsiteX75" fmla="*/ 1400854 w 1599388"/>
                                                                                    <a:gd name="connsiteY75" fmla="*/ 2850441 h 2946735"/>
                                                                                    <a:gd name="connsiteX76" fmla="*/ 1371488 w 1599388"/>
                                                                                    <a:gd name="connsiteY76" fmla="*/ 2884760 h 2946735"/>
                                                                                    <a:gd name="connsiteX77" fmla="*/ 1415142 w 1599388"/>
                                                                                    <a:gd name="connsiteY77" fmla="*/ 2895685 h 2946735"/>
                                                                                    <a:gd name="connsiteX78" fmla="*/ 1529442 w 1599388"/>
                                                                                    <a:gd name="connsiteY78" fmla="*/ 2911139 h 2946735"/>
                                                                                    <a:gd name="connsiteX79" fmla="*/ 1599047 w 1599388"/>
                                                                                    <a:gd name="connsiteY79" fmla="*/ 2946735 h 2946735"/>
                                                                                    <a:gd name="connsiteX0" fmla="*/ 1599047 w 1599388"/>
                                                                                    <a:gd name="connsiteY0" fmla="*/ 2946735 h 2946735"/>
                                                                                    <a:gd name="connsiteX1" fmla="*/ 1596665 w 1599388"/>
                                                                                    <a:gd name="connsiteY1" fmla="*/ 2709428 h 2946735"/>
                                                                                    <a:gd name="connsiteX2" fmla="*/ 1585445 w 1599388"/>
                                                                                    <a:gd name="connsiteY2" fmla="*/ 2384058 h 2946735"/>
                                                                                    <a:gd name="connsiteX3" fmla="*/ 1563006 w 1599388"/>
                                                                                    <a:gd name="connsiteY3" fmla="*/ 2081128 h 2946735"/>
                                                                                    <a:gd name="connsiteX4" fmla="*/ 1532843 w 1599388"/>
                                                                                    <a:gd name="connsiteY4" fmla="*/ 1921073 h 2946735"/>
                                                                                    <a:gd name="connsiteX5" fmla="*/ 1490078 w 1599388"/>
                                                                                    <a:gd name="connsiteY5" fmla="*/ 1766979 h 2946735"/>
                                                                                    <a:gd name="connsiteX6" fmla="*/ 1456419 w 1599388"/>
                                                                                    <a:gd name="connsiteY6" fmla="*/ 1548196 h 2946735"/>
                                                                                    <a:gd name="connsiteX7" fmla="*/ 1456419 w 1599388"/>
                                                                                    <a:gd name="connsiteY7" fmla="*/ 1228436 h 2946735"/>
                                                                                    <a:gd name="connsiteX8" fmla="*/ 1490078 w 1599388"/>
                                                                                    <a:gd name="connsiteY8" fmla="*/ 1093801 h 2946735"/>
                                                                                    <a:gd name="connsiteX9" fmla="*/ 1467639 w 1599388"/>
                                                                                    <a:gd name="connsiteY9" fmla="*/ 779651 h 2946735"/>
                                                                                    <a:gd name="connsiteX10" fmla="*/ 1428370 w 1599388"/>
                                                                                    <a:gd name="connsiteY10" fmla="*/ 650625 h 2946735"/>
                                                                                    <a:gd name="connsiteX11" fmla="*/ 1411541 w 1599388"/>
                                                                                    <a:gd name="connsiteY11" fmla="*/ 499160 h 2946735"/>
                                                                                    <a:gd name="connsiteX12" fmla="*/ 1355442 w 1599388"/>
                                                                                    <a:gd name="connsiteY12" fmla="*/ 459892 h 2946735"/>
                                                                                    <a:gd name="connsiteX13" fmla="*/ 1205109 w 1599388"/>
                                                                                    <a:gd name="connsiteY13" fmla="*/ 367078 h 2946735"/>
                                                                                    <a:gd name="connsiteX14" fmla="*/ 1142269 w 1599388"/>
                                                                                    <a:gd name="connsiteY14" fmla="*/ 330999 h 2946735"/>
                                                                                    <a:gd name="connsiteX15" fmla="*/ 1097391 w 1599388"/>
                                                                                    <a:gd name="connsiteY15" fmla="*/ 308861 h 2946735"/>
                                                                                    <a:gd name="connsiteX16" fmla="*/ 1058722 w 1599388"/>
                                                                                    <a:gd name="connsiteY16" fmla="*/ 312130 h 2946735"/>
                                                                                    <a:gd name="connsiteX17" fmla="*/ 1046903 w 1599388"/>
                                                                                    <a:gd name="connsiteY17" fmla="*/ 319646 h 2946735"/>
                                                                                    <a:gd name="connsiteX18" fmla="*/ 1083617 w 1599388"/>
                                                                                    <a:gd name="connsiteY18" fmla="*/ 392574 h 2946735"/>
                                                                                    <a:gd name="connsiteX19" fmla="*/ 1103247 w 1599388"/>
                                                                                    <a:gd name="connsiteY19" fmla="*/ 475016 h 2946735"/>
                                                                                    <a:gd name="connsiteX20" fmla="*/ 1007634 w 1599388"/>
                                                                                    <a:gd name="connsiteY20" fmla="*/ 437452 h 2946735"/>
                                                                                    <a:gd name="connsiteX21" fmla="*/ 805680 w 1599388"/>
                                                                                    <a:gd name="connsiteY21" fmla="*/ 299405 h 2946735"/>
                                                                                    <a:gd name="connsiteX22" fmla="*/ 553239 w 1599388"/>
                                                                                    <a:gd name="connsiteY22" fmla="*/ 123549 h 2946735"/>
                                                                                    <a:gd name="connsiteX23" fmla="*/ 435433 w 1599388"/>
                                                                                    <a:gd name="connsiteY23" fmla="*/ 82329 h 2946735"/>
                                                                                    <a:gd name="connsiteX24" fmla="*/ 412832 w 1599388"/>
                                                                                    <a:gd name="connsiteY24" fmla="*/ 71280 h 2946735"/>
                                                                                    <a:gd name="connsiteX25" fmla="*/ 413680 w 1599388"/>
                                                                                    <a:gd name="connsiteY25" fmla="*/ 91338 h 2946735"/>
                                                                                    <a:gd name="connsiteX26" fmla="*/ 446652 w 1599388"/>
                                                                                    <a:gd name="connsiteY26" fmla="*/ 128912 h 2946735"/>
                                                                                    <a:gd name="connsiteX27" fmla="*/ 446652 w 1599388"/>
                                                                                    <a:gd name="connsiteY27" fmla="*/ 145742 h 2946735"/>
                                                                                    <a:gd name="connsiteX28" fmla="*/ 334456 w 1599388"/>
                                                                                    <a:gd name="connsiteY28" fmla="*/ 117693 h 2946735"/>
                                                                                    <a:gd name="connsiteX29" fmla="*/ 154942 w 1599388"/>
                                                                                    <a:gd name="connsiteY29" fmla="*/ 45100 h 2946735"/>
                                                                                    <a:gd name="connsiteX30" fmla="*/ 90692 w 1599388"/>
                                                                                    <a:gd name="connsiteY30" fmla="*/ 320 h 2946735"/>
                                                                                    <a:gd name="connsiteX31" fmla="*/ 65185 w 1599388"/>
                                                                                    <a:gd name="connsiteY31" fmla="*/ 67204 h 2946735"/>
                                                                                    <a:gd name="connsiteX32" fmla="*/ 43079 w 1599388"/>
                                                                                    <a:gd name="connsiteY32" fmla="*/ 269158 h 2946735"/>
                                                                                    <a:gd name="connsiteX33" fmla="*/ 143722 w 1599388"/>
                                                                                    <a:gd name="connsiteY33" fmla="*/ 532819 h 2946735"/>
                                                                                    <a:gd name="connsiteX34" fmla="*/ 306407 w 1599388"/>
                                                                                    <a:gd name="connsiteY34" fmla="*/ 740382 h 2946735"/>
                                                                                    <a:gd name="connsiteX35" fmla="*/ 323236 w 1599388"/>
                                                                                    <a:gd name="connsiteY35" fmla="*/ 757212 h 2946735"/>
                                                                                    <a:gd name="connsiteX36" fmla="*/ 323236 w 1599388"/>
                                                                                    <a:gd name="connsiteY36" fmla="*/ 802090 h 2946735"/>
                                                                                    <a:gd name="connsiteX37" fmla="*/ 312017 w 1599388"/>
                                                                                    <a:gd name="connsiteY37" fmla="*/ 846969 h 2946735"/>
                                                                                    <a:gd name="connsiteX38" fmla="*/ 239089 w 1599388"/>
                                                                                    <a:gd name="connsiteY38" fmla="*/ 835749 h 2946735"/>
                                                                                    <a:gd name="connsiteX39" fmla="*/ 182991 w 1599388"/>
                                                                                    <a:gd name="connsiteY39" fmla="*/ 841359 h 2946735"/>
                                                                                    <a:gd name="connsiteX40" fmla="*/ 104453 w 1599388"/>
                                                                                    <a:gd name="connsiteY40" fmla="*/ 880628 h 2946735"/>
                                                                                    <a:gd name="connsiteX41" fmla="*/ 87624 w 1599388"/>
                                                                                    <a:gd name="connsiteY41" fmla="*/ 936726 h 2946735"/>
                                                                                    <a:gd name="connsiteX42" fmla="*/ 132503 w 1599388"/>
                                                                                    <a:gd name="connsiteY42" fmla="*/ 1110630 h 2946735"/>
                                                                                    <a:gd name="connsiteX43" fmla="*/ 132503 w 1599388"/>
                                                                                    <a:gd name="connsiteY43" fmla="*/ 1194777 h 2946735"/>
                                                                                    <a:gd name="connsiteX44" fmla="*/ 98844 w 1599388"/>
                                                                                    <a:gd name="connsiteY44" fmla="*/ 1217217 h 2946735"/>
                                                                                    <a:gd name="connsiteX45" fmla="*/ 20306 w 1599388"/>
                                                                                    <a:gd name="connsiteY45" fmla="*/ 1217217 h 2946735"/>
                                                                                    <a:gd name="connsiteX46" fmla="*/ 9087 w 1599388"/>
                                                                                    <a:gd name="connsiteY46" fmla="*/ 1234046 h 2946735"/>
                                                                                    <a:gd name="connsiteX47" fmla="*/ 3477 w 1599388"/>
                                                                                    <a:gd name="connsiteY47" fmla="*/ 1301364 h 2946735"/>
                                                                                    <a:gd name="connsiteX48" fmla="*/ 65185 w 1599388"/>
                                                                                    <a:gd name="connsiteY48" fmla="*/ 1464049 h 2946735"/>
                                                                                    <a:gd name="connsiteX49" fmla="*/ 182991 w 1599388"/>
                                                                                    <a:gd name="connsiteY49" fmla="*/ 1766979 h 2946735"/>
                                                                                    <a:gd name="connsiteX50" fmla="*/ 418603 w 1599388"/>
                                                                                    <a:gd name="connsiteY50" fmla="*/ 1974542 h 2946735"/>
                                                                                    <a:gd name="connsiteX51" fmla="*/ 575678 w 1599388"/>
                                                                                    <a:gd name="connsiteY51" fmla="*/ 2114787 h 2946735"/>
                                                                                    <a:gd name="connsiteX52" fmla="*/ 586898 w 1599388"/>
                                                                                    <a:gd name="connsiteY52" fmla="*/ 2131617 h 2946735"/>
                                                                                    <a:gd name="connsiteX53" fmla="*/ 598117 w 1599388"/>
                                                                                    <a:gd name="connsiteY53" fmla="*/ 2154056 h 2946735"/>
                                                                                    <a:gd name="connsiteX54" fmla="*/ 547629 w 1599388"/>
                                                                                    <a:gd name="connsiteY54" fmla="*/ 2226984 h 2946735"/>
                                                                                    <a:gd name="connsiteX55" fmla="*/ 497141 w 1599388"/>
                                                                                    <a:gd name="connsiteY55" fmla="*/ 2288692 h 2946735"/>
                                                                                    <a:gd name="connsiteX56" fmla="*/ 409562 w 1599388"/>
                                                                                    <a:gd name="connsiteY56" fmla="*/ 2352460 h 2946735"/>
                                                                                    <a:gd name="connsiteX57" fmla="*/ 562400 w 1599388"/>
                                                                                    <a:gd name="connsiteY57" fmla="*/ 2342576 h 2946735"/>
                                                                                    <a:gd name="connsiteX58" fmla="*/ 643244 w 1599388"/>
                                                                                    <a:gd name="connsiteY58" fmla="*/ 2362466 h 2946735"/>
                                                                                    <a:gd name="connsiteX59" fmla="*/ 669810 w 1599388"/>
                                                                                    <a:gd name="connsiteY59" fmla="*/ 2386097 h 2946735"/>
                                                                                    <a:gd name="connsiteX60" fmla="*/ 714390 w 1599388"/>
                                                                                    <a:gd name="connsiteY60" fmla="*/ 2445606 h 2946735"/>
                                                                                    <a:gd name="connsiteX61" fmla="*/ 748392 w 1599388"/>
                                                                                    <a:gd name="connsiteY61" fmla="*/ 2486110 h 2946735"/>
                                                                                    <a:gd name="connsiteX62" fmla="*/ 806153 w 1599388"/>
                                                                                    <a:gd name="connsiteY62" fmla="*/ 2502338 h 2946735"/>
                                                                                    <a:gd name="connsiteX63" fmla="*/ 874598 w 1599388"/>
                                                                                    <a:gd name="connsiteY63" fmla="*/ 2517066 h 2946735"/>
                                                                                    <a:gd name="connsiteX64" fmla="*/ 978309 w 1599388"/>
                                                                                    <a:gd name="connsiteY64" fmla="*/ 2529334 h 2946735"/>
                                                                                    <a:gd name="connsiteX65" fmla="*/ 1000804 w 1599388"/>
                                                                                    <a:gd name="connsiteY65" fmla="*/ 2540879 h 2946735"/>
                                                                                    <a:gd name="connsiteX66" fmla="*/ 998423 w 1599388"/>
                                                                                    <a:gd name="connsiteY66" fmla="*/ 2562310 h 2946735"/>
                                                                                    <a:gd name="connsiteX67" fmla="*/ 984135 w 1599388"/>
                                                                                    <a:gd name="connsiteY67" fmla="*/ 2664281 h 2946735"/>
                                                                                    <a:gd name="connsiteX68" fmla="*/ 1191304 w 1599388"/>
                                                                                    <a:gd name="connsiteY68" fmla="*/ 2714288 h 2946735"/>
                                                                                    <a:gd name="connsiteX69" fmla="*/ 1241310 w 1599388"/>
                                                                                    <a:gd name="connsiteY69" fmla="*/ 2727782 h 2946735"/>
                                                                                    <a:gd name="connsiteX70" fmla="*/ 1228610 w 1599388"/>
                                                                                    <a:gd name="connsiteY70" fmla="*/ 2763502 h 2946735"/>
                                                                                    <a:gd name="connsiteX71" fmla="*/ 1191303 w 1599388"/>
                                                                                    <a:gd name="connsiteY71" fmla="*/ 2790489 h 2946735"/>
                                                                                    <a:gd name="connsiteX72" fmla="*/ 1238135 w 1599388"/>
                                                                                    <a:gd name="connsiteY72" fmla="*/ 2814301 h 2946735"/>
                                                                                    <a:gd name="connsiteX73" fmla="*/ 1324654 w 1599388"/>
                                                                                    <a:gd name="connsiteY73" fmla="*/ 2826207 h 2946735"/>
                                                                                    <a:gd name="connsiteX74" fmla="*/ 1391329 w 1599388"/>
                                                                                    <a:gd name="connsiteY74" fmla="*/ 2835732 h 2946735"/>
                                                                                    <a:gd name="connsiteX75" fmla="*/ 1400854 w 1599388"/>
                                                                                    <a:gd name="connsiteY75" fmla="*/ 2850441 h 2946735"/>
                                                                                    <a:gd name="connsiteX76" fmla="*/ 1371488 w 1599388"/>
                                                                                    <a:gd name="connsiteY76" fmla="*/ 2884760 h 2946735"/>
                                                                                    <a:gd name="connsiteX77" fmla="*/ 1415142 w 1599388"/>
                                                                                    <a:gd name="connsiteY77" fmla="*/ 2895685 h 2946735"/>
                                                                                    <a:gd name="connsiteX78" fmla="*/ 1529442 w 1599388"/>
                                                                                    <a:gd name="connsiteY78" fmla="*/ 2911139 h 2946735"/>
                                                                                    <a:gd name="connsiteX79" fmla="*/ 1599047 w 1599388"/>
                                                                                    <a:gd name="connsiteY79" fmla="*/ 2946735 h 2946735"/>
                                                                                    <a:gd name="connsiteX0" fmla="*/ 1599047 w 1599388"/>
                                                                                    <a:gd name="connsiteY0" fmla="*/ 2946735 h 2946735"/>
                                                                                    <a:gd name="connsiteX1" fmla="*/ 1596665 w 1599388"/>
                                                                                    <a:gd name="connsiteY1" fmla="*/ 2709428 h 2946735"/>
                                                                                    <a:gd name="connsiteX2" fmla="*/ 1585445 w 1599388"/>
                                                                                    <a:gd name="connsiteY2" fmla="*/ 2384058 h 2946735"/>
                                                                                    <a:gd name="connsiteX3" fmla="*/ 1563006 w 1599388"/>
                                                                                    <a:gd name="connsiteY3" fmla="*/ 2081128 h 2946735"/>
                                                                                    <a:gd name="connsiteX4" fmla="*/ 1532843 w 1599388"/>
                                                                                    <a:gd name="connsiteY4" fmla="*/ 1921073 h 2946735"/>
                                                                                    <a:gd name="connsiteX5" fmla="*/ 1490078 w 1599388"/>
                                                                                    <a:gd name="connsiteY5" fmla="*/ 1766979 h 2946735"/>
                                                                                    <a:gd name="connsiteX6" fmla="*/ 1456419 w 1599388"/>
                                                                                    <a:gd name="connsiteY6" fmla="*/ 1548196 h 2946735"/>
                                                                                    <a:gd name="connsiteX7" fmla="*/ 1456419 w 1599388"/>
                                                                                    <a:gd name="connsiteY7" fmla="*/ 1228436 h 2946735"/>
                                                                                    <a:gd name="connsiteX8" fmla="*/ 1490078 w 1599388"/>
                                                                                    <a:gd name="connsiteY8" fmla="*/ 1093801 h 2946735"/>
                                                                                    <a:gd name="connsiteX9" fmla="*/ 1467639 w 1599388"/>
                                                                                    <a:gd name="connsiteY9" fmla="*/ 779651 h 2946735"/>
                                                                                    <a:gd name="connsiteX10" fmla="*/ 1428370 w 1599388"/>
                                                                                    <a:gd name="connsiteY10" fmla="*/ 650625 h 2946735"/>
                                                                                    <a:gd name="connsiteX11" fmla="*/ 1411541 w 1599388"/>
                                                                                    <a:gd name="connsiteY11" fmla="*/ 499160 h 2946735"/>
                                                                                    <a:gd name="connsiteX12" fmla="*/ 1355442 w 1599388"/>
                                                                                    <a:gd name="connsiteY12" fmla="*/ 459892 h 2946735"/>
                                                                                    <a:gd name="connsiteX13" fmla="*/ 1205109 w 1599388"/>
                                                                                    <a:gd name="connsiteY13" fmla="*/ 367078 h 2946735"/>
                                                                                    <a:gd name="connsiteX14" fmla="*/ 1142269 w 1599388"/>
                                                                                    <a:gd name="connsiteY14" fmla="*/ 330999 h 2946735"/>
                                                                                    <a:gd name="connsiteX15" fmla="*/ 1097391 w 1599388"/>
                                                                                    <a:gd name="connsiteY15" fmla="*/ 308861 h 2946735"/>
                                                                                    <a:gd name="connsiteX16" fmla="*/ 1058722 w 1599388"/>
                                                                                    <a:gd name="connsiteY16" fmla="*/ 312130 h 2946735"/>
                                                                                    <a:gd name="connsiteX17" fmla="*/ 1046903 w 1599388"/>
                                                                                    <a:gd name="connsiteY17" fmla="*/ 319646 h 2946735"/>
                                                                                    <a:gd name="connsiteX18" fmla="*/ 1083617 w 1599388"/>
                                                                                    <a:gd name="connsiteY18" fmla="*/ 392574 h 2946735"/>
                                                                                    <a:gd name="connsiteX19" fmla="*/ 1103247 w 1599388"/>
                                                                                    <a:gd name="connsiteY19" fmla="*/ 475016 h 2946735"/>
                                                                                    <a:gd name="connsiteX20" fmla="*/ 1007634 w 1599388"/>
                                                                                    <a:gd name="connsiteY20" fmla="*/ 437452 h 2946735"/>
                                                                                    <a:gd name="connsiteX21" fmla="*/ 805680 w 1599388"/>
                                                                                    <a:gd name="connsiteY21" fmla="*/ 299405 h 2946735"/>
                                                                                    <a:gd name="connsiteX22" fmla="*/ 553239 w 1599388"/>
                                                                                    <a:gd name="connsiteY22" fmla="*/ 123549 h 2946735"/>
                                                                                    <a:gd name="connsiteX23" fmla="*/ 435433 w 1599388"/>
                                                                                    <a:gd name="connsiteY23" fmla="*/ 82329 h 2946735"/>
                                                                                    <a:gd name="connsiteX24" fmla="*/ 412832 w 1599388"/>
                                                                                    <a:gd name="connsiteY24" fmla="*/ 71280 h 2946735"/>
                                                                                    <a:gd name="connsiteX25" fmla="*/ 413680 w 1599388"/>
                                                                                    <a:gd name="connsiteY25" fmla="*/ 91338 h 2946735"/>
                                                                                    <a:gd name="connsiteX26" fmla="*/ 446652 w 1599388"/>
                                                                                    <a:gd name="connsiteY26" fmla="*/ 128912 h 2946735"/>
                                                                                    <a:gd name="connsiteX27" fmla="*/ 446652 w 1599388"/>
                                                                                    <a:gd name="connsiteY27" fmla="*/ 145742 h 2946735"/>
                                                                                    <a:gd name="connsiteX28" fmla="*/ 334456 w 1599388"/>
                                                                                    <a:gd name="connsiteY28" fmla="*/ 117693 h 2946735"/>
                                                                                    <a:gd name="connsiteX29" fmla="*/ 154942 w 1599388"/>
                                                                                    <a:gd name="connsiteY29" fmla="*/ 45100 h 2946735"/>
                                                                                    <a:gd name="connsiteX30" fmla="*/ 90692 w 1599388"/>
                                                                                    <a:gd name="connsiteY30" fmla="*/ 320 h 2946735"/>
                                                                                    <a:gd name="connsiteX31" fmla="*/ 65185 w 1599388"/>
                                                                                    <a:gd name="connsiteY31" fmla="*/ 67204 h 2946735"/>
                                                                                    <a:gd name="connsiteX32" fmla="*/ 43079 w 1599388"/>
                                                                                    <a:gd name="connsiteY32" fmla="*/ 269158 h 2946735"/>
                                                                                    <a:gd name="connsiteX33" fmla="*/ 143722 w 1599388"/>
                                                                                    <a:gd name="connsiteY33" fmla="*/ 532819 h 2946735"/>
                                                                                    <a:gd name="connsiteX34" fmla="*/ 306407 w 1599388"/>
                                                                                    <a:gd name="connsiteY34" fmla="*/ 740382 h 2946735"/>
                                                                                    <a:gd name="connsiteX35" fmla="*/ 323236 w 1599388"/>
                                                                                    <a:gd name="connsiteY35" fmla="*/ 757212 h 2946735"/>
                                                                                    <a:gd name="connsiteX36" fmla="*/ 323236 w 1599388"/>
                                                                                    <a:gd name="connsiteY36" fmla="*/ 802090 h 2946735"/>
                                                                                    <a:gd name="connsiteX37" fmla="*/ 312017 w 1599388"/>
                                                                                    <a:gd name="connsiteY37" fmla="*/ 846969 h 2946735"/>
                                                                                    <a:gd name="connsiteX38" fmla="*/ 239089 w 1599388"/>
                                                                                    <a:gd name="connsiteY38" fmla="*/ 835749 h 2946735"/>
                                                                                    <a:gd name="connsiteX39" fmla="*/ 182991 w 1599388"/>
                                                                                    <a:gd name="connsiteY39" fmla="*/ 841359 h 2946735"/>
                                                                                    <a:gd name="connsiteX40" fmla="*/ 104453 w 1599388"/>
                                                                                    <a:gd name="connsiteY40" fmla="*/ 880628 h 2946735"/>
                                                                                    <a:gd name="connsiteX41" fmla="*/ 87624 w 1599388"/>
                                                                                    <a:gd name="connsiteY41" fmla="*/ 936726 h 2946735"/>
                                                                                    <a:gd name="connsiteX42" fmla="*/ 132503 w 1599388"/>
                                                                                    <a:gd name="connsiteY42" fmla="*/ 1110630 h 2946735"/>
                                                                                    <a:gd name="connsiteX43" fmla="*/ 132503 w 1599388"/>
                                                                                    <a:gd name="connsiteY43" fmla="*/ 1194777 h 2946735"/>
                                                                                    <a:gd name="connsiteX44" fmla="*/ 98844 w 1599388"/>
                                                                                    <a:gd name="connsiteY44" fmla="*/ 1217217 h 2946735"/>
                                                                                    <a:gd name="connsiteX45" fmla="*/ 20306 w 1599388"/>
                                                                                    <a:gd name="connsiteY45" fmla="*/ 1217217 h 2946735"/>
                                                                                    <a:gd name="connsiteX46" fmla="*/ 9087 w 1599388"/>
                                                                                    <a:gd name="connsiteY46" fmla="*/ 1234046 h 2946735"/>
                                                                                    <a:gd name="connsiteX47" fmla="*/ 3477 w 1599388"/>
                                                                                    <a:gd name="connsiteY47" fmla="*/ 1301364 h 2946735"/>
                                                                                    <a:gd name="connsiteX48" fmla="*/ 65185 w 1599388"/>
                                                                                    <a:gd name="connsiteY48" fmla="*/ 1464049 h 2946735"/>
                                                                                    <a:gd name="connsiteX49" fmla="*/ 182991 w 1599388"/>
                                                                                    <a:gd name="connsiteY49" fmla="*/ 1766979 h 2946735"/>
                                                                                    <a:gd name="connsiteX50" fmla="*/ 418603 w 1599388"/>
                                                                                    <a:gd name="connsiteY50" fmla="*/ 1974542 h 2946735"/>
                                                                                    <a:gd name="connsiteX51" fmla="*/ 575678 w 1599388"/>
                                                                                    <a:gd name="connsiteY51" fmla="*/ 2114787 h 2946735"/>
                                                                                    <a:gd name="connsiteX52" fmla="*/ 586898 w 1599388"/>
                                                                                    <a:gd name="connsiteY52" fmla="*/ 2131617 h 2946735"/>
                                                                                    <a:gd name="connsiteX53" fmla="*/ 598117 w 1599388"/>
                                                                                    <a:gd name="connsiteY53" fmla="*/ 2154056 h 2946735"/>
                                                                                    <a:gd name="connsiteX54" fmla="*/ 547629 w 1599388"/>
                                                                                    <a:gd name="connsiteY54" fmla="*/ 2226984 h 2946735"/>
                                                                                    <a:gd name="connsiteX55" fmla="*/ 497141 w 1599388"/>
                                                                                    <a:gd name="connsiteY55" fmla="*/ 2288692 h 2946735"/>
                                                                                    <a:gd name="connsiteX56" fmla="*/ 446383 w 1599388"/>
                                                                                    <a:gd name="connsiteY56" fmla="*/ 2330981 h 2946735"/>
                                                                                    <a:gd name="connsiteX57" fmla="*/ 562400 w 1599388"/>
                                                                                    <a:gd name="connsiteY57" fmla="*/ 2342576 h 2946735"/>
                                                                                    <a:gd name="connsiteX58" fmla="*/ 643244 w 1599388"/>
                                                                                    <a:gd name="connsiteY58" fmla="*/ 2362466 h 2946735"/>
                                                                                    <a:gd name="connsiteX59" fmla="*/ 669810 w 1599388"/>
                                                                                    <a:gd name="connsiteY59" fmla="*/ 2386097 h 2946735"/>
                                                                                    <a:gd name="connsiteX60" fmla="*/ 714390 w 1599388"/>
                                                                                    <a:gd name="connsiteY60" fmla="*/ 2445606 h 2946735"/>
                                                                                    <a:gd name="connsiteX61" fmla="*/ 748392 w 1599388"/>
                                                                                    <a:gd name="connsiteY61" fmla="*/ 2486110 h 2946735"/>
                                                                                    <a:gd name="connsiteX62" fmla="*/ 806153 w 1599388"/>
                                                                                    <a:gd name="connsiteY62" fmla="*/ 2502338 h 2946735"/>
                                                                                    <a:gd name="connsiteX63" fmla="*/ 874598 w 1599388"/>
                                                                                    <a:gd name="connsiteY63" fmla="*/ 2517066 h 2946735"/>
                                                                                    <a:gd name="connsiteX64" fmla="*/ 978309 w 1599388"/>
                                                                                    <a:gd name="connsiteY64" fmla="*/ 2529334 h 2946735"/>
                                                                                    <a:gd name="connsiteX65" fmla="*/ 1000804 w 1599388"/>
                                                                                    <a:gd name="connsiteY65" fmla="*/ 2540879 h 2946735"/>
                                                                                    <a:gd name="connsiteX66" fmla="*/ 998423 w 1599388"/>
                                                                                    <a:gd name="connsiteY66" fmla="*/ 2562310 h 2946735"/>
                                                                                    <a:gd name="connsiteX67" fmla="*/ 984135 w 1599388"/>
                                                                                    <a:gd name="connsiteY67" fmla="*/ 2664281 h 2946735"/>
                                                                                    <a:gd name="connsiteX68" fmla="*/ 1191304 w 1599388"/>
                                                                                    <a:gd name="connsiteY68" fmla="*/ 2714288 h 2946735"/>
                                                                                    <a:gd name="connsiteX69" fmla="*/ 1241310 w 1599388"/>
                                                                                    <a:gd name="connsiteY69" fmla="*/ 2727782 h 2946735"/>
                                                                                    <a:gd name="connsiteX70" fmla="*/ 1228610 w 1599388"/>
                                                                                    <a:gd name="connsiteY70" fmla="*/ 2763502 h 2946735"/>
                                                                                    <a:gd name="connsiteX71" fmla="*/ 1191303 w 1599388"/>
                                                                                    <a:gd name="connsiteY71" fmla="*/ 2790489 h 2946735"/>
                                                                                    <a:gd name="connsiteX72" fmla="*/ 1238135 w 1599388"/>
                                                                                    <a:gd name="connsiteY72" fmla="*/ 2814301 h 2946735"/>
                                                                                    <a:gd name="connsiteX73" fmla="*/ 1324654 w 1599388"/>
                                                                                    <a:gd name="connsiteY73" fmla="*/ 2826207 h 2946735"/>
                                                                                    <a:gd name="connsiteX74" fmla="*/ 1391329 w 1599388"/>
                                                                                    <a:gd name="connsiteY74" fmla="*/ 2835732 h 2946735"/>
                                                                                    <a:gd name="connsiteX75" fmla="*/ 1400854 w 1599388"/>
                                                                                    <a:gd name="connsiteY75" fmla="*/ 2850441 h 2946735"/>
                                                                                    <a:gd name="connsiteX76" fmla="*/ 1371488 w 1599388"/>
                                                                                    <a:gd name="connsiteY76" fmla="*/ 2884760 h 2946735"/>
                                                                                    <a:gd name="connsiteX77" fmla="*/ 1415142 w 1599388"/>
                                                                                    <a:gd name="connsiteY77" fmla="*/ 2895685 h 2946735"/>
                                                                                    <a:gd name="connsiteX78" fmla="*/ 1529442 w 1599388"/>
                                                                                    <a:gd name="connsiteY78" fmla="*/ 2911139 h 2946735"/>
                                                                                    <a:gd name="connsiteX79" fmla="*/ 1599047 w 1599388"/>
                                                                                    <a:gd name="connsiteY79" fmla="*/ 2946735 h 2946735"/>
                                                                                    <a:gd name="connsiteX0" fmla="*/ 1599047 w 1599388"/>
                                                                                    <a:gd name="connsiteY0" fmla="*/ 2946735 h 2946735"/>
                                                                                    <a:gd name="connsiteX1" fmla="*/ 1596665 w 1599388"/>
                                                                                    <a:gd name="connsiteY1" fmla="*/ 2709428 h 2946735"/>
                                                                                    <a:gd name="connsiteX2" fmla="*/ 1585445 w 1599388"/>
                                                                                    <a:gd name="connsiteY2" fmla="*/ 2384058 h 2946735"/>
                                                                                    <a:gd name="connsiteX3" fmla="*/ 1563006 w 1599388"/>
                                                                                    <a:gd name="connsiteY3" fmla="*/ 2081128 h 2946735"/>
                                                                                    <a:gd name="connsiteX4" fmla="*/ 1532843 w 1599388"/>
                                                                                    <a:gd name="connsiteY4" fmla="*/ 1921073 h 2946735"/>
                                                                                    <a:gd name="connsiteX5" fmla="*/ 1490078 w 1599388"/>
                                                                                    <a:gd name="connsiteY5" fmla="*/ 1766979 h 2946735"/>
                                                                                    <a:gd name="connsiteX6" fmla="*/ 1456419 w 1599388"/>
                                                                                    <a:gd name="connsiteY6" fmla="*/ 1548196 h 2946735"/>
                                                                                    <a:gd name="connsiteX7" fmla="*/ 1456419 w 1599388"/>
                                                                                    <a:gd name="connsiteY7" fmla="*/ 1228436 h 2946735"/>
                                                                                    <a:gd name="connsiteX8" fmla="*/ 1490078 w 1599388"/>
                                                                                    <a:gd name="connsiteY8" fmla="*/ 1093801 h 2946735"/>
                                                                                    <a:gd name="connsiteX9" fmla="*/ 1467639 w 1599388"/>
                                                                                    <a:gd name="connsiteY9" fmla="*/ 779651 h 2946735"/>
                                                                                    <a:gd name="connsiteX10" fmla="*/ 1428370 w 1599388"/>
                                                                                    <a:gd name="connsiteY10" fmla="*/ 650625 h 2946735"/>
                                                                                    <a:gd name="connsiteX11" fmla="*/ 1411541 w 1599388"/>
                                                                                    <a:gd name="connsiteY11" fmla="*/ 499160 h 2946735"/>
                                                                                    <a:gd name="connsiteX12" fmla="*/ 1355442 w 1599388"/>
                                                                                    <a:gd name="connsiteY12" fmla="*/ 459892 h 2946735"/>
                                                                                    <a:gd name="connsiteX13" fmla="*/ 1205109 w 1599388"/>
                                                                                    <a:gd name="connsiteY13" fmla="*/ 367078 h 2946735"/>
                                                                                    <a:gd name="connsiteX14" fmla="*/ 1142269 w 1599388"/>
                                                                                    <a:gd name="connsiteY14" fmla="*/ 330999 h 2946735"/>
                                                                                    <a:gd name="connsiteX15" fmla="*/ 1097391 w 1599388"/>
                                                                                    <a:gd name="connsiteY15" fmla="*/ 308861 h 2946735"/>
                                                                                    <a:gd name="connsiteX16" fmla="*/ 1058722 w 1599388"/>
                                                                                    <a:gd name="connsiteY16" fmla="*/ 312130 h 2946735"/>
                                                                                    <a:gd name="connsiteX17" fmla="*/ 1046903 w 1599388"/>
                                                                                    <a:gd name="connsiteY17" fmla="*/ 319646 h 2946735"/>
                                                                                    <a:gd name="connsiteX18" fmla="*/ 1083617 w 1599388"/>
                                                                                    <a:gd name="connsiteY18" fmla="*/ 392574 h 2946735"/>
                                                                                    <a:gd name="connsiteX19" fmla="*/ 1103247 w 1599388"/>
                                                                                    <a:gd name="connsiteY19" fmla="*/ 475016 h 2946735"/>
                                                                                    <a:gd name="connsiteX20" fmla="*/ 1007634 w 1599388"/>
                                                                                    <a:gd name="connsiteY20" fmla="*/ 437452 h 2946735"/>
                                                                                    <a:gd name="connsiteX21" fmla="*/ 805680 w 1599388"/>
                                                                                    <a:gd name="connsiteY21" fmla="*/ 299405 h 2946735"/>
                                                                                    <a:gd name="connsiteX22" fmla="*/ 553239 w 1599388"/>
                                                                                    <a:gd name="connsiteY22" fmla="*/ 123549 h 2946735"/>
                                                                                    <a:gd name="connsiteX23" fmla="*/ 435433 w 1599388"/>
                                                                                    <a:gd name="connsiteY23" fmla="*/ 82329 h 2946735"/>
                                                                                    <a:gd name="connsiteX24" fmla="*/ 412832 w 1599388"/>
                                                                                    <a:gd name="connsiteY24" fmla="*/ 71280 h 2946735"/>
                                                                                    <a:gd name="connsiteX25" fmla="*/ 413680 w 1599388"/>
                                                                                    <a:gd name="connsiteY25" fmla="*/ 91338 h 2946735"/>
                                                                                    <a:gd name="connsiteX26" fmla="*/ 446652 w 1599388"/>
                                                                                    <a:gd name="connsiteY26" fmla="*/ 128912 h 2946735"/>
                                                                                    <a:gd name="connsiteX27" fmla="*/ 446652 w 1599388"/>
                                                                                    <a:gd name="connsiteY27" fmla="*/ 145742 h 2946735"/>
                                                                                    <a:gd name="connsiteX28" fmla="*/ 334456 w 1599388"/>
                                                                                    <a:gd name="connsiteY28" fmla="*/ 117693 h 2946735"/>
                                                                                    <a:gd name="connsiteX29" fmla="*/ 154942 w 1599388"/>
                                                                                    <a:gd name="connsiteY29" fmla="*/ 45100 h 2946735"/>
                                                                                    <a:gd name="connsiteX30" fmla="*/ 90692 w 1599388"/>
                                                                                    <a:gd name="connsiteY30" fmla="*/ 320 h 2946735"/>
                                                                                    <a:gd name="connsiteX31" fmla="*/ 65185 w 1599388"/>
                                                                                    <a:gd name="connsiteY31" fmla="*/ 67204 h 2946735"/>
                                                                                    <a:gd name="connsiteX32" fmla="*/ 43079 w 1599388"/>
                                                                                    <a:gd name="connsiteY32" fmla="*/ 269158 h 2946735"/>
                                                                                    <a:gd name="connsiteX33" fmla="*/ 143722 w 1599388"/>
                                                                                    <a:gd name="connsiteY33" fmla="*/ 532819 h 2946735"/>
                                                                                    <a:gd name="connsiteX34" fmla="*/ 306407 w 1599388"/>
                                                                                    <a:gd name="connsiteY34" fmla="*/ 740382 h 2946735"/>
                                                                                    <a:gd name="connsiteX35" fmla="*/ 323236 w 1599388"/>
                                                                                    <a:gd name="connsiteY35" fmla="*/ 757212 h 2946735"/>
                                                                                    <a:gd name="connsiteX36" fmla="*/ 323236 w 1599388"/>
                                                                                    <a:gd name="connsiteY36" fmla="*/ 802090 h 2946735"/>
                                                                                    <a:gd name="connsiteX37" fmla="*/ 312017 w 1599388"/>
                                                                                    <a:gd name="connsiteY37" fmla="*/ 846969 h 2946735"/>
                                                                                    <a:gd name="connsiteX38" fmla="*/ 239089 w 1599388"/>
                                                                                    <a:gd name="connsiteY38" fmla="*/ 835749 h 2946735"/>
                                                                                    <a:gd name="connsiteX39" fmla="*/ 182991 w 1599388"/>
                                                                                    <a:gd name="connsiteY39" fmla="*/ 841359 h 2946735"/>
                                                                                    <a:gd name="connsiteX40" fmla="*/ 104453 w 1599388"/>
                                                                                    <a:gd name="connsiteY40" fmla="*/ 880628 h 2946735"/>
                                                                                    <a:gd name="connsiteX41" fmla="*/ 87624 w 1599388"/>
                                                                                    <a:gd name="connsiteY41" fmla="*/ 936726 h 2946735"/>
                                                                                    <a:gd name="connsiteX42" fmla="*/ 132503 w 1599388"/>
                                                                                    <a:gd name="connsiteY42" fmla="*/ 1110630 h 2946735"/>
                                                                                    <a:gd name="connsiteX43" fmla="*/ 132503 w 1599388"/>
                                                                                    <a:gd name="connsiteY43" fmla="*/ 1194777 h 2946735"/>
                                                                                    <a:gd name="connsiteX44" fmla="*/ 98844 w 1599388"/>
                                                                                    <a:gd name="connsiteY44" fmla="*/ 1217217 h 2946735"/>
                                                                                    <a:gd name="connsiteX45" fmla="*/ 20306 w 1599388"/>
                                                                                    <a:gd name="connsiteY45" fmla="*/ 1217217 h 2946735"/>
                                                                                    <a:gd name="connsiteX46" fmla="*/ 9087 w 1599388"/>
                                                                                    <a:gd name="connsiteY46" fmla="*/ 1234046 h 2946735"/>
                                                                                    <a:gd name="connsiteX47" fmla="*/ 3477 w 1599388"/>
                                                                                    <a:gd name="connsiteY47" fmla="*/ 1301364 h 2946735"/>
                                                                                    <a:gd name="connsiteX48" fmla="*/ 65185 w 1599388"/>
                                                                                    <a:gd name="connsiteY48" fmla="*/ 1464049 h 2946735"/>
                                                                                    <a:gd name="connsiteX49" fmla="*/ 182991 w 1599388"/>
                                                                                    <a:gd name="connsiteY49" fmla="*/ 1766979 h 2946735"/>
                                                                                    <a:gd name="connsiteX50" fmla="*/ 418603 w 1599388"/>
                                                                                    <a:gd name="connsiteY50" fmla="*/ 1974542 h 2946735"/>
                                                                                    <a:gd name="connsiteX51" fmla="*/ 575678 w 1599388"/>
                                                                                    <a:gd name="connsiteY51" fmla="*/ 2114787 h 2946735"/>
                                                                                    <a:gd name="connsiteX52" fmla="*/ 586898 w 1599388"/>
                                                                                    <a:gd name="connsiteY52" fmla="*/ 2131617 h 2946735"/>
                                                                                    <a:gd name="connsiteX53" fmla="*/ 598117 w 1599388"/>
                                                                                    <a:gd name="connsiteY53" fmla="*/ 2154056 h 2946735"/>
                                                                                    <a:gd name="connsiteX54" fmla="*/ 547629 w 1599388"/>
                                                                                    <a:gd name="connsiteY54" fmla="*/ 2226984 h 2946735"/>
                                                                                    <a:gd name="connsiteX55" fmla="*/ 497141 w 1599388"/>
                                                                                    <a:gd name="connsiteY55" fmla="*/ 2288692 h 2946735"/>
                                                                                    <a:gd name="connsiteX56" fmla="*/ 446383 w 1599388"/>
                                                                                    <a:gd name="connsiteY56" fmla="*/ 2330981 h 2946735"/>
                                                                                    <a:gd name="connsiteX57" fmla="*/ 562400 w 1599388"/>
                                                                                    <a:gd name="connsiteY57" fmla="*/ 2342576 h 2946735"/>
                                                                                    <a:gd name="connsiteX58" fmla="*/ 643244 w 1599388"/>
                                                                                    <a:gd name="connsiteY58" fmla="*/ 2362466 h 2946735"/>
                                                                                    <a:gd name="connsiteX59" fmla="*/ 669810 w 1599388"/>
                                                                                    <a:gd name="connsiteY59" fmla="*/ 2386097 h 2946735"/>
                                                                                    <a:gd name="connsiteX60" fmla="*/ 714390 w 1599388"/>
                                                                                    <a:gd name="connsiteY60" fmla="*/ 2445606 h 2946735"/>
                                                                                    <a:gd name="connsiteX61" fmla="*/ 748392 w 1599388"/>
                                                                                    <a:gd name="connsiteY61" fmla="*/ 2486110 h 2946735"/>
                                                                                    <a:gd name="connsiteX62" fmla="*/ 806153 w 1599388"/>
                                                                                    <a:gd name="connsiteY62" fmla="*/ 2502338 h 2946735"/>
                                                                                    <a:gd name="connsiteX63" fmla="*/ 874598 w 1599388"/>
                                                                                    <a:gd name="connsiteY63" fmla="*/ 2517066 h 2946735"/>
                                                                                    <a:gd name="connsiteX64" fmla="*/ 978309 w 1599388"/>
                                                                                    <a:gd name="connsiteY64" fmla="*/ 2529334 h 2946735"/>
                                                                                    <a:gd name="connsiteX65" fmla="*/ 1000804 w 1599388"/>
                                                                                    <a:gd name="connsiteY65" fmla="*/ 2540879 h 2946735"/>
                                                                                    <a:gd name="connsiteX66" fmla="*/ 998423 w 1599388"/>
                                                                                    <a:gd name="connsiteY66" fmla="*/ 2562310 h 2946735"/>
                                                                                    <a:gd name="connsiteX67" fmla="*/ 984135 w 1599388"/>
                                                                                    <a:gd name="connsiteY67" fmla="*/ 2664281 h 2946735"/>
                                                                                    <a:gd name="connsiteX68" fmla="*/ 1181962 w 1599388"/>
                                                                                    <a:gd name="connsiteY68" fmla="*/ 2708061 h 2946735"/>
                                                                                    <a:gd name="connsiteX69" fmla="*/ 1241310 w 1599388"/>
                                                                                    <a:gd name="connsiteY69" fmla="*/ 2727782 h 2946735"/>
                                                                                    <a:gd name="connsiteX70" fmla="*/ 1228610 w 1599388"/>
                                                                                    <a:gd name="connsiteY70" fmla="*/ 2763502 h 2946735"/>
                                                                                    <a:gd name="connsiteX71" fmla="*/ 1191303 w 1599388"/>
                                                                                    <a:gd name="connsiteY71" fmla="*/ 2790489 h 2946735"/>
                                                                                    <a:gd name="connsiteX72" fmla="*/ 1238135 w 1599388"/>
                                                                                    <a:gd name="connsiteY72" fmla="*/ 2814301 h 2946735"/>
                                                                                    <a:gd name="connsiteX73" fmla="*/ 1324654 w 1599388"/>
                                                                                    <a:gd name="connsiteY73" fmla="*/ 2826207 h 2946735"/>
                                                                                    <a:gd name="connsiteX74" fmla="*/ 1391329 w 1599388"/>
                                                                                    <a:gd name="connsiteY74" fmla="*/ 2835732 h 2946735"/>
                                                                                    <a:gd name="connsiteX75" fmla="*/ 1400854 w 1599388"/>
                                                                                    <a:gd name="connsiteY75" fmla="*/ 2850441 h 2946735"/>
                                                                                    <a:gd name="connsiteX76" fmla="*/ 1371488 w 1599388"/>
                                                                                    <a:gd name="connsiteY76" fmla="*/ 2884760 h 2946735"/>
                                                                                    <a:gd name="connsiteX77" fmla="*/ 1415142 w 1599388"/>
                                                                                    <a:gd name="connsiteY77" fmla="*/ 2895685 h 2946735"/>
                                                                                    <a:gd name="connsiteX78" fmla="*/ 1529442 w 1599388"/>
                                                                                    <a:gd name="connsiteY78" fmla="*/ 2911139 h 2946735"/>
                                                                                    <a:gd name="connsiteX79" fmla="*/ 1599047 w 1599388"/>
                                                                                    <a:gd name="connsiteY79" fmla="*/ 2946735 h 2946735"/>
                                                                                    <a:gd name="connsiteX0" fmla="*/ 1599047 w 1599388"/>
                                                                                    <a:gd name="connsiteY0" fmla="*/ 2946735 h 2946735"/>
                                                                                    <a:gd name="connsiteX1" fmla="*/ 1596665 w 1599388"/>
                                                                                    <a:gd name="connsiteY1" fmla="*/ 2709428 h 2946735"/>
                                                                                    <a:gd name="connsiteX2" fmla="*/ 1585445 w 1599388"/>
                                                                                    <a:gd name="connsiteY2" fmla="*/ 2384058 h 2946735"/>
                                                                                    <a:gd name="connsiteX3" fmla="*/ 1563006 w 1599388"/>
                                                                                    <a:gd name="connsiteY3" fmla="*/ 2081128 h 2946735"/>
                                                                                    <a:gd name="connsiteX4" fmla="*/ 1532843 w 1599388"/>
                                                                                    <a:gd name="connsiteY4" fmla="*/ 1921073 h 2946735"/>
                                                                                    <a:gd name="connsiteX5" fmla="*/ 1490078 w 1599388"/>
                                                                                    <a:gd name="connsiteY5" fmla="*/ 1766979 h 2946735"/>
                                                                                    <a:gd name="connsiteX6" fmla="*/ 1456419 w 1599388"/>
                                                                                    <a:gd name="connsiteY6" fmla="*/ 1548196 h 2946735"/>
                                                                                    <a:gd name="connsiteX7" fmla="*/ 1456419 w 1599388"/>
                                                                                    <a:gd name="connsiteY7" fmla="*/ 1228436 h 2946735"/>
                                                                                    <a:gd name="connsiteX8" fmla="*/ 1490078 w 1599388"/>
                                                                                    <a:gd name="connsiteY8" fmla="*/ 1093801 h 2946735"/>
                                                                                    <a:gd name="connsiteX9" fmla="*/ 1467639 w 1599388"/>
                                                                                    <a:gd name="connsiteY9" fmla="*/ 779651 h 2946735"/>
                                                                                    <a:gd name="connsiteX10" fmla="*/ 1428370 w 1599388"/>
                                                                                    <a:gd name="connsiteY10" fmla="*/ 650625 h 2946735"/>
                                                                                    <a:gd name="connsiteX11" fmla="*/ 1411541 w 1599388"/>
                                                                                    <a:gd name="connsiteY11" fmla="*/ 499160 h 2946735"/>
                                                                                    <a:gd name="connsiteX12" fmla="*/ 1355442 w 1599388"/>
                                                                                    <a:gd name="connsiteY12" fmla="*/ 459892 h 2946735"/>
                                                                                    <a:gd name="connsiteX13" fmla="*/ 1205109 w 1599388"/>
                                                                                    <a:gd name="connsiteY13" fmla="*/ 367078 h 2946735"/>
                                                                                    <a:gd name="connsiteX14" fmla="*/ 1142269 w 1599388"/>
                                                                                    <a:gd name="connsiteY14" fmla="*/ 330999 h 2946735"/>
                                                                                    <a:gd name="connsiteX15" fmla="*/ 1097391 w 1599388"/>
                                                                                    <a:gd name="connsiteY15" fmla="*/ 308861 h 2946735"/>
                                                                                    <a:gd name="connsiteX16" fmla="*/ 1058722 w 1599388"/>
                                                                                    <a:gd name="connsiteY16" fmla="*/ 312130 h 2946735"/>
                                                                                    <a:gd name="connsiteX17" fmla="*/ 1046903 w 1599388"/>
                                                                                    <a:gd name="connsiteY17" fmla="*/ 319646 h 2946735"/>
                                                                                    <a:gd name="connsiteX18" fmla="*/ 1083617 w 1599388"/>
                                                                                    <a:gd name="connsiteY18" fmla="*/ 392574 h 2946735"/>
                                                                                    <a:gd name="connsiteX19" fmla="*/ 1103247 w 1599388"/>
                                                                                    <a:gd name="connsiteY19" fmla="*/ 475016 h 2946735"/>
                                                                                    <a:gd name="connsiteX20" fmla="*/ 1007634 w 1599388"/>
                                                                                    <a:gd name="connsiteY20" fmla="*/ 437452 h 2946735"/>
                                                                                    <a:gd name="connsiteX21" fmla="*/ 805680 w 1599388"/>
                                                                                    <a:gd name="connsiteY21" fmla="*/ 299405 h 2946735"/>
                                                                                    <a:gd name="connsiteX22" fmla="*/ 553239 w 1599388"/>
                                                                                    <a:gd name="connsiteY22" fmla="*/ 123549 h 2946735"/>
                                                                                    <a:gd name="connsiteX23" fmla="*/ 435433 w 1599388"/>
                                                                                    <a:gd name="connsiteY23" fmla="*/ 82329 h 2946735"/>
                                                                                    <a:gd name="connsiteX24" fmla="*/ 412832 w 1599388"/>
                                                                                    <a:gd name="connsiteY24" fmla="*/ 71280 h 2946735"/>
                                                                                    <a:gd name="connsiteX25" fmla="*/ 413680 w 1599388"/>
                                                                                    <a:gd name="connsiteY25" fmla="*/ 91338 h 2946735"/>
                                                                                    <a:gd name="connsiteX26" fmla="*/ 446652 w 1599388"/>
                                                                                    <a:gd name="connsiteY26" fmla="*/ 128912 h 2946735"/>
                                                                                    <a:gd name="connsiteX27" fmla="*/ 446652 w 1599388"/>
                                                                                    <a:gd name="connsiteY27" fmla="*/ 145742 h 2946735"/>
                                                                                    <a:gd name="connsiteX28" fmla="*/ 334456 w 1599388"/>
                                                                                    <a:gd name="connsiteY28" fmla="*/ 117693 h 2946735"/>
                                                                                    <a:gd name="connsiteX29" fmla="*/ 154942 w 1599388"/>
                                                                                    <a:gd name="connsiteY29" fmla="*/ 45100 h 2946735"/>
                                                                                    <a:gd name="connsiteX30" fmla="*/ 90692 w 1599388"/>
                                                                                    <a:gd name="connsiteY30" fmla="*/ 320 h 2946735"/>
                                                                                    <a:gd name="connsiteX31" fmla="*/ 65185 w 1599388"/>
                                                                                    <a:gd name="connsiteY31" fmla="*/ 67204 h 2946735"/>
                                                                                    <a:gd name="connsiteX32" fmla="*/ 43079 w 1599388"/>
                                                                                    <a:gd name="connsiteY32" fmla="*/ 269158 h 2946735"/>
                                                                                    <a:gd name="connsiteX33" fmla="*/ 143722 w 1599388"/>
                                                                                    <a:gd name="connsiteY33" fmla="*/ 532819 h 2946735"/>
                                                                                    <a:gd name="connsiteX34" fmla="*/ 306407 w 1599388"/>
                                                                                    <a:gd name="connsiteY34" fmla="*/ 740382 h 2946735"/>
                                                                                    <a:gd name="connsiteX35" fmla="*/ 323236 w 1599388"/>
                                                                                    <a:gd name="connsiteY35" fmla="*/ 757212 h 2946735"/>
                                                                                    <a:gd name="connsiteX36" fmla="*/ 323236 w 1599388"/>
                                                                                    <a:gd name="connsiteY36" fmla="*/ 802090 h 2946735"/>
                                                                                    <a:gd name="connsiteX37" fmla="*/ 312017 w 1599388"/>
                                                                                    <a:gd name="connsiteY37" fmla="*/ 846969 h 2946735"/>
                                                                                    <a:gd name="connsiteX38" fmla="*/ 239089 w 1599388"/>
                                                                                    <a:gd name="connsiteY38" fmla="*/ 835749 h 2946735"/>
                                                                                    <a:gd name="connsiteX39" fmla="*/ 182991 w 1599388"/>
                                                                                    <a:gd name="connsiteY39" fmla="*/ 841359 h 2946735"/>
                                                                                    <a:gd name="connsiteX40" fmla="*/ 104453 w 1599388"/>
                                                                                    <a:gd name="connsiteY40" fmla="*/ 880628 h 2946735"/>
                                                                                    <a:gd name="connsiteX41" fmla="*/ 87624 w 1599388"/>
                                                                                    <a:gd name="connsiteY41" fmla="*/ 936726 h 2946735"/>
                                                                                    <a:gd name="connsiteX42" fmla="*/ 132503 w 1599388"/>
                                                                                    <a:gd name="connsiteY42" fmla="*/ 1110630 h 2946735"/>
                                                                                    <a:gd name="connsiteX43" fmla="*/ 132503 w 1599388"/>
                                                                                    <a:gd name="connsiteY43" fmla="*/ 1194777 h 2946735"/>
                                                                                    <a:gd name="connsiteX44" fmla="*/ 98844 w 1599388"/>
                                                                                    <a:gd name="connsiteY44" fmla="*/ 1217217 h 2946735"/>
                                                                                    <a:gd name="connsiteX45" fmla="*/ 20306 w 1599388"/>
                                                                                    <a:gd name="connsiteY45" fmla="*/ 1217217 h 2946735"/>
                                                                                    <a:gd name="connsiteX46" fmla="*/ 9087 w 1599388"/>
                                                                                    <a:gd name="connsiteY46" fmla="*/ 1234046 h 2946735"/>
                                                                                    <a:gd name="connsiteX47" fmla="*/ 3477 w 1599388"/>
                                                                                    <a:gd name="connsiteY47" fmla="*/ 1301364 h 2946735"/>
                                                                                    <a:gd name="connsiteX48" fmla="*/ 65185 w 1599388"/>
                                                                                    <a:gd name="connsiteY48" fmla="*/ 1464049 h 2946735"/>
                                                                                    <a:gd name="connsiteX49" fmla="*/ 182991 w 1599388"/>
                                                                                    <a:gd name="connsiteY49" fmla="*/ 1766979 h 2946735"/>
                                                                                    <a:gd name="connsiteX50" fmla="*/ 418603 w 1599388"/>
                                                                                    <a:gd name="connsiteY50" fmla="*/ 1974542 h 2946735"/>
                                                                                    <a:gd name="connsiteX51" fmla="*/ 575678 w 1599388"/>
                                                                                    <a:gd name="connsiteY51" fmla="*/ 2114787 h 2946735"/>
                                                                                    <a:gd name="connsiteX52" fmla="*/ 586898 w 1599388"/>
                                                                                    <a:gd name="connsiteY52" fmla="*/ 2131617 h 2946735"/>
                                                                                    <a:gd name="connsiteX53" fmla="*/ 598117 w 1599388"/>
                                                                                    <a:gd name="connsiteY53" fmla="*/ 2154056 h 2946735"/>
                                                                                    <a:gd name="connsiteX54" fmla="*/ 547629 w 1599388"/>
                                                                                    <a:gd name="connsiteY54" fmla="*/ 2226984 h 2946735"/>
                                                                                    <a:gd name="connsiteX55" fmla="*/ 497141 w 1599388"/>
                                                                                    <a:gd name="connsiteY55" fmla="*/ 2288692 h 2946735"/>
                                                                                    <a:gd name="connsiteX56" fmla="*/ 446383 w 1599388"/>
                                                                                    <a:gd name="connsiteY56" fmla="*/ 2330981 h 2946735"/>
                                                                                    <a:gd name="connsiteX57" fmla="*/ 562400 w 1599388"/>
                                                                                    <a:gd name="connsiteY57" fmla="*/ 2342576 h 2946735"/>
                                                                                    <a:gd name="connsiteX58" fmla="*/ 643244 w 1599388"/>
                                                                                    <a:gd name="connsiteY58" fmla="*/ 2362466 h 2946735"/>
                                                                                    <a:gd name="connsiteX59" fmla="*/ 669810 w 1599388"/>
                                                                                    <a:gd name="connsiteY59" fmla="*/ 2386097 h 2946735"/>
                                                                                    <a:gd name="connsiteX60" fmla="*/ 714390 w 1599388"/>
                                                                                    <a:gd name="connsiteY60" fmla="*/ 2445606 h 2946735"/>
                                                                                    <a:gd name="connsiteX61" fmla="*/ 748392 w 1599388"/>
                                                                                    <a:gd name="connsiteY61" fmla="*/ 2486110 h 2946735"/>
                                                                                    <a:gd name="connsiteX62" fmla="*/ 806153 w 1599388"/>
                                                                                    <a:gd name="connsiteY62" fmla="*/ 2502338 h 2946735"/>
                                                                                    <a:gd name="connsiteX63" fmla="*/ 890168 w 1599388"/>
                                                                                    <a:gd name="connsiteY63" fmla="*/ 2517066 h 2946735"/>
                                                                                    <a:gd name="connsiteX64" fmla="*/ 978309 w 1599388"/>
                                                                                    <a:gd name="connsiteY64" fmla="*/ 2529334 h 2946735"/>
                                                                                    <a:gd name="connsiteX65" fmla="*/ 1000804 w 1599388"/>
                                                                                    <a:gd name="connsiteY65" fmla="*/ 2540879 h 2946735"/>
                                                                                    <a:gd name="connsiteX66" fmla="*/ 998423 w 1599388"/>
                                                                                    <a:gd name="connsiteY66" fmla="*/ 2562310 h 2946735"/>
                                                                                    <a:gd name="connsiteX67" fmla="*/ 984135 w 1599388"/>
                                                                                    <a:gd name="connsiteY67" fmla="*/ 2664281 h 2946735"/>
                                                                                    <a:gd name="connsiteX68" fmla="*/ 1181962 w 1599388"/>
                                                                                    <a:gd name="connsiteY68" fmla="*/ 2708061 h 2946735"/>
                                                                                    <a:gd name="connsiteX69" fmla="*/ 1241310 w 1599388"/>
                                                                                    <a:gd name="connsiteY69" fmla="*/ 2727782 h 2946735"/>
                                                                                    <a:gd name="connsiteX70" fmla="*/ 1228610 w 1599388"/>
                                                                                    <a:gd name="connsiteY70" fmla="*/ 2763502 h 2946735"/>
                                                                                    <a:gd name="connsiteX71" fmla="*/ 1191303 w 1599388"/>
                                                                                    <a:gd name="connsiteY71" fmla="*/ 2790489 h 2946735"/>
                                                                                    <a:gd name="connsiteX72" fmla="*/ 1238135 w 1599388"/>
                                                                                    <a:gd name="connsiteY72" fmla="*/ 2814301 h 2946735"/>
                                                                                    <a:gd name="connsiteX73" fmla="*/ 1324654 w 1599388"/>
                                                                                    <a:gd name="connsiteY73" fmla="*/ 2826207 h 2946735"/>
                                                                                    <a:gd name="connsiteX74" fmla="*/ 1391329 w 1599388"/>
                                                                                    <a:gd name="connsiteY74" fmla="*/ 2835732 h 2946735"/>
                                                                                    <a:gd name="connsiteX75" fmla="*/ 1400854 w 1599388"/>
                                                                                    <a:gd name="connsiteY75" fmla="*/ 2850441 h 2946735"/>
                                                                                    <a:gd name="connsiteX76" fmla="*/ 1371488 w 1599388"/>
                                                                                    <a:gd name="connsiteY76" fmla="*/ 2884760 h 2946735"/>
                                                                                    <a:gd name="connsiteX77" fmla="*/ 1415142 w 1599388"/>
                                                                                    <a:gd name="connsiteY77" fmla="*/ 2895685 h 2946735"/>
                                                                                    <a:gd name="connsiteX78" fmla="*/ 1529442 w 1599388"/>
                                                                                    <a:gd name="connsiteY78" fmla="*/ 2911139 h 2946735"/>
                                                                                    <a:gd name="connsiteX79" fmla="*/ 1599047 w 1599388"/>
                                                                                    <a:gd name="connsiteY79" fmla="*/ 2946735 h 2946735"/>
                                                                                    <a:gd name="connsiteX0" fmla="*/ 1599047 w 1599388"/>
                                                                                    <a:gd name="connsiteY0" fmla="*/ 2946735 h 2946735"/>
                                                                                    <a:gd name="connsiteX1" fmla="*/ 1596665 w 1599388"/>
                                                                                    <a:gd name="connsiteY1" fmla="*/ 2709428 h 2946735"/>
                                                                                    <a:gd name="connsiteX2" fmla="*/ 1585445 w 1599388"/>
                                                                                    <a:gd name="connsiteY2" fmla="*/ 2384058 h 2946735"/>
                                                                                    <a:gd name="connsiteX3" fmla="*/ 1566120 w 1599388"/>
                                                                                    <a:gd name="connsiteY3" fmla="*/ 2074899 h 2946735"/>
                                                                                    <a:gd name="connsiteX4" fmla="*/ 1532843 w 1599388"/>
                                                                                    <a:gd name="connsiteY4" fmla="*/ 1921073 h 2946735"/>
                                                                                    <a:gd name="connsiteX5" fmla="*/ 1490078 w 1599388"/>
                                                                                    <a:gd name="connsiteY5" fmla="*/ 1766979 h 2946735"/>
                                                                                    <a:gd name="connsiteX6" fmla="*/ 1456419 w 1599388"/>
                                                                                    <a:gd name="connsiteY6" fmla="*/ 1548196 h 2946735"/>
                                                                                    <a:gd name="connsiteX7" fmla="*/ 1456419 w 1599388"/>
                                                                                    <a:gd name="connsiteY7" fmla="*/ 1228436 h 2946735"/>
                                                                                    <a:gd name="connsiteX8" fmla="*/ 1490078 w 1599388"/>
                                                                                    <a:gd name="connsiteY8" fmla="*/ 1093801 h 2946735"/>
                                                                                    <a:gd name="connsiteX9" fmla="*/ 1467639 w 1599388"/>
                                                                                    <a:gd name="connsiteY9" fmla="*/ 779651 h 2946735"/>
                                                                                    <a:gd name="connsiteX10" fmla="*/ 1428370 w 1599388"/>
                                                                                    <a:gd name="connsiteY10" fmla="*/ 650625 h 2946735"/>
                                                                                    <a:gd name="connsiteX11" fmla="*/ 1411541 w 1599388"/>
                                                                                    <a:gd name="connsiteY11" fmla="*/ 499160 h 2946735"/>
                                                                                    <a:gd name="connsiteX12" fmla="*/ 1355442 w 1599388"/>
                                                                                    <a:gd name="connsiteY12" fmla="*/ 459892 h 2946735"/>
                                                                                    <a:gd name="connsiteX13" fmla="*/ 1205109 w 1599388"/>
                                                                                    <a:gd name="connsiteY13" fmla="*/ 367078 h 2946735"/>
                                                                                    <a:gd name="connsiteX14" fmla="*/ 1142269 w 1599388"/>
                                                                                    <a:gd name="connsiteY14" fmla="*/ 330999 h 2946735"/>
                                                                                    <a:gd name="connsiteX15" fmla="*/ 1097391 w 1599388"/>
                                                                                    <a:gd name="connsiteY15" fmla="*/ 308861 h 2946735"/>
                                                                                    <a:gd name="connsiteX16" fmla="*/ 1058722 w 1599388"/>
                                                                                    <a:gd name="connsiteY16" fmla="*/ 312130 h 2946735"/>
                                                                                    <a:gd name="connsiteX17" fmla="*/ 1046903 w 1599388"/>
                                                                                    <a:gd name="connsiteY17" fmla="*/ 319646 h 2946735"/>
                                                                                    <a:gd name="connsiteX18" fmla="*/ 1083617 w 1599388"/>
                                                                                    <a:gd name="connsiteY18" fmla="*/ 392574 h 2946735"/>
                                                                                    <a:gd name="connsiteX19" fmla="*/ 1103247 w 1599388"/>
                                                                                    <a:gd name="connsiteY19" fmla="*/ 475016 h 2946735"/>
                                                                                    <a:gd name="connsiteX20" fmla="*/ 1007634 w 1599388"/>
                                                                                    <a:gd name="connsiteY20" fmla="*/ 437452 h 2946735"/>
                                                                                    <a:gd name="connsiteX21" fmla="*/ 805680 w 1599388"/>
                                                                                    <a:gd name="connsiteY21" fmla="*/ 299405 h 2946735"/>
                                                                                    <a:gd name="connsiteX22" fmla="*/ 553239 w 1599388"/>
                                                                                    <a:gd name="connsiteY22" fmla="*/ 123549 h 2946735"/>
                                                                                    <a:gd name="connsiteX23" fmla="*/ 435433 w 1599388"/>
                                                                                    <a:gd name="connsiteY23" fmla="*/ 82329 h 2946735"/>
                                                                                    <a:gd name="connsiteX24" fmla="*/ 412832 w 1599388"/>
                                                                                    <a:gd name="connsiteY24" fmla="*/ 71280 h 2946735"/>
                                                                                    <a:gd name="connsiteX25" fmla="*/ 413680 w 1599388"/>
                                                                                    <a:gd name="connsiteY25" fmla="*/ 91338 h 2946735"/>
                                                                                    <a:gd name="connsiteX26" fmla="*/ 446652 w 1599388"/>
                                                                                    <a:gd name="connsiteY26" fmla="*/ 128912 h 2946735"/>
                                                                                    <a:gd name="connsiteX27" fmla="*/ 446652 w 1599388"/>
                                                                                    <a:gd name="connsiteY27" fmla="*/ 145742 h 2946735"/>
                                                                                    <a:gd name="connsiteX28" fmla="*/ 334456 w 1599388"/>
                                                                                    <a:gd name="connsiteY28" fmla="*/ 117693 h 2946735"/>
                                                                                    <a:gd name="connsiteX29" fmla="*/ 154942 w 1599388"/>
                                                                                    <a:gd name="connsiteY29" fmla="*/ 45100 h 2946735"/>
                                                                                    <a:gd name="connsiteX30" fmla="*/ 90692 w 1599388"/>
                                                                                    <a:gd name="connsiteY30" fmla="*/ 320 h 2946735"/>
                                                                                    <a:gd name="connsiteX31" fmla="*/ 65185 w 1599388"/>
                                                                                    <a:gd name="connsiteY31" fmla="*/ 67204 h 2946735"/>
                                                                                    <a:gd name="connsiteX32" fmla="*/ 43079 w 1599388"/>
                                                                                    <a:gd name="connsiteY32" fmla="*/ 269158 h 2946735"/>
                                                                                    <a:gd name="connsiteX33" fmla="*/ 143722 w 1599388"/>
                                                                                    <a:gd name="connsiteY33" fmla="*/ 532819 h 2946735"/>
                                                                                    <a:gd name="connsiteX34" fmla="*/ 306407 w 1599388"/>
                                                                                    <a:gd name="connsiteY34" fmla="*/ 740382 h 2946735"/>
                                                                                    <a:gd name="connsiteX35" fmla="*/ 323236 w 1599388"/>
                                                                                    <a:gd name="connsiteY35" fmla="*/ 757212 h 2946735"/>
                                                                                    <a:gd name="connsiteX36" fmla="*/ 323236 w 1599388"/>
                                                                                    <a:gd name="connsiteY36" fmla="*/ 802090 h 2946735"/>
                                                                                    <a:gd name="connsiteX37" fmla="*/ 312017 w 1599388"/>
                                                                                    <a:gd name="connsiteY37" fmla="*/ 846969 h 2946735"/>
                                                                                    <a:gd name="connsiteX38" fmla="*/ 239089 w 1599388"/>
                                                                                    <a:gd name="connsiteY38" fmla="*/ 835749 h 2946735"/>
                                                                                    <a:gd name="connsiteX39" fmla="*/ 182991 w 1599388"/>
                                                                                    <a:gd name="connsiteY39" fmla="*/ 841359 h 2946735"/>
                                                                                    <a:gd name="connsiteX40" fmla="*/ 104453 w 1599388"/>
                                                                                    <a:gd name="connsiteY40" fmla="*/ 880628 h 2946735"/>
                                                                                    <a:gd name="connsiteX41" fmla="*/ 87624 w 1599388"/>
                                                                                    <a:gd name="connsiteY41" fmla="*/ 936726 h 2946735"/>
                                                                                    <a:gd name="connsiteX42" fmla="*/ 132503 w 1599388"/>
                                                                                    <a:gd name="connsiteY42" fmla="*/ 1110630 h 2946735"/>
                                                                                    <a:gd name="connsiteX43" fmla="*/ 132503 w 1599388"/>
                                                                                    <a:gd name="connsiteY43" fmla="*/ 1194777 h 2946735"/>
                                                                                    <a:gd name="connsiteX44" fmla="*/ 98844 w 1599388"/>
                                                                                    <a:gd name="connsiteY44" fmla="*/ 1217217 h 2946735"/>
                                                                                    <a:gd name="connsiteX45" fmla="*/ 20306 w 1599388"/>
                                                                                    <a:gd name="connsiteY45" fmla="*/ 1217217 h 2946735"/>
                                                                                    <a:gd name="connsiteX46" fmla="*/ 9087 w 1599388"/>
                                                                                    <a:gd name="connsiteY46" fmla="*/ 1234046 h 2946735"/>
                                                                                    <a:gd name="connsiteX47" fmla="*/ 3477 w 1599388"/>
                                                                                    <a:gd name="connsiteY47" fmla="*/ 1301364 h 2946735"/>
                                                                                    <a:gd name="connsiteX48" fmla="*/ 65185 w 1599388"/>
                                                                                    <a:gd name="connsiteY48" fmla="*/ 1464049 h 2946735"/>
                                                                                    <a:gd name="connsiteX49" fmla="*/ 182991 w 1599388"/>
                                                                                    <a:gd name="connsiteY49" fmla="*/ 1766979 h 2946735"/>
                                                                                    <a:gd name="connsiteX50" fmla="*/ 418603 w 1599388"/>
                                                                                    <a:gd name="connsiteY50" fmla="*/ 1974542 h 2946735"/>
                                                                                    <a:gd name="connsiteX51" fmla="*/ 575678 w 1599388"/>
                                                                                    <a:gd name="connsiteY51" fmla="*/ 2114787 h 2946735"/>
                                                                                    <a:gd name="connsiteX52" fmla="*/ 586898 w 1599388"/>
                                                                                    <a:gd name="connsiteY52" fmla="*/ 2131617 h 2946735"/>
                                                                                    <a:gd name="connsiteX53" fmla="*/ 598117 w 1599388"/>
                                                                                    <a:gd name="connsiteY53" fmla="*/ 2154056 h 2946735"/>
                                                                                    <a:gd name="connsiteX54" fmla="*/ 547629 w 1599388"/>
                                                                                    <a:gd name="connsiteY54" fmla="*/ 2226984 h 2946735"/>
                                                                                    <a:gd name="connsiteX55" fmla="*/ 497141 w 1599388"/>
                                                                                    <a:gd name="connsiteY55" fmla="*/ 2288692 h 2946735"/>
                                                                                    <a:gd name="connsiteX56" fmla="*/ 446383 w 1599388"/>
                                                                                    <a:gd name="connsiteY56" fmla="*/ 2330981 h 2946735"/>
                                                                                    <a:gd name="connsiteX57" fmla="*/ 562400 w 1599388"/>
                                                                                    <a:gd name="connsiteY57" fmla="*/ 2342576 h 2946735"/>
                                                                                    <a:gd name="connsiteX58" fmla="*/ 643244 w 1599388"/>
                                                                                    <a:gd name="connsiteY58" fmla="*/ 2362466 h 2946735"/>
                                                                                    <a:gd name="connsiteX59" fmla="*/ 669810 w 1599388"/>
                                                                                    <a:gd name="connsiteY59" fmla="*/ 2386097 h 2946735"/>
                                                                                    <a:gd name="connsiteX60" fmla="*/ 714390 w 1599388"/>
                                                                                    <a:gd name="connsiteY60" fmla="*/ 2445606 h 2946735"/>
                                                                                    <a:gd name="connsiteX61" fmla="*/ 748392 w 1599388"/>
                                                                                    <a:gd name="connsiteY61" fmla="*/ 2486110 h 2946735"/>
                                                                                    <a:gd name="connsiteX62" fmla="*/ 806153 w 1599388"/>
                                                                                    <a:gd name="connsiteY62" fmla="*/ 2502338 h 2946735"/>
                                                                                    <a:gd name="connsiteX63" fmla="*/ 890168 w 1599388"/>
                                                                                    <a:gd name="connsiteY63" fmla="*/ 2517066 h 2946735"/>
                                                                                    <a:gd name="connsiteX64" fmla="*/ 978309 w 1599388"/>
                                                                                    <a:gd name="connsiteY64" fmla="*/ 2529334 h 2946735"/>
                                                                                    <a:gd name="connsiteX65" fmla="*/ 1000804 w 1599388"/>
                                                                                    <a:gd name="connsiteY65" fmla="*/ 2540879 h 2946735"/>
                                                                                    <a:gd name="connsiteX66" fmla="*/ 998423 w 1599388"/>
                                                                                    <a:gd name="connsiteY66" fmla="*/ 2562310 h 2946735"/>
                                                                                    <a:gd name="connsiteX67" fmla="*/ 984135 w 1599388"/>
                                                                                    <a:gd name="connsiteY67" fmla="*/ 2664281 h 2946735"/>
                                                                                    <a:gd name="connsiteX68" fmla="*/ 1181962 w 1599388"/>
                                                                                    <a:gd name="connsiteY68" fmla="*/ 2708061 h 2946735"/>
                                                                                    <a:gd name="connsiteX69" fmla="*/ 1241310 w 1599388"/>
                                                                                    <a:gd name="connsiteY69" fmla="*/ 2727782 h 2946735"/>
                                                                                    <a:gd name="connsiteX70" fmla="*/ 1228610 w 1599388"/>
                                                                                    <a:gd name="connsiteY70" fmla="*/ 2763502 h 2946735"/>
                                                                                    <a:gd name="connsiteX71" fmla="*/ 1191303 w 1599388"/>
                                                                                    <a:gd name="connsiteY71" fmla="*/ 2790489 h 2946735"/>
                                                                                    <a:gd name="connsiteX72" fmla="*/ 1238135 w 1599388"/>
                                                                                    <a:gd name="connsiteY72" fmla="*/ 2814301 h 2946735"/>
                                                                                    <a:gd name="connsiteX73" fmla="*/ 1324654 w 1599388"/>
                                                                                    <a:gd name="connsiteY73" fmla="*/ 2826207 h 2946735"/>
                                                                                    <a:gd name="connsiteX74" fmla="*/ 1391329 w 1599388"/>
                                                                                    <a:gd name="connsiteY74" fmla="*/ 2835732 h 2946735"/>
                                                                                    <a:gd name="connsiteX75" fmla="*/ 1400854 w 1599388"/>
                                                                                    <a:gd name="connsiteY75" fmla="*/ 2850441 h 2946735"/>
                                                                                    <a:gd name="connsiteX76" fmla="*/ 1371488 w 1599388"/>
                                                                                    <a:gd name="connsiteY76" fmla="*/ 2884760 h 2946735"/>
                                                                                    <a:gd name="connsiteX77" fmla="*/ 1415142 w 1599388"/>
                                                                                    <a:gd name="connsiteY77" fmla="*/ 2895685 h 2946735"/>
                                                                                    <a:gd name="connsiteX78" fmla="*/ 1529442 w 1599388"/>
                                                                                    <a:gd name="connsiteY78" fmla="*/ 2911139 h 2946735"/>
                                                                                    <a:gd name="connsiteX79" fmla="*/ 1599047 w 1599388"/>
                                                                                    <a:gd name="connsiteY79" fmla="*/ 2946735 h 2946735"/>
                                                                                    <a:gd name="connsiteX0" fmla="*/ 1599047 w 1599388"/>
                                                                                    <a:gd name="connsiteY0" fmla="*/ 2946735 h 2946735"/>
                                                                                    <a:gd name="connsiteX1" fmla="*/ 1596665 w 1599388"/>
                                                                                    <a:gd name="connsiteY1" fmla="*/ 2709428 h 2946735"/>
                                                                                    <a:gd name="connsiteX2" fmla="*/ 1585445 w 1599388"/>
                                                                                    <a:gd name="connsiteY2" fmla="*/ 2384058 h 2946735"/>
                                                                                    <a:gd name="connsiteX3" fmla="*/ 1566120 w 1599388"/>
                                                                                    <a:gd name="connsiteY3" fmla="*/ 2074899 h 2946735"/>
                                                                                    <a:gd name="connsiteX4" fmla="*/ 1535957 w 1599388"/>
                                                                                    <a:gd name="connsiteY4" fmla="*/ 1921073 h 2946735"/>
                                                                                    <a:gd name="connsiteX5" fmla="*/ 1490078 w 1599388"/>
                                                                                    <a:gd name="connsiteY5" fmla="*/ 1766979 h 2946735"/>
                                                                                    <a:gd name="connsiteX6" fmla="*/ 1456419 w 1599388"/>
                                                                                    <a:gd name="connsiteY6" fmla="*/ 1548196 h 2946735"/>
                                                                                    <a:gd name="connsiteX7" fmla="*/ 1456419 w 1599388"/>
                                                                                    <a:gd name="connsiteY7" fmla="*/ 1228436 h 2946735"/>
                                                                                    <a:gd name="connsiteX8" fmla="*/ 1490078 w 1599388"/>
                                                                                    <a:gd name="connsiteY8" fmla="*/ 1093801 h 2946735"/>
                                                                                    <a:gd name="connsiteX9" fmla="*/ 1467639 w 1599388"/>
                                                                                    <a:gd name="connsiteY9" fmla="*/ 779651 h 2946735"/>
                                                                                    <a:gd name="connsiteX10" fmla="*/ 1428370 w 1599388"/>
                                                                                    <a:gd name="connsiteY10" fmla="*/ 650625 h 2946735"/>
                                                                                    <a:gd name="connsiteX11" fmla="*/ 1411541 w 1599388"/>
                                                                                    <a:gd name="connsiteY11" fmla="*/ 499160 h 2946735"/>
                                                                                    <a:gd name="connsiteX12" fmla="*/ 1355442 w 1599388"/>
                                                                                    <a:gd name="connsiteY12" fmla="*/ 459892 h 2946735"/>
                                                                                    <a:gd name="connsiteX13" fmla="*/ 1205109 w 1599388"/>
                                                                                    <a:gd name="connsiteY13" fmla="*/ 367078 h 2946735"/>
                                                                                    <a:gd name="connsiteX14" fmla="*/ 1142269 w 1599388"/>
                                                                                    <a:gd name="connsiteY14" fmla="*/ 330999 h 2946735"/>
                                                                                    <a:gd name="connsiteX15" fmla="*/ 1097391 w 1599388"/>
                                                                                    <a:gd name="connsiteY15" fmla="*/ 308861 h 2946735"/>
                                                                                    <a:gd name="connsiteX16" fmla="*/ 1058722 w 1599388"/>
                                                                                    <a:gd name="connsiteY16" fmla="*/ 312130 h 2946735"/>
                                                                                    <a:gd name="connsiteX17" fmla="*/ 1046903 w 1599388"/>
                                                                                    <a:gd name="connsiteY17" fmla="*/ 319646 h 2946735"/>
                                                                                    <a:gd name="connsiteX18" fmla="*/ 1083617 w 1599388"/>
                                                                                    <a:gd name="connsiteY18" fmla="*/ 392574 h 2946735"/>
                                                                                    <a:gd name="connsiteX19" fmla="*/ 1103247 w 1599388"/>
                                                                                    <a:gd name="connsiteY19" fmla="*/ 475016 h 2946735"/>
                                                                                    <a:gd name="connsiteX20" fmla="*/ 1007634 w 1599388"/>
                                                                                    <a:gd name="connsiteY20" fmla="*/ 437452 h 2946735"/>
                                                                                    <a:gd name="connsiteX21" fmla="*/ 805680 w 1599388"/>
                                                                                    <a:gd name="connsiteY21" fmla="*/ 299405 h 2946735"/>
                                                                                    <a:gd name="connsiteX22" fmla="*/ 553239 w 1599388"/>
                                                                                    <a:gd name="connsiteY22" fmla="*/ 123549 h 2946735"/>
                                                                                    <a:gd name="connsiteX23" fmla="*/ 435433 w 1599388"/>
                                                                                    <a:gd name="connsiteY23" fmla="*/ 82329 h 2946735"/>
                                                                                    <a:gd name="connsiteX24" fmla="*/ 412832 w 1599388"/>
                                                                                    <a:gd name="connsiteY24" fmla="*/ 71280 h 2946735"/>
                                                                                    <a:gd name="connsiteX25" fmla="*/ 413680 w 1599388"/>
                                                                                    <a:gd name="connsiteY25" fmla="*/ 91338 h 2946735"/>
                                                                                    <a:gd name="connsiteX26" fmla="*/ 446652 w 1599388"/>
                                                                                    <a:gd name="connsiteY26" fmla="*/ 128912 h 2946735"/>
                                                                                    <a:gd name="connsiteX27" fmla="*/ 446652 w 1599388"/>
                                                                                    <a:gd name="connsiteY27" fmla="*/ 145742 h 2946735"/>
                                                                                    <a:gd name="connsiteX28" fmla="*/ 334456 w 1599388"/>
                                                                                    <a:gd name="connsiteY28" fmla="*/ 117693 h 2946735"/>
                                                                                    <a:gd name="connsiteX29" fmla="*/ 154942 w 1599388"/>
                                                                                    <a:gd name="connsiteY29" fmla="*/ 45100 h 2946735"/>
                                                                                    <a:gd name="connsiteX30" fmla="*/ 90692 w 1599388"/>
                                                                                    <a:gd name="connsiteY30" fmla="*/ 320 h 2946735"/>
                                                                                    <a:gd name="connsiteX31" fmla="*/ 65185 w 1599388"/>
                                                                                    <a:gd name="connsiteY31" fmla="*/ 67204 h 2946735"/>
                                                                                    <a:gd name="connsiteX32" fmla="*/ 43079 w 1599388"/>
                                                                                    <a:gd name="connsiteY32" fmla="*/ 269158 h 2946735"/>
                                                                                    <a:gd name="connsiteX33" fmla="*/ 143722 w 1599388"/>
                                                                                    <a:gd name="connsiteY33" fmla="*/ 532819 h 2946735"/>
                                                                                    <a:gd name="connsiteX34" fmla="*/ 306407 w 1599388"/>
                                                                                    <a:gd name="connsiteY34" fmla="*/ 740382 h 2946735"/>
                                                                                    <a:gd name="connsiteX35" fmla="*/ 323236 w 1599388"/>
                                                                                    <a:gd name="connsiteY35" fmla="*/ 757212 h 2946735"/>
                                                                                    <a:gd name="connsiteX36" fmla="*/ 323236 w 1599388"/>
                                                                                    <a:gd name="connsiteY36" fmla="*/ 802090 h 2946735"/>
                                                                                    <a:gd name="connsiteX37" fmla="*/ 312017 w 1599388"/>
                                                                                    <a:gd name="connsiteY37" fmla="*/ 846969 h 2946735"/>
                                                                                    <a:gd name="connsiteX38" fmla="*/ 239089 w 1599388"/>
                                                                                    <a:gd name="connsiteY38" fmla="*/ 835749 h 2946735"/>
                                                                                    <a:gd name="connsiteX39" fmla="*/ 182991 w 1599388"/>
                                                                                    <a:gd name="connsiteY39" fmla="*/ 841359 h 2946735"/>
                                                                                    <a:gd name="connsiteX40" fmla="*/ 104453 w 1599388"/>
                                                                                    <a:gd name="connsiteY40" fmla="*/ 880628 h 2946735"/>
                                                                                    <a:gd name="connsiteX41" fmla="*/ 87624 w 1599388"/>
                                                                                    <a:gd name="connsiteY41" fmla="*/ 936726 h 2946735"/>
                                                                                    <a:gd name="connsiteX42" fmla="*/ 132503 w 1599388"/>
                                                                                    <a:gd name="connsiteY42" fmla="*/ 1110630 h 2946735"/>
                                                                                    <a:gd name="connsiteX43" fmla="*/ 132503 w 1599388"/>
                                                                                    <a:gd name="connsiteY43" fmla="*/ 1194777 h 2946735"/>
                                                                                    <a:gd name="connsiteX44" fmla="*/ 98844 w 1599388"/>
                                                                                    <a:gd name="connsiteY44" fmla="*/ 1217217 h 2946735"/>
                                                                                    <a:gd name="connsiteX45" fmla="*/ 20306 w 1599388"/>
                                                                                    <a:gd name="connsiteY45" fmla="*/ 1217217 h 2946735"/>
                                                                                    <a:gd name="connsiteX46" fmla="*/ 9087 w 1599388"/>
                                                                                    <a:gd name="connsiteY46" fmla="*/ 1234046 h 2946735"/>
                                                                                    <a:gd name="connsiteX47" fmla="*/ 3477 w 1599388"/>
                                                                                    <a:gd name="connsiteY47" fmla="*/ 1301364 h 2946735"/>
                                                                                    <a:gd name="connsiteX48" fmla="*/ 65185 w 1599388"/>
                                                                                    <a:gd name="connsiteY48" fmla="*/ 1464049 h 2946735"/>
                                                                                    <a:gd name="connsiteX49" fmla="*/ 182991 w 1599388"/>
                                                                                    <a:gd name="connsiteY49" fmla="*/ 1766979 h 2946735"/>
                                                                                    <a:gd name="connsiteX50" fmla="*/ 418603 w 1599388"/>
                                                                                    <a:gd name="connsiteY50" fmla="*/ 1974542 h 2946735"/>
                                                                                    <a:gd name="connsiteX51" fmla="*/ 575678 w 1599388"/>
                                                                                    <a:gd name="connsiteY51" fmla="*/ 2114787 h 2946735"/>
                                                                                    <a:gd name="connsiteX52" fmla="*/ 586898 w 1599388"/>
                                                                                    <a:gd name="connsiteY52" fmla="*/ 2131617 h 2946735"/>
                                                                                    <a:gd name="connsiteX53" fmla="*/ 598117 w 1599388"/>
                                                                                    <a:gd name="connsiteY53" fmla="*/ 2154056 h 2946735"/>
                                                                                    <a:gd name="connsiteX54" fmla="*/ 547629 w 1599388"/>
                                                                                    <a:gd name="connsiteY54" fmla="*/ 2226984 h 2946735"/>
                                                                                    <a:gd name="connsiteX55" fmla="*/ 497141 w 1599388"/>
                                                                                    <a:gd name="connsiteY55" fmla="*/ 2288692 h 2946735"/>
                                                                                    <a:gd name="connsiteX56" fmla="*/ 446383 w 1599388"/>
                                                                                    <a:gd name="connsiteY56" fmla="*/ 2330981 h 2946735"/>
                                                                                    <a:gd name="connsiteX57" fmla="*/ 562400 w 1599388"/>
                                                                                    <a:gd name="connsiteY57" fmla="*/ 2342576 h 2946735"/>
                                                                                    <a:gd name="connsiteX58" fmla="*/ 643244 w 1599388"/>
                                                                                    <a:gd name="connsiteY58" fmla="*/ 2362466 h 2946735"/>
                                                                                    <a:gd name="connsiteX59" fmla="*/ 669810 w 1599388"/>
                                                                                    <a:gd name="connsiteY59" fmla="*/ 2386097 h 2946735"/>
                                                                                    <a:gd name="connsiteX60" fmla="*/ 714390 w 1599388"/>
                                                                                    <a:gd name="connsiteY60" fmla="*/ 2445606 h 2946735"/>
                                                                                    <a:gd name="connsiteX61" fmla="*/ 748392 w 1599388"/>
                                                                                    <a:gd name="connsiteY61" fmla="*/ 2486110 h 2946735"/>
                                                                                    <a:gd name="connsiteX62" fmla="*/ 806153 w 1599388"/>
                                                                                    <a:gd name="connsiteY62" fmla="*/ 2502338 h 2946735"/>
                                                                                    <a:gd name="connsiteX63" fmla="*/ 890168 w 1599388"/>
                                                                                    <a:gd name="connsiteY63" fmla="*/ 2517066 h 2946735"/>
                                                                                    <a:gd name="connsiteX64" fmla="*/ 978309 w 1599388"/>
                                                                                    <a:gd name="connsiteY64" fmla="*/ 2529334 h 2946735"/>
                                                                                    <a:gd name="connsiteX65" fmla="*/ 1000804 w 1599388"/>
                                                                                    <a:gd name="connsiteY65" fmla="*/ 2540879 h 2946735"/>
                                                                                    <a:gd name="connsiteX66" fmla="*/ 998423 w 1599388"/>
                                                                                    <a:gd name="connsiteY66" fmla="*/ 2562310 h 2946735"/>
                                                                                    <a:gd name="connsiteX67" fmla="*/ 984135 w 1599388"/>
                                                                                    <a:gd name="connsiteY67" fmla="*/ 2664281 h 2946735"/>
                                                                                    <a:gd name="connsiteX68" fmla="*/ 1181962 w 1599388"/>
                                                                                    <a:gd name="connsiteY68" fmla="*/ 2708061 h 2946735"/>
                                                                                    <a:gd name="connsiteX69" fmla="*/ 1241310 w 1599388"/>
                                                                                    <a:gd name="connsiteY69" fmla="*/ 2727782 h 2946735"/>
                                                                                    <a:gd name="connsiteX70" fmla="*/ 1228610 w 1599388"/>
                                                                                    <a:gd name="connsiteY70" fmla="*/ 2763502 h 2946735"/>
                                                                                    <a:gd name="connsiteX71" fmla="*/ 1191303 w 1599388"/>
                                                                                    <a:gd name="connsiteY71" fmla="*/ 2790489 h 2946735"/>
                                                                                    <a:gd name="connsiteX72" fmla="*/ 1238135 w 1599388"/>
                                                                                    <a:gd name="connsiteY72" fmla="*/ 2814301 h 2946735"/>
                                                                                    <a:gd name="connsiteX73" fmla="*/ 1324654 w 1599388"/>
                                                                                    <a:gd name="connsiteY73" fmla="*/ 2826207 h 2946735"/>
                                                                                    <a:gd name="connsiteX74" fmla="*/ 1391329 w 1599388"/>
                                                                                    <a:gd name="connsiteY74" fmla="*/ 2835732 h 2946735"/>
                                                                                    <a:gd name="connsiteX75" fmla="*/ 1400854 w 1599388"/>
                                                                                    <a:gd name="connsiteY75" fmla="*/ 2850441 h 2946735"/>
                                                                                    <a:gd name="connsiteX76" fmla="*/ 1371488 w 1599388"/>
                                                                                    <a:gd name="connsiteY76" fmla="*/ 2884760 h 2946735"/>
                                                                                    <a:gd name="connsiteX77" fmla="*/ 1415142 w 1599388"/>
                                                                                    <a:gd name="connsiteY77" fmla="*/ 2895685 h 2946735"/>
                                                                                    <a:gd name="connsiteX78" fmla="*/ 1529442 w 1599388"/>
                                                                                    <a:gd name="connsiteY78" fmla="*/ 2911139 h 2946735"/>
                                                                                    <a:gd name="connsiteX79" fmla="*/ 1599047 w 1599388"/>
                                                                                    <a:gd name="connsiteY79" fmla="*/ 2946735 h 2946735"/>
                                                                                    <a:gd name="connsiteX0" fmla="*/ 1605275 w 1605369"/>
                                                                                    <a:gd name="connsiteY0" fmla="*/ 2949849 h 2949849"/>
                                                                                    <a:gd name="connsiteX1" fmla="*/ 1596665 w 1605369"/>
                                                                                    <a:gd name="connsiteY1" fmla="*/ 2709428 h 2949849"/>
                                                                                    <a:gd name="connsiteX2" fmla="*/ 1585445 w 1605369"/>
                                                                                    <a:gd name="connsiteY2" fmla="*/ 2384058 h 2949849"/>
                                                                                    <a:gd name="connsiteX3" fmla="*/ 1566120 w 1605369"/>
                                                                                    <a:gd name="connsiteY3" fmla="*/ 2074899 h 2949849"/>
                                                                                    <a:gd name="connsiteX4" fmla="*/ 1535957 w 1605369"/>
                                                                                    <a:gd name="connsiteY4" fmla="*/ 1921073 h 2949849"/>
                                                                                    <a:gd name="connsiteX5" fmla="*/ 1490078 w 1605369"/>
                                                                                    <a:gd name="connsiteY5" fmla="*/ 1766979 h 2949849"/>
                                                                                    <a:gd name="connsiteX6" fmla="*/ 1456419 w 1605369"/>
                                                                                    <a:gd name="connsiteY6" fmla="*/ 1548196 h 2949849"/>
                                                                                    <a:gd name="connsiteX7" fmla="*/ 1456419 w 1605369"/>
                                                                                    <a:gd name="connsiteY7" fmla="*/ 1228436 h 2949849"/>
                                                                                    <a:gd name="connsiteX8" fmla="*/ 1490078 w 1605369"/>
                                                                                    <a:gd name="connsiteY8" fmla="*/ 1093801 h 2949849"/>
                                                                                    <a:gd name="connsiteX9" fmla="*/ 1467639 w 1605369"/>
                                                                                    <a:gd name="connsiteY9" fmla="*/ 779651 h 2949849"/>
                                                                                    <a:gd name="connsiteX10" fmla="*/ 1428370 w 1605369"/>
                                                                                    <a:gd name="connsiteY10" fmla="*/ 650625 h 2949849"/>
                                                                                    <a:gd name="connsiteX11" fmla="*/ 1411541 w 1605369"/>
                                                                                    <a:gd name="connsiteY11" fmla="*/ 499160 h 2949849"/>
                                                                                    <a:gd name="connsiteX12" fmla="*/ 1355442 w 1605369"/>
                                                                                    <a:gd name="connsiteY12" fmla="*/ 459892 h 2949849"/>
                                                                                    <a:gd name="connsiteX13" fmla="*/ 1205109 w 1605369"/>
                                                                                    <a:gd name="connsiteY13" fmla="*/ 367078 h 2949849"/>
                                                                                    <a:gd name="connsiteX14" fmla="*/ 1142269 w 1605369"/>
                                                                                    <a:gd name="connsiteY14" fmla="*/ 330999 h 2949849"/>
                                                                                    <a:gd name="connsiteX15" fmla="*/ 1097391 w 1605369"/>
                                                                                    <a:gd name="connsiteY15" fmla="*/ 308861 h 2949849"/>
                                                                                    <a:gd name="connsiteX16" fmla="*/ 1058722 w 1605369"/>
                                                                                    <a:gd name="connsiteY16" fmla="*/ 312130 h 2949849"/>
                                                                                    <a:gd name="connsiteX17" fmla="*/ 1046903 w 1605369"/>
                                                                                    <a:gd name="connsiteY17" fmla="*/ 319646 h 2949849"/>
                                                                                    <a:gd name="connsiteX18" fmla="*/ 1083617 w 1605369"/>
                                                                                    <a:gd name="connsiteY18" fmla="*/ 392574 h 2949849"/>
                                                                                    <a:gd name="connsiteX19" fmla="*/ 1103247 w 1605369"/>
                                                                                    <a:gd name="connsiteY19" fmla="*/ 475016 h 2949849"/>
                                                                                    <a:gd name="connsiteX20" fmla="*/ 1007634 w 1605369"/>
                                                                                    <a:gd name="connsiteY20" fmla="*/ 437452 h 2949849"/>
                                                                                    <a:gd name="connsiteX21" fmla="*/ 805680 w 1605369"/>
                                                                                    <a:gd name="connsiteY21" fmla="*/ 299405 h 2949849"/>
                                                                                    <a:gd name="connsiteX22" fmla="*/ 553239 w 1605369"/>
                                                                                    <a:gd name="connsiteY22" fmla="*/ 123549 h 2949849"/>
                                                                                    <a:gd name="connsiteX23" fmla="*/ 435433 w 1605369"/>
                                                                                    <a:gd name="connsiteY23" fmla="*/ 82329 h 2949849"/>
                                                                                    <a:gd name="connsiteX24" fmla="*/ 412832 w 1605369"/>
                                                                                    <a:gd name="connsiteY24" fmla="*/ 71280 h 2949849"/>
                                                                                    <a:gd name="connsiteX25" fmla="*/ 413680 w 1605369"/>
                                                                                    <a:gd name="connsiteY25" fmla="*/ 91338 h 2949849"/>
                                                                                    <a:gd name="connsiteX26" fmla="*/ 446652 w 1605369"/>
                                                                                    <a:gd name="connsiteY26" fmla="*/ 128912 h 2949849"/>
                                                                                    <a:gd name="connsiteX27" fmla="*/ 446652 w 1605369"/>
                                                                                    <a:gd name="connsiteY27" fmla="*/ 145742 h 2949849"/>
                                                                                    <a:gd name="connsiteX28" fmla="*/ 334456 w 1605369"/>
                                                                                    <a:gd name="connsiteY28" fmla="*/ 117693 h 2949849"/>
                                                                                    <a:gd name="connsiteX29" fmla="*/ 154942 w 1605369"/>
                                                                                    <a:gd name="connsiteY29" fmla="*/ 45100 h 2949849"/>
                                                                                    <a:gd name="connsiteX30" fmla="*/ 90692 w 1605369"/>
                                                                                    <a:gd name="connsiteY30" fmla="*/ 320 h 2949849"/>
                                                                                    <a:gd name="connsiteX31" fmla="*/ 65185 w 1605369"/>
                                                                                    <a:gd name="connsiteY31" fmla="*/ 67204 h 2949849"/>
                                                                                    <a:gd name="connsiteX32" fmla="*/ 43079 w 1605369"/>
                                                                                    <a:gd name="connsiteY32" fmla="*/ 269158 h 2949849"/>
                                                                                    <a:gd name="connsiteX33" fmla="*/ 143722 w 1605369"/>
                                                                                    <a:gd name="connsiteY33" fmla="*/ 532819 h 2949849"/>
                                                                                    <a:gd name="connsiteX34" fmla="*/ 306407 w 1605369"/>
                                                                                    <a:gd name="connsiteY34" fmla="*/ 740382 h 2949849"/>
                                                                                    <a:gd name="connsiteX35" fmla="*/ 323236 w 1605369"/>
                                                                                    <a:gd name="connsiteY35" fmla="*/ 757212 h 2949849"/>
                                                                                    <a:gd name="connsiteX36" fmla="*/ 323236 w 1605369"/>
                                                                                    <a:gd name="connsiteY36" fmla="*/ 802090 h 2949849"/>
                                                                                    <a:gd name="connsiteX37" fmla="*/ 312017 w 1605369"/>
                                                                                    <a:gd name="connsiteY37" fmla="*/ 846969 h 2949849"/>
                                                                                    <a:gd name="connsiteX38" fmla="*/ 239089 w 1605369"/>
                                                                                    <a:gd name="connsiteY38" fmla="*/ 835749 h 2949849"/>
                                                                                    <a:gd name="connsiteX39" fmla="*/ 182991 w 1605369"/>
                                                                                    <a:gd name="connsiteY39" fmla="*/ 841359 h 2949849"/>
                                                                                    <a:gd name="connsiteX40" fmla="*/ 104453 w 1605369"/>
                                                                                    <a:gd name="connsiteY40" fmla="*/ 880628 h 2949849"/>
                                                                                    <a:gd name="connsiteX41" fmla="*/ 87624 w 1605369"/>
                                                                                    <a:gd name="connsiteY41" fmla="*/ 936726 h 2949849"/>
                                                                                    <a:gd name="connsiteX42" fmla="*/ 132503 w 1605369"/>
                                                                                    <a:gd name="connsiteY42" fmla="*/ 1110630 h 2949849"/>
                                                                                    <a:gd name="connsiteX43" fmla="*/ 132503 w 1605369"/>
                                                                                    <a:gd name="connsiteY43" fmla="*/ 1194777 h 2949849"/>
                                                                                    <a:gd name="connsiteX44" fmla="*/ 98844 w 1605369"/>
                                                                                    <a:gd name="connsiteY44" fmla="*/ 1217217 h 2949849"/>
                                                                                    <a:gd name="connsiteX45" fmla="*/ 20306 w 1605369"/>
                                                                                    <a:gd name="connsiteY45" fmla="*/ 1217217 h 2949849"/>
                                                                                    <a:gd name="connsiteX46" fmla="*/ 9087 w 1605369"/>
                                                                                    <a:gd name="connsiteY46" fmla="*/ 1234046 h 2949849"/>
                                                                                    <a:gd name="connsiteX47" fmla="*/ 3477 w 1605369"/>
                                                                                    <a:gd name="connsiteY47" fmla="*/ 1301364 h 2949849"/>
                                                                                    <a:gd name="connsiteX48" fmla="*/ 65185 w 1605369"/>
                                                                                    <a:gd name="connsiteY48" fmla="*/ 1464049 h 2949849"/>
                                                                                    <a:gd name="connsiteX49" fmla="*/ 182991 w 1605369"/>
                                                                                    <a:gd name="connsiteY49" fmla="*/ 1766979 h 2949849"/>
                                                                                    <a:gd name="connsiteX50" fmla="*/ 418603 w 1605369"/>
                                                                                    <a:gd name="connsiteY50" fmla="*/ 1974542 h 2949849"/>
                                                                                    <a:gd name="connsiteX51" fmla="*/ 575678 w 1605369"/>
                                                                                    <a:gd name="connsiteY51" fmla="*/ 2114787 h 2949849"/>
                                                                                    <a:gd name="connsiteX52" fmla="*/ 586898 w 1605369"/>
                                                                                    <a:gd name="connsiteY52" fmla="*/ 2131617 h 2949849"/>
                                                                                    <a:gd name="connsiteX53" fmla="*/ 598117 w 1605369"/>
                                                                                    <a:gd name="connsiteY53" fmla="*/ 2154056 h 2949849"/>
                                                                                    <a:gd name="connsiteX54" fmla="*/ 547629 w 1605369"/>
                                                                                    <a:gd name="connsiteY54" fmla="*/ 2226984 h 2949849"/>
                                                                                    <a:gd name="connsiteX55" fmla="*/ 497141 w 1605369"/>
                                                                                    <a:gd name="connsiteY55" fmla="*/ 2288692 h 2949849"/>
                                                                                    <a:gd name="connsiteX56" fmla="*/ 446383 w 1605369"/>
                                                                                    <a:gd name="connsiteY56" fmla="*/ 2330981 h 2949849"/>
                                                                                    <a:gd name="connsiteX57" fmla="*/ 562400 w 1605369"/>
                                                                                    <a:gd name="connsiteY57" fmla="*/ 2342576 h 2949849"/>
                                                                                    <a:gd name="connsiteX58" fmla="*/ 643244 w 1605369"/>
                                                                                    <a:gd name="connsiteY58" fmla="*/ 2362466 h 2949849"/>
                                                                                    <a:gd name="connsiteX59" fmla="*/ 669810 w 1605369"/>
                                                                                    <a:gd name="connsiteY59" fmla="*/ 2386097 h 2949849"/>
                                                                                    <a:gd name="connsiteX60" fmla="*/ 714390 w 1605369"/>
                                                                                    <a:gd name="connsiteY60" fmla="*/ 2445606 h 2949849"/>
                                                                                    <a:gd name="connsiteX61" fmla="*/ 748392 w 1605369"/>
                                                                                    <a:gd name="connsiteY61" fmla="*/ 2486110 h 2949849"/>
                                                                                    <a:gd name="connsiteX62" fmla="*/ 806153 w 1605369"/>
                                                                                    <a:gd name="connsiteY62" fmla="*/ 2502338 h 2949849"/>
                                                                                    <a:gd name="connsiteX63" fmla="*/ 890168 w 1605369"/>
                                                                                    <a:gd name="connsiteY63" fmla="*/ 2517066 h 2949849"/>
                                                                                    <a:gd name="connsiteX64" fmla="*/ 978309 w 1605369"/>
                                                                                    <a:gd name="connsiteY64" fmla="*/ 2529334 h 2949849"/>
                                                                                    <a:gd name="connsiteX65" fmla="*/ 1000804 w 1605369"/>
                                                                                    <a:gd name="connsiteY65" fmla="*/ 2540879 h 2949849"/>
                                                                                    <a:gd name="connsiteX66" fmla="*/ 998423 w 1605369"/>
                                                                                    <a:gd name="connsiteY66" fmla="*/ 2562310 h 2949849"/>
                                                                                    <a:gd name="connsiteX67" fmla="*/ 984135 w 1605369"/>
                                                                                    <a:gd name="connsiteY67" fmla="*/ 2664281 h 2949849"/>
                                                                                    <a:gd name="connsiteX68" fmla="*/ 1181962 w 1605369"/>
                                                                                    <a:gd name="connsiteY68" fmla="*/ 2708061 h 2949849"/>
                                                                                    <a:gd name="connsiteX69" fmla="*/ 1241310 w 1605369"/>
                                                                                    <a:gd name="connsiteY69" fmla="*/ 2727782 h 2949849"/>
                                                                                    <a:gd name="connsiteX70" fmla="*/ 1228610 w 1605369"/>
                                                                                    <a:gd name="connsiteY70" fmla="*/ 2763502 h 2949849"/>
                                                                                    <a:gd name="connsiteX71" fmla="*/ 1191303 w 1605369"/>
                                                                                    <a:gd name="connsiteY71" fmla="*/ 2790489 h 2949849"/>
                                                                                    <a:gd name="connsiteX72" fmla="*/ 1238135 w 1605369"/>
                                                                                    <a:gd name="connsiteY72" fmla="*/ 2814301 h 2949849"/>
                                                                                    <a:gd name="connsiteX73" fmla="*/ 1324654 w 1605369"/>
                                                                                    <a:gd name="connsiteY73" fmla="*/ 2826207 h 2949849"/>
                                                                                    <a:gd name="connsiteX74" fmla="*/ 1391329 w 1605369"/>
                                                                                    <a:gd name="connsiteY74" fmla="*/ 2835732 h 2949849"/>
                                                                                    <a:gd name="connsiteX75" fmla="*/ 1400854 w 1605369"/>
                                                                                    <a:gd name="connsiteY75" fmla="*/ 2850441 h 2949849"/>
                                                                                    <a:gd name="connsiteX76" fmla="*/ 1371488 w 1605369"/>
                                                                                    <a:gd name="connsiteY76" fmla="*/ 2884760 h 2949849"/>
                                                                                    <a:gd name="connsiteX77" fmla="*/ 1415142 w 1605369"/>
                                                                                    <a:gd name="connsiteY77" fmla="*/ 2895685 h 2949849"/>
                                                                                    <a:gd name="connsiteX78" fmla="*/ 1529442 w 1605369"/>
                                                                                    <a:gd name="connsiteY78" fmla="*/ 2911139 h 2949849"/>
                                                                                    <a:gd name="connsiteX79" fmla="*/ 1605275 w 1605369"/>
                                                                                    <a:gd name="connsiteY79" fmla="*/ 2949849 h 2949849"/>
                                                                                    <a:gd name="connsiteX0" fmla="*/ 1605275 w 1605369"/>
                                                                                    <a:gd name="connsiteY0" fmla="*/ 2949849 h 2949849"/>
                                                                                    <a:gd name="connsiteX1" fmla="*/ 1596665 w 1605369"/>
                                                                                    <a:gd name="connsiteY1" fmla="*/ 2709428 h 2949849"/>
                                                                                    <a:gd name="connsiteX2" fmla="*/ 1585445 w 1605369"/>
                                                                                    <a:gd name="connsiteY2" fmla="*/ 2384058 h 2949849"/>
                                                                                    <a:gd name="connsiteX3" fmla="*/ 1566120 w 1605369"/>
                                                                                    <a:gd name="connsiteY3" fmla="*/ 2074899 h 2949849"/>
                                                                                    <a:gd name="connsiteX4" fmla="*/ 1535957 w 1605369"/>
                                                                                    <a:gd name="connsiteY4" fmla="*/ 1921073 h 2949849"/>
                                                                                    <a:gd name="connsiteX5" fmla="*/ 1490078 w 1605369"/>
                                                                                    <a:gd name="connsiteY5" fmla="*/ 1766979 h 2949849"/>
                                                                                    <a:gd name="connsiteX6" fmla="*/ 1456419 w 1605369"/>
                                                                                    <a:gd name="connsiteY6" fmla="*/ 1548196 h 2949849"/>
                                                                                    <a:gd name="connsiteX7" fmla="*/ 1456419 w 1605369"/>
                                                                                    <a:gd name="connsiteY7" fmla="*/ 1228436 h 2949849"/>
                                                                                    <a:gd name="connsiteX8" fmla="*/ 1490078 w 1605369"/>
                                                                                    <a:gd name="connsiteY8" fmla="*/ 1093801 h 2949849"/>
                                                                                    <a:gd name="connsiteX9" fmla="*/ 1467639 w 1605369"/>
                                                                                    <a:gd name="connsiteY9" fmla="*/ 779651 h 2949849"/>
                                                                                    <a:gd name="connsiteX10" fmla="*/ 1428370 w 1605369"/>
                                                                                    <a:gd name="connsiteY10" fmla="*/ 650625 h 2949849"/>
                                                                                    <a:gd name="connsiteX11" fmla="*/ 1411541 w 1605369"/>
                                                                                    <a:gd name="connsiteY11" fmla="*/ 499160 h 2949849"/>
                                                                                    <a:gd name="connsiteX12" fmla="*/ 1355442 w 1605369"/>
                                                                                    <a:gd name="connsiteY12" fmla="*/ 459892 h 2949849"/>
                                                                                    <a:gd name="connsiteX13" fmla="*/ 1205109 w 1605369"/>
                                                                                    <a:gd name="connsiteY13" fmla="*/ 367078 h 2949849"/>
                                                                                    <a:gd name="connsiteX14" fmla="*/ 1142269 w 1605369"/>
                                                                                    <a:gd name="connsiteY14" fmla="*/ 330999 h 2949849"/>
                                                                                    <a:gd name="connsiteX15" fmla="*/ 1097391 w 1605369"/>
                                                                                    <a:gd name="connsiteY15" fmla="*/ 308861 h 2949849"/>
                                                                                    <a:gd name="connsiteX16" fmla="*/ 1058722 w 1605369"/>
                                                                                    <a:gd name="connsiteY16" fmla="*/ 312130 h 2949849"/>
                                                                                    <a:gd name="connsiteX17" fmla="*/ 1046903 w 1605369"/>
                                                                                    <a:gd name="connsiteY17" fmla="*/ 319646 h 2949849"/>
                                                                                    <a:gd name="connsiteX18" fmla="*/ 1083617 w 1605369"/>
                                                                                    <a:gd name="connsiteY18" fmla="*/ 392574 h 2949849"/>
                                                                                    <a:gd name="connsiteX19" fmla="*/ 1103247 w 1605369"/>
                                                                                    <a:gd name="connsiteY19" fmla="*/ 475016 h 2949849"/>
                                                                                    <a:gd name="connsiteX20" fmla="*/ 1007634 w 1605369"/>
                                                                                    <a:gd name="connsiteY20" fmla="*/ 437452 h 2949849"/>
                                                                                    <a:gd name="connsiteX21" fmla="*/ 805680 w 1605369"/>
                                                                                    <a:gd name="connsiteY21" fmla="*/ 299405 h 2949849"/>
                                                                                    <a:gd name="connsiteX22" fmla="*/ 553239 w 1605369"/>
                                                                                    <a:gd name="connsiteY22" fmla="*/ 123549 h 2949849"/>
                                                                                    <a:gd name="connsiteX23" fmla="*/ 435433 w 1605369"/>
                                                                                    <a:gd name="connsiteY23" fmla="*/ 82329 h 2949849"/>
                                                                                    <a:gd name="connsiteX24" fmla="*/ 412832 w 1605369"/>
                                                                                    <a:gd name="connsiteY24" fmla="*/ 71280 h 2949849"/>
                                                                                    <a:gd name="connsiteX25" fmla="*/ 413680 w 1605369"/>
                                                                                    <a:gd name="connsiteY25" fmla="*/ 91338 h 2949849"/>
                                                                                    <a:gd name="connsiteX26" fmla="*/ 446652 w 1605369"/>
                                                                                    <a:gd name="connsiteY26" fmla="*/ 128912 h 2949849"/>
                                                                                    <a:gd name="connsiteX27" fmla="*/ 446652 w 1605369"/>
                                                                                    <a:gd name="connsiteY27" fmla="*/ 145742 h 2949849"/>
                                                                                    <a:gd name="connsiteX28" fmla="*/ 334456 w 1605369"/>
                                                                                    <a:gd name="connsiteY28" fmla="*/ 117693 h 2949849"/>
                                                                                    <a:gd name="connsiteX29" fmla="*/ 154942 w 1605369"/>
                                                                                    <a:gd name="connsiteY29" fmla="*/ 45100 h 2949849"/>
                                                                                    <a:gd name="connsiteX30" fmla="*/ 90692 w 1605369"/>
                                                                                    <a:gd name="connsiteY30" fmla="*/ 320 h 2949849"/>
                                                                                    <a:gd name="connsiteX31" fmla="*/ 65185 w 1605369"/>
                                                                                    <a:gd name="connsiteY31" fmla="*/ 67204 h 2949849"/>
                                                                                    <a:gd name="connsiteX32" fmla="*/ 43079 w 1605369"/>
                                                                                    <a:gd name="connsiteY32" fmla="*/ 269158 h 2949849"/>
                                                                                    <a:gd name="connsiteX33" fmla="*/ 143722 w 1605369"/>
                                                                                    <a:gd name="connsiteY33" fmla="*/ 532819 h 2949849"/>
                                                                                    <a:gd name="connsiteX34" fmla="*/ 306407 w 1605369"/>
                                                                                    <a:gd name="connsiteY34" fmla="*/ 740382 h 2949849"/>
                                                                                    <a:gd name="connsiteX35" fmla="*/ 323236 w 1605369"/>
                                                                                    <a:gd name="connsiteY35" fmla="*/ 757212 h 2949849"/>
                                                                                    <a:gd name="connsiteX36" fmla="*/ 323236 w 1605369"/>
                                                                                    <a:gd name="connsiteY36" fmla="*/ 802090 h 2949849"/>
                                                                                    <a:gd name="connsiteX37" fmla="*/ 312017 w 1605369"/>
                                                                                    <a:gd name="connsiteY37" fmla="*/ 846969 h 2949849"/>
                                                                                    <a:gd name="connsiteX38" fmla="*/ 239089 w 1605369"/>
                                                                                    <a:gd name="connsiteY38" fmla="*/ 835749 h 2949849"/>
                                                                                    <a:gd name="connsiteX39" fmla="*/ 182991 w 1605369"/>
                                                                                    <a:gd name="connsiteY39" fmla="*/ 841359 h 2949849"/>
                                                                                    <a:gd name="connsiteX40" fmla="*/ 104453 w 1605369"/>
                                                                                    <a:gd name="connsiteY40" fmla="*/ 880628 h 2949849"/>
                                                                                    <a:gd name="connsiteX41" fmla="*/ 87624 w 1605369"/>
                                                                                    <a:gd name="connsiteY41" fmla="*/ 936726 h 2949849"/>
                                                                                    <a:gd name="connsiteX42" fmla="*/ 132503 w 1605369"/>
                                                                                    <a:gd name="connsiteY42" fmla="*/ 1110630 h 2949849"/>
                                                                                    <a:gd name="connsiteX43" fmla="*/ 132503 w 1605369"/>
                                                                                    <a:gd name="connsiteY43" fmla="*/ 1194777 h 2949849"/>
                                                                                    <a:gd name="connsiteX44" fmla="*/ 98844 w 1605369"/>
                                                                                    <a:gd name="connsiteY44" fmla="*/ 1217217 h 2949849"/>
                                                                                    <a:gd name="connsiteX45" fmla="*/ 20306 w 1605369"/>
                                                                                    <a:gd name="connsiteY45" fmla="*/ 1217217 h 2949849"/>
                                                                                    <a:gd name="connsiteX46" fmla="*/ 9087 w 1605369"/>
                                                                                    <a:gd name="connsiteY46" fmla="*/ 1234046 h 2949849"/>
                                                                                    <a:gd name="connsiteX47" fmla="*/ 3477 w 1605369"/>
                                                                                    <a:gd name="connsiteY47" fmla="*/ 1301364 h 2949849"/>
                                                                                    <a:gd name="connsiteX48" fmla="*/ 65185 w 1605369"/>
                                                                                    <a:gd name="connsiteY48" fmla="*/ 1464049 h 2949849"/>
                                                                                    <a:gd name="connsiteX49" fmla="*/ 182991 w 1605369"/>
                                                                                    <a:gd name="connsiteY49" fmla="*/ 1766979 h 2949849"/>
                                                                                    <a:gd name="connsiteX50" fmla="*/ 418603 w 1605369"/>
                                                                                    <a:gd name="connsiteY50" fmla="*/ 1974542 h 2949849"/>
                                                                                    <a:gd name="connsiteX51" fmla="*/ 575678 w 1605369"/>
                                                                                    <a:gd name="connsiteY51" fmla="*/ 2114787 h 2949849"/>
                                                                                    <a:gd name="connsiteX52" fmla="*/ 586898 w 1605369"/>
                                                                                    <a:gd name="connsiteY52" fmla="*/ 2131617 h 2949849"/>
                                                                                    <a:gd name="connsiteX53" fmla="*/ 598117 w 1605369"/>
                                                                                    <a:gd name="connsiteY53" fmla="*/ 2154056 h 2949849"/>
                                                                                    <a:gd name="connsiteX54" fmla="*/ 547629 w 1605369"/>
                                                                                    <a:gd name="connsiteY54" fmla="*/ 2226984 h 2949849"/>
                                                                                    <a:gd name="connsiteX55" fmla="*/ 497141 w 1605369"/>
                                                                                    <a:gd name="connsiteY55" fmla="*/ 2288692 h 2949849"/>
                                                                                    <a:gd name="connsiteX56" fmla="*/ 446383 w 1605369"/>
                                                                                    <a:gd name="connsiteY56" fmla="*/ 2330981 h 2949849"/>
                                                                                    <a:gd name="connsiteX57" fmla="*/ 562400 w 1605369"/>
                                                                                    <a:gd name="connsiteY57" fmla="*/ 2342576 h 2949849"/>
                                                                                    <a:gd name="connsiteX58" fmla="*/ 643244 w 1605369"/>
                                                                                    <a:gd name="connsiteY58" fmla="*/ 2362466 h 2949849"/>
                                                                                    <a:gd name="connsiteX59" fmla="*/ 669810 w 1605369"/>
                                                                                    <a:gd name="connsiteY59" fmla="*/ 2386097 h 2949849"/>
                                                                                    <a:gd name="connsiteX60" fmla="*/ 714390 w 1605369"/>
                                                                                    <a:gd name="connsiteY60" fmla="*/ 2445606 h 2949849"/>
                                                                                    <a:gd name="connsiteX61" fmla="*/ 748392 w 1605369"/>
                                                                                    <a:gd name="connsiteY61" fmla="*/ 2486110 h 2949849"/>
                                                                                    <a:gd name="connsiteX62" fmla="*/ 806153 w 1605369"/>
                                                                                    <a:gd name="connsiteY62" fmla="*/ 2502338 h 2949849"/>
                                                                                    <a:gd name="connsiteX63" fmla="*/ 890168 w 1605369"/>
                                                                                    <a:gd name="connsiteY63" fmla="*/ 2517066 h 2949849"/>
                                                                                    <a:gd name="connsiteX64" fmla="*/ 978309 w 1605369"/>
                                                                                    <a:gd name="connsiteY64" fmla="*/ 2529334 h 2949849"/>
                                                                                    <a:gd name="connsiteX65" fmla="*/ 1000804 w 1605369"/>
                                                                                    <a:gd name="connsiteY65" fmla="*/ 2540879 h 2949849"/>
                                                                                    <a:gd name="connsiteX66" fmla="*/ 998423 w 1605369"/>
                                                                                    <a:gd name="connsiteY66" fmla="*/ 2562310 h 2949849"/>
                                                                                    <a:gd name="connsiteX67" fmla="*/ 984135 w 1605369"/>
                                                                                    <a:gd name="connsiteY67" fmla="*/ 2664281 h 2949849"/>
                                                                                    <a:gd name="connsiteX68" fmla="*/ 1178848 w 1605369"/>
                                                                                    <a:gd name="connsiteY68" fmla="*/ 2704948 h 2949849"/>
                                                                                    <a:gd name="connsiteX69" fmla="*/ 1241310 w 1605369"/>
                                                                                    <a:gd name="connsiteY69" fmla="*/ 2727782 h 2949849"/>
                                                                                    <a:gd name="connsiteX70" fmla="*/ 1228610 w 1605369"/>
                                                                                    <a:gd name="connsiteY70" fmla="*/ 2763502 h 2949849"/>
                                                                                    <a:gd name="connsiteX71" fmla="*/ 1191303 w 1605369"/>
                                                                                    <a:gd name="connsiteY71" fmla="*/ 2790489 h 2949849"/>
                                                                                    <a:gd name="connsiteX72" fmla="*/ 1238135 w 1605369"/>
                                                                                    <a:gd name="connsiteY72" fmla="*/ 2814301 h 2949849"/>
                                                                                    <a:gd name="connsiteX73" fmla="*/ 1324654 w 1605369"/>
                                                                                    <a:gd name="connsiteY73" fmla="*/ 2826207 h 2949849"/>
                                                                                    <a:gd name="connsiteX74" fmla="*/ 1391329 w 1605369"/>
                                                                                    <a:gd name="connsiteY74" fmla="*/ 2835732 h 2949849"/>
                                                                                    <a:gd name="connsiteX75" fmla="*/ 1400854 w 1605369"/>
                                                                                    <a:gd name="connsiteY75" fmla="*/ 2850441 h 2949849"/>
                                                                                    <a:gd name="connsiteX76" fmla="*/ 1371488 w 1605369"/>
                                                                                    <a:gd name="connsiteY76" fmla="*/ 2884760 h 2949849"/>
                                                                                    <a:gd name="connsiteX77" fmla="*/ 1415142 w 1605369"/>
                                                                                    <a:gd name="connsiteY77" fmla="*/ 2895685 h 2949849"/>
                                                                                    <a:gd name="connsiteX78" fmla="*/ 1529442 w 1605369"/>
                                                                                    <a:gd name="connsiteY78" fmla="*/ 2911139 h 2949849"/>
                                                                                    <a:gd name="connsiteX79" fmla="*/ 1605275 w 1605369"/>
                                                                                    <a:gd name="connsiteY79" fmla="*/ 2949849 h 2949849"/>
                                                                                    <a:gd name="connsiteX0" fmla="*/ 1605275 w 1605369"/>
                                                                                    <a:gd name="connsiteY0" fmla="*/ 2949849 h 2949849"/>
                                                                                    <a:gd name="connsiteX1" fmla="*/ 1596665 w 1605369"/>
                                                                                    <a:gd name="connsiteY1" fmla="*/ 2709428 h 2949849"/>
                                                                                    <a:gd name="connsiteX2" fmla="*/ 1585445 w 1605369"/>
                                                                                    <a:gd name="connsiteY2" fmla="*/ 2384058 h 2949849"/>
                                                                                    <a:gd name="connsiteX3" fmla="*/ 1566120 w 1605369"/>
                                                                                    <a:gd name="connsiteY3" fmla="*/ 2074899 h 2949849"/>
                                                                                    <a:gd name="connsiteX4" fmla="*/ 1535957 w 1605369"/>
                                                                                    <a:gd name="connsiteY4" fmla="*/ 1921073 h 2949849"/>
                                                                                    <a:gd name="connsiteX5" fmla="*/ 1490078 w 1605369"/>
                                                                                    <a:gd name="connsiteY5" fmla="*/ 1766979 h 2949849"/>
                                                                                    <a:gd name="connsiteX6" fmla="*/ 1456419 w 1605369"/>
                                                                                    <a:gd name="connsiteY6" fmla="*/ 1548196 h 2949849"/>
                                                                                    <a:gd name="connsiteX7" fmla="*/ 1456419 w 1605369"/>
                                                                                    <a:gd name="connsiteY7" fmla="*/ 1228436 h 2949849"/>
                                                                                    <a:gd name="connsiteX8" fmla="*/ 1490078 w 1605369"/>
                                                                                    <a:gd name="connsiteY8" fmla="*/ 1093801 h 2949849"/>
                                                                                    <a:gd name="connsiteX9" fmla="*/ 1467639 w 1605369"/>
                                                                                    <a:gd name="connsiteY9" fmla="*/ 779651 h 2949849"/>
                                                                                    <a:gd name="connsiteX10" fmla="*/ 1428370 w 1605369"/>
                                                                                    <a:gd name="connsiteY10" fmla="*/ 650625 h 2949849"/>
                                                                                    <a:gd name="connsiteX11" fmla="*/ 1411541 w 1605369"/>
                                                                                    <a:gd name="connsiteY11" fmla="*/ 499160 h 2949849"/>
                                                                                    <a:gd name="connsiteX12" fmla="*/ 1355442 w 1605369"/>
                                                                                    <a:gd name="connsiteY12" fmla="*/ 459892 h 2949849"/>
                                                                                    <a:gd name="connsiteX13" fmla="*/ 1205109 w 1605369"/>
                                                                                    <a:gd name="connsiteY13" fmla="*/ 367078 h 2949849"/>
                                                                                    <a:gd name="connsiteX14" fmla="*/ 1142269 w 1605369"/>
                                                                                    <a:gd name="connsiteY14" fmla="*/ 330999 h 2949849"/>
                                                                                    <a:gd name="connsiteX15" fmla="*/ 1097391 w 1605369"/>
                                                                                    <a:gd name="connsiteY15" fmla="*/ 308861 h 2949849"/>
                                                                                    <a:gd name="connsiteX16" fmla="*/ 1058722 w 1605369"/>
                                                                                    <a:gd name="connsiteY16" fmla="*/ 312130 h 2949849"/>
                                                                                    <a:gd name="connsiteX17" fmla="*/ 1046903 w 1605369"/>
                                                                                    <a:gd name="connsiteY17" fmla="*/ 319646 h 2949849"/>
                                                                                    <a:gd name="connsiteX18" fmla="*/ 1083617 w 1605369"/>
                                                                                    <a:gd name="connsiteY18" fmla="*/ 392574 h 2949849"/>
                                                                                    <a:gd name="connsiteX19" fmla="*/ 1103247 w 1605369"/>
                                                                                    <a:gd name="connsiteY19" fmla="*/ 475016 h 2949849"/>
                                                                                    <a:gd name="connsiteX20" fmla="*/ 1007634 w 1605369"/>
                                                                                    <a:gd name="connsiteY20" fmla="*/ 437452 h 2949849"/>
                                                                                    <a:gd name="connsiteX21" fmla="*/ 805680 w 1605369"/>
                                                                                    <a:gd name="connsiteY21" fmla="*/ 299405 h 2949849"/>
                                                                                    <a:gd name="connsiteX22" fmla="*/ 553239 w 1605369"/>
                                                                                    <a:gd name="connsiteY22" fmla="*/ 123549 h 2949849"/>
                                                                                    <a:gd name="connsiteX23" fmla="*/ 435433 w 1605369"/>
                                                                                    <a:gd name="connsiteY23" fmla="*/ 82329 h 2949849"/>
                                                                                    <a:gd name="connsiteX24" fmla="*/ 412832 w 1605369"/>
                                                                                    <a:gd name="connsiteY24" fmla="*/ 71280 h 2949849"/>
                                                                                    <a:gd name="connsiteX25" fmla="*/ 413680 w 1605369"/>
                                                                                    <a:gd name="connsiteY25" fmla="*/ 91338 h 2949849"/>
                                                                                    <a:gd name="connsiteX26" fmla="*/ 446652 w 1605369"/>
                                                                                    <a:gd name="connsiteY26" fmla="*/ 128912 h 2949849"/>
                                                                                    <a:gd name="connsiteX27" fmla="*/ 446652 w 1605369"/>
                                                                                    <a:gd name="connsiteY27" fmla="*/ 145742 h 2949849"/>
                                                                                    <a:gd name="connsiteX28" fmla="*/ 334456 w 1605369"/>
                                                                                    <a:gd name="connsiteY28" fmla="*/ 117693 h 2949849"/>
                                                                                    <a:gd name="connsiteX29" fmla="*/ 154942 w 1605369"/>
                                                                                    <a:gd name="connsiteY29" fmla="*/ 45100 h 2949849"/>
                                                                                    <a:gd name="connsiteX30" fmla="*/ 90692 w 1605369"/>
                                                                                    <a:gd name="connsiteY30" fmla="*/ 320 h 2949849"/>
                                                                                    <a:gd name="connsiteX31" fmla="*/ 65185 w 1605369"/>
                                                                                    <a:gd name="connsiteY31" fmla="*/ 67204 h 2949849"/>
                                                                                    <a:gd name="connsiteX32" fmla="*/ 43079 w 1605369"/>
                                                                                    <a:gd name="connsiteY32" fmla="*/ 269158 h 2949849"/>
                                                                                    <a:gd name="connsiteX33" fmla="*/ 143722 w 1605369"/>
                                                                                    <a:gd name="connsiteY33" fmla="*/ 532819 h 2949849"/>
                                                                                    <a:gd name="connsiteX34" fmla="*/ 306407 w 1605369"/>
                                                                                    <a:gd name="connsiteY34" fmla="*/ 740382 h 2949849"/>
                                                                                    <a:gd name="connsiteX35" fmla="*/ 323236 w 1605369"/>
                                                                                    <a:gd name="connsiteY35" fmla="*/ 757212 h 2949849"/>
                                                                                    <a:gd name="connsiteX36" fmla="*/ 323236 w 1605369"/>
                                                                                    <a:gd name="connsiteY36" fmla="*/ 802090 h 2949849"/>
                                                                                    <a:gd name="connsiteX37" fmla="*/ 312017 w 1605369"/>
                                                                                    <a:gd name="connsiteY37" fmla="*/ 846969 h 2949849"/>
                                                                                    <a:gd name="connsiteX38" fmla="*/ 239089 w 1605369"/>
                                                                                    <a:gd name="connsiteY38" fmla="*/ 835749 h 2949849"/>
                                                                                    <a:gd name="connsiteX39" fmla="*/ 182991 w 1605369"/>
                                                                                    <a:gd name="connsiteY39" fmla="*/ 841359 h 2949849"/>
                                                                                    <a:gd name="connsiteX40" fmla="*/ 104453 w 1605369"/>
                                                                                    <a:gd name="connsiteY40" fmla="*/ 880628 h 2949849"/>
                                                                                    <a:gd name="connsiteX41" fmla="*/ 87624 w 1605369"/>
                                                                                    <a:gd name="connsiteY41" fmla="*/ 936726 h 2949849"/>
                                                                                    <a:gd name="connsiteX42" fmla="*/ 132503 w 1605369"/>
                                                                                    <a:gd name="connsiteY42" fmla="*/ 1110630 h 2949849"/>
                                                                                    <a:gd name="connsiteX43" fmla="*/ 132503 w 1605369"/>
                                                                                    <a:gd name="connsiteY43" fmla="*/ 1194777 h 2949849"/>
                                                                                    <a:gd name="connsiteX44" fmla="*/ 98844 w 1605369"/>
                                                                                    <a:gd name="connsiteY44" fmla="*/ 1217217 h 2949849"/>
                                                                                    <a:gd name="connsiteX45" fmla="*/ 20306 w 1605369"/>
                                                                                    <a:gd name="connsiteY45" fmla="*/ 1217217 h 2949849"/>
                                                                                    <a:gd name="connsiteX46" fmla="*/ 9087 w 1605369"/>
                                                                                    <a:gd name="connsiteY46" fmla="*/ 1234046 h 2949849"/>
                                                                                    <a:gd name="connsiteX47" fmla="*/ 3477 w 1605369"/>
                                                                                    <a:gd name="connsiteY47" fmla="*/ 1301364 h 2949849"/>
                                                                                    <a:gd name="connsiteX48" fmla="*/ 65185 w 1605369"/>
                                                                                    <a:gd name="connsiteY48" fmla="*/ 1464049 h 2949849"/>
                                                                                    <a:gd name="connsiteX49" fmla="*/ 182991 w 1605369"/>
                                                                                    <a:gd name="connsiteY49" fmla="*/ 1766979 h 2949849"/>
                                                                                    <a:gd name="connsiteX50" fmla="*/ 418603 w 1605369"/>
                                                                                    <a:gd name="connsiteY50" fmla="*/ 1974542 h 2949849"/>
                                                                                    <a:gd name="connsiteX51" fmla="*/ 575678 w 1605369"/>
                                                                                    <a:gd name="connsiteY51" fmla="*/ 2114787 h 2949849"/>
                                                                                    <a:gd name="connsiteX52" fmla="*/ 586898 w 1605369"/>
                                                                                    <a:gd name="connsiteY52" fmla="*/ 2131617 h 2949849"/>
                                                                                    <a:gd name="connsiteX53" fmla="*/ 598117 w 1605369"/>
                                                                                    <a:gd name="connsiteY53" fmla="*/ 2154056 h 2949849"/>
                                                                                    <a:gd name="connsiteX54" fmla="*/ 547629 w 1605369"/>
                                                                                    <a:gd name="connsiteY54" fmla="*/ 2226984 h 2949849"/>
                                                                                    <a:gd name="connsiteX55" fmla="*/ 497141 w 1605369"/>
                                                                                    <a:gd name="connsiteY55" fmla="*/ 2288692 h 2949849"/>
                                                                                    <a:gd name="connsiteX56" fmla="*/ 446383 w 1605369"/>
                                                                                    <a:gd name="connsiteY56" fmla="*/ 2330981 h 2949849"/>
                                                                                    <a:gd name="connsiteX57" fmla="*/ 562400 w 1605369"/>
                                                                                    <a:gd name="connsiteY57" fmla="*/ 2342576 h 2949849"/>
                                                                                    <a:gd name="connsiteX58" fmla="*/ 643244 w 1605369"/>
                                                                                    <a:gd name="connsiteY58" fmla="*/ 2362466 h 2949849"/>
                                                                                    <a:gd name="connsiteX59" fmla="*/ 669810 w 1605369"/>
                                                                                    <a:gd name="connsiteY59" fmla="*/ 2386097 h 2949849"/>
                                                                                    <a:gd name="connsiteX60" fmla="*/ 714390 w 1605369"/>
                                                                                    <a:gd name="connsiteY60" fmla="*/ 2445606 h 2949849"/>
                                                                                    <a:gd name="connsiteX61" fmla="*/ 748392 w 1605369"/>
                                                                                    <a:gd name="connsiteY61" fmla="*/ 2486110 h 2949849"/>
                                                                                    <a:gd name="connsiteX62" fmla="*/ 806153 w 1605369"/>
                                                                                    <a:gd name="connsiteY62" fmla="*/ 2502338 h 2949849"/>
                                                                                    <a:gd name="connsiteX63" fmla="*/ 890168 w 1605369"/>
                                                                                    <a:gd name="connsiteY63" fmla="*/ 2517066 h 2949849"/>
                                                                                    <a:gd name="connsiteX64" fmla="*/ 978309 w 1605369"/>
                                                                                    <a:gd name="connsiteY64" fmla="*/ 2529334 h 2949849"/>
                                                                                    <a:gd name="connsiteX65" fmla="*/ 1000804 w 1605369"/>
                                                                                    <a:gd name="connsiteY65" fmla="*/ 2540879 h 2949849"/>
                                                                                    <a:gd name="connsiteX66" fmla="*/ 998423 w 1605369"/>
                                                                                    <a:gd name="connsiteY66" fmla="*/ 2562310 h 2949849"/>
                                                                                    <a:gd name="connsiteX67" fmla="*/ 984135 w 1605369"/>
                                                                                    <a:gd name="connsiteY67" fmla="*/ 2664281 h 2949849"/>
                                                                                    <a:gd name="connsiteX68" fmla="*/ 1178848 w 1605369"/>
                                                                                    <a:gd name="connsiteY68" fmla="*/ 2704948 h 2949849"/>
                                                                                    <a:gd name="connsiteX69" fmla="*/ 1241310 w 1605369"/>
                                                                                    <a:gd name="connsiteY69" fmla="*/ 2727782 h 2949849"/>
                                                                                    <a:gd name="connsiteX70" fmla="*/ 1225497 w 1605369"/>
                                                                                    <a:gd name="connsiteY70" fmla="*/ 2754161 h 2949849"/>
                                                                                    <a:gd name="connsiteX71" fmla="*/ 1191303 w 1605369"/>
                                                                                    <a:gd name="connsiteY71" fmla="*/ 2790489 h 2949849"/>
                                                                                    <a:gd name="connsiteX72" fmla="*/ 1238135 w 1605369"/>
                                                                                    <a:gd name="connsiteY72" fmla="*/ 2814301 h 2949849"/>
                                                                                    <a:gd name="connsiteX73" fmla="*/ 1324654 w 1605369"/>
                                                                                    <a:gd name="connsiteY73" fmla="*/ 2826207 h 2949849"/>
                                                                                    <a:gd name="connsiteX74" fmla="*/ 1391329 w 1605369"/>
                                                                                    <a:gd name="connsiteY74" fmla="*/ 2835732 h 2949849"/>
                                                                                    <a:gd name="connsiteX75" fmla="*/ 1400854 w 1605369"/>
                                                                                    <a:gd name="connsiteY75" fmla="*/ 2850441 h 2949849"/>
                                                                                    <a:gd name="connsiteX76" fmla="*/ 1371488 w 1605369"/>
                                                                                    <a:gd name="connsiteY76" fmla="*/ 2884760 h 2949849"/>
                                                                                    <a:gd name="connsiteX77" fmla="*/ 1415142 w 1605369"/>
                                                                                    <a:gd name="connsiteY77" fmla="*/ 2895685 h 2949849"/>
                                                                                    <a:gd name="connsiteX78" fmla="*/ 1529442 w 1605369"/>
                                                                                    <a:gd name="connsiteY78" fmla="*/ 2911139 h 2949849"/>
                                                                                    <a:gd name="connsiteX79" fmla="*/ 1605275 w 1605369"/>
                                                                                    <a:gd name="connsiteY79" fmla="*/ 2949849 h 2949849"/>
                                                                                    <a:gd name="connsiteX0" fmla="*/ 1605275 w 1605369"/>
                                                                                    <a:gd name="connsiteY0" fmla="*/ 2949849 h 2949849"/>
                                                                                    <a:gd name="connsiteX1" fmla="*/ 1596665 w 1605369"/>
                                                                                    <a:gd name="connsiteY1" fmla="*/ 2709428 h 2949849"/>
                                                                                    <a:gd name="connsiteX2" fmla="*/ 1585445 w 1605369"/>
                                                                                    <a:gd name="connsiteY2" fmla="*/ 2384058 h 2949849"/>
                                                                                    <a:gd name="connsiteX3" fmla="*/ 1566120 w 1605369"/>
                                                                                    <a:gd name="connsiteY3" fmla="*/ 2074899 h 2949849"/>
                                                                                    <a:gd name="connsiteX4" fmla="*/ 1535957 w 1605369"/>
                                                                                    <a:gd name="connsiteY4" fmla="*/ 1921073 h 2949849"/>
                                                                                    <a:gd name="connsiteX5" fmla="*/ 1490078 w 1605369"/>
                                                                                    <a:gd name="connsiteY5" fmla="*/ 1766979 h 2949849"/>
                                                                                    <a:gd name="connsiteX6" fmla="*/ 1456419 w 1605369"/>
                                                                                    <a:gd name="connsiteY6" fmla="*/ 1548196 h 2949849"/>
                                                                                    <a:gd name="connsiteX7" fmla="*/ 1456419 w 1605369"/>
                                                                                    <a:gd name="connsiteY7" fmla="*/ 1228436 h 2949849"/>
                                                                                    <a:gd name="connsiteX8" fmla="*/ 1490078 w 1605369"/>
                                                                                    <a:gd name="connsiteY8" fmla="*/ 1093801 h 2949849"/>
                                                                                    <a:gd name="connsiteX9" fmla="*/ 1467639 w 1605369"/>
                                                                                    <a:gd name="connsiteY9" fmla="*/ 779651 h 2949849"/>
                                                                                    <a:gd name="connsiteX10" fmla="*/ 1428370 w 1605369"/>
                                                                                    <a:gd name="connsiteY10" fmla="*/ 650625 h 2949849"/>
                                                                                    <a:gd name="connsiteX11" fmla="*/ 1411541 w 1605369"/>
                                                                                    <a:gd name="connsiteY11" fmla="*/ 499160 h 2949849"/>
                                                                                    <a:gd name="connsiteX12" fmla="*/ 1355442 w 1605369"/>
                                                                                    <a:gd name="connsiteY12" fmla="*/ 459892 h 2949849"/>
                                                                                    <a:gd name="connsiteX13" fmla="*/ 1205109 w 1605369"/>
                                                                                    <a:gd name="connsiteY13" fmla="*/ 367078 h 2949849"/>
                                                                                    <a:gd name="connsiteX14" fmla="*/ 1142269 w 1605369"/>
                                                                                    <a:gd name="connsiteY14" fmla="*/ 330999 h 2949849"/>
                                                                                    <a:gd name="connsiteX15" fmla="*/ 1097391 w 1605369"/>
                                                                                    <a:gd name="connsiteY15" fmla="*/ 308861 h 2949849"/>
                                                                                    <a:gd name="connsiteX16" fmla="*/ 1058722 w 1605369"/>
                                                                                    <a:gd name="connsiteY16" fmla="*/ 312130 h 2949849"/>
                                                                                    <a:gd name="connsiteX17" fmla="*/ 1046903 w 1605369"/>
                                                                                    <a:gd name="connsiteY17" fmla="*/ 319646 h 2949849"/>
                                                                                    <a:gd name="connsiteX18" fmla="*/ 1083617 w 1605369"/>
                                                                                    <a:gd name="connsiteY18" fmla="*/ 392574 h 2949849"/>
                                                                                    <a:gd name="connsiteX19" fmla="*/ 1103247 w 1605369"/>
                                                                                    <a:gd name="connsiteY19" fmla="*/ 475016 h 2949849"/>
                                                                                    <a:gd name="connsiteX20" fmla="*/ 1007634 w 1605369"/>
                                                                                    <a:gd name="connsiteY20" fmla="*/ 437452 h 2949849"/>
                                                                                    <a:gd name="connsiteX21" fmla="*/ 805680 w 1605369"/>
                                                                                    <a:gd name="connsiteY21" fmla="*/ 299405 h 2949849"/>
                                                                                    <a:gd name="connsiteX22" fmla="*/ 553239 w 1605369"/>
                                                                                    <a:gd name="connsiteY22" fmla="*/ 123549 h 2949849"/>
                                                                                    <a:gd name="connsiteX23" fmla="*/ 435433 w 1605369"/>
                                                                                    <a:gd name="connsiteY23" fmla="*/ 82329 h 2949849"/>
                                                                                    <a:gd name="connsiteX24" fmla="*/ 412832 w 1605369"/>
                                                                                    <a:gd name="connsiteY24" fmla="*/ 71280 h 2949849"/>
                                                                                    <a:gd name="connsiteX25" fmla="*/ 413680 w 1605369"/>
                                                                                    <a:gd name="connsiteY25" fmla="*/ 91338 h 2949849"/>
                                                                                    <a:gd name="connsiteX26" fmla="*/ 446652 w 1605369"/>
                                                                                    <a:gd name="connsiteY26" fmla="*/ 128912 h 2949849"/>
                                                                                    <a:gd name="connsiteX27" fmla="*/ 446652 w 1605369"/>
                                                                                    <a:gd name="connsiteY27" fmla="*/ 145742 h 2949849"/>
                                                                                    <a:gd name="connsiteX28" fmla="*/ 334456 w 1605369"/>
                                                                                    <a:gd name="connsiteY28" fmla="*/ 117693 h 2949849"/>
                                                                                    <a:gd name="connsiteX29" fmla="*/ 154942 w 1605369"/>
                                                                                    <a:gd name="connsiteY29" fmla="*/ 45100 h 2949849"/>
                                                                                    <a:gd name="connsiteX30" fmla="*/ 90692 w 1605369"/>
                                                                                    <a:gd name="connsiteY30" fmla="*/ 320 h 2949849"/>
                                                                                    <a:gd name="connsiteX31" fmla="*/ 65185 w 1605369"/>
                                                                                    <a:gd name="connsiteY31" fmla="*/ 67204 h 2949849"/>
                                                                                    <a:gd name="connsiteX32" fmla="*/ 43079 w 1605369"/>
                                                                                    <a:gd name="connsiteY32" fmla="*/ 269158 h 2949849"/>
                                                                                    <a:gd name="connsiteX33" fmla="*/ 143722 w 1605369"/>
                                                                                    <a:gd name="connsiteY33" fmla="*/ 532819 h 2949849"/>
                                                                                    <a:gd name="connsiteX34" fmla="*/ 306407 w 1605369"/>
                                                                                    <a:gd name="connsiteY34" fmla="*/ 740382 h 2949849"/>
                                                                                    <a:gd name="connsiteX35" fmla="*/ 323236 w 1605369"/>
                                                                                    <a:gd name="connsiteY35" fmla="*/ 757212 h 2949849"/>
                                                                                    <a:gd name="connsiteX36" fmla="*/ 323236 w 1605369"/>
                                                                                    <a:gd name="connsiteY36" fmla="*/ 802090 h 2949849"/>
                                                                                    <a:gd name="connsiteX37" fmla="*/ 312017 w 1605369"/>
                                                                                    <a:gd name="connsiteY37" fmla="*/ 846969 h 2949849"/>
                                                                                    <a:gd name="connsiteX38" fmla="*/ 239089 w 1605369"/>
                                                                                    <a:gd name="connsiteY38" fmla="*/ 835749 h 2949849"/>
                                                                                    <a:gd name="connsiteX39" fmla="*/ 182991 w 1605369"/>
                                                                                    <a:gd name="connsiteY39" fmla="*/ 841359 h 2949849"/>
                                                                                    <a:gd name="connsiteX40" fmla="*/ 104453 w 1605369"/>
                                                                                    <a:gd name="connsiteY40" fmla="*/ 880628 h 2949849"/>
                                                                                    <a:gd name="connsiteX41" fmla="*/ 87624 w 1605369"/>
                                                                                    <a:gd name="connsiteY41" fmla="*/ 936726 h 2949849"/>
                                                                                    <a:gd name="connsiteX42" fmla="*/ 132503 w 1605369"/>
                                                                                    <a:gd name="connsiteY42" fmla="*/ 1110630 h 2949849"/>
                                                                                    <a:gd name="connsiteX43" fmla="*/ 132503 w 1605369"/>
                                                                                    <a:gd name="connsiteY43" fmla="*/ 1194777 h 2949849"/>
                                                                                    <a:gd name="connsiteX44" fmla="*/ 98844 w 1605369"/>
                                                                                    <a:gd name="connsiteY44" fmla="*/ 1217217 h 2949849"/>
                                                                                    <a:gd name="connsiteX45" fmla="*/ 20306 w 1605369"/>
                                                                                    <a:gd name="connsiteY45" fmla="*/ 1217217 h 2949849"/>
                                                                                    <a:gd name="connsiteX46" fmla="*/ 9087 w 1605369"/>
                                                                                    <a:gd name="connsiteY46" fmla="*/ 1234046 h 2949849"/>
                                                                                    <a:gd name="connsiteX47" fmla="*/ 3477 w 1605369"/>
                                                                                    <a:gd name="connsiteY47" fmla="*/ 1301364 h 2949849"/>
                                                                                    <a:gd name="connsiteX48" fmla="*/ 65185 w 1605369"/>
                                                                                    <a:gd name="connsiteY48" fmla="*/ 1464049 h 2949849"/>
                                                                                    <a:gd name="connsiteX49" fmla="*/ 182991 w 1605369"/>
                                                                                    <a:gd name="connsiteY49" fmla="*/ 1766979 h 2949849"/>
                                                                                    <a:gd name="connsiteX50" fmla="*/ 418603 w 1605369"/>
                                                                                    <a:gd name="connsiteY50" fmla="*/ 1974542 h 2949849"/>
                                                                                    <a:gd name="connsiteX51" fmla="*/ 575678 w 1605369"/>
                                                                                    <a:gd name="connsiteY51" fmla="*/ 2114787 h 2949849"/>
                                                                                    <a:gd name="connsiteX52" fmla="*/ 586898 w 1605369"/>
                                                                                    <a:gd name="connsiteY52" fmla="*/ 2131617 h 2949849"/>
                                                                                    <a:gd name="connsiteX53" fmla="*/ 598117 w 1605369"/>
                                                                                    <a:gd name="connsiteY53" fmla="*/ 2154056 h 2949849"/>
                                                                                    <a:gd name="connsiteX54" fmla="*/ 547629 w 1605369"/>
                                                                                    <a:gd name="connsiteY54" fmla="*/ 2226984 h 2949849"/>
                                                                                    <a:gd name="connsiteX55" fmla="*/ 497141 w 1605369"/>
                                                                                    <a:gd name="connsiteY55" fmla="*/ 2288692 h 2949849"/>
                                                                                    <a:gd name="connsiteX56" fmla="*/ 446383 w 1605369"/>
                                                                                    <a:gd name="connsiteY56" fmla="*/ 2330981 h 2949849"/>
                                                                                    <a:gd name="connsiteX57" fmla="*/ 562400 w 1605369"/>
                                                                                    <a:gd name="connsiteY57" fmla="*/ 2342576 h 2949849"/>
                                                                                    <a:gd name="connsiteX58" fmla="*/ 643244 w 1605369"/>
                                                                                    <a:gd name="connsiteY58" fmla="*/ 2362466 h 2949849"/>
                                                                                    <a:gd name="connsiteX59" fmla="*/ 669810 w 1605369"/>
                                                                                    <a:gd name="connsiteY59" fmla="*/ 2386097 h 2949849"/>
                                                                                    <a:gd name="connsiteX60" fmla="*/ 714390 w 1605369"/>
                                                                                    <a:gd name="connsiteY60" fmla="*/ 2445606 h 2949849"/>
                                                                                    <a:gd name="connsiteX61" fmla="*/ 748392 w 1605369"/>
                                                                                    <a:gd name="connsiteY61" fmla="*/ 2486110 h 2949849"/>
                                                                                    <a:gd name="connsiteX62" fmla="*/ 806153 w 1605369"/>
                                                                                    <a:gd name="connsiteY62" fmla="*/ 2502338 h 2949849"/>
                                                                                    <a:gd name="connsiteX63" fmla="*/ 890168 w 1605369"/>
                                                                                    <a:gd name="connsiteY63" fmla="*/ 2517066 h 2949849"/>
                                                                                    <a:gd name="connsiteX64" fmla="*/ 978309 w 1605369"/>
                                                                                    <a:gd name="connsiteY64" fmla="*/ 2529334 h 2949849"/>
                                                                                    <a:gd name="connsiteX65" fmla="*/ 1000804 w 1605369"/>
                                                                                    <a:gd name="connsiteY65" fmla="*/ 2540879 h 2949849"/>
                                                                                    <a:gd name="connsiteX66" fmla="*/ 998423 w 1605369"/>
                                                                                    <a:gd name="connsiteY66" fmla="*/ 2562310 h 2949849"/>
                                                                                    <a:gd name="connsiteX67" fmla="*/ 984135 w 1605369"/>
                                                                                    <a:gd name="connsiteY67" fmla="*/ 2664281 h 2949849"/>
                                                                                    <a:gd name="connsiteX68" fmla="*/ 1178848 w 1605369"/>
                                                                                    <a:gd name="connsiteY68" fmla="*/ 2704948 h 2949849"/>
                                                                                    <a:gd name="connsiteX69" fmla="*/ 1241310 w 1605369"/>
                                                                                    <a:gd name="connsiteY69" fmla="*/ 2727782 h 2949849"/>
                                                                                    <a:gd name="connsiteX70" fmla="*/ 1231725 w 1605369"/>
                                                                                    <a:gd name="connsiteY70" fmla="*/ 2754161 h 2949849"/>
                                                                                    <a:gd name="connsiteX71" fmla="*/ 1191303 w 1605369"/>
                                                                                    <a:gd name="connsiteY71" fmla="*/ 2790489 h 2949849"/>
                                                                                    <a:gd name="connsiteX72" fmla="*/ 1238135 w 1605369"/>
                                                                                    <a:gd name="connsiteY72" fmla="*/ 2814301 h 2949849"/>
                                                                                    <a:gd name="connsiteX73" fmla="*/ 1324654 w 1605369"/>
                                                                                    <a:gd name="connsiteY73" fmla="*/ 2826207 h 2949849"/>
                                                                                    <a:gd name="connsiteX74" fmla="*/ 1391329 w 1605369"/>
                                                                                    <a:gd name="connsiteY74" fmla="*/ 2835732 h 2949849"/>
                                                                                    <a:gd name="connsiteX75" fmla="*/ 1400854 w 1605369"/>
                                                                                    <a:gd name="connsiteY75" fmla="*/ 2850441 h 2949849"/>
                                                                                    <a:gd name="connsiteX76" fmla="*/ 1371488 w 1605369"/>
                                                                                    <a:gd name="connsiteY76" fmla="*/ 2884760 h 2949849"/>
                                                                                    <a:gd name="connsiteX77" fmla="*/ 1415142 w 1605369"/>
                                                                                    <a:gd name="connsiteY77" fmla="*/ 2895685 h 2949849"/>
                                                                                    <a:gd name="connsiteX78" fmla="*/ 1529442 w 1605369"/>
                                                                                    <a:gd name="connsiteY78" fmla="*/ 2911139 h 2949849"/>
                                                                                    <a:gd name="connsiteX79" fmla="*/ 1605275 w 1605369"/>
                                                                                    <a:gd name="connsiteY79" fmla="*/ 2949849 h 2949849"/>
                                                                                  </a:gdLst>
                                                                                  <a:ahLst/>
                                                                                  <a:cxnLst>
                                                                                    <a:cxn ang="0">
                                                                                      <a:pos x="connsiteX0" y="connsiteY0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1" y="connsiteY1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2" y="connsiteY2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3" y="connsiteY3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4" y="connsiteY4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5" y="connsiteY5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6" y="connsiteY6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7" y="connsiteY7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8" y="connsiteY8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9" y="connsiteY9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10" y="connsiteY10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11" y="connsiteY11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12" y="connsiteY12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13" y="connsiteY13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14" y="connsiteY14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15" y="connsiteY15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16" y="connsiteY16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17" y="connsiteY17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18" y="connsiteY18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19" y="connsiteY19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20" y="connsiteY20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21" y="connsiteY21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22" y="connsiteY22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23" y="connsiteY23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24" y="connsiteY24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25" y="connsiteY25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26" y="connsiteY26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27" y="connsiteY27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28" y="connsiteY28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29" y="connsiteY29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30" y="connsiteY30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31" y="connsiteY31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32" y="connsiteY32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33" y="connsiteY33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34" y="connsiteY34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35" y="connsiteY35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36" y="connsiteY36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37" y="connsiteY37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38" y="connsiteY38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39" y="connsiteY39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40" y="connsiteY40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41" y="connsiteY41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42" y="connsiteY42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43" y="connsiteY43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44" y="connsiteY44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45" y="connsiteY45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46" y="connsiteY46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47" y="connsiteY47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48" y="connsiteY48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49" y="connsiteY49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50" y="connsiteY50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51" y="connsiteY51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52" y="connsiteY52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53" y="connsiteY53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54" y="connsiteY54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55" y="connsiteY55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56" y="connsiteY56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57" y="connsiteY57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58" y="connsiteY58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59" y="connsiteY59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60" y="connsiteY60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61" y="connsiteY61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62" y="connsiteY62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63" y="connsiteY63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64" y="connsiteY64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65" y="connsiteY65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66" y="connsiteY66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67" y="connsiteY67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68" y="connsiteY68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69" y="connsiteY69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70" y="connsiteY70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71" y="connsiteY71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72" y="connsiteY72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73" y="connsiteY73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74" y="connsiteY74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75" y="connsiteY75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76" y="connsiteY76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77" y="connsiteY77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78" y="connsiteY78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79" y="connsiteY79"/>
                                                                                    </a:cxn>
                                                                                  </a:cxnLst>
                                                                                  <a:rect l="l" t="t" r="r" b="b"/>
                                                                                  <a:pathLst>
                                                                                    <a:path w="1605369" h="2949849">
                                                                                      <a:moveTo>
                                                                                        <a:pt x="1605275" y="2949849"/>
                                                                                      </a:moveTo>
                                                                                      <a:cubicBezTo>
                                                                                        <a:pt x="1606210" y="2874116"/>
                                                                                        <a:pt x="1599970" y="2803726"/>
                                                                                        <a:pt x="1596665" y="2709428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1593360" y="2615130"/>
                                                                                        <a:pt x="1590536" y="2489813"/>
                                                                                        <a:pt x="1585445" y="2384058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1580354" y="2278303"/>
                                                                                        <a:pt x="1574368" y="2152063"/>
                                                                                        <a:pt x="1566120" y="2074899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1557872" y="1997735"/>
                                                                                        <a:pt x="1548631" y="1972393"/>
                                                                                        <a:pt x="1535957" y="1921073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1523283" y="1869753"/>
                                                                                        <a:pt x="1503334" y="1829125"/>
                                                                                        <a:pt x="1490078" y="1766979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1476822" y="1704833"/>
                                                                                        <a:pt x="1462029" y="1637953"/>
                                                                                        <a:pt x="1456419" y="1548196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1450809" y="1458439"/>
                                                                                        <a:pt x="1450809" y="1304168"/>
                                                                                        <a:pt x="1456419" y="1228436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1462029" y="1152704"/>
                                                                                        <a:pt x="1488208" y="1168598"/>
                                                                                        <a:pt x="1490078" y="1093801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1491948" y="1019004"/>
                                                                                        <a:pt x="1477924" y="853514"/>
                                                                                        <a:pt x="1467639" y="779651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1457354" y="705788"/>
                                                                                        <a:pt x="1437720" y="697374"/>
                                                                                        <a:pt x="1428370" y="650625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1419020" y="603876"/>
                                                                                        <a:pt x="1423696" y="530949"/>
                                                                                        <a:pt x="1411541" y="499160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1399386" y="467371"/>
                                                                                        <a:pt x="1389847" y="481906"/>
                                                                                        <a:pt x="1355442" y="459892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1321037" y="437878"/>
                                                                                        <a:pt x="1240638" y="386472"/>
                                                                                        <a:pt x="1205109" y="367078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1169580" y="347684"/>
                                                                                        <a:pt x="1160222" y="340702"/>
                                                                                        <a:pt x="1142269" y="330999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1124316" y="321296"/>
                                                                                        <a:pt x="1111316" y="312006"/>
                                                                                        <a:pt x="1097391" y="308861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1083466" y="305716"/>
                                                                                        <a:pt x="1067137" y="310332"/>
                                                                                        <a:pt x="1058722" y="312130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1050307" y="313928"/>
                                                                                        <a:pt x="1042754" y="306239"/>
                                                                                        <a:pt x="1046903" y="319646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1051052" y="333053"/>
                                                                                        <a:pt x="1074226" y="366679"/>
                                                                                        <a:pt x="1083617" y="392574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1093008" y="418469"/>
                                                                                        <a:pt x="1115911" y="467536"/>
                                                                                        <a:pt x="1103247" y="475016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1090583" y="482496"/>
                                                                                        <a:pt x="1057228" y="466720"/>
                                                                                        <a:pt x="1007634" y="437452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958040" y="408184"/>
                                                                                        <a:pt x="881412" y="351722"/>
                                                                                        <a:pt x="805680" y="299405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729948" y="247088"/>
                                                                                        <a:pt x="614947" y="159728"/>
                                                                                        <a:pt x="553239" y="123549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491531" y="87370"/>
                                                                                        <a:pt x="458834" y="91040"/>
                                                                                        <a:pt x="435433" y="82329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412032" y="73618"/>
                                                                                        <a:pt x="416457" y="69779"/>
                                                                                        <a:pt x="412832" y="71280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409207" y="72781"/>
                                                                                        <a:pt x="408043" y="81733"/>
                                                                                        <a:pt x="413680" y="91338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419317" y="100943"/>
                                                                                        <a:pt x="439172" y="121432"/>
                                                                                        <a:pt x="446652" y="128912"/>
                                                                                      </a:cubicBezTo>
                                                                                      <a:lnTo>
                                                                                        <a:pt x="446652" y="145742"/>
                                                                                      </a:lnTo>
                                                                                      <a:cubicBezTo>
                                                                                        <a:pt x="427953" y="143872"/>
                                                                                        <a:pt x="383074" y="134467"/>
                                                                                        <a:pt x="334456" y="117693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285838" y="100919"/>
                                                                                        <a:pt x="195569" y="64662"/>
                                                                                        <a:pt x="154942" y="45100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114315" y="25538"/>
                                                                                        <a:pt x="105651" y="-3364"/>
                                                                                        <a:pt x="90692" y="320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75733" y="4004"/>
                                                                                        <a:pt x="73120" y="22398"/>
                                                                                        <a:pt x="65185" y="67204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57250" y="112010"/>
                                                                                        <a:pt x="29990" y="191556"/>
                                                                                        <a:pt x="43079" y="269158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56168" y="346760"/>
                                                                                        <a:pt x="99834" y="454282"/>
                                                                                        <a:pt x="143722" y="532819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187610" y="611356"/>
                                                                                        <a:pt x="276488" y="702983"/>
                                                                                        <a:pt x="306407" y="740382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336326" y="777781"/>
                                                                                        <a:pt x="320431" y="746928"/>
                                                                                        <a:pt x="323236" y="757212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326041" y="767496"/>
                                                                                        <a:pt x="325106" y="787131"/>
                                                                                        <a:pt x="323236" y="802090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321366" y="817049"/>
                                                                                        <a:pt x="326041" y="841359"/>
                                                                                        <a:pt x="312017" y="846969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297992" y="852579"/>
                                                                                        <a:pt x="260593" y="836684"/>
                                                                                        <a:pt x="239089" y="835749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217585" y="834814"/>
                                                                                        <a:pt x="205430" y="833879"/>
                                                                                        <a:pt x="182991" y="841359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160552" y="848839"/>
                                                                                        <a:pt x="120347" y="864734"/>
                                                                                        <a:pt x="104453" y="880628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88559" y="896522"/>
                                                                                        <a:pt x="82949" y="898392"/>
                                                                                        <a:pt x="87624" y="936726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92299" y="975060"/>
                                                                                        <a:pt x="125023" y="1067621"/>
                                                                                        <a:pt x="132503" y="1110630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139983" y="1153638"/>
                                                                                        <a:pt x="138113" y="1177012"/>
                                                                                        <a:pt x="132503" y="1194777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126893" y="1212541"/>
                                                                                        <a:pt x="117543" y="1213477"/>
                                                                                        <a:pt x="98844" y="1217217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80144" y="1220957"/>
                                                                                        <a:pt x="35265" y="1214412"/>
                                                                                        <a:pt x="20306" y="1217217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5347" y="1220022"/>
                                                                                        <a:pt x="11892" y="1220021"/>
                                                                                        <a:pt x="9087" y="1234046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6282" y="1248071"/>
                                                                                        <a:pt x="-5873" y="1263030"/>
                                                                                        <a:pt x="3477" y="1301364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12827" y="1339698"/>
                                                                                        <a:pt x="35266" y="1386447"/>
                                                                                        <a:pt x="65185" y="1464049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95104" y="1541651"/>
                                                                                        <a:pt x="124088" y="1681897"/>
                                                                                        <a:pt x="182991" y="1766979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241894" y="1852061"/>
                                                                                        <a:pt x="418603" y="1974542"/>
                                                                                        <a:pt x="418603" y="1974542"/>
                                                                                      </a:cubicBezTo>
                                                                                      <a:lnTo>
                                                                                        <a:pt x="575678" y="2114787"/>
                                                                                      </a:lnTo>
                                                                                      <a:cubicBezTo>
                                                                                        <a:pt x="603727" y="2140966"/>
                                                                                        <a:pt x="583158" y="2125072"/>
                                                                                        <a:pt x="586898" y="2131617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590638" y="2138162"/>
                                                                                        <a:pt x="604662" y="2138162"/>
                                                                                        <a:pt x="598117" y="2154056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591572" y="2169950"/>
                                                                                        <a:pt x="564458" y="2204545"/>
                                                                                        <a:pt x="547629" y="2226984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530800" y="2249423"/>
                                                                                        <a:pt x="514015" y="2271359"/>
                                                                                        <a:pt x="497141" y="2288692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480267" y="2306025"/>
                                                                                        <a:pt x="435507" y="2322000"/>
                                                                                        <a:pt x="446383" y="2330981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457259" y="2339962"/>
                                                                                        <a:pt x="529590" y="2337328"/>
                                                                                        <a:pt x="562400" y="2342576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595210" y="2347824"/>
                                                                                        <a:pt x="625342" y="2355213"/>
                                                                                        <a:pt x="643244" y="2362466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661146" y="2369719"/>
                                                                                        <a:pt x="657952" y="2371447"/>
                                                                                        <a:pt x="669810" y="2386097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681668" y="2400747"/>
                                                                                        <a:pt x="701293" y="2428937"/>
                                                                                        <a:pt x="714390" y="2445606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727487" y="2462275"/>
                                                                                        <a:pt x="735479" y="2476655"/>
                                                                                        <a:pt x="748392" y="2486110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761305" y="2495565"/>
                                                                                        <a:pt x="782524" y="2497179"/>
                                                                                        <a:pt x="806153" y="2502338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829782" y="2507497"/>
                                                                                        <a:pt x="861475" y="2512567"/>
                                                                                        <a:pt x="890168" y="2517066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918861" y="2521565"/>
                                                                                        <a:pt x="959870" y="2525365"/>
                                                                                        <a:pt x="978309" y="2529334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996748" y="2533303"/>
                                                                                        <a:pt x="997452" y="2535383"/>
                                                                                        <a:pt x="1000804" y="2540879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1004156" y="2546375"/>
                                                                                        <a:pt x="999614" y="2542537"/>
                                                                                        <a:pt x="998423" y="2562310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997232" y="2582083"/>
                                                                                        <a:pt x="954064" y="2640508"/>
                                                                                        <a:pt x="984135" y="2664281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1014206" y="2688054"/>
                                                                                        <a:pt x="1135985" y="2694364"/>
                                                                                        <a:pt x="1178848" y="2704948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1221711" y="2715532"/>
                                                                                        <a:pt x="1232497" y="2719580"/>
                                                                                        <a:pt x="1241310" y="2727782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1250123" y="2735984"/>
                                                                                        <a:pt x="1223788" y="2743842"/>
                                                                                        <a:pt x="1231725" y="2754161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1213469" y="2754955"/>
                                                                                        <a:pt x="1190235" y="2780466"/>
                                                                                        <a:pt x="1191303" y="2790489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1192371" y="2800512"/>
                                                                                        <a:pt x="1215910" y="2808348"/>
                                                                                        <a:pt x="1238135" y="2814301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1260360" y="2820254"/>
                                                                                        <a:pt x="1299122" y="2822635"/>
                                                                                        <a:pt x="1324654" y="2826207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1350186" y="2829779"/>
                                                                                        <a:pt x="1378629" y="2831693"/>
                                                                                        <a:pt x="1391329" y="2835732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1404029" y="2839771"/>
                                                                                        <a:pt x="1404161" y="2842270"/>
                                                                                        <a:pt x="1400854" y="2850441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1397547" y="2858612"/>
                                                                                        <a:pt x="1367519" y="2878410"/>
                                                                                        <a:pt x="1371488" y="2884760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1375457" y="2891110"/>
                                                                                        <a:pt x="1393050" y="2889701"/>
                                                                                        <a:pt x="1415142" y="2895685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1437234" y="2901669"/>
                                                                                        <a:pt x="1498791" y="2900249"/>
                                                                                        <a:pt x="1529442" y="2911139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1555819" y="2921946"/>
                                                                                        <a:pt x="1578898" y="2939042"/>
                                                                                        <a:pt x="1605275" y="2949849"/>
                                                                                      </a:cubicBezTo>
                                                                                      <a:close/>
                                                                                    </a:path>
                                                                                  </a:pathLst>
                                                                                </a:custGeom>
                                                                                <a:solidFill>
                                                                                  <a:srgbClr val="1F497D">
                                                                                    <a:lumMod val="60000"/>
                                                                                    <a:lumOff val="40000"/>
                                                                                  </a:srgbClr>
                                                                                </a:solidFill>
                                                                                <a:ln w="25400" cap="flat" cmpd="sng" algn="ctr">
                                                                                  <a:noFill/>
                                                                                  <a:prstDash val="solid"/>
                                                                                </a:ln>
                                                                                <a:effectLst/>
                                                                              </p:spPr>
                                                                              <p:txBody>
                                                                                <a:bodyPr rtlCol="0" anchor="ctr"/>
                                                                                <a:lstStyle/>
                                                                                <a:p>
                                                                                  <a:pPr algn="ctr" defTabSz="3291840">
                                                                                    <a:defRPr/>
                                                                                  </a:pPr>
                                                                                  <a:endParaRPr lang="en-US" sz="26129" b="1" kern="0" dirty="0">
                                                                                    <a:solidFill>
                                                                                      <a:prstClr val="white"/>
                                                                                    </a:solidFill>
                                                                                    <a:latin typeface="Calibri"/>
                                                                                  </a:endParaRPr>
                                                                                </a:p>
                                                                              </p:txBody>
                                                                            </p:sp>
                                                                            <p:sp>
                                                                              <p:nvSpPr>
                                                                                <p:cNvPr id="916" name="Freeform 915"/>
                                                                                <p:cNvSpPr/>
                                                                                <p:nvPr/>
                                                                              </p:nvSpPr>
                                                                              <p:spPr>
                                                                                <a:xfrm>
                                                                                  <a:off x="4789431" y="5033956"/>
                                                                                  <a:ext cx="114887" cy="1209639"/>
                                                                                </a:xfrm>
                                                                                <a:custGeom>
                                                                                  <a:avLst/>
                                                                                  <a:gdLst>
                                                                                    <a:gd name="connsiteX0" fmla="*/ 116161 w 116161"/>
                                                                                    <a:gd name="connsiteY0" fmla="*/ 1200336 h 1200336"/>
                                                                                    <a:gd name="connsiteX1" fmla="*/ 110204 w 116161"/>
                                                                                    <a:gd name="connsiteY1" fmla="*/ 1066304 h 1200336"/>
                                                                                    <a:gd name="connsiteX2" fmla="*/ 98290 w 116161"/>
                                                                                    <a:gd name="connsiteY2" fmla="*/ 771432 h 1200336"/>
                                                                                    <a:gd name="connsiteX3" fmla="*/ 86376 w 116161"/>
                                                                                    <a:gd name="connsiteY3" fmla="*/ 488475 h 1200336"/>
                                                                                    <a:gd name="connsiteX4" fmla="*/ 71484 w 116161"/>
                                                                                    <a:gd name="connsiteY4" fmla="*/ 309764 h 1200336"/>
                                                                                    <a:gd name="connsiteX5" fmla="*/ 0 w 116161"/>
                                                                                    <a:gd name="connsiteY5" fmla="*/ 0 h 1200336"/>
                                                                                    <a:gd name="connsiteX0" fmla="*/ 116161 w 116161"/>
                                                                                    <a:gd name="connsiteY0" fmla="*/ 1188090 h 1188090"/>
                                                                                    <a:gd name="connsiteX1" fmla="*/ 110204 w 116161"/>
                                                                                    <a:gd name="connsiteY1" fmla="*/ 1066304 h 1188090"/>
                                                                                    <a:gd name="connsiteX2" fmla="*/ 98290 w 116161"/>
                                                                                    <a:gd name="connsiteY2" fmla="*/ 771432 h 1188090"/>
                                                                                    <a:gd name="connsiteX3" fmla="*/ 86376 w 116161"/>
                                                                                    <a:gd name="connsiteY3" fmla="*/ 488475 h 1188090"/>
                                                                                    <a:gd name="connsiteX4" fmla="*/ 71484 w 116161"/>
                                                                                    <a:gd name="connsiteY4" fmla="*/ 309764 h 1188090"/>
                                                                                    <a:gd name="connsiteX5" fmla="*/ 0 w 116161"/>
                                                                                    <a:gd name="connsiteY5" fmla="*/ 0 h 1188090"/>
                                                                                    <a:gd name="connsiteX0" fmla="*/ 113048 w 113048"/>
                                                                                    <a:gd name="connsiteY0" fmla="*/ 1185028 h 1185028"/>
                                                                                    <a:gd name="connsiteX1" fmla="*/ 110204 w 113048"/>
                                                                                    <a:gd name="connsiteY1" fmla="*/ 1066304 h 1185028"/>
                                                                                    <a:gd name="connsiteX2" fmla="*/ 98290 w 113048"/>
                                                                                    <a:gd name="connsiteY2" fmla="*/ 771432 h 1185028"/>
                                                                                    <a:gd name="connsiteX3" fmla="*/ 86376 w 113048"/>
                                                                                    <a:gd name="connsiteY3" fmla="*/ 488475 h 1185028"/>
                                                                                    <a:gd name="connsiteX4" fmla="*/ 71484 w 113048"/>
                                                                                    <a:gd name="connsiteY4" fmla="*/ 309764 h 1185028"/>
                                                                                    <a:gd name="connsiteX5" fmla="*/ 0 w 113048"/>
                                                                                    <a:gd name="connsiteY5" fmla="*/ 0 h 1185028"/>
                                                                                    <a:gd name="connsiteX0" fmla="*/ 109934 w 110781"/>
                                                                                    <a:gd name="connsiteY0" fmla="*/ 1181966 h 1181966"/>
                                                                                    <a:gd name="connsiteX1" fmla="*/ 110204 w 110781"/>
                                                                                    <a:gd name="connsiteY1" fmla="*/ 1066304 h 1181966"/>
                                                                                    <a:gd name="connsiteX2" fmla="*/ 98290 w 110781"/>
                                                                                    <a:gd name="connsiteY2" fmla="*/ 771432 h 1181966"/>
                                                                                    <a:gd name="connsiteX3" fmla="*/ 86376 w 110781"/>
                                                                                    <a:gd name="connsiteY3" fmla="*/ 488475 h 1181966"/>
                                                                                    <a:gd name="connsiteX4" fmla="*/ 71484 w 110781"/>
                                                                                    <a:gd name="connsiteY4" fmla="*/ 309764 h 1181966"/>
                                                                                    <a:gd name="connsiteX5" fmla="*/ 0 w 110781"/>
                                                                                    <a:gd name="connsiteY5" fmla="*/ 0 h 1181966"/>
                                                                                    <a:gd name="connsiteX0" fmla="*/ 112410 w 112410"/>
                                                                                    <a:gd name="connsiteY0" fmla="*/ 1181966 h 1181966"/>
                                                                                    <a:gd name="connsiteX1" fmla="*/ 110204 w 112410"/>
                                                                                    <a:gd name="connsiteY1" fmla="*/ 1066304 h 1181966"/>
                                                                                    <a:gd name="connsiteX2" fmla="*/ 98290 w 112410"/>
                                                                                    <a:gd name="connsiteY2" fmla="*/ 771432 h 1181966"/>
                                                                                    <a:gd name="connsiteX3" fmla="*/ 86376 w 112410"/>
                                                                                    <a:gd name="connsiteY3" fmla="*/ 488475 h 1181966"/>
                                                                                    <a:gd name="connsiteX4" fmla="*/ 71484 w 112410"/>
                                                                                    <a:gd name="connsiteY4" fmla="*/ 309764 h 1181966"/>
                                                                                    <a:gd name="connsiteX5" fmla="*/ 0 w 112410"/>
                                                                                    <a:gd name="connsiteY5" fmla="*/ 0 h 1181966"/>
                                                                                    <a:gd name="connsiteX0" fmla="*/ 114886 w 114886"/>
                                                                                    <a:gd name="connsiteY0" fmla="*/ 1189267 h 1189267"/>
                                                                                    <a:gd name="connsiteX1" fmla="*/ 110204 w 114886"/>
                                                                                    <a:gd name="connsiteY1" fmla="*/ 1066304 h 1189267"/>
                                                                                    <a:gd name="connsiteX2" fmla="*/ 98290 w 114886"/>
                                                                                    <a:gd name="connsiteY2" fmla="*/ 771432 h 1189267"/>
                                                                                    <a:gd name="connsiteX3" fmla="*/ 86376 w 114886"/>
                                                                                    <a:gd name="connsiteY3" fmla="*/ 488475 h 1189267"/>
                                                                                    <a:gd name="connsiteX4" fmla="*/ 71484 w 114886"/>
                                                                                    <a:gd name="connsiteY4" fmla="*/ 309764 h 1189267"/>
                                                                                    <a:gd name="connsiteX5" fmla="*/ 0 w 114886"/>
                                                                                    <a:gd name="connsiteY5" fmla="*/ 0 h 1189267"/>
                                                                                  </a:gdLst>
                                                                                  <a:ahLst/>
                                                                                  <a:cxnLst>
                                                                                    <a:cxn ang="0">
                                                                                      <a:pos x="connsiteX0" y="connsiteY0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1" y="connsiteY1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2" y="connsiteY2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3" y="connsiteY3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4" y="connsiteY4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5" y="connsiteY5"/>
                                                                                    </a:cxn>
                                                                                  </a:cxnLst>
                                                                                  <a:rect l="l" t="t" r="r" b="b"/>
                                                                                  <a:pathLst>
                                                                                    <a:path w="114886" h="1189267">
                                                                                      <a:moveTo>
                                                                                        <a:pt x="114886" y="1189267"/>
                                                                                      </a:moveTo>
                                                                                      <a:cubicBezTo>
                                                                                        <a:pt x="113396" y="1157993"/>
                                                                                        <a:pt x="112970" y="1135943"/>
                                                                                        <a:pt x="110204" y="1066304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107438" y="996665"/>
                                                                                        <a:pt x="102261" y="867737"/>
                                                                                        <a:pt x="98290" y="771432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94319" y="675127"/>
                                                                                        <a:pt x="90844" y="565420"/>
                                                                                        <a:pt x="86376" y="488475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81908" y="411530"/>
                                                                                        <a:pt x="85880" y="391176"/>
                                                                                        <a:pt x="71484" y="309764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57088" y="228352"/>
                                                                                        <a:pt x="28544" y="114176"/>
                                                                                        <a:pt x="0" y="0"/>
                                                                                      </a:cubicBezTo>
                                                                                    </a:path>
                                                                                  </a:pathLst>
                                                                                </a:custGeom>
                                                                                <a:noFill/>
                                                                                <a:ln w="12700" cap="flat" cmpd="sng" algn="ctr">
                                                                                  <a:solidFill>
                                                                                    <a:sysClr val="windowText" lastClr="000000"/>
                                                                                  </a:solidFill>
                                                                                  <a:prstDash val="solid"/>
                                                                                </a:ln>
                                                                                <a:effectLst/>
                                                                              </p:spPr>
                                                                              <p:txBody>
                                                                                <a:bodyPr rtlCol="0" anchor="ctr"/>
                                                                                <a:lstStyle/>
                                                                                <a:p>
                                                                                  <a:pPr algn="ctr" defTabSz="3291840">
                                                                                    <a:defRPr/>
                                                                                  </a:pPr>
                                                                                  <a:endParaRPr lang="en-US" sz="26129" b="1" kern="0">
                                                                                    <a:solidFill>
                                                                                      <a:prstClr val="white"/>
                                                                                    </a:solidFill>
                                                                                    <a:latin typeface="Calibri"/>
                                                                                  </a:endParaRPr>
                                                                                </a:p>
                                                                              </p:txBody>
                                                                            </p:sp>
                                                                            <p:sp>
                                                                              <p:nvSpPr>
                                                                                <p:cNvPr id="917" name="Freeform 916"/>
                                                                                <p:cNvSpPr/>
                                                                                <p:nvPr/>
                                                                              </p:nvSpPr>
                                                                              <p:spPr>
                                                                                <a:xfrm>
                                                                                  <a:off x="4747411" y="4473709"/>
                                                                                  <a:ext cx="21170" cy="366356"/>
                                                                                </a:xfrm>
                                                                                <a:custGeom>
                                                                                  <a:avLst/>
                                                                                  <a:gdLst>
                                                                                    <a:gd name="connsiteX0" fmla="*/ 21170 w 21170"/>
                                                                                    <a:gd name="connsiteY0" fmla="*/ 0 h 366356"/>
                                                                                    <a:gd name="connsiteX1" fmla="*/ 6278 w 21170"/>
                                                                                    <a:gd name="connsiteY1" fmla="*/ 77441 h 366356"/>
                                                                                    <a:gd name="connsiteX2" fmla="*/ 321 w 21170"/>
                                                                                    <a:gd name="connsiteY2" fmla="*/ 226367 h 366356"/>
                                                                                    <a:gd name="connsiteX3" fmla="*/ 15213 w 21170"/>
                                                                                    <a:gd name="connsiteY3" fmla="*/ 366356 h 366356"/>
                                                                                  </a:gdLst>
                                                                                  <a:ahLst/>
                                                                                  <a:cxnLst>
                                                                                    <a:cxn ang="0">
                                                                                      <a:pos x="connsiteX0" y="connsiteY0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1" y="connsiteY1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2" y="connsiteY2"/>
                                                                                    </a:cxn>
                                                                                    <a:cxn ang="0">
                                                                                      <a:pos x="connsiteX3" y="connsiteY3"/>
                                                                                    </a:cxn>
                                                                                  </a:cxnLst>
                                                                                  <a:rect l="l" t="t" r="r" b="b"/>
                                                                                  <a:pathLst>
                                                                                    <a:path w="21170" h="366356">
                                                                                      <a:moveTo>
                                                                                        <a:pt x="21170" y="0"/>
                                                                                      </a:moveTo>
                                                                                      <a:cubicBezTo>
                                                                                        <a:pt x="15461" y="19856"/>
                                                                                        <a:pt x="9753" y="39713"/>
                                                                                        <a:pt x="6278" y="77441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2803" y="115169"/>
                                                                                        <a:pt x="-1168" y="178215"/>
                                                                                        <a:pt x="321" y="226367"/>
                                                                                      </a:cubicBezTo>
                                                                                      <a:cubicBezTo>
                                                                                        <a:pt x="1810" y="274519"/>
                                                                                        <a:pt x="8511" y="320437"/>
                                                                                        <a:pt x="15213" y="366356"/>
                                                                                      </a:cubicBezTo>
                                                                                    </a:path>
                                                                                  </a:pathLst>
                                                                                </a:custGeom>
                                                                                <a:noFill/>
                                                                                <a:ln w="25400" cap="flat" cmpd="sng" algn="ctr">
                                                                                  <a:solidFill>
                                                                                    <a:sysClr val="windowText" lastClr="000000"/>
                                                                                  </a:solidFill>
                                                                                  <a:prstDash val="solid"/>
                                                                                </a:ln>
                                                                                <a:effectLst/>
                                                                              </p:spPr>
                                                                              <p:txBody>
                                                                                <a:bodyPr rtlCol="0" anchor="ctr"/>
                                                                                <a:lstStyle/>
                                                                                <a:p>
                                                                                  <a:pPr algn="ctr" defTabSz="3291840">
                                                                                    <a:defRPr/>
                                                                                  </a:pPr>
                                                                                  <a:endParaRPr lang="en-US" sz="26129" b="1" kern="0">
                                                                                    <a:solidFill>
                                                                                      <a:prstClr val="white"/>
                                                                                    </a:solidFill>
                                                                                    <a:latin typeface="Calibri"/>
                                                                                  </a:endParaRPr>
                                                                                </a:p>
                                                                              </p:txBody>
                                                                            </p:sp>
                                                                          </p:grpSp>
                                                                          <p:sp>
                                                                            <p:nvSpPr>
                                                                              <p:cNvPr id="911" name="Freeform 910"/>
                                                                              <p:cNvSpPr/>
                                                                              <p:nvPr/>
                                                                            </p:nvSpPr>
                                                                            <p:spPr>
                                                                              <a:xfrm>
                                                                                <a:off x="3281659" y="3276458"/>
                                                                                <a:ext cx="336495" cy="1474251"/>
                                                                              </a:xfrm>
                                                                              <a:custGeom>
                                                                                <a:avLst/>
                                                                                <a:gdLst>
                                                                                  <a:gd name="connsiteX0" fmla="*/ 101919 w 336495"/>
                                                                                  <a:gd name="connsiteY0" fmla="*/ 0 h 1426702"/>
                                                                                  <a:gd name="connsiteX1" fmla="*/ 78091 w 336495"/>
                                                                                  <a:gd name="connsiteY1" fmla="*/ 77441 h 1426702"/>
                                                                                  <a:gd name="connsiteX2" fmla="*/ 54263 w 336495"/>
                                                                                  <a:gd name="connsiteY2" fmla="*/ 235301 h 1426702"/>
                                                                                  <a:gd name="connsiteX3" fmla="*/ 87026 w 336495"/>
                                                                                  <a:gd name="connsiteY3" fmla="*/ 393162 h 1426702"/>
                                                                                  <a:gd name="connsiteX4" fmla="*/ 176381 w 336495"/>
                                                                                  <a:gd name="connsiteY4" fmla="*/ 568894 h 1426702"/>
                                                                                  <a:gd name="connsiteX5" fmla="*/ 298500 w 336495"/>
                                                                                  <a:gd name="connsiteY5" fmla="*/ 708883 h 1426702"/>
                                                                                  <a:gd name="connsiteX6" fmla="*/ 331263 w 336495"/>
                                                                                  <a:gd name="connsiteY6" fmla="*/ 762496 h 1426702"/>
                                                                                  <a:gd name="connsiteX7" fmla="*/ 328285 w 336495"/>
                                                                                  <a:gd name="connsiteY7" fmla="*/ 819088 h 1426702"/>
                                                                                  <a:gd name="connsiteX8" fmla="*/ 253822 w 336495"/>
                                                                                  <a:gd name="connsiteY8" fmla="*/ 819088 h 1426702"/>
                                                                                  <a:gd name="connsiteX9" fmla="*/ 173403 w 336495"/>
                                                                                  <a:gd name="connsiteY9" fmla="*/ 822066 h 1426702"/>
                                                                                  <a:gd name="connsiteX10" fmla="*/ 113833 w 336495"/>
                                                                                  <a:gd name="connsiteY10" fmla="*/ 845894 h 1426702"/>
                                                                                  <a:gd name="connsiteX11" fmla="*/ 90005 w 336495"/>
                                                                                  <a:gd name="connsiteY11" fmla="*/ 905464 h 1426702"/>
                                                                                  <a:gd name="connsiteX12" fmla="*/ 140639 w 336495"/>
                                                                                  <a:gd name="connsiteY12" fmla="*/ 1108002 h 1426702"/>
                                                                                  <a:gd name="connsiteX13" fmla="*/ 107876 w 336495"/>
                                                                                  <a:gd name="connsiteY13" fmla="*/ 1200336 h 1426702"/>
                                                                                  <a:gd name="connsiteX14" fmla="*/ 33413 w 336495"/>
                                                                                  <a:gd name="connsiteY14" fmla="*/ 1188422 h 1426702"/>
                                                                                  <a:gd name="connsiteX15" fmla="*/ 650 w 336495"/>
                                                                                  <a:gd name="connsiteY15" fmla="*/ 1256928 h 1426702"/>
                                                                                  <a:gd name="connsiteX16" fmla="*/ 60220 w 336495"/>
                                                                                  <a:gd name="connsiteY16" fmla="*/ 1426702 h 1426702"/>
                                                                                  <a:gd name="connsiteX0" fmla="*/ 101919 w 336495"/>
                                                                                  <a:gd name="connsiteY0" fmla="*/ 0 h 1426702"/>
                                                                                  <a:gd name="connsiteX1" fmla="*/ 78091 w 336495"/>
                                                                                  <a:gd name="connsiteY1" fmla="*/ 77441 h 1426702"/>
                                                                                  <a:gd name="connsiteX2" fmla="*/ 54263 w 336495"/>
                                                                                  <a:gd name="connsiteY2" fmla="*/ 235301 h 1426702"/>
                                                                                  <a:gd name="connsiteX3" fmla="*/ 87026 w 336495"/>
                                                                                  <a:gd name="connsiteY3" fmla="*/ 393162 h 1426702"/>
                                                                                  <a:gd name="connsiteX4" fmla="*/ 176381 w 336495"/>
                                                                                  <a:gd name="connsiteY4" fmla="*/ 568894 h 1426702"/>
                                                                                  <a:gd name="connsiteX5" fmla="*/ 298500 w 336495"/>
                                                                                  <a:gd name="connsiteY5" fmla="*/ 708883 h 1426702"/>
                                                                                  <a:gd name="connsiteX6" fmla="*/ 331263 w 336495"/>
                                                                                  <a:gd name="connsiteY6" fmla="*/ 762496 h 1426702"/>
                                                                                  <a:gd name="connsiteX7" fmla="*/ 328285 w 336495"/>
                                                                                  <a:gd name="connsiteY7" fmla="*/ 819088 h 1426702"/>
                                                                                  <a:gd name="connsiteX8" fmla="*/ 253822 w 336495"/>
                                                                                  <a:gd name="connsiteY8" fmla="*/ 819088 h 1426702"/>
                                                                                  <a:gd name="connsiteX9" fmla="*/ 173403 w 336495"/>
                                                                                  <a:gd name="connsiteY9" fmla="*/ 822066 h 1426702"/>
                                                                                  <a:gd name="connsiteX10" fmla="*/ 113833 w 336495"/>
                                                                                  <a:gd name="connsiteY10" fmla="*/ 845894 h 1426702"/>
                                                                                  <a:gd name="connsiteX11" fmla="*/ 90005 w 336495"/>
                                                                                  <a:gd name="connsiteY11" fmla="*/ 905464 h 1426702"/>
                                                                                  <a:gd name="connsiteX12" fmla="*/ 140639 w 336495"/>
                                                                                  <a:gd name="connsiteY12" fmla="*/ 1108002 h 1426702"/>
                                                                                  <a:gd name="connsiteX13" fmla="*/ 107876 w 336495"/>
                                                                                  <a:gd name="connsiteY13" fmla="*/ 1200336 h 1426702"/>
                                                                                  <a:gd name="connsiteX14" fmla="*/ 33413 w 336495"/>
                                                                                  <a:gd name="connsiteY14" fmla="*/ 1188422 h 1426702"/>
                                                                                  <a:gd name="connsiteX15" fmla="*/ 650 w 336495"/>
                                                                                  <a:gd name="connsiteY15" fmla="*/ 1256928 h 1426702"/>
                                                                                  <a:gd name="connsiteX16" fmla="*/ 60220 w 336495"/>
                                                                                  <a:gd name="connsiteY16" fmla="*/ 1426702 h 1426702"/>
                                                                                  <a:gd name="connsiteX0" fmla="*/ 101919 w 336495"/>
                                                                                  <a:gd name="connsiteY0" fmla="*/ 0 h 1426702"/>
                                                                                  <a:gd name="connsiteX1" fmla="*/ 78091 w 336495"/>
                                                                                  <a:gd name="connsiteY1" fmla="*/ 77441 h 1426702"/>
                                                                                  <a:gd name="connsiteX2" fmla="*/ 54263 w 336495"/>
                                                                                  <a:gd name="connsiteY2" fmla="*/ 235301 h 1426702"/>
                                                                                  <a:gd name="connsiteX3" fmla="*/ 87026 w 336495"/>
                                                                                  <a:gd name="connsiteY3" fmla="*/ 393162 h 1426702"/>
                                                                                  <a:gd name="connsiteX4" fmla="*/ 176381 w 336495"/>
                                                                                  <a:gd name="connsiteY4" fmla="*/ 568894 h 1426702"/>
                                                                                  <a:gd name="connsiteX5" fmla="*/ 298500 w 336495"/>
                                                                                  <a:gd name="connsiteY5" fmla="*/ 708883 h 1426702"/>
                                                                                  <a:gd name="connsiteX6" fmla="*/ 331263 w 336495"/>
                                                                                  <a:gd name="connsiteY6" fmla="*/ 762496 h 1426702"/>
                                                                                  <a:gd name="connsiteX7" fmla="*/ 328285 w 336495"/>
                                                                                  <a:gd name="connsiteY7" fmla="*/ 819088 h 1426702"/>
                                                                                  <a:gd name="connsiteX8" fmla="*/ 253822 w 336495"/>
                                                                                  <a:gd name="connsiteY8" fmla="*/ 819088 h 1426702"/>
                                                                                  <a:gd name="connsiteX9" fmla="*/ 173403 w 336495"/>
                                                                                  <a:gd name="connsiteY9" fmla="*/ 822066 h 1426702"/>
                                                                                  <a:gd name="connsiteX10" fmla="*/ 113833 w 336495"/>
                                                                                  <a:gd name="connsiteY10" fmla="*/ 845894 h 1426702"/>
                                                                                  <a:gd name="connsiteX11" fmla="*/ 90005 w 336495"/>
                                                                                  <a:gd name="connsiteY11" fmla="*/ 905464 h 1426702"/>
                                                                                  <a:gd name="connsiteX12" fmla="*/ 140639 w 336495"/>
                                                                                  <a:gd name="connsiteY12" fmla="*/ 1108002 h 1426702"/>
                                                                                  <a:gd name="connsiteX13" fmla="*/ 107876 w 336495"/>
                                                                                  <a:gd name="connsiteY13" fmla="*/ 1200336 h 1426702"/>
                                                                                  <a:gd name="connsiteX14" fmla="*/ 33413 w 336495"/>
                                                                                  <a:gd name="connsiteY14" fmla="*/ 1188422 h 1426702"/>
                                                                                  <a:gd name="connsiteX15" fmla="*/ 650 w 336495"/>
                                                                                  <a:gd name="connsiteY15" fmla="*/ 1256928 h 1426702"/>
                                                                                  <a:gd name="connsiteX16" fmla="*/ 60220 w 336495"/>
                                                                                  <a:gd name="connsiteY16" fmla="*/ 1426702 h 1426702"/>
                                                                                  <a:gd name="connsiteX0" fmla="*/ 109234 w 336495"/>
                                                                                  <a:gd name="connsiteY0" fmla="*/ 0 h 1474251"/>
                                                                                  <a:gd name="connsiteX1" fmla="*/ 78091 w 336495"/>
                                                                                  <a:gd name="connsiteY1" fmla="*/ 124990 h 1474251"/>
                                                                                  <a:gd name="connsiteX2" fmla="*/ 54263 w 336495"/>
                                                                                  <a:gd name="connsiteY2" fmla="*/ 282850 h 1474251"/>
                                                                                  <a:gd name="connsiteX3" fmla="*/ 87026 w 336495"/>
                                                                                  <a:gd name="connsiteY3" fmla="*/ 440711 h 1474251"/>
                                                                                  <a:gd name="connsiteX4" fmla="*/ 176381 w 336495"/>
                                                                                  <a:gd name="connsiteY4" fmla="*/ 616443 h 1474251"/>
                                                                                  <a:gd name="connsiteX5" fmla="*/ 298500 w 336495"/>
                                                                                  <a:gd name="connsiteY5" fmla="*/ 756432 h 1474251"/>
                                                                                  <a:gd name="connsiteX6" fmla="*/ 331263 w 336495"/>
                                                                                  <a:gd name="connsiteY6" fmla="*/ 810045 h 1474251"/>
                                                                                  <a:gd name="connsiteX7" fmla="*/ 328285 w 336495"/>
                                                                                  <a:gd name="connsiteY7" fmla="*/ 866637 h 1474251"/>
                                                                                  <a:gd name="connsiteX8" fmla="*/ 253822 w 336495"/>
                                                                                  <a:gd name="connsiteY8" fmla="*/ 866637 h 1474251"/>
                                                                                  <a:gd name="connsiteX9" fmla="*/ 173403 w 336495"/>
                                                                                  <a:gd name="connsiteY9" fmla="*/ 869615 h 1474251"/>
                                                                                  <a:gd name="connsiteX10" fmla="*/ 113833 w 336495"/>
                                                                                  <a:gd name="connsiteY10" fmla="*/ 893443 h 1474251"/>
                                                                                  <a:gd name="connsiteX11" fmla="*/ 90005 w 336495"/>
                                                                                  <a:gd name="connsiteY11" fmla="*/ 953013 h 1474251"/>
                                                                                  <a:gd name="connsiteX12" fmla="*/ 140639 w 336495"/>
                                                                                  <a:gd name="connsiteY12" fmla="*/ 1155551 h 1474251"/>
                                                                                  <a:gd name="connsiteX13" fmla="*/ 107876 w 336495"/>
                                                                                  <a:gd name="connsiteY13" fmla="*/ 1247885 h 1474251"/>
                                                                                  <a:gd name="connsiteX14" fmla="*/ 33413 w 336495"/>
                                                                                  <a:gd name="connsiteY14" fmla="*/ 1235971 h 1474251"/>
                                                                                  <a:gd name="connsiteX15" fmla="*/ 650 w 336495"/>
                                                                                  <a:gd name="connsiteY15" fmla="*/ 1304477 h 1474251"/>
                                                                                  <a:gd name="connsiteX16" fmla="*/ 60220 w 336495"/>
                                                                                  <a:gd name="connsiteY16" fmla="*/ 1474251 h 1474251"/>
                                                                                </a:gdLst>
                                                                                <a:ahLst/>
                                                                                <a:cxnLst>
                                                                                  <a:cxn ang="0">
                                                                                    <a:pos x="connsiteX0" y="connsiteY0"/>
                                                                                  </a:cxn>
                                                                                  <a:cxn ang="0">
                                                                                    <a:pos x="connsiteX1" y="connsiteY1"/>
                                                                                  </a:cxn>
                                                                                  <a:cxn ang="0">
                                                                                    <a:pos x="connsiteX2" y="connsiteY2"/>
                                                                                  </a:cxn>
                                                                                  <a:cxn ang="0">
                                                                                    <a:pos x="connsiteX3" y="connsiteY3"/>
                                                                                  </a:cxn>
                                                                                  <a:cxn ang="0">
                                                                                    <a:pos x="connsiteX4" y="connsiteY4"/>
                                                                                  </a:cxn>
                                                                                  <a:cxn ang="0">
                                                                                    <a:pos x="connsiteX5" y="connsiteY5"/>
                                                                                  </a:cxn>
                                                                                  <a:cxn ang="0">
                                                                                    <a:pos x="connsiteX6" y="connsiteY6"/>
                                                                                  </a:cxn>
                                                                                  <a:cxn ang="0">
                                                                                    <a:pos x="connsiteX7" y="connsiteY7"/>
                                                                                  </a:cxn>
                                                                                  <a:cxn ang="0">
                                                                                    <a:pos x="connsiteX8" y="connsiteY8"/>
                                                                                  </a:cxn>
                                                                                  <a:cxn ang="0">
                                                                                    <a:pos x="connsiteX9" y="connsiteY9"/>
                                                                                  </a:cxn>
                                                                                  <a:cxn ang="0">
                                                                                    <a:pos x="connsiteX10" y="connsiteY10"/>
                                                                                  </a:cxn>
                                                                                  <a:cxn ang="0">
                                                                                    <a:pos x="connsiteX11" y="connsiteY11"/>
                                                                                  </a:cxn>
                                                                                  <a:cxn ang="0">
                                                                                    <a:pos x="connsiteX12" y="connsiteY12"/>
                                                                                  </a:cxn>
                                                                                  <a:cxn ang="0">
                                                                                    <a:pos x="connsiteX13" y="connsiteY13"/>
                                                                                  </a:cxn>
                                                                                  <a:cxn ang="0">
                                                                                    <a:pos x="connsiteX14" y="connsiteY14"/>
                                                                                  </a:cxn>
                                                                                  <a:cxn ang="0">
                                                                                    <a:pos x="connsiteX15" y="connsiteY15"/>
                                                                                  </a:cxn>
                                                                                  <a:cxn ang="0">
                                                                                    <a:pos x="connsiteX16" y="connsiteY16"/>
                                                                                  </a:cxn>
                                                                                </a:cxnLst>
                                                                                <a:rect l="l" t="t" r="r" b="b"/>
                                                                                <a:pathLst>
                                                                                  <a:path w="336495" h="1474251">
                                                                                    <a:moveTo>
                                                                                      <a:pt x="109234" y="0"/>
                                                                                    </a:moveTo>
                                                                                    <a:cubicBezTo>
                                                                                      <a:pt x="101291" y="19112"/>
                                                                                      <a:pt x="87253" y="77848"/>
                                                                                      <a:pt x="78091" y="124990"/>
                                                                                    </a:cubicBezTo>
                                                                                    <a:cubicBezTo>
                                                                                      <a:pt x="68929" y="172132"/>
                                                                                      <a:pt x="52774" y="230230"/>
                                                                                      <a:pt x="54263" y="282850"/>
                                                                                    </a:cubicBezTo>
                                                                                    <a:cubicBezTo>
                                                                                      <a:pt x="55752" y="335470"/>
                                                                                      <a:pt x="66673" y="385112"/>
                                                                                      <a:pt x="87026" y="440711"/>
                                                                                    </a:cubicBezTo>
                                                                                    <a:cubicBezTo>
                                                                                      <a:pt x="107379" y="496310"/>
                                                                                      <a:pt x="135983" y="556095"/>
                                                                                      <a:pt x="176381" y="616443"/>
                                                                                    </a:cubicBezTo>
                                                                                    <a:cubicBezTo>
                                                                                      <a:pt x="216779" y="676791"/>
                                                                                      <a:pt x="272686" y="724165"/>
                                                                                      <a:pt x="298500" y="756432"/>
                                                                                    </a:cubicBezTo>
                                                                                    <a:cubicBezTo>
                                                                                      <a:pt x="324314" y="788699"/>
                                                                                      <a:pt x="326299" y="791678"/>
                                                                                      <a:pt x="331263" y="810045"/>
                                                                                    </a:cubicBezTo>
                                                                                    <a:cubicBezTo>
                                                                                      <a:pt x="336227" y="828412"/>
                                                                                      <a:pt x="341192" y="857205"/>
                                                                                      <a:pt x="328285" y="866637"/>
                                                                                    </a:cubicBezTo>
                                                                                    <a:cubicBezTo>
                                                                                      <a:pt x="315378" y="876069"/>
                                                                                      <a:pt x="279636" y="866141"/>
                                                                                      <a:pt x="253822" y="866637"/>
                                                                                    </a:cubicBezTo>
                                                                                    <a:cubicBezTo>
                                                                                      <a:pt x="228008" y="867133"/>
                                                                                      <a:pt x="196735" y="865147"/>
                                                                                      <a:pt x="173403" y="869615"/>
                                                                                    </a:cubicBezTo>
                                                                                    <a:cubicBezTo>
                                                                                      <a:pt x="150071" y="874083"/>
                                                                                      <a:pt x="127733" y="879543"/>
                                                                                      <a:pt x="113833" y="893443"/>
                                                                                    </a:cubicBezTo>
                                                                                    <a:cubicBezTo>
                                                                                      <a:pt x="99933" y="907343"/>
                                                                                      <a:pt x="85537" y="909328"/>
                                                                                      <a:pt x="90005" y="953013"/>
                                                                                    </a:cubicBezTo>
                                                                                    <a:cubicBezTo>
                                                                                      <a:pt x="94473" y="996698"/>
                                                                                      <a:pt x="137661" y="1106406"/>
                                                                                      <a:pt x="140639" y="1155551"/>
                                                                                    </a:cubicBezTo>
                                                                                    <a:cubicBezTo>
                                                                                      <a:pt x="143617" y="1204696"/>
                                                                                      <a:pt x="128192" y="1244261"/>
                                                                                      <a:pt x="107876" y="1247885"/>
                                                                                    </a:cubicBezTo>
                                                                                    <a:cubicBezTo>
                                                                                      <a:pt x="87560" y="1251509"/>
                                                                                      <a:pt x="51284" y="1226539"/>
                                                                                      <a:pt x="33413" y="1235971"/>
                                                                                    </a:cubicBezTo>
                                                                                    <a:cubicBezTo>
                                                                                      <a:pt x="15542" y="1245403"/>
                                                                                      <a:pt x="-3818" y="1264764"/>
                                                                                      <a:pt x="650" y="1304477"/>
                                                                                    </a:cubicBezTo>
                                                                                    <a:cubicBezTo>
                                                                                      <a:pt x="5118" y="1344190"/>
                                                                                      <a:pt x="32669" y="1409220"/>
                                                                                      <a:pt x="60220" y="1474251"/>
                                                                                    </a:cubicBezTo>
                                                                                  </a:path>
                                                                                </a:pathLst>
                                                                              </a:custGeom>
                                                                              <a:noFill/>
                                                                              <a:ln w="25400" cap="flat" cmpd="sng" algn="ctr">
                                                                                <a:solidFill>
                                                                                  <a:sysClr val="windowText" lastClr="000000"/>
                                                                                </a:solidFill>
                                                                                <a:prstDash val="solid"/>
                                                                              </a:ln>
                                                                              <a:effectLst/>
                                                                            </p:spPr>
                                                                            <p:txBody>
                                                                              <a:bodyPr rtlCol="0" anchor="ctr"/>
                                                                              <a:lstStyle/>
                                                                              <a:p>
                                                                                <a:pPr algn="ctr" defTabSz="3291840">
                                                                                  <a:defRPr/>
                                                                                </a:pPr>
                                                                                <a:endParaRPr lang="en-US" sz="26129" b="1" kern="0">
                                                                                  <a:solidFill>
                                                                                    <a:prstClr val="white"/>
                                                                                  </a:solidFill>
                                                                                  <a:latin typeface="Calibri"/>
                                                                                </a:endParaRPr>
                                                                              </a:p>
                                                                            </p:txBody>
                                                                          </p:sp>
                                                                          <p:sp>
                                                                            <p:nvSpPr>
                                                                              <p:cNvPr id="912" name="Freeform 911"/>
                                                                              <p:cNvSpPr/>
                                                                              <p:nvPr/>
                                                                            </p:nvSpPr>
                                                                            <p:spPr>
                                                                              <a:xfrm>
                                                                                <a:off x="2208489" y="4324646"/>
                                                                                <a:ext cx="802776" cy="1280894"/>
                                                                              </a:xfrm>
                                                                              <a:custGeom>
                                                                                <a:avLst/>
                                                                                <a:gdLst>
                                                                                  <a:gd name="connsiteX0" fmla="*/ 0 w 795260"/>
                                                                                  <a:gd name="connsiteY0" fmla="*/ 0 h 1265863"/>
                                                                                  <a:gd name="connsiteX1" fmla="*/ 71484 w 795260"/>
                                                                                  <a:gd name="connsiteY1" fmla="*/ 104247 h 1265863"/>
                                                                                  <a:gd name="connsiteX2" fmla="*/ 178710 w 795260"/>
                                                                                  <a:gd name="connsiteY2" fmla="*/ 300829 h 1265863"/>
                                                                                  <a:gd name="connsiteX3" fmla="*/ 449754 w 795260"/>
                                                                                  <a:gd name="connsiteY3" fmla="*/ 458689 h 1265863"/>
                                                                                  <a:gd name="connsiteX4" fmla="*/ 586765 w 795260"/>
                                                                                  <a:gd name="connsiteY4" fmla="*/ 515281 h 1265863"/>
                                                                                  <a:gd name="connsiteX5" fmla="*/ 691013 w 795260"/>
                                                                                  <a:gd name="connsiteY5" fmla="*/ 595700 h 1265863"/>
                                                                                  <a:gd name="connsiteX6" fmla="*/ 664206 w 795260"/>
                                                                                  <a:gd name="connsiteY6" fmla="*/ 792281 h 1265863"/>
                                                                                  <a:gd name="connsiteX7" fmla="*/ 595701 w 795260"/>
                                                                                  <a:gd name="connsiteY7" fmla="*/ 935249 h 1265863"/>
                                                                                  <a:gd name="connsiteX8" fmla="*/ 604636 w 795260"/>
                                                                                  <a:gd name="connsiteY8" fmla="*/ 1036518 h 1265863"/>
                                                                                  <a:gd name="connsiteX9" fmla="*/ 795260 w 795260"/>
                                                                                  <a:gd name="connsiteY9" fmla="*/ 1265863 h 1265863"/>
                                                                                  <a:gd name="connsiteX0" fmla="*/ 0 w 802776"/>
                                                                                  <a:gd name="connsiteY0" fmla="*/ 0 h 1280894"/>
                                                                                  <a:gd name="connsiteX1" fmla="*/ 79000 w 802776"/>
                                                                                  <a:gd name="connsiteY1" fmla="*/ 119278 h 1280894"/>
                                                                                  <a:gd name="connsiteX2" fmla="*/ 186226 w 802776"/>
                                                                                  <a:gd name="connsiteY2" fmla="*/ 315860 h 1280894"/>
                                                                                  <a:gd name="connsiteX3" fmla="*/ 457270 w 802776"/>
                                                                                  <a:gd name="connsiteY3" fmla="*/ 473720 h 1280894"/>
                                                                                  <a:gd name="connsiteX4" fmla="*/ 594281 w 802776"/>
                                                                                  <a:gd name="connsiteY4" fmla="*/ 530312 h 1280894"/>
                                                                                  <a:gd name="connsiteX5" fmla="*/ 698529 w 802776"/>
                                                                                  <a:gd name="connsiteY5" fmla="*/ 610731 h 1280894"/>
                                                                                  <a:gd name="connsiteX6" fmla="*/ 671722 w 802776"/>
                                                                                  <a:gd name="connsiteY6" fmla="*/ 807312 h 1280894"/>
                                                                                  <a:gd name="connsiteX7" fmla="*/ 603217 w 802776"/>
                                                                                  <a:gd name="connsiteY7" fmla="*/ 950280 h 1280894"/>
                                                                                  <a:gd name="connsiteX8" fmla="*/ 612152 w 802776"/>
                                                                                  <a:gd name="connsiteY8" fmla="*/ 1051549 h 1280894"/>
                                                                                  <a:gd name="connsiteX9" fmla="*/ 802776 w 802776"/>
                                                                                  <a:gd name="connsiteY9" fmla="*/ 1280894 h 1280894"/>
                                                                                </a:gdLst>
                                                                                <a:ahLst/>
                                                                                <a:cxnLst>
                                                                                  <a:cxn ang="0">
                                                                                    <a:pos x="connsiteX0" y="connsiteY0"/>
                                                                                  </a:cxn>
                                                                                  <a:cxn ang="0">
                                                                                    <a:pos x="connsiteX1" y="connsiteY1"/>
                                                                                  </a:cxn>
                                                                                  <a:cxn ang="0">
                                                                                    <a:pos x="connsiteX2" y="connsiteY2"/>
                                                                                  </a:cxn>
                                                                                  <a:cxn ang="0">
                                                                                    <a:pos x="connsiteX3" y="connsiteY3"/>
                                                                                  </a:cxn>
                                                                                  <a:cxn ang="0">
                                                                                    <a:pos x="connsiteX4" y="connsiteY4"/>
                                                                                  </a:cxn>
                                                                                  <a:cxn ang="0">
                                                                                    <a:pos x="connsiteX5" y="connsiteY5"/>
                                                                                  </a:cxn>
                                                                                  <a:cxn ang="0">
                                                                                    <a:pos x="connsiteX6" y="connsiteY6"/>
                                                                                  </a:cxn>
                                                                                  <a:cxn ang="0">
                                                                                    <a:pos x="connsiteX7" y="connsiteY7"/>
                                                                                  </a:cxn>
                                                                                  <a:cxn ang="0">
                                                                                    <a:pos x="connsiteX8" y="connsiteY8"/>
                                                                                  </a:cxn>
                                                                                  <a:cxn ang="0">
                                                                                    <a:pos x="connsiteX9" y="connsiteY9"/>
                                                                                  </a:cxn>
                                                                                </a:cxnLst>
                                                                                <a:rect l="l" t="t" r="r" b="b"/>
                                                                                <a:pathLst>
                                                                                  <a:path w="802776" h="1280894">
                                                                                    <a:moveTo>
                                                                                      <a:pt x="0" y="0"/>
                                                                                    </a:moveTo>
                                                                                    <a:cubicBezTo>
                                                                                      <a:pt x="20849" y="27054"/>
                                                                                      <a:pt x="47962" y="66635"/>
                                                                                      <a:pt x="79000" y="119278"/>
                                                                                    </a:cubicBezTo>
                                                                                    <a:cubicBezTo>
                                                                                      <a:pt x="110038" y="171921"/>
                                                                                      <a:pt x="123181" y="256786"/>
                                                                                      <a:pt x="186226" y="315860"/>
                                                                                    </a:cubicBezTo>
                                                                                    <a:cubicBezTo>
                                                                                      <a:pt x="249271" y="374934"/>
                                                                                      <a:pt x="389261" y="437978"/>
                                                                                      <a:pt x="457270" y="473720"/>
                                                                                    </a:cubicBezTo>
                                                                                    <a:cubicBezTo>
                                                                                      <a:pt x="525279" y="509462"/>
                                                                                      <a:pt x="554071" y="507477"/>
                                                                                      <a:pt x="594281" y="530312"/>
                                                                                    </a:cubicBezTo>
                                                                                    <a:cubicBezTo>
                                                                                      <a:pt x="634491" y="553147"/>
                                                                                      <a:pt x="685622" y="564564"/>
                                                                                      <a:pt x="698529" y="610731"/>
                                                                                    </a:cubicBezTo>
                                                                                    <a:cubicBezTo>
                                                                                      <a:pt x="711436" y="656898"/>
                                                                                      <a:pt x="687607" y="750721"/>
                                                                                      <a:pt x="671722" y="807312"/>
                                                                                    </a:cubicBezTo>
                                                                                    <a:cubicBezTo>
                                                                                      <a:pt x="655837" y="863903"/>
                                                                                      <a:pt x="613145" y="909574"/>
                                                                                      <a:pt x="603217" y="950280"/>
                                                                                    </a:cubicBezTo>
                                                                                    <a:cubicBezTo>
                                                                                      <a:pt x="593289" y="990986"/>
                                                                                      <a:pt x="578892" y="996447"/>
                                                                                      <a:pt x="612152" y="1051549"/>
                                                                                    </a:cubicBezTo>
                                                                                    <a:cubicBezTo>
                                                                                      <a:pt x="645412" y="1106651"/>
                                                                                      <a:pt x="724094" y="1193772"/>
                                                                                      <a:pt x="802776" y="1280894"/>
                                                                                    </a:cubicBezTo>
                                                                                  </a:path>
                                                                                </a:pathLst>
                                                                              </a:custGeom>
                                                                              <a:noFill/>
                                                                              <a:ln w="25400" cap="flat" cmpd="sng" algn="ctr">
                                                                                <a:solidFill>
                                                                                  <a:sysClr val="windowText" lastClr="000000"/>
                                                                                </a:solidFill>
                                                                                <a:prstDash val="solid"/>
                                                                              </a:ln>
                                                                              <a:effectLst/>
                                                                            </p:spPr>
                                                                            <p:txBody>
                                                                              <a:bodyPr rtlCol="0" anchor="ctr"/>
                                                                              <a:lstStyle/>
                                                                              <a:p>
                                                                                <a:pPr algn="ctr" defTabSz="3291840">
                                                                                  <a:defRPr/>
                                                                                </a:pPr>
                                                                                <a:endParaRPr lang="en-US" sz="26129" b="1" kern="0">
                                                                                  <a:solidFill>
                                                                                    <a:prstClr val="white"/>
                                                                                  </a:solidFill>
                                                                                  <a:latin typeface="Calibri"/>
                                                                                </a:endParaRPr>
                                                                              </a:p>
                                                                            </p:txBody>
                                                                          </p:sp>
                                                                          <p:sp>
                                                                            <p:nvSpPr>
                                                                              <p:cNvPr id="913" name="Freeform 912"/>
                                                                              <p:cNvSpPr/>
                                                                              <p:nvPr/>
                                                                            </p:nvSpPr>
                                                                            <p:spPr>
                                                                              <a:xfrm>
                                                                                <a:off x="2683517" y="5580617"/>
                                                                                <a:ext cx="721459" cy="1133474"/>
                                                                              </a:xfrm>
                                                                              <a:custGeom>
                                                                                <a:avLst/>
                                                                                <a:gdLst>
                                                                                  <a:gd name="connsiteX0" fmla="*/ 682190 w 682190"/>
                                                                                  <a:gd name="connsiteY0" fmla="*/ 1072260 h 1072260"/>
                                                                                  <a:gd name="connsiteX1" fmla="*/ 536243 w 682190"/>
                                                                                  <a:gd name="connsiteY1" fmla="*/ 935249 h 1072260"/>
                                                                                  <a:gd name="connsiteX2" fmla="*/ 140103 w 682190"/>
                                                                                  <a:gd name="connsiteY2" fmla="*/ 574850 h 1072260"/>
                                                                                  <a:gd name="connsiteX3" fmla="*/ 15005 w 682190"/>
                                                                                  <a:gd name="connsiteY3" fmla="*/ 440818 h 1072260"/>
                                                                                  <a:gd name="connsiteX4" fmla="*/ 35855 w 682190"/>
                                                                                  <a:gd name="connsiteY4" fmla="*/ 345506 h 1072260"/>
                                                                                  <a:gd name="connsiteX5" fmla="*/ 315834 w 682190"/>
                                                                                  <a:gd name="connsiteY5" fmla="*/ 321678 h 1072260"/>
                                                                                  <a:gd name="connsiteX6" fmla="*/ 458802 w 682190"/>
                                                                                  <a:gd name="connsiteY6" fmla="*/ 297850 h 1072260"/>
                                                                                  <a:gd name="connsiteX7" fmla="*/ 509437 w 682190"/>
                                                                                  <a:gd name="connsiteY7" fmla="*/ 247215 h 1072260"/>
                                                                                  <a:gd name="connsiteX8" fmla="*/ 449867 w 682190"/>
                                                                                  <a:gd name="connsiteY8" fmla="*/ 128075 h 1072260"/>
                                                                                  <a:gd name="connsiteX9" fmla="*/ 321791 w 682190"/>
                                                                                  <a:gd name="connsiteY9" fmla="*/ 0 h 1072260"/>
                                                                                  <a:gd name="connsiteX0" fmla="*/ 699020 w 699020"/>
                                                                                  <a:gd name="connsiteY0" fmla="*/ 1089090 h 1089090"/>
                                                                                  <a:gd name="connsiteX1" fmla="*/ 536243 w 699020"/>
                                                                                  <a:gd name="connsiteY1" fmla="*/ 935249 h 1089090"/>
                                                                                  <a:gd name="connsiteX2" fmla="*/ 140103 w 699020"/>
                                                                                  <a:gd name="connsiteY2" fmla="*/ 574850 h 1089090"/>
                                                                                  <a:gd name="connsiteX3" fmla="*/ 15005 w 699020"/>
                                                                                  <a:gd name="connsiteY3" fmla="*/ 440818 h 1089090"/>
                                                                                  <a:gd name="connsiteX4" fmla="*/ 35855 w 699020"/>
                                                                                  <a:gd name="connsiteY4" fmla="*/ 345506 h 1089090"/>
                                                                                  <a:gd name="connsiteX5" fmla="*/ 315834 w 699020"/>
                                                                                  <a:gd name="connsiteY5" fmla="*/ 321678 h 1089090"/>
                                                                                  <a:gd name="connsiteX6" fmla="*/ 458802 w 699020"/>
                                                                                  <a:gd name="connsiteY6" fmla="*/ 297850 h 1089090"/>
                                                                                  <a:gd name="connsiteX7" fmla="*/ 509437 w 699020"/>
                                                                                  <a:gd name="connsiteY7" fmla="*/ 247215 h 1089090"/>
                                                                                  <a:gd name="connsiteX8" fmla="*/ 449867 w 699020"/>
                                                                                  <a:gd name="connsiteY8" fmla="*/ 128075 h 1089090"/>
                                                                                  <a:gd name="connsiteX9" fmla="*/ 321791 w 699020"/>
                                                                                  <a:gd name="connsiteY9" fmla="*/ 0 h 1089090"/>
                                                                                  <a:gd name="connsiteX0" fmla="*/ 721459 w 721459"/>
                                                                                  <a:gd name="connsiteY0" fmla="*/ 1111529 h 1111529"/>
                                                                                  <a:gd name="connsiteX1" fmla="*/ 536243 w 721459"/>
                                                                                  <a:gd name="connsiteY1" fmla="*/ 935249 h 1111529"/>
                                                                                  <a:gd name="connsiteX2" fmla="*/ 140103 w 721459"/>
                                                                                  <a:gd name="connsiteY2" fmla="*/ 574850 h 1111529"/>
                                                                                  <a:gd name="connsiteX3" fmla="*/ 15005 w 721459"/>
                                                                                  <a:gd name="connsiteY3" fmla="*/ 440818 h 1111529"/>
                                                                                  <a:gd name="connsiteX4" fmla="*/ 35855 w 721459"/>
                                                                                  <a:gd name="connsiteY4" fmla="*/ 345506 h 1111529"/>
                                                                                  <a:gd name="connsiteX5" fmla="*/ 315834 w 721459"/>
                                                                                  <a:gd name="connsiteY5" fmla="*/ 321678 h 1111529"/>
                                                                                  <a:gd name="connsiteX6" fmla="*/ 458802 w 721459"/>
                                                                                  <a:gd name="connsiteY6" fmla="*/ 297850 h 1111529"/>
                                                                                  <a:gd name="connsiteX7" fmla="*/ 509437 w 721459"/>
                                                                                  <a:gd name="connsiteY7" fmla="*/ 247215 h 1111529"/>
                                                                                  <a:gd name="connsiteX8" fmla="*/ 449867 w 721459"/>
                                                                                  <a:gd name="connsiteY8" fmla="*/ 128075 h 1111529"/>
                                                                                  <a:gd name="connsiteX9" fmla="*/ 321791 w 721459"/>
                                                                                  <a:gd name="connsiteY9" fmla="*/ 0 h 1111529"/>
                                                                                  <a:gd name="connsiteX0" fmla="*/ 721459 w 721459"/>
                                                                                  <a:gd name="connsiteY0" fmla="*/ 1133474 h 1133474"/>
                                                                                  <a:gd name="connsiteX1" fmla="*/ 536243 w 721459"/>
                                                                                  <a:gd name="connsiteY1" fmla="*/ 957194 h 1133474"/>
                                                                                  <a:gd name="connsiteX2" fmla="*/ 140103 w 721459"/>
                                                                                  <a:gd name="connsiteY2" fmla="*/ 596795 h 1133474"/>
                                                                                  <a:gd name="connsiteX3" fmla="*/ 15005 w 721459"/>
                                                                                  <a:gd name="connsiteY3" fmla="*/ 462763 h 1133474"/>
                                                                                  <a:gd name="connsiteX4" fmla="*/ 35855 w 721459"/>
                                                                                  <a:gd name="connsiteY4" fmla="*/ 367451 h 1133474"/>
                                                                                  <a:gd name="connsiteX5" fmla="*/ 315834 w 721459"/>
                                                                                  <a:gd name="connsiteY5" fmla="*/ 343623 h 1133474"/>
                                                                                  <a:gd name="connsiteX6" fmla="*/ 458802 w 721459"/>
                                                                                  <a:gd name="connsiteY6" fmla="*/ 319795 h 1133474"/>
                                                                                  <a:gd name="connsiteX7" fmla="*/ 509437 w 721459"/>
                                                                                  <a:gd name="connsiteY7" fmla="*/ 269160 h 1133474"/>
                                                                                  <a:gd name="connsiteX8" fmla="*/ 449867 w 721459"/>
                                                                                  <a:gd name="connsiteY8" fmla="*/ 150020 h 1133474"/>
                                                                                  <a:gd name="connsiteX9" fmla="*/ 307160 w 721459"/>
                                                                                  <a:gd name="connsiteY9" fmla="*/ 0 h 1133474"/>
                                                                                </a:gdLst>
                                                                                <a:ahLst/>
                                                                                <a:cxnLst>
                                                                                  <a:cxn ang="0">
                                                                                    <a:pos x="connsiteX0" y="connsiteY0"/>
                                                                                  </a:cxn>
                                                                                  <a:cxn ang="0">
                                                                                    <a:pos x="connsiteX1" y="connsiteY1"/>
                                                                                  </a:cxn>
                                                                                  <a:cxn ang="0">
                                                                                    <a:pos x="connsiteX2" y="connsiteY2"/>
                                                                                  </a:cxn>
                                                                                  <a:cxn ang="0">
                                                                                    <a:pos x="connsiteX3" y="connsiteY3"/>
                                                                                  </a:cxn>
                                                                                  <a:cxn ang="0">
                                                                                    <a:pos x="connsiteX4" y="connsiteY4"/>
                                                                                  </a:cxn>
                                                                                  <a:cxn ang="0">
                                                                                    <a:pos x="connsiteX5" y="connsiteY5"/>
                                                                                  </a:cxn>
                                                                                  <a:cxn ang="0">
                                                                                    <a:pos x="connsiteX6" y="connsiteY6"/>
                                                                                  </a:cxn>
                                                                                  <a:cxn ang="0">
                                                                                    <a:pos x="connsiteX7" y="connsiteY7"/>
                                                                                  </a:cxn>
                                                                                  <a:cxn ang="0">
                                                                                    <a:pos x="connsiteX8" y="connsiteY8"/>
                                                                                  </a:cxn>
                                                                                  <a:cxn ang="0">
                                                                                    <a:pos x="connsiteX9" y="connsiteY9"/>
                                                                                  </a:cxn>
                                                                                </a:cxnLst>
                                                                                <a:rect l="l" t="t" r="r" b="b"/>
                                                                                <a:pathLst>
                                                                                  <a:path w="721459" h="1133474">
                                                                                    <a:moveTo>
                                                                                      <a:pt x="721459" y="1133474"/>
                                                                                    </a:moveTo>
                                                                                    <a:cubicBezTo>
                                                                                      <a:pt x="693659" y="1106419"/>
                                                                                      <a:pt x="633136" y="1046640"/>
                                                                                      <a:pt x="536243" y="957194"/>
                                                                                    </a:cubicBezTo>
                                                                                    <a:cubicBezTo>
                                                                                      <a:pt x="439350" y="867748"/>
                                                                                      <a:pt x="226976" y="679200"/>
                                                                                      <a:pt x="140103" y="596795"/>
                                                                                    </a:cubicBezTo>
                                                                                    <a:cubicBezTo>
                                                                                      <a:pt x="53230" y="514390"/>
                                                                                      <a:pt x="32380" y="500987"/>
                                                                                      <a:pt x="15005" y="462763"/>
                                                                                    </a:cubicBezTo>
                                                                                    <a:cubicBezTo>
                                                                                      <a:pt x="-2370" y="424539"/>
                                                                                      <a:pt x="-14283" y="387308"/>
                                                                                      <a:pt x="35855" y="367451"/>
                                                                                    </a:cubicBezTo>
                                                                                    <a:cubicBezTo>
                                                                                      <a:pt x="85993" y="347594"/>
                                                                                      <a:pt x="245343" y="351566"/>
                                                                                      <a:pt x="315834" y="343623"/>
                                                                                    </a:cubicBezTo>
                                                                                    <a:cubicBezTo>
                                                                                      <a:pt x="386325" y="335680"/>
                                                                                      <a:pt x="426535" y="332205"/>
                                                                                      <a:pt x="458802" y="319795"/>
                                                                                    </a:cubicBezTo>
                                                                                    <a:cubicBezTo>
                                                                                      <a:pt x="491069" y="307384"/>
                                                                                      <a:pt x="510926" y="297456"/>
                                                                                      <a:pt x="509437" y="269160"/>
                                                                                    </a:cubicBezTo>
                                                                                    <a:cubicBezTo>
                                                                                      <a:pt x="507948" y="240864"/>
                                                                                      <a:pt x="481141" y="191222"/>
                                                                                      <a:pt x="449867" y="150020"/>
                                                                                    </a:cubicBezTo>
                                                                                    <a:cubicBezTo>
                                                                                      <a:pt x="418593" y="108818"/>
                                                                                      <a:pt x="355561" y="43436"/>
                                                                                      <a:pt x="307160" y="0"/>
                                                                                    </a:cubicBezTo>
                                                                                  </a:path>
                                                                                </a:pathLst>
                                                                              </a:custGeom>
                                                                              <a:noFill/>
                                                                              <a:ln w="25400" cap="flat" cmpd="sng" algn="ctr">
                                                                                <a:solidFill>
                                                                                  <a:sysClr val="windowText" lastClr="000000"/>
                                                                                </a:solidFill>
                                                                                <a:prstDash val="solid"/>
                                                                              </a:ln>
                                                                              <a:effectLst/>
                                                                            </p:spPr>
                                                                            <p:txBody>
                                                                              <a:bodyPr rtlCol="0" anchor="ctr"/>
                                                                              <a:lstStyle/>
                                                                              <a:p>
                                                                                <a:pPr algn="ctr" defTabSz="3291840">
                                                                                  <a:defRPr/>
                                                                                </a:pPr>
                                                                                <a:endParaRPr lang="en-US" sz="26129" b="1" kern="0">
                                                                                  <a:solidFill>
                                                                                    <a:prstClr val="white"/>
                                                                                  </a:solidFill>
                                                                                  <a:latin typeface="Calibri"/>
                                                                                </a:endParaRPr>
                                                                              </a:p>
                                                                            </p:txBody>
                                                                          </p:sp>
                                                                        </p:grpSp>
                                                                        <p:grpSp>
                                                                          <p:nvGrpSpPr>
                                                                            <p:cNvPr id="907" name="Group 906"/>
                                                                            <p:cNvGrpSpPr/>
                                                                            <p:nvPr/>
                                                                          </p:nvGrpSpPr>
                                                                          <p:grpSpPr>
                                                                            <a:xfrm>
                                                                              <a:off x="4596069" y="5759486"/>
                                                                              <a:ext cx="270960" cy="476053"/>
                                                                              <a:chOff x="4596069" y="5759486"/>
                                                                              <a:chExt cx="270960" cy="476053"/>
                                                                            </a:xfrm>
                                                                          </p:grpSpPr>
                                                                          <p:sp>
                                                                            <p:nvSpPr>
                                                                              <p:cNvPr id="908" name="Freeform 907"/>
                                                                              <p:cNvSpPr/>
                                                                              <p:nvPr/>
                                                                            </p:nvSpPr>
                                                                            <p:spPr>
                                                                              <a:xfrm>
                                                                                <a:off x="4596069" y="5759486"/>
                                                                                <a:ext cx="187229" cy="347235"/>
                                                                              </a:xfrm>
                                                                              <a:custGeom>
                                                                                <a:avLst/>
                                                                                <a:gdLst>
                                                                                  <a:gd name="connsiteX0" fmla="*/ 0 w 223377"/>
                                                                                  <a:gd name="connsiteY0" fmla="*/ 0 h 442333"/>
                                                                                  <a:gd name="connsiteX1" fmla="*/ 43891 w 223377"/>
                                                                                  <a:gd name="connsiteY1" fmla="*/ 102413 h 442333"/>
                                                                                  <a:gd name="connsiteX2" fmla="*/ 138989 w 223377"/>
                                                                                  <a:gd name="connsiteY2" fmla="*/ 212141 h 442333"/>
                                                                                  <a:gd name="connsiteX3" fmla="*/ 212141 w 223377"/>
                                                                                  <a:gd name="connsiteY3" fmla="*/ 358445 h 442333"/>
                                                                                  <a:gd name="connsiteX4" fmla="*/ 219456 w 223377"/>
                                                                                  <a:gd name="connsiteY4" fmla="*/ 438912 h 442333"/>
                                                                                  <a:gd name="connsiteX5" fmla="*/ 175565 w 223377"/>
                                                                                  <a:gd name="connsiteY5" fmla="*/ 424282 h 442333"/>
                                                                                  <a:gd name="connsiteX6" fmla="*/ 124358 w 223377"/>
                                                                                  <a:gd name="connsiteY6" fmla="*/ 395021 h 442333"/>
                                                                                  <a:gd name="connsiteX7" fmla="*/ 43891 w 223377"/>
                                                                                  <a:gd name="connsiteY7" fmla="*/ 241402 h 442333"/>
                                                                                  <a:gd name="connsiteX8" fmla="*/ 43891 w 223377"/>
                                                                                  <a:gd name="connsiteY8" fmla="*/ 95098 h 442333"/>
                                                                                  <a:gd name="connsiteX0" fmla="*/ 7743 w 187229"/>
                                                                                  <a:gd name="connsiteY0" fmla="*/ 7315 h 347235"/>
                                                                                  <a:gd name="connsiteX1" fmla="*/ 102841 w 187229"/>
                                                                                  <a:gd name="connsiteY1" fmla="*/ 117043 h 347235"/>
                                                                                  <a:gd name="connsiteX2" fmla="*/ 175993 w 187229"/>
                                                                                  <a:gd name="connsiteY2" fmla="*/ 263347 h 347235"/>
                                                                                  <a:gd name="connsiteX3" fmla="*/ 183308 w 187229"/>
                                                                                  <a:gd name="connsiteY3" fmla="*/ 343814 h 347235"/>
                                                                                  <a:gd name="connsiteX4" fmla="*/ 139417 w 187229"/>
                                                                                  <a:gd name="connsiteY4" fmla="*/ 329184 h 347235"/>
                                                                                  <a:gd name="connsiteX5" fmla="*/ 88210 w 187229"/>
                                                                                  <a:gd name="connsiteY5" fmla="*/ 299923 h 347235"/>
                                                                                  <a:gd name="connsiteX6" fmla="*/ 7743 w 187229"/>
                                                                                  <a:gd name="connsiteY6" fmla="*/ 146304 h 347235"/>
                                                                                  <a:gd name="connsiteX7" fmla="*/ 7743 w 187229"/>
                                                                                  <a:gd name="connsiteY7" fmla="*/ 0 h 347235"/>
                                                                                </a:gdLst>
                                                                                <a:ahLst/>
                                                                                <a:cxnLst>
                                                                                  <a:cxn ang="0">
                                                                                    <a:pos x="connsiteX0" y="connsiteY0"/>
                                                                                  </a:cxn>
                                                                                  <a:cxn ang="0">
                                                                                    <a:pos x="connsiteX1" y="connsiteY1"/>
                                                                                  </a:cxn>
                                                                                  <a:cxn ang="0">
                                                                                    <a:pos x="connsiteX2" y="connsiteY2"/>
                                                                                  </a:cxn>
                                                                                  <a:cxn ang="0">
                                                                                    <a:pos x="connsiteX3" y="connsiteY3"/>
                                                                                  </a:cxn>
                                                                                  <a:cxn ang="0">
                                                                                    <a:pos x="connsiteX4" y="connsiteY4"/>
                                                                                  </a:cxn>
                                                                                  <a:cxn ang="0">
                                                                                    <a:pos x="connsiteX5" y="connsiteY5"/>
                                                                                  </a:cxn>
                                                                                  <a:cxn ang="0">
                                                                                    <a:pos x="connsiteX6" y="connsiteY6"/>
                                                                                  </a:cxn>
                                                                                  <a:cxn ang="0">
                                                                                    <a:pos x="connsiteX7" y="connsiteY7"/>
                                                                                  </a:cxn>
                                                                                </a:cxnLst>
                                                                                <a:rect l="l" t="t" r="r" b="b"/>
                                                                                <a:pathLst>
                                                                                  <a:path w="187229" h="347235">
                                                                                    <a:moveTo>
                                                                                      <a:pt x="7743" y="7315"/>
                                                                                    </a:moveTo>
                                                                                    <a:cubicBezTo>
                                                                                      <a:pt x="30908" y="42672"/>
                                                                                      <a:pt x="74799" y="74371"/>
                                                                                      <a:pt x="102841" y="117043"/>
                                                                                    </a:cubicBezTo>
                                                                                    <a:cubicBezTo>
                                                                                      <a:pt x="130883" y="159715"/>
                                                                                      <a:pt x="162582" y="225552"/>
                                                                                      <a:pt x="175993" y="263347"/>
                                                                                    </a:cubicBezTo>
                                                                                    <a:cubicBezTo>
                                                                                      <a:pt x="189404" y="301142"/>
                                                                                      <a:pt x="189404" y="332841"/>
                                                                                      <a:pt x="183308" y="343814"/>
                                                                                    </a:cubicBezTo>
                                                                                    <a:cubicBezTo>
                                                                                      <a:pt x="177212" y="354787"/>
                                                                                      <a:pt x="155267" y="336499"/>
                                                                                      <a:pt x="139417" y="329184"/>
                                                                                    </a:cubicBezTo>
                                                                                    <a:cubicBezTo>
                                                                                      <a:pt x="123567" y="321869"/>
                                                                                      <a:pt x="110156" y="330403"/>
                                                                                      <a:pt x="88210" y="299923"/>
                                                                                    </a:cubicBezTo>
                                                                                    <a:cubicBezTo>
                                                                                      <a:pt x="66264" y="269443"/>
                                                                                      <a:pt x="21154" y="196291"/>
                                                                                      <a:pt x="7743" y="146304"/>
                                                                                    </a:cubicBezTo>
                                                                                    <a:cubicBezTo>
                                                                                      <a:pt x="-5668" y="96317"/>
                                                                                      <a:pt x="1037" y="48158"/>
                                                                                      <a:pt x="7743" y="0"/>
                                                                                    </a:cubicBezTo>
                                                                                  </a:path>
                                                                                </a:pathLst>
                                                                              </a:custGeom>
                                                                              <a:solidFill>
                                                                                <a:srgbClr val="8064A2">
                                                                                  <a:lumMod val="75000"/>
                                                                                </a:srgbClr>
                                                                              </a:solidFill>
                                                                              <a:ln w="12700" cap="flat" cmpd="sng" algn="ctr">
                                                                                <a:solidFill>
                                                                                  <a:sysClr val="windowText" lastClr="000000"/>
                                                                                </a:solidFill>
                                                                                <a:prstDash val="solid"/>
                                                                              </a:ln>
                                                                              <a:effectLst/>
                                                                            </p:spPr>
                                                                            <p:txBody>
                                                                              <a:bodyPr rtlCol="0" anchor="ctr"/>
                                                                              <a:lstStyle/>
                                                                              <a:p>
                                                                                <a:pPr algn="ctr" defTabSz="3291840">
                                                                                  <a:defRPr/>
                                                                                </a:pPr>
                                                                                <a:endParaRPr lang="en-US" sz="26129" b="1" kern="0">
                                                                                  <a:solidFill>
                                                                                    <a:prstClr val="white"/>
                                                                                  </a:solidFill>
                                                                                  <a:latin typeface="Calibri"/>
                                                                                </a:endParaRPr>
                                                                              </a:p>
                                                                            </p:txBody>
                                                                          </p:sp>
                                                                          <p:sp>
                                                                            <p:nvSpPr>
                                                                              <p:cNvPr id="909" name="Freeform 908"/>
                                                                              <p:cNvSpPr/>
                                                                              <p:nvPr/>
                                                                            </p:nvSpPr>
                                                                            <p:spPr>
                                                                              <a:xfrm>
                                                                                <a:off x="4779377" y="6110614"/>
                                                                                <a:ext cx="87652" cy="124925"/>
                                                                              </a:xfrm>
                                                                              <a:custGeom>
                                                                                <a:avLst/>
                                                                                <a:gdLst>
                                                                                  <a:gd name="connsiteX0" fmla="*/ 0 w 43891"/>
                                                                                  <a:gd name="connsiteY0" fmla="*/ 0 h 95098"/>
                                                                                  <a:gd name="connsiteX1" fmla="*/ 43891 w 43891"/>
                                                                                  <a:gd name="connsiteY1" fmla="*/ 95098 h 95098"/>
                                                                                </a:gdLst>
                                                                                <a:ahLst/>
                                                                                <a:cxnLst>
                                                                                  <a:cxn ang="0">
                                                                                    <a:pos x="connsiteX0" y="connsiteY0"/>
                                                                                  </a:cxn>
                                                                                  <a:cxn ang="0">
                                                                                    <a:pos x="connsiteX1" y="connsiteY1"/>
                                                                                  </a:cxn>
                                                                                </a:cxnLst>
                                                                                <a:rect l="l" t="t" r="r" b="b"/>
                                                                                <a:pathLst>
                                                                                  <a:path w="43891" h="95098">
                                                                                    <a:moveTo>
                                                                                      <a:pt x="0" y="0"/>
                                                                                    </a:moveTo>
                                                                                    <a:lnTo>
                                                                                      <a:pt x="43891" y="95098"/>
                                                                                    </a:lnTo>
                                                                                  </a:path>
                                                                                </a:pathLst>
                                                                              </a:custGeom>
                                                                              <a:noFill/>
                                                                              <a:ln w="12700" cap="flat" cmpd="sng" algn="ctr">
                                                                                <a:solidFill>
                                                                                  <a:sysClr val="windowText" lastClr="000000"/>
                                                                                </a:solidFill>
                                                                                <a:prstDash val="dash"/>
                                                                              </a:ln>
                                                                              <a:effectLst/>
                                                                            </p:spPr>
                                                                            <p:txBody>
                                                                              <a:bodyPr rtlCol="0" anchor="ctr"/>
                                                                              <a:lstStyle/>
                                                                              <a:p>
                                                                                <a:pPr algn="ctr" defTabSz="3291840">
                                                                                  <a:defRPr/>
                                                                                </a:pPr>
                                                                                <a:endParaRPr lang="en-US" sz="26129" b="1" kern="0">
                                                                                  <a:solidFill>
                                                                                    <a:prstClr val="white"/>
                                                                                  </a:solidFill>
                                                                                  <a:latin typeface="Calibri"/>
                                                                                </a:endParaRPr>
                                                                              </a:p>
                                                                            </p:txBody>
                                                                          </p:sp>
                                                                        </p:grpSp>
                                                                      </p:grpSp>
                                                                      <p:sp>
                                                                        <p:nvSpPr>
                                                                          <p:cNvPr id="905" name="Freeform 904"/>
                                                                          <p:cNvSpPr/>
                                                                          <p:nvPr/>
                                                                        </p:nvSpPr>
                                                                        <p:spPr>
                                                                          <a:xfrm>
                                                                            <a:off x="4562947" y="323391"/>
                                                                            <a:ext cx="571498" cy="2047995"/>
                                                                          </a:xfrm>
                                                                          <a:custGeom>
                                                                            <a:avLst/>
                                                                            <a:gdLst>
                                                                              <a:gd name="connsiteX0" fmla="*/ 181069 w 571498"/>
                                                                              <a:gd name="connsiteY0" fmla="*/ 0 h 2040935"/>
                                                                              <a:gd name="connsiteX1" fmla="*/ 334978 w 571498"/>
                                                                              <a:gd name="connsiteY1" fmla="*/ 203703 h 2040935"/>
                                                                              <a:gd name="connsiteX2" fmla="*/ 434566 w 571498"/>
                                                                              <a:gd name="connsiteY2" fmla="*/ 362139 h 2040935"/>
                                                                              <a:gd name="connsiteX3" fmla="*/ 475306 w 571498"/>
                                                                              <a:gd name="connsiteY3" fmla="*/ 402880 h 2040935"/>
                                                                              <a:gd name="connsiteX4" fmla="*/ 443619 w 571498"/>
                                                                              <a:gd name="connsiteY4" fmla="*/ 552262 h 2040935"/>
                                                                              <a:gd name="connsiteX5" fmla="*/ 443619 w 571498"/>
                                                                              <a:gd name="connsiteY5" fmla="*/ 574896 h 2040935"/>
                                                                              <a:gd name="connsiteX6" fmla="*/ 552261 w 571498"/>
                                                                              <a:gd name="connsiteY6" fmla="*/ 615636 h 2040935"/>
                                                                              <a:gd name="connsiteX7" fmla="*/ 565841 w 571498"/>
                                                                              <a:gd name="connsiteY7" fmla="*/ 633743 h 2040935"/>
                                                                              <a:gd name="connsiteX8" fmla="*/ 561314 w 571498"/>
                                                                              <a:gd name="connsiteY8" fmla="*/ 733331 h 2040935"/>
                                                                              <a:gd name="connsiteX9" fmla="*/ 452673 w 571498"/>
                                                                              <a:gd name="connsiteY9" fmla="*/ 918927 h 2040935"/>
                                                                              <a:gd name="connsiteX10" fmla="*/ 420986 w 571498"/>
                                                                              <a:gd name="connsiteY10" fmla="*/ 1004935 h 2040935"/>
                                                                              <a:gd name="connsiteX11" fmla="*/ 190122 w 571498"/>
                                                                              <a:gd name="connsiteY11" fmla="*/ 1104523 h 2040935"/>
                                                                              <a:gd name="connsiteX12" fmla="*/ 162962 w 571498"/>
                                                                              <a:gd name="connsiteY12" fmla="*/ 1122630 h 2040935"/>
                                                                              <a:gd name="connsiteX13" fmla="*/ 162962 w 571498"/>
                                                                              <a:gd name="connsiteY13" fmla="*/ 1195058 h 2040935"/>
                                                                              <a:gd name="connsiteX14" fmla="*/ 194649 w 571498"/>
                                                                              <a:gd name="connsiteY14" fmla="*/ 1692999 h 2040935"/>
                                                                              <a:gd name="connsiteX15" fmla="*/ 40740 w 571498"/>
                                                                              <a:gd name="connsiteY15" fmla="*/ 2000816 h 2040935"/>
                                                                              <a:gd name="connsiteX16" fmla="*/ 0 w 571498"/>
                                                                              <a:gd name="connsiteY16" fmla="*/ 2027977 h 2040935"/>
                                                                              <a:gd name="connsiteX0" fmla="*/ 205783 w 571498"/>
                                                                              <a:gd name="connsiteY0" fmla="*/ 0 h 2047996"/>
                                                                              <a:gd name="connsiteX1" fmla="*/ 334978 w 571498"/>
                                                                              <a:gd name="connsiteY1" fmla="*/ 210764 h 2047996"/>
                                                                              <a:gd name="connsiteX2" fmla="*/ 434566 w 571498"/>
                                                                              <a:gd name="connsiteY2" fmla="*/ 369200 h 2047996"/>
                                                                              <a:gd name="connsiteX3" fmla="*/ 475306 w 571498"/>
                                                                              <a:gd name="connsiteY3" fmla="*/ 409941 h 2047996"/>
                                                                              <a:gd name="connsiteX4" fmla="*/ 443619 w 571498"/>
                                                                              <a:gd name="connsiteY4" fmla="*/ 559323 h 2047996"/>
                                                                              <a:gd name="connsiteX5" fmla="*/ 443619 w 571498"/>
                                                                              <a:gd name="connsiteY5" fmla="*/ 581957 h 2047996"/>
                                                                              <a:gd name="connsiteX6" fmla="*/ 552261 w 571498"/>
                                                                              <a:gd name="connsiteY6" fmla="*/ 622697 h 2047996"/>
                                                                              <a:gd name="connsiteX7" fmla="*/ 565841 w 571498"/>
                                                                              <a:gd name="connsiteY7" fmla="*/ 640804 h 2047996"/>
                                                                              <a:gd name="connsiteX8" fmla="*/ 561314 w 571498"/>
                                                                              <a:gd name="connsiteY8" fmla="*/ 740392 h 2047996"/>
                                                                              <a:gd name="connsiteX9" fmla="*/ 452673 w 571498"/>
                                                                              <a:gd name="connsiteY9" fmla="*/ 925988 h 2047996"/>
                                                                              <a:gd name="connsiteX10" fmla="*/ 420986 w 571498"/>
                                                                              <a:gd name="connsiteY10" fmla="*/ 1011996 h 2047996"/>
                                                                              <a:gd name="connsiteX11" fmla="*/ 190122 w 571498"/>
                                                                              <a:gd name="connsiteY11" fmla="*/ 1111584 h 2047996"/>
                                                                              <a:gd name="connsiteX12" fmla="*/ 162962 w 571498"/>
                                                                              <a:gd name="connsiteY12" fmla="*/ 1129691 h 2047996"/>
                                                                              <a:gd name="connsiteX13" fmla="*/ 162962 w 571498"/>
                                                                              <a:gd name="connsiteY13" fmla="*/ 1202119 h 2047996"/>
                                                                              <a:gd name="connsiteX14" fmla="*/ 194649 w 571498"/>
                                                                              <a:gd name="connsiteY14" fmla="*/ 1700060 h 2047996"/>
                                                                              <a:gd name="connsiteX15" fmla="*/ 40740 w 571498"/>
                                                                              <a:gd name="connsiteY15" fmla="*/ 2007877 h 2047996"/>
                                                                              <a:gd name="connsiteX16" fmla="*/ 0 w 571498"/>
                                                                              <a:gd name="connsiteY16" fmla="*/ 2035038 h 2047996"/>
                                                                              <a:gd name="connsiteX0" fmla="*/ 200944 w 571498"/>
                                                                              <a:gd name="connsiteY0" fmla="*/ 0 h 2057672"/>
                                                                              <a:gd name="connsiteX1" fmla="*/ 334978 w 571498"/>
                                                                              <a:gd name="connsiteY1" fmla="*/ 220440 h 2057672"/>
                                                                              <a:gd name="connsiteX2" fmla="*/ 434566 w 571498"/>
                                                                              <a:gd name="connsiteY2" fmla="*/ 378876 h 2057672"/>
                                                                              <a:gd name="connsiteX3" fmla="*/ 475306 w 571498"/>
                                                                              <a:gd name="connsiteY3" fmla="*/ 419617 h 2057672"/>
                                                                              <a:gd name="connsiteX4" fmla="*/ 443619 w 571498"/>
                                                                              <a:gd name="connsiteY4" fmla="*/ 568999 h 2057672"/>
                                                                              <a:gd name="connsiteX5" fmla="*/ 443619 w 571498"/>
                                                                              <a:gd name="connsiteY5" fmla="*/ 591633 h 2057672"/>
                                                                              <a:gd name="connsiteX6" fmla="*/ 552261 w 571498"/>
                                                                              <a:gd name="connsiteY6" fmla="*/ 632373 h 2057672"/>
                                                                              <a:gd name="connsiteX7" fmla="*/ 565841 w 571498"/>
                                                                              <a:gd name="connsiteY7" fmla="*/ 650480 h 2057672"/>
                                                                              <a:gd name="connsiteX8" fmla="*/ 561314 w 571498"/>
                                                                              <a:gd name="connsiteY8" fmla="*/ 750068 h 2057672"/>
                                                                              <a:gd name="connsiteX9" fmla="*/ 452673 w 571498"/>
                                                                              <a:gd name="connsiteY9" fmla="*/ 935664 h 2057672"/>
                                                                              <a:gd name="connsiteX10" fmla="*/ 420986 w 571498"/>
                                                                              <a:gd name="connsiteY10" fmla="*/ 1021672 h 2057672"/>
                                                                              <a:gd name="connsiteX11" fmla="*/ 190122 w 571498"/>
                                                                              <a:gd name="connsiteY11" fmla="*/ 1121260 h 2057672"/>
                                                                              <a:gd name="connsiteX12" fmla="*/ 162962 w 571498"/>
                                                                              <a:gd name="connsiteY12" fmla="*/ 1139367 h 2057672"/>
                                                                              <a:gd name="connsiteX13" fmla="*/ 162962 w 571498"/>
                                                                              <a:gd name="connsiteY13" fmla="*/ 1211795 h 2057672"/>
                                                                              <a:gd name="connsiteX14" fmla="*/ 194649 w 571498"/>
                                                                              <a:gd name="connsiteY14" fmla="*/ 1709736 h 2057672"/>
                                                                              <a:gd name="connsiteX15" fmla="*/ 40740 w 571498"/>
                                                                              <a:gd name="connsiteY15" fmla="*/ 2017553 h 2057672"/>
                                                                              <a:gd name="connsiteX16" fmla="*/ 0 w 571498"/>
                                                                              <a:gd name="connsiteY16" fmla="*/ 2044714 h 2057672"/>
                                                                              <a:gd name="connsiteX0" fmla="*/ 208201 w 571498"/>
                                                                              <a:gd name="connsiteY0" fmla="*/ 0 h 2038319"/>
                                                                              <a:gd name="connsiteX1" fmla="*/ 334978 w 571498"/>
                                                                              <a:gd name="connsiteY1" fmla="*/ 201087 h 2038319"/>
                                                                              <a:gd name="connsiteX2" fmla="*/ 434566 w 571498"/>
                                                                              <a:gd name="connsiteY2" fmla="*/ 359523 h 2038319"/>
                                                                              <a:gd name="connsiteX3" fmla="*/ 475306 w 571498"/>
                                                                              <a:gd name="connsiteY3" fmla="*/ 400264 h 2038319"/>
                                                                              <a:gd name="connsiteX4" fmla="*/ 443619 w 571498"/>
                                                                              <a:gd name="connsiteY4" fmla="*/ 549646 h 2038319"/>
                                                                              <a:gd name="connsiteX5" fmla="*/ 443619 w 571498"/>
                                                                              <a:gd name="connsiteY5" fmla="*/ 572280 h 2038319"/>
                                                                              <a:gd name="connsiteX6" fmla="*/ 552261 w 571498"/>
                                                                              <a:gd name="connsiteY6" fmla="*/ 613020 h 2038319"/>
                                                                              <a:gd name="connsiteX7" fmla="*/ 565841 w 571498"/>
                                                                              <a:gd name="connsiteY7" fmla="*/ 631127 h 2038319"/>
                                                                              <a:gd name="connsiteX8" fmla="*/ 561314 w 571498"/>
                                                                              <a:gd name="connsiteY8" fmla="*/ 730715 h 2038319"/>
                                                                              <a:gd name="connsiteX9" fmla="*/ 452673 w 571498"/>
                                                                              <a:gd name="connsiteY9" fmla="*/ 916311 h 2038319"/>
                                                                              <a:gd name="connsiteX10" fmla="*/ 420986 w 571498"/>
                                                                              <a:gd name="connsiteY10" fmla="*/ 1002319 h 2038319"/>
                                                                              <a:gd name="connsiteX11" fmla="*/ 190122 w 571498"/>
                                                                              <a:gd name="connsiteY11" fmla="*/ 1101907 h 2038319"/>
                                                                              <a:gd name="connsiteX12" fmla="*/ 162962 w 571498"/>
                                                                              <a:gd name="connsiteY12" fmla="*/ 1120014 h 2038319"/>
                                                                              <a:gd name="connsiteX13" fmla="*/ 162962 w 571498"/>
                                                                              <a:gd name="connsiteY13" fmla="*/ 1192442 h 2038319"/>
                                                                              <a:gd name="connsiteX14" fmla="*/ 194649 w 571498"/>
                                                                              <a:gd name="connsiteY14" fmla="*/ 1690383 h 2038319"/>
                                                                              <a:gd name="connsiteX15" fmla="*/ 40740 w 571498"/>
                                                                              <a:gd name="connsiteY15" fmla="*/ 1998200 h 2038319"/>
                                                                              <a:gd name="connsiteX16" fmla="*/ 0 w 571498"/>
                                                                              <a:gd name="connsiteY16" fmla="*/ 2025361 h 2038319"/>
                                                                              <a:gd name="connsiteX0" fmla="*/ 208201 w 571498"/>
                                                                              <a:gd name="connsiteY0" fmla="*/ 0 h 2031062"/>
                                                                              <a:gd name="connsiteX1" fmla="*/ 334978 w 571498"/>
                                                                              <a:gd name="connsiteY1" fmla="*/ 193830 h 2031062"/>
                                                                              <a:gd name="connsiteX2" fmla="*/ 434566 w 571498"/>
                                                                              <a:gd name="connsiteY2" fmla="*/ 352266 h 2031062"/>
                                                                              <a:gd name="connsiteX3" fmla="*/ 475306 w 571498"/>
                                                                              <a:gd name="connsiteY3" fmla="*/ 393007 h 2031062"/>
                                                                              <a:gd name="connsiteX4" fmla="*/ 443619 w 571498"/>
                                                                              <a:gd name="connsiteY4" fmla="*/ 542389 h 2031062"/>
                                                                              <a:gd name="connsiteX5" fmla="*/ 443619 w 571498"/>
                                                                              <a:gd name="connsiteY5" fmla="*/ 565023 h 2031062"/>
                                                                              <a:gd name="connsiteX6" fmla="*/ 552261 w 571498"/>
                                                                              <a:gd name="connsiteY6" fmla="*/ 605763 h 2031062"/>
                                                                              <a:gd name="connsiteX7" fmla="*/ 565841 w 571498"/>
                                                                              <a:gd name="connsiteY7" fmla="*/ 623870 h 2031062"/>
                                                                              <a:gd name="connsiteX8" fmla="*/ 561314 w 571498"/>
                                                                              <a:gd name="connsiteY8" fmla="*/ 723458 h 2031062"/>
                                                                              <a:gd name="connsiteX9" fmla="*/ 452673 w 571498"/>
                                                                              <a:gd name="connsiteY9" fmla="*/ 909054 h 2031062"/>
                                                                              <a:gd name="connsiteX10" fmla="*/ 420986 w 571498"/>
                                                                              <a:gd name="connsiteY10" fmla="*/ 995062 h 2031062"/>
                                                                              <a:gd name="connsiteX11" fmla="*/ 190122 w 571498"/>
                                                                              <a:gd name="connsiteY11" fmla="*/ 1094650 h 2031062"/>
                                                                              <a:gd name="connsiteX12" fmla="*/ 162962 w 571498"/>
                                                                              <a:gd name="connsiteY12" fmla="*/ 1112757 h 2031062"/>
                                                                              <a:gd name="connsiteX13" fmla="*/ 162962 w 571498"/>
                                                                              <a:gd name="connsiteY13" fmla="*/ 1185185 h 2031062"/>
                                                                              <a:gd name="connsiteX14" fmla="*/ 194649 w 571498"/>
                                                                              <a:gd name="connsiteY14" fmla="*/ 1683126 h 2031062"/>
                                                                              <a:gd name="connsiteX15" fmla="*/ 40740 w 571498"/>
                                                                              <a:gd name="connsiteY15" fmla="*/ 1990943 h 2031062"/>
                                                                              <a:gd name="connsiteX16" fmla="*/ 0 w 571498"/>
                                                                              <a:gd name="connsiteY16" fmla="*/ 2018104 h 2031062"/>
                                                                              <a:gd name="connsiteX0" fmla="*/ 200944 w 571498"/>
                                                                              <a:gd name="connsiteY0" fmla="*/ 0 h 2047995"/>
                                                                              <a:gd name="connsiteX1" fmla="*/ 334978 w 571498"/>
                                                                              <a:gd name="connsiteY1" fmla="*/ 210763 h 2047995"/>
                                                                              <a:gd name="connsiteX2" fmla="*/ 434566 w 571498"/>
                                                                              <a:gd name="connsiteY2" fmla="*/ 369199 h 2047995"/>
                                                                              <a:gd name="connsiteX3" fmla="*/ 475306 w 571498"/>
                                                                              <a:gd name="connsiteY3" fmla="*/ 409940 h 2047995"/>
                                                                              <a:gd name="connsiteX4" fmla="*/ 443619 w 571498"/>
                                                                              <a:gd name="connsiteY4" fmla="*/ 559322 h 2047995"/>
                                                                              <a:gd name="connsiteX5" fmla="*/ 443619 w 571498"/>
                                                                              <a:gd name="connsiteY5" fmla="*/ 581956 h 2047995"/>
                                                                              <a:gd name="connsiteX6" fmla="*/ 552261 w 571498"/>
                                                                              <a:gd name="connsiteY6" fmla="*/ 622696 h 2047995"/>
                                                                              <a:gd name="connsiteX7" fmla="*/ 565841 w 571498"/>
                                                                              <a:gd name="connsiteY7" fmla="*/ 640803 h 2047995"/>
                                                                              <a:gd name="connsiteX8" fmla="*/ 561314 w 571498"/>
                                                                              <a:gd name="connsiteY8" fmla="*/ 740391 h 2047995"/>
                                                                              <a:gd name="connsiteX9" fmla="*/ 452673 w 571498"/>
                                                                              <a:gd name="connsiteY9" fmla="*/ 925987 h 2047995"/>
                                                                              <a:gd name="connsiteX10" fmla="*/ 420986 w 571498"/>
                                                                              <a:gd name="connsiteY10" fmla="*/ 1011995 h 2047995"/>
                                                                              <a:gd name="connsiteX11" fmla="*/ 190122 w 571498"/>
                                                                              <a:gd name="connsiteY11" fmla="*/ 1111583 h 2047995"/>
                                                                              <a:gd name="connsiteX12" fmla="*/ 162962 w 571498"/>
                                                                              <a:gd name="connsiteY12" fmla="*/ 1129690 h 2047995"/>
                                                                              <a:gd name="connsiteX13" fmla="*/ 162962 w 571498"/>
                                                                              <a:gd name="connsiteY13" fmla="*/ 1202118 h 2047995"/>
                                                                              <a:gd name="connsiteX14" fmla="*/ 194649 w 571498"/>
                                                                              <a:gd name="connsiteY14" fmla="*/ 1700059 h 2047995"/>
                                                                              <a:gd name="connsiteX15" fmla="*/ 40740 w 571498"/>
                                                                              <a:gd name="connsiteY15" fmla="*/ 2007876 h 2047995"/>
                                                                              <a:gd name="connsiteX16" fmla="*/ 0 w 571498"/>
                                                                              <a:gd name="connsiteY16" fmla="*/ 2035037 h 2047995"/>
                                                                            </a:gdLst>
                                                                            <a:ahLst/>
                                                                            <a:cxnLst>
                                                                              <a:cxn ang="0">
                                                                                <a:pos x="connsiteX0" y="connsiteY0"/>
                                                                              </a:cxn>
                                                                              <a:cxn ang="0">
                                                                                <a:pos x="connsiteX1" y="connsiteY1"/>
                                                                              </a:cxn>
                                                                              <a:cxn ang="0">
                                                                                <a:pos x="connsiteX2" y="connsiteY2"/>
                                                                              </a:cxn>
                                                                              <a:cxn ang="0">
                                                                                <a:pos x="connsiteX3" y="connsiteY3"/>
                                                                              </a:cxn>
                                                                              <a:cxn ang="0">
                                                                                <a:pos x="connsiteX4" y="connsiteY4"/>
                                                                              </a:cxn>
                                                                              <a:cxn ang="0">
                                                                                <a:pos x="connsiteX5" y="connsiteY5"/>
                                                                              </a:cxn>
                                                                              <a:cxn ang="0">
                                                                                <a:pos x="connsiteX6" y="connsiteY6"/>
                                                                              </a:cxn>
                                                                              <a:cxn ang="0">
                                                                                <a:pos x="connsiteX7" y="connsiteY7"/>
                                                                              </a:cxn>
                                                                              <a:cxn ang="0">
                                                                                <a:pos x="connsiteX8" y="connsiteY8"/>
                                                                              </a:cxn>
                                                                              <a:cxn ang="0">
                                                                                <a:pos x="connsiteX9" y="connsiteY9"/>
                                                                              </a:cxn>
                                                                              <a:cxn ang="0">
                                                                                <a:pos x="connsiteX10" y="connsiteY10"/>
                                                                              </a:cxn>
                                                                              <a:cxn ang="0">
                                                                                <a:pos x="connsiteX11" y="connsiteY11"/>
                                                                              </a:cxn>
                                                                              <a:cxn ang="0">
                                                                                <a:pos x="connsiteX12" y="connsiteY12"/>
                                                                              </a:cxn>
                                                                              <a:cxn ang="0">
                                                                                <a:pos x="connsiteX13" y="connsiteY13"/>
                                                                              </a:cxn>
                                                                              <a:cxn ang="0">
                                                                                <a:pos x="connsiteX14" y="connsiteY14"/>
                                                                              </a:cxn>
                                                                              <a:cxn ang="0">
                                                                                <a:pos x="connsiteX15" y="connsiteY15"/>
                                                                              </a:cxn>
                                                                              <a:cxn ang="0">
                                                                                <a:pos x="connsiteX16" y="connsiteY16"/>
                                                                              </a:cxn>
                                                                            </a:cxnLst>
                                                                            <a:rect l="l" t="t" r="r" b="b"/>
                                                                            <a:pathLst>
                                                                              <a:path w="571498" h="2047995">
                                                                                <a:moveTo>
                                                                                  <a:pt x="200944" y="0"/>
                                                                                </a:moveTo>
                                                                                <a:cubicBezTo>
                                                                                  <a:pt x="256774" y="71673"/>
                                                                                  <a:pt x="296041" y="149230"/>
                                                                                  <a:pt x="334978" y="210763"/>
                                                                                </a:cubicBezTo>
                                                                                <a:cubicBezTo>
                                                                                  <a:pt x="373915" y="272296"/>
                                                                                  <a:pt x="411178" y="336003"/>
                                                                                  <a:pt x="434566" y="369199"/>
                                                                                </a:cubicBezTo>
                                                                                <a:cubicBezTo>
                                                                                  <a:pt x="457954" y="402395"/>
                                                                                  <a:pt x="473797" y="378253"/>
                                                                                  <a:pt x="475306" y="409940"/>
                                                                                </a:cubicBezTo>
                                                                                <a:cubicBezTo>
                                                                                  <a:pt x="476815" y="441627"/>
                                                                                  <a:pt x="448900" y="530653"/>
                                                                                  <a:pt x="443619" y="559322"/>
                                                                                </a:cubicBezTo>
                                                                                <a:cubicBezTo>
                                                                                  <a:pt x="438338" y="587991"/>
                                                                                  <a:pt x="425512" y="571394"/>
                                                                                  <a:pt x="443619" y="581956"/>
                                                                                </a:cubicBezTo>
                                                                                <a:cubicBezTo>
                                                                                  <a:pt x="461726" y="592518"/>
                                                                                  <a:pt x="531891" y="612888"/>
                                                                                  <a:pt x="552261" y="622696"/>
                                                                                </a:cubicBezTo>
                                                                                <a:cubicBezTo>
                                                                                  <a:pt x="572631" y="632504"/>
                                                                                  <a:pt x="564332" y="621187"/>
                                                                                  <a:pt x="565841" y="640803"/>
                                                                                </a:cubicBezTo>
                                                                                <a:cubicBezTo>
                                                                                  <a:pt x="567350" y="660419"/>
                                                                                  <a:pt x="580175" y="692860"/>
                                                                                  <a:pt x="561314" y="740391"/>
                                                                                </a:cubicBezTo>
                                                                                <a:cubicBezTo>
                                                                                  <a:pt x="542453" y="787922"/>
                                                                                  <a:pt x="476061" y="880720"/>
                                                                                  <a:pt x="452673" y="925987"/>
                                                                                </a:cubicBezTo>
                                                                                <a:cubicBezTo>
                                                                                  <a:pt x="429285" y="971254"/>
                                                                                  <a:pt x="464744" y="981062"/>
                                                                                  <a:pt x="420986" y="1011995"/>
                                                                                </a:cubicBezTo>
                                                                                <a:cubicBezTo>
                                                                                  <a:pt x="377228" y="1042928"/>
                                                                                  <a:pt x="233126" y="1091967"/>
                                                                                  <a:pt x="190122" y="1111583"/>
                                                                                </a:cubicBezTo>
                                                                                <a:cubicBezTo>
                                                                                  <a:pt x="147118" y="1131199"/>
                                                                                  <a:pt x="167489" y="1114601"/>
                                                                                  <a:pt x="162962" y="1129690"/>
                                                                                </a:cubicBezTo>
                                                                                <a:cubicBezTo>
                                                                                  <a:pt x="158435" y="1144779"/>
                                                                                  <a:pt x="157681" y="1107057"/>
                                                                                  <a:pt x="162962" y="1202118"/>
                                                                                </a:cubicBezTo>
                                                                                <a:cubicBezTo>
                                                                                  <a:pt x="168243" y="1297180"/>
                                                                                  <a:pt x="215019" y="1565766"/>
                                                                                  <a:pt x="194649" y="1700059"/>
                                                                                </a:cubicBezTo>
                                                                                <a:cubicBezTo>
                                                                                  <a:pt x="174279" y="1834352"/>
                                                                                  <a:pt x="73181" y="1952046"/>
                                                                                  <a:pt x="40740" y="2007876"/>
                                                                                </a:cubicBezTo>
                                                                                <a:cubicBezTo>
                                                                                  <a:pt x="8299" y="2063706"/>
                                                                                  <a:pt x="4149" y="2049371"/>
                                                                                  <a:pt x="0" y="2035037"/>
                                                                                </a:cubicBezTo>
                                                                              </a:path>
                                                                            </a:pathLst>
                                                                          </a:custGeom>
                                                                          <a:noFill/>
                                                                          <a:ln w="12700" cap="flat" cmpd="sng" algn="ctr">
                                                                            <a:noFill/>
                                                                            <a:prstDash val="solid"/>
                                                                          </a:ln>
                                                                          <a:effectLst/>
                                                                        </p:spPr>
                                                                        <p:txBody>
                                                                          <a:bodyPr rtlCol="0" anchor="ctr"/>
                                                                          <a:lstStyle/>
                                                                          <a:p>
                                                                            <a:pPr algn="ctr" defTabSz="3291840">
                                                                              <a:defRPr/>
                                                                            </a:pPr>
                                                                            <a:endParaRPr lang="en-US" sz="26129" b="1" kern="0">
                                                                              <a:solidFill>
                                                                                <a:prstClr val="white"/>
                                                                              </a:solidFill>
                                                                              <a:latin typeface="Calibri"/>
                                                                            </a:endParaRPr>
                                                                          </a:p>
                                                                        </p:txBody>
                                                                      </p:sp>
                                                                    </p:grpSp>
                                                                    <p:sp>
                                                                      <p:nvSpPr>
                                                                        <p:cNvPr id="903" name="Isosceles Triangle 902"/>
                                                                        <p:cNvSpPr>
                                                                          <a:spLocks noChangeAspect="1"/>
                                                                        </p:cNvSpPr>
                                                                        <p:nvPr/>
                                                                      </p:nvSpPr>
                                                                      <p:spPr>
                                                                        <a:xfrm rot="1620000">
                                                                          <a:off x="5409460" y="1138227"/>
                                                                          <a:ext cx="66860" cy="57172"/>
                                                                        </a:xfrm>
                                                                        <a:prstGeom prst="triangle">
                                                                          <a:avLst/>
                                                                        </a:prstGeom>
                                                                        <a:solidFill>
                                                                          <a:sysClr val="windowText" lastClr="000000"/>
                                                                        </a:solidFill>
                                                                        <a:ln w="25400" cap="flat" cmpd="sng" algn="ctr">
                                                                          <a:noFill/>
                                                                          <a:prstDash val="solid"/>
                                                                        </a:ln>
                                                                        <a:effectLst/>
                                                                      </p:spPr>
                                                                      <p:txBody>
                                                                        <a:bodyPr rtlCol="0" anchor="ctr"/>
                                                                        <a:lstStyle/>
                                                                        <a:p>
                                                                          <a:pPr algn="ctr" defTabSz="3291840">
                                                                            <a:defRPr/>
                                                                          </a:pPr>
                                                                          <a:endParaRPr lang="en-US" sz="26129" b="1" kern="0">
                                                                            <a:solidFill>
                                                                              <a:prstClr val="white"/>
                                                                            </a:solidFill>
                                                                            <a:latin typeface="Calibri"/>
                                                                          </a:endParaRPr>
                                                                        </a:p>
                                                                      </p:txBody>
                                                                    </p:sp>
                                                                  </p:grpSp>
                                                                  <p:sp>
                                                                    <p:nvSpPr>
                                                                      <p:cNvPr id="899" name="Isosceles Triangle 898"/>
                                                                      <p:cNvSpPr>
                                                                        <a:spLocks noChangeAspect="1"/>
                                                                      </p:cNvSpPr>
                                                                      <p:nvPr/>
                                                                    </p:nvSpPr>
                                                                    <p:spPr>
                                                                      <a:xfrm rot="3960000">
                                                                        <a:off x="5840223" y="1544503"/>
                                                                        <a:ext cx="66860" cy="57172"/>
                                                                      </a:xfrm>
                                                                      <a:prstGeom prst="triangle">
                                                                        <a:avLst/>
                                                                      </a:prstGeom>
                                                                      <a:solidFill>
                                                                        <a:sysClr val="windowText" lastClr="000000"/>
                                                                      </a:solidFill>
                                                                      <a:ln w="25400" cap="flat" cmpd="sng" algn="ctr">
                                                                        <a:noFill/>
                                                                        <a:prstDash val="solid"/>
                                                                      </a:ln>
                                                                      <a:effectLst/>
                                                                    </p:spPr>
                                                                    <p:txBody>
                                                                      <a:bodyPr rtlCol="0" anchor="ctr"/>
                                                                      <a:lstStyle/>
                                                                      <a:p>
                                                                        <a:pPr algn="ctr" defTabSz="3291840">
                                                                          <a:defRPr/>
                                                                        </a:pPr>
                                                                        <a:endParaRPr lang="en-US" sz="26129" b="1" kern="0">
                                                                          <a:solidFill>
                                                                            <a:prstClr val="white"/>
                                                                          </a:solidFill>
                                                                          <a:latin typeface="Calibri"/>
                                                                        </a:endParaRPr>
                                                                      </a:p>
                                                                    </p:txBody>
                                                                  </p:sp>
                                                                  <p:sp>
                                                                    <p:nvSpPr>
                                                                      <p:cNvPr id="900" name="Isosceles Triangle 899"/>
                                                                      <p:cNvSpPr>
                                                                        <a:spLocks noChangeAspect="1"/>
                                                                      </p:cNvSpPr>
                                                                      <p:nvPr/>
                                                                    </p:nvSpPr>
                                                                    <p:spPr>
                                                                      <a:xfrm rot="2820000">
                                                                        <a:off x="6063375" y="2062270"/>
                                                                        <a:ext cx="66860" cy="57172"/>
                                                                      </a:xfrm>
                                                                      <a:prstGeom prst="triangle">
                                                                        <a:avLst/>
                                                                      </a:prstGeom>
                                                                      <a:solidFill>
                                                                        <a:sysClr val="windowText" lastClr="000000"/>
                                                                      </a:solidFill>
                                                                      <a:ln w="25400" cap="flat" cmpd="sng" algn="ctr">
                                                                        <a:noFill/>
                                                                        <a:prstDash val="solid"/>
                                                                      </a:ln>
                                                                      <a:effectLst/>
                                                                    </p:spPr>
                                                                    <p:txBody>
                                                                      <a:bodyPr rtlCol="0" anchor="ctr"/>
                                                                      <a:lstStyle/>
                                                                      <a:p>
                                                                        <a:pPr algn="ctr" defTabSz="3291840">
                                                                          <a:defRPr/>
                                                                        </a:pPr>
                                                                        <a:endParaRPr lang="en-US" sz="26129" b="1" kern="0">
                                                                          <a:solidFill>
                                                                            <a:prstClr val="white"/>
                                                                          </a:solidFill>
                                                                          <a:latin typeface="Calibri"/>
                                                                        </a:endParaRPr>
                                                                      </a:p>
                                                                    </p:txBody>
                                                                  </p:sp>
                                                                  <p:sp>
                                                                    <p:nvSpPr>
                                                                      <p:cNvPr id="901" name="Isosceles Triangle 900"/>
                                                                      <p:cNvSpPr>
                                                                        <a:spLocks noChangeAspect="1"/>
                                                                      </p:cNvSpPr>
                                                                      <p:nvPr/>
                                                                    </p:nvSpPr>
                                                                    <p:spPr>
                                                                      <a:xfrm rot="3960000">
                                                                        <a:off x="6448381" y="2545873"/>
                                                                        <a:ext cx="66860" cy="57172"/>
                                                                      </a:xfrm>
                                                                      <a:prstGeom prst="triangle">
                                                                        <a:avLst/>
                                                                      </a:prstGeom>
                                                                      <a:solidFill>
                                                                        <a:sysClr val="windowText" lastClr="000000"/>
                                                                      </a:solidFill>
                                                                      <a:ln w="25400" cap="flat" cmpd="sng" algn="ctr">
                                                                        <a:noFill/>
                                                                        <a:prstDash val="solid"/>
                                                                      </a:ln>
                                                                      <a:effectLst/>
                                                                    </p:spPr>
                                                                    <p:txBody>
                                                                      <a:bodyPr rtlCol="0" anchor="ctr"/>
                                                                      <a:lstStyle/>
                                                                      <a:p>
                                                                        <a:pPr algn="ctr" defTabSz="3291840">
                                                                          <a:defRPr/>
                                                                        </a:pPr>
                                                                        <a:endParaRPr lang="en-US" sz="26129" b="1" kern="0">
                                                                          <a:solidFill>
                                                                            <a:prstClr val="white"/>
                                                                          </a:solidFill>
                                                                          <a:latin typeface="Calibri"/>
                                                                        </a:endParaRPr>
                                                                      </a:p>
                                                                    </p:txBody>
                                                                  </p:sp>
                                                                </p:grpSp>
                                                                <p:sp>
                                                                  <p:nvSpPr>
                                                                    <p:cNvPr id="891" name="Isosceles Triangle 890"/>
                                                                    <p:cNvSpPr>
                                                                      <a:spLocks noChangeAspect="1"/>
                                                                    </p:cNvSpPr>
                                                                    <p:nvPr/>
                                                                  </p:nvSpPr>
                                                                  <p:spPr>
                                                                    <a:xfrm rot="2940000">
                                                                      <a:off x="5385460" y="3908512"/>
                                                                      <a:ext cx="66863" cy="57172"/>
                                                                    </a:xfrm>
                                                                    <a:prstGeom prst="triangle">
                                                                      <a:avLst/>
                                                                    </a:prstGeom>
                                                                    <a:solidFill>
                                                                      <a:sysClr val="windowText" lastClr="000000"/>
                                                                    </a:solidFill>
                                                                    <a:ln w="25400" cap="flat" cmpd="sng" algn="ctr">
                                                                      <a:noFill/>
                                                                      <a:prstDash val="solid"/>
                                                                    </a:ln>
                                                                    <a:effectLst/>
                                                                  </p:spPr>
                                                                  <p:txBody>
                                                                    <a:bodyPr rtlCol="0" anchor="ctr"/>
                                                                    <a:lstStyle/>
                                                                    <a:p>
                                                                      <a:pPr algn="ctr" defTabSz="3291840">
                                                                        <a:defRPr/>
                                                                      </a:pPr>
                                                                      <a:endParaRPr lang="en-US" sz="26129" b="1" kern="0">
                                                                        <a:solidFill>
                                                                          <a:prstClr val="white"/>
                                                                        </a:solidFill>
                                                                        <a:latin typeface="Calibri"/>
                                                                      </a:endParaRPr>
                                                                    </a:p>
                                                                  </p:txBody>
                                                                </p:sp>
                                                                <p:sp>
                                                                  <p:nvSpPr>
                                                                    <p:cNvPr id="892" name="Isosceles Triangle 891"/>
                                                                    <p:cNvSpPr>
                                                                      <a:spLocks noChangeAspect="1"/>
                                                                    </p:cNvSpPr>
                                                                    <p:nvPr/>
                                                                  </p:nvSpPr>
                                                                  <p:spPr>
                                                                    <a:xfrm rot="2640000">
                                                                      <a:off x="5810892" y="4308700"/>
                                                                      <a:ext cx="66860" cy="57172"/>
                                                                    </a:xfrm>
                                                                    <a:prstGeom prst="triangle">
                                                                      <a:avLst/>
                                                                    </a:prstGeom>
                                                                    <a:solidFill>
                                                                      <a:sysClr val="windowText" lastClr="000000"/>
                                                                    </a:solidFill>
                                                                    <a:ln w="25400" cap="flat" cmpd="sng" algn="ctr">
                                                                      <a:noFill/>
                                                                      <a:prstDash val="solid"/>
                                                                    </a:ln>
                                                                    <a:effectLst/>
                                                                  </p:spPr>
                                                                  <p:txBody>
                                                                    <a:bodyPr rtlCol="0" anchor="ctr"/>
                                                                    <a:lstStyle/>
                                                                    <a:p>
                                                                      <a:pPr algn="ctr" defTabSz="3291840">
                                                                        <a:defRPr/>
                                                                      </a:pPr>
                                                                      <a:endParaRPr lang="en-US" sz="26129" b="1" kern="0">
                                                                        <a:solidFill>
                                                                          <a:prstClr val="white"/>
                                                                        </a:solidFill>
                                                                        <a:latin typeface="Calibri"/>
                                                                      </a:endParaRPr>
                                                                    </a:p>
                                                                  </p:txBody>
                                                                </p:sp>
                                                                <p:sp>
                                                                  <p:nvSpPr>
                                                                    <p:cNvPr id="893" name="Isosceles Triangle 892"/>
                                                                    <p:cNvSpPr>
                                                                      <a:spLocks noChangeAspect="1"/>
                                                                    </p:cNvSpPr>
                                                                    <p:nvPr/>
                                                                  </p:nvSpPr>
                                                                  <p:spPr>
                                                                    <a:xfrm rot="2640000">
                                                                      <a:off x="6254682" y="4706970"/>
                                                                      <a:ext cx="66860" cy="57172"/>
                                                                    </a:xfrm>
                                                                    <a:prstGeom prst="triangle">
                                                                      <a:avLst/>
                                                                    </a:prstGeom>
                                                                    <a:solidFill>
                                                                      <a:sysClr val="windowText" lastClr="000000"/>
                                                                    </a:solidFill>
                                                                    <a:ln w="25400" cap="flat" cmpd="sng" algn="ctr">
                                                                      <a:noFill/>
                                                                      <a:prstDash val="solid"/>
                                                                    </a:ln>
                                                                    <a:effectLst/>
                                                                  </p:spPr>
                                                                  <p:txBody>
                                                                    <a:bodyPr rtlCol="0" anchor="ctr"/>
                                                                    <a:lstStyle/>
                                                                    <a:p>
                                                                      <a:pPr algn="ctr" defTabSz="3291840">
                                                                        <a:defRPr/>
                                                                      </a:pPr>
                                                                      <a:endParaRPr lang="en-US" sz="26129" b="1" kern="0">
                                                                        <a:solidFill>
                                                                          <a:prstClr val="white"/>
                                                                        </a:solidFill>
                                                                        <a:latin typeface="Calibri"/>
                                                                      </a:endParaRPr>
                                                                    </a:p>
                                                                  </p:txBody>
                                                                </p:sp>
                                                                <p:sp>
                                                                  <p:nvSpPr>
                                                                    <p:cNvPr id="894" name="Isosceles Triangle 893"/>
                                                                    <p:cNvSpPr>
                                                                      <a:spLocks noChangeAspect="1"/>
                                                                    </p:cNvSpPr>
                                                                    <p:nvPr/>
                                                                  </p:nvSpPr>
                                                                  <p:spPr>
                                                                    <a:xfrm rot="3300000">
                                                                      <a:off x="5107114" y="3566940"/>
                                                                      <a:ext cx="66860" cy="57172"/>
                                                                    </a:xfrm>
                                                                    <a:prstGeom prst="triangle">
                                                                      <a:avLst/>
                                                                    </a:prstGeom>
                                                                    <a:solidFill>
                                                                      <a:sysClr val="windowText" lastClr="000000"/>
                                                                    </a:solidFill>
                                                                    <a:ln w="25400" cap="flat" cmpd="sng" algn="ctr">
                                                                      <a:noFill/>
                                                                      <a:prstDash val="solid"/>
                                                                    </a:ln>
                                                                    <a:effectLst/>
                                                                  </p:spPr>
                                                                  <p:txBody>
                                                                    <a:bodyPr rtlCol="0" anchor="ctr"/>
                                                                    <a:lstStyle/>
                                                                    <a:p>
                                                                      <a:pPr algn="ctr" defTabSz="3291840">
                                                                        <a:defRPr/>
                                                                      </a:pPr>
                                                                      <a:endParaRPr lang="en-US" sz="26129" b="1" kern="0">
                                                                        <a:solidFill>
                                                                          <a:prstClr val="white"/>
                                                                        </a:solidFill>
                                                                        <a:latin typeface="Calibri"/>
                                                                      </a:endParaRPr>
                                                                    </a:p>
                                                                  </p:txBody>
                                                                </p:sp>
                                                                <p:sp>
                                                                  <p:nvSpPr>
                                                                    <p:cNvPr id="895" name="Isosceles Triangle 894"/>
                                                                    <p:cNvSpPr>
                                                                      <a:spLocks noChangeAspect="1"/>
                                                                    </p:cNvSpPr>
                                                                    <p:nvPr/>
                                                                  </p:nvSpPr>
                                                                  <p:spPr>
                                                                    <a:xfrm rot="2400000">
                                                                      <a:off x="4845824" y="3099905"/>
                                                                      <a:ext cx="66860" cy="57172"/>
                                                                    </a:xfrm>
                                                                    <a:prstGeom prst="triangle">
                                                                      <a:avLst/>
                                                                    </a:prstGeom>
                                                                    <a:solidFill>
                                                                      <a:sysClr val="windowText" lastClr="000000"/>
                                                                    </a:solidFill>
                                                                    <a:ln w="25400" cap="flat" cmpd="sng" algn="ctr">
                                                                      <a:noFill/>
                                                                      <a:prstDash val="solid"/>
                                                                    </a:ln>
                                                                    <a:effectLst/>
                                                                  </p:spPr>
                                                                  <p:txBody>
                                                                    <a:bodyPr rtlCol="0" anchor="ctr"/>
                                                                    <a:lstStyle/>
                                                                    <a:p>
                                                                      <a:pPr algn="ctr" defTabSz="3291840">
                                                                        <a:defRPr/>
                                                                      </a:pPr>
                                                                      <a:endParaRPr lang="en-US" sz="26129" b="1" kern="0">
                                                                        <a:solidFill>
                                                                          <a:prstClr val="white"/>
                                                                        </a:solidFill>
                                                                        <a:latin typeface="Calibri"/>
                                                                      </a:endParaRPr>
                                                                    </a:p>
                                                                  </p:txBody>
                                                                </p:sp>
                                                                <p:sp>
                                                                  <p:nvSpPr>
                                                                    <p:cNvPr id="896" name="Isosceles Triangle 895"/>
                                                                    <p:cNvSpPr>
                                                                      <a:spLocks noChangeAspect="1"/>
                                                                    </p:cNvSpPr>
                                                                    <p:nvPr/>
                                                                  </p:nvSpPr>
                                                                  <p:spPr>
                                                                    <a:xfrm rot="3720000">
                                                                      <a:off x="4434162" y="2728074"/>
                                                                      <a:ext cx="66860" cy="57172"/>
                                                                    </a:xfrm>
                                                                    <a:prstGeom prst="triangle">
                                                                      <a:avLst/>
                                                                    </a:prstGeom>
                                                                    <a:solidFill>
                                                                      <a:sysClr val="windowText" lastClr="000000"/>
                                                                    </a:solidFill>
                                                                    <a:ln w="25400" cap="flat" cmpd="sng" algn="ctr">
                                                                      <a:noFill/>
                                                                      <a:prstDash val="solid"/>
                                                                    </a:ln>
                                                                    <a:effectLst/>
                                                                  </p:spPr>
                                                                  <p:txBody>
                                                                    <a:bodyPr rtlCol="0" anchor="ctr"/>
                                                                    <a:lstStyle/>
                                                                    <a:p>
                                                                      <a:pPr algn="ctr" defTabSz="3291840">
                                                                        <a:defRPr/>
                                                                      </a:pPr>
                                                                      <a:endParaRPr lang="en-US" sz="26129" b="1" kern="0">
                                                                        <a:solidFill>
                                                                          <a:prstClr val="white"/>
                                                                        </a:solidFill>
                                                                        <a:latin typeface="Calibri"/>
                                                                      </a:endParaRPr>
                                                                    </a:p>
                                                                  </p:txBody>
                                                                </p:sp>
                                                                <p:sp>
                                                                  <p:nvSpPr>
                                                                    <p:cNvPr id="897" name="Isosceles Triangle 896"/>
                                                                    <p:cNvSpPr>
                                                                      <a:spLocks noChangeAspect="1"/>
                                                                    </p:cNvSpPr>
                                                                    <p:nvPr/>
                                                                  </p:nvSpPr>
                                                                  <p:spPr>
                                                                    <a:xfrm rot="3360000">
                                                                      <a:off x="4203252" y="2299408"/>
                                                                      <a:ext cx="66860" cy="57172"/>
                                                                    </a:xfrm>
                                                                    <a:prstGeom prst="triangle">
                                                                      <a:avLst/>
                                                                    </a:prstGeom>
                                                                    <a:solidFill>
                                                                      <a:sysClr val="windowText" lastClr="000000"/>
                                                                    </a:solidFill>
                                                                    <a:ln w="25400" cap="flat" cmpd="sng" algn="ctr">
                                                                      <a:noFill/>
                                                                      <a:prstDash val="solid"/>
                                                                    </a:ln>
                                                                    <a:effectLst/>
                                                                  </p:spPr>
                                                                  <p:txBody>
                                                                    <a:bodyPr rtlCol="0" anchor="ctr"/>
                                                                    <a:lstStyle/>
                                                                    <a:p>
                                                                      <a:pPr algn="ctr" defTabSz="3291840">
                                                                        <a:defRPr/>
                                                                      </a:pPr>
                                                                      <a:endParaRPr lang="en-US" sz="26129" b="1" kern="0">
                                                                        <a:solidFill>
                                                                          <a:prstClr val="white"/>
                                                                        </a:solidFill>
                                                                        <a:latin typeface="Calibri"/>
                                                                      </a:endParaRPr>
                                                                    </a:p>
                                                                  </p:txBody>
                                                                </p:sp>
                                                              </p:grpSp>
                                                              <p:sp>
                                                                <p:nvSpPr>
                                                                  <p:cNvPr id="886" name="Isosceles Triangle 885"/>
                                                                  <p:cNvSpPr>
                                                                    <a:spLocks noChangeAspect="1"/>
                                                                  </p:cNvSpPr>
                                                                  <p:nvPr/>
                                                                </p:nvSpPr>
                                                                <p:spPr>
                                                                  <a:xfrm rot="4680000">
                                                                    <a:off x="4681451" y="3701057"/>
                                                                    <a:ext cx="66860" cy="57172"/>
                                                                  </a:xfrm>
                                                                  <a:prstGeom prst="triangle">
                                                                    <a:avLst/>
                                                                  </a:prstGeom>
                                                                  <a:solidFill>
                                                                    <a:sysClr val="windowText" lastClr="000000"/>
                                                                  </a:solidFill>
                                                                  <a:ln w="25400" cap="flat" cmpd="sng" algn="ctr">
                                                                    <a:noFill/>
                                                                    <a:prstDash val="solid"/>
                                                                  </a:ln>
                                                                  <a:effectLst/>
                                                                </p:spPr>
                                                                <p:txBody>
                                                                  <a:bodyPr rtlCol="0" anchor="ctr"/>
                                                                  <a:lstStyle/>
                                                                  <a:p>
                                                                    <a:pPr algn="ctr" defTabSz="3291840">
                                                                      <a:defRPr/>
                                                                    </a:pPr>
                                                                    <a:endParaRPr lang="en-US" sz="26129" b="1" kern="0">
                                                                      <a:solidFill>
                                                                        <a:prstClr val="white"/>
                                                                      </a:solidFill>
                                                                      <a:latin typeface="Calibri"/>
                                                                    </a:endParaRPr>
                                                                  </a:p>
                                                                </p:txBody>
                                                              </p:sp>
                                                              <p:sp>
                                                                <p:nvSpPr>
                                                                  <p:cNvPr id="887" name="Isosceles Triangle 886"/>
                                                                  <p:cNvSpPr>
                                                                    <a:spLocks noChangeAspect="1"/>
                                                                  </p:cNvSpPr>
                                                                  <p:nvPr/>
                                                                </p:nvSpPr>
                                                                <p:spPr>
                                                                  <a:xfrm rot="8100000">
                                                                    <a:off x="4563873" y="4119888"/>
                                                                    <a:ext cx="66860" cy="57172"/>
                                                                  </a:xfrm>
                                                                  <a:prstGeom prst="triangle">
                                                                    <a:avLst/>
                                                                  </a:prstGeom>
                                                                  <a:solidFill>
                                                                    <a:sysClr val="windowText" lastClr="000000"/>
                                                                  </a:solidFill>
                                                                  <a:ln w="25400" cap="flat" cmpd="sng" algn="ctr">
                                                                    <a:noFill/>
                                                                    <a:prstDash val="solid"/>
                                                                  </a:ln>
                                                                  <a:effectLst/>
                                                                </p:spPr>
                                                                <p:txBody>
                                                                  <a:bodyPr rtlCol="0" anchor="ctr"/>
                                                                  <a:lstStyle/>
                                                                  <a:p>
                                                                    <a:pPr algn="ctr" defTabSz="3291840">
                                                                      <a:defRPr/>
                                                                    </a:pPr>
                                                                    <a:endParaRPr lang="en-US" sz="26129" b="1" kern="0">
                                                                      <a:solidFill>
                                                                        <a:prstClr val="white"/>
                                                                      </a:solidFill>
                                                                      <a:latin typeface="Calibri"/>
                                                                    </a:endParaRPr>
                                                                  </a:p>
                                                                </p:txBody>
                                                              </p:sp>
                                                              <p:sp>
                                                                <p:nvSpPr>
                                                                  <p:cNvPr id="888" name="Isosceles Triangle 887"/>
                                                                  <p:cNvSpPr>
                                                                    <a:spLocks noChangeAspect="1"/>
                                                                  </p:cNvSpPr>
                                                                  <p:nvPr/>
                                                                </p:nvSpPr>
                                                                <p:spPr>
                                                                  <a:xfrm rot="4200000">
                                                                    <a:off x="4408698" y="3854651"/>
                                                                    <a:ext cx="66860" cy="57172"/>
                                                                  </a:xfrm>
                                                                  <a:prstGeom prst="triangle">
                                                                    <a:avLst/>
                                                                  </a:prstGeom>
                                                                  <a:noFill/>
                                                                  <a:ln w="9525" cap="flat" cmpd="sng" algn="ctr">
                                                                    <a:solidFill>
                                                                      <a:sysClr val="windowText" lastClr="000000"/>
                                                                    </a:solidFill>
                                                                    <a:prstDash val="solid"/>
                                                                  </a:ln>
                                                                  <a:effectLst/>
                                                                </p:spPr>
                                                                <p:txBody>
                                                                  <a:bodyPr rtlCol="0" anchor="ctr"/>
                                                                  <a:lstStyle/>
                                                                  <a:p>
                                                                    <a:pPr algn="ctr" defTabSz="3291840">
                                                                      <a:defRPr/>
                                                                    </a:pPr>
                                                                    <a:endParaRPr lang="en-US" sz="26129" b="1" kern="0">
                                                                      <a:solidFill>
                                                                        <a:prstClr val="white"/>
                                                                      </a:solidFill>
                                                                      <a:latin typeface="Calibri"/>
                                                                    </a:endParaRPr>
                                                                  </a:p>
                                                                </p:txBody>
                                                              </p:sp>
                                                              <p:sp>
                                                                <p:nvSpPr>
                                                                  <p:cNvPr id="889" name="Isosceles Triangle 888"/>
                                                                  <p:cNvSpPr>
                                                                    <a:spLocks noChangeAspect="1"/>
                                                                  </p:cNvSpPr>
                                                                  <p:nvPr/>
                                                                </p:nvSpPr>
                                                                <p:spPr>
                                                                  <a:xfrm rot="2580000">
                                                                    <a:off x="4148109" y="3566865"/>
                                                                    <a:ext cx="66860" cy="57172"/>
                                                                  </a:xfrm>
                                                                  <a:prstGeom prst="triangle">
                                                                    <a:avLst/>
                                                                  </a:prstGeom>
                                                                  <a:noFill/>
                                                                  <a:ln w="9525" cap="flat" cmpd="sng" algn="ctr">
                                                                    <a:solidFill>
                                                                      <a:sysClr val="windowText" lastClr="000000"/>
                                                                    </a:solidFill>
                                                                    <a:prstDash val="solid"/>
                                                                  </a:ln>
                                                                  <a:effectLst/>
                                                                </p:spPr>
                                                                <p:txBody>
                                                                  <a:bodyPr rtlCol="0" anchor="ctr"/>
                                                                  <a:lstStyle/>
                                                                  <a:p>
                                                                    <a:pPr algn="ctr" defTabSz="3291840">
                                                                      <a:defRPr/>
                                                                    </a:pPr>
                                                                    <a:endParaRPr lang="en-US" sz="26129" b="1" kern="0">
                                                                      <a:solidFill>
                                                                        <a:prstClr val="white"/>
                                                                      </a:solidFill>
                                                                      <a:latin typeface="Calibri"/>
                                                                    </a:endParaRPr>
                                                                  </a:p>
                                                                </p:txBody>
                                                              </p:sp>
                                                            </p:grpSp>
                                                            <p:sp>
                                                              <p:nvSpPr>
                                                                <p:cNvPr id="876" name="Isosceles Triangle 875"/>
                                                                <p:cNvSpPr>
                                                                  <a:spLocks noChangeAspect="1"/>
                                                                </p:cNvSpPr>
                                                                <p:nvPr/>
                                                              </p:nvSpPr>
                                                              <p:spPr>
                                                                <a:xfrm rot="6000000">
                                                                  <a:off x="4546870" y="3854651"/>
                                                                  <a:ext cx="66860" cy="57172"/>
                                                                </a:xfrm>
                                                                <a:prstGeom prst="triangle">
                                                                  <a:avLst/>
                                                                </a:prstGeom>
                                                                <a:solidFill>
                                                                  <a:sysClr val="windowText" lastClr="000000"/>
                                                                </a:solidFill>
                                                                <a:ln w="25400" cap="flat" cmpd="sng" algn="ctr">
                                                                  <a:noFill/>
                                                                  <a:prstDash val="solid"/>
                                                                </a:ln>
                                                                <a:effectLst/>
                                                              </p:spPr>
                                                              <p:txBody>
                                                                <a:bodyPr rtlCol="0" anchor="ctr"/>
                                                                <a:lstStyle/>
                                                                <a:p>
                                                                  <a:pPr algn="ctr" defTabSz="3291840">
                                                                    <a:defRPr/>
                                                                  </a:pPr>
                                                                  <a:endParaRPr lang="en-US" sz="26129" b="1" kern="0">
                                                                    <a:solidFill>
                                                                      <a:prstClr val="white"/>
                                                                    </a:solidFill>
                                                                    <a:latin typeface="Calibri"/>
                                                                  </a:endParaRPr>
                                                                </a:p>
                                                              </p:txBody>
                                                            </p:sp>
                                                            <p:sp>
                                                              <p:nvSpPr>
                                                                <p:cNvPr id="882" name="Isosceles Triangle 881"/>
                                                                <p:cNvSpPr>
                                                                  <a:spLocks noChangeAspect="1"/>
                                                                </p:cNvSpPr>
                                                                <p:nvPr/>
                                                              </p:nvSpPr>
                                                              <p:spPr>
                                                                <a:xfrm rot="3060000">
                                                                  <a:off x="4221278" y="3748426"/>
                                                                  <a:ext cx="66860" cy="57172"/>
                                                                </a:xfrm>
                                                                <a:prstGeom prst="triangle">
                                                                  <a:avLst/>
                                                                </a:prstGeom>
                                                                <a:noFill/>
                                                                <a:ln w="9525" cap="flat" cmpd="sng" algn="ctr">
                                                                  <a:solidFill>
                                                                    <a:sysClr val="windowText" lastClr="000000"/>
                                                                  </a:solidFill>
                                                                  <a:prstDash val="solid"/>
                                                                </a:ln>
                                                                <a:effectLst/>
                                                              </p:spPr>
                                                              <p:txBody>
                                                                <a:bodyPr rtlCol="0" anchor="ctr"/>
                                                                <a:lstStyle/>
                                                                <a:p>
                                                                  <a:pPr algn="ctr" defTabSz="3291840">
                                                                    <a:defRPr/>
                                                                  </a:pPr>
                                                                  <a:endParaRPr lang="en-US" sz="26129" b="1" kern="0">
                                                                    <a:solidFill>
                                                                      <a:prstClr val="white"/>
                                                                    </a:solidFill>
                                                                    <a:latin typeface="Calibri"/>
                                                                  </a:endParaRPr>
                                                                </a:p>
                                                              </p:txBody>
                                                            </p:sp>
                                                            <p:sp>
                                                              <p:nvSpPr>
                                                                <p:cNvPr id="883" name="Isosceles Triangle 882"/>
                                                                <p:cNvSpPr>
                                                                  <a:spLocks noChangeAspect="1"/>
                                                                </p:cNvSpPr>
                                                                <p:nvPr/>
                                                              </p:nvSpPr>
                                                              <p:spPr>
                                                                <a:xfrm rot="3720000">
                                                                  <a:off x="3696535" y="3772966"/>
                                                                  <a:ext cx="66860" cy="57172"/>
                                                                </a:xfrm>
                                                                <a:prstGeom prst="triangle">
                                                                  <a:avLst/>
                                                                </a:prstGeom>
                                                                <a:noFill/>
                                                                <a:ln w="9525" cap="flat" cmpd="sng" algn="ctr">
                                                                  <a:solidFill>
                                                                    <a:sysClr val="windowText" lastClr="000000"/>
                                                                  </a:solidFill>
                                                                  <a:prstDash val="solid"/>
                                                                </a:ln>
                                                                <a:effectLst/>
                                                              </p:spPr>
                                                              <p:txBody>
                                                                <a:bodyPr rtlCol="0" anchor="ctr"/>
                                                                <a:lstStyle/>
                                                                <a:p>
                                                                  <a:pPr algn="ctr" defTabSz="3291840">
                                                                    <a:defRPr/>
                                                                  </a:pPr>
                                                                  <a:endParaRPr lang="en-US" sz="26129" b="1" kern="0">
                                                                    <a:solidFill>
                                                                      <a:prstClr val="white"/>
                                                                    </a:solidFill>
                                                                    <a:latin typeface="Calibri"/>
                                                                  </a:endParaRPr>
                                                                </a:p>
                                                              </p:txBody>
                                                            </p:sp>
                                                            <p:sp>
                                                              <p:nvSpPr>
                                                                <p:cNvPr id="884" name="Isosceles Triangle 883"/>
                                                                <p:cNvSpPr>
                                                                  <a:spLocks noChangeAspect="1"/>
                                                                </p:cNvSpPr>
                                                                <p:nvPr/>
                                                              </p:nvSpPr>
                                                              <p:spPr>
                                                                <a:xfrm rot="3060000">
                                                                  <a:off x="3555581" y="3491275"/>
                                                                  <a:ext cx="66860" cy="57172"/>
                                                                </a:xfrm>
                                                                <a:prstGeom prst="triangle">
                                                                  <a:avLst/>
                                                                </a:prstGeom>
                                                                <a:noFill/>
                                                                <a:ln w="9525" cap="flat" cmpd="sng" algn="ctr">
                                                                  <a:solidFill>
                                                                    <a:sysClr val="windowText" lastClr="000000"/>
                                                                  </a:solidFill>
                                                                  <a:prstDash val="solid"/>
                                                                </a:ln>
                                                                <a:effectLst/>
                                                              </p:spPr>
                                                              <p:txBody>
                                                                <a:bodyPr rtlCol="0" anchor="ctr"/>
                                                                <a:lstStyle/>
                                                                <a:p>
                                                                  <a:pPr algn="ctr" defTabSz="3291840">
                                                                    <a:defRPr/>
                                                                  </a:pPr>
                                                                  <a:endParaRPr lang="en-US" sz="26129" b="1" kern="0">
                                                                    <a:solidFill>
                                                                      <a:prstClr val="white"/>
                                                                    </a:solidFill>
                                                                    <a:latin typeface="Calibri"/>
                                                                  </a:endParaRPr>
                                                                </a:p>
                                                              </p:txBody>
                                                            </p:sp>
                                                          </p:grpSp>
                                                          <p:sp>
                                                            <p:nvSpPr>
                                                              <p:cNvPr id="853" name="Isosceles Triangle 852"/>
                                                              <p:cNvSpPr>
                                                                <a:spLocks noChangeAspect="1"/>
                                                              </p:cNvSpPr>
                                                              <p:nvPr/>
                                                            </p:nvSpPr>
                                                            <p:spPr>
                                                              <a:xfrm rot="5220000">
                                                                <a:off x="3548156" y="6480719"/>
                                                                <a:ext cx="66860" cy="57172"/>
                                                              </a:xfrm>
                                                              <a:prstGeom prst="triangle">
                                                                <a:avLst/>
                                                              </a:prstGeom>
                                                              <a:solidFill>
                                                                <a:sysClr val="windowText" lastClr="000000"/>
                                                              </a:solidFill>
                                                              <a:ln w="25400" cap="flat" cmpd="sng" algn="ctr">
                                                                <a:noFill/>
                                                                <a:prstDash val="solid"/>
                                                              </a:ln>
                                                              <a:effectLst/>
                                                            </p:spPr>
                                                            <p:txBody>
                                                              <a:bodyPr rtlCol="0" anchor="ctr"/>
                                                              <a:lstStyle/>
                                                              <a:p>
                                                                <a:pPr algn="ctr" defTabSz="3291840">
                                                                  <a:defRPr/>
                                                                </a:pPr>
                                                                <a:endParaRPr lang="en-US" sz="26129" b="1" kern="0">
                                                                  <a:solidFill>
                                                                    <a:prstClr val="white"/>
                                                                  </a:solidFill>
                                                                  <a:latin typeface="Calibri"/>
                                                                </a:endParaRPr>
                                                              </a:p>
                                                            </p:txBody>
                                                          </p:sp>
                                                          <p:sp>
                                                            <p:nvSpPr>
                                                              <p:cNvPr id="854" name="Isosceles Triangle 853"/>
                                                              <p:cNvSpPr>
                                                                <a:spLocks noChangeAspect="1"/>
                                                              </p:cNvSpPr>
                                                              <p:nvPr/>
                                                            </p:nvSpPr>
                                                            <p:spPr>
                                                              <a:xfrm rot="15960000">
                                                                <a:off x="3486535" y="6483614"/>
                                                                <a:ext cx="66860" cy="57172"/>
                                                              </a:xfrm>
                                                              <a:prstGeom prst="triangle">
                                                                <a:avLst/>
                                                              </a:prstGeom>
                                                              <a:solidFill>
                                                                <a:sysClr val="windowText" lastClr="000000"/>
                                                              </a:solidFill>
                                                              <a:ln w="25400" cap="flat" cmpd="sng" algn="ctr">
                                                                <a:noFill/>
                                                                <a:prstDash val="solid"/>
                                                              </a:ln>
                                                              <a:effectLst/>
                                                            </p:spPr>
                                                            <p:txBody>
                                                              <a:bodyPr rtlCol="0" anchor="ctr"/>
                                                              <a:lstStyle/>
                                                              <a:p>
                                                                <a:pPr algn="ctr" defTabSz="3291840">
                                                                  <a:defRPr/>
                                                                </a:pPr>
                                                                <a:endParaRPr lang="en-US" sz="26129" b="1" kern="0">
                                                                  <a:solidFill>
                                                                    <a:prstClr val="white"/>
                                                                  </a:solidFill>
                                                                  <a:latin typeface="Calibri"/>
                                                                </a:endParaRPr>
                                                              </a:p>
                                                            </p:txBody>
                                                          </p:sp>
                                                          <p:sp>
                                                            <p:nvSpPr>
                                                              <p:cNvPr id="855" name="Isosceles Triangle 854"/>
                                                              <p:cNvSpPr>
                                                                <a:spLocks noChangeAspect="1"/>
                                                              </p:cNvSpPr>
                                                              <p:nvPr/>
                                                            </p:nvSpPr>
                                                            <p:spPr>
                                                              <a:xfrm rot="5280000">
                                                                <a:off x="3579893" y="7529685"/>
                                                                <a:ext cx="66860" cy="57172"/>
                                                              </a:xfrm>
                                                              <a:prstGeom prst="triangle">
                                                                <a:avLst/>
                                                              </a:prstGeom>
                                                              <a:solidFill>
                                                                <a:sysClr val="windowText" lastClr="000000"/>
                                                              </a:solidFill>
                                                              <a:ln w="25400" cap="flat" cmpd="sng" algn="ctr">
                                                                <a:noFill/>
                                                                <a:prstDash val="solid"/>
                                                              </a:ln>
                                                              <a:effectLst/>
                                                            </p:spPr>
                                                            <p:txBody>
                                                              <a:bodyPr rtlCol="0" anchor="ctr"/>
                                                              <a:lstStyle/>
                                                              <a:p>
                                                                <a:pPr algn="ctr" defTabSz="3291840">
                                                                  <a:defRPr/>
                                                                </a:pPr>
                                                                <a:endParaRPr lang="en-US" sz="26129" b="1" kern="0">
                                                                  <a:solidFill>
                                                                    <a:prstClr val="white"/>
                                                                  </a:solidFill>
                                                                  <a:latin typeface="Calibri"/>
                                                                </a:endParaRPr>
                                                              </a:p>
                                                            </p:txBody>
                                                          </p:sp>
                                                          <p:sp>
                                                            <p:nvSpPr>
                                                              <p:cNvPr id="856" name="Isosceles Triangle 855"/>
                                                              <p:cNvSpPr>
                                                                <a:spLocks noChangeAspect="1"/>
                                                              </p:cNvSpPr>
                                                              <p:nvPr/>
                                                            </p:nvSpPr>
                                                            <p:spPr>
                                                              <a:xfrm rot="2820000">
                                                                <a:off x="3270852" y="6570203"/>
                                                                <a:ext cx="66860" cy="57172"/>
                                                              </a:xfrm>
                                                              <a:prstGeom prst="triangle">
                                                                <a:avLst/>
                                                              </a:prstGeom>
                                                              <a:noFill/>
                                                              <a:ln w="9525" cap="flat" cmpd="sng" algn="ctr">
                                                                <a:solidFill>
                                                                  <a:sysClr val="windowText" lastClr="000000"/>
                                                                </a:solidFill>
                                                                <a:prstDash val="solid"/>
                                                              </a:ln>
                                                              <a:effectLst/>
                                                            </p:spPr>
                                                            <p:txBody>
                                                              <a:bodyPr rtlCol="0" anchor="ctr"/>
                                                              <a:lstStyle/>
                                                              <a:p>
                                                                <a:pPr algn="ctr" defTabSz="3291840">
                                                                  <a:defRPr/>
                                                                </a:pPr>
                                                                <a:endParaRPr lang="en-US" sz="26129" b="1" kern="0">
                                                                  <a:solidFill>
                                                                    <a:prstClr val="white"/>
                                                                  </a:solidFill>
                                                                  <a:latin typeface="Calibri"/>
                                                                </a:endParaRPr>
                                                              </a:p>
                                                            </p:txBody>
                                                          </p:sp>
                                                          <p:sp>
                                                            <p:nvSpPr>
                                                              <p:cNvPr id="857" name="Isosceles Triangle 856"/>
                                                              <p:cNvSpPr>
                                                                <a:spLocks noChangeAspect="1"/>
                                                              </p:cNvSpPr>
                                                              <p:nvPr/>
                                                            </p:nvSpPr>
                                                            <p:spPr>
                                                              <a:xfrm rot="4200000">
                                                                <a:off x="3431145" y="6817392"/>
                                                                <a:ext cx="66860" cy="57172"/>
                                                              </a:xfrm>
                                                              <a:prstGeom prst="triangle">
                                                                <a:avLst/>
                                                              </a:prstGeom>
                                                              <a:noFill/>
                                                              <a:ln w="9525" cap="flat" cmpd="sng" algn="ctr">
                                                                <a:solidFill>
                                                                  <a:sysClr val="windowText" lastClr="000000"/>
                                                                </a:solidFill>
                                                                <a:prstDash val="solid"/>
                                                              </a:ln>
                                                              <a:effectLst/>
                                                            </p:spPr>
                                                            <p:txBody>
                                                              <a:bodyPr rtlCol="0" anchor="ctr"/>
                                                              <a:lstStyle/>
                                                              <a:p>
                                                                <a:pPr algn="ctr" defTabSz="3291840">
                                                                  <a:defRPr/>
                                                                </a:pPr>
                                                                <a:endParaRPr lang="en-US" sz="26129" b="1" kern="0">
                                                                  <a:solidFill>
                                                                    <a:prstClr val="white"/>
                                                                  </a:solidFill>
                                                                  <a:latin typeface="Calibri"/>
                                                                </a:endParaRPr>
                                                              </a:p>
                                                            </p:txBody>
                                                          </p:sp>
                                                          <p:sp>
                                                            <p:nvSpPr>
                                                              <p:cNvPr id="858" name="Isosceles Triangle 857"/>
                                                              <p:cNvSpPr>
                                                                <a:spLocks noChangeAspect="1"/>
                                                              </p:cNvSpPr>
                                                              <p:nvPr/>
                                                            </p:nvSpPr>
                                                            <p:spPr>
                                                              <a:xfrm rot="3720000">
                                                                <a:off x="3279428" y="6753285"/>
                                                                <a:ext cx="66860" cy="57172"/>
                                                              </a:xfrm>
                                                              <a:prstGeom prst="triangle">
                                                                <a:avLst/>
                                                              </a:prstGeom>
                                                              <a:noFill/>
                                                              <a:ln w="9525" cap="flat" cmpd="sng" algn="ctr">
                                                                <a:solidFill>
                                                                  <a:sysClr val="windowText" lastClr="000000"/>
                                                                </a:solidFill>
                                                                <a:prstDash val="solid"/>
                                                              </a:ln>
                                                              <a:effectLst/>
                                                            </p:spPr>
                                                            <p:txBody>
                                                              <a:bodyPr rtlCol="0" anchor="ctr"/>
                                                              <a:lstStyle/>
                                                              <a:p>
                                                                <a:pPr algn="ctr" defTabSz="3291840">
                                                                  <a:defRPr/>
                                                                </a:pPr>
                                                                <a:endParaRPr lang="en-US" sz="26129" b="1" kern="0">
                                                                  <a:solidFill>
                                                                    <a:prstClr val="white"/>
                                                                  </a:solidFill>
                                                                  <a:latin typeface="Calibri"/>
                                                                </a:endParaRPr>
                                                              </a:p>
                                                            </p:txBody>
                                                          </p:sp>
                                                          <p:sp>
                                                            <p:nvSpPr>
                                                              <p:cNvPr id="859" name="Isosceles Triangle 858"/>
                                                              <p:cNvSpPr>
                                                                <a:spLocks noChangeAspect="1"/>
                                                              </p:cNvSpPr>
                                                              <p:nvPr/>
                                                            </p:nvSpPr>
                                                            <p:spPr>
                                                              <a:xfrm rot="2220000">
                                                                <a:off x="4635903" y="5805606"/>
                                                                <a:ext cx="66860" cy="57172"/>
                                                              </a:xfrm>
                                                              <a:prstGeom prst="triangle">
                                                                <a:avLst/>
                                                              </a:prstGeom>
                                                              <a:noFill/>
                                                              <a:ln w="9525" cap="flat" cmpd="sng" algn="ctr">
                                                                <a:solidFill>
                                                                  <a:sysClr val="windowText" lastClr="000000"/>
                                                                </a:solidFill>
                                                                <a:prstDash val="solid"/>
                                                              </a:ln>
                                                              <a:effectLst/>
                                                            </p:spPr>
                                                            <p:txBody>
                                                              <a:bodyPr rtlCol="0" anchor="ctr"/>
                                                              <a:lstStyle/>
                                                              <a:p>
                                                                <a:pPr algn="ctr" defTabSz="3291840">
                                                                  <a:defRPr/>
                                                                </a:pPr>
                                                                <a:endParaRPr lang="en-US" sz="26129" b="1" kern="0">
                                                                  <a:solidFill>
                                                                    <a:prstClr val="white"/>
                                                                  </a:solidFill>
                                                                  <a:latin typeface="Calibri"/>
                                                                </a:endParaRPr>
                                                              </a:p>
                                                            </p:txBody>
                                                          </p:sp>
                                                          <p:sp>
                                                            <p:nvSpPr>
                                                              <p:cNvPr id="860" name="Isosceles Triangle 859"/>
                                                              <p:cNvSpPr>
                                                                <a:spLocks noChangeAspect="1"/>
                                                              </p:cNvSpPr>
                                                              <p:nvPr/>
                                                            </p:nvSpPr>
                                                            <p:spPr>
                                                              <a:xfrm rot="1980000">
                                                                <a:off x="4208348" y="5648947"/>
                                                                <a:ext cx="66860" cy="57172"/>
                                                              </a:xfrm>
                                                              <a:prstGeom prst="triangle">
                                                                <a:avLst/>
                                                              </a:prstGeom>
                                                              <a:noFill/>
                                                              <a:ln w="9525" cap="flat" cmpd="sng" algn="ctr">
                                                                <a:solidFill>
                                                                  <a:sysClr val="windowText" lastClr="000000"/>
                                                                </a:solidFill>
                                                                <a:prstDash val="solid"/>
                                                              </a:ln>
                                                              <a:effectLst/>
                                                            </p:spPr>
                                                            <p:txBody>
                                                              <a:bodyPr rtlCol="0" anchor="ctr"/>
                                                              <a:lstStyle/>
                                                              <a:p>
                                                                <a:pPr algn="ctr" defTabSz="3291840">
                                                                  <a:defRPr/>
                                                                </a:pPr>
                                                                <a:endParaRPr lang="en-US" sz="26129" b="1" kern="0">
                                                                  <a:solidFill>
                                                                    <a:prstClr val="white"/>
                                                                  </a:solidFill>
                                                                  <a:latin typeface="Calibri"/>
                                                                </a:endParaRPr>
                                                              </a:p>
                                                            </p:txBody>
                                                          </p:sp>
                                                          <p:sp>
                                                            <p:nvSpPr>
                                                              <p:cNvPr id="861" name="Isosceles Triangle 860"/>
                                                              <p:cNvSpPr>
                                                                <a:spLocks noChangeAspect="1"/>
                                                              </p:cNvSpPr>
                                                              <p:nvPr/>
                                                            </p:nvSpPr>
                                                            <p:spPr>
                                                              <a:xfrm rot="3120000">
                                                                <a:off x="3955747" y="5685717"/>
                                                                <a:ext cx="66860" cy="57172"/>
                                                              </a:xfrm>
                                                              <a:prstGeom prst="triangle">
                                                                <a:avLst/>
                                                              </a:prstGeom>
                                                              <a:noFill/>
                                                              <a:ln w="9525" cap="flat" cmpd="sng" algn="ctr">
                                                                <a:solidFill>
                                                                  <a:sysClr val="windowText" lastClr="000000"/>
                                                                </a:solidFill>
                                                                <a:prstDash val="solid"/>
                                                              </a:ln>
                                                              <a:effectLst/>
                                                            </p:spPr>
                                                            <p:txBody>
                                                              <a:bodyPr rtlCol="0" anchor="ctr"/>
                                                              <a:lstStyle/>
                                                              <a:p>
                                                                <a:pPr algn="ctr" defTabSz="3291840">
                                                                  <a:defRPr/>
                                                                </a:pPr>
                                                                <a:endParaRPr lang="en-US" sz="26129" b="1" kern="0">
                                                                  <a:solidFill>
                                                                    <a:prstClr val="white"/>
                                                                  </a:solidFill>
                                                                  <a:latin typeface="Calibri"/>
                                                                </a:endParaRPr>
                                                              </a:p>
                                                            </p:txBody>
                                                          </p:sp>
                                                          <p:sp>
                                                            <p:nvSpPr>
                                                              <p:cNvPr id="873" name="Isosceles Triangle 872"/>
                                                              <p:cNvSpPr>
                                                                <a:spLocks noChangeAspect="1"/>
                                                              </p:cNvSpPr>
                                                              <p:nvPr/>
                                                            </p:nvSpPr>
                                                            <p:spPr>
                                                              <a:xfrm rot="300000">
                                                                <a:off x="4375430" y="5913775"/>
                                                                <a:ext cx="66860" cy="57172"/>
                                                              </a:xfrm>
                                                              <a:prstGeom prst="triangle">
                                                                <a:avLst/>
                                                              </a:prstGeom>
                                                              <a:noFill/>
                                                              <a:ln w="9525" cap="flat" cmpd="sng" algn="ctr">
                                                                <a:solidFill>
                                                                  <a:sysClr val="windowText" lastClr="000000"/>
                                                                </a:solidFill>
                                                                <a:prstDash val="solid"/>
                                                              </a:ln>
                                                              <a:effectLst/>
                                                            </p:spPr>
                                                            <p:txBody>
                                                              <a:bodyPr rtlCol="0" anchor="ctr"/>
                                                              <a:lstStyle/>
                                                              <a:p>
                                                                <a:pPr algn="ctr" defTabSz="3291840">
                                                                  <a:defRPr/>
                                                                </a:pPr>
                                                                <a:endParaRPr lang="en-US" sz="26129" b="1" kern="0">
                                                                  <a:solidFill>
                                                                    <a:prstClr val="white"/>
                                                                  </a:solidFill>
                                                                  <a:latin typeface="Calibri"/>
                                                                </a:endParaRPr>
                                                              </a:p>
                                                            </p:txBody>
                                                          </p:sp>
                                                        </p:grpSp>
                                                        <p:sp>
                                                          <p:nvSpPr>
                                                            <p:cNvPr id="851" name="Freeform 850"/>
                                                            <p:cNvSpPr/>
                                                            <p:nvPr/>
                                                          </p:nvSpPr>
                                                          <p:spPr>
                                                            <a:xfrm>
                                                              <a:off x="3019425" y="1158875"/>
                                                              <a:ext cx="82550" cy="15875"/>
                                                            </a:xfrm>
                                                            <a:custGeom>
                                                              <a:avLst/>
                                                              <a:gdLst>
                                                                <a:gd name="connsiteX0" fmla="*/ 0 w 82550"/>
                                                                <a:gd name="connsiteY0" fmla="*/ 15875 h 15875"/>
                                                                <a:gd name="connsiteX1" fmla="*/ 82550 w 82550"/>
                                                                <a:gd name="connsiteY1" fmla="*/ 0 h 15875"/>
                                                                <a:gd name="connsiteX2" fmla="*/ 82550 w 82550"/>
                                                                <a:gd name="connsiteY2" fmla="*/ 0 h 15875"/>
                                                              </a:gdLst>
                                                              <a:ahLst/>
                                                              <a:cxnLst>
                                                                <a:cxn ang="0">
                                                                  <a:pos x="connsiteX0" y="connsiteY0"/>
                                                                </a:cxn>
                                                                <a:cxn ang="0">
                                                                  <a:pos x="connsiteX1" y="connsiteY1"/>
                                                                </a:cxn>
                                                                <a:cxn ang="0">
                                                                  <a:pos x="connsiteX2" y="connsiteY2"/>
                                                                </a:cxn>
                                                              </a:cxnLst>
                                                              <a:rect l="l" t="t" r="r" b="b"/>
                                                              <a:pathLst>
                                                                <a:path w="82550" h="15875">
                                                                  <a:moveTo>
                                                                    <a:pt x="0" y="15875"/>
                                                                  </a:moveTo>
                                                                  <a:lnTo>
                                                                    <a:pt x="82550" y="0"/>
                                                                  </a:lnTo>
                                                                  <a:lnTo>
                                                                    <a:pt x="82550" y="0"/>
                                                                  </a:lnTo>
                                                                </a:path>
                                                              </a:pathLst>
                                                            </a:custGeom>
                                                            <a:noFill/>
                                                            <a:ln w="25400" cap="flat" cmpd="sng" algn="ctr">
                                                              <a:noFill/>
                                                              <a:prstDash val="solid"/>
                                                            </a:ln>
                                                            <a:effectLst/>
                                                          </p:spPr>
                                                          <p:txBody>
                                                            <a:bodyPr rtlCol="0" anchor="ctr"/>
                                                            <a:lstStyle/>
                                                            <a:p>
                                                              <a:pPr algn="ctr" defTabSz="3291840">
                                                                <a:defRPr/>
                                                              </a:pPr>
                                                              <a:endParaRPr lang="en-US" sz="26129" b="1" kern="0">
                                                                <a:solidFill>
                                                                  <a:prstClr val="white"/>
                                                                </a:solidFill>
                                                                <a:latin typeface="Calibri"/>
                                                              </a:endParaRPr>
                                                            </a:p>
                                                          </p:txBody>
                                                        </p:sp>
                                                      </p:grpSp>
                                                      <p:sp>
                                                        <p:nvSpPr>
                                                          <p:cNvPr id="847" name="Isosceles Triangle 846"/>
                                                          <p:cNvSpPr>
                                                            <a:spLocks noChangeAspect="1"/>
                                                          </p:cNvSpPr>
                                                          <p:nvPr/>
                                                        </p:nvSpPr>
                                                        <p:spPr>
                                                          <a:xfrm rot="6000000">
                                                            <a:off x="899959" y="3864527"/>
                                                            <a:ext cx="66860" cy="57172"/>
                                                          </a:xfrm>
                                                          <a:prstGeom prst="triangle">
                                                            <a:avLst/>
                                                          </a:prstGeom>
                                                          <a:solidFill>
                                                            <a:sysClr val="windowText" lastClr="000000"/>
                                                          </a:solidFill>
                                                          <a:ln w="25400" cap="flat" cmpd="sng" algn="ctr">
                                                            <a:noFill/>
                                                            <a:prstDash val="solid"/>
                                                          </a:ln>
                                                          <a:effectLst/>
                                                        </p:spPr>
                                                        <p:txBody>
                                                          <a:bodyPr rtlCol="0" anchor="ctr"/>
                                                          <a:lstStyle/>
                                                          <a:p>
                                                            <a:pPr algn="ctr" defTabSz="3291840">
                                                              <a:defRPr/>
                                                            </a:pPr>
                                                            <a:endParaRPr lang="en-US" sz="26129" b="1" kern="0">
                                                              <a:solidFill>
                                                                <a:prstClr val="white"/>
                                                              </a:solidFill>
                                                              <a:latin typeface="Calibri"/>
                                                            </a:endParaRPr>
                                                          </a:p>
                                                        </p:txBody>
                                                      </p:sp>
                                                      <p:sp>
                                                        <p:nvSpPr>
                                                          <p:cNvPr id="848" name="Isosceles Triangle 847"/>
                                                          <p:cNvSpPr>
                                                            <a:spLocks noChangeAspect="1"/>
                                                          </p:cNvSpPr>
                                                          <p:nvPr/>
                                                        </p:nvSpPr>
                                                        <p:spPr>
                                                          <a:xfrm rot="8029516">
                                                            <a:off x="1771349" y="2219479"/>
                                                            <a:ext cx="66860" cy="57172"/>
                                                          </a:xfrm>
                                                          <a:prstGeom prst="triangle">
                                                            <a:avLst/>
                                                          </a:prstGeom>
                                                          <a:solidFill>
                                                            <a:sysClr val="windowText" lastClr="000000"/>
                                                          </a:solidFill>
                                                          <a:ln w="25400" cap="flat" cmpd="sng" algn="ctr">
                                                            <a:noFill/>
                                                            <a:prstDash val="solid"/>
                                                          </a:ln>
                                                          <a:effectLst/>
                                                        </p:spPr>
                                                        <p:txBody>
                                                          <a:bodyPr rtlCol="0" anchor="ctr"/>
                                                          <a:lstStyle/>
                                                          <a:p>
                                                            <a:pPr algn="ctr" defTabSz="3291840">
                                                              <a:defRPr/>
                                                            </a:pPr>
                                                            <a:endParaRPr lang="en-US" sz="26129" b="1" kern="0">
                                                              <a:solidFill>
                                                                <a:prstClr val="white"/>
                                                              </a:solidFill>
                                                              <a:latin typeface="Calibri"/>
                                                            </a:endParaRPr>
                                                          </a:p>
                                                        </p:txBody>
                                                      </p:sp>
                                                      <p:sp>
                                                        <p:nvSpPr>
                                                          <p:cNvPr id="849" name="Isosceles Triangle 848"/>
                                                          <p:cNvSpPr>
                                                            <a:spLocks noChangeAspect="1"/>
                                                          </p:cNvSpPr>
                                                          <p:nvPr/>
                                                        </p:nvSpPr>
                                                        <p:spPr>
                                                          <a:xfrm rot="7800000">
                                                            <a:off x="2416588" y="1499476"/>
                                                            <a:ext cx="66860" cy="57172"/>
                                                          </a:xfrm>
                                                          <a:prstGeom prst="triangle">
                                                            <a:avLst/>
                                                          </a:prstGeom>
                                                          <a:solidFill>
                                                            <a:sysClr val="windowText" lastClr="000000"/>
                                                          </a:solidFill>
                                                          <a:ln w="25400" cap="flat" cmpd="sng" algn="ctr">
                                                            <a:noFill/>
                                                            <a:prstDash val="solid"/>
                                                          </a:ln>
                                                          <a:effectLst/>
                                                        </p:spPr>
                                                        <p:txBody>
                                                          <a:bodyPr rtlCol="0" anchor="ctr"/>
                                                          <a:lstStyle/>
                                                          <a:p>
                                                            <a:pPr algn="ctr" defTabSz="3291840">
                                                              <a:defRPr/>
                                                            </a:pPr>
                                                            <a:endParaRPr lang="en-US" sz="26129" b="1" kern="0">
                                                              <a:solidFill>
                                                                <a:prstClr val="white"/>
                                                              </a:solidFill>
                                                              <a:latin typeface="Calibri"/>
                                                            </a:endParaRPr>
                                                          </a:p>
                                                        </p:txBody>
                                                      </p:sp>
                                                    </p:grpSp>
                                                    <p:sp>
                                                      <p:nvSpPr>
                                                        <p:cNvPr id="845" name="Freeform 844"/>
                                                        <p:cNvSpPr/>
                                                        <p:nvPr/>
                                                      </p:nvSpPr>
                                                      <p:spPr>
                                                        <a:xfrm>
                                                          <a:off x="2052637" y="4154487"/>
                                                          <a:ext cx="1306513" cy="472037"/>
                                                        </a:xfrm>
                                                        <a:custGeom>
                                                          <a:avLst/>
                                                          <a:gdLst>
                                                            <a:gd name="connsiteX0" fmla="*/ 1292225 w 1292225"/>
                                                            <a:gd name="connsiteY0" fmla="*/ 466725 h 467274"/>
                                                            <a:gd name="connsiteX1" fmla="*/ 958850 w 1292225"/>
                                                            <a:gd name="connsiteY1" fmla="*/ 292100 h 467274"/>
                                                            <a:gd name="connsiteX2" fmla="*/ 1003300 w 1292225"/>
                                                            <a:gd name="connsiteY2" fmla="*/ 460375 h 467274"/>
                                                            <a:gd name="connsiteX3" fmla="*/ 869950 w 1292225"/>
                                                            <a:gd name="connsiteY3" fmla="*/ 406400 h 467274"/>
                                                            <a:gd name="connsiteX4" fmla="*/ 511175 w 1292225"/>
                                                            <a:gd name="connsiteY4" fmla="*/ 149225 h 467274"/>
                                                            <a:gd name="connsiteX5" fmla="*/ 298450 w 1292225"/>
                                                            <a:gd name="connsiteY5" fmla="*/ 53975 h 467274"/>
                                                            <a:gd name="connsiteX6" fmla="*/ 342900 w 1292225"/>
                                                            <a:gd name="connsiteY6" fmla="*/ 130175 h 467274"/>
                                                            <a:gd name="connsiteX7" fmla="*/ 161925 w 1292225"/>
                                                            <a:gd name="connsiteY7" fmla="*/ 73025 h 467274"/>
                                                            <a:gd name="connsiteX8" fmla="*/ 0 w 1292225"/>
                                                            <a:gd name="connsiteY8" fmla="*/ 0 h 467274"/>
                                                            <a:gd name="connsiteX0" fmla="*/ 1308894 w 1308894"/>
                                                            <a:gd name="connsiteY0" fmla="*/ 481013 h 481562"/>
                                                            <a:gd name="connsiteX1" fmla="*/ 975519 w 1308894"/>
                                                            <a:gd name="connsiteY1" fmla="*/ 306388 h 481562"/>
                                                            <a:gd name="connsiteX2" fmla="*/ 1019969 w 1308894"/>
                                                            <a:gd name="connsiteY2" fmla="*/ 474663 h 481562"/>
                                                            <a:gd name="connsiteX3" fmla="*/ 886619 w 1308894"/>
                                                            <a:gd name="connsiteY3" fmla="*/ 420688 h 481562"/>
                                                            <a:gd name="connsiteX4" fmla="*/ 527844 w 1308894"/>
                                                            <a:gd name="connsiteY4" fmla="*/ 163513 h 481562"/>
                                                            <a:gd name="connsiteX5" fmla="*/ 315119 w 1308894"/>
                                                            <a:gd name="connsiteY5" fmla="*/ 68263 h 481562"/>
                                                            <a:gd name="connsiteX6" fmla="*/ 359569 w 1308894"/>
                                                            <a:gd name="connsiteY6" fmla="*/ 144463 h 481562"/>
                                                            <a:gd name="connsiteX7" fmla="*/ 178594 w 1308894"/>
                                                            <a:gd name="connsiteY7" fmla="*/ 87313 h 481562"/>
                                                            <a:gd name="connsiteX8" fmla="*/ 0 w 1308894"/>
                                                            <a:gd name="connsiteY8" fmla="*/ 0 h 481562"/>
                                                            <a:gd name="connsiteX0" fmla="*/ 1306513 w 1306513"/>
                                                            <a:gd name="connsiteY0" fmla="*/ 471488 h 472037"/>
                                                            <a:gd name="connsiteX1" fmla="*/ 973138 w 1306513"/>
                                                            <a:gd name="connsiteY1" fmla="*/ 296863 h 472037"/>
                                                            <a:gd name="connsiteX2" fmla="*/ 1017588 w 1306513"/>
                                                            <a:gd name="connsiteY2" fmla="*/ 465138 h 472037"/>
                                                            <a:gd name="connsiteX3" fmla="*/ 884238 w 1306513"/>
                                                            <a:gd name="connsiteY3" fmla="*/ 411163 h 472037"/>
                                                            <a:gd name="connsiteX4" fmla="*/ 525463 w 1306513"/>
                                                            <a:gd name="connsiteY4" fmla="*/ 153988 h 472037"/>
                                                            <a:gd name="connsiteX5" fmla="*/ 312738 w 1306513"/>
                                                            <a:gd name="connsiteY5" fmla="*/ 58738 h 472037"/>
                                                            <a:gd name="connsiteX6" fmla="*/ 357188 w 1306513"/>
                                                            <a:gd name="connsiteY6" fmla="*/ 134938 h 472037"/>
                                                            <a:gd name="connsiteX7" fmla="*/ 176213 w 1306513"/>
                                                            <a:gd name="connsiteY7" fmla="*/ 77788 h 472037"/>
                                                            <a:gd name="connsiteX8" fmla="*/ 0 w 1306513"/>
                                                            <a:gd name="connsiteY8" fmla="*/ 0 h 472037"/>
                                                          </a:gdLst>
                                                          <a:ahLst/>
                                                          <a:cxnLst>
                                                            <a:cxn ang="0">
                                                              <a:pos x="connsiteX0" y="connsiteY0"/>
                                                            </a:cxn>
                                                            <a:cxn ang="0">
                                                              <a:pos x="connsiteX1" y="connsiteY1"/>
                                                            </a:cxn>
                                                            <a:cxn ang="0">
                                                              <a:pos x="connsiteX2" y="connsiteY2"/>
                                                            </a:cxn>
                                                            <a:cxn ang="0">
                                                              <a:pos x="connsiteX3" y="connsiteY3"/>
                                                            </a:cxn>
                                                            <a:cxn ang="0">
                                                              <a:pos x="connsiteX4" y="connsiteY4"/>
                                                            </a:cxn>
                                                            <a:cxn ang="0">
                                                              <a:pos x="connsiteX5" y="connsiteY5"/>
                                                            </a:cxn>
                                                            <a:cxn ang="0">
                                                              <a:pos x="connsiteX6" y="connsiteY6"/>
                                                            </a:cxn>
                                                            <a:cxn ang="0">
                                                              <a:pos x="connsiteX7" y="connsiteY7"/>
                                                            </a:cxn>
                                                            <a:cxn ang="0">
                                                              <a:pos x="connsiteX8" y="connsiteY8"/>
                                                            </a:cxn>
                                                          </a:cxnLst>
                                                          <a:rect l="l" t="t" r="r" b="b"/>
                                                          <a:pathLst>
                                                            <a:path w="1306513" h="472037">
                                                              <a:moveTo>
                                                                <a:pt x="1306513" y="471488"/>
                                                              </a:moveTo>
                                                              <a:cubicBezTo>
                                                                <a:pt x="1163902" y="384704"/>
                                                                <a:pt x="1021292" y="297921"/>
                                                                <a:pt x="973138" y="296863"/>
                                                              </a:cubicBezTo>
                                                              <a:cubicBezTo>
                                                                <a:pt x="924984" y="295805"/>
                                                                <a:pt x="1032405" y="446088"/>
                                                                <a:pt x="1017588" y="465138"/>
                                                              </a:cubicBezTo>
                                                              <a:cubicBezTo>
                                                                <a:pt x="1002771" y="484188"/>
                                                                <a:pt x="966259" y="463021"/>
                                                                <a:pt x="884238" y="411163"/>
                                                              </a:cubicBezTo>
                                                              <a:cubicBezTo>
                                                                <a:pt x="802217" y="359305"/>
                                                                <a:pt x="620713" y="212725"/>
                                                                <a:pt x="525463" y="153988"/>
                                                              </a:cubicBezTo>
                                                              <a:cubicBezTo>
                                                                <a:pt x="430213" y="95250"/>
                                                                <a:pt x="340784" y="61913"/>
                                                                <a:pt x="312738" y="58738"/>
                                                              </a:cubicBezTo>
                                                              <a:cubicBezTo>
                                                                <a:pt x="284692" y="55563"/>
                                                                <a:pt x="379942" y="131763"/>
                                                                <a:pt x="357188" y="134938"/>
                                                              </a:cubicBezTo>
                                                              <a:cubicBezTo>
                                                                <a:pt x="334434" y="138113"/>
                                                                <a:pt x="233363" y="99484"/>
                                                                <a:pt x="176213" y="77788"/>
                                                              </a:cubicBezTo>
                                                              <a:cubicBezTo>
                                                                <a:pt x="119063" y="56092"/>
                                                                <a:pt x="52387" y="25664"/>
                                                                <a:pt x="0" y="0"/>
                                                              </a:cubicBezTo>
                                                            </a:path>
                                                          </a:pathLst>
                                                        </a:custGeom>
                                                        <a:noFill/>
                                                        <a:ln w="9525" cap="flat" cmpd="sng" algn="ctr">
                                                          <a:solidFill>
                                                            <a:sysClr val="windowText" lastClr="000000"/>
                                                          </a:solidFill>
                                                          <a:prstDash val="solid"/>
                                                        </a:ln>
                                                        <a:effectLst/>
                                                      </p:spPr>
                                                      <p:txBody>
                                                        <a:bodyPr rtlCol="0" anchor="ctr"/>
                                                        <a:lstStyle/>
                                                        <a:p>
                                                          <a:pPr algn="ctr" defTabSz="3291840">
                                                            <a:defRPr/>
                                                          </a:pPr>
                                                          <a:endParaRPr lang="en-US" sz="26129" b="1" kern="0">
                                                            <a:solidFill>
                                                              <a:prstClr val="white"/>
                                                            </a:solidFill>
                                                            <a:latin typeface="Calibri"/>
                                                          </a:endParaRPr>
                                                        </a:p>
                                                      </p:txBody>
                                                    </p:sp>
                                                  </p:grpSp>
                                                  <p:sp>
                                                    <p:nvSpPr>
                                                      <p:cNvPr id="843" name="Freeform 842"/>
                                                      <p:cNvSpPr/>
                                                      <p:nvPr/>
                                                    </p:nvSpPr>
                                                    <p:spPr>
                                                      <a:xfrm>
                                                        <a:off x="2389189" y="6487156"/>
                                                        <a:ext cx="1175944" cy="608969"/>
                                                      </a:xfrm>
                                                      <a:custGeom>
                                                        <a:avLst/>
                                                        <a:gdLst>
                                                          <a:gd name="connsiteX0" fmla="*/ 0 w 1146175"/>
                                                          <a:gd name="connsiteY0" fmla="*/ 7451 h 607526"/>
                                                          <a:gd name="connsiteX1" fmla="*/ 180975 w 1146175"/>
                                                          <a:gd name="connsiteY1" fmla="*/ 16976 h 607526"/>
                                                          <a:gd name="connsiteX2" fmla="*/ 314325 w 1146175"/>
                                                          <a:gd name="connsiteY2" fmla="*/ 156676 h 607526"/>
                                                          <a:gd name="connsiteX3" fmla="*/ 542925 w 1146175"/>
                                                          <a:gd name="connsiteY3" fmla="*/ 194776 h 607526"/>
                                                          <a:gd name="connsiteX4" fmla="*/ 530225 w 1146175"/>
                                                          <a:gd name="connsiteY4" fmla="*/ 324951 h 607526"/>
                                                          <a:gd name="connsiteX5" fmla="*/ 784225 w 1146175"/>
                                                          <a:gd name="connsiteY5" fmla="*/ 382101 h 607526"/>
                                                          <a:gd name="connsiteX6" fmla="*/ 739775 w 1146175"/>
                                                          <a:gd name="connsiteY6" fmla="*/ 458301 h 607526"/>
                                                          <a:gd name="connsiteX7" fmla="*/ 942975 w 1146175"/>
                                                          <a:gd name="connsiteY7" fmla="*/ 499576 h 607526"/>
                                                          <a:gd name="connsiteX8" fmla="*/ 923925 w 1146175"/>
                                                          <a:gd name="connsiteY8" fmla="*/ 550376 h 607526"/>
                                                          <a:gd name="connsiteX9" fmla="*/ 1069975 w 1146175"/>
                                                          <a:gd name="connsiteY9" fmla="*/ 572601 h 607526"/>
                                                          <a:gd name="connsiteX10" fmla="*/ 1146175 w 1146175"/>
                                                          <a:gd name="connsiteY10" fmla="*/ 607526 h 607526"/>
                                                          <a:gd name="connsiteX0" fmla="*/ 0 w 1177131"/>
                                                          <a:gd name="connsiteY0" fmla="*/ 13714 h 601883"/>
                                                          <a:gd name="connsiteX1" fmla="*/ 211931 w 1177131"/>
                                                          <a:gd name="connsiteY1" fmla="*/ 11333 h 601883"/>
                                                          <a:gd name="connsiteX2" fmla="*/ 345281 w 1177131"/>
                                                          <a:gd name="connsiteY2" fmla="*/ 151033 h 601883"/>
                                                          <a:gd name="connsiteX3" fmla="*/ 573881 w 1177131"/>
                                                          <a:gd name="connsiteY3" fmla="*/ 189133 h 601883"/>
                                                          <a:gd name="connsiteX4" fmla="*/ 561181 w 1177131"/>
                                                          <a:gd name="connsiteY4" fmla="*/ 319308 h 601883"/>
                                                          <a:gd name="connsiteX5" fmla="*/ 815181 w 1177131"/>
                                                          <a:gd name="connsiteY5" fmla="*/ 376458 h 601883"/>
                                                          <a:gd name="connsiteX6" fmla="*/ 770731 w 1177131"/>
                                                          <a:gd name="connsiteY6" fmla="*/ 452658 h 601883"/>
                                                          <a:gd name="connsiteX7" fmla="*/ 973931 w 1177131"/>
                                                          <a:gd name="connsiteY7" fmla="*/ 493933 h 601883"/>
                                                          <a:gd name="connsiteX8" fmla="*/ 954881 w 1177131"/>
                                                          <a:gd name="connsiteY8" fmla="*/ 544733 h 601883"/>
                                                          <a:gd name="connsiteX9" fmla="*/ 1100931 w 1177131"/>
                                                          <a:gd name="connsiteY9" fmla="*/ 566958 h 601883"/>
                                                          <a:gd name="connsiteX10" fmla="*/ 1177131 w 1177131"/>
                                                          <a:gd name="connsiteY10" fmla="*/ 601883 h 601883"/>
                                                          <a:gd name="connsiteX0" fmla="*/ 0 w 1169987"/>
                                                          <a:gd name="connsiteY0" fmla="*/ 6512 h 608969"/>
                                                          <a:gd name="connsiteX1" fmla="*/ 204787 w 1169987"/>
                                                          <a:gd name="connsiteY1" fmla="*/ 18419 h 608969"/>
                                                          <a:gd name="connsiteX2" fmla="*/ 338137 w 1169987"/>
                                                          <a:gd name="connsiteY2" fmla="*/ 158119 h 608969"/>
                                                          <a:gd name="connsiteX3" fmla="*/ 566737 w 1169987"/>
                                                          <a:gd name="connsiteY3" fmla="*/ 196219 h 608969"/>
                                                          <a:gd name="connsiteX4" fmla="*/ 554037 w 1169987"/>
                                                          <a:gd name="connsiteY4" fmla="*/ 326394 h 608969"/>
                                                          <a:gd name="connsiteX5" fmla="*/ 808037 w 1169987"/>
                                                          <a:gd name="connsiteY5" fmla="*/ 383544 h 608969"/>
                                                          <a:gd name="connsiteX6" fmla="*/ 763587 w 1169987"/>
                                                          <a:gd name="connsiteY6" fmla="*/ 459744 h 608969"/>
                                                          <a:gd name="connsiteX7" fmla="*/ 966787 w 1169987"/>
                                                          <a:gd name="connsiteY7" fmla="*/ 501019 h 608969"/>
                                                          <a:gd name="connsiteX8" fmla="*/ 947737 w 1169987"/>
                                                          <a:gd name="connsiteY8" fmla="*/ 551819 h 608969"/>
                                                          <a:gd name="connsiteX9" fmla="*/ 1093787 w 1169987"/>
                                                          <a:gd name="connsiteY9" fmla="*/ 574044 h 608969"/>
                                                          <a:gd name="connsiteX10" fmla="*/ 1169987 w 1169987"/>
                                                          <a:gd name="connsiteY10" fmla="*/ 608969 h 608969"/>
                                                          <a:gd name="connsiteX0" fmla="*/ 0 w 1175944"/>
                                                          <a:gd name="connsiteY0" fmla="*/ 6512 h 608969"/>
                                                          <a:gd name="connsiteX1" fmla="*/ 204787 w 1175944"/>
                                                          <a:gd name="connsiteY1" fmla="*/ 18419 h 608969"/>
                                                          <a:gd name="connsiteX2" fmla="*/ 338137 w 1175944"/>
                                                          <a:gd name="connsiteY2" fmla="*/ 158119 h 608969"/>
                                                          <a:gd name="connsiteX3" fmla="*/ 566737 w 1175944"/>
                                                          <a:gd name="connsiteY3" fmla="*/ 196219 h 608969"/>
                                                          <a:gd name="connsiteX4" fmla="*/ 554037 w 1175944"/>
                                                          <a:gd name="connsiteY4" fmla="*/ 326394 h 608969"/>
                                                          <a:gd name="connsiteX5" fmla="*/ 808037 w 1175944"/>
                                                          <a:gd name="connsiteY5" fmla="*/ 383544 h 608969"/>
                                                          <a:gd name="connsiteX6" fmla="*/ 763587 w 1175944"/>
                                                          <a:gd name="connsiteY6" fmla="*/ 459744 h 608969"/>
                                                          <a:gd name="connsiteX7" fmla="*/ 966787 w 1175944"/>
                                                          <a:gd name="connsiteY7" fmla="*/ 501019 h 608969"/>
                                                          <a:gd name="connsiteX8" fmla="*/ 947737 w 1175944"/>
                                                          <a:gd name="connsiteY8" fmla="*/ 551819 h 608969"/>
                                                          <a:gd name="connsiteX9" fmla="*/ 1093787 w 1175944"/>
                                                          <a:gd name="connsiteY9" fmla="*/ 574044 h 608969"/>
                                                          <a:gd name="connsiteX10" fmla="*/ 1175944 w 1175944"/>
                                                          <a:gd name="connsiteY10" fmla="*/ 608969 h 608969"/>
                                                        </a:gdLst>
                                                        <a:ahLst/>
                                                        <a:cxnLst>
                                                          <a:cxn ang="0">
                                                            <a:pos x="connsiteX0" y="connsiteY0"/>
                                                          </a:cxn>
                                                          <a:cxn ang="0">
                                                            <a:pos x="connsiteX1" y="connsiteY1"/>
                                                          </a:cxn>
                                                          <a:cxn ang="0">
                                                            <a:pos x="connsiteX2" y="connsiteY2"/>
                                                          </a:cxn>
                                                          <a:cxn ang="0">
                                                            <a:pos x="connsiteX3" y="connsiteY3"/>
                                                          </a:cxn>
                                                          <a:cxn ang="0">
                                                            <a:pos x="connsiteX4" y="connsiteY4"/>
                                                          </a:cxn>
                                                          <a:cxn ang="0">
                                                            <a:pos x="connsiteX5" y="connsiteY5"/>
                                                          </a:cxn>
                                                          <a:cxn ang="0">
                                                            <a:pos x="connsiteX6" y="connsiteY6"/>
                                                          </a:cxn>
                                                          <a:cxn ang="0">
                                                            <a:pos x="connsiteX7" y="connsiteY7"/>
                                                          </a:cxn>
                                                          <a:cxn ang="0">
                                                            <a:pos x="connsiteX8" y="connsiteY8"/>
                                                          </a:cxn>
                                                          <a:cxn ang="0">
                                                            <a:pos x="connsiteX9" y="connsiteY9"/>
                                                          </a:cxn>
                                                          <a:cxn ang="0">
                                                            <a:pos x="connsiteX10" y="connsiteY10"/>
                                                          </a:cxn>
                                                        </a:cxnLst>
                                                        <a:rect l="l" t="t" r="r" b="b"/>
                                                        <a:pathLst>
                                                          <a:path w="1175944" h="608969">
                                                            <a:moveTo>
                                                              <a:pt x="0" y="6512"/>
                                                            </a:moveTo>
                                                            <a:cubicBezTo>
                                                              <a:pt x="64294" y="-1161"/>
                                                              <a:pt x="148431" y="-6849"/>
                                                              <a:pt x="204787" y="18419"/>
                                                            </a:cubicBezTo>
                                                            <a:cubicBezTo>
                                                              <a:pt x="261143" y="43687"/>
                                                              <a:pt x="277812" y="128486"/>
                                                              <a:pt x="338137" y="158119"/>
                                                            </a:cubicBezTo>
                                                            <a:cubicBezTo>
                                                              <a:pt x="398462" y="187752"/>
                                                              <a:pt x="530754" y="168173"/>
                                                              <a:pt x="566737" y="196219"/>
                                                            </a:cubicBezTo>
                                                            <a:cubicBezTo>
                                                              <a:pt x="602720" y="224265"/>
                                                              <a:pt x="513820" y="295173"/>
                                                              <a:pt x="554037" y="326394"/>
                                                            </a:cubicBezTo>
                                                            <a:cubicBezTo>
                                                              <a:pt x="594254" y="357615"/>
                                                              <a:pt x="773112" y="361319"/>
                                                              <a:pt x="808037" y="383544"/>
                                                            </a:cubicBezTo>
                                                            <a:cubicBezTo>
                                                              <a:pt x="842962" y="405769"/>
                                                              <a:pt x="737129" y="440165"/>
                                                              <a:pt x="763587" y="459744"/>
                                                            </a:cubicBezTo>
                                                            <a:cubicBezTo>
                                                              <a:pt x="790045" y="479323"/>
                                                              <a:pt x="936095" y="485673"/>
                                                              <a:pt x="966787" y="501019"/>
                                                            </a:cubicBezTo>
                                                            <a:cubicBezTo>
                                                              <a:pt x="997479" y="516365"/>
                                                              <a:pt x="926570" y="539648"/>
                                                              <a:pt x="947737" y="551819"/>
                                                            </a:cubicBezTo>
                                                            <a:cubicBezTo>
                                                              <a:pt x="968904" y="563990"/>
                                                              <a:pt x="1056745" y="564519"/>
                                                              <a:pt x="1093787" y="574044"/>
                                                            </a:cubicBezTo>
                                                            <a:cubicBezTo>
                                                              <a:pt x="1130829" y="583569"/>
                                                              <a:pt x="1156365" y="596269"/>
                                                              <a:pt x="1175944" y="608969"/>
                                                            </a:cubicBezTo>
                                                          </a:path>
                                                        </a:pathLst>
                                                      </a:custGeom>
                                                      <a:noFill/>
                                                      <a:ln w="9525" cap="flat" cmpd="sng" algn="ctr">
                                                        <a:solidFill>
                                                          <a:sysClr val="windowText" lastClr="000000"/>
                                                        </a:solidFill>
                                                        <a:prstDash val="solid"/>
                                                      </a:ln>
                                                      <a:effectLst/>
                                                    </p:spPr>
                                                    <p:txBody>
                                                      <a:bodyPr rtlCol="0" anchor="ctr"/>
                                                      <a:lstStyle/>
                                                      <a:p>
                                                        <a:pPr algn="ctr" defTabSz="3291840">
                                                          <a:defRPr/>
                                                        </a:pPr>
                                                        <a:endParaRPr lang="en-US" sz="26129" b="1" kern="0">
                                                          <a:solidFill>
                                                            <a:prstClr val="white"/>
                                                          </a:solidFill>
                                                          <a:latin typeface="Calibri"/>
                                                        </a:endParaRPr>
                                                      </a:p>
                                                    </p:txBody>
                                                  </p:sp>
                                                </p:grpSp>
                                                <p:sp>
                                                  <p:nvSpPr>
                                                    <p:cNvPr id="841" name="Freeform 840"/>
                                                    <p:cNvSpPr>
                                                      <a:spLocks noChangeAspect="1"/>
                                                    </p:cNvSpPr>
                                                    <p:nvPr/>
                                                  </p:nvSpPr>
                                                  <p:spPr>
                                                    <a:xfrm>
                                                      <a:off x="2401366" y="621698"/>
                                                      <a:ext cx="548118" cy="441992"/>
                                                    </a:xfrm>
                                                    <a:custGeom>
                                                      <a:avLst/>
                                                      <a:gdLst>
                                                        <a:gd name="connsiteX0" fmla="*/ 0 w 549340"/>
                                                        <a:gd name="connsiteY0" fmla="*/ 0 h 471644"/>
                                                        <a:gd name="connsiteX1" fmla="*/ 85725 w 549340"/>
                                                        <a:gd name="connsiteY1" fmla="*/ 61913 h 471644"/>
                                                        <a:gd name="connsiteX2" fmla="*/ 135731 w 549340"/>
                                                        <a:gd name="connsiteY2" fmla="*/ 154782 h 471644"/>
                                                        <a:gd name="connsiteX3" fmla="*/ 214313 w 549340"/>
                                                        <a:gd name="connsiteY3" fmla="*/ 288132 h 471644"/>
                                                        <a:gd name="connsiteX4" fmla="*/ 261938 w 549340"/>
                                                        <a:gd name="connsiteY4" fmla="*/ 280988 h 471644"/>
                                                        <a:gd name="connsiteX5" fmla="*/ 400050 w 549340"/>
                                                        <a:gd name="connsiteY5" fmla="*/ 426244 h 471644"/>
                                                        <a:gd name="connsiteX6" fmla="*/ 423863 w 549340"/>
                                                        <a:gd name="connsiteY6" fmla="*/ 395288 h 471644"/>
                                                        <a:gd name="connsiteX7" fmla="*/ 542925 w 549340"/>
                                                        <a:gd name="connsiteY7" fmla="*/ 471488 h 471644"/>
                                                        <a:gd name="connsiteX8" fmla="*/ 514350 w 549340"/>
                                                        <a:gd name="connsiteY8" fmla="*/ 371475 h 471644"/>
                                                        <a:gd name="connsiteX9" fmla="*/ 354806 w 549340"/>
                                                        <a:gd name="connsiteY9" fmla="*/ 219075 h 471644"/>
                                                        <a:gd name="connsiteX0" fmla="*/ 0 w 549340"/>
                                                        <a:gd name="connsiteY0" fmla="*/ 0 h 471644"/>
                                                        <a:gd name="connsiteX1" fmla="*/ 85725 w 549340"/>
                                                        <a:gd name="connsiteY1" fmla="*/ 61913 h 471644"/>
                                                        <a:gd name="connsiteX2" fmla="*/ 135731 w 549340"/>
                                                        <a:gd name="connsiteY2" fmla="*/ 154782 h 471644"/>
                                                        <a:gd name="connsiteX3" fmla="*/ 214313 w 549340"/>
                                                        <a:gd name="connsiteY3" fmla="*/ 288132 h 471644"/>
                                                        <a:gd name="connsiteX4" fmla="*/ 261938 w 549340"/>
                                                        <a:gd name="connsiteY4" fmla="*/ 280988 h 471644"/>
                                                        <a:gd name="connsiteX5" fmla="*/ 400050 w 549340"/>
                                                        <a:gd name="connsiteY5" fmla="*/ 426244 h 471644"/>
                                                        <a:gd name="connsiteX6" fmla="*/ 423863 w 549340"/>
                                                        <a:gd name="connsiteY6" fmla="*/ 395288 h 471644"/>
                                                        <a:gd name="connsiteX7" fmla="*/ 542925 w 549340"/>
                                                        <a:gd name="connsiteY7" fmla="*/ 471488 h 471644"/>
                                                        <a:gd name="connsiteX8" fmla="*/ 514350 w 549340"/>
                                                        <a:gd name="connsiteY8" fmla="*/ 371475 h 471644"/>
                                                        <a:gd name="connsiteX9" fmla="*/ 354806 w 549340"/>
                                                        <a:gd name="connsiteY9" fmla="*/ 204788 h 471644"/>
                                                        <a:gd name="connsiteX0" fmla="*/ 0 w 549340"/>
                                                        <a:gd name="connsiteY0" fmla="*/ 0 h 471644"/>
                                                        <a:gd name="connsiteX1" fmla="*/ 85725 w 549340"/>
                                                        <a:gd name="connsiteY1" fmla="*/ 61913 h 471644"/>
                                                        <a:gd name="connsiteX2" fmla="*/ 135731 w 549340"/>
                                                        <a:gd name="connsiteY2" fmla="*/ 154782 h 471644"/>
                                                        <a:gd name="connsiteX3" fmla="*/ 214313 w 549340"/>
                                                        <a:gd name="connsiteY3" fmla="*/ 288132 h 471644"/>
                                                        <a:gd name="connsiteX4" fmla="*/ 261938 w 549340"/>
                                                        <a:gd name="connsiteY4" fmla="*/ 280988 h 471644"/>
                                                        <a:gd name="connsiteX5" fmla="*/ 400050 w 549340"/>
                                                        <a:gd name="connsiteY5" fmla="*/ 426244 h 471644"/>
                                                        <a:gd name="connsiteX6" fmla="*/ 423863 w 549340"/>
                                                        <a:gd name="connsiteY6" fmla="*/ 395288 h 471644"/>
                                                        <a:gd name="connsiteX7" fmla="*/ 542925 w 549340"/>
                                                        <a:gd name="connsiteY7" fmla="*/ 471488 h 471644"/>
                                                        <a:gd name="connsiteX8" fmla="*/ 514350 w 549340"/>
                                                        <a:gd name="connsiteY8" fmla="*/ 371475 h 471644"/>
                                                        <a:gd name="connsiteX9" fmla="*/ 354806 w 549340"/>
                                                        <a:gd name="connsiteY9" fmla="*/ 192882 h 471644"/>
                                                        <a:gd name="connsiteX0" fmla="*/ 0 w 549629"/>
                                                        <a:gd name="connsiteY0" fmla="*/ 0 h 471644"/>
                                                        <a:gd name="connsiteX1" fmla="*/ 85725 w 549629"/>
                                                        <a:gd name="connsiteY1" fmla="*/ 61913 h 471644"/>
                                                        <a:gd name="connsiteX2" fmla="*/ 135731 w 549629"/>
                                                        <a:gd name="connsiteY2" fmla="*/ 154782 h 471644"/>
                                                        <a:gd name="connsiteX3" fmla="*/ 214313 w 549629"/>
                                                        <a:gd name="connsiteY3" fmla="*/ 288132 h 471644"/>
                                                        <a:gd name="connsiteX4" fmla="*/ 261938 w 549629"/>
                                                        <a:gd name="connsiteY4" fmla="*/ 280988 h 471644"/>
                                                        <a:gd name="connsiteX5" fmla="*/ 400050 w 549629"/>
                                                        <a:gd name="connsiteY5" fmla="*/ 426244 h 471644"/>
                                                        <a:gd name="connsiteX6" fmla="*/ 423863 w 549629"/>
                                                        <a:gd name="connsiteY6" fmla="*/ 395288 h 471644"/>
                                                        <a:gd name="connsiteX7" fmla="*/ 542925 w 549629"/>
                                                        <a:gd name="connsiteY7" fmla="*/ 471488 h 471644"/>
                                                        <a:gd name="connsiteX8" fmla="*/ 514350 w 549629"/>
                                                        <a:gd name="connsiteY8" fmla="*/ 371475 h 471644"/>
                                                        <a:gd name="connsiteX9" fmla="*/ 345281 w 549629"/>
                                                        <a:gd name="connsiteY9" fmla="*/ 197644 h 471644"/>
                                                        <a:gd name="connsiteX0" fmla="*/ 0 w 549555"/>
                                                        <a:gd name="connsiteY0" fmla="*/ 0 h 471644"/>
                                                        <a:gd name="connsiteX1" fmla="*/ 85725 w 549555"/>
                                                        <a:gd name="connsiteY1" fmla="*/ 61913 h 471644"/>
                                                        <a:gd name="connsiteX2" fmla="*/ 135731 w 549555"/>
                                                        <a:gd name="connsiteY2" fmla="*/ 154782 h 471644"/>
                                                        <a:gd name="connsiteX3" fmla="*/ 214313 w 549555"/>
                                                        <a:gd name="connsiteY3" fmla="*/ 288132 h 471644"/>
                                                        <a:gd name="connsiteX4" fmla="*/ 261938 w 549555"/>
                                                        <a:gd name="connsiteY4" fmla="*/ 280988 h 471644"/>
                                                        <a:gd name="connsiteX5" fmla="*/ 400050 w 549555"/>
                                                        <a:gd name="connsiteY5" fmla="*/ 426244 h 471644"/>
                                                        <a:gd name="connsiteX6" fmla="*/ 423863 w 549555"/>
                                                        <a:gd name="connsiteY6" fmla="*/ 395288 h 471644"/>
                                                        <a:gd name="connsiteX7" fmla="*/ 542925 w 549555"/>
                                                        <a:gd name="connsiteY7" fmla="*/ 471488 h 471644"/>
                                                        <a:gd name="connsiteX8" fmla="*/ 514350 w 549555"/>
                                                        <a:gd name="connsiteY8" fmla="*/ 371475 h 471644"/>
                                                        <a:gd name="connsiteX9" fmla="*/ 347662 w 549555"/>
                                                        <a:gd name="connsiteY9" fmla="*/ 188119 h 471644"/>
                                                        <a:gd name="connsiteX0" fmla="*/ 0 w 579244"/>
                                                        <a:gd name="connsiteY0" fmla="*/ 0 h 489910"/>
                                                        <a:gd name="connsiteX1" fmla="*/ 85725 w 579244"/>
                                                        <a:gd name="connsiteY1" fmla="*/ 61913 h 489910"/>
                                                        <a:gd name="connsiteX2" fmla="*/ 135731 w 579244"/>
                                                        <a:gd name="connsiteY2" fmla="*/ 154782 h 489910"/>
                                                        <a:gd name="connsiteX3" fmla="*/ 214313 w 579244"/>
                                                        <a:gd name="connsiteY3" fmla="*/ 288132 h 489910"/>
                                                        <a:gd name="connsiteX4" fmla="*/ 261938 w 579244"/>
                                                        <a:gd name="connsiteY4" fmla="*/ 280988 h 489910"/>
                                                        <a:gd name="connsiteX5" fmla="*/ 400050 w 579244"/>
                                                        <a:gd name="connsiteY5" fmla="*/ 426244 h 489910"/>
                                                        <a:gd name="connsiteX6" fmla="*/ 423863 w 579244"/>
                                                        <a:gd name="connsiteY6" fmla="*/ 395288 h 489910"/>
                                                        <a:gd name="connsiteX7" fmla="*/ 542925 w 579244"/>
                                                        <a:gd name="connsiteY7" fmla="*/ 471488 h 489910"/>
                                                        <a:gd name="connsiteX8" fmla="*/ 578343 w 579244"/>
                                                        <a:gd name="connsiteY8" fmla="*/ 482020 h 489910"/>
                                                        <a:gd name="connsiteX9" fmla="*/ 514350 w 579244"/>
                                                        <a:gd name="connsiteY9" fmla="*/ 371475 h 489910"/>
                                                        <a:gd name="connsiteX10" fmla="*/ 347662 w 579244"/>
                                                        <a:gd name="connsiteY10" fmla="*/ 188119 h 489910"/>
                                                        <a:gd name="connsiteX0" fmla="*/ 0 w 579244"/>
                                                        <a:gd name="connsiteY0" fmla="*/ 0 h 489910"/>
                                                        <a:gd name="connsiteX1" fmla="*/ 82852 w 579244"/>
                                                        <a:gd name="connsiteY1" fmla="*/ 67658 h 489910"/>
                                                        <a:gd name="connsiteX2" fmla="*/ 135731 w 579244"/>
                                                        <a:gd name="connsiteY2" fmla="*/ 154782 h 489910"/>
                                                        <a:gd name="connsiteX3" fmla="*/ 214313 w 579244"/>
                                                        <a:gd name="connsiteY3" fmla="*/ 288132 h 489910"/>
                                                        <a:gd name="connsiteX4" fmla="*/ 261938 w 579244"/>
                                                        <a:gd name="connsiteY4" fmla="*/ 280988 h 489910"/>
                                                        <a:gd name="connsiteX5" fmla="*/ 400050 w 579244"/>
                                                        <a:gd name="connsiteY5" fmla="*/ 426244 h 489910"/>
                                                        <a:gd name="connsiteX6" fmla="*/ 423863 w 579244"/>
                                                        <a:gd name="connsiteY6" fmla="*/ 395288 h 489910"/>
                                                        <a:gd name="connsiteX7" fmla="*/ 542925 w 579244"/>
                                                        <a:gd name="connsiteY7" fmla="*/ 471488 h 489910"/>
                                                        <a:gd name="connsiteX8" fmla="*/ 578343 w 579244"/>
                                                        <a:gd name="connsiteY8" fmla="*/ 482020 h 489910"/>
                                                        <a:gd name="connsiteX9" fmla="*/ 514350 w 579244"/>
                                                        <a:gd name="connsiteY9" fmla="*/ 371475 h 489910"/>
                                                        <a:gd name="connsiteX10" fmla="*/ 347662 w 579244"/>
                                                        <a:gd name="connsiteY10" fmla="*/ 188119 h 489910"/>
                                                        <a:gd name="connsiteX0" fmla="*/ 0 w 579244"/>
                                                        <a:gd name="connsiteY0" fmla="*/ 0 h 489910"/>
                                                        <a:gd name="connsiteX1" fmla="*/ 82852 w 579244"/>
                                                        <a:gd name="connsiteY1" fmla="*/ 67658 h 489910"/>
                                                        <a:gd name="connsiteX2" fmla="*/ 135731 w 579244"/>
                                                        <a:gd name="connsiteY2" fmla="*/ 154782 h 489910"/>
                                                        <a:gd name="connsiteX3" fmla="*/ 214313 w 579244"/>
                                                        <a:gd name="connsiteY3" fmla="*/ 288132 h 489910"/>
                                                        <a:gd name="connsiteX4" fmla="*/ 261938 w 579244"/>
                                                        <a:gd name="connsiteY4" fmla="*/ 280988 h 489910"/>
                                                        <a:gd name="connsiteX5" fmla="*/ 400050 w 579244"/>
                                                        <a:gd name="connsiteY5" fmla="*/ 426244 h 489910"/>
                                                        <a:gd name="connsiteX6" fmla="*/ 423863 w 579244"/>
                                                        <a:gd name="connsiteY6" fmla="*/ 395288 h 489910"/>
                                                        <a:gd name="connsiteX7" fmla="*/ 542925 w 579244"/>
                                                        <a:gd name="connsiteY7" fmla="*/ 471488 h 489910"/>
                                                        <a:gd name="connsiteX8" fmla="*/ 578343 w 579244"/>
                                                        <a:gd name="connsiteY8" fmla="*/ 482020 h 489910"/>
                                                        <a:gd name="connsiteX9" fmla="*/ 514350 w 579244"/>
                                                        <a:gd name="connsiteY9" fmla="*/ 371475 h 489910"/>
                                                        <a:gd name="connsiteX10" fmla="*/ 347662 w 579244"/>
                                                        <a:gd name="connsiteY10" fmla="*/ 188119 h 489910"/>
                                                        <a:gd name="connsiteX0" fmla="*/ 0 w 556262"/>
                                                        <a:gd name="connsiteY0" fmla="*/ 0 h 475547"/>
                                                        <a:gd name="connsiteX1" fmla="*/ 59870 w 556262"/>
                                                        <a:gd name="connsiteY1" fmla="*/ 53295 h 475547"/>
                                                        <a:gd name="connsiteX2" fmla="*/ 112749 w 556262"/>
                                                        <a:gd name="connsiteY2" fmla="*/ 140419 h 475547"/>
                                                        <a:gd name="connsiteX3" fmla="*/ 191331 w 556262"/>
                                                        <a:gd name="connsiteY3" fmla="*/ 273769 h 475547"/>
                                                        <a:gd name="connsiteX4" fmla="*/ 238956 w 556262"/>
                                                        <a:gd name="connsiteY4" fmla="*/ 266625 h 475547"/>
                                                        <a:gd name="connsiteX5" fmla="*/ 377068 w 556262"/>
                                                        <a:gd name="connsiteY5" fmla="*/ 411881 h 475547"/>
                                                        <a:gd name="connsiteX6" fmla="*/ 400881 w 556262"/>
                                                        <a:gd name="connsiteY6" fmla="*/ 380925 h 475547"/>
                                                        <a:gd name="connsiteX7" fmla="*/ 519943 w 556262"/>
                                                        <a:gd name="connsiteY7" fmla="*/ 457125 h 475547"/>
                                                        <a:gd name="connsiteX8" fmla="*/ 555361 w 556262"/>
                                                        <a:gd name="connsiteY8" fmla="*/ 467657 h 475547"/>
                                                        <a:gd name="connsiteX9" fmla="*/ 491368 w 556262"/>
                                                        <a:gd name="connsiteY9" fmla="*/ 357112 h 475547"/>
                                                        <a:gd name="connsiteX10" fmla="*/ 324680 w 556262"/>
                                                        <a:gd name="connsiteY10" fmla="*/ 173756 h 475547"/>
                                                        <a:gd name="connsiteX0" fmla="*/ 0 w 556262"/>
                                                        <a:gd name="connsiteY0" fmla="*/ 0 h 475547"/>
                                                        <a:gd name="connsiteX1" fmla="*/ 59870 w 556262"/>
                                                        <a:gd name="connsiteY1" fmla="*/ 53295 h 475547"/>
                                                        <a:gd name="connsiteX2" fmla="*/ 112749 w 556262"/>
                                                        <a:gd name="connsiteY2" fmla="*/ 140419 h 475547"/>
                                                        <a:gd name="connsiteX3" fmla="*/ 191331 w 556262"/>
                                                        <a:gd name="connsiteY3" fmla="*/ 273769 h 475547"/>
                                                        <a:gd name="connsiteX4" fmla="*/ 238956 w 556262"/>
                                                        <a:gd name="connsiteY4" fmla="*/ 266625 h 475547"/>
                                                        <a:gd name="connsiteX5" fmla="*/ 377068 w 556262"/>
                                                        <a:gd name="connsiteY5" fmla="*/ 411881 h 475547"/>
                                                        <a:gd name="connsiteX6" fmla="*/ 400881 w 556262"/>
                                                        <a:gd name="connsiteY6" fmla="*/ 380925 h 475547"/>
                                                        <a:gd name="connsiteX7" fmla="*/ 519943 w 556262"/>
                                                        <a:gd name="connsiteY7" fmla="*/ 457125 h 475547"/>
                                                        <a:gd name="connsiteX8" fmla="*/ 555361 w 556262"/>
                                                        <a:gd name="connsiteY8" fmla="*/ 467657 h 475547"/>
                                                        <a:gd name="connsiteX9" fmla="*/ 491368 w 556262"/>
                                                        <a:gd name="connsiteY9" fmla="*/ 357112 h 475547"/>
                                                        <a:gd name="connsiteX10" fmla="*/ 287337 w 556262"/>
                                                        <a:gd name="connsiteY10" fmla="*/ 150775 h 475547"/>
                                                        <a:gd name="connsiteX0" fmla="*/ 0 w 556262"/>
                                                        <a:gd name="connsiteY0" fmla="*/ 0 h 475547"/>
                                                        <a:gd name="connsiteX1" fmla="*/ 59870 w 556262"/>
                                                        <a:gd name="connsiteY1" fmla="*/ 53295 h 475547"/>
                                                        <a:gd name="connsiteX2" fmla="*/ 112749 w 556262"/>
                                                        <a:gd name="connsiteY2" fmla="*/ 140419 h 475547"/>
                                                        <a:gd name="connsiteX3" fmla="*/ 191331 w 556262"/>
                                                        <a:gd name="connsiteY3" fmla="*/ 273769 h 475547"/>
                                                        <a:gd name="connsiteX4" fmla="*/ 238956 w 556262"/>
                                                        <a:gd name="connsiteY4" fmla="*/ 266625 h 475547"/>
                                                        <a:gd name="connsiteX5" fmla="*/ 377068 w 556262"/>
                                                        <a:gd name="connsiteY5" fmla="*/ 411881 h 475547"/>
                                                        <a:gd name="connsiteX6" fmla="*/ 400881 w 556262"/>
                                                        <a:gd name="connsiteY6" fmla="*/ 380925 h 475547"/>
                                                        <a:gd name="connsiteX7" fmla="*/ 519943 w 556262"/>
                                                        <a:gd name="connsiteY7" fmla="*/ 457125 h 475547"/>
                                                        <a:gd name="connsiteX8" fmla="*/ 555361 w 556262"/>
                                                        <a:gd name="connsiteY8" fmla="*/ 467657 h 475547"/>
                                                        <a:gd name="connsiteX9" fmla="*/ 491368 w 556262"/>
                                                        <a:gd name="connsiteY9" fmla="*/ 357112 h 475547"/>
                                                        <a:gd name="connsiteX10" fmla="*/ 17314 w 556262"/>
                                                        <a:gd name="connsiteY10" fmla="*/ 1401 h 475547"/>
                                                        <a:gd name="connsiteX0" fmla="*/ 0 w 556262"/>
                                                        <a:gd name="connsiteY0" fmla="*/ 0 h 475547"/>
                                                        <a:gd name="connsiteX1" fmla="*/ 59870 w 556262"/>
                                                        <a:gd name="connsiteY1" fmla="*/ 53295 h 475547"/>
                                                        <a:gd name="connsiteX2" fmla="*/ 112749 w 556262"/>
                                                        <a:gd name="connsiteY2" fmla="*/ 140419 h 475547"/>
                                                        <a:gd name="connsiteX3" fmla="*/ 191331 w 556262"/>
                                                        <a:gd name="connsiteY3" fmla="*/ 273769 h 475547"/>
                                                        <a:gd name="connsiteX4" fmla="*/ 238956 w 556262"/>
                                                        <a:gd name="connsiteY4" fmla="*/ 266625 h 475547"/>
                                                        <a:gd name="connsiteX5" fmla="*/ 377068 w 556262"/>
                                                        <a:gd name="connsiteY5" fmla="*/ 411881 h 475547"/>
                                                        <a:gd name="connsiteX6" fmla="*/ 400881 w 556262"/>
                                                        <a:gd name="connsiteY6" fmla="*/ 380925 h 475547"/>
                                                        <a:gd name="connsiteX7" fmla="*/ 519943 w 556262"/>
                                                        <a:gd name="connsiteY7" fmla="*/ 457125 h 475547"/>
                                                        <a:gd name="connsiteX8" fmla="*/ 555361 w 556262"/>
                                                        <a:gd name="connsiteY8" fmla="*/ 467657 h 475547"/>
                                                        <a:gd name="connsiteX9" fmla="*/ 491368 w 556262"/>
                                                        <a:gd name="connsiteY9" fmla="*/ 357112 h 475547"/>
                                                        <a:gd name="connsiteX10" fmla="*/ 360148 w 556262"/>
                                                        <a:gd name="connsiteY10" fmla="*/ 195079 h 475547"/>
                                                        <a:gd name="connsiteX11" fmla="*/ 17314 w 556262"/>
                                                        <a:gd name="connsiteY11" fmla="*/ 1401 h 475547"/>
                                                        <a:gd name="connsiteX0" fmla="*/ 0 w 556262"/>
                                                        <a:gd name="connsiteY0" fmla="*/ 0 h 475547"/>
                                                        <a:gd name="connsiteX1" fmla="*/ 59870 w 556262"/>
                                                        <a:gd name="connsiteY1" fmla="*/ 53295 h 475547"/>
                                                        <a:gd name="connsiteX2" fmla="*/ 112749 w 556262"/>
                                                        <a:gd name="connsiteY2" fmla="*/ 140419 h 475547"/>
                                                        <a:gd name="connsiteX3" fmla="*/ 191331 w 556262"/>
                                                        <a:gd name="connsiteY3" fmla="*/ 273769 h 475547"/>
                                                        <a:gd name="connsiteX4" fmla="*/ 238956 w 556262"/>
                                                        <a:gd name="connsiteY4" fmla="*/ 266625 h 475547"/>
                                                        <a:gd name="connsiteX5" fmla="*/ 377068 w 556262"/>
                                                        <a:gd name="connsiteY5" fmla="*/ 411881 h 475547"/>
                                                        <a:gd name="connsiteX6" fmla="*/ 400881 w 556262"/>
                                                        <a:gd name="connsiteY6" fmla="*/ 380925 h 475547"/>
                                                        <a:gd name="connsiteX7" fmla="*/ 519943 w 556262"/>
                                                        <a:gd name="connsiteY7" fmla="*/ 457125 h 475547"/>
                                                        <a:gd name="connsiteX8" fmla="*/ 555361 w 556262"/>
                                                        <a:gd name="connsiteY8" fmla="*/ 467657 h 475547"/>
                                                        <a:gd name="connsiteX9" fmla="*/ 491368 w 556262"/>
                                                        <a:gd name="connsiteY9" fmla="*/ 357112 h 475547"/>
                                                        <a:gd name="connsiteX10" fmla="*/ 348658 w 556262"/>
                                                        <a:gd name="connsiteY10" fmla="*/ 212314 h 475547"/>
                                                        <a:gd name="connsiteX11" fmla="*/ 17314 w 556262"/>
                                                        <a:gd name="connsiteY11" fmla="*/ 1401 h 475547"/>
                                                        <a:gd name="connsiteX0" fmla="*/ 0 w 556126"/>
                                                        <a:gd name="connsiteY0" fmla="*/ 0 h 476398"/>
                                                        <a:gd name="connsiteX1" fmla="*/ 59870 w 556126"/>
                                                        <a:gd name="connsiteY1" fmla="*/ 53295 h 476398"/>
                                                        <a:gd name="connsiteX2" fmla="*/ 112749 w 556126"/>
                                                        <a:gd name="connsiteY2" fmla="*/ 140419 h 476398"/>
                                                        <a:gd name="connsiteX3" fmla="*/ 191331 w 556126"/>
                                                        <a:gd name="connsiteY3" fmla="*/ 273769 h 476398"/>
                                                        <a:gd name="connsiteX4" fmla="*/ 238956 w 556126"/>
                                                        <a:gd name="connsiteY4" fmla="*/ 266625 h 476398"/>
                                                        <a:gd name="connsiteX5" fmla="*/ 377068 w 556126"/>
                                                        <a:gd name="connsiteY5" fmla="*/ 411881 h 476398"/>
                                                        <a:gd name="connsiteX6" fmla="*/ 400881 w 556126"/>
                                                        <a:gd name="connsiteY6" fmla="*/ 380925 h 476398"/>
                                                        <a:gd name="connsiteX7" fmla="*/ 519943 w 556126"/>
                                                        <a:gd name="connsiteY7" fmla="*/ 457125 h 476398"/>
                                                        <a:gd name="connsiteX8" fmla="*/ 555361 w 556126"/>
                                                        <a:gd name="connsiteY8" fmla="*/ 467657 h 476398"/>
                                                        <a:gd name="connsiteX9" fmla="*/ 494241 w 556126"/>
                                                        <a:gd name="connsiteY9" fmla="*/ 345622 h 476398"/>
                                                        <a:gd name="connsiteX10" fmla="*/ 348658 w 556126"/>
                                                        <a:gd name="connsiteY10" fmla="*/ 212314 h 476398"/>
                                                        <a:gd name="connsiteX11" fmla="*/ 17314 w 556126"/>
                                                        <a:gd name="connsiteY11" fmla="*/ 1401 h 476398"/>
                                                        <a:gd name="connsiteX0" fmla="*/ 0 w 556126"/>
                                                        <a:gd name="connsiteY0" fmla="*/ 0 h 476398"/>
                                                        <a:gd name="connsiteX1" fmla="*/ 59870 w 556126"/>
                                                        <a:gd name="connsiteY1" fmla="*/ 53295 h 476398"/>
                                                        <a:gd name="connsiteX2" fmla="*/ 112749 w 556126"/>
                                                        <a:gd name="connsiteY2" fmla="*/ 140419 h 476398"/>
                                                        <a:gd name="connsiteX3" fmla="*/ 191331 w 556126"/>
                                                        <a:gd name="connsiteY3" fmla="*/ 273769 h 476398"/>
                                                        <a:gd name="connsiteX4" fmla="*/ 238956 w 556126"/>
                                                        <a:gd name="connsiteY4" fmla="*/ 266625 h 476398"/>
                                                        <a:gd name="connsiteX5" fmla="*/ 377068 w 556126"/>
                                                        <a:gd name="connsiteY5" fmla="*/ 411881 h 476398"/>
                                                        <a:gd name="connsiteX6" fmla="*/ 400881 w 556126"/>
                                                        <a:gd name="connsiteY6" fmla="*/ 380925 h 476398"/>
                                                        <a:gd name="connsiteX7" fmla="*/ 519943 w 556126"/>
                                                        <a:gd name="connsiteY7" fmla="*/ 457125 h 476398"/>
                                                        <a:gd name="connsiteX8" fmla="*/ 555361 w 556126"/>
                                                        <a:gd name="connsiteY8" fmla="*/ 467657 h 476398"/>
                                                        <a:gd name="connsiteX9" fmla="*/ 494241 w 556126"/>
                                                        <a:gd name="connsiteY9" fmla="*/ 345622 h 476398"/>
                                                        <a:gd name="connsiteX10" fmla="*/ 348658 w 556126"/>
                                                        <a:gd name="connsiteY10" fmla="*/ 212314 h 476398"/>
                                                        <a:gd name="connsiteX11" fmla="*/ 17314 w 556126"/>
                                                        <a:gd name="connsiteY11" fmla="*/ 1401 h 476398"/>
                                                        <a:gd name="connsiteX0" fmla="*/ 0 w 557178"/>
                                                        <a:gd name="connsiteY0" fmla="*/ 0 h 477675"/>
                                                        <a:gd name="connsiteX1" fmla="*/ 59870 w 557178"/>
                                                        <a:gd name="connsiteY1" fmla="*/ 53295 h 477675"/>
                                                        <a:gd name="connsiteX2" fmla="*/ 112749 w 557178"/>
                                                        <a:gd name="connsiteY2" fmla="*/ 140419 h 477675"/>
                                                        <a:gd name="connsiteX3" fmla="*/ 191331 w 557178"/>
                                                        <a:gd name="connsiteY3" fmla="*/ 273769 h 477675"/>
                                                        <a:gd name="connsiteX4" fmla="*/ 238956 w 557178"/>
                                                        <a:gd name="connsiteY4" fmla="*/ 266625 h 477675"/>
                                                        <a:gd name="connsiteX5" fmla="*/ 377068 w 557178"/>
                                                        <a:gd name="connsiteY5" fmla="*/ 411881 h 477675"/>
                                                        <a:gd name="connsiteX6" fmla="*/ 400881 w 557178"/>
                                                        <a:gd name="connsiteY6" fmla="*/ 380925 h 477675"/>
                                                        <a:gd name="connsiteX7" fmla="*/ 519943 w 557178"/>
                                                        <a:gd name="connsiteY7" fmla="*/ 457125 h 477675"/>
                                                        <a:gd name="connsiteX8" fmla="*/ 555361 w 557178"/>
                                                        <a:gd name="connsiteY8" fmla="*/ 467657 h 477675"/>
                                                        <a:gd name="connsiteX9" fmla="*/ 474134 w 557178"/>
                                                        <a:gd name="connsiteY9" fmla="*/ 328386 h 477675"/>
                                                        <a:gd name="connsiteX10" fmla="*/ 348658 w 557178"/>
                                                        <a:gd name="connsiteY10" fmla="*/ 212314 h 477675"/>
                                                        <a:gd name="connsiteX11" fmla="*/ 17314 w 557178"/>
                                                        <a:gd name="connsiteY11" fmla="*/ 1401 h 477675"/>
                                                        <a:gd name="connsiteX0" fmla="*/ 0 w 557178"/>
                                                        <a:gd name="connsiteY0" fmla="*/ 0 h 477675"/>
                                                        <a:gd name="connsiteX1" fmla="*/ 59870 w 557178"/>
                                                        <a:gd name="connsiteY1" fmla="*/ 53295 h 477675"/>
                                                        <a:gd name="connsiteX2" fmla="*/ 112749 w 557178"/>
                                                        <a:gd name="connsiteY2" fmla="*/ 140419 h 477675"/>
                                                        <a:gd name="connsiteX3" fmla="*/ 191331 w 557178"/>
                                                        <a:gd name="connsiteY3" fmla="*/ 273769 h 477675"/>
                                                        <a:gd name="connsiteX4" fmla="*/ 238956 w 557178"/>
                                                        <a:gd name="connsiteY4" fmla="*/ 266625 h 477675"/>
                                                        <a:gd name="connsiteX5" fmla="*/ 377068 w 557178"/>
                                                        <a:gd name="connsiteY5" fmla="*/ 411881 h 477675"/>
                                                        <a:gd name="connsiteX6" fmla="*/ 400881 w 557178"/>
                                                        <a:gd name="connsiteY6" fmla="*/ 380925 h 477675"/>
                                                        <a:gd name="connsiteX7" fmla="*/ 519943 w 557178"/>
                                                        <a:gd name="connsiteY7" fmla="*/ 457125 h 477675"/>
                                                        <a:gd name="connsiteX8" fmla="*/ 555361 w 557178"/>
                                                        <a:gd name="connsiteY8" fmla="*/ 467657 h 477675"/>
                                                        <a:gd name="connsiteX9" fmla="*/ 474134 w 557178"/>
                                                        <a:gd name="connsiteY9" fmla="*/ 328386 h 477675"/>
                                                        <a:gd name="connsiteX10" fmla="*/ 348658 w 557178"/>
                                                        <a:gd name="connsiteY10" fmla="*/ 212314 h 477675"/>
                                                        <a:gd name="connsiteX11" fmla="*/ 17314 w 557178"/>
                                                        <a:gd name="connsiteY11" fmla="*/ 1401 h 477675"/>
                                                        <a:gd name="connsiteX0" fmla="*/ 0 w 556138"/>
                                                        <a:gd name="connsiteY0" fmla="*/ 0 h 481068"/>
                                                        <a:gd name="connsiteX1" fmla="*/ 59870 w 556138"/>
                                                        <a:gd name="connsiteY1" fmla="*/ 53295 h 481068"/>
                                                        <a:gd name="connsiteX2" fmla="*/ 112749 w 556138"/>
                                                        <a:gd name="connsiteY2" fmla="*/ 140419 h 481068"/>
                                                        <a:gd name="connsiteX3" fmla="*/ 191331 w 556138"/>
                                                        <a:gd name="connsiteY3" fmla="*/ 273769 h 481068"/>
                                                        <a:gd name="connsiteX4" fmla="*/ 238956 w 556138"/>
                                                        <a:gd name="connsiteY4" fmla="*/ 266625 h 481068"/>
                                                        <a:gd name="connsiteX5" fmla="*/ 377068 w 556138"/>
                                                        <a:gd name="connsiteY5" fmla="*/ 411881 h 481068"/>
                                                        <a:gd name="connsiteX6" fmla="*/ 400881 w 556138"/>
                                                        <a:gd name="connsiteY6" fmla="*/ 380925 h 481068"/>
                                                        <a:gd name="connsiteX7" fmla="*/ 508453 w 556138"/>
                                                        <a:gd name="connsiteY7" fmla="*/ 465742 h 481068"/>
                                                        <a:gd name="connsiteX8" fmla="*/ 555361 w 556138"/>
                                                        <a:gd name="connsiteY8" fmla="*/ 467657 h 481068"/>
                                                        <a:gd name="connsiteX9" fmla="*/ 474134 w 556138"/>
                                                        <a:gd name="connsiteY9" fmla="*/ 328386 h 481068"/>
                                                        <a:gd name="connsiteX10" fmla="*/ 348658 w 556138"/>
                                                        <a:gd name="connsiteY10" fmla="*/ 212314 h 481068"/>
                                                        <a:gd name="connsiteX11" fmla="*/ 17314 w 556138"/>
                                                        <a:gd name="connsiteY11" fmla="*/ 1401 h 481068"/>
                                                        <a:gd name="connsiteX0" fmla="*/ 0 w 564613"/>
                                                        <a:gd name="connsiteY0" fmla="*/ 0 h 481068"/>
                                                        <a:gd name="connsiteX1" fmla="*/ 59870 w 564613"/>
                                                        <a:gd name="connsiteY1" fmla="*/ 53295 h 481068"/>
                                                        <a:gd name="connsiteX2" fmla="*/ 112749 w 564613"/>
                                                        <a:gd name="connsiteY2" fmla="*/ 140419 h 481068"/>
                                                        <a:gd name="connsiteX3" fmla="*/ 191331 w 564613"/>
                                                        <a:gd name="connsiteY3" fmla="*/ 273769 h 481068"/>
                                                        <a:gd name="connsiteX4" fmla="*/ 238956 w 564613"/>
                                                        <a:gd name="connsiteY4" fmla="*/ 266625 h 481068"/>
                                                        <a:gd name="connsiteX5" fmla="*/ 377068 w 564613"/>
                                                        <a:gd name="connsiteY5" fmla="*/ 411881 h 481068"/>
                                                        <a:gd name="connsiteX6" fmla="*/ 400881 w 564613"/>
                                                        <a:gd name="connsiteY6" fmla="*/ 380925 h 481068"/>
                                                        <a:gd name="connsiteX7" fmla="*/ 508453 w 564613"/>
                                                        <a:gd name="connsiteY7" fmla="*/ 465742 h 481068"/>
                                                        <a:gd name="connsiteX8" fmla="*/ 563978 w 564613"/>
                                                        <a:gd name="connsiteY8" fmla="*/ 467657 h 481068"/>
                                                        <a:gd name="connsiteX9" fmla="*/ 474134 w 564613"/>
                                                        <a:gd name="connsiteY9" fmla="*/ 328386 h 481068"/>
                                                        <a:gd name="connsiteX10" fmla="*/ 348658 w 564613"/>
                                                        <a:gd name="connsiteY10" fmla="*/ 212314 h 481068"/>
                                                        <a:gd name="connsiteX11" fmla="*/ 17314 w 564613"/>
                                                        <a:gd name="connsiteY11" fmla="*/ 1401 h 481068"/>
                                                        <a:gd name="connsiteX0" fmla="*/ 0 w 564613"/>
                                                        <a:gd name="connsiteY0" fmla="*/ 0 h 481068"/>
                                                        <a:gd name="connsiteX1" fmla="*/ 59870 w 564613"/>
                                                        <a:gd name="connsiteY1" fmla="*/ 53295 h 481068"/>
                                                        <a:gd name="connsiteX2" fmla="*/ 112749 w 564613"/>
                                                        <a:gd name="connsiteY2" fmla="*/ 140419 h 481068"/>
                                                        <a:gd name="connsiteX3" fmla="*/ 191331 w 564613"/>
                                                        <a:gd name="connsiteY3" fmla="*/ 273769 h 481068"/>
                                                        <a:gd name="connsiteX4" fmla="*/ 238956 w 564613"/>
                                                        <a:gd name="connsiteY4" fmla="*/ 266625 h 481068"/>
                                                        <a:gd name="connsiteX5" fmla="*/ 377068 w 564613"/>
                                                        <a:gd name="connsiteY5" fmla="*/ 411881 h 481068"/>
                                                        <a:gd name="connsiteX6" fmla="*/ 400881 w 564613"/>
                                                        <a:gd name="connsiteY6" fmla="*/ 380925 h 481068"/>
                                                        <a:gd name="connsiteX7" fmla="*/ 508453 w 564613"/>
                                                        <a:gd name="connsiteY7" fmla="*/ 465742 h 481068"/>
                                                        <a:gd name="connsiteX8" fmla="*/ 563978 w 564613"/>
                                                        <a:gd name="connsiteY8" fmla="*/ 467657 h 481068"/>
                                                        <a:gd name="connsiteX9" fmla="*/ 474134 w 564613"/>
                                                        <a:gd name="connsiteY9" fmla="*/ 328386 h 481068"/>
                                                        <a:gd name="connsiteX10" fmla="*/ 348658 w 564613"/>
                                                        <a:gd name="connsiteY10" fmla="*/ 212314 h 481068"/>
                                                        <a:gd name="connsiteX11" fmla="*/ 20187 w 564613"/>
                                                        <a:gd name="connsiteY11" fmla="*/ 12891 h 481068"/>
                                                        <a:gd name="connsiteX0" fmla="*/ 0 w 564613"/>
                                                        <a:gd name="connsiteY0" fmla="*/ 0 h 483941"/>
                                                        <a:gd name="connsiteX1" fmla="*/ 59870 w 564613"/>
                                                        <a:gd name="connsiteY1" fmla="*/ 56168 h 483941"/>
                                                        <a:gd name="connsiteX2" fmla="*/ 112749 w 564613"/>
                                                        <a:gd name="connsiteY2" fmla="*/ 143292 h 483941"/>
                                                        <a:gd name="connsiteX3" fmla="*/ 191331 w 564613"/>
                                                        <a:gd name="connsiteY3" fmla="*/ 276642 h 483941"/>
                                                        <a:gd name="connsiteX4" fmla="*/ 238956 w 564613"/>
                                                        <a:gd name="connsiteY4" fmla="*/ 269498 h 483941"/>
                                                        <a:gd name="connsiteX5" fmla="*/ 377068 w 564613"/>
                                                        <a:gd name="connsiteY5" fmla="*/ 414754 h 483941"/>
                                                        <a:gd name="connsiteX6" fmla="*/ 400881 w 564613"/>
                                                        <a:gd name="connsiteY6" fmla="*/ 383798 h 483941"/>
                                                        <a:gd name="connsiteX7" fmla="*/ 508453 w 564613"/>
                                                        <a:gd name="connsiteY7" fmla="*/ 468615 h 483941"/>
                                                        <a:gd name="connsiteX8" fmla="*/ 563978 w 564613"/>
                                                        <a:gd name="connsiteY8" fmla="*/ 470530 h 483941"/>
                                                        <a:gd name="connsiteX9" fmla="*/ 474134 w 564613"/>
                                                        <a:gd name="connsiteY9" fmla="*/ 331259 h 483941"/>
                                                        <a:gd name="connsiteX10" fmla="*/ 348658 w 564613"/>
                                                        <a:gd name="connsiteY10" fmla="*/ 215187 h 483941"/>
                                                        <a:gd name="connsiteX11" fmla="*/ 20187 w 564613"/>
                                                        <a:gd name="connsiteY11" fmla="*/ 15764 h 483941"/>
                                                        <a:gd name="connsiteX0" fmla="*/ 0 w 564613"/>
                                                        <a:gd name="connsiteY0" fmla="*/ 0 h 483941"/>
                                                        <a:gd name="connsiteX1" fmla="*/ 59870 w 564613"/>
                                                        <a:gd name="connsiteY1" fmla="*/ 56168 h 483941"/>
                                                        <a:gd name="connsiteX2" fmla="*/ 112749 w 564613"/>
                                                        <a:gd name="connsiteY2" fmla="*/ 143292 h 483941"/>
                                                        <a:gd name="connsiteX3" fmla="*/ 191331 w 564613"/>
                                                        <a:gd name="connsiteY3" fmla="*/ 276642 h 483941"/>
                                                        <a:gd name="connsiteX4" fmla="*/ 238956 w 564613"/>
                                                        <a:gd name="connsiteY4" fmla="*/ 269498 h 483941"/>
                                                        <a:gd name="connsiteX5" fmla="*/ 377068 w 564613"/>
                                                        <a:gd name="connsiteY5" fmla="*/ 414754 h 483941"/>
                                                        <a:gd name="connsiteX6" fmla="*/ 400881 w 564613"/>
                                                        <a:gd name="connsiteY6" fmla="*/ 383798 h 483941"/>
                                                        <a:gd name="connsiteX7" fmla="*/ 508453 w 564613"/>
                                                        <a:gd name="connsiteY7" fmla="*/ 468615 h 483941"/>
                                                        <a:gd name="connsiteX8" fmla="*/ 563978 w 564613"/>
                                                        <a:gd name="connsiteY8" fmla="*/ 470530 h 483941"/>
                                                        <a:gd name="connsiteX9" fmla="*/ 474134 w 564613"/>
                                                        <a:gd name="connsiteY9" fmla="*/ 331259 h 483941"/>
                                                        <a:gd name="connsiteX10" fmla="*/ 348658 w 564613"/>
                                                        <a:gd name="connsiteY10" fmla="*/ 215187 h 483941"/>
                                                        <a:gd name="connsiteX11" fmla="*/ 11570 w 564613"/>
                                                        <a:gd name="connsiteY11" fmla="*/ 10018 h 483941"/>
                                                        <a:gd name="connsiteX0" fmla="*/ 0 w 564613"/>
                                                        <a:gd name="connsiteY0" fmla="*/ 0 h 483941"/>
                                                        <a:gd name="connsiteX1" fmla="*/ 59870 w 564613"/>
                                                        <a:gd name="connsiteY1" fmla="*/ 56168 h 483941"/>
                                                        <a:gd name="connsiteX2" fmla="*/ 112749 w 564613"/>
                                                        <a:gd name="connsiteY2" fmla="*/ 143292 h 483941"/>
                                                        <a:gd name="connsiteX3" fmla="*/ 191331 w 564613"/>
                                                        <a:gd name="connsiteY3" fmla="*/ 276642 h 483941"/>
                                                        <a:gd name="connsiteX4" fmla="*/ 238956 w 564613"/>
                                                        <a:gd name="connsiteY4" fmla="*/ 269498 h 483941"/>
                                                        <a:gd name="connsiteX5" fmla="*/ 377068 w 564613"/>
                                                        <a:gd name="connsiteY5" fmla="*/ 414754 h 483941"/>
                                                        <a:gd name="connsiteX6" fmla="*/ 400881 w 564613"/>
                                                        <a:gd name="connsiteY6" fmla="*/ 383798 h 483941"/>
                                                        <a:gd name="connsiteX7" fmla="*/ 508453 w 564613"/>
                                                        <a:gd name="connsiteY7" fmla="*/ 468615 h 483941"/>
                                                        <a:gd name="connsiteX8" fmla="*/ 563978 w 564613"/>
                                                        <a:gd name="connsiteY8" fmla="*/ 470530 h 483941"/>
                                                        <a:gd name="connsiteX9" fmla="*/ 474134 w 564613"/>
                                                        <a:gd name="connsiteY9" fmla="*/ 331259 h 483941"/>
                                                        <a:gd name="connsiteX10" fmla="*/ 348658 w 564613"/>
                                                        <a:gd name="connsiteY10" fmla="*/ 215187 h 483941"/>
                                                        <a:gd name="connsiteX11" fmla="*/ 40296 w 564613"/>
                                                        <a:gd name="connsiteY11" fmla="*/ 30127 h 483941"/>
                                                        <a:gd name="connsiteX0" fmla="*/ 0 w 564613"/>
                                                        <a:gd name="connsiteY0" fmla="*/ 0 h 483941"/>
                                                        <a:gd name="connsiteX1" fmla="*/ 59870 w 564613"/>
                                                        <a:gd name="connsiteY1" fmla="*/ 56168 h 483941"/>
                                                        <a:gd name="connsiteX2" fmla="*/ 112749 w 564613"/>
                                                        <a:gd name="connsiteY2" fmla="*/ 143292 h 483941"/>
                                                        <a:gd name="connsiteX3" fmla="*/ 191331 w 564613"/>
                                                        <a:gd name="connsiteY3" fmla="*/ 276642 h 483941"/>
                                                        <a:gd name="connsiteX4" fmla="*/ 238956 w 564613"/>
                                                        <a:gd name="connsiteY4" fmla="*/ 269498 h 483941"/>
                                                        <a:gd name="connsiteX5" fmla="*/ 377068 w 564613"/>
                                                        <a:gd name="connsiteY5" fmla="*/ 414754 h 483941"/>
                                                        <a:gd name="connsiteX6" fmla="*/ 400881 w 564613"/>
                                                        <a:gd name="connsiteY6" fmla="*/ 383798 h 483941"/>
                                                        <a:gd name="connsiteX7" fmla="*/ 508453 w 564613"/>
                                                        <a:gd name="connsiteY7" fmla="*/ 468615 h 483941"/>
                                                        <a:gd name="connsiteX8" fmla="*/ 563978 w 564613"/>
                                                        <a:gd name="connsiteY8" fmla="*/ 470530 h 483941"/>
                                                        <a:gd name="connsiteX9" fmla="*/ 474134 w 564613"/>
                                                        <a:gd name="connsiteY9" fmla="*/ 331259 h 483941"/>
                                                        <a:gd name="connsiteX10" fmla="*/ 348658 w 564613"/>
                                                        <a:gd name="connsiteY10" fmla="*/ 215187 h 483941"/>
                                                        <a:gd name="connsiteX11" fmla="*/ 40296 w 564613"/>
                                                        <a:gd name="connsiteY11" fmla="*/ 30127 h 483941"/>
                                                        <a:gd name="connsiteX0" fmla="*/ 0 w 587385"/>
                                                        <a:gd name="connsiteY0" fmla="*/ 0 h 492363"/>
                                                        <a:gd name="connsiteX1" fmla="*/ 59870 w 587385"/>
                                                        <a:gd name="connsiteY1" fmla="*/ 56168 h 492363"/>
                                                        <a:gd name="connsiteX2" fmla="*/ 112749 w 587385"/>
                                                        <a:gd name="connsiteY2" fmla="*/ 143292 h 492363"/>
                                                        <a:gd name="connsiteX3" fmla="*/ 191331 w 587385"/>
                                                        <a:gd name="connsiteY3" fmla="*/ 276642 h 492363"/>
                                                        <a:gd name="connsiteX4" fmla="*/ 238956 w 587385"/>
                                                        <a:gd name="connsiteY4" fmla="*/ 269498 h 492363"/>
                                                        <a:gd name="connsiteX5" fmla="*/ 377068 w 587385"/>
                                                        <a:gd name="connsiteY5" fmla="*/ 414754 h 492363"/>
                                                        <a:gd name="connsiteX6" fmla="*/ 400881 w 587385"/>
                                                        <a:gd name="connsiteY6" fmla="*/ 383798 h 492363"/>
                                                        <a:gd name="connsiteX7" fmla="*/ 508453 w 587385"/>
                                                        <a:gd name="connsiteY7" fmla="*/ 468615 h 492363"/>
                                                        <a:gd name="connsiteX8" fmla="*/ 586959 w 587385"/>
                                                        <a:gd name="connsiteY8" fmla="*/ 482020 h 492363"/>
                                                        <a:gd name="connsiteX9" fmla="*/ 474134 w 587385"/>
                                                        <a:gd name="connsiteY9" fmla="*/ 331259 h 492363"/>
                                                        <a:gd name="connsiteX10" fmla="*/ 348658 w 587385"/>
                                                        <a:gd name="connsiteY10" fmla="*/ 215187 h 492363"/>
                                                        <a:gd name="connsiteX11" fmla="*/ 40296 w 587385"/>
                                                        <a:gd name="connsiteY11" fmla="*/ 30127 h 492363"/>
                                                        <a:gd name="connsiteX0" fmla="*/ 0 w 587385"/>
                                                        <a:gd name="connsiteY0" fmla="*/ 0 h 499742"/>
                                                        <a:gd name="connsiteX1" fmla="*/ 59870 w 587385"/>
                                                        <a:gd name="connsiteY1" fmla="*/ 56168 h 499742"/>
                                                        <a:gd name="connsiteX2" fmla="*/ 112749 w 587385"/>
                                                        <a:gd name="connsiteY2" fmla="*/ 143292 h 499742"/>
                                                        <a:gd name="connsiteX3" fmla="*/ 191331 w 587385"/>
                                                        <a:gd name="connsiteY3" fmla="*/ 276642 h 499742"/>
                                                        <a:gd name="connsiteX4" fmla="*/ 238956 w 587385"/>
                                                        <a:gd name="connsiteY4" fmla="*/ 269498 h 499742"/>
                                                        <a:gd name="connsiteX5" fmla="*/ 377068 w 587385"/>
                                                        <a:gd name="connsiteY5" fmla="*/ 414754 h 499742"/>
                                                        <a:gd name="connsiteX6" fmla="*/ 400881 w 587385"/>
                                                        <a:gd name="connsiteY6" fmla="*/ 383798 h 499742"/>
                                                        <a:gd name="connsiteX7" fmla="*/ 508453 w 587385"/>
                                                        <a:gd name="connsiteY7" fmla="*/ 485851 h 499742"/>
                                                        <a:gd name="connsiteX8" fmla="*/ 586959 w 587385"/>
                                                        <a:gd name="connsiteY8" fmla="*/ 482020 h 499742"/>
                                                        <a:gd name="connsiteX9" fmla="*/ 474134 w 587385"/>
                                                        <a:gd name="connsiteY9" fmla="*/ 331259 h 499742"/>
                                                        <a:gd name="connsiteX10" fmla="*/ 348658 w 587385"/>
                                                        <a:gd name="connsiteY10" fmla="*/ 215187 h 499742"/>
                                                        <a:gd name="connsiteX11" fmla="*/ 40296 w 587385"/>
                                                        <a:gd name="connsiteY11" fmla="*/ 30127 h 499742"/>
                                                        <a:gd name="connsiteX0" fmla="*/ 0 w 587235"/>
                                                        <a:gd name="connsiteY0" fmla="*/ 0 h 492364"/>
                                                        <a:gd name="connsiteX1" fmla="*/ 59870 w 587235"/>
                                                        <a:gd name="connsiteY1" fmla="*/ 56168 h 492364"/>
                                                        <a:gd name="connsiteX2" fmla="*/ 112749 w 587235"/>
                                                        <a:gd name="connsiteY2" fmla="*/ 143292 h 492364"/>
                                                        <a:gd name="connsiteX3" fmla="*/ 191331 w 587235"/>
                                                        <a:gd name="connsiteY3" fmla="*/ 276642 h 492364"/>
                                                        <a:gd name="connsiteX4" fmla="*/ 238956 w 587235"/>
                                                        <a:gd name="connsiteY4" fmla="*/ 269498 h 492364"/>
                                                        <a:gd name="connsiteX5" fmla="*/ 377068 w 587235"/>
                                                        <a:gd name="connsiteY5" fmla="*/ 414754 h 492364"/>
                                                        <a:gd name="connsiteX6" fmla="*/ 400881 w 587235"/>
                                                        <a:gd name="connsiteY6" fmla="*/ 383798 h 492364"/>
                                                        <a:gd name="connsiteX7" fmla="*/ 502709 w 587235"/>
                                                        <a:gd name="connsiteY7" fmla="*/ 468616 h 492364"/>
                                                        <a:gd name="connsiteX8" fmla="*/ 586959 w 587235"/>
                                                        <a:gd name="connsiteY8" fmla="*/ 482020 h 492364"/>
                                                        <a:gd name="connsiteX9" fmla="*/ 474134 w 587235"/>
                                                        <a:gd name="connsiteY9" fmla="*/ 331259 h 492364"/>
                                                        <a:gd name="connsiteX10" fmla="*/ 348658 w 587235"/>
                                                        <a:gd name="connsiteY10" fmla="*/ 215187 h 492364"/>
                                                        <a:gd name="connsiteX11" fmla="*/ 40296 w 587235"/>
                                                        <a:gd name="connsiteY11" fmla="*/ 30127 h 492364"/>
                                                        <a:gd name="connsiteX0" fmla="*/ 0 w 575795"/>
                                                        <a:gd name="connsiteY0" fmla="*/ 0 h 477323"/>
                                                        <a:gd name="connsiteX1" fmla="*/ 59870 w 575795"/>
                                                        <a:gd name="connsiteY1" fmla="*/ 56168 h 477323"/>
                                                        <a:gd name="connsiteX2" fmla="*/ 112749 w 575795"/>
                                                        <a:gd name="connsiteY2" fmla="*/ 143292 h 477323"/>
                                                        <a:gd name="connsiteX3" fmla="*/ 191331 w 575795"/>
                                                        <a:gd name="connsiteY3" fmla="*/ 276642 h 477323"/>
                                                        <a:gd name="connsiteX4" fmla="*/ 238956 w 575795"/>
                                                        <a:gd name="connsiteY4" fmla="*/ 269498 h 477323"/>
                                                        <a:gd name="connsiteX5" fmla="*/ 377068 w 575795"/>
                                                        <a:gd name="connsiteY5" fmla="*/ 414754 h 477323"/>
                                                        <a:gd name="connsiteX6" fmla="*/ 400881 w 575795"/>
                                                        <a:gd name="connsiteY6" fmla="*/ 383798 h 477323"/>
                                                        <a:gd name="connsiteX7" fmla="*/ 502709 w 575795"/>
                                                        <a:gd name="connsiteY7" fmla="*/ 468616 h 477323"/>
                                                        <a:gd name="connsiteX8" fmla="*/ 575469 w 575795"/>
                                                        <a:gd name="connsiteY8" fmla="*/ 459040 h 477323"/>
                                                        <a:gd name="connsiteX9" fmla="*/ 474134 w 575795"/>
                                                        <a:gd name="connsiteY9" fmla="*/ 331259 h 477323"/>
                                                        <a:gd name="connsiteX10" fmla="*/ 348658 w 575795"/>
                                                        <a:gd name="connsiteY10" fmla="*/ 215187 h 477323"/>
                                                        <a:gd name="connsiteX11" fmla="*/ 40296 w 575795"/>
                                                        <a:gd name="connsiteY11" fmla="*/ 30127 h 477323"/>
                                                        <a:gd name="connsiteX0" fmla="*/ 0 w 607285"/>
                                                        <a:gd name="connsiteY0" fmla="*/ 0 h 506860"/>
                                                        <a:gd name="connsiteX1" fmla="*/ 59870 w 607285"/>
                                                        <a:gd name="connsiteY1" fmla="*/ 56168 h 506860"/>
                                                        <a:gd name="connsiteX2" fmla="*/ 112749 w 607285"/>
                                                        <a:gd name="connsiteY2" fmla="*/ 143292 h 506860"/>
                                                        <a:gd name="connsiteX3" fmla="*/ 191331 w 607285"/>
                                                        <a:gd name="connsiteY3" fmla="*/ 276642 h 506860"/>
                                                        <a:gd name="connsiteX4" fmla="*/ 238956 w 607285"/>
                                                        <a:gd name="connsiteY4" fmla="*/ 269498 h 506860"/>
                                                        <a:gd name="connsiteX5" fmla="*/ 377068 w 607285"/>
                                                        <a:gd name="connsiteY5" fmla="*/ 414754 h 506860"/>
                                                        <a:gd name="connsiteX6" fmla="*/ 400881 w 607285"/>
                                                        <a:gd name="connsiteY6" fmla="*/ 383798 h 506860"/>
                                                        <a:gd name="connsiteX7" fmla="*/ 502709 w 607285"/>
                                                        <a:gd name="connsiteY7" fmla="*/ 468616 h 506860"/>
                                                        <a:gd name="connsiteX8" fmla="*/ 607068 w 607285"/>
                                                        <a:gd name="connsiteY8" fmla="*/ 499257 h 506860"/>
                                                        <a:gd name="connsiteX9" fmla="*/ 474134 w 607285"/>
                                                        <a:gd name="connsiteY9" fmla="*/ 331259 h 506860"/>
                                                        <a:gd name="connsiteX10" fmla="*/ 348658 w 607285"/>
                                                        <a:gd name="connsiteY10" fmla="*/ 215187 h 506860"/>
                                                        <a:gd name="connsiteX11" fmla="*/ 40296 w 607285"/>
                                                        <a:gd name="connsiteY11" fmla="*/ 30127 h 506860"/>
                                                        <a:gd name="connsiteX0" fmla="*/ 0 w 607172"/>
                                                        <a:gd name="connsiteY0" fmla="*/ 0 h 504909"/>
                                                        <a:gd name="connsiteX1" fmla="*/ 59870 w 607172"/>
                                                        <a:gd name="connsiteY1" fmla="*/ 56168 h 504909"/>
                                                        <a:gd name="connsiteX2" fmla="*/ 112749 w 607172"/>
                                                        <a:gd name="connsiteY2" fmla="*/ 143292 h 504909"/>
                                                        <a:gd name="connsiteX3" fmla="*/ 191331 w 607172"/>
                                                        <a:gd name="connsiteY3" fmla="*/ 276642 h 504909"/>
                                                        <a:gd name="connsiteX4" fmla="*/ 238956 w 607172"/>
                                                        <a:gd name="connsiteY4" fmla="*/ 269498 h 504909"/>
                                                        <a:gd name="connsiteX5" fmla="*/ 377068 w 607172"/>
                                                        <a:gd name="connsiteY5" fmla="*/ 414754 h 504909"/>
                                                        <a:gd name="connsiteX6" fmla="*/ 400881 w 607172"/>
                                                        <a:gd name="connsiteY6" fmla="*/ 383798 h 504909"/>
                                                        <a:gd name="connsiteX7" fmla="*/ 502709 w 607172"/>
                                                        <a:gd name="connsiteY7" fmla="*/ 468616 h 504909"/>
                                                        <a:gd name="connsiteX8" fmla="*/ 607068 w 607172"/>
                                                        <a:gd name="connsiteY8" fmla="*/ 499257 h 504909"/>
                                                        <a:gd name="connsiteX9" fmla="*/ 520096 w 607172"/>
                                                        <a:gd name="connsiteY9" fmla="*/ 359985 h 504909"/>
                                                        <a:gd name="connsiteX10" fmla="*/ 348658 w 607172"/>
                                                        <a:gd name="connsiteY10" fmla="*/ 215187 h 504909"/>
                                                        <a:gd name="connsiteX11" fmla="*/ 40296 w 607172"/>
                                                        <a:gd name="connsiteY11" fmla="*/ 30127 h 504909"/>
                                                        <a:gd name="connsiteX0" fmla="*/ 0 w 607172"/>
                                                        <a:gd name="connsiteY0" fmla="*/ 0 h 504909"/>
                                                        <a:gd name="connsiteX1" fmla="*/ 59870 w 607172"/>
                                                        <a:gd name="connsiteY1" fmla="*/ 56168 h 504909"/>
                                                        <a:gd name="connsiteX2" fmla="*/ 112749 w 607172"/>
                                                        <a:gd name="connsiteY2" fmla="*/ 143292 h 504909"/>
                                                        <a:gd name="connsiteX3" fmla="*/ 191331 w 607172"/>
                                                        <a:gd name="connsiteY3" fmla="*/ 276642 h 504909"/>
                                                        <a:gd name="connsiteX4" fmla="*/ 238956 w 607172"/>
                                                        <a:gd name="connsiteY4" fmla="*/ 269498 h 504909"/>
                                                        <a:gd name="connsiteX5" fmla="*/ 377068 w 607172"/>
                                                        <a:gd name="connsiteY5" fmla="*/ 414754 h 504909"/>
                                                        <a:gd name="connsiteX6" fmla="*/ 400881 w 607172"/>
                                                        <a:gd name="connsiteY6" fmla="*/ 383798 h 504909"/>
                                                        <a:gd name="connsiteX7" fmla="*/ 502709 w 607172"/>
                                                        <a:gd name="connsiteY7" fmla="*/ 468616 h 504909"/>
                                                        <a:gd name="connsiteX8" fmla="*/ 607068 w 607172"/>
                                                        <a:gd name="connsiteY8" fmla="*/ 499257 h 504909"/>
                                                        <a:gd name="connsiteX9" fmla="*/ 520096 w 607172"/>
                                                        <a:gd name="connsiteY9" fmla="*/ 359985 h 504909"/>
                                                        <a:gd name="connsiteX10" fmla="*/ 371638 w 607172"/>
                                                        <a:gd name="connsiteY10" fmla="*/ 215187 h 504909"/>
                                                        <a:gd name="connsiteX11" fmla="*/ 40296 w 607172"/>
                                                        <a:gd name="connsiteY11" fmla="*/ 30127 h 504909"/>
                                                        <a:gd name="connsiteX0" fmla="*/ 0 w 607265"/>
                                                        <a:gd name="connsiteY0" fmla="*/ 0 h 505488"/>
                                                        <a:gd name="connsiteX1" fmla="*/ 59870 w 607265"/>
                                                        <a:gd name="connsiteY1" fmla="*/ 56168 h 505488"/>
                                                        <a:gd name="connsiteX2" fmla="*/ 112749 w 607265"/>
                                                        <a:gd name="connsiteY2" fmla="*/ 143292 h 505488"/>
                                                        <a:gd name="connsiteX3" fmla="*/ 191331 w 607265"/>
                                                        <a:gd name="connsiteY3" fmla="*/ 276642 h 505488"/>
                                                        <a:gd name="connsiteX4" fmla="*/ 238956 w 607265"/>
                                                        <a:gd name="connsiteY4" fmla="*/ 269498 h 505488"/>
                                                        <a:gd name="connsiteX5" fmla="*/ 377068 w 607265"/>
                                                        <a:gd name="connsiteY5" fmla="*/ 414754 h 505488"/>
                                                        <a:gd name="connsiteX6" fmla="*/ 400881 w 607265"/>
                                                        <a:gd name="connsiteY6" fmla="*/ 383798 h 505488"/>
                                                        <a:gd name="connsiteX7" fmla="*/ 502709 w 607265"/>
                                                        <a:gd name="connsiteY7" fmla="*/ 468616 h 505488"/>
                                                        <a:gd name="connsiteX8" fmla="*/ 607068 w 607265"/>
                                                        <a:gd name="connsiteY8" fmla="*/ 499257 h 505488"/>
                                                        <a:gd name="connsiteX9" fmla="*/ 525840 w 607265"/>
                                                        <a:gd name="connsiteY9" fmla="*/ 351368 h 505488"/>
                                                        <a:gd name="connsiteX10" fmla="*/ 371638 w 607265"/>
                                                        <a:gd name="connsiteY10" fmla="*/ 215187 h 505488"/>
                                                        <a:gd name="connsiteX11" fmla="*/ 40296 w 607265"/>
                                                        <a:gd name="connsiteY11" fmla="*/ 30127 h 505488"/>
                                                        <a:gd name="connsiteX0" fmla="*/ 0 w 607265"/>
                                                        <a:gd name="connsiteY0" fmla="*/ 0 h 506465"/>
                                                        <a:gd name="connsiteX1" fmla="*/ 59870 w 607265"/>
                                                        <a:gd name="connsiteY1" fmla="*/ 56168 h 506465"/>
                                                        <a:gd name="connsiteX2" fmla="*/ 112749 w 607265"/>
                                                        <a:gd name="connsiteY2" fmla="*/ 143292 h 506465"/>
                                                        <a:gd name="connsiteX3" fmla="*/ 191331 w 607265"/>
                                                        <a:gd name="connsiteY3" fmla="*/ 276642 h 506465"/>
                                                        <a:gd name="connsiteX4" fmla="*/ 238956 w 607265"/>
                                                        <a:gd name="connsiteY4" fmla="*/ 269498 h 506465"/>
                                                        <a:gd name="connsiteX5" fmla="*/ 377068 w 607265"/>
                                                        <a:gd name="connsiteY5" fmla="*/ 414754 h 506465"/>
                                                        <a:gd name="connsiteX6" fmla="*/ 400881 w 607265"/>
                                                        <a:gd name="connsiteY6" fmla="*/ 383798 h 506465"/>
                                                        <a:gd name="connsiteX7" fmla="*/ 502709 w 607265"/>
                                                        <a:gd name="connsiteY7" fmla="*/ 468616 h 506465"/>
                                                        <a:gd name="connsiteX8" fmla="*/ 607068 w 607265"/>
                                                        <a:gd name="connsiteY8" fmla="*/ 499257 h 506465"/>
                                                        <a:gd name="connsiteX9" fmla="*/ 525840 w 607265"/>
                                                        <a:gd name="connsiteY9" fmla="*/ 337005 h 506465"/>
                                                        <a:gd name="connsiteX10" fmla="*/ 371638 w 607265"/>
                                                        <a:gd name="connsiteY10" fmla="*/ 215187 h 506465"/>
                                                        <a:gd name="connsiteX11" fmla="*/ 40296 w 607265"/>
                                                        <a:gd name="connsiteY11" fmla="*/ 30127 h 506465"/>
                                                        <a:gd name="connsiteX0" fmla="*/ 0 w 607247"/>
                                                        <a:gd name="connsiteY0" fmla="*/ 0 h 506465"/>
                                                        <a:gd name="connsiteX1" fmla="*/ 59870 w 607247"/>
                                                        <a:gd name="connsiteY1" fmla="*/ 56168 h 506465"/>
                                                        <a:gd name="connsiteX2" fmla="*/ 112749 w 607247"/>
                                                        <a:gd name="connsiteY2" fmla="*/ 143292 h 506465"/>
                                                        <a:gd name="connsiteX3" fmla="*/ 191331 w 607247"/>
                                                        <a:gd name="connsiteY3" fmla="*/ 276642 h 506465"/>
                                                        <a:gd name="connsiteX4" fmla="*/ 238956 w 607247"/>
                                                        <a:gd name="connsiteY4" fmla="*/ 269498 h 506465"/>
                                                        <a:gd name="connsiteX5" fmla="*/ 377068 w 607247"/>
                                                        <a:gd name="connsiteY5" fmla="*/ 414754 h 506465"/>
                                                        <a:gd name="connsiteX6" fmla="*/ 400881 w 607247"/>
                                                        <a:gd name="connsiteY6" fmla="*/ 383798 h 506465"/>
                                                        <a:gd name="connsiteX7" fmla="*/ 502709 w 607247"/>
                                                        <a:gd name="connsiteY7" fmla="*/ 468616 h 506465"/>
                                                        <a:gd name="connsiteX8" fmla="*/ 607068 w 607247"/>
                                                        <a:gd name="connsiteY8" fmla="*/ 499257 h 506465"/>
                                                        <a:gd name="connsiteX9" fmla="*/ 525840 w 607247"/>
                                                        <a:gd name="connsiteY9" fmla="*/ 337005 h 506465"/>
                                                        <a:gd name="connsiteX10" fmla="*/ 457815 w 607247"/>
                                                        <a:gd name="connsiteY10" fmla="*/ 318598 h 506465"/>
                                                        <a:gd name="connsiteX11" fmla="*/ 371638 w 607247"/>
                                                        <a:gd name="connsiteY11" fmla="*/ 215187 h 506465"/>
                                                        <a:gd name="connsiteX12" fmla="*/ 40296 w 607247"/>
                                                        <a:gd name="connsiteY12" fmla="*/ 30127 h 506465"/>
                                                        <a:gd name="connsiteX0" fmla="*/ 0 w 607246"/>
                                                        <a:gd name="connsiteY0" fmla="*/ 0 h 506465"/>
                                                        <a:gd name="connsiteX1" fmla="*/ 59870 w 607246"/>
                                                        <a:gd name="connsiteY1" fmla="*/ 56168 h 506465"/>
                                                        <a:gd name="connsiteX2" fmla="*/ 112749 w 607246"/>
                                                        <a:gd name="connsiteY2" fmla="*/ 143292 h 506465"/>
                                                        <a:gd name="connsiteX3" fmla="*/ 191331 w 607246"/>
                                                        <a:gd name="connsiteY3" fmla="*/ 276642 h 506465"/>
                                                        <a:gd name="connsiteX4" fmla="*/ 238956 w 607246"/>
                                                        <a:gd name="connsiteY4" fmla="*/ 269498 h 506465"/>
                                                        <a:gd name="connsiteX5" fmla="*/ 377068 w 607246"/>
                                                        <a:gd name="connsiteY5" fmla="*/ 414754 h 506465"/>
                                                        <a:gd name="connsiteX6" fmla="*/ 400881 w 607246"/>
                                                        <a:gd name="connsiteY6" fmla="*/ 383798 h 506465"/>
                                                        <a:gd name="connsiteX7" fmla="*/ 502709 w 607246"/>
                                                        <a:gd name="connsiteY7" fmla="*/ 468616 h 506465"/>
                                                        <a:gd name="connsiteX8" fmla="*/ 607068 w 607246"/>
                                                        <a:gd name="connsiteY8" fmla="*/ 499257 h 506465"/>
                                                        <a:gd name="connsiteX9" fmla="*/ 525840 w 607246"/>
                                                        <a:gd name="connsiteY9" fmla="*/ 337005 h 506465"/>
                                                        <a:gd name="connsiteX10" fmla="*/ 463560 w 607246"/>
                                                        <a:gd name="connsiteY10" fmla="*/ 287000 h 506465"/>
                                                        <a:gd name="connsiteX11" fmla="*/ 371638 w 607246"/>
                                                        <a:gd name="connsiteY11" fmla="*/ 215187 h 506465"/>
                                                        <a:gd name="connsiteX12" fmla="*/ 40296 w 607246"/>
                                                        <a:gd name="connsiteY12" fmla="*/ 30127 h 506465"/>
                                                        <a:gd name="connsiteX0" fmla="*/ 0 w 607295"/>
                                                        <a:gd name="connsiteY0" fmla="*/ 0 h 506465"/>
                                                        <a:gd name="connsiteX1" fmla="*/ 59870 w 607295"/>
                                                        <a:gd name="connsiteY1" fmla="*/ 56168 h 506465"/>
                                                        <a:gd name="connsiteX2" fmla="*/ 112749 w 607295"/>
                                                        <a:gd name="connsiteY2" fmla="*/ 143292 h 506465"/>
                                                        <a:gd name="connsiteX3" fmla="*/ 191331 w 607295"/>
                                                        <a:gd name="connsiteY3" fmla="*/ 276642 h 506465"/>
                                                        <a:gd name="connsiteX4" fmla="*/ 238956 w 607295"/>
                                                        <a:gd name="connsiteY4" fmla="*/ 269498 h 506465"/>
                                                        <a:gd name="connsiteX5" fmla="*/ 377068 w 607295"/>
                                                        <a:gd name="connsiteY5" fmla="*/ 414754 h 506465"/>
                                                        <a:gd name="connsiteX6" fmla="*/ 400881 w 607295"/>
                                                        <a:gd name="connsiteY6" fmla="*/ 383798 h 506465"/>
                                                        <a:gd name="connsiteX7" fmla="*/ 502709 w 607295"/>
                                                        <a:gd name="connsiteY7" fmla="*/ 468616 h 506465"/>
                                                        <a:gd name="connsiteX8" fmla="*/ 607068 w 607295"/>
                                                        <a:gd name="connsiteY8" fmla="*/ 499257 h 506465"/>
                                                        <a:gd name="connsiteX9" fmla="*/ 525840 w 607295"/>
                                                        <a:gd name="connsiteY9" fmla="*/ 337005 h 506465"/>
                                                        <a:gd name="connsiteX10" fmla="*/ 371638 w 607295"/>
                                                        <a:gd name="connsiteY10" fmla="*/ 215187 h 506465"/>
                                                        <a:gd name="connsiteX11" fmla="*/ 40296 w 607295"/>
                                                        <a:gd name="connsiteY11" fmla="*/ 30127 h 506465"/>
                                                        <a:gd name="connsiteX0" fmla="*/ 0 w 607237"/>
                                                        <a:gd name="connsiteY0" fmla="*/ 0 h 506465"/>
                                                        <a:gd name="connsiteX1" fmla="*/ 59870 w 607237"/>
                                                        <a:gd name="connsiteY1" fmla="*/ 56168 h 506465"/>
                                                        <a:gd name="connsiteX2" fmla="*/ 112749 w 607237"/>
                                                        <a:gd name="connsiteY2" fmla="*/ 143292 h 506465"/>
                                                        <a:gd name="connsiteX3" fmla="*/ 191331 w 607237"/>
                                                        <a:gd name="connsiteY3" fmla="*/ 276642 h 506465"/>
                                                        <a:gd name="connsiteX4" fmla="*/ 238956 w 607237"/>
                                                        <a:gd name="connsiteY4" fmla="*/ 269498 h 506465"/>
                                                        <a:gd name="connsiteX5" fmla="*/ 377068 w 607237"/>
                                                        <a:gd name="connsiteY5" fmla="*/ 414754 h 506465"/>
                                                        <a:gd name="connsiteX6" fmla="*/ 400881 w 607237"/>
                                                        <a:gd name="connsiteY6" fmla="*/ 383798 h 506465"/>
                                                        <a:gd name="connsiteX7" fmla="*/ 502709 w 607237"/>
                                                        <a:gd name="connsiteY7" fmla="*/ 468616 h 506465"/>
                                                        <a:gd name="connsiteX8" fmla="*/ 607068 w 607237"/>
                                                        <a:gd name="connsiteY8" fmla="*/ 499257 h 506465"/>
                                                        <a:gd name="connsiteX9" fmla="*/ 525840 w 607237"/>
                                                        <a:gd name="connsiteY9" fmla="*/ 337005 h 506465"/>
                                                        <a:gd name="connsiteX10" fmla="*/ 371638 w 607237"/>
                                                        <a:gd name="connsiteY10" fmla="*/ 215187 h 506465"/>
                                                        <a:gd name="connsiteX11" fmla="*/ 40296 w 607237"/>
                                                        <a:gd name="connsiteY11" fmla="*/ 30127 h 506465"/>
                                                        <a:gd name="connsiteX0" fmla="*/ 0 w 607279"/>
                                                        <a:gd name="connsiteY0" fmla="*/ 0 h 508479"/>
                                                        <a:gd name="connsiteX1" fmla="*/ 59870 w 607279"/>
                                                        <a:gd name="connsiteY1" fmla="*/ 56168 h 508479"/>
                                                        <a:gd name="connsiteX2" fmla="*/ 112749 w 607279"/>
                                                        <a:gd name="connsiteY2" fmla="*/ 143292 h 508479"/>
                                                        <a:gd name="connsiteX3" fmla="*/ 191331 w 607279"/>
                                                        <a:gd name="connsiteY3" fmla="*/ 276642 h 508479"/>
                                                        <a:gd name="connsiteX4" fmla="*/ 238956 w 607279"/>
                                                        <a:gd name="connsiteY4" fmla="*/ 269498 h 508479"/>
                                                        <a:gd name="connsiteX5" fmla="*/ 377068 w 607279"/>
                                                        <a:gd name="connsiteY5" fmla="*/ 414754 h 508479"/>
                                                        <a:gd name="connsiteX6" fmla="*/ 400881 w 607279"/>
                                                        <a:gd name="connsiteY6" fmla="*/ 383798 h 508479"/>
                                                        <a:gd name="connsiteX7" fmla="*/ 499837 w 607279"/>
                                                        <a:gd name="connsiteY7" fmla="*/ 477233 h 508479"/>
                                                        <a:gd name="connsiteX8" fmla="*/ 607068 w 607279"/>
                                                        <a:gd name="connsiteY8" fmla="*/ 499257 h 508479"/>
                                                        <a:gd name="connsiteX9" fmla="*/ 525840 w 607279"/>
                                                        <a:gd name="connsiteY9" fmla="*/ 337005 h 508479"/>
                                                        <a:gd name="connsiteX10" fmla="*/ 371638 w 607279"/>
                                                        <a:gd name="connsiteY10" fmla="*/ 215187 h 508479"/>
                                                        <a:gd name="connsiteX11" fmla="*/ 40296 w 607279"/>
                                                        <a:gd name="connsiteY11" fmla="*/ 30127 h 508479"/>
                                                        <a:gd name="connsiteX0" fmla="*/ 0 w 607479"/>
                                                        <a:gd name="connsiteY0" fmla="*/ 0 h 508062"/>
                                                        <a:gd name="connsiteX1" fmla="*/ 59870 w 607479"/>
                                                        <a:gd name="connsiteY1" fmla="*/ 56168 h 508062"/>
                                                        <a:gd name="connsiteX2" fmla="*/ 112749 w 607479"/>
                                                        <a:gd name="connsiteY2" fmla="*/ 143292 h 508062"/>
                                                        <a:gd name="connsiteX3" fmla="*/ 191331 w 607479"/>
                                                        <a:gd name="connsiteY3" fmla="*/ 276642 h 508062"/>
                                                        <a:gd name="connsiteX4" fmla="*/ 238956 w 607479"/>
                                                        <a:gd name="connsiteY4" fmla="*/ 269498 h 508062"/>
                                                        <a:gd name="connsiteX5" fmla="*/ 377068 w 607479"/>
                                                        <a:gd name="connsiteY5" fmla="*/ 414754 h 508062"/>
                                                        <a:gd name="connsiteX6" fmla="*/ 400881 w 607479"/>
                                                        <a:gd name="connsiteY6" fmla="*/ 383798 h 508062"/>
                                                        <a:gd name="connsiteX7" fmla="*/ 499837 w 607479"/>
                                                        <a:gd name="connsiteY7" fmla="*/ 477233 h 508062"/>
                                                        <a:gd name="connsiteX8" fmla="*/ 607068 w 607479"/>
                                                        <a:gd name="connsiteY8" fmla="*/ 499257 h 508062"/>
                                                        <a:gd name="connsiteX9" fmla="*/ 534458 w 607479"/>
                                                        <a:gd name="connsiteY9" fmla="*/ 342751 h 508062"/>
                                                        <a:gd name="connsiteX10" fmla="*/ 371638 w 607479"/>
                                                        <a:gd name="connsiteY10" fmla="*/ 215187 h 508062"/>
                                                        <a:gd name="connsiteX11" fmla="*/ 40296 w 607479"/>
                                                        <a:gd name="connsiteY11" fmla="*/ 30127 h 508062"/>
                                                        <a:gd name="connsiteX0" fmla="*/ 0 w 607479"/>
                                                        <a:gd name="connsiteY0" fmla="*/ 0 h 508062"/>
                                                        <a:gd name="connsiteX1" fmla="*/ 59870 w 607479"/>
                                                        <a:gd name="connsiteY1" fmla="*/ 56168 h 508062"/>
                                                        <a:gd name="connsiteX2" fmla="*/ 112749 w 607479"/>
                                                        <a:gd name="connsiteY2" fmla="*/ 143292 h 508062"/>
                                                        <a:gd name="connsiteX3" fmla="*/ 191331 w 607479"/>
                                                        <a:gd name="connsiteY3" fmla="*/ 276642 h 508062"/>
                                                        <a:gd name="connsiteX4" fmla="*/ 238956 w 607479"/>
                                                        <a:gd name="connsiteY4" fmla="*/ 269498 h 508062"/>
                                                        <a:gd name="connsiteX5" fmla="*/ 377068 w 607479"/>
                                                        <a:gd name="connsiteY5" fmla="*/ 414754 h 508062"/>
                                                        <a:gd name="connsiteX6" fmla="*/ 400881 w 607479"/>
                                                        <a:gd name="connsiteY6" fmla="*/ 383798 h 508062"/>
                                                        <a:gd name="connsiteX7" fmla="*/ 499837 w 607479"/>
                                                        <a:gd name="connsiteY7" fmla="*/ 477233 h 508062"/>
                                                        <a:gd name="connsiteX8" fmla="*/ 607068 w 607479"/>
                                                        <a:gd name="connsiteY8" fmla="*/ 499257 h 508062"/>
                                                        <a:gd name="connsiteX9" fmla="*/ 534458 w 607479"/>
                                                        <a:gd name="connsiteY9" fmla="*/ 342751 h 508062"/>
                                                        <a:gd name="connsiteX10" fmla="*/ 371638 w 607479"/>
                                                        <a:gd name="connsiteY10" fmla="*/ 215187 h 508062"/>
                                                        <a:gd name="connsiteX11" fmla="*/ 345786 w 607479"/>
                                                        <a:gd name="connsiteY11" fmla="*/ 197950 h 508062"/>
                                                        <a:gd name="connsiteX12" fmla="*/ 40296 w 607479"/>
                                                        <a:gd name="connsiteY12" fmla="*/ 30127 h 508062"/>
                                                        <a:gd name="connsiteX0" fmla="*/ 0 w 607479"/>
                                                        <a:gd name="connsiteY0" fmla="*/ 0 h 508062"/>
                                                        <a:gd name="connsiteX1" fmla="*/ 59870 w 607479"/>
                                                        <a:gd name="connsiteY1" fmla="*/ 56168 h 508062"/>
                                                        <a:gd name="connsiteX2" fmla="*/ 112749 w 607479"/>
                                                        <a:gd name="connsiteY2" fmla="*/ 143292 h 508062"/>
                                                        <a:gd name="connsiteX3" fmla="*/ 191331 w 607479"/>
                                                        <a:gd name="connsiteY3" fmla="*/ 276642 h 508062"/>
                                                        <a:gd name="connsiteX4" fmla="*/ 238956 w 607479"/>
                                                        <a:gd name="connsiteY4" fmla="*/ 269498 h 508062"/>
                                                        <a:gd name="connsiteX5" fmla="*/ 377068 w 607479"/>
                                                        <a:gd name="connsiteY5" fmla="*/ 414754 h 508062"/>
                                                        <a:gd name="connsiteX6" fmla="*/ 400881 w 607479"/>
                                                        <a:gd name="connsiteY6" fmla="*/ 383798 h 508062"/>
                                                        <a:gd name="connsiteX7" fmla="*/ 499837 w 607479"/>
                                                        <a:gd name="connsiteY7" fmla="*/ 477233 h 508062"/>
                                                        <a:gd name="connsiteX8" fmla="*/ 607068 w 607479"/>
                                                        <a:gd name="connsiteY8" fmla="*/ 499257 h 508062"/>
                                                        <a:gd name="connsiteX9" fmla="*/ 534458 w 607479"/>
                                                        <a:gd name="connsiteY9" fmla="*/ 342751 h 508062"/>
                                                        <a:gd name="connsiteX10" fmla="*/ 371638 w 607479"/>
                                                        <a:gd name="connsiteY10" fmla="*/ 215187 h 508062"/>
                                                        <a:gd name="connsiteX11" fmla="*/ 345786 w 607479"/>
                                                        <a:gd name="connsiteY11" fmla="*/ 197950 h 508062"/>
                                                        <a:gd name="connsiteX12" fmla="*/ 40296 w 607479"/>
                                                        <a:gd name="connsiteY12" fmla="*/ 30127 h 508062"/>
                                                        <a:gd name="connsiteX0" fmla="*/ 0 w 607479"/>
                                                        <a:gd name="connsiteY0" fmla="*/ 0 h 508062"/>
                                                        <a:gd name="connsiteX1" fmla="*/ 59870 w 607479"/>
                                                        <a:gd name="connsiteY1" fmla="*/ 56168 h 508062"/>
                                                        <a:gd name="connsiteX2" fmla="*/ 112749 w 607479"/>
                                                        <a:gd name="connsiteY2" fmla="*/ 143292 h 508062"/>
                                                        <a:gd name="connsiteX3" fmla="*/ 191331 w 607479"/>
                                                        <a:gd name="connsiteY3" fmla="*/ 276642 h 508062"/>
                                                        <a:gd name="connsiteX4" fmla="*/ 238956 w 607479"/>
                                                        <a:gd name="connsiteY4" fmla="*/ 269498 h 508062"/>
                                                        <a:gd name="connsiteX5" fmla="*/ 377068 w 607479"/>
                                                        <a:gd name="connsiteY5" fmla="*/ 414754 h 508062"/>
                                                        <a:gd name="connsiteX6" fmla="*/ 400881 w 607479"/>
                                                        <a:gd name="connsiteY6" fmla="*/ 383798 h 508062"/>
                                                        <a:gd name="connsiteX7" fmla="*/ 499837 w 607479"/>
                                                        <a:gd name="connsiteY7" fmla="*/ 477233 h 508062"/>
                                                        <a:gd name="connsiteX8" fmla="*/ 607068 w 607479"/>
                                                        <a:gd name="connsiteY8" fmla="*/ 499257 h 508062"/>
                                                        <a:gd name="connsiteX9" fmla="*/ 534458 w 607479"/>
                                                        <a:gd name="connsiteY9" fmla="*/ 342751 h 508062"/>
                                                        <a:gd name="connsiteX10" fmla="*/ 345786 w 607479"/>
                                                        <a:gd name="connsiteY10" fmla="*/ 197950 h 508062"/>
                                                        <a:gd name="connsiteX11" fmla="*/ 40296 w 607479"/>
                                                        <a:gd name="connsiteY11" fmla="*/ 30127 h 508062"/>
                                                        <a:gd name="connsiteX0" fmla="*/ 0 w 607608"/>
                                                        <a:gd name="connsiteY0" fmla="*/ 0 h 508062"/>
                                                        <a:gd name="connsiteX1" fmla="*/ 59870 w 607608"/>
                                                        <a:gd name="connsiteY1" fmla="*/ 56168 h 508062"/>
                                                        <a:gd name="connsiteX2" fmla="*/ 112749 w 607608"/>
                                                        <a:gd name="connsiteY2" fmla="*/ 143292 h 508062"/>
                                                        <a:gd name="connsiteX3" fmla="*/ 191331 w 607608"/>
                                                        <a:gd name="connsiteY3" fmla="*/ 276642 h 508062"/>
                                                        <a:gd name="connsiteX4" fmla="*/ 238956 w 607608"/>
                                                        <a:gd name="connsiteY4" fmla="*/ 269498 h 508062"/>
                                                        <a:gd name="connsiteX5" fmla="*/ 377068 w 607608"/>
                                                        <a:gd name="connsiteY5" fmla="*/ 414754 h 508062"/>
                                                        <a:gd name="connsiteX6" fmla="*/ 400881 w 607608"/>
                                                        <a:gd name="connsiteY6" fmla="*/ 383798 h 508062"/>
                                                        <a:gd name="connsiteX7" fmla="*/ 499837 w 607608"/>
                                                        <a:gd name="connsiteY7" fmla="*/ 477233 h 508062"/>
                                                        <a:gd name="connsiteX8" fmla="*/ 607068 w 607608"/>
                                                        <a:gd name="connsiteY8" fmla="*/ 499257 h 508062"/>
                                                        <a:gd name="connsiteX9" fmla="*/ 534458 w 607608"/>
                                                        <a:gd name="connsiteY9" fmla="*/ 342751 h 508062"/>
                                                        <a:gd name="connsiteX10" fmla="*/ 420473 w 607608"/>
                                                        <a:gd name="connsiteY10" fmla="*/ 249657 h 508062"/>
                                                        <a:gd name="connsiteX11" fmla="*/ 345786 w 607608"/>
                                                        <a:gd name="connsiteY11" fmla="*/ 197950 h 508062"/>
                                                        <a:gd name="connsiteX12" fmla="*/ 40296 w 607608"/>
                                                        <a:gd name="connsiteY12" fmla="*/ 30127 h 508062"/>
                                                        <a:gd name="connsiteX0" fmla="*/ 0 w 607694"/>
                                                        <a:gd name="connsiteY0" fmla="*/ 0 h 508062"/>
                                                        <a:gd name="connsiteX1" fmla="*/ 59870 w 607694"/>
                                                        <a:gd name="connsiteY1" fmla="*/ 56168 h 508062"/>
                                                        <a:gd name="connsiteX2" fmla="*/ 112749 w 607694"/>
                                                        <a:gd name="connsiteY2" fmla="*/ 143292 h 508062"/>
                                                        <a:gd name="connsiteX3" fmla="*/ 191331 w 607694"/>
                                                        <a:gd name="connsiteY3" fmla="*/ 276642 h 508062"/>
                                                        <a:gd name="connsiteX4" fmla="*/ 238956 w 607694"/>
                                                        <a:gd name="connsiteY4" fmla="*/ 269498 h 508062"/>
                                                        <a:gd name="connsiteX5" fmla="*/ 377068 w 607694"/>
                                                        <a:gd name="connsiteY5" fmla="*/ 414754 h 508062"/>
                                                        <a:gd name="connsiteX6" fmla="*/ 400881 w 607694"/>
                                                        <a:gd name="connsiteY6" fmla="*/ 383798 h 508062"/>
                                                        <a:gd name="connsiteX7" fmla="*/ 499837 w 607694"/>
                                                        <a:gd name="connsiteY7" fmla="*/ 477233 h 508062"/>
                                                        <a:gd name="connsiteX8" fmla="*/ 607068 w 607694"/>
                                                        <a:gd name="connsiteY8" fmla="*/ 499257 h 508062"/>
                                                        <a:gd name="connsiteX9" fmla="*/ 534458 w 607694"/>
                                                        <a:gd name="connsiteY9" fmla="*/ 342751 h 508062"/>
                                                        <a:gd name="connsiteX10" fmla="*/ 345786 w 607694"/>
                                                        <a:gd name="connsiteY10" fmla="*/ 197950 h 508062"/>
                                                        <a:gd name="connsiteX11" fmla="*/ 40296 w 607694"/>
                                                        <a:gd name="connsiteY11" fmla="*/ 30127 h 508062"/>
                                                        <a:gd name="connsiteX0" fmla="*/ 0 w 607694"/>
                                                        <a:gd name="connsiteY0" fmla="*/ 0 h 508062"/>
                                                        <a:gd name="connsiteX1" fmla="*/ 59870 w 607694"/>
                                                        <a:gd name="connsiteY1" fmla="*/ 56168 h 508062"/>
                                                        <a:gd name="connsiteX2" fmla="*/ 112749 w 607694"/>
                                                        <a:gd name="connsiteY2" fmla="*/ 143292 h 508062"/>
                                                        <a:gd name="connsiteX3" fmla="*/ 191331 w 607694"/>
                                                        <a:gd name="connsiteY3" fmla="*/ 276642 h 508062"/>
                                                        <a:gd name="connsiteX4" fmla="*/ 238956 w 607694"/>
                                                        <a:gd name="connsiteY4" fmla="*/ 269498 h 508062"/>
                                                        <a:gd name="connsiteX5" fmla="*/ 377068 w 607694"/>
                                                        <a:gd name="connsiteY5" fmla="*/ 414754 h 508062"/>
                                                        <a:gd name="connsiteX6" fmla="*/ 400881 w 607694"/>
                                                        <a:gd name="connsiteY6" fmla="*/ 383798 h 508062"/>
                                                        <a:gd name="connsiteX7" fmla="*/ 499837 w 607694"/>
                                                        <a:gd name="connsiteY7" fmla="*/ 477233 h 508062"/>
                                                        <a:gd name="connsiteX8" fmla="*/ 607068 w 607694"/>
                                                        <a:gd name="connsiteY8" fmla="*/ 499257 h 508062"/>
                                                        <a:gd name="connsiteX9" fmla="*/ 534458 w 607694"/>
                                                        <a:gd name="connsiteY9" fmla="*/ 342751 h 508062"/>
                                                        <a:gd name="connsiteX10" fmla="*/ 345786 w 607694"/>
                                                        <a:gd name="connsiteY10" fmla="*/ 197950 h 508062"/>
                                                        <a:gd name="connsiteX11" fmla="*/ 354403 w 607694"/>
                                                        <a:gd name="connsiteY11" fmla="*/ 249657 h 508062"/>
                                                        <a:gd name="connsiteX12" fmla="*/ 40296 w 607694"/>
                                                        <a:gd name="connsiteY12" fmla="*/ 30127 h 508062"/>
                                                        <a:gd name="connsiteX0" fmla="*/ 0 w 607149"/>
                                                        <a:gd name="connsiteY0" fmla="*/ 0 h 509944"/>
                                                        <a:gd name="connsiteX1" fmla="*/ 59870 w 607149"/>
                                                        <a:gd name="connsiteY1" fmla="*/ 56168 h 509944"/>
                                                        <a:gd name="connsiteX2" fmla="*/ 112749 w 607149"/>
                                                        <a:gd name="connsiteY2" fmla="*/ 143292 h 509944"/>
                                                        <a:gd name="connsiteX3" fmla="*/ 191331 w 607149"/>
                                                        <a:gd name="connsiteY3" fmla="*/ 276642 h 509944"/>
                                                        <a:gd name="connsiteX4" fmla="*/ 238956 w 607149"/>
                                                        <a:gd name="connsiteY4" fmla="*/ 269498 h 509944"/>
                                                        <a:gd name="connsiteX5" fmla="*/ 377068 w 607149"/>
                                                        <a:gd name="connsiteY5" fmla="*/ 414754 h 509944"/>
                                                        <a:gd name="connsiteX6" fmla="*/ 400881 w 607149"/>
                                                        <a:gd name="connsiteY6" fmla="*/ 383798 h 509944"/>
                                                        <a:gd name="connsiteX7" fmla="*/ 499837 w 607149"/>
                                                        <a:gd name="connsiteY7" fmla="*/ 477233 h 509944"/>
                                                        <a:gd name="connsiteX8" fmla="*/ 607068 w 607149"/>
                                                        <a:gd name="connsiteY8" fmla="*/ 499257 h 509944"/>
                                                        <a:gd name="connsiteX9" fmla="*/ 514351 w 607149"/>
                                                        <a:gd name="connsiteY9" fmla="*/ 316898 h 509944"/>
                                                        <a:gd name="connsiteX10" fmla="*/ 345786 w 607149"/>
                                                        <a:gd name="connsiteY10" fmla="*/ 197950 h 509944"/>
                                                        <a:gd name="connsiteX11" fmla="*/ 354403 w 607149"/>
                                                        <a:gd name="connsiteY11" fmla="*/ 249657 h 509944"/>
                                                        <a:gd name="connsiteX12" fmla="*/ 40296 w 607149"/>
                                                        <a:gd name="connsiteY12" fmla="*/ 30127 h 509944"/>
                                                        <a:gd name="connsiteX0" fmla="*/ 0 w 607149"/>
                                                        <a:gd name="connsiteY0" fmla="*/ 0 h 509943"/>
                                                        <a:gd name="connsiteX1" fmla="*/ 59870 w 607149"/>
                                                        <a:gd name="connsiteY1" fmla="*/ 56168 h 509943"/>
                                                        <a:gd name="connsiteX2" fmla="*/ 112749 w 607149"/>
                                                        <a:gd name="connsiteY2" fmla="*/ 143292 h 509943"/>
                                                        <a:gd name="connsiteX3" fmla="*/ 191331 w 607149"/>
                                                        <a:gd name="connsiteY3" fmla="*/ 276642 h 509943"/>
                                                        <a:gd name="connsiteX4" fmla="*/ 238956 w 607149"/>
                                                        <a:gd name="connsiteY4" fmla="*/ 269498 h 509943"/>
                                                        <a:gd name="connsiteX5" fmla="*/ 377068 w 607149"/>
                                                        <a:gd name="connsiteY5" fmla="*/ 414754 h 509943"/>
                                                        <a:gd name="connsiteX6" fmla="*/ 400881 w 607149"/>
                                                        <a:gd name="connsiteY6" fmla="*/ 383798 h 509943"/>
                                                        <a:gd name="connsiteX7" fmla="*/ 499837 w 607149"/>
                                                        <a:gd name="connsiteY7" fmla="*/ 477233 h 509943"/>
                                                        <a:gd name="connsiteX8" fmla="*/ 607068 w 607149"/>
                                                        <a:gd name="connsiteY8" fmla="*/ 499257 h 509943"/>
                                                        <a:gd name="connsiteX9" fmla="*/ 514351 w 607149"/>
                                                        <a:gd name="connsiteY9" fmla="*/ 316898 h 509943"/>
                                                        <a:gd name="connsiteX10" fmla="*/ 345786 w 607149"/>
                                                        <a:gd name="connsiteY10" fmla="*/ 197950 h 509943"/>
                                                        <a:gd name="connsiteX11" fmla="*/ 354403 w 607149"/>
                                                        <a:gd name="connsiteY11" fmla="*/ 249657 h 509943"/>
                                                        <a:gd name="connsiteX12" fmla="*/ 40296 w 607149"/>
                                                        <a:gd name="connsiteY12" fmla="*/ 30127 h 509943"/>
                                                        <a:gd name="connsiteX0" fmla="*/ 0 w 607138"/>
                                                        <a:gd name="connsiteY0" fmla="*/ 0 h 509943"/>
                                                        <a:gd name="connsiteX1" fmla="*/ 59870 w 607138"/>
                                                        <a:gd name="connsiteY1" fmla="*/ 56168 h 509943"/>
                                                        <a:gd name="connsiteX2" fmla="*/ 112749 w 607138"/>
                                                        <a:gd name="connsiteY2" fmla="*/ 143292 h 509943"/>
                                                        <a:gd name="connsiteX3" fmla="*/ 191331 w 607138"/>
                                                        <a:gd name="connsiteY3" fmla="*/ 276642 h 509943"/>
                                                        <a:gd name="connsiteX4" fmla="*/ 238956 w 607138"/>
                                                        <a:gd name="connsiteY4" fmla="*/ 269498 h 509943"/>
                                                        <a:gd name="connsiteX5" fmla="*/ 377068 w 607138"/>
                                                        <a:gd name="connsiteY5" fmla="*/ 414754 h 509943"/>
                                                        <a:gd name="connsiteX6" fmla="*/ 400881 w 607138"/>
                                                        <a:gd name="connsiteY6" fmla="*/ 383798 h 509943"/>
                                                        <a:gd name="connsiteX7" fmla="*/ 499837 w 607138"/>
                                                        <a:gd name="connsiteY7" fmla="*/ 477233 h 509943"/>
                                                        <a:gd name="connsiteX8" fmla="*/ 607068 w 607138"/>
                                                        <a:gd name="connsiteY8" fmla="*/ 499257 h 509943"/>
                                                        <a:gd name="connsiteX9" fmla="*/ 514351 w 607138"/>
                                                        <a:gd name="connsiteY9" fmla="*/ 316898 h 509943"/>
                                                        <a:gd name="connsiteX10" fmla="*/ 345786 w 607138"/>
                                                        <a:gd name="connsiteY10" fmla="*/ 197950 h 509943"/>
                                                        <a:gd name="connsiteX11" fmla="*/ 354403 w 607138"/>
                                                        <a:gd name="connsiteY11" fmla="*/ 249657 h 509943"/>
                                                        <a:gd name="connsiteX12" fmla="*/ 40296 w 607138"/>
                                                        <a:gd name="connsiteY12" fmla="*/ 30127 h 509943"/>
                                                        <a:gd name="connsiteX0" fmla="*/ 0 w 607991"/>
                                                        <a:gd name="connsiteY0" fmla="*/ 0 h 506900"/>
                                                        <a:gd name="connsiteX1" fmla="*/ 59870 w 607991"/>
                                                        <a:gd name="connsiteY1" fmla="*/ 56168 h 506900"/>
                                                        <a:gd name="connsiteX2" fmla="*/ 112749 w 607991"/>
                                                        <a:gd name="connsiteY2" fmla="*/ 143292 h 506900"/>
                                                        <a:gd name="connsiteX3" fmla="*/ 191331 w 607991"/>
                                                        <a:gd name="connsiteY3" fmla="*/ 276642 h 506900"/>
                                                        <a:gd name="connsiteX4" fmla="*/ 238956 w 607991"/>
                                                        <a:gd name="connsiteY4" fmla="*/ 269498 h 506900"/>
                                                        <a:gd name="connsiteX5" fmla="*/ 377068 w 607991"/>
                                                        <a:gd name="connsiteY5" fmla="*/ 414754 h 506900"/>
                                                        <a:gd name="connsiteX6" fmla="*/ 400881 w 607991"/>
                                                        <a:gd name="connsiteY6" fmla="*/ 383798 h 506900"/>
                                                        <a:gd name="connsiteX7" fmla="*/ 499837 w 607991"/>
                                                        <a:gd name="connsiteY7" fmla="*/ 477233 h 506900"/>
                                                        <a:gd name="connsiteX8" fmla="*/ 607068 w 607991"/>
                                                        <a:gd name="connsiteY8" fmla="*/ 499257 h 506900"/>
                                                        <a:gd name="connsiteX9" fmla="*/ 549737 w 607991"/>
                                                        <a:gd name="connsiteY9" fmla="*/ 358815 h 506900"/>
                                                        <a:gd name="connsiteX10" fmla="*/ 514351 w 607991"/>
                                                        <a:gd name="connsiteY10" fmla="*/ 316898 h 506900"/>
                                                        <a:gd name="connsiteX11" fmla="*/ 345786 w 607991"/>
                                                        <a:gd name="connsiteY11" fmla="*/ 197950 h 506900"/>
                                                        <a:gd name="connsiteX12" fmla="*/ 354403 w 607991"/>
                                                        <a:gd name="connsiteY12" fmla="*/ 249657 h 506900"/>
                                                        <a:gd name="connsiteX13" fmla="*/ 40296 w 607991"/>
                                                        <a:gd name="connsiteY13" fmla="*/ 30127 h 506900"/>
                                                        <a:gd name="connsiteX0" fmla="*/ 0 w 607991"/>
                                                        <a:gd name="connsiteY0" fmla="*/ 0 h 506899"/>
                                                        <a:gd name="connsiteX1" fmla="*/ 59870 w 607991"/>
                                                        <a:gd name="connsiteY1" fmla="*/ 56168 h 506899"/>
                                                        <a:gd name="connsiteX2" fmla="*/ 112749 w 607991"/>
                                                        <a:gd name="connsiteY2" fmla="*/ 143292 h 506899"/>
                                                        <a:gd name="connsiteX3" fmla="*/ 191331 w 607991"/>
                                                        <a:gd name="connsiteY3" fmla="*/ 276642 h 506899"/>
                                                        <a:gd name="connsiteX4" fmla="*/ 238956 w 607991"/>
                                                        <a:gd name="connsiteY4" fmla="*/ 269498 h 506899"/>
                                                        <a:gd name="connsiteX5" fmla="*/ 377068 w 607991"/>
                                                        <a:gd name="connsiteY5" fmla="*/ 414754 h 506899"/>
                                                        <a:gd name="connsiteX6" fmla="*/ 400881 w 607991"/>
                                                        <a:gd name="connsiteY6" fmla="*/ 383798 h 506899"/>
                                                        <a:gd name="connsiteX7" fmla="*/ 499837 w 607991"/>
                                                        <a:gd name="connsiteY7" fmla="*/ 477233 h 506899"/>
                                                        <a:gd name="connsiteX8" fmla="*/ 607068 w 607991"/>
                                                        <a:gd name="connsiteY8" fmla="*/ 499257 h 506899"/>
                                                        <a:gd name="connsiteX9" fmla="*/ 549737 w 607991"/>
                                                        <a:gd name="connsiteY9" fmla="*/ 358815 h 506899"/>
                                                        <a:gd name="connsiteX10" fmla="*/ 514351 w 607991"/>
                                                        <a:gd name="connsiteY10" fmla="*/ 316898 h 506899"/>
                                                        <a:gd name="connsiteX11" fmla="*/ 512393 w 607991"/>
                                                        <a:gd name="connsiteY11" fmla="*/ 347325 h 506899"/>
                                                        <a:gd name="connsiteX12" fmla="*/ 345786 w 607991"/>
                                                        <a:gd name="connsiteY12" fmla="*/ 197950 h 506899"/>
                                                        <a:gd name="connsiteX13" fmla="*/ 354403 w 607991"/>
                                                        <a:gd name="connsiteY13" fmla="*/ 249657 h 506899"/>
                                                        <a:gd name="connsiteX14" fmla="*/ 40296 w 607991"/>
                                                        <a:gd name="connsiteY14" fmla="*/ 30127 h 506899"/>
                                                        <a:gd name="connsiteX0" fmla="*/ 0 w 607123"/>
                                                        <a:gd name="connsiteY0" fmla="*/ 0 h 509942"/>
                                                        <a:gd name="connsiteX1" fmla="*/ 59870 w 607123"/>
                                                        <a:gd name="connsiteY1" fmla="*/ 56168 h 509942"/>
                                                        <a:gd name="connsiteX2" fmla="*/ 112749 w 607123"/>
                                                        <a:gd name="connsiteY2" fmla="*/ 143292 h 509942"/>
                                                        <a:gd name="connsiteX3" fmla="*/ 191331 w 607123"/>
                                                        <a:gd name="connsiteY3" fmla="*/ 276642 h 509942"/>
                                                        <a:gd name="connsiteX4" fmla="*/ 238956 w 607123"/>
                                                        <a:gd name="connsiteY4" fmla="*/ 269498 h 509942"/>
                                                        <a:gd name="connsiteX5" fmla="*/ 377068 w 607123"/>
                                                        <a:gd name="connsiteY5" fmla="*/ 414754 h 509942"/>
                                                        <a:gd name="connsiteX6" fmla="*/ 400881 w 607123"/>
                                                        <a:gd name="connsiteY6" fmla="*/ 383798 h 509942"/>
                                                        <a:gd name="connsiteX7" fmla="*/ 499837 w 607123"/>
                                                        <a:gd name="connsiteY7" fmla="*/ 477233 h 509942"/>
                                                        <a:gd name="connsiteX8" fmla="*/ 607068 w 607123"/>
                                                        <a:gd name="connsiteY8" fmla="*/ 499257 h 509942"/>
                                                        <a:gd name="connsiteX9" fmla="*/ 514351 w 607123"/>
                                                        <a:gd name="connsiteY9" fmla="*/ 316898 h 509942"/>
                                                        <a:gd name="connsiteX10" fmla="*/ 512393 w 607123"/>
                                                        <a:gd name="connsiteY10" fmla="*/ 347325 h 509942"/>
                                                        <a:gd name="connsiteX11" fmla="*/ 345786 w 607123"/>
                                                        <a:gd name="connsiteY11" fmla="*/ 197950 h 509942"/>
                                                        <a:gd name="connsiteX12" fmla="*/ 354403 w 607123"/>
                                                        <a:gd name="connsiteY12" fmla="*/ 249657 h 509942"/>
                                                        <a:gd name="connsiteX13" fmla="*/ 40296 w 607123"/>
                                                        <a:gd name="connsiteY13" fmla="*/ 30127 h 509942"/>
                                                        <a:gd name="connsiteX0" fmla="*/ 0 w 607610"/>
                                                        <a:gd name="connsiteY0" fmla="*/ 0 h 508897"/>
                                                        <a:gd name="connsiteX1" fmla="*/ 59870 w 607610"/>
                                                        <a:gd name="connsiteY1" fmla="*/ 56168 h 508897"/>
                                                        <a:gd name="connsiteX2" fmla="*/ 112749 w 607610"/>
                                                        <a:gd name="connsiteY2" fmla="*/ 143292 h 508897"/>
                                                        <a:gd name="connsiteX3" fmla="*/ 191331 w 607610"/>
                                                        <a:gd name="connsiteY3" fmla="*/ 276642 h 508897"/>
                                                        <a:gd name="connsiteX4" fmla="*/ 238956 w 607610"/>
                                                        <a:gd name="connsiteY4" fmla="*/ 269498 h 508897"/>
                                                        <a:gd name="connsiteX5" fmla="*/ 377068 w 607610"/>
                                                        <a:gd name="connsiteY5" fmla="*/ 414754 h 508897"/>
                                                        <a:gd name="connsiteX6" fmla="*/ 400881 w 607610"/>
                                                        <a:gd name="connsiteY6" fmla="*/ 383798 h 508897"/>
                                                        <a:gd name="connsiteX7" fmla="*/ 499837 w 607610"/>
                                                        <a:gd name="connsiteY7" fmla="*/ 477233 h 508897"/>
                                                        <a:gd name="connsiteX8" fmla="*/ 607068 w 607610"/>
                                                        <a:gd name="connsiteY8" fmla="*/ 499257 h 508897"/>
                                                        <a:gd name="connsiteX9" fmla="*/ 540205 w 607610"/>
                                                        <a:gd name="connsiteY9" fmla="*/ 331261 h 508897"/>
                                                        <a:gd name="connsiteX10" fmla="*/ 512393 w 607610"/>
                                                        <a:gd name="connsiteY10" fmla="*/ 347325 h 508897"/>
                                                        <a:gd name="connsiteX11" fmla="*/ 345786 w 607610"/>
                                                        <a:gd name="connsiteY11" fmla="*/ 197950 h 508897"/>
                                                        <a:gd name="connsiteX12" fmla="*/ 354403 w 607610"/>
                                                        <a:gd name="connsiteY12" fmla="*/ 249657 h 508897"/>
                                                        <a:gd name="connsiteX13" fmla="*/ 40296 w 607610"/>
                                                        <a:gd name="connsiteY13" fmla="*/ 30127 h 508897"/>
                                                        <a:gd name="connsiteX0" fmla="*/ 0 w 607765"/>
                                                        <a:gd name="connsiteY0" fmla="*/ 0 h 508897"/>
                                                        <a:gd name="connsiteX1" fmla="*/ 59870 w 607765"/>
                                                        <a:gd name="connsiteY1" fmla="*/ 56168 h 508897"/>
                                                        <a:gd name="connsiteX2" fmla="*/ 112749 w 607765"/>
                                                        <a:gd name="connsiteY2" fmla="*/ 143292 h 508897"/>
                                                        <a:gd name="connsiteX3" fmla="*/ 191331 w 607765"/>
                                                        <a:gd name="connsiteY3" fmla="*/ 276642 h 508897"/>
                                                        <a:gd name="connsiteX4" fmla="*/ 238956 w 607765"/>
                                                        <a:gd name="connsiteY4" fmla="*/ 269498 h 508897"/>
                                                        <a:gd name="connsiteX5" fmla="*/ 377068 w 607765"/>
                                                        <a:gd name="connsiteY5" fmla="*/ 414754 h 508897"/>
                                                        <a:gd name="connsiteX6" fmla="*/ 400881 w 607765"/>
                                                        <a:gd name="connsiteY6" fmla="*/ 383798 h 508897"/>
                                                        <a:gd name="connsiteX7" fmla="*/ 499837 w 607765"/>
                                                        <a:gd name="connsiteY7" fmla="*/ 477233 h 508897"/>
                                                        <a:gd name="connsiteX8" fmla="*/ 607068 w 607765"/>
                                                        <a:gd name="connsiteY8" fmla="*/ 499257 h 508897"/>
                                                        <a:gd name="connsiteX9" fmla="*/ 540205 w 607765"/>
                                                        <a:gd name="connsiteY9" fmla="*/ 331261 h 508897"/>
                                                        <a:gd name="connsiteX10" fmla="*/ 512393 w 607765"/>
                                                        <a:gd name="connsiteY10" fmla="*/ 347325 h 508897"/>
                                                        <a:gd name="connsiteX11" fmla="*/ 345786 w 607765"/>
                                                        <a:gd name="connsiteY11" fmla="*/ 197950 h 508897"/>
                                                        <a:gd name="connsiteX12" fmla="*/ 354403 w 607765"/>
                                                        <a:gd name="connsiteY12" fmla="*/ 249657 h 508897"/>
                                                        <a:gd name="connsiteX13" fmla="*/ 40296 w 607765"/>
                                                        <a:gd name="connsiteY13" fmla="*/ 30127 h 508897"/>
                                                        <a:gd name="connsiteX0" fmla="*/ 0 w 607765"/>
                                                        <a:gd name="connsiteY0" fmla="*/ 0 h 508897"/>
                                                        <a:gd name="connsiteX1" fmla="*/ 59870 w 607765"/>
                                                        <a:gd name="connsiteY1" fmla="*/ 56168 h 508897"/>
                                                        <a:gd name="connsiteX2" fmla="*/ 112749 w 607765"/>
                                                        <a:gd name="connsiteY2" fmla="*/ 143292 h 508897"/>
                                                        <a:gd name="connsiteX3" fmla="*/ 191331 w 607765"/>
                                                        <a:gd name="connsiteY3" fmla="*/ 276642 h 508897"/>
                                                        <a:gd name="connsiteX4" fmla="*/ 238956 w 607765"/>
                                                        <a:gd name="connsiteY4" fmla="*/ 269498 h 508897"/>
                                                        <a:gd name="connsiteX5" fmla="*/ 377068 w 607765"/>
                                                        <a:gd name="connsiteY5" fmla="*/ 414754 h 508897"/>
                                                        <a:gd name="connsiteX6" fmla="*/ 400881 w 607765"/>
                                                        <a:gd name="connsiteY6" fmla="*/ 383798 h 508897"/>
                                                        <a:gd name="connsiteX7" fmla="*/ 499837 w 607765"/>
                                                        <a:gd name="connsiteY7" fmla="*/ 477233 h 508897"/>
                                                        <a:gd name="connsiteX8" fmla="*/ 607068 w 607765"/>
                                                        <a:gd name="connsiteY8" fmla="*/ 499257 h 508897"/>
                                                        <a:gd name="connsiteX9" fmla="*/ 540205 w 607765"/>
                                                        <a:gd name="connsiteY9" fmla="*/ 331261 h 508897"/>
                                                        <a:gd name="connsiteX10" fmla="*/ 512393 w 607765"/>
                                                        <a:gd name="connsiteY10" fmla="*/ 347325 h 508897"/>
                                                        <a:gd name="connsiteX11" fmla="*/ 345786 w 607765"/>
                                                        <a:gd name="connsiteY11" fmla="*/ 197950 h 508897"/>
                                                        <a:gd name="connsiteX12" fmla="*/ 354403 w 607765"/>
                                                        <a:gd name="connsiteY12" fmla="*/ 249657 h 508897"/>
                                                        <a:gd name="connsiteX13" fmla="*/ 40296 w 607765"/>
                                                        <a:gd name="connsiteY13" fmla="*/ 30127 h 508897"/>
                                                        <a:gd name="connsiteX0" fmla="*/ 0 w 607575"/>
                                                        <a:gd name="connsiteY0" fmla="*/ 0 h 527898"/>
                                                        <a:gd name="connsiteX1" fmla="*/ 59870 w 607575"/>
                                                        <a:gd name="connsiteY1" fmla="*/ 56168 h 527898"/>
                                                        <a:gd name="connsiteX2" fmla="*/ 112749 w 607575"/>
                                                        <a:gd name="connsiteY2" fmla="*/ 143292 h 527898"/>
                                                        <a:gd name="connsiteX3" fmla="*/ 191331 w 607575"/>
                                                        <a:gd name="connsiteY3" fmla="*/ 276642 h 527898"/>
                                                        <a:gd name="connsiteX4" fmla="*/ 238956 w 607575"/>
                                                        <a:gd name="connsiteY4" fmla="*/ 269498 h 527898"/>
                                                        <a:gd name="connsiteX5" fmla="*/ 377068 w 607575"/>
                                                        <a:gd name="connsiteY5" fmla="*/ 414754 h 527898"/>
                                                        <a:gd name="connsiteX6" fmla="*/ 400881 w 607575"/>
                                                        <a:gd name="connsiteY6" fmla="*/ 383798 h 527898"/>
                                                        <a:gd name="connsiteX7" fmla="*/ 499837 w 607575"/>
                                                        <a:gd name="connsiteY7" fmla="*/ 477233 h 527898"/>
                                                        <a:gd name="connsiteX8" fmla="*/ 607068 w 607575"/>
                                                        <a:gd name="connsiteY8" fmla="*/ 499257 h 527898"/>
                                                        <a:gd name="connsiteX9" fmla="*/ 540205 w 607575"/>
                                                        <a:gd name="connsiteY9" fmla="*/ 331261 h 527898"/>
                                                        <a:gd name="connsiteX10" fmla="*/ 512393 w 607575"/>
                                                        <a:gd name="connsiteY10" fmla="*/ 347325 h 527898"/>
                                                        <a:gd name="connsiteX11" fmla="*/ 345786 w 607575"/>
                                                        <a:gd name="connsiteY11" fmla="*/ 197950 h 527898"/>
                                                        <a:gd name="connsiteX12" fmla="*/ 354403 w 607575"/>
                                                        <a:gd name="connsiteY12" fmla="*/ 249657 h 527898"/>
                                                        <a:gd name="connsiteX13" fmla="*/ 40296 w 607575"/>
                                                        <a:gd name="connsiteY13" fmla="*/ 30127 h 527898"/>
                                                        <a:gd name="connsiteX0" fmla="*/ 0 w 627601"/>
                                                        <a:gd name="connsiteY0" fmla="*/ 0 h 512370"/>
                                                        <a:gd name="connsiteX1" fmla="*/ 59870 w 627601"/>
                                                        <a:gd name="connsiteY1" fmla="*/ 56168 h 512370"/>
                                                        <a:gd name="connsiteX2" fmla="*/ 112749 w 627601"/>
                                                        <a:gd name="connsiteY2" fmla="*/ 143292 h 512370"/>
                                                        <a:gd name="connsiteX3" fmla="*/ 191331 w 627601"/>
                                                        <a:gd name="connsiteY3" fmla="*/ 276642 h 512370"/>
                                                        <a:gd name="connsiteX4" fmla="*/ 238956 w 627601"/>
                                                        <a:gd name="connsiteY4" fmla="*/ 269498 h 512370"/>
                                                        <a:gd name="connsiteX5" fmla="*/ 377068 w 627601"/>
                                                        <a:gd name="connsiteY5" fmla="*/ 414754 h 512370"/>
                                                        <a:gd name="connsiteX6" fmla="*/ 400881 w 627601"/>
                                                        <a:gd name="connsiteY6" fmla="*/ 383798 h 512370"/>
                                                        <a:gd name="connsiteX7" fmla="*/ 499837 w 627601"/>
                                                        <a:gd name="connsiteY7" fmla="*/ 477233 h 512370"/>
                                                        <a:gd name="connsiteX8" fmla="*/ 627176 w 627601"/>
                                                        <a:gd name="connsiteY8" fmla="*/ 479148 h 512370"/>
                                                        <a:gd name="connsiteX9" fmla="*/ 540205 w 627601"/>
                                                        <a:gd name="connsiteY9" fmla="*/ 331261 h 512370"/>
                                                        <a:gd name="connsiteX10" fmla="*/ 512393 w 627601"/>
                                                        <a:gd name="connsiteY10" fmla="*/ 347325 h 512370"/>
                                                        <a:gd name="connsiteX11" fmla="*/ 345786 w 627601"/>
                                                        <a:gd name="connsiteY11" fmla="*/ 197950 h 512370"/>
                                                        <a:gd name="connsiteX12" fmla="*/ 354403 w 627601"/>
                                                        <a:gd name="connsiteY12" fmla="*/ 249657 h 512370"/>
                                                        <a:gd name="connsiteX13" fmla="*/ 40296 w 627601"/>
                                                        <a:gd name="connsiteY13" fmla="*/ 30127 h 512370"/>
                                                        <a:gd name="connsiteX0" fmla="*/ 0 w 627493"/>
                                                        <a:gd name="connsiteY0" fmla="*/ 0 h 490134"/>
                                                        <a:gd name="connsiteX1" fmla="*/ 59870 w 627493"/>
                                                        <a:gd name="connsiteY1" fmla="*/ 56168 h 490134"/>
                                                        <a:gd name="connsiteX2" fmla="*/ 112749 w 627493"/>
                                                        <a:gd name="connsiteY2" fmla="*/ 143292 h 490134"/>
                                                        <a:gd name="connsiteX3" fmla="*/ 191331 w 627493"/>
                                                        <a:gd name="connsiteY3" fmla="*/ 276642 h 490134"/>
                                                        <a:gd name="connsiteX4" fmla="*/ 238956 w 627493"/>
                                                        <a:gd name="connsiteY4" fmla="*/ 269498 h 490134"/>
                                                        <a:gd name="connsiteX5" fmla="*/ 377068 w 627493"/>
                                                        <a:gd name="connsiteY5" fmla="*/ 414754 h 490134"/>
                                                        <a:gd name="connsiteX6" fmla="*/ 400881 w 627493"/>
                                                        <a:gd name="connsiteY6" fmla="*/ 383798 h 490134"/>
                                                        <a:gd name="connsiteX7" fmla="*/ 508456 w 627493"/>
                                                        <a:gd name="connsiteY7" fmla="*/ 468616 h 490134"/>
                                                        <a:gd name="connsiteX8" fmla="*/ 627176 w 627493"/>
                                                        <a:gd name="connsiteY8" fmla="*/ 479148 h 490134"/>
                                                        <a:gd name="connsiteX9" fmla="*/ 540205 w 627493"/>
                                                        <a:gd name="connsiteY9" fmla="*/ 331261 h 490134"/>
                                                        <a:gd name="connsiteX10" fmla="*/ 512393 w 627493"/>
                                                        <a:gd name="connsiteY10" fmla="*/ 347325 h 490134"/>
                                                        <a:gd name="connsiteX11" fmla="*/ 345786 w 627493"/>
                                                        <a:gd name="connsiteY11" fmla="*/ 197950 h 490134"/>
                                                        <a:gd name="connsiteX12" fmla="*/ 354403 w 627493"/>
                                                        <a:gd name="connsiteY12" fmla="*/ 249657 h 490134"/>
                                                        <a:gd name="connsiteX13" fmla="*/ 40296 w 627493"/>
                                                        <a:gd name="connsiteY13" fmla="*/ 30127 h 490134"/>
                                                        <a:gd name="connsiteX0" fmla="*/ 0 w 627493"/>
                                                        <a:gd name="connsiteY0" fmla="*/ 0 h 493243"/>
                                                        <a:gd name="connsiteX1" fmla="*/ 59870 w 627493"/>
                                                        <a:gd name="connsiteY1" fmla="*/ 56168 h 493243"/>
                                                        <a:gd name="connsiteX2" fmla="*/ 112749 w 627493"/>
                                                        <a:gd name="connsiteY2" fmla="*/ 143292 h 493243"/>
                                                        <a:gd name="connsiteX3" fmla="*/ 191331 w 627493"/>
                                                        <a:gd name="connsiteY3" fmla="*/ 276642 h 493243"/>
                                                        <a:gd name="connsiteX4" fmla="*/ 238956 w 627493"/>
                                                        <a:gd name="connsiteY4" fmla="*/ 269498 h 493243"/>
                                                        <a:gd name="connsiteX5" fmla="*/ 377068 w 627493"/>
                                                        <a:gd name="connsiteY5" fmla="*/ 414754 h 493243"/>
                                                        <a:gd name="connsiteX6" fmla="*/ 400881 w 627493"/>
                                                        <a:gd name="connsiteY6" fmla="*/ 383798 h 493243"/>
                                                        <a:gd name="connsiteX7" fmla="*/ 508456 w 627493"/>
                                                        <a:gd name="connsiteY7" fmla="*/ 468616 h 493243"/>
                                                        <a:gd name="connsiteX8" fmla="*/ 627176 w 627493"/>
                                                        <a:gd name="connsiteY8" fmla="*/ 479148 h 493243"/>
                                                        <a:gd name="connsiteX9" fmla="*/ 540205 w 627493"/>
                                                        <a:gd name="connsiteY9" fmla="*/ 331261 h 493243"/>
                                                        <a:gd name="connsiteX10" fmla="*/ 512393 w 627493"/>
                                                        <a:gd name="connsiteY10" fmla="*/ 347325 h 493243"/>
                                                        <a:gd name="connsiteX11" fmla="*/ 345786 w 627493"/>
                                                        <a:gd name="connsiteY11" fmla="*/ 197950 h 493243"/>
                                                        <a:gd name="connsiteX12" fmla="*/ 354403 w 627493"/>
                                                        <a:gd name="connsiteY12" fmla="*/ 249657 h 493243"/>
                                                        <a:gd name="connsiteX13" fmla="*/ 40296 w 627493"/>
                                                        <a:gd name="connsiteY13" fmla="*/ 30127 h 493243"/>
                                                        <a:gd name="connsiteX0" fmla="*/ 0 w 636075"/>
                                                        <a:gd name="connsiteY0" fmla="*/ 0 h 511977"/>
                                                        <a:gd name="connsiteX1" fmla="*/ 59870 w 636075"/>
                                                        <a:gd name="connsiteY1" fmla="*/ 56168 h 511977"/>
                                                        <a:gd name="connsiteX2" fmla="*/ 112749 w 636075"/>
                                                        <a:gd name="connsiteY2" fmla="*/ 143292 h 511977"/>
                                                        <a:gd name="connsiteX3" fmla="*/ 191331 w 636075"/>
                                                        <a:gd name="connsiteY3" fmla="*/ 276642 h 511977"/>
                                                        <a:gd name="connsiteX4" fmla="*/ 238956 w 636075"/>
                                                        <a:gd name="connsiteY4" fmla="*/ 269498 h 511977"/>
                                                        <a:gd name="connsiteX5" fmla="*/ 377068 w 636075"/>
                                                        <a:gd name="connsiteY5" fmla="*/ 414754 h 511977"/>
                                                        <a:gd name="connsiteX6" fmla="*/ 400881 w 636075"/>
                                                        <a:gd name="connsiteY6" fmla="*/ 383798 h 511977"/>
                                                        <a:gd name="connsiteX7" fmla="*/ 508456 w 636075"/>
                                                        <a:gd name="connsiteY7" fmla="*/ 468616 h 511977"/>
                                                        <a:gd name="connsiteX8" fmla="*/ 635794 w 636075"/>
                                                        <a:gd name="connsiteY8" fmla="*/ 505002 h 511977"/>
                                                        <a:gd name="connsiteX9" fmla="*/ 540205 w 636075"/>
                                                        <a:gd name="connsiteY9" fmla="*/ 331261 h 511977"/>
                                                        <a:gd name="connsiteX10" fmla="*/ 512393 w 636075"/>
                                                        <a:gd name="connsiteY10" fmla="*/ 347325 h 511977"/>
                                                        <a:gd name="connsiteX11" fmla="*/ 345786 w 636075"/>
                                                        <a:gd name="connsiteY11" fmla="*/ 197950 h 511977"/>
                                                        <a:gd name="connsiteX12" fmla="*/ 354403 w 636075"/>
                                                        <a:gd name="connsiteY12" fmla="*/ 249657 h 511977"/>
                                                        <a:gd name="connsiteX13" fmla="*/ 40296 w 636075"/>
                                                        <a:gd name="connsiteY13" fmla="*/ 30127 h 511977"/>
                                                        <a:gd name="connsiteX0" fmla="*/ 0 w 636075"/>
                                                        <a:gd name="connsiteY0" fmla="*/ 0 h 510553"/>
                                                        <a:gd name="connsiteX1" fmla="*/ 59870 w 636075"/>
                                                        <a:gd name="connsiteY1" fmla="*/ 56168 h 510553"/>
                                                        <a:gd name="connsiteX2" fmla="*/ 112749 w 636075"/>
                                                        <a:gd name="connsiteY2" fmla="*/ 143292 h 510553"/>
                                                        <a:gd name="connsiteX3" fmla="*/ 191331 w 636075"/>
                                                        <a:gd name="connsiteY3" fmla="*/ 276642 h 510553"/>
                                                        <a:gd name="connsiteX4" fmla="*/ 238956 w 636075"/>
                                                        <a:gd name="connsiteY4" fmla="*/ 269498 h 510553"/>
                                                        <a:gd name="connsiteX5" fmla="*/ 377068 w 636075"/>
                                                        <a:gd name="connsiteY5" fmla="*/ 414754 h 510553"/>
                                                        <a:gd name="connsiteX6" fmla="*/ 400881 w 636075"/>
                                                        <a:gd name="connsiteY6" fmla="*/ 383798 h 510553"/>
                                                        <a:gd name="connsiteX7" fmla="*/ 508456 w 636075"/>
                                                        <a:gd name="connsiteY7" fmla="*/ 459999 h 510553"/>
                                                        <a:gd name="connsiteX8" fmla="*/ 635794 w 636075"/>
                                                        <a:gd name="connsiteY8" fmla="*/ 505002 h 510553"/>
                                                        <a:gd name="connsiteX9" fmla="*/ 540205 w 636075"/>
                                                        <a:gd name="connsiteY9" fmla="*/ 331261 h 510553"/>
                                                        <a:gd name="connsiteX10" fmla="*/ 512393 w 636075"/>
                                                        <a:gd name="connsiteY10" fmla="*/ 347325 h 510553"/>
                                                        <a:gd name="connsiteX11" fmla="*/ 345786 w 636075"/>
                                                        <a:gd name="connsiteY11" fmla="*/ 197950 h 510553"/>
                                                        <a:gd name="connsiteX12" fmla="*/ 354403 w 636075"/>
                                                        <a:gd name="connsiteY12" fmla="*/ 249657 h 510553"/>
                                                        <a:gd name="connsiteX13" fmla="*/ 40296 w 636075"/>
                                                        <a:gd name="connsiteY13" fmla="*/ 30127 h 510553"/>
                                                        <a:gd name="connsiteX0" fmla="*/ 0 w 621712"/>
                                                        <a:gd name="connsiteY0" fmla="*/ 0 h 504808"/>
                                                        <a:gd name="connsiteX1" fmla="*/ 45507 w 621712"/>
                                                        <a:gd name="connsiteY1" fmla="*/ 50423 h 504808"/>
                                                        <a:gd name="connsiteX2" fmla="*/ 98386 w 621712"/>
                                                        <a:gd name="connsiteY2" fmla="*/ 137547 h 504808"/>
                                                        <a:gd name="connsiteX3" fmla="*/ 176968 w 621712"/>
                                                        <a:gd name="connsiteY3" fmla="*/ 270897 h 504808"/>
                                                        <a:gd name="connsiteX4" fmla="*/ 224593 w 621712"/>
                                                        <a:gd name="connsiteY4" fmla="*/ 263753 h 504808"/>
                                                        <a:gd name="connsiteX5" fmla="*/ 362705 w 621712"/>
                                                        <a:gd name="connsiteY5" fmla="*/ 409009 h 504808"/>
                                                        <a:gd name="connsiteX6" fmla="*/ 386518 w 621712"/>
                                                        <a:gd name="connsiteY6" fmla="*/ 378053 h 504808"/>
                                                        <a:gd name="connsiteX7" fmla="*/ 494093 w 621712"/>
                                                        <a:gd name="connsiteY7" fmla="*/ 454254 h 504808"/>
                                                        <a:gd name="connsiteX8" fmla="*/ 621431 w 621712"/>
                                                        <a:gd name="connsiteY8" fmla="*/ 499257 h 504808"/>
                                                        <a:gd name="connsiteX9" fmla="*/ 525842 w 621712"/>
                                                        <a:gd name="connsiteY9" fmla="*/ 325516 h 504808"/>
                                                        <a:gd name="connsiteX10" fmla="*/ 498030 w 621712"/>
                                                        <a:gd name="connsiteY10" fmla="*/ 341580 h 504808"/>
                                                        <a:gd name="connsiteX11" fmla="*/ 331423 w 621712"/>
                                                        <a:gd name="connsiteY11" fmla="*/ 192205 h 504808"/>
                                                        <a:gd name="connsiteX12" fmla="*/ 340040 w 621712"/>
                                                        <a:gd name="connsiteY12" fmla="*/ 243912 h 504808"/>
                                                        <a:gd name="connsiteX13" fmla="*/ 25933 w 621712"/>
                                                        <a:gd name="connsiteY13" fmla="*/ 24382 h 504808"/>
                                                        <a:gd name="connsiteX0" fmla="*/ 19574 w 595779"/>
                                                        <a:gd name="connsiteY0" fmla="*/ 26041 h 480426"/>
                                                        <a:gd name="connsiteX1" fmla="*/ 72453 w 595779"/>
                                                        <a:gd name="connsiteY1" fmla="*/ 113165 h 480426"/>
                                                        <a:gd name="connsiteX2" fmla="*/ 151035 w 595779"/>
                                                        <a:gd name="connsiteY2" fmla="*/ 246515 h 480426"/>
                                                        <a:gd name="connsiteX3" fmla="*/ 198660 w 595779"/>
                                                        <a:gd name="connsiteY3" fmla="*/ 239371 h 480426"/>
                                                        <a:gd name="connsiteX4" fmla="*/ 336772 w 595779"/>
                                                        <a:gd name="connsiteY4" fmla="*/ 384627 h 480426"/>
                                                        <a:gd name="connsiteX5" fmla="*/ 360585 w 595779"/>
                                                        <a:gd name="connsiteY5" fmla="*/ 353671 h 480426"/>
                                                        <a:gd name="connsiteX6" fmla="*/ 468160 w 595779"/>
                                                        <a:gd name="connsiteY6" fmla="*/ 429872 h 480426"/>
                                                        <a:gd name="connsiteX7" fmla="*/ 595498 w 595779"/>
                                                        <a:gd name="connsiteY7" fmla="*/ 474875 h 480426"/>
                                                        <a:gd name="connsiteX8" fmla="*/ 499909 w 595779"/>
                                                        <a:gd name="connsiteY8" fmla="*/ 301134 h 480426"/>
                                                        <a:gd name="connsiteX9" fmla="*/ 472097 w 595779"/>
                                                        <a:gd name="connsiteY9" fmla="*/ 317198 h 480426"/>
                                                        <a:gd name="connsiteX10" fmla="*/ 305490 w 595779"/>
                                                        <a:gd name="connsiteY10" fmla="*/ 167823 h 480426"/>
                                                        <a:gd name="connsiteX11" fmla="*/ 314107 w 595779"/>
                                                        <a:gd name="connsiteY11" fmla="*/ 219530 h 480426"/>
                                                        <a:gd name="connsiteX12" fmla="*/ 0 w 595779"/>
                                                        <a:gd name="connsiteY12" fmla="*/ 0 h 480426"/>
                                                        <a:gd name="connsiteX0" fmla="*/ 9221 w 595779"/>
                                                        <a:gd name="connsiteY0" fmla="*/ 7923 h 480426"/>
                                                        <a:gd name="connsiteX1" fmla="*/ 72453 w 595779"/>
                                                        <a:gd name="connsiteY1" fmla="*/ 113165 h 480426"/>
                                                        <a:gd name="connsiteX2" fmla="*/ 151035 w 595779"/>
                                                        <a:gd name="connsiteY2" fmla="*/ 246515 h 480426"/>
                                                        <a:gd name="connsiteX3" fmla="*/ 198660 w 595779"/>
                                                        <a:gd name="connsiteY3" fmla="*/ 239371 h 480426"/>
                                                        <a:gd name="connsiteX4" fmla="*/ 336772 w 595779"/>
                                                        <a:gd name="connsiteY4" fmla="*/ 384627 h 480426"/>
                                                        <a:gd name="connsiteX5" fmla="*/ 360585 w 595779"/>
                                                        <a:gd name="connsiteY5" fmla="*/ 353671 h 480426"/>
                                                        <a:gd name="connsiteX6" fmla="*/ 468160 w 595779"/>
                                                        <a:gd name="connsiteY6" fmla="*/ 429872 h 480426"/>
                                                        <a:gd name="connsiteX7" fmla="*/ 595498 w 595779"/>
                                                        <a:gd name="connsiteY7" fmla="*/ 474875 h 480426"/>
                                                        <a:gd name="connsiteX8" fmla="*/ 499909 w 595779"/>
                                                        <a:gd name="connsiteY8" fmla="*/ 301134 h 480426"/>
                                                        <a:gd name="connsiteX9" fmla="*/ 472097 w 595779"/>
                                                        <a:gd name="connsiteY9" fmla="*/ 317198 h 480426"/>
                                                        <a:gd name="connsiteX10" fmla="*/ 305490 w 595779"/>
                                                        <a:gd name="connsiteY10" fmla="*/ 167823 h 480426"/>
                                                        <a:gd name="connsiteX11" fmla="*/ 314107 w 595779"/>
                                                        <a:gd name="connsiteY11" fmla="*/ 219530 h 480426"/>
                                                        <a:gd name="connsiteX12" fmla="*/ 0 w 595779"/>
                                                        <a:gd name="connsiteY12" fmla="*/ 0 h 480426"/>
                                                        <a:gd name="connsiteX0" fmla="*/ 9221 w 595779"/>
                                                        <a:gd name="connsiteY0" fmla="*/ 7923 h 480426"/>
                                                        <a:gd name="connsiteX1" fmla="*/ 72453 w 595779"/>
                                                        <a:gd name="connsiteY1" fmla="*/ 113165 h 480426"/>
                                                        <a:gd name="connsiteX2" fmla="*/ 151035 w 595779"/>
                                                        <a:gd name="connsiteY2" fmla="*/ 246515 h 480426"/>
                                                        <a:gd name="connsiteX3" fmla="*/ 198660 w 595779"/>
                                                        <a:gd name="connsiteY3" fmla="*/ 239371 h 480426"/>
                                                        <a:gd name="connsiteX4" fmla="*/ 336772 w 595779"/>
                                                        <a:gd name="connsiteY4" fmla="*/ 384627 h 480426"/>
                                                        <a:gd name="connsiteX5" fmla="*/ 360585 w 595779"/>
                                                        <a:gd name="connsiteY5" fmla="*/ 353671 h 480426"/>
                                                        <a:gd name="connsiteX6" fmla="*/ 468160 w 595779"/>
                                                        <a:gd name="connsiteY6" fmla="*/ 429872 h 480426"/>
                                                        <a:gd name="connsiteX7" fmla="*/ 595498 w 595779"/>
                                                        <a:gd name="connsiteY7" fmla="*/ 474875 h 480426"/>
                                                        <a:gd name="connsiteX8" fmla="*/ 499909 w 595779"/>
                                                        <a:gd name="connsiteY8" fmla="*/ 301134 h 480426"/>
                                                        <a:gd name="connsiteX9" fmla="*/ 472097 w 595779"/>
                                                        <a:gd name="connsiteY9" fmla="*/ 317198 h 480426"/>
                                                        <a:gd name="connsiteX10" fmla="*/ 305490 w 595779"/>
                                                        <a:gd name="connsiteY10" fmla="*/ 167823 h 480426"/>
                                                        <a:gd name="connsiteX11" fmla="*/ 314107 w 595779"/>
                                                        <a:gd name="connsiteY11" fmla="*/ 219530 h 480426"/>
                                                        <a:gd name="connsiteX12" fmla="*/ 0 w 595779"/>
                                                        <a:gd name="connsiteY12" fmla="*/ 0 h 480426"/>
                                                        <a:gd name="connsiteX13" fmla="*/ 9221 w 595779"/>
                                                        <a:gd name="connsiteY13" fmla="*/ 7923 h 480426"/>
                                                      </a:gdLst>
                                                      <a:ahLst/>
                                                      <a:cxnLst>
                                                        <a:cxn ang="0">
                                                          <a:pos x="connsiteX0" y="connsiteY0"/>
                                                        </a:cxn>
                                                        <a:cxn ang="0">
                                                          <a:pos x="connsiteX1" y="connsiteY1"/>
                                                        </a:cxn>
                                                        <a:cxn ang="0">
                                                          <a:pos x="connsiteX2" y="connsiteY2"/>
                                                        </a:cxn>
                                                        <a:cxn ang="0">
                                                          <a:pos x="connsiteX3" y="connsiteY3"/>
                                                        </a:cxn>
                                                        <a:cxn ang="0">
                                                          <a:pos x="connsiteX4" y="connsiteY4"/>
                                                        </a:cxn>
                                                        <a:cxn ang="0">
                                                          <a:pos x="connsiteX5" y="connsiteY5"/>
                                                        </a:cxn>
                                                        <a:cxn ang="0">
                                                          <a:pos x="connsiteX6" y="connsiteY6"/>
                                                        </a:cxn>
                                                        <a:cxn ang="0">
                                                          <a:pos x="connsiteX7" y="connsiteY7"/>
                                                        </a:cxn>
                                                        <a:cxn ang="0">
                                                          <a:pos x="connsiteX8" y="connsiteY8"/>
                                                        </a:cxn>
                                                        <a:cxn ang="0">
                                                          <a:pos x="connsiteX9" y="connsiteY9"/>
                                                        </a:cxn>
                                                        <a:cxn ang="0">
                                                          <a:pos x="connsiteX10" y="connsiteY10"/>
                                                        </a:cxn>
                                                        <a:cxn ang="0">
                                                          <a:pos x="connsiteX11" y="connsiteY11"/>
                                                        </a:cxn>
                                                        <a:cxn ang="0">
                                                          <a:pos x="connsiteX12" y="connsiteY12"/>
                                                        </a:cxn>
                                                        <a:cxn ang="0">
                                                          <a:pos x="connsiteX13" y="connsiteY13"/>
                                                        </a:cxn>
                                                      </a:cxnLst>
                                                      <a:rect l="l" t="t" r="r" b="b"/>
                                                      <a:pathLst>
                                                        <a:path w="595779" h="480426">
                                                          <a:moveTo>
                                                            <a:pt x="9221" y="7923"/>
                                                          </a:moveTo>
                                                          <a:cubicBezTo>
                                                            <a:pt x="25619" y="30847"/>
                                                            <a:pt x="48817" y="73400"/>
                                                            <a:pt x="72453" y="113165"/>
                                                          </a:cubicBezTo>
                                                          <a:cubicBezTo>
                                                            <a:pt x="96089" y="152930"/>
                                                            <a:pt x="130001" y="225481"/>
                                                            <a:pt x="151035" y="246515"/>
                                                          </a:cubicBezTo>
                                                          <a:cubicBezTo>
                                                            <a:pt x="172070" y="267549"/>
                                                            <a:pt x="167704" y="216352"/>
                                                            <a:pt x="198660" y="239371"/>
                                                          </a:cubicBezTo>
                                                          <a:cubicBezTo>
                                                            <a:pt x="229616" y="262390"/>
                                                            <a:pt x="309785" y="365577"/>
                                                            <a:pt x="336772" y="384627"/>
                                                          </a:cubicBezTo>
                                                          <a:cubicBezTo>
                                                            <a:pt x="363759" y="403677"/>
                                                            <a:pt x="338687" y="346130"/>
                                                            <a:pt x="360585" y="353671"/>
                                                          </a:cubicBezTo>
                                                          <a:cubicBezTo>
                                                            <a:pt x="382483" y="361212"/>
                                                            <a:pt x="429008" y="409671"/>
                                                            <a:pt x="468160" y="429872"/>
                                                          </a:cubicBezTo>
                                                          <a:cubicBezTo>
                                                            <a:pt x="507312" y="450073"/>
                                                            <a:pt x="590207" y="496331"/>
                                                            <a:pt x="595498" y="474875"/>
                                                          </a:cubicBezTo>
                                                          <a:cubicBezTo>
                                                            <a:pt x="600789" y="453419"/>
                                                            <a:pt x="530051" y="326456"/>
                                                            <a:pt x="499909" y="301134"/>
                                                          </a:cubicBezTo>
                                                          <a:cubicBezTo>
                                                            <a:pt x="464022" y="270068"/>
                                                            <a:pt x="500191" y="337023"/>
                                                            <a:pt x="472097" y="317198"/>
                                                          </a:cubicBezTo>
                                                          <a:cubicBezTo>
                                                            <a:pt x="444003" y="297373"/>
                                                            <a:pt x="326556" y="174047"/>
                                                            <a:pt x="305490" y="167823"/>
                                                          </a:cubicBezTo>
                                                          <a:cubicBezTo>
                                                            <a:pt x="284425" y="161599"/>
                                                            <a:pt x="365022" y="247500"/>
                                                            <a:pt x="314107" y="219530"/>
                                                          </a:cubicBezTo>
                                                          <a:cubicBezTo>
                                                            <a:pt x="263192" y="191560"/>
                                                            <a:pt x="37988" y="19353"/>
                                                            <a:pt x="0" y="0"/>
                                                          </a:cubicBezTo>
                                                          <a:lnTo>
                                                            <a:pt x="9221" y="7923"/>
                                                          </a:lnTo>
                                                          <a:close/>
                                                        </a:path>
                                                      </a:pathLst>
                                                    </a:custGeom>
                                                    <a:solidFill>
                                                      <a:srgbClr val="9BBB59">
                                                        <a:lumMod val="75000"/>
                                                      </a:srgbClr>
                                                    </a:solidFill>
                                                    <a:ln w="12700" cap="flat" cmpd="sng" algn="ctr">
                                                      <a:solidFill>
                                                        <a:sysClr val="windowText" lastClr="000000"/>
                                                      </a:solidFill>
                                                      <a:prstDash val="solid"/>
                                                    </a:ln>
                                                    <a:effectLst/>
                                                  </p:spPr>
                                                  <p:txBody>
                                                    <a:bodyPr rtlCol="0" anchor="ctr"/>
                                                    <a:lstStyle/>
                                                    <a:p>
                                                      <a:pPr algn="ctr" defTabSz="3291840">
                                                        <a:defRPr/>
                                                      </a:pPr>
                                                      <a:endParaRPr lang="en-US" sz="26129" b="1" kern="0">
                                                        <a:solidFill>
                                                          <a:prstClr val="white"/>
                                                        </a:solidFill>
                                                        <a:latin typeface="Calibri"/>
                                                      </a:endParaRPr>
                                                    </a:p>
                                                  </p:txBody>
                                                </p:sp>
                                              </p:grpSp>
                                              <p:sp>
                                                <p:nvSpPr>
                                                  <p:cNvPr id="838" name="Isosceles Triangle 837"/>
                                                  <p:cNvSpPr>
                                                    <a:spLocks noChangeAspect="1"/>
                                                  </p:cNvSpPr>
                                                  <p:nvPr/>
                                                </p:nvSpPr>
                                                <p:spPr>
                                                  <a:xfrm rot="2610495">
                                                    <a:off x="2775690" y="819066"/>
                                                    <a:ext cx="66860" cy="57172"/>
                                                  </a:xfrm>
                                                  <a:prstGeom prst="triangle">
                                                    <a:avLst/>
                                                  </a:prstGeom>
                                                  <a:noFill/>
                                                  <a:ln w="9525" cap="flat" cmpd="sng" algn="ctr">
                                                    <a:solidFill>
                                                      <a:sysClr val="windowText" lastClr="000000"/>
                                                    </a:solidFill>
                                                    <a:prstDash val="solid"/>
                                                  </a:ln>
                                                  <a:effectLst/>
                                                </p:spPr>
                                                <p:txBody>
                                                  <a:bodyPr rtlCol="0" anchor="ctr"/>
                                                  <a:lstStyle/>
                                                  <a:p>
                                                    <a:pPr algn="ctr" defTabSz="3291840">
                                                      <a:defRPr/>
                                                    </a:pPr>
                                                    <a:endParaRPr lang="en-US" sz="26129" b="1" kern="0">
                                                      <a:solidFill>
                                                        <a:prstClr val="white"/>
                                                      </a:solidFill>
                                                      <a:latin typeface="Calibri"/>
                                                    </a:endParaRPr>
                                                  </a:p>
                                                </p:txBody>
                                              </p:sp>
                                              <p:sp>
                                                <p:nvSpPr>
                                                  <p:cNvPr id="839" name="Isosceles Triangle 838"/>
                                                  <p:cNvSpPr>
                                                    <a:spLocks noChangeAspect="1"/>
                                                  </p:cNvSpPr>
                                                  <p:nvPr/>
                                                </p:nvSpPr>
                                                <p:spPr>
                                                  <a:xfrm rot="2820000">
                                                    <a:off x="2645523" y="868627"/>
                                                    <a:ext cx="66860" cy="57172"/>
                                                  </a:xfrm>
                                                  <a:prstGeom prst="triangle">
                                                    <a:avLst/>
                                                  </a:prstGeom>
                                                  <a:noFill/>
                                                  <a:ln w="9525" cap="flat" cmpd="sng" algn="ctr">
                                                    <a:solidFill>
                                                      <a:sysClr val="windowText" lastClr="000000"/>
                                                    </a:solidFill>
                                                    <a:prstDash val="solid"/>
                                                  </a:ln>
                                                  <a:effectLst/>
                                                </p:spPr>
                                                <p:txBody>
                                                  <a:bodyPr rtlCol="0" anchor="ctr"/>
                                                  <a:lstStyle/>
                                                  <a:p>
                                                    <a:pPr algn="ctr" defTabSz="3291840">
                                                      <a:defRPr/>
                                                    </a:pPr>
                                                    <a:endParaRPr lang="en-US" sz="26129" b="1" kern="0">
                                                      <a:solidFill>
                                                        <a:prstClr val="white"/>
                                                      </a:solidFill>
                                                      <a:latin typeface="Calibri"/>
                                                    </a:endParaRPr>
                                                  </a:p>
                                                </p:txBody>
                                              </p:sp>
                                            </p:grpSp>
                                            <p:sp>
                                              <p:nvSpPr>
                                                <p:cNvPr id="832" name="Isosceles Triangle 831"/>
                                                <p:cNvSpPr>
                                                  <a:spLocks noChangeAspect="1"/>
                                                </p:cNvSpPr>
                                                <p:nvPr/>
                                              </p:nvSpPr>
                                              <p:spPr>
                                                <a:xfrm rot="4980000">
                                                  <a:off x="2375669" y="954549"/>
                                                  <a:ext cx="66860" cy="57172"/>
                                                </a:xfrm>
                                                <a:prstGeom prst="triangle">
                                                  <a:avLst/>
                                                </a:prstGeom>
                                                <a:noFill/>
                                                <a:ln w="9525" cap="flat" cmpd="sng" algn="ctr">
                                                  <a:solidFill>
                                                    <a:sysClr val="windowText" lastClr="000000"/>
                                                  </a:solidFill>
                                                  <a:prstDash val="solid"/>
                                                </a:ln>
                                                <a:effectLst/>
                                              </p:spPr>
                                              <p:txBody>
                                                <a:bodyPr rtlCol="0" anchor="ctr"/>
                                                <a:lstStyle/>
                                                <a:p>
                                                  <a:pPr algn="ctr" defTabSz="3291840">
                                                    <a:defRPr/>
                                                  </a:pPr>
                                                  <a:endParaRPr lang="en-US" sz="26129" b="1" kern="0">
                                                    <a:solidFill>
                                                      <a:prstClr val="white"/>
                                                    </a:solidFill>
                                                    <a:latin typeface="Calibri"/>
                                                  </a:endParaRPr>
                                                </a:p>
                                              </p:txBody>
                                            </p:sp>
                                            <p:sp>
                                              <p:nvSpPr>
                                                <p:cNvPr id="833" name="Isosceles Triangle 832"/>
                                                <p:cNvSpPr>
                                                  <a:spLocks noChangeAspect="1"/>
                                                </p:cNvSpPr>
                                                <p:nvPr/>
                                              </p:nvSpPr>
                                              <p:spPr>
                                                <a:xfrm rot="6780000">
                                                  <a:off x="2192816" y="1759483"/>
                                                  <a:ext cx="66860" cy="57172"/>
                                                </a:xfrm>
                                                <a:prstGeom prst="triangle">
                                                  <a:avLst/>
                                                </a:prstGeom>
                                                <a:noFill/>
                                                <a:ln w="9525" cap="flat" cmpd="sng" algn="ctr">
                                                  <a:solidFill>
                                                    <a:sysClr val="windowText" lastClr="000000"/>
                                                  </a:solidFill>
                                                  <a:prstDash val="solid"/>
                                                </a:ln>
                                                <a:effectLst/>
                                              </p:spPr>
                                              <p:txBody>
                                                <a:bodyPr rtlCol="0" anchor="ctr"/>
                                                <a:lstStyle/>
                                                <a:p>
                                                  <a:pPr algn="ctr" defTabSz="3291840">
                                                    <a:defRPr/>
                                                  </a:pPr>
                                                  <a:endParaRPr lang="en-US" sz="26129" b="1" kern="0">
                                                    <a:solidFill>
                                                      <a:prstClr val="white"/>
                                                    </a:solidFill>
                                                    <a:latin typeface="Calibri"/>
                                                  </a:endParaRPr>
                                                </a:p>
                                              </p:txBody>
                                            </p:sp>
                                            <p:sp>
                                              <p:nvSpPr>
                                                <p:cNvPr id="834" name="Isosceles Triangle 833"/>
                                                <p:cNvSpPr>
                                                  <a:spLocks noChangeAspect="1"/>
                                                </p:cNvSpPr>
                                                <p:nvPr/>
                                              </p:nvSpPr>
                                              <p:spPr>
                                                <a:xfrm rot="6660000">
                                                  <a:off x="2216826" y="2561864"/>
                                                  <a:ext cx="66860" cy="57172"/>
                                                </a:xfrm>
                                                <a:prstGeom prst="triangle">
                                                  <a:avLst/>
                                                </a:prstGeom>
                                                <a:noFill/>
                                                <a:ln w="9525" cap="flat" cmpd="sng" algn="ctr">
                                                  <a:solidFill>
                                                    <a:sysClr val="windowText" lastClr="000000"/>
                                                  </a:solidFill>
                                                  <a:prstDash val="solid"/>
                                                </a:ln>
                                                <a:effectLst/>
                                              </p:spPr>
                                              <p:txBody>
                                                <a:bodyPr rtlCol="0" anchor="ctr"/>
                                                <a:lstStyle/>
                                                <a:p>
                                                  <a:pPr algn="ctr" defTabSz="3291840">
                                                    <a:defRPr/>
                                                  </a:pPr>
                                                  <a:endParaRPr lang="en-US" sz="26129" b="1" kern="0">
                                                    <a:solidFill>
                                                      <a:prstClr val="white"/>
                                                    </a:solidFill>
                                                    <a:latin typeface="Calibri"/>
                                                  </a:endParaRPr>
                                                </a:p>
                                              </p:txBody>
                                            </p:sp>
                                            <p:sp>
                                              <p:nvSpPr>
                                                <p:cNvPr id="835" name="Isosceles Triangle 834"/>
                                                <p:cNvSpPr>
                                                  <a:spLocks noChangeAspect="1"/>
                                                </p:cNvSpPr>
                                                <p:nvPr/>
                                              </p:nvSpPr>
                                              <p:spPr>
                                                <a:xfrm rot="6000000">
                                                  <a:off x="2028076" y="3348140"/>
                                                  <a:ext cx="66860" cy="57172"/>
                                                </a:xfrm>
                                                <a:prstGeom prst="triangle">
                                                  <a:avLst/>
                                                </a:prstGeom>
                                                <a:noFill/>
                                                <a:ln w="9525" cap="flat" cmpd="sng" algn="ctr">
                                                  <a:solidFill>
                                                    <a:sysClr val="windowText" lastClr="000000"/>
                                                  </a:solidFill>
                                                  <a:prstDash val="solid"/>
                                                </a:ln>
                                                <a:effectLst/>
                                              </p:spPr>
                                              <p:txBody>
                                                <a:bodyPr rtlCol="0" anchor="ctr"/>
                                                <a:lstStyle/>
                                                <a:p>
                                                  <a:pPr algn="ctr" defTabSz="3291840">
                                                    <a:defRPr/>
                                                  </a:pPr>
                                                  <a:endParaRPr lang="en-US" sz="26129" b="1" kern="0">
                                                    <a:solidFill>
                                                      <a:prstClr val="white"/>
                                                    </a:solidFill>
                                                    <a:latin typeface="Calibri"/>
                                                  </a:endParaRPr>
                                                </a:p>
                                              </p:txBody>
                                            </p:sp>
                                            <p:sp>
                                              <p:nvSpPr>
                                                <p:cNvPr id="836" name="Isosceles Triangle 835"/>
                                                <p:cNvSpPr>
                                                  <a:spLocks noChangeAspect="1"/>
                                                </p:cNvSpPr>
                                                <p:nvPr/>
                                              </p:nvSpPr>
                                              <p:spPr>
                                                <a:xfrm rot="2220000">
                                                  <a:off x="2434333" y="5126578"/>
                                                  <a:ext cx="66860" cy="57172"/>
                                                </a:xfrm>
                                                <a:prstGeom prst="triangle">
                                                  <a:avLst/>
                                                </a:prstGeom>
                                                <a:noFill/>
                                                <a:ln w="9525" cap="flat" cmpd="sng" algn="ctr">
                                                  <a:solidFill>
                                                    <a:sysClr val="windowText" lastClr="000000"/>
                                                  </a:solidFill>
                                                  <a:prstDash val="solid"/>
                                                </a:ln>
                                                <a:effectLst/>
                                              </p:spPr>
                                              <p:txBody>
                                                <a:bodyPr rtlCol="0" anchor="ctr"/>
                                                <a:lstStyle/>
                                                <a:p>
                                                  <a:pPr algn="ctr" defTabSz="3291840">
                                                    <a:defRPr/>
                                                  </a:pPr>
                                                  <a:endParaRPr lang="en-US" sz="26129" b="1" kern="0">
                                                    <a:solidFill>
                                                      <a:prstClr val="white"/>
                                                    </a:solidFill>
                                                    <a:latin typeface="Calibri"/>
                                                  </a:endParaRPr>
                                                </a:p>
                                              </p:txBody>
                                            </p:sp>
                                          </p:grpSp>
                                          <p:sp>
                                            <p:nvSpPr>
                                              <p:cNvPr id="828" name="Isosceles Triangle 827"/>
                                              <p:cNvSpPr>
                                                <a:spLocks noChangeAspect="1"/>
                                              </p:cNvSpPr>
                                              <p:nvPr/>
                                            </p:nvSpPr>
                                            <p:spPr>
                                              <a:xfrm rot="1260000">
                                                <a:off x="3469124" y="6107156"/>
                                                <a:ext cx="66860" cy="57172"/>
                                              </a:xfrm>
                                              <a:prstGeom prst="triangle">
                                                <a:avLst/>
                                              </a:prstGeom>
                                              <a:noFill/>
                                              <a:ln w="9525" cap="flat" cmpd="sng" algn="ctr">
                                                <a:solidFill>
                                                  <a:sysClr val="windowText" lastClr="000000"/>
                                                </a:solidFill>
                                                <a:prstDash val="solid"/>
                                              </a:ln>
                                              <a:effectLst/>
                                            </p:spPr>
                                            <p:txBody>
                                              <a:bodyPr rtlCol="0" anchor="ctr"/>
                                              <a:lstStyle/>
                                              <a:p>
                                                <a:pPr algn="ctr" defTabSz="3291840">
                                                  <a:defRPr/>
                                                </a:pPr>
                                                <a:endParaRPr lang="en-US" sz="26129" b="1" kern="0">
                                                  <a:solidFill>
                                                    <a:prstClr val="white"/>
                                                  </a:solidFill>
                                                  <a:latin typeface="Calibri"/>
                                                </a:endParaRPr>
                                              </a:p>
                                            </p:txBody>
                                          </p:sp>
                                          <p:sp>
                                            <p:nvSpPr>
                                              <p:cNvPr id="829" name="Isosceles Triangle 828"/>
                                              <p:cNvSpPr>
                                                <a:spLocks noChangeAspect="1"/>
                                              </p:cNvSpPr>
                                              <p:nvPr/>
                                            </p:nvSpPr>
                                            <p:spPr>
                                              <a:xfrm rot="420000">
                                                <a:off x="2846017" y="6051334"/>
                                                <a:ext cx="66860" cy="57172"/>
                                              </a:xfrm>
                                              <a:prstGeom prst="triangle">
                                                <a:avLst/>
                                              </a:prstGeom>
                                              <a:noFill/>
                                              <a:ln w="9525" cap="flat" cmpd="sng" algn="ctr">
                                                <a:solidFill>
                                                  <a:sysClr val="windowText" lastClr="000000"/>
                                                </a:solidFill>
                                                <a:prstDash val="solid"/>
                                              </a:ln>
                                              <a:effectLst/>
                                            </p:spPr>
                                            <p:txBody>
                                              <a:bodyPr rtlCol="0" anchor="ctr"/>
                                              <a:lstStyle/>
                                              <a:p>
                                                <a:pPr algn="ctr" defTabSz="3291840">
                                                  <a:defRPr/>
                                                </a:pPr>
                                                <a:endParaRPr lang="en-US" sz="26129" b="1" kern="0">
                                                  <a:solidFill>
                                                    <a:prstClr val="white"/>
                                                  </a:solidFill>
                                                  <a:latin typeface="Calibri"/>
                                                </a:endParaRPr>
                                              </a:p>
                                            </p:txBody>
                                          </p:sp>
                                          <p:sp>
                                            <p:nvSpPr>
                                              <p:cNvPr id="830" name="Isosceles Triangle 829"/>
                                              <p:cNvSpPr>
                                                <a:spLocks noChangeAspect="1"/>
                                              </p:cNvSpPr>
                                              <p:nvPr/>
                                            </p:nvSpPr>
                                            <p:spPr>
                                              <a:xfrm rot="-5400000">
                                                <a:off x="2529617" y="6536186"/>
                                                <a:ext cx="66860" cy="57172"/>
                                              </a:xfrm>
                                              <a:prstGeom prst="triangle">
                                                <a:avLst/>
                                              </a:prstGeom>
                                              <a:noFill/>
                                              <a:ln w="9525" cap="flat" cmpd="sng" algn="ctr">
                                                <a:solidFill>
                                                  <a:sysClr val="windowText" lastClr="000000"/>
                                                </a:solidFill>
                                                <a:prstDash val="solid"/>
                                              </a:ln>
                                              <a:effectLst/>
                                            </p:spPr>
                                            <p:txBody>
                                              <a:bodyPr rtlCol="0" anchor="ctr"/>
                                              <a:lstStyle/>
                                              <a:p>
                                                <a:pPr algn="ctr" defTabSz="3291840">
                                                  <a:defRPr/>
                                                </a:pPr>
                                                <a:endParaRPr lang="en-US" sz="26129" b="1" kern="0">
                                                  <a:solidFill>
                                                    <a:prstClr val="white"/>
                                                  </a:solidFill>
                                                  <a:latin typeface="Calibri"/>
                                                </a:endParaRPr>
                                              </a:p>
                                            </p:txBody>
                                          </p:sp>
                                        </p:grpSp>
                                        <p:sp>
                                          <p:nvSpPr>
                                            <p:cNvPr id="826" name="Freeform 825"/>
                                            <p:cNvSpPr/>
                                            <p:nvPr/>
                                          </p:nvSpPr>
                                          <p:spPr>
                                            <a:xfrm>
                                              <a:off x="1940379" y="3955672"/>
                                              <a:ext cx="1539716" cy="1166061"/>
                                            </a:xfrm>
                                            <a:custGeom>
                                              <a:avLst/>
                                              <a:gdLst>
                                                <a:gd name="connsiteX0" fmla="*/ 345621 w 1552263"/>
                                                <a:gd name="connsiteY0" fmla="*/ 31470 h 1183711"/>
                                                <a:gd name="connsiteX1" fmla="*/ 462642 w 1552263"/>
                                                <a:gd name="connsiteY1" fmla="*/ 80456 h 1183711"/>
                                                <a:gd name="connsiteX2" fmla="*/ 429985 w 1552263"/>
                                                <a:gd name="connsiteY2" fmla="*/ 28749 h 1183711"/>
                                                <a:gd name="connsiteX3" fmla="*/ 797378 w 1552263"/>
                                                <a:gd name="connsiteY3" fmla="*/ 164820 h 1183711"/>
                                                <a:gd name="connsiteX4" fmla="*/ 797378 w 1552263"/>
                                                <a:gd name="connsiteY4" fmla="*/ 164820 h 1183711"/>
                                                <a:gd name="connsiteX5" fmla="*/ 802821 w 1552263"/>
                                                <a:gd name="connsiteY5" fmla="*/ 110392 h 1183711"/>
                                                <a:gd name="connsiteX6" fmla="*/ 770164 w 1552263"/>
                                                <a:gd name="connsiteY6" fmla="*/ 26027 h 1183711"/>
                                                <a:gd name="connsiteX7" fmla="*/ 783771 w 1552263"/>
                                                <a:gd name="connsiteY7" fmla="*/ 4256 h 1183711"/>
                                                <a:gd name="connsiteX8" fmla="*/ 1061357 w 1552263"/>
                                                <a:gd name="connsiteY8" fmla="*/ 99506 h 1183711"/>
                                                <a:gd name="connsiteX9" fmla="*/ 1235528 w 1552263"/>
                                                <a:gd name="connsiteY9" fmla="*/ 181149 h 1183711"/>
                                                <a:gd name="connsiteX10" fmla="*/ 1246414 w 1552263"/>
                                                <a:gd name="connsiteY10" fmla="*/ 118556 h 1183711"/>
                                                <a:gd name="connsiteX11" fmla="*/ 1202871 w 1552263"/>
                                                <a:gd name="connsiteY11" fmla="*/ 69570 h 1183711"/>
                                                <a:gd name="connsiteX12" fmla="*/ 1216478 w 1552263"/>
                                                <a:gd name="connsiteY12" fmla="*/ 34192 h 1183711"/>
                                                <a:gd name="connsiteX13" fmla="*/ 1216478 w 1552263"/>
                                                <a:gd name="connsiteY13" fmla="*/ 34192 h 1183711"/>
                                                <a:gd name="connsiteX14" fmla="*/ 1510392 w 1552263"/>
                                                <a:gd name="connsiteY14" fmla="*/ 153935 h 1183711"/>
                                                <a:gd name="connsiteX15" fmla="*/ 1485900 w 1552263"/>
                                                <a:gd name="connsiteY15" fmla="*/ 423356 h 1183711"/>
                                                <a:gd name="connsiteX16" fmla="*/ 1477735 w 1552263"/>
                                                <a:gd name="connsiteY16" fmla="*/ 646513 h 1183711"/>
                                                <a:gd name="connsiteX17" fmla="*/ 1521278 w 1552263"/>
                                                <a:gd name="connsiteY17" fmla="*/ 983970 h 1183711"/>
                                                <a:gd name="connsiteX18" fmla="*/ 1551214 w 1552263"/>
                                                <a:gd name="connsiteY18" fmla="*/ 1114599 h 1183711"/>
                                                <a:gd name="connsiteX19" fmla="*/ 1483178 w 1552263"/>
                                                <a:gd name="connsiteY19" fmla="*/ 1098270 h 1183711"/>
                                                <a:gd name="connsiteX20" fmla="*/ 1319892 w 1552263"/>
                                                <a:gd name="connsiteY20" fmla="*/ 1090106 h 1183711"/>
                                                <a:gd name="connsiteX21" fmla="*/ 1349828 w 1552263"/>
                                                <a:gd name="connsiteY21" fmla="*/ 1179913 h 1183711"/>
                                                <a:gd name="connsiteX22" fmla="*/ 1036864 w 1552263"/>
                                                <a:gd name="connsiteY22" fmla="*/ 1073777 h 1183711"/>
                                                <a:gd name="connsiteX23" fmla="*/ 1074964 w 1552263"/>
                                                <a:gd name="connsiteY23" fmla="*/ 1182635 h 1183711"/>
                                                <a:gd name="connsiteX24" fmla="*/ 851807 w 1552263"/>
                                                <a:gd name="connsiteY24" fmla="*/ 1125485 h 1183711"/>
                                                <a:gd name="connsiteX25" fmla="*/ 674914 w 1552263"/>
                                                <a:gd name="connsiteY25" fmla="*/ 1060170 h 1183711"/>
                                                <a:gd name="connsiteX26" fmla="*/ 674914 w 1552263"/>
                                                <a:gd name="connsiteY26" fmla="*/ 1060170 h 1183711"/>
                                                <a:gd name="connsiteX27" fmla="*/ 674914 w 1552263"/>
                                                <a:gd name="connsiteY27" fmla="*/ 1169027 h 1183711"/>
                                                <a:gd name="connsiteX28" fmla="*/ 239485 w 1552263"/>
                                                <a:gd name="connsiteY28" fmla="*/ 1046563 h 1183711"/>
                                                <a:gd name="connsiteX29" fmla="*/ 138792 w 1552263"/>
                                                <a:gd name="connsiteY29" fmla="*/ 837013 h 1183711"/>
                                                <a:gd name="connsiteX30" fmla="*/ 87085 w 1552263"/>
                                                <a:gd name="connsiteY30" fmla="*/ 736320 h 1183711"/>
                                                <a:gd name="connsiteX31" fmla="*/ 0 w 1552263"/>
                                                <a:gd name="connsiteY31" fmla="*/ 472342 h 1183711"/>
                                                <a:gd name="connsiteX32" fmla="*/ 0 w 1552263"/>
                                                <a:gd name="connsiteY32" fmla="*/ 472342 h 1183711"/>
                                                <a:gd name="connsiteX33" fmla="*/ 48985 w 1552263"/>
                                                <a:gd name="connsiteY33" fmla="*/ 423356 h 1183711"/>
                                                <a:gd name="connsiteX34" fmla="*/ 48985 w 1552263"/>
                                                <a:gd name="connsiteY34" fmla="*/ 423356 h 1183711"/>
                                                <a:gd name="connsiteX35" fmla="*/ 125185 w 1552263"/>
                                                <a:gd name="connsiteY35" fmla="*/ 445127 h 1183711"/>
                                                <a:gd name="connsiteX36" fmla="*/ 152400 w 1552263"/>
                                                <a:gd name="connsiteY36" fmla="*/ 314499 h 1183711"/>
                                                <a:gd name="connsiteX37" fmla="*/ 111578 w 1552263"/>
                                                <a:gd name="connsiteY37" fmla="*/ 170263 h 1183711"/>
                                                <a:gd name="connsiteX38" fmla="*/ 108857 w 1552263"/>
                                                <a:gd name="connsiteY38" fmla="*/ 104949 h 1183711"/>
                                                <a:gd name="connsiteX39" fmla="*/ 217714 w 1552263"/>
                                                <a:gd name="connsiteY39" fmla="*/ 58685 h 1183711"/>
                                                <a:gd name="connsiteX40" fmla="*/ 345621 w 1552263"/>
                                                <a:gd name="connsiteY40" fmla="*/ 31470 h 1183711"/>
                                                <a:gd name="connsiteX0" fmla="*/ 345621 w 1552263"/>
                                                <a:gd name="connsiteY0" fmla="*/ 31657 h 1183898"/>
                                                <a:gd name="connsiteX1" fmla="*/ 462642 w 1552263"/>
                                                <a:gd name="connsiteY1" fmla="*/ 80643 h 1183898"/>
                                                <a:gd name="connsiteX2" fmla="*/ 429985 w 1552263"/>
                                                <a:gd name="connsiteY2" fmla="*/ 28936 h 1183898"/>
                                                <a:gd name="connsiteX3" fmla="*/ 797378 w 1552263"/>
                                                <a:gd name="connsiteY3" fmla="*/ 165007 h 1183898"/>
                                                <a:gd name="connsiteX4" fmla="*/ 797378 w 1552263"/>
                                                <a:gd name="connsiteY4" fmla="*/ 165007 h 1183898"/>
                                                <a:gd name="connsiteX5" fmla="*/ 813707 w 1552263"/>
                                                <a:gd name="connsiteY5" fmla="*/ 118743 h 1183898"/>
                                                <a:gd name="connsiteX6" fmla="*/ 770164 w 1552263"/>
                                                <a:gd name="connsiteY6" fmla="*/ 26214 h 1183898"/>
                                                <a:gd name="connsiteX7" fmla="*/ 783771 w 1552263"/>
                                                <a:gd name="connsiteY7" fmla="*/ 4443 h 1183898"/>
                                                <a:gd name="connsiteX8" fmla="*/ 1061357 w 1552263"/>
                                                <a:gd name="connsiteY8" fmla="*/ 99693 h 1183898"/>
                                                <a:gd name="connsiteX9" fmla="*/ 1235528 w 1552263"/>
                                                <a:gd name="connsiteY9" fmla="*/ 181336 h 1183898"/>
                                                <a:gd name="connsiteX10" fmla="*/ 1246414 w 1552263"/>
                                                <a:gd name="connsiteY10" fmla="*/ 118743 h 1183898"/>
                                                <a:gd name="connsiteX11" fmla="*/ 1202871 w 1552263"/>
                                                <a:gd name="connsiteY11" fmla="*/ 69757 h 1183898"/>
                                                <a:gd name="connsiteX12" fmla="*/ 1216478 w 1552263"/>
                                                <a:gd name="connsiteY12" fmla="*/ 34379 h 1183898"/>
                                                <a:gd name="connsiteX13" fmla="*/ 1216478 w 1552263"/>
                                                <a:gd name="connsiteY13" fmla="*/ 34379 h 1183898"/>
                                                <a:gd name="connsiteX14" fmla="*/ 1510392 w 1552263"/>
                                                <a:gd name="connsiteY14" fmla="*/ 154122 h 1183898"/>
                                                <a:gd name="connsiteX15" fmla="*/ 1485900 w 1552263"/>
                                                <a:gd name="connsiteY15" fmla="*/ 423543 h 1183898"/>
                                                <a:gd name="connsiteX16" fmla="*/ 1477735 w 1552263"/>
                                                <a:gd name="connsiteY16" fmla="*/ 646700 h 1183898"/>
                                                <a:gd name="connsiteX17" fmla="*/ 1521278 w 1552263"/>
                                                <a:gd name="connsiteY17" fmla="*/ 984157 h 1183898"/>
                                                <a:gd name="connsiteX18" fmla="*/ 1551214 w 1552263"/>
                                                <a:gd name="connsiteY18" fmla="*/ 1114786 h 1183898"/>
                                                <a:gd name="connsiteX19" fmla="*/ 1483178 w 1552263"/>
                                                <a:gd name="connsiteY19" fmla="*/ 1098457 h 1183898"/>
                                                <a:gd name="connsiteX20" fmla="*/ 1319892 w 1552263"/>
                                                <a:gd name="connsiteY20" fmla="*/ 1090293 h 1183898"/>
                                                <a:gd name="connsiteX21" fmla="*/ 1349828 w 1552263"/>
                                                <a:gd name="connsiteY21" fmla="*/ 1180100 h 1183898"/>
                                                <a:gd name="connsiteX22" fmla="*/ 1036864 w 1552263"/>
                                                <a:gd name="connsiteY22" fmla="*/ 1073964 h 1183898"/>
                                                <a:gd name="connsiteX23" fmla="*/ 1074964 w 1552263"/>
                                                <a:gd name="connsiteY23" fmla="*/ 1182822 h 1183898"/>
                                                <a:gd name="connsiteX24" fmla="*/ 851807 w 1552263"/>
                                                <a:gd name="connsiteY24" fmla="*/ 1125672 h 1183898"/>
                                                <a:gd name="connsiteX25" fmla="*/ 674914 w 1552263"/>
                                                <a:gd name="connsiteY25" fmla="*/ 1060357 h 1183898"/>
                                                <a:gd name="connsiteX26" fmla="*/ 674914 w 1552263"/>
                                                <a:gd name="connsiteY26" fmla="*/ 1060357 h 1183898"/>
                                                <a:gd name="connsiteX27" fmla="*/ 674914 w 1552263"/>
                                                <a:gd name="connsiteY27" fmla="*/ 1169214 h 1183898"/>
                                                <a:gd name="connsiteX28" fmla="*/ 239485 w 1552263"/>
                                                <a:gd name="connsiteY28" fmla="*/ 1046750 h 1183898"/>
                                                <a:gd name="connsiteX29" fmla="*/ 138792 w 1552263"/>
                                                <a:gd name="connsiteY29" fmla="*/ 837200 h 1183898"/>
                                                <a:gd name="connsiteX30" fmla="*/ 87085 w 1552263"/>
                                                <a:gd name="connsiteY30" fmla="*/ 736507 h 1183898"/>
                                                <a:gd name="connsiteX31" fmla="*/ 0 w 1552263"/>
                                                <a:gd name="connsiteY31" fmla="*/ 472529 h 1183898"/>
                                                <a:gd name="connsiteX32" fmla="*/ 0 w 1552263"/>
                                                <a:gd name="connsiteY32" fmla="*/ 472529 h 1183898"/>
                                                <a:gd name="connsiteX33" fmla="*/ 48985 w 1552263"/>
                                                <a:gd name="connsiteY33" fmla="*/ 423543 h 1183898"/>
                                                <a:gd name="connsiteX34" fmla="*/ 48985 w 1552263"/>
                                                <a:gd name="connsiteY34" fmla="*/ 423543 h 1183898"/>
                                                <a:gd name="connsiteX35" fmla="*/ 125185 w 1552263"/>
                                                <a:gd name="connsiteY35" fmla="*/ 445314 h 1183898"/>
                                                <a:gd name="connsiteX36" fmla="*/ 152400 w 1552263"/>
                                                <a:gd name="connsiteY36" fmla="*/ 314686 h 1183898"/>
                                                <a:gd name="connsiteX37" fmla="*/ 111578 w 1552263"/>
                                                <a:gd name="connsiteY37" fmla="*/ 170450 h 1183898"/>
                                                <a:gd name="connsiteX38" fmla="*/ 108857 w 1552263"/>
                                                <a:gd name="connsiteY38" fmla="*/ 105136 h 1183898"/>
                                                <a:gd name="connsiteX39" fmla="*/ 217714 w 1552263"/>
                                                <a:gd name="connsiteY39" fmla="*/ 58872 h 1183898"/>
                                                <a:gd name="connsiteX40" fmla="*/ 345621 w 1552263"/>
                                                <a:gd name="connsiteY40" fmla="*/ 31657 h 1183898"/>
                                                <a:gd name="connsiteX0" fmla="*/ 345621 w 1552263"/>
                                                <a:gd name="connsiteY0" fmla="*/ 28618 h 1180859"/>
                                                <a:gd name="connsiteX1" fmla="*/ 462642 w 1552263"/>
                                                <a:gd name="connsiteY1" fmla="*/ 77604 h 1180859"/>
                                                <a:gd name="connsiteX2" fmla="*/ 429985 w 1552263"/>
                                                <a:gd name="connsiteY2" fmla="*/ 25897 h 1180859"/>
                                                <a:gd name="connsiteX3" fmla="*/ 797378 w 1552263"/>
                                                <a:gd name="connsiteY3" fmla="*/ 161968 h 1180859"/>
                                                <a:gd name="connsiteX4" fmla="*/ 797378 w 1552263"/>
                                                <a:gd name="connsiteY4" fmla="*/ 161968 h 1180859"/>
                                                <a:gd name="connsiteX5" fmla="*/ 813707 w 1552263"/>
                                                <a:gd name="connsiteY5" fmla="*/ 115704 h 1180859"/>
                                                <a:gd name="connsiteX6" fmla="*/ 781050 w 1552263"/>
                                                <a:gd name="connsiteY6" fmla="*/ 44946 h 1180859"/>
                                                <a:gd name="connsiteX7" fmla="*/ 783771 w 1552263"/>
                                                <a:gd name="connsiteY7" fmla="*/ 1404 h 1180859"/>
                                                <a:gd name="connsiteX8" fmla="*/ 1061357 w 1552263"/>
                                                <a:gd name="connsiteY8" fmla="*/ 96654 h 1180859"/>
                                                <a:gd name="connsiteX9" fmla="*/ 1235528 w 1552263"/>
                                                <a:gd name="connsiteY9" fmla="*/ 178297 h 1180859"/>
                                                <a:gd name="connsiteX10" fmla="*/ 1246414 w 1552263"/>
                                                <a:gd name="connsiteY10" fmla="*/ 115704 h 1180859"/>
                                                <a:gd name="connsiteX11" fmla="*/ 1202871 w 1552263"/>
                                                <a:gd name="connsiteY11" fmla="*/ 66718 h 1180859"/>
                                                <a:gd name="connsiteX12" fmla="*/ 1216478 w 1552263"/>
                                                <a:gd name="connsiteY12" fmla="*/ 31340 h 1180859"/>
                                                <a:gd name="connsiteX13" fmla="*/ 1216478 w 1552263"/>
                                                <a:gd name="connsiteY13" fmla="*/ 31340 h 1180859"/>
                                                <a:gd name="connsiteX14" fmla="*/ 1510392 w 1552263"/>
                                                <a:gd name="connsiteY14" fmla="*/ 151083 h 1180859"/>
                                                <a:gd name="connsiteX15" fmla="*/ 1485900 w 1552263"/>
                                                <a:gd name="connsiteY15" fmla="*/ 420504 h 1180859"/>
                                                <a:gd name="connsiteX16" fmla="*/ 1477735 w 1552263"/>
                                                <a:gd name="connsiteY16" fmla="*/ 643661 h 1180859"/>
                                                <a:gd name="connsiteX17" fmla="*/ 1521278 w 1552263"/>
                                                <a:gd name="connsiteY17" fmla="*/ 981118 h 1180859"/>
                                                <a:gd name="connsiteX18" fmla="*/ 1551214 w 1552263"/>
                                                <a:gd name="connsiteY18" fmla="*/ 1111747 h 1180859"/>
                                                <a:gd name="connsiteX19" fmla="*/ 1483178 w 1552263"/>
                                                <a:gd name="connsiteY19" fmla="*/ 1095418 h 1180859"/>
                                                <a:gd name="connsiteX20" fmla="*/ 1319892 w 1552263"/>
                                                <a:gd name="connsiteY20" fmla="*/ 1087254 h 1180859"/>
                                                <a:gd name="connsiteX21" fmla="*/ 1349828 w 1552263"/>
                                                <a:gd name="connsiteY21" fmla="*/ 1177061 h 1180859"/>
                                                <a:gd name="connsiteX22" fmla="*/ 1036864 w 1552263"/>
                                                <a:gd name="connsiteY22" fmla="*/ 1070925 h 1180859"/>
                                                <a:gd name="connsiteX23" fmla="*/ 1074964 w 1552263"/>
                                                <a:gd name="connsiteY23" fmla="*/ 1179783 h 1180859"/>
                                                <a:gd name="connsiteX24" fmla="*/ 851807 w 1552263"/>
                                                <a:gd name="connsiteY24" fmla="*/ 1122633 h 1180859"/>
                                                <a:gd name="connsiteX25" fmla="*/ 674914 w 1552263"/>
                                                <a:gd name="connsiteY25" fmla="*/ 1057318 h 1180859"/>
                                                <a:gd name="connsiteX26" fmla="*/ 674914 w 1552263"/>
                                                <a:gd name="connsiteY26" fmla="*/ 1057318 h 1180859"/>
                                                <a:gd name="connsiteX27" fmla="*/ 674914 w 1552263"/>
                                                <a:gd name="connsiteY27" fmla="*/ 1166175 h 1180859"/>
                                                <a:gd name="connsiteX28" fmla="*/ 239485 w 1552263"/>
                                                <a:gd name="connsiteY28" fmla="*/ 1043711 h 1180859"/>
                                                <a:gd name="connsiteX29" fmla="*/ 138792 w 1552263"/>
                                                <a:gd name="connsiteY29" fmla="*/ 834161 h 1180859"/>
                                                <a:gd name="connsiteX30" fmla="*/ 87085 w 1552263"/>
                                                <a:gd name="connsiteY30" fmla="*/ 733468 h 1180859"/>
                                                <a:gd name="connsiteX31" fmla="*/ 0 w 1552263"/>
                                                <a:gd name="connsiteY31" fmla="*/ 469490 h 1180859"/>
                                                <a:gd name="connsiteX32" fmla="*/ 0 w 1552263"/>
                                                <a:gd name="connsiteY32" fmla="*/ 469490 h 1180859"/>
                                                <a:gd name="connsiteX33" fmla="*/ 48985 w 1552263"/>
                                                <a:gd name="connsiteY33" fmla="*/ 420504 h 1180859"/>
                                                <a:gd name="connsiteX34" fmla="*/ 48985 w 1552263"/>
                                                <a:gd name="connsiteY34" fmla="*/ 420504 h 1180859"/>
                                                <a:gd name="connsiteX35" fmla="*/ 125185 w 1552263"/>
                                                <a:gd name="connsiteY35" fmla="*/ 442275 h 1180859"/>
                                                <a:gd name="connsiteX36" fmla="*/ 152400 w 1552263"/>
                                                <a:gd name="connsiteY36" fmla="*/ 311647 h 1180859"/>
                                                <a:gd name="connsiteX37" fmla="*/ 111578 w 1552263"/>
                                                <a:gd name="connsiteY37" fmla="*/ 167411 h 1180859"/>
                                                <a:gd name="connsiteX38" fmla="*/ 108857 w 1552263"/>
                                                <a:gd name="connsiteY38" fmla="*/ 102097 h 1180859"/>
                                                <a:gd name="connsiteX39" fmla="*/ 217714 w 1552263"/>
                                                <a:gd name="connsiteY39" fmla="*/ 55833 h 1180859"/>
                                                <a:gd name="connsiteX40" fmla="*/ 345621 w 1552263"/>
                                                <a:gd name="connsiteY40" fmla="*/ 28618 h 1180859"/>
                                                <a:gd name="connsiteX0" fmla="*/ 345621 w 1552263"/>
                                                <a:gd name="connsiteY0" fmla="*/ 12996 h 1165237"/>
                                                <a:gd name="connsiteX1" fmla="*/ 462642 w 1552263"/>
                                                <a:gd name="connsiteY1" fmla="*/ 61982 h 1165237"/>
                                                <a:gd name="connsiteX2" fmla="*/ 429985 w 1552263"/>
                                                <a:gd name="connsiteY2" fmla="*/ 10275 h 1165237"/>
                                                <a:gd name="connsiteX3" fmla="*/ 797378 w 1552263"/>
                                                <a:gd name="connsiteY3" fmla="*/ 146346 h 1165237"/>
                                                <a:gd name="connsiteX4" fmla="*/ 797378 w 1552263"/>
                                                <a:gd name="connsiteY4" fmla="*/ 146346 h 1165237"/>
                                                <a:gd name="connsiteX5" fmla="*/ 813707 w 1552263"/>
                                                <a:gd name="connsiteY5" fmla="*/ 100082 h 1165237"/>
                                                <a:gd name="connsiteX6" fmla="*/ 781050 w 1552263"/>
                                                <a:gd name="connsiteY6" fmla="*/ 29324 h 1165237"/>
                                                <a:gd name="connsiteX7" fmla="*/ 832757 w 1552263"/>
                                                <a:gd name="connsiteY7" fmla="*/ 2111 h 1165237"/>
                                                <a:gd name="connsiteX8" fmla="*/ 1061357 w 1552263"/>
                                                <a:gd name="connsiteY8" fmla="*/ 81032 h 1165237"/>
                                                <a:gd name="connsiteX9" fmla="*/ 1235528 w 1552263"/>
                                                <a:gd name="connsiteY9" fmla="*/ 162675 h 1165237"/>
                                                <a:gd name="connsiteX10" fmla="*/ 1246414 w 1552263"/>
                                                <a:gd name="connsiteY10" fmla="*/ 100082 h 1165237"/>
                                                <a:gd name="connsiteX11" fmla="*/ 1202871 w 1552263"/>
                                                <a:gd name="connsiteY11" fmla="*/ 51096 h 1165237"/>
                                                <a:gd name="connsiteX12" fmla="*/ 1216478 w 1552263"/>
                                                <a:gd name="connsiteY12" fmla="*/ 15718 h 1165237"/>
                                                <a:gd name="connsiteX13" fmla="*/ 1216478 w 1552263"/>
                                                <a:gd name="connsiteY13" fmla="*/ 15718 h 1165237"/>
                                                <a:gd name="connsiteX14" fmla="*/ 1510392 w 1552263"/>
                                                <a:gd name="connsiteY14" fmla="*/ 135461 h 1165237"/>
                                                <a:gd name="connsiteX15" fmla="*/ 1485900 w 1552263"/>
                                                <a:gd name="connsiteY15" fmla="*/ 404882 h 1165237"/>
                                                <a:gd name="connsiteX16" fmla="*/ 1477735 w 1552263"/>
                                                <a:gd name="connsiteY16" fmla="*/ 628039 h 1165237"/>
                                                <a:gd name="connsiteX17" fmla="*/ 1521278 w 1552263"/>
                                                <a:gd name="connsiteY17" fmla="*/ 965496 h 1165237"/>
                                                <a:gd name="connsiteX18" fmla="*/ 1551214 w 1552263"/>
                                                <a:gd name="connsiteY18" fmla="*/ 1096125 h 1165237"/>
                                                <a:gd name="connsiteX19" fmla="*/ 1483178 w 1552263"/>
                                                <a:gd name="connsiteY19" fmla="*/ 1079796 h 1165237"/>
                                                <a:gd name="connsiteX20" fmla="*/ 1319892 w 1552263"/>
                                                <a:gd name="connsiteY20" fmla="*/ 1071632 h 1165237"/>
                                                <a:gd name="connsiteX21" fmla="*/ 1349828 w 1552263"/>
                                                <a:gd name="connsiteY21" fmla="*/ 1161439 h 1165237"/>
                                                <a:gd name="connsiteX22" fmla="*/ 1036864 w 1552263"/>
                                                <a:gd name="connsiteY22" fmla="*/ 1055303 h 1165237"/>
                                                <a:gd name="connsiteX23" fmla="*/ 1074964 w 1552263"/>
                                                <a:gd name="connsiteY23" fmla="*/ 1164161 h 1165237"/>
                                                <a:gd name="connsiteX24" fmla="*/ 851807 w 1552263"/>
                                                <a:gd name="connsiteY24" fmla="*/ 1107011 h 1165237"/>
                                                <a:gd name="connsiteX25" fmla="*/ 674914 w 1552263"/>
                                                <a:gd name="connsiteY25" fmla="*/ 1041696 h 1165237"/>
                                                <a:gd name="connsiteX26" fmla="*/ 674914 w 1552263"/>
                                                <a:gd name="connsiteY26" fmla="*/ 1041696 h 1165237"/>
                                                <a:gd name="connsiteX27" fmla="*/ 674914 w 1552263"/>
                                                <a:gd name="connsiteY27" fmla="*/ 1150553 h 1165237"/>
                                                <a:gd name="connsiteX28" fmla="*/ 239485 w 1552263"/>
                                                <a:gd name="connsiteY28" fmla="*/ 1028089 h 1165237"/>
                                                <a:gd name="connsiteX29" fmla="*/ 138792 w 1552263"/>
                                                <a:gd name="connsiteY29" fmla="*/ 818539 h 1165237"/>
                                                <a:gd name="connsiteX30" fmla="*/ 87085 w 1552263"/>
                                                <a:gd name="connsiteY30" fmla="*/ 717846 h 1165237"/>
                                                <a:gd name="connsiteX31" fmla="*/ 0 w 1552263"/>
                                                <a:gd name="connsiteY31" fmla="*/ 453868 h 1165237"/>
                                                <a:gd name="connsiteX32" fmla="*/ 0 w 1552263"/>
                                                <a:gd name="connsiteY32" fmla="*/ 453868 h 1165237"/>
                                                <a:gd name="connsiteX33" fmla="*/ 48985 w 1552263"/>
                                                <a:gd name="connsiteY33" fmla="*/ 404882 h 1165237"/>
                                                <a:gd name="connsiteX34" fmla="*/ 48985 w 1552263"/>
                                                <a:gd name="connsiteY34" fmla="*/ 404882 h 1165237"/>
                                                <a:gd name="connsiteX35" fmla="*/ 125185 w 1552263"/>
                                                <a:gd name="connsiteY35" fmla="*/ 426653 h 1165237"/>
                                                <a:gd name="connsiteX36" fmla="*/ 152400 w 1552263"/>
                                                <a:gd name="connsiteY36" fmla="*/ 296025 h 1165237"/>
                                                <a:gd name="connsiteX37" fmla="*/ 111578 w 1552263"/>
                                                <a:gd name="connsiteY37" fmla="*/ 151789 h 1165237"/>
                                                <a:gd name="connsiteX38" fmla="*/ 108857 w 1552263"/>
                                                <a:gd name="connsiteY38" fmla="*/ 86475 h 1165237"/>
                                                <a:gd name="connsiteX39" fmla="*/ 217714 w 1552263"/>
                                                <a:gd name="connsiteY39" fmla="*/ 40211 h 1165237"/>
                                                <a:gd name="connsiteX40" fmla="*/ 345621 w 1552263"/>
                                                <a:gd name="connsiteY40" fmla="*/ 12996 h 1165237"/>
                                                <a:gd name="connsiteX0" fmla="*/ 345621 w 1552263"/>
                                                <a:gd name="connsiteY0" fmla="*/ 12996 h 1165237"/>
                                                <a:gd name="connsiteX1" fmla="*/ 462642 w 1552263"/>
                                                <a:gd name="connsiteY1" fmla="*/ 61982 h 1165237"/>
                                                <a:gd name="connsiteX2" fmla="*/ 429985 w 1552263"/>
                                                <a:gd name="connsiteY2" fmla="*/ 10275 h 1165237"/>
                                                <a:gd name="connsiteX3" fmla="*/ 797378 w 1552263"/>
                                                <a:gd name="connsiteY3" fmla="*/ 146346 h 1165237"/>
                                                <a:gd name="connsiteX4" fmla="*/ 797378 w 1552263"/>
                                                <a:gd name="connsiteY4" fmla="*/ 146346 h 1165237"/>
                                                <a:gd name="connsiteX5" fmla="*/ 813707 w 1552263"/>
                                                <a:gd name="connsiteY5" fmla="*/ 100082 h 1165237"/>
                                                <a:gd name="connsiteX6" fmla="*/ 781050 w 1552263"/>
                                                <a:gd name="connsiteY6" fmla="*/ 29324 h 1165237"/>
                                                <a:gd name="connsiteX7" fmla="*/ 832757 w 1552263"/>
                                                <a:gd name="connsiteY7" fmla="*/ 2111 h 1165237"/>
                                                <a:gd name="connsiteX8" fmla="*/ 1061357 w 1552263"/>
                                                <a:gd name="connsiteY8" fmla="*/ 81032 h 1165237"/>
                                                <a:gd name="connsiteX9" fmla="*/ 1235528 w 1552263"/>
                                                <a:gd name="connsiteY9" fmla="*/ 162675 h 1165237"/>
                                                <a:gd name="connsiteX10" fmla="*/ 1246414 w 1552263"/>
                                                <a:gd name="connsiteY10" fmla="*/ 100082 h 1165237"/>
                                                <a:gd name="connsiteX11" fmla="*/ 1202871 w 1552263"/>
                                                <a:gd name="connsiteY11" fmla="*/ 51096 h 1165237"/>
                                                <a:gd name="connsiteX12" fmla="*/ 1216478 w 1552263"/>
                                                <a:gd name="connsiteY12" fmla="*/ 15718 h 1165237"/>
                                                <a:gd name="connsiteX13" fmla="*/ 1216478 w 1552263"/>
                                                <a:gd name="connsiteY13" fmla="*/ 15718 h 1165237"/>
                                                <a:gd name="connsiteX14" fmla="*/ 1510392 w 1552263"/>
                                                <a:gd name="connsiteY14" fmla="*/ 135461 h 1165237"/>
                                                <a:gd name="connsiteX15" fmla="*/ 1477736 w 1552263"/>
                                                <a:gd name="connsiteY15" fmla="*/ 399439 h 1165237"/>
                                                <a:gd name="connsiteX16" fmla="*/ 1477735 w 1552263"/>
                                                <a:gd name="connsiteY16" fmla="*/ 628039 h 1165237"/>
                                                <a:gd name="connsiteX17" fmla="*/ 1521278 w 1552263"/>
                                                <a:gd name="connsiteY17" fmla="*/ 965496 h 1165237"/>
                                                <a:gd name="connsiteX18" fmla="*/ 1551214 w 1552263"/>
                                                <a:gd name="connsiteY18" fmla="*/ 1096125 h 1165237"/>
                                                <a:gd name="connsiteX19" fmla="*/ 1483178 w 1552263"/>
                                                <a:gd name="connsiteY19" fmla="*/ 1079796 h 1165237"/>
                                                <a:gd name="connsiteX20" fmla="*/ 1319892 w 1552263"/>
                                                <a:gd name="connsiteY20" fmla="*/ 1071632 h 1165237"/>
                                                <a:gd name="connsiteX21" fmla="*/ 1349828 w 1552263"/>
                                                <a:gd name="connsiteY21" fmla="*/ 1161439 h 1165237"/>
                                                <a:gd name="connsiteX22" fmla="*/ 1036864 w 1552263"/>
                                                <a:gd name="connsiteY22" fmla="*/ 1055303 h 1165237"/>
                                                <a:gd name="connsiteX23" fmla="*/ 1074964 w 1552263"/>
                                                <a:gd name="connsiteY23" fmla="*/ 1164161 h 1165237"/>
                                                <a:gd name="connsiteX24" fmla="*/ 851807 w 1552263"/>
                                                <a:gd name="connsiteY24" fmla="*/ 1107011 h 1165237"/>
                                                <a:gd name="connsiteX25" fmla="*/ 674914 w 1552263"/>
                                                <a:gd name="connsiteY25" fmla="*/ 1041696 h 1165237"/>
                                                <a:gd name="connsiteX26" fmla="*/ 674914 w 1552263"/>
                                                <a:gd name="connsiteY26" fmla="*/ 1041696 h 1165237"/>
                                                <a:gd name="connsiteX27" fmla="*/ 674914 w 1552263"/>
                                                <a:gd name="connsiteY27" fmla="*/ 1150553 h 1165237"/>
                                                <a:gd name="connsiteX28" fmla="*/ 239485 w 1552263"/>
                                                <a:gd name="connsiteY28" fmla="*/ 1028089 h 1165237"/>
                                                <a:gd name="connsiteX29" fmla="*/ 138792 w 1552263"/>
                                                <a:gd name="connsiteY29" fmla="*/ 818539 h 1165237"/>
                                                <a:gd name="connsiteX30" fmla="*/ 87085 w 1552263"/>
                                                <a:gd name="connsiteY30" fmla="*/ 717846 h 1165237"/>
                                                <a:gd name="connsiteX31" fmla="*/ 0 w 1552263"/>
                                                <a:gd name="connsiteY31" fmla="*/ 453868 h 1165237"/>
                                                <a:gd name="connsiteX32" fmla="*/ 0 w 1552263"/>
                                                <a:gd name="connsiteY32" fmla="*/ 453868 h 1165237"/>
                                                <a:gd name="connsiteX33" fmla="*/ 48985 w 1552263"/>
                                                <a:gd name="connsiteY33" fmla="*/ 404882 h 1165237"/>
                                                <a:gd name="connsiteX34" fmla="*/ 48985 w 1552263"/>
                                                <a:gd name="connsiteY34" fmla="*/ 404882 h 1165237"/>
                                                <a:gd name="connsiteX35" fmla="*/ 125185 w 1552263"/>
                                                <a:gd name="connsiteY35" fmla="*/ 426653 h 1165237"/>
                                                <a:gd name="connsiteX36" fmla="*/ 152400 w 1552263"/>
                                                <a:gd name="connsiteY36" fmla="*/ 296025 h 1165237"/>
                                                <a:gd name="connsiteX37" fmla="*/ 111578 w 1552263"/>
                                                <a:gd name="connsiteY37" fmla="*/ 151789 h 1165237"/>
                                                <a:gd name="connsiteX38" fmla="*/ 108857 w 1552263"/>
                                                <a:gd name="connsiteY38" fmla="*/ 86475 h 1165237"/>
                                                <a:gd name="connsiteX39" fmla="*/ 217714 w 1552263"/>
                                                <a:gd name="connsiteY39" fmla="*/ 40211 h 1165237"/>
                                                <a:gd name="connsiteX40" fmla="*/ 345621 w 1552263"/>
                                                <a:gd name="connsiteY40" fmla="*/ 12996 h 1165237"/>
                                                <a:gd name="connsiteX0" fmla="*/ 345621 w 1552263"/>
                                                <a:gd name="connsiteY0" fmla="*/ 12996 h 1165237"/>
                                                <a:gd name="connsiteX1" fmla="*/ 462642 w 1552263"/>
                                                <a:gd name="connsiteY1" fmla="*/ 61982 h 1165237"/>
                                                <a:gd name="connsiteX2" fmla="*/ 429985 w 1552263"/>
                                                <a:gd name="connsiteY2" fmla="*/ 10275 h 1165237"/>
                                                <a:gd name="connsiteX3" fmla="*/ 797378 w 1552263"/>
                                                <a:gd name="connsiteY3" fmla="*/ 146346 h 1165237"/>
                                                <a:gd name="connsiteX4" fmla="*/ 797378 w 1552263"/>
                                                <a:gd name="connsiteY4" fmla="*/ 146346 h 1165237"/>
                                                <a:gd name="connsiteX5" fmla="*/ 813707 w 1552263"/>
                                                <a:gd name="connsiteY5" fmla="*/ 100082 h 1165237"/>
                                                <a:gd name="connsiteX6" fmla="*/ 781050 w 1552263"/>
                                                <a:gd name="connsiteY6" fmla="*/ 29324 h 1165237"/>
                                                <a:gd name="connsiteX7" fmla="*/ 832757 w 1552263"/>
                                                <a:gd name="connsiteY7" fmla="*/ 2111 h 1165237"/>
                                                <a:gd name="connsiteX8" fmla="*/ 1061357 w 1552263"/>
                                                <a:gd name="connsiteY8" fmla="*/ 81032 h 1165237"/>
                                                <a:gd name="connsiteX9" fmla="*/ 1235528 w 1552263"/>
                                                <a:gd name="connsiteY9" fmla="*/ 162675 h 1165237"/>
                                                <a:gd name="connsiteX10" fmla="*/ 1246414 w 1552263"/>
                                                <a:gd name="connsiteY10" fmla="*/ 100082 h 1165237"/>
                                                <a:gd name="connsiteX11" fmla="*/ 1202871 w 1552263"/>
                                                <a:gd name="connsiteY11" fmla="*/ 51096 h 1165237"/>
                                                <a:gd name="connsiteX12" fmla="*/ 1216478 w 1552263"/>
                                                <a:gd name="connsiteY12" fmla="*/ 15718 h 1165237"/>
                                                <a:gd name="connsiteX13" fmla="*/ 1216478 w 1552263"/>
                                                <a:gd name="connsiteY13" fmla="*/ 15718 h 1165237"/>
                                                <a:gd name="connsiteX14" fmla="*/ 1510392 w 1552263"/>
                                                <a:gd name="connsiteY14" fmla="*/ 135461 h 1165237"/>
                                                <a:gd name="connsiteX15" fmla="*/ 1477736 w 1552263"/>
                                                <a:gd name="connsiteY15" fmla="*/ 399439 h 1165237"/>
                                                <a:gd name="connsiteX16" fmla="*/ 1477735 w 1552263"/>
                                                <a:gd name="connsiteY16" fmla="*/ 628039 h 1165237"/>
                                                <a:gd name="connsiteX17" fmla="*/ 1521278 w 1552263"/>
                                                <a:gd name="connsiteY17" fmla="*/ 965496 h 1165237"/>
                                                <a:gd name="connsiteX18" fmla="*/ 1551214 w 1552263"/>
                                                <a:gd name="connsiteY18" fmla="*/ 1096125 h 1165237"/>
                                                <a:gd name="connsiteX19" fmla="*/ 1483178 w 1552263"/>
                                                <a:gd name="connsiteY19" fmla="*/ 1079796 h 1165237"/>
                                                <a:gd name="connsiteX20" fmla="*/ 1319892 w 1552263"/>
                                                <a:gd name="connsiteY20" fmla="*/ 1071632 h 1165237"/>
                                                <a:gd name="connsiteX21" fmla="*/ 1349828 w 1552263"/>
                                                <a:gd name="connsiteY21" fmla="*/ 1161439 h 1165237"/>
                                                <a:gd name="connsiteX22" fmla="*/ 1036864 w 1552263"/>
                                                <a:gd name="connsiteY22" fmla="*/ 1055303 h 1165237"/>
                                                <a:gd name="connsiteX23" fmla="*/ 1074964 w 1552263"/>
                                                <a:gd name="connsiteY23" fmla="*/ 1164161 h 1165237"/>
                                                <a:gd name="connsiteX24" fmla="*/ 851807 w 1552263"/>
                                                <a:gd name="connsiteY24" fmla="*/ 1107011 h 1165237"/>
                                                <a:gd name="connsiteX25" fmla="*/ 674914 w 1552263"/>
                                                <a:gd name="connsiteY25" fmla="*/ 1041696 h 1165237"/>
                                                <a:gd name="connsiteX26" fmla="*/ 674914 w 1552263"/>
                                                <a:gd name="connsiteY26" fmla="*/ 1041696 h 1165237"/>
                                                <a:gd name="connsiteX27" fmla="*/ 674914 w 1552263"/>
                                                <a:gd name="connsiteY27" fmla="*/ 1150553 h 1165237"/>
                                                <a:gd name="connsiteX28" fmla="*/ 239485 w 1552263"/>
                                                <a:gd name="connsiteY28" fmla="*/ 1028089 h 1165237"/>
                                                <a:gd name="connsiteX29" fmla="*/ 138792 w 1552263"/>
                                                <a:gd name="connsiteY29" fmla="*/ 818539 h 1165237"/>
                                                <a:gd name="connsiteX30" fmla="*/ 87085 w 1552263"/>
                                                <a:gd name="connsiteY30" fmla="*/ 717846 h 1165237"/>
                                                <a:gd name="connsiteX31" fmla="*/ 0 w 1552263"/>
                                                <a:gd name="connsiteY31" fmla="*/ 453868 h 1165237"/>
                                                <a:gd name="connsiteX32" fmla="*/ 0 w 1552263"/>
                                                <a:gd name="connsiteY32" fmla="*/ 453868 h 1165237"/>
                                                <a:gd name="connsiteX33" fmla="*/ 48985 w 1552263"/>
                                                <a:gd name="connsiteY33" fmla="*/ 404882 h 1165237"/>
                                                <a:gd name="connsiteX34" fmla="*/ 48985 w 1552263"/>
                                                <a:gd name="connsiteY34" fmla="*/ 404882 h 1165237"/>
                                                <a:gd name="connsiteX35" fmla="*/ 125185 w 1552263"/>
                                                <a:gd name="connsiteY35" fmla="*/ 426653 h 1165237"/>
                                                <a:gd name="connsiteX36" fmla="*/ 152400 w 1552263"/>
                                                <a:gd name="connsiteY36" fmla="*/ 296025 h 1165237"/>
                                                <a:gd name="connsiteX37" fmla="*/ 111578 w 1552263"/>
                                                <a:gd name="connsiteY37" fmla="*/ 151789 h 1165237"/>
                                                <a:gd name="connsiteX38" fmla="*/ 108857 w 1552263"/>
                                                <a:gd name="connsiteY38" fmla="*/ 86475 h 1165237"/>
                                                <a:gd name="connsiteX39" fmla="*/ 217714 w 1552263"/>
                                                <a:gd name="connsiteY39" fmla="*/ 40211 h 1165237"/>
                                                <a:gd name="connsiteX40" fmla="*/ 345621 w 1552263"/>
                                                <a:gd name="connsiteY40" fmla="*/ 12996 h 1165237"/>
                                                <a:gd name="connsiteX0" fmla="*/ 345621 w 1552263"/>
                                                <a:gd name="connsiteY0" fmla="*/ 12996 h 1165237"/>
                                                <a:gd name="connsiteX1" fmla="*/ 462642 w 1552263"/>
                                                <a:gd name="connsiteY1" fmla="*/ 61982 h 1165237"/>
                                                <a:gd name="connsiteX2" fmla="*/ 429985 w 1552263"/>
                                                <a:gd name="connsiteY2" fmla="*/ 10275 h 1165237"/>
                                                <a:gd name="connsiteX3" fmla="*/ 797378 w 1552263"/>
                                                <a:gd name="connsiteY3" fmla="*/ 146346 h 1165237"/>
                                                <a:gd name="connsiteX4" fmla="*/ 797378 w 1552263"/>
                                                <a:gd name="connsiteY4" fmla="*/ 146346 h 1165237"/>
                                                <a:gd name="connsiteX5" fmla="*/ 813707 w 1552263"/>
                                                <a:gd name="connsiteY5" fmla="*/ 100082 h 1165237"/>
                                                <a:gd name="connsiteX6" fmla="*/ 781050 w 1552263"/>
                                                <a:gd name="connsiteY6" fmla="*/ 29324 h 1165237"/>
                                                <a:gd name="connsiteX7" fmla="*/ 832757 w 1552263"/>
                                                <a:gd name="connsiteY7" fmla="*/ 2111 h 1165237"/>
                                                <a:gd name="connsiteX8" fmla="*/ 1061357 w 1552263"/>
                                                <a:gd name="connsiteY8" fmla="*/ 81032 h 1165237"/>
                                                <a:gd name="connsiteX9" fmla="*/ 1235528 w 1552263"/>
                                                <a:gd name="connsiteY9" fmla="*/ 162675 h 1165237"/>
                                                <a:gd name="connsiteX10" fmla="*/ 1246414 w 1552263"/>
                                                <a:gd name="connsiteY10" fmla="*/ 100082 h 1165237"/>
                                                <a:gd name="connsiteX11" fmla="*/ 1202871 w 1552263"/>
                                                <a:gd name="connsiteY11" fmla="*/ 51096 h 1165237"/>
                                                <a:gd name="connsiteX12" fmla="*/ 1216478 w 1552263"/>
                                                <a:gd name="connsiteY12" fmla="*/ 15718 h 1165237"/>
                                                <a:gd name="connsiteX13" fmla="*/ 1216478 w 1552263"/>
                                                <a:gd name="connsiteY13" fmla="*/ 15718 h 1165237"/>
                                                <a:gd name="connsiteX14" fmla="*/ 1480456 w 1552263"/>
                                                <a:gd name="connsiteY14" fmla="*/ 146347 h 1165237"/>
                                                <a:gd name="connsiteX15" fmla="*/ 1477736 w 1552263"/>
                                                <a:gd name="connsiteY15" fmla="*/ 399439 h 1165237"/>
                                                <a:gd name="connsiteX16" fmla="*/ 1477735 w 1552263"/>
                                                <a:gd name="connsiteY16" fmla="*/ 628039 h 1165237"/>
                                                <a:gd name="connsiteX17" fmla="*/ 1521278 w 1552263"/>
                                                <a:gd name="connsiteY17" fmla="*/ 965496 h 1165237"/>
                                                <a:gd name="connsiteX18" fmla="*/ 1551214 w 1552263"/>
                                                <a:gd name="connsiteY18" fmla="*/ 1096125 h 1165237"/>
                                                <a:gd name="connsiteX19" fmla="*/ 1483178 w 1552263"/>
                                                <a:gd name="connsiteY19" fmla="*/ 1079796 h 1165237"/>
                                                <a:gd name="connsiteX20" fmla="*/ 1319892 w 1552263"/>
                                                <a:gd name="connsiteY20" fmla="*/ 1071632 h 1165237"/>
                                                <a:gd name="connsiteX21" fmla="*/ 1349828 w 1552263"/>
                                                <a:gd name="connsiteY21" fmla="*/ 1161439 h 1165237"/>
                                                <a:gd name="connsiteX22" fmla="*/ 1036864 w 1552263"/>
                                                <a:gd name="connsiteY22" fmla="*/ 1055303 h 1165237"/>
                                                <a:gd name="connsiteX23" fmla="*/ 1074964 w 1552263"/>
                                                <a:gd name="connsiteY23" fmla="*/ 1164161 h 1165237"/>
                                                <a:gd name="connsiteX24" fmla="*/ 851807 w 1552263"/>
                                                <a:gd name="connsiteY24" fmla="*/ 1107011 h 1165237"/>
                                                <a:gd name="connsiteX25" fmla="*/ 674914 w 1552263"/>
                                                <a:gd name="connsiteY25" fmla="*/ 1041696 h 1165237"/>
                                                <a:gd name="connsiteX26" fmla="*/ 674914 w 1552263"/>
                                                <a:gd name="connsiteY26" fmla="*/ 1041696 h 1165237"/>
                                                <a:gd name="connsiteX27" fmla="*/ 674914 w 1552263"/>
                                                <a:gd name="connsiteY27" fmla="*/ 1150553 h 1165237"/>
                                                <a:gd name="connsiteX28" fmla="*/ 239485 w 1552263"/>
                                                <a:gd name="connsiteY28" fmla="*/ 1028089 h 1165237"/>
                                                <a:gd name="connsiteX29" fmla="*/ 138792 w 1552263"/>
                                                <a:gd name="connsiteY29" fmla="*/ 818539 h 1165237"/>
                                                <a:gd name="connsiteX30" fmla="*/ 87085 w 1552263"/>
                                                <a:gd name="connsiteY30" fmla="*/ 717846 h 1165237"/>
                                                <a:gd name="connsiteX31" fmla="*/ 0 w 1552263"/>
                                                <a:gd name="connsiteY31" fmla="*/ 453868 h 1165237"/>
                                                <a:gd name="connsiteX32" fmla="*/ 0 w 1552263"/>
                                                <a:gd name="connsiteY32" fmla="*/ 453868 h 1165237"/>
                                                <a:gd name="connsiteX33" fmla="*/ 48985 w 1552263"/>
                                                <a:gd name="connsiteY33" fmla="*/ 404882 h 1165237"/>
                                                <a:gd name="connsiteX34" fmla="*/ 48985 w 1552263"/>
                                                <a:gd name="connsiteY34" fmla="*/ 404882 h 1165237"/>
                                                <a:gd name="connsiteX35" fmla="*/ 125185 w 1552263"/>
                                                <a:gd name="connsiteY35" fmla="*/ 426653 h 1165237"/>
                                                <a:gd name="connsiteX36" fmla="*/ 152400 w 1552263"/>
                                                <a:gd name="connsiteY36" fmla="*/ 296025 h 1165237"/>
                                                <a:gd name="connsiteX37" fmla="*/ 111578 w 1552263"/>
                                                <a:gd name="connsiteY37" fmla="*/ 151789 h 1165237"/>
                                                <a:gd name="connsiteX38" fmla="*/ 108857 w 1552263"/>
                                                <a:gd name="connsiteY38" fmla="*/ 86475 h 1165237"/>
                                                <a:gd name="connsiteX39" fmla="*/ 217714 w 1552263"/>
                                                <a:gd name="connsiteY39" fmla="*/ 40211 h 1165237"/>
                                                <a:gd name="connsiteX40" fmla="*/ 345621 w 1552263"/>
                                                <a:gd name="connsiteY40" fmla="*/ 12996 h 1165237"/>
                                                <a:gd name="connsiteX0" fmla="*/ 345621 w 1552263"/>
                                                <a:gd name="connsiteY0" fmla="*/ 12996 h 1165237"/>
                                                <a:gd name="connsiteX1" fmla="*/ 462642 w 1552263"/>
                                                <a:gd name="connsiteY1" fmla="*/ 61982 h 1165237"/>
                                                <a:gd name="connsiteX2" fmla="*/ 429985 w 1552263"/>
                                                <a:gd name="connsiteY2" fmla="*/ 10275 h 1165237"/>
                                                <a:gd name="connsiteX3" fmla="*/ 797378 w 1552263"/>
                                                <a:gd name="connsiteY3" fmla="*/ 146346 h 1165237"/>
                                                <a:gd name="connsiteX4" fmla="*/ 797378 w 1552263"/>
                                                <a:gd name="connsiteY4" fmla="*/ 146346 h 1165237"/>
                                                <a:gd name="connsiteX5" fmla="*/ 813707 w 1552263"/>
                                                <a:gd name="connsiteY5" fmla="*/ 100082 h 1165237"/>
                                                <a:gd name="connsiteX6" fmla="*/ 781050 w 1552263"/>
                                                <a:gd name="connsiteY6" fmla="*/ 29324 h 1165237"/>
                                                <a:gd name="connsiteX7" fmla="*/ 832757 w 1552263"/>
                                                <a:gd name="connsiteY7" fmla="*/ 2111 h 1165237"/>
                                                <a:gd name="connsiteX8" fmla="*/ 1061357 w 1552263"/>
                                                <a:gd name="connsiteY8" fmla="*/ 81032 h 1165237"/>
                                                <a:gd name="connsiteX9" fmla="*/ 1235528 w 1552263"/>
                                                <a:gd name="connsiteY9" fmla="*/ 162675 h 1165237"/>
                                                <a:gd name="connsiteX10" fmla="*/ 1246414 w 1552263"/>
                                                <a:gd name="connsiteY10" fmla="*/ 100082 h 1165237"/>
                                                <a:gd name="connsiteX11" fmla="*/ 1202871 w 1552263"/>
                                                <a:gd name="connsiteY11" fmla="*/ 51096 h 1165237"/>
                                                <a:gd name="connsiteX12" fmla="*/ 1216478 w 1552263"/>
                                                <a:gd name="connsiteY12" fmla="*/ 15718 h 1165237"/>
                                                <a:gd name="connsiteX13" fmla="*/ 1216478 w 1552263"/>
                                                <a:gd name="connsiteY13" fmla="*/ 15718 h 1165237"/>
                                                <a:gd name="connsiteX14" fmla="*/ 1480456 w 1552263"/>
                                                <a:gd name="connsiteY14" fmla="*/ 146347 h 1165237"/>
                                                <a:gd name="connsiteX15" fmla="*/ 1477736 w 1552263"/>
                                                <a:gd name="connsiteY15" fmla="*/ 399439 h 1165237"/>
                                                <a:gd name="connsiteX16" fmla="*/ 1477735 w 1552263"/>
                                                <a:gd name="connsiteY16" fmla="*/ 628039 h 1165237"/>
                                                <a:gd name="connsiteX17" fmla="*/ 1521278 w 1552263"/>
                                                <a:gd name="connsiteY17" fmla="*/ 965496 h 1165237"/>
                                                <a:gd name="connsiteX18" fmla="*/ 1551214 w 1552263"/>
                                                <a:gd name="connsiteY18" fmla="*/ 1096125 h 1165237"/>
                                                <a:gd name="connsiteX19" fmla="*/ 1483178 w 1552263"/>
                                                <a:gd name="connsiteY19" fmla="*/ 1079796 h 1165237"/>
                                                <a:gd name="connsiteX20" fmla="*/ 1319892 w 1552263"/>
                                                <a:gd name="connsiteY20" fmla="*/ 1071632 h 1165237"/>
                                                <a:gd name="connsiteX21" fmla="*/ 1349828 w 1552263"/>
                                                <a:gd name="connsiteY21" fmla="*/ 1161439 h 1165237"/>
                                                <a:gd name="connsiteX22" fmla="*/ 1036864 w 1552263"/>
                                                <a:gd name="connsiteY22" fmla="*/ 1055303 h 1165237"/>
                                                <a:gd name="connsiteX23" fmla="*/ 1074964 w 1552263"/>
                                                <a:gd name="connsiteY23" fmla="*/ 1164161 h 1165237"/>
                                                <a:gd name="connsiteX24" fmla="*/ 851807 w 1552263"/>
                                                <a:gd name="connsiteY24" fmla="*/ 1107011 h 1165237"/>
                                                <a:gd name="connsiteX25" fmla="*/ 674914 w 1552263"/>
                                                <a:gd name="connsiteY25" fmla="*/ 1041696 h 1165237"/>
                                                <a:gd name="connsiteX26" fmla="*/ 674914 w 1552263"/>
                                                <a:gd name="connsiteY26" fmla="*/ 1041696 h 1165237"/>
                                                <a:gd name="connsiteX27" fmla="*/ 674914 w 1552263"/>
                                                <a:gd name="connsiteY27" fmla="*/ 1150553 h 1165237"/>
                                                <a:gd name="connsiteX28" fmla="*/ 239485 w 1552263"/>
                                                <a:gd name="connsiteY28" fmla="*/ 1028089 h 1165237"/>
                                                <a:gd name="connsiteX29" fmla="*/ 138792 w 1552263"/>
                                                <a:gd name="connsiteY29" fmla="*/ 818539 h 1165237"/>
                                                <a:gd name="connsiteX30" fmla="*/ 87085 w 1552263"/>
                                                <a:gd name="connsiteY30" fmla="*/ 717846 h 1165237"/>
                                                <a:gd name="connsiteX31" fmla="*/ 0 w 1552263"/>
                                                <a:gd name="connsiteY31" fmla="*/ 453868 h 1165237"/>
                                                <a:gd name="connsiteX32" fmla="*/ 0 w 1552263"/>
                                                <a:gd name="connsiteY32" fmla="*/ 453868 h 1165237"/>
                                                <a:gd name="connsiteX33" fmla="*/ 48985 w 1552263"/>
                                                <a:gd name="connsiteY33" fmla="*/ 404882 h 1165237"/>
                                                <a:gd name="connsiteX34" fmla="*/ 48985 w 1552263"/>
                                                <a:gd name="connsiteY34" fmla="*/ 404882 h 1165237"/>
                                                <a:gd name="connsiteX35" fmla="*/ 125185 w 1552263"/>
                                                <a:gd name="connsiteY35" fmla="*/ 426653 h 1165237"/>
                                                <a:gd name="connsiteX36" fmla="*/ 152400 w 1552263"/>
                                                <a:gd name="connsiteY36" fmla="*/ 296025 h 1165237"/>
                                                <a:gd name="connsiteX37" fmla="*/ 111578 w 1552263"/>
                                                <a:gd name="connsiteY37" fmla="*/ 151789 h 1165237"/>
                                                <a:gd name="connsiteX38" fmla="*/ 108857 w 1552263"/>
                                                <a:gd name="connsiteY38" fmla="*/ 86475 h 1165237"/>
                                                <a:gd name="connsiteX39" fmla="*/ 217714 w 1552263"/>
                                                <a:gd name="connsiteY39" fmla="*/ 40211 h 1165237"/>
                                                <a:gd name="connsiteX40" fmla="*/ 345621 w 1552263"/>
                                                <a:gd name="connsiteY40" fmla="*/ 12996 h 1165237"/>
                                                <a:gd name="connsiteX0" fmla="*/ 345621 w 1552263"/>
                                                <a:gd name="connsiteY0" fmla="*/ 12996 h 1165237"/>
                                                <a:gd name="connsiteX1" fmla="*/ 462642 w 1552263"/>
                                                <a:gd name="connsiteY1" fmla="*/ 61982 h 1165237"/>
                                                <a:gd name="connsiteX2" fmla="*/ 429985 w 1552263"/>
                                                <a:gd name="connsiteY2" fmla="*/ 10275 h 1165237"/>
                                                <a:gd name="connsiteX3" fmla="*/ 797378 w 1552263"/>
                                                <a:gd name="connsiteY3" fmla="*/ 146346 h 1165237"/>
                                                <a:gd name="connsiteX4" fmla="*/ 797378 w 1552263"/>
                                                <a:gd name="connsiteY4" fmla="*/ 146346 h 1165237"/>
                                                <a:gd name="connsiteX5" fmla="*/ 813707 w 1552263"/>
                                                <a:gd name="connsiteY5" fmla="*/ 100082 h 1165237"/>
                                                <a:gd name="connsiteX6" fmla="*/ 781050 w 1552263"/>
                                                <a:gd name="connsiteY6" fmla="*/ 29324 h 1165237"/>
                                                <a:gd name="connsiteX7" fmla="*/ 832757 w 1552263"/>
                                                <a:gd name="connsiteY7" fmla="*/ 2111 h 1165237"/>
                                                <a:gd name="connsiteX8" fmla="*/ 1061357 w 1552263"/>
                                                <a:gd name="connsiteY8" fmla="*/ 81032 h 1165237"/>
                                                <a:gd name="connsiteX9" fmla="*/ 1235528 w 1552263"/>
                                                <a:gd name="connsiteY9" fmla="*/ 162675 h 1165237"/>
                                                <a:gd name="connsiteX10" fmla="*/ 1246414 w 1552263"/>
                                                <a:gd name="connsiteY10" fmla="*/ 100082 h 1165237"/>
                                                <a:gd name="connsiteX11" fmla="*/ 1202871 w 1552263"/>
                                                <a:gd name="connsiteY11" fmla="*/ 51096 h 1165237"/>
                                                <a:gd name="connsiteX12" fmla="*/ 1216478 w 1552263"/>
                                                <a:gd name="connsiteY12" fmla="*/ 15718 h 1165237"/>
                                                <a:gd name="connsiteX13" fmla="*/ 1216478 w 1552263"/>
                                                <a:gd name="connsiteY13" fmla="*/ 15718 h 1165237"/>
                                                <a:gd name="connsiteX14" fmla="*/ 1507670 w 1552263"/>
                                                <a:gd name="connsiteY14" fmla="*/ 189890 h 1165237"/>
                                                <a:gd name="connsiteX15" fmla="*/ 1477736 w 1552263"/>
                                                <a:gd name="connsiteY15" fmla="*/ 399439 h 1165237"/>
                                                <a:gd name="connsiteX16" fmla="*/ 1477735 w 1552263"/>
                                                <a:gd name="connsiteY16" fmla="*/ 628039 h 1165237"/>
                                                <a:gd name="connsiteX17" fmla="*/ 1521278 w 1552263"/>
                                                <a:gd name="connsiteY17" fmla="*/ 965496 h 1165237"/>
                                                <a:gd name="connsiteX18" fmla="*/ 1551214 w 1552263"/>
                                                <a:gd name="connsiteY18" fmla="*/ 1096125 h 1165237"/>
                                                <a:gd name="connsiteX19" fmla="*/ 1483178 w 1552263"/>
                                                <a:gd name="connsiteY19" fmla="*/ 1079796 h 1165237"/>
                                                <a:gd name="connsiteX20" fmla="*/ 1319892 w 1552263"/>
                                                <a:gd name="connsiteY20" fmla="*/ 1071632 h 1165237"/>
                                                <a:gd name="connsiteX21" fmla="*/ 1349828 w 1552263"/>
                                                <a:gd name="connsiteY21" fmla="*/ 1161439 h 1165237"/>
                                                <a:gd name="connsiteX22" fmla="*/ 1036864 w 1552263"/>
                                                <a:gd name="connsiteY22" fmla="*/ 1055303 h 1165237"/>
                                                <a:gd name="connsiteX23" fmla="*/ 1074964 w 1552263"/>
                                                <a:gd name="connsiteY23" fmla="*/ 1164161 h 1165237"/>
                                                <a:gd name="connsiteX24" fmla="*/ 851807 w 1552263"/>
                                                <a:gd name="connsiteY24" fmla="*/ 1107011 h 1165237"/>
                                                <a:gd name="connsiteX25" fmla="*/ 674914 w 1552263"/>
                                                <a:gd name="connsiteY25" fmla="*/ 1041696 h 1165237"/>
                                                <a:gd name="connsiteX26" fmla="*/ 674914 w 1552263"/>
                                                <a:gd name="connsiteY26" fmla="*/ 1041696 h 1165237"/>
                                                <a:gd name="connsiteX27" fmla="*/ 674914 w 1552263"/>
                                                <a:gd name="connsiteY27" fmla="*/ 1150553 h 1165237"/>
                                                <a:gd name="connsiteX28" fmla="*/ 239485 w 1552263"/>
                                                <a:gd name="connsiteY28" fmla="*/ 1028089 h 1165237"/>
                                                <a:gd name="connsiteX29" fmla="*/ 138792 w 1552263"/>
                                                <a:gd name="connsiteY29" fmla="*/ 818539 h 1165237"/>
                                                <a:gd name="connsiteX30" fmla="*/ 87085 w 1552263"/>
                                                <a:gd name="connsiteY30" fmla="*/ 717846 h 1165237"/>
                                                <a:gd name="connsiteX31" fmla="*/ 0 w 1552263"/>
                                                <a:gd name="connsiteY31" fmla="*/ 453868 h 1165237"/>
                                                <a:gd name="connsiteX32" fmla="*/ 0 w 1552263"/>
                                                <a:gd name="connsiteY32" fmla="*/ 453868 h 1165237"/>
                                                <a:gd name="connsiteX33" fmla="*/ 48985 w 1552263"/>
                                                <a:gd name="connsiteY33" fmla="*/ 404882 h 1165237"/>
                                                <a:gd name="connsiteX34" fmla="*/ 48985 w 1552263"/>
                                                <a:gd name="connsiteY34" fmla="*/ 404882 h 1165237"/>
                                                <a:gd name="connsiteX35" fmla="*/ 125185 w 1552263"/>
                                                <a:gd name="connsiteY35" fmla="*/ 426653 h 1165237"/>
                                                <a:gd name="connsiteX36" fmla="*/ 152400 w 1552263"/>
                                                <a:gd name="connsiteY36" fmla="*/ 296025 h 1165237"/>
                                                <a:gd name="connsiteX37" fmla="*/ 111578 w 1552263"/>
                                                <a:gd name="connsiteY37" fmla="*/ 151789 h 1165237"/>
                                                <a:gd name="connsiteX38" fmla="*/ 108857 w 1552263"/>
                                                <a:gd name="connsiteY38" fmla="*/ 86475 h 1165237"/>
                                                <a:gd name="connsiteX39" fmla="*/ 217714 w 1552263"/>
                                                <a:gd name="connsiteY39" fmla="*/ 40211 h 1165237"/>
                                                <a:gd name="connsiteX40" fmla="*/ 345621 w 1552263"/>
                                                <a:gd name="connsiteY40" fmla="*/ 12996 h 1165237"/>
                                                <a:gd name="connsiteX0" fmla="*/ 345621 w 1552263"/>
                                                <a:gd name="connsiteY0" fmla="*/ 12996 h 1165237"/>
                                                <a:gd name="connsiteX1" fmla="*/ 462642 w 1552263"/>
                                                <a:gd name="connsiteY1" fmla="*/ 61982 h 1165237"/>
                                                <a:gd name="connsiteX2" fmla="*/ 429985 w 1552263"/>
                                                <a:gd name="connsiteY2" fmla="*/ 10275 h 1165237"/>
                                                <a:gd name="connsiteX3" fmla="*/ 797378 w 1552263"/>
                                                <a:gd name="connsiteY3" fmla="*/ 146346 h 1165237"/>
                                                <a:gd name="connsiteX4" fmla="*/ 797378 w 1552263"/>
                                                <a:gd name="connsiteY4" fmla="*/ 146346 h 1165237"/>
                                                <a:gd name="connsiteX5" fmla="*/ 813707 w 1552263"/>
                                                <a:gd name="connsiteY5" fmla="*/ 100082 h 1165237"/>
                                                <a:gd name="connsiteX6" fmla="*/ 781050 w 1552263"/>
                                                <a:gd name="connsiteY6" fmla="*/ 29324 h 1165237"/>
                                                <a:gd name="connsiteX7" fmla="*/ 832757 w 1552263"/>
                                                <a:gd name="connsiteY7" fmla="*/ 2111 h 1165237"/>
                                                <a:gd name="connsiteX8" fmla="*/ 1061357 w 1552263"/>
                                                <a:gd name="connsiteY8" fmla="*/ 81032 h 1165237"/>
                                                <a:gd name="connsiteX9" fmla="*/ 1235528 w 1552263"/>
                                                <a:gd name="connsiteY9" fmla="*/ 162675 h 1165237"/>
                                                <a:gd name="connsiteX10" fmla="*/ 1246414 w 1552263"/>
                                                <a:gd name="connsiteY10" fmla="*/ 100082 h 1165237"/>
                                                <a:gd name="connsiteX11" fmla="*/ 1202871 w 1552263"/>
                                                <a:gd name="connsiteY11" fmla="*/ 51096 h 1165237"/>
                                                <a:gd name="connsiteX12" fmla="*/ 1216478 w 1552263"/>
                                                <a:gd name="connsiteY12" fmla="*/ 15718 h 1165237"/>
                                                <a:gd name="connsiteX13" fmla="*/ 1216478 w 1552263"/>
                                                <a:gd name="connsiteY13" fmla="*/ 15718 h 1165237"/>
                                                <a:gd name="connsiteX14" fmla="*/ 1507670 w 1552263"/>
                                                <a:gd name="connsiteY14" fmla="*/ 189890 h 1165237"/>
                                                <a:gd name="connsiteX15" fmla="*/ 1477736 w 1552263"/>
                                                <a:gd name="connsiteY15" fmla="*/ 399439 h 1165237"/>
                                                <a:gd name="connsiteX16" fmla="*/ 1477735 w 1552263"/>
                                                <a:gd name="connsiteY16" fmla="*/ 628039 h 1165237"/>
                                                <a:gd name="connsiteX17" fmla="*/ 1521278 w 1552263"/>
                                                <a:gd name="connsiteY17" fmla="*/ 965496 h 1165237"/>
                                                <a:gd name="connsiteX18" fmla="*/ 1551214 w 1552263"/>
                                                <a:gd name="connsiteY18" fmla="*/ 1096125 h 1165237"/>
                                                <a:gd name="connsiteX19" fmla="*/ 1483178 w 1552263"/>
                                                <a:gd name="connsiteY19" fmla="*/ 1079796 h 1165237"/>
                                                <a:gd name="connsiteX20" fmla="*/ 1319892 w 1552263"/>
                                                <a:gd name="connsiteY20" fmla="*/ 1071632 h 1165237"/>
                                                <a:gd name="connsiteX21" fmla="*/ 1349828 w 1552263"/>
                                                <a:gd name="connsiteY21" fmla="*/ 1161439 h 1165237"/>
                                                <a:gd name="connsiteX22" fmla="*/ 1036864 w 1552263"/>
                                                <a:gd name="connsiteY22" fmla="*/ 1055303 h 1165237"/>
                                                <a:gd name="connsiteX23" fmla="*/ 1074964 w 1552263"/>
                                                <a:gd name="connsiteY23" fmla="*/ 1164161 h 1165237"/>
                                                <a:gd name="connsiteX24" fmla="*/ 851807 w 1552263"/>
                                                <a:gd name="connsiteY24" fmla="*/ 1107011 h 1165237"/>
                                                <a:gd name="connsiteX25" fmla="*/ 674914 w 1552263"/>
                                                <a:gd name="connsiteY25" fmla="*/ 1041696 h 1165237"/>
                                                <a:gd name="connsiteX26" fmla="*/ 674914 w 1552263"/>
                                                <a:gd name="connsiteY26" fmla="*/ 1041696 h 1165237"/>
                                                <a:gd name="connsiteX27" fmla="*/ 674914 w 1552263"/>
                                                <a:gd name="connsiteY27" fmla="*/ 1150553 h 1165237"/>
                                                <a:gd name="connsiteX28" fmla="*/ 239485 w 1552263"/>
                                                <a:gd name="connsiteY28" fmla="*/ 1028089 h 1165237"/>
                                                <a:gd name="connsiteX29" fmla="*/ 138792 w 1552263"/>
                                                <a:gd name="connsiteY29" fmla="*/ 818539 h 1165237"/>
                                                <a:gd name="connsiteX30" fmla="*/ 87085 w 1552263"/>
                                                <a:gd name="connsiteY30" fmla="*/ 717846 h 1165237"/>
                                                <a:gd name="connsiteX31" fmla="*/ 0 w 1552263"/>
                                                <a:gd name="connsiteY31" fmla="*/ 453868 h 1165237"/>
                                                <a:gd name="connsiteX32" fmla="*/ 0 w 1552263"/>
                                                <a:gd name="connsiteY32" fmla="*/ 453868 h 1165237"/>
                                                <a:gd name="connsiteX33" fmla="*/ 48985 w 1552263"/>
                                                <a:gd name="connsiteY33" fmla="*/ 404882 h 1165237"/>
                                                <a:gd name="connsiteX34" fmla="*/ 48985 w 1552263"/>
                                                <a:gd name="connsiteY34" fmla="*/ 404882 h 1165237"/>
                                                <a:gd name="connsiteX35" fmla="*/ 125185 w 1552263"/>
                                                <a:gd name="connsiteY35" fmla="*/ 426653 h 1165237"/>
                                                <a:gd name="connsiteX36" fmla="*/ 152400 w 1552263"/>
                                                <a:gd name="connsiteY36" fmla="*/ 296025 h 1165237"/>
                                                <a:gd name="connsiteX37" fmla="*/ 111578 w 1552263"/>
                                                <a:gd name="connsiteY37" fmla="*/ 151789 h 1165237"/>
                                                <a:gd name="connsiteX38" fmla="*/ 108857 w 1552263"/>
                                                <a:gd name="connsiteY38" fmla="*/ 86475 h 1165237"/>
                                                <a:gd name="connsiteX39" fmla="*/ 217714 w 1552263"/>
                                                <a:gd name="connsiteY39" fmla="*/ 40211 h 1165237"/>
                                                <a:gd name="connsiteX40" fmla="*/ 345621 w 1552263"/>
                                                <a:gd name="connsiteY40" fmla="*/ 12996 h 1165237"/>
                                                <a:gd name="connsiteX0" fmla="*/ 345621 w 1552263"/>
                                                <a:gd name="connsiteY0" fmla="*/ 12996 h 1165237"/>
                                                <a:gd name="connsiteX1" fmla="*/ 462642 w 1552263"/>
                                                <a:gd name="connsiteY1" fmla="*/ 61982 h 1165237"/>
                                                <a:gd name="connsiteX2" fmla="*/ 429985 w 1552263"/>
                                                <a:gd name="connsiteY2" fmla="*/ 10275 h 1165237"/>
                                                <a:gd name="connsiteX3" fmla="*/ 797378 w 1552263"/>
                                                <a:gd name="connsiteY3" fmla="*/ 146346 h 1165237"/>
                                                <a:gd name="connsiteX4" fmla="*/ 797378 w 1552263"/>
                                                <a:gd name="connsiteY4" fmla="*/ 146346 h 1165237"/>
                                                <a:gd name="connsiteX5" fmla="*/ 813707 w 1552263"/>
                                                <a:gd name="connsiteY5" fmla="*/ 100082 h 1165237"/>
                                                <a:gd name="connsiteX6" fmla="*/ 781050 w 1552263"/>
                                                <a:gd name="connsiteY6" fmla="*/ 29324 h 1165237"/>
                                                <a:gd name="connsiteX7" fmla="*/ 832757 w 1552263"/>
                                                <a:gd name="connsiteY7" fmla="*/ 2111 h 1165237"/>
                                                <a:gd name="connsiteX8" fmla="*/ 1061357 w 1552263"/>
                                                <a:gd name="connsiteY8" fmla="*/ 81032 h 1165237"/>
                                                <a:gd name="connsiteX9" fmla="*/ 1235528 w 1552263"/>
                                                <a:gd name="connsiteY9" fmla="*/ 162675 h 1165237"/>
                                                <a:gd name="connsiteX10" fmla="*/ 1246414 w 1552263"/>
                                                <a:gd name="connsiteY10" fmla="*/ 100082 h 1165237"/>
                                                <a:gd name="connsiteX11" fmla="*/ 1202871 w 1552263"/>
                                                <a:gd name="connsiteY11" fmla="*/ 51096 h 1165237"/>
                                                <a:gd name="connsiteX12" fmla="*/ 1216478 w 1552263"/>
                                                <a:gd name="connsiteY12" fmla="*/ 15718 h 1165237"/>
                                                <a:gd name="connsiteX13" fmla="*/ 1216478 w 1552263"/>
                                                <a:gd name="connsiteY13" fmla="*/ 15718 h 1165237"/>
                                                <a:gd name="connsiteX14" fmla="*/ 1428750 w 1552263"/>
                                                <a:gd name="connsiteY14" fmla="*/ 116411 h 1165237"/>
                                                <a:gd name="connsiteX15" fmla="*/ 1507670 w 1552263"/>
                                                <a:gd name="connsiteY15" fmla="*/ 189890 h 1165237"/>
                                                <a:gd name="connsiteX16" fmla="*/ 1477736 w 1552263"/>
                                                <a:gd name="connsiteY16" fmla="*/ 399439 h 1165237"/>
                                                <a:gd name="connsiteX17" fmla="*/ 1477735 w 1552263"/>
                                                <a:gd name="connsiteY17" fmla="*/ 628039 h 1165237"/>
                                                <a:gd name="connsiteX18" fmla="*/ 1521278 w 1552263"/>
                                                <a:gd name="connsiteY18" fmla="*/ 965496 h 1165237"/>
                                                <a:gd name="connsiteX19" fmla="*/ 1551214 w 1552263"/>
                                                <a:gd name="connsiteY19" fmla="*/ 1096125 h 1165237"/>
                                                <a:gd name="connsiteX20" fmla="*/ 1483178 w 1552263"/>
                                                <a:gd name="connsiteY20" fmla="*/ 1079796 h 1165237"/>
                                                <a:gd name="connsiteX21" fmla="*/ 1319892 w 1552263"/>
                                                <a:gd name="connsiteY21" fmla="*/ 1071632 h 1165237"/>
                                                <a:gd name="connsiteX22" fmla="*/ 1349828 w 1552263"/>
                                                <a:gd name="connsiteY22" fmla="*/ 1161439 h 1165237"/>
                                                <a:gd name="connsiteX23" fmla="*/ 1036864 w 1552263"/>
                                                <a:gd name="connsiteY23" fmla="*/ 1055303 h 1165237"/>
                                                <a:gd name="connsiteX24" fmla="*/ 1074964 w 1552263"/>
                                                <a:gd name="connsiteY24" fmla="*/ 1164161 h 1165237"/>
                                                <a:gd name="connsiteX25" fmla="*/ 851807 w 1552263"/>
                                                <a:gd name="connsiteY25" fmla="*/ 1107011 h 1165237"/>
                                                <a:gd name="connsiteX26" fmla="*/ 674914 w 1552263"/>
                                                <a:gd name="connsiteY26" fmla="*/ 1041696 h 1165237"/>
                                                <a:gd name="connsiteX27" fmla="*/ 674914 w 1552263"/>
                                                <a:gd name="connsiteY27" fmla="*/ 1041696 h 1165237"/>
                                                <a:gd name="connsiteX28" fmla="*/ 674914 w 1552263"/>
                                                <a:gd name="connsiteY28" fmla="*/ 1150553 h 1165237"/>
                                                <a:gd name="connsiteX29" fmla="*/ 239485 w 1552263"/>
                                                <a:gd name="connsiteY29" fmla="*/ 1028089 h 1165237"/>
                                                <a:gd name="connsiteX30" fmla="*/ 138792 w 1552263"/>
                                                <a:gd name="connsiteY30" fmla="*/ 818539 h 1165237"/>
                                                <a:gd name="connsiteX31" fmla="*/ 87085 w 1552263"/>
                                                <a:gd name="connsiteY31" fmla="*/ 717846 h 1165237"/>
                                                <a:gd name="connsiteX32" fmla="*/ 0 w 1552263"/>
                                                <a:gd name="connsiteY32" fmla="*/ 453868 h 1165237"/>
                                                <a:gd name="connsiteX33" fmla="*/ 0 w 1552263"/>
                                                <a:gd name="connsiteY33" fmla="*/ 453868 h 1165237"/>
                                                <a:gd name="connsiteX34" fmla="*/ 48985 w 1552263"/>
                                                <a:gd name="connsiteY34" fmla="*/ 404882 h 1165237"/>
                                                <a:gd name="connsiteX35" fmla="*/ 48985 w 1552263"/>
                                                <a:gd name="connsiteY35" fmla="*/ 404882 h 1165237"/>
                                                <a:gd name="connsiteX36" fmla="*/ 125185 w 1552263"/>
                                                <a:gd name="connsiteY36" fmla="*/ 426653 h 1165237"/>
                                                <a:gd name="connsiteX37" fmla="*/ 152400 w 1552263"/>
                                                <a:gd name="connsiteY37" fmla="*/ 296025 h 1165237"/>
                                                <a:gd name="connsiteX38" fmla="*/ 111578 w 1552263"/>
                                                <a:gd name="connsiteY38" fmla="*/ 151789 h 1165237"/>
                                                <a:gd name="connsiteX39" fmla="*/ 108857 w 1552263"/>
                                                <a:gd name="connsiteY39" fmla="*/ 86475 h 1165237"/>
                                                <a:gd name="connsiteX40" fmla="*/ 217714 w 1552263"/>
                                                <a:gd name="connsiteY40" fmla="*/ 40211 h 1165237"/>
                                                <a:gd name="connsiteX41" fmla="*/ 345621 w 1552263"/>
                                                <a:gd name="connsiteY41" fmla="*/ 12996 h 1165237"/>
                                                <a:gd name="connsiteX0" fmla="*/ 345621 w 1552263"/>
                                                <a:gd name="connsiteY0" fmla="*/ 12996 h 1165237"/>
                                                <a:gd name="connsiteX1" fmla="*/ 462642 w 1552263"/>
                                                <a:gd name="connsiteY1" fmla="*/ 61982 h 1165237"/>
                                                <a:gd name="connsiteX2" fmla="*/ 429985 w 1552263"/>
                                                <a:gd name="connsiteY2" fmla="*/ 10275 h 1165237"/>
                                                <a:gd name="connsiteX3" fmla="*/ 797378 w 1552263"/>
                                                <a:gd name="connsiteY3" fmla="*/ 146346 h 1165237"/>
                                                <a:gd name="connsiteX4" fmla="*/ 797378 w 1552263"/>
                                                <a:gd name="connsiteY4" fmla="*/ 146346 h 1165237"/>
                                                <a:gd name="connsiteX5" fmla="*/ 813707 w 1552263"/>
                                                <a:gd name="connsiteY5" fmla="*/ 100082 h 1165237"/>
                                                <a:gd name="connsiteX6" fmla="*/ 781050 w 1552263"/>
                                                <a:gd name="connsiteY6" fmla="*/ 29324 h 1165237"/>
                                                <a:gd name="connsiteX7" fmla="*/ 832757 w 1552263"/>
                                                <a:gd name="connsiteY7" fmla="*/ 2111 h 1165237"/>
                                                <a:gd name="connsiteX8" fmla="*/ 1061357 w 1552263"/>
                                                <a:gd name="connsiteY8" fmla="*/ 81032 h 1165237"/>
                                                <a:gd name="connsiteX9" fmla="*/ 1235528 w 1552263"/>
                                                <a:gd name="connsiteY9" fmla="*/ 162675 h 1165237"/>
                                                <a:gd name="connsiteX10" fmla="*/ 1246414 w 1552263"/>
                                                <a:gd name="connsiteY10" fmla="*/ 100082 h 1165237"/>
                                                <a:gd name="connsiteX11" fmla="*/ 1202871 w 1552263"/>
                                                <a:gd name="connsiteY11" fmla="*/ 51096 h 1165237"/>
                                                <a:gd name="connsiteX12" fmla="*/ 1216478 w 1552263"/>
                                                <a:gd name="connsiteY12" fmla="*/ 15718 h 1165237"/>
                                                <a:gd name="connsiteX13" fmla="*/ 1216478 w 1552263"/>
                                                <a:gd name="connsiteY13" fmla="*/ 15718 h 1165237"/>
                                                <a:gd name="connsiteX14" fmla="*/ 1428750 w 1552263"/>
                                                <a:gd name="connsiteY14" fmla="*/ 116411 h 1165237"/>
                                                <a:gd name="connsiteX15" fmla="*/ 1507670 w 1552263"/>
                                                <a:gd name="connsiteY15" fmla="*/ 189890 h 1165237"/>
                                                <a:gd name="connsiteX16" fmla="*/ 1502228 w 1552263"/>
                                                <a:gd name="connsiteY16" fmla="*/ 306911 h 1165237"/>
                                                <a:gd name="connsiteX17" fmla="*/ 1477736 w 1552263"/>
                                                <a:gd name="connsiteY17" fmla="*/ 399439 h 1165237"/>
                                                <a:gd name="connsiteX18" fmla="*/ 1477735 w 1552263"/>
                                                <a:gd name="connsiteY18" fmla="*/ 628039 h 1165237"/>
                                                <a:gd name="connsiteX19" fmla="*/ 1521278 w 1552263"/>
                                                <a:gd name="connsiteY19" fmla="*/ 965496 h 1165237"/>
                                                <a:gd name="connsiteX20" fmla="*/ 1551214 w 1552263"/>
                                                <a:gd name="connsiteY20" fmla="*/ 1096125 h 1165237"/>
                                                <a:gd name="connsiteX21" fmla="*/ 1483178 w 1552263"/>
                                                <a:gd name="connsiteY21" fmla="*/ 1079796 h 1165237"/>
                                                <a:gd name="connsiteX22" fmla="*/ 1319892 w 1552263"/>
                                                <a:gd name="connsiteY22" fmla="*/ 1071632 h 1165237"/>
                                                <a:gd name="connsiteX23" fmla="*/ 1349828 w 1552263"/>
                                                <a:gd name="connsiteY23" fmla="*/ 1161439 h 1165237"/>
                                                <a:gd name="connsiteX24" fmla="*/ 1036864 w 1552263"/>
                                                <a:gd name="connsiteY24" fmla="*/ 1055303 h 1165237"/>
                                                <a:gd name="connsiteX25" fmla="*/ 1074964 w 1552263"/>
                                                <a:gd name="connsiteY25" fmla="*/ 1164161 h 1165237"/>
                                                <a:gd name="connsiteX26" fmla="*/ 851807 w 1552263"/>
                                                <a:gd name="connsiteY26" fmla="*/ 1107011 h 1165237"/>
                                                <a:gd name="connsiteX27" fmla="*/ 674914 w 1552263"/>
                                                <a:gd name="connsiteY27" fmla="*/ 1041696 h 1165237"/>
                                                <a:gd name="connsiteX28" fmla="*/ 674914 w 1552263"/>
                                                <a:gd name="connsiteY28" fmla="*/ 1041696 h 1165237"/>
                                                <a:gd name="connsiteX29" fmla="*/ 674914 w 1552263"/>
                                                <a:gd name="connsiteY29" fmla="*/ 1150553 h 1165237"/>
                                                <a:gd name="connsiteX30" fmla="*/ 239485 w 1552263"/>
                                                <a:gd name="connsiteY30" fmla="*/ 1028089 h 1165237"/>
                                                <a:gd name="connsiteX31" fmla="*/ 138792 w 1552263"/>
                                                <a:gd name="connsiteY31" fmla="*/ 818539 h 1165237"/>
                                                <a:gd name="connsiteX32" fmla="*/ 87085 w 1552263"/>
                                                <a:gd name="connsiteY32" fmla="*/ 717846 h 1165237"/>
                                                <a:gd name="connsiteX33" fmla="*/ 0 w 1552263"/>
                                                <a:gd name="connsiteY33" fmla="*/ 453868 h 1165237"/>
                                                <a:gd name="connsiteX34" fmla="*/ 0 w 1552263"/>
                                                <a:gd name="connsiteY34" fmla="*/ 453868 h 1165237"/>
                                                <a:gd name="connsiteX35" fmla="*/ 48985 w 1552263"/>
                                                <a:gd name="connsiteY35" fmla="*/ 404882 h 1165237"/>
                                                <a:gd name="connsiteX36" fmla="*/ 48985 w 1552263"/>
                                                <a:gd name="connsiteY36" fmla="*/ 404882 h 1165237"/>
                                                <a:gd name="connsiteX37" fmla="*/ 125185 w 1552263"/>
                                                <a:gd name="connsiteY37" fmla="*/ 426653 h 1165237"/>
                                                <a:gd name="connsiteX38" fmla="*/ 152400 w 1552263"/>
                                                <a:gd name="connsiteY38" fmla="*/ 296025 h 1165237"/>
                                                <a:gd name="connsiteX39" fmla="*/ 111578 w 1552263"/>
                                                <a:gd name="connsiteY39" fmla="*/ 151789 h 1165237"/>
                                                <a:gd name="connsiteX40" fmla="*/ 108857 w 1552263"/>
                                                <a:gd name="connsiteY40" fmla="*/ 86475 h 1165237"/>
                                                <a:gd name="connsiteX41" fmla="*/ 217714 w 1552263"/>
                                                <a:gd name="connsiteY41" fmla="*/ 40211 h 1165237"/>
                                                <a:gd name="connsiteX42" fmla="*/ 345621 w 1552263"/>
                                                <a:gd name="connsiteY42" fmla="*/ 12996 h 1165237"/>
                                                <a:gd name="connsiteX0" fmla="*/ 345621 w 1552263"/>
                                                <a:gd name="connsiteY0" fmla="*/ 12996 h 1165237"/>
                                                <a:gd name="connsiteX1" fmla="*/ 462642 w 1552263"/>
                                                <a:gd name="connsiteY1" fmla="*/ 61982 h 1165237"/>
                                                <a:gd name="connsiteX2" fmla="*/ 429985 w 1552263"/>
                                                <a:gd name="connsiteY2" fmla="*/ 10275 h 1165237"/>
                                                <a:gd name="connsiteX3" fmla="*/ 797378 w 1552263"/>
                                                <a:gd name="connsiteY3" fmla="*/ 146346 h 1165237"/>
                                                <a:gd name="connsiteX4" fmla="*/ 797378 w 1552263"/>
                                                <a:gd name="connsiteY4" fmla="*/ 146346 h 1165237"/>
                                                <a:gd name="connsiteX5" fmla="*/ 813707 w 1552263"/>
                                                <a:gd name="connsiteY5" fmla="*/ 100082 h 1165237"/>
                                                <a:gd name="connsiteX6" fmla="*/ 781050 w 1552263"/>
                                                <a:gd name="connsiteY6" fmla="*/ 29324 h 1165237"/>
                                                <a:gd name="connsiteX7" fmla="*/ 832757 w 1552263"/>
                                                <a:gd name="connsiteY7" fmla="*/ 2111 h 1165237"/>
                                                <a:gd name="connsiteX8" fmla="*/ 1061357 w 1552263"/>
                                                <a:gd name="connsiteY8" fmla="*/ 81032 h 1165237"/>
                                                <a:gd name="connsiteX9" fmla="*/ 1235528 w 1552263"/>
                                                <a:gd name="connsiteY9" fmla="*/ 162675 h 1165237"/>
                                                <a:gd name="connsiteX10" fmla="*/ 1246414 w 1552263"/>
                                                <a:gd name="connsiteY10" fmla="*/ 100082 h 1165237"/>
                                                <a:gd name="connsiteX11" fmla="*/ 1202871 w 1552263"/>
                                                <a:gd name="connsiteY11" fmla="*/ 51096 h 1165237"/>
                                                <a:gd name="connsiteX12" fmla="*/ 1216478 w 1552263"/>
                                                <a:gd name="connsiteY12" fmla="*/ 15718 h 1165237"/>
                                                <a:gd name="connsiteX13" fmla="*/ 1216478 w 1552263"/>
                                                <a:gd name="connsiteY13" fmla="*/ 15718 h 1165237"/>
                                                <a:gd name="connsiteX14" fmla="*/ 1428750 w 1552263"/>
                                                <a:gd name="connsiteY14" fmla="*/ 116411 h 1165237"/>
                                                <a:gd name="connsiteX15" fmla="*/ 1507670 w 1552263"/>
                                                <a:gd name="connsiteY15" fmla="*/ 189890 h 1165237"/>
                                                <a:gd name="connsiteX16" fmla="*/ 1502228 w 1552263"/>
                                                <a:gd name="connsiteY16" fmla="*/ 306911 h 1165237"/>
                                                <a:gd name="connsiteX17" fmla="*/ 1477736 w 1552263"/>
                                                <a:gd name="connsiteY17" fmla="*/ 399439 h 1165237"/>
                                                <a:gd name="connsiteX18" fmla="*/ 1477735 w 1552263"/>
                                                <a:gd name="connsiteY18" fmla="*/ 628039 h 1165237"/>
                                                <a:gd name="connsiteX19" fmla="*/ 1521278 w 1552263"/>
                                                <a:gd name="connsiteY19" fmla="*/ 965496 h 1165237"/>
                                                <a:gd name="connsiteX20" fmla="*/ 1551214 w 1552263"/>
                                                <a:gd name="connsiteY20" fmla="*/ 1096125 h 1165237"/>
                                                <a:gd name="connsiteX21" fmla="*/ 1483178 w 1552263"/>
                                                <a:gd name="connsiteY21" fmla="*/ 1079796 h 1165237"/>
                                                <a:gd name="connsiteX22" fmla="*/ 1319892 w 1552263"/>
                                                <a:gd name="connsiteY22" fmla="*/ 1071632 h 1165237"/>
                                                <a:gd name="connsiteX23" fmla="*/ 1349828 w 1552263"/>
                                                <a:gd name="connsiteY23" fmla="*/ 1161439 h 1165237"/>
                                                <a:gd name="connsiteX24" fmla="*/ 1036864 w 1552263"/>
                                                <a:gd name="connsiteY24" fmla="*/ 1055303 h 1165237"/>
                                                <a:gd name="connsiteX25" fmla="*/ 1074964 w 1552263"/>
                                                <a:gd name="connsiteY25" fmla="*/ 1164161 h 1165237"/>
                                                <a:gd name="connsiteX26" fmla="*/ 851807 w 1552263"/>
                                                <a:gd name="connsiteY26" fmla="*/ 1107011 h 1165237"/>
                                                <a:gd name="connsiteX27" fmla="*/ 674914 w 1552263"/>
                                                <a:gd name="connsiteY27" fmla="*/ 1041696 h 1165237"/>
                                                <a:gd name="connsiteX28" fmla="*/ 674914 w 1552263"/>
                                                <a:gd name="connsiteY28" fmla="*/ 1041696 h 1165237"/>
                                                <a:gd name="connsiteX29" fmla="*/ 674914 w 1552263"/>
                                                <a:gd name="connsiteY29" fmla="*/ 1150553 h 1165237"/>
                                                <a:gd name="connsiteX30" fmla="*/ 239485 w 1552263"/>
                                                <a:gd name="connsiteY30" fmla="*/ 1028089 h 1165237"/>
                                                <a:gd name="connsiteX31" fmla="*/ 138792 w 1552263"/>
                                                <a:gd name="connsiteY31" fmla="*/ 818539 h 1165237"/>
                                                <a:gd name="connsiteX32" fmla="*/ 87085 w 1552263"/>
                                                <a:gd name="connsiteY32" fmla="*/ 717846 h 1165237"/>
                                                <a:gd name="connsiteX33" fmla="*/ 0 w 1552263"/>
                                                <a:gd name="connsiteY33" fmla="*/ 453868 h 1165237"/>
                                                <a:gd name="connsiteX34" fmla="*/ 0 w 1552263"/>
                                                <a:gd name="connsiteY34" fmla="*/ 453868 h 1165237"/>
                                                <a:gd name="connsiteX35" fmla="*/ 48985 w 1552263"/>
                                                <a:gd name="connsiteY35" fmla="*/ 404882 h 1165237"/>
                                                <a:gd name="connsiteX36" fmla="*/ 48985 w 1552263"/>
                                                <a:gd name="connsiteY36" fmla="*/ 404882 h 1165237"/>
                                                <a:gd name="connsiteX37" fmla="*/ 125185 w 1552263"/>
                                                <a:gd name="connsiteY37" fmla="*/ 426653 h 1165237"/>
                                                <a:gd name="connsiteX38" fmla="*/ 152400 w 1552263"/>
                                                <a:gd name="connsiteY38" fmla="*/ 296025 h 1165237"/>
                                                <a:gd name="connsiteX39" fmla="*/ 111578 w 1552263"/>
                                                <a:gd name="connsiteY39" fmla="*/ 151789 h 1165237"/>
                                                <a:gd name="connsiteX40" fmla="*/ 108857 w 1552263"/>
                                                <a:gd name="connsiteY40" fmla="*/ 86475 h 1165237"/>
                                                <a:gd name="connsiteX41" fmla="*/ 217714 w 1552263"/>
                                                <a:gd name="connsiteY41" fmla="*/ 40211 h 1165237"/>
                                                <a:gd name="connsiteX42" fmla="*/ 345621 w 1552263"/>
                                                <a:gd name="connsiteY42" fmla="*/ 12996 h 1165237"/>
                                                <a:gd name="connsiteX0" fmla="*/ 345621 w 1552263"/>
                                                <a:gd name="connsiteY0" fmla="*/ 12996 h 1165237"/>
                                                <a:gd name="connsiteX1" fmla="*/ 462642 w 1552263"/>
                                                <a:gd name="connsiteY1" fmla="*/ 61982 h 1165237"/>
                                                <a:gd name="connsiteX2" fmla="*/ 429985 w 1552263"/>
                                                <a:gd name="connsiteY2" fmla="*/ 10275 h 1165237"/>
                                                <a:gd name="connsiteX3" fmla="*/ 797378 w 1552263"/>
                                                <a:gd name="connsiteY3" fmla="*/ 146346 h 1165237"/>
                                                <a:gd name="connsiteX4" fmla="*/ 797378 w 1552263"/>
                                                <a:gd name="connsiteY4" fmla="*/ 146346 h 1165237"/>
                                                <a:gd name="connsiteX5" fmla="*/ 813707 w 1552263"/>
                                                <a:gd name="connsiteY5" fmla="*/ 100082 h 1165237"/>
                                                <a:gd name="connsiteX6" fmla="*/ 781050 w 1552263"/>
                                                <a:gd name="connsiteY6" fmla="*/ 29324 h 1165237"/>
                                                <a:gd name="connsiteX7" fmla="*/ 832757 w 1552263"/>
                                                <a:gd name="connsiteY7" fmla="*/ 2111 h 1165237"/>
                                                <a:gd name="connsiteX8" fmla="*/ 1061357 w 1552263"/>
                                                <a:gd name="connsiteY8" fmla="*/ 81032 h 1165237"/>
                                                <a:gd name="connsiteX9" fmla="*/ 1235528 w 1552263"/>
                                                <a:gd name="connsiteY9" fmla="*/ 162675 h 1165237"/>
                                                <a:gd name="connsiteX10" fmla="*/ 1246414 w 1552263"/>
                                                <a:gd name="connsiteY10" fmla="*/ 100082 h 1165237"/>
                                                <a:gd name="connsiteX11" fmla="*/ 1202871 w 1552263"/>
                                                <a:gd name="connsiteY11" fmla="*/ 51096 h 1165237"/>
                                                <a:gd name="connsiteX12" fmla="*/ 1216478 w 1552263"/>
                                                <a:gd name="connsiteY12" fmla="*/ 15718 h 1165237"/>
                                                <a:gd name="connsiteX13" fmla="*/ 1216478 w 1552263"/>
                                                <a:gd name="connsiteY13" fmla="*/ 15718 h 1165237"/>
                                                <a:gd name="connsiteX14" fmla="*/ 1428750 w 1552263"/>
                                                <a:gd name="connsiteY14" fmla="*/ 116411 h 1165237"/>
                                                <a:gd name="connsiteX15" fmla="*/ 1507670 w 1552263"/>
                                                <a:gd name="connsiteY15" fmla="*/ 189890 h 1165237"/>
                                                <a:gd name="connsiteX16" fmla="*/ 1502228 w 1552263"/>
                                                <a:gd name="connsiteY16" fmla="*/ 306911 h 1165237"/>
                                                <a:gd name="connsiteX17" fmla="*/ 1477736 w 1552263"/>
                                                <a:gd name="connsiteY17" fmla="*/ 399439 h 1165237"/>
                                                <a:gd name="connsiteX18" fmla="*/ 1477735 w 1552263"/>
                                                <a:gd name="connsiteY18" fmla="*/ 628039 h 1165237"/>
                                                <a:gd name="connsiteX19" fmla="*/ 1521278 w 1552263"/>
                                                <a:gd name="connsiteY19" fmla="*/ 965496 h 1165237"/>
                                                <a:gd name="connsiteX20" fmla="*/ 1551214 w 1552263"/>
                                                <a:gd name="connsiteY20" fmla="*/ 1096125 h 1165237"/>
                                                <a:gd name="connsiteX21" fmla="*/ 1483178 w 1552263"/>
                                                <a:gd name="connsiteY21" fmla="*/ 1079796 h 1165237"/>
                                                <a:gd name="connsiteX22" fmla="*/ 1319892 w 1552263"/>
                                                <a:gd name="connsiteY22" fmla="*/ 1071632 h 1165237"/>
                                                <a:gd name="connsiteX23" fmla="*/ 1349828 w 1552263"/>
                                                <a:gd name="connsiteY23" fmla="*/ 1161439 h 1165237"/>
                                                <a:gd name="connsiteX24" fmla="*/ 1036864 w 1552263"/>
                                                <a:gd name="connsiteY24" fmla="*/ 1055303 h 1165237"/>
                                                <a:gd name="connsiteX25" fmla="*/ 1074964 w 1552263"/>
                                                <a:gd name="connsiteY25" fmla="*/ 1164161 h 1165237"/>
                                                <a:gd name="connsiteX26" fmla="*/ 851807 w 1552263"/>
                                                <a:gd name="connsiteY26" fmla="*/ 1107011 h 1165237"/>
                                                <a:gd name="connsiteX27" fmla="*/ 674914 w 1552263"/>
                                                <a:gd name="connsiteY27" fmla="*/ 1041696 h 1165237"/>
                                                <a:gd name="connsiteX28" fmla="*/ 674914 w 1552263"/>
                                                <a:gd name="connsiteY28" fmla="*/ 1041696 h 1165237"/>
                                                <a:gd name="connsiteX29" fmla="*/ 674914 w 1552263"/>
                                                <a:gd name="connsiteY29" fmla="*/ 1150553 h 1165237"/>
                                                <a:gd name="connsiteX30" fmla="*/ 239485 w 1552263"/>
                                                <a:gd name="connsiteY30" fmla="*/ 1028089 h 1165237"/>
                                                <a:gd name="connsiteX31" fmla="*/ 138792 w 1552263"/>
                                                <a:gd name="connsiteY31" fmla="*/ 818539 h 1165237"/>
                                                <a:gd name="connsiteX32" fmla="*/ 87085 w 1552263"/>
                                                <a:gd name="connsiteY32" fmla="*/ 717846 h 1165237"/>
                                                <a:gd name="connsiteX33" fmla="*/ 0 w 1552263"/>
                                                <a:gd name="connsiteY33" fmla="*/ 453868 h 1165237"/>
                                                <a:gd name="connsiteX34" fmla="*/ 0 w 1552263"/>
                                                <a:gd name="connsiteY34" fmla="*/ 453868 h 1165237"/>
                                                <a:gd name="connsiteX35" fmla="*/ 48985 w 1552263"/>
                                                <a:gd name="connsiteY35" fmla="*/ 404882 h 1165237"/>
                                                <a:gd name="connsiteX36" fmla="*/ 48985 w 1552263"/>
                                                <a:gd name="connsiteY36" fmla="*/ 404882 h 1165237"/>
                                                <a:gd name="connsiteX37" fmla="*/ 125185 w 1552263"/>
                                                <a:gd name="connsiteY37" fmla="*/ 426653 h 1165237"/>
                                                <a:gd name="connsiteX38" fmla="*/ 152400 w 1552263"/>
                                                <a:gd name="connsiteY38" fmla="*/ 296025 h 1165237"/>
                                                <a:gd name="connsiteX39" fmla="*/ 111578 w 1552263"/>
                                                <a:gd name="connsiteY39" fmla="*/ 151789 h 1165237"/>
                                                <a:gd name="connsiteX40" fmla="*/ 108857 w 1552263"/>
                                                <a:gd name="connsiteY40" fmla="*/ 86475 h 1165237"/>
                                                <a:gd name="connsiteX41" fmla="*/ 217714 w 1552263"/>
                                                <a:gd name="connsiteY41" fmla="*/ 40211 h 1165237"/>
                                                <a:gd name="connsiteX42" fmla="*/ 345621 w 1552263"/>
                                                <a:gd name="connsiteY42" fmla="*/ 12996 h 1165237"/>
                                                <a:gd name="connsiteX0" fmla="*/ 345621 w 1552263"/>
                                                <a:gd name="connsiteY0" fmla="*/ 12996 h 1165237"/>
                                                <a:gd name="connsiteX1" fmla="*/ 462642 w 1552263"/>
                                                <a:gd name="connsiteY1" fmla="*/ 61982 h 1165237"/>
                                                <a:gd name="connsiteX2" fmla="*/ 429985 w 1552263"/>
                                                <a:gd name="connsiteY2" fmla="*/ 10275 h 1165237"/>
                                                <a:gd name="connsiteX3" fmla="*/ 797378 w 1552263"/>
                                                <a:gd name="connsiteY3" fmla="*/ 146346 h 1165237"/>
                                                <a:gd name="connsiteX4" fmla="*/ 797378 w 1552263"/>
                                                <a:gd name="connsiteY4" fmla="*/ 146346 h 1165237"/>
                                                <a:gd name="connsiteX5" fmla="*/ 813707 w 1552263"/>
                                                <a:gd name="connsiteY5" fmla="*/ 100082 h 1165237"/>
                                                <a:gd name="connsiteX6" fmla="*/ 781050 w 1552263"/>
                                                <a:gd name="connsiteY6" fmla="*/ 29324 h 1165237"/>
                                                <a:gd name="connsiteX7" fmla="*/ 832757 w 1552263"/>
                                                <a:gd name="connsiteY7" fmla="*/ 2111 h 1165237"/>
                                                <a:gd name="connsiteX8" fmla="*/ 1061357 w 1552263"/>
                                                <a:gd name="connsiteY8" fmla="*/ 81032 h 1165237"/>
                                                <a:gd name="connsiteX9" fmla="*/ 1235528 w 1552263"/>
                                                <a:gd name="connsiteY9" fmla="*/ 162675 h 1165237"/>
                                                <a:gd name="connsiteX10" fmla="*/ 1246414 w 1552263"/>
                                                <a:gd name="connsiteY10" fmla="*/ 100082 h 1165237"/>
                                                <a:gd name="connsiteX11" fmla="*/ 1202871 w 1552263"/>
                                                <a:gd name="connsiteY11" fmla="*/ 51096 h 1165237"/>
                                                <a:gd name="connsiteX12" fmla="*/ 1216478 w 1552263"/>
                                                <a:gd name="connsiteY12" fmla="*/ 15718 h 1165237"/>
                                                <a:gd name="connsiteX13" fmla="*/ 1216478 w 1552263"/>
                                                <a:gd name="connsiteY13" fmla="*/ 15718 h 1165237"/>
                                                <a:gd name="connsiteX14" fmla="*/ 1428750 w 1552263"/>
                                                <a:gd name="connsiteY14" fmla="*/ 116411 h 1165237"/>
                                                <a:gd name="connsiteX15" fmla="*/ 1496785 w 1552263"/>
                                                <a:gd name="connsiteY15" fmla="*/ 138182 h 1165237"/>
                                                <a:gd name="connsiteX16" fmla="*/ 1507670 w 1552263"/>
                                                <a:gd name="connsiteY16" fmla="*/ 189890 h 1165237"/>
                                                <a:gd name="connsiteX17" fmla="*/ 1502228 w 1552263"/>
                                                <a:gd name="connsiteY17" fmla="*/ 306911 h 1165237"/>
                                                <a:gd name="connsiteX18" fmla="*/ 1477736 w 1552263"/>
                                                <a:gd name="connsiteY18" fmla="*/ 399439 h 1165237"/>
                                                <a:gd name="connsiteX19" fmla="*/ 1477735 w 1552263"/>
                                                <a:gd name="connsiteY19" fmla="*/ 628039 h 1165237"/>
                                                <a:gd name="connsiteX20" fmla="*/ 1521278 w 1552263"/>
                                                <a:gd name="connsiteY20" fmla="*/ 965496 h 1165237"/>
                                                <a:gd name="connsiteX21" fmla="*/ 1551214 w 1552263"/>
                                                <a:gd name="connsiteY21" fmla="*/ 1096125 h 1165237"/>
                                                <a:gd name="connsiteX22" fmla="*/ 1483178 w 1552263"/>
                                                <a:gd name="connsiteY22" fmla="*/ 1079796 h 1165237"/>
                                                <a:gd name="connsiteX23" fmla="*/ 1319892 w 1552263"/>
                                                <a:gd name="connsiteY23" fmla="*/ 1071632 h 1165237"/>
                                                <a:gd name="connsiteX24" fmla="*/ 1349828 w 1552263"/>
                                                <a:gd name="connsiteY24" fmla="*/ 1161439 h 1165237"/>
                                                <a:gd name="connsiteX25" fmla="*/ 1036864 w 1552263"/>
                                                <a:gd name="connsiteY25" fmla="*/ 1055303 h 1165237"/>
                                                <a:gd name="connsiteX26" fmla="*/ 1074964 w 1552263"/>
                                                <a:gd name="connsiteY26" fmla="*/ 1164161 h 1165237"/>
                                                <a:gd name="connsiteX27" fmla="*/ 851807 w 1552263"/>
                                                <a:gd name="connsiteY27" fmla="*/ 1107011 h 1165237"/>
                                                <a:gd name="connsiteX28" fmla="*/ 674914 w 1552263"/>
                                                <a:gd name="connsiteY28" fmla="*/ 1041696 h 1165237"/>
                                                <a:gd name="connsiteX29" fmla="*/ 674914 w 1552263"/>
                                                <a:gd name="connsiteY29" fmla="*/ 1041696 h 1165237"/>
                                                <a:gd name="connsiteX30" fmla="*/ 674914 w 1552263"/>
                                                <a:gd name="connsiteY30" fmla="*/ 1150553 h 1165237"/>
                                                <a:gd name="connsiteX31" fmla="*/ 239485 w 1552263"/>
                                                <a:gd name="connsiteY31" fmla="*/ 1028089 h 1165237"/>
                                                <a:gd name="connsiteX32" fmla="*/ 138792 w 1552263"/>
                                                <a:gd name="connsiteY32" fmla="*/ 818539 h 1165237"/>
                                                <a:gd name="connsiteX33" fmla="*/ 87085 w 1552263"/>
                                                <a:gd name="connsiteY33" fmla="*/ 717846 h 1165237"/>
                                                <a:gd name="connsiteX34" fmla="*/ 0 w 1552263"/>
                                                <a:gd name="connsiteY34" fmla="*/ 453868 h 1165237"/>
                                                <a:gd name="connsiteX35" fmla="*/ 0 w 1552263"/>
                                                <a:gd name="connsiteY35" fmla="*/ 453868 h 1165237"/>
                                                <a:gd name="connsiteX36" fmla="*/ 48985 w 1552263"/>
                                                <a:gd name="connsiteY36" fmla="*/ 404882 h 1165237"/>
                                                <a:gd name="connsiteX37" fmla="*/ 48985 w 1552263"/>
                                                <a:gd name="connsiteY37" fmla="*/ 404882 h 1165237"/>
                                                <a:gd name="connsiteX38" fmla="*/ 125185 w 1552263"/>
                                                <a:gd name="connsiteY38" fmla="*/ 426653 h 1165237"/>
                                                <a:gd name="connsiteX39" fmla="*/ 152400 w 1552263"/>
                                                <a:gd name="connsiteY39" fmla="*/ 296025 h 1165237"/>
                                                <a:gd name="connsiteX40" fmla="*/ 111578 w 1552263"/>
                                                <a:gd name="connsiteY40" fmla="*/ 151789 h 1165237"/>
                                                <a:gd name="connsiteX41" fmla="*/ 108857 w 1552263"/>
                                                <a:gd name="connsiteY41" fmla="*/ 86475 h 1165237"/>
                                                <a:gd name="connsiteX42" fmla="*/ 217714 w 1552263"/>
                                                <a:gd name="connsiteY42" fmla="*/ 40211 h 1165237"/>
                                                <a:gd name="connsiteX43" fmla="*/ 345621 w 1552263"/>
                                                <a:gd name="connsiteY43" fmla="*/ 12996 h 1165237"/>
                                                <a:gd name="connsiteX0" fmla="*/ 345621 w 1552263"/>
                                                <a:gd name="connsiteY0" fmla="*/ 12996 h 1165237"/>
                                                <a:gd name="connsiteX1" fmla="*/ 462642 w 1552263"/>
                                                <a:gd name="connsiteY1" fmla="*/ 61982 h 1165237"/>
                                                <a:gd name="connsiteX2" fmla="*/ 429985 w 1552263"/>
                                                <a:gd name="connsiteY2" fmla="*/ 10275 h 1165237"/>
                                                <a:gd name="connsiteX3" fmla="*/ 797378 w 1552263"/>
                                                <a:gd name="connsiteY3" fmla="*/ 146346 h 1165237"/>
                                                <a:gd name="connsiteX4" fmla="*/ 797378 w 1552263"/>
                                                <a:gd name="connsiteY4" fmla="*/ 146346 h 1165237"/>
                                                <a:gd name="connsiteX5" fmla="*/ 813707 w 1552263"/>
                                                <a:gd name="connsiteY5" fmla="*/ 100082 h 1165237"/>
                                                <a:gd name="connsiteX6" fmla="*/ 781050 w 1552263"/>
                                                <a:gd name="connsiteY6" fmla="*/ 29324 h 1165237"/>
                                                <a:gd name="connsiteX7" fmla="*/ 832757 w 1552263"/>
                                                <a:gd name="connsiteY7" fmla="*/ 2111 h 1165237"/>
                                                <a:gd name="connsiteX8" fmla="*/ 1061357 w 1552263"/>
                                                <a:gd name="connsiteY8" fmla="*/ 81032 h 1165237"/>
                                                <a:gd name="connsiteX9" fmla="*/ 1235528 w 1552263"/>
                                                <a:gd name="connsiteY9" fmla="*/ 162675 h 1165237"/>
                                                <a:gd name="connsiteX10" fmla="*/ 1246414 w 1552263"/>
                                                <a:gd name="connsiteY10" fmla="*/ 100082 h 1165237"/>
                                                <a:gd name="connsiteX11" fmla="*/ 1202871 w 1552263"/>
                                                <a:gd name="connsiteY11" fmla="*/ 51096 h 1165237"/>
                                                <a:gd name="connsiteX12" fmla="*/ 1216478 w 1552263"/>
                                                <a:gd name="connsiteY12" fmla="*/ 15718 h 1165237"/>
                                                <a:gd name="connsiteX13" fmla="*/ 1216478 w 1552263"/>
                                                <a:gd name="connsiteY13" fmla="*/ 15718 h 1165237"/>
                                                <a:gd name="connsiteX14" fmla="*/ 1431471 w 1552263"/>
                                                <a:gd name="connsiteY14" fmla="*/ 108247 h 1165237"/>
                                                <a:gd name="connsiteX15" fmla="*/ 1496785 w 1552263"/>
                                                <a:gd name="connsiteY15" fmla="*/ 138182 h 1165237"/>
                                                <a:gd name="connsiteX16" fmla="*/ 1507670 w 1552263"/>
                                                <a:gd name="connsiteY16" fmla="*/ 189890 h 1165237"/>
                                                <a:gd name="connsiteX17" fmla="*/ 1502228 w 1552263"/>
                                                <a:gd name="connsiteY17" fmla="*/ 306911 h 1165237"/>
                                                <a:gd name="connsiteX18" fmla="*/ 1477736 w 1552263"/>
                                                <a:gd name="connsiteY18" fmla="*/ 399439 h 1165237"/>
                                                <a:gd name="connsiteX19" fmla="*/ 1477735 w 1552263"/>
                                                <a:gd name="connsiteY19" fmla="*/ 628039 h 1165237"/>
                                                <a:gd name="connsiteX20" fmla="*/ 1521278 w 1552263"/>
                                                <a:gd name="connsiteY20" fmla="*/ 965496 h 1165237"/>
                                                <a:gd name="connsiteX21" fmla="*/ 1551214 w 1552263"/>
                                                <a:gd name="connsiteY21" fmla="*/ 1096125 h 1165237"/>
                                                <a:gd name="connsiteX22" fmla="*/ 1483178 w 1552263"/>
                                                <a:gd name="connsiteY22" fmla="*/ 1079796 h 1165237"/>
                                                <a:gd name="connsiteX23" fmla="*/ 1319892 w 1552263"/>
                                                <a:gd name="connsiteY23" fmla="*/ 1071632 h 1165237"/>
                                                <a:gd name="connsiteX24" fmla="*/ 1349828 w 1552263"/>
                                                <a:gd name="connsiteY24" fmla="*/ 1161439 h 1165237"/>
                                                <a:gd name="connsiteX25" fmla="*/ 1036864 w 1552263"/>
                                                <a:gd name="connsiteY25" fmla="*/ 1055303 h 1165237"/>
                                                <a:gd name="connsiteX26" fmla="*/ 1074964 w 1552263"/>
                                                <a:gd name="connsiteY26" fmla="*/ 1164161 h 1165237"/>
                                                <a:gd name="connsiteX27" fmla="*/ 851807 w 1552263"/>
                                                <a:gd name="connsiteY27" fmla="*/ 1107011 h 1165237"/>
                                                <a:gd name="connsiteX28" fmla="*/ 674914 w 1552263"/>
                                                <a:gd name="connsiteY28" fmla="*/ 1041696 h 1165237"/>
                                                <a:gd name="connsiteX29" fmla="*/ 674914 w 1552263"/>
                                                <a:gd name="connsiteY29" fmla="*/ 1041696 h 1165237"/>
                                                <a:gd name="connsiteX30" fmla="*/ 674914 w 1552263"/>
                                                <a:gd name="connsiteY30" fmla="*/ 1150553 h 1165237"/>
                                                <a:gd name="connsiteX31" fmla="*/ 239485 w 1552263"/>
                                                <a:gd name="connsiteY31" fmla="*/ 1028089 h 1165237"/>
                                                <a:gd name="connsiteX32" fmla="*/ 138792 w 1552263"/>
                                                <a:gd name="connsiteY32" fmla="*/ 818539 h 1165237"/>
                                                <a:gd name="connsiteX33" fmla="*/ 87085 w 1552263"/>
                                                <a:gd name="connsiteY33" fmla="*/ 717846 h 1165237"/>
                                                <a:gd name="connsiteX34" fmla="*/ 0 w 1552263"/>
                                                <a:gd name="connsiteY34" fmla="*/ 453868 h 1165237"/>
                                                <a:gd name="connsiteX35" fmla="*/ 0 w 1552263"/>
                                                <a:gd name="connsiteY35" fmla="*/ 453868 h 1165237"/>
                                                <a:gd name="connsiteX36" fmla="*/ 48985 w 1552263"/>
                                                <a:gd name="connsiteY36" fmla="*/ 404882 h 1165237"/>
                                                <a:gd name="connsiteX37" fmla="*/ 48985 w 1552263"/>
                                                <a:gd name="connsiteY37" fmla="*/ 404882 h 1165237"/>
                                                <a:gd name="connsiteX38" fmla="*/ 125185 w 1552263"/>
                                                <a:gd name="connsiteY38" fmla="*/ 426653 h 1165237"/>
                                                <a:gd name="connsiteX39" fmla="*/ 152400 w 1552263"/>
                                                <a:gd name="connsiteY39" fmla="*/ 296025 h 1165237"/>
                                                <a:gd name="connsiteX40" fmla="*/ 111578 w 1552263"/>
                                                <a:gd name="connsiteY40" fmla="*/ 151789 h 1165237"/>
                                                <a:gd name="connsiteX41" fmla="*/ 108857 w 1552263"/>
                                                <a:gd name="connsiteY41" fmla="*/ 86475 h 1165237"/>
                                                <a:gd name="connsiteX42" fmla="*/ 217714 w 1552263"/>
                                                <a:gd name="connsiteY42" fmla="*/ 40211 h 1165237"/>
                                                <a:gd name="connsiteX43" fmla="*/ 345621 w 1552263"/>
                                                <a:gd name="connsiteY43" fmla="*/ 12996 h 1165237"/>
                                                <a:gd name="connsiteX0" fmla="*/ 345621 w 1552263"/>
                                                <a:gd name="connsiteY0" fmla="*/ 12996 h 1165237"/>
                                                <a:gd name="connsiteX1" fmla="*/ 462642 w 1552263"/>
                                                <a:gd name="connsiteY1" fmla="*/ 61982 h 1165237"/>
                                                <a:gd name="connsiteX2" fmla="*/ 429985 w 1552263"/>
                                                <a:gd name="connsiteY2" fmla="*/ 10275 h 1165237"/>
                                                <a:gd name="connsiteX3" fmla="*/ 797378 w 1552263"/>
                                                <a:gd name="connsiteY3" fmla="*/ 146346 h 1165237"/>
                                                <a:gd name="connsiteX4" fmla="*/ 797378 w 1552263"/>
                                                <a:gd name="connsiteY4" fmla="*/ 146346 h 1165237"/>
                                                <a:gd name="connsiteX5" fmla="*/ 813707 w 1552263"/>
                                                <a:gd name="connsiteY5" fmla="*/ 100082 h 1165237"/>
                                                <a:gd name="connsiteX6" fmla="*/ 781050 w 1552263"/>
                                                <a:gd name="connsiteY6" fmla="*/ 29324 h 1165237"/>
                                                <a:gd name="connsiteX7" fmla="*/ 832757 w 1552263"/>
                                                <a:gd name="connsiteY7" fmla="*/ 2111 h 1165237"/>
                                                <a:gd name="connsiteX8" fmla="*/ 1061357 w 1552263"/>
                                                <a:gd name="connsiteY8" fmla="*/ 81032 h 1165237"/>
                                                <a:gd name="connsiteX9" fmla="*/ 1235528 w 1552263"/>
                                                <a:gd name="connsiteY9" fmla="*/ 162675 h 1165237"/>
                                                <a:gd name="connsiteX10" fmla="*/ 1246414 w 1552263"/>
                                                <a:gd name="connsiteY10" fmla="*/ 100082 h 1165237"/>
                                                <a:gd name="connsiteX11" fmla="*/ 1202871 w 1552263"/>
                                                <a:gd name="connsiteY11" fmla="*/ 51096 h 1165237"/>
                                                <a:gd name="connsiteX12" fmla="*/ 1216478 w 1552263"/>
                                                <a:gd name="connsiteY12" fmla="*/ 15718 h 1165237"/>
                                                <a:gd name="connsiteX13" fmla="*/ 1216478 w 1552263"/>
                                                <a:gd name="connsiteY13" fmla="*/ 15718 h 1165237"/>
                                                <a:gd name="connsiteX14" fmla="*/ 1431471 w 1552263"/>
                                                <a:gd name="connsiteY14" fmla="*/ 108247 h 1165237"/>
                                                <a:gd name="connsiteX15" fmla="*/ 1496785 w 1552263"/>
                                                <a:gd name="connsiteY15" fmla="*/ 138182 h 1165237"/>
                                                <a:gd name="connsiteX16" fmla="*/ 1507670 w 1552263"/>
                                                <a:gd name="connsiteY16" fmla="*/ 189890 h 1165237"/>
                                                <a:gd name="connsiteX17" fmla="*/ 1502228 w 1552263"/>
                                                <a:gd name="connsiteY17" fmla="*/ 306911 h 1165237"/>
                                                <a:gd name="connsiteX18" fmla="*/ 1477736 w 1552263"/>
                                                <a:gd name="connsiteY18" fmla="*/ 399439 h 1165237"/>
                                                <a:gd name="connsiteX19" fmla="*/ 1477735 w 1552263"/>
                                                <a:gd name="connsiteY19" fmla="*/ 628039 h 1165237"/>
                                                <a:gd name="connsiteX20" fmla="*/ 1521278 w 1552263"/>
                                                <a:gd name="connsiteY20" fmla="*/ 965496 h 1165237"/>
                                                <a:gd name="connsiteX21" fmla="*/ 1551214 w 1552263"/>
                                                <a:gd name="connsiteY21" fmla="*/ 1096125 h 1165237"/>
                                                <a:gd name="connsiteX22" fmla="*/ 1483178 w 1552263"/>
                                                <a:gd name="connsiteY22" fmla="*/ 1079796 h 1165237"/>
                                                <a:gd name="connsiteX23" fmla="*/ 1319892 w 1552263"/>
                                                <a:gd name="connsiteY23" fmla="*/ 1071632 h 1165237"/>
                                                <a:gd name="connsiteX24" fmla="*/ 1349828 w 1552263"/>
                                                <a:gd name="connsiteY24" fmla="*/ 1161439 h 1165237"/>
                                                <a:gd name="connsiteX25" fmla="*/ 1036864 w 1552263"/>
                                                <a:gd name="connsiteY25" fmla="*/ 1055303 h 1165237"/>
                                                <a:gd name="connsiteX26" fmla="*/ 1074964 w 1552263"/>
                                                <a:gd name="connsiteY26" fmla="*/ 1164161 h 1165237"/>
                                                <a:gd name="connsiteX27" fmla="*/ 851807 w 1552263"/>
                                                <a:gd name="connsiteY27" fmla="*/ 1107011 h 1165237"/>
                                                <a:gd name="connsiteX28" fmla="*/ 674914 w 1552263"/>
                                                <a:gd name="connsiteY28" fmla="*/ 1041696 h 1165237"/>
                                                <a:gd name="connsiteX29" fmla="*/ 674914 w 1552263"/>
                                                <a:gd name="connsiteY29" fmla="*/ 1041696 h 1165237"/>
                                                <a:gd name="connsiteX30" fmla="*/ 674914 w 1552263"/>
                                                <a:gd name="connsiteY30" fmla="*/ 1150553 h 1165237"/>
                                                <a:gd name="connsiteX31" fmla="*/ 239485 w 1552263"/>
                                                <a:gd name="connsiteY31" fmla="*/ 1028089 h 1165237"/>
                                                <a:gd name="connsiteX32" fmla="*/ 138792 w 1552263"/>
                                                <a:gd name="connsiteY32" fmla="*/ 818539 h 1165237"/>
                                                <a:gd name="connsiteX33" fmla="*/ 87085 w 1552263"/>
                                                <a:gd name="connsiteY33" fmla="*/ 717846 h 1165237"/>
                                                <a:gd name="connsiteX34" fmla="*/ 0 w 1552263"/>
                                                <a:gd name="connsiteY34" fmla="*/ 453868 h 1165237"/>
                                                <a:gd name="connsiteX35" fmla="*/ 0 w 1552263"/>
                                                <a:gd name="connsiteY35" fmla="*/ 453868 h 1165237"/>
                                                <a:gd name="connsiteX36" fmla="*/ 48985 w 1552263"/>
                                                <a:gd name="connsiteY36" fmla="*/ 404882 h 1165237"/>
                                                <a:gd name="connsiteX37" fmla="*/ 48985 w 1552263"/>
                                                <a:gd name="connsiteY37" fmla="*/ 404882 h 1165237"/>
                                                <a:gd name="connsiteX38" fmla="*/ 125185 w 1552263"/>
                                                <a:gd name="connsiteY38" fmla="*/ 426653 h 1165237"/>
                                                <a:gd name="connsiteX39" fmla="*/ 138792 w 1552263"/>
                                                <a:gd name="connsiteY39" fmla="*/ 298747 h 1165237"/>
                                                <a:gd name="connsiteX40" fmla="*/ 111578 w 1552263"/>
                                                <a:gd name="connsiteY40" fmla="*/ 151789 h 1165237"/>
                                                <a:gd name="connsiteX41" fmla="*/ 108857 w 1552263"/>
                                                <a:gd name="connsiteY41" fmla="*/ 86475 h 1165237"/>
                                                <a:gd name="connsiteX42" fmla="*/ 217714 w 1552263"/>
                                                <a:gd name="connsiteY42" fmla="*/ 40211 h 1165237"/>
                                                <a:gd name="connsiteX43" fmla="*/ 345621 w 1552263"/>
                                                <a:gd name="connsiteY43" fmla="*/ 12996 h 1165237"/>
                                                <a:gd name="connsiteX0" fmla="*/ 345621 w 1552263"/>
                                                <a:gd name="connsiteY0" fmla="*/ 12996 h 1165237"/>
                                                <a:gd name="connsiteX1" fmla="*/ 462642 w 1552263"/>
                                                <a:gd name="connsiteY1" fmla="*/ 61982 h 1165237"/>
                                                <a:gd name="connsiteX2" fmla="*/ 429985 w 1552263"/>
                                                <a:gd name="connsiteY2" fmla="*/ 10275 h 1165237"/>
                                                <a:gd name="connsiteX3" fmla="*/ 797378 w 1552263"/>
                                                <a:gd name="connsiteY3" fmla="*/ 146346 h 1165237"/>
                                                <a:gd name="connsiteX4" fmla="*/ 797378 w 1552263"/>
                                                <a:gd name="connsiteY4" fmla="*/ 146346 h 1165237"/>
                                                <a:gd name="connsiteX5" fmla="*/ 813707 w 1552263"/>
                                                <a:gd name="connsiteY5" fmla="*/ 100082 h 1165237"/>
                                                <a:gd name="connsiteX6" fmla="*/ 781050 w 1552263"/>
                                                <a:gd name="connsiteY6" fmla="*/ 29324 h 1165237"/>
                                                <a:gd name="connsiteX7" fmla="*/ 832757 w 1552263"/>
                                                <a:gd name="connsiteY7" fmla="*/ 2111 h 1165237"/>
                                                <a:gd name="connsiteX8" fmla="*/ 1061357 w 1552263"/>
                                                <a:gd name="connsiteY8" fmla="*/ 81032 h 1165237"/>
                                                <a:gd name="connsiteX9" fmla="*/ 1235528 w 1552263"/>
                                                <a:gd name="connsiteY9" fmla="*/ 162675 h 1165237"/>
                                                <a:gd name="connsiteX10" fmla="*/ 1246414 w 1552263"/>
                                                <a:gd name="connsiteY10" fmla="*/ 100082 h 1165237"/>
                                                <a:gd name="connsiteX11" fmla="*/ 1202871 w 1552263"/>
                                                <a:gd name="connsiteY11" fmla="*/ 51096 h 1165237"/>
                                                <a:gd name="connsiteX12" fmla="*/ 1216478 w 1552263"/>
                                                <a:gd name="connsiteY12" fmla="*/ 15718 h 1165237"/>
                                                <a:gd name="connsiteX13" fmla="*/ 1216478 w 1552263"/>
                                                <a:gd name="connsiteY13" fmla="*/ 15718 h 1165237"/>
                                                <a:gd name="connsiteX14" fmla="*/ 1431471 w 1552263"/>
                                                <a:gd name="connsiteY14" fmla="*/ 108247 h 1165237"/>
                                                <a:gd name="connsiteX15" fmla="*/ 1496785 w 1552263"/>
                                                <a:gd name="connsiteY15" fmla="*/ 138182 h 1165237"/>
                                                <a:gd name="connsiteX16" fmla="*/ 1507670 w 1552263"/>
                                                <a:gd name="connsiteY16" fmla="*/ 189890 h 1165237"/>
                                                <a:gd name="connsiteX17" fmla="*/ 1513114 w 1552263"/>
                                                <a:gd name="connsiteY17" fmla="*/ 227989 h 1165237"/>
                                                <a:gd name="connsiteX18" fmla="*/ 1502228 w 1552263"/>
                                                <a:gd name="connsiteY18" fmla="*/ 306911 h 1165237"/>
                                                <a:gd name="connsiteX19" fmla="*/ 1477736 w 1552263"/>
                                                <a:gd name="connsiteY19" fmla="*/ 399439 h 1165237"/>
                                                <a:gd name="connsiteX20" fmla="*/ 1477735 w 1552263"/>
                                                <a:gd name="connsiteY20" fmla="*/ 628039 h 1165237"/>
                                                <a:gd name="connsiteX21" fmla="*/ 1521278 w 1552263"/>
                                                <a:gd name="connsiteY21" fmla="*/ 965496 h 1165237"/>
                                                <a:gd name="connsiteX22" fmla="*/ 1551214 w 1552263"/>
                                                <a:gd name="connsiteY22" fmla="*/ 1096125 h 1165237"/>
                                                <a:gd name="connsiteX23" fmla="*/ 1483178 w 1552263"/>
                                                <a:gd name="connsiteY23" fmla="*/ 1079796 h 1165237"/>
                                                <a:gd name="connsiteX24" fmla="*/ 1319892 w 1552263"/>
                                                <a:gd name="connsiteY24" fmla="*/ 1071632 h 1165237"/>
                                                <a:gd name="connsiteX25" fmla="*/ 1349828 w 1552263"/>
                                                <a:gd name="connsiteY25" fmla="*/ 1161439 h 1165237"/>
                                                <a:gd name="connsiteX26" fmla="*/ 1036864 w 1552263"/>
                                                <a:gd name="connsiteY26" fmla="*/ 1055303 h 1165237"/>
                                                <a:gd name="connsiteX27" fmla="*/ 1074964 w 1552263"/>
                                                <a:gd name="connsiteY27" fmla="*/ 1164161 h 1165237"/>
                                                <a:gd name="connsiteX28" fmla="*/ 851807 w 1552263"/>
                                                <a:gd name="connsiteY28" fmla="*/ 1107011 h 1165237"/>
                                                <a:gd name="connsiteX29" fmla="*/ 674914 w 1552263"/>
                                                <a:gd name="connsiteY29" fmla="*/ 1041696 h 1165237"/>
                                                <a:gd name="connsiteX30" fmla="*/ 674914 w 1552263"/>
                                                <a:gd name="connsiteY30" fmla="*/ 1041696 h 1165237"/>
                                                <a:gd name="connsiteX31" fmla="*/ 674914 w 1552263"/>
                                                <a:gd name="connsiteY31" fmla="*/ 1150553 h 1165237"/>
                                                <a:gd name="connsiteX32" fmla="*/ 239485 w 1552263"/>
                                                <a:gd name="connsiteY32" fmla="*/ 1028089 h 1165237"/>
                                                <a:gd name="connsiteX33" fmla="*/ 138792 w 1552263"/>
                                                <a:gd name="connsiteY33" fmla="*/ 818539 h 1165237"/>
                                                <a:gd name="connsiteX34" fmla="*/ 87085 w 1552263"/>
                                                <a:gd name="connsiteY34" fmla="*/ 717846 h 1165237"/>
                                                <a:gd name="connsiteX35" fmla="*/ 0 w 1552263"/>
                                                <a:gd name="connsiteY35" fmla="*/ 453868 h 1165237"/>
                                                <a:gd name="connsiteX36" fmla="*/ 0 w 1552263"/>
                                                <a:gd name="connsiteY36" fmla="*/ 453868 h 1165237"/>
                                                <a:gd name="connsiteX37" fmla="*/ 48985 w 1552263"/>
                                                <a:gd name="connsiteY37" fmla="*/ 404882 h 1165237"/>
                                                <a:gd name="connsiteX38" fmla="*/ 48985 w 1552263"/>
                                                <a:gd name="connsiteY38" fmla="*/ 404882 h 1165237"/>
                                                <a:gd name="connsiteX39" fmla="*/ 125185 w 1552263"/>
                                                <a:gd name="connsiteY39" fmla="*/ 426653 h 1165237"/>
                                                <a:gd name="connsiteX40" fmla="*/ 138792 w 1552263"/>
                                                <a:gd name="connsiteY40" fmla="*/ 298747 h 1165237"/>
                                                <a:gd name="connsiteX41" fmla="*/ 111578 w 1552263"/>
                                                <a:gd name="connsiteY41" fmla="*/ 151789 h 1165237"/>
                                                <a:gd name="connsiteX42" fmla="*/ 108857 w 1552263"/>
                                                <a:gd name="connsiteY42" fmla="*/ 86475 h 1165237"/>
                                                <a:gd name="connsiteX43" fmla="*/ 217714 w 1552263"/>
                                                <a:gd name="connsiteY43" fmla="*/ 40211 h 1165237"/>
                                                <a:gd name="connsiteX44" fmla="*/ 345621 w 1552263"/>
                                                <a:gd name="connsiteY44" fmla="*/ 12996 h 1165237"/>
                                                <a:gd name="connsiteX0" fmla="*/ 345621 w 1552263"/>
                                                <a:gd name="connsiteY0" fmla="*/ 12996 h 1165237"/>
                                                <a:gd name="connsiteX1" fmla="*/ 462642 w 1552263"/>
                                                <a:gd name="connsiteY1" fmla="*/ 61982 h 1165237"/>
                                                <a:gd name="connsiteX2" fmla="*/ 429985 w 1552263"/>
                                                <a:gd name="connsiteY2" fmla="*/ 10275 h 1165237"/>
                                                <a:gd name="connsiteX3" fmla="*/ 797378 w 1552263"/>
                                                <a:gd name="connsiteY3" fmla="*/ 146346 h 1165237"/>
                                                <a:gd name="connsiteX4" fmla="*/ 797378 w 1552263"/>
                                                <a:gd name="connsiteY4" fmla="*/ 146346 h 1165237"/>
                                                <a:gd name="connsiteX5" fmla="*/ 813707 w 1552263"/>
                                                <a:gd name="connsiteY5" fmla="*/ 100082 h 1165237"/>
                                                <a:gd name="connsiteX6" fmla="*/ 781050 w 1552263"/>
                                                <a:gd name="connsiteY6" fmla="*/ 29324 h 1165237"/>
                                                <a:gd name="connsiteX7" fmla="*/ 832757 w 1552263"/>
                                                <a:gd name="connsiteY7" fmla="*/ 2111 h 1165237"/>
                                                <a:gd name="connsiteX8" fmla="*/ 1061357 w 1552263"/>
                                                <a:gd name="connsiteY8" fmla="*/ 81032 h 1165237"/>
                                                <a:gd name="connsiteX9" fmla="*/ 1235528 w 1552263"/>
                                                <a:gd name="connsiteY9" fmla="*/ 162675 h 1165237"/>
                                                <a:gd name="connsiteX10" fmla="*/ 1246414 w 1552263"/>
                                                <a:gd name="connsiteY10" fmla="*/ 100082 h 1165237"/>
                                                <a:gd name="connsiteX11" fmla="*/ 1202871 w 1552263"/>
                                                <a:gd name="connsiteY11" fmla="*/ 51096 h 1165237"/>
                                                <a:gd name="connsiteX12" fmla="*/ 1216478 w 1552263"/>
                                                <a:gd name="connsiteY12" fmla="*/ 15718 h 1165237"/>
                                                <a:gd name="connsiteX13" fmla="*/ 1216478 w 1552263"/>
                                                <a:gd name="connsiteY13" fmla="*/ 15718 h 1165237"/>
                                                <a:gd name="connsiteX14" fmla="*/ 1431471 w 1552263"/>
                                                <a:gd name="connsiteY14" fmla="*/ 108247 h 1165237"/>
                                                <a:gd name="connsiteX15" fmla="*/ 1496785 w 1552263"/>
                                                <a:gd name="connsiteY15" fmla="*/ 138182 h 1165237"/>
                                                <a:gd name="connsiteX16" fmla="*/ 1507670 w 1552263"/>
                                                <a:gd name="connsiteY16" fmla="*/ 189890 h 1165237"/>
                                                <a:gd name="connsiteX17" fmla="*/ 1513114 w 1552263"/>
                                                <a:gd name="connsiteY17" fmla="*/ 227989 h 1165237"/>
                                                <a:gd name="connsiteX18" fmla="*/ 1510392 w 1552263"/>
                                                <a:gd name="connsiteY18" fmla="*/ 301468 h 1165237"/>
                                                <a:gd name="connsiteX19" fmla="*/ 1477736 w 1552263"/>
                                                <a:gd name="connsiteY19" fmla="*/ 399439 h 1165237"/>
                                                <a:gd name="connsiteX20" fmla="*/ 1477735 w 1552263"/>
                                                <a:gd name="connsiteY20" fmla="*/ 628039 h 1165237"/>
                                                <a:gd name="connsiteX21" fmla="*/ 1521278 w 1552263"/>
                                                <a:gd name="connsiteY21" fmla="*/ 965496 h 1165237"/>
                                                <a:gd name="connsiteX22" fmla="*/ 1551214 w 1552263"/>
                                                <a:gd name="connsiteY22" fmla="*/ 1096125 h 1165237"/>
                                                <a:gd name="connsiteX23" fmla="*/ 1483178 w 1552263"/>
                                                <a:gd name="connsiteY23" fmla="*/ 1079796 h 1165237"/>
                                                <a:gd name="connsiteX24" fmla="*/ 1319892 w 1552263"/>
                                                <a:gd name="connsiteY24" fmla="*/ 1071632 h 1165237"/>
                                                <a:gd name="connsiteX25" fmla="*/ 1349828 w 1552263"/>
                                                <a:gd name="connsiteY25" fmla="*/ 1161439 h 1165237"/>
                                                <a:gd name="connsiteX26" fmla="*/ 1036864 w 1552263"/>
                                                <a:gd name="connsiteY26" fmla="*/ 1055303 h 1165237"/>
                                                <a:gd name="connsiteX27" fmla="*/ 1074964 w 1552263"/>
                                                <a:gd name="connsiteY27" fmla="*/ 1164161 h 1165237"/>
                                                <a:gd name="connsiteX28" fmla="*/ 851807 w 1552263"/>
                                                <a:gd name="connsiteY28" fmla="*/ 1107011 h 1165237"/>
                                                <a:gd name="connsiteX29" fmla="*/ 674914 w 1552263"/>
                                                <a:gd name="connsiteY29" fmla="*/ 1041696 h 1165237"/>
                                                <a:gd name="connsiteX30" fmla="*/ 674914 w 1552263"/>
                                                <a:gd name="connsiteY30" fmla="*/ 1041696 h 1165237"/>
                                                <a:gd name="connsiteX31" fmla="*/ 674914 w 1552263"/>
                                                <a:gd name="connsiteY31" fmla="*/ 1150553 h 1165237"/>
                                                <a:gd name="connsiteX32" fmla="*/ 239485 w 1552263"/>
                                                <a:gd name="connsiteY32" fmla="*/ 1028089 h 1165237"/>
                                                <a:gd name="connsiteX33" fmla="*/ 138792 w 1552263"/>
                                                <a:gd name="connsiteY33" fmla="*/ 818539 h 1165237"/>
                                                <a:gd name="connsiteX34" fmla="*/ 87085 w 1552263"/>
                                                <a:gd name="connsiteY34" fmla="*/ 717846 h 1165237"/>
                                                <a:gd name="connsiteX35" fmla="*/ 0 w 1552263"/>
                                                <a:gd name="connsiteY35" fmla="*/ 453868 h 1165237"/>
                                                <a:gd name="connsiteX36" fmla="*/ 0 w 1552263"/>
                                                <a:gd name="connsiteY36" fmla="*/ 453868 h 1165237"/>
                                                <a:gd name="connsiteX37" fmla="*/ 48985 w 1552263"/>
                                                <a:gd name="connsiteY37" fmla="*/ 404882 h 1165237"/>
                                                <a:gd name="connsiteX38" fmla="*/ 48985 w 1552263"/>
                                                <a:gd name="connsiteY38" fmla="*/ 404882 h 1165237"/>
                                                <a:gd name="connsiteX39" fmla="*/ 125185 w 1552263"/>
                                                <a:gd name="connsiteY39" fmla="*/ 426653 h 1165237"/>
                                                <a:gd name="connsiteX40" fmla="*/ 138792 w 1552263"/>
                                                <a:gd name="connsiteY40" fmla="*/ 298747 h 1165237"/>
                                                <a:gd name="connsiteX41" fmla="*/ 111578 w 1552263"/>
                                                <a:gd name="connsiteY41" fmla="*/ 151789 h 1165237"/>
                                                <a:gd name="connsiteX42" fmla="*/ 108857 w 1552263"/>
                                                <a:gd name="connsiteY42" fmla="*/ 86475 h 1165237"/>
                                                <a:gd name="connsiteX43" fmla="*/ 217714 w 1552263"/>
                                                <a:gd name="connsiteY43" fmla="*/ 40211 h 1165237"/>
                                                <a:gd name="connsiteX44" fmla="*/ 345621 w 1552263"/>
                                                <a:gd name="connsiteY44" fmla="*/ 12996 h 1165237"/>
                                                <a:gd name="connsiteX0" fmla="*/ 345621 w 1552263"/>
                                                <a:gd name="connsiteY0" fmla="*/ 12996 h 1165237"/>
                                                <a:gd name="connsiteX1" fmla="*/ 462642 w 1552263"/>
                                                <a:gd name="connsiteY1" fmla="*/ 61982 h 1165237"/>
                                                <a:gd name="connsiteX2" fmla="*/ 429985 w 1552263"/>
                                                <a:gd name="connsiteY2" fmla="*/ 10275 h 1165237"/>
                                                <a:gd name="connsiteX3" fmla="*/ 797378 w 1552263"/>
                                                <a:gd name="connsiteY3" fmla="*/ 146346 h 1165237"/>
                                                <a:gd name="connsiteX4" fmla="*/ 797378 w 1552263"/>
                                                <a:gd name="connsiteY4" fmla="*/ 146346 h 1165237"/>
                                                <a:gd name="connsiteX5" fmla="*/ 813707 w 1552263"/>
                                                <a:gd name="connsiteY5" fmla="*/ 100082 h 1165237"/>
                                                <a:gd name="connsiteX6" fmla="*/ 781050 w 1552263"/>
                                                <a:gd name="connsiteY6" fmla="*/ 29324 h 1165237"/>
                                                <a:gd name="connsiteX7" fmla="*/ 832757 w 1552263"/>
                                                <a:gd name="connsiteY7" fmla="*/ 2111 h 1165237"/>
                                                <a:gd name="connsiteX8" fmla="*/ 1061357 w 1552263"/>
                                                <a:gd name="connsiteY8" fmla="*/ 81032 h 1165237"/>
                                                <a:gd name="connsiteX9" fmla="*/ 1235528 w 1552263"/>
                                                <a:gd name="connsiteY9" fmla="*/ 162675 h 1165237"/>
                                                <a:gd name="connsiteX10" fmla="*/ 1246414 w 1552263"/>
                                                <a:gd name="connsiteY10" fmla="*/ 100082 h 1165237"/>
                                                <a:gd name="connsiteX11" fmla="*/ 1202871 w 1552263"/>
                                                <a:gd name="connsiteY11" fmla="*/ 51096 h 1165237"/>
                                                <a:gd name="connsiteX12" fmla="*/ 1216478 w 1552263"/>
                                                <a:gd name="connsiteY12" fmla="*/ 15718 h 1165237"/>
                                                <a:gd name="connsiteX13" fmla="*/ 1216478 w 1552263"/>
                                                <a:gd name="connsiteY13" fmla="*/ 15718 h 1165237"/>
                                                <a:gd name="connsiteX14" fmla="*/ 1431471 w 1552263"/>
                                                <a:gd name="connsiteY14" fmla="*/ 108247 h 1165237"/>
                                                <a:gd name="connsiteX15" fmla="*/ 1496785 w 1552263"/>
                                                <a:gd name="connsiteY15" fmla="*/ 138182 h 1165237"/>
                                                <a:gd name="connsiteX16" fmla="*/ 1507670 w 1552263"/>
                                                <a:gd name="connsiteY16" fmla="*/ 189890 h 1165237"/>
                                                <a:gd name="connsiteX17" fmla="*/ 1513114 w 1552263"/>
                                                <a:gd name="connsiteY17" fmla="*/ 227989 h 1165237"/>
                                                <a:gd name="connsiteX18" fmla="*/ 1510392 w 1552263"/>
                                                <a:gd name="connsiteY18" fmla="*/ 301468 h 1165237"/>
                                                <a:gd name="connsiteX19" fmla="*/ 1477736 w 1552263"/>
                                                <a:gd name="connsiteY19" fmla="*/ 399439 h 1165237"/>
                                                <a:gd name="connsiteX20" fmla="*/ 1477735 w 1552263"/>
                                                <a:gd name="connsiteY20" fmla="*/ 628039 h 1165237"/>
                                                <a:gd name="connsiteX21" fmla="*/ 1521278 w 1552263"/>
                                                <a:gd name="connsiteY21" fmla="*/ 965496 h 1165237"/>
                                                <a:gd name="connsiteX22" fmla="*/ 1551214 w 1552263"/>
                                                <a:gd name="connsiteY22" fmla="*/ 1096125 h 1165237"/>
                                                <a:gd name="connsiteX23" fmla="*/ 1483178 w 1552263"/>
                                                <a:gd name="connsiteY23" fmla="*/ 1079796 h 1165237"/>
                                                <a:gd name="connsiteX24" fmla="*/ 1319892 w 1552263"/>
                                                <a:gd name="connsiteY24" fmla="*/ 1071632 h 1165237"/>
                                                <a:gd name="connsiteX25" fmla="*/ 1349828 w 1552263"/>
                                                <a:gd name="connsiteY25" fmla="*/ 1161439 h 1165237"/>
                                                <a:gd name="connsiteX26" fmla="*/ 1036864 w 1552263"/>
                                                <a:gd name="connsiteY26" fmla="*/ 1055303 h 1165237"/>
                                                <a:gd name="connsiteX27" fmla="*/ 1074964 w 1552263"/>
                                                <a:gd name="connsiteY27" fmla="*/ 1164161 h 1165237"/>
                                                <a:gd name="connsiteX28" fmla="*/ 851807 w 1552263"/>
                                                <a:gd name="connsiteY28" fmla="*/ 1107011 h 1165237"/>
                                                <a:gd name="connsiteX29" fmla="*/ 674914 w 1552263"/>
                                                <a:gd name="connsiteY29" fmla="*/ 1041696 h 1165237"/>
                                                <a:gd name="connsiteX30" fmla="*/ 674914 w 1552263"/>
                                                <a:gd name="connsiteY30" fmla="*/ 1041696 h 1165237"/>
                                                <a:gd name="connsiteX31" fmla="*/ 674914 w 1552263"/>
                                                <a:gd name="connsiteY31" fmla="*/ 1150553 h 1165237"/>
                                                <a:gd name="connsiteX32" fmla="*/ 239485 w 1552263"/>
                                                <a:gd name="connsiteY32" fmla="*/ 1028089 h 1165237"/>
                                                <a:gd name="connsiteX33" fmla="*/ 138792 w 1552263"/>
                                                <a:gd name="connsiteY33" fmla="*/ 818539 h 1165237"/>
                                                <a:gd name="connsiteX34" fmla="*/ 87085 w 1552263"/>
                                                <a:gd name="connsiteY34" fmla="*/ 717846 h 1165237"/>
                                                <a:gd name="connsiteX35" fmla="*/ 0 w 1552263"/>
                                                <a:gd name="connsiteY35" fmla="*/ 453868 h 1165237"/>
                                                <a:gd name="connsiteX36" fmla="*/ 0 w 1552263"/>
                                                <a:gd name="connsiteY36" fmla="*/ 453868 h 1165237"/>
                                                <a:gd name="connsiteX37" fmla="*/ 48985 w 1552263"/>
                                                <a:gd name="connsiteY37" fmla="*/ 404882 h 1165237"/>
                                                <a:gd name="connsiteX38" fmla="*/ 48985 w 1552263"/>
                                                <a:gd name="connsiteY38" fmla="*/ 404882 h 1165237"/>
                                                <a:gd name="connsiteX39" fmla="*/ 125185 w 1552263"/>
                                                <a:gd name="connsiteY39" fmla="*/ 426653 h 1165237"/>
                                                <a:gd name="connsiteX40" fmla="*/ 138792 w 1552263"/>
                                                <a:gd name="connsiteY40" fmla="*/ 298747 h 1165237"/>
                                                <a:gd name="connsiteX41" fmla="*/ 111578 w 1552263"/>
                                                <a:gd name="connsiteY41" fmla="*/ 151789 h 1165237"/>
                                                <a:gd name="connsiteX42" fmla="*/ 108857 w 1552263"/>
                                                <a:gd name="connsiteY42" fmla="*/ 86475 h 1165237"/>
                                                <a:gd name="connsiteX43" fmla="*/ 138792 w 1552263"/>
                                                <a:gd name="connsiteY43" fmla="*/ 59261 h 1165237"/>
                                                <a:gd name="connsiteX44" fmla="*/ 217714 w 1552263"/>
                                                <a:gd name="connsiteY44" fmla="*/ 40211 h 1165237"/>
                                                <a:gd name="connsiteX45" fmla="*/ 345621 w 1552263"/>
                                                <a:gd name="connsiteY45" fmla="*/ 12996 h 1165237"/>
                                                <a:gd name="connsiteX0" fmla="*/ 345621 w 1552263"/>
                                                <a:gd name="connsiteY0" fmla="*/ 12996 h 1165237"/>
                                                <a:gd name="connsiteX1" fmla="*/ 462642 w 1552263"/>
                                                <a:gd name="connsiteY1" fmla="*/ 61982 h 1165237"/>
                                                <a:gd name="connsiteX2" fmla="*/ 429985 w 1552263"/>
                                                <a:gd name="connsiteY2" fmla="*/ 10275 h 1165237"/>
                                                <a:gd name="connsiteX3" fmla="*/ 797378 w 1552263"/>
                                                <a:gd name="connsiteY3" fmla="*/ 146346 h 1165237"/>
                                                <a:gd name="connsiteX4" fmla="*/ 797378 w 1552263"/>
                                                <a:gd name="connsiteY4" fmla="*/ 146346 h 1165237"/>
                                                <a:gd name="connsiteX5" fmla="*/ 813707 w 1552263"/>
                                                <a:gd name="connsiteY5" fmla="*/ 100082 h 1165237"/>
                                                <a:gd name="connsiteX6" fmla="*/ 781050 w 1552263"/>
                                                <a:gd name="connsiteY6" fmla="*/ 29324 h 1165237"/>
                                                <a:gd name="connsiteX7" fmla="*/ 832757 w 1552263"/>
                                                <a:gd name="connsiteY7" fmla="*/ 2111 h 1165237"/>
                                                <a:gd name="connsiteX8" fmla="*/ 1061357 w 1552263"/>
                                                <a:gd name="connsiteY8" fmla="*/ 81032 h 1165237"/>
                                                <a:gd name="connsiteX9" fmla="*/ 1235528 w 1552263"/>
                                                <a:gd name="connsiteY9" fmla="*/ 162675 h 1165237"/>
                                                <a:gd name="connsiteX10" fmla="*/ 1246414 w 1552263"/>
                                                <a:gd name="connsiteY10" fmla="*/ 100082 h 1165237"/>
                                                <a:gd name="connsiteX11" fmla="*/ 1202871 w 1552263"/>
                                                <a:gd name="connsiteY11" fmla="*/ 51096 h 1165237"/>
                                                <a:gd name="connsiteX12" fmla="*/ 1216478 w 1552263"/>
                                                <a:gd name="connsiteY12" fmla="*/ 15718 h 1165237"/>
                                                <a:gd name="connsiteX13" fmla="*/ 1216478 w 1552263"/>
                                                <a:gd name="connsiteY13" fmla="*/ 15718 h 1165237"/>
                                                <a:gd name="connsiteX14" fmla="*/ 1431471 w 1552263"/>
                                                <a:gd name="connsiteY14" fmla="*/ 108247 h 1165237"/>
                                                <a:gd name="connsiteX15" fmla="*/ 1496785 w 1552263"/>
                                                <a:gd name="connsiteY15" fmla="*/ 138182 h 1165237"/>
                                                <a:gd name="connsiteX16" fmla="*/ 1507670 w 1552263"/>
                                                <a:gd name="connsiteY16" fmla="*/ 189890 h 1165237"/>
                                                <a:gd name="connsiteX17" fmla="*/ 1513114 w 1552263"/>
                                                <a:gd name="connsiteY17" fmla="*/ 227989 h 1165237"/>
                                                <a:gd name="connsiteX18" fmla="*/ 1510392 w 1552263"/>
                                                <a:gd name="connsiteY18" fmla="*/ 301468 h 1165237"/>
                                                <a:gd name="connsiteX19" fmla="*/ 1477736 w 1552263"/>
                                                <a:gd name="connsiteY19" fmla="*/ 399439 h 1165237"/>
                                                <a:gd name="connsiteX20" fmla="*/ 1477735 w 1552263"/>
                                                <a:gd name="connsiteY20" fmla="*/ 628039 h 1165237"/>
                                                <a:gd name="connsiteX21" fmla="*/ 1521278 w 1552263"/>
                                                <a:gd name="connsiteY21" fmla="*/ 965496 h 1165237"/>
                                                <a:gd name="connsiteX22" fmla="*/ 1551214 w 1552263"/>
                                                <a:gd name="connsiteY22" fmla="*/ 1096125 h 1165237"/>
                                                <a:gd name="connsiteX23" fmla="*/ 1483178 w 1552263"/>
                                                <a:gd name="connsiteY23" fmla="*/ 1079796 h 1165237"/>
                                                <a:gd name="connsiteX24" fmla="*/ 1319892 w 1552263"/>
                                                <a:gd name="connsiteY24" fmla="*/ 1071632 h 1165237"/>
                                                <a:gd name="connsiteX25" fmla="*/ 1349828 w 1552263"/>
                                                <a:gd name="connsiteY25" fmla="*/ 1161439 h 1165237"/>
                                                <a:gd name="connsiteX26" fmla="*/ 1036864 w 1552263"/>
                                                <a:gd name="connsiteY26" fmla="*/ 1055303 h 1165237"/>
                                                <a:gd name="connsiteX27" fmla="*/ 1074964 w 1552263"/>
                                                <a:gd name="connsiteY27" fmla="*/ 1164161 h 1165237"/>
                                                <a:gd name="connsiteX28" fmla="*/ 851807 w 1552263"/>
                                                <a:gd name="connsiteY28" fmla="*/ 1107011 h 1165237"/>
                                                <a:gd name="connsiteX29" fmla="*/ 674914 w 1552263"/>
                                                <a:gd name="connsiteY29" fmla="*/ 1041696 h 1165237"/>
                                                <a:gd name="connsiteX30" fmla="*/ 674914 w 1552263"/>
                                                <a:gd name="connsiteY30" fmla="*/ 1041696 h 1165237"/>
                                                <a:gd name="connsiteX31" fmla="*/ 674914 w 1552263"/>
                                                <a:gd name="connsiteY31" fmla="*/ 1150553 h 1165237"/>
                                                <a:gd name="connsiteX32" fmla="*/ 239485 w 1552263"/>
                                                <a:gd name="connsiteY32" fmla="*/ 1028089 h 1165237"/>
                                                <a:gd name="connsiteX33" fmla="*/ 138792 w 1552263"/>
                                                <a:gd name="connsiteY33" fmla="*/ 818539 h 1165237"/>
                                                <a:gd name="connsiteX34" fmla="*/ 87085 w 1552263"/>
                                                <a:gd name="connsiteY34" fmla="*/ 717846 h 1165237"/>
                                                <a:gd name="connsiteX35" fmla="*/ 0 w 1552263"/>
                                                <a:gd name="connsiteY35" fmla="*/ 453868 h 1165237"/>
                                                <a:gd name="connsiteX36" fmla="*/ 0 w 1552263"/>
                                                <a:gd name="connsiteY36" fmla="*/ 453868 h 1165237"/>
                                                <a:gd name="connsiteX37" fmla="*/ 48985 w 1552263"/>
                                                <a:gd name="connsiteY37" fmla="*/ 404882 h 1165237"/>
                                                <a:gd name="connsiteX38" fmla="*/ 48985 w 1552263"/>
                                                <a:gd name="connsiteY38" fmla="*/ 404882 h 1165237"/>
                                                <a:gd name="connsiteX39" fmla="*/ 125185 w 1552263"/>
                                                <a:gd name="connsiteY39" fmla="*/ 426653 h 1165237"/>
                                                <a:gd name="connsiteX40" fmla="*/ 138792 w 1552263"/>
                                                <a:gd name="connsiteY40" fmla="*/ 298747 h 1165237"/>
                                                <a:gd name="connsiteX41" fmla="*/ 103413 w 1552263"/>
                                                <a:gd name="connsiteY41" fmla="*/ 151789 h 1165237"/>
                                                <a:gd name="connsiteX42" fmla="*/ 108857 w 1552263"/>
                                                <a:gd name="connsiteY42" fmla="*/ 86475 h 1165237"/>
                                                <a:gd name="connsiteX43" fmla="*/ 138792 w 1552263"/>
                                                <a:gd name="connsiteY43" fmla="*/ 59261 h 1165237"/>
                                                <a:gd name="connsiteX44" fmla="*/ 217714 w 1552263"/>
                                                <a:gd name="connsiteY44" fmla="*/ 40211 h 1165237"/>
                                                <a:gd name="connsiteX45" fmla="*/ 345621 w 1552263"/>
                                                <a:gd name="connsiteY45" fmla="*/ 12996 h 1165237"/>
                                                <a:gd name="connsiteX0" fmla="*/ 345621 w 1552263"/>
                                                <a:gd name="connsiteY0" fmla="*/ 12996 h 1165237"/>
                                                <a:gd name="connsiteX1" fmla="*/ 462642 w 1552263"/>
                                                <a:gd name="connsiteY1" fmla="*/ 61982 h 1165237"/>
                                                <a:gd name="connsiteX2" fmla="*/ 429985 w 1552263"/>
                                                <a:gd name="connsiteY2" fmla="*/ 10275 h 1165237"/>
                                                <a:gd name="connsiteX3" fmla="*/ 797378 w 1552263"/>
                                                <a:gd name="connsiteY3" fmla="*/ 146346 h 1165237"/>
                                                <a:gd name="connsiteX4" fmla="*/ 797378 w 1552263"/>
                                                <a:gd name="connsiteY4" fmla="*/ 146346 h 1165237"/>
                                                <a:gd name="connsiteX5" fmla="*/ 813707 w 1552263"/>
                                                <a:gd name="connsiteY5" fmla="*/ 100082 h 1165237"/>
                                                <a:gd name="connsiteX6" fmla="*/ 781050 w 1552263"/>
                                                <a:gd name="connsiteY6" fmla="*/ 29324 h 1165237"/>
                                                <a:gd name="connsiteX7" fmla="*/ 832757 w 1552263"/>
                                                <a:gd name="connsiteY7" fmla="*/ 2111 h 1165237"/>
                                                <a:gd name="connsiteX8" fmla="*/ 1061357 w 1552263"/>
                                                <a:gd name="connsiteY8" fmla="*/ 81032 h 1165237"/>
                                                <a:gd name="connsiteX9" fmla="*/ 1235528 w 1552263"/>
                                                <a:gd name="connsiteY9" fmla="*/ 162675 h 1165237"/>
                                                <a:gd name="connsiteX10" fmla="*/ 1246414 w 1552263"/>
                                                <a:gd name="connsiteY10" fmla="*/ 100082 h 1165237"/>
                                                <a:gd name="connsiteX11" fmla="*/ 1202871 w 1552263"/>
                                                <a:gd name="connsiteY11" fmla="*/ 51096 h 1165237"/>
                                                <a:gd name="connsiteX12" fmla="*/ 1216478 w 1552263"/>
                                                <a:gd name="connsiteY12" fmla="*/ 15718 h 1165237"/>
                                                <a:gd name="connsiteX13" fmla="*/ 1216478 w 1552263"/>
                                                <a:gd name="connsiteY13" fmla="*/ 15718 h 1165237"/>
                                                <a:gd name="connsiteX14" fmla="*/ 1431471 w 1552263"/>
                                                <a:gd name="connsiteY14" fmla="*/ 108247 h 1165237"/>
                                                <a:gd name="connsiteX15" fmla="*/ 1496785 w 1552263"/>
                                                <a:gd name="connsiteY15" fmla="*/ 138182 h 1165237"/>
                                                <a:gd name="connsiteX16" fmla="*/ 1507670 w 1552263"/>
                                                <a:gd name="connsiteY16" fmla="*/ 189890 h 1165237"/>
                                                <a:gd name="connsiteX17" fmla="*/ 1513114 w 1552263"/>
                                                <a:gd name="connsiteY17" fmla="*/ 227989 h 1165237"/>
                                                <a:gd name="connsiteX18" fmla="*/ 1510392 w 1552263"/>
                                                <a:gd name="connsiteY18" fmla="*/ 301468 h 1165237"/>
                                                <a:gd name="connsiteX19" fmla="*/ 1477736 w 1552263"/>
                                                <a:gd name="connsiteY19" fmla="*/ 399439 h 1165237"/>
                                                <a:gd name="connsiteX20" fmla="*/ 1477735 w 1552263"/>
                                                <a:gd name="connsiteY20" fmla="*/ 628039 h 1165237"/>
                                                <a:gd name="connsiteX21" fmla="*/ 1521278 w 1552263"/>
                                                <a:gd name="connsiteY21" fmla="*/ 965496 h 1165237"/>
                                                <a:gd name="connsiteX22" fmla="*/ 1551214 w 1552263"/>
                                                <a:gd name="connsiteY22" fmla="*/ 1096125 h 1165237"/>
                                                <a:gd name="connsiteX23" fmla="*/ 1483178 w 1552263"/>
                                                <a:gd name="connsiteY23" fmla="*/ 1079796 h 1165237"/>
                                                <a:gd name="connsiteX24" fmla="*/ 1319892 w 1552263"/>
                                                <a:gd name="connsiteY24" fmla="*/ 1071632 h 1165237"/>
                                                <a:gd name="connsiteX25" fmla="*/ 1349828 w 1552263"/>
                                                <a:gd name="connsiteY25" fmla="*/ 1161439 h 1165237"/>
                                                <a:gd name="connsiteX26" fmla="*/ 1036864 w 1552263"/>
                                                <a:gd name="connsiteY26" fmla="*/ 1055303 h 1165237"/>
                                                <a:gd name="connsiteX27" fmla="*/ 1074964 w 1552263"/>
                                                <a:gd name="connsiteY27" fmla="*/ 1164161 h 1165237"/>
                                                <a:gd name="connsiteX28" fmla="*/ 851807 w 1552263"/>
                                                <a:gd name="connsiteY28" fmla="*/ 1107011 h 1165237"/>
                                                <a:gd name="connsiteX29" fmla="*/ 674914 w 1552263"/>
                                                <a:gd name="connsiteY29" fmla="*/ 1041696 h 1165237"/>
                                                <a:gd name="connsiteX30" fmla="*/ 674914 w 1552263"/>
                                                <a:gd name="connsiteY30" fmla="*/ 1041696 h 1165237"/>
                                                <a:gd name="connsiteX31" fmla="*/ 674914 w 1552263"/>
                                                <a:gd name="connsiteY31" fmla="*/ 1150553 h 1165237"/>
                                                <a:gd name="connsiteX32" fmla="*/ 239485 w 1552263"/>
                                                <a:gd name="connsiteY32" fmla="*/ 1028089 h 1165237"/>
                                                <a:gd name="connsiteX33" fmla="*/ 127906 w 1552263"/>
                                                <a:gd name="connsiteY33" fmla="*/ 821260 h 1165237"/>
                                                <a:gd name="connsiteX34" fmla="*/ 87085 w 1552263"/>
                                                <a:gd name="connsiteY34" fmla="*/ 717846 h 1165237"/>
                                                <a:gd name="connsiteX35" fmla="*/ 0 w 1552263"/>
                                                <a:gd name="connsiteY35" fmla="*/ 453868 h 1165237"/>
                                                <a:gd name="connsiteX36" fmla="*/ 0 w 1552263"/>
                                                <a:gd name="connsiteY36" fmla="*/ 453868 h 1165237"/>
                                                <a:gd name="connsiteX37" fmla="*/ 48985 w 1552263"/>
                                                <a:gd name="connsiteY37" fmla="*/ 404882 h 1165237"/>
                                                <a:gd name="connsiteX38" fmla="*/ 48985 w 1552263"/>
                                                <a:gd name="connsiteY38" fmla="*/ 404882 h 1165237"/>
                                                <a:gd name="connsiteX39" fmla="*/ 125185 w 1552263"/>
                                                <a:gd name="connsiteY39" fmla="*/ 426653 h 1165237"/>
                                                <a:gd name="connsiteX40" fmla="*/ 138792 w 1552263"/>
                                                <a:gd name="connsiteY40" fmla="*/ 298747 h 1165237"/>
                                                <a:gd name="connsiteX41" fmla="*/ 103413 w 1552263"/>
                                                <a:gd name="connsiteY41" fmla="*/ 151789 h 1165237"/>
                                                <a:gd name="connsiteX42" fmla="*/ 108857 w 1552263"/>
                                                <a:gd name="connsiteY42" fmla="*/ 86475 h 1165237"/>
                                                <a:gd name="connsiteX43" fmla="*/ 138792 w 1552263"/>
                                                <a:gd name="connsiteY43" fmla="*/ 59261 h 1165237"/>
                                                <a:gd name="connsiteX44" fmla="*/ 217714 w 1552263"/>
                                                <a:gd name="connsiteY44" fmla="*/ 40211 h 1165237"/>
                                                <a:gd name="connsiteX45" fmla="*/ 345621 w 1552263"/>
                                                <a:gd name="connsiteY45" fmla="*/ 12996 h 1165237"/>
                                                <a:gd name="connsiteX0" fmla="*/ 345621 w 1552263"/>
                                                <a:gd name="connsiteY0" fmla="*/ 40210 h 1165237"/>
                                                <a:gd name="connsiteX1" fmla="*/ 462642 w 1552263"/>
                                                <a:gd name="connsiteY1" fmla="*/ 61982 h 1165237"/>
                                                <a:gd name="connsiteX2" fmla="*/ 429985 w 1552263"/>
                                                <a:gd name="connsiteY2" fmla="*/ 10275 h 1165237"/>
                                                <a:gd name="connsiteX3" fmla="*/ 797378 w 1552263"/>
                                                <a:gd name="connsiteY3" fmla="*/ 146346 h 1165237"/>
                                                <a:gd name="connsiteX4" fmla="*/ 797378 w 1552263"/>
                                                <a:gd name="connsiteY4" fmla="*/ 146346 h 1165237"/>
                                                <a:gd name="connsiteX5" fmla="*/ 813707 w 1552263"/>
                                                <a:gd name="connsiteY5" fmla="*/ 100082 h 1165237"/>
                                                <a:gd name="connsiteX6" fmla="*/ 781050 w 1552263"/>
                                                <a:gd name="connsiteY6" fmla="*/ 29324 h 1165237"/>
                                                <a:gd name="connsiteX7" fmla="*/ 832757 w 1552263"/>
                                                <a:gd name="connsiteY7" fmla="*/ 2111 h 1165237"/>
                                                <a:gd name="connsiteX8" fmla="*/ 1061357 w 1552263"/>
                                                <a:gd name="connsiteY8" fmla="*/ 81032 h 1165237"/>
                                                <a:gd name="connsiteX9" fmla="*/ 1235528 w 1552263"/>
                                                <a:gd name="connsiteY9" fmla="*/ 162675 h 1165237"/>
                                                <a:gd name="connsiteX10" fmla="*/ 1246414 w 1552263"/>
                                                <a:gd name="connsiteY10" fmla="*/ 100082 h 1165237"/>
                                                <a:gd name="connsiteX11" fmla="*/ 1202871 w 1552263"/>
                                                <a:gd name="connsiteY11" fmla="*/ 51096 h 1165237"/>
                                                <a:gd name="connsiteX12" fmla="*/ 1216478 w 1552263"/>
                                                <a:gd name="connsiteY12" fmla="*/ 15718 h 1165237"/>
                                                <a:gd name="connsiteX13" fmla="*/ 1216478 w 1552263"/>
                                                <a:gd name="connsiteY13" fmla="*/ 15718 h 1165237"/>
                                                <a:gd name="connsiteX14" fmla="*/ 1431471 w 1552263"/>
                                                <a:gd name="connsiteY14" fmla="*/ 108247 h 1165237"/>
                                                <a:gd name="connsiteX15" fmla="*/ 1496785 w 1552263"/>
                                                <a:gd name="connsiteY15" fmla="*/ 138182 h 1165237"/>
                                                <a:gd name="connsiteX16" fmla="*/ 1507670 w 1552263"/>
                                                <a:gd name="connsiteY16" fmla="*/ 189890 h 1165237"/>
                                                <a:gd name="connsiteX17" fmla="*/ 1513114 w 1552263"/>
                                                <a:gd name="connsiteY17" fmla="*/ 227989 h 1165237"/>
                                                <a:gd name="connsiteX18" fmla="*/ 1510392 w 1552263"/>
                                                <a:gd name="connsiteY18" fmla="*/ 301468 h 1165237"/>
                                                <a:gd name="connsiteX19" fmla="*/ 1477736 w 1552263"/>
                                                <a:gd name="connsiteY19" fmla="*/ 399439 h 1165237"/>
                                                <a:gd name="connsiteX20" fmla="*/ 1477735 w 1552263"/>
                                                <a:gd name="connsiteY20" fmla="*/ 628039 h 1165237"/>
                                                <a:gd name="connsiteX21" fmla="*/ 1521278 w 1552263"/>
                                                <a:gd name="connsiteY21" fmla="*/ 965496 h 1165237"/>
                                                <a:gd name="connsiteX22" fmla="*/ 1551214 w 1552263"/>
                                                <a:gd name="connsiteY22" fmla="*/ 1096125 h 1165237"/>
                                                <a:gd name="connsiteX23" fmla="*/ 1483178 w 1552263"/>
                                                <a:gd name="connsiteY23" fmla="*/ 1079796 h 1165237"/>
                                                <a:gd name="connsiteX24" fmla="*/ 1319892 w 1552263"/>
                                                <a:gd name="connsiteY24" fmla="*/ 1071632 h 1165237"/>
                                                <a:gd name="connsiteX25" fmla="*/ 1349828 w 1552263"/>
                                                <a:gd name="connsiteY25" fmla="*/ 1161439 h 1165237"/>
                                                <a:gd name="connsiteX26" fmla="*/ 1036864 w 1552263"/>
                                                <a:gd name="connsiteY26" fmla="*/ 1055303 h 1165237"/>
                                                <a:gd name="connsiteX27" fmla="*/ 1074964 w 1552263"/>
                                                <a:gd name="connsiteY27" fmla="*/ 1164161 h 1165237"/>
                                                <a:gd name="connsiteX28" fmla="*/ 851807 w 1552263"/>
                                                <a:gd name="connsiteY28" fmla="*/ 1107011 h 1165237"/>
                                                <a:gd name="connsiteX29" fmla="*/ 674914 w 1552263"/>
                                                <a:gd name="connsiteY29" fmla="*/ 1041696 h 1165237"/>
                                                <a:gd name="connsiteX30" fmla="*/ 674914 w 1552263"/>
                                                <a:gd name="connsiteY30" fmla="*/ 1041696 h 1165237"/>
                                                <a:gd name="connsiteX31" fmla="*/ 674914 w 1552263"/>
                                                <a:gd name="connsiteY31" fmla="*/ 1150553 h 1165237"/>
                                                <a:gd name="connsiteX32" fmla="*/ 239485 w 1552263"/>
                                                <a:gd name="connsiteY32" fmla="*/ 1028089 h 1165237"/>
                                                <a:gd name="connsiteX33" fmla="*/ 127906 w 1552263"/>
                                                <a:gd name="connsiteY33" fmla="*/ 821260 h 1165237"/>
                                                <a:gd name="connsiteX34" fmla="*/ 87085 w 1552263"/>
                                                <a:gd name="connsiteY34" fmla="*/ 717846 h 1165237"/>
                                                <a:gd name="connsiteX35" fmla="*/ 0 w 1552263"/>
                                                <a:gd name="connsiteY35" fmla="*/ 453868 h 1165237"/>
                                                <a:gd name="connsiteX36" fmla="*/ 0 w 1552263"/>
                                                <a:gd name="connsiteY36" fmla="*/ 453868 h 1165237"/>
                                                <a:gd name="connsiteX37" fmla="*/ 48985 w 1552263"/>
                                                <a:gd name="connsiteY37" fmla="*/ 404882 h 1165237"/>
                                                <a:gd name="connsiteX38" fmla="*/ 48985 w 1552263"/>
                                                <a:gd name="connsiteY38" fmla="*/ 404882 h 1165237"/>
                                                <a:gd name="connsiteX39" fmla="*/ 125185 w 1552263"/>
                                                <a:gd name="connsiteY39" fmla="*/ 426653 h 1165237"/>
                                                <a:gd name="connsiteX40" fmla="*/ 138792 w 1552263"/>
                                                <a:gd name="connsiteY40" fmla="*/ 298747 h 1165237"/>
                                                <a:gd name="connsiteX41" fmla="*/ 103413 w 1552263"/>
                                                <a:gd name="connsiteY41" fmla="*/ 151789 h 1165237"/>
                                                <a:gd name="connsiteX42" fmla="*/ 108857 w 1552263"/>
                                                <a:gd name="connsiteY42" fmla="*/ 86475 h 1165237"/>
                                                <a:gd name="connsiteX43" fmla="*/ 138792 w 1552263"/>
                                                <a:gd name="connsiteY43" fmla="*/ 59261 h 1165237"/>
                                                <a:gd name="connsiteX44" fmla="*/ 217714 w 1552263"/>
                                                <a:gd name="connsiteY44" fmla="*/ 40211 h 1165237"/>
                                                <a:gd name="connsiteX45" fmla="*/ 345621 w 1552263"/>
                                                <a:gd name="connsiteY45" fmla="*/ 40210 h 1165237"/>
                                                <a:gd name="connsiteX0" fmla="*/ 345621 w 1552263"/>
                                                <a:gd name="connsiteY0" fmla="*/ 40210 h 1165237"/>
                                                <a:gd name="connsiteX1" fmla="*/ 367338 w 1552263"/>
                                                <a:gd name="connsiteY1" fmla="*/ 13043 h 1165237"/>
                                                <a:gd name="connsiteX2" fmla="*/ 429985 w 1552263"/>
                                                <a:gd name="connsiteY2" fmla="*/ 10275 h 1165237"/>
                                                <a:gd name="connsiteX3" fmla="*/ 797378 w 1552263"/>
                                                <a:gd name="connsiteY3" fmla="*/ 146346 h 1165237"/>
                                                <a:gd name="connsiteX4" fmla="*/ 797378 w 1552263"/>
                                                <a:gd name="connsiteY4" fmla="*/ 146346 h 1165237"/>
                                                <a:gd name="connsiteX5" fmla="*/ 813707 w 1552263"/>
                                                <a:gd name="connsiteY5" fmla="*/ 100082 h 1165237"/>
                                                <a:gd name="connsiteX6" fmla="*/ 781050 w 1552263"/>
                                                <a:gd name="connsiteY6" fmla="*/ 29324 h 1165237"/>
                                                <a:gd name="connsiteX7" fmla="*/ 832757 w 1552263"/>
                                                <a:gd name="connsiteY7" fmla="*/ 2111 h 1165237"/>
                                                <a:gd name="connsiteX8" fmla="*/ 1061357 w 1552263"/>
                                                <a:gd name="connsiteY8" fmla="*/ 81032 h 1165237"/>
                                                <a:gd name="connsiteX9" fmla="*/ 1235528 w 1552263"/>
                                                <a:gd name="connsiteY9" fmla="*/ 162675 h 1165237"/>
                                                <a:gd name="connsiteX10" fmla="*/ 1246414 w 1552263"/>
                                                <a:gd name="connsiteY10" fmla="*/ 100082 h 1165237"/>
                                                <a:gd name="connsiteX11" fmla="*/ 1202871 w 1552263"/>
                                                <a:gd name="connsiteY11" fmla="*/ 51096 h 1165237"/>
                                                <a:gd name="connsiteX12" fmla="*/ 1216478 w 1552263"/>
                                                <a:gd name="connsiteY12" fmla="*/ 15718 h 1165237"/>
                                                <a:gd name="connsiteX13" fmla="*/ 1216478 w 1552263"/>
                                                <a:gd name="connsiteY13" fmla="*/ 15718 h 1165237"/>
                                                <a:gd name="connsiteX14" fmla="*/ 1431471 w 1552263"/>
                                                <a:gd name="connsiteY14" fmla="*/ 108247 h 1165237"/>
                                                <a:gd name="connsiteX15" fmla="*/ 1496785 w 1552263"/>
                                                <a:gd name="connsiteY15" fmla="*/ 138182 h 1165237"/>
                                                <a:gd name="connsiteX16" fmla="*/ 1507670 w 1552263"/>
                                                <a:gd name="connsiteY16" fmla="*/ 189890 h 1165237"/>
                                                <a:gd name="connsiteX17" fmla="*/ 1513114 w 1552263"/>
                                                <a:gd name="connsiteY17" fmla="*/ 227989 h 1165237"/>
                                                <a:gd name="connsiteX18" fmla="*/ 1510392 w 1552263"/>
                                                <a:gd name="connsiteY18" fmla="*/ 301468 h 1165237"/>
                                                <a:gd name="connsiteX19" fmla="*/ 1477736 w 1552263"/>
                                                <a:gd name="connsiteY19" fmla="*/ 399439 h 1165237"/>
                                                <a:gd name="connsiteX20" fmla="*/ 1477735 w 1552263"/>
                                                <a:gd name="connsiteY20" fmla="*/ 628039 h 1165237"/>
                                                <a:gd name="connsiteX21" fmla="*/ 1521278 w 1552263"/>
                                                <a:gd name="connsiteY21" fmla="*/ 965496 h 1165237"/>
                                                <a:gd name="connsiteX22" fmla="*/ 1551214 w 1552263"/>
                                                <a:gd name="connsiteY22" fmla="*/ 1096125 h 1165237"/>
                                                <a:gd name="connsiteX23" fmla="*/ 1483178 w 1552263"/>
                                                <a:gd name="connsiteY23" fmla="*/ 1079796 h 1165237"/>
                                                <a:gd name="connsiteX24" fmla="*/ 1319892 w 1552263"/>
                                                <a:gd name="connsiteY24" fmla="*/ 1071632 h 1165237"/>
                                                <a:gd name="connsiteX25" fmla="*/ 1349828 w 1552263"/>
                                                <a:gd name="connsiteY25" fmla="*/ 1161439 h 1165237"/>
                                                <a:gd name="connsiteX26" fmla="*/ 1036864 w 1552263"/>
                                                <a:gd name="connsiteY26" fmla="*/ 1055303 h 1165237"/>
                                                <a:gd name="connsiteX27" fmla="*/ 1074964 w 1552263"/>
                                                <a:gd name="connsiteY27" fmla="*/ 1164161 h 1165237"/>
                                                <a:gd name="connsiteX28" fmla="*/ 851807 w 1552263"/>
                                                <a:gd name="connsiteY28" fmla="*/ 1107011 h 1165237"/>
                                                <a:gd name="connsiteX29" fmla="*/ 674914 w 1552263"/>
                                                <a:gd name="connsiteY29" fmla="*/ 1041696 h 1165237"/>
                                                <a:gd name="connsiteX30" fmla="*/ 674914 w 1552263"/>
                                                <a:gd name="connsiteY30" fmla="*/ 1041696 h 1165237"/>
                                                <a:gd name="connsiteX31" fmla="*/ 674914 w 1552263"/>
                                                <a:gd name="connsiteY31" fmla="*/ 1150553 h 1165237"/>
                                                <a:gd name="connsiteX32" fmla="*/ 239485 w 1552263"/>
                                                <a:gd name="connsiteY32" fmla="*/ 1028089 h 1165237"/>
                                                <a:gd name="connsiteX33" fmla="*/ 127906 w 1552263"/>
                                                <a:gd name="connsiteY33" fmla="*/ 821260 h 1165237"/>
                                                <a:gd name="connsiteX34" fmla="*/ 87085 w 1552263"/>
                                                <a:gd name="connsiteY34" fmla="*/ 717846 h 1165237"/>
                                                <a:gd name="connsiteX35" fmla="*/ 0 w 1552263"/>
                                                <a:gd name="connsiteY35" fmla="*/ 453868 h 1165237"/>
                                                <a:gd name="connsiteX36" fmla="*/ 0 w 1552263"/>
                                                <a:gd name="connsiteY36" fmla="*/ 453868 h 1165237"/>
                                                <a:gd name="connsiteX37" fmla="*/ 48985 w 1552263"/>
                                                <a:gd name="connsiteY37" fmla="*/ 404882 h 1165237"/>
                                                <a:gd name="connsiteX38" fmla="*/ 48985 w 1552263"/>
                                                <a:gd name="connsiteY38" fmla="*/ 404882 h 1165237"/>
                                                <a:gd name="connsiteX39" fmla="*/ 125185 w 1552263"/>
                                                <a:gd name="connsiteY39" fmla="*/ 426653 h 1165237"/>
                                                <a:gd name="connsiteX40" fmla="*/ 138792 w 1552263"/>
                                                <a:gd name="connsiteY40" fmla="*/ 298747 h 1165237"/>
                                                <a:gd name="connsiteX41" fmla="*/ 103413 w 1552263"/>
                                                <a:gd name="connsiteY41" fmla="*/ 151789 h 1165237"/>
                                                <a:gd name="connsiteX42" fmla="*/ 108857 w 1552263"/>
                                                <a:gd name="connsiteY42" fmla="*/ 86475 h 1165237"/>
                                                <a:gd name="connsiteX43" fmla="*/ 138792 w 1552263"/>
                                                <a:gd name="connsiteY43" fmla="*/ 59261 h 1165237"/>
                                                <a:gd name="connsiteX44" fmla="*/ 217714 w 1552263"/>
                                                <a:gd name="connsiteY44" fmla="*/ 40211 h 1165237"/>
                                                <a:gd name="connsiteX45" fmla="*/ 345621 w 1552263"/>
                                                <a:gd name="connsiteY45" fmla="*/ 40210 h 1165237"/>
                                                <a:gd name="connsiteX0" fmla="*/ 345621 w 1552263"/>
                                                <a:gd name="connsiteY0" fmla="*/ 40210 h 1165237"/>
                                                <a:gd name="connsiteX1" fmla="*/ 367338 w 1552263"/>
                                                <a:gd name="connsiteY1" fmla="*/ 13043 h 1165237"/>
                                                <a:gd name="connsiteX2" fmla="*/ 429985 w 1552263"/>
                                                <a:gd name="connsiteY2" fmla="*/ 10275 h 1165237"/>
                                                <a:gd name="connsiteX3" fmla="*/ 797378 w 1552263"/>
                                                <a:gd name="connsiteY3" fmla="*/ 146346 h 1165237"/>
                                                <a:gd name="connsiteX4" fmla="*/ 797378 w 1552263"/>
                                                <a:gd name="connsiteY4" fmla="*/ 146346 h 1165237"/>
                                                <a:gd name="connsiteX5" fmla="*/ 813707 w 1552263"/>
                                                <a:gd name="connsiteY5" fmla="*/ 100082 h 1165237"/>
                                                <a:gd name="connsiteX6" fmla="*/ 781050 w 1552263"/>
                                                <a:gd name="connsiteY6" fmla="*/ 29324 h 1165237"/>
                                                <a:gd name="connsiteX7" fmla="*/ 832757 w 1552263"/>
                                                <a:gd name="connsiteY7" fmla="*/ 2111 h 1165237"/>
                                                <a:gd name="connsiteX8" fmla="*/ 1061357 w 1552263"/>
                                                <a:gd name="connsiteY8" fmla="*/ 81032 h 1165237"/>
                                                <a:gd name="connsiteX9" fmla="*/ 1235528 w 1552263"/>
                                                <a:gd name="connsiteY9" fmla="*/ 162675 h 1165237"/>
                                                <a:gd name="connsiteX10" fmla="*/ 1246414 w 1552263"/>
                                                <a:gd name="connsiteY10" fmla="*/ 100082 h 1165237"/>
                                                <a:gd name="connsiteX11" fmla="*/ 1202871 w 1552263"/>
                                                <a:gd name="connsiteY11" fmla="*/ 51096 h 1165237"/>
                                                <a:gd name="connsiteX12" fmla="*/ 1216478 w 1552263"/>
                                                <a:gd name="connsiteY12" fmla="*/ 15718 h 1165237"/>
                                                <a:gd name="connsiteX13" fmla="*/ 1216478 w 1552263"/>
                                                <a:gd name="connsiteY13" fmla="*/ 15718 h 1165237"/>
                                                <a:gd name="connsiteX14" fmla="*/ 1431471 w 1552263"/>
                                                <a:gd name="connsiteY14" fmla="*/ 108247 h 1165237"/>
                                                <a:gd name="connsiteX15" fmla="*/ 1496785 w 1552263"/>
                                                <a:gd name="connsiteY15" fmla="*/ 138182 h 1165237"/>
                                                <a:gd name="connsiteX16" fmla="*/ 1507670 w 1552263"/>
                                                <a:gd name="connsiteY16" fmla="*/ 189890 h 1165237"/>
                                                <a:gd name="connsiteX17" fmla="*/ 1513114 w 1552263"/>
                                                <a:gd name="connsiteY17" fmla="*/ 227989 h 1165237"/>
                                                <a:gd name="connsiteX18" fmla="*/ 1510392 w 1552263"/>
                                                <a:gd name="connsiteY18" fmla="*/ 301468 h 1165237"/>
                                                <a:gd name="connsiteX19" fmla="*/ 1477736 w 1552263"/>
                                                <a:gd name="connsiteY19" fmla="*/ 399439 h 1165237"/>
                                                <a:gd name="connsiteX20" fmla="*/ 1477735 w 1552263"/>
                                                <a:gd name="connsiteY20" fmla="*/ 628039 h 1165237"/>
                                                <a:gd name="connsiteX21" fmla="*/ 1521278 w 1552263"/>
                                                <a:gd name="connsiteY21" fmla="*/ 965496 h 1165237"/>
                                                <a:gd name="connsiteX22" fmla="*/ 1551214 w 1552263"/>
                                                <a:gd name="connsiteY22" fmla="*/ 1096125 h 1165237"/>
                                                <a:gd name="connsiteX23" fmla="*/ 1483178 w 1552263"/>
                                                <a:gd name="connsiteY23" fmla="*/ 1079796 h 1165237"/>
                                                <a:gd name="connsiteX24" fmla="*/ 1319892 w 1552263"/>
                                                <a:gd name="connsiteY24" fmla="*/ 1071632 h 1165237"/>
                                                <a:gd name="connsiteX25" fmla="*/ 1349828 w 1552263"/>
                                                <a:gd name="connsiteY25" fmla="*/ 1161439 h 1165237"/>
                                                <a:gd name="connsiteX26" fmla="*/ 1036864 w 1552263"/>
                                                <a:gd name="connsiteY26" fmla="*/ 1055303 h 1165237"/>
                                                <a:gd name="connsiteX27" fmla="*/ 1074964 w 1552263"/>
                                                <a:gd name="connsiteY27" fmla="*/ 1164161 h 1165237"/>
                                                <a:gd name="connsiteX28" fmla="*/ 851807 w 1552263"/>
                                                <a:gd name="connsiteY28" fmla="*/ 1107011 h 1165237"/>
                                                <a:gd name="connsiteX29" fmla="*/ 674914 w 1552263"/>
                                                <a:gd name="connsiteY29" fmla="*/ 1041696 h 1165237"/>
                                                <a:gd name="connsiteX30" fmla="*/ 674914 w 1552263"/>
                                                <a:gd name="connsiteY30" fmla="*/ 1041696 h 1165237"/>
                                                <a:gd name="connsiteX31" fmla="*/ 674914 w 1552263"/>
                                                <a:gd name="connsiteY31" fmla="*/ 1150553 h 1165237"/>
                                                <a:gd name="connsiteX32" fmla="*/ 239485 w 1552263"/>
                                                <a:gd name="connsiteY32" fmla="*/ 1028089 h 1165237"/>
                                                <a:gd name="connsiteX33" fmla="*/ 127906 w 1552263"/>
                                                <a:gd name="connsiteY33" fmla="*/ 821260 h 1165237"/>
                                                <a:gd name="connsiteX34" fmla="*/ 87085 w 1552263"/>
                                                <a:gd name="connsiteY34" fmla="*/ 717846 h 1165237"/>
                                                <a:gd name="connsiteX35" fmla="*/ 0 w 1552263"/>
                                                <a:gd name="connsiteY35" fmla="*/ 453868 h 1165237"/>
                                                <a:gd name="connsiteX36" fmla="*/ 0 w 1552263"/>
                                                <a:gd name="connsiteY36" fmla="*/ 453868 h 1165237"/>
                                                <a:gd name="connsiteX37" fmla="*/ 48985 w 1552263"/>
                                                <a:gd name="connsiteY37" fmla="*/ 404882 h 1165237"/>
                                                <a:gd name="connsiteX38" fmla="*/ 48985 w 1552263"/>
                                                <a:gd name="connsiteY38" fmla="*/ 404882 h 1165237"/>
                                                <a:gd name="connsiteX39" fmla="*/ 125185 w 1552263"/>
                                                <a:gd name="connsiteY39" fmla="*/ 426653 h 1165237"/>
                                                <a:gd name="connsiteX40" fmla="*/ 138792 w 1552263"/>
                                                <a:gd name="connsiteY40" fmla="*/ 298747 h 1165237"/>
                                                <a:gd name="connsiteX41" fmla="*/ 103413 w 1552263"/>
                                                <a:gd name="connsiteY41" fmla="*/ 151789 h 1165237"/>
                                                <a:gd name="connsiteX42" fmla="*/ 108857 w 1552263"/>
                                                <a:gd name="connsiteY42" fmla="*/ 86475 h 1165237"/>
                                                <a:gd name="connsiteX43" fmla="*/ 138792 w 1552263"/>
                                                <a:gd name="connsiteY43" fmla="*/ 59261 h 1165237"/>
                                                <a:gd name="connsiteX44" fmla="*/ 217714 w 1552263"/>
                                                <a:gd name="connsiteY44" fmla="*/ 40211 h 1165237"/>
                                                <a:gd name="connsiteX45" fmla="*/ 345621 w 1552263"/>
                                                <a:gd name="connsiteY45" fmla="*/ 40210 h 1165237"/>
                                                <a:gd name="connsiteX0" fmla="*/ 343045 w 1552263"/>
                                                <a:gd name="connsiteY0" fmla="*/ 50918 h 1165642"/>
                                                <a:gd name="connsiteX1" fmla="*/ 367338 w 1552263"/>
                                                <a:gd name="connsiteY1" fmla="*/ 13448 h 1165642"/>
                                                <a:gd name="connsiteX2" fmla="*/ 429985 w 1552263"/>
                                                <a:gd name="connsiteY2" fmla="*/ 10680 h 1165642"/>
                                                <a:gd name="connsiteX3" fmla="*/ 797378 w 1552263"/>
                                                <a:gd name="connsiteY3" fmla="*/ 146751 h 1165642"/>
                                                <a:gd name="connsiteX4" fmla="*/ 797378 w 1552263"/>
                                                <a:gd name="connsiteY4" fmla="*/ 146751 h 1165642"/>
                                                <a:gd name="connsiteX5" fmla="*/ 813707 w 1552263"/>
                                                <a:gd name="connsiteY5" fmla="*/ 100487 h 1165642"/>
                                                <a:gd name="connsiteX6" fmla="*/ 781050 w 1552263"/>
                                                <a:gd name="connsiteY6" fmla="*/ 29729 h 1165642"/>
                                                <a:gd name="connsiteX7" fmla="*/ 832757 w 1552263"/>
                                                <a:gd name="connsiteY7" fmla="*/ 2516 h 1165642"/>
                                                <a:gd name="connsiteX8" fmla="*/ 1061357 w 1552263"/>
                                                <a:gd name="connsiteY8" fmla="*/ 81437 h 1165642"/>
                                                <a:gd name="connsiteX9" fmla="*/ 1235528 w 1552263"/>
                                                <a:gd name="connsiteY9" fmla="*/ 163080 h 1165642"/>
                                                <a:gd name="connsiteX10" fmla="*/ 1246414 w 1552263"/>
                                                <a:gd name="connsiteY10" fmla="*/ 100487 h 1165642"/>
                                                <a:gd name="connsiteX11" fmla="*/ 1202871 w 1552263"/>
                                                <a:gd name="connsiteY11" fmla="*/ 51501 h 1165642"/>
                                                <a:gd name="connsiteX12" fmla="*/ 1216478 w 1552263"/>
                                                <a:gd name="connsiteY12" fmla="*/ 16123 h 1165642"/>
                                                <a:gd name="connsiteX13" fmla="*/ 1216478 w 1552263"/>
                                                <a:gd name="connsiteY13" fmla="*/ 16123 h 1165642"/>
                                                <a:gd name="connsiteX14" fmla="*/ 1431471 w 1552263"/>
                                                <a:gd name="connsiteY14" fmla="*/ 108652 h 1165642"/>
                                                <a:gd name="connsiteX15" fmla="*/ 1496785 w 1552263"/>
                                                <a:gd name="connsiteY15" fmla="*/ 138587 h 1165642"/>
                                                <a:gd name="connsiteX16" fmla="*/ 1507670 w 1552263"/>
                                                <a:gd name="connsiteY16" fmla="*/ 190295 h 1165642"/>
                                                <a:gd name="connsiteX17" fmla="*/ 1513114 w 1552263"/>
                                                <a:gd name="connsiteY17" fmla="*/ 228394 h 1165642"/>
                                                <a:gd name="connsiteX18" fmla="*/ 1510392 w 1552263"/>
                                                <a:gd name="connsiteY18" fmla="*/ 301873 h 1165642"/>
                                                <a:gd name="connsiteX19" fmla="*/ 1477736 w 1552263"/>
                                                <a:gd name="connsiteY19" fmla="*/ 399844 h 1165642"/>
                                                <a:gd name="connsiteX20" fmla="*/ 1477735 w 1552263"/>
                                                <a:gd name="connsiteY20" fmla="*/ 628444 h 1165642"/>
                                                <a:gd name="connsiteX21" fmla="*/ 1521278 w 1552263"/>
                                                <a:gd name="connsiteY21" fmla="*/ 965901 h 1165642"/>
                                                <a:gd name="connsiteX22" fmla="*/ 1551214 w 1552263"/>
                                                <a:gd name="connsiteY22" fmla="*/ 1096530 h 1165642"/>
                                                <a:gd name="connsiteX23" fmla="*/ 1483178 w 1552263"/>
                                                <a:gd name="connsiteY23" fmla="*/ 1080201 h 1165642"/>
                                                <a:gd name="connsiteX24" fmla="*/ 1319892 w 1552263"/>
                                                <a:gd name="connsiteY24" fmla="*/ 1072037 h 1165642"/>
                                                <a:gd name="connsiteX25" fmla="*/ 1349828 w 1552263"/>
                                                <a:gd name="connsiteY25" fmla="*/ 1161844 h 1165642"/>
                                                <a:gd name="connsiteX26" fmla="*/ 1036864 w 1552263"/>
                                                <a:gd name="connsiteY26" fmla="*/ 1055708 h 1165642"/>
                                                <a:gd name="connsiteX27" fmla="*/ 1074964 w 1552263"/>
                                                <a:gd name="connsiteY27" fmla="*/ 1164566 h 1165642"/>
                                                <a:gd name="connsiteX28" fmla="*/ 851807 w 1552263"/>
                                                <a:gd name="connsiteY28" fmla="*/ 1107416 h 1165642"/>
                                                <a:gd name="connsiteX29" fmla="*/ 674914 w 1552263"/>
                                                <a:gd name="connsiteY29" fmla="*/ 1042101 h 1165642"/>
                                                <a:gd name="connsiteX30" fmla="*/ 674914 w 1552263"/>
                                                <a:gd name="connsiteY30" fmla="*/ 1042101 h 1165642"/>
                                                <a:gd name="connsiteX31" fmla="*/ 674914 w 1552263"/>
                                                <a:gd name="connsiteY31" fmla="*/ 1150958 h 1165642"/>
                                                <a:gd name="connsiteX32" fmla="*/ 239485 w 1552263"/>
                                                <a:gd name="connsiteY32" fmla="*/ 1028494 h 1165642"/>
                                                <a:gd name="connsiteX33" fmla="*/ 127906 w 1552263"/>
                                                <a:gd name="connsiteY33" fmla="*/ 821665 h 1165642"/>
                                                <a:gd name="connsiteX34" fmla="*/ 87085 w 1552263"/>
                                                <a:gd name="connsiteY34" fmla="*/ 718251 h 1165642"/>
                                                <a:gd name="connsiteX35" fmla="*/ 0 w 1552263"/>
                                                <a:gd name="connsiteY35" fmla="*/ 454273 h 1165642"/>
                                                <a:gd name="connsiteX36" fmla="*/ 0 w 1552263"/>
                                                <a:gd name="connsiteY36" fmla="*/ 454273 h 1165642"/>
                                                <a:gd name="connsiteX37" fmla="*/ 48985 w 1552263"/>
                                                <a:gd name="connsiteY37" fmla="*/ 405287 h 1165642"/>
                                                <a:gd name="connsiteX38" fmla="*/ 48985 w 1552263"/>
                                                <a:gd name="connsiteY38" fmla="*/ 405287 h 1165642"/>
                                                <a:gd name="connsiteX39" fmla="*/ 125185 w 1552263"/>
                                                <a:gd name="connsiteY39" fmla="*/ 427058 h 1165642"/>
                                                <a:gd name="connsiteX40" fmla="*/ 138792 w 1552263"/>
                                                <a:gd name="connsiteY40" fmla="*/ 299152 h 1165642"/>
                                                <a:gd name="connsiteX41" fmla="*/ 103413 w 1552263"/>
                                                <a:gd name="connsiteY41" fmla="*/ 152194 h 1165642"/>
                                                <a:gd name="connsiteX42" fmla="*/ 108857 w 1552263"/>
                                                <a:gd name="connsiteY42" fmla="*/ 86880 h 1165642"/>
                                                <a:gd name="connsiteX43" fmla="*/ 138792 w 1552263"/>
                                                <a:gd name="connsiteY43" fmla="*/ 59666 h 1165642"/>
                                                <a:gd name="connsiteX44" fmla="*/ 217714 w 1552263"/>
                                                <a:gd name="connsiteY44" fmla="*/ 40616 h 1165642"/>
                                                <a:gd name="connsiteX45" fmla="*/ 343045 w 1552263"/>
                                                <a:gd name="connsiteY45" fmla="*/ 50918 h 1165642"/>
                                                <a:gd name="connsiteX0" fmla="*/ 343045 w 1552263"/>
                                                <a:gd name="connsiteY0" fmla="*/ 50918 h 1165642"/>
                                                <a:gd name="connsiteX1" fmla="*/ 367338 w 1552263"/>
                                                <a:gd name="connsiteY1" fmla="*/ 13448 h 1165642"/>
                                                <a:gd name="connsiteX2" fmla="*/ 429985 w 1552263"/>
                                                <a:gd name="connsiteY2" fmla="*/ 10680 h 1165642"/>
                                                <a:gd name="connsiteX3" fmla="*/ 797378 w 1552263"/>
                                                <a:gd name="connsiteY3" fmla="*/ 146751 h 1165642"/>
                                                <a:gd name="connsiteX4" fmla="*/ 797378 w 1552263"/>
                                                <a:gd name="connsiteY4" fmla="*/ 146751 h 1165642"/>
                                                <a:gd name="connsiteX5" fmla="*/ 813707 w 1552263"/>
                                                <a:gd name="connsiteY5" fmla="*/ 100487 h 1165642"/>
                                                <a:gd name="connsiteX6" fmla="*/ 781050 w 1552263"/>
                                                <a:gd name="connsiteY6" fmla="*/ 29729 h 1165642"/>
                                                <a:gd name="connsiteX7" fmla="*/ 832757 w 1552263"/>
                                                <a:gd name="connsiteY7" fmla="*/ 2516 h 1165642"/>
                                                <a:gd name="connsiteX8" fmla="*/ 1061357 w 1552263"/>
                                                <a:gd name="connsiteY8" fmla="*/ 81437 h 1165642"/>
                                                <a:gd name="connsiteX9" fmla="*/ 1235528 w 1552263"/>
                                                <a:gd name="connsiteY9" fmla="*/ 163080 h 1165642"/>
                                                <a:gd name="connsiteX10" fmla="*/ 1246414 w 1552263"/>
                                                <a:gd name="connsiteY10" fmla="*/ 100487 h 1165642"/>
                                                <a:gd name="connsiteX11" fmla="*/ 1202871 w 1552263"/>
                                                <a:gd name="connsiteY11" fmla="*/ 51501 h 1165642"/>
                                                <a:gd name="connsiteX12" fmla="*/ 1216478 w 1552263"/>
                                                <a:gd name="connsiteY12" fmla="*/ 16123 h 1165642"/>
                                                <a:gd name="connsiteX13" fmla="*/ 1216478 w 1552263"/>
                                                <a:gd name="connsiteY13" fmla="*/ 16123 h 1165642"/>
                                                <a:gd name="connsiteX14" fmla="*/ 1431471 w 1552263"/>
                                                <a:gd name="connsiteY14" fmla="*/ 108652 h 1165642"/>
                                                <a:gd name="connsiteX15" fmla="*/ 1496785 w 1552263"/>
                                                <a:gd name="connsiteY15" fmla="*/ 138587 h 1165642"/>
                                                <a:gd name="connsiteX16" fmla="*/ 1507670 w 1552263"/>
                                                <a:gd name="connsiteY16" fmla="*/ 190295 h 1165642"/>
                                                <a:gd name="connsiteX17" fmla="*/ 1513114 w 1552263"/>
                                                <a:gd name="connsiteY17" fmla="*/ 228394 h 1165642"/>
                                                <a:gd name="connsiteX18" fmla="*/ 1510392 w 1552263"/>
                                                <a:gd name="connsiteY18" fmla="*/ 301873 h 1165642"/>
                                                <a:gd name="connsiteX19" fmla="*/ 1477736 w 1552263"/>
                                                <a:gd name="connsiteY19" fmla="*/ 399844 h 1165642"/>
                                                <a:gd name="connsiteX20" fmla="*/ 1477735 w 1552263"/>
                                                <a:gd name="connsiteY20" fmla="*/ 628444 h 1165642"/>
                                                <a:gd name="connsiteX21" fmla="*/ 1521278 w 1552263"/>
                                                <a:gd name="connsiteY21" fmla="*/ 965901 h 1165642"/>
                                                <a:gd name="connsiteX22" fmla="*/ 1551214 w 1552263"/>
                                                <a:gd name="connsiteY22" fmla="*/ 1096530 h 1165642"/>
                                                <a:gd name="connsiteX23" fmla="*/ 1483178 w 1552263"/>
                                                <a:gd name="connsiteY23" fmla="*/ 1080201 h 1165642"/>
                                                <a:gd name="connsiteX24" fmla="*/ 1319892 w 1552263"/>
                                                <a:gd name="connsiteY24" fmla="*/ 1072037 h 1165642"/>
                                                <a:gd name="connsiteX25" fmla="*/ 1349828 w 1552263"/>
                                                <a:gd name="connsiteY25" fmla="*/ 1161844 h 1165642"/>
                                                <a:gd name="connsiteX26" fmla="*/ 1036864 w 1552263"/>
                                                <a:gd name="connsiteY26" fmla="*/ 1055708 h 1165642"/>
                                                <a:gd name="connsiteX27" fmla="*/ 1074964 w 1552263"/>
                                                <a:gd name="connsiteY27" fmla="*/ 1164566 h 1165642"/>
                                                <a:gd name="connsiteX28" fmla="*/ 851807 w 1552263"/>
                                                <a:gd name="connsiteY28" fmla="*/ 1107416 h 1165642"/>
                                                <a:gd name="connsiteX29" fmla="*/ 674914 w 1552263"/>
                                                <a:gd name="connsiteY29" fmla="*/ 1042101 h 1165642"/>
                                                <a:gd name="connsiteX30" fmla="*/ 674914 w 1552263"/>
                                                <a:gd name="connsiteY30" fmla="*/ 1042101 h 1165642"/>
                                                <a:gd name="connsiteX31" fmla="*/ 674914 w 1552263"/>
                                                <a:gd name="connsiteY31" fmla="*/ 1150958 h 1165642"/>
                                                <a:gd name="connsiteX32" fmla="*/ 239485 w 1552263"/>
                                                <a:gd name="connsiteY32" fmla="*/ 1028494 h 1165642"/>
                                                <a:gd name="connsiteX33" fmla="*/ 127906 w 1552263"/>
                                                <a:gd name="connsiteY33" fmla="*/ 821665 h 1165642"/>
                                                <a:gd name="connsiteX34" fmla="*/ 87085 w 1552263"/>
                                                <a:gd name="connsiteY34" fmla="*/ 718251 h 1165642"/>
                                                <a:gd name="connsiteX35" fmla="*/ 0 w 1552263"/>
                                                <a:gd name="connsiteY35" fmla="*/ 454273 h 1165642"/>
                                                <a:gd name="connsiteX36" fmla="*/ 0 w 1552263"/>
                                                <a:gd name="connsiteY36" fmla="*/ 454273 h 1165642"/>
                                                <a:gd name="connsiteX37" fmla="*/ 48985 w 1552263"/>
                                                <a:gd name="connsiteY37" fmla="*/ 405287 h 1165642"/>
                                                <a:gd name="connsiteX38" fmla="*/ 48985 w 1552263"/>
                                                <a:gd name="connsiteY38" fmla="*/ 405287 h 1165642"/>
                                                <a:gd name="connsiteX39" fmla="*/ 125185 w 1552263"/>
                                                <a:gd name="connsiteY39" fmla="*/ 427058 h 1165642"/>
                                                <a:gd name="connsiteX40" fmla="*/ 138792 w 1552263"/>
                                                <a:gd name="connsiteY40" fmla="*/ 299152 h 1165642"/>
                                                <a:gd name="connsiteX41" fmla="*/ 103413 w 1552263"/>
                                                <a:gd name="connsiteY41" fmla="*/ 152194 h 1165642"/>
                                                <a:gd name="connsiteX42" fmla="*/ 108857 w 1552263"/>
                                                <a:gd name="connsiteY42" fmla="*/ 86880 h 1165642"/>
                                                <a:gd name="connsiteX43" fmla="*/ 138792 w 1552263"/>
                                                <a:gd name="connsiteY43" fmla="*/ 59666 h 1165642"/>
                                                <a:gd name="connsiteX44" fmla="*/ 217714 w 1552263"/>
                                                <a:gd name="connsiteY44" fmla="*/ 40616 h 1165642"/>
                                                <a:gd name="connsiteX45" fmla="*/ 343045 w 1552263"/>
                                                <a:gd name="connsiteY45" fmla="*/ 50918 h 1165642"/>
                                                <a:gd name="connsiteX0" fmla="*/ 343045 w 1552263"/>
                                                <a:gd name="connsiteY0" fmla="*/ 56964 h 1171688"/>
                                                <a:gd name="connsiteX1" fmla="*/ 359611 w 1552263"/>
                                                <a:gd name="connsiteY1" fmla="*/ 6615 h 1171688"/>
                                                <a:gd name="connsiteX2" fmla="*/ 429985 w 1552263"/>
                                                <a:gd name="connsiteY2" fmla="*/ 16726 h 1171688"/>
                                                <a:gd name="connsiteX3" fmla="*/ 797378 w 1552263"/>
                                                <a:gd name="connsiteY3" fmla="*/ 152797 h 1171688"/>
                                                <a:gd name="connsiteX4" fmla="*/ 797378 w 1552263"/>
                                                <a:gd name="connsiteY4" fmla="*/ 152797 h 1171688"/>
                                                <a:gd name="connsiteX5" fmla="*/ 813707 w 1552263"/>
                                                <a:gd name="connsiteY5" fmla="*/ 106533 h 1171688"/>
                                                <a:gd name="connsiteX6" fmla="*/ 781050 w 1552263"/>
                                                <a:gd name="connsiteY6" fmla="*/ 35775 h 1171688"/>
                                                <a:gd name="connsiteX7" fmla="*/ 832757 w 1552263"/>
                                                <a:gd name="connsiteY7" fmla="*/ 8562 h 1171688"/>
                                                <a:gd name="connsiteX8" fmla="*/ 1061357 w 1552263"/>
                                                <a:gd name="connsiteY8" fmla="*/ 87483 h 1171688"/>
                                                <a:gd name="connsiteX9" fmla="*/ 1235528 w 1552263"/>
                                                <a:gd name="connsiteY9" fmla="*/ 169126 h 1171688"/>
                                                <a:gd name="connsiteX10" fmla="*/ 1246414 w 1552263"/>
                                                <a:gd name="connsiteY10" fmla="*/ 106533 h 1171688"/>
                                                <a:gd name="connsiteX11" fmla="*/ 1202871 w 1552263"/>
                                                <a:gd name="connsiteY11" fmla="*/ 57547 h 1171688"/>
                                                <a:gd name="connsiteX12" fmla="*/ 1216478 w 1552263"/>
                                                <a:gd name="connsiteY12" fmla="*/ 22169 h 1171688"/>
                                                <a:gd name="connsiteX13" fmla="*/ 1216478 w 1552263"/>
                                                <a:gd name="connsiteY13" fmla="*/ 22169 h 1171688"/>
                                                <a:gd name="connsiteX14" fmla="*/ 1431471 w 1552263"/>
                                                <a:gd name="connsiteY14" fmla="*/ 114698 h 1171688"/>
                                                <a:gd name="connsiteX15" fmla="*/ 1496785 w 1552263"/>
                                                <a:gd name="connsiteY15" fmla="*/ 144633 h 1171688"/>
                                                <a:gd name="connsiteX16" fmla="*/ 1507670 w 1552263"/>
                                                <a:gd name="connsiteY16" fmla="*/ 196341 h 1171688"/>
                                                <a:gd name="connsiteX17" fmla="*/ 1513114 w 1552263"/>
                                                <a:gd name="connsiteY17" fmla="*/ 234440 h 1171688"/>
                                                <a:gd name="connsiteX18" fmla="*/ 1510392 w 1552263"/>
                                                <a:gd name="connsiteY18" fmla="*/ 307919 h 1171688"/>
                                                <a:gd name="connsiteX19" fmla="*/ 1477736 w 1552263"/>
                                                <a:gd name="connsiteY19" fmla="*/ 405890 h 1171688"/>
                                                <a:gd name="connsiteX20" fmla="*/ 1477735 w 1552263"/>
                                                <a:gd name="connsiteY20" fmla="*/ 634490 h 1171688"/>
                                                <a:gd name="connsiteX21" fmla="*/ 1521278 w 1552263"/>
                                                <a:gd name="connsiteY21" fmla="*/ 971947 h 1171688"/>
                                                <a:gd name="connsiteX22" fmla="*/ 1551214 w 1552263"/>
                                                <a:gd name="connsiteY22" fmla="*/ 1102576 h 1171688"/>
                                                <a:gd name="connsiteX23" fmla="*/ 1483178 w 1552263"/>
                                                <a:gd name="connsiteY23" fmla="*/ 1086247 h 1171688"/>
                                                <a:gd name="connsiteX24" fmla="*/ 1319892 w 1552263"/>
                                                <a:gd name="connsiteY24" fmla="*/ 1078083 h 1171688"/>
                                                <a:gd name="connsiteX25" fmla="*/ 1349828 w 1552263"/>
                                                <a:gd name="connsiteY25" fmla="*/ 1167890 h 1171688"/>
                                                <a:gd name="connsiteX26" fmla="*/ 1036864 w 1552263"/>
                                                <a:gd name="connsiteY26" fmla="*/ 1061754 h 1171688"/>
                                                <a:gd name="connsiteX27" fmla="*/ 1074964 w 1552263"/>
                                                <a:gd name="connsiteY27" fmla="*/ 1170612 h 1171688"/>
                                                <a:gd name="connsiteX28" fmla="*/ 851807 w 1552263"/>
                                                <a:gd name="connsiteY28" fmla="*/ 1113462 h 1171688"/>
                                                <a:gd name="connsiteX29" fmla="*/ 674914 w 1552263"/>
                                                <a:gd name="connsiteY29" fmla="*/ 1048147 h 1171688"/>
                                                <a:gd name="connsiteX30" fmla="*/ 674914 w 1552263"/>
                                                <a:gd name="connsiteY30" fmla="*/ 1048147 h 1171688"/>
                                                <a:gd name="connsiteX31" fmla="*/ 674914 w 1552263"/>
                                                <a:gd name="connsiteY31" fmla="*/ 1157004 h 1171688"/>
                                                <a:gd name="connsiteX32" fmla="*/ 239485 w 1552263"/>
                                                <a:gd name="connsiteY32" fmla="*/ 1034540 h 1171688"/>
                                                <a:gd name="connsiteX33" fmla="*/ 127906 w 1552263"/>
                                                <a:gd name="connsiteY33" fmla="*/ 827711 h 1171688"/>
                                                <a:gd name="connsiteX34" fmla="*/ 87085 w 1552263"/>
                                                <a:gd name="connsiteY34" fmla="*/ 724297 h 1171688"/>
                                                <a:gd name="connsiteX35" fmla="*/ 0 w 1552263"/>
                                                <a:gd name="connsiteY35" fmla="*/ 460319 h 1171688"/>
                                                <a:gd name="connsiteX36" fmla="*/ 0 w 1552263"/>
                                                <a:gd name="connsiteY36" fmla="*/ 460319 h 1171688"/>
                                                <a:gd name="connsiteX37" fmla="*/ 48985 w 1552263"/>
                                                <a:gd name="connsiteY37" fmla="*/ 411333 h 1171688"/>
                                                <a:gd name="connsiteX38" fmla="*/ 48985 w 1552263"/>
                                                <a:gd name="connsiteY38" fmla="*/ 411333 h 1171688"/>
                                                <a:gd name="connsiteX39" fmla="*/ 125185 w 1552263"/>
                                                <a:gd name="connsiteY39" fmla="*/ 433104 h 1171688"/>
                                                <a:gd name="connsiteX40" fmla="*/ 138792 w 1552263"/>
                                                <a:gd name="connsiteY40" fmla="*/ 305198 h 1171688"/>
                                                <a:gd name="connsiteX41" fmla="*/ 103413 w 1552263"/>
                                                <a:gd name="connsiteY41" fmla="*/ 158240 h 1171688"/>
                                                <a:gd name="connsiteX42" fmla="*/ 108857 w 1552263"/>
                                                <a:gd name="connsiteY42" fmla="*/ 92926 h 1171688"/>
                                                <a:gd name="connsiteX43" fmla="*/ 138792 w 1552263"/>
                                                <a:gd name="connsiteY43" fmla="*/ 65712 h 1171688"/>
                                                <a:gd name="connsiteX44" fmla="*/ 217714 w 1552263"/>
                                                <a:gd name="connsiteY44" fmla="*/ 46662 h 1171688"/>
                                                <a:gd name="connsiteX45" fmla="*/ 343045 w 1552263"/>
                                                <a:gd name="connsiteY45" fmla="*/ 56964 h 1171688"/>
                                                <a:gd name="connsiteX0" fmla="*/ 343045 w 1552263"/>
                                                <a:gd name="connsiteY0" fmla="*/ 56964 h 1171688"/>
                                                <a:gd name="connsiteX1" fmla="*/ 367338 w 1552263"/>
                                                <a:gd name="connsiteY1" fmla="*/ 6615 h 1171688"/>
                                                <a:gd name="connsiteX2" fmla="*/ 429985 w 1552263"/>
                                                <a:gd name="connsiteY2" fmla="*/ 16726 h 1171688"/>
                                                <a:gd name="connsiteX3" fmla="*/ 797378 w 1552263"/>
                                                <a:gd name="connsiteY3" fmla="*/ 152797 h 1171688"/>
                                                <a:gd name="connsiteX4" fmla="*/ 797378 w 1552263"/>
                                                <a:gd name="connsiteY4" fmla="*/ 152797 h 1171688"/>
                                                <a:gd name="connsiteX5" fmla="*/ 813707 w 1552263"/>
                                                <a:gd name="connsiteY5" fmla="*/ 106533 h 1171688"/>
                                                <a:gd name="connsiteX6" fmla="*/ 781050 w 1552263"/>
                                                <a:gd name="connsiteY6" fmla="*/ 35775 h 1171688"/>
                                                <a:gd name="connsiteX7" fmla="*/ 832757 w 1552263"/>
                                                <a:gd name="connsiteY7" fmla="*/ 8562 h 1171688"/>
                                                <a:gd name="connsiteX8" fmla="*/ 1061357 w 1552263"/>
                                                <a:gd name="connsiteY8" fmla="*/ 87483 h 1171688"/>
                                                <a:gd name="connsiteX9" fmla="*/ 1235528 w 1552263"/>
                                                <a:gd name="connsiteY9" fmla="*/ 169126 h 1171688"/>
                                                <a:gd name="connsiteX10" fmla="*/ 1246414 w 1552263"/>
                                                <a:gd name="connsiteY10" fmla="*/ 106533 h 1171688"/>
                                                <a:gd name="connsiteX11" fmla="*/ 1202871 w 1552263"/>
                                                <a:gd name="connsiteY11" fmla="*/ 57547 h 1171688"/>
                                                <a:gd name="connsiteX12" fmla="*/ 1216478 w 1552263"/>
                                                <a:gd name="connsiteY12" fmla="*/ 22169 h 1171688"/>
                                                <a:gd name="connsiteX13" fmla="*/ 1216478 w 1552263"/>
                                                <a:gd name="connsiteY13" fmla="*/ 22169 h 1171688"/>
                                                <a:gd name="connsiteX14" fmla="*/ 1431471 w 1552263"/>
                                                <a:gd name="connsiteY14" fmla="*/ 114698 h 1171688"/>
                                                <a:gd name="connsiteX15" fmla="*/ 1496785 w 1552263"/>
                                                <a:gd name="connsiteY15" fmla="*/ 144633 h 1171688"/>
                                                <a:gd name="connsiteX16" fmla="*/ 1507670 w 1552263"/>
                                                <a:gd name="connsiteY16" fmla="*/ 196341 h 1171688"/>
                                                <a:gd name="connsiteX17" fmla="*/ 1513114 w 1552263"/>
                                                <a:gd name="connsiteY17" fmla="*/ 234440 h 1171688"/>
                                                <a:gd name="connsiteX18" fmla="*/ 1510392 w 1552263"/>
                                                <a:gd name="connsiteY18" fmla="*/ 307919 h 1171688"/>
                                                <a:gd name="connsiteX19" fmla="*/ 1477736 w 1552263"/>
                                                <a:gd name="connsiteY19" fmla="*/ 405890 h 1171688"/>
                                                <a:gd name="connsiteX20" fmla="*/ 1477735 w 1552263"/>
                                                <a:gd name="connsiteY20" fmla="*/ 634490 h 1171688"/>
                                                <a:gd name="connsiteX21" fmla="*/ 1521278 w 1552263"/>
                                                <a:gd name="connsiteY21" fmla="*/ 971947 h 1171688"/>
                                                <a:gd name="connsiteX22" fmla="*/ 1551214 w 1552263"/>
                                                <a:gd name="connsiteY22" fmla="*/ 1102576 h 1171688"/>
                                                <a:gd name="connsiteX23" fmla="*/ 1483178 w 1552263"/>
                                                <a:gd name="connsiteY23" fmla="*/ 1086247 h 1171688"/>
                                                <a:gd name="connsiteX24" fmla="*/ 1319892 w 1552263"/>
                                                <a:gd name="connsiteY24" fmla="*/ 1078083 h 1171688"/>
                                                <a:gd name="connsiteX25" fmla="*/ 1349828 w 1552263"/>
                                                <a:gd name="connsiteY25" fmla="*/ 1167890 h 1171688"/>
                                                <a:gd name="connsiteX26" fmla="*/ 1036864 w 1552263"/>
                                                <a:gd name="connsiteY26" fmla="*/ 1061754 h 1171688"/>
                                                <a:gd name="connsiteX27" fmla="*/ 1074964 w 1552263"/>
                                                <a:gd name="connsiteY27" fmla="*/ 1170612 h 1171688"/>
                                                <a:gd name="connsiteX28" fmla="*/ 851807 w 1552263"/>
                                                <a:gd name="connsiteY28" fmla="*/ 1113462 h 1171688"/>
                                                <a:gd name="connsiteX29" fmla="*/ 674914 w 1552263"/>
                                                <a:gd name="connsiteY29" fmla="*/ 1048147 h 1171688"/>
                                                <a:gd name="connsiteX30" fmla="*/ 674914 w 1552263"/>
                                                <a:gd name="connsiteY30" fmla="*/ 1048147 h 1171688"/>
                                                <a:gd name="connsiteX31" fmla="*/ 674914 w 1552263"/>
                                                <a:gd name="connsiteY31" fmla="*/ 1157004 h 1171688"/>
                                                <a:gd name="connsiteX32" fmla="*/ 239485 w 1552263"/>
                                                <a:gd name="connsiteY32" fmla="*/ 1034540 h 1171688"/>
                                                <a:gd name="connsiteX33" fmla="*/ 127906 w 1552263"/>
                                                <a:gd name="connsiteY33" fmla="*/ 827711 h 1171688"/>
                                                <a:gd name="connsiteX34" fmla="*/ 87085 w 1552263"/>
                                                <a:gd name="connsiteY34" fmla="*/ 724297 h 1171688"/>
                                                <a:gd name="connsiteX35" fmla="*/ 0 w 1552263"/>
                                                <a:gd name="connsiteY35" fmla="*/ 460319 h 1171688"/>
                                                <a:gd name="connsiteX36" fmla="*/ 0 w 1552263"/>
                                                <a:gd name="connsiteY36" fmla="*/ 460319 h 1171688"/>
                                                <a:gd name="connsiteX37" fmla="*/ 48985 w 1552263"/>
                                                <a:gd name="connsiteY37" fmla="*/ 411333 h 1171688"/>
                                                <a:gd name="connsiteX38" fmla="*/ 48985 w 1552263"/>
                                                <a:gd name="connsiteY38" fmla="*/ 411333 h 1171688"/>
                                                <a:gd name="connsiteX39" fmla="*/ 125185 w 1552263"/>
                                                <a:gd name="connsiteY39" fmla="*/ 433104 h 1171688"/>
                                                <a:gd name="connsiteX40" fmla="*/ 138792 w 1552263"/>
                                                <a:gd name="connsiteY40" fmla="*/ 305198 h 1171688"/>
                                                <a:gd name="connsiteX41" fmla="*/ 103413 w 1552263"/>
                                                <a:gd name="connsiteY41" fmla="*/ 158240 h 1171688"/>
                                                <a:gd name="connsiteX42" fmla="*/ 108857 w 1552263"/>
                                                <a:gd name="connsiteY42" fmla="*/ 92926 h 1171688"/>
                                                <a:gd name="connsiteX43" fmla="*/ 138792 w 1552263"/>
                                                <a:gd name="connsiteY43" fmla="*/ 65712 h 1171688"/>
                                                <a:gd name="connsiteX44" fmla="*/ 217714 w 1552263"/>
                                                <a:gd name="connsiteY44" fmla="*/ 46662 h 1171688"/>
                                                <a:gd name="connsiteX45" fmla="*/ 343045 w 1552263"/>
                                                <a:gd name="connsiteY45" fmla="*/ 56964 h 1171688"/>
                                                <a:gd name="connsiteX0" fmla="*/ 343045 w 1552263"/>
                                                <a:gd name="connsiteY0" fmla="*/ 61184 h 1175908"/>
                                                <a:gd name="connsiteX1" fmla="*/ 367338 w 1552263"/>
                                                <a:gd name="connsiteY1" fmla="*/ 10835 h 1175908"/>
                                                <a:gd name="connsiteX2" fmla="*/ 429985 w 1552263"/>
                                                <a:gd name="connsiteY2" fmla="*/ 20946 h 1175908"/>
                                                <a:gd name="connsiteX3" fmla="*/ 797378 w 1552263"/>
                                                <a:gd name="connsiteY3" fmla="*/ 157017 h 1175908"/>
                                                <a:gd name="connsiteX4" fmla="*/ 797378 w 1552263"/>
                                                <a:gd name="connsiteY4" fmla="*/ 157017 h 1175908"/>
                                                <a:gd name="connsiteX5" fmla="*/ 813707 w 1552263"/>
                                                <a:gd name="connsiteY5" fmla="*/ 110753 h 1175908"/>
                                                <a:gd name="connsiteX6" fmla="*/ 781050 w 1552263"/>
                                                <a:gd name="connsiteY6" fmla="*/ 39995 h 1175908"/>
                                                <a:gd name="connsiteX7" fmla="*/ 832757 w 1552263"/>
                                                <a:gd name="connsiteY7" fmla="*/ 12782 h 1175908"/>
                                                <a:gd name="connsiteX8" fmla="*/ 1061357 w 1552263"/>
                                                <a:gd name="connsiteY8" fmla="*/ 91703 h 1175908"/>
                                                <a:gd name="connsiteX9" fmla="*/ 1235528 w 1552263"/>
                                                <a:gd name="connsiteY9" fmla="*/ 173346 h 1175908"/>
                                                <a:gd name="connsiteX10" fmla="*/ 1246414 w 1552263"/>
                                                <a:gd name="connsiteY10" fmla="*/ 110753 h 1175908"/>
                                                <a:gd name="connsiteX11" fmla="*/ 1202871 w 1552263"/>
                                                <a:gd name="connsiteY11" fmla="*/ 61767 h 1175908"/>
                                                <a:gd name="connsiteX12" fmla="*/ 1216478 w 1552263"/>
                                                <a:gd name="connsiteY12" fmla="*/ 26389 h 1175908"/>
                                                <a:gd name="connsiteX13" fmla="*/ 1216478 w 1552263"/>
                                                <a:gd name="connsiteY13" fmla="*/ 26389 h 1175908"/>
                                                <a:gd name="connsiteX14" fmla="*/ 1431471 w 1552263"/>
                                                <a:gd name="connsiteY14" fmla="*/ 118918 h 1175908"/>
                                                <a:gd name="connsiteX15" fmla="*/ 1496785 w 1552263"/>
                                                <a:gd name="connsiteY15" fmla="*/ 148853 h 1175908"/>
                                                <a:gd name="connsiteX16" fmla="*/ 1507670 w 1552263"/>
                                                <a:gd name="connsiteY16" fmla="*/ 200561 h 1175908"/>
                                                <a:gd name="connsiteX17" fmla="*/ 1513114 w 1552263"/>
                                                <a:gd name="connsiteY17" fmla="*/ 238660 h 1175908"/>
                                                <a:gd name="connsiteX18" fmla="*/ 1510392 w 1552263"/>
                                                <a:gd name="connsiteY18" fmla="*/ 312139 h 1175908"/>
                                                <a:gd name="connsiteX19" fmla="*/ 1477736 w 1552263"/>
                                                <a:gd name="connsiteY19" fmla="*/ 410110 h 1175908"/>
                                                <a:gd name="connsiteX20" fmla="*/ 1477735 w 1552263"/>
                                                <a:gd name="connsiteY20" fmla="*/ 638710 h 1175908"/>
                                                <a:gd name="connsiteX21" fmla="*/ 1521278 w 1552263"/>
                                                <a:gd name="connsiteY21" fmla="*/ 976167 h 1175908"/>
                                                <a:gd name="connsiteX22" fmla="*/ 1551214 w 1552263"/>
                                                <a:gd name="connsiteY22" fmla="*/ 1106796 h 1175908"/>
                                                <a:gd name="connsiteX23" fmla="*/ 1483178 w 1552263"/>
                                                <a:gd name="connsiteY23" fmla="*/ 1090467 h 1175908"/>
                                                <a:gd name="connsiteX24" fmla="*/ 1319892 w 1552263"/>
                                                <a:gd name="connsiteY24" fmla="*/ 1082303 h 1175908"/>
                                                <a:gd name="connsiteX25" fmla="*/ 1349828 w 1552263"/>
                                                <a:gd name="connsiteY25" fmla="*/ 1172110 h 1175908"/>
                                                <a:gd name="connsiteX26" fmla="*/ 1036864 w 1552263"/>
                                                <a:gd name="connsiteY26" fmla="*/ 1065974 h 1175908"/>
                                                <a:gd name="connsiteX27" fmla="*/ 1074964 w 1552263"/>
                                                <a:gd name="connsiteY27" fmla="*/ 1174832 h 1175908"/>
                                                <a:gd name="connsiteX28" fmla="*/ 851807 w 1552263"/>
                                                <a:gd name="connsiteY28" fmla="*/ 1117682 h 1175908"/>
                                                <a:gd name="connsiteX29" fmla="*/ 674914 w 1552263"/>
                                                <a:gd name="connsiteY29" fmla="*/ 1052367 h 1175908"/>
                                                <a:gd name="connsiteX30" fmla="*/ 674914 w 1552263"/>
                                                <a:gd name="connsiteY30" fmla="*/ 1052367 h 1175908"/>
                                                <a:gd name="connsiteX31" fmla="*/ 674914 w 1552263"/>
                                                <a:gd name="connsiteY31" fmla="*/ 1161224 h 1175908"/>
                                                <a:gd name="connsiteX32" fmla="*/ 239485 w 1552263"/>
                                                <a:gd name="connsiteY32" fmla="*/ 1038760 h 1175908"/>
                                                <a:gd name="connsiteX33" fmla="*/ 127906 w 1552263"/>
                                                <a:gd name="connsiteY33" fmla="*/ 831931 h 1175908"/>
                                                <a:gd name="connsiteX34" fmla="*/ 87085 w 1552263"/>
                                                <a:gd name="connsiteY34" fmla="*/ 728517 h 1175908"/>
                                                <a:gd name="connsiteX35" fmla="*/ 0 w 1552263"/>
                                                <a:gd name="connsiteY35" fmla="*/ 464539 h 1175908"/>
                                                <a:gd name="connsiteX36" fmla="*/ 0 w 1552263"/>
                                                <a:gd name="connsiteY36" fmla="*/ 464539 h 1175908"/>
                                                <a:gd name="connsiteX37" fmla="*/ 48985 w 1552263"/>
                                                <a:gd name="connsiteY37" fmla="*/ 415553 h 1175908"/>
                                                <a:gd name="connsiteX38" fmla="*/ 48985 w 1552263"/>
                                                <a:gd name="connsiteY38" fmla="*/ 415553 h 1175908"/>
                                                <a:gd name="connsiteX39" fmla="*/ 125185 w 1552263"/>
                                                <a:gd name="connsiteY39" fmla="*/ 437324 h 1175908"/>
                                                <a:gd name="connsiteX40" fmla="*/ 138792 w 1552263"/>
                                                <a:gd name="connsiteY40" fmla="*/ 309418 h 1175908"/>
                                                <a:gd name="connsiteX41" fmla="*/ 103413 w 1552263"/>
                                                <a:gd name="connsiteY41" fmla="*/ 162460 h 1175908"/>
                                                <a:gd name="connsiteX42" fmla="*/ 108857 w 1552263"/>
                                                <a:gd name="connsiteY42" fmla="*/ 97146 h 1175908"/>
                                                <a:gd name="connsiteX43" fmla="*/ 138792 w 1552263"/>
                                                <a:gd name="connsiteY43" fmla="*/ 69932 h 1175908"/>
                                                <a:gd name="connsiteX44" fmla="*/ 217714 w 1552263"/>
                                                <a:gd name="connsiteY44" fmla="*/ 50882 h 1175908"/>
                                                <a:gd name="connsiteX45" fmla="*/ 343045 w 1552263"/>
                                                <a:gd name="connsiteY45" fmla="*/ 61184 h 1175908"/>
                                                <a:gd name="connsiteX0" fmla="*/ 343045 w 1552263"/>
                                                <a:gd name="connsiteY0" fmla="*/ 61184 h 1175908"/>
                                                <a:gd name="connsiteX1" fmla="*/ 367338 w 1552263"/>
                                                <a:gd name="connsiteY1" fmla="*/ 10835 h 1175908"/>
                                                <a:gd name="connsiteX2" fmla="*/ 429985 w 1552263"/>
                                                <a:gd name="connsiteY2" fmla="*/ 20946 h 1175908"/>
                                                <a:gd name="connsiteX3" fmla="*/ 797378 w 1552263"/>
                                                <a:gd name="connsiteY3" fmla="*/ 157017 h 1175908"/>
                                                <a:gd name="connsiteX4" fmla="*/ 797378 w 1552263"/>
                                                <a:gd name="connsiteY4" fmla="*/ 157017 h 1175908"/>
                                                <a:gd name="connsiteX5" fmla="*/ 813707 w 1552263"/>
                                                <a:gd name="connsiteY5" fmla="*/ 110753 h 1175908"/>
                                                <a:gd name="connsiteX6" fmla="*/ 781050 w 1552263"/>
                                                <a:gd name="connsiteY6" fmla="*/ 39995 h 1175908"/>
                                                <a:gd name="connsiteX7" fmla="*/ 832757 w 1552263"/>
                                                <a:gd name="connsiteY7" fmla="*/ 12782 h 1175908"/>
                                                <a:gd name="connsiteX8" fmla="*/ 1061357 w 1552263"/>
                                                <a:gd name="connsiteY8" fmla="*/ 91703 h 1175908"/>
                                                <a:gd name="connsiteX9" fmla="*/ 1235528 w 1552263"/>
                                                <a:gd name="connsiteY9" fmla="*/ 173346 h 1175908"/>
                                                <a:gd name="connsiteX10" fmla="*/ 1246414 w 1552263"/>
                                                <a:gd name="connsiteY10" fmla="*/ 110753 h 1175908"/>
                                                <a:gd name="connsiteX11" fmla="*/ 1202871 w 1552263"/>
                                                <a:gd name="connsiteY11" fmla="*/ 61767 h 1175908"/>
                                                <a:gd name="connsiteX12" fmla="*/ 1216478 w 1552263"/>
                                                <a:gd name="connsiteY12" fmla="*/ 26389 h 1175908"/>
                                                <a:gd name="connsiteX13" fmla="*/ 1216478 w 1552263"/>
                                                <a:gd name="connsiteY13" fmla="*/ 26389 h 1175908"/>
                                                <a:gd name="connsiteX14" fmla="*/ 1431471 w 1552263"/>
                                                <a:gd name="connsiteY14" fmla="*/ 118918 h 1175908"/>
                                                <a:gd name="connsiteX15" fmla="*/ 1496785 w 1552263"/>
                                                <a:gd name="connsiteY15" fmla="*/ 148853 h 1175908"/>
                                                <a:gd name="connsiteX16" fmla="*/ 1507670 w 1552263"/>
                                                <a:gd name="connsiteY16" fmla="*/ 200561 h 1175908"/>
                                                <a:gd name="connsiteX17" fmla="*/ 1513114 w 1552263"/>
                                                <a:gd name="connsiteY17" fmla="*/ 238660 h 1175908"/>
                                                <a:gd name="connsiteX18" fmla="*/ 1510392 w 1552263"/>
                                                <a:gd name="connsiteY18" fmla="*/ 312139 h 1175908"/>
                                                <a:gd name="connsiteX19" fmla="*/ 1477736 w 1552263"/>
                                                <a:gd name="connsiteY19" fmla="*/ 410110 h 1175908"/>
                                                <a:gd name="connsiteX20" fmla="*/ 1477735 w 1552263"/>
                                                <a:gd name="connsiteY20" fmla="*/ 638710 h 1175908"/>
                                                <a:gd name="connsiteX21" fmla="*/ 1521278 w 1552263"/>
                                                <a:gd name="connsiteY21" fmla="*/ 976167 h 1175908"/>
                                                <a:gd name="connsiteX22" fmla="*/ 1551214 w 1552263"/>
                                                <a:gd name="connsiteY22" fmla="*/ 1106796 h 1175908"/>
                                                <a:gd name="connsiteX23" fmla="*/ 1483178 w 1552263"/>
                                                <a:gd name="connsiteY23" fmla="*/ 1090467 h 1175908"/>
                                                <a:gd name="connsiteX24" fmla="*/ 1319892 w 1552263"/>
                                                <a:gd name="connsiteY24" fmla="*/ 1082303 h 1175908"/>
                                                <a:gd name="connsiteX25" fmla="*/ 1349828 w 1552263"/>
                                                <a:gd name="connsiteY25" fmla="*/ 1172110 h 1175908"/>
                                                <a:gd name="connsiteX26" fmla="*/ 1036864 w 1552263"/>
                                                <a:gd name="connsiteY26" fmla="*/ 1065974 h 1175908"/>
                                                <a:gd name="connsiteX27" fmla="*/ 1074964 w 1552263"/>
                                                <a:gd name="connsiteY27" fmla="*/ 1174832 h 1175908"/>
                                                <a:gd name="connsiteX28" fmla="*/ 851807 w 1552263"/>
                                                <a:gd name="connsiteY28" fmla="*/ 1117682 h 1175908"/>
                                                <a:gd name="connsiteX29" fmla="*/ 674914 w 1552263"/>
                                                <a:gd name="connsiteY29" fmla="*/ 1052367 h 1175908"/>
                                                <a:gd name="connsiteX30" fmla="*/ 674914 w 1552263"/>
                                                <a:gd name="connsiteY30" fmla="*/ 1052367 h 1175908"/>
                                                <a:gd name="connsiteX31" fmla="*/ 659946 w 1552263"/>
                                                <a:gd name="connsiteY31" fmla="*/ 1072778 h 1175908"/>
                                                <a:gd name="connsiteX32" fmla="*/ 674914 w 1552263"/>
                                                <a:gd name="connsiteY32" fmla="*/ 1161224 h 1175908"/>
                                                <a:gd name="connsiteX33" fmla="*/ 239485 w 1552263"/>
                                                <a:gd name="connsiteY33" fmla="*/ 1038760 h 1175908"/>
                                                <a:gd name="connsiteX34" fmla="*/ 127906 w 1552263"/>
                                                <a:gd name="connsiteY34" fmla="*/ 831931 h 1175908"/>
                                                <a:gd name="connsiteX35" fmla="*/ 87085 w 1552263"/>
                                                <a:gd name="connsiteY35" fmla="*/ 728517 h 1175908"/>
                                                <a:gd name="connsiteX36" fmla="*/ 0 w 1552263"/>
                                                <a:gd name="connsiteY36" fmla="*/ 464539 h 1175908"/>
                                                <a:gd name="connsiteX37" fmla="*/ 0 w 1552263"/>
                                                <a:gd name="connsiteY37" fmla="*/ 464539 h 1175908"/>
                                                <a:gd name="connsiteX38" fmla="*/ 48985 w 1552263"/>
                                                <a:gd name="connsiteY38" fmla="*/ 415553 h 1175908"/>
                                                <a:gd name="connsiteX39" fmla="*/ 48985 w 1552263"/>
                                                <a:gd name="connsiteY39" fmla="*/ 415553 h 1175908"/>
                                                <a:gd name="connsiteX40" fmla="*/ 125185 w 1552263"/>
                                                <a:gd name="connsiteY40" fmla="*/ 437324 h 1175908"/>
                                                <a:gd name="connsiteX41" fmla="*/ 138792 w 1552263"/>
                                                <a:gd name="connsiteY41" fmla="*/ 309418 h 1175908"/>
                                                <a:gd name="connsiteX42" fmla="*/ 103413 w 1552263"/>
                                                <a:gd name="connsiteY42" fmla="*/ 162460 h 1175908"/>
                                                <a:gd name="connsiteX43" fmla="*/ 108857 w 1552263"/>
                                                <a:gd name="connsiteY43" fmla="*/ 97146 h 1175908"/>
                                                <a:gd name="connsiteX44" fmla="*/ 138792 w 1552263"/>
                                                <a:gd name="connsiteY44" fmla="*/ 69932 h 1175908"/>
                                                <a:gd name="connsiteX45" fmla="*/ 217714 w 1552263"/>
                                                <a:gd name="connsiteY45" fmla="*/ 50882 h 1175908"/>
                                                <a:gd name="connsiteX46" fmla="*/ 343045 w 1552263"/>
                                                <a:gd name="connsiteY46" fmla="*/ 61184 h 1175908"/>
                                                <a:gd name="connsiteX0" fmla="*/ 343045 w 1552263"/>
                                                <a:gd name="connsiteY0" fmla="*/ 61184 h 1175908"/>
                                                <a:gd name="connsiteX1" fmla="*/ 367338 w 1552263"/>
                                                <a:gd name="connsiteY1" fmla="*/ 10835 h 1175908"/>
                                                <a:gd name="connsiteX2" fmla="*/ 429985 w 1552263"/>
                                                <a:gd name="connsiteY2" fmla="*/ 20946 h 1175908"/>
                                                <a:gd name="connsiteX3" fmla="*/ 797378 w 1552263"/>
                                                <a:gd name="connsiteY3" fmla="*/ 157017 h 1175908"/>
                                                <a:gd name="connsiteX4" fmla="*/ 797378 w 1552263"/>
                                                <a:gd name="connsiteY4" fmla="*/ 157017 h 1175908"/>
                                                <a:gd name="connsiteX5" fmla="*/ 813707 w 1552263"/>
                                                <a:gd name="connsiteY5" fmla="*/ 110753 h 1175908"/>
                                                <a:gd name="connsiteX6" fmla="*/ 781050 w 1552263"/>
                                                <a:gd name="connsiteY6" fmla="*/ 39995 h 1175908"/>
                                                <a:gd name="connsiteX7" fmla="*/ 832757 w 1552263"/>
                                                <a:gd name="connsiteY7" fmla="*/ 12782 h 1175908"/>
                                                <a:gd name="connsiteX8" fmla="*/ 1061357 w 1552263"/>
                                                <a:gd name="connsiteY8" fmla="*/ 91703 h 1175908"/>
                                                <a:gd name="connsiteX9" fmla="*/ 1235528 w 1552263"/>
                                                <a:gd name="connsiteY9" fmla="*/ 173346 h 1175908"/>
                                                <a:gd name="connsiteX10" fmla="*/ 1246414 w 1552263"/>
                                                <a:gd name="connsiteY10" fmla="*/ 110753 h 1175908"/>
                                                <a:gd name="connsiteX11" fmla="*/ 1202871 w 1552263"/>
                                                <a:gd name="connsiteY11" fmla="*/ 61767 h 1175908"/>
                                                <a:gd name="connsiteX12" fmla="*/ 1216478 w 1552263"/>
                                                <a:gd name="connsiteY12" fmla="*/ 26389 h 1175908"/>
                                                <a:gd name="connsiteX13" fmla="*/ 1216478 w 1552263"/>
                                                <a:gd name="connsiteY13" fmla="*/ 26389 h 1175908"/>
                                                <a:gd name="connsiteX14" fmla="*/ 1431471 w 1552263"/>
                                                <a:gd name="connsiteY14" fmla="*/ 118918 h 1175908"/>
                                                <a:gd name="connsiteX15" fmla="*/ 1496785 w 1552263"/>
                                                <a:gd name="connsiteY15" fmla="*/ 148853 h 1175908"/>
                                                <a:gd name="connsiteX16" fmla="*/ 1507670 w 1552263"/>
                                                <a:gd name="connsiteY16" fmla="*/ 200561 h 1175908"/>
                                                <a:gd name="connsiteX17" fmla="*/ 1513114 w 1552263"/>
                                                <a:gd name="connsiteY17" fmla="*/ 238660 h 1175908"/>
                                                <a:gd name="connsiteX18" fmla="*/ 1510392 w 1552263"/>
                                                <a:gd name="connsiteY18" fmla="*/ 312139 h 1175908"/>
                                                <a:gd name="connsiteX19" fmla="*/ 1477736 w 1552263"/>
                                                <a:gd name="connsiteY19" fmla="*/ 410110 h 1175908"/>
                                                <a:gd name="connsiteX20" fmla="*/ 1477735 w 1552263"/>
                                                <a:gd name="connsiteY20" fmla="*/ 638710 h 1175908"/>
                                                <a:gd name="connsiteX21" fmla="*/ 1521278 w 1552263"/>
                                                <a:gd name="connsiteY21" fmla="*/ 976167 h 1175908"/>
                                                <a:gd name="connsiteX22" fmla="*/ 1551214 w 1552263"/>
                                                <a:gd name="connsiteY22" fmla="*/ 1106796 h 1175908"/>
                                                <a:gd name="connsiteX23" fmla="*/ 1483178 w 1552263"/>
                                                <a:gd name="connsiteY23" fmla="*/ 1090467 h 1175908"/>
                                                <a:gd name="connsiteX24" fmla="*/ 1319892 w 1552263"/>
                                                <a:gd name="connsiteY24" fmla="*/ 1082303 h 1175908"/>
                                                <a:gd name="connsiteX25" fmla="*/ 1349828 w 1552263"/>
                                                <a:gd name="connsiteY25" fmla="*/ 1172110 h 1175908"/>
                                                <a:gd name="connsiteX26" fmla="*/ 1036864 w 1552263"/>
                                                <a:gd name="connsiteY26" fmla="*/ 1065974 h 1175908"/>
                                                <a:gd name="connsiteX27" fmla="*/ 1074964 w 1552263"/>
                                                <a:gd name="connsiteY27" fmla="*/ 1174832 h 1175908"/>
                                                <a:gd name="connsiteX28" fmla="*/ 851807 w 1552263"/>
                                                <a:gd name="connsiteY28" fmla="*/ 1117682 h 1175908"/>
                                                <a:gd name="connsiteX29" fmla="*/ 674914 w 1552263"/>
                                                <a:gd name="connsiteY29" fmla="*/ 1052367 h 1175908"/>
                                                <a:gd name="connsiteX30" fmla="*/ 674914 w 1552263"/>
                                                <a:gd name="connsiteY30" fmla="*/ 1052367 h 1175908"/>
                                                <a:gd name="connsiteX31" fmla="*/ 659946 w 1552263"/>
                                                <a:gd name="connsiteY31" fmla="*/ 1072778 h 1175908"/>
                                                <a:gd name="connsiteX32" fmla="*/ 705190 w 1552263"/>
                                                <a:gd name="connsiteY32" fmla="*/ 1148978 h 1175908"/>
                                                <a:gd name="connsiteX33" fmla="*/ 674914 w 1552263"/>
                                                <a:gd name="connsiteY33" fmla="*/ 1161224 h 1175908"/>
                                                <a:gd name="connsiteX34" fmla="*/ 239485 w 1552263"/>
                                                <a:gd name="connsiteY34" fmla="*/ 1038760 h 1175908"/>
                                                <a:gd name="connsiteX35" fmla="*/ 127906 w 1552263"/>
                                                <a:gd name="connsiteY35" fmla="*/ 831931 h 1175908"/>
                                                <a:gd name="connsiteX36" fmla="*/ 87085 w 1552263"/>
                                                <a:gd name="connsiteY36" fmla="*/ 728517 h 1175908"/>
                                                <a:gd name="connsiteX37" fmla="*/ 0 w 1552263"/>
                                                <a:gd name="connsiteY37" fmla="*/ 464539 h 1175908"/>
                                                <a:gd name="connsiteX38" fmla="*/ 0 w 1552263"/>
                                                <a:gd name="connsiteY38" fmla="*/ 464539 h 1175908"/>
                                                <a:gd name="connsiteX39" fmla="*/ 48985 w 1552263"/>
                                                <a:gd name="connsiteY39" fmla="*/ 415553 h 1175908"/>
                                                <a:gd name="connsiteX40" fmla="*/ 48985 w 1552263"/>
                                                <a:gd name="connsiteY40" fmla="*/ 415553 h 1175908"/>
                                                <a:gd name="connsiteX41" fmla="*/ 125185 w 1552263"/>
                                                <a:gd name="connsiteY41" fmla="*/ 437324 h 1175908"/>
                                                <a:gd name="connsiteX42" fmla="*/ 138792 w 1552263"/>
                                                <a:gd name="connsiteY42" fmla="*/ 309418 h 1175908"/>
                                                <a:gd name="connsiteX43" fmla="*/ 103413 w 1552263"/>
                                                <a:gd name="connsiteY43" fmla="*/ 162460 h 1175908"/>
                                                <a:gd name="connsiteX44" fmla="*/ 108857 w 1552263"/>
                                                <a:gd name="connsiteY44" fmla="*/ 97146 h 1175908"/>
                                                <a:gd name="connsiteX45" fmla="*/ 138792 w 1552263"/>
                                                <a:gd name="connsiteY45" fmla="*/ 69932 h 1175908"/>
                                                <a:gd name="connsiteX46" fmla="*/ 217714 w 1552263"/>
                                                <a:gd name="connsiteY46" fmla="*/ 50882 h 1175908"/>
                                                <a:gd name="connsiteX47" fmla="*/ 343045 w 1552263"/>
                                                <a:gd name="connsiteY47" fmla="*/ 61184 h 1175908"/>
                                                <a:gd name="connsiteX0" fmla="*/ 343045 w 1552263"/>
                                                <a:gd name="connsiteY0" fmla="*/ 61184 h 1174836"/>
                                                <a:gd name="connsiteX1" fmla="*/ 367338 w 1552263"/>
                                                <a:gd name="connsiteY1" fmla="*/ 10835 h 1174836"/>
                                                <a:gd name="connsiteX2" fmla="*/ 429985 w 1552263"/>
                                                <a:gd name="connsiteY2" fmla="*/ 20946 h 1174836"/>
                                                <a:gd name="connsiteX3" fmla="*/ 797378 w 1552263"/>
                                                <a:gd name="connsiteY3" fmla="*/ 157017 h 1174836"/>
                                                <a:gd name="connsiteX4" fmla="*/ 797378 w 1552263"/>
                                                <a:gd name="connsiteY4" fmla="*/ 157017 h 1174836"/>
                                                <a:gd name="connsiteX5" fmla="*/ 813707 w 1552263"/>
                                                <a:gd name="connsiteY5" fmla="*/ 110753 h 1174836"/>
                                                <a:gd name="connsiteX6" fmla="*/ 781050 w 1552263"/>
                                                <a:gd name="connsiteY6" fmla="*/ 39995 h 1174836"/>
                                                <a:gd name="connsiteX7" fmla="*/ 832757 w 1552263"/>
                                                <a:gd name="connsiteY7" fmla="*/ 12782 h 1174836"/>
                                                <a:gd name="connsiteX8" fmla="*/ 1061357 w 1552263"/>
                                                <a:gd name="connsiteY8" fmla="*/ 91703 h 1174836"/>
                                                <a:gd name="connsiteX9" fmla="*/ 1235528 w 1552263"/>
                                                <a:gd name="connsiteY9" fmla="*/ 173346 h 1174836"/>
                                                <a:gd name="connsiteX10" fmla="*/ 1246414 w 1552263"/>
                                                <a:gd name="connsiteY10" fmla="*/ 110753 h 1174836"/>
                                                <a:gd name="connsiteX11" fmla="*/ 1202871 w 1552263"/>
                                                <a:gd name="connsiteY11" fmla="*/ 61767 h 1174836"/>
                                                <a:gd name="connsiteX12" fmla="*/ 1216478 w 1552263"/>
                                                <a:gd name="connsiteY12" fmla="*/ 26389 h 1174836"/>
                                                <a:gd name="connsiteX13" fmla="*/ 1216478 w 1552263"/>
                                                <a:gd name="connsiteY13" fmla="*/ 26389 h 1174836"/>
                                                <a:gd name="connsiteX14" fmla="*/ 1431471 w 1552263"/>
                                                <a:gd name="connsiteY14" fmla="*/ 118918 h 1174836"/>
                                                <a:gd name="connsiteX15" fmla="*/ 1496785 w 1552263"/>
                                                <a:gd name="connsiteY15" fmla="*/ 148853 h 1174836"/>
                                                <a:gd name="connsiteX16" fmla="*/ 1507670 w 1552263"/>
                                                <a:gd name="connsiteY16" fmla="*/ 200561 h 1174836"/>
                                                <a:gd name="connsiteX17" fmla="*/ 1513114 w 1552263"/>
                                                <a:gd name="connsiteY17" fmla="*/ 238660 h 1174836"/>
                                                <a:gd name="connsiteX18" fmla="*/ 1510392 w 1552263"/>
                                                <a:gd name="connsiteY18" fmla="*/ 312139 h 1174836"/>
                                                <a:gd name="connsiteX19" fmla="*/ 1477736 w 1552263"/>
                                                <a:gd name="connsiteY19" fmla="*/ 410110 h 1174836"/>
                                                <a:gd name="connsiteX20" fmla="*/ 1477735 w 1552263"/>
                                                <a:gd name="connsiteY20" fmla="*/ 638710 h 1174836"/>
                                                <a:gd name="connsiteX21" fmla="*/ 1521278 w 1552263"/>
                                                <a:gd name="connsiteY21" fmla="*/ 976167 h 1174836"/>
                                                <a:gd name="connsiteX22" fmla="*/ 1551214 w 1552263"/>
                                                <a:gd name="connsiteY22" fmla="*/ 1106796 h 1174836"/>
                                                <a:gd name="connsiteX23" fmla="*/ 1483178 w 1552263"/>
                                                <a:gd name="connsiteY23" fmla="*/ 1090467 h 1174836"/>
                                                <a:gd name="connsiteX24" fmla="*/ 1319892 w 1552263"/>
                                                <a:gd name="connsiteY24" fmla="*/ 1082303 h 1174836"/>
                                                <a:gd name="connsiteX25" fmla="*/ 1349828 w 1552263"/>
                                                <a:gd name="connsiteY25" fmla="*/ 1172110 h 1174836"/>
                                                <a:gd name="connsiteX26" fmla="*/ 1036864 w 1552263"/>
                                                <a:gd name="connsiteY26" fmla="*/ 1065974 h 1174836"/>
                                                <a:gd name="connsiteX27" fmla="*/ 1043327 w 1552263"/>
                                                <a:gd name="connsiteY27" fmla="*/ 1120403 h 1174836"/>
                                                <a:gd name="connsiteX28" fmla="*/ 1074964 w 1552263"/>
                                                <a:gd name="connsiteY28" fmla="*/ 1174832 h 1174836"/>
                                                <a:gd name="connsiteX29" fmla="*/ 851807 w 1552263"/>
                                                <a:gd name="connsiteY29" fmla="*/ 1117682 h 1174836"/>
                                                <a:gd name="connsiteX30" fmla="*/ 674914 w 1552263"/>
                                                <a:gd name="connsiteY30" fmla="*/ 1052367 h 1174836"/>
                                                <a:gd name="connsiteX31" fmla="*/ 674914 w 1552263"/>
                                                <a:gd name="connsiteY31" fmla="*/ 1052367 h 1174836"/>
                                                <a:gd name="connsiteX32" fmla="*/ 659946 w 1552263"/>
                                                <a:gd name="connsiteY32" fmla="*/ 1072778 h 1174836"/>
                                                <a:gd name="connsiteX33" fmla="*/ 705190 w 1552263"/>
                                                <a:gd name="connsiteY33" fmla="*/ 1148978 h 1174836"/>
                                                <a:gd name="connsiteX34" fmla="*/ 674914 w 1552263"/>
                                                <a:gd name="connsiteY34" fmla="*/ 1161224 h 1174836"/>
                                                <a:gd name="connsiteX35" fmla="*/ 239485 w 1552263"/>
                                                <a:gd name="connsiteY35" fmla="*/ 1038760 h 1174836"/>
                                                <a:gd name="connsiteX36" fmla="*/ 127906 w 1552263"/>
                                                <a:gd name="connsiteY36" fmla="*/ 831931 h 1174836"/>
                                                <a:gd name="connsiteX37" fmla="*/ 87085 w 1552263"/>
                                                <a:gd name="connsiteY37" fmla="*/ 728517 h 1174836"/>
                                                <a:gd name="connsiteX38" fmla="*/ 0 w 1552263"/>
                                                <a:gd name="connsiteY38" fmla="*/ 464539 h 1174836"/>
                                                <a:gd name="connsiteX39" fmla="*/ 0 w 1552263"/>
                                                <a:gd name="connsiteY39" fmla="*/ 464539 h 1174836"/>
                                                <a:gd name="connsiteX40" fmla="*/ 48985 w 1552263"/>
                                                <a:gd name="connsiteY40" fmla="*/ 415553 h 1174836"/>
                                                <a:gd name="connsiteX41" fmla="*/ 48985 w 1552263"/>
                                                <a:gd name="connsiteY41" fmla="*/ 415553 h 1174836"/>
                                                <a:gd name="connsiteX42" fmla="*/ 125185 w 1552263"/>
                                                <a:gd name="connsiteY42" fmla="*/ 437324 h 1174836"/>
                                                <a:gd name="connsiteX43" fmla="*/ 138792 w 1552263"/>
                                                <a:gd name="connsiteY43" fmla="*/ 309418 h 1174836"/>
                                                <a:gd name="connsiteX44" fmla="*/ 103413 w 1552263"/>
                                                <a:gd name="connsiteY44" fmla="*/ 162460 h 1174836"/>
                                                <a:gd name="connsiteX45" fmla="*/ 108857 w 1552263"/>
                                                <a:gd name="connsiteY45" fmla="*/ 97146 h 1174836"/>
                                                <a:gd name="connsiteX46" fmla="*/ 138792 w 1552263"/>
                                                <a:gd name="connsiteY46" fmla="*/ 69932 h 1174836"/>
                                                <a:gd name="connsiteX47" fmla="*/ 217714 w 1552263"/>
                                                <a:gd name="connsiteY47" fmla="*/ 50882 h 1174836"/>
                                                <a:gd name="connsiteX48" fmla="*/ 343045 w 1552263"/>
                                                <a:gd name="connsiteY48" fmla="*/ 61184 h 1174836"/>
                                                <a:gd name="connsiteX0" fmla="*/ 343045 w 1552263"/>
                                                <a:gd name="connsiteY0" fmla="*/ 61184 h 1174836"/>
                                                <a:gd name="connsiteX1" fmla="*/ 367338 w 1552263"/>
                                                <a:gd name="connsiteY1" fmla="*/ 10835 h 1174836"/>
                                                <a:gd name="connsiteX2" fmla="*/ 429985 w 1552263"/>
                                                <a:gd name="connsiteY2" fmla="*/ 20946 h 1174836"/>
                                                <a:gd name="connsiteX3" fmla="*/ 797378 w 1552263"/>
                                                <a:gd name="connsiteY3" fmla="*/ 157017 h 1174836"/>
                                                <a:gd name="connsiteX4" fmla="*/ 797378 w 1552263"/>
                                                <a:gd name="connsiteY4" fmla="*/ 157017 h 1174836"/>
                                                <a:gd name="connsiteX5" fmla="*/ 813707 w 1552263"/>
                                                <a:gd name="connsiteY5" fmla="*/ 110753 h 1174836"/>
                                                <a:gd name="connsiteX6" fmla="*/ 781050 w 1552263"/>
                                                <a:gd name="connsiteY6" fmla="*/ 39995 h 1174836"/>
                                                <a:gd name="connsiteX7" fmla="*/ 832757 w 1552263"/>
                                                <a:gd name="connsiteY7" fmla="*/ 12782 h 1174836"/>
                                                <a:gd name="connsiteX8" fmla="*/ 1061357 w 1552263"/>
                                                <a:gd name="connsiteY8" fmla="*/ 91703 h 1174836"/>
                                                <a:gd name="connsiteX9" fmla="*/ 1235528 w 1552263"/>
                                                <a:gd name="connsiteY9" fmla="*/ 173346 h 1174836"/>
                                                <a:gd name="connsiteX10" fmla="*/ 1246414 w 1552263"/>
                                                <a:gd name="connsiteY10" fmla="*/ 110753 h 1174836"/>
                                                <a:gd name="connsiteX11" fmla="*/ 1202871 w 1552263"/>
                                                <a:gd name="connsiteY11" fmla="*/ 61767 h 1174836"/>
                                                <a:gd name="connsiteX12" fmla="*/ 1216478 w 1552263"/>
                                                <a:gd name="connsiteY12" fmla="*/ 26389 h 1174836"/>
                                                <a:gd name="connsiteX13" fmla="*/ 1216478 w 1552263"/>
                                                <a:gd name="connsiteY13" fmla="*/ 26389 h 1174836"/>
                                                <a:gd name="connsiteX14" fmla="*/ 1431471 w 1552263"/>
                                                <a:gd name="connsiteY14" fmla="*/ 118918 h 1174836"/>
                                                <a:gd name="connsiteX15" fmla="*/ 1496785 w 1552263"/>
                                                <a:gd name="connsiteY15" fmla="*/ 148853 h 1174836"/>
                                                <a:gd name="connsiteX16" fmla="*/ 1507670 w 1552263"/>
                                                <a:gd name="connsiteY16" fmla="*/ 200561 h 1174836"/>
                                                <a:gd name="connsiteX17" fmla="*/ 1513114 w 1552263"/>
                                                <a:gd name="connsiteY17" fmla="*/ 238660 h 1174836"/>
                                                <a:gd name="connsiteX18" fmla="*/ 1510392 w 1552263"/>
                                                <a:gd name="connsiteY18" fmla="*/ 312139 h 1174836"/>
                                                <a:gd name="connsiteX19" fmla="*/ 1477736 w 1552263"/>
                                                <a:gd name="connsiteY19" fmla="*/ 410110 h 1174836"/>
                                                <a:gd name="connsiteX20" fmla="*/ 1477735 w 1552263"/>
                                                <a:gd name="connsiteY20" fmla="*/ 638710 h 1174836"/>
                                                <a:gd name="connsiteX21" fmla="*/ 1521278 w 1552263"/>
                                                <a:gd name="connsiteY21" fmla="*/ 976167 h 1174836"/>
                                                <a:gd name="connsiteX22" fmla="*/ 1551214 w 1552263"/>
                                                <a:gd name="connsiteY22" fmla="*/ 1106796 h 1174836"/>
                                                <a:gd name="connsiteX23" fmla="*/ 1483178 w 1552263"/>
                                                <a:gd name="connsiteY23" fmla="*/ 1090467 h 1174836"/>
                                                <a:gd name="connsiteX24" fmla="*/ 1319892 w 1552263"/>
                                                <a:gd name="connsiteY24" fmla="*/ 1082303 h 1174836"/>
                                                <a:gd name="connsiteX25" fmla="*/ 1349828 w 1552263"/>
                                                <a:gd name="connsiteY25" fmla="*/ 1172110 h 1174836"/>
                                                <a:gd name="connsiteX26" fmla="*/ 1036864 w 1552263"/>
                                                <a:gd name="connsiteY26" fmla="*/ 1065974 h 1174836"/>
                                                <a:gd name="connsiteX27" fmla="*/ 1043327 w 1552263"/>
                                                <a:gd name="connsiteY27" fmla="*/ 1120403 h 1174836"/>
                                                <a:gd name="connsiteX28" fmla="*/ 1074964 w 1552263"/>
                                                <a:gd name="connsiteY28" fmla="*/ 1174832 h 1174836"/>
                                                <a:gd name="connsiteX29" fmla="*/ 851807 w 1552263"/>
                                                <a:gd name="connsiteY29" fmla="*/ 1117682 h 1174836"/>
                                                <a:gd name="connsiteX30" fmla="*/ 674914 w 1552263"/>
                                                <a:gd name="connsiteY30" fmla="*/ 1052367 h 1174836"/>
                                                <a:gd name="connsiteX31" fmla="*/ 674914 w 1552263"/>
                                                <a:gd name="connsiteY31" fmla="*/ 1052367 h 1174836"/>
                                                <a:gd name="connsiteX32" fmla="*/ 659946 w 1552263"/>
                                                <a:gd name="connsiteY32" fmla="*/ 1072778 h 1174836"/>
                                                <a:gd name="connsiteX33" fmla="*/ 705190 w 1552263"/>
                                                <a:gd name="connsiteY33" fmla="*/ 1148978 h 1174836"/>
                                                <a:gd name="connsiteX34" fmla="*/ 674914 w 1552263"/>
                                                <a:gd name="connsiteY34" fmla="*/ 1161224 h 1174836"/>
                                                <a:gd name="connsiteX35" fmla="*/ 239485 w 1552263"/>
                                                <a:gd name="connsiteY35" fmla="*/ 1038760 h 1174836"/>
                                                <a:gd name="connsiteX36" fmla="*/ 127906 w 1552263"/>
                                                <a:gd name="connsiteY36" fmla="*/ 831931 h 1174836"/>
                                                <a:gd name="connsiteX37" fmla="*/ 87085 w 1552263"/>
                                                <a:gd name="connsiteY37" fmla="*/ 728517 h 1174836"/>
                                                <a:gd name="connsiteX38" fmla="*/ 0 w 1552263"/>
                                                <a:gd name="connsiteY38" fmla="*/ 464539 h 1174836"/>
                                                <a:gd name="connsiteX39" fmla="*/ 0 w 1552263"/>
                                                <a:gd name="connsiteY39" fmla="*/ 464539 h 1174836"/>
                                                <a:gd name="connsiteX40" fmla="*/ 48985 w 1552263"/>
                                                <a:gd name="connsiteY40" fmla="*/ 415553 h 1174836"/>
                                                <a:gd name="connsiteX41" fmla="*/ 48985 w 1552263"/>
                                                <a:gd name="connsiteY41" fmla="*/ 415553 h 1174836"/>
                                                <a:gd name="connsiteX42" fmla="*/ 125185 w 1552263"/>
                                                <a:gd name="connsiteY42" fmla="*/ 437324 h 1174836"/>
                                                <a:gd name="connsiteX43" fmla="*/ 138792 w 1552263"/>
                                                <a:gd name="connsiteY43" fmla="*/ 309418 h 1174836"/>
                                                <a:gd name="connsiteX44" fmla="*/ 103413 w 1552263"/>
                                                <a:gd name="connsiteY44" fmla="*/ 162460 h 1174836"/>
                                                <a:gd name="connsiteX45" fmla="*/ 108857 w 1552263"/>
                                                <a:gd name="connsiteY45" fmla="*/ 97146 h 1174836"/>
                                                <a:gd name="connsiteX46" fmla="*/ 138792 w 1552263"/>
                                                <a:gd name="connsiteY46" fmla="*/ 69932 h 1174836"/>
                                                <a:gd name="connsiteX47" fmla="*/ 217714 w 1552263"/>
                                                <a:gd name="connsiteY47" fmla="*/ 50882 h 1174836"/>
                                                <a:gd name="connsiteX48" fmla="*/ 343045 w 1552263"/>
                                                <a:gd name="connsiteY48" fmla="*/ 61184 h 1174836"/>
                                                <a:gd name="connsiteX0" fmla="*/ 343045 w 1552263"/>
                                                <a:gd name="connsiteY0" fmla="*/ 61184 h 1174836"/>
                                                <a:gd name="connsiteX1" fmla="*/ 367338 w 1552263"/>
                                                <a:gd name="connsiteY1" fmla="*/ 10835 h 1174836"/>
                                                <a:gd name="connsiteX2" fmla="*/ 429985 w 1552263"/>
                                                <a:gd name="connsiteY2" fmla="*/ 20946 h 1174836"/>
                                                <a:gd name="connsiteX3" fmla="*/ 797378 w 1552263"/>
                                                <a:gd name="connsiteY3" fmla="*/ 157017 h 1174836"/>
                                                <a:gd name="connsiteX4" fmla="*/ 797378 w 1552263"/>
                                                <a:gd name="connsiteY4" fmla="*/ 157017 h 1174836"/>
                                                <a:gd name="connsiteX5" fmla="*/ 813707 w 1552263"/>
                                                <a:gd name="connsiteY5" fmla="*/ 110753 h 1174836"/>
                                                <a:gd name="connsiteX6" fmla="*/ 781050 w 1552263"/>
                                                <a:gd name="connsiteY6" fmla="*/ 39995 h 1174836"/>
                                                <a:gd name="connsiteX7" fmla="*/ 832757 w 1552263"/>
                                                <a:gd name="connsiteY7" fmla="*/ 12782 h 1174836"/>
                                                <a:gd name="connsiteX8" fmla="*/ 1061357 w 1552263"/>
                                                <a:gd name="connsiteY8" fmla="*/ 91703 h 1174836"/>
                                                <a:gd name="connsiteX9" fmla="*/ 1235528 w 1552263"/>
                                                <a:gd name="connsiteY9" fmla="*/ 173346 h 1174836"/>
                                                <a:gd name="connsiteX10" fmla="*/ 1246414 w 1552263"/>
                                                <a:gd name="connsiteY10" fmla="*/ 110753 h 1174836"/>
                                                <a:gd name="connsiteX11" fmla="*/ 1202871 w 1552263"/>
                                                <a:gd name="connsiteY11" fmla="*/ 61767 h 1174836"/>
                                                <a:gd name="connsiteX12" fmla="*/ 1216478 w 1552263"/>
                                                <a:gd name="connsiteY12" fmla="*/ 26389 h 1174836"/>
                                                <a:gd name="connsiteX13" fmla="*/ 1216478 w 1552263"/>
                                                <a:gd name="connsiteY13" fmla="*/ 26389 h 1174836"/>
                                                <a:gd name="connsiteX14" fmla="*/ 1431471 w 1552263"/>
                                                <a:gd name="connsiteY14" fmla="*/ 118918 h 1174836"/>
                                                <a:gd name="connsiteX15" fmla="*/ 1496785 w 1552263"/>
                                                <a:gd name="connsiteY15" fmla="*/ 148853 h 1174836"/>
                                                <a:gd name="connsiteX16" fmla="*/ 1507670 w 1552263"/>
                                                <a:gd name="connsiteY16" fmla="*/ 200561 h 1174836"/>
                                                <a:gd name="connsiteX17" fmla="*/ 1513114 w 1552263"/>
                                                <a:gd name="connsiteY17" fmla="*/ 238660 h 1174836"/>
                                                <a:gd name="connsiteX18" fmla="*/ 1510392 w 1552263"/>
                                                <a:gd name="connsiteY18" fmla="*/ 312139 h 1174836"/>
                                                <a:gd name="connsiteX19" fmla="*/ 1477736 w 1552263"/>
                                                <a:gd name="connsiteY19" fmla="*/ 410110 h 1174836"/>
                                                <a:gd name="connsiteX20" fmla="*/ 1477735 w 1552263"/>
                                                <a:gd name="connsiteY20" fmla="*/ 638710 h 1174836"/>
                                                <a:gd name="connsiteX21" fmla="*/ 1521278 w 1552263"/>
                                                <a:gd name="connsiteY21" fmla="*/ 976167 h 1174836"/>
                                                <a:gd name="connsiteX22" fmla="*/ 1551214 w 1552263"/>
                                                <a:gd name="connsiteY22" fmla="*/ 1106796 h 1174836"/>
                                                <a:gd name="connsiteX23" fmla="*/ 1483178 w 1552263"/>
                                                <a:gd name="connsiteY23" fmla="*/ 1090467 h 1174836"/>
                                                <a:gd name="connsiteX24" fmla="*/ 1319892 w 1552263"/>
                                                <a:gd name="connsiteY24" fmla="*/ 1082303 h 1174836"/>
                                                <a:gd name="connsiteX25" fmla="*/ 1349828 w 1552263"/>
                                                <a:gd name="connsiteY25" fmla="*/ 1172110 h 1174836"/>
                                                <a:gd name="connsiteX26" fmla="*/ 1036864 w 1552263"/>
                                                <a:gd name="connsiteY26" fmla="*/ 1065974 h 1174836"/>
                                                <a:gd name="connsiteX27" fmla="*/ 1000465 w 1552263"/>
                                                <a:gd name="connsiteY27" fmla="*/ 1084684 h 1174836"/>
                                                <a:gd name="connsiteX28" fmla="*/ 1043327 w 1552263"/>
                                                <a:gd name="connsiteY28" fmla="*/ 1120403 h 1174836"/>
                                                <a:gd name="connsiteX29" fmla="*/ 1074964 w 1552263"/>
                                                <a:gd name="connsiteY29" fmla="*/ 1174832 h 1174836"/>
                                                <a:gd name="connsiteX30" fmla="*/ 851807 w 1552263"/>
                                                <a:gd name="connsiteY30" fmla="*/ 1117682 h 1174836"/>
                                                <a:gd name="connsiteX31" fmla="*/ 674914 w 1552263"/>
                                                <a:gd name="connsiteY31" fmla="*/ 1052367 h 1174836"/>
                                                <a:gd name="connsiteX32" fmla="*/ 674914 w 1552263"/>
                                                <a:gd name="connsiteY32" fmla="*/ 1052367 h 1174836"/>
                                                <a:gd name="connsiteX33" fmla="*/ 659946 w 1552263"/>
                                                <a:gd name="connsiteY33" fmla="*/ 1072778 h 1174836"/>
                                                <a:gd name="connsiteX34" fmla="*/ 705190 w 1552263"/>
                                                <a:gd name="connsiteY34" fmla="*/ 1148978 h 1174836"/>
                                                <a:gd name="connsiteX35" fmla="*/ 674914 w 1552263"/>
                                                <a:gd name="connsiteY35" fmla="*/ 1161224 h 1174836"/>
                                                <a:gd name="connsiteX36" fmla="*/ 239485 w 1552263"/>
                                                <a:gd name="connsiteY36" fmla="*/ 1038760 h 1174836"/>
                                                <a:gd name="connsiteX37" fmla="*/ 127906 w 1552263"/>
                                                <a:gd name="connsiteY37" fmla="*/ 831931 h 1174836"/>
                                                <a:gd name="connsiteX38" fmla="*/ 87085 w 1552263"/>
                                                <a:gd name="connsiteY38" fmla="*/ 728517 h 1174836"/>
                                                <a:gd name="connsiteX39" fmla="*/ 0 w 1552263"/>
                                                <a:gd name="connsiteY39" fmla="*/ 464539 h 1174836"/>
                                                <a:gd name="connsiteX40" fmla="*/ 0 w 1552263"/>
                                                <a:gd name="connsiteY40" fmla="*/ 464539 h 1174836"/>
                                                <a:gd name="connsiteX41" fmla="*/ 48985 w 1552263"/>
                                                <a:gd name="connsiteY41" fmla="*/ 415553 h 1174836"/>
                                                <a:gd name="connsiteX42" fmla="*/ 48985 w 1552263"/>
                                                <a:gd name="connsiteY42" fmla="*/ 415553 h 1174836"/>
                                                <a:gd name="connsiteX43" fmla="*/ 125185 w 1552263"/>
                                                <a:gd name="connsiteY43" fmla="*/ 437324 h 1174836"/>
                                                <a:gd name="connsiteX44" fmla="*/ 138792 w 1552263"/>
                                                <a:gd name="connsiteY44" fmla="*/ 309418 h 1174836"/>
                                                <a:gd name="connsiteX45" fmla="*/ 103413 w 1552263"/>
                                                <a:gd name="connsiteY45" fmla="*/ 162460 h 1174836"/>
                                                <a:gd name="connsiteX46" fmla="*/ 108857 w 1552263"/>
                                                <a:gd name="connsiteY46" fmla="*/ 97146 h 1174836"/>
                                                <a:gd name="connsiteX47" fmla="*/ 138792 w 1552263"/>
                                                <a:gd name="connsiteY47" fmla="*/ 69932 h 1174836"/>
                                                <a:gd name="connsiteX48" fmla="*/ 217714 w 1552263"/>
                                                <a:gd name="connsiteY48" fmla="*/ 50882 h 1174836"/>
                                                <a:gd name="connsiteX49" fmla="*/ 343045 w 1552263"/>
                                                <a:gd name="connsiteY49" fmla="*/ 61184 h 1174836"/>
                                                <a:gd name="connsiteX0" fmla="*/ 343045 w 1552263"/>
                                                <a:gd name="connsiteY0" fmla="*/ 61184 h 1174836"/>
                                                <a:gd name="connsiteX1" fmla="*/ 367338 w 1552263"/>
                                                <a:gd name="connsiteY1" fmla="*/ 10835 h 1174836"/>
                                                <a:gd name="connsiteX2" fmla="*/ 429985 w 1552263"/>
                                                <a:gd name="connsiteY2" fmla="*/ 20946 h 1174836"/>
                                                <a:gd name="connsiteX3" fmla="*/ 797378 w 1552263"/>
                                                <a:gd name="connsiteY3" fmla="*/ 157017 h 1174836"/>
                                                <a:gd name="connsiteX4" fmla="*/ 797378 w 1552263"/>
                                                <a:gd name="connsiteY4" fmla="*/ 157017 h 1174836"/>
                                                <a:gd name="connsiteX5" fmla="*/ 813707 w 1552263"/>
                                                <a:gd name="connsiteY5" fmla="*/ 110753 h 1174836"/>
                                                <a:gd name="connsiteX6" fmla="*/ 781050 w 1552263"/>
                                                <a:gd name="connsiteY6" fmla="*/ 39995 h 1174836"/>
                                                <a:gd name="connsiteX7" fmla="*/ 832757 w 1552263"/>
                                                <a:gd name="connsiteY7" fmla="*/ 12782 h 1174836"/>
                                                <a:gd name="connsiteX8" fmla="*/ 1061357 w 1552263"/>
                                                <a:gd name="connsiteY8" fmla="*/ 91703 h 1174836"/>
                                                <a:gd name="connsiteX9" fmla="*/ 1235528 w 1552263"/>
                                                <a:gd name="connsiteY9" fmla="*/ 173346 h 1174836"/>
                                                <a:gd name="connsiteX10" fmla="*/ 1246414 w 1552263"/>
                                                <a:gd name="connsiteY10" fmla="*/ 110753 h 1174836"/>
                                                <a:gd name="connsiteX11" fmla="*/ 1202871 w 1552263"/>
                                                <a:gd name="connsiteY11" fmla="*/ 61767 h 1174836"/>
                                                <a:gd name="connsiteX12" fmla="*/ 1216478 w 1552263"/>
                                                <a:gd name="connsiteY12" fmla="*/ 26389 h 1174836"/>
                                                <a:gd name="connsiteX13" fmla="*/ 1216478 w 1552263"/>
                                                <a:gd name="connsiteY13" fmla="*/ 26389 h 1174836"/>
                                                <a:gd name="connsiteX14" fmla="*/ 1431471 w 1552263"/>
                                                <a:gd name="connsiteY14" fmla="*/ 118918 h 1174836"/>
                                                <a:gd name="connsiteX15" fmla="*/ 1496785 w 1552263"/>
                                                <a:gd name="connsiteY15" fmla="*/ 148853 h 1174836"/>
                                                <a:gd name="connsiteX16" fmla="*/ 1507670 w 1552263"/>
                                                <a:gd name="connsiteY16" fmla="*/ 200561 h 1174836"/>
                                                <a:gd name="connsiteX17" fmla="*/ 1513114 w 1552263"/>
                                                <a:gd name="connsiteY17" fmla="*/ 238660 h 1174836"/>
                                                <a:gd name="connsiteX18" fmla="*/ 1510392 w 1552263"/>
                                                <a:gd name="connsiteY18" fmla="*/ 312139 h 1174836"/>
                                                <a:gd name="connsiteX19" fmla="*/ 1477736 w 1552263"/>
                                                <a:gd name="connsiteY19" fmla="*/ 410110 h 1174836"/>
                                                <a:gd name="connsiteX20" fmla="*/ 1477735 w 1552263"/>
                                                <a:gd name="connsiteY20" fmla="*/ 638710 h 1174836"/>
                                                <a:gd name="connsiteX21" fmla="*/ 1521278 w 1552263"/>
                                                <a:gd name="connsiteY21" fmla="*/ 976167 h 1174836"/>
                                                <a:gd name="connsiteX22" fmla="*/ 1551214 w 1552263"/>
                                                <a:gd name="connsiteY22" fmla="*/ 1106796 h 1174836"/>
                                                <a:gd name="connsiteX23" fmla="*/ 1483178 w 1552263"/>
                                                <a:gd name="connsiteY23" fmla="*/ 1090467 h 1174836"/>
                                                <a:gd name="connsiteX24" fmla="*/ 1319892 w 1552263"/>
                                                <a:gd name="connsiteY24" fmla="*/ 1082303 h 1174836"/>
                                                <a:gd name="connsiteX25" fmla="*/ 1349828 w 1552263"/>
                                                <a:gd name="connsiteY25" fmla="*/ 1172110 h 1174836"/>
                                                <a:gd name="connsiteX26" fmla="*/ 1036864 w 1552263"/>
                                                <a:gd name="connsiteY26" fmla="*/ 1065974 h 1174836"/>
                                                <a:gd name="connsiteX27" fmla="*/ 1017134 w 1552263"/>
                                                <a:gd name="connsiteY27" fmla="*/ 1082303 h 1174836"/>
                                                <a:gd name="connsiteX28" fmla="*/ 1043327 w 1552263"/>
                                                <a:gd name="connsiteY28" fmla="*/ 1120403 h 1174836"/>
                                                <a:gd name="connsiteX29" fmla="*/ 1074964 w 1552263"/>
                                                <a:gd name="connsiteY29" fmla="*/ 1174832 h 1174836"/>
                                                <a:gd name="connsiteX30" fmla="*/ 851807 w 1552263"/>
                                                <a:gd name="connsiteY30" fmla="*/ 1117682 h 1174836"/>
                                                <a:gd name="connsiteX31" fmla="*/ 674914 w 1552263"/>
                                                <a:gd name="connsiteY31" fmla="*/ 1052367 h 1174836"/>
                                                <a:gd name="connsiteX32" fmla="*/ 674914 w 1552263"/>
                                                <a:gd name="connsiteY32" fmla="*/ 1052367 h 1174836"/>
                                                <a:gd name="connsiteX33" fmla="*/ 659946 w 1552263"/>
                                                <a:gd name="connsiteY33" fmla="*/ 1072778 h 1174836"/>
                                                <a:gd name="connsiteX34" fmla="*/ 705190 w 1552263"/>
                                                <a:gd name="connsiteY34" fmla="*/ 1148978 h 1174836"/>
                                                <a:gd name="connsiteX35" fmla="*/ 674914 w 1552263"/>
                                                <a:gd name="connsiteY35" fmla="*/ 1161224 h 1174836"/>
                                                <a:gd name="connsiteX36" fmla="*/ 239485 w 1552263"/>
                                                <a:gd name="connsiteY36" fmla="*/ 1038760 h 1174836"/>
                                                <a:gd name="connsiteX37" fmla="*/ 127906 w 1552263"/>
                                                <a:gd name="connsiteY37" fmla="*/ 831931 h 1174836"/>
                                                <a:gd name="connsiteX38" fmla="*/ 87085 w 1552263"/>
                                                <a:gd name="connsiteY38" fmla="*/ 728517 h 1174836"/>
                                                <a:gd name="connsiteX39" fmla="*/ 0 w 1552263"/>
                                                <a:gd name="connsiteY39" fmla="*/ 464539 h 1174836"/>
                                                <a:gd name="connsiteX40" fmla="*/ 0 w 1552263"/>
                                                <a:gd name="connsiteY40" fmla="*/ 464539 h 1174836"/>
                                                <a:gd name="connsiteX41" fmla="*/ 48985 w 1552263"/>
                                                <a:gd name="connsiteY41" fmla="*/ 415553 h 1174836"/>
                                                <a:gd name="connsiteX42" fmla="*/ 48985 w 1552263"/>
                                                <a:gd name="connsiteY42" fmla="*/ 415553 h 1174836"/>
                                                <a:gd name="connsiteX43" fmla="*/ 125185 w 1552263"/>
                                                <a:gd name="connsiteY43" fmla="*/ 437324 h 1174836"/>
                                                <a:gd name="connsiteX44" fmla="*/ 138792 w 1552263"/>
                                                <a:gd name="connsiteY44" fmla="*/ 309418 h 1174836"/>
                                                <a:gd name="connsiteX45" fmla="*/ 103413 w 1552263"/>
                                                <a:gd name="connsiteY45" fmla="*/ 162460 h 1174836"/>
                                                <a:gd name="connsiteX46" fmla="*/ 108857 w 1552263"/>
                                                <a:gd name="connsiteY46" fmla="*/ 97146 h 1174836"/>
                                                <a:gd name="connsiteX47" fmla="*/ 138792 w 1552263"/>
                                                <a:gd name="connsiteY47" fmla="*/ 69932 h 1174836"/>
                                                <a:gd name="connsiteX48" fmla="*/ 217714 w 1552263"/>
                                                <a:gd name="connsiteY48" fmla="*/ 50882 h 1174836"/>
                                                <a:gd name="connsiteX49" fmla="*/ 343045 w 1552263"/>
                                                <a:gd name="connsiteY49" fmla="*/ 61184 h 1174836"/>
                                                <a:gd name="connsiteX0" fmla="*/ 343045 w 1552263"/>
                                                <a:gd name="connsiteY0" fmla="*/ 61184 h 1174836"/>
                                                <a:gd name="connsiteX1" fmla="*/ 367338 w 1552263"/>
                                                <a:gd name="connsiteY1" fmla="*/ 10835 h 1174836"/>
                                                <a:gd name="connsiteX2" fmla="*/ 429985 w 1552263"/>
                                                <a:gd name="connsiteY2" fmla="*/ 20946 h 1174836"/>
                                                <a:gd name="connsiteX3" fmla="*/ 797378 w 1552263"/>
                                                <a:gd name="connsiteY3" fmla="*/ 157017 h 1174836"/>
                                                <a:gd name="connsiteX4" fmla="*/ 797378 w 1552263"/>
                                                <a:gd name="connsiteY4" fmla="*/ 157017 h 1174836"/>
                                                <a:gd name="connsiteX5" fmla="*/ 813707 w 1552263"/>
                                                <a:gd name="connsiteY5" fmla="*/ 110753 h 1174836"/>
                                                <a:gd name="connsiteX6" fmla="*/ 781050 w 1552263"/>
                                                <a:gd name="connsiteY6" fmla="*/ 39995 h 1174836"/>
                                                <a:gd name="connsiteX7" fmla="*/ 832757 w 1552263"/>
                                                <a:gd name="connsiteY7" fmla="*/ 12782 h 1174836"/>
                                                <a:gd name="connsiteX8" fmla="*/ 1061357 w 1552263"/>
                                                <a:gd name="connsiteY8" fmla="*/ 91703 h 1174836"/>
                                                <a:gd name="connsiteX9" fmla="*/ 1235528 w 1552263"/>
                                                <a:gd name="connsiteY9" fmla="*/ 173346 h 1174836"/>
                                                <a:gd name="connsiteX10" fmla="*/ 1246414 w 1552263"/>
                                                <a:gd name="connsiteY10" fmla="*/ 110753 h 1174836"/>
                                                <a:gd name="connsiteX11" fmla="*/ 1202871 w 1552263"/>
                                                <a:gd name="connsiteY11" fmla="*/ 61767 h 1174836"/>
                                                <a:gd name="connsiteX12" fmla="*/ 1216478 w 1552263"/>
                                                <a:gd name="connsiteY12" fmla="*/ 26389 h 1174836"/>
                                                <a:gd name="connsiteX13" fmla="*/ 1216478 w 1552263"/>
                                                <a:gd name="connsiteY13" fmla="*/ 26389 h 1174836"/>
                                                <a:gd name="connsiteX14" fmla="*/ 1431471 w 1552263"/>
                                                <a:gd name="connsiteY14" fmla="*/ 118918 h 1174836"/>
                                                <a:gd name="connsiteX15" fmla="*/ 1496785 w 1552263"/>
                                                <a:gd name="connsiteY15" fmla="*/ 148853 h 1174836"/>
                                                <a:gd name="connsiteX16" fmla="*/ 1507670 w 1552263"/>
                                                <a:gd name="connsiteY16" fmla="*/ 200561 h 1174836"/>
                                                <a:gd name="connsiteX17" fmla="*/ 1513114 w 1552263"/>
                                                <a:gd name="connsiteY17" fmla="*/ 238660 h 1174836"/>
                                                <a:gd name="connsiteX18" fmla="*/ 1510392 w 1552263"/>
                                                <a:gd name="connsiteY18" fmla="*/ 312139 h 1174836"/>
                                                <a:gd name="connsiteX19" fmla="*/ 1477736 w 1552263"/>
                                                <a:gd name="connsiteY19" fmla="*/ 410110 h 1174836"/>
                                                <a:gd name="connsiteX20" fmla="*/ 1477735 w 1552263"/>
                                                <a:gd name="connsiteY20" fmla="*/ 638710 h 1174836"/>
                                                <a:gd name="connsiteX21" fmla="*/ 1521278 w 1552263"/>
                                                <a:gd name="connsiteY21" fmla="*/ 976167 h 1174836"/>
                                                <a:gd name="connsiteX22" fmla="*/ 1551214 w 1552263"/>
                                                <a:gd name="connsiteY22" fmla="*/ 1106796 h 1174836"/>
                                                <a:gd name="connsiteX23" fmla="*/ 1483178 w 1552263"/>
                                                <a:gd name="connsiteY23" fmla="*/ 1090467 h 1174836"/>
                                                <a:gd name="connsiteX24" fmla="*/ 1319892 w 1552263"/>
                                                <a:gd name="connsiteY24" fmla="*/ 1082303 h 1174836"/>
                                                <a:gd name="connsiteX25" fmla="*/ 1349828 w 1552263"/>
                                                <a:gd name="connsiteY25" fmla="*/ 1172110 h 1174836"/>
                                                <a:gd name="connsiteX26" fmla="*/ 1036864 w 1552263"/>
                                                <a:gd name="connsiteY26" fmla="*/ 1065974 h 1174836"/>
                                                <a:gd name="connsiteX27" fmla="*/ 1017134 w 1552263"/>
                                                <a:gd name="connsiteY27" fmla="*/ 1082303 h 1174836"/>
                                                <a:gd name="connsiteX28" fmla="*/ 1043327 w 1552263"/>
                                                <a:gd name="connsiteY28" fmla="*/ 1120403 h 1174836"/>
                                                <a:gd name="connsiteX29" fmla="*/ 1074964 w 1552263"/>
                                                <a:gd name="connsiteY29" fmla="*/ 1174832 h 1174836"/>
                                                <a:gd name="connsiteX30" fmla="*/ 851807 w 1552263"/>
                                                <a:gd name="connsiteY30" fmla="*/ 1117682 h 1174836"/>
                                                <a:gd name="connsiteX31" fmla="*/ 674914 w 1552263"/>
                                                <a:gd name="connsiteY31" fmla="*/ 1052367 h 1174836"/>
                                                <a:gd name="connsiteX32" fmla="*/ 674914 w 1552263"/>
                                                <a:gd name="connsiteY32" fmla="*/ 1052367 h 1174836"/>
                                                <a:gd name="connsiteX33" fmla="*/ 659946 w 1552263"/>
                                                <a:gd name="connsiteY33" fmla="*/ 1072778 h 1174836"/>
                                                <a:gd name="connsiteX34" fmla="*/ 705190 w 1552263"/>
                                                <a:gd name="connsiteY34" fmla="*/ 1148978 h 1174836"/>
                                                <a:gd name="connsiteX35" fmla="*/ 674914 w 1552263"/>
                                                <a:gd name="connsiteY35" fmla="*/ 1161224 h 1174836"/>
                                                <a:gd name="connsiteX36" fmla="*/ 239485 w 1552263"/>
                                                <a:gd name="connsiteY36" fmla="*/ 1038760 h 1174836"/>
                                                <a:gd name="connsiteX37" fmla="*/ 127906 w 1552263"/>
                                                <a:gd name="connsiteY37" fmla="*/ 831931 h 1174836"/>
                                                <a:gd name="connsiteX38" fmla="*/ 87085 w 1552263"/>
                                                <a:gd name="connsiteY38" fmla="*/ 728517 h 1174836"/>
                                                <a:gd name="connsiteX39" fmla="*/ 0 w 1552263"/>
                                                <a:gd name="connsiteY39" fmla="*/ 464539 h 1174836"/>
                                                <a:gd name="connsiteX40" fmla="*/ 0 w 1552263"/>
                                                <a:gd name="connsiteY40" fmla="*/ 464539 h 1174836"/>
                                                <a:gd name="connsiteX41" fmla="*/ 48985 w 1552263"/>
                                                <a:gd name="connsiteY41" fmla="*/ 415553 h 1174836"/>
                                                <a:gd name="connsiteX42" fmla="*/ 48985 w 1552263"/>
                                                <a:gd name="connsiteY42" fmla="*/ 415553 h 1174836"/>
                                                <a:gd name="connsiteX43" fmla="*/ 125185 w 1552263"/>
                                                <a:gd name="connsiteY43" fmla="*/ 437324 h 1174836"/>
                                                <a:gd name="connsiteX44" fmla="*/ 138792 w 1552263"/>
                                                <a:gd name="connsiteY44" fmla="*/ 309418 h 1174836"/>
                                                <a:gd name="connsiteX45" fmla="*/ 103413 w 1552263"/>
                                                <a:gd name="connsiteY45" fmla="*/ 162460 h 1174836"/>
                                                <a:gd name="connsiteX46" fmla="*/ 108857 w 1552263"/>
                                                <a:gd name="connsiteY46" fmla="*/ 97146 h 1174836"/>
                                                <a:gd name="connsiteX47" fmla="*/ 138792 w 1552263"/>
                                                <a:gd name="connsiteY47" fmla="*/ 69932 h 1174836"/>
                                                <a:gd name="connsiteX48" fmla="*/ 217714 w 1552263"/>
                                                <a:gd name="connsiteY48" fmla="*/ 50882 h 1174836"/>
                                                <a:gd name="connsiteX49" fmla="*/ 343045 w 1552263"/>
                                                <a:gd name="connsiteY49" fmla="*/ 61184 h 1174836"/>
                                                <a:gd name="connsiteX0" fmla="*/ 343045 w 1552263"/>
                                                <a:gd name="connsiteY0" fmla="*/ 61184 h 1174836"/>
                                                <a:gd name="connsiteX1" fmla="*/ 367338 w 1552263"/>
                                                <a:gd name="connsiteY1" fmla="*/ 10835 h 1174836"/>
                                                <a:gd name="connsiteX2" fmla="*/ 429985 w 1552263"/>
                                                <a:gd name="connsiteY2" fmla="*/ 20946 h 1174836"/>
                                                <a:gd name="connsiteX3" fmla="*/ 797378 w 1552263"/>
                                                <a:gd name="connsiteY3" fmla="*/ 157017 h 1174836"/>
                                                <a:gd name="connsiteX4" fmla="*/ 797378 w 1552263"/>
                                                <a:gd name="connsiteY4" fmla="*/ 157017 h 1174836"/>
                                                <a:gd name="connsiteX5" fmla="*/ 813707 w 1552263"/>
                                                <a:gd name="connsiteY5" fmla="*/ 110753 h 1174836"/>
                                                <a:gd name="connsiteX6" fmla="*/ 781050 w 1552263"/>
                                                <a:gd name="connsiteY6" fmla="*/ 39995 h 1174836"/>
                                                <a:gd name="connsiteX7" fmla="*/ 832757 w 1552263"/>
                                                <a:gd name="connsiteY7" fmla="*/ 12782 h 1174836"/>
                                                <a:gd name="connsiteX8" fmla="*/ 1061357 w 1552263"/>
                                                <a:gd name="connsiteY8" fmla="*/ 91703 h 1174836"/>
                                                <a:gd name="connsiteX9" fmla="*/ 1235528 w 1552263"/>
                                                <a:gd name="connsiteY9" fmla="*/ 173346 h 1174836"/>
                                                <a:gd name="connsiteX10" fmla="*/ 1246414 w 1552263"/>
                                                <a:gd name="connsiteY10" fmla="*/ 110753 h 1174836"/>
                                                <a:gd name="connsiteX11" fmla="*/ 1202871 w 1552263"/>
                                                <a:gd name="connsiteY11" fmla="*/ 61767 h 1174836"/>
                                                <a:gd name="connsiteX12" fmla="*/ 1216478 w 1552263"/>
                                                <a:gd name="connsiteY12" fmla="*/ 26389 h 1174836"/>
                                                <a:gd name="connsiteX13" fmla="*/ 1216478 w 1552263"/>
                                                <a:gd name="connsiteY13" fmla="*/ 26389 h 1174836"/>
                                                <a:gd name="connsiteX14" fmla="*/ 1431471 w 1552263"/>
                                                <a:gd name="connsiteY14" fmla="*/ 118918 h 1174836"/>
                                                <a:gd name="connsiteX15" fmla="*/ 1496785 w 1552263"/>
                                                <a:gd name="connsiteY15" fmla="*/ 148853 h 1174836"/>
                                                <a:gd name="connsiteX16" fmla="*/ 1507670 w 1552263"/>
                                                <a:gd name="connsiteY16" fmla="*/ 200561 h 1174836"/>
                                                <a:gd name="connsiteX17" fmla="*/ 1513114 w 1552263"/>
                                                <a:gd name="connsiteY17" fmla="*/ 238660 h 1174836"/>
                                                <a:gd name="connsiteX18" fmla="*/ 1510392 w 1552263"/>
                                                <a:gd name="connsiteY18" fmla="*/ 312139 h 1174836"/>
                                                <a:gd name="connsiteX19" fmla="*/ 1477736 w 1552263"/>
                                                <a:gd name="connsiteY19" fmla="*/ 410110 h 1174836"/>
                                                <a:gd name="connsiteX20" fmla="*/ 1477735 w 1552263"/>
                                                <a:gd name="connsiteY20" fmla="*/ 638710 h 1174836"/>
                                                <a:gd name="connsiteX21" fmla="*/ 1521278 w 1552263"/>
                                                <a:gd name="connsiteY21" fmla="*/ 976167 h 1174836"/>
                                                <a:gd name="connsiteX22" fmla="*/ 1551214 w 1552263"/>
                                                <a:gd name="connsiteY22" fmla="*/ 1106796 h 1174836"/>
                                                <a:gd name="connsiteX23" fmla="*/ 1483178 w 1552263"/>
                                                <a:gd name="connsiteY23" fmla="*/ 1090467 h 1174836"/>
                                                <a:gd name="connsiteX24" fmla="*/ 1319892 w 1552263"/>
                                                <a:gd name="connsiteY24" fmla="*/ 1082303 h 1174836"/>
                                                <a:gd name="connsiteX25" fmla="*/ 1349828 w 1552263"/>
                                                <a:gd name="connsiteY25" fmla="*/ 1172110 h 1174836"/>
                                                <a:gd name="connsiteX26" fmla="*/ 1095715 w 1552263"/>
                                                <a:gd name="connsiteY26" fmla="*/ 1082303 h 1174836"/>
                                                <a:gd name="connsiteX27" fmla="*/ 1036864 w 1552263"/>
                                                <a:gd name="connsiteY27" fmla="*/ 1065974 h 1174836"/>
                                                <a:gd name="connsiteX28" fmla="*/ 1017134 w 1552263"/>
                                                <a:gd name="connsiteY28" fmla="*/ 1082303 h 1174836"/>
                                                <a:gd name="connsiteX29" fmla="*/ 1043327 w 1552263"/>
                                                <a:gd name="connsiteY29" fmla="*/ 1120403 h 1174836"/>
                                                <a:gd name="connsiteX30" fmla="*/ 1074964 w 1552263"/>
                                                <a:gd name="connsiteY30" fmla="*/ 1174832 h 1174836"/>
                                                <a:gd name="connsiteX31" fmla="*/ 851807 w 1552263"/>
                                                <a:gd name="connsiteY31" fmla="*/ 1117682 h 1174836"/>
                                                <a:gd name="connsiteX32" fmla="*/ 674914 w 1552263"/>
                                                <a:gd name="connsiteY32" fmla="*/ 1052367 h 1174836"/>
                                                <a:gd name="connsiteX33" fmla="*/ 674914 w 1552263"/>
                                                <a:gd name="connsiteY33" fmla="*/ 1052367 h 1174836"/>
                                                <a:gd name="connsiteX34" fmla="*/ 659946 w 1552263"/>
                                                <a:gd name="connsiteY34" fmla="*/ 1072778 h 1174836"/>
                                                <a:gd name="connsiteX35" fmla="*/ 705190 w 1552263"/>
                                                <a:gd name="connsiteY35" fmla="*/ 1148978 h 1174836"/>
                                                <a:gd name="connsiteX36" fmla="*/ 674914 w 1552263"/>
                                                <a:gd name="connsiteY36" fmla="*/ 1161224 h 1174836"/>
                                                <a:gd name="connsiteX37" fmla="*/ 239485 w 1552263"/>
                                                <a:gd name="connsiteY37" fmla="*/ 1038760 h 1174836"/>
                                                <a:gd name="connsiteX38" fmla="*/ 127906 w 1552263"/>
                                                <a:gd name="connsiteY38" fmla="*/ 831931 h 1174836"/>
                                                <a:gd name="connsiteX39" fmla="*/ 87085 w 1552263"/>
                                                <a:gd name="connsiteY39" fmla="*/ 728517 h 1174836"/>
                                                <a:gd name="connsiteX40" fmla="*/ 0 w 1552263"/>
                                                <a:gd name="connsiteY40" fmla="*/ 464539 h 1174836"/>
                                                <a:gd name="connsiteX41" fmla="*/ 0 w 1552263"/>
                                                <a:gd name="connsiteY41" fmla="*/ 464539 h 1174836"/>
                                                <a:gd name="connsiteX42" fmla="*/ 48985 w 1552263"/>
                                                <a:gd name="connsiteY42" fmla="*/ 415553 h 1174836"/>
                                                <a:gd name="connsiteX43" fmla="*/ 48985 w 1552263"/>
                                                <a:gd name="connsiteY43" fmla="*/ 415553 h 1174836"/>
                                                <a:gd name="connsiteX44" fmla="*/ 125185 w 1552263"/>
                                                <a:gd name="connsiteY44" fmla="*/ 437324 h 1174836"/>
                                                <a:gd name="connsiteX45" fmla="*/ 138792 w 1552263"/>
                                                <a:gd name="connsiteY45" fmla="*/ 309418 h 1174836"/>
                                                <a:gd name="connsiteX46" fmla="*/ 103413 w 1552263"/>
                                                <a:gd name="connsiteY46" fmla="*/ 162460 h 1174836"/>
                                                <a:gd name="connsiteX47" fmla="*/ 108857 w 1552263"/>
                                                <a:gd name="connsiteY47" fmla="*/ 97146 h 1174836"/>
                                                <a:gd name="connsiteX48" fmla="*/ 138792 w 1552263"/>
                                                <a:gd name="connsiteY48" fmla="*/ 69932 h 1174836"/>
                                                <a:gd name="connsiteX49" fmla="*/ 217714 w 1552263"/>
                                                <a:gd name="connsiteY49" fmla="*/ 50882 h 1174836"/>
                                                <a:gd name="connsiteX50" fmla="*/ 343045 w 1552263"/>
                                                <a:gd name="connsiteY50" fmla="*/ 61184 h 1174836"/>
                                                <a:gd name="connsiteX0" fmla="*/ 343045 w 1552263"/>
                                                <a:gd name="connsiteY0" fmla="*/ 61184 h 1174836"/>
                                                <a:gd name="connsiteX1" fmla="*/ 367338 w 1552263"/>
                                                <a:gd name="connsiteY1" fmla="*/ 10835 h 1174836"/>
                                                <a:gd name="connsiteX2" fmla="*/ 429985 w 1552263"/>
                                                <a:gd name="connsiteY2" fmla="*/ 20946 h 1174836"/>
                                                <a:gd name="connsiteX3" fmla="*/ 797378 w 1552263"/>
                                                <a:gd name="connsiteY3" fmla="*/ 157017 h 1174836"/>
                                                <a:gd name="connsiteX4" fmla="*/ 797378 w 1552263"/>
                                                <a:gd name="connsiteY4" fmla="*/ 157017 h 1174836"/>
                                                <a:gd name="connsiteX5" fmla="*/ 813707 w 1552263"/>
                                                <a:gd name="connsiteY5" fmla="*/ 110753 h 1174836"/>
                                                <a:gd name="connsiteX6" fmla="*/ 781050 w 1552263"/>
                                                <a:gd name="connsiteY6" fmla="*/ 39995 h 1174836"/>
                                                <a:gd name="connsiteX7" fmla="*/ 832757 w 1552263"/>
                                                <a:gd name="connsiteY7" fmla="*/ 12782 h 1174836"/>
                                                <a:gd name="connsiteX8" fmla="*/ 1061357 w 1552263"/>
                                                <a:gd name="connsiteY8" fmla="*/ 91703 h 1174836"/>
                                                <a:gd name="connsiteX9" fmla="*/ 1235528 w 1552263"/>
                                                <a:gd name="connsiteY9" fmla="*/ 173346 h 1174836"/>
                                                <a:gd name="connsiteX10" fmla="*/ 1246414 w 1552263"/>
                                                <a:gd name="connsiteY10" fmla="*/ 110753 h 1174836"/>
                                                <a:gd name="connsiteX11" fmla="*/ 1202871 w 1552263"/>
                                                <a:gd name="connsiteY11" fmla="*/ 61767 h 1174836"/>
                                                <a:gd name="connsiteX12" fmla="*/ 1216478 w 1552263"/>
                                                <a:gd name="connsiteY12" fmla="*/ 26389 h 1174836"/>
                                                <a:gd name="connsiteX13" fmla="*/ 1216478 w 1552263"/>
                                                <a:gd name="connsiteY13" fmla="*/ 26389 h 1174836"/>
                                                <a:gd name="connsiteX14" fmla="*/ 1431471 w 1552263"/>
                                                <a:gd name="connsiteY14" fmla="*/ 118918 h 1174836"/>
                                                <a:gd name="connsiteX15" fmla="*/ 1496785 w 1552263"/>
                                                <a:gd name="connsiteY15" fmla="*/ 148853 h 1174836"/>
                                                <a:gd name="connsiteX16" fmla="*/ 1507670 w 1552263"/>
                                                <a:gd name="connsiteY16" fmla="*/ 200561 h 1174836"/>
                                                <a:gd name="connsiteX17" fmla="*/ 1513114 w 1552263"/>
                                                <a:gd name="connsiteY17" fmla="*/ 238660 h 1174836"/>
                                                <a:gd name="connsiteX18" fmla="*/ 1510392 w 1552263"/>
                                                <a:gd name="connsiteY18" fmla="*/ 312139 h 1174836"/>
                                                <a:gd name="connsiteX19" fmla="*/ 1477736 w 1552263"/>
                                                <a:gd name="connsiteY19" fmla="*/ 410110 h 1174836"/>
                                                <a:gd name="connsiteX20" fmla="*/ 1477735 w 1552263"/>
                                                <a:gd name="connsiteY20" fmla="*/ 638710 h 1174836"/>
                                                <a:gd name="connsiteX21" fmla="*/ 1521278 w 1552263"/>
                                                <a:gd name="connsiteY21" fmla="*/ 976167 h 1174836"/>
                                                <a:gd name="connsiteX22" fmla="*/ 1551214 w 1552263"/>
                                                <a:gd name="connsiteY22" fmla="*/ 1106796 h 1174836"/>
                                                <a:gd name="connsiteX23" fmla="*/ 1483178 w 1552263"/>
                                                <a:gd name="connsiteY23" fmla="*/ 1090467 h 1174836"/>
                                                <a:gd name="connsiteX24" fmla="*/ 1319892 w 1552263"/>
                                                <a:gd name="connsiteY24" fmla="*/ 1082303 h 1174836"/>
                                                <a:gd name="connsiteX25" fmla="*/ 1302884 w 1552263"/>
                                                <a:gd name="connsiteY25" fmla="*/ 1115641 h 1174836"/>
                                                <a:gd name="connsiteX26" fmla="*/ 1349828 w 1552263"/>
                                                <a:gd name="connsiteY26" fmla="*/ 1172110 h 1174836"/>
                                                <a:gd name="connsiteX27" fmla="*/ 1095715 w 1552263"/>
                                                <a:gd name="connsiteY27" fmla="*/ 1082303 h 1174836"/>
                                                <a:gd name="connsiteX28" fmla="*/ 1036864 w 1552263"/>
                                                <a:gd name="connsiteY28" fmla="*/ 1065974 h 1174836"/>
                                                <a:gd name="connsiteX29" fmla="*/ 1017134 w 1552263"/>
                                                <a:gd name="connsiteY29" fmla="*/ 1082303 h 1174836"/>
                                                <a:gd name="connsiteX30" fmla="*/ 1043327 w 1552263"/>
                                                <a:gd name="connsiteY30" fmla="*/ 1120403 h 1174836"/>
                                                <a:gd name="connsiteX31" fmla="*/ 1074964 w 1552263"/>
                                                <a:gd name="connsiteY31" fmla="*/ 1174832 h 1174836"/>
                                                <a:gd name="connsiteX32" fmla="*/ 851807 w 1552263"/>
                                                <a:gd name="connsiteY32" fmla="*/ 1117682 h 1174836"/>
                                                <a:gd name="connsiteX33" fmla="*/ 674914 w 1552263"/>
                                                <a:gd name="connsiteY33" fmla="*/ 1052367 h 1174836"/>
                                                <a:gd name="connsiteX34" fmla="*/ 674914 w 1552263"/>
                                                <a:gd name="connsiteY34" fmla="*/ 1052367 h 1174836"/>
                                                <a:gd name="connsiteX35" fmla="*/ 659946 w 1552263"/>
                                                <a:gd name="connsiteY35" fmla="*/ 1072778 h 1174836"/>
                                                <a:gd name="connsiteX36" fmla="*/ 705190 w 1552263"/>
                                                <a:gd name="connsiteY36" fmla="*/ 1148978 h 1174836"/>
                                                <a:gd name="connsiteX37" fmla="*/ 674914 w 1552263"/>
                                                <a:gd name="connsiteY37" fmla="*/ 1161224 h 1174836"/>
                                                <a:gd name="connsiteX38" fmla="*/ 239485 w 1552263"/>
                                                <a:gd name="connsiteY38" fmla="*/ 1038760 h 1174836"/>
                                                <a:gd name="connsiteX39" fmla="*/ 127906 w 1552263"/>
                                                <a:gd name="connsiteY39" fmla="*/ 831931 h 1174836"/>
                                                <a:gd name="connsiteX40" fmla="*/ 87085 w 1552263"/>
                                                <a:gd name="connsiteY40" fmla="*/ 728517 h 1174836"/>
                                                <a:gd name="connsiteX41" fmla="*/ 0 w 1552263"/>
                                                <a:gd name="connsiteY41" fmla="*/ 464539 h 1174836"/>
                                                <a:gd name="connsiteX42" fmla="*/ 0 w 1552263"/>
                                                <a:gd name="connsiteY42" fmla="*/ 464539 h 1174836"/>
                                                <a:gd name="connsiteX43" fmla="*/ 48985 w 1552263"/>
                                                <a:gd name="connsiteY43" fmla="*/ 415553 h 1174836"/>
                                                <a:gd name="connsiteX44" fmla="*/ 48985 w 1552263"/>
                                                <a:gd name="connsiteY44" fmla="*/ 415553 h 1174836"/>
                                                <a:gd name="connsiteX45" fmla="*/ 125185 w 1552263"/>
                                                <a:gd name="connsiteY45" fmla="*/ 437324 h 1174836"/>
                                                <a:gd name="connsiteX46" fmla="*/ 138792 w 1552263"/>
                                                <a:gd name="connsiteY46" fmla="*/ 309418 h 1174836"/>
                                                <a:gd name="connsiteX47" fmla="*/ 103413 w 1552263"/>
                                                <a:gd name="connsiteY47" fmla="*/ 162460 h 1174836"/>
                                                <a:gd name="connsiteX48" fmla="*/ 108857 w 1552263"/>
                                                <a:gd name="connsiteY48" fmla="*/ 97146 h 1174836"/>
                                                <a:gd name="connsiteX49" fmla="*/ 138792 w 1552263"/>
                                                <a:gd name="connsiteY49" fmla="*/ 69932 h 1174836"/>
                                                <a:gd name="connsiteX50" fmla="*/ 217714 w 1552263"/>
                                                <a:gd name="connsiteY50" fmla="*/ 50882 h 1174836"/>
                                                <a:gd name="connsiteX51" fmla="*/ 343045 w 1552263"/>
                                                <a:gd name="connsiteY51" fmla="*/ 61184 h 1174836"/>
                                                <a:gd name="connsiteX0" fmla="*/ 343045 w 1552263"/>
                                                <a:gd name="connsiteY0" fmla="*/ 61184 h 1174836"/>
                                                <a:gd name="connsiteX1" fmla="*/ 367338 w 1552263"/>
                                                <a:gd name="connsiteY1" fmla="*/ 10835 h 1174836"/>
                                                <a:gd name="connsiteX2" fmla="*/ 429985 w 1552263"/>
                                                <a:gd name="connsiteY2" fmla="*/ 20946 h 1174836"/>
                                                <a:gd name="connsiteX3" fmla="*/ 797378 w 1552263"/>
                                                <a:gd name="connsiteY3" fmla="*/ 157017 h 1174836"/>
                                                <a:gd name="connsiteX4" fmla="*/ 797378 w 1552263"/>
                                                <a:gd name="connsiteY4" fmla="*/ 157017 h 1174836"/>
                                                <a:gd name="connsiteX5" fmla="*/ 820850 w 1552263"/>
                                                <a:gd name="connsiteY5" fmla="*/ 108372 h 1174836"/>
                                                <a:gd name="connsiteX6" fmla="*/ 781050 w 1552263"/>
                                                <a:gd name="connsiteY6" fmla="*/ 39995 h 1174836"/>
                                                <a:gd name="connsiteX7" fmla="*/ 832757 w 1552263"/>
                                                <a:gd name="connsiteY7" fmla="*/ 12782 h 1174836"/>
                                                <a:gd name="connsiteX8" fmla="*/ 1061357 w 1552263"/>
                                                <a:gd name="connsiteY8" fmla="*/ 91703 h 1174836"/>
                                                <a:gd name="connsiteX9" fmla="*/ 1235528 w 1552263"/>
                                                <a:gd name="connsiteY9" fmla="*/ 173346 h 1174836"/>
                                                <a:gd name="connsiteX10" fmla="*/ 1246414 w 1552263"/>
                                                <a:gd name="connsiteY10" fmla="*/ 110753 h 1174836"/>
                                                <a:gd name="connsiteX11" fmla="*/ 1202871 w 1552263"/>
                                                <a:gd name="connsiteY11" fmla="*/ 61767 h 1174836"/>
                                                <a:gd name="connsiteX12" fmla="*/ 1216478 w 1552263"/>
                                                <a:gd name="connsiteY12" fmla="*/ 26389 h 1174836"/>
                                                <a:gd name="connsiteX13" fmla="*/ 1216478 w 1552263"/>
                                                <a:gd name="connsiteY13" fmla="*/ 26389 h 1174836"/>
                                                <a:gd name="connsiteX14" fmla="*/ 1431471 w 1552263"/>
                                                <a:gd name="connsiteY14" fmla="*/ 118918 h 1174836"/>
                                                <a:gd name="connsiteX15" fmla="*/ 1496785 w 1552263"/>
                                                <a:gd name="connsiteY15" fmla="*/ 148853 h 1174836"/>
                                                <a:gd name="connsiteX16" fmla="*/ 1507670 w 1552263"/>
                                                <a:gd name="connsiteY16" fmla="*/ 200561 h 1174836"/>
                                                <a:gd name="connsiteX17" fmla="*/ 1513114 w 1552263"/>
                                                <a:gd name="connsiteY17" fmla="*/ 238660 h 1174836"/>
                                                <a:gd name="connsiteX18" fmla="*/ 1510392 w 1552263"/>
                                                <a:gd name="connsiteY18" fmla="*/ 312139 h 1174836"/>
                                                <a:gd name="connsiteX19" fmla="*/ 1477736 w 1552263"/>
                                                <a:gd name="connsiteY19" fmla="*/ 410110 h 1174836"/>
                                                <a:gd name="connsiteX20" fmla="*/ 1477735 w 1552263"/>
                                                <a:gd name="connsiteY20" fmla="*/ 638710 h 1174836"/>
                                                <a:gd name="connsiteX21" fmla="*/ 1521278 w 1552263"/>
                                                <a:gd name="connsiteY21" fmla="*/ 976167 h 1174836"/>
                                                <a:gd name="connsiteX22" fmla="*/ 1551214 w 1552263"/>
                                                <a:gd name="connsiteY22" fmla="*/ 1106796 h 1174836"/>
                                                <a:gd name="connsiteX23" fmla="*/ 1483178 w 1552263"/>
                                                <a:gd name="connsiteY23" fmla="*/ 1090467 h 1174836"/>
                                                <a:gd name="connsiteX24" fmla="*/ 1319892 w 1552263"/>
                                                <a:gd name="connsiteY24" fmla="*/ 1082303 h 1174836"/>
                                                <a:gd name="connsiteX25" fmla="*/ 1302884 w 1552263"/>
                                                <a:gd name="connsiteY25" fmla="*/ 1115641 h 1174836"/>
                                                <a:gd name="connsiteX26" fmla="*/ 1349828 w 1552263"/>
                                                <a:gd name="connsiteY26" fmla="*/ 1172110 h 1174836"/>
                                                <a:gd name="connsiteX27" fmla="*/ 1095715 w 1552263"/>
                                                <a:gd name="connsiteY27" fmla="*/ 1082303 h 1174836"/>
                                                <a:gd name="connsiteX28" fmla="*/ 1036864 w 1552263"/>
                                                <a:gd name="connsiteY28" fmla="*/ 1065974 h 1174836"/>
                                                <a:gd name="connsiteX29" fmla="*/ 1017134 w 1552263"/>
                                                <a:gd name="connsiteY29" fmla="*/ 1082303 h 1174836"/>
                                                <a:gd name="connsiteX30" fmla="*/ 1043327 w 1552263"/>
                                                <a:gd name="connsiteY30" fmla="*/ 1120403 h 1174836"/>
                                                <a:gd name="connsiteX31" fmla="*/ 1074964 w 1552263"/>
                                                <a:gd name="connsiteY31" fmla="*/ 1174832 h 1174836"/>
                                                <a:gd name="connsiteX32" fmla="*/ 851807 w 1552263"/>
                                                <a:gd name="connsiteY32" fmla="*/ 1117682 h 1174836"/>
                                                <a:gd name="connsiteX33" fmla="*/ 674914 w 1552263"/>
                                                <a:gd name="connsiteY33" fmla="*/ 1052367 h 1174836"/>
                                                <a:gd name="connsiteX34" fmla="*/ 674914 w 1552263"/>
                                                <a:gd name="connsiteY34" fmla="*/ 1052367 h 1174836"/>
                                                <a:gd name="connsiteX35" fmla="*/ 659946 w 1552263"/>
                                                <a:gd name="connsiteY35" fmla="*/ 1072778 h 1174836"/>
                                                <a:gd name="connsiteX36" fmla="*/ 705190 w 1552263"/>
                                                <a:gd name="connsiteY36" fmla="*/ 1148978 h 1174836"/>
                                                <a:gd name="connsiteX37" fmla="*/ 674914 w 1552263"/>
                                                <a:gd name="connsiteY37" fmla="*/ 1161224 h 1174836"/>
                                                <a:gd name="connsiteX38" fmla="*/ 239485 w 1552263"/>
                                                <a:gd name="connsiteY38" fmla="*/ 1038760 h 1174836"/>
                                                <a:gd name="connsiteX39" fmla="*/ 127906 w 1552263"/>
                                                <a:gd name="connsiteY39" fmla="*/ 831931 h 1174836"/>
                                                <a:gd name="connsiteX40" fmla="*/ 87085 w 1552263"/>
                                                <a:gd name="connsiteY40" fmla="*/ 728517 h 1174836"/>
                                                <a:gd name="connsiteX41" fmla="*/ 0 w 1552263"/>
                                                <a:gd name="connsiteY41" fmla="*/ 464539 h 1174836"/>
                                                <a:gd name="connsiteX42" fmla="*/ 0 w 1552263"/>
                                                <a:gd name="connsiteY42" fmla="*/ 464539 h 1174836"/>
                                                <a:gd name="connsiteX43" fmla="*/ 48985 w 1552263"/>
                                                <a:gd name="connsiteY43" fmla="*/ 415553 h 1174836"/>
                                                <a:gd name="connsiteX44" fmla="*/ 48985 w 1552263"/>
                                                <a:gd name="connsiteY44" fmla="*/ 415553 h 1174836"/>
                                                <a:gd name="connsiteX45" fmla="*/ 125185 w 1552263"/>
                                                <a:gd name="connsiteY45" fmla="*/ 437324 h 1174836"/>
                                                <a:gd name="connsiteX46" fmla="*/ 138792 w 1552263"/>
                                                <a:gd name="connsiteY46" fmla="*/ 309418 h 1174836"/>
                                                <a:gd name="connsiteX47" fmla="*/ 103413 w 1552263"/>
                                                <a:gd name="connsiteY47" fmla="*/ 162460 h 1174836"/>
                                                <a:gd name="connsiteX48" fmla="*/ 108857 w 1552263"/>
                                                <a:gd name="connsiteY48" fmla="*/ 97146 h 1174836"/>
                                                <a:gd name="connsiteX49" fmla="*/ 138792 w 1552263"/>
                                                <a:gd name="connsiteY49" fmla="*/ 69932 h 1174836"/>
                                                <a:gd name="connsiteX50" fmla="*/ 217714 w 1552263"/>
                                                <a:gd name="connsiteY50" fmla="*/ 50882 h 1174836"/>
                                                <a:gd name="connsiteX51" fmla="*/ 343045 w 1552263"/>
                                                <a:gd name="connsiteY51" fmla="*/ 61184 h 1174836"/>
                                                <a:gd name="connsiteX0" fmla="*/ 343045 w 1552263"/>
                                                <a:gd name="connsiteY0" fmla="*/ 61184 h 1174836"/>
                                                <a:gd name="connsiteX1" fmla="*/ 367338 w 1552263"/>
                                                <a:gd name="connsiteY1" fmla="*/ 10835 h 1174836"/>
                                                <a:gd name="connsiteX2" fmla="*/ 429985 w 1552263"/>
                                                <a:gd name="connsiteY2" fmla="*/ 20946 h 1174836"/>
                                                <a:gd name="connsiteX3" fmla="*/ 797378 w 1552263"/>
                                                <a:gd name="connsiteY3" fmla="*/ 157017 h 1174836"/>
                                                <a:gd name="connsiteX4" fmla="*/ 797378 w 1552263"/>
                                                <a:gd name="connsiteY4" fmla="*/ 157017 h 1174836"/>
                                                <a:gd name="connsiteX5" fmla="*/ 820850 w 1552263"/>
                                                <a:gd name="connsiteY5" fmla="*/ 108372 h 1174836"/>
                                                <a:gd name="connsiteX6" fmla="*/ 790575 w 1552263"/>
                                                <a:gd name="connsiteY6" fmla="*/ 39995 h 1174836"/>
                                                <a:gd name="connsiteX7" fmla="*/ 832757 w 1552263"/>
                                                <a:gd name="connsiteY7" fmla="*/ 12782 h 1174836"/>
                                                <a:gd name="connsiteX8" fmla="*/ 1061357 w 1552263"/>
                                                <a:gd name="connsiteY8" fmla="*/ 91703 h 1174836"/>
                                                <a:gd name="connsiteX9" fmla="*/ 1235528 w 1552263"/>
                                                <a:gd name="connsiteY9" fmla="*/ 173346 h 1174836"/>
                                                <a:gd name="connsiteX10" fmla="*/ 1246414 w 1552263"/>
                                                <a:gd name="connsiteY10" fmla="*/ 110753 h 1174836"/>
                                                <a:gd name="connsiteX11" fmla="*/ 1202871 w 1552263"/>
                                                <a:gd name="connsiteY11" fmla="*/ 61767 h 1174836"/>
                                                <a:gd name="connsiteX12" fmla="*/ 1216478 w 1552263"/>
                                                <a:gd name="connsiteY12" fmla="*/ 26389 h 1174836"/>
                                                <a:gd name="connsiteX13" fmla="*/ 1216478 w 1552263"/>
                                                <a:gd name="connsiteY13" fmla="*/ 26389 h 1174836"/>
                                                <a:gd name="connsiteX14" fmla="*/ 1431471 w 1552263"/>
                                                <a:gd name="connsiteY14" fmla="*/ 118918 h 1174836"/>
                                                <a:gd name="connsiteX15" fmla="*/ 1496785 w 1552263"/>
                                                <a:gd name="connsiteY15" fmla="*/ 148853 h 1174836"/>
                                                <a:gd name="connsiteX16" fmla="*/ 1507670 w 1552263"/>
                                                <a:gd name="connsiteY16" fmla="*/ 200561 h 1174836"/>
                                                <a:gd name="connsiteX17" fmla="*/ 1513114 w 1552263"/>
                                                <a:gd name="connsiteY17" fmla="*/ 238660 h 1174836"/>
                                                <a:gd name="connsiteX18" fmla="*/ 1510392 w 1552263"/>
                                                <a:gd name="connsiteY18" fmla="*/ 312139 h 1174836"/>
                                                <a:gd name="connsiteX19" fmla="*/ 1477736 w 1552263"/>
                                                <a:gd name="connsiteY19" fmla="*/ 410110 h 1174836"/>
                                                <a:gd name="connsiteX20" fmla="*/ 1477735 w 1552263"/>
                                                <a:gd name="connsiteY20" fmla="*/ 638710 h 1174836"/>
                                                <a:gd name="connsiteX21" fmla="*/ 1521278 w 1552263"/>
                                                <a:gd name="connsiteY21" fmla="*/ 976167 h 1174836"/>
                                                <a:gd name="connsiteX22" fmla="*/ 1551214 w 1552263"/>
                                                <a:gd name="connsiteY22" fmla="*/ 1106796 h 1174836"/>
                                                <a:gd name="connsiteX23" fmla="*/ 1483178 w 1552263"/>
                                                <a:gd name="connsiteY23" fmla="*/ 1090467 h 1174836"/>
                                                <a:gd name="connsiteX24" fmla="*/ 1319892 w 1552263"/>
                                                <a:gd name="connsiteY24" fmla="*/ 1082303 h 1174836"/>
                                                <a:gd name="connsiteX25" fmla="*/ 1302884 w 1552263"/>
                                                <a:gd name="connsiteY25" fmla="*/ 1115641 h 1174836"/>
                                                <a:gd name="connsiteX26" fmla="*/ 1349828 w 1552263"/>
                                                <a:gd name="connsiteY26" fmla="*/ 1172110 h 1174836"/>
                                                <a:gd name="connsiteX27" fmla="*/ 1095715 w 1552263"/>
                                                <a:gd name="connsiteY27" fmla="*/ 1082303 h 1174836"/>
                                                <a:gd name="connsiteX28" fmla="*/ 1036864 w 1552263"/>
                                                <a:gd name="connsiteY28" fmla="*/ 1065974 h 1174836"/>
                                                <a:gd name="connsiteX29" fmla="*/ 1017134 w 1552263"/>
                                                <a:gd name="connsiteY29" fmla="*/ 1082303 h 1174836"/>
                                                <a:gd name="connsiteX30" fmla="*/ 1043327 w 1552263"/>
                                                <a:gd name="connsiteY30" fmla="*/ 1120403 h 1174836"/>
                                                <a:gd name="connsiteX31" fmla="*/ 1074964 w 1552263"/>
                                                <a:gd name="connsiteY31" fmla="*/ 1174832 h 1174836"/>
                                                <a:gd name="connsiteX32" fmla="*/ 851807 w 1552263"/>
                                                <a:gd name="connsiteY32" fmla="*/ 1117682 h 1174836"/>
                                                <a:gd name="connsiteX33" fmla="*/ 674914 w 1552263"/>
                                                <a:gd name="connsiteY33" fmla="*/ 1052367 h 1174836"/>
                                                <a:gd name="connsiteX34" fmla="*/ 674914 w 1552263"/>
                                                <a:gd name="connsiteY34" fmla="*/ 1052367 h 1174836"/>
                                                <a:gd name="connsiteX35" fmla="*/ 659946 w 1552263"/>
                                                <a:gd name="connsiteY35" fmla="*/ 1072778 h 1174836"/>
                                                <a:gd name="connsiteX36" fmla="*/ 705190 w 1552263"/>
                                                <a:gd name="connsiteY36" fmla="*/ 1148978 h 1174836"/>
                                                <a:gd name="connsiteX37" fmla="*/ 674914 w 1552263"/>
                                                <a:gd name="connsiteY37" fmla="*/ 1161224 h 1174836"/>
                                                <a:gd name="connsiteX38" fmla="*/ 239485 w 1552263"/>
                                                <a:gd name="connsiteY38" fmla="*/ 1038760 h 1174836"/>
                                                <a:gd name="connsiteX39" fmla="*/ 127906 w 1552263"/>
                                                <a:gd name="connsiteY39" fmla="*/ 831931 h 1174836"/>
                                                <a:gd name="connsiteX40" fmla="*/ 87085 w 1552263"/>
                                                <a:gd name="connsiteY40" fmla="*/ 728517 h 1174836"/>
                                                <a:gd name="connsiteX41" fmla="*/ 0 w 1552263"/>
                                                <a:gd name="connsiteY41" fmla="*/ 464539 h 1174836"/>
                                                <a:gd name="connsiteX42" fmla="*/ 0 w 1552263"/>
                                                <a:gd name="connsiteY42" fmla="*/ 464539 h 1174836"/>
                                                <a:gd name="connsiteX43" fmla="*/ 48985 w 1552263"/>
                                                <a:gd name="connsiteY43" fmla="*/ 415553 h 1174836"/>
                                                <a:gd name="connsiteX44" fmla="*/ 48985 w 1552263"/>
                                                <a:gd name="connsiteY44" fmla="*/ 415553 h 1174836"/>
                                                <a:gd name="connsiteX45" fmla="*/ 125185 w 1552263"/>
                                                <a:gd name="connsiteY45" fmla="*/ 437324 h 1174836"/>
                                                <a:gd name="connsiteX46" fmla="*/ 138792 w 1552263"/>
                                                <a:gd name="connsiteY46" fmla="*/ 309418 h 1174836"/>
                                                <a:gd name="connsiteX47" fmla="*/ 103413 w 1552263"/>
                                                <a:gd name="connsiteY47" fmla="*/ 162460 h 1174836"/>
                                                <a:gd name="connsiteX48" fmla="*/ 108857 w 1552263"/>
                                                <a:gd name="connsiteY48" fmla="*/ 97146 h 1174836"/>
                                                <a:gd name="connsiteX49" fmla="*/ 138792 w 1552263"/>
                                                <a:gd name="connsiteY49" fmla="*/ 69932 h 1174836"/>
                                                <a:gd name="connsiteX50" fmla="*/ 217714 w 1552263"/>
                                                <a:gd name="connsiteY50" fmla="*/ 50882 h 1174836"/>
                                                <a:gd name="connsiteX51" fmla="*/ 343045 w 1552263"/>
                                                <a:gd name="connsiteY51" fmla="*/ 61184 h 1174836"/>
                                                <a:gd name="connsiteX0" fmla="*/ 343045 w 1552263"/>
                                                <a:gd name="connsiteY0" fmla="*/ 61184 h 1174836"/>
                                                <a:gd name="connsiteX1" fmla="*/ 367338 w 1552263"/>
                                                <a:gd name="connsiteY1" fmla="*/ 10835 h 1174836"/>
                                                <a:gd name="connsiteX2" fmla="*/ 429985 w 1552263"/>
                                                <a:gd name="connsiteY2" fmla="*/ 20946 h 1174836"/>
                                                <a:gd name="connsiteX3" fmla="*/ 797378 w 1552263"/>
                                                <a:gd name="connsiteY3" fmla="*/ 157017 h 1174836"/>
                                                <a:gd name="connsiteX4" fmla="*/ 797378 w 1552263"/>
                                                <a:gd name="connsiteY4" fmla="*/ 157017 h 1174836"/>
                                                <a:gd name="connsiteX5" fmla="*/ 820850 w 1552263"/>
                                                <a:gd name="connsiteY5" fmla="*/ 108372 h 1174836"/>
                                                <a:gd name="connsiteX6" fmla="*/ 790575 w 1552263"/>
                                                <a:gd name="connsiteY6" fmla="*/ 39995 h 1174836"/>
                                                <a:gd name="connsiteX7" fmla="*/ 832757 w 1552263"/>
                                                <a:gd name="connsiteY7" fmla="*/ 12782 h 1174836"/>
                                                <a:gd name="connsiteX8" fmla="*/ 1061357 w 1552263"/>
                                                <a:gd name="connsiteY8" fmla="*/ 91703 h 1174836"/>
                                                <a:gd name="connsiteX9" fmla="*/ 1235528 w 1552263"/>
                                                <a:gd name="connsiteY9" fmla="*/ 173346 h 1174836"/>
                                                <a:gd name="connsiteX10" fmla="*/ 1264784 w 1552263"/>
                                                <a:gd name="connsiteY10" fmla="*/ 151234 h 1174836"/>
                                                <a:gd name="connsiteX11" fmla="*/ 1246414 w 1552263"/>
                                                <a:gd name="connsiteY11" fmla="*/ 110753 h 1174836"/>
                                                <a:gd name="connsiteX12" fmla="*/ 1202871 w 1552263"/>
                                                <a:gd name="connsiteY12" fmla="*/ 61767 h 1174836"/>
                                                <a:gd name="connsiteX13" fmla="*/ 1216478 w 1552263"/>
                                                <a:gd name="connsiteY13" fmla="*/ 26389 h 1174836"/>
                                                <a:gd name="connsiteX14" fmla="*/ 1216478 w 1552263"/>
                                                <a:gd name="connsiteY14" fmla="*/ 26389 h 1174836"/>
                                                <a:gd name="connsiteX15" fmla="*/ 1431471 w 1552263"/>
                                                <a:gd name="connsiteY15" fmla="*/ 118918 h 1174836"/>
                                                <a:gd name="connsiteX16" fmla="*/ 1496785 w 1552263"/>
                                                <a:gd name="connsiteY16" fmla="*/ 148853 h 1174836"/>
                                                <a:gd name="connsiteX17" fmla="*/ 1507670 w 1552263"/>
                                                <a:gd name="connsiteY17" fmla="*/ 200561 h 1174836"/>
                                                <a:gd name="connsiteX18" fmla="*/ 1513114 w 1552263"/>
                                                <a:gd name="connsiteY18" fmla="*/ 238660 h 1174836"/>
                                                <a:gd name="connsiteX19" fmla="*/ 1510392 w 1552263"/>
                                                <a:gd name="connsiteY19" fmla="*/ 312139 h 1174836"/>
                                                <a:gd name="connsiteX20" fmla="*/ 1477736 w 1552263"/>
                                                <a:gd name="connsiteY20" fmla="*/ 410110 h 1174836"/>
                                                <a:gd name="connsiteX21" fmla="*/ 1477735 w 1552263"/>
                                                <a:gd name="connsiteY21" fmla="*/ 638710 h 1174836"/>
                                                <a:gd name="connsiteX22" fmla="*/ 1521278 w 1552263"/>
                                                <a:gd name="connsiteY22" fmla="*/ 976167 h 1174836"/>
                                                <a:gd name="connsiteX23" fmla="*/ 1551214 w 1552263"/>
                                                <a:gd name="connsiteY23" fmla="*/ 1106796 h 1174836"/>
                                                <a:gd name="connsiteX24" fmla="*/ 1483178 w 1552263"/>
                                                <a:gd name="connsiteY24" fmla="*/ 1090467 h 1174836"/>
                                                <a:gd name="connsiteX25" fmla="*/ 1319892 w 1552263"/>
                                                <a:gd name="connsiteY25" fmla="*/ 1082303 h 1174836"/>
                                                <a:gd name="connsiteX26" fmla="*/ 1302884 w 1552263"/>
                                                <a:gd name="connsiteY26" fmla="*/ 1115641 h 1174836"/>
                                                <a:gd name="connsiteX27" fmla="*/ 1349828 w 1552263"/>
                                                <a:gd name="connsiteY27" fmla="*/ 1172110 h 1174836"/>
                                                <a:gd name="connsiteX28" fmla="*/ 1095715 w 1552263"/>
                                                <a:gd name="connsiteY28" fmla="*/ 1082303 h 1174836"/>
                                                <a:gd name="connsiteX29" fmla="*/ 1036864 w 1552263"/>
                                                <a:gd name="connsiteY29" fmla="*/ 1065974 h 1174836"/>
                                                <a:gd name="connsiteX30" fmla="*/ 1017134 w 1552263"/>
                                                <a:gd name="connsiteY30" fmla="*/ 1082303 h 1174836"/>
                                                <a:gd name="connsiteX31" fmla="*/ 1043327 w 1552263"/>
                                                <a:gd name="connsiteY31" fmla="*/ 1120403 h 1174836"/>
                                                <a:gd name="connsiteX32" fmla="*/ 1074964 w 1552263"/>
                                                <a:gd name="connsiteY32" fmla="*/ 1174832 h 1174836"/>
                                                <a:gd name="connsiteX33" fmla="*/ 851807 w 1552263"/>
                                                <a:gd name="connsiteY33" fmla="*/ 1117682 h 1174836"/>
                                                <a:gd name="connsiteX34" fmla="*/ 674914 w 1552263"/>
                                                <a:gd name="connsiteY34" fmla="*/ 1052367 h 1174836"/>
                                                <a:gd name="connsiteX35" fmla="*/ 674914 w 1552263"/>
                                                <a:gd name="connsiteY35" fmla="*/ 1052367 h 1174836"/>
                                                <a:gd name="connsiteX36" fmla="*/ 659946 w 1552263"/>
                                                <a:gd name="connsiteY36" fmla="*/ 1072778 h 1174836"/>
                                                <a:gd name="connsiteX37" fmla="*/ 705190 w 1552263"/>
                                                <a:gd name="connsiteY37" fmla="*/ 1148978 h 1174836"/>
                                                <a:gd name="connsiteX38" fmla="*/ 674914 w 1552263"/>
                                                <a:gd name="connsiteY38" fmla="*/ 1161224 h 1174836"/>
                                                <a:gd name="connsiteX39" fmla="*/ 239485 w 1552263"/>
                                                <a:gd name="connsiteY39" fmla="*/ 1038760 h 1174836"/>
                                                <a:gd name="connsiteX40" fmla="*/ 127906 w 1552263"/>
                                                <a:gd name="connsiteY40" fmla="*/ 831931 h 1174836"/>
                                                <a:gd name="connsiteX41" fmla="*/ 87085 w 1552263"/>
                                                <a:gd name="connsiteY41" fmla="*/ 728517 h 1174836"/>
                                                <a:gd name="connsiteX42" fmla="*/ 0 w 1552263"/>
                                                <a:gd name="connsiteY42" fmla="*/ 464539 h 1174836"/>
                                                <a:gd name="connsiteX43" fmla="*/ 0 w 1552263"/>
                                                <a:gd name="connsiteY43" fmla="*/ 464539 h 1174836"/>
                                                <a:gd name="connsiteX44" fmla="*/ 48985 w 1552263"/>
                                                <a:gd name="connsiteY44" fmla="*/ 415553 h 1174836"/>
                                                <a:gd name="connsiteX45" fmla="*/ 48985 w 1552263"/>
                                                <a:gd name="connsiteY45" fmla="*/ 415553 h 1174836"/>
                                                <a:gd name="connsiteX46" fmla="*/ 125185 w 1552263"/>
                                                <a:gd name="connsiteY46" fmla="*/ 437324 h 1174836"/>
                                                <a:gd name="connsiteX47" fmla="*/ 138792 w 1552263"/>
                                                <a:gd name="connsiteY47" fmla="*/ 309418 h 1174836"/>
                                                <a:gd name="connsiteX48" fmla="*/ 103413 w 1552263"/>
                                                <a:gd name="connsiteY48" fmla="*/ 162460 h 1174836"/>
                                                <a:gd name="connsiteX49" fmla="*/ 108857 w 1552263"/>
                                                <a:gd name="connsiteY49" fmla="*/ 97146 h 1174836"/>
                                                <a:gd name="connsiteX50" fmla="*/ 138792 w 1552263"/>
                                                <a:gd name="connsiteY50" fmla="*/ 69932 h 1174836"/>
                                                <a:gd name="connsiteX51" fmla="*/ 217714 w 1552263"/>
                                                <a:gd name="connsiteY51" fmla="*/ 50882 h 1174836"/>
                                                <a:gd name="connsiteX52" fmla="*/ 343045 w 1552263"/>
                                                <a:gd name="connsiteY52" fmla="*/ 61184 h 1174836"/>
                                                <a:gd name="connsiteX0" fmla="*/ 343045 w 1552263"/>
                                                <a:gd name="connsiteY0" fmla="*/ 61184 h 1174836"/>
                                                <a:gd name="connsiteX1" fmla="*/ 360194 w 1552263"/>
                                                <a:gd name="connsiteY1" fmla="*/ 10835 h 1174836"/>
                                                <a:gd name="connsiteX2" fmla="*/ 429985 w 1552263"/>
                                                <a:gd name="connsiteY2" fmla="*/ 20946 h 1174836"/>
                                                <a:gd name="connsiteX3" fmla="*/ 797378 w 1552263"/>
                                                <a:gd name="connsiteY3" fmla="*/ 157017 h 1174836"/>
                                                <a:gd name="connsiteX4" fmla="*/ 797378 w 1552263"/>
                                                <a:gd name="connsiteY4" fmla="*/ 157017 h 1174836"/>
                                                <a:gd name="connsiteX5" fmla="*/ 820850 w 1552263"/>
                                                <a:gd name="connsiteY5" fmla="*/ 108372 h 1174836"/>
                                                <a:gd name="connsiteX6" fmla="*/ 790575 w 1552263"/>
                                                <a:gd name="connsiteY6" fmla="*/ 39995 h 1174836"/>
                                                <a:gd name="connsiteX7" fmla="*/ 832757 w 1552263"/>
                                                <a:gd name="connsiteY7" fmla="*/ 12782 h 1174836"/>
                                                <a:gd name="connsiteX8" fmla="*/ 1061357 w 1552263"/>
                                                <a:gd name="connsiteY8" fmla="*/ 91703 h 1174836"/>
                                                <a:gd name="connsiteX9" fmla="*/ 1235528 w 1552263"/>
                                                <a:gd name="connsiteY9" fmla="*/ 173346 h 1174836"/>
                                                <a:gd name="connsiteX10" fmla="*/ 1264784 w 1552263"/>
                                                <a:gd name="connsiteY10" fmla="*/ 151234 h 1174836"/>
                                                <a:gd name="connsiteX11" fmla="*/ 1246414 w 1552263"/>
                                                <a:gd name="connsiteY11" fmla="*/ 110753 h 1174836"/>
                                                <a:gd name="connsiteX12" fmla="*/ 1202871 w 1552263"/>
                                                <a:gd name="connsiteY12" fmla="*/ 61767 h 1174836"/>
                                                <a:gd name="connsiteX13" fmla="*/ 1216478 w 1552263"/>
                                                <a:gd name="connsiteY13" fmla="*/ 26389 h 1174836"/>
                                                <a:gd name="connsiteX14" fmla="*/ 1216478 w 1552263"/>
                                                <a:gd name="connsiteY14" fmla="*/ 26389 h 1174836"/>
                                                <a:gd name="connsiteX15" fmla="*/ 1431471 w 1552263"/>
                                                <a:gd name="connsiteY15" fmla="*/ 118918 h 1174836"/>
                                                <a:gd name="connsiteX16" fmla="*/ 1496785 w 1552263"/>
                                                <a:gd name="connsiteY16" fmla="*/ 148853 h 1174836"/>
                                                <a:gd name="connsiteX17" fmla="*/ 1507670 w 1552263"/>
                                                <a:gd name="connsiteY17" fmla="*/ 200561 h 1174836"/>
                                                <a:gd name="connsiteX18" fmla="*/ 1513114 w 1552263"/>
                                                <a:gd name="connsiteY18" fmla="*/ 238660 h 1174836"/>
                                                <a:gd name="connsiteX19" fmla="*/ 1510392 w 1552263"/>
                                                <a:gd name="connsiteY19" fmla="*/ 312139 h 1174836"/>
                                                <a:gd name="connsiteX20" fmla="*/ 1477736 w 1552263"/>
                                                <a:gd name="connsiteY20" fmla="*/ 410110 h 1174836"/>
                                                <a:gd name="connsiteX21" fmla="*/ 1477735 w 1552263"/>
                                                <a:gd name="connsiteY21" fmla="*/ 638710 h 1174836"/>
                                                <a:gd name="connsiteX22" fmla="*/ 1521278 w 1552263"/>
                                                <a:gd name="connsiteY22" fmla="*/ 976167 h 1174836"/>
                                                <a:gd name="connsiteX23" fmla="*/ 1551214 w 1552263"/>
                                                <a:gd name="connsiteY23" fmla="*/ 1106796 h 1174836"/>
                                                <a:gd name="connsiteX24" fmla="*/ 1483178 w 1552263"/>
                                                <a:gd name="connsiteY24" fmla="*/ 1090467 h 1174836"/>
                                                <a:gd name="connsiteX25" fmla="*/ 1319892 w 1552263"/>
                                                <a:gd name="connsiteY25" fmla="*/ 1082303 h 1174836"/>
                                                <a:gd name="connsiteX26" fmla="*/ 1302884 w 1552263"/>
                                                <a:gd name="connsiteY26" fmla="*/ 1115641 h 1174836"/>
                                                <a:gd name="connsiteX27" fmla="*/ 1349828 w 1552263"/>
                                                <a:gd name="connsiteY27" fmla="*/ 1172110 h 1174836"/>
                                                <a:gd name="connsiteX28" fmla="*/ 1095715 w 1552263"/>
                                                <a:gd name="connsiteY28" fmla="*/ 1082303 h 1174836"/>
                                                <a:gd name="connsiteX29" fmla="*/ 1036864 w 1552263"/>
                                                <a:gd name="connsiteY29" fmla="*/ 1065974 h 1174836"/>
                                                <a:gd name="connsiteX30" fmla="*/ 1017134 w 1552263"/>
                                                <a:gd name="connsiteY30" fmla="*/ 1082303 h 1174836"/>
                                                <a:gd name="connsiteX31" fmla="*/ 1043327 w 1552263"/>
                                                <a:gd name="connsiteY31" fmla="*/ 1120403 h 1174836"/>
                                                <a:gd name="connsiteX32" fmla="*/ 1074964 w 1552263"/>
                                                <a:gd name="connsiteY32" fmla="*/ 1174832 h 1174836"/>
                                                <a:gd name="connsiteX33" fmla="*/ 851807 w 1552263"/>
                                                <a:gd name="connsiteY33" fmla="*/ 1117682 h 1174836"/>
                                                <a:gd name="connsiteX34" fmla="*/ 674914 w 1552263"/>
                                                <a:gd name="connsiteY34" fmla="*/ 1052367 h 1174836"/>
                                                <a:gd name="connsiteX35" fmla="*/ 674914 w 1552263"/>
                                                <a:gd name="connsiteY35" fmla="*/ 1052367 h 1174836"/>
                                                <a:gd name="connsiteX36" fmla="*/ 659946 w 1552263"/>
                                                <a:gd name="connsiteY36" fmla="*/ 1072778 h 1174836"/>
                                                <a:gd name="connsiteX37" fmla="*/ 705190 w 1552263"/>
                                                <a:gd name="connsiteY37" fmla="*/ 1148978 h 1174836"/>
                                                <a:gd name="connsiteX38" fmla="*/ 674914 w 1552263"/>
                                                <a:gd name="connsiteY38" fmla="*/ 1161224 h 1174836"/>
                                                <a:gd name="connsiteX39" fmla="*/ 239485 w 1552263"/>
                                                <a:gd name="connsiteY39" fmla="*/ 1038760 h 1174836"/>
                                                <a:gd name="connsiteX40" fmla="*/ 127906 w 1552263"/>
                                                <a:gd name="connsiteY40" fmla="*/ 831931 h 1174836"/>
                                                <a:gd name="connsiteX41" fmla="*/ 87085 w 1552263"/>
                                                <a:gd name="connsiteY41" fmla="*/ 728517 h 1174836"/>
                                                <a:gd name="connsiteX42" fmla="*/ 0 w 1552263"/>
                                                <a:gd name="connsiteY42" fmla="*/ 464539 h 1174836"/>
                                                <a:gd name="connsiteX43" fmla="*/ 0 w 1552263"/>
                                                <a:gd name="connsiteY43" fmla="*/ 464539 h 1174836"/>
                                                <a:gd name="connsiteX44" fmla="*/ 48985 w 1552263"/>
                                                <a:gd name="connsiteY44" fmla="*/ 415553 h 1174836"/>
                                                <a:gd name="connsiteX45" fmla="*/ 48985 w 1552263"/>
                                                <a:gd name="connsiteY45" fmla="*/ 415553 h 1174836"/>
                                                <a:gd name="connsiteX46" fmla="*/ 125185 w 1552263"/>
                                                <a:gd name="connsiteY46" fmla="*/ 437324 h 1174836"/>
                                                <a:gd name="connsiteX47" fmla="*/ 138792 w 1552263"/>
                                                <a:gd name="connsiteY47" fmla="*/ 309418 h 1174836"/>
                                                <a:gd name="connsiteX48" fmla="*/ 103413 w 1552263"/>
                                                <a:gd name="connsiteY48" fmla="*/ 162460 h 1174836"/>
                                                <a:gd name="connsiteX49" fmla="*/ 108857 w 1552263"/>
                                                <a:gd name="connsiteY49" fmla="*/ 97146 h 1174836"/>
                                                <a:gd name="connsiteX50" fmla="*/ 138792 w 1552263"/>
                                                <a:gd name="connsiteY50" fmla="*/ 69932 h 1174836"/>
                                                <a:gd name="connsiteX51" fmla="*/ 217714 w 1552263"/>
                                                <a:gd name="connsiteY51" fmla="*/ 50882 h 1174836"/>
                                                <a:gd name="connsiteX52" fmla="*/ 343045 w 1552263"/>
                                                <a:gd name="connsiteY52" fmla="*/ 61184 h 1174836"/>
                                                <a:gd name="connsiteX0" fmla="*/ 343045 w 1552263"/>
                                                <a:gd name="connsiteY0" fmla="*/ 61184 h 1174836"/>
                                                <a:gd name="connsiteX1" fmla="*/ 360194 w 1552263"/>
                                                <a:gd name="connsiteY1" fmla="*/ 10835 h 1174836"/>
                                                <a:gd name="connsiteX2" fmla="*/ 429985 w 1552263"/>
                                                <a:gd name="connsiteY2" fmla="*/ 20946 h 1174836"/>
                                                <a:gd name="connsiteX3" fmla="*/ 797378 w 1552263"/>
                                                <a:gd name="connsiteY3" fmla="*/ 157017 h 1174836"/>
                                                <a:gd name="connsiteX4" fmla="*/ 799759 w 1552263"/>
                                                <a:gd name="connsiteY4" fmla="*/ 145110 h 1174836"/>
                                                <a:gd name="connsiteX5" fmla="*/ 820850 w 1552263"/>
                                                <a:gd name="connsiteY5" fmla="*/ 108372 h 1174836"/>
                                                <a:gd name="connsiteX6" fmla="*/ 790575 w 1552263"/>
                                                <a:gd name="connsiteY6" fmla="*/ 39995 h 1174836"/>
                                                <a:gd name="connsiteX7" fmla="*/ 832757 w 1552263"/>
                                                <a:gd name="connsiteY7" fmla="*/ 12782 h 1174836"/>
                                                <a:gd name="connsiteX8" fmla="*/ 1061357 w 1552263"/>
                                                <a:gd name="connsiteY8" fmla="*/ 91703 h 1174836"/>
                                                <a:gd name="connsiteX9" fmla="*/ 1235528 w 1552263"/>
                                                <a:gd name="connsiteY9" fmla="*/ 173346 h 1174836"/>
                                                <a:gd name="connsiteX10" fmla="*/ 1264784 w 1552263"/>
                                                <a:gd name="connsiteY10" fmla="*/ 151234 h 1174836"/>
                                                <a:gd name="connsiteX11" fmla="*/ 1246414 w 1552263"/>
                                                <a:gd name="connsiteY11" fmla="*/ 110753 h 1174836"/>
                                                <a:gd name="connsiteX12" fmla="*/ 1202871 w 1552263"/>
                                                <a:gd name="connsiteY12" fmla="*/ 61767 h 1174836"/>
                                                <a:gd name="connsiteX13" fmla="*/ 1216478 w 1552263"/>
                                                <a:gd name="connsiteY13" fmla="*/ 26389 h 1174836"/>
                                                <a:gd name="connsiteX14" fmla="*/ 1216478 w 1552263"/>
                                                <a:gd name="connsiteY14" fmla="*/ 26389 h 1174836"/>
                                                <a:gd name="connsiteX15" fmla="*/ 1431471 w 1552263"/>
                                                <a:gd name="connsiteY15" fmla="*/ 118918 h 1174836"/>
                                                <a:gd name="connsiteX16" fmla="*/ 1496785 w 1552263"/>
                                                <a:gd name="connsiteY16" fmla="*/ 148853 h 1174836"/>
                                                <a:gd name="connsiteX17" fmla="*/ 1507670 w 1552263"/>
                                                <a:gd name="connsiteY17" fmla="*/ 200561 h 1174836"/>
                                                <a:gd name="connsiteX18" fmla="*/ 1513114 w 1552263"/>
                                                <a:gd name="connsiteY18" fmla="*/ 238660 h 1174836"/>
                                                <a:gd name="connsiteX19" fmla="*/ 1510392 w 1552263"/>
                                                <a:gd name="connsiteY19" fmla="*/ 312139 h 1174836"/>
                                                <a:gd name="connsiteX20" fmla="*/ 1477736 w 1552263"/>
                                                <a:gd name="connsiteY20" fmla="*/ 410110 h 1174836"/>
                                                <a:gd name="connsiteX21" fmla="*/ 1477735 w 1552263"/>
                                                <a:gd name="connsiteY21" fmla="*/ 638710 h 1174836"/>
                                                <a:gd name="connsiteX22" fmla="*/ 1521278 w 1552263"/>
                                                <a:gd name="connsiteY22" fmla="*/ 976167 h 1174836"/>
                                                <a:gd name="connsiteX23" fmla="*/ 1551214 w 1552263"/>
                                                <a:gd name="connsiteY23" fmla="*/ 1106796 h 1174836"/>
                                                <a:gd name="connsiteX24" fmla="*/ 1483178 w 1552263"/>
                                                <a:gd name="connsiteY24" fmla="*/ 1090467 h 1174836"/>
                                                <a:gd name="connsiteX25" fmla="*/ 1319892 w 1552263"/>
                                                <a:gd name="connsiteY25" fmla="*/ 1082303 h 1174836"/>
                                                <a:gd name="connsiteX26" fmla="*/ 1302884 w 1552263"/>
                                                <a:gd name="connsiteY26" fmla="*/ 1115641 h 1174836"/>
                                                <a:gd name="connsiteX27" fmla="*/ 1349828 w 1552263"/>
                                                <a:gd name="connsiteY27" fmla="*/ 1172110 h 1174836"/>
                                                <a:gd name="connsiteX28" fmla="*/ 1095715 w 1552263"/>
                                                <a:gd name="connsiteY28" fmla="*/ 1082303 h 1174836"/>
                                                <a:gd name="connsiteX29" fmla="*/ 1036864 w 1552263"/>
                                                <a:gd name="connsiteY29" fmla="*/ 1065974 h 1174836"/>
                                                <a:gd name="connsiteX30" fmla="*/ 1017134 w 1552263"/>
                                                <a:gd name="connsiteY30" fmla="*/ 1082303 h 1174836"/>
                                                <a:gd name="connsiteX31" fmla="*/ 1043327 w 1552263"/>
                                                <a:gd name="connsiteY31" fmla="*/ 1120403 h 1174836"/>
                                                <a:gd name="connsiteX32" fmla="*/ 1074964 w 1552263"/>
                                                <a:gd name="connsiteY32" fmla="*/ 1174832 h 1174836"/>
                                                <a:gd name="connsiteX33" fmla="*/ 851807 w 1552263"/>
                                                <a:gd name="connsiteY33" fmla="*/ 1117682 h 1174836"/>
                                                <a:gd name="connsiteX34" fmla="*/ 674914 w 1552263"/>
                                                <a:gd name="connsiteY34" fmla="*/ 1052367 h 1174836"/>
                                                <a:gd name="connsiteX35" fmla="*/ 674914 w 1552263"/>
                                                <a:gd name="connsiteY35" fmla="*/ 1052367 h 1174836"/>
                                                <a:gd name="connsiteX36" fmla="*/ 659946 w 1552263"/>
                                                <a:gd name="connsiteY36" fmla="*/ 1072778 h 1174836"/>
                                                <a:gd name="connsiteX37" fmla="*/ 705190 w 1552263"/>
                                                <a:gd name="connsiteY37" fmla="*/ 1148978 h 1174836"/>
                                                <a:gd name="connsiteX38" fmla="*/ 674914 w 1552263"/>
                                                <a:gd name="connsiteY38" fmla="*/ 1161224 h 1174836"/>
                                                <a:gd name="connsiteX39" fmla="*/ 239485 w 1552263"/>
                                                <a:gd name="connsiteY39" fmla="*/ 1038760 h 1174836"/>
                                                <a:gd name="connsiteX40" fmla="*/ 127906 w 1552263"/>
                                                <a:gd name="connsiteY40" fmla="*/ 831931 h 1174836"/>
                                                <a:gd name="connsiteX41" fmla="*/ 87085 w 1552263"/>
                                                <a:gd name="connsiteY41" fmla="*/ 728517 h 1174836"/>
                                                <a:gd name="connsiteX42" fmla="*/ 0 w 1552263"/>
                                                <a:gd name="connsiteY42" fmla="*/ 464539 h 1174836"/>
                                                <a:gd name="connsiteX43" fmla="*/ 0 w 1552263"/>
                                                <a:gd name="connsiteY43" fmla="*/ 464539 h 1174836"/>
                                                <a:gd name="connsiteX44" fmla="*/ 48985 w 1552263"/>
                                                <a:gd name="connsiteY44" fmla="*/ 415553 h 1174836"/>
                                                <a:gd name="connsiteX45" fmla="*/ 48985 w 1552263"/>
                                                <a:gd name="connsiteY45" fmla="*/ 415553 h 1174836"/>
                                                <a:gd name="connsiteX46" fmla="*/ 125185 w 1552263"/>
                                                <a:gd name="connsiteY46" fmla="*/ 437324 h 1174836"/>
                                                <a:gd name="connsiteX47" fmla="*/ 138792 w 1552263"/>
                                                <a:gd name="connsiteY47" fmla="*/ 309418 h 1174836"/>
                                                <a:gd name="connsiteX48" fmla="*/ 103413 w 1552263"/>
                                                <a:gd name="connsiteY48" fmla="*/ 162460 h 1174836"/>
                                                <a:gd name="connsiteX49" fmla="*/ 108857 w 1552263"/>
                                                <a:gd name="connsiteY49" fmla="*/ 97146 h 1174836"/>
                                                <a:gd name="connsiteX50" fmla="*/ 138792 w 1552263"/>
                                                <a:gd name="connsiteY50" fmla="*/ 69932 h 1174836"/>
                                                <a:gd name="connsiteX51" fmla="*/ 217714 w 1552263"/>
                                                <a:gd name="connsiteY51" fmla="*/ 50882 h 1174836"/>
                                                <a:gd name="connsiteX52" fmla="*/ 343045 w 1552263"/>
                                                <a:gd name="connsiteY52" fmla="*/ 61184 h 1174836"/>
                                                <a:gd name="connsiteX0" fmla="*/ 343045 w 1552263"/>
                                                <a:gd name="connsiteY0" fmla="*/ 60942 h 1174594"/>
                                                <a:gd name="connsiteX1" fmla="*/ 360194 w 1552263"/>
                                                <a:gd name="connsiteY1" fmla="*/ 10593 h 1174594"/>
                                                <a:gd name="connsiteX2" fmla="*/ 429985 w 1552263"/>
                                                <a:gd name="connsiteY2" fmla="*/ 20704 h 1174594"/>
                                                <a:gd name="connsiteX3" fmla="*/ 797378 w 1552263"/>
                                                <a:gd name="connsiteY3" fmla="*/ 152012 h 1174594"/>
                                                <a:gd name="connsiteX4" fmla="*/ 799759 w 1552263"/>
                                                <a:gd name="connsiteY4" fmla="*/ 144868 h 1174594"/>
                                                <a:gd name="connsiteX5" fmla="*/ 820850 w 1552263"/>
                                                <a:gd name="connsiteY5" fmla="*/ 108130 h 1174594"/>
                                                <a:gd name="connsiteX6" fmla="*/ 790575 w 1552263"/>
                                                <a:gd name="connsiteY6" fmla="*/ 39753 h 1174594"/>
                                                <a:gd name="connsiteX7" fmla="*/ 832757 w 1552263"/>
                                                <a:gd name="connsiteY7" fmla="*/ 12540 h 1174594"/>
                                                <a:gd name="connsiteX8" fmla="*/ 1061357 w 1552263"/>
                                                <a:gd name="connsiteY8" fmla="*/ 91461 h 1174594"/>
                                                <a:gd name="connsiteX9" fmla="*/ 1235528 w 1552263"/>
                                                <a:gd name="connsiteY9" fmla="*/ 173104 h 1174594"/>
                                                <a:gd name="connsiteX10" fmla="*/ 1264784 w 1552263"/>
                                                <a:gd name="connsiteY10" fmla="*/ 150992 h 1174594"/>
                                                <a:gd name="connsiteX11" fmla="*/ 1246414 w 1552263"/>
                                                <a:gd name="connsiteY11" fmla="*/ 110511 h 1174594"/>
                                                <a:gd name="connsiteX12" fmla="*/ 1202871 w 1552263"/>
                                                <a:gd name="connsiteY12" fmla="*/ 61525 h 1174594"/>
                                                <a:gd name="connsiteX13" fmla="*/ 1216478 w 1552263"/>
                                                <a:gd name="connsiteY13" fmla="*/ 26147 h 1174594"/>
                                                <a:gd name="connsiteX14" fmla="*/ 1216478 w 1552263"/>
                                                <a:gd name="connsiteY14" fmla="*/ 26147 h 1174594"/>
                                                <a:gd name="connsiteX15" fmla="*/ 1431471 w 1552263"/>
                                                <a:gd name="connsiteY15" fmla="*/ 118676 h 1174594"/>
                                                <a:gd name="connsiteX16" fmla="*/ 1496785 w 1552263"/>
                                                <a:gd name="connsiteY16" fmla="*/ 148611 h 1174594"/>
                                                <a:gd name="connsiteX17" fmla="*/ 1507670 w 1552263"/>
                                                <a:gd name="connsiteY17" fmla="*/ 200319 h 1174594"/>
                                                <a:gd name="connsiteX18" fmla="*/ 1513114 w 1552263"/>
                                                <a:gd name="connsiteY18" fmla="*/ 238418 h 1174594"/>
                                                <a:gd name="connsiteX19" fmla="*/ 1510392 w 1552263"/>
                                                <a:gd name="connsiteY19" fmla="*/ 311897 h 1174594"/>
                                                <a:gd name="connsiteX20" fmla="*/ 1477736 w 1552263"/>
                                                <a:gd name="connsiteY20" fmla="*/ 409868 h 1174594"/>
                                                <a:gd name="connsiteX21" fmla="*/ 1477735 w 1552263"/>
                                                <a:gd name="connsiteY21" fmla="*/ 638468 h 1174594"/>
                                                <a:gd name="connsiteX22" fmla="*/ 1521278 w 1552263"/>
                                                <a:gd name="connsiteY22" fmla="*/ 975925 h 1174594"/>
                                                <a:gd name="connsiteX23" fmla="*/ 1551214 w 1552263"/>
                                                <a:gd name="connsiteY23" fmla="*/ 1106554 h 1174594"/>
                                                <a:gd name="connsiteX24" fmla="*/ 1483178 w 1552263"/>
                                                <a:gd name="connsiteY24" fmla="*/ 1090225 h 1174594"/>
                                                <a:gd name="connsiteX25" fmla="*/ 1319892 w 1552263"/>
                                                <a:gd name="connsiteY25" fmla="*/ 1082061 h 1174594"/>
                                                <a:gd name="connsiteX26" fmla="*/ 1302884 w 1552263"/>
                                                <a:gd name="connsiteY26" fmla="*/ 1115399 h 1174594"/>
                                                <a:gd name="connsiteX27" fmla="*/ 1349828 w 1552263"/>
                                                <a:gd name="connsiteY27" fmla="*/ 1171868 h 1174594"/>
                                                <a:gd name="connsiteX28" fmla="*/ 1095715 w 1552263"/>
                                                <a:gd name="connsiteY28" fmla="*/ 1082061 h 1174594"/>
                                                <a:gd name="connsiteX29" fmla="*/ 1036864 w 1552263"/>
                                                <a:gd name="connsiteY29" fmla="*/ 1065732 h 1174594"/>
                                                <a:gd name="connsiteX30" fmla="*/ 1017134 w 1552263"/>
                                                <a:gd name="connsiteY30" fmla="*/ 1082061 h 1174594"/>
                                                <a:gd name="connsiteX31" fmla="*/ 1043327 w 1552263"/>
                                                <a:gd name="connsiteY31" fmla="*/ 1120161 h 1174594"/>
                                                <a:gd name="connsiteX32" fmla="*/ 1074964 w 1552263"/>
                                                <a:gd name="connsiteY32" fmla="*/ 1174590 h 1174594"/>
                                                <a:gd name="connsiteX33" fmla="*/ 851807 w 1552263"/>
                                                <a:gd name="connsiteY33" fmla="*/ 1117440 h 1174594"/>
                                                <a:gd name="connsiteX34" fmla="*/ 674914 w 1552263"/>
                                                <a:gd name="connsiteY34" fmla="*/ 1052125 h 1174594"/>
                                                <a:gd name="connsiteX35" fmla="*/ 674914 w 1552263"/>
                                                <a:gd name="connsiteY35" fmla="*/ 1052125 h 1174594"/>
                                                <a:gd name="connsiteX36" fmla="*/ 659946 w 1552263"/>
                                                <a:gd name="connsiteY36" fmla="*/ 1072536 h 1174594"/>
                                                <a:gd name="connsiteX37" fmla="*/ 705190 w 1552263"/>
                                                <a:gd name="connsiteY37" fmla="*/ 1148736 h 1174594"/>
                                                <a:gd name="connsiteX38" fmla="*/ 674914 w 1552263"/>
                                                <a:gd name="connsiteY38" fmla="*/ 1160982 h 1174594"/>
                                                <a:gd name="connsiteX39" fmla="*/ 239485 w 1552263"/>
                                                <a:gd name="connsiteY39" fmla="*/ 1038518 h 1174594"/>
                                                <a:gd name="connsiteX40" fmla="*/ 127906 w 1552263"/>
                                                <a:gd name="connsiteY40" fmla="*/ 831689 h 1174594"/>
                                                <a:gd name="connsiteX41" fmla="*/ 87085 w 1552263"/>
                                                <a:gd name="connsiteY41" fmla="*/ 728275 h 1174594"/>
                                                <a:gd name="connsiteX42" fmla="*/ 0 w 1552263"/>
                                                <a:gd name="connsiteY42" fmla="*/ 464297 h 1174594"/>
                                                <a:gd name="connsiteX43" fmla="*/ 0 w 1552263"/>
                                                <a:gd name="connsiteY43" fmla="*/ 464297 h 1174594"/>
                                                <a:gd name="connsiteX44" fmla="*/ 48985 w 1552263"/>
                                                <a:gd name="connsiteY44" fmla="*/ 415311 h 1174594"/>
                                                <a:gd name="connsiteX45" fmla="*/ 48985 w 1552263"/>
                                                <a:gd name="connsiteY45" fmla="*/ 415311 h 1174594"/>
                                                <a:gd name="connsiteX46" fmla="*/ 125185 w 1552263"/>
                                                <a:gd name="connsiteY46" fmla="*/ 437082 h 1174594"/>
                                                <a:gd name="connsiteX47" fmla="*/ 138792 w 1552263"/>
                                                <a:gd name="connsiteY47" fmla="*/ 309176 h 1174594"/>
                                                <a:gd name="connsiteX48" fmla="*/ 103413 w 1552263"/>
                                                <a:gd name="connsiteY48" fmla="*/ 162218 h 1174594"/>
                                                <a:gd name="connsiteX49" fmla="*/ 108857 w 1552263"/>
                                                <a:gd name="connsiteY49" fmla="*/ 96904 h 1174594"/>
                                                <a:gd name="connsiteX50" fmla="*/ 138792 w 1552263"/>
                                                <a:gd name="connsiteY50" fmla="*/ 69690 h 1174594"/>
                                                <a:gd name="connsiteX51" fmla="*/ 217714 w 1552263"/>
                                                <a:gd name="connsiteY51" fmla="*/ 50640 h 1174594"/>
                                                <a:gd name="connsiteX52" fmla="*/ 343045 w 1552263"/>
                                                <a:gd name="connsiteY52" fmla="*/ 60942 h 1174594"/>
                                                <a:gd name="connsiteX0" fmla="*/ 343045 w 1552263"/>
                                                <a:gd name="connsiteY0" fmla="*/ 60942 h 1174594"/>
                                                <a:gd name="connsiteX1" fmla="*/ 360194 w 1552263"/>
                                                <a:gd name="connsiteY1" fmla="*/ 10593 h 1174594"/>
                                                <a:gd name="connsiteX2" fmla="*/ 429985 w 1552263"/>
                                                <a:gd name="connsiteY2" fmla="*/ 20704 h 1174594"/>
                                                <a:gd name="connsiteX3" fmla="*/ 797378 w 1552263"/>
                                                <a:gd name="connsiteY3" fmla="*/ 152012 h 1174594"/>
                                                <a:gd name="connsiteX4" fmla="*/ 799759 w 1552263"/>
                                                <a:gd name="connsiteY4" fmla="*/ 144868 h 1174594"/>
                                                <a:gd name="connsiteX5" fmla="*/ 820850 w 1552263"/>
                                                <a:gd name="connsiteY5" fmla="*/ 108130 h 1174594"/>
                                                <a:gd name="connsiteX6" fmla="*/ 790575 w 1552263"/>
                                                <a:gd name="connsiteY6" fmla="*/ 39753 h 1174594"/>
                                                <a:gd name="connsiteX7" fmla="*/ 832757 w 1552263"/>
                                                <a:gd name="connsiteY7" fmla="*/ 12540 h 1174594"/>
                                                <a:gd name="connsiteX8" fmla="*/ 1061357 w 1552263"/>
                                                <a:gd name="connsiteY8" fmla="*/ 91461 h 1174594"/>
                                                <a:gd name="connsiteX9" fmla="*/ 1233147 w 1552263"/>
                                                <a:gd name="connsiteY9" fmla="*/ 161197 h 1174594"/>
                                                <a:gd name="connsiteX10" fmla="*/ 1264784 w 1552263"/>
                                                <a:gd name="connsiteY10" fmla="*/ 150992 h 1174594"/>
                                                <a:gd name="connsiteX11" fmla="*/ 1246414 w 1552263"/>
                                                <a:gd name="connsiteY11" fmla="*/ 110511 h 1174594"/>
                                                <a:gd name="connsiteX12" fmla="*/ 1202871 w 1552263"/>
                                                <a:gd name="connsiteY12" fmla="*/ 61525 h 1174594"/>
                                                <a:gd name="connsiteX13" fmla="*/ 1216478 w 1552263"/>
                                                <a:gd name="connsiteY13" fmla="*/ 26147 h 1174594"/>
                                                <a:gd name="connsiteX14" fmla="*/ 1216478 w 1552263"/>
                                                <a:gd name="connsiteY14" fmla="*/ 26147 h 1174594"/>
                                                <a:gd name="connsiteX15" fmla="*/ 1431471 w 1552263"/>
                                                <a:gd name="connsiteY15" fmla="*/ 118676 h 1174594"/>
                                                <a:gd name="connsiteX16" fmla="*/ 1496785 w 1552263"/>
                                                <a:gd name="connsiteY16" fmla="*/ 148611 h 1174594"/>
                                                <a:gd name="connsiteX17" fmla="*/ 1507670 w 1552263"/>
                                                <a:gd name="connsiteY17" fmla="*/ 200319 h 1174594"/>
                                                <a:gd name="connsiteX18" fmla="*/ 1513114 w 1552263"/>
                                                <a:gd name="connsiteY18" fmla="*/ 238418 h 1174594"/>
                                                <a:gd name="connsiteX19" fmla="*/ 1510392 w 1552263"/>
                                                <a:gd name="connsiteY19" fmla="*/ 311897 h 1174594"/>
                                                <a:gd name="connsiteX20" fmla="*/ 1477736 w 1552263"/>
                                                <a:gd name="connsiteY20" fmla="*/ 409868 h 1174594"/>
                                                <a:gd name="connsiteX21" fmla="*/ 1477735 w 1552263"/>
                                                <a:gd name="connsiteY21" fmla="*/ 638468 h 1174594"/>
                                                <a:gd name="connsiteX22" fmla="*/ 1521278 w 1552263"/>
                                                <a:gd name="connsiteY22" fmla="*/ 975925 h 1174594"/>
                                                <a:gd name="connsiteX23" fmla="*/ 1551214 w 1552263"/>
                                                <a:gd name="connsiteY23" fmla="*/ 1106554 h 1174594"/>
                                                <a:gd name="connsiteX24" fmla="*/ 1483178 w 1552263"/>
                                                <a:gd name="connsiteY24" fmla="*/ 1090225 h 1174594"/>
                                                <a:gd name="connsiteX25" fmla="*/ 1319892 w 1552263"/>
                                                <a:gd name="connsiteY25" fmla="*/ 1082061 h 1174594"/>
                                                <a:gd name="connsiteX26" fmla="*/ 1302884 w 1552263"/>
                                                <a:gd name="connsiteY26" fmla="*/ 1115399 h 1174594"/>
                                                <a:gd name="connsiteX27" fmla="*/ 1349828 w 1552263"/>
                                                <a:gd name="connsiteY27" fmla="*/ 1171868 h 1174594"/>
                                                <a:gd name="connsiteX28" fmla="*/ 1095715 w 1552263"/>
                                                <a:gd name="connsiteY28" fmla="*/ 1082061 h 1174594"/>
                                                <a:gd name="connsiteX29" fmla="*/ 1036864 w 1552263"/>
                                                <a:gd name="connsiteY29" fmla="*/ 1065732 h 1174594"/>
                                                <a:gd name="connsiteX30" fmla="*/ 1017134 w 1552263"/>
                                                <a:gd name="connsiteY30" fmla="*/ 1082061 h 1174594"/>
                                                <a:gd name="connsiteX31" fmla="*/ 1043327 w 1552263"/>
                                                <a:gd name="connsiteY31" fmla="*/ 1120161 h 1174594"/>
                                                <a:gd name="connsiteX32" fmla="*/ 1074964 w 1552263"/>
                                                <a:gd name="connsiteY32" fmla="*/ 1174590 h 1174594"/>
                                                <a:gd name="connsiteX33" fmla="*/ 851807 w 1552263"/>
                                                <a:gd name="connsiteY33" fmla="*/ 1117440 h 1174594"/>
                                                <a:gd name="connsiteX34" fmla="*/ 674914 w 1552263"/>
                                                <a:gd name="connsiteY34" fmla="*/ 1052125 h 1174594"/>
                                                <a:gd name="connsiteX35" fmla="*/ 674914 w 1552263"/>
                                                <a:gd name="connsiteY35" fmla="*/ 1052125 h 1174594"/>
                                                <a:gd name="connsiteX36" fmla="*/ 659946 w 1552263"/>
                                                <a:gd name="connsiteY36" fmla="*/ 1072536 h 1174594"/>
                                                <a:gd name="connsiteX37" fmla="*/ 705190 w 1552263"/>
                                                <a:gd name="connsiteY37" fmla="*/ 1148736 h 1174594"/>
                                                <a:gd name="connsiteX38" fmla="*/ 674914 w 1552263"/>
                                                <a:gd name="connsiteY38" fmla="*/ 1160982 h 1174594"/>
                                                <a:gd name="connsiteX39" fmla="*/ 239485 w 1552263"/>
                                                <a:gd name="connsiteY39" fmla="*/ 1038518 h 1174594"/>
                                                <a:gd name="connsiteX40" fmla="*/ 127906 w 1552263"/>
                                                <a:gd name="connsiteY40" fmla="*/ 831689 h 1174594"/>
                                                <a:gd name="connsiteX41" fmla="*/ 87085 w 1552263"/>
                                                <a:gd name="connsiteY41" fmla="*/ 728275 h 1174594"/>
                                                <a:gd name="connsiteX42" fmla="*/ 0 w 1552263"/>
                                                <a:gd name="connsiteY42" fmla="*/ 464297 h 1174594"/>
                                                <a:gd name="connsiteX43" fmla="*/ 0 w 1552263"/>
                                                <a:gd name="connsiteY43" fmla="*/ 464297 h 1174594"/>
                                                <a:gd name="connsiteX44" fmla="*/ 48985 w 1552263"/>
                                                <a:gd name="connsiteY44" fmla="*/ 415311 h 1174594"/>
                                                <a:gd name="connsiteX45" fmla="*/ 48985 w 1552263"/>
                                                <a:gd name="connsiteY45" fmla="*/ 415311 h 1174594"/>
                                                <a:gd name="connsiteX46" fmla="*/ 125185 w 1552263"/>
                                                <a:gd name="connsiteY46" fmla="*/ 437082 h 1174594"/>
                                                <a:gd name="connsiteX47" fmla="*/ 138792 w 1552263"/>
                                                <a:gd name="connsiteY47" fmla="*/ 309176 h 1174594"/>
                                                <a:gd name="connsiteX48" fmla="*/ 103413 w 1552263"/>
                                                <a:gd name="connsiteY48" fmla="*/ 162218 h 1174594"/>
                                                <a:gd name="connsiteX49" fmla="*/ 108857 w 1552263"/>
                                                <a:gd name="connsiteY49" fmla="*/ 96904 h 1174594"/>
                                                <a:gd name="connsiteX50" fmla="*/ 138792 w 1552263"/>
                                                <a:gd name="connsiteY50" fmla="*/ 69690 h 1174594"/>
                                                <a:gd name="connsiteX51" fmla="*/ 217714 w 1552263"/>
                                                <a:gd name="connsiteY51" fmla="*/ 50640 h 1174594"/>
                                                <a:gd name="connsiteX52" fmla="*/ 343045 w 1552263"/>
                                                <a:gd name="connsiteY52" fmla="*/ 60942 h 1174594"/>
                                                <a:gd name="connsiteX0" fmla="*/ 343045 w 1552263"/>
                                                <a:gd name="connsiteY0" fmla="*/ 60942 h 1174594"/>
                                                <a:gd name="connsiteX1" fmla="*/ 360194 w 1552263"/>
                                                <a:gd name="connsiteY1" fmla="*/ 10593 h 1174594"/>
                                                <a:gd name="connsiteX2" fmla="*/ 429985 w 1552263"/>
                                                <a:gd name="connsiteY2" fmla="*/ 20704 h 1174594"/>
                                                <a:gd name="connsiteX3" fmla="*/ 797378 w 1552263"/>
                                                <a:gd name="connsiteY3" fmla="*/ 152012 h 1174594"/>
                                                <a:gd name="connsiteX4" fmla="*/ 799759 w 1552263"/>
                                                <a:gd name="connsiteY4" fmla="*/ 144868 h 1174594"/>
                                                <a:gd name="connsiteX5" fmla="*/ 820850 w 1552263"/>
                                                <a:gd name="connsiteY5" fmla="*/ 108130 h 1174594"/>
                                                <a:gd name="connsiteX6" fmla="*/ 790575 w 1552263"/>
                                                <a:gd name="connsiteY6" fmla="*/ 39753 h 1174594"/>
                                                <a:gd name="connsiteX7" fmla="*/ 832757 w 1552263"/>
                                                <a:gd name="connsiteY7" fmla="*/ 12540 h 1174594"/>
                                                <a:gd name="connsiteX8" fmla="*/ 1061357 w 1552263"/>
                                                <a:gd name="connsiteY8" fmla="*/ 91461 h 1174594"/>
                                                <a:gd name="connsiteX9" fmla="*/ 1233147 w 1552263"/>
                                                <a:gd name="connsiteY9" fmla="*/ 161197 h 1174594"/>
                                                <a:gd name="connsiteX10" fmla="*/ 1264784 w 1552263"/>
                                                <a:gd name="connsiteY10" fmla="*/ 150992 h 1174594"/>
                                                <a:gd name="connsiteX11" fmla="*/ 1246414 w 1552263"/>
                                                <a:gd name="connsiteY11" fmla="*/ 110511 h 1174594"/>
                                                <a:gd name="connsiteX12" fmla="*/ 1202871 w 1552263"/>
                                                <a:gd name="connsiteY12" fmla="*/ 61525 h 1174594"/>
                                                <a:gd name="connsiteX13" fmla="*/ 1216478 w 1552263"/>
                                                <a:gd name="connsiteY13" fmla="*/ 26147 h 1174594"/>
                                                <a:gd name="connsiteX14" fmla="*/ 1216478 w 1552263"/>
                                                <a:gd name="connsiteY14" fmla="*/ 26147 h 1174594"/>
                                                <a:gd name="connsiteX15" fmla="*/ 1431471 w 1552263"/>
                                                <a:gd name="connsiteY15" fmla="*/ 118676 h 1174594"/>
                                                <a:gd name="connsiteX16" fmla="*/ 1496785 w 1552263"/>
                                                <a:gd name="connsiteY16" fmla="*/ 148611 h 1174594"/>
                                                <a:gd name="connsiteX17" fmla="*/ 1507670 w 1552263"/>
                                                <a:gd name="connsiteY17" fmla="*/ 200319 h 1174594"/>
                                                <a:gd name="connsiteX18" fmla="*/ 1513114 w 1552263"/>
                                                <a:gd name="connsiteY18" fmla="*/ 238418 h 1174594"/>
                                                <a:gd name="connsiteX19" fmla="*/ 1510392 w 1552263"/>
                                                <a:gd name="connsiteY19" fmla="*/ 311897 h 1174594"/>
                                                <a:gd name="connsiteX20" fmla="*/ 1477736 w 1552263"/>
                                                <a:gd name="connsiteY20" fmla="*/ 409868 h 1174594"/>
                                                <a:gd name="connsiteX21" fmla="*/ 1477735 w 1552263"/>
                                                <a:gd name="connsiteY21" fmla="*/ 638468 h 1174594"/>
                                                <a:gd name="connsiteX22" fmla="*/ 1521278 w 1552263"/>
                                                <a:gd name="connsiteY22" fmla="*/ 975925 h 1174594"/>
                                                <a:gd name="connsiteX23" fmla="*/ 1551214 w 1552263"/>
                                                <a:gd name="connsiteY23" fmla="*/ 1106554 h 1174594"/>
                                                <a:gd name="connsiteX24" fmla="*/ 1483178 w 1552263"/>
                                                <a:gd name="connsiteY24" fmla="*/ 1090225 h 1174594"/>
                                                <a:gd name="connsiteX25" fmla="*/ 1319892 w 1552263"/>
                                                <a:gd name="connsiteY25" fmla="*/ 1082061 h 1174594"/>
                                                <a:gd name="connsiteX26" fmla="*/ 1302884 w 1552263"/>
                                                <a:gd name="connsiteY26" fmla="*/ 1115399 h 1174594"/>
                                                <a:gd name="connsiteX27" fmla="*/ 1349828 w 1552263"/>
                                                <a:gd name="connsiteY27" fmla="*/ 1171868 h 1174594"/>
                                                <a:gd name="connsiteX28" fmla="*/ 1095715 w 1552263"/>
                                                <a:gd name="connsiteY28" fmla="*/ 1082061 h 1174594"/>
                                                <a:gd name="connsiteX29" fmla="*/ 1036864 w 1552263"/>
                                                <a:gd name="connsiteY29" fmla="*/ 1065732 h 1174594"/>
                                                <a:gd name="connsiteX30" fmla="*/ 1017134 w 1552263"/>
                                                <a:gd name="connsiteY30" fmla="*/ 1082061 h 1174594"/>
                                                <a:gd name="connsiteX31" fmla="*/ 1043327 w 1552263"/>
                                                <a:gd name="connsiteY31" fmla="*/ 1120161 h 1174594"/>
                                                <a:gd name="connsiteX32" fmla="*/ 1074964 w 1552263"/>
                                                <a:gd name="connsiteY32" fmla="*/ 1174590 h 1174594"/>
                                                <a:gd name="connsiteX33" fmla="*/ 851807 w 1552263"/>
                                                <a:gd name="connsiteY33" fmla="*/ 1117440 h 1174594"/>
                                                <a:gd name="connsiteX34" fmla="*/ 674914 w 1552263"/>
                                                <a:gd name="connsiteY34" fmla="*/ 1052125 h 1174594"/>
                                                <a:gd name="connsiteX35" fmla="*/ 674914 w 1552263"/>
                                                <a:gd name="connsiteY35" fmla="*/ 1052125 h 1174594"/>
                                                <a:gd name="connsiteX36" fmla="*/ 659946 w 1552263"/>
                                                <a:gd name="connsiteY36" fmla="*/ 1072536 h 1174594"/>
                                                <a:gd name="connsiteX37" fmla="*/ 705190 w 1552263"/>
                                                <a:gd name="connsiteY37" fmla="*/ 1148736 h 1174594"/>
                                                <a:gd name="connsiteX38" fmla="*/ 674914 w 1552263"/>
                                                <a:gd name="connsiteY38" fmla="*/ 1160982 h 1174594"/>
                                                <a:gd name="connsiteX39" fmla="*/ 239485 w 1552263"/>
                                                <a:gd name="connsiteY39" fmla="*/ 1038518 h 1174594"/>
                                                <a:gd name="connsiteX40" fmla="*/ 127906 w 1552263"/>
                                                <a:gd name="connsiteY40" fmla="*/ 831689 h 1174594"/>
                                                <a:gd name="connsiteX41" fmla="*/ 87085 w 1552263"/>
                                                <a:gd name="connsiteY41" fmla="*/ 728275 h 1174594"/>
                                                <a:gd name="connsiteX42" fmla="*/ 0 w 1552263"/>
                                                <a:gd name="connsiteY42" fmla="*/ 464297 h 1174594"/>
                                                <a:gd name="connsiteX43" fmla="*/ 0 w 1552263"/>
                                                <a:gd name="connsiteY43" fmla="*/ 464297 h 1174594"/>
                                                <a:gd name="connsiteX44" fmla="*/ 48985 w 1552263"/>
                                                <a:gd name="connsiteY44" fmla="*/ 415311 h 1174594"/>
                                                <a:gd name="connsiteX45" fmla="*/ 48985 w 1552263"/>
                                                <a:gd name="connsiteY45" fmla="*/ 415311 h 1174594"/>
                                                <a:gd name="connsiteX46" fmla="*/ 125185 w 1552263"/>
                                                <a:gd name="connsiteY46" fmla="*/ 437082 h 1174594"/>
                                                <a:gd name="connsiteX47" fmla="*/ 138792 w 1552263"/>
                                                <a:gd name="connsiteY47" fmla="*/ 309176 h 1174594"/>
                                                <a:gd name="connsiteX48" fmla="*/ 103413 w 1552263"/>
                                                <a:gd name="connsiteY48" fmla="*/ 162218 h 1174594"/>
                                                <a:gd name="connsiteX49" fmla="*/ 108857 w 1552263"/>
                                                <a:gd name="connsiteY49" fmla="*/ 96904 h 1174594"/>
                                                <a:gd name="connsiteX50" fmla="*/ 138792 w 1552263"/>
                                                <a:gd name="connsiteY50" fmla="*/ 69690 h 1174594"/>
                                                <a:gd name="connsiteX51" fmla="*/ 217714 w 1552263"/>
                                                <a:gd name="connsiteY51" fmla="*/ 50640 h 1174594"/>
                                                <a:gd name="connsiteX52" fmla="*/ 343045 w 1552263"/>
                                                <a:gd name="connsiteY52" fmla="*/ 60942 h 1174594"/>
                                                <a:gd name="connsiteX0" fmla="*/ 343045 w 1552263"/>
                                                <a:gd name="connsiteY0" fmla="*/ 81334 h 1194986"/>
                                                <a:gd name="connsiteX1" fmla="*/ 372894 w 1552263"/>
                                                <a:gd name="connsiteY1" fmla="*/ 5585 h 1194986"/>
                                                <a:gd name="connsiteX2" fmla="*/ 429985 w 1552263"/>
                                                <a:gd name="connsiteY2" fmla="*/ 41096 h 1194986"/>
                                                <a:gd name="connsiteX3" fmla="*/ 797378 w 1552263"/>
                                                <a:gd name="connsiteY3" fmla="*/ 172404 h 1194986"/>
                                                <a:gd name="connsiteX4" fmla="*/ 799759 w 1552263"/>
                                                <a:gd name="connsiteY4" fmla="*/ 165260 h 1194986"/>
                                                <a:gd name="connsiteX5" fmla="*/ 820850 w 1552263"/>
                                                <a:gd name="connsiteY5" fmla="*/ 128522 h 1194986"/>
                                                <a:gd name="connsiteX6" fmla="*/ 790575 w 1552263"/>
                                                <a:gd name="connsiteY6" fmla="*/ 60145 h 1194986"/>
                                                <a:gd name="connsiteX7" fmla="*/ 832757 w 1552263"/>
                                                <a:gd name="connsiteY7" fmla="*/ 32932 h 1194986"/>
                                                <a:gd name="connsiteX8" fmla="*/ 1061357 w 1552263"/>
                                                <a:gd name="connsiteY8" fmla="*/ 111853 h 1194986"/>
                                                <a:gd name="connsiteX9" fmla="*/ 1233147 w 1552263"/>
                                                <a:gd name="connsiteY9" fmla="*/ 181589 h 1194986"/>
                                                <a:gd name="connsiteX10" fmla="*/ 1264784 w 1552263"/>
                                                <a:gd name="connsiteY10" fmla="*/ 171384 h 1194986"/>
                                                <a:gd name="connsiteX11" fmla="*/ 1246414 w 1552263"/>
                                                <a:gd name="connsiteY11" fmla="*/ 130903 h 1194986"/>
                                                <a:gd name="connsiteX12" fmla="*/ 1202871 w 1552263"/>
                                                <a:gd name="connsiteY12" fmla="*/ 81917 h 1194986"/>
                                                <a:gd name="connsiteX13" fmla="*/ 1216478 w 1552263"/>
                                                <a:gd name="connsiteY13" fmla="*/ 46539 h 1194986"/>
                                                <a:gd name="connsiteX14" fmla="*/ 1216478 w 1552263"/>
                                                <a:gd name="connsiteY14" fmla="*/ 46539 h 1194986"/>
                                                <a:gd name="connsiteX15" fmla="*/ 1431471 w 1552263"/>
                                                <a:gd name="connsiteY15" fmla="*/ 139068 h 1194986"/>
                                                <a:gd name="connsiteX16" fmla="*/ 1496785 w 1552263"/>
                                                <a:gd name="connsiteY16" fmla="*/ 169003 h 1194986"/>
                                                <a:gd name="connsiteX17" fmla="*/ 1507670 w 1552263"/>
                                                <a:gd name="connsiteY17" fmla="*/ 220711 h 1194986"/>
                                                <a:gd name="connsiteX18" fmla="*/ 1513114 w 1552263"/>
                                                <a:gd name="connsiteY18" fmla="*/ 258810 h 1194986"/>
                                                <a:gd name="connsiteX19" fmla="*/ 1510392 w 1552263"/>
                                                <a:gd name="connsiteY19" fmla="*/ 332289 h 1194986"/>
                                                <a:gd name="connsiteX20" fmla="*/ 1477736 w 1552263"/>
                                                <a:gd name="connsiteY20" fmla="*/ 430260 h 1194986"/>
                                                <a:gd name="connsiteX21" fmla="*/ 1477735 w 1552263"/>
                                                <a:gd name="connsiteY21" fmla="*/ 658860 h 1194986"/>
                                                <a:gd name="connsiteX22" fmla="*/ 1521278 w 1552263"/>
                                                <a:gd name="connsiteY22" fmla="*/ 996317 h 1194986"/>
                                                <a:gd name="connsiteX23" fmla="*/ 1551214 w 1552263"/>
                                                <a:gd name="connsiteY23" fmla="*/ 1126946 h 1194986"/>
                                                <a:gd name="connsiteX24" fmla="*/ 1483178 w 1552263"/>
                                                <a:gd name="connsiteY24" fmla="*/ 1110617 h 1194986"/>
                                                <a:gd name="connsiteX25" fmla="*/ 1319892 w 1552263"/>
                                                <a:gd name="connsiteY25" fmla="*/ 1102453 h 1194986"/>
                                                <a:gd name="connsiteX26" fmla="*/ 1302884 w 1552263"/>
                                                <a:gd name="connsiteY26" fmla="*/ 1135791 h 1194986"/>
                                                <a:gd name="connsiteX27" fmla="*/ 1349828 w 1552263"/>
                                                <a:gd name="connsiteY27" fmla="*/ 1192260 h 1194986"/>
                                                <a:gd name="connsiteX28" fmla="*/ 1095715 w 1552263"/>
                                                <a:gd name="connsiteY28" fmla="*/ 1102453 h 1194986"/>
                                                <a:gd name="connsiteX29" fmla="*/ 1036864 w 1552263"/>
                                                <a:gd name="connsiteY29" fmla="*/ 1086124 h 1194986"/>
                                                <a:gd name="connsiteX30" fmla="*/ 1017134 w 1552263"/>
                                                <a:gd name="connsiteY30" fmla="*/ 1102453 h 1194986"/>
                                                <a:gd name="connsiteX31" fmla="*/ 1043327 w 1552263"/>
                                                <a:gd name="connsiteY31" fmla="*/ 1140553 h 1194986"/>
                                                <a:gd name="connsiteX32" fmla="*/ 1074964 w 1552263"/>
                                                <a:gd name="connsiteY32" fmla="*/ 1194982 h 1194986"/>
                                                <a:gd name="connsiteX33" fmla="*/ 851807 w 1552263"/>
                                                <a:gd name="connsiteY33" fmla="*/ 1137832 h 1194986"/>
                                                <a:gd name="connsiteX34" fmla="*/ 674914 w 1552263"/>
                                                <a:gd name="connsiteY34" fmla="*/ 1072517 h 1194986"/>
                                                <a:gd name="connsiteX35" fmla="*/ 674914 w 1552263"/>
                                                <a:gd name="connsiteY35" fmla="*/ 1072517 h 1194986"/>
                                                <a:gd name="connsiteX36" fmla="*/ 659946 w 1552263"/>
                                                <a:gd name="connsiteY36" fmla="*/ 1092928 h 1194986"/>
                                                <a:gd name="connsiteX37" fmla="*/ 705190 w 1552263"/>
                                                <a:gd name="connsiteY37" fmla="*/ 1169128 h 1194986"/>
                                                <a:gd name="connsiteX38" fmla="*/ 674914 w 1552263"/>
                                                <a:gd name="connsiteY38" fmla="*/ 1181374 h 1194986"/>
                                                <a:gd name="connsiteX39" fmla="*/ 239485 w 1552263"/>
                                                <a:gd name="connsiteY39" fmla="*/ 1058910 h 1194986"/>
                                                <a:gd name="connsiteX40" fmla="*/ 127906 w 1552263"/>
                                                <a:gd name="connsiteY40" fmla="*/ 852081 h 1194986"/>
                                                <a:gd name="connsiteX41" fmla="*/ 87085 w 1552263"/>
                                                <a:gd name="connsiteY41" fmla="*/ 748667 h 1194986"/>
                                                <a:gd name="connsiteX42" fmla="*/ 0 w 1552263"/>
                                                <a:gd name="connsiteY42" fmla="*/ 484689 h 1194986"/>
                                                <a:gd name="connsiteX43" fmla="*/ 0 w 1552263"/>
                                                <a:gd name="connsiteY43" fmla="*/ 484689 h 1194986"/>
                                                <a:gd name="connsiteX44" fmla="*/ 48985 w 1552263"/>
                                                <a:gd name="connsiteY44" fmla="*/ 435703 h 1194986"/>
                                                <a:gd name="connsiteX45" fmla="*/ 48985 w 1552263"/>
                                                <a:gd name="connsiteY45" fmla="*/ 435703 h 1194986"/>
                                                <a:gd name="connsiteX46" fmla="*/ 125185 w 1552263"/>
                                                <a:gd name="connsiteY46" fmla="*/ 457474 h 1194986"/>
                                                <a:gd name="connsiteX47" fmla="*/ 138792 w 1552263"/>
                                                <a:gd name="connsiteY47" fmla="*/ 329568 h 1194986"/>
                                                <a:gd name="connsiteX48" fmla="*/ 103413 w 1552263"/>
                                                <a:gd name="connsiteY48" fmla="*/ 182610 h 1194986"/>
                                                <a:gd name="connsiteX49" fmla="*/ 108857 w 1552263"/>
                                                <a:gd name="connsiteY49" fmla="*/ 117296 h 1194986"/>
                                                <a:gd name="connsiteX50" fmla="*/ 138792 w 1552263"/>
                                                <a:gd name="connsiteY50" fmla="*/ 90082 h 1194986"/>
                                                <a:gd name="connsiteX51" fmla="*/ 217714 w 1552263"/>
                                                <a:gd name="connsiteY51" fmla="*/ 71032 h 1194986"/>
                                                <a:gd name="connsiteX52" fmla="*/ 343045 w 1552263"/>
                                                <a:gd name="connsiteY52" fmla="*/ 81334 h 1194986"/>
                                                <a:gd name="connsiteX0" fmla="*/ 343045 w 1552263"/>
                                                <a:gd name="connsiteY0" fmla="*/ 60942 h 1174594"/>
                                                <a:gd name="connsiteX1" fmla="*/ 357019 w 1552263"/>
                                                <a:gd name="connsiteY1" fmla="*/ 10593 h 1174594"/>
                                                <a:gd name="connsiteX2" fmla="*/ 429985 w 1552263"/>
                                                <a:gd name="connsiteY2" fmla="*/ 20704 h 1174594"/>
                                                <a:gd name="connsiteX3" fmla="*/ 797378 w 1552263"/>
                                                <a:gd name="connsiteY3" fmla="*/ 152012 h 1174594"/>
                                                <a:gd name="connsiteX4" fmla="*/ 799759 w 1552263"/>
                                                <a:gd name="connsiteY4" fmla="*/ 144868 h 1174594"/>
                                                <a:gd name="connsiteX5" fmla="*/ 820850 w 1552263"/>
                                                <a:gd name="connsiteY5" fmla="*/ 108130 h 1174594"/>
                                                <a:gd name="connsiteX6" fmla="*/ 790575 w 1552263"/>
                                                <a:gd name="connsiteY6" fmla="*/ 39753 h 1174594"/>
                                                <a:gd name="connsiteX7" fmla="*/ 832757 w 1552263"/>
                                                <a:gd name="connsiteY7" fmla="*/ 12540 h 1174594"/>
                                                <a:gd name="connsiteX8" fmla="*/ 1061357 w 1552263"/>
                                                <a:gd name="connsiteY8" fmla="*/ 91461 h 1174594"/>
                                                <a:gd name="connsiteX9" fmla="*/ 1233147 w 1552263"/>
                                                <a:gd name="connsiteY9" fmla="*/ 161197 h 1174594"/>
                                                <a:gd name="connsiteX10" fmla="*/ 1264784 w 1552263"/>
                                                <a:gd name="connsiteY10" fmla="*/ 150992 h 1174594"/>
                                                <a:gd name="connsiteX11" fmla="*/ 1246414 w 1552263"/>
                                                <a:gd name="connsiteY11" fmla="*/ 110511 h 1174594"/>
                                                <a:gd name="connsiteX12" fmla="*/ 1202871 w 1552263"/>
                                                <a:gd name="connsiteY12" fmla="*/ 61525 h 1174594"/>
                                                <a:gd name="connsiteX13" fmla="*/ 1216478 w 1552263"/>
                                                <a:gd name="connsiteY13" fmla="*/ 26147 h 1174594"/>
                                                <a:gd name="connsiteX14" fmla="*/ 1216478 w 1552263"/>
                                                <a:gd name="connsiteY14" fmla="*/ 26147 h 1174594"/>
                                                <a:gd name="connsiteX15" fmla="*/ 1431471 w 1552263"/>
                                                <a:gd name="connsiteY15" fmla="*/ 118676 h 1174594"/>
                                                <a:gd name="connsiteX16" fmla="*/ 1496785 w 1552263"/>
                                                <a:gd name="connsiteY16" fmla="*/ 148611 h 1174594"/>
                                                <a:gd name="connsiteX17" fmla="*/ 1507670 w 1552263"/>
                                                <a:gd name="connsiteY17" fmla="*/ 200319 h 1174594"/>
                                                <a:gd name="connsiteX18" fmla="*/ 1513114 w 1552263"/>
                                                <a:gd name="connsiteY18" fmla="*/ 238418 h 1174594"/>
                                                <a:gd name="connsiteX19" fmla="*/ 1510392 w 1552263"/>
                                                <a:gd name="connsiteY19" fmla="*/ 311897 h 1174594"/>
                                                <a:gd name="connsiteX20" fmla="*/ 1477736 w 1552263"/>
                                                <a:gd name="connsiteY20" fmla="*/ 409868 h 1174594"/>
                                                <a:gd name="connsiteX21" fmla="*/ 1477735 w 1552263"/>
                                                <a:gd name="connsiteY21" fmla="*/ 638468 h 1174594"/>
                                                <a:gd name="connsiteX22" fmla="*/ 1521278 w 1552263"/>
                                                <a:gd name="connsiteY22" fmla="*/ 975925 h 1174594"/>
                                                <a:gd name="connsiteX23" fmla="*/ 1551214 w 1552263"/>
                                                <a:gd name="connsiteY23" fmla="*/ 1106554 h 1174594"/>
                                                <a:gd name="connsiteX24" fmla="*/ 1483178 w 1552263"/>
                                                <a:gd name="connsiteY24" fmla="*/ 1090225 h 1174594"/>
                                                <a:gd name="connsiteX25" fmla="*/ 1319892 w 1552263"/>
                                                <a:gd name="connsiteY25" fmla="*/ 1082061 h 1174594"/>
                                                <a:gd name="connsiteX26" fmla="*/ 1302884 w 1552263"/>
                                                <a:gd name="connsiteY26" fmla="*/ 1115399 h 1174594"/>
                                                <a:gd name="connsiteX27" fmla="*/ 1349828 w 1552263"/>
                                                <a:gd name="connsiteY27" fmla="*/ 1171868 h 1174594"/>
                                                <a:gd name="connsiteX28" fmla="*/ 1095715 w 1552263"/>
                                                <a:gd name="connsiteY28" fmla="*/ 1082061 h 1174594"/>
                                                <a:gd name="connsiteX29" fmla="*/ 1036864 w 1552263"/>
                                                <a:gd name="connsiteY29" fmla="*/ 1065732 h 1174594"/>
                                                <a:gd name="connsiteX30" fmla="*/ 1017134 w 1552263"/>
                                                <a:gd name="connsiteY30" fmla="*/ 1082061 h 1174594"/>
                                                <a:gd name="connsiteX31" fmla="*/ 1043327 w 1552263"/>
                                                <a:gd name="connsiteY31" fmla="*/ 1120161 h 1174594"/>
                                                <a:gd name="connsiteX32" fmla="*/ 1074964 w 1552263"/>
                                                <a:gd name="connsiteY32" fmla="*/ 1174590 h 1174594"/>
                                                <a:gd name="connsiteX33" fmla="*/ 851807 w 1552263"/>
                                                <a:gd name="connsiteY33" fmla="*/ 1117440 h 1174594"/>
                                                <a:gd name="connsiteX34" fmla="*/ 674914 w 1552263"/>
                                                <a:gd name="connsiteY34" fmla="*/ 1052125 h 1174594"/>
                                                <a:gd name="connsiteX35" fmla="*/ 674914 w 1552263"/>
                                                <a:gd name="connsiteY35" fmla="*/ 1052125 h 1174594"/>
                                                <a:gd name="connsiteX36" fmla="*/ 659946 w 1552263"/>
                                                <a:gd name="connsiteY36" fmla="*/ 1072536 h 1174594"/>
                                                <a:gd name="connsiteX37" fmla="*/ 705190 w 1552263"/>
                                                <a:gd name="connsiteY37" fmla="*/ 1148736 h 1174594"/>
                                                <a:gd name="connsiteX38" fmla="*/ 674914 w 1552263"/>
                                                <a:gd name="connsiteY38" fmla="*/ 1160982 h 1174594"/>
                                                <a:gd name="connsiteX39" fmla="*/ 239485 w 1552263"/>
                                                <a:gd name="connsiteY39" fmla="*/ 1038518 h 1174594"/>
                                                <a:gd name="connsiteX40" fmla="*/ 127906 w 1552263"/>
                                                <a:gd name="connsiteY40" fmla="*/ 831689 h 1174594"/>
                                                <a:gd name="connsiteX41" fmla="*/ 87085 w 1552263"/>
                                                <a:gd name="connsiteY41" fmla="*/ 728275 h 1174594"/>
                                                <a:gd name="connsiteX42" fmla="*/ 0 w 1552263"/>
                                                <a:gd name="connsiteY42" fmla="*/ 464297 h 1174594"/>
                                                <a:gd name="connsiteX43" fmla="*/ 0 w 1552263"/>
                                                <a:gd name="connsiteY43" fmla="*/ 464297 h 1174594"/>
                                                <a:gd name="connsiteX44" fmla="*/ 48985 w 1552263"/>
                                                <a:gd name="connsiteY44" fmla="*/ 415311 h 1174594"/>
                                                <a:gd name="connsiteX45" fmla="*/ 48985 w 1552263"/>
                                                <a:gd name="connsiteY45" fmla="*/ 415311 h 1174594"/>
                                                <a:gd name="connsiteX46" fmla="*/ 125185 w 1552263"/>
                                                <a:gd name="connsiteY46" fmla="*/ 437082 h 1174594"/>
                                                <a:gd name="connsiteX47" fmla="*/ 138792 w 1552263"/>
                                                <a:gd name="connsiteY47" fmla="*/ 309176 h 1174594"/>
                                                <a:gd name="connsiteX48" fmla="*/ 103413 w 1552263"/>
                                                <a:gd name="connsiteY48" fmla="*/ 162218 h 1174594"/>
                                                <a:gd name="connsiteX49" fmla="*/ 108857 w 1552263"/>
                                                <a:gd name="connsiteY49" fmla="*/ 96904 h 1174594"/>
                                                <a:gd name="connsiteX50" fmla="*/ 138792 w 1552263"/>
                                                <a:gd name="connsiteY50" fmla="*/ 69690 h 1174594"/>
                                                <a:gd name="connsiteX51" fmla="*/ 217714 w 1552263"/>
                                                <a:gd name="connsiteY51" fmla="*/ 50640 h 1174594"/>
                                                <a:gd name="connsiteX52" fmla="*/ 343045 w 1552263"/>
                                                <a:gd name="connsiteY52" fmla="*/ 60942 h 1174594"/>
                                                <a:gd name="connsiteX0" fmla="*/ 343045 w 1552263"/>
                                                <a:gd name="connsiteY0" fmla="*/ 52821 h 1166473"/>
                                                <a:gd name="connsiteX1" fmla="*/ 357019 w 1552263"/>
                                                <a:gd name="connsiteY1" fmla="*/ 2472 h 1166473"/>
                                                <a:gd name="connsiteX2" fmla="*/ 436335 w 1552263"/>
                                                <a:gd name="connsiteY2" fmla="*/ 22108 h 1166473"/>
                                                <a:gd name="connsiteX3" fmla="*/ 797378 w 1552263"/>
                                                <a:gd name="connsiteY3" fmla="*/ 143891 h 1166473"/>
                                                <a:gd name="connsiteX4" fmla="*/ 799759 w 1552263"/>
                                                <a:gd name="connsiteY4" fmla="*/ 136747 h 1166473"/>
                                                <a:gd name="connsiteX5" fmla="*/ 820850 w 1552263"/>
                                                <a:gd name="connsiteY5" fmla="*/ 100009 h 1166473"/>
                                                <a:gd name="connsiteX6" fmla="*/ 790575 w 1552263"/>
                                                <a:gd name="connsiteY6" fmla="*/ 31632 h 1166473"/>
                                                <a:gd name="connsiteX7" fmla="*/ 832757 w 1552263"/>
                                                <a:gd name="connsiteY7" fmla="*/ 4419 h 1166473"/>
                                                <a:gd name="connsiteX8" fmla="*/ 1061357 w 1552263"/>
                                                <a:gd name="connsiteY8" fmla="*/ 83340 h 1166473"/>
                                                <a:gd name="connsiteX9" fmla="*/ 1233147 w 1552263"/>
                                                <a:gd name="connsiteY9" fmla="*/ 153076 h 1166473"/>
                                                <a:gd name="connsiteX10" fmla="*/ 1264784 w 1552263"/>
                                                <a:gd name="connsiteY10" fmla="*/ 142871 h 1166473"/>
                                                <a:gd name="connsiteX11" fmla="*/ 1246414 w 1552263"/>
                                                <a:gd name="connsiteY11" fmla="*/ 102390 h 1166473"/>
                                                <a:gd name="connsiteX12" fmla="*/ 1202871 w 1552263"/>
                                                <a:gd name="connsiteY12" fmla="*/ 53404 h 1166473"/>
                                                <a:gd name="connsiteX13" fmla="*/ 1216478 w 1552263"/>
                                                <a:gd name="connsiteY13" fmla="*/ 18026 h 1166473"/>
                                                <a:gd name="connsiteX14" fmla="*/ 1216478 w 1552263"/>
                                                <a:gd name="connsiteY14" fmla="*/ 18026 h 1166473"/>
                                                <a:gd name="connsiteX15" fmla="*/ 1431471 w 1552263"/>
                                                <a:gd name="connsiteY15" fmla="*/ 110555 h 1166473"/>
                                                <a:gd name="connsiteX16" fmla="*/ 1496785 w 1552263"/>
                                                <a:gd name="connsiteY16" fmla="*/ 140490 h 1166473"/>
                                                <a:gd name="connsiteX17" fmla="*/ 1507670 w 1552263"/>
                                                <a:gd name="connsiteY17" fmla="*/ 192198 h 1166473"/>
                                                <a:gd name="connsiteX18" fmla="*/ 1513114 w 1552263"/>
                                                <a:gd name="connsiteY18" fmla="*/ 230297 h 1166473"/>
                                                <a:gd name="connsiteX19" fmla="*/ 1510392 w 1552263"/>
                                                <a:gd name="connsiteY19" fmla="*/ 303776 h 1166473"/>
                                                <a:gd name="connsiteX20" fmla="*/ 1477736 w 1552263"/>
                                                <a:gd name="connsiteY20" fmla="*/ 401747 h 1166473"/>
                                                <a:gd name="connsiteX21" fmla="*/ 1477735 w 1552263"/>
                                                <a:gd name="connsiteY21" fmla="*/ 630347 h 1166473"/>
                                                <a:gd name="connsiteX22" fmla="*/ 1521278 w 1552263"/>
                                                <a:gd name="connsiteY22" fmla="*/ 967804 h 1166473"/>
                                                <a:gd name="connsiteX23" fmla="*/ 1551214 w 1552263"/>
                                                <a:gd name="connsiteY23" fmla="*/ 1098433 h 1166473"/>
                                                <a:gd name="connsiteX24" fmla="*/ 1483178 w 1552263"/>
                                                <a:gd name="connsiteY24" fmla="*/ 1082104 h 1166473"/>
                                                <a:gd name="connsiteX25" fmla="*/ 1319892 w 1552263"/>
                                                <a:gd name="connsiteY25" fmla="*/ 1073940 h 1166473"/>
                                                <a:gd name="connsiteX26" fmla="*/ 1302884 w 1552263"/>
                                                <a:gd name="connsiteY26" fmla="*/ 1107278 h 1166473"/>
                                                <a:gd name="connsiteX27" fmla="*/ 1349828 w 1552263"/>
                                                <a:gd name="connsiteY27" fmla="*/ 1163747 h 1166473"/>
                                                <a:gd name="connsiteX28" fmla="*/ 1095715 w 1552263"/>
                                                <a:gd name="connsiteY28" fmla="*/ 1073940 h 1166473"/>
                                                <a:gd name="connsiteX29" fmla="*/ 1036864 w 1552263"/>
                                                <a:gd name="connsiteY29" fmla="*/ 1057611 h 1166473"/>
                                                <a:gd name="connsiteX30" fmla="*/ 1017134 w 1552263"/>
                                                <a:gd name="connsiteY30" fmla="*/ 1073940 h 1166473"/>
                                                <a:gd name="connsiteX31" fmla="*/ 1043327 w 1552263"/>
                                                <a:gd name="connsiteY31" fmla="*/ 1112040 h 1166473"/>
                                                <a:gd name="connsiteX32" fmla="*/ 1074964 w 1552263"/>
                                                <a:gd name="connsiteY32" fmla="*/ 1166469 h 1166473"/>
                                                <a:gd name="connsiteX33" fmla="*/ 851807 w 1552263"/>
                                                <a:gd name="connsiteY33" fmla="*/ 1109319 h 1166473"/>
                                                <a:gd name="connsiteX34" fmla="*/ 674914 w 1552263"/>
                                                <a:gd name="connsiteY34" fmla="*/ 1044004 h 1166473"/>
                                                <a:gd name="connsiteX35" fmla="*/ 674914 w 1552263"/>
                                                <a:gd name="connsiteY35" fmla="*/ 1044004 h 1166473"/>
                                                <a:gd name="connsiteX36" fmla="*/ 659946 w 1552263"/>
                                                <a:gd name="connsiteY36" fmla="*/ 1064415 h 1166473"/>
                                                <a:gd name="connsiteX37" fmla="*/ 705190 w 1552263"/>
                                                <a:gd name="connsiteY37" fmla="*/ 1140615 h 1166473"/>
                                                <a:gd name="connsiteX38" fmla="*/ 674914 w 1552263"/>
                                                <a:gd name="connsiteY38" fmla="*/ 1152861 h 1166473"/>
                                                <a:gd name="connsiteX39" fmla="*/ 239485 w 1552263"/>
                                                <a:gd name="connsiteY39" fmla="*/ 1030397 h 1166473"/>
                                                <a:gd name="connsiteX40" fmla="*/ 127906 w 1552263"/>
                                                <a:gd name="connsiteY40" fmla="*/ 823568 h 1166473"/>
                                                <a:gd name="connsiteX41" fmla="*/ 87085 w 1552263"/>
                                                <a:gd name="connsiteY41" fmla="*/ 720154 h 1166473"/>
                                                <a:gd name="connsiteX42" fmla="*/ 0 w 1552263"/>
                                                <a:gd name="connsiteY42" fmla="*/ 456176 h 1166473"/>
                                                <a:gd name="connsiteX43" fmla="*/ 0 w 1552263"/>
                                                <a:gd name="connsiteY43" fmla="*/ 456176 h 1166473"/>
                                                <a:gd name="connsiteX44" fmla="*/ 48985 w 1552263"/>
                                                <a:gd name="connsiteY44" fmla="*/ 407190 h 1166473"/>
                                                <a:gd name="connsiteX45" fmla="*/ 48985 w 1552263"/>
                                                <a:gd name="connsiteY45" fmla="*/ 407190 h 1166473"/>
                                                <a:gd name="connsiteX46" fmla="*/ 125185 w 1552263"/>
                                                <a:gd name="connsiteY46" fmla="*/ 428961 h 1166473"/>
                                                <a:gd name="connsiteX47" fmla="*/ 138792 w 1552263"/>
                                                <a:gd name="connsiteY47" fmla="*/ 301055 h 1166473"/>
                                                <a:gd name="connsiteX48" fmla="*/ 103413 w 1552263"/>
                                                <a:gd name="connsiteY48" fmla="*/ 154097 h 1166473"/>
                                                <a:gd name="connsiteX49" fmla="*/ 108857 w 1552263"/>
                                                <a:gd name="connsiteY49" fmla="*/ 88783 h 1166473"/>
                                                <a:gd name="connsiteX50" fmla="*/ 138792 w 1552263"/>
                                                <a:gd name="connsiteY50" fmla="*/ 61569 h 1166473"/>
                                                <a:gd name="connsiteX51" fmla="*/ 217714 w 1552263"/>
                                                <a:gd name="connsiteY51" fmla="*/ 42519 h 1166473"/>
                                                <a:gd name="connsiteX52" fmla="*/ 343045 w 1552263"/>
                                                <a:gd name="connsiteY52" fmla="*/ 52821 h 1166473"/>
                                                <a:gd name="connsiteX0" fmla="*/ 343045 w 1540152"/>
                                                <a:gd name="connsiteY0" fmla="*/ 52821 h 1166473"/>
                                                <a:gd name="connsiteX1" fmla="*/ 357019 w 1540152"/>
                                                <a:gd name="connsiteY1" fmla="*/ 2472 h 1166473"/>
                                                <a:gd name="connsiteX2" fmla="*/ 436335 w 1540152"/>
                                                <a:gd name="connsiteY2" fmla="*/ 22108 h 1166473"/>
                                                <a:gd name="connsiteX3" fmla="*/ 797378 w 1540152"/>
                                                <a:gd name="connsiteY3" fmla="*/ 143891 h 1166473"/>
                                                <a:gd name="connsiteX4" fmla="*/ 799759 w 1540152"/>
                                                <a:gd name="connsiteY4" fmla="*/ 136747 h 1166473"/>
                                                <a:gd name="connsiteX5" fmla="*/ 820850 w 1540152"/>
                                                <a:gd name="connsiteY5" fmla="*/ 100009 h 1166473"/>
                                                <a:gd name="connsiteX6" fmla="*/ 790575 w 1540152"/>
                                                <a:gd name="connsiteY6" fmla="*/ 31632 h 1166473"/>
                                                <a:gd name="connsiteX7" fmla="*/ 832757 w 1540152"/>
                                                <a:gd name="connsiteY7" fmla="*/ 4419 h 1166473"/>
                                                <a:gd name="connsiteX8" fmla="*/ 1061357 w 1540152"/>
                                                <a:gd name="connsiteY8" fmla="*/ 83340 h 1166473"/>
                                                <a:gd name="connsiteX9" fmla="*/ 1233147 w 1540152"/>
                                                <a:gd name="connsiteY9" fmla="*/ 153076 h 1166473"/>
                                                <a:gd name="connsiteX10" fmla="*/ 1264784 w 1540152"/>
                                                <a:gd name="connsiteY10" fmla="*/ 142871 h 1166473"/>
                                                <a:gd name="connsiteX11" fmla="*/ 1246414 w 1540152"/>
                                                <a:gd name="connsiteY11" fmla="*/ 102390 h 1166473"/>
                                                <a:gd name="connsiteX12" fmla="*/ 1202871 w 1540152"/>
                                                <a:gd name="connsiteY12" fmla="*/ 53404 h 1166473"/>
                                                <a:gd name="connsiteX13" fmla="*/ 1216478 w 1540152"/>
                                                <a:gd name="connsiteY13" fmla="*/ 18026 h 1166473"/>
                                                <a:gd name="connsiteX14" fmla="*/ 1216478 w 1540152"/>
                                                <a:gd name="connsiteY14" fmla="*/ 18026 h 1166473"/>
                                                <a:gd name="connsiteX15" fmla="*/ 1431471 w 1540152"/>
                                                <a:gd name="connsiteY15" fmla="*/ 110555 h 1166473"/>
                                                <a:gd name="connsiteX16" fmla="*/ 1496785 w 1540152"/>
                                                <a:gd name="connsiteY16" fmla="*/ 140490 h 1166473"/>
                                                <a:gd name="connsiteX17" fmla="*/ 1507670 w 1540152"/>
                                                <a:gd name="connsiteY17" fmla="*/ 192198 h 1166473"/>
                                                <a:gd name="connsiteX18" fmla="*/ 1513114 w 1540152"/>
                                                <a:gd name="connsiteY18" fmla="*/ 230297 h 1166473"/>
                                                <a:gd name="connsiteX19" fmla="*/ 1510392 w 1540152"/>
                                                <a:gd name="connsiteY19" fmla="*/ 303776 h 1166473"/>
                                                <a:gd name="connsiteX20" fmla="*/ 1477736 w 1540152"/>
                                                <a:gd name="connsiteY20" fmla="*/ 401747 h 1166473"/>
                                                <a:gd name="connsiteX21" fmla="*/ 1477735 w 1540152"/>
                                                <a:gd name="connsiteY21" fmla="*/ 630347 h 1166473"/>
                                                <a:gd name="connsiteX22" fmla="*/ 1521278 w 1540152"/>
                                                <a:gd name="connsiteY22" fmla="*/ 967804 h 1166473"/>
                                                <a:gd name="connsiteX23" fmla="*/ 1538514 w 1540152"/>
                                                <a:gd name="connsiteY23" fmla="*/ 1092083 h 1166473"/>
                                                <a:gd name="connsiteX24" fmla="*/ 1483178 w 1540152"/>
                                                <a:gd name="connsiteY24" fmla="*/ 1082104 h 1166473"/>
                                                <a:gd name="connsiteX25" fmla="*/ 1319892 w 1540152"/>
                                                <a:gd name="connsiteY25" fmla="*/ 1073940 h 1166473"/>
                                                <a:gd name="connsiteX26" fmla="*/ 1302884 w 1540152"/>
                                                <a:gd name="connsiteY26" fmla="*/ 1107278 h 1166473"/>
                                                <a:gd name="connsiteX27" fmla="*/ 1349828 w 1540152"/>
                                                <a:gd name="connsiteY27" fmla="*/ 1163747 h 1166473"/>
                                                <a:gd name="connsiteX28" fmla="*/ 1095715 w 1540152"/>
                                                <a:gd name="connsiteY28" fmla="*/ 1073940 h 1166473"/>
                                                <a:gd name="connsiteX29" fmla="*/ 1036864 w 1540152"/>
                                                <a:gd name="connsiteY29" fmla="*/ 1057611 h 1166473"/>
                                                <a:gd name="connsiteX30" fmla="*/ 1017134 w 1540152"/>
                                                <a:gd name="connsiteY30" fmla="*/ 1073940 h 1166473"/>
                                                <a:gd name="connsiteX31" fmla="*/ 1043327 w 1540152"/>
                                                <a:gd name="connsiteY31" fmla="*/ 1112040 h 1166473"/>
                                                <a:gd name="connsiteX32" fmla="*/ 1074964 w 1540152"/>
                                                <a:gd name="connsiteY32" fmla="*/ 1166469 h 1166473"/>
                                                <a:gd name="connsiteX33" fmla="*/ 851807 w 1540152"/>
                                                <a:gd name="connsiteY33" fmla="*/ 1109319 h 1166473"/>
                                                <a:gd name="connsiteX34" fmla="*/ 674914 w 1540152"/>
                                                <a:gd name="connsiteY34" fmla="*/ 1044004 h 1166473"/>
                                                <a:gd name="connsiteX35" fmla="*/ 674914 w 1540152"/>
                                                <a:gd name="connsiteY35" fmla="*/ 1044004 h 1166473"/>
                                                <a:gd name="connsiteX36" fmla="*/ 659946 w 1540152"/>
                                                <a:gd name="connsiteY36" fmla="*/ 1064415 h 1166473"/>
                                                <a:gd name="connsiteX37" fmla="*/ 705190 w 1540152"/>
                                                <a:gd name="connsiteY37" fmla="*/ 1140615 h 1166473"/>
                                                <a:gd name="connsiteX38" fmla="*/ 674914 w 1540152"/>
                                                <a:gd name="connsiteY38" fmla="*/ 1152861 h 1166473"/>
                                                <a:gd name="connsiteX39" fmla="*/ 239485 w 1540152"/>
                                                <a:gd name="connsiteY39" fmla="*/ 1030397 h 1166473"/>
                                                <a:gd name="connsiteX40" fmla="*/ 127906 w 1540152"/>
                                                <a:gd name="connsiteY40" fmla="*/ 823568 h 1166473"/>
                                                <a:gd name="connsiteX41" fmla="*/ 87085 w 1540152"/>
                                                <a:gd name="connsiteY41" fmla="*/ 720154 h 1166473"/>
                                                <a:gd name="connsiteX42" fmla="*/ 0 w 1540152"/>
                                                <a:gd name="connsiteY42" fmla="*/ 456176 h 1166473"/>
                                                <a:gd name="connsiteX43" fmla="*/ 0 w 1540152"/>
                                                <a:gd name="connsiteY43" fmla="*/ 456176 h 1166473"/>
                                                <a:gd name="connsiteX44" fmla="*/ 48985 w 1540152"/>
                                                <a:gd name="connsiteY44" fmla="*/ 407190 h 1166473"/>
                                                <a:gd name="connsiteX45" fmla="*/ 48985 w 1540152"/>
                                                <a:gd name="connsiteY45" fmla="*/ 407190 h 1166473"/>
                                                <a:gd name="connsiteX46" fmla="*/ 125185 w 1540152"/>
                                                <a:gd name="connsiteY46" fmla="*/ 428961 h 1166473"/>
                                                <a:gd name="connsiteX47" fmla="*/ 138792 w 1540152"/>
                                                <a:gd name="connsiteY47" fmla="*/ 301055 h 1166473"/>
                                                <a:gd name="connsiteX48" fmla="*/ 103413 w 1540152"/>
                                                <a:gd name="connsiteY48" fmla="*/ 154097 h 1166473"/>
                                                <a:gd name="connsiteX49" fmla="*/ 108857 w 1540152"/>
                                                <a:gd name="connsiteY49" fmla="*/ 88783 h 1166473"/>
                                                <a:gd name="connsiteX50" fmla="*/ 138792 w 1540152"/>
                                                <a:gd name="connsiteY50" fmla="*/ 61569 h 1166473"/>
                                                <a:gd name="connsiteX51" fmla="*/ 217714 w 1540152"/>
                                                <a:gd name="connsiteY51" fmla="*/ 42519 h 1166473"/>
                                                <a:gd name="connsiteX52" fmla="*/ 343045 w 1540152"/>
                                                <a:gd name="connsiteY52" fmla="*/ 52821 h 1166473"/>
                                                <a:gd name="connsiteX0" fmla="*/ 343045 w 1539195"/>
                                                <a:gd name="connsiteY0" fmla="*/ 52821 h 1166473"/>
                                                <a:gd name="connsiteX1" fmla="*/ 357019 w 1539195"/>
                                                <a:gd name="connsiteY1" fmla="*/ 2472 h 1166473"/>
                                                <a:gd name="connsiteX2" fmla="*/ 436335 w 1539195"/>
                                                <a:gd name="connsiteY2" fmla="*/ 22108 h 1166473"/>
                                                <a:gd name="connsiteX3" fmla="*/ 797378 w 1539195"/>
                                                <a:gd name="connsiteY3" fmla="*/ 143891 h 1166473"/>
                                                <a:gd name="connsiteX4" fmla="*/ 799759 w 1539195"/>
                                                <a:gd name="connsiteY4" fmla="*/ 136747 h 1166473"/>
                                                <a:gd name="connsiteX5" fmla="*/ 820850 w 1539195"/>
                                                <a:gd name="connsiteY5" fmla="*/ 100009 h 1166473"/>
                                                <a:gd name="connsiteX6" fmla="*/ 790575 w 1539195"/>
                                                <a:gd name="connsiteY6" fmla="*/ 31632 h 1166473"/>
                                                <a:gd name="connsiteX7" fmla="*/ 832757 w 1539195"/>
                                                <a:gd name="connsiteY7" fmla="*/ 4419 h 1166473"/>
                                                <a:gd name="connsiteX8" fmla="*/ 1061357 w 1539195"/>
                                                <a:gd name="connsiteY8" fmla="*/ 83340 h 1166473"/>
                                                <a:gd name="connsiteX9" fmla="*/ 1233147 w 1539195"/>
                                                <a:gd name="connsiteY9" fmla="*/ 153076 h 1166473"/>
                                                <a:gd name="connsiteX10" fmla="*/ 1264784 w 1539195"/>
                                                <a:gd name="connsiteY10" fmla="*/ 142871 h 1166473"/>
                                                <a:gd name="connsiteX11" fmla="*/ 1246414 w 1539195"/>
                                                <a:gd name="connsiteY11" fmla="*/ 102390 h 1166473"/>
                                                <a:gd name="connsiteX12" fmla="*/ 1202871 w 1539195"/>
                                                <a:gd name="connsiteY12" fmla="*/ 53404 h 1166473"/>
                                                <a:gd name="connsiteX13" fmla="*/ 1216478 w 1539195"/>
                                                <a:gd name="connsiteY13" fmla="*/ 18026 h 1166473"/>
                                                <a:gd name="connsiteX14" fmla="*/ 1216478 w 1539195"/>
                                                <a:gd name="connsiteY14" fmla="*/ 18026 h 1166473"/>
                                                <a:gd name="connsiteX15" fmla="*/ 1431471 w 1539195"/>
                                                <a:gd name="connsiteY15" fmla="*/ 110555 h 1166473"/>
                                                <a:gd name="connsiteX16" fmla="*/ 1496785 w 1539195"/>
                                                <a:gd name="connsiteY16" fmla="*/ 140490 h 1166473"/>
                                                <a:gd name="connsiteX17" fmla="*/ 1507670 w 1539195"/>
                                                <a:gd name="connsiteY17" fmla="*/ 192198 h 1166473"/>
                                                <a:gd name="connsiteX18" fmla="*/ 1513114 w 1539195"/>
                                                <a:gd name="connsiteY18" fmla="*/ 230297 h 1166473"/>
                                                <a:gd name="connsiteX19" fmla="*/ 1510392 w 1539195"/>
                                                <a:gd name="connsiteY19" fmla="*/ 303776 h 1166473"/>
                                                <a:gd name="connsiteX20" fmla="*/ 1477736 w 1539195"/>
                                                <a:gd name="connsiteY20" fmla="*/ 401747 h 1166473"/>
                                                <a:gd name="connsiteX21" fmla="*/ 1477735 w 1539195"/>
                                                <a:gd name="connsiteY21" fmla="*/ 630347 h 1166473"/>
                                                <a:gd name="connsiteX22" fmla="*/ 1511753 w 1539195"/>
                                                <a:gd name="connsiteY22" fmla="*/ 967804 h 1166473"/>
                                                <a:gd name="connsiteX23" fmla="*/ 1538514 w 1539195"/>
                                                <a:gd name="connsiteY23" fmla="*/ 1092083 h 1166473"/>
                                                <a:gd name="connsiteX24" fmla="*/ 1483178 w 1539195"/>
                                                <a:gd name="connsiteY24" fmla="*/ 1082104 h 1166473"/>
                                                <a:gd name="connsiteX25" fmla="*/ 1319892 w 1539195"/>
                                                <a:gd name="connsiteY25" fmla="*/ 1073940 h 1166473"/>
                                                <a:gd name="connsiteX26" fmla="*/ 1302884 w 1539195"/>
                                                <a:gd name="connsiteY26" fmla="*/ 1107278 h 1166473"/>
                                                <a:gd name="connsiteX27" fmla="*/ 1349828 w 1539195"/>
                                                <a:gd name="connsiteY27" fmla="*/ 1163747 h 1166473"/>
                                                <a:gd name="connsiteX28" fmla="*/ 1095715 w 1539195"/>
                                                <a:gd name="connsiteY28" fmla="*/ 1073940 h 1166473"/>
                                                <a:gd name="connsiteX29" fmla="*/ 1036864 w 1539195"/>
                                                <a:gd name="connsiteY29" fmla="*/ 1057611 h 1166473"/>
                                                <a:gd name="connsiteX30" fmla="*/ 1017134 w 1539195"/>
                                                <a:gd name="connsiteY30" fmla="*/ 1073940 h 1166473"/>
                                                <a:gd name="connsiteX31" fmla="*/ 1043327 w 1539195"/>
                                                <a:gd name="connsiteY31" fmla="*/ 1112040 h 1166473"/>
                                                <a:gd name="connsiteX32" fmla="*/ 1074964 w 1539195"/>
                                                <a:gd name="connsiteY32" fmla="*/ 1166469 h 1166473"/>
                                                <a:gd name="connsiteX33" fmla="*/ 851807 w 1539195"/>
                                                <a:gd name="connsiteY33" fmla="*/ 1109319 h 1166473"/>
                                                <a:gd name="connsiteX34" fmla="*/ 674914 w 1539195"/>
                                                <a:gd name="connsiteY34" fmla="*/ 1044004 h 1166473"/>
                                                <a:gd name="connsiteX35" fmla="*/ 674914 w 1539195"/>
                                                <a:gd name="connsiteY35" fmla="*/ 1044004 h 1166473"/>
                                                <a:gd name="connsiteX36" fmla="*/ 659946 w 1539195"/>
                                                <a:gd name="connsiteY36" fmla="*/ 1064415 h 1166473"/>
                                                <a:gd name="connsiteX37" fmla="*/ 705190 w 1539195"/>
                                                <a:gd name="connsiteY37" fmla="*/ 1140615 h 1166473"/>
                                                <a:gd name="connsiteX38" fmla="*/ 674914 w 1539195"/>
                                                <a:gd name="connsiteY38" fmla="*/ 1152861 h 1166473"/>
                                                <a:gd name="connsiteX39" fmla="*/ 239485 w 1539195"/>
                                                <a:gd name="connsiteY39" fmla="*/ 1030397 h 1166473"/>
                                                <a:gd name="connsiteX40" fmla="*/ 127906 w 1539195"/>
                                                <a:gd name="connsiteY40" fmla="*/ 823568 h 1166473"/>
                                                <a:gd name="connsiteX41" fmla="*/ 87085 w 1539195"/>
                                                <a:gd name="connsiteY41" fmla="*/ 720154 h 1166473"/>
                                                <a:gd name="connsiteX42" fmla="*/ 0 w 1539195"/>
                                                <a:gd name="connsiteY42" fmla="*/ 456176 h 1166473"/>
                                                <a:gd name="connsiteX43" fmla="*/ 0 w 1539195"/>
                                                <a:gd name="connsiteY43" fmla="*/ 456176 h 1166473"/>
                                                <a:gd name="connsiteX44" fmla="*/ 48985 w 1539195"/>
                                                <a:gd name="connsiteY44" fmla="*/ 407190 h 1166473"/>
                                                <a:gd name="connsiteX45" fmla="*/ 48985 w 1539195"/>
                                                <a:gd name="connsiteY45" fmla="*/ 407190 h 1166473"/>
                                                <a:gd name="connsiteX46" fmla="*/ 125185 w 1539195"/>
                                                <a:gd name="connsiteY46" fmla="*/ 428961 h 1166473"/>
                                                <a:gd name="connsiteX47" fmla="*/ 138792 w 1539195"/>
                                                <a:gd name="connsiteY47" fmla="*/ 301055 h 1166473"/>
                                                <a:gd name="connsiteX48" fmla="*/ 103413 w 1539195"/>
                                                <a:gd name="connsiteY48" fmla="*/ 154097 h 1166473"/>
                                                <a:gd name="connsiteX49" fmla="*/ 108857 w 1539195"/>
                                                <a:gd name="connsiteY49" fmla="*/ 88783 h 1166473"/>
                                                <a:gd name="connsiteX50" fmla="*/ 138792 w 1539195"/>
                                                <a:gd name="connsiteY50" fmla="*/ 61569 h 1166473"/>
                                                <a:gd name="connsiteX51" fmla="*/ 217714 w 1539195"/>
                                                <a:gd name="connsiteY51" fmla="*/ 42519 h 1166473"/>
                                                <a:gd name="connsiteX52" fmla="*/ 343045 w 1539195"/>
                                                <a:gd name="connsiteY52" fmla="*/ 52821 h 1166473"/>
                                                <a:gd name="connsiteX0" fmla="*/ 343045 w 1539195"/>
                                                <a:gd name="connsiteY0" fmla="*/ 52821 h 1166473"/>
                                                <a:gd name="connsiteX1" fmla="*/ 357019 w 1539195"/>
                                                <a:gd name="connsiteY1" fmla="*/ 2472 h 1166473"/>
                                                <a:gd name="connsiteX2" fmla="*/ 436335 w 1539195"/>
                                                <a:gd name="connsiteY2" fmla="*/ 22108 h 1166473"/>
                                                <a:gd name="connsiteX3" fmla="*/ 797378 w 1539195"/>
                                                <a:gd name="connsiteY3" fmla="*/ 143891 h 1166473"/>
                                                <a:gd name="connsiteX4" fmla="*/ 799759 w 1539195"/>
                                                <a:gd name="connsiteY4" fmla="*/ 136747 h 1166473"/>
                                                <a:gd name="connsiteX5" fmla="*/ 820850 w 1539195"/>
                                                <a:gd name="connsiteY5" fmla="*/ 100009 h 1166473"/>
                                                <a:gd name="connsiteX6" fmla="*/ 790575 w 1539195"/>
                                                <a:gd name="connsiteY6" fmla="*/ 31632 h 1166473"/>
                                                <a:gd name="connsiteX7" fmla="*/ 832757 w 1539195"/>
                                                <a:gd name="connsiteY7" fmla="*/ 4419 h 1166473"/>
                                                <a:gd name="connsiteX8" fmla="*/ 1061357 w 1539195"/>
                                                <a:gd name="connsiteY8" fmla="*/ 83340 h 1166473"/>
                                                <a:gd name="connsiteX9" fmla="*/ 1233147 w 1539195"/>
                                                <a:gd name="connsiteY9" fmla="*/ 153076 h 1166473"/>
                                                <a:gd name="connsiteX10" fmla="*/ 1264784 w 1539195"/>
                                                <a:gd name="connsiteY10" fmla="*/ 142871 h 1166473"/>
                                                <a:gd name="connsiteX11" fmla="*/ 1246414 w 1539195"/>
                                                <a:gd name="connsiteY11" fmla="*/ 102390 h 1166473"/>
                                                <a:gd name="connsiteX12" fmla="*/ 1202871 w 1539195"/>
                                                <a:gd name="connsiteY12" fmla="*/ 53404 h 1166473"/>
                                                <a:gd name="connsiteX13" fmla="*/ 1216478 w 1539195"/>
                                                <a:gd name="connsiteY13" fmla="*/ 18026 h 1166473"/>
                                                <a:gd name="connsiteX14" fmla="*/ 1216478 w 1539195"/>
                                                <a:gd name="connsiteY14" fmla="*/ 18026 h 1166473"/>
                                                <a:gd name="connsiteX15" fmla="*/ 1431471 w 1539195"/>
                                                <a:gd name="connsiteY15" fmla="*/ 110555 h 1166473"/>
                                                <a:gd name="connsiteX16" fmla="*/ 1496785 w 1539195"/>
                                                <a:gd name="connsiteY16" fmla="*/ 140490 h 1166473"/>
                                                <a:gd name="connsiteX17" fmla="*/ 1507670 w 1539195"/>
                                                <a:gd name="connsiteY17" fmla="*/ 192198 h 1166473"/>
                                                <a:gd name="connsiteX18" fmla="*/ 1513114 w 1539195"/>
                                                <a:gd name="connsiteY18" fmla="*/ 230297 h 1166473"/>
                                                <a:gd name="connsiteX19" fmla="*/ 1510392 w 1539195"/>
                                                <a:gd name="connsiteY19" fmla="*/ 303776 h 1166473"/>
                                                <a:gd name="connsiteX20" fmla="*/ 1489650 w 1539195"/>
                                                <a:gd name="connsiteY20" fmla="*/ 401747 h 1166473"/>
                                                <a:gd name="connsiteX21" fmla="*/ 1477735 w 1539195"/>
                                                <a:gd name="connsiteY21" fmla="*/ 630347 h 1166473"/>
                                                <a:gd name="connsiteX22" fmla="*/ 1511753 w 1539195"/>
                                                <a:gd name="connsiteY22" fmla="*/ 967804 h 1166473"/>
                                                <a:gd name="connsiteX23" fmla="*/ 1538514 w 1539195"/>
                                                <a:gd name="connsiteY23" fmla="*/ 1092083 h 1166473"/>
                                                <a:gd name="connsiteX24" fmla="*/ 1483178 w 1539195"/>
                                                <a:gd name="connsiteY24" fmla="*/ 1082104 h 1166473"/>
                                                <a:gd name="connsiteX25" fmla="*/ 1319892 w 1539195"/>
                                                <a:gd name="connsiteY25" fmla="*/ 1073940 h 1166473"/>
                                                <a:gd name="connsiteX26" fmla="*/ 1302884 w 1539195"/>
                                                <a:gd name="connsiteY26" fmla="*/ 1107278 h 1166473"/>
                                                <a:gd name="connsiteX27" fmla="*/ 1349828 w 1539195"/>
                                                <a:gd name="connsiteY27" fmla="*/ 1163747 h 1166473"/>
                                                <a:gd name="connsiteX28" fmla="*/ 1095715 w 1539195"/>
                                                <a:gd name="connsiteY28" fmla="*/ 1073940 h 1166473"/>
                                                <a:gd name="connsiteX29" fmla="*/ 1036864 w 1539195"/>
                                                <a:gd name="connsiteY29" fmla="*/ 1057611 h 1166473"/>
                                                <a:gd name="connsiteX30" fmla="*/ 1017134 w 1539195"/>
                                                <a:gd name="connsiteY30" fmla="*/ 1073940 h 1166473"/>
                                                <a:gd name="connsiteX31" fmla="*/ 1043327 w 1539195"/>
                                                <a:gd name="connsiteY31" fmla="*/ 1112040 h 1166473"/>
                                                <a:gd name="connsiteX32" fmla="*/ 1074964 w 1539195"/>
                                                <a:gd name="connsiteY32" fmla="*/ 1166469 h 1166473"/>
                                                <a:gd name="connsiteX33" fmla="*/ 851807 w 1539195"/>
                                                <a:gd name="connsiteY33" fmla="*/ 1109319 h 1166473"/>
                                                <a:gd name="connsiteX34" fmla="*/ 674914 w 1539195"/>
                                                <a:gd name="connsiteY34" fmla="*/ 1044004 h 1166473"/>
                                                <a:gd name="connsiteX35" fmla="*/ 674914 w 1539195"/>
                                                <a:gd name="connsiteY35" fmla="*/ 1044004 h 1166473"/>
                                                <a:gd name="connsiteX36" fmla="*/ 659946 w 1539195"/>
                                                <a:gd name="connsiteY36" fmla="*/ 1064415 h 1166473"/>
                                                <a:gd name="connsiteX37" fmla="*/ 705190 w 1539195"/>
                                                <a:gd name="connsiteY37" fmla="*/ 1140615 h 1166473"/>
                                                <a:gd name="connsiteX38" fmla="*/ 674914 w 1539195"/>
                                                <a:gd name="connsiteY38" fmla="*/ 1152861 h 1166473"/>
                                                <a:gd name="connsiteX39" fmla="*/ 239485 w 1539195"/>
                                                <a:gd name="connsiteY39" fmla="*/ 1030397 h 1166473"/>
                                                <a:gd name="connsiteX40" fmla="*/ 127906 w 1539195"/>
                                                <a:gd name="connsiteY40" fmla="*/ 823568 h 1166473"/>
                                                <a:gd name="connsiteX41" fmla="*/ 87085 w 1539195"/>
                                                <a:gd name="connsiteY41" fmla="*/ 720154 h 1166473"/>
                                                <a:gd name="connsiteX42" fmla="*/ 0 w 1539195"/>
                                                <a:gd name="connsiteY42" fmla="*/ 456176 h 1166473"/>
                                                <a:gd name="connsiteX43" fmla="*/ 0 w 1539195"/>
                                                <a:gd name="connsiteY43" fmla="*/ 456176 h 1166473"/>
                                                <a:gd name="connsiteX44" fmla="*/ 48985 w 1539195"/>
                                                <a:gd name="connsiteY44" fmla="*/ 407190 h 1166473"/>
                                                <a:gd name="connsiteX45" fmla="*/ 48985 w 1539195"/>
                                                <a:gd name="connsiteY45" fmla="*/ 407190 h 1166473"/>
                                                <a:gd name="connsiteX46" fmla="*/ 125185 w 1539195"/>
                                                <a:gd name="connsiteY46" fmla="*/ 428961 h 1166473"/>
                                                <a:gd name="connsiteX47" fmla="*/ 138792 w 1539195"/>
                                                <a:gd name="connsiteY47" fmla="*/ 301055 h 1166473"/>
                                                <a:gd name="connsiteX48" fmla="*/ 103413 w 1539195"/>
                                                <a:gd name="connsiteY48" fmla="*/ 154097 h 1166473"/>
                                                <a:gd name="connsiteX49" fmla="*/ 108857 w 1539195"/>
                                                <a:gd name="connsiteY49" fmla="*/ 88783 h 1166473"/>
                                                <a:gd name="connsiteX50" fmla="*/ 138792 w 1539195"/>
                                                <a:gd name="connsiteY50" fmla="*/ 61569 h 1166473"/>
                                                <a:gd name="connsiteX51" fmla="*/ 217714 w 1539195"/>
                                                <a:gd name="connsiteY51" fmla="*/ 42519 h 1166473"/>
                                                <a:gd name="connsiteX52" fmla="*/ 343045 w 1539195"/>
                                                <a:gd name="connsiteY52" fmla="*/ 52821 h 1166473"/>
                                                <a:gd name="connsiteX0" fmla="*/ 343045 w 1539195"/>
                                                <a:gd name="connsiteY0" fmla="*/ 52821 h 1166473"/>
                                                <a:gd name="connsiteX1" fmla="*/ 357019 w 1539195"/>
                                                <a:gd name="connsiteY1" fmla="*/ 2472 h 1166473"/>
                                                <a:gd name="connsiteX2" fmla="*/ 436335 w 1539195"/>
                                                <a:gd name="connsiteY2" fmla="*/ 22108 h 1166473"/>
                                                <a:gd name="connsiteX3" fmla="*/ 797378 w 1539195"/>
                                                <a:gd name="connsiteY3" fmla="*/ 143891 h 1166473"/>
                                                <a:gd name="connsiteX4" fmla="*/ 799759 w 1539195"/>
                                                <a:gd name="connsiteY4" fmla="*/ 136747 h 1166473"/>
                                                <a:gd name="connsiteX5" fmla="*/ 820850 w 1539195"/>
                                                <a:gd name="connsiteY5" fmla="*/ 100009 h 1166473"/>
                                                <a:gd name="connsiteX6" fmla="*/ 790575 w 1539195"/>
                                                <a:gd name="connsiteY6" fmla="*/ 31632 h 1166473"/>
                                                <a:gd name="connsiteX7" fmla="*/ 832757 w 1539195"/>
                                                <a:gd name="connsiteY7" fmla="*/ 4419 h 1166473"/>
                                                <a:gd name="connsiteX8" fmla="*/ 1058379 w 1539195"/>
                                                <a:gd name="connsiteY8" fmla="*/ 71426 h 1166473"/>
                                                <a:gd name="connsiteX9" fmla="*/ 1233147 w 1539195"/>
                                                <a:gd name="connsiteY9" fmla="*/ 153076 h 1166473"/>
                                                <a:gd name="connsiteX10" fmla="*/ 1264784 w 1539195"/>
                                                <a:gd name="connsiteY10" fmla="*/ 142871 h 1166473"/>
                                                <a:gd name="connsiteX11" fmla="*/ 1246414 w 1539195"/>
                                                <a:gd name="connsiteY11" fmla="*/ 102390 h 1166473"/>
                                                <a:gd name="connsiteX12" fmla="*/ 1202871 w 1539195"/>
                                                <a:gd name="connsiteY12" fmla="*/ 53404 h 1166473"/>
                                                <a:gd name="connsiteX13" fmla="*/ 1216478 w 1539195"/>
                                                <a:gd name="connsiteY13" fmla="*/ 18026 h 1166473"/>
                                                <a:gd name="connsiteX14" fmla="*/ 1216478 w 1539195"/>
                                                <a:gd name="connsiteY14" fmla="*/ 18026 h 1166473"/>
                                                <a:gd name="connsiteX15" fmla="*/ 1431471 w 1539195"/>
                                                <a:gd name="connsiteY15" fmla="*/ 110555 h 1166473"/>
                                                <a:gd name="connsiteX16" fmla="*/ 1496785 w 1539195"/>
                                                <a:gd name="connsiteY16" fmla="*/ 140490 h 1166473"/>
                                                <a:gd name="connsiteX17" fmla="*/ 1507670 w 1539195"/>
                                                <a:gd name="connsiteY17" fmla="*/ 192198 h 1166473"/>
                                                <a:gd name="connsiteX18" fmla="*/ 1513114 w 1539195"/>
                                                <a:gd name="connsiteY18" fmla="*/ 230297 h 1166473"/>
                                                <a:gd name="connsiteX19" fmla="*/ 1510392 w 1539195"/>
                                                <a:gd name="connsiteY19" fmla="*/ 303776 h 1166473"/>
                                                <a:gd name="connsiteX20" fmla="*/ 1489650 w 1539195"/>
                                                <a:gd name="connsiteY20" fmla="*/ 401747 h 1166473"/>
                                                <a:gd name="connsiteX21" fmla="*/ 1477735 w 1539195"/>
                                                <a:gd name="connsiteY21" fmla="*/ 630347 h 1166473"/>
                                                <a:gd name="connsiteX22" fmla="*/ 1511753 w 1539195"/>
                                                <a:gd name="connsiteY22" fmla="*/ 967804 h 1166473"/>
                                                <a:gd name="connsiteX23" fmla="*/ 1538514 w 1539195"/>
                                                <a:gd name="connsiteY23" fmla="*/ 1092083 h 1166473"/>
                                                <a:gd name="connsiteX24" fmla="*/ 1483178 w 1539195"/>
                                                <a:gd name="connsiteY24" fmla="*/ 1082104 h 1166473"/>
                                                <a:gd name="connsiteX25" fmla="*/ 1319892 w 1539195"/>
                                                <a:gd name="connsiteY25" fmla="*/ 1073940 h 1166473"/>
                                                <a:gd name="connsiteX26" fmla="*/ 1302884 w 1539195"/>
                                                <a:gd name="connsiteY26" fmla="*/ 1107278 h 1166473"/>
                                                <a:gd name="connsiteX27" fmla="*/ 1349828 w 1539195"/>
                                                <a:gd name="connsiteY27" fmla="*/ 1163747 h 1166473"/>
                                                <a:gd name="connsiteX28" fmla="*/ 1095715 w 1539195"/>
                                                <a:gd name="connsiteY28" fmla="*/ 1073940 h 1166473"/>
                                                <a:gd name="connsiteX29" fmla="*/ 1036864 w 1539195"/>
                                                <a:gd name="connsiteY29" fmla="*/ 1057611 h 1166473"/>
                                                <a:gd name="connsiteX30" fmla="*/ 1017134 w 1539195"/>
                                                <a:gd name="connsiteY30" fmla="*/ 1073940 h 1166473"/>
                                                <a:gd name="connsiteX31" fmla="*/ 1043327 w 1539195"/>
                                                <a:gd name="connsiteY31" fmla="*/ 1112040 h 1166473"/>
                                                <a:gd name="connsiteX32" fmla="*/ 1074964 w 1539195"/>
                                                <a:gd name="connsiteY32" fmla="*/ 1166469 h 1166473"/>
                                                <a:gd name="connsiteX33" fmla="*/ 851807 w 1539195"/>
                                                <a:gd name="connsiteY33" fmla="*/ 1109319 h 1166473"/>
                                                <a:gd name="connsiteX34" fmla="*/ 674914 w 1539195"/>
                                                <a:gd name="connsiteY34" fmla="*/ 1044004 h 1166473"/>
                                                <a:gd name="connsiteX35" fmla="*/ 674914 w 1539195"/>
                                                <a:gd name="connsiteY35" fmla="*/ 1044004 h 1166473"/>
                                                <a:gd name="connsiteX36" fmla="*/ 659946 w 1539195"/>
                                                <a:gd name="connsiteY36" fmla="*/ 1064415 h 1166473"/>
                                                <a:gd name="connsiteX37" fmla="*/ 705190 w 1539195"/>
                                                <a:gd name="connsiteY37" fmla="*/ 1140615 h 1166473"/>
                                                <a:gd name="connsiteX38" fmla="*/ 674914 w 1539195"/>
                                                <a:gd name="connsiteY38" fmla="*/ 1152861 h 1166473"/>
                                                <a:gd name="connsiteX39" fmla="*/ 239485 w 1539195"/>
                                                <a:gd name="connsiteY39" fmla="*/ 1030397 h 1166473"/>
                                                <a:gd name="connsiteX40" fmla="*/ 127906 w 1539195"/>
                                                <a:gd name="connsiteY40" fmla="*/ 823568 h 1166473"/>
                                                <a:gd name="connsiteX41" fmla="*/ 87085 w 1539195"/>
                                                <a:gd name="connsiteY41" fmla="*/ 720154 h 1166473"/>
                                                <a:gd name="connsiteX42" fmla="*/ 0 w 1539195"/>
                                                <a:gd name="connsiteY42" fmla="*/ 456176 h 1166473"/>
                                                <a:gd name="connsiteX43" fmla="*/ 0 w 1539195"/>
                                                <a:gd name="connsiteY43" fmla="*/ 456176 h 1166473"/>
                                                <a:gd name="connsiteX44" fmla="*/ 48985 w 1539195"/>
                                                <a:gd name="connsiteY44" fmla="*/ 407190 h 1166473"/>
                                                <a:gd name="connsiteX45" fmla="*/ 48985 w 1539195"/>
                                                <a:gd name="connsiteY45" fmla="*/ 407190 h 1166473"/>
                                                <a:gd name="connsiteX46" fmla="*/ 125185 w 1539195"/>
                                                <a:gd name="connsiteY46" fmla="*/ 428961 h 1166473"/>
                                                <a:gd name="connsiteX47" fmla="*/ 138792 w 1539195"/>
                                                <a:gd name="connsiteY47" fmla="*/ 301055 h 1166473"/>
                                                <a:gd name="connsiteX48" fmla="*/ 103413 w 1539195"/>
                                                <a:gd name="connsiteY48" fmla="*/ 154097 h 1166473"/>
                                                <a:gd name="connsiteX49" fmla="*/ 108857 w 1539195"/>
                                                <a:gd name="connsiteY49" fmla="*/ 88783 h 1166473"/>
                                                <a:gd name="connsiteX50" fmla="*/ 138792 w 1539195"/>
                                                <a:gd name="connsiteY50" fmla="*/ 61569 h 1166473"/>
                                                <a:gd name="connsiteX51" fmla="*/ 217714 w 1539195"/>
                                                <a:gd name="connsiteY51" fmla="*/ 42519 h 1166473"/>
                                                <a:gd name="connsiteX52" fmla="*/ 343045 w 1539195"/>
                                                <a:gd name="connsiteY52" fmla="*/ 52821 h 1166473"/>
                                                <a:gd name="connsiteX0" fmla="*/ 343045 w 1539195"/>
                                                <a:gd name="connsiteY0" fmla="*/ 52821 h 1166473"/>
                                                <a:gd name="connsiteX1" fmla="*/ 357019 w 1539195"/>
                                                <a:gd name="connsiteY1" fmla="*/ 2472 h 1166473"/>
                                                <a:gd name="connsiteX2" fmla="*/ 436335 w 1539195"/>
                                                <a:gd name="connsiteY2" fmla="*/ 22108 h 1166473"/>
                                                <a:gd name="connsiteX3" fmla="*/ 797378 w 1539195"/>
                                                <a:gd name="connsiteY3" fmla="*/ 143891 h 1166473"/>
                                                <a:gd name="connsiteX4" fmla="*/ 814652 w 1539195"/>
                                                <a:gd name="connsiteY4" fmla="*/ 121855 h 1166473"/>
                                                <a:gd name="connsiteX5" fmla="*/ 820850 w 1539195"/>
                                                <a:gd name="connsiteY5" fmla="*/ 100009 h 1166473"/>
                                                <a:gd name="connsiteX6" fmla="*/ 790575 w 1539195"/>
                                                <a:gd name="connsiteY6" fmla="*/ 31632 h 1166473"/>
                                                <a:gd name="connsiteX7" fmla="*/ 832757 w 1539195"/>
                                                <a:gd name="connsiteY7" fmla="*/ 4419 h 1166473"/>
                                                <a:gd name="connsiteX8" fmla="*/ 1058379 w 1539195"/>
                                                <a:gd name="connsiteY8" fmla="*/ 71426 h 1166473"/>
                                                <a:gd name="connsiteX9" fmla="*/ 1233147 w 1539195"/>
                                                <a:gd name="connsiteY9" fmla="*/ 153076 h 1166473"/>
                                                <a:gd name="connsiteX10" fmla="*/ 1264784 w 1539195"/>
                                                <a:gd name="connsiteY10" fmla="*/ 142871 h 1166473"/>
                                                <a:gd name="connsiteX11" fmla="*/ 1246414 w 1539195"/>
                                                <a:gd name="connsiteY11" fmla="*/ 102390 h 1166473"/>
                                                <a:gd name="connsiteX12" fmla="*/ 1202871 w 1539195"/>
                                                <a:gd name="connsiteY12" fmla="*/ 53404 h 1166473"/>
                                                <a:gd name="connsiteX13" fmla="*/ 1216478 w 1539195"/>
                                                <a:gd name="connsiteY13" fmla="*/ 18026 h 1166473"/>
                                                <a:gd name="connsiteX14" fmla="*/ 1216478 w 1539195"/>
                                                <a:gd name="connsiteY14" fmla="*/ 18026 h 1166473"/>
                                                <a:gd name="connsiteX15" fmla="*/ 1431471 w 1539195"/>
                                                <a:gd name="connsiteY15" fmla="*/ 110555 h 1166473"/>
                                                <a:gd name="connsiteX16" fmla="*/ 1496785 w 1539195"/>
                                                <a:gd name="connsiteY16" fmla="*/ 140490 h 1166473"/>
                                                <a:gd name="connsiteX17" fmla="*/ 1507670 w 1539195"/>
                                                <a:gd name="connsiteY17" fmla="*/ 192198 h 1166473"/>
                                                <a:gd name="connsiteX18" fmla="*/ 1513114 w 1539195"/>
                                                <a:gd name="connsiteY18" fmla="*/ 230297 h 1166473"/>
                                                <a:gd name="connsiteX19" fmla="*/ 1510392 w 1539195"/>
                                                <a:gd name="connsiteY19" fmla="*/ 303776 h 1166473"/>
                                                <a:gd name="connsiteX20" fmla="*/ 1489650 w 1539195"/>
                                                <a:gd name="connsiteY20" fmla="*/ 401747 h 1166473"/>
                                                <a:gd name="connsiteX21" fmla="*/ 1477735 w 1539195"/>
                                                <a:gd name="connsiteY21" fmla="*/ 630347 h 1166473"/>
                                                <a:gd name="connsiteX22" fmla="*/ 1511753 w 1539195"/>
                                                <a:gd name="connsiteY22" fmla="*/ 967804 h 1166473"/>
                                                <a:gd name="connsiteX23" fmla="*/ 1538514 w 1539195"/>
                                                <a:gd name="connsiteY23" fmla="*/ 1092083 h 1166473"/>
                                                <a:gd name="connsiteX24" fmla="*/ 1483178 w 1539195"/>
                                                <a:gd name="connsiteY24" fmla="*/ 1082104 h 1166473"/>
                                                <a:gd name="connsiteX25" fmla="*/ 1319892 w 1539195"/>
                                                <a:gd name="connsiteY25" fmla="*/ 1073940 h 1166473"/>
                                                <a:gd name="connsiteX26" fmla="*/ 1302884 w 1539195"/>
                                                <a:gd name="connsiteY26" fmla="*/ 1107278 h 1166473"/>
                                                <a:gd name="connsiteX27" fmla="*/ 1349828 w 1539195"/>
                                                <a:gd name="connsiteY27" fmla="*/ 1163747 h 1166473"/>
                                                <a:gd name="connsiteX28" fmla="*/ 1095715 w 1539195"/>
                                                <a:gd name="connsiteY28" fmla="*/ 1073940 h 1166473"/>
                                                <a:gd name="connsiteX29" fmla="*/ 1036864 w 1539195"/>
                                                <a:gd name="connsiteY29" fmla="*/ 1057611 h 1166473"/>
                                                <a:gd name="connsiteX30" fmla="*/ 1017134 w 1539195"/>
                                                <a:gd name="connsiteY30" fmla="*/ 1073940 h 1166473"/>
                                                <a:gd name="connsiteX31" fmla="*/ 1043327 w 1539195"/>
                                                <a:gd name="connsiteY31" fmla="*/ 1112040 h 1166473"/>
                                                <a:gd name="connsiteX32" fmla="*/ 1074964 w 1539195"/>
                                                <a:gd name="connsiteY32" fmla="*/ 1166469 h 1166473"/>
                                                <a:gd name="connsiteX33" fmla="*/ 851807 w 1539195"/>
                                                <a:gd name="connsiteY33" fmla="*/ 1109319 h 1166473"/>
                                                <a:gd name="connsiteX34" fmla="*/ 674914 w 1539195"/>
                                                <a:gd name="connsiteY34" fmla="*/ 1044004 h 1166473"/>
                                                <a:gd name="connsiteX35" fmla="*/ 674914 w 1539195"/>
                                                <a:gd name="connsiteY35" fmla="*/ 1044004 h 1166473"/>
                                                <a:gd name="connsiteX36" fmla="*/ 659946 w 1539195"/>
                                                <a:gd name="connsiteY36" fmla="*/ 1064415 h 1166473"/>
                                                <a:gd name="connsiteX37" fmla="*/ 705190 w 1539195"/>
                                                <a:gd name="connsiteY37" fmla="*/ 1140615 h 1166473"/>
                                                <a:gd name="connsiteX38" fmla="*/ 674914 w 1539195"/>
                                                <a:gd name="connsiteY38" fmla="*/ 1152861 h 1166473"/>
                                                <a:gd name="connsiteX39" fmla="*/ 239485 w 1539195"/>
                                                <a:gd name="connsiteY39" fmla="*/ 1030397 h 1166473"/>
                                                <a:gd name="connsiteX40" fmla="*/ 127906 w 1539195"/>
                                                <a:gd name="connsiteY40" fmla="*/ 823568 h 1166473"/>
                                                <a:gd name="connsiteX41" fmla="*/ 87085 w 1539195"/>
                                                <a:gd name="connsiteY41" fmla="*/ 720154 h 1166473"/>
                                                <a:gd name="connsiteX42" fmla="*/ 0 w 1539195"/>
                                                <a:gd name="connsiteY42" fmla="*/ 456176 h 1166473"/>
                                                <a:gd name="connsiteX43" fmla="*/ 0 w 1539195"/>
                                                <a:gd name="connsiteY43" fmla="*/ 456176 h 1166473"/>
                                                <a:gd name="connsiteX44" fmla="*/ 48985 w 1539195"/>
                                                <a:gd name="connsiteY44" fmla="*/ 407190 h 1166473"/>
                                                <a:gd name="connsiteX45" fmla="*/ 48985 w 1539195"/>
                                                <a:gd name="connsiteY45" fmla="*/ 407190 h 1166473"/>
                                                <a:gd name="connsiteX46" fmla="*/ 125185 w 1539195"/>
                                                <a:gd name="connsiteY46" fmla="*/ 428961 h 1166473"/>
                                                <a:gd name="connsiteX47" fmla="*/ 138792 w 1539195"/>
                                                <a:gd name="connsiteY47" fmla="*/ 301055 h 1166473"/>
                                                <a:gd name="connsiteX48" fmla="*/ 103413 w 1539195"/>
                                                <a:gd name="connsiteY48" fmla="*/ 154097 h 1166473"/>
                                                <a:gd name="connsiteX49" fmla="*/ 108857 w 1539195"/>
                                                <a:gd name="connsiteY49" fmla="*/ 88783 h 1166473"/>
                                                <a:gd name="connsiteX50" fmla="*/ 138792 w 1539195"/>
                                                <a:gd name="connsiteY50" fmla="*/ 61569 h 1166473"/>
                                                <a:gd name="connsiteX51" fmla="*/ 217714 w 1539195"/>
                                                <a:gd name="connsiteY51" fmla="*/ 42519 h 1166473"/>
                                                <a:gd name="connsiteX52" fmla="*/ 343045 w 1539195"/>
                                                <a:gd name="connsiteY52" fmla="*/ 52821 h 1166473"/>
                                                <a:gd name="connsiteX0" fmla="*/ 343045 w 1539195"/>
                                                <a:gd name="connsiteY0" fmla="*/ 52409 h 1166061"/>
                                                <a:gd name="connsiteX1" fmla="*/ 357019 w 1539195"/>
                                                <a:gd name="connsiteY1" fmla="*/ 2060 h 1166061"/>
                                                <a:gd name="connsiteX2" fmla="*/ 436335 w 1539195"/>
                                                <a:gd name="connsiteY2" fmla="*/ 21696 h 1166061"/>
                                                <a:gd name="connsiteX3" fmla="*/ 770572 w 1539195"/>
                                                <a:gd name="connsiteY3" fmla="*/ 128586 h 1166061"/>
                                                <a:gd name="connsiteX4" fmla="*/ 814652 w 1539195"/>
                                                <a:gd name="connsiteY4" fmla="*/ 121443 h 1166061"/>
                                                <a:gd name="connsiteX5" fmla="*/ 820850 w 1539195"/>
                                                <a:gd name="connsiteY5" fmla="*/ 99597 h 1166061"/>
                                                <a:gd name="connsiteX6" fmla="*/ 790575 w 1539195"/>
                                                <a:gd name="connsiteY6" fmla="*/ 31220 h 1166061"/>
                                                <a:gd name="connsiteX7" fmla="*/ 832757 w 1539195"/>
                                                <a:gd name="connsiteY7" fmla="*/ 4007 h 1166061"/>
                                                <a:gd name="connsiteX8" fmla="*/ 1058379 w 1539195"/>
                                                <a:gd name="connsiteY8" fmla="*/ 71014 h 1166061"/>
                                                <a:gd name="connsiteX9" fmla="*/ 1233147 w 1539195"/>
                                                <a:gd name="connsiteY9" fmla="*/ 152664 h 1166061"/>
                                                <a:gd name="connsiteX10" fmla="*/ 1264784 w 1539195"/>
                                                <a:gd name="connsiteY10" fmla="*/ 142459 h 1166061"/>
                                                <a:gd name="connsiteX11" fmla="*/ 1246414 w 1539195"/>
                                                <a:gd name="connsiteY11" fmla="*/ 101978 h 1166061"/>
                                                <a:gd name="connsiteX12" fmla="*/ 1202871 w 1539195"/>
                                                <a:gd name="connsiteY12" fmla="*/ 52992 h 1166061"/>
                                                <a:gd name="connsiteX13" fmla="*/ 1216478 w 1539195"/>
                                                <a:gd name="connsiteY13" fmla="*/ 17614 h 1166061"/>
                                                <a:gd name="connsiteX14" fmla="*/ 1216478 w 1539195"/>
                                                <a:gd name="connsiteY14" fmla="*/ 17614 h 1166061"/>
                                                <a:gd name="connsiteX15" fmla="*/ 1431471 w 1539195"/>
                                                <a:gd name="connsiteY15" fmla="*/ 110143 h 1166061"/>
                                                <a:gd name="connsiteX16" fmla="*/ 1496785 w 1539195"/>
                                                <a:gd name="connsiteY16" fmla="*/ 140078 h 1166061"/>
                                                <a:gd name="connsiteX17" fmla="*/ 1507670 w 1539195"/>
                                                <a:gd name="connsiteY17" fmla="*/ 191786 h 1166061"/>
                                                <a:gd name="connsiteX18" fmla="*/ 1513114 w 1539195"/>
                                                <a:gd name="connsiteY18" fmla="*/ 229885 h 1166061"/>
                                                <a:gd name="connsiteX19" fmla="*/ 1510392 w 1539195"/>
                                                <a:gd name="connsiteY19" fmla="*/ 303364 h 1166061"/>
                                                <a:gd name="connsiteX20" fmla="*/ 1489650 w 1539195"/>
                                                <a:gd name="connsiteY20" fmla="*/ 401335 h 1166061"/>
                                                <a:gd name="connsiteX21" fmla="*/ 1477735 w 1539195"/>
                                                <a:gd name="connsiteY21" fmla="*/ 629935 h 1166061"/>
                                                <a:gd name="connsiteX22" fmla="*/ 1511753 w 1539195"/>
                                                <a:gd name="connsiteY22" fmla="*/ 967392 h 1166061"/>
                                                <a:gd name="connsiteX23" fmla="*/ 1538514 w 1539195"/>
                                                <a:gd name="connsiteY23" fmla="*/ 1091671 h 1166061"/>
                                                <a:gd name="connsiteX24" fmla="*/ 1483178 w 1539195"/>
                                                <a:gd name="connsiteY24" fmla="*/ 1081692 h 1166061"/>
                                                <a:gd name="connsiteX25" fmla="*/ 1319892 w 1539195"/>
                                                <a:gd name="connsiteY25" fmla="*/ 1073528 h 1166061"/>
                                                <a:gd name="connsiteX26" fmla="*/ 1302884 w 1539195"/>
                                                <a:gd name="connsiteY26" fmla="*/ 1106866 h 1166061"/>
                                                <a:gd name="connsiteX27" fmla="*/ 1349828 w 1539195"/>
                                                <a:gd name="connsiteY27" fmla="*/ 1163335 h 1166061"/>
                                                <a:gd name="connsiteX28" fmla="*/ 1095715 w 1539195"/>
                                                <a:gd name="connsiteY28" fmla="*/ 1073528 h 1166061"/>
                                                <a:gd name="connsiteX29" fmla="*/ 1036864 w 1539195"/>
                                                <a:gd name="connsiteY29" fmla="*/ 1057199 h 1166061"/>
                                                <a:gd name="connsiteX30" fmla="*/ 1017134 w 1539195"/>
                                                <a:gd name="connsiteY30" fmla="*/ 1073528 h 1166061"/>
                                                <a:gd name="connsiteX31" fmla="*/ 1043327 w 1539195"/>
                                                <a:gd name="connsiteY31" fmla="*/ 1111628 h 1166061"/>
                                                <a:gd name="connsiteX32" fmla="*/ 1074964 w 1539195"/>
                                                <a:gd name="connsiteY32" fmla="*/ 1166057 h 1166061"/>
                                                <a:gd name="connsiteX33" fmla="*/ 851807 w 1539195"/>
                                                <a:gd name="connsiteY33" fmla="*/ 1108907 h 1166061"/>
                                                <a:gd name="connsiteX34" fmla="*/ 674914 w 1539195"/>
                                                <a:gd name="connsiteY34" fmla="*/ 1043592 h 1166061"/>
                                                <a:gd name="connsiteX35" fmla="*/ 674914 w 1539195"/>
                                                <a:gd name="connsiteY35" fmla="*/ 1043592 h 1166061"/>
                                                <a:gd name="connsiteX36" fmla="*/ 659946 w 1539195"/>
                                                <a:gd name="connsiteY36" fmla="*/ 1064003 h 1166061"/>
                                                <a:gd name="connsiteX37" fmla="*/ 705190 w 1539195"/>
                                                <a:gd name="connsiteY37" fmla="*/ 1140203 h 1166061"/>
                                                <a:gd name="connsiteX38" fmla="*/ 674914 w 1539195"/>
                                                <a:gd name="connsiteY38" fmla="*/ 1152449 h 1166061"/>
                                                <a:gd name="connsiteX39" fmla="*/ 239485 w 1539195"/>
                                                <a:gd name="connsiteY39" fmla="*/ 1029985 h 1166061"/>
                                                <a:gd name="connsiteX40" fmla="*/ 127906 w 1539195"/>
                                                <a:gd name="connsiteY40" fmla="*/ 823156 h 1166061"/>
                                                <a:gd name="connsiteX41" fmla="*/ 87085 w 1539195"/>
                                                <a:gd name="connsiteY41" fmla="*/ 719742 h 1166061"/>
                                                <a:gd name="connsiteX42" fmla="*/ 0 w 1539195"/>
                                                <a:gd name="connsiteY42" fmla="*/ 455764 h 1166061"/>
                                                <a:gd name="connsiteX43" fmla="*/ 0 w 1539195"/>
                                                <a:gd name="connsiteY43" fmla="*/ 455764 h 1166061"/>
                                                <a:gd name="connsiteX44" fmla="*/ 48985 w 1539195"/>
                                                <a:gd name="connsiteY44" fmla="*/ 406778 h 1166061"/>
                                                <a:gd name="connsiteX45" fmla="*/ 48985 w 1539195"/>
                                                <a:gd name="connsiteY45" fmla="*/ 406778 h 1166061"/>
                                                <a:gd name="connsiteX46" fmla="*/ 125185 w 1539195"/>
                                                <a:gd name="connsiteY46" fmla="*/ 428549 h 1166061"/>
                                                <a:gd name="connsiteX47" fmla="*/ 138792 w 1539195"/>
                                                <a:gd name="connsiteY47" fmla="*/ 300643 h 1166061"/>
                                                <a:gd name="connsiteX48" fmla="*/ 103413 w 1539195"/>
                                                <a:gd name="connsiteY48" fmla="*/ 153685 h 1166061"/>
                                                <a:gd name="connsiteX49" fmla="*/ 108857 w 1539195"/>
                                                <a:gd name="connsiteY49" fmla="*/ 88371 h 1166061"/>
                                                <a:gd name="connsiteX50" fmla="*/ 138792 w 1539195"/>
                                                <a:gd name="connsiteY50" fmla="*/ 61157 h 1166061"/>
                                                <a:gd name="connsiteX51" fmla="*/ 217714 w 1539195"/>
                                                <a:gd name="connsiteY51" fmla="*/ 42107 h 1166061"/>
                                                <a:gd name="connsiteX52" fmla="*/ 343045 w 1539195"/>
                                                <a:gd name="connsiteY52" fmla="*/ 52409 h 1166061"/>
                                                <a:gd name="connsiteX0" fmla="*/ 343045 w 1539195"/>
                                                <a:gd name="connsiteY0" fmla="*/ 52409 h 1166061"/>
                                                <a:gd name="connsiteX1" fmla="*/ 357019 w 1539195"/>
                                                <a:gd name="connsiteY1" fmla="*/ 2060 h 1166061"/>
                                                <a:gd name="connsiteX2" fmla="*/ 436335 w 1539195"/>
                                                <a:gd name="connsiteY2" fmla="*/ 21696 h 1166061"/>
                                                <a:gd name="connsiteX3" fmla="*/ 770572 w 1539195"/>
                                                <a:gd name="connsiteY3" fmla="*/ 128586 h 1166061"/>
                                                <a:gd name="connsiteX4" fmla="*/ 814652 w 1539195"/>
                                                <a:gd name="connsiteY4" fmla="*/ 121443 h 1166061"/>
                                                <a:gd name="connsiteX5" fmla="*/ 820850 w 1539195"/>
                                                <a:gd name="connsiteY5" fmla="*/ 99597 h 1166061"/>
                                                <a:gd name="connsiteX6" fmla="*/ 790575 w 1539195"/>
                                                <a:gd name="connsiteY6" fmla="*/ 31220 h 1166061"/>
                                                <a:gd name="connsiteX7" fmla="*/ 832757 w 1539195"/>
                                                <a:gd name="connsiteY7" fmla="*/ 4007 h 1166061"/>
                                                <a:gd name="connsiteX8" fmla="*/ 1058379 w 1539195"/>
                                                <a:gd name="connsiteY8" fmla="*/ 71014 h 1166061"/>
                                                <a:gd name="connsiteX9" fmla="*/ 1233147 w 1539195"/>
                                                <a:gd name="connsiteY9" fmla="*/ 152664 h 1166061"/>
                                                <a:gd name="connsiteX10" fmla="*/ 1264784 w 1539195"/>
                                                <a:gd name="connsiteY10" fmla="*/ 142459 h 1166061"/>
                                                <a:gd name="connsiteX11" fmla="*/ 1246414 w 1539195"/>
                                                <a:gd name="connsiteY11" fmla="*/ 101978 h 1166061"/>
                                                <a:gd name="connsiteX12" fmla="*/ 1202871 w 1539195"/>
                                                <a:gd name="connsiteY12" fmla="*/ 52992 h 1166061"/>
                                                <a:gd name="connsiteX13" fmla="*/ 1216478 w 1539195"/>
                                                <a:gd name="connsiteY13" fmla="*/ 17614 h 1166061"/>
                                                <a:gd name="connsiteX14" fmla="*/ 1216478 w 1539195"/>
                                                <a:gd name="connsiteY14" fmla="*/ 17614 h 1166061"/>
                                                <a:gd name="connsiteX15" fmla="*/ 1431471 w 1539195"/>
                                                <a:gd name="connsiteY15" fmla="*/ 110143 h 1166061"/>
                                                <a:gd name="connsiteX16" fmla="*/ 1505721 w 1539195"/>
                                                <a:gd name="connsiteY16" fmla="*/ 137100 h 1166061"/>
                                                <a:gd name="connsiteX17" fmla="*/ 1507670 w 1539195"/>
                                                <a:gd name="connsiteY17" fmla="*/ 191786 h 1166061"/>
                                                <a:gd name="connsiteX18" fmla="*/ 1513114 w 1539195"/>
                                                <a:gd name="connsiteY18" fmla="*/ 229885 h 1166061"/>
                                                <a:gd name="connsiteX19" fmla="*/ 1510392 w 1539195"/>
                                                <a:gd name="connsiteY19" fmla="*/ 303364 h 1166061"/>
                                                <a:gd name="connsiteX20" fmla="*/ 1489650 w 1539195"/>
                                                <a:gd name="connsiteY20" fmla="*/ 401335 h 1166061"/>
                                                <a:gd name="connsiteX21" fmla="*/ 1477735 w 1539195"/>
                                                <a:gd name="connsiteY21" fmla="*/ 629935 h 1166061"/>
                                                <a:gd name="connsiteX22" fmla="*/ 1511753 w 1539195"/>
                                                <a:gd name="connsiteY22" fmla="*/ 967392 h 1166061"/>
                                                <a:gd name="connsiteX23" fmla="*/ 1538514 w 1539195"/>
                                                <a:gd name="connsiteY23" fmla="*/ 1091671 h 1166061"/>
                                                <a:gd name="connsiteX24" fmla="*/ 1483178 w 1539195"/>
                                                <a:gd name="connsiteY24" fmla="*/ 1081692 h 1166061"/>
                                                <a:gd name="connsiteX25" fmla="*/ 1319892 w 1539195"/>
                                                <a:gd name="connsiteY25" fmla="*/ 1073528 h 1166061"/>
                                                <a:gd name="connsiteX26" fmla="*/ 1302884 w 1539195"/>
                                                <a:gd name="connsiteY26" fmla="*/ 1106866 h 1166061"/>
                                                <a:gd name="connsiteX27" fmla="*/ 1349828 w 1539195"/>
                                                <a:gd name="connsiteY27" fmla="*/ 1163335 h 1166061"/>
                                                <a:gd name="connsiteX28" fmla="*/ 1095715 w 1539195"/>
                                                <a:gd name="connsiteY28" fmla="*/ 1073528 h 1166061"/>
                                                <a:gd name="connsiteX29" fmla="*/ 1036864 w 1539195"/>
                                                <a:gd name="connsiteY29" fmla="*/ 1057199 h 1166061"/>
                                                <a:gd name="connsiteX30" fmla="*/ 1017134 w 1539195"/>
                                                <a:gd name="connsiteY30" fmla="*/ 1073528 h 1166061"/>
                                                <a:gd name="connsiteX31" fmla="*/ 1043327 w 1539195"/>
                                                <a:gd name="connsiteY31" fmla="*/ 1111628 h 1166061"/>
                                                <a:gd name="connsiteX32" fmla="*/ 1074964 w 1539195"/>
                                                <a:gd name="connsiteY32" fmla="*/ 1166057 h 1166061"/>
                                                <a:gd name="connsiteX33" fmla="*/ 851807 w 1539195"/>
                                                <a:gd name="connsiteY33" fmla="*/ 1108907 h 1166061"/>
                                                <a:gd name="connsiteX34" fmla="*/ 674914 w 1539195"/>
                                                <a:gd name="connsiteY34" fmla="*/ 1043592 h 1166061"/>
                                                <a:gd name="connsiteX35" fmla="*/ 674914 w 1539195"/>
                                                <a:gd name="connsiteY35" fmla="*/ 1043592 h 1166061"/>
                                                <a:gd name="connsiteX36" fmla="*/ 659946 w 1539195"/>
                                                <a:gd name="connsiteY36" fmla="*/ 1064003 h 1166061"/>
                                                <a:gd name="connsiteX37" fmla="*/ 705190 w 1539195"/>
                                                <a:gd name="connsiteY37" fmla="*/ 1140203 h 1166061"/>
                                                <a:gd name="connsiteX38" fmla="*/ 674914 w 1539195"/>
                                                <a:gd name="connsiteY38" fmla="*/ 1152449 h 1166061"/>
                                                <a:gd name="connsiteX39" fmla="*/ 239485 w 1539195"/>
                                                <a:gd name="connsiteY39" fmla="*/ 1029985 h 1166061"/>
                                                <a:gd name="connsiteX40" fmla="*/ 127906 w 1539195"/>
                                                <a:gd name="connsiteY40" fmla="*/ 823156 h 1166061"/>
                                                <a:gd name="connsiteX41" fmla="*/ 87085 w 1539195"/>
                                                <a:gd name="connsiteY41" fmla="*/ 719742 h 1166061"/>
                                                <a:gd name="connsiteX42" fmla="*/ 0 w 1539195"/>
                                                <a:gd name="connsiteY42" fmla="*/ 455764 h 1166061"/>
                                                <a:gd name="connsiteX43" fmla="*/ 0 w 1539195"/>
                                                <a:gd name="connsiteY43" fmla="*/ 455764 h 1166061"/>
                                                <a:gd name="connsiteX44" fmla="*/ 48985 w 1539195"/>
                                                <a:gd name="connsiteY44" fmla="*/ 406778 h 1166061"/>
                                                <a:gd name="connsiteX45" fmla="*/ 48985 w 1539195"/>
                                                <a:gd name="connsiteY45" fmla="*/ 406778 h 1166061"/>
                                                <a:gd name="connsiteX46" fmla="*/ 125185 w 1539195"/>
                                                <a:gd name="connsiteY46" fmla="*/ 428549 h 1166061"/>
                                                <a:gd name="connsiteX47" fmla="*/ 138792 w 1539195"/>
                                                <a:gd name="connsiteY47" fmla="*/ 300643 h 1166061"/>
                                                <a:gd name="connsiteX48" fmla="*/ 103413 w 1539195"/>
                                                <a:gd name="connsiteY48" fmla="*/ 153685 h 1166061"/>
                                                <a:gd name="connsiteX49" fmla="*/ 108857 w 1539195"/>
                                                <a:gd name="connsiteY49" fmla="*/ 88371 h 1166061"/>
                                                <a:gd name="connsiteX50" fmla="*/ 138792 w 1539195"/>
                                                <a:gd name="connsiteY50" fmla="*/ 61157 h 1166061"/>
                                                <a:gd name="connsiteX51" fmla="*/ 217714 w 1539195"/>
                                                <a:gd name="connsiteY51" fmla="*/ 42107 h 1166061"/>
                                                <a:gd name="connsiteX52" fmla="*/ 343045 w 1539195"/>
                                                <a:gd name="connsiteY52" fmla="*/ 52409 h 1166061"/>
                                                <a:gd name="connsiteX0" fmla="*/ 343045 w 1539195"/>
                                                <a:gd name="connsiteY0" fmla="*/ 52409 h 1166061"/>
                                                <a:gd name="connsiteX1" fmla="*/ 357019 w 1539195"/>
                                                <a:gd name="connsiteY1" fmla="*/ 2060 h 1166061"/>
                                                <a:gd name="connsiteX2" fmla="*/ 436335 w 1539195"/>
                                                <a:gd name="connsiteY2" fmla="*/ 21696 h 1166061"/>
                                                <a:gd name="connsiteX3" fmla="*/ 770572 w 1539195"/>
                                                <a:gd name="connsiteY3" fmla="*/ 128586 h 1166061"/>
                                                <a:gd name="connsiteX4" fmla="*/ 814652 w 1539195"/>
                                                <a:gd name="connsiteY4" fmla="*/ 121443 h 1166061"/>
                                                <a:gd name="connsiteX5" fmla="*/ 820850 w 1539195"/>
                                                <a:gd name="connsiteY5" fmla="*/ 99597 h 1166061"/>
                                                <a:gd name="connsiteX6" fmla="*/ 790575 w 1539195"/>
                                                <a:gd name="connsiteY6" fmla="*/ 31220 h 1166061"/>
                                                <a:gd name="connsiteX7" fmla="*/ 832757 w 1539195"/>
                                                <a:gd name="connsiteY7" fmla="*/ 4007 h 1166061"/>
                                                <a:gd name="connsiteX8" fmla="*/ 1058379 w 1539195"/>
                                                <a:gd name="connsiteY8" fmla="*/ 71014 h 1166061"/>
                                                <a:gd name="connsiteX9" fmla="*/ 1233147 w 1539195"/>
                                                <a:gd name="connsiteY9" fmla="*/ 152664 h 1166061"/>
                                                <a:gd name="connsiteX10" fmla="*/ 1264784 w 1539195"/>
                                                <a:gd name="connsiteY10" fmla="*/ 142459 h 1166061"/>
                                                <a:gd name="connsiteX11" fmla="*/ 1246414 w 1539195"/>
                                                <a:gd name="connsiteY11" fmla="*/ 101978 h 1166061"/>
                                                <a:gd name="connsiteX12" fmla="*/ 1202871 w 1539195"/>
                                                <a:gd name="connsiteY12" fmla="*/ 52992 h 1166061"/>
                                                <a:gd name="connsiteX13" fmla="*/ 1216478 w 1539195"/>
                                                <a:gd name="connsiteY13" fmla="*/ 17614 h 1166061"/>
                                                <a:gd name="connsiteX14" fmla="*/ 1216478 w 1539195"/>
                                                <a:gd name="connsiteY14" fmla="*/ 17614 h 1166061"/>
                                                <a:gd name="connsiteX15" fmla="*/ 1404664 w 1539195"/>
                                                <a:gd name="connsiteY15" fmla="*/ 95251 h 1166061"/>
                                                <a:gd name="connsiteX16" fmla="*/ 1505721 w 1539195"/>
                                                <a:gd name="connsiteY16" fmla="*/ 137100 h 1166061"/>
                                                <a:gd name="connsiteX17" fmla="*/ 1507670 w 1539195"/>
                                                <a:gd name="connsiteY17" fmla="*/ 191786 h 1166061"/>
                                                <a:gd name="connsiteX18" fmla="*/ 1513114 w 1539195"/>
                                                <a:gd name="connsiteY18" fmla="*/ 229885 h 1166061"/>
                                                <a:gd name="connsiteX19" fmla="*/ 1510392 w 1539195"/>
                                                <a:gd name="connsiteY19" fmla="*/ 303364 h 1166061"/>
                                                <a:gd name="connsiteX20" fmla="*/ 1489650 w 1539195"/>
                                                <a:gd name="connsiteY20" fmla="*/ 401335 h 1166061"/>
                                                <a:gd name="connsiteX21" fmla="*/ 1477735 w 1539195"/>
                                                <a:gd name="connsiteY21" fmla="*/ 629935 h 1166061"/>
                                                <a:gd name="connsiteX22" fmla="*/ 1511753 w 1539195"/>
                                                <a:gd name="connsiteY22" fmla="*/ 967392 h 1166061"/>
                                                <a:gd name="connsiteX23" fmla="*/ 1538514 w 1539195"/>
                                                <a:gd name="connsiteY23" fmla="*/ 1091671 h 1166061"/>
                                                <a:gd name="connsiteX24" fmla="*/ 1483178 w 1539195"/>
                                                <a:gd name="connsiteY24" fmla="*/ 1081692 h 1166061"/>
                                                <a:gd name="connsiteX25" fmla="*/ 1319892 w 1539195"/>
                                                <a:gd name="connsiteY25" fmla="*/ 1073528 h 1166061"/>
                                                <a:gd name="connsiteX26" fmla="*/ 1302884 w 1539195"/>
                                                <a:gd name="connsiteY26" fmla="*/ 1106866 h 1166061"/>
                                                <a:gd name="connsiteX27" fmla="*/ 1349828 w 1539195"/>
                                                <a:gd name="connsiteY27" fmla="*/ 1163335 h 1166061"/>
                                                <a:gd name="connsiteX28" fmla="*/ 1095715 w 1539195"/>
                                                <a:gd name="connsiteY28" fmla="*/ 1073528 h 1166061"/>
                                                <a:gd name="connsiteX29" fmla="*/ 1036864 w 1539195"/>
                                                <a:gd name="connsiteY29" fmla="*/ 1057199 h 1166061"/>
                                                <a:gd name="connsiteX30" fmla="*/ 1017134 w 1539195"/>
                                                <a:gd name="connsiteY30" fmla="*/ 1073528 h 1166061"/>
                                                <a:gd name="connsiteX31" fmla="*/ 1043327 w 1539195"/>
                                                <a:gd name="connsiteY31" fmla="*/ 1111628 h 1166061"/>
                                                <a:gd name="connsiteX32" fmla="*/ 1074964 w 1539195"/>
                                                <a:gd name="connsiteY32" fmla="*/ 1166057 h 1166061"/>
                                                <a:gd name="connsiteX33" fmla="*/ 851807 w 1539195"/>
                                                <a:gd name="connsiteY33" fmla="*/ 1108907 h 1166061"/>
                                                <a:gd name="connsiteX34" fmla="*/ 674914 w 1539195"/>
                                                <a:gd name="connsiteY34" fmla="*/ 1043592 h 1166061"/>
                                                <a:gd name="connsiteX35" fmla="*/ 674914 w 1539195"/>
                                                <a:gd name="connsiteY35" fmla="*/ 1043592 h 1166061"/>
                                                <a:gd name="connsiteX36" fmla="*/ 659946 w 1539195"/>
                                                <a:gd name="connsiteY36" fmla="*/ 1064003 h 1166061"/>
                                                <a:gd name="connsiteX37" fmla="*/ 705190 w 1539195"/>
                                                <a:gd name="connsiteY37" fmla="*/ 1140203 h 1166061"/>
                                                <a:gd name="connsiteX38" fmla="*/ 674914 w 1539195"/>
                                                <a:gd name="connsiteY38" fmla="*/ 1152449 h 1166061"/>
                                                <a:gd name="connsiteX39" fmla="*/ 239485 w 1539195"/>
                                                <a:gd name="connsiteY39" fmla="*/ 1029985 h 1166061"/>
                                                <a:gd name="connsiteX40" fmla="*/ 127906 w 1539195"/>
                                                <a:gd name="connsiteY40" fmla="*/ 823156 h 1166061"/>
                                                <a:gd name="connsiteX41" fmla="*/ 87085 w 1539195"/>
                                                <a:gd name="connsiteY41" fmla="*/ 719742 h 1166061"/>
                                                <a:gd name="connsiteX42" fmla="*/ 0 w 1539195"/>
                                                <a:gd name="connsiteY42" fmla="*/ 455764 h 1166061"/>
                                                <a:gd name="connsiteX43" fmla="*/ 0 w 1539195"/>
                                                <a:gd name="connsiteY43" fmla="*/ 455764 h 1166061"/>
                                                <a:gd name="connsiteX44" fmla="*/ 48985 w 1539195"/>
                                                <a:gd name="connsiteY44" fmla="*/ 406778 h 1166061"/>
                                                <a:gd name="connsiteX45" fmla="*/ 48985 w 1539195"/>
                                                <a:gd name="connsiteY45" fmla="*/ 406778 h 1166061"/>
                                                <a:gd name="connsiteX46" fmla="*/ 125185 w 1539195"/>
                                                <a:gd name="connsiteY46" fmla="*/ 428549 h 1166061"/>
                                                <a:gd name="connsiteX47" fmla="*/ 138792 w 1539195"/>
                                                <a:gd name="connsiteY47" fmla="*/ 300643 h 1166061"/>
                                                <a:gd name="connsiteX48" fmla="*/ 103413 w 1539195"/>
                                                <a:gd name="connsiteY48" fmla="*/ 153685 h 1166061"/>
                                                <a:gd name="connsiteX49" fmla="*/ 108857 w 1539195"/>
                                                <a:gd name="connsiteY49" fmla="*/ 88371 h 1166061"/>
                                                <a:gd name="connsiteX50" fmla="*/ 138792 w 1539195"/>
                                                <a:gd name="connsiteY50" fmla="*/ 61157 h 1166061"/>
                                                <a:gd name="connsiteX51" fmla="*/ 217714 w 1539195"/>
                                                <a:gd name="connsiteY51" fmla="*/ 42107 h 1166061"/>
                                                <a:gd name="connsiteX52" fmla="*/ 343045 w 1539195"/>
                                                <a:gd name="connsiteY52" fmla="*/ 52409 h 1166061"/>
                                                <a:gd name="connsiteX0" fmla="*/ 343045 w 1539716"/>
                                                <a:gd name="connsiteY0" fmla="*/ 52409 h 1166061"/>
                                                <a:gd name="connsiteX1" fmla="*/ 357019 w 1539716"/>
                                                <a:gd name="connsiteY1" fmla="*/ 2060 h 1166061"/>
                                                <a:gd name="connsiteX2" fmla="*/ 436335 w 1539716"/>
                                                <a:gd name="connsiteY2" fmla="*/ 21696 h 1166061"/>
                                                <a:gd name="connsiteX3" fmla="*/ 770572 w 1539716"/>
                                                <a:gd name="connsiteY3" fmla="*/ 128586 h 1166061"/>
                                                <a:gd name="connsiteX4" fmla="*/ 814652 w 1539716"/>
                                                <a:gd name="connsiteY4" fmla="*/ 121443 h 1166061"/>
                                                <a:gd name="connsiteX5" fmla="*/ 820850 w 1539716"/>
                                                <a:gd name="connsiteY5" fmla="*/ 99597 h 1166061"/>
                                                <a:gd name="connsiteX6" fmla="*/ 790575 w 1539716"/>
                                                <a:gd name="connsiteY6" fmla="*/ 31220 h 1166061"/>
                                                <a:gd name="connsiteX7" fmla="*/ 832757 w 1539716"/>
                                                <a:gd name="connsiteY7" fmla="*/ 4007 h 1166061"/>
                                                <a:gd name="connsiteX8" fmla="*/ 1058379 w 1539716"/>
                                                <a:gd name="connsiteY8" fmla="*/ 71014 h 1166061"/>
                                                <a:gd name="connsiteX9" fmla="*/ 1233147 w 1539716"/>
                                                <a:gd name="connsiteY9" fmla="*/ 152664 h 1166061"/>
                                                <a:gd name="connsiteX10" fmla="*/ 1264784 w 1539716"/>
                                                <a:gd name="connsiteY10" fmla="*/ 142459 h 1166061"/>
                                                <a:gd name="connsiteX11" fmla="*/ 1246414 w 1539716"/>
                                                <a:gd name="connsiteY11" fmla="*/ 101978 h 1166061"/>
                                                <a:gd name="connsiteX12" fmla="*/ 1202871 w 1539716"/>
                                                <a:gd name="connsiteY12" fmla="*/ 52992 h 1166061"/>
                                                <a:gd name="connsiteX13" fmla="*/ 1216478 w 1539716"/>
                                                <a:gd name="connsiteY13" fmla="*/ 17614 h 1166061"/>
                                                <a:gd name="connsiteX14" fmla="*/ 1216478 w 1539716"/>
                                                <a:gd name="connsiteY14" fmla="*/ 17614 h 1166061"/>
                                                <a:gd name="connsiteX15" fmla="*/ 1404664 w 1539716"/>
                                                <a:gd name="connsiteY15" fmla="*/ 95251 h 1166061"/>
                                                <a:gd name="connsiteX16" fmla="*/ 1505721 w 1539716"/>
                                                <a:gd name="connsiteY16" fmla="*/ 137100 h 1166061"/>
                                                <a:gd name="connsiteX17" fmla="*/ 1507670 w 1539716"/>
                                                <a:gd name="connsiteY17" fmla="*/ 191786 h 1166061"/>
                                                <a:gd name="connsiteX18" fmla="*/ 1513114 w 1539716"/>
                                                <a:gd name="connsiteY18" fmla="*/ 229885 h 1166061"/>
                                                <a:gd name="connsiteX19" fmla="*/ 1510392 w 1539716"/>
                                                <a:gd name="connsiteY19" fmla="*/ 303364 h 1166061"/>
                                                <a:gd name="connsiteX20" fmla="*/ 1489650 w 1539716"/>
                                                <a:gd name="connsiteY20" fmla="*/ 401335 h 1166061"/>
                                                <a:gd name="connsiteX21" fmla="*/ 1477735 w 1539716"/>
                                                <a:gd name="connsiteY21" fmla="*/ 629935 h 1166061"/>
                                                <a:gd name="connsiteX22" fmla="*/ 1511753 w 1539716"/>
                                                <a:gd name="connsiteY22" fmla="*/ 967392 h 1166061"/>
                                                <a:gd name="connsiteX23" fmla="*/ 1538514 w 1539716"/>
                                                <a:gd name="connsiteY23" fmla="*/ 1091671 h 1166061"/>
                                                <a:gd name="connsiteX24" fmla="*/ 1483178 w 1539716"/>
                                                <a:gd name="connsiteY24" fmla="*/ 1081692 h 1166061"/>
                                                <a:gd name="connsiteX25" fmla="*/ 1319892 w 1539716"/>
                                                <a:gd name="connsiteY25" fmla="*/ 1073528 h 1166061"/>
                                                <a:gd name="connsiteX26" fmla="*/ 1302884 w 1539716"/>
                                                <a:gd name="connsiteY26" fmla="*/ 1106866 h 1166061"/>
                                                <a:gd name="connsiteX27" fmla="*/ 1349828 w 1539716"/>
                                                <a:gd name="connsiteY27" fmla="*/ 1163335 h 1166061"/>
                                                <a:gd name="connsiteX28" fmla="*/ 1095715 w 1539716"/>
                                                <a:gd name="connsiteY28" fmla="*/ 1073528 h 1166061"/>
                                                <a:gd name="connsiteX29" fmla="*/ 1036864 w 1539716"/>
                                                <a:gd name="connsiteY29" fmla="*/ 1057199 h 1166061"/>
                                                <a:gd name="connsiteX30" fmla="*/ 1017134 w 1539716"/>
                                                <a:gd name="connsiteY30" fmla="*/ 1073528 h 1166061"/>
                                                <a:gd name="connsiteX31" fmla="*/ 1043327 w 1539716"/>
                                                <a:gd name="connsiteY31" fmla="*/ 1111628 h 1166061"/>
                                                <a:gd name="connsiteX32" fmla="*/ 1074964 w 1539716"/>
                                                <a:gd name="connsiteY32" fmla="*/ 1166057 h 1166061"/>
                                                <a:gd name="connsiteX33" fmla="*/ 851807 w 1539716"/>
                                                <a:gd name="connsiteY33" fmla="*/ 1108907 h 1166061"/>
                                                <a:gd name="connsiteX34" fmla="*/ 674914 w 1539716"/>
                                                <a:gd name="connsiteY34" fmla="*/ 1043592 h 1166061"/>
                                                <a:gd name="connsiteX35" fmla="*/ 674914 w 1539716"/>
                                                <a:gd name="connsiteY35" fmla="*/ 1043592 h 1166061"/>
                                                <a:gd name="connsiteX36" fmla="*/ 659946 w 1539716"/>
                                                <a:gd name="connsiteY36" fmla="*/ 1064003 h 1166061"/>
                                                <a:gd name="connsiteX37" fmla="*/ 705190 w 1539716"/>
                                                <a:gd name="connsiteY37" fmla="*/ 1140203 h 1166061"/>
                                                <a:gd name="connsiteX38" fmla="*/ 674914 w 1539716"/>
                                                <a:gd name="connsiteY38" fmla="*/ 1152449 h 1166061"/>
                                                <a:gd name="connsiteX39" fmla="*/ 239485 w 1539716"/>
                                                <a:gd name="connsiteY39" fmla="*/ 1029985 h 1166061"/>
                                                <a:gd name="connsiteX40" fmla="*/ 127906 w 1539716"/>
                                                <a:gd name="connsiteY40" fmla="*/ 823156 h 1166061"/>
                                                <a:gd name="connsiteX41" fmla="*/ 87085 w 1539716"/>
                                                <a:gd name="connsiteY41" fmla="*/ 719742 h 1166061"/>
                                                <a:gd name="connsiteX42" fmla="*/ 0 w 1539716"/>
                                                <a:gd name="connsiteY42" fmla="*/ 455764 h 1166061"/>
                                                <a:gd name="connsiteX43" fmla="*/ 0 w 1539716"/>
                                                <a:gd name="connsiteY43" fmla="*/ 455764 h 1166061"/>
                                                <a:gd name="connsiteX44" fmla="*/ 48985 w 1539716"/>
                                                <a:gd name="connsiteY44" fmla="*/ 406778 h 1166061"/>
                                                <a:gd name="connsiteX45" fmla="*/ 48985 w 1539716"/>
                                                <a:gd name="connsiteY45" fmla="*/ 406778 h 1166061"/>
                                                <a:gd name="connsiteX46" fmla="*/ 125185 w 1539716"/>
                                                <a:gd name="connsiteY46" fmla="*/ 428549 h 1166061"/>
                                                <a:gd name="connsiteX47" fmla="*/ 138792 w 1539716"/>
                                                <a:gd name="connsiteY47" fmla="*/ 300643 h 1166061"/>
                                                <a:gd name="connsiteX48" fmla="*/ 103413 w 1539716"/>
                                                <a:gd name="connsiteY48" fmla="*/ 153685 h 1166061"/>
                                                <a:gd name="connsiteX49" fmla="*/ 108857 w 1539716"/>
                                                <a:gd name="connsiteY49" fmla="*/ 88371 h 1166061"/>
                                                <a:gd name="connsiteX50" fmla="*/ 138792 w 1539716"/>
                                                <a:gd name="connsiteY50" fmla="*/ 61157 h 1166061"/>
                                                <a:gd name="connsiteX51" fmla="*/ 217714 w 1539716"/>
                                                <a:gd name="connsiteY51" fmla="*/ 42107 h 1166061"/>
                                                <a:gd name="connsiteX52" fmla="*/ 343045 w 1539716"/>
                                                <a:gd name="connsiteY52" fmla="*/ 52409 h 1166061"/>
                                              </a:gdLst>
                                              <a:ahLst/>
                                              <a:cxnLst>
                                                <a:cxn ang="0">
                                                  <a:pos x="connsiteX0" y="connsiteY0"/>
                                                </a:cxn>
                                                <a:cxn ang="0">
                                                  <a:pos x="connsiteX1" y="connsiteY1"/>
                                                </a:cxn>
                                                <a:cxn ang="0">
                                                  <a:pos x="connsiteX2" y="connsiteY2"/>
                                                </a:cxn>
                                                <a:cxn ang="0">
                                                  <a:pos x="connsiteX3" y="connsiteY3"/>
                                                </a:cxn>
                                                <a:cxn ang="0">
                                                  <a:pos x="connsiteX4" y="connsiteY4"/>
                                                </a:cxn>
                                                <a:cxn ang="0">
                                                  <a:pos x="connsiteX5" y="connsiteY5"/>
                                                </a:cxn>
                                                <a:cxn ang="0">
                                                  <a:pos x="connsiteX6" y="connsiteY6"/>
                                                </a:cxn>
                                                <a:cxn ang="0">
                                                  <a:pos x="connsiteX7" y="connsiteY7"/>
                                                </a:cxn>
                                                <a:cxn ang="0">
                                                  <a:pos x="connsiteX8" y="connsiteY8"/>
                                                </a:cxn>
                                                <a:cxn ang="0">
                                                  <a:pos x="connsiteX9" y="connsiteY9"/>
                                                </a:cxn>
                                                <a:cxn ang="0">
                                                  <a:pos x="connsiteX10" y="connsiteY10"/>
                                                </a:cxn>
                                                <a:cxn ang="0">
                                                  <a:pos x="connsiteX11" y="connsiteY11"/>
                                                </a:cxn>
                                                <a:cxn ang="0">
                                                  <a:pos x="connsiteX12" y="connsiteY12"/>
                                                </a:cxn>
                                                <a:cxn ang="0">
                                                  <a:pos x="connsiteX13" y="connsiteY13"/>
                                                </a:cxn>
                                                <a:cxn ang="0">
                                                  <a:pos x="connsiteX14" y="connsiteY14"/>
                                                </a:cxn>
                                                <a:cxn ang="0">
                                                  <a:pos x="connsiteX15" y="connsiteY15"/>
                                                </a:cxn>
                                                <a:cxn ang="0">
                                                  <a:pos x="connsiteX16" y="connsiteY16"/>
                                                </a:cxn>
                                                <a:cxn ang="0">
                                                  <a:pos x="connsiteX17" y="connsiteY17"/>
                                                </a:cxn>
                                                <a:cxn ang="0">
                                                  <a:pos x="connsiteX18" y="connsiteY18"/>
                                                </a:cxn>
                                                <a:cxn ang="0">
                                                  <a:pos x="connsiteX19" y="connsiteY19"/>
                                                </a:cxn>
                                                <a:cxn ang="0">
                                                  <a:pos x="connsiteX20" y="connsiteY20"/>
                                                </a:cxn>
                                                <a:cxn ang="0">
                                                  <a:pos x="connsiteX21" y="connsiteY21"/>
                                                </a:cxn>
                                                <a:cxn ang="0">
                                                  <a:pos x="connsiteX22" y="connsiteY22"/>
                                                </a:cxn>
                                                <a:cxn ang="0">
                                                  <a:pos x="connsiteX23" y="connsiteY23"/>
                                                </a:cxn>
                                                <a:cxn ang="0">
                                                  <a:pos x="connsiteX24" y="connsiteY24"/>
                                                </a:cxn>
                                                <a:cxn ang="0">
                                                  <a:pos x="connsiteX25" y="connsiteY25"/>
                                                </a:cxn>
                                                <a:cxn ang="0">
                                                  <a:pos x="connsiteX26" y="connsiteY26"/>
                                                </a:cxn>
                                                <a:cxn ang="0">
                                                  <a:pos x="connsiteX27" y="connsiteY27"/>
                                                </a:cxn>
                                                <a:cxn ang="0">
                                                  <a:pos x="connsiteX28" y="connsiteY28"/>
                                                </a:cxn>
                                                <a:cxn ang="0">
                                                  <a:pos x="connsiteX29" y="connsiteY29"/>
                                                </a:cxn>
                                                <a:cxn ang="0">
                                                  <a:pos x="connsiteX30" y="connsiteY30"/>
                                                </a:cxn>
                                                <a:cxn ang="0">
                                                  <a:pos x="connsiteX31" y="connsiteY31"/>
                                                </a:cxn>
                                                <a:cxn ang="0">
                                                  <a:pos x="connsiteX32" y="connsiteY32"/>
                                                </a:cxn>
                                                <a:cxn ang="0">
                                                  <a:pos x="connsiteX33" y="connsiteY33"/>
                                                </a:cxn>
                                                <a:cxn ang="0">
                                                  <a:pos x="connsiteX34" y="connsiteY34"/>
                                                </a:cxn>
                                                <a:cxn ang="0">
                                                  <a:pos x="connsiteX35" y="connsiteY35"/>
                                                </a:cxn>
                                                <a:cxn ang="0">
                                                  <a:pos x="connsiteX36" y="connsiteY36"/>
                                                </a:cxn>
                                                <a:cxn ang="0">
                                                  <a:pos x="connsiteX37" y="connsiteY37"/>
                                                </a:cxn>
                                                <a:cxn ang="0">
                                                  <a:pos x="connsiteX38" y="connsiteY38"/>
                                                </a:cxn>
                                                <a:cxn ang="0">
                                                  <a:pos x="connsiteX39" y="connsiteY39"/>
                                                </a:cxn>
                                                <a:cxn ang="0">
                                                  <a:pos x="connsiteX40" y="connsiteY40"/>
                                                </a:cxn>
                                                <a:cxn ang="0">
                                                  <a:pos x="connsiteX41" y="connsiteY41"/>
                                                </a:cxn>
                                                <a:cxn ang="0">
                                                  <a:pos x="connsiteX42" y="connsiteY42"/>
                                                </a:cxn>
                                                <a:cxn ang="0">
                                                  <a:pos x="connsiteX43" y="connsiteY43"/>
                                                </a:cxn>
                                                <a:cxn ang="0">
                                                  <a:pos x="connsiteX44" y="connsiteY44"/>
                                                </a:cxn>
                                                <a:cxn ang="0">
                                                  <a:pos x="connsiteX45" y="connsiteY45"/>
                                                </a:cxn>
                                                <a:cxn ang="0">
                                                  <a:pos x="connsiteX46" y="connsiteY46"/>
                                                </a:cxn>
                                                <a:cxn ang="0">
                                                  <a:pos x="connsiteX47" y="connsiteY47"/>
                                                </a:cxn>
                                                <a:cxn ang="0">
                                                  <a:pos x="connsiteX48" y="connsiteY48"/>
                                                </a:cxn>
                                                <a:cxn ang="0">
                                                  <a:pos x="connsiteX49" y="connsiteY49"/>
                                                </a:cxn>
                                                <a:cxn ang="0">
                                                  <a:pos x="connsiteX50" y="connsiteY50"/>
                                                </a:cxn>
                                                <a:cxn ang="0">
                                                  <a:pos x="connsiteX51" y="connsiteY51"/>
                                                </a:cxn>
                                                <a:cxn ang="0">
                                                  <a:pos x="connsiteX52" y="connsiteY52"/>
                                                </a:cxn>
                                              </a:cxnLst>
                                              <a:rect l="l" t="t" r="r" b="b"/>
                                              <a:pathLst>
                                                <a:path w="1539716" h="1166061">
                                                  <a:moveTo>
                                                    <a:pt x="343045" y="52409"/>
                                                  </a:moveTo>
                                                  <a:cubicBezTo>
                                                    <a:pt x="366263" y="45735"/>
                                                    <a:pt x="341471" y="7179"/>
                                                    <a:pt x="357019" y="2060"/>
                                                  </a:cubicBezTo>
                                                  <a:cubicBezTo>
                                                    <a:pt x="372567" y="-3059"/>
                                                    <a:pt x="367410" y="608"/>
                                                    <a:pt x="436335" y="21696"/>
                                                  </a:cubicBezTo>
                                                  <a:cubicBezTo>
                                                    <a:pt x="505261" y="42784"/>
                                                    <a:pt x="770572" y="128586"/>
                                                    <a:pt x="770572" y="128586"/>
                                                  </a:cubicBezTo>
                                                  <a:lnTo>
                                                    <a:pt x="814652" y="121443"/>
                                                  </a:lnTo>
                                                  <a:cubicBezTo>
                                                    <a:pt x="817374" y="113732"/>
                                                    <a:pt x="824863" y="114634"/>
                                                    <a:pt x="820850" y="99597"/>
                                                  </a:cubicBezTo>
                                                  <a:cubicBezTo>
                                                    <a:pt x="816837" y="84560"/>
                                                    <a:pt x="788591" y="47152"/>
                                                    <a:pt x="790575" y="31220"/>
                                                  </a:cubicBezTo>
                                                  <a:cubicBezTo>
                                                    <a:pt x="792559" y="15288"/>
                                                    <a:pt x="788123" y="-2625"/>
                                                    <a:pt x="832757" y="4007"/>
                                                  </a:cubicBezTo>
                                                  <a:cubicBezTo>
                                                    <a:pt x="877391" y="10639"/>
                                                    <a:pt x="991647" y="46238"/>
                                                    <a:pt x="1058379" y="71014"/>
                                                  </a:cubicBezTo>
                                                  <a:cubicBezTo>
                                                    <a:pt x="1125111" y="95790"/>
                                                    <a:pt x="1198746" y="140757"/>
                                                    <a:pt x="1233147" y="152664"/>
                                                  </a:cubicBezTo>
                                                  <a:cubicBezTo>
                                                    <a:pt x="1267548" y="164571"/>
                                                    <a:pt x="1262970" y="152891"/>
                                                    <a:pt x="1264784" y="142459"/>
                                                  </a:cubicBezTo>
                                                  <a:cubicBezTo>
                                                    <a:pt x="1266598" y="132027"/>
                                                    <a:pt x="1256733" y="116889"/>
                                                    <a:pt x="1246414" y="101978"/>
                                                  </a:cubicBezTo>
                                                  <a:cubicBezTo>
                                                    <a:pt x="1236095" y="87067"/>
                                                    <a:pt x="1207860" y="67053"/>
                                                    <a:pt x="1202871" y="52992"/>
                                                  </a:cubicBezTo>
                                                  <a:cubicBezTo>
                                                    <a:pt x="1197882" y="38931"/>
                                                    <a:pt x="1216478" y="17614"/>
                                                    <a:pt x="1216478" y="17614"/>
                                                  </a:cubicBezTo>
                                                  <a:lnTo>
                                                    <a:pt x="1216478" y="17614"/>
                                                  </a:lnTo>
                                                  <a:cubicBezTo>
                                                    <a:pt x="1252310" y="33035"/>
                                                    <a:pt x="1356132" y="66222"/>
                                                    <a:pt x="1404664" y="95251"/>
                                                  </a:cubicBezTo>
                                                  <a:cubicBezTo>
                                                    <a:pt x="1449114" y="118383"/>
                                                    <a:pt x="1488553" y="121011"/>
                                                    <a:pt x="1505721" y="137100"/>
                                                  </a:cubicBezTo>
                                                  <a:cubicBezTo>
                                                    <a:pt x="1522889" y="153189"/>
                                                    <a:pt x="1506438" y="176322"/>
                                                    <a:pt x="1507670" y="191786"/>
                                                  </a:cubicBezTo>
                                                  <a:cubicBezTo>
                                                    <a:pt x="1508902" y="207250"/>
                                                    <a:pt x="1514021" y="210382"/>
                                                    <a:pt x="1513114" y="229885"/>
                                                  </a:cubicBezTo>
                                                  <a:cubicBezTo>
                                                    <a:pt x="1512207" y="249388"/>
                                                    <a:pt x="1514928" y="275243"/>
                                                    <a:pt x="1510392" y="303364"/>
                                                  </a:cubicBezTo>
                                                  <a:cubicBezTo>
                                                    <a:pt x="1516289" y="370947"/>
                                                    <a:pt x="1495093" y="346907"/>
                                                    <a:pt x="1489650" y="401335"/>
                                                  </a:cubicBezTo>
                                                  <a:cubicBezTo>
                                                    <a:pt x="1484207" y="455763"/>
                                                    <a:pt x="1474051" y="535592"/>
                                                    <a:pt x="1477735" y="629935"/>
                                                  </a:cubicBezTo>
                                                  <a:cubicBezTo>
                                                    <a:pt x="1481419" y="724278"/>
                                                    <a:pt x="1489709" y="890436"/>
                                                    <a:pt x="1511753" y="967392"/>
                                                  </a:cubicBezTo>
                                                  <a:cubicBezTo>
                                                    <a:pt x="1533797" y="1044348"/>
                                                    <a:pt x="1543276" y="1072621"/>
                                                    <a:pt x="1538514" y="1091671"/>
                                                  </a:cubicBezTo>
                                                  <a:cubicBezTo>
                                                    <a:pt x="1533752" y="1110721"/>
                                                    <a:pt x="1519615" y="1084716"/>
                                                    <a:pt x="1483178" y="1081692"/>
                                                  </a:cubicBezTo>
                                                  <a:cubicBezTo>
                                                    <a:pt x="1446741" y="1078668"/>
                                                    <a:pt x="1349941" y="1069332"/>
                                                    <a:pt x="1319892" y="1073528"/>
                                                  </a:cubicBezTo>
                                                  <a:cubicBezTo>
                                                    <a:pt x="1289843" y="1077724"/>
                                                    <a:pt x="1297895" y="1091898"/>
                                                    <a:pt x="1302884" y="1106866"/>
                                                  </a:cubicBezTo>
                                                  <a:cubicBezTo>
                                                    <a:pt x="1307873" y="1121834"/>
                                                    <a:pt x="1384356" y="1168891"/>
                                                    <a:pt x="1349828" y="1163335"/>
                                                  </a:cubicBezTo>
                                                  <a:cubicBezTo>
                                                    <a:pt x="1315300" y="1157779"/>
                                                    <a:pt x="1147876" y="1091217"/>
                                                    <a:pt x="1095715" y="1073528"/>
                                                  </a:cubicBezTo>
                                                  <a:cubicBezTo>
                                                    <a:pt x="1043554" y="1055839"/>
                                                    <a:pt x="1049961" y="1057199"/>
                                                    <a:pt x="1036864" y="1057199"/>
                                                  </a:cubicBezTo>
                                                  <a:cubicBezTo>
                                                    <a:pt x="1023767" y="1057199"/>
                                                    <a:pt x="1016057" y="1064457"/>
                                                    <a:pt x="1017134" y="1073528"/>
                                                  </a:cubicBezTo>
                                                  <a:cubicBezTo>
                                                    <a:pt x="1018211" y="1082600"/>
                                                    <a:pt x="1032895" y="1097000"/>
                                                    <a:pt x="1043327" y="1111628"/>
                                                  </a:cubicBezTo>
                                                  <a:cubicBezTo>
                                                    <a:pt x="1049677" y="1129771"/>
                                                    <a:pt x="1106884" y="1166510"/>
                                                    <a:pt x="1074964" y="1166057"/>
                                                  </a:cubicBezTo>
                                                  <a:cubicBezTo>
                                                    <a:pt x="1043044" y="1165604"/>
                                                    <a:pt x="918482" y="1129318"/>
                                                    <a:pt x="851807" y="1108907"/>
                                                  </a:cubicBezTo>
                                                  <a:cubicBezTo>
                                                    <a:pt x="785132" y="1088496"/>
                                                    <a:pt x="674914" y="1043592"/>
                                                    <a:pt x="674914" y="1043592"/>
                                                  </a:cubicBezTo>
                                                  <a:lnTo>
                                                    <a:pt x="674914" y="1043592"/>
                                                  </a:lnTo>
                                                  <a:cubicBezTo>
                                                    <a:pt x="677182" y="1050566"/>
                                                    <a:pt x="659946" y="1045860"/>
                                                    <a:pt x="659946" y="1064003"/>
                                                  </a:cubicBezTo>
                                                  <a:cubicBezTo>
                                                    <a:pt x="663405" y="1080105"/>
                                                    <a:pt x="702695" y="1125462"/>
                                                    <a:pt x="705190" y="1140203"/>
                                                  </a:cubicBezTo>
                                                  <a:cubicBezTo>
                                                    <a:pt x="707685" y="1154944"/>
                                                    <a:pt x="752531" y="1170819"/>
                                                    <a:pt x="674914" y="1152449"/>
                                                  </a:cubicBezTo>
                                                  <a:cubicBezTo>
                                                    <a:pt x="597297" y="1134079"/>
                                                    <a:pt x="330653" y="1084867"/>
                                                    <a:pt x="239485" y="1029985"/>
                                                  </a:cubicBezTo>
                                                  <a:cubicBezTo>
                                                    <a:pt x="148317" y="975103"/>
                                                    <a:pt x="153306" y="874863"/>
                                                    <a:pt x="127906" y="823156"/>
                                                  </a:cubicBezTo>
                                                  <a:cubicBezTo>
                                                    <a:pt x="102506" y="771449"/>
                                                    <a:pt x="108403" y="780974"/>
                                                    <a:pt x="87085" y="719742"/>
                                                  </a:cubicBezTo>
                                                  <a:cubicBezTo>
                                                    <a:pt x="65767" y="658510"/>
                                                    <a:pt x="0" y="455764"/>
                                                    <a:pt x="0" y="455764"/>
                                                  </a:cubicBezTo>
                                                  <a:lnTo>
                                                    <a:pt x="0" y="455764"/>
                                                  </a:lnTo>
                                                  <a:lnTo>
                                                    <a:pt x="48985" y="406778"/>
                                                  </a:lnTo>
                                                  <a:lnTo>
                                                    <a:pt x="48985" y="406778"/>
                                                  </a:lnTo>
                                                  <a:cubicBezTo>
                                                    <a:pt x="61685" y="410407"/>
                                                    <a:pt x="110217" y="446238"/>
                                                    <a:pt x="125185" y="428549"/>
                                                  </a:cubicBezTo>
                                                  <a:cubicBezTo>
                                                    <a:pt x="140153" y="410860"/>
                                                    <a:pt x="142421" y="346454"/>
                                                    <a:pt x="138792" y="300643"/>
                                                  </a:cubicBezTo>
                                                  <a:cubicBezTo>
                                                    <a:pt x="135163" y="254832"/>
                                                    <a:pt x="108402" y="189064"/>
                                                    <a:pt x="103413" y="153685"/>
                                                  </a:cubicBezTo>
                                                  <a:cubicBezTo>
                                                    <a:pt x="98424" y="118306"/>
                                                    <a:pt x="102507" y="102885"/>
                                                    <a:pt x="108857" y="88371"/>
                                                  </a:cubicBezTo>
                                                  <a:cubicBezTo>
                                                    <a:pt x="115207" y="73857"/>
                                                    <a:pt x="120649" y="68868"/>
                                                    <a:pt x="138792" y="61157"/>
                                                  </a:cubicBezTo>
                                                  <a:cubicBezTo>
                                                    <a:pt x="156935" y="53446"/>
                                                    <a:pt x="183672" y="43565"/>
                                                    <a:pt x="217714" y="42107"/>
                                                  </a:cubicBezTo>
                                                  <a:cubicBezTo>
                                                    <a:pt x="251756" y="40649"/>
                                                    <a:pt x="319828" y="59084"/>
                                                    <a:pt x="343045" y="52409"/>
                                                  </a:cubicBezTo>
                                                  <a:close/>
                                                </a:path>
                                              </a:pathLst>
                                            </a:custGeom>
                                            <a:solidFill>
                                              <a:srgbClr val="EEECE1">
                                                <a:lumMod val="50000"/>
                                              </a:srgbClr>
                                            </a:solidFill>
                                            <a:ln w="25400" cap="flat" cmpd="sng" algn="ctr">
                                              <a:noFill/>
                                              <a:prstDash val="solid"/>
                                            </a:ln>
                                            <a:effectLst/>
                                          </p:spPr>
                                          <p:txBody>
                                            <a:bodyPr rtlCol="0" anchor="ctr"/>
                                            <a:lstStyle/>
                                            <a:p>
                                              <a:pPr algn="ctr" defTabSz="3291840">
                                                <a:defRPr/>
                                              </a:pPr>
                                              <a:endParaRPr lang="en-US" sz="26129" kern="0" dirty="0">
                                                <a:solidFill>
                                                  <a:prstClr val="white"/>
                                                </a:solidFill>
                                                <a:latin typeface="Calibri"/>
                                              </a:endParaRPr>
                                            </a:p>
                                          </p:txBody>
                                        </p:sp>
                                      </p:grpSp>
                                      <p:sp>
                                        <p:nvSpPr>
                                          <p:cNvPr id="820" name="Freeform 819"/>
                                          <p:cNvSpPr/>
                                          <p:nvPr/>
                                        </p:nvSpPr>
                                        <p:spPr>
                                          <a:xfrm>
                                            <a:off x="2189408" y="4994427"/>
                                            <a:ext cx="1308493" cy="131738"/>
                                          </a:xfrm>
                                          <a:custGeom>
                                            <a:avLst/>
                                            <a:gdLst>
                                              <a:gd name="connsiteX0" fmla="*/ 0 w 1298190"/>
                                              <a:gd name="connsiteY0" fmla="*/ 0 h 129162"/>
                                              <a:gd name="connsiteX1" fmla="*/ 432730 w 1298190"/>
                                              <a:gd name="connsiteY1" fmla="*/ 113334 h 129162"/>
                                              <a:gd name="connsiteX2" fmla="*/ 404396 w 1298190"/>
                                              <a:gd name="connsiteY2" fmla="*/ 10303 h 129162"/>
                                              <a:gd name="connsiteX3" fmla="*/ 672277 w 1298190"/>
                                              <a:gd name="connsiteY3" fmla="*/ 95303 h 129162"/>
                                              <a:gd name="connsiteX4" fmla="*/ 819096 w 1298190"/>
                                              <a:gd name="connsiteY4" fmla="*/ 126213 h 129162"/>
                                              <a:gd name="connsiteX5" fmla="*/ 757277 w 1298190"/>
                                              <a:gd name="connsiteY5" fmla="*/ 28333 h 129162"/>
                                              <a:gd name="connsiteX6" fmla="*/ 888642 w 1298190"/>
                                              <a:gd name="connsiteY6" fmla="*/ 51515 h 129162"/>
                                              <a:gd name="connsiteX7" fmla="*/ 1097280 w 1298190"/>
                                              <a:gd name="connsiteY7" fmla="*/ 128789 h 129162"/>
                                              <a:gd name="connsiteX8" fmla="*/ 1045764 w 1298190"/>
                                              <a:gd name="connsiteY8" fmla="*/ 33485 h 129162"/>
                                              <a:gd name="connsiteX9" fmla="*/ 1298190 w 1298190"/>
                                              <a:gd name="connsiteY9" fmla="*/ 59243 h 129162"/>
                                              <a:gd name="connsiteX0" fmla="*/ 0 w 1308493"/>
                                              <a:gd name="connsiteY0" fmla="*/ 0 h 131738"/>
                                              <a:gd name="connsiteX1" fmla="*/ 443033 w 1308493"/>
                                              <a:gd name="connsiteY1" fmla="*/ 115910 h 131738"/>
                                              <a:gd name="connsiteX2" fmla="*/ 414699 w 1308493"/>
                                              <a:gd name="connsiteY2" fmla="*/ 12879 h 131738"/>
                                              <a:gd name="connsiteX3" fmla="*/ 682580 w 1308493"/>
                                              <a:gd name="connsiteY3" fmla="*/ 97879 h 131738"/>
                                              <a:gd name="connsiteX4" fmla="*/ 829399 w 1308493"/>
                                              <a:gd name="connsiteY4" fmla="*/ 128789 h 131738"/>
                                              <a:gd name="connsiteX5" fmla="*/ 767580 w 1308493"/>
                                              <a:gd name="connsiteY5" fmla="*/ 30909 h 131738"/>
                                              <a:gd name="connsiteX6" fmla="*/ 898945 w 1308493"/>
                                              <a:gd name="connsiteY6" fmla="*/ 54091 h 131738"/>
                                              <a:gd name="connsiteX7" fmla="*/ 1107583 w 1308493"/>
                                              <a:gd name="connsiteY7" fmla="*/ 131365 h 131738"/>
                                              <a:gd name="connsiteX8" fmla="*/ 1056067 w 1308493"/>
                                              <a:gd name="connsiteY8" fmla="*/ 36061 h 131738"/>
                                              <a:gd name="connsiteX9" fmla="*/ 1308493 w 1308493"/>
                                              <a:gd name="connsiteY9" fmla="*/ 61819 h 131738"/>
                                            </a:gdLst>
                                            <a:ahLst/>
                                            <a:cxnLst>
                                              <a:cxn ang="0">
                                                <a:pos x="connsiteX0" y="connsiteY0"/>
                                              </a:cxn>
                                              <a:cxn ang="0">
                                                <a:pos x="connsiteX1" y="connsiteY1"/>
                                              </a:cxn>
                                              <a:cxn ang="0">
                                                <a:pos x="connsiteX2" y="connsiteY2"/>
                                              </a:cxn>
                                              <a:cxn ang="0">
                                                <a:pos x="connsiteX3" y="connsiteY3"/>
                                              </a:cxn>
                                              <a:cxn ang="0">
                                                <a:pos x="connsiteX4" y="connsiteY4"/>
                                              </a:cxn>
                                              <a:cxn ang="0">
                                                <a:pos x="connsiteX5" y="connsiteY5"/>
                                              </a:cxn>
                                              <a:cxn ang="0">
                                                <a:pos x="connsiteX6" y="connsiteY6"/>
                                              </a:cxn>
                                              <a:cxn ang="0">
                                                <a:pos x="connsiteX7" y="connsiteY7"/>
                                              </a:cxn>
                                              <a:cxn ang="0">
                                                <a:pos x="connsiteX8" y="connsiteY8"/>
                                              </a:cxn>
                                              <a:cxn ang="0">
                                                <a:pos x="connsiteX9" y="connsiteY9"/>
                                              </a:cxn>
                                            </a:cxnLst>
                                            <a:rect l="l" t="t" r="r" b="b"/>
                                            <a:pathLst>
                                              <a:path w="1308493" h="131738">
                                                <a:moveTo>
                                                  <a:pt x="0" y="0"/>
                                                </a:moveTo>
                                                <a:cubicBezTo>
                                                  <a:pt x="182665" y="55808"/>
                                                  <a:pt x="373917" y="113764"/>
                                                  <a:pt x="443033" y="115910"/>
                                                </a:cubicBezTo>
                                                <a:cubicBezTo>
                                                  <a:pt x="512149" y="118056"/>
                                                  <a:pt x="374775" y="15884"/>
                                                  <a:pt x="414699" y="12879"/>
                                                </a:cubicBezTo>
                                                <a:cubicBezTo>
                                                  <a:pt x="454624" y="9874"/>
                                                  <a:pt x="613463" y="78561"/>
                                                  <a:pt x="682580" y="97879"/>
                                                </a:cubicBezTo>
                                                <a:cubicBezTo>
                                                  <a:pt x="751697" y="117197"/>
                                                  <a:pt x="815232" y="139951"/>
                                                  <a:pt x="829399" y="128789"/>
                                                </a:cubicBezTo>
                                                <a:cubicBezTo>
                                                  <a:pt x="843566" y="117627"/>
                                                  <a:pt x="755989" y="43359"/>
                                                  <a:pt x="767580" y="30909"/>
                                                </a:cubicBezTo>
                                                <a:cubicBezTo>
                                                  <a:pt x="779171" y="18459"/>
                                                  <a:pt x="842278" y="37348"/>
                                                  <a:pt x="898945" y="54091"/>
                                                </a:cubicBezTo>
                                                <a:cubicBezTo>
                                                  <a:pt x="955612" y="70834"/>
                                                  <a:pt x="1081396" y="134370"/>
                                                  <a:pt x="1107583" y="131365"/>
                                                </a:cubicBezTo>
                                                <a:cubicBezTo>
                                                  <a:pt x="1133770" y="128360"/>
                                                  <a:pt x="1022582" y="47652"/>
                                                  <a:pt x="1056067" y="36061"/>
                                                </a:cubicBezTo>
                                                <a:cubicBezTo>
                                                  <a:pt x="1089552" y="24470"/>
                                                  <a:pt x="1199022" y="43144"/>
                                                  <a:pt x="1308493" y="61819"/>
                                                </a:cubicBezTo>
                                              </a:path>
                                            </a:pathLst>
                                          </a:custGeom>
                                          <a:noFill/>
                                          <a:ln w="9525" cap="flat" cmpd="sng" algn="ctr">
                                            <a:solidFill>
                                              <a:sysClr val="windowText" lastClr="000000"/>
                                            </a:solidFill>
                                            <a:prstDash val="solid"/>
                                          </a:ln>
                                          <a:effectLst/>
                                        </p:spPr>
                                        <p:txBody>
                                          <a:bodyPr rtlCol="0" anchor="ctr"/>
                                          <a:lstStyle/>
                                          <a:p>
                                            <a:pPr algn="ctr" defTabSz="3291840">
                                              <a:defRPr/>
                                            </a:pPr>
                                            <a:endParaRPr lang="en-US" sz="26129" kern="0">
                                              <a:solidFill>
                                                <a:prstClr val="white"/>
                                              </a:solidFill>
                                              <a:latin typeface="Calibri"/>
                                            </a:endParaRPr>
                                          </a:p>
                                        </p:txBody>
                                      </p:sp>
                                      <p:sp>
                                        <p:nvSpPr>
                                          <p:cNvPr id="821" name="Freeform 820"/>
                                          <p:cNvSpPr/>
                                          <p:nvPr/>
                                        </p:nvSpPr>
                                        <p:spPr>
                                          <a:xfrm>
                                            <a:off x="2474965" y="4524858"/>
                                            <a:ext cx="570536" cy="443837"/>
                                          </a:xfrm>
                                          <a:custGeom>
                                            <a:avLst/>
                                            <a:gdLst>
                                              <a:gd name="connsiteX0" fmla="*/ 95568 w 459675"/>
                                              <a:gd name="connsiteY0" fmla="*/ 3340 h 386452"/>
                                              <a:gd name="connsiteX1" fmla="*/ 280562 w 459675"/>
                                              <a:gd name="connsiteY1" fmla="*/ 98480 h 386452"/>
                                              <a:gd name="connsiteX2" fmla="*/ 439128 w 459675"/>
                                              <a:gd name="connsiteY2" fmla="*/ 304616 h 386452"/>
                                              <a:gd name="connsiteX3" fmla="*/ 449700 w 459675"/>
                                              <a:gd name="connsiteY3" fmla="*/ 373329 h 386452"/>
                                              <a:gd name="connsiteX4" fmla="*/ 365131 w 459675"/>
                                              <a:gd name="connsiteY4" fmla="*/ 383900 h 386452"/>
                                              <a:gd name="connsiteX5" fmla="*/ 248849 w 459675"/>
                                              <a:gd name="connsiteY5" fmla="*/ 341615 h 386452"/>
                                              <a:gd name="connsiteX6" fmla="*/ 116710 w 459675"/>
                                              <a:gd name="connsiteY6" fmla="*/ 315188 h 386452"/>
                                              <a:gd name="connsiteX7" fmla="*/ 26856 w 459675"/>
                                              <a:gd name="connsiteY7" fmla="*/ 262332 h 386452"/>
                                              <a:gd name="connsiteX8" fmla="*/ 428 w 459675"/>
                                              <a:gd name="connsiteY8" fmla="*/ 156621 h 386452"/>
                                              <a:gd name="connsiteX9" fmla="*/ 42712 w 459675"/>
                                              <a:gd name="connsiteY9" fmla="*/ 93194 h 386452"/>
                                              <a:gd name="connsiteX10" fmla="*/ 47998 w 459675"/>
                                              <a:gd name="connsiteY10" fmla="*/ 29768 h 386452"/>
                                              <a:gd name="connsiteX11" fmla="*/ 95568 w 459675"/>
                                              <a:gd name="connsiteY11" fmla="*/ 3340 h 386452"/>
                                              <a:gd name="connsiteX0" fmla="*/ 95568 w 459675"/>
                                              <a:gd name="connsiteY0" fmla="*/ 9 h 383121"/>
                                              <a:gd name="connsiteX1" fmla="*/ 280562 w 459675"/>
                                              <a:gd name="connsiteY1" fmla="*/ 95149 h 383121"/>
                                              <a:gd name="connsiteX2" fmla="*/ 439128 w 459675"/>
                                              <a:gd name="connsiteY2" fmla="*/ 301285 h 383121"/>
                                              <a:gd name="connsiteX3" fmla="*/ 449700 w 459675"/>
                                              <a:gd name="connsiteY3" fmla="*/ 369998 h 383121"/>
                                              <a:gd name="connsiteX4" fmla="*/ 365131 w 459675"/>
                                              <a:gd name="connsiteY4" fmla="*/ 380569 h 383121"/>
                                              <a:gd name="connsiteX5" fmla="*/ 248849 w 459675"/>
                                              <a:gd name="connsiteY5" fmla="*/ 338284 h 383121"/>
                                              <a:gd name="connsiteX6" fmla="*/ 116710 w 459675"/>
                                              <a:gd name="connsiteY6" fmla="*/ 311857 h 383121"/>
                                              <a:gd name="connsiteX7" fmla="*/ 26856 w 459675"/>
                                              <a:gd name="connsiteY7" fmla="*/ 259001 h 383121"/>
                                              <a:gd name="connsiteX8" fmla="*/ 428 w 459675"/>
                                              <a:gd name="connsiteY8" fmla="*/ 153290 h 383121"/>
                                              <a:gd name="connsiteX9" fmla="*/ 42712 w 459675"/>
                                              <a:gd name="connsiteY9" fmla="*/ 89863 h 383121"/>
                                              <a:gd name="connsiteX10" fmla="*/ 95568 w 459675"/>
                                              <a:gd name="connsiteY10" fmla="*/ 9 h 383121"/>
                                              <a:gd name="connsiteX0" fmla="*/ 163948 w 528055"/>
                                              <a:gd name="connsiteY0" fmla="*/ 53100 h 436212"/>
                                              <a:gd name="connsiteX1" fmla="*/ 348942 w 528055"/>
                                              <a:gd name="connsiteY1" fmla="*/ 148240 h 436212"/>
                                              <a:gd name="connsiteX2" fmla="*/ 507508 w 528055"/>
                                              <a:gd name="connsiteY2" fmla="*/ 354376 h 436212"/>
                                              <a:gd name="connsiteX3" fmla="*/ 518080 w 528055"/>
                                              <a:gd name="connsiteY3" fmla="*/ 423089 h 436212"/>
                                              <a:gd name="connsiteX4" fmla="*/ 433511 w 528055"/>
                                              <a:gd name="connsiteY4" fmla="*/ 433660 h 436212"/>
                                              <a:gd name="connsiteX5" fmla="*/ 317229 w 528055"/>
                                              <a:gd name="connsiteY5" fmla="*/ 391375 h 436212"/>
                                              <a:gd name="connsiteX6" fmla="*/ 185090 w 528055"/>
                                              <a:gd name="connsiteY6" fmla="*/ 364948 h 436212"/>
                                              <a:gd name="connsiteX7" fmla="*/ 95236 w 528055"/>
                                              <a:gd name="connsiteY7" fmla="*/ 312092 h 436212"/>
                                              <a:gd name="connsiteX8" fmla="*/ 68808 w 528055"/>
                                              <a:gd name="connsiteY8" fmla="*/ 206381 h 436212"/>
                                              <a:gd name="connsiteX9" fmla="*/ 560 w 528055"/>
                                              <a:gd name="connsiteY9" fmla="*/ 7302 h 436212"/>
                                              <a:gd name="connsiteX10" fmla="*/ 163948 w 528055"/>
                                              <a:gd name="connsiteY10" fmla="*/ 53100 h 436212"/>
                                              <a:gd name="connsiteX0" fmla="*/ 164262 w 528369"/>
                                              <a:gd name="connsiteY0" fmla="*/ 53100 h 436212"/>
                                              <a:gd name="connsiteX1" fmla="*/ 349256 w 528369"/>
                                              <a:gd name="connsiteY1" fmla="*/ 148240 h 436212"/>
                                              <a:gd name="connsiteX2" fmla="*/ 507822 w 528369"/>
                                              <a:gd name="connsiteY2" fmla="*/ 354376 h 436212"/>
                                              <a:gd name="connsiteX3" fmla="*/ 518394 w 528369"/>
                                              <a:gd name="connsiteY3" fmla="*/ 423089 h 436212"/>
                                              <a:gd name="connsiteX4" fmla="*/ 433825 w 528369"/>
                                              <a:gd name="connsiteY4" fmla="*/ 433660 h 436212"/>
                                              <a:gd name="connsiteX5" fmla="*/ 317543 w 528369"/>
                                              <a:gd name="connsiteY5" fmla="*/ 391375 h 436212"/>
                                              <a:gd name="connsiteX6" fmla="*/ 185404 w 528369"/>
                                              <a:gd name="connsiteY6" fmla="*/ 364948 h 436212"/>
                                              <a:gd name="connsiteX7" fmla="*/ 95550 w 528369"/>
                                              <a:gd name="connsiteY7" fmla="*/ 312092 h 436212"/>
                                              <a:gd name="connsiteX8" fmla="*/ 38977 w 528369"/>
                                              <a:gd name="connsiteY8" fmla="*/ 206381 h 436212"/>
                                              <a:gd name="connsiteX9" fmla="*/ 874 w 528369"/>
                                              <a:gd name="connsiteY9" fmla="*/ 7302 h 436212"/>
                                              <a:gd name="connsiteX10" fmla="*/ 164262 w 528369"/>
                                              <a:gd name="connsiteY10" fmla="*/ 53100 h 436212"/>
                                              <a:gd name="connsiteX0" fmla="*/ 164072 w 528179"/>
                                              <a:gd name="connsiteY0" fmla="*/ 53100 h 436212"/>
                                              <a:gd name="connsiteX1" fmla="*/ 349066 w 528179"/>
                                              <a:gd name="connsiteY1" fmla="*/ 148240 h 436212"/>
                                              <a:gd name="connsiteX2" fmla="*/ 507632 w 528179"/>
                                              <a:gd name="connsiteY2" fmla="*/ 354376 h 436212"/>
                                              <a:gd name="connsiteX3" fmla="*/ 518204 w 528179"/>
                                              <a:gd name="connsiteY3" fmla="*/ 423089 h 436212"/>
                                              <a:gd name="connsiteX4" fmla="*/ 433635 w 528179"/>
                                              <a:gd name="connsiteY4" fmla="*/ 433660 h 436212"/>
                                              <a:gd name="connsiteX5" fmla="*/ 317353 w 528179"/>
                                              <a:gd name="connsiteY5" fmla="*/ 391375 h 436212"/>
                                              <a:gd name="connsiteX6" fmla="*/ 185214 w 528179"/>
                                              <a:gd name="connsiteY6" fmla="*/ 364948 h 436212"/>
                                              <a:gd name="connsiteX7" fmla="*/ 95360 w 528179"/>
                                              <a:gd name="connsiteY7" fmla="*/ 312092 h 436212"/>
                                              <a:gd name="connsiteX8" fmla="*/ 53860 w 528179"/>
                                              <a:gd name="connsiteY8" fmla="*/ 211405 h 436212"/>
                                              <a:gd name="connsiteX9" fmla="*/ 684 w 528179"/>
                                              <a:gd name="connsiteY9" fmla="*/ 7302 h 436212"/>
                                              <a:gd name="connsiteX10" fmla="*/ 164072 w 528179"/>
                                              <a:gd name="connsiteY10" fmla="*/ 53100 h 436212"/>
                                              <a:gd name="connsiteX0" fmla="*/ 144256 w 508363"/>
                                              <a:gd name="connsiteY0" fmla="*/ 39654 h 422766"/>
                                              <a:gd name="connsiteX1" fmla="*/ 329250 w 508363"/>
                                              <a:gd name="connsiteY1" fmla="*/ 134794 h 422766"/>
                                              <a:gd name="connsiteX2" fmla="*/ 487816 w 508363"/>
                                              <a:gd name="connsiteY2" fmla="*/ 340930 h 422766"/>
                                              <a:gd name="connsiteX3" fmla="*/ 498388 w 508363"/>
                                              <a:gd name="connsiteY3" fmla="*/ 409643 h 422766"/>
                                              <a:gd name="connsiteX4" fmla="*/ 413819 w 508363"/>
                                              <a:gd name="connsiteY4" fmla="*/ 420214 h 422766"/>
                                              <a:gd name="connsiteX5" fmla="*/ 297537 w 508363"/>
                                              <a:gd name="connsiteY5" fmla="*/ 377929 h 422766"/>
                                              <a:gd name="connsiteX6" fmla="*/ 165398 w 508363"/>
                                              <a:gd name="connsiteY6" fmla="*/ 351502 h 422766"/>
                                              <a:gd name="connsiteX7" fmla="*/ 75544 w 508363"/>
                                              <a:gd name="connsiteY7" fmla="*/ 298646 h 422766"/>
                                              <a:gd name="connsiteX8" fmla="*/ 34044 w 508363"/>
                                              <a:gd name="connsiteY8" fmla="*/ 197959 h 422766"/>
                                              <a:gd name="connsiteX9" fmla="*/ 965 w 508363"/>
                                              <a:gd name="connsiteY9" fmla="*/ 8928 h 422766"/>
                                              <a:gd name="connsiteX10" fmla="*/ 144256 w 508363"/>
                                              <a:gd name="connsiteY10" fmla="*/ 39654 h 422766"/>
                                              <a:gd name="connsiteX0" fmla="*/ 144256 w 570536"/>
                                              <a:gd name="connsiteY0" fmla="*/ 39654 h 443837"/>
                                              <a:gd name="connsiteX1" fmla="*/ 329250 w 570536"/>
                                              <a:gd name="connsiteY1" fmla="*/ 134794 h 443837"/>
                                              <a:gd name="connsiteX2" fmla="*/ 487816 w 570536"/>
                                              <a:gd name="connsiteY2" fmla="*/ 340930 h 443837"/>
                                              <a:gd name="connsiteX3" fmla="*/ 568727 w 570536"/>
                                              <a:gd name="connsiteY3" fmla="*/ 439788 h 443837"/>
                                              <a:gd name="connsiteX4" fmla="*/ 413819 w 570536"/>
                                              <a:gd name="connsiteY4" fmla="*/ 420214 h 443837"/>
                                              <a:gd name="connsiteX5" fmla="*/ 297537 w 570536"/>
                                              <a:gd name="connsiteY5" fmla="*/ 377929 h 443837"/>
                                              <a:gd name="connsiteX6" fmla="*/ 165398 w 570536"/>
                                              <a:gd name="connsiteY6" fmla="*/ 351502 h 443837"/>
                                              <a:gd name="connsiteX7" fmla="*/ 75544 w 570536"/>
                                              <a:gd name="connsiteY7" fmla="*/ 298646 h 443837"/>
                                              <a:gd name="connsiteX8" fmla="*/ 34044 w 570536"/>
                                              <a:gd name="connsiteY8" fmla="*/ 197959 h 443837"/>
                                              <a:gd name="connsiteX9" fmla="*/ 965 w 570536"/>
                                              <a:gd name="connsiteY9" fmla="*/ 8928 h 443837"/>
                                              <a:gd name="connsiteX10" fmla="*/ 144256 w 570536"/>
                                              <a:gd name="connsiteY10" fmla="*/ 39654 h 443837"/>
                                            </a:gdLst>
                                            <a:ahLst/>
                                            <a:cxnLst>
                                              <a:cxn ang="0">
                                                <a:pos x="connsiteX0" y="connsiteY0"/>
                                              </a:cxn>
                                              <a:cxn ang="0">
                                                <a:pos x="connsiteX1" y="connsiteY1"/>
                                              </a:cxn>
                                              <a:cxn ang="0">
                                                <a:pos x="connsiteX2" y="connsiteY2"/>
                                              </a:cxn>
                                              <a:cxn ang="0">
                                                <a:pos x="connsiteX3" y="connsiteY3"/>
                                              </a:cxn>
                                              <a:cxn ang="0">
                                                <a:pos x="connsiteX4" y="connsiteY4"/>
                                              </a:cxn>
                                              <a:cxn ang="0">
                                                <a:pos x="connsiteX5" y="connsiteY5"/>
                                              </a:cxn>
                                              <a:cxn ang="0">
                                                <a:pos x="connsiteX6" y="connsiteY6"/>
                                              </a:cxn>
                                              <a:cxn ang="0">
                                                <a:pos x="connsiteX7" y="connsiteY7"/>
                                              </a:cxn>
                                              <a:cxn ang="0">
                                                <a:pos x="connsiteX8" y="connsiteY8"/>
                                              </a:cxn>
                                              <a:cxn ang="0">
                                                <a:pos x="connsiteX9" y="connsiteY9"/>
                                              </a:cxn>
                                              <a:cxn ang="0">
                                                <a:pos x="connsiteX10" y="connsiteY10"/>
                                              </a:cxn>
                                            </a:cxnLst>
                                            <a:rect l="l" t="t" r="r" b="b"/>
                                            <a:pathLst>
                                              <a:path w="570536" h="443837">
                                                <a:moveTo>
                                                  <a:pt x="144256" y="39654"/>
                                                </a:moveTo>
                                                <a:cubicBezTo>
                                                  <a:pt x="198970" y="60632"/>
                                                  <a:pt x="271990" y="84581"/>
                                                  <a:pt x="329250" y="134794"/>
                                                </a:cubicBezTo>
                                                <a:cubicBezTo>
                                                  <a:pt x="386510" y="185007"/>
                                                  <a:pt x="447903" y="290098"/>
                                                  <a:pt x="487816" y="340930"/>
                                                </a:cubicBezTo>
                                                <a:cubicBezTo>
                                                  <a:pt x="527729" y="391762"/>
                                                  <a:pt x="581060" y="426574"/>
                                                  <a:pt x="568727" y="439788"/>
                                                </a:cubicBezTo>
                                                <a:cubicBezTo>
                                                  <a:pt x="556394" y="453002"/>
                                                  <a:pt x="459017" y="430524"/>
                                                  <a:pt x="413819" y="420214"/>
                                                </a:cubicBezTo>
                                                <a:cubicBezTo>
                                                  <a:pt x="368621" y="409904"/>
                                                  <a:pt x="338941" y="389381"/>
                                                  <a:pt x="297537" y="377929"/>
                                                </a:cubicBezTo>
                                                <a:cubicBezTo>
                                                  <a:pt x="256134" y="366477"/>
                                                  <a:pt x="202397" y="364716"/>
                                                  <a:pt x="165398" y="351502"/>
                                                </a:cubicBezTo>
                                                <a:cubicBezTo>
                                                  <a:pt x="128399" y="338288"/>
                                                  <a:pt x="97436" y="324237"/>
                                                  <a:pt x="75544" y="298646"/>
                                                </a:cubicBezTo>
                                                <a:cubicBezTo>
                                                  <a:pt x="53652" y="273055"/>
                                                  <a:pt x="31401" y="226149"/>
                                                  <a:pt x="34044" y="197959"/>
                                                </a:cubicBezTo>
                                                <a:cubicBezTo>
                                                  <a:pt x="36687" y="169769"/>
                                                  <a:pt x="-6963" y="30070"/>
                                                  <a:pt x="965" y="8928"/>
                                                </a:cubicBezTo>
                                                <a:cubicBezTo>
                                                  <a:pt x="16822" y="-16619"/>
                                                  <a:pt x="89542" y="18676"/>
                                                  <a:pt x="144256" y="39654"/>
                                                </a:cubicBezTo>
                                                <a:close/>
                                              </a:path>
                                            </a:pathLst>
                                          </a:custGeom>
                                          <a:solidFill>
                                            <a:srgbClr val="9BBB59">
                                              <a:lumMod val="75000"/>
                                            </a:srgbClr>
                                          </a:solidFill>
                                          <a:ln w="12700" cap="flat" cmpd="sng" algn="ctr">
                                            <a:solidFill>
                                              <a:sysClr val="windowText" lastClr="000000"/>
                                            </a:solidFill>
                                            <a:prstDash val="solid"/>
                                          </a:ln>
                                          <a:effectLst/>
                                        </p:spPr>
                                        <p:txBody>
                                          <a:bodyPr rtlCol="0" anchor="ctr"/>
                                          <a:lstStyle/>
                                          <a:p>
                                            <a:pPr algn="ctr" defTabSz="3291840">
                                              <a:defRPr/>
                                            </a:pPr>
                                            <a:endParaRPr lang="en-US" sz="26129" b="1" kern="0">
                                              <a:solidFill>
                                                <a:prstClr val="white"/>
                                              </a:solidFill>
                                              <a:latin typeface="Calibri"/>
                                            </a:endParaRPr>
                                          </a:p>
                                        </p:txBody>
                                      </p:sp>
                                      <p:sp>
                                        <p:nvSpPr>
                                          <p:cNvPr id="822" name="Isosceles Triangle 821"/>
                                          <p:cNvSpPr>
                                            <a:spLocks noChangeAspect="1"/>
                                          </p:cNvSpPr>
                                          <p:nvPr/>
                                        </p:nvSpPr>
                                        <p:spPr>
                                          <a:xfrm rot="900000">
                                            <a:off x="2633155" y="4822623"/>
                                            <a:ext cx="66860" cy="57172"/>
                                          </a:xfrm>
                                          <a:prstGeom prst="triangle">
                                            <a:avLst/>
                                          </a:prstGeom>
                                          <a:noFill/>
                                          <a:ln w="9525" cap="flat" cmpd="sng" algn="ctr">
                                            <a:solidFill>
                                              <a:sysClr val="windowText" lastClr="000000"/>
                                            </a:solidFill>
                                            <a:prstDash val="solid"/>
                                          </a:ln>
                                          <a:effectLst/>
                                        </p:spPr>
                                        <p:txBody>
                                          <a:bodyPr rtlCol="0" anchor="ctr"/>
                                          <a:lstStyle/>
                                          <a:p>
                                            <a:pPr algn="ctr" defTabSz="3291840">
                                              <a:defRPr/>
                                            </a:pPr>
                                            <a:endParaRPr lang="en-US" sz="26129" b="1" kern="0">
                                              <a:solidFill>
                                                <a:prstClr val="white"/>
                                              </a:solidFill>
                                              <a:latin typeface="Calibri"/>
                                            </a:endParaRPr>
                                          </a:p>
                                        </p:txBody>
                                      </p:sp>
                                      <p:sp>
                                        <p:nvSpPr>
                                          <p:cNvPr id="823" name="Isosceles Triangle 822"/>
                                          <p:cNvSpPr>
                                            <a:spLocks noChangeAspect="1"/>
                                          </p:cNvSpPr>
                                          <p:nvPr/>
                                        </p:nvSpPr>
                                        <p:spPr>
                                          <a:xfrm rot="1560000">
                                            <a:off x="2675333" y="4542988"/>
                                            <a:ext cx="66860" cy="57172"/>
                                          </a:xfrm>
                                          <a:prstGeom prst="triangle">
                                            <a:avLst/>
                                          </a:prstGeom>
                                          <a:noFill/>
                                          <a:ln w="9525" cap="flat" cmpd="sng" algn="ctr">
                                            <a:solidFill>
                                              <a:sysClr val="windowText" lastClr="000000"/>
                                            </a:solidFill>
                                            <a:prstDash val="solid"/>
                                          </a:ln>
                                          <a:effectLst/>
                                        </p:spPr>
                                        <p:txBody>
                                          <a:bodyPr rtlCol="0" anchor="ctr"/>
                                          <a:lstStyle/>
                                          <a:p>
                                            <a:pPr algn="ctr" defTabSz="3291840">
                                              <a:defRPr/>
                                            </a:pPr>
                                            <a:endParaRPr lang="en-US" sz="26129" b="1" kern="0">
                                              <a:solidFill>
                                                <a:prstClr val="white"/>
                                              </a:solidFill>
                                              <a:latin typeface="Calibri"/>
                                            </a:endParaRPr>
                                          </a:p>
                                        </p:txBody>
                                      </p:sp>
                                      <p:sp>
                                        <p:nvSpPr>
                                          <p:cNvPr id="824" name="Isosceles Triangle 823"/>
                                          <p:cNvSpPr>
                                            <a:spLocks noChangeAspect="1"/>
                                          </p:cNvSpPr>
                                          <p:nvPr/>
                                        </p:nvSpPr>
                                        <p:spPr>
                                          <a:xfrm rot="3473436">
                                            <a:off x="2917930" y="4768155"/>
                                            <a:ext cx="66860" cy="57172"/>
                                          </a:xfrm>
                                          <a:prstGeom prst="triangle">
                                            <a:avLst/>
                                          </a:prstGeom>
                                          <a:noFill/>
                                          <a:ln w="9525" cap="flat" cmpd="sng" algn="ctr">
                                            <a:solidFill>
                                              <a:sysClr val="windowText" lastClr="000000"/>
                                            </a:solidFill>
                                            <a:prstDash val="solid"/>
                                          </a:ln>
                                          <a:effectLst/>
                                        </p:spPr>
                                        <p:txBody>
                                          <a:bodyPr rtlCol="0" anchor="ctr"/>
                                          <a:lstStyle/>
                                          <a:p>
                                            <a:pPr algn="ctr" defTabSz="3291840">
                                              <a:defRPr/>
                                            </a:pPr>
                                            <a:endParaRPr lang="en-US" sz="26129" b="1" kern="0">
                                              <a:solidFill>
                                                <a:prstClr val="white"/>
                                              </a:solidFill>
                                              <a:latin typeface="Calibri"/>
                                            </a:endParaRPr>
                                          </a:p>
                                        </p:txBody>
                                      </p:sp>
                                    </p:grpSp>
                                    <p:sp>
                                      <p:nvSpPr>
                                        <p:cNvPr id="815" name="Freeform 814"/>
                                        <p:cNvSpPr/>
                                        <p:nvPr/>
                                      </p:nvSpPr>
                                      <p:spPr>
                                        <a:xfrm>
                                          <a:off x="2284712" y="3946086"/>
                                          <a:ext cx="1171977" cy="165159"/>
                                        </a:xfrm>
                                        <a:custGeom>
                                          <a:avLst/>
                                          <a:gdLst>
                                            <a:gd name="connsiteX0" fmla="*/ 1166826 w 1166826"/>
                                            <a:gd name="connsiteY0" fmla="*/ 146695 h 159884"/>
                                            <a:gd name="connsiteX1" fmla="*/ 857733 w 1166826"/>
                                            <a:gd name="connsiteY1" fmla="*/ 20483 h 159884"/>
                                            <a:gd name="connsiteX2" fmla="*/ 911824 w 1166826"/>
                                            <a:gd name="connsiteY2" fmla="*/ 159574 h 159884"/>
                                            <a:gd name="connsiteX3" fmla="*/ 656822 w 1166826"/>
                                            <a:gd name="connsiteY3" fmla="*/ 56543 h 159884"/>
                                            <a:gd name="connsiteX4" fmla="*/ 440457 w 1166826"/>
                                            <a:gd name="connsiteY4" fmla="*/ 2452 h 159884"/>
                                            <a:gd name="connsiteX5" fmla="*/ 463639 w 1166826"/>
                                            <a:gd name="connsiteY5" fmla="*/ 133817 h 159884"/>
                                            <a:gd name="connsiteX6" fmla="*/ 229244 w 1166826"/>
                                            <a:gd name="connsiteY6" fmla="*/ 71998 h 159884"/>
                                            <a:gd name="connsiteX7" fmla="*/ 0 w 1166826"/>
                                            <a:gd name="connsiteY7" fmla="*/ 7604 h 159884"/>
                                            <a:gd name="connsiteX0" fmla="*/ 1171977 w 1171977"/>
                                            <a:gd name="connsiteY0" fmla="*/ 151970 h 165159"/>
                                            <a:gd name="connsiteX1" fmla="*/ 862884 w 1171977"/>
                                            <a:gd name="connsiteY1" fmla="*/ 25758 h 165159"/>
                                            <a:gd name="connsiteX2" fmla="*/ 916975 w 1171977"/>
                                            <a:gd name="connsiteY2" fmla="*/ 164849 h 165159"/>
                                            <a:gd name="connsiteX3" fmla="*/ 661973 w 1171977"/>
                                            <a:gd name="connsiteY3" fmla="*/ 61818 h 165159"/>
                                            <a:gd name="connsiteX4" fmla="*/ 445608 w 1171977"/>
                                            <a:gd name="connsiteY4" fmla="*/ 7727 h 165159"/>
                                            <a:gd name="connsiteX5" fmla="*/ 468790 w 1171977"/>
                                            <a:gd name="connsiteY5" fmla="*/ 139092 h 165159"/>
                                            <a:gd name="connsiteX6" fmla="*/ 234395 w 1171977"/>
                                            <a:gd name="connsiteY6" fmla="*/ 77273 h 165159"/>
                                            <a:gd name="connsiteX7" fmla="*/ 0 w 1171977"/>
                                            <a:gd name="connsiteY7" fmla="*/ 0 h 165159"/>
                                          </a:gdLst>
                                          <a:ahLst/>
                                          <a:cxnLst>
                                            <a:cxn ang="0">
                                              <a:pos x="connsiteX0" y="connsiteY0"/>
                                            </a:cxn>
                                            <a:cxn ang="0">
                                              <a:pos x="connsiteX1" y="connsiteY1"/>
                                            </a:cxn>
                                            <a:cxn ang="0">
                                              <a:pos x="connsiteX2" y="connsiteY2"/>
                                            </a:cxn>
                                            <a:cxn ang="0">
                                              <a:pos x="connsiteX3" y="connsiteY3"/>
                                            </a:cxn>
                                            <a:cxn ang="0">
                                              <a:pos x="connsiteX4" y="connsiteY4"/>
                                            </a:cxn>
                                            <a:cxn ang="0">
                                              <a:pos x="connsiteX5" y="connsiteY5"/>
                                            </a:cxn>
                                            <a:cxn ang="0">
                                              <a:pos x="connsiteX6" y="connsiteY6"/>
                                            </a:cxn>
                                            <a:cxn ang="0">
                                              <a:pos x="connsiteX7" y="connsiteY7"/>
                                            </a:cxn>
                                          </a:cxnLst>
                                          <a:rect l="l" t="t" r="r" b="b"/>
                                          <a:pathLst>
                                            <a:path w="1171977" h="165159">
                                              <a:moveTo>
                                                <a:pt x="1171977" y="151970"/>
                                              </a:moveTo>
                                              <a:cubicBezTo>
                                                <a:pt x="1038680" y="87791"/>
                                                <a:pt x="905384" y="23612"/>
                                                <a:pt x="862884" y="25758"/>
                                              </a:cubicBezTo>
                                              <a:cubicBezTo>
                                                <a:pt x="820384" y="27904"/>
                                                <a:pt x="950460" y="158839"/>
                                                <a:pt x="916975" y="164849"/>
                                              </a:cubicBezTo>
                                              <a:cubicBezTo>
                                                <a:pt x="883490" y="170859"/>
                                                <a:pt x="740534" y="88005"/>
                                                <a:pt x="661973" y="61818"/>
                                              </a:cubicBezTo>
                                              <a:cubicBezTo>
                                                <a:pt x="583412" y="35631"/>
                                                <a:pt x="477805" y="-5152"/>
                                                <a:pt x="445608" y="7727"/>
                                              </a:cubicBezTo>
                                              <a:cubicBezTo>
                                                <a:pt x="413411" y="20606"/>
                                                <a:pt x="503992" y="127501"/>
                                                <a:pt x="468790" y="139092"/>
                                              </a:cubicBezTo>
                                              <a:cubicBezTo>
                                                <a:pt x="433588" y="150683"/>
                                                <a:pt x="312527" y="100455"/>
                                                <a:pt x="234395" y="77273"/>
                                              </a:cubicBezTo>
                                              <a:cubicBezTo>
                                                <a:pt x="156263" y="54091"/>
                                                <a:pt x="78132" y="25758"/>
                                                <a:pt x="0" y="0"/>
                                              </a:cubicBezTo>
                                            </a:path>
                                          </a:pathLst>
                                        </a:custGeom>
                                        <a:noFill/>
                                        <a:ln w="9525" cap="flat" cmpd="sng" algn="ctr">
                                          <a:solidFill>
                                            <a:sysClr val="windowText" lastClr="000000"/>
                                          </a:solidFill>
                                          <a:prstDash val="solid"/>
                                        </a:ln>
                                        <a:effectLst/>
                                      </p:spPr>
                                      <p:txBody>
                                        <a:bodyPr rtlCol="0" anchor="ctr"/>
                                        <a:lstStyle/>
                                        <a:p>
                                          <a:pPr algn="ctr" defTabSz="3291840">
                                            <a:defRPr/>
                                          </a:pPr>
                                          <a:endParaRPr lang="en-US" sz="26129" kern="0">
                                            <a:solidFill>
                                              <a:prstClr val="white"/>
                                            </a:solidFill>
                                            <a:latin typeface="Calibri"/>
                                          </a:endParaRPr>
                                        </a:p>
                                      </p:txBody>
                                    </p:sp>
                                    <p:sp>
                                      <p:nvSpPr>
                                        <p:cNvPr id="816" name="Isosceles Triangle 815"/>
                                        <p:cNvSpPr>
                                          <a:spLocks noChangeAspect="1"/>
                                        </p:cNvSpPr>
                                        <p:nvPr/>
                                      </p:nvSpPr>
                                      <p:spPr>
                                        <a:xfrm rot="4620000">
                                          <a:off x="2073712" y="4214531"/>
                                          <a:ext cx="66860" cy="57172"/>
                                        </a:xfrm>
                                        <a:prstGeom prst="triangle">
                                          <a:avLst/>
                                        </a:prstGeom>
                                        <a:noFill/>
                                        <a:ln w="9525" cap="flat" cmpd="sng" algn="ctr">
                                          <a:solidFill>
                                            <a:sysClr val="windowText" lastClr="000000"/>
                                          </a:solidFill>
                                          <a:prstDash val="solid"/>
                                        </a:ln>
                                        <a:effectLst/>
                                      </p:spPr>
                                      <p:txBody>
                                        <a:bodyPr rtlCol="0" anchor="ctr"/>
                                        <a:lstStyle/>
                                        <a:p>
                                          <a:pPr algn="ctr" defTabSz="3291840">
                                            <a:defRPr/>
                                          </a:pPr>
                                          <a:endParaRPr lang="en-US" sz="26129" b="1" kern="0">
                                            <a:solidFill>
                                              <a:prstClr val="white"/>
                                            </a:solidFill>
                                            <a:latin typeface="Calibri"/>
                                          </a:endParaRPr>
                                        </a:p>
                                      </p:txBody>
                                    </p:sp>
                                    <p:sp>
                                      <p:nvSpPr>
                                        <p:cNvPr id="817" name="Isosceles Triangle 816"/>
                                        <p:cNvSpPr>
                                          <a:spLocks noChangeAspect="1"/>
                                        </p:cNvSpPr>
                                        <p:nvPr/>
                                      </p:nvSpPr>
                                      <p:spPr>
                                        <a:xfrm rot="7680000">
                                          <a:off x="2457442" y="455477"/>
                                          <a:ext cx="66860" cy="57172"/>
                                        </a:xfrm>
                                        <a:prstGeom prst="triangle">
                                          <a:avLst/>
                                        </a:prstGeom>
                                        <a:solidFill>
                                          <a:sysClr val="windowText" lastClr="000000"/>
                                        </a:solidFill>
                                        <a:ln w="25400" cap="flat" cmpd="sng" algn="ctr">
                                          <a:noFill/>
                                          <a:prstDash val="solid"/>
                                        </a:ln>
                                        <a:effectLst/>
                                      </p:spPr>
                                      <p:txBody>
                                        <a:bodyPr rtlCol="0" anchor="ctr"/>
                                        <a:lstStyle/>
                                        <a:p>
                                          <a:pPr algn="ctr" defTabSz="3291840">
                                            <a:defRPr/>
                                          </a:pPr>
                                          <a:endParaRPr lang="en-US" sz="26129" b="1" kern="0">
                                            <a:solidFill>
                                              <a:prstClr val="white"/>
                                            </a:solidFill>
                                            <a:latin typeface="Calibri"/>
                                          </a:endParaRPr>
                                        </a:p>
                                      </p:txBody>
                                    </p:sp>
                                    <p:sp>
                                      <p:nvSpPr>
                                        <p:cNvPr id="818" name="Freeform 817"/>
                                        <p:cNvSpPr/>
                                        <p:nvPr/>
                                      </p:nvSpPr>
                                      <p:spPr>
                                        <a:xfrm>
                                          <a:off x="2618745" y="164894"/>
                                          <a:ext cx="120522" cy="133503"/>
                                        </a:xfrm>
                                        <a:custGeom>
                                          <a:avLst/>
                                          <a:gdLst>
                                            <a:gd name="connsiteX0" fmla="*/ 0 w 218941"/>
                                            <a:gd name="connsiteY0" fmla="*/ 275608 h 275608"/>
                                            <a:gd name="connsiteX1" fmla="*/ 218941 w 218941"/>
                                            <a:gd name="connsiteY1" fmla="*/ 0 h 275608"/>
                                            <a:gd name="connsiteX0" fmla="*/ 0 w 228353"/>
                                            <a:gd name="connsiteY0" fmla="*/ 275608 h 275608"/>
                                            <a:gd name="connsiteX1" fmla="*/ 228353 w 228353"/>
                                            <a:gd name="connsiteY1" fmla="*/ 0 h 275608"/>
                                            <a:gd name="connsiteX0" fmla="*/ 0 w 218941"/>
                                            <a:gd name="connsiteY0" fmla="*/ 266490 h 266490"/>
                                            <a:gd name="connsiteX1" fmla="*/ 218941 w 218941"/>
                                            <a:gd name="connsiteY1" fmla="*/ 0 h 266490"/>
                                            <a:gd name="connsiteX0" fmla="*/ 0 w 218941"/>
                                            <a:gd name="connsiteY0" fmla="*/ 266490 h 266490"/>
                                            <a:gd name="connsiteX1" fmla="*/ 10835 w 218941"/>
                                            <a:gd name="connsiteY1" fmla="*/ 237065 h 266490"/>
                                            <a:gd name="connsiteX2" fmla="*/ 218941 w 218941"/>
                                            <a:gd name="connsiteY2" fmla="*/ 0 h 266490"/>
                                            <a:gd name="connsiteX0" fmla="*/ 0 w 208106"/>
                                            <a:gd name="connsiteY0" fmla="*/ 237065 h 237065"/>
                                            <a:gd name="connsiteX1" fmla="*/ 208106 w 208106"/>
                                            <a:gd name="connsiteY1" fmla="*/ 0 h 237065"/>
                                            <a:gd name="connsiteX0" fmla="*/ 0 w 178287"/>
                                            <a:gd name="connsiteY0" fmla="*/ 231287 h 231287"/>
                                            <a:gd name="connsiteX1" fmla="*/ 178287 w 178287"/>
                                            <a:gd name="connsiteY1" fmla="*/ 0 h 231287"/>
                                            <a:gd name="connsiteX0" fmla="*/ 0 w 196179"/>
                                            <a:gd name="connsiteY0" fmla="*/ 231287 h 231287"/>
                                            <a:gd name="connsiteX1" fmla="*/ 196179 w 196179"/>
                                            <a:gd name="connsiteY1" fmla="*/ 0 h 231287"/>
                                            <a:gd name="connsiteX0" fmla="*/ 0 w 172323"/>
                                            <a:gd name="connsiteY0" fmla="*/ 213954 h 213954"/>
                                            <a:gd name="connsiteX1" fmla="*/ 172323 w 172323"/>
                                            <a:gd name="connsiteY1" fmla="*/ 0 h 213954"/>
                                            <a:gd name="connsiteX0" fmla="*/ 0 w 190216"/>
                                            <a:gd name="connsiteY0" fmla="*/ 231287 h 231287"/>
                                            <a:gd name="connsiteX1" fmla="*/ 190216 w 190216"/>
                                            <a:gd name="connsiteY1" fmla="*/ 0 h 231287"/>
                                            <a:gd name="connsiteX0" fmla="*/ 0 w 158788"/>
                                            <a:gd name="connsiteY0" fmla="*/ 170395 h 170395"/>
                                            <a:gd name="connsiteX1" fmla="*/ 158788 w 158788"/>
                                            <a:gd name="connsiteY1" fmla="*/ 0 h 170395"/>
                                          </a:gdLst>
                                          <a:ahLst/>
                                          <a:cxnLst>
                                            <a:cxn ang="0">
                                              <a:pos x="connsiteX0" y="connsiteY0"/>
                                            </a:cxn>
                                            <a:cxn ang="0">
                                              <a:pos x="connsiteX1" y="connsiteY1"/>
                                            </a:cxn>
                                          </a:cxnLst>
                                          <a:rect l="l" t="t" r="r" b="b"/>
                                          <a:pathLst>
                                            <a:path w="158788" h="170395">
                                              <a:moveTo>
                                                <a:pt x="0" y="170395"/>
                                              </a:moveTo>
                                              <a:cubicBezTo>
                                                <a:pt x="69369" y="91373"/>
                                                <a:pt x="89419" y="79022"/>
                                                <a:pt x="158788" y="0"/>
                                              </a:cubicBezTo>
                                            </a:path>
                                          </a:pathLst>
                                        </a:custGeom>
                                        <a:noFill/>
                                        <a:ln w="12700" cap="flat" cmpd="sng" algn="ctr">
                                          <a:solidFill>
                                            <a:sysClr val="windowText" lastClr="000000"/>
                                          </a:solidFill>
                                          <a:prstDash val="dash"/>
                                        </a:ln>
                                        <a:effectLst/>
                                      </p:spPr>
                                      <p:txBody>
                                        <a:bodyPr rtlCol="0" anchor="ctr"/>
                                        <a:lstStyle/>
                                        <a:p>
                                          <a:pPr algn="ctr" defTabSz="3291840">
                                            <a:defRPr/>
                                          </a:pPr>
                                          <a:endParaRPr lang="en-US" sz="26129" kern="0">
                                            <a:solidFill>
                                              <a:prstClr val="white"/>
                                            </a:solidFill>
                                            <a:latin typeface="Calibri"/>
                                          </a:endParaRPr>
                                        </a:p>
                                      </p:txBody>
                                    </p:sp>
                                  </p:grpSp>
                                  <p:sp>
                                    <p:nvSpPr>
                                      <p:cNvPr id="813" name="Isosceles Triangle 812"/>
                                      <p:cNvSpPr>
                                        <a:spLocks noChangeAspect="1"/>
                                      </p:cNvSpPr>
                                      <p:nvPr/>
                                    </p:nvSpPr>
                                    <p:spPr>
                                      <a:xfrm rot="10286292">
                                        <a:off x="2771682" y="560917"/>
                                        <a:ext cx="66860" cy="57172"/>
                                      </a:xfrm>
                                      <a:prstGeom prst="triangle">
                                        <a:avLst/>
                                      </a:prstGeom>
                                      <a:noFill/>
                                      <a:ln w="9525" cap="flat" cmpd="sng" algn="ctr">
                                        <a:solidFill>
                                          <a:sysClr val="windowText" lastClr="000000"/>
                                        </a:solidFill>
                                        <a:prstDash val="solid"/>
                                      </a:ln>
                                      <a:effectLst/>
                                    </p:spPr>
                                    <p:txBody>
                                      <a:bodyPr rtlCol="0" anchor="ctr"/>
                                      <a:lstStyle/>
                                      <a:p>
                                        <a:pPr algn="ctr" defTabSz="3291840">
                                          <a:defRPr/>
                                        </a:pPr>
                                        <a:endParaRPr lang="en-US" sz="26129" b="1" kern="0">
                                          <a:solidFill>
                                            <a:prstClr val="white"/>
                                          </a:solidFill>
                                          <a:latin typeface="Calibri"/>
                                        </a:endParaRPr>
                                      </a:p>
                                    </p:txBody>
                                  </p:sp>
                                </p:grpSp>
                                <p:sp>
                                  <p:nvSpPr>
                                    <p:cNvPr id="811" name="Freeform 810"/>
                                    <p:cNvSpPr/>
                                    <p:nvPr/>
                                  </p:nvSpPr>
                                  <p:spPr>
                                    <a:xfrm>
                                      <a:off x="2362200" y="57151"/>
                                      <a:ext cx="1066800" cy="366713"/>
                                    </a:xfrm>
                                    <a:custGeom>
                                      <a:avLst/>
                                      <a:gdLst>
                                        <a:gd name="connsiteX0" fmla="*/ 1007269 w 1007269"/>
                                        <a:gd name="connsiteY0" fmla="*/ 0 h 290513"/>
                                        <a:gd name="connsiteX1" fmla="*/ 854869 w 1007269"/>
                                        <a:gd name="connsiteY1" fmla="*/ 71438 h 290513"/>
                                        <a:gd name="connsiteX2" fmla="*/ 704850 w 1007269"/>
                                        <a:gd name="connsiteY2" fmla="*/ 157163 h 290513"/>
                                        <a:gd name="connsiteX3" fmla="*/ 735807 w 1007269"/>
                                        <a:gd name="connsiteY3" fmla="*/ 97631 h 290513"/>
                                        <a:gd name="connsiteX4" fmla="*/ 669132 w 1007269"/>
                                        <a:gd name="connsiteY4" fmla="*/ 114300 h 290513"/>
                                        <a:gd name="connsiteX5" fmla="*/ 478632 w 1007269"/>
                                        <a:gd name="connsiteY5" fmla="*/ 183356 h 290513"/>
                                        <a:gd name="connsiteX6" fmla="*/ 452438 w 1007269"/>
                                        <a:gd name="connsiteY6" fmla="*/ 100013 h 290513"/>
                                        <a:gd name="connsiteX7" fmla="*/ 285750 w 1007269"/>
                                        <a:gd name="connsiteY7" fmla="*/ 109538 h 290513"/>
                                        <a:gd name="connsiteX8" fmla="*/ 123825 w 1007269"/>
                                        <a:gd name="connsiteY8" fmla="*/ 145256 h 290513"/>
                                        <a:gd name="connsiteX9" fmla="*/ 0 w 1007269"/>
                                        <a:gd name="connsiteY9" fmla="*/ 290513 h 290513"/>
                                        <a:gd name="connsiteX0" fmla="*/ 1045369 w 1045369"/>
                                        <a:gd name="connsiteY0" fmla="*/ 0 h 342900"/>
                                        <a:gd name="connsiteX1" fmla="*/ 892969 w 1045369"/>
                                        <a:gd name="connsiteY1" fmla="*/ 71438 h 342900"/>
                                        <a:gd name="connsiteX2" fmla="*/ 742950 w 1045369"/>
                                        <a:gd name="connsiteY2" fmla="*/ 157163 h 342900"/>
                                        <a:gd name="connsiteX3" fmla="*/ 773907 w 1045369"/>
                                        <a:gd name="connsiteY3" fmla="*/ 97631 h 342900"/>
                                        <a:gd name="connsiteX4" fmla="*/ 707232 w 1045369"/>
                                        <a:gd name="connsiteY4" fmla="*/ 114300 h 342900"/>
                                        <a:gd name="connsiteX5" fmla="*/ 516732 w 1045369"/>
                                        <a:gd name="connsiteY5" fmla="*/ 183356 h 342900"/>
                                        <a:gd name="connsiteX6" fmla="*/ 490538 w 1045369"/>
                                        <a:gd name="connsiteY6" fmla="*/ 100013 h 342900"/>
                                        <a:gd name="connsiteX7" fmla="*/ 323850 w 1045369"/>
                                        <a:gd name="connsiteY7" fmla="*/ 109538 h 342900"/>
                                        <a:gd name="connsiteX8" fmla="*/ 161925 w 1045369"/>
                                        <a:gd name="connsiteY8" fmla="*/ 145256 h 342900"/>
                                        <a:gd name="connsiteX9" fmla="*/ 0 w 1045369"/>
                                        <a:gd name="connsiteY9" fmla="*/ 342900 h 342900"/>
                                        <a:gd name="connsiteX0" fmla="*/ 1066800 w 1066800"/>
                                        <a:gd name="connsiteY0" fmla="*/ 0 h 366713"/>
                                        <a:gd name="connsiteX1" fmla="*/ 914400 w 1066800"/>
                                        <a:gd name="connsiteY1" fmla="*/ 71438 h 366713"/>
                                        <a:gd name="connsiteX2" fmla="*/ 764381 w 1066800"/>
                                        <a:gd name="connsiteY2" fmla="*/ 157163 h 366713"/>
                                        <a:gd name="connsiteX3" fmla="*/ 795338 w 1066800"/>
                                        <a:gd name="connsiteY3" fmla="*/ 97631 h 366713"/>
                                        <a:gd name="connsiteX4" fmla="*/ 728663 w 1066800"/>
                                        <a:gd name="connsiteY4" fmla="*/ 114300 h 366713"/>
                                        <a:gd name="connsiteX5" fmla="*/ 538163 w 1066800"/>
                                        <a:gd name="connsiteY5" fmla="*/ 183356 h 366713"/>
                                        <a:gd name="connsiteX6" fmla="*/ 511969 w 1066800"/>
                                        <a:gd name="connsiteY6" fmla="*/ 100013 h 366713"/>
                                        <a:gd name="connsiteX7" fmla="*/ 345281 w 1066800"/>
                                        <a:gd name="connsiteY7" fmla="*/ 109538 h 366713"/>
                                        <a:gd name="connsiteX8" fmla="*/ 183356 w 1066800"/>
                                        <a:gd name="connsiteY8" fmla="*/ 145256 h 366713"/>
                                        <a:gd name="connsiteX9" fmla="*/ 0 w 1066800"/>
                                        <a:gd name="connsiteY9" fmla="*/ 366713 h 366713"/>
                                        <a:gd name="connsiteX0" fmla="*/ 1066800 w 1066800"/>
                                        <a:gd name="connsiteY0" fmla="*/ 0 h 366713"/>
                                        <a:gd name="connsiteX1" fmla="*/ 914400 w 1066800"/>
                                        <a:gd name="connsiteY1" fmla="*/ 71438 h 366713"/>
                                        <a:gd name="connsiteX2" fmla="*/ 764381 w 1066800"/>
                                        <a:gd name="connsiteY2" fmla="*/ 157163 h 366713"/>
                                        <a:gd name="connsiteX3" fmla="*/ 795338 w 1066800"/>
                                        <a:gd name="connsiteY3" fmla="*/ 97631 h 366713"/>
                                        <a:gd name="connsiteX4" fmla="*/ 728663 w 1066800"/>
                                        <a:gd name="connsiteY4" fmla="*/ 114300 h 366713"/>
                                        <a:gd name="connsiteX5" fmla="*/ 538163 w 1066800"/>
                                        <a:gd name="connsiteY5" fmla="*/ 183356 h 366713"/>
                                        <a:gd name="connsiteX6" fmla="*/ 511969 w 1066800"/>
                                        <a:gd name="connsiteY6" fmla="*/ 100013 h 366713"/>
                                        <a:gd name="connsiteX7" fmla="*/ 345281 w 1066800"/>
                                        <a:gd name="connsiteY7" fmla="*/ 109538 h 366713"/>
                                        <a:gd name="connsiteX8" fmla="*/ 183356 w 1066800"/>
                                        <a:gd name="connsiteY8" fmla="*/ 145256 h 366713"/>
                                        <a:gd name="connsiteX9" fmla="*/ 92869 w 1066800"/>
                                        <a:gd name="connsiteY9" fmla="*/ 252412 h 366713"/>
                                        <a:gd name="connsiteX10" fmla="*/ 0 w 1066800"/>
                                        <a:gd name="connsiteY10" fmla="*/ 366713 h 366713"/>
                                        <a:gd name="connsiteX0" fmla="*/ 1066800 w 1066800"/>
                                        <a:gd name="connsiteY0" fmla="*/ 0 h 366713"/>
                                        <a:gd name="connsiteX1" fmla="*/ 914400 w 1066800"/>
                                        <a:gd name="connsiteY1" fmla="*/ 71438 h 366713"/>
                                        <a:gd name="connsiteX2" fmla="*/ 764381 w 1066800"/>
                                        <a:gd name="connsiteY2" fmla="*/ 157163 h 366713"/>
                                        <a:gd name="connsiteX3" fmla="*/ 795338 w 1066800"/>
                                        <a:gd name="connsiteY3" fmla="*/ 97631 h 366713"/>
                                        <a:gd name="connsiteX4" fmla="*/ 728663 w 1066800"/>
                                        <a:gd name="connsiteY4" fmla="*/ 114300 h 366713"/>
                                        <a:gd name="connsiteX5" fmla="*/ 538163 w 1066800"/>
                                        <a:gd name="connsiteY5" fmla="*/ 183356 h 366713"/>
                                        <a:gd name="connsiteX6" fmla="*/ 511969 w 1066800"/>
                                        <a:gd name="connsiteY6" fmla="*/ 100013 h 366713"/>
                                        <a:gd name="connsiteX7" fmla="*/ 345281 w 1066800"/>
                                        <a:gd name="connsiteY7" fmla="*/ 109538 h 366713"/>
                                        <a:gd name="connsiteX8" fmla="*/ 183356 w 1066800"/>
                                        <a:gd name="connsiteY8" fmla="*/ 145256 h 366713"/>
                                        <a:gd name="connsiteX9" fmla="*/ 152400 w 1066800"/>
                                        <a:gd name="connsiteY9" fmla="*/ 178593 h 366713"/>
                                        <a:gd name="connsiteX10" fmla="*/ 92869 w 1066800"/>
                                        <a:gd name="connsiteY10" fmla="*/ 252412 h 366713"/>
                                        <a:gd name="connsiteX11" fmla="*/ 0 w 1066800"/>
                                        <a:gd name="connsiteY11" fmla="*/ 366713 h 366713"/>
                                        <a:gd name="connsiteX0" fmla="*/ 1066800 w 1066800"/>
                                        <a:gd name="connsiteY0" fmla="*/ 0 h 366713"/>
                                        <a:gd name="connsiteX1" fmla="*/ 914400 w 1066800"/>
                                        <a:gd name="connsiteY1" fmla="*/ 71438 h 366713"/>
                                        <a:gd name="connsiteX2" fmla="*/ 764381 w 1066800"/>
                                        <a:gd name="connsiteY2" fmla="*/ 157163 h 366713"/>
                                        <a:gd name="connsiteX3" fmla="*/ 795338 w 1066800"/>
                                        <a:gd name="connsiteY3" fmla="*/ 97631 h 366713"/>
                                        <a:gd name="connsiteX4" fmla="*/ 728663 w 1066800"/>
                                        <a:gd name="connsiteY4" fmla="*/ 114300 h 366713"/>
                                        <a:gd name="connsiteX5" fmla="*/ 538163 w 1066800"/>
                                        <a:gd name="connsiteY5" fmla="*/ 183356 h 366713"/>
                                        <a:gd name="connsiteX6" fmla="*/ 511969 w 1066800"/>
                                        <a:gd name="connsiteY6" fmla="*/ 100013 h 366713"/>
                                        <a:gd name="connsiteX7" fmla="*/ 345281 w 1066800"/>
                                        <a:gd name="connsiteY7" fmla="*/ 109538 h 366713"/>
                                        <a:gd name="connsiteX8" fmla="*/ 183356 w 1066800"/>
                                        <a:gd name="connsiteY8" fmla="*/ 145256 h 366713"/>
                                        <a:gd name="connsiteX9" fmla="*/ 152400 w 1066800"/>
                                        <a:gd name="connsiteY9" fmla="*/ 178593 h 366713"/>
                                        <a:gd name="connsiteX10" fmla="*/ 92869 w 1066800"/>
                                        <a:gd name="connsiteY10" fmla="*/ 252412 h 366713"/>
                                        <a:gd name="connsiteX11" fmla="*/ 0 w 1066800"/>
                                        <a:gd name="connsiteY11" fmla="*/ 366713 h 366713"/>
                                        <a:gd name="connsiteX0" fmla="*/ 1066800 w 1066800"/>
                                        <a:gd name="connsiteY0" fmla="*/ 0 h 366713"/>
                                        <a:gd name="connsiteX1" fmla="*/ 914400 w 1066800"/>
                                        <a:gd name="connsiteY1" fmla="*/ 71438 h 366713"/>
                                        <a:gd name="connsiteX2" fmla="*/ 764381 w 1066800"/>
                                        <a:gd name="connsiteY2" fmla="*/ 157163 h 366713"/>
                                        <a:gd name="connsiteX3" fmla="*/ 795338 w 1066800"/>
                                        <a:gd name="connsiteY3" fmla="*/ 97631 h 366713"/>
                                        <a:gd name="connsiteX4" fmla="*/ 728663 w 1066800"/>
                                        <a:gd name="connsiteY4" fmla="*/ 114300 h 366713"/>
                                        <a:gd name="connsiteX5" fmla="*/ 538163 w 1066800"/>
                                        <a:gd name="connsiteY5" fmla="*/ 183356 h 366713"/>
                                        <a:gd name="connsiteX6" fmla="*/ 511969 w 1066800"/>
                                        <a:gd name="connsiteY6" fmla="*/ 100013 h 366713"/>
                                        <a:gd name="connsiteX7" fmla="*/ 345281 w 1066800"/>
                                        <a:gd name="connsiteY7" fmla="*/ 109538 h 366713"/>
                                        <a:gd name="connsiteX8" fmla="*/ 183356 w 1066800"/>
                                        <a:gd name="connsiteY8" fmla="*/ 145256 h 366713"/>
                                        <a:gd name="connsiteX9" fmla="*/ 152400 w 1066800"/>
                                        <a:gd name="connsiteY9" fmla="*/ 178593 h 366713"/>
                                        <a:gd name="connsiteX10" fmla="*/ 92869 w 1066800"/>
                                        <a:gd name="connsiteY10" fmla="*/ 252412 h 366713"/>
                                        <a:gd name="connsiteX11" fmla="*/ 0 w 1066800"/>
                                        <a:gd name="connsiteY11" fmla="*/ 366713 h 366713"/>
                                        <a:gd name="connsiteX0" fmla="*/ 1066800 w 1066800"/>
                                        <a:gd name="connsiteY0" fmla="*/ 0 h 366713"/>
                                        <a:gd name="connsiteX1" fmla="*/ 914400 w 1066800"/>
                                        <a:gd name="connsiteY1" fmla="*/ 71438 h 366713"/>
                                        <a:gd name="connsiteX2" fmla="*/ 764381 w 1066800"/>
                                        <a:gd name="connsiteY2" fmla="*/ 157163 h 366713"/>
                                        <a:gd name="connsiteX3" fmla="*/ 795338 w 1066800"/>
                                        <a:gd name="connsiteY3" fmla="*/ 97631 h 366713"/>
                                        <a:gd name="connsiteX4" fmla="*/ 728663 w 1066800"/>
                                        <a:gd name="connsiteY4" fmla="*/ 114300 h 366713"/>
                                        <a:gd name="connsiteX5" fmla="*/ 538163 w 1066800"/>
                                        <a:gd name="connsiteY5" fmla="*/ 183356 h 366713"/>
                                        <a:gd name="connsiteX6" fmla="*/ 511969 w 1066800"/>
                                        <a:gd name="connsiteY6" fmla="*/ 100013 h 366713"/>
                                        <a:gd name="connsiteX7" fmla="*/ 345281 w 1066800"/>
                                        <a:gd name="connsiteY7" fmla="*/ 109538 h 366713"/>
                                        <a:gd name="connsiteX8" fmla="*/ 183356 w 1066800"/>
                                        <a:gd name="connsiteY8" fmla="*/ 145256 h 366713"/>
                                        <a:gd name="connsiteX9" fmla="*/ 152400 w 1066800"/>
                                        <a:gd name="connsiteY9" fmla="*/ 178593 h 366713"/>
                                        <a:gd name="connsiteX10" fmla="*/ 92869 w 1066800"/>
                                        <a:gd name="connsiteY10" fmla="*/ 252412 h 366713"/>
                                        <a:gd name="connsiteX11" fmla="*/ 0 w 1066800"/>
                                        <a:gd name="connsiteY11" fmla="*/ 366713 h 366713"/>
                                      </a:gdLst>
                                      <a:ahLst/>
                                      <a:cxnLst>
                                        <a:cxn ang="0">
                                          <a:pos x="connsiteX0" y="connsiteY0"/>
                                        </a:cxn>
                                        <a:cxn ang="0">
                                          <a:pos x="connsiteX1" y="connsiteY1"/>
                                        </a:cxn>
                                        <a:cxn ang="0">
                                          <a:pos x="connsiteX2" y="connsiteY2"/>
                                        </a:cxn>
                                        <a:cxn ang="0">
                                          <a:pos x="connsiteX3" y="connsiteY3"/>
                                        </a:cxn>
                                        <a:cxn ang="0">
                                          <a:pos x="connsiteX4" y="connsiteY4"/>
                                        </a:cxn>
                                        <a:cxn ang="0">
                                          <a:pos x="connsiteX5" y="connsiteY5"/>
                                        </a:cxn>
                                        <a:cxn ang="0">
                                          <a:pos x="connsiteX6" y="connsiteY6"/>
                                        </a:cxn>
                                        <a:cxn ang="0">
                                          <a:pos x="connsiteX7" y="connsiteY7"/>
                                        </a:cxn>
                                        <a:cxn ang="0">
                                          <a:pos x="connsiteX8" y="connsiteY8"/>
                                        </a:cxn>
                                        <a:cxn ang="0">
                                          <a:pos x="connsiteX9" y="connsiteY9"/>
                                        </a:cxn>
                                        <a:cxn ang="0">
                                          <a:pos x="connsiteX10" y="connsiteY10"/>
                                        </a:cxn>
                                        <a:cxn ang="0">
                                          <a:pos x="connsiteX11" y="connsiteY11"/>
                                        </a:cxn>
                                      </a:cxnLst>
                                      <a:rect l="l" t="t" r="r" b="b"/>
                                      <a:pathLst>
                                        <a:path w="1066800" h="366713">
                                          <a:moveTo>
                                            <a:pt x="1066800" y="0"/>
                                          </a:moveTo>
                                          <a:cubicBezTo>
                                            <a:pt x="1015801" y="22622"/>
                                            <a:pt x="964803" y="45244"/>
                                            <a:pt x="914400" y="71438"/>
                                          </a:cubicBezTo>
                                          <a:cubicBezTo>
                                            <a:pt x="863997" y="97632"/>
                                            <a:pt x="784225" y="152798"/>
                                            <a:pt x="764381" y="157163"/>
                                          </a:cubicBezTo>
                                          <a:cubicBezTo>
                                            <a:pt x="744537" y="161528"/>
                                            <a:pt x="801291" y="104775"/>
                                            <a:pt x="795338" y="97631"/>
                                          </a:cubicBezTo>
                                          <a:cubicBezTo>
                                            <a:pt x="789385" y="90487"/>
                                            <a:pt x="771525" y="100013"/>
                                            <a:pt x="728663" y="114300"/>
                                          </a:cubicBezTo>
                                          <a:cubicBezTo>
                                            <a:pt x="685801" y="128587"/>
                                            <a:pt x="574279" y="185737"/>
                                            <a:pt x="538163" y="183356"/>
                                          </a:cubicBezTo>
                                          <a:cubicBezTo>
                                            <a:pt x="502047" y="180975"/>
                                            <a:pt x="544116" y="112316"/>
                                            <a:pt x="511969" y="100013"/>
                                          </a:cubicBezTo>
                                          <a:cubicBezTo>
                                            <a:pt x="479822" y="87710"/>
                                            <a:pt x="400050" y="101998"/>
                                            <a:pt x="345281" y="109538"/>
                                          </a:cubicBezTo>
                                          <a:cubicBezTo>
                                            <a:pt x="290512" y="117079"/>
                                            <a:pt x="215503" y="114697"/>
                                            <a:pt x="183356" y="145256"/>
                                          </a:cubicBezTo>
                                          <a:cubicBezTo>
                                            <a:pt x="151209" y="175815"/>
                                            <a:pt x="167481" y="160734"/>
                                            <a:pt x="152400" y="178593"/>
                                          </a:cubicBezTo>
                                          <a:cubicBezTo>
                                            <a:pt x="137319" y="194071"/>
                                            <a:pt x="117078" y="220662"/>
                                            <a:pt x="92869" y="252412"/>
                                          </a:cubicBezTo>
                                          <a:cubicBezTo>
                                            <a:pt x="62310" y="289321"/>
                                            <a:pt x="13494" y="346869"/>
                                            <a:pt x="0" y="366713"/>
                                          </a:cubicBezTo>
                                        </a:path>
                                      </a:pathLst>
                                    </a:custGeom>
                                    <a:noFill/>
                                    <a:ln w="12700" cap="flat" cmpd="sng" algn="ctr">
                                      <a:noFill/>
                                      <a:prstDash val="solid"/>
                                    </a:ln>
                                    <a:effectLst/>
                                  </p:spPr>
                                  <p:txBody>
                                    <a:bodyPr rtlCol="0" anchor="ctr"/>
                                    <a:lstStyle/>
                                    <a:p>
                                      <a:pPr algn="ctr" defTabSz="3291840">
                                        <a:defRPr/>
                                      </a:pPr>
                                      <a:endParaRPr lang="en-US" sz="26129" kern="0">
                                        <a:solidFill>
                                          <a:prstClr val="white"/>
                                        </a:solidFill>
                                        <a:latin typeface="Calibri"/>
                                      </a:endParaRPr>
                                    </a:p>
                                  </p:txBody>
                                </p:sp>
                              </p:grpSp>
                              <p:sp>
                                <p:nvSpPr>
                                  <p:cNvPr id="807" name="Freeform 806"/>
                                  <p:cNvSpPr/>
                                  <p:nvPr/>
                                </p:nvSpPr>
                                <p:spPr>
                                  <a:xfrm>
                                    <a:off x="3930554" y="-50746"/>
                                    <a:ext cx="5227092" cy="6958388"/>
                                  </a:xfrm>
                                  <a:custGeom>
                                    <a:avLst/>
                                    <a:gdLst>
                                      <a:gd name="connsiteX0" fmla="*/ 0 w 5364140"/>
                                      <a:gd name="connsiteY0" fmla="*/ 251799 h 5453349"/>
                                      <a:gd name="connsiteX1" fmla="*/ 3234520 w 5364140"/>
                                      <a:gd name="connsiteY1" fmla="*/ 3841160 h 5453349"/>
                                      <a:gd name="connsiteX2" fmla="*/ 5213445 w 5364140"/>
                                      <a:gd name="connsiteY2" fmla="*/ 5356062 h 5453349"/>
                                      <a:gd name="connsiteX3" fmla="*/ 5227093 w 5364140"/>
                                      <a:gd name="connsiteY3" fmla="*/ 4755560 h 5453349"/>
                                      <a:gd name="connsiteX4" fmla="*/ 5227093 w 5364140"/>
                                      <a:gd name="connsiteY4" fmla="*/ 360981 h 5453349"/>
                                      <a:gd name="connsiteX5" fmla="*/ 5227093 w 5364140"/>
                                      <a:gd name="connsiteY5" fmla="*/ 251799 h 5453349"/>
                                      <a:gd name="connsiteX6" fmla="*/ 4435523 w 5364140"/>
                                      <a:gd name="connsiteY6" fmla="*/ 279095 h 5453349"/>
                                      <a:gd name="connsiteX7" fmla="*/ 0 w 5364140"/>
                                      <a:gd name="connsiteY7" fmla="*/ 251799 h 5453349"/>
                                      <a:gd name="connsiteX0" fmla="*/ 0 w 5327768"/>
                                      <a:gd name="connsiteY0" fmla="*/ 251799 h 5410972"/>
                                      <a:gd name="connsiteX1" fmla="*/ 3234520 w 5327768"/>
                                      <a:gd name="connsiteY1" fmla="*/ 3841160 h 5410972"/>
                                      <a:gd name="connsiteX2" fmla="*/ 5213445 w 5327768"/>
                                      <a:gd name="connsiteY2" fmla="*/ 5356062 h 5410972"/>
                                      <a:gd name="connsiteX3" fmla="*/ 5227093 w 5327768"/>
                                      <a:gd name="connsiteY3" fmla="*/ 4755560 h 5410972"/>
                                      <a:gd name="connsiteX4" fmla="*/ 5227093 w 5327768"/>
                                      <a:gd name="connsiteY4" fmla="*/ 360981 h 5410972"/>
                                      <a:gd name="connsiteX5" fmla="*/ 5227093 w 5327768"/>
                                      <a:gd name="connsiteY5" fmla="*/ 251799 h 5410972"/>
                                      <a:gd name="connsiteX6" fmla="*/ 4435523 w 5327768"/>
                                      <a:gd name="connsiteY6" fmla="*/ 279095 h 5410972"/>
                                      <a:gd name="connsiteX7" fmla="*/ 0 w 5327768"/>
                                      <a:gd name="connsiteY7" fmla="*/ 251799 h 5410972"/>
                                      <a:gd name="connsiteX0" fmla="*/ 0 w 5285727"/>
                                      <a:gd name="connsiteY0" fmla="*/ 251799 h 5582104"/>
                                      <a:gd name="connsiteX1" fmla="*/ 3234520 w 5285727"/>
                                      <a:gd name="connsiteY1" fmla="*/ 3841160 h 5582104"/>
                                      <a:gd name="connsiteX2" fmla="*/ 5076968 w 5285727"/>
                                      <a:gd name="connsiteY2" fmla="*/ 5560779 h 5582104"/>
                                      <a:gd name="connsiteX3" fmla="*/ 5227093 w 5285727"/>
                                      <a:gd name="connsiteY3" fmla="*/ 4755560 h 5582104"/>
                                      <a:gd name="connsiteX4" fmla="*/ 5227093 w 5285727"/>
                                      <a:gd name="connsiteY4" fmla="*/ 360981 h 5582104"/>
                                      <a:gd name="connsiteX5" fmla="*/ 5227093 w 5285727"/>
                                      <a:gd name="connsiteY5" fmla="*/ 251799 h 5582104"/>
                                      <a:gd name="connsiteX6" fmla="*/ 4435523 w 5285727"/>
                                      <a:gd name="connsiteY6" fmla="*/ 279095 h 5582104"/>
                                      <a:gd name="connsiteX7" fmla="*/ 0 w 5285727"/>
                                      <a:gd name="connsiteY7" fmla="*/ 251799 h 5582104"/>
                                      <a:gd name="connsiteX0" fmla="*/ 0 w 5285727"/>
                                      <a:gd name="connsiteY0" fmla="*/ 251799 h 5586764"/>
                                      <a:gd name="connsiteX1" fmla="*/ 3234520 w 5285727"/>
                                      <a:gd name="connsiteY1" fmla="*/ 3841160 h 5586764"/>
                                      <a:gd name="connsiteX2" fmla="*/ 5076968 w 5285727"/>
                                      <a:gd name="connsiteY2" fmla="*/ 5560779 h 5586764"/>
                                      <a:gd name="connsiteX3" fmla="*/ 5227093 w 5285727"/>
                                      <a:gd name="connsiteY3" fmla="*/ 4755560 h 5586764"/>
                                      <a:gd name="connsiteX4" fmla="*/ 5227093 w 5285727"/>
                                      <a:gd name="connsiteY4" fmla="*/ 360981 h 5586764"/>
                                      <a:gd name="connsiteX5" fmla="*/ 5227093 w 5285727"/>
                                      <a:gd name="connsiteY5" fmla="*/ 251799 h 5586764"/>
                                      <a:gd name="connsiteX6" fmla="*/ 4435523 w 5285727"/>
                                      <a:gd name="connsiteY6" fmla="*/ 279095 h 5586764"/>
                                      <a:gd name="connsiteX7" fmla="*/ 0 w 5285727"/>
                                      <a:gd name="connsiteY7" fmla="*/ 251799 h 5586764"/>
                                      <a:gd name="connsiteX0" fmla="*/ 0 w 5285727"/>
                                      <a:gd name="connsiteY0" fmla="*/ 251799 h 5670731"/>
                                      <a:gd name="connsiteX1" fmla="*/ 3234520 w 5285727"/>
                                      <a:gd name="connsiteY1" fmla="*/ 3841160 h 5670731"/>
                                      <a:gd name="connsiteX2" fmla="*/ 5049672 w 5285727"/>
                                      <a:gd name="connsiteY2" fmla="*/ 5656313 h 5670731"/>
                                      <a:gd name="connsiteX3" fmla="*/ 5227093 w 5285727"/>
                                      <a:gd name="connsiteY3" fmla="*/ 4755560 h 5670731"/>
                                      <a:gd name="connsiteX4" fmla="*/ 5227093 w 5285727"/>
                                      <a:gd name="connsiteY4" fmla="*/ 360981 h 5670731"/>
                                      <a:gd name="connsiteX5" fmla="*/ 5227093 w 5285727"/>
                                      <a:gd name="connsiteY5" fmla="*/ 251799 h 5670731"/>
                                      <a:gd name="connsiteX6" fmla="*/ 4435523 w 5285727"/>
                                      <a:gd name="connsiteY6" fmla="*/ 279095 h 5670731"/>
                                      <a:gd name="connsiteX7" fmla="*/ 0 w 5285727"/>
                                      <a:gd name="connsiteY7" fmla="*/ 251799 h 5670731"/>
                                      <a:gd name="connsiteX0" fmla="*/ 0 w 5285727"/>
                                      <a:gd name="connsiteY0" fmla="*/ 251799 h 5724346"/>
                                      <a:gd name="connsiteX1" fmla="*/ 3234520 w 5285727"/>
                                      <a:gd name="connsiteY1" fmla="*/ 3841160 h 5724346"/>
                                      <a:gd name="connsiteX2" fmla="*/ 5049672 w 5285727"/>
                                      <a:gd name="connsiteY2" fmla="*/ 5656313 h 5724346"/>
                                      <a:gd name="connsiteX3" fmla="*/ 5227093 w 5285727"/>
                                      <a:gd name="connsiteY3" fmla="*/ 4755560 h 5724346"/>
                                      <a:gd name="connsiteX4" fmla="*/ 5227093 w 5285727"/>
                                      <a:gd name="connsiteY4" fmla="*/ 360981 h 5724346"/>
                                      <a:gd name="connsiteX5" fmla="*/ 5227093 w 5285727"/>
                                      <a:gd name="connsiteY5" fmla="*/ 251799 h 5724346"/>
                                      <a:gd name="connsiteX6" fmla="*/ 4435523 w 5285727"/>
                                      <a:gd name="connsiteY6" fmla="*/ 279095 h 5724346"/>
                                      <a:gd name="connsiteX7" fmla="*/ 0 w 5285727"/>
                                      <a:gd name="connsiteY7" fmla="*/ 251799 h 5724346"/>
                                      <a:gd name="connsiteX0" fmla="*/ 0 w 5285727"/>
                                      <a:gd name="connsiteY0" fmla="*/ 251799 h 5698016"/>
                                      <a:gd name="connsiteX1" fmla="*/ 3234520 w 5285727"/>
                                      <a:gd name="connsiteY1" fmla="*/ 3841160 h 5698016"/>
                                      <a:gd name="connsiteX2" fmla="*/ 5227093 w 5285727"/>
                                      <a:gd name="connsiteY2" fmla="*/ 5629017 h 5698016"/>
                                      <a:gd name="connsiteX3" fmla="*/ 5227093 w 5285727"/>
                                      <a:gd name="connsiteY3" fmla="*/ 4755560 h 5698016"/>
                                      <a:gd name="connsiteX4" fmla="*/ 5227093 w 5285727"/>
                                      <a:gd name="connsiteY4" fmla="*/ 360981 h 5698016"/>
                                      <a:gd name="connsiteX5" fmla="*/ 5227093 w 5285727"/>
                                      <a:gd name="connsiteY5" fmla="*/ 251799 h 5698016"/>
                                      <a:gd name="connsiteX6" fmla="*/ 4435523 w 5285727"/>
                                      <a:gd name="connsiteY6" fmla="*/ 279095 h 5698016"/>
                                      <a:gd name="connsiteX7" fmla="*/ 0 w 5285727"/>
                                      <a:gd name="connsiteY7" fmla="*/ 251799 h 5698016"/>
                                      <a:gd name="connsiteX0" fmla="*/ 0 w 5285727"/>
                                      <a:gd name="connsiteY0" fmla="*/ 251799 h 5750702"/>
                                      <a:gd name="connsiteX1" fmla="*/ 3234520 w 5285727"/>
                                      <a:gd name="connsiteY1" fmla="*/ 3841160 h 5750702"/>
                                      <a:gd name="connsiteX2" fmla="*/ 5227093 w 5285727"/>
                                      <a:gd name="connsiteY2" fmla="*/ 5683608 h 5750702"/>
                                      <a:gd name="connsiteX3" fmla="*/ 5227093 w 5285727"/>
                                      <a:gd name="connsiteY3" fmla="*/ 4755560 h 5750702"/>
                                      <a:gd name="connsiteX4" fmla="*/ 5227093 w 5285727"/>
                                      <a:gd name="connsiteY4" fmla="*/ 360981 h 5750702"/>
                                      <a:gd name="connsiteX5" fmla="*/ 5227093 w 5285727"/>
                                      <a:gd name="connsiteY5" fmla="*/ 251799 h 5750702"/>
                                      <a:gd name="connsiteX6" fmla="*/ 4435523 w 5285727"/>
                                      <a:gd name="connsiteY6" fmla="*/ 279095 h 5750702"/>
                                      <a:gd name="connsiteX7" fmla="*/ 0 w 5285727"/>
                                      <a:gd name="connsiteY7" fmla="*/ 251799 h 5750702"/>
                                      <a:gd name="connsiteX0" fmla="*/ 0 w 5285727"/>
                                      <a:gd name="connsiteY0" fmla="*/ 251799 h 5908987"/>
                                      <a:gd name="connsiteX1" fmla="*/ 3234520 w 5285727"/>
                                      <a:gd name="connsiteY1" fmla="*/ 3841160 h 5908987"/>
                                      <a:gd name="connsiteX2" fmla="*/ 5076968 w 5285727"/>
                                      <a:gd name="connsiteY2" fmla="*/ 5751846 h 5908987"/>
                                      <a:gd name="connsiteX3" fmla="*/ 5227093 w 5285727"/>
                                      <a:gd name="connsiteY3" fmla="*/ 5683608 h 5908987"/>
                                      <a:gd name="connsiteX4" fmla="*/ 5227093 w 5285727"/>
                                      <a:gd name="connsiteY4" fmla="*/ 4755560 h 5908987"/>
                                      <a:gd name="connsiteX5" fmla="*/ 5227093 w 5285727"/>
                                      <a:gd name="connsiteY5" fmla="*/ 360981 h 5908987"/>
                                      <a:gd name="connsiteX6" fmla="*/ 5227093 w 5285727"/>
                                      <a:gd name="connsiteY6" fmla="*/ 251799 h 5908987"/>
                                      <a:gd name="connsiteX7" fmla="*/ 4435523 w 5285727"/>
                                      <a:gd name="connsiteY7" fmla="*/ 279095 h 5908987"/>
                                      <a:gd name="connsiteX8" fmla="*/ 0 w 5285727"/>
                                      <a:gd name="connsiteY8" fmla="*/ 251799 h 5908987"/>
                                      <a:gd name="connsiteX0" fmla="*/ 0 w 5357505"/>
                                      <a:gd name="connsiteY0" fmla="*/ 251799 h 7108496"/>
                                      <a:gd name="connsiteX1" fmla="*/ 3234520 w 5357505"/>
                                      <a:gd name="connsiteY1" fmla="*/ 3841160 h 7108496"/>
                                      <a:gd name="connsiteX2" fmla="*/ 3466532 w 5357505"/>
                                      <a:gd name="connsiteY2" fmla="*/ 7062031 h 7108496"/>
                                      <a:gd name="connsiteX3" fmla="*/ 5227093 w 5357505"/>
                                      <a:gd name="connsiteY3" fmla="*/ 5683608 h 7108496"/>
                                      <a:gd name="connsiteX4" fmla="*/ 5227093 w 5357505"/>
                                      <a:gd name="connsiteY4" fmla="*/ 4755560 h 7108496"/>
                                      <a:gd name="connsiteX5" fmla="*/ 5227093 w 5357505"/>
                                      <a:gd name="connsiteY5" fmla="*/ 360981 h 7108496"/>
                                      <a:gd name="connsiteX6" fmla="*/ 5227093 w 5357505"/>
                                      <a:gd name="connsiteY6" fmla="*/ 251799 h 7108496"/>
                                      <a:gd name="connsiteX7" fmla="*/ 4435523 w 5357505"/>
                                      <a:gd name="connsiteY7" fmla="*/ 279095 h 7108496"/>
                                      <a:gd name="connsiteX8" fmla="*/ 0 w 5357505"/>
                                      <a:gd name="connsiteY8" fmla="*/ 251799 h 7108496"/>
                                      <a:gd name="connsiteX0" fmla="*/ 0 w 5357505"/>
                                      <a:gd name="connsiteY0" fmla="*/ 251799 h 7062437"/>
                                      <a:gd name="connsiteX1" fmla="*/ 3234520 w 5357505"/>
                                      <a:gd name="connsiteY1" fmla="*/ 3841160 h 7062437"/>
                                      <a:gd name="connsiteX2" fmla="*/ 3466532 w 5357505"/>
                                      <a:gd name="connsiteY2" fmla="*/ 7062031 h 7062437"/>
                                      <a:gd name="connsiteX3" fmla="*/ 5227093 w 5357505"/>
                                      <a:gd name="connsiteY3" fmla="*/ 5683608 h 7062437"/>
                                      <a:gd name="connsiteX4" fmla="*/ 5227093 w 5357505"/>
                                      <a:gd name="connsiteY4" fmla="*/ 4755560 h 7062437"/>
                                      <a:gd name="connsiteX5" fmla="*/ 5227093 w 5357505"/>
                                      <a:gd name="connsiteY5" fmla="*/ 360981 h 7062437"/>
                                      <a:gd name="connsiteX6" fmla="*/ 5227093 w 5357505"/>
                                      <a:gd name="connsiteY6" fmla="*/ 251799 h 7062437"/>
                                      <a:gd name="connsiteX7" fmla="*/ 4435523 w 5357505"/>
                                      <a:gd name="connsiteY7" fmla="*/ 279095 h 7062437"/>
                                      <a:gd name="connsiteX8" fmla="*/ 0 w 5357505"/>
                                      <a:gd name="connsiteY8" fmla="*/ 251799 h 7062437"/>
                                      <a:gd name="connsiteX0" fmla="*/ 0 w 5357505"/>
                                      <a:gd name="connsiteY0" fmla="*/ 251799 h 7062047"/>
                                      <a:gd name="connsiteX1" fmla="*/ 3234520 w 5357505"/>
                                      <a:gd name="connsiteY1" fmla="*/ 3841160 h 7062047"/>
                                      <a:gd name="connsiteX2" fmla="*/ 3466532 w 5357505"/>
                                      <a:gd name="connsiteY2" fmla="*/ 7062031 h 7062047"/>
                                      <a:gd name="connsiteX3" fmla="*/ 5227093 w 5357505"/>
                                      <a:gd name="connsiteY3" fmla="*/ 5683608 h 7062047"/>
                                      <a:gd name="connsiteX4" fmla="*/ 5227093 w 5357505"/>
                                      <a:gd name="connsiteY4" fmla="*/ 4755560 h 7062047"/>
                                      <a:gd name="connsiteX5" fmla="*/ 5227093 w 5357505"/>
                                      <a:gd name="connsiteY5" fmla="*/ 360981 h 7062047"/>
                                      <a:gd name="connsiteX6" fmla="*/ 5227093 w 5357505"/>
                                      <a:gd name="connsiteY6" fmla="*/ 251799 h 7062047"/>
                                      <a:gd name="connsiteX7" fmla="*/ 4435523 w 5357505"/>
                                      <a:gd name="connsiteY7" fmla="*/ 279095 h 7062047"/>
                                      <a:gd name="connsiteX8" fmla="*/ 0 w 5357505"/>
                                      <a:gd name="connsiteY8" fmla="*/ 251799 h 7062047"/>
                                      <a:gd name="connsiteX0" fmla="*/ 0 w 5360537"/>
                                      <a:gd name="connsiteY0" fmla="*/ 251799 h 7102990"/>
                                      <a:gd name="connsiteX1" fmla="*/ 3234520 w 5360537"/>
                                      <a:gd name="connsiteY1" fmla="*/ 3841160 h 7102990"/>
                                      <a:gd name="connsiteX2" fmla="*/ 3425589 w 5360537"/>
                                      <a:gd name="connsiteY2" fmla="*/ 7102974 h 7102990"/>
                                      <a:gd name="connsiteX3" fmla="*/ 5227093 w 5360537"/>
                                      <a:gd name="connsiteY3" fmla="*/ 5683608 h 7102990"/>
                                      <a:gd name="connsiteX4" fmla="*/ 5227093 w 5360537"/>
                                      <a:gd name="connsiteY4" fmla="*/ 4755560 h 7102990"/>
                                      <a:gd name="connsiteX5" fmla="*/ 5227093 w 5360537"/>
                                      <a:gd name="connsiteY5" fmla="*/ 360981 h 7102990"/>
                                      <a:gd name="connsiteX6" fmla="*/ 5227093 w 5360537"/>
                                      <a:gd name="connsiteY6" fmla="*/ 251799 h 7102990"/>
                                      <a:gd name="connsiteX7" fmla="*/ 4435523 w 5360537"/>
                                      <a:gd name="connsiteY7" fmla="*/ 279095 h 7102990"/>
                                      <a:gd name="connsiteX8" fmla="*/ 0 w 5360537"/>
                                      <a:gd name="connsiteY8" fmla="*/ 251799 h 7102990"/>
                                      <a:gd name="connsiteX0" fmla="*/ 0 w 5360537"/>
                                      <a:gd name="connsiteY0" fmla="*/ 251799 h 7141340"/>
                                      <a:gd name="connsiteX1" fmla="*/ 3043451 w 5360537"/>
                                      <a:gd name="connsiteY1" fmla="*/ 4018581 h 7141340"/>
                                      <a:gd name="connsiteX2" fmla="*/ 3425589 w 5360537"/>
                                      <a:gd name="connsiteY2" fmla="*/ 7102974 h 7141340"/>
                                      <a:gd name="connsiteX3" fmla="*/ 5227093 w 5360537"/>
                                      <a:gd name="connsiteY3" fmla="*/ 5683608 h 7141340"/>
                                      <a:gd name="connsiteX4" fmla="*/ 5227093 w 5360537"/>
                                      <a:gd name="connsiteY4" fmla="*/ 4755560 h 7141340"/>
                                      <a:gd name="connsiteX5" fmla="*/ 5227093 w 5360537"/>
                                      <a:gd name="connsiteY5" fmla="*/ 360981 h 7141340"/>
                                      <a:gd name="connsiteX6" fmla="*/ 5227093 w 5360537"/>
                                      <a:gd name="connsiteY6" fmla="*/ 251799 h 7141340"/>
                                      <a:gd name="connsiteX7" fmla="*/ 4435523 w 5360537"/>
                                      <a:gd name="connsiteY7" fmla="*/ 279095 h 7141340"/>
                                      <a:gd name="connsiteX8" fmla="*/ 0 w 5360537"/>
                                      <a:gd name="connsiteY8" fmla="*/ 251799 h 7141340"/>
                                      <a:gd name="connsiteX0" fmla="*/ 0 w 5360537"/>
                                      <a:gd name="connsiteY0" fmla="*/ 251799 h 7170604"/>
                                      <a:gd name="connsiteX1" fmla="*/ 3043451 w 5360537"/>
                                      <a:gd name="connsiteY1" fmla="*/ 4018581 h 7170604"/>
                                      <a:gd name="connsiteX2" fmla="*/ 2524837 w 5360537"/>
                                      <a:gd name="connsiteY2" fmla="*/ 6638949 h 7170604"/>
                                      <a:gd name="connsiteX3" fmla="*/ 3425589 w 5360537"/>
                                      <a:gd name="connsiteY3" fmla="*/ 7102974 h 7170604"/>
                                      <a:gd name="connsiteX4" fmla="*/ 5227093 w 5360537"/>
                                      <a:gd name="connsiteY4" fmla="*/ 5683608 h 7170604"/>
                                      <a:gd name="connsiteX5" fmla="*/ 5227093 w 5360537"/>
                                      <a:gd name="connsiteY5" fmla="*/ 4755560 h 7170604"/>
                                      <a:gd name="connsiteX6" fmla="*/ 5227093 w 5360537"/>
                                      <a:gd name="connsiteY6" fmla="*/ 360981 h 7170604"/>
                                      <a:gd name="connsiteX7" fmla="*/ 5227093 w 5360537"/>
                                      <a:gd name="connsiteY7" fmla="*/ 251799 h 7170604"/>
                                      <a:gd name="connsiteX8" fmla="*/ 4435523 w 5360537"/>
                                      <a:gd name="connsiteY8" fmla="*/ 279095 h 7170604"/>
                                      <a:gd name="connsiteX9" fmla="*/ 0 w 5360537"/>
                                      <a:gd name="connsiteY9" fmla="*/ 251799 h 7170604"/>
                                      <a:gd name="connsiteX0" fmla="*/ 0 w 5360537"/>
                                      <a:gd name="connsiteY0" fmla="*/ 251799 h 7127536"/>
                                      <a:gd name="connsiteX1" fmla="*/ 3043451 w 5360537"/>
                                      <a:gd name="connsiteY1" fmla="*/ 4018581 h 7127536"/>
                                      <a:gd name="connsiteX2" fmla="*/ 2524837 w 5360537"/>
                                      <a:gd name="connsiteY2" fmla="*/ 6638949 h 7127536"/>
                                      <a:gd name="connsiteX3" fmla="*/ 3425589 w 5360537"/>
                                      <a:gd name="connsiteY3" fmla="*/ 7102974 h 7127536"/>
                                      <a:gd name="connsiteX4" fmla="*/ 5227093 w 5360537"/>
                                      <a:gd name="connsiteY4" fmla="*/ 5683608 h 7127536"/>
                                      <a:gd name="connsiteX5" fmla="*/ 5227093 w 5360537"/>
                                      <a:gd name="connsiteY5" fmla="*/ 4755560 h 7127536"/>
                                      <a:gd name="connsiteX6" fmla="*/ 5227093 w 5360537"/>
                                      <a:gd name="connsiteY6" fmla="*/ 360981 h 7127536"/>
                                      <a:gd name="connsiteX7" fmla="*/ 5227093 w 5360537"/>
                                      <a:gd name="connsiteY7" fmla="*/ 251799 h 7127536"/>
                                      <a:gd name="connsiteX8" fmla="*/ 4435523 w 5360537"/>
                                      <a:gd name="connsiteY8" fmla="*/ 279095 h 7127536"/>
                                      <a:gd name="connsiteX9" fmla="*/ 0 w 5360537"/>
                                      <a:gd name="connsiteY9" fmla="*/ 251799 h 7127536"/>
                                      <a:gd name="connsiteX0" fmla="*/ 0 w 5360537"/>
                                      <a:gd name="connsiteY0" fmla="*/ 251799 h 7127536"/>
                                      <a:gd name="connsiteX1" fmla="*/ 3043451 w 5360537"/>
                                      <a:gd name="connsiteY1" fmla="*/ 4018581 h 7127536"/>
                                      <a:gd name="connsiteX2" fmla="*/ 2524837 w 5360537"/>
                                      <a:gd name="connsiteY2" fmla="*/ 6638949 h 7127536"/>
                                      <a:gd name="connsiteX3" fmla="*/ 3425589 w 5360537"/>
                                      <a:gd name="connsiteY3" fmla="*/ 7102974 h 7127536"/>
                                      <a:gd name="connsiteX4" fmla="*/ 5227093 w 5360537"/>
                                      <a:gd name="connsiteY4" fmla="*/ 5683608 h 7127536"/>
                                      <a:gd name="connsiteX5" fmla="*/ 5227093 w 5360537"/>
                                      <a:gd name="connsiteY5" fmla="*/ 4755560 h 7127536"/>
                                      <a:gd name="connsiteX6" fmla="*/ 5227093 w 5360537"/>
                                      <a:gd name="connsiteY6" fmla="*/ 360981 h 7127536"/>
                                      <a:gd name="connsiteX7" fmla="*/ 5227093 w 5360537"/>
                                      <a:gd name="connsiteY7" fmla="*/ 251799 h 7127536"/>
                                      <a:gd name="connsiteX8" fmla="*/ 4435523 w 5360537"/>
                                      <a:gd name="connsiteY8" fmla="*/ 279095 h 7127536"/>
                                      <a:gd name="connsiteX9" fmla="*/ 0 w 5360537"/>
                                      <a:gd name="connsiteY9" fmla="*/ 251799 h 7127536"/>
                                      <a:gd name="connsiteX0" fmla="*/ 0 w 5360537"/>
                                      <a:gd name="connsiteY0" fmla="*/ 251799 h 7202810"/>
                                      <a:gd name="connsiteX1" fmla="*/ 3043451 w 5360537"/>
                                      <a:gd name="connsiteY1" fmla="*/ 4018581 h 7202810"/>
                                      <a:gd name="connsiteX2" fmla="*/ 2442950 w 5360537"/>
                                      <a:gd name="connsiteY2" fmla="*/ 7116621 h 7202810"/>
                                      <a:gd name="connsiteX3" fmla="*/ 3425589 w 5360537"/>
                                      <a:gd name="connsiteY3" fmla="*/ 7102974 h 7202810"/>
                                      <a:gd name="connsiteX4" fmla="*/ 5227093 w 5360537"/>
                                      <a:gd name="connsiteY4" fmla="*/ 5683608 h 7202810"/>
                                      <a:gd name="connsiteX5" fmla="*/ 5227093 w 5360537"/>
                                      <a:gd name="connsiteY5" fmla="*/ 4755560 h 7202810"/>
                                      <a:gd name="connsiteX6" fmla="*/ 5227093 w 5360537"/>
                                      <a:gd name="connsiteY6" fmla="*/ 360981 h 7202810"/>
                                      <a:gd name="connsiteX7" fmla="*/ 5227093 w 5360537"/>
                                      <a:gd name="connsiteY7" fmla="*/ 251799 h 7202810"/>
                                      <a:gd name="connsiteX8" fmla="*/ 4435523 w 5360537"/>
                                      <a:gd name="connsiteY8" fmla="*/ 279095 h 7202810"/>
                                      <a:gd name="connsiteX9" fmla="*/ 0 w 5360537"/>
                                      <a:gd name="connsiteY9" fmla="*/ 251799 h 7202810"/>
                                      <a:gd name="connsiteX0" fmla="*/ 0 w 5360537"/>
                                      <a:gd name="connsiteY0" fmla="*/ 251799 h 7211680"/>
                                      <a:gd name="connsiteX1" fmla="*/ 3043451 w 5360537"/>
                                      <a:gd name="connsiteY1" fmla="*/ 4018581 h 7211680"/>
                                      <a:gd name="connsiteX2" fmla="*/ 3152634 w 5360537"/>
                                      <a:gd name="connsiteY2" fmla="*/ 7143916 h 7211680"/>
                                      <a:gd name="connsiteX3" fmla="*/ 3425589 w 5360537"/>
                                      <a:gd name="connsiteY3" fmla="*/ 7102974 h 7211680"/>
                                      <a:gd name="connsiteX4" fmla="*/ 5227093 w 5360537"/>
                                      <a:gd name="connsiteY4" fmla="*/ 5683608 h 7211680"/>
                                      <a:gd name="connsiteX5" fmla="*/ 5227093 w 5360537"/>
                                      <a:gd name="connsiteY5" fmla="*/ 4755560 h 7211680"/>
                                      <a:gd name="connsiteX6" fmla="*/ 5227093 w 5360537"/>
                                      <a:gd name="connsiteY6" fmla="*/ 360981 h 7211680"/>
                                      <a:gd name="connsiteX7" fmla="*/ 5227093 w 5360537"/>
                                      <a:gd name="connsiteY7" fmla="*/ 251799 h 7211680"/>
                                      <a:gd name="connsiteX8" fmla="*/ 4435523 w 5360537"/>
                                      <a:gd name="connsiteY8" fmla="*/ 279095 h 7211680"/>
                                      <a:gd name="connsiteX9" fmla="*/ 0 w 5360537"/>
                                      <a:gd name="connsiteY9" fmla="*/ 251799 h 7211680"/>
                                      <a:gd name="connsiteX0" fmla="*/ 0 w 5360537"/>
                                      <a:gd name="connsiteY0" fmla="*/ 251799 h 7202811"/>
                                      <a:gd name="connsiteX1" fmla="*/ 3043451 w 5360537"/>
                                      <a:gd name="connsiteY1" fmla="*/ 4018581 h 7202811"/>
                                      <a:gd name="connsiteX2" fmla="*/ 3411942 w 5360537"/>
                                      <a:gd name="connsiteY2" fmla="*/ 7116621 h 7202811"/>
                                      <a:gd name="connsiteX3" fmla="*/ 3425589 w 5360537"/>
                                      <a:gd name="connsiteY3" fmla="*/ 7102974 h 7202811"/>
                                      <a:gd name="connsiteX4" fmla="*/ 5227093 w 5360537"/>
                                      <a:gd name="connsiteY4" fmla="*/ 5683608 h 7202811"/>
                                      <a:gd name="connsiteX5" fmla="*/ 5227093 w 5360537"/>
                                      <a:gd name="connsiteY5" fmla="*/ 4755560 h 7202811"/>
                                      <a:gd name="connsiteX6" fmla="*/ 5227093 w 5360537"/>
                                      <a:gd name="connsiteY6" fmla="*/ 360981 h 7202811"/>
                                      <a:gd name="connsiteX7" fmla="*/ 5227093 w 5360537"/>
                                      <a:gd name="connsiteY7" fmla="*/ 251799 h 7202811"/>
                                      <a:gd name="connsiteX8" fmla="*/ 4435523 w 5360537"/>
                                      <a:gd name="connsiteY8" fmla="*/ 279095 h 7202811"/>
                                      <a:gd name="connsiteX9" fmla="*/ 0 w 5360537"/>
                                      <a:gd name="connsiteY9" fmla="*/ 251799 h 7202811"/>
                                      <a:gd name="connsiteX0" fmla="*/ 0 w 5360537"/>
                                      <a:gd name="connsiteY0" fmla="*/ 251799 h 7154701"/>
                                      <a:gd name="connsiteX1" fmla="*/ 3043451 w 5360537"/>
                                      <a:gd name="connsiteY1" fmla="*/ 4018581 h 7154701"/>
                                      <a:gd name="connsiteX2" fmla="*/ 3411942 w 5360537"/>
                                      <a:gd name="connsiteY2" fmla="*/ 7116621 h 7154701"/>
                                      <a:gd name="connsiteX3" fmla="*/ 5227093 w 5360537"/>
                                      <a:gd name="connsiteY3" fmla="*/ 5683608 h 7154701"/>
                                      <a:gd name="connsiteX4" fmla="*/ 5227093 w 5360537"/>
                                      <a:gd name="connsiteY4" fmla="*/ 4755560 h 7154701"/>
                                      <a:gd name="connsiteX5" fmla="*/ 5227093 w 5360537"/>
                                      <a:gd name="connsiteY5" fmla="*/ 360981 h 7154701"/>
                                      <a:gd name="connsiteX6" fmla="*/ 5227093 w 5360537"/>
                                      <a:gd name="connsiteY6" fmla="*/ 251799 h 7154701"/>
                                      <a:gd name="connsiteX7" fmla="*/ 4435523 w 5360537"/>
                                      <a:gd name="connsiteY7" fmla="*/ 279095 h 7154701"/>
                                      <a:gd name="connsiteX8" fmla="*/ 0 w 5360537"/>
                                      <a:gd name="connsiteY8" fmla="*/ 251799 h 7154701"/>
                                      <a:gd name="connsiteX0" fmla="*/ 0 w 5361548"/>
                                      <a:gd name="connsiteY0" fmla="*/ 251799 h 7101282"/>
                                      <a:gd name="connsiteX1" fmla="*/ 3043451 w 5361548"/>
                                      <a:gd name="connsiteY1" fmla="*/ 4018581 h 7101282"/>
                                      <a:gd name="connsiteX2" fmla="*/ 3411942 w 5361548"/>
                                      <a:gd name="connsiteY2" fmla="*/ 7062030 h 7101282"/>
                                      <a:gd name="connsiteX3" fmla="*/ 5227093 w 5361548"/>
                                      <a:gd name="connsiteY3" fmla="*/ 5683608 h 7101282"/>
                                      <a:gd name="connsiteX4" fmla="*/ 5227093 w 5361548"/>
                                      <a:gd name="connsiteY4" fmla="*/ 4755560 h 7101282"/>
                                      <a:gd name="connsiteX5" fmla="*/ 5227093 w 5361548"/>
                                      <a:gd name="connsiteY5" fmla="*/ 360981 h 7101282"/>
                                      <a:gd name="connsiteX6" fmla="*/ 5227093 w 5361548"/>
                                      <a:gd name="connsiteY6" fmla="*/ 251799 h 7101282"/>
                                      <a:gd name="connsiteX7" fmla="*/ 4435523 w 5361548"/>
                                      <a:gd name="connsiteY7" fmla="*/ 279095 h 7101282"/>
                                      <a:gd name="connsiteX8" fmla="*/ 0 w 5361548"/>
                                      <a:gd name="connsiteY8" fmla="*/ 251799 h 7101282"/>
                                      <a:gd name="connsiteX0" fmla="*/ 0 w 5361548"/>
                                      <a:gd name="connsiteY0" fmla="*/ 251799 h 7062045"/>
                                      <a:gd name="connsiteX1" fmla="*/ 3043451 w 5361548"/>
                                      <a:gd name="connsiteY1" fmla="*/ 4018581 h 7062045"/>
                                      <a:gd name="connsiteX2" fmla="*/ 3411942 w 5361548"/>
                                      <a:gd name="connsiteY2" fmla="*/ 7062030 h 7062045"/>
                                      <a:gd name="connsiteX3" fmla="*/ 5227093 w 5361548"/>
                                      <a:gd name="connsiteY3" fmla="*/ 5683608 h 7062045"/>
                                      <a:gd name="connsiteX4" fmla="*/ 5227093 w 5361548"/>
                                      <a:gd name="connsiteY4" fmla="*/ 4755560 h 7062045"/>
                                      <a:gd name="connsiteX5" fmla="*/ 5227093 w 5361548"/>
                                      <a:gd name="connsiteY5" fmla="*/ 360981 h 7062045"/>
                                      <a:gd name="connsiteX6" fmla="*/ 5227093 w 5361548"/>
                                      <a:gd name="connsiteY6" fmla="*/ 251799 h 7062045"/>
                                      <a:gd name="connsiteX7" fmla="*/ 4435523 w 5361548"/>
                                      <a:gd name="connsiteY7" fmla="*/ 279095 h 7062045"/>
                                      <a:gd name="connsiteX8" fmla="*/ 0 w 5361548"/>
                                      <a:gd name="connsiteY8" fmla="*/ 251799 h 7062045"/>
                                      <a:gd name="connsiteX0" fmla="*/ 0 w 5348406"/>
                                      <a:gd name="connsiteY0" fmla="*/ 251799 h 7130283"/>
                                      <a:gd name="connsiteX1" fmla="*/ 3043451 w 5348406"/>
                                      <a:gd name="connsiteY1" fmla="*/ 4018581 h 7130283"/>
                                      <a:gd name="connsiteX2" fmla="*/ 3589362 w 5348406"/>
                                      <a:gd name="connsiteY2" fmla="*/ 7130269 h 7130283"/>
                                      <a:gd name="connsiteX3" fmla="*/ 5227093 w 5348406"/>
                                      <a:gd name="connsiteY3" fmla="*/ 5683608 h 7130283"/>
                                      <a:gd name="connsiteX4" fmla="*/ 5227093 w 5348406"/>
                                      <a:gd name="connsiteY4" fmla="*/ 4755560 h 7130283"/>
                                      <a:gd name="connsiteX5" fmla="*/ 5227093 w 5348406"/>
                                      <a:gd name="connsiteY5" fmla="*/ 360981 h 7130283"/>
                                      <a:gd name="connsiteX6" fmla="*/ 5227093 w 5348406"/>
                                      <a:gd name="connsiteY6" fmla="*/ 251799 h 7130283"/>
                                      <a:gd name="connsiteX7" fmla="*/ 4435523 w 5348406"/>
                                      <a:gd name="connsiteY7" fmla="*/ 279095 h 7130283"/>
                                      <a:gd name="connsiteX8" fmla="*/ 0 w 5348406"/>
                                      <a:gd name="connsiteY8" fmla="*/ 251799 h 7130283"/>
                                      <a:gd name="connsiteX0" fmla="*/ 0 w 5319070"/>
                                      <a:gd name="connsiteY0" fmla="*/ 251799 h 7249608"/>
                                      <a:gd name="connsiteX1" fmla="*/ 3043451 w 5319070"/>
                                      <a:gd name="connsiteY1" fmla="*/ 4018581 h 7249608"/>
                                      <a:gd name="connsiteX2" fmla="*/ 3589362 w 5319070"/>
                                      <a:gd name="connsiteY2" fmla="*/ 7130269 h 7249608"/>
                                      <a:gd name="connsiteX3" fmla="*/ 5186150 w 5319070"/>
                                      <a:gd name="connsiteY3" fmla="*/ 7048384 h 7249608"/>
                                      <a:gd name="connsiteX4" fmla="*/ 5227093 w 5319070"/>
                                      <a:gd name="connsiteY4" fmla="*/ 4755560 h 7249608"/>
                                      <a:gd name="connsiteX5" fmla="*/ 5227093 w 5319070"/>
                                      <a:gd name="connsiteY5" fmla="*/ 360981 h 7249608"/>
                                      <a:gd name="connsiteX6" fmla="*/ 5227093 w 5319070"/>
                                      <a:gd name="connsiteY6" fmla="*/ 251799 h 7249608"/>
                                      <a:gd name="connsiteX7" fmla="*/ 4435523 w 5319070"/>
                                      <a:gd name="connsiteY7" fmla="*/ 279095 h 7249608"/>
                                      <a:gd name="connsiteX8" fmla="*/ 0 w 5319070"/>
                                      <a:gd name="connsiteY8" fmla="*/ 251799 h 7249608"/>
                                      <a:gd name="connsiteX0" fmla="*/ 0 w 5285727"/>
                                      <a:gd name="connsiteY0" fmla="*/ 251799 h 7345476"/>
                                      <a:gd name="connsiteX1" fmla="*/ 3043451 w 5285727"/>
                                      <a:gd name="connsiteY1" fmla="*/ 4018581 h 7345476"/>
                                      <a:gd name="connsiteX2" fmla="*/ 3589362 w 5285727"/>
                                      <a:gd name="connsiteY2" fmla="*/ 7130269 h 7345476"/>
                                      <a:gd name="connsiteX3" fmla="*/ 5186150 w 5285727"/>
                                      <a:gd name="connsiteY3" fmla="*/ 7048384 h 7345476"/>
                                      <a:gd name="connsiteX4" fmla="*/ 5227093 w 5285727"/>
                                      <a:gd name="connsiteY4" fmla="*/ 4755560 h 7345476"/>
                                      <a:gd name="connsiteX5" fmla="*/ 5227093 w 5285727"/>
                                      <a:gd name="connsiteY5" fmla="*/ 360981 h 7345476"/>
                                      <a:gd name="connsiteX6" fmla="*/ 5227093 w 5285727"/>
                                      <a:gd name="connsiteY6" fmla="*/ 251799 h 7345476"/>
                                      <a:gd name="connsiteX7" fmla="*/ 4435523 w 5285727"/>
                                      <a:gd name="connsiteY7" fmla="*/ 279095 h 7345476"/>
                                      <a:gd name="connsiteX8" fmla="*/ 0 w 5285727"/>
                                      <a:gd name="connsiteY8" fmla="*/ 251799 h 7345476"/>
                                      <a:gd name="connsiteX0" fmla="*/ 0 w 5285727"/>
                                      <a:gd name="connsiteY0" fmla="*/ 251799 h 7208301"/>
                                      <a:gd name="connsiteX1" fmla="*/ 3043451 w 5285727"/>
                                      <a:gd name="connsiteY1" fmla="*/ 4018581 h 7208301"/>
                                      <a:gd name="connsiteX2" fmla="*/ 3589362 w 5285727"/>
                                      <a:gd name="connsiteY2" fmla="*/ 7130269 h 7208301"/>
                                      <a:gd name="connsiteX3" fmla="*/ 5186150 w 5285727"/>
                                      <a:gd name="connsiteY3" fmla="*/ 7048384 h 7208301"/>
                                      <a:gd name="connsiteX4" fmla="*/ 5227093 w 5285727"/>
                                      <a:gd name="connsiteY4" fmla="*/ 4755560 h 7208301"/>
                                      <a:gd name="connsiteX5" fmla="*/ 5227093 w 5285727"/>
                                      <a:gd name="connsiteY5" fmla="*/ 360981 h 7208301"/>
                                      <a:gd name="connsiteX6" fmla="*/ 5227093 w 5285727"/>
                                      <a:gd name="connsiteY6" fmla="*/ 251799 h 7208301"/>
                                      <a:gd name="connsiteX7" fmla="*/ 4435523 w 5285727"/>
                                      <a:gd name="connsiteY7" fmla="*/ 279095 h 7208301"/>
                                      <a:gd name="connsiteX8" fmla="*/ 0 w 5285727"/>
                                      <a:gd name="connsiteY8" fmla="*/ 251799 h 7208301"/>
                                      <a:gd name="connsiteX0" fmla="*/ 0 w 5285727"/>
                                      <a:gd name="connsiteY0" fmla="*/ 251799 h 7157606"/>
                                      <a:gd name="connsiteX1" fmla="*/ 3043451 w 5285727"/>
                                      <a:gd name="connsiteY1" fmla="*/ 4018581 h 7157606"/>
                                      <a:gd name="connsiteX2" fmla="*/ 3589362 w 5285727"/>
                                      <a:gd name="connsiteY2" fmla="*/ 7130269 h 7157606"/>
                                      <a:gd name="connsiteX3" fmla="*/ 5186150 w 5285727"/>
                                      <a:gd name="connsiteY3" fmla="*/ 7048384 h 7157606"/>
                                      <a:gd name="connsiteX4" fmla="*/ 5227093 w 5285727"/>
                                      <a:gd name="connsiteY4" fmla="*/ 4755560 h 7157606"/>
                                      <a:gd name="connsiteX5" fmla="*/ 5227093 w 5285727"/>
                                      <a:gd name="connsiteY5" fmla="*/ 360981 h 7157606"/>
                                      <a:gd name="connsiteX6" fmla="*/ 5227093 w 5285727"/>
                                      <a:gd name="connsiteY6" fmla="*/ 251799 h 7157606"/>
                                      <a:gd name="connsiteX7" fmla="*/ 4435523 w 5285727"/>
                                      <a:gd name="connsiteY7" fmla="*/ 279095 h 7157606"/>
                                      <a:gd name="connsiteX8" fmla="*/ 0 w 5285727"/>
                                      <a:gd name="connsiteY8" fmla="*/ 251799 h 7157606"/>
                                      <a:gd name="connsiteX0" fmla="*/ 0 w 5285727"/>
                                      <a:gd name="connsiteY0" fmla="*/ 251799 h 7157606"/>
                                      <a:gd name="connsiteX1" fmla="*/ 3043451 w 5285727"/>
                                      <a:gd name="connsiteY1" fmla="*/ 4018581 h 7157606"/>
                                      <a:gd name="connsiteX2" fmla="*/ 3589362 w 5285727"/>
                                      <a:gd name="connsiteY2" fmla="*/ 7130269 h 7157606"/>
                                      <a:gd name="connsiteX3" fmla="*/ 5213445 w 5285727"/>
                                      <a:gd name="connsiteY3" fmla="*/ 7048384 h 7157606"/>
                                      <a:gd name="connsiteX4" fmla="*/ 5227093 w 5285727"/>
                                      <a:gd name="connsiteY4" fmla="*/ 4755560 h 7157606"/>
                                      <a:gd name="connsiteX5" fmla="*/ 5227093 w 5285727"/>
                                      <a:gd name="connsiteY5" fmla="*/ 360981 h 7157606"/>
                                      <a:gd name="connsiteX6" fmla="*/ 5227093 w 5285727"/>
                                      <a:gd name="connsiteY6" fmla="*/ 251799 h 7157606"/>
                                      <a:gd name="connsiteX7" fmla="*/ 4435523 w 5285727"/>
                                      <a:gd name="connsiteY7" fmla="*/ 279095 h 7157606"/>
                                      <a:gd name="connsiteX8" fmla="*/ 0 w 5285727"/>
                                      <a:gd name="connsiteY8" fmla="*/ 251799 h 7157606"/>
                                      <a:gd name="connsiteX0" fmla="*/ 0 w 5227093"/>
                                      <a:gd name="connsiteY0" fmla="*/ 240575 h 7146382"/>
                                      <a:gd name="connsiteX1" fmla="*/ 3043451 w 5227093"/>
                                      <a:gd name="connsiteY1" fmla="*/ 4007357 h 7146382"/>
                                      <a:gd name="connsiteX2" fmla="*/ 3589362 w 5227093"/>
                                      <a:gd name="connsiteY2" fmla="*/ 7119045 h 7146382"/>
                                      <a:gd name="connsiteX3" fmla="*/ 5213445 w 5227093"/>
                                      <a:gd name="connsiteY3" fmla="*/ 7037160 h 7146382"/>
                                      <a:gd name="connsiteX4" fmla="*/ 5227093 w 5227093"/>
                                      <a:gd name="connsiteY4" fmla="*/ 4744336 h 7146382"/>
                                      <a:gd name="connsiteX5" fmla="*/ 5227093 w 5227093"/>
                                      <a:gd name="connsiteY5" fmla="*/ 349757 h 7146382"/>
                                      <a:gd name="connsiteX6" fmla="*/ 4435523 w 5227093"/>
                                      <a:gd name="connsiteY6" fmla="*/ 267871 h 7146382"/>
                                      <a:gd name="connsiteX7" fmla="*/ 0 w 5227093"/>
                                      <a:gd name="connsiteY7" fmla="*/ 240575 h 7146382"/>
                                      <a:gd name="connsiteX0" fmla="*/ 0 w 5227093"/>
                                      <a:gd name="connsiteY0" fmla="*/ 0 h 6905807"/>
                                      <a:gd name="connsiteX1" fmla="*/ 3043451 w 5227093"/>
                                      <a:gd name="connsiteY1" fmla="*/ 3766782 h 6905807"/>
                                      <a:gd name="connsiteX2" fmla="*/ 3589362 w 5227093"/>
                                      <a:gd name="connsiteY2" fmla="*/ 6878470 h 6905807"/>
                                      <a:gd name="connsiteX3" fmla="*/ 5213445 w 5227093"/>
                                      <a:gd name="connsiteY3" fmla="*/ 6796585 h 6905807"/>
                                      <a:gd name="connsiteX4" fmla="*/ 5227093 w 5227093"/>
                                      <a:gd name="connsiteY4" fmla="*/ 4503761 h 6905807"/>
                                      <a:gd name="connsiteX5" fmla="*/ 5227093 w 5227093"/>
                                      <a:gd name="connsiteY5" fmla="*/ 109182 h 6905807"/>
                                      <a:gd name="connsiteX6" fmla="*/ 4435523 w 5227093"/>
                                      <a:gd name="connsiteY6" fmla="*/ 27296 h 6905807"/>
                                      <a:gd name="connsiteX7" fmla="*/ 0 w 5227093"/>
                                      <a:gd name="connsiteY7" fmla="*/ 0 h 6905807"/>
                                      <a:gd name="connsiteX0" fmla="*/ 0 w 5227093"/>
                                      <a:gd name="connsiteY0" fmla="*/ 0 h 6921288"/>
                                      <a:gd name="connsiteX1" fmla="*/ 3043451 w 5227093"/>
                                      <a:gd name="connsiteY1" fmla="*/ 3766782 h 6921288"/>
                                      <a:gd name="connsiteX2" fmla="*/ 3589362 w 5227093"/>
                                      <a:gd name="connsiteY2" fmla="*/ 6878470 h 6921288"/>
                                      <a:gd name="connsiteX3" fmla="*/ 5227093 w 5227093"/>
                                      <a:gd name="connsiteY3" fmla="*/ 6823881 h 6921288"/>
                                      <a:gd name="connsiteX4" fmla="*/ 5227093 w 5227093"/>
                                      <a:gd name="connsiteY4" fmla="*/ 4503761 h 6921288"/>
                                      <a:gd name="connsiteX5" fmla="*/ 5227093 w 5227093"/>
                                      <a:gd name="connsiteY5" fmla="*/ 109182 h 6921288"/>
                                      <a:gd name="connsiteX6" fmla="*/ 4435523 w 5227093"/>
                                      <a:gd name="connsiteY6" fmla="*/ 27296 h 6921288"/>
                                      <a:gd name="connsiteX7" fmla="*/ 0 w 5227093"/>
                                      <a:gd name="connsiteY7" fmla="*/ 0 h 6921288"/>
                                      <a:gd name="connsiteX0" fmla="*/ 0 w 5227093"/>
                                      <a:gd name="connsiteY0" fmla="*/ 0 h 7056986"/>
                                      <a:gd name="connsiteX1" fmla="*/ 3043451 w 5227093"/>
                                      <a:gd name="connsiteY1" fmla="*/ 3766782 h 7056986"/>
                                      <a:gd name="connsiteX2" fmla="*/ 3384646 w 5227093"/>
                                      <a:gd name="connsiteY2" fmla="*/ 6810232 h 7056986"/>
                                      <a:gd name="connsiteX3" fmla="*/ 3589362 w 5227093"/>
                                      <a:gd name="connsiteY3" fmla="*/ 6878470 h 7056986"/>
                                      <a:gd name="connsiteX4" fmla="*/ 5227093 w 5227093"/>
                                      <a:gd name="connsiteY4" fmla="*/ 6823881 h 7056986"/>
                                      <a:gd name="connsiteX5" fmla="*/ 5227093 w 5227093"/>
                                      <a:gd name="connsiteY5" fmla="*/ 4503761 h 7056986"/>
                                      <a:gd name="connsiteX6" fmla="*/ 5227093 w 5227093"/>
                                      <a:gd name="connsiteY6" fmla="*/ 109182 h 7056986"/>
                                      <a:gd name="connsiteX7" fmla="*/ 4435523 w 5227093"/>
                                      <a:gd name="connsiteY7" fmla="*/ 27296 h 7056986"/>
                                      <a:gd name="connsiteX8" fmla="*/ 0 w 5227093"/>
                                      <a:gd name="connsiteY8" fmla="*/ 0 h 7056986"/>
                                      <a:gd name="connsiteX0" fmla="*/ 0 w 5227093"/>
                                      <a:gd name="connsiteY0" fmla="*/ 0 h 7056986"/>
                                      <a:gd name="connsiteX1" fmla="*/ 3043451 w 5227093"/>
                                      <a:gd name="connsiteY1" fmla="*/ 3766782 h 7056986"/>
                                      <a:gd name="connsiteX2" fmla="*/ 3384646 w 5227093"/>
                                      <a:gd name="connsiteY2" fmla="*/ 6810232 h 7056986"/>
                                      <a:gd name="connsiteX3" fmla="*/ 3589362 w 5227093"/>
                                      <a:gd name="connsiteY3" fmla="*/ 6878470 h 7056986"/>
                                      <a:gd name="connsiteX4" fmla="*/ 5227093 w 5227093"/>
                                      <a:gd name="connsiteY4" fmla="*/ 6823881 h 7056986"/>
                                      <a:gd name="connsiteX5" fmla="*/ 5227093 w 5227093"/>
                                      <a:gd name="connsiteY5" fmla="*/ 4503761 h 7056986"/>
                                      <a:gd name="connsiteX6" fmla="*/ 5227093 w 5227093"/>
                                      <a:gd name="connsiteY6" fmla="*/ 109182 h 7056986"/>
                                      <a:gd name="connsiteX7" fmla="*/ 4435523 w 5227093"/>
                                      <a:gd name="connsiteY7" fmla="*/ 27296 h 7056986"/>
                                      <a:gd name="connsiteX8" fmla="*/ 0 w 5227093"/>
                                      <a:gd name="connsiteY8" fmla="*/ 0 h 7056986"/>
                                      <a:gd name="connsiteX0" fmla="*/ 0 w 5227093"/>
                                      <a:gd name="connsiteY0" fmla="*/ 0 h 6921288"/>
                                      <a:gd name="connsiteX1" fmla="*/ 3043451 w 5227093"/>
                                      <a:gd name="connsiteY1" fmla="*/ 3766782 h 6921288"/>
                                      <a:gd name="connsiteX2" fmla="*/ 3384646 w 5227093"/>
                                      <a:gd name="connsiteY2" fmla="*/ 6810232 h 6921288"/>
                                      <a:gd name="connsiteX3" fmla="*/ 3589362 w 5227093"/>
                                      <a:gd name="connsiteY3" fmla="*/ 6878470 h 6921288"/>
                                      <a:gd name="connsiteX4" fmla="*/ 5227093 w 5227093"/>
                                      <a:gd name="connsiteY4" fmla="*/ 6823881 h 6921288"/>
                                      <a:gd name="connsiteX5" fmla="*/ 5227093 w 5227093"/>
                                      <a:gd name="connsiteY5" fmla="*/ 4503761 h 6921288"/>
                                      <a:gd name="connsiteX6" fmla="*/ 5227093 w 5227093"/>
                                      <a:gd name="connsiteY6" fmla="*/ 109182 h 6921288"/>
                                      <a:gd name="connsiteX7" fmla="*/ 4435523 w 5227093"/>
                                      <a:gd name="connsiteY7" fmla="*/ 27296 h 6921288"/>
                                      <a:gd name="connsiteX8" fmla="*/ 0 w 5227093"/>
                                      <a:gd name="connsiteY8" fmla="*/ 0 h 6921288"/>
                                      <a:gd name="connsiteX0" fmla="*/ 0 w 5227093"/>
                                      <a:gd name="connsiteY0" fmla="*/ 37099 h 6958387"/>
                                      <a:gd name="connsiteX1" fmla="*/ 3043451 w 5227093"/>
                                      <a:gd name="connsiteY1" fmla="*/ 3803881 h 6958387"/>
                                      <a:gd name="connsiteX2" fmla="*/ 3384646 w 5227093"/>
                                      <a:gd name="connsiteY2" fmla="*/ 6847331 h 6958387"/>
                                      <a:gd name="connsiteX3" fmla="*/ 3589362 w 5227093"/>
                                      <a:gd name="connsiteY3" fmla="*/ 6915569 h 6958387"/>
                                      <a:gd name="connsiteX4" fmla="*/ 5227093 w 5227093"/>
                                      <a:gd name="connsiteY4" fmla="*/ 6860980 h 6958387"/>
                                      <a:gd name="connsiteX5" fmla="*/ 5227093 w 5227093"/>
                                      <a:gd name="connsiteY5" fmla="*/ 4540860 h 6958387"/>
                                      <a:gd name="connsiteX6" fmla="*/ 5227093 w 5227093"/>
                                      <a:gd name="connsiteY6" fmla="*/ 146281 h 6958387"/>
                                      <a:gd name="connsiteX7" fmla="*/ 4538554 w 5227093"/>
                                      <a:gd name="connsiteY7" fmla="*/ 0 h 6958387"/>
                                      <a:gd name="connsiteX8" fmla="*/ 0 w 5227093"/>
                                      <a:gd name="connsiteY8" fmla="*/ 37099 h 6958387"/>
                                    </a:gdLst>
                                    <a:ahLst/>
                                    <a:cxnLst>
                                      <a:cxn ang="0">
                                        <a:pos x="connsiteX0" y="connsiteY0"/>
                                      </a:cxn>
                                      <a:cxn ang="0">
                                        <a:pos x="connsiteX1" y="connsiteY1"/>
                                      </a:cxn>
                                      <a:cxn ang="0">
                                        <a:pos x="connsiteX2" y="connsiteY2"/>
                                      </a:cxn>
                                      <a:cxn ang="0">
                                        <a:pos x="connsiteX3" y="connsiteY3"/>
                                      </a:cxn>
                                      <a:cxn ang="0">
                                        <a:pos x="connsiteX4" y="connsiteY4"/>
                                      </a:cxn>
                                      <a:cxn ang="0">
                                        <a:pos x="connsiteX5" y="connsiteY5"/>
                                      </a:cxn>
                                      <a:cxn ang="0">
                                        <a:pos x="connsiteX6" y="connsiteY6"/>
                                      </a:cxn>
                                      <a:cxn ang="0">
                                        <a:pos x="connsiteX7" y="connsiteY7"/>
                                      </a:cxn>
                                      <a:cxn ang="0">
                                        <a:pos x="connsiteX8" y="connsiteY8"/>
                                      </a:cxn>
                                    </a:cxnLst>
                                    <a:rect l="l" t="t" r="r" b="b"/>
                                    <a:pathLst>
                                      <a:path w="5227093" h="6958387">
                                        <a:moveTo>
                                          <a:pt x="0" y="37099"/>
                                        </a:moveTo>
                                        <a:cubicBezTo>
                                          <a:pt x="1182806" y="1406424"/>
                                          <a:pt x="2479343" y="2668842"/>
                                          <a:pt x="3043451" y="3803881"/>
                                        </a:cubicBezTo>
                                        <a:cubicBezTo>
                                          <a:pt x="3607559" y="4938920"/>
                                          <a:pt x="3320956" y="6765444"/>
                                          <a:pt x="3384646" y="6847331"/>
                                        </a:cubicBezTo>
                                        <a:cubicBezTo>
                                          <a:pt x="3393744" y="6929218"/>
                                          <a:pt x="3289111" y="6904196"/>
                                          <a:pt x="3589362" y="6915569"/>
                                        </a:cubicBezTo>
                                        <a:cubicBezTo>
                                          <a:pt x="4117075" y="6920117"/>
                                          <a:pt x="5227094" y="7038401"/>
                                          <a:pt x="5227093" y="6860980"/>
                                        </a:cubicBezTo>
                                        <a:cubicBezTo>
                                          <a:pt x="5227092" y="6683559"/>
                                          <a:pt x="5227093" y="5427964"/>
                                          <a:pt x="5227093" y="4540860"/>
                                        </a:cubicBezTo>
                                        <a:lnTo>
                                          <a:pt x="5227093" y="146281"/>
                                        </a:lnTo>
                                        <a:cubicBezTo>
                                          <a:pt x="5190699" y="-12943"/>
                                          <a:pt x="5409736" y="18197"/>
                                          <a:pt x="4538554" y="0"/>
                                        </a:cubicBezTo>
                                        <a:lnTo>
                                          <a:pt x="0" y="37099"/>
                                        </a:lnTo>
                                        <a:close/>
                                      </a:path>
                                    </a:pathLst>
                                  </a:custGeom>
                                  <a:solidFill>
                                    <a:sysClr val="window" lastClr="FFFFFF"/>
                                  </a:solidFill>
                                  <a:ln w="25400" cap="flat" cmpd="sng" algn="ctr">
                                    <a:solidFill>
                                      <a:sysClr val="window" lastClr="FFFFFF"/>
                                    </a:solidFill>
                                    <a:prstDash val="solid"/>
                                  </a:ln>
                                  <a:effectLst/>
                                </p:spPr>
                                <p:txBody>
                                  <a:bodyPr rtlCol="0" anchor="ctr"/>
                                  <a:lstStyle/>
                                  <a:p>
                                    <a:pPr algn="ctr" defTabSz="3291840">
                                      <a:defRPr/>
                                    </a:pPr>
                                    <a:endParaRPr lang="en-US" sz="26129" kern="0">
                                      <a:solidFill>
                                        <a:prstClr val="white"/>
                                      </a:solidFill>
                                      <a:latin typeface="Calibri"/>
                                    </a:endParaRPr>
                                  </a:p>
                                </p:txBody>
                              </p:sp>
                              <p:sp>
                                <p:nvSpPr>
                                  <p:cNvPr id="808" name="Freeform 807"/>
                                  <p:cNvSpPr/>
                                  <p:nvPr/>
                                </p:nvSpPr>
                                <p:spPr>
                                  <a:xfrm>
                                    <a:off x="2990416" y="241581"/>
                                    <a:ext cx="3290" cy="123147"/>
                                  </a:xfrm>
                                  <a:custGeom>
                                    <a:avLst/>
                                    <a:gdLst>
                                      <a:gd name="connsiteX0" fmla="*/ 3290 w 3290"/>
                                      <a:gd name="connsiteY0" fmla="*/ 0 h 118411"/>
                                      <a:gd name="connsiteX1" fmla="*/ 0 w 3290"/>
                                      <a:gd name="connsiteY1" fmla="*/ 118411 h 118411"/>
                                    </a:gdLst>
                                    <a:ahLst/>
                                    <a:cxnLst>
                                      <a:cxn ang="0">
                                        <a:pos x="connsiteX0" y="connsiteY0"/>
                                      </a:cxn>
                                      <a:cxn ang="0">
                                        <a:pos x="connsiteX1" y="connsiteY1"/>
                                      </a:cxn>
                                    </a:cxnLst>
                                    <a:rect l="l" t="t" r="r" b="b"/>
                                    <a:pathLst>
                                      <a:path w="3290" h="118411">
                                        <a:moveTo>
                                          <a:pt x="3290" y="0"/>
                                        </a:moveTo>
                                        <a:cubicBezTo>
                                          <a:pt x="2193" y="39470"/>
                                          <a:pt x="1096" y="78940"/>
                                          <a:pt x="0" y="118411"/>
                                        </a:cubicBezTo>
                                      </a:path>
                                    </a:pathLst>
                                  </a:custGeom>
                                  <a:noFill/>
                                  <a:ln w="6350" cap="flat" cmpd="sng" algn="ctr">
                                    <a:solidFill>
                                      <a:sysClr val="windowText" lastClr="000000"/>
                                    </a:solidFill>
                                    <a:prstDash val="solid"/>
                                  </a:ln>
                                  <a:effectLst/>
                                </p:spPr>
                                <p:txBody>
                                  <a:bodyPr rtlCol="0" anchor="ctr"/>
                                  <a:lstStyle/>
                                  <a:p>
                                    <a:pPr algn="ctr" defTabSz="3291840">
                                      <a:defRPr/>
                                    </a:pPr>
                                    <a:endParaRPr lang="en-US" sz="26129" kern="0">
                                      <a:solidFill>
                                        <a:prstClr val="white"/>
                                      </a:solidFill>
                                      <a:latin typeface="Calibri"/>
                                    </a:endParaRPr>
                                  </a:p>
                                </p:txBody>
                              </p:sp>
                              <p:sp>
                                <p:nvSpPr>
                                  <p:cNvPr id="809" name="Freeform 808"/>
                                  <p:cNvSpPr>
                                    <a:spLocks noChangeAspect="1"/>
                                  </p:cNvSpPr>
                                  <p:nvPr/>
                                </p:nvSpPr>
                                <p:spPr>
                                  <a:xfrm rot="21540000">
                                    <a:off x="2966948" y="301510"/>
                                    <a:ext cx="50226" cy="3290"/>
                                  </a:xfrm>
                                  <a:custGeom>
                                    <a:avLst/>
                                    <a:gdLst>
                                      <a:gd name="connsiteX0" fmla="*/ 0 w 59206"/>
                                      <a:gd name="connsiteY0" fmla="*/ 0 h 3290"/>
                                      <a:gd name="connsiteX1" fmla="*/ 59206 w 59206"/>
                                      <a:gd name="connsiteY1" fmla="*/ 3290 h 3290"/>
                                    </a:gdLst>
                                    <a:ahLst/>
                                    <a:cxnLst>
                                      <a:cxn ang="0">
                                        <a:pos x="connsiteX0" y="connsiteY0"/>
                                      </a:cxn>
                                      <a:cxn ang="0">
                                        <a:pos x="connsiteX1" y="connsiteY1"/>
                                      </a:cxn>
                                    </a:cxnLst>
                                    <a:rect l="l" t="t" r="r" b="b"/>
                                    <a:pathLst>
                                      <a:path w="59206" h="3290">
                                        <a:moveTo>
                                          <a:pt x="0" y="0"/>
                                        </a:moveTo>
                                        <a:lnTo>
                                          <a:pt x="59206" y="3290"/>
                                        </a:lnTo>
                                      </a:path>
                                    </a:pathLst>
                                  </a:custGeom>
                                  <a:noFill/>
                                  <a:ln w="6350" cap="flat" cmpd="sng" algn="ctr">
                                    <a:solidFill>
                                      <a:sysClr val="windowText" lastClr="000000"/>
                                    </a:solidFill>
                                    <a:prstDash val="solid"/>
                                  </a:ln>
                                  <a:effectLst/>
                                </p:spPr>
                                <p:txBody>
                                  <a:bodyPr rtlCol="0" anchor="ctr"/>
                                  <a:lstStyle/>
                                  <a:p>
                                    <a:pPr algn="ctr" defTabSz="3291840">
                                      <a:defRPr/>
                                    </a:pPr>
                                    <a:endParaRPr lang="en-US" sz="26129" kern="0">
                                      <a:solidFill>
                                        <a:prstClr val="white"/>
                                      </a:solidFill>
                                      <a:latin typeface="Calibri"/>
                                    </a:endParaRPr>
                                  </a:p>
                                </p:txBody>
                              </p:sp>
                            </p:grpSp>
                            <p:sp>
                              <p:nvSpPr>
                                <p:cNvPr id="798" name="Freeform 797"/>
                                <p:cNvSpPr/>
                                <p:nvPr/>
                              </p:nvSpPr>
                              <p:spPr>
                                <a:xfrm rot="180000">
                                  <a:off x="2984100" y="1211971"/>
                                  <a:ext cx="3290" cy="123147"/>
                                </a:xfrm>
                                <a:custGeom>
                                  <a:avLst/>
                                  <a:gdLst>
                                    <a:gd name="connsiteX0" fmla="*/ 3290 w 3290"/>
                                    <a:gd name="connsiteY0" fmla="*/ 0 h 118411"/>
                                    <a:gd name="connsiteX1" fmla="*/ 0 w 3290"/>
                                    <a:gd name="connsiteY1" fmla="*/ 118411 h 118411"/>
                                  </a:gdLst>
                                  <a:ahLst/>
                                  <a:cxnLst>
                                    <a:cxn ang="0">
                                      <a:pos x="connsiteX0" y="connsiteY0"/>
                                    </a:cxn>
                                    <a:cxn ang="0">
                                      <a:pos x="connsiteX1" y="connsiteY1"/>
                                    </a:cxn>
                                  </a:cxnLst>
                                  <a:rect l="l" t="t" r="r" b="b"/>
                                  <a:pathLst>
                                    <a:path w="3290" h="118411">
                                      <a:moveTo>
                                        <a:pt x="3290" y="0"/>
                                      </a:moveTo>
                                      <a:cubicBezTo>
                                        <a:pt x="2193" y="39470"/>
                                        <a:pt x="1096" y="78940"/>
                                        <a:pt x="0" y="118411"/>
                                      </a:cubicBezTo>
                                    </a:path>
                                  </a:pathLst>
                                </a:custGeom>
                                <a:noFill/>
                                <a:ln w="6350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  <p:sp>
                              <p:nvSpPr>
                                <p:cNvPr id="799" name="Freeform 798"/>
                                <p:cNvSpPr>
                                  <a:spLocks/>
                                </p:cNvSpPr>
                                <p:nvPr/>
                              </p:nvSpPr>
                              <p:spPr>
                                <a:xfrm rot="21660000">
                                  <a:off x="2960633" y="1276668"/>
                                  <a:ext cx="50226" cy="3290"/>
                                </a:xfrm>
                                <a:custGeom>
                                  <a:avLst/>
                                  <a:gdLst>
                                    <a:gd name="connsiteX0" fmla="*/ 0 w 59206"/>
                                    <a:gd name="connsiteY0" fmla="*/ 0 h 3290"/>
                                    <a:gd name="connsiteX1" fmla="*/ 59206 w 59206"/>
                                    <a:gd name="connsiteY1" fmla="*/ 3290 h 3290"/>
                                  </a:gdLst>
                                  <a:ahLst/>
                                  <a:cxnLst>
                                    <a:cxn ang="0">
                                      <a:pos x="connsiteX0" y="connsiteY0"/>
                                    </a:cxn>
                                    <a:cxn ang="0">
                                      <a:pos x="connsiteX1" y="connsiteY1"/>
                                    </a:cxn>
                                  </a:cxnLst>
                                  <a:rect l="l" t="t" r="r" b="b"/>
                                  <a:pathLst>
                                    <a:path w="59206" h="3290">
                                      <a:moveTo>
                                        <a:pt x="0" y="0"/>
                                      </a:moveTo>
                                      <a:lnTo>
                                        <a:pt x="59206" y="3290"/>
                                      </a:lnTo>
                                    </a:path>
                                  </a:pathLst>
                                </a:custGeom>
                                <a:noFill/>
                                <a:ln w="6350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  <p:sp>
                              <p:nvSpPr>
                                <p:cNvPr id="802" name="Isosceles Triangle 801"/>
                                <p:cNvSpPr>
                                  <a:spLocks noChangeAspect="1"/>
                                </p:cNvSpPr>
                                <p:nvPr/>
                              </p:nvSpPr>
                              <p:spPr>
                                <a:xfrm rot="9540000">
                                  <a:off x="2524496" y="596273"/>
                                  <a:ext cx="32212" cy="27544"/>
                                </a:xfrm>
                                <a:prstGeom prst="triangle">
                                  <a:avLst/>
                                </a:prstGeom>
                                <a:noFill/>
                                <a:ln w="3175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b="1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  <p:sp>
                              <p:nvSpPr>
                                <p:cNvPr id="803" name="Freeform 802"/>
                                <p:cNvSpPr/>
                                <p:nvPr/>
                              </p:nvSpPr>
                              <p:spPr>
                                <a:xfrm rot="18300000">
                                  <a:off x="2528087" y="553266"/>
                                  <a:ext cx="3290" cy="123147"/>
                                </a:xfrm>
                                <a:custGeom>
                                  <a:avLst/>
                                  <a:gdLst>
                                    <a:gd name="connsiteX0" fmla="*/ 3290 w 3290"/>
                                    <a:gd name="connsiteY0" fmla="*/ 0 h 118411"/>
                                    <a:gd name="connsiteX1" fmla="*/ 0 w 3290"/>
                                    <a:gd name="connsiteY1" fmla="*/ 118411 h 118411"/>
                                  </a:gdLst>
                                  <a:ahLst/>
                                  <a:cxnLst>
                                    <a:cxn ang="0">
                                      <a:pos x="connsiteX0" y="connsiteY0"/>
                                    </a:cxn>
                                    <a:cxn ang="0">
                                      <a:pos x="connsiteX1" y="connsiteY1"/>
                                    </a:cxn>
                                  </a:cxnLst>
                                  <a:rect l="l" t="t" r="r" b="b"/>
                                  <a:pathLst>
                                    <a:path w="3290" h="118411">
                                      <a:moveTo>
                                        <a:pt x="3290" y="0"/>
                                      </a:moveTo>
                                      <a:cubicBezTo>
                                        <a:pt x="2193" y="39470"/>
                                        <a:pt x="1096" y="78940"/>
                                        <a:pt x="0" y="118411"/>
                                      </a:cubicBezTo>
                                    </a:path>
                                  </a:pathLst>
                                </a:custGeom>
                                <a:noFill/>
                                <a:ln w="6350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  <p:sp>
                              <p:nvSpPr>
                                <p:cNvPr id="804" name="Freeform 803"/>
                                <p:cNvSpPr/>
                                <p:nvPr/>
                              </p:nvSpPr>
                              <p:spPr>
                                <a:xfrm rot="480000">
                                  <a:off x="1440816" y="259759"/>
                                  <a:ext cx="3290" cy="123147"/>
                                </a:xfrm>
                                <a:custGeom>
                                  <a:avLst/>
                                  <a:gdLst>
                                    <a:gd name="connsiteX0" fmla="*/ 3290 w 3290"/>
                                    <a:gd name="connsiteY0" fmla="*/ 0 h 118411"/>
                                    <a:gd name="connsiteX1" fmla="*/ 0 w 3290"/>
                                    <a:gd name="connsiteY1" fmla="*/ 118411 h 118411"/>
                                  </a:gdLst>
                                  <a:ahLst/>
                                  <a:cxnLst>
                                    <a:cxn ang="0">
                                      <a:pos x="connsiteX0" y="connsiteY0"/>
                                    </a:cxn>
                                    <a:cxn ang="0">
                                      <a:pos x="connsiteX1" y="connsiteY1"/>
                                    </a:cxn>
                                  </a:cxnLst>
                                  <a:rect l="l" t="t" r="r" b="b"/>
                                  <a:pathLst>
                                    <a:path w="3290" h="118411">
                                      <a:moveTo>
                                        <a:pt x="3290" y="0"/>
                                      </a:moveTo>
                                      <a:cubicBezTo>
                                        <a:pt x="2193" y="39470"/>
                                        <a:pt x="1096" y="78940"/>
                                        <a:pt x="0" y="118411"/>
                                      </a:cubicBezTo>
                                    </a:path>
                                  </a:pathLst>
                                </a:custGeom>
                                <a:noFill/>
                                <a:ln w="6350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  <p:sp>
                              <p:nvSpPr>
                                <p:cNvPr id="805" name="Isosceles Triangle 804"/>
                                <p:cNvSpPr>
                                  <a:spLocks noChangeAspect="1"/>
                                </p:cNvSpPr>
                                <p:nvPr/>
                              </p:nvSpPr>
                              <p:spPr>
                                <a:xfrm rot="-4680000">
                                  <a:off x="1413804" y="303943"/>
                                  <a:ext cx="32212" cy="27544"/>
                                </a:xfrm>
                                <a:prstGeom prst="triangle">
                                  <a:avLst/>
                                </a:prstGeom>
                                <a:solidFill>
                                  <a:sysClr val="windowText" lastClr="000000"/>
                                </a:solidFill>
                                <a:ln w="3175" cap="flat" cmpd="sng" algn="ctr">
                                  <a:noFill/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b="1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</p:grpSp>
                          <p:sp>
                            <p:nvSpPr>
                              <p:cNvPr id="439" name="Freeform 438"/>
                              <p:cNvSpPr/>
                              <p:nvPr/>
                            </p:nvSpPr>
                            <p:spPr>
                              <a:xfrm rot="17340000">
                                <a:off x="2248612" y="611533"/>
                                <a:ext cx="3290" cy="123147"/>
                              </a:xfrm>
                              <a:custGeom>
                                <a:avLst/>
                                <a:gdLst>
                                  <a:gd name="connsiteX0" fmla="*/ 3290 w 3290"/>
                                  <a:gd name="connsiteY0" fmla="*/ 0 h 118411"/>
                                  <a:gd name="connsiteX1" fmla="*/ 0 w 3290"/>
                                  <a:gd name="connsiteY1" fmla="*/ 118411 h 118411"/>
                                </a:gdLst>
                                <a:ahLst/>
                                <a:cxnLst>
                                  <a:cxn ang="0">
                                    <a:pos x="connsiteX0" y="connsiteY0"/>
                                  </a:cxn>
                                  <a:cxn ang="0">
                                    <a:pos x="connsiteX1" y="connsiteY1"/>
                                  </a:cxn>
                                </a:cxnLst>
                                <a:rect l="l" t="t" r="r" b="b"/>
                                <a:pathLst>
                                  <a:path w="3290" h="118411">
                                    <a:moveTo>
                                      <a:pt x="3290" y="0"/>
                                    </a:moveTo>
                                    <a:cubicBezTo>
                                      <a:pt x="2193" y="39470"/>
                                      <a:pt x="1096" y="78940"/>
                                      <a:pt x="0" y="118411"/>
                                    </a:cubicBezTo>
                                  </a:path>
                                </a:pathLst>
                              </a:custGeom>
                              <a:noFill/>
                              <a:ln w="6350" cap="flat" cmpd="sng" algn="ctr">
                                <a:solidFill>
                                  <a:sysClr val="windowText" lastClr="000000"/>
                                </a:solidFill>
                                <a:prstDash val="solid"/>
                              </a:ln>
                              <a:effectLst/>
                            </p:spPr>
                            <p:txBody>
                              <a:bodyPr rtlCol="0" anchor="ctr"/>
                              <a:lstStyle/>
                              <a:p>
                                <a:pPr algn="ctr" defTabSz="3291840">
                                  <a:defRPr/>
                                </a:pPr>
                                <a:endParaRPr lang="en-US" sz="26129" kern="0">
                                  <a:solidFill>
                                    <a:prstClr val="white"/>
                                  </a:solidFill>
                                  <a:latin typeface="Calibri"/>
                                </a:endParaRPr>
                              </a:p>
                            </p:txBody>
                          </p:sp>
                          <p:sp>
                            <p:nvSpPr>
                              <p:cNvPr id="440" name="Isosceles Triangle 439"/>
                              <p:cNvSpPr>
                                <a:spLocks noChangeAspect="1"/>
                              </p:cNvSpPr>
                              <p:nvPr/>
                            </p:nvSpPr>
                            <p:spPr>
                              <a:xfrm rot="8460000">
                                <a:off x="2242623" y="657112"/>
                                <a:ext cx="32212" cy="27544"/>
                              </a:xfrm>
                              <a:prstGeom prst="triangle">
                                <a:avLst/>
                              </a:prstGeom>
                              <a:noFill/>
                              <a:ln w="3175" cap="flat" cmpd="sng" algn="ctr">
                                <a:solidFill>
                                  <a:sysClr val="windowText" lastClr="000000"/>
                                </a:solidFill>
                                <a:prstDash val="solid"/>
                              </a:ln>
                              <a:effectLst/>
                            </p:spPr>
                            <p:txBody>
                              <a:bodyPr rtlCol="0" anchor="ctr"/>
                              <a:lstStyle/>
                              <a:p>
                                <a:pPr algn="ctr" defTabSz="3291840">
                                  <a:defRPr/>
                                </a:pPr>
                                <a:endParaRPr lang="en-US" sz="26129" b="1" kern="0">
                                  <a:solidFill>
                                    <a:prstClr val="white"/>
                                  </a:solidFill>
                                  <a:latin typeface="Calibri"/>
                                </a:endParaRPr>
                              </a:p>
                            </p:txBody>
                          </p:sp>
                          <p:sp>
                            <p:nvSpPr>
                              <p:cNvPr id="441" name="Freeform 440"/>
                              <p:cNvSpPr/>
                              <p:nvPr/>
                            </p:nvSpPr>
                            <p:spPr>
                              <a:xfrm rot="17880000">
                                <a:off x="1985133" y="1434522"/>
                                <a:ext cx="3290" cy="123147"/>
                              </a:xfrm>
                              <a:custGeom>
                                <a:avLst/>
                                <a:gdLst>
                                  <a:gd name="connsiteX0" fmla="*/ 3290 w 3290"/>
                                  <a:gd name="connsiteY0" fmla="*/ 0 h 118411"/>
                                  <a:gd name="connsiteX1" fmla="*/ 0 w 3290"/>
                                  <a:gd name="connsiteY1" fmla="*/ 118411 h 118411"/>
                                </a:gdLst>
                                <a:ahLst/>
                                <a:cxnLst>
                                  <a:cxn ang="0">
                                    <a:pos x="connsiteX0" y="connsiteY0"/>
                                  </a:cxn>
                                  <a:cxn ang="0">
                                    <a:pos x="connsiteX1" y="connsiteY1"/>
                                  </a:cxn>
                                </a:cxnLst>
                                <a:rect l="l" t="t" r="r" b="b"/>
                                <a:pathLst>
                                  <a:path w="3290" h="118411">
                                    <a:moveTo>
                                      <a:pt x="3290" y="0"/>
                                    </a:moveTo>
                                    <a:cubicBezTo>
                                      <a:pt x="2193" y="39470"/>
                                      <a:pt x="1096" y="78940"/>
                                      <a:pt x="0" y="118411"/>
                                    </a:cubicBezTo>
                                  </a:path>
                                </a:pathLst>
                              </a:custGeom>
                              <a:noFill/>
                              <a:ln w="6350" cap="flat" cmpd="sng" algn="ctr">
                                <a:solidFill>
                                  <a:sysClr val="windowText" lastClr="000000"/>
                                </a:solidFill>
                                <a:prstDash val="solid"/>
                              </a:ln>
                              <a:effectLst/>
                            </p:spPr>
                            <p:txBody>
                              <a:bodyPr rtlCol="0" anchor="ctr"/>
                              <a:lstStyle/>
                              <a:p>
                                <a:pPr algn="ctr" defTabSz="3291840">
                                  <a:defRPr/>
                                </a:pPr>
                                <a:endParaRPr lang="en-US" sz="26129" kern="0">
                                  <a:solidFill>
                                    <a:prstClr val="white"/>
                                  </a:solidFill>
                                  <a:latin typeface="Calibri"/>
                                </a:endParaRPr>
                              </a:p>
                            </p:txBody>
                          </p:sp>
                          <p:sp>
                            <p:nvSpPr>
                              <p:cNvPr id="442" name="Isosceles Triangle 441"/>
                              <p:cNvSpPr>
                                <a:spLocks noChangeAspect="1"/>
                              </p:cNvSpPr>
                              <p:nvPr/>
                            </p:nvSpPr>
                            <p:spPr>
                              <a:xfrm rot="8940000">
                                <a:off x="1976397" y="1476354"/>
                                <a:ext cx="32212" cy="27544"/>
                              </a:xfrm>
                              <a:prstGeom prst="triangle">
                                <a:avLst/>
                              </a:prstGeom>
                              <a:noFill/>
                              <a:ln w="3175" cap="flat" cmpd="sng" algn="ctr">
                                <a:solidFill>
                                  <a:sysClr val="windowText" lastClr="000000"/>
                                </a:solidFill>
                                <a:prstDash val="solid"/>
                              </a:ln>
                              <a:effectLst/>
                            </p:spPr>
                            <p:txBody>
                              <a:bodyPr rtlCol="0" anchor="ctr"/>
                              <a:lstStyle/>
                              <a:p>
                                <a:pPr algn="ctr" defTabSz="3291840">
                                  <a:defRPr/>
                                </a:pPr>
                                <a:endParaRPr lang="en-US" sz="26129" b="1" kern="0">
                                  <a:solidFill>
                                    <a:prstClr val="white"/>
                                  </a:solidFill>
                                  <a:latin typeface="Calibri"/>
                                </a:endParaRPr>
                              </a:p>
                            </p:txBody>
                          </p:sp>
                          <p:sp>
                            <p:nvSpPr>
                              <p:cNvPr id="443" name="Isosceles Triangle 442"/>
                              <p:cNvSpPr>
                                <a:spLocks noChangeAspect="1"/>
                              </p:cNvSpPr>
                              <p:nvPr/>
                            </p:nvSpPr>
                            <p:spPr>
                              <a:xfrm rot="18660000">
                                <a:off x="1864272" y="1506127"/>
                                <a:ext cx="32212" cy="27544"/>
                              </a:xfrm>
                              <a:prstGeom prst="triangle">
                                <a:avLst/>
                              </a:prstGeom>
                              <a:solidFill>
                                <a:sysClr val="windowText" lastClr="000000"/>
                              </a:solidFill>
                              <a:ln w="3175" cap="flat" cmpd="sng" algn="ctr">
                                <a:noFill/>
                                <a:prstDash val="solid"/>
                              </a:ln>
                              <a:effectLst/>
                            </p:spPr>
                            <p:txBody>
                              <a:bodyPr rtlCol="0" anchor="ctr"/>
                              <a:lstStyle/>
                              <a:p>
                                <a:pPr algn="ctr" defTabSz="3291840">
                                  <a:defRPr/>
                                </a:pPr>
                                <a:endParaRPr lang="en-US" sz="26129" b="1" kern="0">
                                  <a:solidFill>
                                    <a:prstClr val="white"/>
                                  </a:solidFill>
                                  <a:latin typeface="Calibri"/>
                                </a:endParaRPr>
                              </a:p>
                            </p:txBody>
                          </p:sp>
                          <p:sp>
                            <p:nvSpPr>
                              <p:cNvPr id="444" name="Freeform 443"/>
                              <p:cNvSpPr/>
                              <p:nvPr/>
                            </p:nvSpPr>
                            <p:spPr>
                              <a:xfrm rot="2280000">
                                <a:off x="1886112" y="1472566"/>
                                <a:ext cx="3290" cy="123147"/>
                              </a:xfrm>
                              <a:custGeom>
                                <a:avLst/>
                                <a:gdLst>
                                  <a:gd name="connsiteX0" fmla="*/ 3290 w 3290"/>
                                  <a:gd name="connsiteY0" fmla="*/ 0 h 118411"/>
                                  <a:gd name="connsiteX1" fmla="*/ 0 w 3290"/>
                                  <a:gd name="connsiteY1" fmla="*/ 118411 h 118411"/>
                                </a:gdLst>
                                <a:ahLst/>
                                <a:cxnLst>
                                  <a:cxn ang="0">
                                    <a:pos x="connsiteX0" y="connsiteY0"/>
                                  </a:cxn>
                                  <a:cxn ang="0">
                                    <a:pos x="connsiteX1" y="connsiteY1"/>
                                  </a:cxn>
                                </a:cxnLst>
                                <a:rect l="l" t="t" r="r" b="b"/>
                                <a:pathLst>
                                  <a:path w="3290" h="118411">
                                    <a:moveTo>
                                      <a:pt x="3290" y="0"/>
                                    </a:moveTo>
                                    <a:cubicBezTo>
                                      <a:pt x="2193" y="39470"/>
                                      <a:pt x="1096" y="78940"/>
                                      <a:pt x="0" y="118411"/>
                                    </a:cubicBezTo>
                                  </a:path>
                                </a:pathLst>
                              </a:custGeom>
                              <a:noFill/>
                              <a:ln w="6350" cap="flat" cmpd="sng" algn="ctr">
                                <a:solidFill>
                                  <a:sysClr val="windowText" lastClr="000000"/>
                                </a:solidFill>
                                <a:prstDash val="solid"/>
                              </a:ln>
                              <a:effectLst/>
                            </p:spPr>
                            <p:txBody>
                              <a:bodyPr rtlCol="0" anchor="ctr"/>
                              <a:lstStyle/>
                              <a:p>
                                <a:pPr algn="ctr" defTabSz="3291840">
                                  <a:defRPr/>
                                </a:pPr>
                                <a:endParaRPr lang="en-US" sz="26129" kern="0">
                                  <a:solidFill>
                                    <a:prstClr val="white"/>
                                  </a:solidFill>
                                  <a:latin typeface="Calibri"/>
                                </a:endParaRPr>
                              </a:p>
                            </p:txBody>
                          </p:sp>
                          <p:sp>
                            <p:nvSpPr>
                              <p:cNvPr id="445" name="Freeform 444"/>
                              <p:cNvSpPr/>
                              <p:nvPr/>
                            </p:nvSpPr>
                            <p:spPr>
                              <a:xfrm rot="19680000">
                                <a:off x="3873131" y="583996"/>
                                <a:ext cx="3290" cy="123147"/>
                              </a:xfrm>
                              <a:custGeom>
                                <a:avLst/>
                                <a:gdLst>
                                  <a:gd name="connsiteX0" fmla="*/ 3290 w 3290"/>
                                  <a:gd name="connsiteY0" fmla="*/ 0 h 118411"/>
                                  <a:gd name="connsiteX1" fmla="*/ 0 w 3290"/>
                                  <a:gd name="connsiteY1" fmla="*/ 118411 h 118411"/>
                                </a:gdLst>
                                <a:ahLst/>
                                <a:cxnLst>
                                  <a:cxn ang="0">
                                    <a:pos x="connsiteX0" y="connsiteY0"/>
                                  </a:cxn>
                                  <a:cxn ang="0">
                                    <a:pos x="connsiteX1" y="connsiteY1"/>
                                  </a:cxn>
                                </a:cxnLst>
                                <a:rect l="l" t="t" r="r" b="b"/>
                                <a:pathLst>
                                  <a:path w="3290" h="118411">
                                    <a:moveTo>
                                      <a:pt x="3290" y="0"/>
                                    </a:moveTo>
                                    <a:cubicBezTo>
                                      <a:pt x="2193" y="39470"/>
                                      <a:pt x="1096" y="78940"/>
                                      <a:pt x="0" y="118411"/>
                                    </a:cubicBezTo>
                                  </a:path>
                                </a:pathLst>
                              </a:custGeom>
                              <a:noFill/>
                              <a:ln w="6350" cap="flat" cmpd="sng" algn="ctr">
                                <a:solidFill>
                                  <a:sysClr val="windowText" lastClr="000000"/>
                                </a:solidFill>
                                <a:prstDash val="solid"/>
                              </a:ln>
                              <a:effectLst/>
                            </p:spPr>
                            <p:txBody>
                              <a:bodyPr rtlCol="0" anchor="ctr"/>
                              <a:lstStyle/>
                              <a:p>
                                <a:pPr algn="ctr" defTabSz="3291840">
                                  <a:defRPr/>
                                </a:pPr>
                                <a:endParaRPr lang="en-US" sz="26129" kern="0">
                                  <a:solidFill>
                                    <a:prstClr val="white"/>
                                  </a:solidFill>
                                  <a:latin typeface="Calibri"/>
                                </a:endParaRPr>
                              </a:p>
                            </p:txBody>
                          </p:sp>
                          <p:sp>
                            <p:nvSpPr>
                              <p:cNvPr id="446" name="Isosceles Triangle 445"/>
                              <p:cNvSpPr>
                                <a:spLocks noChangeAspect="1"/>
                              </p:cNvSpPr>
                              <p:nvPr/>
                            </p:nvSpPr>
                            <p:spPr>
                              <a:xfrm rot="10860000">
                                <a:off x="3864803" y="629962"/>
                                <a:ext cx="32212" cy="27544"/>
                              </a:xfrm>
                              <a:prstGeom prst="triangle">
                                <a:avLst/>
                              </a:prstGeom>
                              <a:solidFill>
                                <a:sysClr val="windowText" lastClr="000000"/>
                              </a:solidFill>
                              <a:ln w="3175" cap="flat" cmpd="sng" algn="ctr">
                                <a:noFill/>
                                <a:prstDash val="solid"/>
                              </a:ln>
                              <a:effectLst/>
                            </p:spPr>
                            <p:txBody>
                              <a:bodyPr rtlCol="0" anchor="ctr"/>
                              <a:lstStyle/>
                              <a:p>
                                <a:pPr algn="ctr" defTabSz="3291840">
                                  <a:defRPr/>
                                </a:pPr>
                                <a:endParaRPr lang="en-US" sz="26129" b="1" kern="0">
                                  <a:solidFill>
                                    <a:prstClr val="white"/>
                                  </a:solidFill>
                                  <a:latin typeface="Calibri"/>
                                </a:endParaRPr>
                              </a:p>
                            </p:txBody>
                          </p:sp>
                          <p:grpSp>
                            <p:nvGrpSpPr>
                              <p:cNvPr id="447" name="Group 446"/>
                              <p:cNvGrpSpPr/>
                              <p:nvPr/>
                            </p:nvGrpSpPr>
                            <p:grpSpPr>
                              <a:xfrm rot="20460000">
                                <a:off x="3217717" y="3289274"/>
                                <a:ext cx="32212" cy="123147"/>
                                <a:chOff x="3864803" y="582160"/>
                                <a:chExt cx="32212" cy="123147"/>
                              </a:xfrm>
                            </p:grpSpPr>
                            <p:sp>
                              <p:nvSpPr>
                                <p:cNvPr id="774" name="Freeform 773"/>
                                <p:cNvSpPr/>
                                <p:nvPr/>
                              </p:nvSpPr>
                              <p:spPr>
                                <a:xfrm rot="19620000">
                                  <a:off x="3873131" y="582160"/>
                                  <a:ext cx="3290" cy="123147"/>
                                </a:xfrm>
                                <a:custGeom>
                                  <a:avLst/>
                                  <a:gdLst>
                                    <a:gd name="connsiteX0" fmla="*/ 3290 w 3290"/>
                                    <a:gd name="connsiteY0" fmla="*/ 0 h 118411"/>
                                    <a:gd name="connsiteX1" fmla="*/ 0 w 3290"/>
                                    <a:gd name="connsiteY1" fmla="*/ 118411 h 118411"/>
                                  </a:gdLst>
                                  <a:ahLst/>
                                  <a:cxnLst>
                                    <a:cxn ang="0">
                                      <a:pos x="connsiteX0" y="connsiteY0"/>
                                    </a:cxn>
                                    <a:cxn ang="0">
                                      <a:pos x="connsiteX1" y="connsiteY1"/>
                                    </a:cxn>
                                  </a:cxnLst>
                                  <a:rect l="l" t="t" r="r" b="b"/>
                                  <a:pathLst>
                                    <a:path w="3290" h="118411">
                                      <a:moveTo>
                                        <a:pt x="3290" y="0"/>
                                      </a:moveTo>
                                      <a:cubicBezTo>
                                        <a:pt x="2193" y="39470"/>
                                        <a:pt x="1096" y="78940"/>
                                        <a:pt x="0" y="118411"/>
                                      </a:cubicBezTo>
                                    </a:path>
                                  </a:pathLst>
                                </a:custGeom>
                                <a:noFill/>
                                <a:ln w="6350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  <p:sp>
                              <p:nvSpPr>
                                <p:cNvPr id="796" name="Isosceles Triangle 795"/>
                                <p:cNvSpPr>
                                  <a:spLocks noChangeAspect="1"/>
                                </p:cNvSpPr>
                                <p:nvPr/>
                              </p:nvSpPr>
                              <p:spPr>
                                <a:xfrm rot="-10740000">
                                  <a:off x="3864803" y="629962"/>
                                  <a:ext cx="32212" cy="27544"/>
                                </a:xfrm>
                                <a:prstGeom prst="triangle">
                                  <a:avLst/>
                                </a:prstGeom>
                                <a:noFill/>
                                <a:ln w="3175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b="1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</p:grpSp>
                          <p:sp>
                            <p:nvSpPr>
                              <p:cNvPr id="448" name="Freeform 447"/>
                              <p:cNvSpPr/>
                              <p:nvPr/>
                            </p:nvSpPr>
                            <p:spPr>
                              <a:xfrm>
                                <a:off x="3135937" y="64325"/>
                                <a:ext cx="287114" cy="339843"/>
                              </a:xfrm>
                              <a:custGeom>
                                <a:avLst/>
                                <a:gdLst>
                                  <a:gd name="connsiteX0" fmla="*/ 117 w 431413"/>
                                  <a:gd name="connsiteY0" fmla="*/ 314062 h 323481"/>
                                  <a:gd name="connsiteX1" fmla="*/ 147403 w 431413"/>
                                  <a:gd name="connsiteY1" fmla="*/ 261898 h 323481"/>
                                  <a:gd name="connsiteX2" fmla="*/ 116718 w 431413"/>
                                  <a:gd name="connsiteY2" fmla="*/ 323267 h 323481"/>
                                  <a:gd name="connsiteX3" fmla="*/ 257867 w 431413"/>
                                  <a:gd name="connsiteY3" fmla="*/ 280309 h 323481"/>
                                  <a:gd name="connsiteX4" fmla="*/ 294689 w 431413"/>
                                  <a:gd name="connsiteY4" fmla="*/ 231214 h 323481"/>
                                  <a:gd name="connsiteX5" fmla="*/ 411290 w 431413"/>
                                  <a:gd name="connsiteY5" fmla="*/ 50175 h 323481"/>
                                  <a:gd name="connsiteX6" fmla="*/ 423564 w 431413"/>
                                  <a:gd name="connsiteY6" fmla="*/ 1079 h 323481"/>
                                  <a:gd name="connsiteX7" fmla="*/ 328442 w 431413"/>
                                  <a:gd name="connsiteY7" fmla="*/ 83928 h 323481"/>
                                  <a:gd name="connsiteX8" fmla="*/ 175019 w 431413"/>
                                  <a:gd name="connsiteY8" fmla="*/ 200529 h 323481"/>
                                  <a:gd name="connsiteX9" fmla="*/ 117 w 431413"/>
                                  <a:gd name="connsiteY9" fmla="*/ 314062 h 323481"/>
                                  <a:gd name="connsiteX0" fmla="*/ 135 w 409951"/>
                                  <a:gd name="connsiteY0" fmla="*/ 320199 h 323481"/>
                                  <a:gd name="connsiteX1" fmla="*/ 125941 w 409951"/>
                                  <a:gd name="connsiteY1" fmla="*/ 261898 h 323481"/>
                                  <a:gd name="connsiteX2" fmla="*/ 95256 w 409951"/>
                                  <a:gd name="connsiteY2" fmla="*/ 323267 h 323481"/>
                                  <a:gd name="connsiteX3" fmla="*/ 236405 w 409951"/>
                                  <a:gd name="connsiteY3" fmla="*/ 280309 h 323481"/>
                                  <a:gd name="connsiteX4" fmla="*/ 273227 w 409951"/>
                                  <a:gd name="connsiteY4" fmla="*/ 231214 h 323481"/>
                                  <a:gd name="connsiteX5" fmla="*/ 389828 w 409951"/>
                                  <a:gd name="connsiteY5" fmla="*/ 50175 h 323481"/>
                                  <a:gd name="connsiteX6" fmla="*/ 402102 w 409951"/>
                                  <a:gd name="connsiteY6" fmla="*/ 1079 h 323481"/>
                                  <a:gd name="connsiteX7" fmla="*/ 306980 w 409951"/>
                                  <a:gd name="connsiteY7" fmla="*/ 83928 h 323481"/>
                                  <a:gd name="connsiteX8" fmla="*/ 153557 w 409951"/>
                                  <a:gd name="connsiteY8" fmla="*/ 200529 h 323481"/>
                                  <a:gd name="connsiteX9" fmla="*/ 135 w 409951"/>
                                  <a:gd name="connsiteY9" fmla="*/ 320199 h 323481"/>
                                  <a:gd name="connsiteX0" fmla="*/ 198 w 410014"/>
                                  <a:gd name="connsiteY0" fmla="*/ 320199 h 323481"/>
                                  <a:gd name="connsiteX1" fmla="*/ 126004 w 410014"/>
                                  <a:gd name="connsiteY1" fmla="*/ 261898 h 323481"/>
                                  <a:gd name="connsiteX2" fmla="*/ 95319 w 410014"/>
                                  <a:gd name="connsiteY2" fmla="*/ 323267 h 323481"/>
                                  <a:gd name="connsiteX3" fmla="*/ 236468 w 410014"/>
                                  <a:gd name="connsiteY3" fmla="*/ 280309 h 323481"/>
                                  <a:gd name="connsiteX4" fmla="*/ 273290 w 410014"/>
                                  <a:gd name="connsiteY4" fmla="*/ 231214 h 323481"/>
                                  <a:gd name="connsiteX5" fmla="*/ 389891 w 410014"/>
                                  <a:gd name="connsiteY5" fmla="*/ 50175 h 323481"/>
                                  <a:gd name="connsiteX6" fmla="*/ 402165 w 410014"/>
                                  <a:gd name="connsiteY6" fmla="*/ 1079 h 323481"/>
                                  <a:gd name="connsiteX7" fmla="*/ 307043 w 410014"/>
                                  <a:gd name="connsiteY7" fmla="*/ 83928 h 323481"/>
                                  <a:gd name="connsiteX8" fmla="*/ 159757 w 410014"/>
                                  <a:gd name="connsiteY8" fmla="*/ 206666 h 323481"/>
                                  <a:gd name="connsiteX9" fmla="*/ 198 w 410014"/>
                                  <a:gd name="connsiteY9" fmla="*/ 320199 h 323481"/>
                                  <a:gd name="connsiteX0" fmla="*/ 198 w 410238"/>
                                  <a:gd name="connsiteY0" fmla="*/ 320507 h 323789"/>
                                  <a:gd name="connsiteX1" fmla="*/ 126004 w 410238"/>
                                  <a:gd name="connsiteY1" fmla="*/ 262206 h 323789"/>
                                  <a:gd name="connsiteX2" fmla="*/ 95319 w 410238"/>
                                  <a:gd name="connsiteY2" fmla="*/ 323575 h 323789"/>
                                  <a:gd name="connsiteX3" fmla="*/ 236468 w 410238"/>
                                  <a:gd name="connsiteY3" fmla="*/ 280617 h 323789"/>
                                  <a:gd name="connsiteX4" fmla="*/ 273290 w 410238"/>
                                  <a:gd name="connsiteY4" fmla="*/ 231522 h 323789"/>
                                  <a:gd name="connsiteX5" fmla="*/ 389891 w 410238"/>
                                  <a:gd name="connsiteY5" fmla="*/ 50483 h 323789"/>
                                  <a:gd name="connsiteX6" fmla="*/ 402165 w 410238"/>
                                  <a:gd name="connsiteY6" fmla="*/ 1387 h 323789"/>
                                  <a:gd name="connsiteX7" fmla="*/ 303974 w 410238"/>
                                  <a:gd name="connsiteY7" fmla="*/ 90373 h 323789"/>
                                  <a:gd name="connsiteX8" fmla="*/ 159757 w 410238"/>
                                  <a:gd name="connsiteY8" fmla="*/ 206974 h 323789"/>
                                  <a:gd name="connsiteX9" fmla="*/ 198 w 410238"/>
                                  <a:gd name="connsiteY9" fmla="*/ 320507 h 323789"/>
                                  <a:gd name="connsiteX0" fmla="*/ 198 w 402620"/>
                                  <a:gd name="connsiteY0" fmla="*/ 309067 h 312349"/>
                                  <a:gd name="connsiteX1" fmla="*/ 126004 w 402620"/>
                                  <a:gd name="connsiteY1" fmla="*/ 250766 h 312349"/>
                                  <a:gd name="connsiteX2" fmla="*/ 95319 w 402620"/>
                                  <a:gd name="connsiteY2" fmla="*/ 312135 h 312349"/>
                                  <a:gd name="connsiteX3" fmla="*/ 236468 w 402620"/>
                                  <a:gd name="connsiteY3" fmla="*/ 269177 h 312349"/>
                                  <a:gd name="connsiteX4" fmla="*/ 273290 w 402620"/>
                                  <a:gd name="connsiteY4" fmla="*/ 220082 h 312349"/>
                                  <a:gd name="connsiteX5" fmla="*/ 389891 w 402620"/>
                                  <a:gd name="connsiteY5" fmla="*/ 39043 h 312349"/>
                                  <a:gd name="connsiteX6" fmla="*/ 389891 w 402620"/>
                                  <a:gd name="connsiteY6" fmla="*/ 2221 h 312349"/>
                                  <a:gd name="connsiteX7" fmla="*/ 303974 w 402620"/>
                                  <a:gd name="connsiteY7" fmla="*/ 78933 h 312349"/>
                                  <a:gd name="connsiteX8" fmla="*/ 159757 w 402620"/>
                                  <a:gd name="connsiteY8" fmla="*/ 195534 h 312349"/>
                                  <a:gd name="connsiteX9" fmla="*/ 198 w 402620"/>
                                  <a:gd name="connsiteY9" fmla="*/ 309067 h 312349"/>
                                  <a:gd name="connsiteX0" fmla="*/ 198 w 399645"/>
                                  <a:gd name="connsiteY0" fmla="*/ 306886 h 310168"/>
                                  <a:gd name="connsiteX1" fmla="*/ 126004 w 399645"/>
                                  <a:gd name="connsiteY1" fmla="*/ 248585 h 310168"/>
                                  <a:gd name="connsiteX2" fmla="*/ 95319 w 399645"/>
                                  <a:gd name="connsiteY2" fmla="*/ 309954 h 310168"/>
                                  <a:gd name="connsiteX3" fmla="*/ 236468 w 399645"/>
                                  <a:gd name="connsiteY3" fmla="*/ 266996 h 310168"/>
                                  <a:gd name="connsiteX4" fmla="*/ 273290 w 399645"/>
                                  <a:gd name="connsiteY4" fmla="*/ 217901 h 310168"/>
                                  <a:gd name="connsiteX5" fmla="*/ 389891 w 399645"/>
                                  <a:gd name="connsiteY5" fmla="*/ 36862 h 310168"/>
                                  <a:gd name="connsiteX6" fmla="*/ 389891 w 399645"/>
                                  <a:gd name="connsiteY6" fmla="*/ 40 h 310168"/>
                                  <a:gd name="connsiteX7" fmla="*/ 362275 w 399645"/>
                                  <a:gd name="connsiteY7" fmla="*/ 30725 h 310168"/>
                                  <a:gd name="connsiteX8" fmla="*/ 303974 w 399645"/>
                                  <a:gd name="connsiteY8" fmla="*/ 76752 h 310168"/>
                                  <a:gd name="connsiteX9" fmla="*/ 159757 w 399645"/>
                                  <a:gd name="connsiteY9" fmla="*/ 193353 h 310168"/>
                                  <a:gd name="connsiteX10" fmla="*/ 198 w 399645"/>
                                  <a:gd name="connsiteY10" fmla="*/ 306886 h 310168"/>
                                  <a:gd name="connsiteX0" fmla="*/ 198 w 406032"/>
                                  <a:gd name="connsiteY0" fmla="*/ 303825 h 307107"/>
                                  <a:gd name="connsiteX1" fmla="*/ 126004 w 406032"/>
                                  <a:gd name="connsiteY1" fmla="*/ 245524 h 307107"/>
                                  <a:gd name="connsiteX2" fmla="*/ 95319 w 406032"/>
                                  <a:gd name="connsiteY2" fmla="*/ 306893 h 307107"/>
                                  <a:gd name="connsiteX3" fmla="*/ 236468 w 406032"/>
                                  <a:gd name="connsiteY3" fmla="*/ 263935 h 307107"/>
                                  <a:gd name="connsiteX4" fmla="*/ 273290 w 406032"/>
                                  <a:gd name="connsiteY4" fmla="*/ 214840 h 307107"/>
                                  <a:gd name="connsiteX5" fmla="*/ 389891 w 406032"/>
                                  <a:gd name="connsiteY5" fmla="*/ 33801 h 307107"/>
                                  <a:gd name="connsiteX6" fmla="*/ 402165 w 406032"/>
                                  <a:gd name="connsiteY6" fmla="*/ 48 h 307107"/>
                                  <a:gd name="connsiteX7" fmla="*/ 362275 w 406032"/>
                                  <a:gd name="connsiteY7" fmla="*/ 27664 h 307107"/>
                                  <a:gd name="connsiteX8" fmla="*/ 303974 w 406032"/>
                                  <a:gd name="connsiteY8" fmla="*/ 73691 h 307107"/>
                                  <a:gd name="connsiteX9" fmla="*/ 159757 w 406032"/>
                                  <a:gd name="connsiteY9" fmla="*/ 190292 h 307107"/>
                                  <a:gd name="connsiteX10" fmla="*/ 198 w 406032"/>
                                  <a:gd name="connsiteY10" fmla="*/ 303825 h 307107"/>
                                  <a:gd name="connsiteX0" fmla="*/ 83 w 405917"/>
                                  <a:gd name="connsiteY0" fmla="*/ 303825 h 307107"/>
                                  <a:gd name="connsiteX1" fmla="*/ 125889 w 405917"/>
                                  <a:gd name="connsiteY1" fmla="*/ 245524 h 307107"/>
                                  <a:gd name="connsiteX2" fmla="*/ 95204 w 405917"/>
                                  <a:gd name="connsiteY2" fmla="*/ 306893 h 307107"/>
                                  <a:gd name="connsiteX3" fmla="*/ 236353 w 405917"/>
                                  <a:gd name="connsiteY3" fmla="*/ 263935 h 307107"/>
                                  <a:gd name="connsiteX4" fmla="*/ 273175 w 405917"/>
                                  <a:gd name="connsiteY4" fmla="*/ 214840 h 307107"/>
                                  <a:gd name="connsiteX5" fmla="*/ 389776 w 405917"/>
                                  <a:gd name="connsiteY5" fmla="*/ 33801 h 307107"/>
                                  <a:gd name="connsiteX6" fmla="*/ 402050 w 405917"/>
                                  <a:gd name="connsiteY6" fmla="*/ 48 h 307107"/>
                                  <a:gd name="connsiteX7" fmla="*/ 362160 w 405917"/>
                                  <a:gd name="connsiteY7" fmla="*/ 27664 h 307107"/>
                                  <a:gd name="connsiteX8" fmla="*/ 303859 w 405917"/>
                                  <a:gd name="connsiteY8" fmla="*/ 73691 h 307107"/>
                                  <a:gd name="connsiteX9" fmla="*/ 159642 w 405917"/>
                                  <a:gd name="connsiteY9" fmla="*/ 190292 h 307107"/>
                                  <a:gd name="connsiteX10" fmla="*/ 107478 w 405917"/>
                                  <a:gd name="connsiteY10" fmla="*/ 230181 h 307107"/>
                                  <a:gd name="connsiteX11" fmla="*/ 83 w 405917"/>
                                  <a:gd name="connsiteY11" fmla="*/ 303825 h 307107"/>
                                  <a:gd name="connsiteX0" fmla="*/ 83 w 405917"/>
                                  <a:gd name="connsiteY0" fmla="*/ 303825 h 307107"/>
                                  <a:gd name="connsiteX1" fmla="*/ 125889 w 405917"/>
                                  <a:gd name="connsiteY1" fmla="*/ 245524 h 307107"/>
                                  <a:gd name="connsiteX2" fmla="*/ 95204 w 405917"/>
                                  <a:gd name="connsiteY2" fmla="*/ 306893 h 307107"/>
                                  <a:gd name="connsiteX3" fmla="*/ 221011 w 405917"/>
                                  <a:gd name="connsiteY3" fmla="*/ 263935 h 307107"/>
                                  <a:gd name="connsiteX4" fmla="*/ 273175 w 405917"/>
                                  <a:gd name="connsiteY4" fmla="*/ 214840 h 307107"/>
                                  <a:gd name="connsiteX5" fmla="*/ 389776 w 405917"/>
                                  <a:gd name="connsiteY5" fmla="*/ 33801 h 307107"/>
                                  <a:gd name="connsiteX6" fmla="*/ 402050 w 405917"/>
                                  <a:gd name="connsiteY6" fmla="*/ 48 h 307107"/>
                                  <a:gd name="connsiteX7" fmla="*/ 362160 w 405917"/>
                                  <a:gd name="connsiteY7" fmla="*/ 27664 h 307107"/>
                                  <a:gd name="connsiteX8" fmla="*/ 303859 w 405917"/>
                                  <a:gd name="connsiteY8" fmla="*/ 73691 h 307107"/>
                                  <a:gd name="connsiteX9" fmla="*/ 159642 w 405917"/>
                                  <a:gd name="connsiteY9" fmla="*/ 190292 h 307107"/>
                                  <a:gd name="connsiteX10" fmla="*/ 107478 w 405917"/>
                                  <a:gd name="connsiteY10" fmla="*/ 230181 h 307107"/>
                                  <a:gd name="connsiteX11" fmla="*/ 83 w 405917"/>
                                  <a:gd name="connsiteY11" fmla="*/ 303825 h 307107"/>
                                  <a:gd name="connsiteX0" fmla="*/ 83 w 403800"/>
                                  <a:gd name="connsiteY0" fmla="*/ 303825 h 307107"/>
                                  <a:gd name="connsiteX1" fmla="*/ 125889 w 403800"/>
                                  <a:gd name="connsiteY1" fmla="*/ 245524 h 307107"/>
                                  <a:gd name="connsiteX2" fmla="*/ 95204 w 403800"/>
                                  <a:gd name="connsiteY2" fmla="*/ 306893 h 307107"/>
                                  <a:gd name="connsiteX3" fmla="*/ 221011 w 403800"/>
                                  <a:gd name="connsiteY3" fmla="*/ 263935 h 307107"/>
                                  <a:gd name="connsiteX4" fmla="*/ 273175 w 403800"/>
                                  <a:gd name="connsiteY4" fmla="*/ 214840 h 307107"/>
                                  <a:gd name="connsiteX5" fmla="*/ 328407 w 403800"/>
                                  <a:gd name="connsiteY5" fmla="*/ 122785 h 307107"/>
                                  <a:gd name="connsiteX6" fmla="*/ 389776 w 403800"/>
                                  <a:gd name="connsiteY6" fmla="*/ 33801 h 307107"/>
                                  <a:gd name="connsiteX7" fmla="*/ 402050 w 403800"/>
                                  <a:gd name="connsiteY7" fmla="*/ 48 h 307107"/>
                                  <a:gd name="connsiteX8" fmla="*/ 362160 w 403800"/>
                                  <a:gd name="connsiteY8" fmla="*/ 27664 h 307107"/>
                                  <a:gd name="connsiteX9" fmla="*/ 303859 w 403800"/>
                                  <a:gd name="connsiteY9" fmla="*/ 73691 h 307107"/>
                                  <a:gd name="connsiteX10" fmla="*/ 159642 w 403800"/>
                                  <a:gd name="connsiteY10" fmla="*/ 190292 h 307107"/>
                                  <a:gd name="connsiteX11" fmla="*/ 107478 w 403800"/>
                                  <a:gd name="connsiteY11" fmla="*/ 230181 h 307107"/>
                                  <a:gd name="connsiteX12" fmla="*/ 83 w 403800"/>
                                  <a:gd name="connsiteY12" fmla="*/ 303825 h 307107"/>
                                  <a:gd name="connsiteX0" fmla="*/ 83 w 403800"/>
                                  <a:gd name="connsiteY0" fmla="*/ 303825 h 307107"/>
                                  <a:gd name="connsiteX1" fmla="*/ 125889 w 403800"/>
                                  <a:gd name="connsiteY1" fmla="*/ 245524 h 307107"/>
                                  <a:gd name="connsiteX2" fmla="*/ 95204 w 403800"/>
                                  <a:gd name="connsiteY2" fmla="*/ 306893 h 307107"/>
                                  <a:gd name="connsiteX3" fmla="*/ 221011 w 403800"/>
                                  <a:gd name="connsiteY3" fmla="*/ 263935 h 307107"/>
                                  <a:gd name="connsiteX4" fmla="*/ 260901 w 403800"/>
                                  <a:gd name="connsiteY4" fmla="*/ 214840 h 307107"/>
                                  <a:gd name="connsiteX5" fmla="*/ 328407 w 403800"/>
                                  <a:gd name="connsiteY5" fmla="*/ 122785 h 307107"/>
                                  <a:gd name="connsiteX6" fmla="*/ 389776 w 403800"/>
                                  <a:gd name="connsiteY6" fmla="*/ 33801 h 307107"/>
                                  <a:gd name="connsiteX7" fmla="*/ 402050 w 403800"/>
                                  <a:gd name="connsiteY7" fmla="*/ 48 h 307107"/>
                                  <a:gd name="connsiteX8" fmla="*/ 362160 w 403800"/>
                                  <a:gd name="connsiteY8" fmla="*/ 27664 h 307107"/>
                                  <a:gd name="connsiteX9" fmla="*/ 303859 w 403800"/>
                                  <a:gd name="connsiteY9" fmla="*/ 73691 h 307107"/>
                                  <a:gd name="connsiteX10" fmla="*/ 159642 w 403800"/>
                                  <a:gd name="connsiteY10" fmla="*/ 190292 h 307107"/>
                                  <a:gd name="connsiteX11" fmla="*/ 107478 w 403800"/>
                                  <a:gd name="connsiteY11" fmla="*/ 230181 h 307107"/>
                                  <a:gd name="connsiteX12" fmla="*/ 83 w 403800"/>
                                  <a:gd name="connsiteY12" fmla="*/ 303825 h 307107"/>
                                  <a:gd name="connsiteX0" fmla="*/ 83 w 403800"/>
                                  <a:gd name="connsiteY0" fmla="*/ 303825 h 306911"/>
                                  <a:gd name="connsiteX1" fmla="*/ 125889 w 403800"/>
                                  <a:gd name="connsiteY1" fmla="*/ 245524 h 306911"/>
                                  <a:gd name="connsiteX2" fmla="*/ 95204 w 403800"/>
                                  <a:gd name="connsiteY2" fmla="*/ 306893 h 306911"/>
                                  <a:gd name="connsiteX3" fmla="*/ 221011 w 403800"/>
                                  <a:gd name="connsiteY3" fmla="*/ 251662 h 306911"/>
                                  <a:gd name="connsiteX4" fmla="*/ 260901 w 403800"/>
                                  <a:gd name="connsiteY4" fmla="*/ 214840 h 306911"/>
                                  <a:gd name="connsiteX5" fmla="*/ 328407 w 403800"/>
                                  <a:gd name="connsiteY5" fmla="*/ 122785 h 306911"/>
                                  <a:gd name="connsiteX6" fmla="*/ 389776 w 403800"/>
                                  <a:gd name="connsiteY6" fmla="*/ 33801 h 306911"/>
                                  <a:gd name="connsiteX7" fmla="*/ 402050 w 403800"/>
                                  <a:gd name="connsiteY7" fmla="*/ 48 h 306911"/>
                                  <a:gd name="connsiteX8" fmla="*/ 362160 w 403800"/>
                                  <a:gd name="connsiteY8" fmla="*/ 27664 h 306911"/>
                                  <a:gd name="connsiteX9" fmla="*/ 303859 w 403800"/>
                                  <a:gd name="connsiteY9" fmla="*/ 73691 h 306911"/>
                                  <a:gd name="connsiteX10" fmla="*/ 159642 w 403800"/>
                                  <a:gd name="connsiteY10" fmla="*/ 190292 h 306911"/>
                                  <a:gd name="connsiteX11" fmla="*/ 107478 w 403800"/>
                                  <a:gd name="connsiteY11" fmla="*/ 230181 h 306911"/>
                                  <a:gd name="connsiteX12" fmla="*/ 83 w 403800"/>
                                  <a:gd name="connsiteY12" fmla="*/ 303825 h 306911"/>
                                  <a:gd name="connsiteX0" fmla="*/ 83 w 403800"/>
                                  <a:gd name="connsiteY0" fmla="*/ 303825 h 306911"/>
                                  <a:gd name="connsiteX1" fmla="*/ 125889 w 403800"/>
                                  <a:gd name="connsiteY1" fmla="*/ 245524 h 306911"/>
                                  <a:gd name="connsiteX2" fmla="*/ 95204 w 403800"/>
                                  <a:gd name="connsiteY2" fmla="*/ 306893 h 306911"/>
                                  <a:gd name="connsiteX3" fmla="*/ 221011 w 403800"/>
                                  <a:gd name="connsiteY3" fmla="*/ 251662 h 306911"/>
                                  <a:gd name="connsiteX4" fmla="*/ 260901 w 403800"/>
                                  <a:gd name="connsiteY4" fmla="*/ 214840 h 306911"/>
                                  <a:gd name="connsiteX5" fmla="*/ 328407 w 403800"/>
                                  <a:gd name="connsiteY5" fmla="*/ 122785 h 306911"/>
                                  <a:gd name="connsiteX6" fmla="*/ 389776 w 403800"/>
                                  <a:gd name="connsiteY6" fmla="*/ 33801 h 306911"/>
                                  <a:gd name="connsiteX7" fmla="*/ 402050 w 403800"/>
                                  <a:gd name="connsiteY7" fmla="*/ 48 h 306911"/>
                                  <a:gd name="connsiteX8" fmla="*/ 362160 w 403800"/>
                                  <a:gd name="connsiteY8" fmla="*/ 27664 h 306911"/>
                                  <a:gd name="connsiteX9" fmla="*/ 298849 w 403800"/>
                                  <a:gd name="connsiteY9" fmla="*/ 91227 h 306911"/>
                                  <a:gd name="connsiteX10" fmla="*/ 159642 w 403800"/>
                                  <a:gd name="connsiteY10" fmla="*/ 190292 h 306911"/>
                                  <a:gd name="connsiteX11" fmla="*/ 107478 w 403800"/>
                                  <a:gd name="connsiteY11" fmla="*/ 230181 h 306911"/>
                                  <a:gd name="connsiteX12" fmla="*/ 83 w 403800"/>
                                  <a:gd name="connsiteY12" fmla="*/ 303825 h 306911"/>
                                  <a:gd name="connsiteX0" fmla="*/ 83 w 403800"/>
                                  <a:gd name="connsiteY0" fmla="*/ 303825 h 306911"/>
                                  <a:gd name="connsiteX1" fmla="*/ 125889 w 403800"/>
                                  <a:gd name="connsiteY1" fmla="*/ 245524 h 306911"/>
                                  <a:gd name="connsiteX2" fmla="*/ 95204 w 403800"/>
                                  <a:gd name="connsiteY2" fmla="*/ 306893 h 306911"/>
                                  <a:gd name="connsiteX3" fmla="*/ 221011 w 403800"/>
                                  <a:gd name="connsiteY3" fmla="*/ 251662 h 306911"/>
                                  <a:gd name="connsiteX4" fmla="*/ 260901 w 403800"/>
                                  <a:gd name="connsiteY4" fmla="*/ 214840 h 306911"/>
                                  <a:gd name="connsiteX5" fmla="*/ 328407 w 403800"/>
                                  <a:gd name="connsiteY5" fmla="*/ 122785 h 306911"/>
                                  <a:gd name="connsiteX6" fmla="*/ 389776 w 403800"/>
                                  <a:gd name="connsiteY6" fmla="*/ 33801 h 306911"/>
                                  <a:gd name="connsiteX7" fmla="*/ 402050 w 403800"/>
                                  <a:gd name="connsiteY7" fmla="*/ 48 h 306911"/>
                                  <a:gd name="connsiteX8" fmla="*/ 362160 w 403800"/>
                                  <a:gd name="connsiteY8" fmla="*/ 27664 h 306911"/>
                                  <a:gd name="connsiteX9" fmla="*/ 298849 w 403800"/>
                                  <a:gd name="connsiteY9" fmla="*/ 91227 h 306911"/>
                                  <a:gd name="connsiteX10" fmla="*/ 285146 w 403800"/>
                                  <a:gd name="connsiteY10" fmla="*/ 93378 h 306911"/>
                                  <a:gd name="connsiteX11" fmla="*/ 159642 w 403800"/>
                                  <a:gd name="connsiteY11" fmla="*/ 190292 h 306911"/>
                                  <a:gd name="connsiteX12" fmla="*/ 107478 w 403800"/>
                                  <a:gd name="connsiteY12" fmla="*/ 230181 h 306911"/>
                                  <a:gd name="connsiteX13" fmla="*/ 83 w 403800"/>
                                  <a:gd name="connsiteY13" fmla="*/ 303825 h 306911"/>
                                  <a:gd name="connsiteX0" fmla="*/ 83 w 403800"/>
                                  <a:gd name="connsiteY0" fmla="*/ 303825 h 306911"/>
                                  <a:gd name="connsiteX1" fmla="*/ 125889 w 403800"/>
                                  <a:gd name="connsiteY1" fmla="*/ 245524 h 306911"/>
                                  <a:gd name="connsiteX2" fmla="*/ 95204 w 403800"/>
                                  <a:gd name="connsiteY2" fmla="*/ 306893 h 306911"/>
                                  <a:gd name="connsiteX3" fmla="*/ 221011 w 403800"/>
                                  <a:gd name="connsiteY3" fmla="*/ 251662 h 306911"/>
                                  <a:gd name="connsiteX4" fmla="*/ 260901 w 403800"/>
                                  <a:gd name="connsiteY4" fmla="*/ 214840 h 306911"/>
                                  <a:gd name="connsiteX5" fmla="*/ 328407 w 403800"/>
                                  <a:gd name="connsiteY5" fmla="*/ 122785 h 306911"/>
                                  <a:gd name="connsiteX6" fmla="*/ 389776 w 403800"/>
                                  <a:gd name="connsiteY6" fmla="*/ 33801 h 306911"/>
                                  <a:gd name="connsiteX7" fmla="*/ 402050 w 403800"/>
                                  <a:gd name="connsiteY7" fmla="*/ 48 h 306911"/>
                                  <a:gd name="connsiteX8" fmla="*/ 362160 w 403800"/>
                                  <a:gd name="connsiteY8" fmla="*/ 27664 h 306911"/>
                                  <a:gd name="connsiteX9" fmla="*/ 298849 w 403800"/>
                                  <a:gd name="connsiteY9" fmla="*/ 91227 h 306911"/>
                                  <a:gd name="connsiteX10" fmla="*/ 285146 w 403800"/>
                                  <a:gd name="connsiteY10" fmla="*/ 93378 h 306911"/>
                                  <a:gd name="connsiteX11" fmla="*/ 159642 w 403800"/>
                                  <a:gd name="connsiteY11" fmla="*/ 190292 h 306911"/>
                                  <a:gd name="connsiteX12" fmla="*/ 107478 w 403800"/>
                                  <a:gd name="connsiteY12" fmla="*/ 230181 h 306911"/>
                                  <a:gd name="connsiteX13" fmla="*/ 83 w 403800"/>
                                  <a:gd name="connsiteY13" fmla="*/ 303825 h 306911"/>
                                  <a:gd name="connsiteX0" fmla="*/ 83 w 403800"/>
                                  <a:gd name="connsiteY0" fmla="*/ 303825 h 306911"/>
                                  <a:gd name="connsiteX1" fmla="*/ 125889 w 403800"/>
                                  <a:gd name="connsiteY1" fmla="*/ 245524 h 306911"/>
                                  <a:gd name="connsiteX2" fmla="*/ 95204 w 403800"/>
                                  <a:gd name="connsiteY2" fmla="*/ 306893 h 306911"/>
                                  <a:gd name="connsiteX3" fmla="*/ 221011 w 403800"/>
                                  <a:gd name="connsiteY3" fmla="*/ 251662 h 306911"/>
                                  <a:gd name="connsiteX4" fmla="*/ 260901 w 403800"/>
                                  <a:gd name="connsiteY4" fmla="*/ 214840 h 306911"/>
                                  <a:gd name="connsiteX5" fmla="*/ 328407 w 403800"/>
                                  <a:gd name="connsiteY5" fmla="*/ 122785 h 306911"/>
                                  <a:gd name="connsiteX6" fmla="*/ 389776 w 403800"/>
                                  <a:gd name="connsiteY6" fmla="*/ 33801 h 306911"/>
                                  <a:gd name="connsiteX7" fmla="*/ 402050 w 403800"/>
                                  <a:gd name="connsiteY7" fmla="*/ 48 h 306911"/>
                                  <a:gd name="connsiteX8" fmla="*/ 362160 w 403800"/>
                                  <a:gd name="connsiteY8" fmla="*/ 27664 h 306911"/>
                                  <a:gd name="connsiteX9" fmla="*/ 298849 w 403800"/>
                                  <a:gd name="connsiteY9" fmla="*/ 91227 h 306911"/>
                                  <a:gd name="connsiteX10" fmla="*/ 159642 w 403800"/>
                                  <a:gd name="connsiteY10" fmla="*/ 190292 h 306911"/>
                                  <a:gd name="connsiteX11" fmla="*/ 107478 w 403800"/>
                                  <a:gd name="connsiteY11" fmla="*/ 230181 h 306911"/>
                                  <a:gd name="connsiteX12" fmla="*/ 83 w 403800"/>
                                  <a:gd name="connsiteY12" fmla="*/ 303825 h 306911"/>
                                  <a:gd name="connsiteX0" fmla="*/ 83 w 403800"/>
                                  <a:gd name="connsiteY0" fmla="*/ 303825 h 306911"/>
                                  <a:gd name="connsiteX1" fmla="*/ 125889 w 403800"/>
                                  <a:gd name="connsiteY1" fmla="*/ 245524 h 306911"/>
                                  <a:gd name="connsiteX2" fmla="*/ 95204 w 403800"/>
                                  <a:gd name="connsiteY2" fmla="*/ 306893 h 306911"/>
                                  <a:gd name="connsiteX3" fmla="*/ 221011 w 403800"/>
                                  <a:gd name="connsiteY3" fmla="*/ 251662 h 306911"/>
                                  <a:gd name="connsiteX4" fmla="*/ 260901 w 403800"/>
                                  <a:gd name="connsiteY4" fmla="*/ 214840 h 306911"/>
                                  <a:gd name="connsiteX5" fmla="*/ 328407 w 403800"/>
                                  <a:gd name="connsiteY5" fmla="*/ 122785 h 306911"/>
                                  <a:gd name="connsiteX6" fmla="*/ 389776 w 403800"/>
                                  <a:gd name="connsiteY6" fmla="*/ 33801 h 306911"/>
                                  <a:gd name="connsiteX7" fmla="*/ 402050 w 403800"/>
                                  <a:gd name="connsiteY7" fmla="*/ 48 h 306911"/>
                                  <a:gd name="connsiteX8" fmla="*/ 362160 w 403800"/>
                                  <a:gd name="connsiteY8" fmla="*/ 27664 h 306911"/>
                                  <a:gd name="connsiteX9" fmla="*/ 296343 w 403800"/>
                                  <a:gd name="connsiteY9" fmla="*/ 88722 h 306911"/>
                                  <a:gd name="connsiteX10" fmla="*/ 159642 w 403800"/>
                                  <a:gd name="connsiteY10" fmla="*/ 190292 h 306911"/>
                                  <a:gd name="connsiteX11" fmla="*/ 107478 w 403800"/>
                                  <a:gd name="connsiteY11" fmla="*/ 230181 h 306911"/>
                                  <a:gd name="connsiteX12" fmla="*/ 83 w 403800"/>
                                  <a:gd name="connsiteY12" fmla="*/ 303825 h 306911"/>
                                  <a:gd name="connsiteX0" fmla="*/ 83 w 403800"/>
                                  <a:gd name="connsiteY0" fmla="*/ 303825 h 306911"/>
                                  <a:gd name="connsiteX1" fmla="*/ 125889 w 403800"/>
                                  <a:gd name="connsiteY1" fmla="*/ 245524 h 306911"/>
                                  <a:gd name="connsiteX2" fmla="*/ 95204 w 403800"/>
                                  <a:gd name="connsiteY2" fmla="*/ 306893 h 306911"/>
                                  <a:gd name="connsiteX3" fmla="*/ 221011 w 403800"/>
                                  <a:gd name="connsiteY3" fmla="*/ 251662 h 306911"/>
                                  <a:gd name="connsiteX4" fmla="*/ 260901 w 403800"/>
                                  <a:gd name="connsiteY4" fmla="*/ 214840 h 306911"/>
                                  <a:gd name="connsiteX5" fmla="*/ 328407 w 403800"/>
                                  <a:gd name="connsiteY5" fmla="*/ 122785 h 306911"/>
                                  <a:gd name="connsiteX6" fmla="*/ 389776 w 403800"/>
                                  <a:gd name="connsiteY6" fmla="*/ 33801 h 306911"/>
                                  <a:gd name="connsiteX7" fmla="*/ 402050 w 403800"/>
                                  <a:gd name="connsiteY7" fmla="*/ 48 h 306911"/>
                                  <a:gd name="connsiteX8" fmla="*/ 362160 w 403800"/>
                                  <a:gd name="connsiteY8" fmla="*/ 27664 h 306911"/>
                                  <a:gd name="connsiteX9" fmla="*/ 296343 w 403800"/>
                                  <a:gd name="connsiteY9" fmla="*/ 88722 h 306911"/>
                                  <a:gd name="connsiteX10" fmla="*/ 159642 w 403800"/>
                                  <a:gd name="connsiteY10" fmla="*/ 190292 h 306911"/>
                                  <a:gd name="connsiteX11" fmla="*/ 107478 w 403800"/>
                                  <a:gd name="connsiteY11" fmla="*/ 230181 h 306911"/>
                                  <a:gd name="connsiteX12" fmla="*/ 83 w 403800"/>
                                  <a:gd name="connsiteY12" fmla="*/ 303825 h 306911"/>
                                  <a:gd name="connsiteX0" fmla="*/ 83 w 403800"/>
                                  <a:gd name="connsiteY0" fmla="*/ 303825 h 306911"/>
                                  <a:gd name="connsiteX1" fmla="*/ 125889 w 403800"/>
                                  <a:gd name="connsiteY1" fmla="*/ 245524 h 306911"/>
                                  <a:gd name="connsiteX2" fmla="*/ 95204 w 403800"/>
                                  <a:gd name="connsiteY2" fmla="*/ 306893 h 306911"/>
                                  <a:gd name="connsiteX3" fmla="*/ 221011 w 403800"/>
                                  <a:gd name="connsiteY3" fmla="*/ 251662 h 306911"/>
                                  <a:gd name="connsiteX4" fmla="*/ 260901 w 403800"/>
                                  <a:gd name="connsiteY4" fmla="*/ 214840 h 306911"/>
                                  <a:gd name="connsiteX5" fmla="*/ 328407 w 403800"/>
                                  <a:gd name="connsiteY5" fmla="*/ 122785 h 306911"/>
                                  <a:gd name="connsiteX6" fmla="*/ 389776 w 403800"/>
                                  <a:gd name="connsiteY6" fmla="*/ 33801 h 306911"/>
                                  <a:gd name="connsiteX7" fmla="*/ 402050 w 403800"/>
                                  <a:gd name="connsiteY7" fmla="*/ 48 h 306911"/>
                                  <a:gd name="connsiteX8" fmla="*/ 362160 w 403800"/>
                                  <a:gd name="connsiteY8" fmla="*/ 27664 h 306911"/>
                                  <a:gd name="connsiteX9" fmla="*/ 296343 w 403800"/>
                                  <a:gd name="connsiteY9" fmla="*/ 88722 h 306911"/>
                                  <a:gd name="connsiteX10" fmla="*/ 159642 w 403800"/>
                                  <a:gd name="connsiteY10" fmla="*/ 190292 h 306911"/>
                                  <a:gd name="connsiteX11" fmla="*/ 107478 w 403800"/>
                                  <a:gd name="connsiteY11" fmla="*/ 235191 h 306911"/>
                                  <a:gd name="connsiteX12" fmla="*/ 83 w 403800"/>
                                  <a:gd name="connsiteY12" fmla="*/ 303825 h 306911"/>
                                  <a:gd name="connsiteX0" fmla="*/ 83 w 403800"/>
                                  <a:gd name="connsiteY0" fmla="*/ 303825 h 306911"/>
                                  <a:gd name="connsiteX1" fmla="*/ 125889 w 403800"/>
                                  <a:gd name="connsiteY1" fmla="*/ 245524 h 306911"/>
                                  <a:gd name="connsiteX2" fmla="*/ 95204 w 403800"/>
                                  <a:gd name="connsiteY2" fmla="*/ 306893 h 306911"/>
                                  <a:gd name="connsiteX3" fmla="*/ 221011 w 403800"/>
                                  <a:gd name="connsiteY3" fmla="*/ 251662 h 306911"/>
                                  <a:gd name="connsiteX4" fmla="*/ 260901 w 403800"/>
                                  <a:gd name="connsiteY4" fmla="*/ 214840 h 306911"/>
                                  <a:gd name="connsiteX5" fmla="*/ 328407 w 403800"/>
                                  <a:gd name="connsiteY5" fmla="*/ 122785 h 306911"/>
                                  <a:gd name="connsiteX6" fmla="*/ 389776 w 403800"/>
                                  <a:gd name="connsiteY6" fmla="*/ 33801 h 306911"/>
                                  <a:gd name="connsiteX7" fmla="*/ 402050 w 403800"/>
                                  <a:gd name="connsiteY7" fmla="*/ 48 h 306911"/>
                                  <a:gd name="connsiteX8" fmla="*/ 362160 w 403800"/>
                                  <a:gd name="connsiteY8" fmla="*/ 27664 h 306911"/>
                                  <a:gd name="connsiteX9" fmla="*/ 296343 w 403800"/>
                                  <a:gd name="connsiteY9" fmla="*/ 88722 h 306911"/>
                                  <a:gd name="connsiteX10" fmla="*/ 167158 w 403800"/>
                                  <a:gd name="connsiteY10" fmla="*/ 187787 h 306911"/>
                                  <a:gd name="connsiteX11" fmla="*/ 107478 w 403800"/>
                                  <a:gd name="connsiteY11" fmla="*/ 235191 h 306911"/>
                                  <a:gd name="connsiteX12" fmla="*/ 83 w 403800"/>
                                  <a:gd name="connsiteY12" fmla="*/ 303825 h 306911"/>
                                  <a:gd name="connsiteX0" fmla="*/ 83 w 403448"/>
                                  <a:gd name="connsiteY0" fmla="*/ 303825 h 306911"/>
                                  <a:gd name="connsiteX1" fmla="*/ 125889 w 403448"/>
                                  <a:gd name="connsiteY1" fmla="*/ 245524 h 306911"/>
                                  <a:gd name="connsiteX2" fmla="*/ 95204 w 403448"/>
                                  <a:gd name="connsiteY2" fmla="*/ 306893 h 306911"/>
                                  <a:gd name="connsiteX3" fmla="*/ 221011 w 403448"/>
                                  <a:gd name="connsiteY3" fmla="*/ 251662 h 306911"/>
                                  <a:gd name="connsiteX4" fmla="*/ 260901 w 403448"/>
                                  <a:gd name="connsiteY4" fmla="*/ 214840 h 306911"/>
                                  <a:gd name="connsiteX5" fmla="*/ 328407 w 403448"/>
                                  <a:gd name="connsiteY5" fmla="*/ 122785 h 306911"/>
                                  <a:gd name="connsiteX6" fmla="*/ 389776 w 403448"/>
                                  <a:gd name="connsiteY6" fmla="*/ 33801 h 306911"/>
                                  <a:gd name="connsiteX7" fmla="*/ 402050 w 403448"/>
                                  <a:gd name="connsiteY7" fmla="*/ 48 h 306911"/>
                                  <a:gd name="connsiteX8" fmla="*/ 367170 w 403448"/>
                                  <a:gd name="connsiteY8" fmla="*/ 27664 h 306911"/>
                                  <a:gd name="connsiteX9" fmla="*/ 296343 w 403448"/>
                                  <a:gd name="connsiteY9" fmla="*/ 88722 h 306911"/>
                                  <a:gd name="connsiteX10" fmla="*/ 167158 w 403448"/>
                                  <a:gd name="connsiteY10" fmla="*/ 187787 h 306911"/>
                                  <a:gd name="connsiteX11" fmla="*/ 107478 w 403448"/>
                                  <a:gd name="connsiteY11" fmla="*/ 235191 h 306911"/>
                                  <a:gd name="connsiteX12" fmla="*/ 83 w 403448"/>
                                  <a:gd name="connsiteY12" fmla="*/ 303825 h 306911"/>
                                  <a:gd name="connsiteX0" fmla="*/ 83 w 410366"/>
                                  <a:gd name="connsiteY0" fmla="*/ 308823 h 311909"/>
                                  <a:gd name="connsiteX1" fmla="*/ 125889 w 410366"/>
                                  <a:gd name="connsiteY1" fmla="*/ 250522 h 311909"/>
                                  <a:gd name="connsiteX2" fmla="*/ 95204 w 410366"/>
                                  <a:gd name="connsiteY2" fmla="*/ 311891 h 311909"/>
                                  <a:gd name="connsiteX3" fmla="*/ 221011 w 410366"/>
                                  <a:gd name="connsiteY3" fmla="*/ 256660 h 311909"/>
                                  <a:gd name="connsiteX4" fmla="*/ 260901 w 410366"/>
                                  <a:gd name="connsiteY4" fmla="*/ 219838 h 311909"/>
                                  <a:gd name="connsiteX5" fmla="*/ 328407 w 410366"/>
                                  <a:gd name="connsiteY5" fmla="*/ 127783 h 311909"/>
                                  <a:gd name="connsiteX6" fmla="*/ 389776 w 410366"/>
                                  <a:gd name="connsiteY6" fmla="*/ 38799 h 311909"/>
                                  <a:gd name="connsiteX7" fmla="*/ 409566 w 410366"/>
                                  <a:gd name="connsiteY7" fmla="*/ 36 h 311909"/>
                                  <a:gd name="connsiteX8" fmla="*/ 367170 w 410366"/>
                                  <a:gd name="connsiteY8" fmla="*/ 32662 h 311909"/>
                                  <a:gd name="connsiteX9" fmla="*/ 296343 w 410366"/>
                                  <a:gd name="connsiteY9" fmla="*/ 93720 h 311909"/>
                                  <a:gd name="connsiteX10" fmla="*/ 167158 w 410366"/>
                                  <a:gd name="connsiteY10" fmla="*/ 192785 h 311909"/>
                                  <a:gd name="connsiteX11" fmla="*/ 107478 w 410366"/>
                                  <a:gd name="connsiteY11" fmla="*/ 240189 h 311909"/>
                                  <a:gd name="connsiteX12" fmla="*/ 83 w 410366"/>
                                  <a:gd name="connsiteY12" fmla="*/ 308823 h 311909"/>
                                  <a:gd name="connsiteX0" fmla="*/ 15682 w 318570"/>
                                  <a:gd name="connsiteY0" fmla="*/ 240189 h 311909"/>
                                  <a:gd name="connsiteX1" fmla="*/ 34093 w 318570"/>
                                  <a:gd name="connsiteY1" fmla="*/ 250522 h 311909"/>
                                  <a:gd name="connsiteX2" fmla="*/ 3408 w 318570"/>
                                  <a:gd name="connsiteY2" fmla="*/ 311891 h 311909"/>
                                  <a:gd name="connsiteX3" fmla="*/ 129215 w 318570"/>
                                  <a:gd name="connsiteY3" fmla="*/ 256660 h 311909"/>
                                  <a:gd name="connsiteX4" fmla="*/ 169105 w 318570"/>
                                  <a:gd name="connsiteY4" fmla="*/ 219838 h 311909"/>
                                  <a:gd name="connsiteX5" fmla="*/ 236611 w 318570"/>
                                  <a:gd name="connsiteY5" fmla="*/ 127783 h 311909"/>
                                  <a:gd name="connsiteX6" fmla="*/ 297980 w 318570"/>
                                  <a:gd name="connsiteY6" fmla="*/ 38799 h 311909"/>
                                  <a:gd name="connsiteX7" fmla="*/ 317770 w 318570"/>
                                  <a:gd name="connsiteY7" fmla="*/ 36 h 311909"/>
                                  <a:gd name="connsiteX8" fmla="*/ 275374 w 318570"/>
                                  <a:gd name="connsiteY8" fmla="*/ 32662 h 311909"/>
                                  <a:gd name="connsiteX9" fmla="*/ 204547 w 318570"/>
                                  <a:gd name="connsiteY9" fmla="*/ 93720 h 311909"/>
                                  <a:gd name="connsiteX10" fmla="*/ 75362 w 318570"/>
                                  <a:gd name="connsiteY10" fmla="*/ 192785 h 311909"/>
                                  <a:gd name="connsiteX11" fmla="*/ 15682 w 318570"/>
                                  <a:gd name="connsiteY11" fmla="*/ 240189 h 311909"/>
                                  <a:gd name="connsiteX0" fmla="*/ 2100 w 304988"/>
                                  <a:gd name="connsiteY0" fmla="*/ 240189 h 325119"/>
                                  <a:gd name="connsiteX1" fmla="*/ 20511 w 304988"/>
                                  <a:gd name="connsiteY1" fmla="*/ 250522 h 325119"/>
                                  <a:gd name="connsiteX2" fmla="*/ 87609 w 304988"/>
                                  <a:gd name="connsiteY2" fmla="*/ 325105 h 325119"/>
                                  <a:gd name="connsiteX3" fmla="*/ 115633 w 304988"/>
                                  <a:gd name="connsiteY3" fmla="*/ 256660 h 325119"/>
                                  <a:gd name="connsiteX4" fmla="*/ 155523 w 304988"/>
                                  <a:gd name="connsiteY4" fmla="*/ 219838 h 325119"/>
                                  <a:gd name="connsiteX5" fmla="*/ 223029 w 304988"/>
                                  <a:gd name="connsiteY5" fmla="*/ 127783 h 325119"/>
                                  <a:gd name="connsiteX6" fmla="*/ 284398 w 304988"/>
                                  <a:gd name="connsiteY6" fmla="*/ 38799 h 325119"/>
                                  <a:gd name="connsiteX7" fmla="*/ 304188 w 304988"/>
                                  <a:gd name="connsiteY7" fmla="*/ 36 h 325119"/>
                                  <a:gd name="connsiteX8" fmla="*/ 261792 w 304988"/>
                                  <a:gd name="connsiteY8" fmla="*/ 32662 h 325119"/>
                                  <a:gd name="connsiteX9" fmla="*/ 190965 w 304988"/>
                                  <a:gd name="connsiteY9" fmla="*/ 93720 h 325119"/>
                                  <a:gd name="connsiteX10" fmla="*/ 61780 w 304988"/>
                                  <a:gd name="connsiteY10" fmla="*/ 192785 h 325119"/>
                                  <a:gd name="connsiteX11" fmla="*/ 2100 w 304988"/>
                                  <a:gd name="connsiteY11" fmla="*/ 240189 h 325119"/>
                                  <a:gd name="connsiteX0" fmla="*/ 2100 w 304988"/>
                                  <a:gd name="connsiteY0" fmla="*/ 240189 h 325136"/>
                                  <a:gd name="connsiteX1" fmla="*/ 20511 w 304988"/>
                                  <a:gd name="connsiteY1" fmla="*/ 250522 h 325136"/>
                                  <a:gd name="connsiteX2" fmla="*/ 87609 w 304988"/>
                                  <a:gd name="connsiteY2" fmla="*/ 325105 h 325136"/>
                                  <a:gd name="connsiteX3" fmla="*/ 131490 w 304988"/>
                                  <a:gd name="connsiteY3" fmla="*/ 259303 h 325136"/>
                                  <a:gd name="connsiteX4" fmla="*/ 155523 w 304988"/>
                                  <a:gd name="connsiteY4" fmla="*/ 219838 h 325136"/>
                                  <a:gd name="connsiteX5" fmla="*/ 223029 w 304988"/>
                                  <a:gd name="connsiteY5" fmla="*/ 127783 h 325136"/>
                                  <a:gd name="connsiteX6" fmla="*/ 284398 w 304988"/>
                                  <a:gd name="connsiteY6" fmla="*/ 38799 h 325136"/>
                                  <a:gd name="connsiteX7" fmla="*/ 304188 w 304988"/>
                                  <a:gd name="connsiteY7" fmla="*/ 36 h 325136"/>
                                  <a:gd name="connsiteX8" fmla="*/ 261792 w 304988"/>
                                  <a:gd name="connsiteY8" fmla="*/ 32662 h 325136"/>
                                  <a:gd name="connsiteX9" fmla="*/ 190965 w 304988"/>
                                  <a:gd name="connsiteY9" fmla="*/ 93720 h 325136"/>
                                  <a:gd name="connsiteX10" fmla="*/ 61780 w 304988"/>
                                  <a:gd name="connsiteY10" fmla="*/ 192785 h 325136"/>
                                  <a:gd name="connsiteX11" fmla="*/ 2100 w 304988"/>
                                  <a:gd name="connsiteY11" fmla="*/ 240189 h 325136"/>
                                  <a:gd name="connsiteX0" fmla="*/ 2100 w 304988"/>
                                  <a:gd name="connsiteY0" fmla="*/ 240189 h 325136"/>
                                  <a:gd name="connsiteX1" fmla="*/ 20511 w 304988"/>
                                  <a:gd name="connsiteY1" fmla="*/ 250522 h 325136"/>
                                  <a:gd name="connsiteX2" fmla="*/ 87609 w 304988"/>
                                  <a:gd name="connsiteY2" fmla="*/ 325105 h 325136"/>
                                  <a:gd name="connsiteX3" fmla="*/ 131490 w 304988"/>
                                  <a:gd name="connsiteY3" fmla="*/ 259303 h 325136"/>
                                  <a:gd name="connsiteX4" fmla="*/ 166095 w 304988"/>
                                  <a:gd name="connsiteY4" fmla="*/ 219838 h 325136"/>
                                  <a:gd name="connsiteX5" fmla="*/ 223029 w 304988"/>
                                  <a:gd name="connsiteY5" fmla="*/ 127783 h 325136"/>
                                  <a:gd name="connsiteX6" fmla="*/ 284398 w 304988"/>
                                  <a:gd name="connsiteY6" fmla="*/ 38799 h 325136"/>
                                  <a:gd name="connsiteX7" fmla="*/ 304188 w 304988"/>
                                  <a:gd name="connsiteY7" fmla="*/ 36 h 325136"/>
                                  <a:gd name="connsiteX8" fmla="*/ 261792 w 304988"/>
                                  <a:gd name="connsiteY8" fmla="*/ 32662 h 325136"/>
                                  <a:gd name="connsiteX9" fmla="*/ 190965 w 304988"/>
                                  <a:gd name="connsiteY9" fmla="*/ 93720 h 325136"/>
                                  <a:gd name="connsiteX10" fmla="*/ 61780 w 304988"/>
                                  <a:gd name="connsiteY10" fmla="*/ 192785 h 325136"/>
                                  <a:gd name="connsiteX11" fmla="*/ 2100 w 304988"/>
                                  <a:gd name="connsiteY11" fmla="*/ 240189 h 325136"/>
                                  <a:gd name="connsiteX0" fmla="*/ 2100 w 304988"/>
                                  <a:gd name="connsiteY0" fmla="*/ 240191 h 325138"/>
                                  <a:gd name="connsiteX1" fmla="*/ 20511 w 304988"/>
                                  <a:gd name="connsiteY1" fmla="*/ 250524 h 325138"/>
                                  <a:gd name="connsiteX2" fmla="*/ 87609 w 304988"/>
                                  <a:gd name="connsiteY2" fmla="*/ 325107 h 325138"/>
                                  <a:gd name="connsiteX3" fmla="*/ 131490 w 304988"/>
                                  <a:gd name="connsiteY3" fmla="*/ 259305 h 325138"/>
                                  <a:gd name="connsiteX4" fmla="*/ 166095 w 304988"/>
                                  <a:gd name="connsiteY4" fmla="*/ 219840 h 325138"/>
                                  <a:gd name="connsiteX5" fmla="*/ 223029 w 304988"/>
                                  <a:gd name="connsiteY5" fmla="*/ 127785 h 325138"/>
                                  <a:gd name="connsiteX6" fmla="*/ 284398 w 304988"/>
                                  <a:gd name="connsiteY6" fmla="*/ 38801 h 325138"/>
                                  <a:gd name="connsiteX7" fmla="*/ 304188 w 304988"/>
                                  <a:gd name="connsiteY7" fmla="*/ 38 h 325138"/>
                                  <a:gd name="connsiteX8" fmla="*/ 261792 w 304988"/>
                                  <a:gd name="connsiteY8" fmla="*/ 32664 h 325138"/>
                                  <a:gd name="connsiteX9" fmla="*/ 193608 w 304988"/>
                                  <a:gd name="connsiteY9" fmla="*/ 85794 h 325138"/>
                                  <a:gd name="connsiteX10" fmla="*/ 61780 w 304988"/>
                                  <a:gd name="connsiteY10" fmla="*/ 192787 h 325138"/>
                                  <a:gd name="connsiteX11" fmla="*/ 2100 w 304988"/>
                                  <a:gd name="connsiteY11" fmla="*/ 240191 h 325138"/>
                                  <a:gd name="connsiteX0" fmla="*/ 89 w 302977"/>
                                  <a:gd name="connsiteY0" fmla="*/ 240191 h 325107"/>
                                  <a:gd name="connsiteX1" fmla="*/ 71356 w 302977"/>
                                  <a:gd name="connsiteY1" fmla="*/ 258452 h 325107"/>
                                  <a:gd name="connsiteX2" fmla="*/ 85598 w 302977"/>
                                  <a:gd name="connsiteY2" fmla="*/ 325107 h 325107"/>
                                  <a:gd name="connsiteX3" fmla="*/ 129479 w 302977"/>
                                  <a:gd name="connsiteY3" fmla="*/ 259305 h 325107"/>
                                  <a:gd name="connsiteX4" fmla="*/ 164084 w 302977"/>
                                  <a:gd name="connsiteY4" fmla="*/ 219840 h 325107"/>
                                  <a:gd name="connsiteX5" fmla="*/ 221018 w 302977"/>
                                  <a:gd name="connsiteY5" fmla="*/ 127785 h 325107"/>
                                  <a:gd name="connsiteX6" fmla="*/ 282387 w 302977"/>
                                  <a:gd name="connsiteY6" fmla="*/ 38801 h 325107"/>
                                  <a:gd name="connsiteX7" fmla="*/ 302177 w 302977"/>
                                  <a:gd name="connsiteY7" fmla="*/ 38 h 325107"/>
                                  <a:gd name="connsiteX8" fmla="*/ 259781 w 302977"/>
                                  <a:gd name="connsiteY8" fmla="*/ 32664 h 325107"/>
                                  <a:gd name="connsiteX9" fmla="*/ 191597 w 302977"/>
                                  <a:gd name="connsiteY9" fmla="*/ 85794 h 325107"/>
                                  <a:gd name="connsiteX10" fmla="*/ 59769 w 302977"/>
                                  <a:gd name="connsiteY10" fmla="*/ 192787 h 325107"/>
                                  <a:gd name="connsiteX11" fmla="*/ 89 w 302977"/>
                                  <a:gd name="connsiteY11" fmla="*/ 240191 h 325107"/>
                                  <a:gd name="connsiteX0" fmla="*/ 2850 w 266096"/>
                                  <a:gd name="connsiteY0" fmla="*/ 285118 h 325107"/>
                                  <a:gd name="connsiteX1" fmla="*/ 34475 w 266096"/>
                                  <a:gd name="connsiteY1" fmla="*/ 258452 h 325107"/>
                                  <a:gd name="connsiteX2" fmla="*/ 48717 w 266096"/>
                                  <a:gd name="connsiteY2" fmla="*/ 325107 h 325107"/>
                                  <a:gd name="connsiteX3" fmla="*/ 92598 w 266096"/>
                                  <a:gd name="connsiteY3" fmla="*/ 259305 h 325107"/>
                                  <a:gd name="connsiteX4" fmla="*/ 127203 w 266096"/>
                                  <a:gd name="connsiteY4" fmla="*/ 219840 h 325107"/>
                                  <a:gd name="connsiteX5" fmla="*/ 184137 w 266096"/>
                                  <a:gd name="connsiteY5" fmla="*/ 127785 h 325107"/>
                                  <a:gd name="connsiteX6" fmla="*/ 245506 w 266096"/>
                                  <a:gd name="connsiteY6" fmla="*/ 38801 h 325107"/>
                                  <a:gd name="connsiteX7" fmla="*/ 265296 w 266096"/>
                                  <a:gd name="connsiteY7" fmla="*/ 38 h 325107"/>
                                  <a:gd name="connsiteX8" fmla="*/ 222900 w 266096"/>
                                  <a:gd name="connsiteY8" fmla="*/ 32664 h 325107"/>
                                  <a:gd name="connsiteX9" fmla="*/ 154716 w 266096"/>
                                  <a:gd name="connsiteY9" fmla="*/ 85794 h 325107"/>
                                  <a:gd name="connsiteX10" fmla="*/ 22888 w 266096"/>
                                  <a:gd name="connsiteY10" fmla="*/ 192787 h 325107"/>
                                  <a:gd name="connsiteX11" fmla="*/ 2850 w 266096"/>
                                  <a:gd name="connsiteY11" fmla="*/ 285118 h 325107"/>
                                  <a:gd name="connsiteX0" fmla="*/ 220 w 263466"/>
                                  <a:gd name="connsiteY0" fmla="*/ 285118 h 325107"/>
                                  <a:gd name="connsiteX1" fmla="*/ 31845 w 263466"/>
                                  <a:gd name="connsiteY1" fmla="*/ 258452 h 325107"/>
                                  <a:gd name="connsiteX2" fmla="*/ 46087 w 263466"/>
                                  <a:gd name="connsiteY2" fmla="*/ 325107 h 325107"/>
                                  <a:gd name="connsiteX3" fmla="*/ 89968 w 263466"/>
                                  <a:gd name="connsiteY3" fmla="*/ 259305 h 325107"/>
                                  <a:gd name="connsiteX4" fmla="*/ 124573 w 263466"/>
                                  <a:gd name="connsiteY4" fmla="*/ 219840 h 325107"/>
                                  <a:gd name="connsiteX5" fmla="*/ 181507 w 263466"/>
                                  <a:gd name="connsiteY5" fmla="*/ 127785 h 325107"/>
                                  <a:gd name="connsiteX6" fmla="*/ 242876 w 263466"/>
                                  <a:gd name="connsiteY6" fmla="*/ 38801 h 325107"/>
                                  <a:gd name="connsiteX7" fmla="*/ 262666 w 263466"/>
                                  <a:gd name="connsiteY7" fmla="*/ 38 h 325107"/>
                                  <a:gd name="connsiteX8" fmla="*/ 220270 w 263466"/>
                                  <a:gd name="connsiteY8" fmla="*/ 32664 h 325107"/>
                                  <a:gd name="connsiteX9" fmla="*/ 152086 w 263466"/>
                                  <a:gd name="connsiteY9" fmla="*/ 85794 h 325107"/>
                                  <a:gd name="connsiteX10" fmla="*/ 49329 w 263466"/>
                                  <a:gd name="connsiteY10" fmla="*/ 192787 h 325107"/>
                                  <a:gd name="connsiteX11" fmla="*/ 220 w 263466"/>
                                  <a:gd name="connsiteY11" fmla="*/ 285118 h 325107"/>
                                  <a:gd name="connsiteX0" fmla="*/ 220 w 263466"/>
                                  <a:gd name="connsiteY0" fmla="*/ 285118 h 325107"/>
                                  <a:gd name="connsiteX1" fmla="*/ 31845 w 263466"/>
                                  <a:gd name="connsiteY1" fmla="*/ 258452 h 325107"/>
                                  <a:gd name="connsiteX2" fmla="*/ 46087 w 263466"/>
                                  <a:gd name="connsiteY2" fmla="*/ 325107 h 325107"/>
                                  <a:gd name="connsiteX3" fmla="*/ 89968 w 263466"/>
                                  <a:gd name="connsiteY3" fmla="*/ 259305 h 325107"/>
                                  <a:gd name="connsiteX4" fmla="*/ 124573 w 263466"/>
                                  <a:gd name="connsiteY4" fmla="*/ 219840 h 325107"/>
                                  <a:gd name="connsiteX5" fmla="*/ 181507 w 263466"/>
                                  <a:gd name="connsiteY5" fmla="*/ 127785 h 325107"/>
                                  <a:gd name="connsiteX6" fmla="*/ 242876 w 263466"/>
                                  <a:gd name="connsiteY6" fmla="*/ 38801 h 325107"/>
                                  <a:gd name="connsiteX7" fmla="*/ 262666 w 263466"/>
                                  <a:gd name="connsiteY7" fmla="*/ 38 h 325107"/>
                                  <a:gd name="connsiteX8" fmla="*/ 220270 w 263466"/>
                                  <a:gd name="connsiteY8" fmla="*/ 32664 h 325107"/>
                                  <a:gd name="connsiteX9" fmla="*/ 152086 w 263466"/>
                                  <a:gd name="connsiteY9" fmla="*/ 85794 h 325107"/>
                                  <a:gd name="connsiteX10" fmla="*/ 49329 w 263466"/>
                                  <a:gd name="connsiteY10" fmla="*/ 192787 h 325107"/>
                                  <a:gd name="connsiteX11" fmla="*/ 220 w 263466"/>
                                  <a:gd name="connsiteY11" fmla="*/ 285118 h 325107"/>
                                  <a:gd name="connsiteX0" fmla="*/ 430 w 263676"/>
                                  <a:gd name="connsiteY0" fmla="*/ 285118 h 325107"/>
                                  <a:gd name="connsiteX1" fmla="*/ 32055 w 263676"/>
                                  <a:gd name="connsiteY1" fmla="*/ 258452 h 325107"/>
                                  <a:gd name="connsiteX2" fmla="*/ 46297 w 263676"/>
                                  <a:gd name="connsiteY2" fmla="*/ 325107 h 325107"/>
                                  <a:gd name="connsiteX3" fmla="*/ 90178 w 263676"/>
                                  <a:gd name="connsiteY3" fmla="*/ 259305 h 325107"/>
                                  <a:gd name="connsiteX4" fmla="*/ 124783 w 263676"/>
                                  <a:gd name="connsiteY4" fmla="*/ 219840 h 325107"/>
                                  <a:gd name="connsiteX5" fmla="*/ 181717 w 263676"/>
                                  <a:gd name="connsiteY5" fmla="*/ 127785 h 325107"/>
                                  <a:gd name="connsiteX6" fmla="*/ 243086 w 263676"/>
                                  <a:gd name="connsiteY6" fmla="*/ 38801 h 325107"/>
                                  <a:gd name="connsiteX7" fmla="*/ 262876 w 263676"/>
                                  <a:gd name="connsiteY7" fmla="*/ 38 h 325107"/>
                                  <a:gd name="connsiteX8" fmla="*/ 220480 w 263676"/>
                                  <a:gd name="connsiteY8" fmla="*/ 32664 h 325107"/>
                                  <a:gd name="connsiteX9" fmla="*/ 152296 w 263676"/>
                                  <a:gd name="connsiteY9" fmla="*/ 85794 h 325107"/>
                                  <a:gd name="connsiteX10" fmla="*/ 57467 w 263676"/>
                                  <a:gd name="connsiteY10" fmla="*/ 182216 h 325107"/>
                                  <a:gd name="connsiteX11" fmla="*/ 430 w 263676"/>
                                  <a:gd name="connsiteY11" fmla="*/ 285118 h 325107"/>
                                  <a:gd name="connsiteX0" fmla="*/ 377 w 268908"/>
                                  <a:gd name="connsiteY0" fmla="*/ 274547 h 325107"/>
                                  <a:gd name="connsiteX1" fmla="*/ 37287 w 268908"/>
                                  <a:gd name="connsiteY1" fmla="*/ 258452 h 325107"/>
                                  <a:gd name="connsiteX2" fmla="*/ 51529 w 268908"/>
                                  <a:gd name="connsiteY2" fmla="*/ 325107 h 325107"/>
                                  <a:gd name="connsiteX3" fmla="*/ 95410 w 268908"/>
                                  <a:gd name="connsiteY3" fmla="*/ 259305 h 325107"/>
                                  <a:gd name="connsiteX4" fmla="*/ 130015 w 268908"/>
                                  <a:gd name="connsiteY4" fmla="*/ 219840 h 325107"/>
                                  <a:gd name="connsiteX5" fmla="*/ 186949 w 268908"/>
                                  <a:gd name="connsiteY5" fmla="*/ 127785 h 325107"/>
                                  <a:gd name="connsiteX6" fmla="*/ 248318 w 268908"/>
                                  <a:gd name="connsiteY6" fmla="*/ 38801 h 325107"/>
                                  <a:gd name="connsiteX7" fmla="*/ 268108 w 268908"/>
                                  <a:gd name="connsiteY7" fmla="*/ 38 h 325107"/>
                                  <a:gd name="connsiteX8" fmla="*/ 225712 w 268908"/>
                                  <a:gd name="connsiteY8" fmla="*/ 32664 h 325107"/>
                                  <a:gd name="connsiteX9" fmla="*/ 157528 w 268908"/>
                                  <a:gd name="connsiteY9" fmla="*/ 85794 h 325107"/>
                                  <a:gd name="connsiteX10" fmla="*/ 62699 w 268908"/>
                                  <a:gd name="connsiteY10" fmla="*/ 182216 h 325107"/>
                                  <a:gd name="connsiteX11" fmla="*/ 377 w 268908"/>
                                  <a:gd name="connsiteY11" fmla="*/ 274547 h 325107"/>
                                  <a:gd name="connsiteX0" fmla="*/ 1095 w 269626"/>
                                  <a:gd name="connsiteY0" fmla="*/ 274547 h 325107"/>
                                  <a:gd name="connsiteX1" fmla="*/ 38005 w 269626"/>
                                  <a:gd name="connsiteY1" fmla="*/ 258452 h 325107"/>
                                  <a:gd name="connsiteX2" fmla="*/ 52247 w 269626"/>
                                  <a:gd name="connsiteY2" fmla="*/ 325107 h 325107"/>
                                  <a:gd name="connsiteX3" fmla="*/ 96128 w 269626"/>
                                  <a:gd name="connsiteY3" fmla="*/ 259305 h 325107"/>
                                  <a:gd name="connsiteX4" fmla="*/ 130733 w 269626"/>
                                  <a:gd name="connsiteY4" fmla="*/ 219840 h 325107"/>
                                  <a:gd name="connsiteX5" fmla="*/ 187667 w 269626"/>
                                  <a:gd name="connsiteY5" fmla="*/ 127785 h 325107"/>
                                  <a:gd name="connsiteX6" fmla="*/ 249036 w 269626"/>
                                  <a:gd name="connsiteY6" fmla="*/ 38801 h 325107"/>
                                  <a:gd name="connsiteX7" fmla="*/ 268826 w 269626"/>
                                  <a:gd name="connsiteY7" fmla="*/ 38 h 325107"/>
                                  <a:gd name="connsiteX8" fmla="*/ 226430 w 269626"/>
                                  <a:gd name="connsiteY8" fmla="*/ 32664 h 325107"/>
                                  <a:gd name="connsiteX9" fmla="*/ 158246 w 269626"/>
                                  <a:gd name="connsiteY9" fmla="*/ 85794 h 325107"/>
                                  <a:gd name="connsiteX10" fmla="*/ 84848 w 269626"/>
                                  <a:gd name="connsiteY10" fmla="*/ 148879 h 325107"/>
                                  <a:gd name="connsiteX11" fmla="*/ 1095 w 269626"/>
                                  <a:gd name="connsiteY11" fmla="*/ 274547 h 325107"/>
                                  <a:gd name="connsiteX0" fmla="*/ 1095 w 269626"/>
                                  <a:gd name="connsiteY0" fmla="*/ 274543 h 325103"/>
                                  <a:gd name="connsiteX1" fmla="*/ 38005 w 269626"/>
                                  <a:gd name="connsiteY1" fmla="*/ 258448 h 325103"/>
                                  <a:gd name="connsiteX2" fmla="*/ 52247 w 269626"/>
                                  <a:gd name="connsiteY2" fmla="*/ 325103 h 325103"/>
                                  <a:gd name="connsiteX3" fmla="*/ 96128 w 269626"/>
                                  <a:gd name="connsiteY3" fmla="*/ 259301 h 325103"/>
                                  <a:gd name="connsiteX4" fmla="*/ 130733 w 269626"/>
                                  <a:gd name="connsiteY4" fmla="*/ 219836 h 325103"/>
                                  <a:gd name="connsiteX5" fmla="*/ 187667 w 269626"/>
                                  <a:gd name="connsiteY5" fmla="*/ 127781 h 325103"/>
                                  <a:gd name="connsiteX6" fmla="*/ 249036 w 269626"/>
                                  <a:gd name="connsiteY6" fmla="*/ 38797 h 325103"/>
                                  <a:gd name="connsiteX7" fmla="*/ 268826 w 269626"/>
                                  <a:gd name="connsiteY7" fmla="*/ 34 h 325103"/>
                                  <a:gd name="connsiteX8" fmla="*/ 226430 w 269626"/>
                                  <a:gd name="connsiteY8" fmla="*/ 32660 h 325103"/>
                                  <a:gd name="connsiteX9" fmla="*/ 160627 w 269626"/>
                                  <a:gd name="connsiteY9" fmla="*/ 64359 h 325103"/>
                                  <a:gd name="connsiteX10" fmla="*/ 84848 w 269626"/>
                                  <a:gd name="connsiteY10" fmla="*/ 148875 h 325103"/>
                                  <a:gd name="connsiteX11" fmla="*/ 1095 w 269626"/>
                                  <a:gd name="connsiteY11" fmla="*/ 274543 h 325103"/>
                                  <a:gd name="connsiteX0" fmla="*/ 1260 w 269791"/>
                                  <a:gd name="connsiteY0" fmla="*/ 274543 h 328222"/>
                                  <a:gd name="connsiteX1" fmla="*/ 35789 w 269791"/>
                                  <a:gd name="connsiteY1" fmla="*/ 313217 h 328222"/>
                                  <a:gd name="connsiteX2" fmla="*/ 52412 w 269791"/>
                                  <a:gd name="connsiteY2" fmla="*/ 325103 h 328222"/>
                                  <a:gd name="connsiteX3" fmla="*/ 96293 w 269791"/>
                                  <a:gd name="connsiteY3" fmla="*/ 259301 h 328222"/>
                                  <a:gd name="connsiteX4" fmla="*/ 130898 w 269791"/>
                                  <a:gd name="connsiteY4" fmla="*/ 219836 h 328222"/>
                                  <a:gd name="connsiteX5" fmla="*/ 187832 w 269791"/>
                                  <a:gd name="connsiteY5" fmla="*/ 127781 h 328222"/>
                                  <a:gd name="connsiteX6" fmla="*/ 249201 w 269791"/>
                                  <a:gd name="connsiteY6" fmla="*/ 38797 h 328222"/>
                                  <a:gd name="connsiteX7" fmla="*/ 268991 w 269791"/>
                                  <a:gd name="connsiteY7" fmla="*/ 34 h 328222"/>
                                  <a:gd name="connsiteX8" fmla="*/ 226595 w 269791"/>
                                  <a:gd name="connsiteY8" fmla="*/ 32660 h 328222"/>
                                  <a:gd name="connsiteX9" fmla="*/ 160792 w 269791"/>
                                  <a:gd name="connsiteY9" fmla="*/ 64359 h 328222"/>
                                  <a:gd name="connsiteX10" fmla="*/ 85013 w 269791"/>
                                  <a:gd name="connsiteY10" fmla="*/ 148875 h 328222"/>
                                  <a:gd name="connsiteX11" fmla="*/ 1260 w 269791"/>
                                  <a:gd name="connsiteY11" fmla="*/ 274543 h 328222"/>
                                  <a:gd name="connsiteX0" fmla="*/ 1026 w 269557"/>
                                  <a:gd name="connsiteY0" fmla="*/ 274543 h 334619"/>
                                  <a:gd name="connsiteX1" fmla="*/ 35555 w 269557"/>
                                  <a:gd name="connsiteY1" fmla="*/ 313217 h 334619"/>
                                  <a:gd name="connsiteX2" fmla="*/ 52178 w 269557"/>
                                  <a:gd name="connsiteY2" fmla="*/ 325103 h 334619"/>
                                  <a:gd name="connsiteX3" fmla="*/ 96059 w 269557"/>
                                  <a:gd name="connsiteY3" fmla="*/ 259301 h 334619"/>
                                  <a:gd name="connsiteX4" fmla="*/ 130664 w 269557"/>
                                  <a:gd name="connsiteY4" fmla="*/ 219836 h 334619"/>
                                  <a:gd name="connsiteX5" fmla="*/ 187598 w 269557"/>
                                  <a:gd name="connsiteY5" fmla="*/ 127781 h 334619"/>
                                  <a:gd name="connsiteX6" fmla="*/ 248967 w 269557"/>
                                  <a:gd name="connsiteY6" fmla="*/ 38797 h 334619"/>
                                  <a:gd name="connsiteX7" fmla="*/ 268757 w 269557"/>
                                  <a:gd name="connsiteY7" fmla="*/ 34 h 334619"/>
                                  <a:gd name="connsiteX8" fmla="*/ 226361 w 269557"/>
                                  <a:gd name="connsiteY8" fmla="*/ 32660 h 334619"/>
                                  <a:gd name="connsiteX9" fmla="*/ 160558 w 269557"/>
                                  <a:gd name="connsiteY9" fmla="*/ 64359 h 334619"/>
                                  <a:gd name="connsiteX10" fmla="*/ 84779 w 269557"/>
                                  <a:gd name="connsiteY10" fmla="*/ 148875 h 334619"/>
                                  <a:gd name="connsiteX11" fmla="*/ 1026 w 269557"/>
                                  <a:gd name="connsiteY11" fmla="*/ 274543 h 334619"/>
                                  <a:gd name="connsiteX0" fmla="*/ 1168 w 269699"/>
                                  <a:gd name="connsiteY0" fmla="*/ 274543 h 325705"/>
                                  <a:gd name="connsiteX1" fmla="*/ 33316 w 269699"/>
                                  <a:gd name="connsiteY1" fmla="*/ 282261 h 325705"/>
                                  <a:gd name="connsiteX2" fmla="*/ 52320 w 269699"/>
                                  <a:gd name="connsiteY2" fmla="*/ 325103 h 325705"/>
                                  <a:gd name="connsiteX3" fmla="*/ 96201 w 269699"/>
                                  <a:gd name="connsiteY3" fmla="*/ 259301 h 325705"/>
                                  <a:gd name="connsiteX4" fmla="*/ 130806 w 269699"/>
                                  <a:gd name="connsiteY4" fmla="*/ 219836 h 325705"/>
                                  <a:gd name="connsiteX5" fmla="*/ 187740 w 269699"/>
                                  <a:gd name="connsiteY5" fmla="*/ 127781 h 325705"/>
                                  <a:gd name="connsiteX6" fmla="*/ 249109 w 269699"/>
                                  <a:gd name="connsiteY6" fmla="*/ 38797 h 325705"/>
                                  <a:gd name="connsiteX7" fmla="*/ 268899 w 269699"/>
                                  <a:gd name="connsiteY7" fmla="*/ 34 h 325705"/>
                                  <a:gd name="connsiteX8" fmla="*/ 226503 w 269699"/>
                                  <a:gd name="connsiteY8" fmla="*/ 32660 h 325705"/>
                                  <a:gd name="connsiteX9" fmla="*/ 160700 w 269699"/>
                                  <a:gd name="connsiteY9" fmla="*/ 64359 h 325705"/>
                                  <a:gd name="connsiteX10" fmla="*/ 84921 w 269699"/>
                                  <a:gd name="connsiteY10" fmla="*/ 148875 h 325705"/>
                                  <a:gd name="connsiteX11" fmla="*/ 1168 w 269699"/>
                                  <a:gd name="connsiteY11" fmla="*/ 274543 h 325705"/>
                                  <a:gd name="connsiteX0" fmla="*/ 3311 w 245649"/>
                                  <a:gd name="connsiteY0" fmla="*/ 238824 h 325415"/>
                                  <a:gd name="connsiteX1" fmla="*/ 9266 w 245649"/>
                                  <a:gd name="connsiteY1" fmla="*/ 282261 h 325415"/>
                                  <a:gd name="connsiteX2" fmla="*/ 28270 w 245649"/>
                                  <a:gd name="connsiteY2" fmla="*/ 325103 h 325415"/>
                                  <a:gd name="connsiteX3" fmla="*/ 72151 w 245649"/>
                                  <a:gd name="connsiteY3" fmla="*/ 259301 h 325415"/>
                                  <a:gd name="connsiteX4" fmla="*/ 106756 w 245649"/>
                                  <a:gd name="connsiteY4" fmla="*/ 219836 h 325415"/>
                                  <a:gd name="connsiteX5" fmla="*/ 163690 w 245649"/>
                                  <a:gd name="connsiteY5" fmla="*/ 127781 h 325415"/>
                                  <a:gd name="connsiteX6" fmla="*/ 225059 w 245649"/>
                                  <a:gd name="connsiteY6" fmla="*/ 38797 h 325415"/>
                                  <a:gd name="connsiteX7" fmla="*/ 244849 w 245649"/>
                                  <a:gd name="connsiteY7" fmla="*/ 34 h 325415"/>
                                  <a:gd name="connsiteX8" fmla="*/ 202453 w 245649"/>
                                  <a:gd name="connsiteY8" fmla="*/ 32660 h 325415"/>
                                  <a:gd name="connsiteX9" fmla="*/ 136650 w 245649"/>
                                  <a:gd name="connsiteY9" fmla="*/ 64359 h 325415"/>
                                  <a:gd name="connsiteX10" fmla="*/ 60871 w 245649"/>
                                  <a:gd name="connsiteY10" fmla="*/ 148875 h 325415"/>
                                  <a:gd name="connsiteX11" fmla="*/ 3311 w 245649"/>
                                  <a:gd name="connsiteY11" fmla="*/ 238824 h 325415"/>
                                  <a:gd name="connsiteX0" fmla="*/ 3311 w 245649"/>
                                  <a:gd name="connsiteY0" fmla="*/ 238824 h 311287"/>
                                  <a:gd name="connsiteX1" fmla="*/ 9266 w 245649"/>
                                  <a:gd name="connsiteY1" fmla="*/ 282261 h 311287"/>
                                  <a:gd name="connsiteX2" fmla="*/ 28270 w 245649"/>
                                  <a:gd name="connsiteY2" fmla="*/ 310816 h 311287"/>
                                  <a:gd name="connsiteX3" fmla="*/ 72151 w 245649"/>
                                  <a:gd name="connsiteY3" fmla="*/ 259301 h 311287"/>
                                  <a:gd name="connsiteX4" fmla="*/ 106756 w 245649"/>
                                  <a:gd name="connsiteY4" fmla="*/ 219836 h 311287"/>
                                  <a:gd name="connsiteX5" fmla="*/ 163690 w 245649"/>
                                  <a:gd name="connsiteY5" fmla="*/ 127781 h 311287"/>
                                  <a:gd name="connsiteX6" fmla="*/ 225059 w 245649"/>
                                  <a:gd name="connsiteY6" fmla="*/ 38797 h 311287"/>
                                  <a:gd name="connsiteX7" fmla="*/ 244849 w 245649"/>
                                  <a:gd name="connsiteY7" fmla="*/ 34 h 311287"/>
                                  <a:gd name="connsiteX8" fmla="*/ 202453 w 245649"/>
                                  <a:gd name="connsiteY8" fmla="*/ 32660 h 311287"/>
                                  <a:gd name="connsiteX9" fmla="*/ 136650 w 245649"/>
                                  <a:gd name="connsiteY9" fmla="*/ 64359 h 311287"/>
                                  <a:gd name="connsiteX10" fmla="*/ 60871 w 245649"/>
                                  <a:gd name="connsiteY10" fmla="*/ 148875 h 311287"/>
                                  <a:gd name="connsiteX11" fmla="*/ 3311 w 245649"/>
                                  <a:gd name="connsiteY11" fmla="*/ 238824 h 311287"/>
                                  <a:gd name="connsiteX0" fmla="*/ 3311 w 245649"/>
                                  <a:gd name="connsiteY0" fmla="*/ 238824 h 316001"/>
                                  <a:gd name="connsiteX1" fmla="*/ 9266 w 245649"/>
                                  <a:gd name="connsiteY1" fmla="*/ 306074 h 316001"/>
                                  <a:gd name="connsiteX2" fmla="*/ 28270 w 245649"/>
                                  <a:gd name="connsiteY2" fmla="*/ 310816 h 316001"/>
                                  <a:gd name="connsiteX3" fmla="*/ 72151 w 245649"/>
                                  <a:gd name="connsiteY3" fmla="*/ 259301 h 316001"/>
                                  <a:gd name="connsiteX4" fmla="*/ 106756 w 245649"/>
                                  <a:gd name="connsiteY4" fmla="*/ 219836 h 316001"/>
                                  <a:gd name="connsiteX5" fmla="*/ 163690 w 245649"/>
                                  <a:gd name="connsiteY5" fmla="*/ 127781 h 316001"/>
                                  <a:gd name="connsiteX6" fmla="*/ 225059 w 245649"/>
                                  <a:gd name="connsiteY6" fmla="*/ 38797 h 316001"/>
                                  <a:gd name="connsiteX7" fmla="*/ 244849 w 245649"/>
                                  <a:gd name="connsiteY7" fmla="*/ 34 h 316001"/>
                                  <a:gd name="connsiteX8" fmla="*/ 202453 w 245649"/>
                                  <a:gd name="connsiteY8" fmla="*/ 32660 h 316001"/>
                                  <a:gd name="connsiteX9" fmla="*/ 136650 w 245649"/>
                                  <a:gd name="connsiteY9" fmla="*/ 64359 h 316001"/>
                                  <a:gd name="connsiteX10" fmla="*/ 60871 w 245649"/>
                                  <a:gd name="connsiteY10" fmla="*/ 148875 h 316001"/>
                                  <a:gd name="connsiteX11" fmla="*/ 3311 w 245649"/>
                                  <a:gd name="connsiteY11" fmla="*/ 238824 h 316001"/>
                                  <a:gd name="connsiteX0" fmla="*/ 2258 w 254121"/>
                                  <a:gd name="connsiteY0" fmla="*/ 234061 h 316258"/>
                                  <a:gd name="connsiteX1" fmla="*/ 17738 w 254121"/>
                                  <a:gd name="connsiteY1" fmla="*/ 306074 h 316258"/>
                                  <a:gd name="connsiteX2" fmla="*/ 36742 w 254121"/>
                                  <a:gd name="connsiteY2" fmla="*/ 310816 h 316258"/>
                                  <a:gd name="connsiteX3" fmla="*/ 80623 w 254121"/>
                                  <a:gd name="connsiteY3" fmla="*/ 259301 h 316258"/>
                                  <a:gd name="connsiteX4" fmla="*/ 115228 w 254121"/>
                                  <a:gd name="connsiteY4" fmla="*/ 219836 h 316258"/>
                                  <a:gd name="connsiteX5" fmla="*/ 172162 w 254121"/>
                                  <a:gd name="connsiteY5" fmla="*/ 127781 h 316258"/>
                                  <a:gd name="connsiteX6" fmla="*/ 233531 w 254121"/>
                                  <a:gd name="connsiteY6" fmla="*/ 38797 h 316258"/>
                                  <a:gd name="connsiteX7" fmla="*/ 253321 w 254121"/>
                                  <a:gd name="connsiteY7" fmla="*/ 34 h 316258"/>
                                  <a:gd name="connsiteX8" fmla="*/ 210925 w 254121"/>
                                  <a:gd name="connsiteY8" fmla="*/ 32660 h 316258"/>
                                  <a:gd name="connsiteX9" fmla="*/ 145122 w 254121"/>
                                  <a:gd name="connsiteY9" fmla="*/ 64359 h 316258"/>
                                  <a:gd name="connsiteX10" fmla="*/ 69343 w 254121"/>
                                  <a:gd name="connsiteY10" fmla="*/ 148875 h 316258"/>
                                  <a:gd name="connsiteX11" fmla="*/ 2258 w 254121"/>
                                  <a:gd name="connsiteY11" fmla="*/ 234061 h 316258"/>
                                  <a:gd name="connsiteX0" fmla="*/ 2258 w 254121"/>
                                  <a:gd name="connsiteY0" fmla="*/ 234061 h 316258"/>
                                  <a:gd name="connsiteX1" fmla="*/ 17738 w 254121"/>
                                  <a:gd name="connsiteY1" fmla="*/ 306074 h 316258"/>
                                  <a:gd name="connsiteX2" fmla="*/ 36742 w 254121"/>
                                  <a:gd name="connsiteY2" fmla="*/ 310816 h 316258"/>
                                  <a:gd name="connsiteX3" fmla="*/ 80623 w 254121"/>
                                  <a:gd name="connsiteY3" fmla="*/ 259301 h 316258"/>
                                  <a:gd name="connsiteX4" fmla="*/ 115228 w 254121"/>
                                  <a:gd name="connsiteY4" fmla="*/ 219836 h 316258"/>
                                  <a:gd name="connsiteX5" fmla="*/ 172162 w 254121"/>
                                  <a:gd name="connsiteY5" fmla="*/ 127781 h 316258"/>
                                  <a:gd name="connsiteX6" fmla="*/ 233531 w 254121"/>
                                  <a:gd name="connsiteY6" fmla="*/ 38797 h 316258"/>
                                  <a:gd name="connsiteX7" fmla="*/ 253321 w 254121"/>
                                  <a:gd name="connsiteY7" fmla="*/ 34 h 316258"/>
                                  <a:gd name="connsiteX8" fmla="*/ 210925 w 254121"/>
                                  <a:gd name="connsiteY8" fmla="*/ 32660 h 316258"/>
                                  <a:gd name="connsiteX9" fmla="*/ 145122 w 254121"/>
                                  <a:gd name="connsiteY9" fmla="*/ 64359 h 316258"/>
                                  <a:gd name="connsiteX10" fmla="*/ 69343 w 254121"/>
                                  <a:gd name="connsiteY10" fmla="*/ 148875 h 316258"/>
                                  <a:gd name="connsiteX11" fmla="*/ 2258 w 254121"/>
                                  <a:gd name="connsiteY11" fmla="*/ 234061 h 316258"/>
                                  <a:gd name="connsiteX0" fmla="*/ 2258 w 254121"/>
                                  <a:gd name="connsiteY0" fmla="*/ 234061 h 316421"/>
                                  <a:gd name="connsiteX1" fmla="*/ 17738 w 254121"/>
                                  <a:gd name="connsiteY1" fmla="*/ 306074 h 316421"/>
                                  <a:gd name="connsiteX2" fmla="*/ 36742 w 254121"/>
                                  <a:gd name="connsiteY2" fmla="*/ 310816 h 316421"/>
                                  <a:gd name="connsiteX3" fmla="*/ 87766 w 254121"/>
                                  <a:gd name="connsiteY3" fmla="*/ 256920 h 316421"/>
                                  <a:gd name="connsiteX4" fmla="*/ 115228 w 254121"/>
                                  <a:gd name="connsiteY4" fmla="*/ 219836 h 316421"/>
                                  <a:gd name="connsiteX5" fmla="*/ 172162 w 254121"/>
                                  <a:gd name="connsiteY5" fmla="*/ 127781 h 316421"/>
                                  <a:gd name="connsiteX6" fmla="*/ 233531 w 254121"/>
                                  <a:gd name="connsiteY6" fmla="*/ 38797 h 316421"/>
                                  <a:gd name="connsiteX7" fmla="*/ 253321 w 254121"/>
                                  <a:gd name="connsiteY7" fmla="*/ 34 h 316421"/>
                                  <a:gd name="connsiteX8" fmla="*/ 210925 w 254121"/>
                                  <a:gd name="connsiteY8" fmla="*/ 32660 h 316421"/>
                                  <a:gd name="connsiteX9" fmla="*/ 145122 w 254121"/>
                                  <a:gd name="connsiteY9" fmla="*/ 64359 h 316421"/>
                                  <a:gd name="connsiteX10" fmla="*/ 69343 w 254121"/>
                                  <a:gd name="connsiteY10" fmla="*/ 148875 h 316421"/>
                                  <a:gd name="connsiteX11" fmla="*/ 2258 w 254121"/>
                                  <a:gd name="connsiteY11" fmla="*/ 234061 h 316421"/>
                                  <a:gd name="connsiteX0" fmla="*/ 2258 w 253724"/>
                                  <a:gd name="connsiteY0" fmla="*/ 234029 h 316389"/>
                                  <a:gd name="connsiteX1" fmla="*/ 17738 w 253724"/>
                                  <a:gd name="connsiteY1" fmla="*/ 306042 h 316389"/>
                                  <a:gd name="connsiteX2" fmla="*/ 36742 w 253724"/>
                                  <a:gd name="connsiteY2" fmla="*/ 310784 h 316389"/>
                                  <a:gd name="connsiteX3" fmla="*/ 87766 w 253724"/>
                                  <a:gd name="connsiteY3" fmla="*/ 256888 h 316389"/>
                                  <a:gd name="connsiteX4" fmla="*/ 115228 w 253724"/>
                                  <a:gd name="connsiteY4" fmla="*/ 219804 h 316389"/>
                                  <a:gd name="connsiteX5" fmla="*/ 172162 w 253724"/>
                                  <a:gd name="connsiteY5" fmla="*/ 127749 h 316389"/>
                                  <a:gd name="connsiteX6" fmla="*/ 228769 w 253724"/>
                                  <a:gd name="connsiteY6" fmla="*/ 31621 h 316389"/>
                                  <a:gd name="connsiteX7" fmla="*/ 253321 w 253724"/>
                                  <a:gd name="connsiteY7" fmla="*/ 2 h 316389"/>
                                  <a:gd name="connsiteX8" fmla="*/ 210925 w 253724"/>
                                  <a:gd name="connsiteY8" fmla="*/ 32628 h 316389"/>
                                  <a:gd name="connsiteX9" fmla="*/ 145122 w 253724"/>
                                  <a:gd name="connsiteY9" fmla="*/ 64327 h 316389"/>
                                  <a:gd name="connsiteX10" fmla="*/ 69343 w 253724"/>
                                  <a:gd name="connsiteY10" fmla="*/ 148843 h 316389"/>
                                  <a:gd name="connsiteX11" fmla="*/ 2258 w 253724"/>
                                  <a:gd name="connsiteY11" fmla="*/ 234029 h 316389"/>
                                  <a:gd name="connsiteX0" fmla="*/ 2258 w 253698"/>
                                  <a:gd name="connsiteY0" fmla="*/ 234029 h 316389"/>
                                  <a:gd name="connsiteX1" fmla="*/ 17738 w 253698"/>
                                  <a:gd name="connsiteY1" fmla="*/ 306042 h 316389"/>
                                  <a:gd name="connsiteX2" fmla="*/ 36742 w 253698"/>
                                  <a:gd name="connsiteY2" fmla="*/ 310784 h 316389"/>
                                  <a:gd name="connsiteX3" fmla="*/ 87766 w 253698"/>
                                  <a:gd name="connsiteY3" fmla="*/ 256888 h 316389"/>
                                  <a:gd name="connsiteX4" fmla="*/ 115228 w 253698"/>
                                  <a:gd name="connsiteY4" fmla="*/ 219804 h 316389"/>
                                  <a:gd name="connsiteX5" fmla="*/ 179306 w 253698"/>
                                  <a:gd name="connsiteY5" fmla="*/ 115843 h 316389"/>
                                  <a:gd name="connsiteX6" fmla="*/ 228769 w 253698"/>
                                  <a:gd name="connsiteY6" fmla="*/ 31621 h 316389"/>
                                  <a:gd name="connsiteX7" fmla="*/ 253321 w 253698"/>
                                  <a:gd name="connsiteY7" fmla="*/ 2 h 316389"/>
                                  <a:gd name="connsiteX8" fmla="*/ 210925 w 253698"/>
                                  <a:gd name="connsiteY8" fmla="*/ 32628 h 316389"/>
                                  <a:gd name="connsiteX9" fmla="*/ 145122 w 253698"/>
                                  <a:gd name="connsiteY9" fmla="*/ 64327 h 316389"/>
                                  <a:gd name="connsiteX10" fmla="*/ 69343 w 253698"/>
                                  <a:gd name="connsiteY10" fmla="*/ 148843 h 316389"/>
                                  <a:gd name="connsiteX11" fmla="*/ 2258 w 253698"/>
                                  <a:gd name="connsiteY11" fmla="*/ 234029 h 316389"/>
                                  <a:gd name="connsiteX0" fmla="*/ 2258 w 253698"/>
                                  <a:gd name="connsiteY0" fmla="*/ 234029 h 315580"/>
                                  <a:gd name="connsiteX1" fmla="*/ 17738 w 253698"/>
                                  <a:gd name="connsiteY1" fmla="*/ 306042 h 315580"/>
                                  <a:gd name="connsiteX2" fmla="*/ 36742 w 253698"/>
                                  <a:gd name="connsiteY2" fmla="*/ 310784 h 315580"/>
                                  <a:gd name="connsiteX3" fmla="*/ 85384 w 253698"/>
                                  <a:gd name="connsiteY3" fmla="*/ 268794 h 315580"/>
                                  <a:gd name="connsiteX4" fmla="*/ 115228 w 253698"/>
                                  <a:gd name="connsiteY4" fmla="*/ 219804 h 315580"/>
                                  <a:gd name="connsiteX5" fmla="*/ 179306 w 253698"/>
                                  <a:gd name="connsiteY5" fmla="*/ 115843 h 315580"/>
                                  <a:gd name="connsiteX6" fmla="*/ 228769 w 253698"/>
                                  <a:gd name="connsiteY6" fmla="*/ 31621 h 315580"/>
                                  <a:gd name="connsiteX7" fmla="*/ 253321 w 253698"/>
                                  <a:gd name="connsiteY7" fmla="*/ 2 h 315580"/>
                                  <a:gd name="connsiteX8" fmla="*/ 210925 w 253698"/>
                                  <a:gd name="connsiteY8" fmla="*/ 32628 h 315580"/>
                                  <a:gd name="connsiteX9" fmla="*/ 145122 w 253698"/>
                                  <a:gd name="connsiteY9" fmla="*/ 64327 h 315580"/>
                                  <a:gd name="connsiteX10" fmla="*/ 69343 w 253698"/>
                                  <a:gd name="connsiteY10" fmla="*/ 148843 h 315580"/>
                                  <a:gd name="connsiteX11" fmla="*/ 2258 w 253698"/>
                                  <a:gd name="connsiteY11" fmla="*/ 234029 h 315580"/>
                                  <a:gd name="connsiteX0" fmla="*/ 2258 w 275304"/>
                                  <a:gd name="connsiteY0" fmla="*/ 255823 h 337374"/>
                                  <a:gd name="connsiteX1" fmla="*/ 17738 w 275304"/>
                                  <a:gd name="connsiteY1" fmla="*/ 327836 h 337374"/>
                                  <a:gd name="connsiteX2" fmla="*/ 36742 w 275304"/>
                                  <a:gd name="connsiteY2" fmla="*/ 332578 h 337374"/>
                                  <a:gd name="connsiteX3" fmla="*/ 85384 w 275304"/>
                                  <a:gd name="connsiteY3" fmla="*/ 290588 h 337374"/>
                                  <a:gd name="connsiteX4" fmla="*/ 115228 w 275304"/>
                                  <a:gd name="connsiteY4" fmla="*/ 241598 h 337374"/>
                                  <a:gd name="connsiteX5" fmla="*/ 179306 w 275304"/>
                                  <a:gd name="connsiteY5" fmla="*/ 137637 h 337374"/>
                                  <a:gd name="connsiteX6" fmla="*/ 228769 w 275304"/>
                                  <a:gd name="connsiteY6" fmla="*/ 53415 h 337374"/>
                                  <a:gd name="connsiteX7" fmla="*/ 275118 w 275304"/>
                                  <a:gd name="connsiteY7" fmla="*/ 0 h 337374"/>
                                  <a:gd name="connsiteX8" fmla="*/ 210925 w 275304"/>
                                  <a:gd name="connsiteY8" fmla="*/ 54422 h 337374"/>
                                  <a:gd name="connsiteX9" fmla="*/ 145122 w 275304"/>
                                  <a:gd name="connsiteY9" fmla="*/ 86121 h 337374"/>
                                  <a:gd name="connsiteX10" fmla="*/ 69343 w 275304"/>
                                  <a:gd name="connsiteY10" fmla="*/ 170637 h 337374"/>
                                  <a:gd name="connsiteX11" fmla="*/ 2258 w 275304"/>
                                  <a:gd name="connsiteY11" fmla="*/ 255823 h 337374"/>
                                  <a:gd name="connsiteX0" fmla="*/ 2258 w 275647"/>
                                  <a:gd name="connsiteY0" fmla="*/ 255836 h 337387"/>
                                  <a:gd name="connsiteX1" fmla="*/ 17738 w 275647"/>
                                  <a:gd name="connsiteY1" fmla="*/ 327849 h 337387"/>
                                  <a:gd name="connsiteX2" fmla="*/ 36742 w 275647"/>
                                  <a:gd name="connsiteY2" fmla="*/ 332591 h 337387"/>
                                  <a:gd name="connsiteX3" fmla="*/ 85384 w 275647"/>
                                  <a:gd name="connsiteY3" fmla="*/ 290601 h 337387"/>
                                  <a:gd name="connsiteX4" fmla="*/ 115228 w 275647"/>
                                  <a:gd name="connsiteY4" fmla="*/ 241611 h 337387"/>
                                  <a:gd name="connsiteX5" fmla="*/ 179306 w 275647"/>
                                  <a:gd name="connsiteY5" fmla="*/ 137650 h 337387"/>
                                  <a:gd name="connsiteX6" fmla="*/ 238110 w 275647"/>
                                  <a:gd name="connsiteY6" fmla="*/ 59656 h 337387"/>
                                  <a:gd name="connsiteX7" fmla="*/ 275118 w 275647"/>
                                  <a:gd name="connsiteY7" fmla="*/ 13 h 337387"/>
                                  <a:gd name="connsiteX8" fmla="*/ 210925 w 275647"/>
                                  <a:gd name="connsiteY8" fmla="*/ 54435 h 337387"/>
                                  <a:gd name="connsiteX9" fmla="*/ 145122 w 275647"/>
                                  <a:gd name="connsiteY9" fmla="*/ 86134 h 337387"/>
                                  <a:gd name="connsiteX10" fmla="*/ 69343 w 275647"/>
                                  <a:gd name="connsiteY10" fmla="*/ 170650 h 337387"/>
                                  <a:gd name="connsiteX11" fmla="*/ 2258 w 275647"/>
                                  <a:gd name="connsiteY11" fmla="*/ 255836 h 337387"/>
                                  <a:gd name="connsiteX0" fmla="*/ 2258 w 275295"/>
                                  <a:gd name="connsiteY0" fmla="*/ 255949 h 337500"/>
                                  <a:gd name="connsiteX1" fmla="*/ 17738 w 275295"/>
                                  <a:gd name="connsiteY1" fmla="*/ 327962 h 337500"/>
                                  <a:gd name="connsiteX2" fmla="*/ 36742 w 275295"/>
                                  <a:gd name="connsiteY2" fmla="*/ 332704 h 337500"/>
                                  <a:gd name="connsiteX3" fmla="*/ 85384 w 275295"/>
                                  <a:gd name="connsiteY3" fmla="*/ 290714 h 337500"/>
                                  <a:gd name="connsiteX4" fmla="*/ 115228 w 275295"/>
                                  <a:gd name="connsiteY4" fmla="*/ 241724 h 337500"/>
                                  <a:gd name="connsiteX5" fmla="*/ 179306 w 275295"/>
                                  <a:gd name="connsiteY5" fmla="*/ 137763 h 337500"/>
                                  <a:gd name="connsiteX6" fmla="*/ 238110 w 275295"/>
                                  <a:gd name="connsiteY6" fmla="*/ 59769 h 337500"/>
                                  <a:gd name="connsiteX7" fmla="*/ 275118 w 275295"/>
                                  <a:gd name="connsiteY7" fmla="*/ 126 h 337500"/>
                                  <a:gd name="connsiteX8" fmla="*/ 223380 w 275295"/>
                                  <a:gd name="connsiteY8" fmla="*/ 45206 h 337500"/>
                                  <a:gd name="connsiteX9" fmla="*/ 145122 w 275295"/>
                                  <a:gd name="connsiteY9" fmla="*/ 86247 h 337500"/>
                                  <a:gd name="connsiteX10" fmla="*/ 69343 w 275295"/>
                                  <a:gd name="connsiteY10" fmla="*/ 170763 h 337500"/>
                                  <a:gd name="connsiteX11" fmla="*/ 2258 w 275295"/>
                                  <a:gd name="connsiteY11" fmla="*/ 255949 h 337500"/>
                                  <a:gd name="connsiteX0" fmla="*/ 2258 w 275295"/>
                                  <a:gd name="connsiteY0" fmla="*/ 255940 h 337491"/>
                                  <a:gd name="connsiteX1" fmla="*/ 17738 w 275295"/>
                                  <a:gd name="connsiteY1" fmla="*/ 327953 h 337491"/>
                                  <a:gd name="connsiteX2" fmla="*/ 36742 w 275295"/>
                                  <a:gd name="connsiteY2" fmla="*/ 332695 h 337491"/>
                                  <a:gd name="connsiteX3" fmla="*/ 85384 w 275295"/>
                                  <a:gd name="connsiteY3" fmla="*/ 290705 h 337491"/>
                                  <a:gd name="connsiteX4" fmla="*/ 115228 w 275295"/>
                                  <a:gd name="connsiteY4" fmla="*/ 241715 h 337491"/>
                                  <a:gd name="connsiteX5" fmla="*/ 179306 w 275295"/>
                                  <a:gd name="connsiteY5" fmla="*/ 137754 h 337491"/>
                                  <a:gd name="connsiteX6" fmla="*/ 238110 w 275295"/>
                                  <a:gd name="connsiteY6" fmla="*/ 59760 h 337491"/>
                                  <a:gd name="connsiteX7" fmla="*/ 275118 w 275295"/>
                                  <a:gd name="connsiteY7" fmla="*/ 117 h 337491"/>
                                  <a:gd name="connsiteX8" fmla="*/ 223380 w 275295"/>
                                  <a:gd name="connsiteY8" fmla="*/ 45197 h 337491"/>
                                  <a:gd name="connsiteX9" fmla="*/ 145122 w 275295"/>
                                  <a:gd name="connsiteY9" fmla="*/ 86238 h 337491"/>
                                  <a:gd name="connsiteX10" fmla="*/ 69343 w 275295"/>
                                  <a:gd name="connsiteY10" fmla="*/ 170754 h 337491"/>
                                  <a:gd name="connsiteX11" fmla="*/ 2258 w 275295"/>
                                  <a:gd name="connsiteY11" fmla="*/ 255940 h 337491"/>
                                  <a:gd name="connsiteX0" fmla="*/ 2258 w 275122"/>
                                  <a:gd name="connsiteY0" fmla="*/ 256343 h 337894"/>
                                  <a:gd name="connsiteX1" fmla="*/ 17738 w 275122"/>
                                  <a:gd name="connsiteY1" fmla="*/ 328356 h 337894"/>
                                  <a:gd name="connsiteX2" fmla="*/ 36742 w 275122"/>
                                  <a:gd name="connsiteY2" fmla="*/ 333098 h 337894"/>
                                  <a:gd name="connsiteX3" fmla="*/ 85384 w 275122"/>
                                  <a:gd name="connsiteY3" fmla="*/ 291108 h 337894"/>
                                  <a:gd name="connsiteX4" fmla="*/ 115228 w 275122"/>
                                  <a:gd name="connsiteY4" fmla="*/ 242118 h 337894"/>
                                  <a:gd name="connsiteX5" fmla="*/ 179306 w 275122"/>
                                  <a:gd name="connsiteY5" fmla="*/ 138157 h 337894"/>
                                  <a:gd name="connsiteX6" fmla="*/ 238110 w 275122"/>
                                  <a:gd name="connsiteY6" fmla="*/ 60163 h 337894"/>
                                  <a:gd name="connsiteX7" fmla="*/ 275118 w 275122"/>
                                  <a:gd name="connsiteY7" fmla="*/ 520 h 337894"/>
                                  <a:gd name="connsiteX8" fmla="*/ 235835 w 275122"/>
                                  <a:gd name="connsiteY8" fmla="*/ 33145 h 337894"/>
                                  <a:gd name="connsiteX9" fmla="*/ 145122 w 275122"/>
                                  <a:gd name="connsiteY9" fmla="*/ 86641 h 337894"/>
                                  <a:gd name="connsiteX10" fmla="*/ 69343 w 275122"/>
                                  <a:gd name="connsiteY10" fmla="*/ 171157 h 337894"/>
                                  <a:gd name="connsiteX11" fmla="*/ 2258 w 275122"/>
                                  <a:gd name="connsiteY11" fmla="*/ 256343 h 337894"/>
                                  <a:gd name="connsiteX0" fmla="*/ 1590 w 286909"/>
                                  <a:gd name="connsiteY0" fmla="*/ 271912 h 337053"/>
                                  <a:gd name="connsiteX1" fmla="*/ 29525 w 286909"/>
                                  <a:gd name="connsiteY1" fmla="*/ 328356 h 337053"/>
                                  <a:gd name="connsiteX2" fmla="*/ 48529 w 286909"/>
                                  <a:gd name="connsiteY2" fmla="*/ 333098 h 337053"/>
                                  <a:gd name="connsiteX3" fmla="*/ 97171 w 286909"/>
                                  <a:gd name="connsiteY3" fmla="*/ 291108 h 337053"/>
                                  <a:gd name="connsiteX4" fmla="*/ 127015 w 286909"/>
                                  <a:gd name="connsiteY4" fmla="*/ 242118 h 337053"/>
                                  <a:gd name="connsiteX5" fmla="*/ 191093 w 286909"/>
                                  <a:gd name="connsiteY5" fmla="*/ 138157 h 337053"/>
                                  <a:gd name="connsiteX6" fmla="*/ 249897 w 286909"/>
                                  <a:gd name="connsiteY6" fmla="*/ 60163 h 337053"/>
                                  <a:gd name="connsiteX7" fmla="*/ 286905 w 286909"/>
                                  <a:gd name="connsiteY7" fmla="*/ 520 h 337053"/>
                                  <a:gd name="connsiteX8" fmla="*/ 247622 w 286909"/>
                                  <a:gd name="connsiteY8" fmla="*/ 33145 h 337053"/>
                                  <a:gd name="connsiteX9" fmla="*/ 156909 w 286909"/>
                                  <a:gd name="connsiteY9" fmla="*/ 86641 h 337053"/>
                                  <a:gd name="connsiteX10" fmla="*/ 81130 w 286909"/>
                                  <a:gd name="connsiteY10" fmla="*/ 171157 h 337053"/>
                                  <a:gd name="connsiteX11" fmla="*/ 1590 w 286909"/>
                                  <a:gd name="connsiteY11" fmla="*/ 271912 h 337053"/>
                                  <a:gd name="connsiteX0" fmla="*/ 2483 w 287802"/>
                                  <a:gd name="connsiteY0" fmla="*/ 271912 h 336597"/>
                                  <a:gd name="connsiteX1" fmla="*/ 21012 w 287802"/>
                                  <a:gd name="connsiteY1" fmla="*/ 281428 h 336597"/>
                                  <a:gd name="connsiteX2" fmla="*/ 30418 w 287802"/>
                                  <a:gd name="connsiteY2" fmla="*/ 328356 h 336597"/>
                                  <a:gd name="connsiteX3" fmla="*/ 49422 w 287802"/>
                                  <a:gd name="connsiteY3" fmla="*/ 333098 h 336597"/>
                                  <a:gd name="connsiteX4" fmla="*/ 98064 w 287802"/>
                                  <a:gd name="connsiteY4" fmla="*/ 291108 h 336597"/>
                                  <a:gd name="connsiteX5" fmla="*/ 127908 w 287802"/>
                                  <a:gd name="connsiteY5" fmla="*/ 242118 h 336597"/>
                                  <a:gd name="connsiteX6" fmla="*/ 191986 w 287802"/>
                                  <a:gd name="connsiteY6" fmla="*/ 138157 h 336597"/>
                                  <a:gd name="connsiteX7" fmla="*/ 250790 w 287802"/>
                                  <a:gd name="connsiteY7" fmla="*/ 60163 h 336597"/>
                                  <a:gd name="connsiteX8" fmla="*/ 287798 w 287802"/>
                                  <a:gd name="connsiteY8" fmla="*/ 520 h 336597"/>
                                  <a:gd name="connsiteX9" fmla="*/ 248515 w 287802"/>
                                  <a:gd name="connsiteY9" fmla="*/ 33145 h 336597"/>
                                  <a:gd name="connsiteX10" fmla="*/ 157802 w 287802"/>
                                  <a:gd name="connsiteY10" fmla="*/ 86641 h 336597"/>
                                  <a:gd name="connsiteX11" fmla="*/ 82023 w 287802"/>
                                  <a:gd name="connsiteY11" fmla="*/ 171157 h 336597"/>
                                  <a:gd name="connsiteX12" fmla="*/ 2483 w 287802"/>
                                  <a:gd name="connsiteY12" fmla="*/ 271912 h 336597"/>
                                  <a:gd name="connsiteX0" fmla="*/ 2483 w 287802"/>
                                  <a:gd name="connsiteY0" fmla="*/ 271912 h 336597"/>
                                  <a:gd name="connsiteX1" fmla="*/ 21012 w 287802"/>
                                  <a:gd name="connsiteY1" fmla="*/ 281428 h 336597"/>
                                  <a:gd name="connsiteX2" fmla="*/ 30418 w 287802"/>
                                  <a:gd name="connsiteY2" fmla="*/ 328356 h 336597"/>
                                  <a:gd name="connsiteX3" fmla="*/ 49422 w 287802"/>
                                  <a:gd name="connsiteY3" fmla="*/ 333098 h 336597"/>
                                  <a:gd name="connsiteX4" fmla="*/ 98064 w 287802"/>
                                  <a:gd name="connsiteY4" fmla="*/ 291108 h 336597"/>
                                  <a:gd name="connsiteX5" fmla="*/ 140364 w 287802"/>
                                  <a:gd name="connsiteY5" fmla="*/ 235891 h 336597"/>
                                  <a:gd name="connsiteX6" fmla="*/ 191986 w 287802"/>
                                  <a:gd name="connsiteY6" fmla="*/ 138157 h 336597"/>
                                  <a:gd name="connsiteX7" fmla="*/ 250790 w 287802"/>
                                  <a:gd name="connsiteY7" fmla="*/ 60163 h 336597"/>
                                  <a:gd name="connsiteX8" fmla="*/ 287798 w 287802"/>
                                  <a:gd name="connsiteY8" fmla="*/ 520 h 336597"/>
                                  <a:gd name="connsiteX9" fmla="*/ 248515 w 287802"/>
                                  <a:gd name="connsiteY9" fmla="*/ 33145 h 336597"/>
                                  <a:gd name="connsiteX10" fmla="*/ 157802 w 287802"/>
                                  <a:gd name="connsiteY10" fmla="*/ 86641 h 336597"/>
                                  <a:gd name="connsiteX11" fmla="*/ 82023 w 287802"/>
                                  <a:gd name="connsiteY11" fmla="*/ 171157 h 336597"/>
                                  <a:gd name="connsiteX12" fmla="*/ 2483 w 287802"/>
                                  <a:gd name="connsiteY12" fmla="*/ 271912 h 336597"/>
                                  <a:gd name="connsiteX0" fmla="*/ 2483 w 287802"/>
                                  <a:gd name="connsiteY0" fmla="*/ 271912 h 336597"/>
                                  <a:gd name="connsiteX1" fmla="*/ 21012 w 287802"/>
                                  <a:gd name="connsiteY1" fmla="*/ 281428 h 336597"/>
                                  <a:gd name="connsiteX2" fmla="*/ 30418 w 287802"/>
                                  <a:gd name="connsiteY2" fmla="*/ 328356 h 336597"/>
                                  <a:gd name="connsiteX3" fmla="*/ 49422 w 287802"/>
                                  <a:gd name="connsiteY3" fmla="*/ 333098 h 336597"/>
                                  <a:gd name="connsiteX4" fmla="*/ 98064 w 287802"/>
                                  <a:gd name="connsiteY4" fmla="*/ 291108 h 336597"/>
                                  <a:gd name="connsiteX5" fmla="*/ 140364 w 287802"/>
                                  <a:gd name="connsiteY5" fmla="*/ 235891 h 336597"/>
                                  <a:gd name="connsiteX6" fmla="*/ 201327 w 287802"/>
                                  <a:gd name="connsiteY6" fmla="*/ 138157 h 336597"/>
                                  <a:gd name="connsiteX7" fmla="*/ 250790 w 287802"/>
                                  <a:gd name="connsiteY7" fmla="*/ 60163 h 336597"/>
                                  <a:gd name="connsiteX8" fmla="*/ 287798 w 287802"/>
                                  <a:gd name="connsiteY8" fmla="*/ 520 h 336597"/>
                                  <a:gd name="connsiteX9" fmla="*/ 248515 w 287802"/>
                                  <a:gd name="connsiteY9" fmla="*/ 33145 h 336597"/>
                                  <a:gd name="connsiteX10" fmla="*/ 157802 w 287802"/>
                                  <a:gd name="connsiteY10" fmla="*/ 86641 h 336597"/>
                                  <a:gd name="connsiteX11" fmla="*/ 82023 w 287802"/>
                                  <a:gd name="connsiteY11" fmla="*/ 171157 h 336597"/>
                                  <a:gd name="connsiteX12" fmla="*/ 2483 w 287802"/>
                                  <a:gd name="connsiteY12" fmla="*/ 271912 h 336597"/>
                                  <a:gd name="connsiteX0" fmla="*/ 1774 w 287093"/>
                                  <a:gd name="connsiteY0" fmla="*/ 271912 h 336597"/>
                                  <a:gd name="connsiteX1" fmla="*/ 20303 w 287093"/>
                                  <a:gd name="connsiteY1" fmla="*/ 281428 h 336597"/>
                                  <a:gd name="connsiteX2" fmla="*/ 29709 w 287093"/>
                                  <a:gd name="connsiteY2" fmla="*/ 328356 h 336597"/>
                                  <a:gd name="connsiteX3" fmla="*/ 48713 w 287093"/>
                                  <a:gd name="connsiteY3" fmla="*/ 333098 h 336597"/>
                                  <a:gd name="connsiteX4" fmla="*/ 97355 w 287093"/>
                                  <a:gd name="connsiteY4" fmla="*/ 291108 h 336597"/>
                                  <a:gd name="connsiteX5" fmla="*/ 139655 w 287093"/>
                                  <a:gd name="connsiteY5" fmla="*/ 235891 h 336597"/>
                                  <a:gd name="connsiteX6" fmla="*/ 200618 w 287093"/>
                                  <a:gd name="connsiteY6" fmla="*/ 138157 h 336597"/>
                                  <a:gd name="connsiteX7" fmla="*/ 250081 w 287093"/>
                                  <a:gd name="connsiteY7" fmla="*/ 60163 h 336597"/>
                                  <a:gd name="connsiteX8" fmla="*/ 287089 w 287093"/>
                                  <a:gd name="connsiteY8" fmla="*/ 520 h 336597"/>
                                  <a:gd name="connsiteX9" fmla="*/ 247806 w 287093"/>
                                  <a:gd name="connsiteY9" fmla="*/ 33145 h 336597"/>
                                  <a:gd name="connsiteX10" fmla="*/ 157093 w 287093"/>
                                  <a:gd name="connsiteY10" fmla="*/ 86641 h 336597"/>
                                  <a:gd name="connsiteX11" fmla="*/ 68859 w 287093"/>
                                  <a:gd name="connsiteY11" fmla="*/ 177384 h 336597"/>
                                  <a:gd name="connsiteX12" fmla="*/ 1774 w 287093"/>
                                  <a:gd name="connsiteY12" fmla="*/ 271912 h 336597"/>
                                  <a:gd name="connsiteX0" fmla="*/ 1774 w 287114"/>
                                  <a:gd name="connsiteY0" fmla="*/ 272316 h 337001"/>
                                  <a:gd name="connsiteX1" fmla="*/ 20303 w 287114"/>
                                  <a:gd name="connsiteY1" fmla="*/ 281832 h 337001"/>
                                  <a:gd name="connsiteX2" fmla="*/ 29709 w 287114"/>
                                  <a:gd name="connsiteY2" fmla="*/ 328760 h 337001"/>
                                  <a:gd name="connsiteX3" fmla="*/ 48713 w 287114"/>
                                  <a:gd name="connsiteY3" fmla="*/ 333502 h 337001"/>
                                  <a:gd name="connsiteX4" fmla="*/ 97355 w 287114"/>
                                  <a:gd name="connsiteY4" fmla="*/ 291512 h 337001"/>
                                  <a:gd name="connsiteX5" fmla="*/ 139655 w 287114"/>
                                  <a:gd name="connsiteY5" fmla="*/ 236295 h 337001"/>
                                  <a:gd name="connsiteX6" fmla="*/ 200618 w 287114"/>
                                  <a:gd name="connsiteY6" fmla="*/ 138561 h 337001"/>
                                  <a:gd name="connsiteX7" fmla="*/ 250081 w 287114"/>
                                  <a:gd name="connsiteY7" fmla="*/ 60567 h 337001"/>
                                  <a:gd name="connsiteX8" fmla="*/ 287089 w 287114"/>
                                  <a:gd name="connsiteY8" fmla="*/ 924 h 337001"/>
                                  <a:gd name="connsiteX9" fmla="*/ 244693 w 287114"/>
                                  <a:gd name="connsiteY9" fmla="*/ 27321 h 337001"/>
                                  <a:gd name="connsiteX10" fmla="*/ 157093 w 287114"/>
                                  <a:gd name="connsiteY10" fmla="*/ 87045 h 337001"/>
                                  <a:gd name="connsiteX11" fmla="*/ 68859 w 287114"/>
                                  <a:gd name="connsiteY11" fmla="*/ 177788 h 337001"/>
                                  <a:gd name="connsiteX12" fmla="*/ 1774 w 287114"/>
                                  <a:gd name="connsiteY12" fmla="*/ 272316 h 337001"/>
                                  <a:gd name="connsiteX0" fmla="*/ 1774 w 287114"/>
                                  <a:gd name="connsiteY0" fmla="*/ 272316 h 337456"/>
                                  <a:gd name="connsiteX1" fmla="*/ 20303 w 287114"/>
                                  <a:gd name="connsiteY1" fmla="*/ 281832 h 337456"/>
                                  <a:gd name="connsiteX2" fmla="*/ 29709 w 287114"/>
                                  <a:gd name="connsiteY2" fmla="*/ 328760 h 337456"/>
                                  <a:gd name="connsiteX3" fmla="*/ 48713 w 287114"/>
                                  <a:gd name="connsiteY3" fmla="*/ 333502 h 337456"/>
                                  <a:gd name="connsiteX4" fmla="*/ 109811 w 287114"/>
                                  <a:gd name="connsiteY4" fmla="*/ 285285 h 337456"/>
                                  <a:gd name="connsiteX5" fmla="*/ 139655 w 287114"/>
                                  <a:gd name="connsiteY5" fmla="*/ 236295 h 337456"/>
                                  <a:gd name="connsiteX6" fmla="*/ 200618 w 287114"/>
                                  <a:gd name="connsiteY6" fmla="*/ 138561 h 337456"/>
                                  <a:gd name="connsiteX7" fmla="*/ 250081 w 287114"/>
                                  <a:gd name="connsiteY7" fmla="*/ 60567 h 337456"/>
                                  <a:gd name="connsiteX8" fmla="*/ 287089 w 287114"/>
                                  <a:gd name="connsiteY8" fmla="*/ 924 h 337456"/>
                                  <a:gd name="connsiteX9" fmla="*/ 244693 w 287114"/>
                                  <a:gd name="connsiteY9" fmla="*/ 27321 h 337456"/>
                                  <a:gd name="connsiteX10" fmla="*/ 157093 w 287114"/>
                                  <a:gd name="connsiteY10" fmla="*/ 87045 h 337456"/>
                                  <a:gd name="connsiteX11" fmla="*/ 68859 w 287114"/>
                                  <a:gd name="connsiteY11" fmla="*/ 177788 h 337456"/>
                                  <a:gd name="connsiteX12" fmla="*/ 1774 w 287114"/>
                                  <a:gd name="connsiteY12" fmla="*/ 272316 h 337456"/>
                                  <a:gd name="connsiteX0" fmla="*/ 1774 w 287114"/>
                                  <a:gd name="connsiteY0" fmla="*/ 272316 h 337456"/>
                                  <a:gd name="connsiteX1" fmla="*/ 20303 w 287114"/>
                                  <a:gd name="connsiteY1" fmla="*/ 281832 h 337456"/>
                                  <a:gd name="connsiteX2" fmla="*/ 29709 w 287114"/>
                                  <a:gd name="connsiteY2" fmla="*/ 328760 h 337456"/>
                                  <a:gd name="connsiteX3" fmla="*/ 39372 w 287114"/>
                                  <a:gd name="connsiteY3" fmla="*/ 333502 h 337456"/>
                                  <a:gd name="connsiteX4" fmla="*/ 109811 w 287114"/>
                                  <a:gd name="connsiteY4" fmla="*/ 285285 h 337456"/>
                                  <a:gd name="connsiteX5" fmla="*/ 139655 w 287114"/>
                                  <a:gd name="connsiteY5" fmla="*/ 236295 h 337456"/>
                                  <a:gd name="connsiteX6" fmla="*/ 200618 w 287114"/>
                                  <a:gd name="connsiteY6" fmla="*/ 138561 h 337456"/>
                                  <a:gd name="connsiteX7" fmla="*/ 250081 w 287114"/>
                                  <a:gd name="connsiteY7" fmla="*/ 60567 h 337456"/>
                                  <a:gd name="connsiteX8" fmla="*/ 287089 w 287114"/>
                                  <a:gd name="connsiteY8" fmla="*/ 924 h 337456"/>
                                  <a:gd name="connsiteX9" fmla="*/ 244693 w 287114"/>
                                  <a:gd name="connsiteY9" fmla="*/ 27321 h 337456"/>
                                  <a:gd name="connsiteX10" fmla="*/ 157093 w 287114"/>
                                  <a:gd name="connsiteY10" fmla="*/ 87045 h 337456"/>
                                  <a:gd name="connsiteX11" fmla="*/ 68859 w 287114"/>
                                  <a:gd name="connsiteY11" fmla="*/ 177788 h 337456"/>
                                  <a:gd name="connsiteX12" fmla="*/ 1774 w 287114"/>
                                  <a:gd name="connsiteY12" fmla="*/ 272316 h 337456"/>
                                  <a:gd name="connsiteX0" fmla="*/ 1774 w 287114"/>
                                  <a:gd name="connsiteY0" fmla="*/ 272316 h 339843"/>
                                  <a:gd name="connsiteX1" fmla="*/ 20303 w 287114"/>
                                  <a:gd name="connsiteY1" fmla="*/ 281832 h 339843"/>
                                  <a:gd name="connsiteX2" fmla="*/ 29709 w 287114"/>
                                  <a:gd name="connsiteY2" fmla="*/ 328760 h 339843"/>
                                  <a:gd name="connsiteX3" fmla="*/ 36259 w 287114"/>
                                  <a:gd name="connsiteY3" fmla="*/ 336616 h 339843"/>
                                  <a:gd name="connsiteX4" fmla="*/ 109811 w 287114"/>
                                  <a:gd name="connsiteY4" fmla="*/ 285285 h 339843"/>
                                  <a:gd name="connsiteX5" fmla="*/ 139655 w 287114"/>
                                  <a:gd name="connsiteY5" fmla="*/ 236295 h 339843"/>
                                  <a:gd name="connsiteX6" fmla="*/ 200618 w 287114"/>
                                  <a:gd name="connsiteY6" fmla="*/ 138561 h 339843"/>
                                  <a:gd name="connsiteX7" fmla="*/ 250081 w 287114"/>
                                  <a:gd name="connsiteY7" fmla="*/ 60567 h 339843"/>
                                  <a:gd name="connsiteX8" fmla="*/ 287089 w 287114"/>
                                  <a:gd name="connsiteY8" fmla="*/ 924 h 339843"/>
                                  <a:gd name="connsiteX9" fmla="*/ 244693 w 287114"/>
                                  <a:gd name="connsiteY9" fmla="*/ 27321 h 339843"/>
                                  <a:gd name="connsiteX10" fmla="*/ 157093 w 287114"/>
                                  <a:gd name="connsiteY10" fmla="*/ 87045 h 339843"/>
                                  <a:gd name="connsiteX11" fmla="*/ 68859 w 287114"/>
                                  <a:gd name="connsiteY11" fmla="*/ 177788 h 339843"/>
                                  <a:gd name="connsiteX12" fmla="*/ 1774 w 287114"/>
                                  <a:gd name="connsiteY12" fmla="*/ 272316 h 339843"/>
                                </a:gdLst>
                                <a:ahLst/>
                                <a:cxnLst>
                                  <a:cxn ang="0">
                                    <a:pos x="connsiteX0" y="connsiteY0"/>
                                  </a:cxn>
                                  <a:cxn ang="0">
                                    <a:pos x="connsiteX1" y="connsiteY1"/>
                                  </a:cxn>
                                  <a:cxn ang="0">
                                    <a:pos x="connsiteX2" y="connsiteY2"/>
                                  </a:cxn>
                                  <a:cxn ang="0">
                                    <a:pos x="connsiteX3" y="connsiteY3"/>
                                  </a:cxn>
                                  <a:cxn ang="0">
                                    <a:pos x="connsiteX4" y="connsiteY4"/>
                                  </a:cxn>
                                  <a:cxn ang="0">
                                    <a:pos x="connsiteX5" y="connsiteY5"/>
                                  </a:cxn>
                                  <a:cxn ang="0">
                                    <a:pos x="connsiteX6" y="connsiteY6"/>
                                  </a:cxn>
                                  <a:cxn ang="0">
                                    <a:pos x="connsiteX7" y="connsiteY7"/>
                                  </a:cxn>
                                  <a:cxn ang="0">
                                    <a:pos x="connsiteX8" y="connsiteY8"/>
                                  </a:cxn>
                                  <a:cxn ang="0">
                                    <a:pos x="connsiteX9" y="connsiteY9"/>
                                  </a:cxn>
                                  <a:cxn ang="0">
                                    <a:pos x="connsiteX10" y="connsiteY10"/>
                                  </a:cxn>
                                  <a:cxn ang="0">
                                    <a:pos x="connsiteX11" y="connsiteY11"/>
                                  </a:cxn>
                                  <a:cxn ang="0">
                                    <a:pos x="connsiteX12" y="connsiteY12"/>
                                  </a:cxn>
                                </a:cxnLst>
                                <a:rect l="l" t="t" r="r" b="b"/>
                                <a:pathLst>
                                  <a:path w="287114" h="339843">
                                    <a:moveTo>
                                      <a:pt x="1774" y="272316"/>
                                    </a:moveTo>
                                    <a:cubicBezTo>
                                      <a:pt x="-6319" y="289657"/>
                                      <a:pt x="15647" y="272425"/>
                                      <a:pt x="20303" y="281832"/>
                                    </a:cubicBezTo>
                                    <a:cubicBezTo>
                                      <a:pt x="24959" y="291239"/>
                                      <a:pt x="27050" y="319629"/>
                                      <a:pt x="29709" y="328760"/>
                                    </a:cubicBezTo>
                                    <a:cubicBezTo>
                                      <a:pt x="32368" y="337891"/>
                                      <a:pt x="22909" y="343862"/>
                                      <a:pt x="36259" y="336616"/>
                                    </a:cubicBezTo>
                                    <a:cubicBezTo>
                                      <a:pt x="49609" y="329370"/>
                                      <a:pt x="92578" y="302005"/>
                                      <a:pt x="109811" y="285285"/>
                                    </a:cubicBezTo>
                                    <a:cubicBezTo>
                                      <a:pt x="127044" y="268565"/>
                                      <a:pt x="124521" y="260749"/>
                                      <a:pt x="139655" y="236295"/>
                                    </a:cubicBezTo>
                                    <a:cubicBezTo>
                                      <a:pt x="154789" y="211841"/>
                                      <a:pt x="182214" y="167849"/>
                                      <a:pt x="200618" y="138561"/>
                                    </a:cubicBezTo>
                                    <a:cubicBezTo>
                                      <a:pt x="219022" y="109273"/>
                                      <a:pt x="235669" y="83507"/>
                                      <a:pt x="250081" y="60567"/>
                                    </a:cubicBezTo>
                                    <a:cubicBezTo>
                                      <a:pt x="264493" y="37628"/>
                                      <a:pt x="287987" y="6465"/>
                                      <a:pt x="287089" y="924"/>
                                    </a:cubicBezTo>
                                    <a:cubicBezTo>
                                      <a:pt x="286191" y="-4617"/>
                                      <a:pt x="253904" y="16081"/>
                                      <a:pt x="244693" y="27321"/>
                                    </a:cubicBezTo>
                                    <a:cubicBezTo>
                                      <a:pt x="235482" y="38561"/>
                                      <a:pt x="180690" y="67676"/>
                                      <a:pt x="157093" y="87045"/>
                                    </a:cubicBezTo>
                                    <a:cubicBezTo>
                                      <a:pt x="133496" y="106414"/>
                                      <a:pt x="102979" y="126950"/>
                                      <a:pt x="68859" y="177788"/>
                                    </a:cubicBezTo>
                                    <a:cubicBezTo>
                                      <a:pt x="37382" y="202199"/>
                                      <a:pt x="9867" y="254975"/>
                                      <a:pt x="1774" y="272316"/>
                                    </a:cubicBezTo>
                                    <a:close/>
                                  </a:path>
                                </a:pathLst>
                              </a:custGeom>
                              <a:solidFill>
                                <a:srgbClr val="1F497D">
                                  <a:lumMod val="60000"/>
                                  <a:lumOff val="40000"/>
                                </a:srgbClr>
                              </a:solidFill>
                              <a:ln w="25400" cap="flat" cmpd="sng" algn="ctr">
                                <a:noFill/>
                                <a:prstDash val="solid"/>
                              </a:ln>
                              <a:effectLst/>
                            </p:spPr>
                            <p:txBody>
                              <a:bodyPr rtlCol="0" anchor="ctr"/>
                              <a:lstStyle/>
                              <a:p>
                                <a:pPr algn="ctr" defTabSz="3291840">
                                  <a:defRPr/>
                                </a:pPr>
                                <a:endParaRPr lang="en-US" sz="26129" kern="0">
                                  <a:solidFill>
                                    <a:prstClr val="white"/>
                                  </a:solidFill>
                                  <a:latin typeface="Calibri"/>
                                </a:endParaRPr>
                              </a:p>
                            </p:txBody>
                          </p:sp>
                          <p:sp>
                            <p:nvSpPr>
                              <p:cNvPr id="449" name="Freeform 448"/>
                              <p:cNvSpPr/>
                              <p:nvPr/>
                            </p:nvSpPr>
                            <p:spPr>
                              <a:xfrm>
                                <a:off x="3180160" y="5335818"/>
                                <a:ext cx="91637" cy="140914"/>
                              </a:xfrm>
                              <a:custGeom>
                                <a:avLst/>
                                <a:gdLst>
                                  <a:gd name="connsiteX0" fmla="*/ 62630 w 62630"/>
                                  <a:gd name="connsiteY0" fmla="*/ 107723 h 107723"/>
                                  <a:gd name="connsiteX1" fmla="*/ 0 w 62630"/>
                                  <a:gd name="connsiteY1" fmla="*/ 0 h 107723"/>
                                </a:gdLst>
                                <a:ahLst/>
                                <a:cxnLst>
                                  <a:cxn ang="0">
                                    <a:pos x="connsiteX0" y="connsiteY0"/>
                                  </a:cxn>
                                  <a:cxn ang="0">
                                    <a:pos x="connsiteX1" y="connsiteY1"/>
                                  </a:cxn>
                                </a:cxnLst>
                                <a:rect l="l" t="t" r="r" b="b"/>
                                <a:pathLst>
                                  <a:path w="62630" h="107723">
                                    <a:moveTo>
                                      <a:pt x="62630" y="107723"/>
                                    </a:moveTo>
                                    <a:lnTo>
                                      <a:pt x="0" y="0"/>
                                    </a:lnTo>
                                  </a:path>
                                </a:pathLst>
                              </a:custGeom>
                              <a:noFill/>
                              <a:ln w="12700" cap="flat" cmpd="sng" algn="ctr">
                                <a:solidFill>
                                  <a:sysClr val="windowText" lastClr="000000"/>
                                </a:solidFill>
                                <a:prstDash val="dash"/>
                              </a:ln>
                              <a:effectLst/>
                            </p:spPr>
                            <p:txBody>
                              <a:bodyPr rtlCol="0" anchor="ctr"/>
                              <a:lstStyle/>
                              <a:p>
                                <a:pPr algn="ctr" defTabSz="3291840">
                                  <a:defRPr/>
                                </a:pPr>
                                <a:endParaRPr lang="en-US" sz="26129" kern="0">
                                  <a:solidFill>
                                    <a:prstClr val="white"/>
                                  </a:solidFill>
                                  <a:latin typeface="Calibri"/>
                                </a:endParaRPr>
                              </a:p>
                            </p:txBody>
                          </p:sp>
                          <p:grpSp>
                            <p:nvGrpSpPr>
                              <p:cNvPr id="450" name="Group 449"/>
                              <p:cNvGrpSpPr/>
                              <p:nvPr/>
                            </p:nvGrpSpPr>
                            <p:grpSpPr>
                              <a:xfrm rot="16860000">
                                <a:off x="4404546" y="1231566"/>
                                <a:ext cx="32212" cy="123147"/>
                                <a:chOff x="3864803" y="582160"/>
                                <a:chExt cx="32212" cy="123147"/>
                              </a:xfrm>
                            </p:grpSpPr>
                            <p:sp>
                              <p:nvSpPr>
                                <p:cNvPr id="748" name="Freeform 747"/>
                                <p:cNvSpPr/>
                                <p:nvPr/>
                              </p:nvSpPr>
                              <p:spPr>
                                <a:xfrm rot="19620000">
                                  <a:off x="3873131" y="582160"/>
                                  <a:ext cx="3290" cy="123147"/>
                                </a:xfrm>
                                <a:custGeom>
                                  <a:avLst/>
                                  <a:gdLst>
                                    <a:gd name="connsiteX0" fmla="*/ 3290 w 3290"/>
                                    <a:gd name="connsiteY0" fmla="*/ 0 h 118411"/>
                                    <a:gd name="connsiteX1" fmla="*/ 0 w 3290"/>
                                    <a:gd name="connsiteY1" fmla="*/ 118411 h 118411"/>
                                  </a:gdLst>
                                  <a:ahLst/>
                                  <a:cxnLst>
                                    <a:cxn ang="0">
                                      <a:pos x="connsiteX0" y="connsiteY0"/>
                                    </a:cxn>
                                    <a:cxn ang="0">
                                      <a:pos x="connsiteX1" y="connsiteY1"/>
                                    </a:cxn>
                                  </a:cxnLst>
                                  <a:rect l="l" t="t" r="r" b="b"/>
                                  <a:pathLst>
                                    <a:path w="3290" h="118411">
                                      <a:moveTo>
                                        <a:pt x="3290" y="0"/>
                                      </a:moveTo>
                                      <a:cubicBezTo>
                                        <a:pt x="2193" y="39470"/>
                                        <a:pt x="1096" y="78940"/>
                                        <a:pt x="0" y="118411"/>
                                      </a:cubicBezTo>
                                    </a:path>
                                  </a:pathLst>
                                </a:custGeom>
                                <a:noFill/>
                                <a:ln w="6350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  <p:sp>
                              <p:nvSpPr>
                                <p:cNvPr id="749" name="Isosceles Triangle 748"/>
                                <p:cNvSpPr>
                                  <a:spLocks noChangeAspect="1"/>
                                </p:cNvSpPr>
                                <p:nvPr/>
                              </p:nvSpPr>
                              <p:spPr>
                                <a:xfrm rot="-10740000">
                                  <a:off x="3864803" y="629962"/>
                                  <a:ext cx="32212" cy="27544"/>
                                </a:xfrm>
                                <a:prstGeom prst="triangle">
                                  <a:avLst/>
                                </a:prstGeom>
                                <a:noFill/>
                                <a:ln w="3175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b="1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</p:grpSp>
                          <p:grpSp>
                            <p:nvGrpSpPr>
                              <p:cNvPr id="451" name="Group 450"/>
                              <p:cNvGrpSpPr/>
                              <p:nvPr/>
                            </p:nvGrpSpPr>
                            <p:grpSpPr>
                              <a:xfrm rot="540000">
                                <a:off x="4654445" y="1451016"/>
                                <a:ext cx="32212" cy="123147"/>
                                <a:chOff x="3864803" y="582160"/>
                                <a:chExt cx="32212" cy="123147"/>
                              </a:xfrm>
                            </p:grpSpPr>
                            <p:sp>
                              <p:nvSpPr>
                                <p:cNvPr id="746" name="Freeform 745"/>
                                <p:cNvSpPr/>
                                <p:nvPr/>
                              </p:nvSpPr>
                              <p:spPr>
                                <a:xfrm rot="19620000">
                                  <a:off x="3873131" y="582160"/>
                                  <a:ext cx="3290" cy="123147"/>
                                </a:xfrm>
                                <a:custGeom>
                                  <a:avLst/>
                                  <a:gdLst>
                                    <a:gd name="connsiteX0" fmla="*/ 3290 w 3290"/>
                                    <a:gd name="connsiteY0" fmla="*/ 0 h 118411"/>
                                    <a:gd name="connsiteX1" fmla="*/ 0 w 3290"/>
                                    <a:gd name="connsiteY1" fmla="*/ 118411 h 118411"/>
                                  </a:gdLst>
                                  <a:ahLst/>
                                  <a:cxnLst>
                                    <a:cxn ang="0">
                                      <a:pos x="connsiteX0" y="connsiteY0"/>
                                    </a:cxn>
                                    <a:cxn ang="0">
                                      <a:pos x="connsiteX1" y="connsiteY1"/>
                                    </a:cxn>
                                  </a:cxnLst>
                                  <a:rect l="l" t="t" r="r" b="b"/>
                                  <a:pathLst>
                                    <a:path w="3290" h="118411">
                                      <a:moveTo>
                                        <a:pt x="3290" y="0"/>
                                      </a:moveTo>
                                      <a:cubicBezTo>
                                        <a:pt x="2193" y="39470"/>
                                        <a:pt x="1096" y="78940"/>
                                        <a:pt x="0" y="118411"/>
                                      </a:cubicBezTo>
                                    </a:path>
                                  </a:pathLst>
                                </a:custGeom>
                                <a:noFill/>
                                <a:ln w="6350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  <p:sp>
                              <p:nvSpPr>
                                <p:cNvPr id="747" name="Isosceles Triangle 746"/>
                                <p:cNvSpPr>
                                  <a:spLocks noChangeAspect="1"/>
                                </p:cNvSpPr>
                                <p:nvPr/>
                              </p:nvSpPr>
                              <p:spPr>
                                <a:xfrm rot="-10740000">
                                  <a:off x="3864803" y="629962"/>
                                  <a:ext cx="32212" cy="27544"/>
                                </a:xfrm>
                                <a:prstGeom prst="triangle">
                                  <a:avLst/>
                                </a:prstGeom>
                                <a:solidFill>
                                  <a:sysClr val="windowText" lastClr="000000"/>
                                </a:solidFill>
                                <a:ln w="3175" cap="flat" cmpd="sng" algn="ctr">
                                  <a:noFill/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b="1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</p:grpSp>
                          <p:grpSp>
                            <p:nvGrpSpPr>
                              <p:cNvPr id="452" name="Group 451"/>
                              <p:cNvGrpSpPr/>
                              <p:nvPr/>
                            </p:nvGrpSpPr>
                            <p:grpSpPr>
                              <a:xfrm rot="180000">
                                <a:off x="5179245" y="2080047"/>
                                <a:ext cx="50226" cy="123147"/>
                                <a:chOff x="2960633" y="1211971"/>
                                <a:chExt cx="50226" cy="123147"/>
                              </a:xfrm>
                            </p:grpSpPr>
                            <p:sp>
                              <p:nvSpPr>
                                <p:cNvPr id="743" name="Freeform 742"/>
                                <p:cNvSpPr/>
                                <p:nvPr/>
                              </p:nvSpPr>
                              <p:spPr>
                                <a:xfrm rot="180000">
                                  <a:off x="2984100" y="1211971"/>
                                  <a:ext cx="3290" cy="123147"/>
                                </a:xfrm>
                                <a:custGeom>
                                  <a:avLst/>
                                  <a:gdLst>
                                    <a:gd name="connsiteX0" fmla="*/ 3290 w 3290"/>
                                    <a:gd name="connsiteY0" fmla="*/ 0 h 118411"/>
                                    <a:gd name="connsiteX1" fmla="*/ 0 w 3290"/>
                                    <a:gd name="connsiteY1" fmla="*/ 118411 h 118411"/>
                                  </a:gdLst>
                                  <a:ahLst/>
                                  <a:cxnLst>
                                    <a:cxn ang="0">
                                      <a:pos x="connsiteX0" y="connsiteY0"/>
                                    </a:cxn>
                                    <a:cxn ang="0">
                                      <a:pos x="connsiteX1" y="connsiteY1"/>
                                    </a:cxn>
                                  </a:cxnLst>
                                  <a:rect l="l" t="t" r="r" b="b"/>
                                  <a:pathLst>
                                    <a:path w="3290" h="118411">
                                      <a:moveTo>
                                        <a:pt x="3290" y="0"/>
                                      </a:moveTo>
                                      <a:cubicBezTo>
                                        <a:pt x="2193" y="39470"/>
                                        <a:pt x="1096" y="78940"/>
                                        <a:pt x="0" y="118411"/>
                                      </a:cubicBezTo>
                                    </a:path>
                                  </a:pathLst>
                                </a:custGeom>
                                <a:noFill/>
                                <a:ln w="6350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  <p:sp>
                              <p:nvSpPr>
                                <p:cNvPr id="745" name="Freeform 744"/>
                                <p:cNvSpPr>
                                  <a:spLocks/>
                                </p:cNvSpPr>
                                <p:nvPr/>
                              </p:nvSpPr>
                              <p:spPr>
                                <a:xfrm rot="60000">
                                  <a:off x="2960633" y="1276668"/>
                                  <a:ext cx="50226" cy="3290"/>
                                </a:xfrm>
                                <a:custGeom>
                                  <a:avLst/>
                                  <a:gdLst>
                                    <a:gd name="connsiteX0" fmla="*/ 0 w 59206"/>
                                    <a:gd name="connsiteY0" fmla="*/ 0 h 3290"/>
                                    <a:gd name="connsiteX1" fmla="*/ 59206 w 59206"/>
                                    <a:gd name="connsiteY1" fmla="*/ 3290 h 3290"/>
                                  </a:gdLst>
                                  <a:ahLst/>
                                  <a:cxnLst>
                                    <a:cxn ang="0">
                                      <a:pos x="connsiteX0" y="connsiteY0"/>
                                    </a:cxn>
                                    <a:cxn ang="0">
                                      <a:pos x="connsiteX1" y="connsiteY1"/>
                                    </a:cxn>
                                  </a:cxnLst>
                                  <a:rect l="l" t="t" r="r" b="b"/>
                                  <a:pathLst>
                                    <a:path w="59206" h="3290">
                                      <a:moveTo>
                                        <a:pt x="0" y="0"/>
                                      </a:moveTo>
                                      <a:lnTo>
                                        <a:pt x="59206" y="3290"/>
                                      </a:lnTo>
                                    </a:path>
                                  </a:pathLst>
                                </a:custGeom>
                                <a:noFill/>
                                <a:ln w="6350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</p:grpSp>
                          <p:grpSp>
                            <p:nvGrpSpPr>
                              <p:cNvPr id="453" name="Group 452"/>
                              <p:cNvGrpSpPr/>
                              <p:nvPr/>
                            </p:nvGrpSpPr>
                            <p:grpSpPr>
                              <a:xfrm rot="17220000">
                                <a:off x="5697285" y="2814801"/>
                                <a:ext cx="32212" cy="123147"/>
                                <a:chOff x="3864803" y="582160"/>
                                <a:chExt cx="32212" cy="123147"/>
                              </a:xfrm>
                            </p:grpSpPr>
                            <p:sp>
                              <p:nvSpPr>
                                <p:cNvPr id="740" name="Freeform 739"/>
                                <p:cNvSpPr/>
                                <p:nvPr/>
                              </p:nvSpPr>
                              <p:spPr>
                                <a:xfrm rot="19620000">
                                  <a:off x="3873131" y="582160"/>
                                  <a:ext cx="3290" cy="123147"/>
                                </a:xfrm>
                                <a:custGeom>
                                  <a:avLst/>
                                  <a:gdLst>
                                    <a:gd name="connsiteX0" fmla="*/ 3290 w 3290"/>
                                    <a:gd name="connsiteY0" fmla="*/ 0 h 118411"/>
                                    <a:gd name="connsiteX1" fmla="*/ 0 w 3290"/>
                                    <a:gd name="connsiteY1" fmla="*/ 118411 h 118411"/>
                                  </a:gdLst>
                                  <a:ahLst/>
                                  <a:cxnLst>
                                    <a:cxn ang="0">
                                      <a:pos x="connsiteX0" y="connsiteY0"/>
                                    </a:cxn>
                                    <a:cxn ang="0">
                                      <a:pos x="connsiteX1" y="connsiteY1"/>
                                    </a:cxn>
                                  </a:cxnLst>
                                  <a:rect l="l" t="t" r="r" b="b"/>
                                  <a:pathLst>
                                    <a:path w="3290" h="118411">
                                      <a:moveTo>
                                        <a:pt x="3290" y="0"/>
                                      </a:moveTo>
                                      <a:cubicBezTo>
                                        <a:pt x="2193" y="39470"/>
                                        <a:pt x="1096" y="78940"/>
                                        <a:pt x="0" y="118411"/>
                                      </a:cubicBezTo>
                                    </a:path>
                                  </a:pathLst>
                                </a:custGeom>
                                <a:noFill/>
                                <a:ln w="6350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  <p:sp>
                              <p:nvSpPr>
                                <p:cNvPr id="742" name="Isosceles Triangle 741"/>
                                <p:cNvSpPr>
                                  <a:spLocks noChangeAspect="1"/>
                                </p:cNvSpPr>
                                <p:nvPr/>
                              </p:nvSpPr>
                              <p:spPr>
                                <a:xfrm rot="-10740000">
                                  <a:off x="3864803" y="629962"/>
                                  <a:ext cx="32212" cy="27544"/>
                                </a:xfrm>
                                <a:prstGeom prst="triangle">
                                  <a:avLst/>
                                </a:prstGeom>
                                <a:noFill/>
                                <a:ln w="3175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b="1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</p:grpSp>
                          <p:grpSp>
                            <p:nvGrpSpPr>
                              <p:cNvPr id="454" name="Group 453"/>
                              <p:cNvGrpSpPr/>
                              <p:nvPr/>
                            </p:nvGrpSpPr>
                            <p:grpSpPr>
                              <a:xfrm rot="2040000">
                                <a:off x="4612140" y="2571279"/>
                                <a:ext cx="32212" cy="123147"/>
                                <a:chOff x="3864803" y="582160"/>
                                <a:chExt cx="32212" cy="123147"/>
                              </a:xfrm>
                            </p:grpSpPr>
                            <p:sp>
                              <p:nvSpPr>
                                <p:cNvPr id="738" name="Freeform 737"/>
                                <p:cNvSpPr/>
                                <p:nvPr/>
                              </p:nvSpPr>
                              <p:spPr>
                                <a:xfrm rot="19620000">
                                  <a:off x="3873131" y="582160"/>
                                  <a:ext cx="3290" cy="123147"/>
                                </a:xfrm>
                                <a:custGeom>
                                  <a:avLst/>
                                  <a:gdLst>
                                    <a:gd name="connsiteX0" fmla="*/ 3290 w 3290"/>
                                    <a:gd name="connsiteY0" fmla="*/ 0 h 118411"/>
                                    <a:gd name="connsiteX1" fmla="*/ 0 w 3290"/>
                                    <a:gd name="connsiteY1" fmla="*/ 118411 h 118411"/>
                                  </a:gdLst>
                                  <a:ahLst/>
                                  <a:cxnLst>
                                    <a:cxn ang="0">
                                      <a:pos x="connsiteX0" y="connsiteY0"/>
                                    </a:cxn>
                                    <a:cxn ang="0">
                                      <a:pos x="connsiteX1" y="connsiteY1"/>
                                    </a:cxn>
                                  </a:cxnLst>
                                  <a:rect l="l" t="t" r="r" b="b"/>
                                  <a:pathLst>
                                    <a:path w="3290" h="118411">
                                      <a:moveTo>
                                        <a:pt x="3290" y="0"/>
                                      </a:moveTo>
                                      <a:cubicBezTo>
                                        <a:pt x="2193" y="39470"/>
                                        <a:pt x="1096" y="78940"/>
                                        <a:pt x="0" y="118411"/>
                                      </a:cubicBezTo>
                                    </a:path>
                                  </a:pathLst>
                                </a:custGeom>
                                <a:noFill/>
                                <a:ln w="6350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  <p:sp>
                              <p:nvSpPr>
                                <p:cNvPr id="739" name="Isosceles Triangle 738"/>
                                <p:cNvSpPr>
                                  <a:spLocks noChangeAspect="1"/>
                                </p:cNvSpPr>
                                <p:nvPr/>
                              </p:nvSpPr>
                              <p:spPr>
                                <a:xfrm rot="-10740000">
                                  <a:off x="3864803" y="629962"/>
                                  <a:ext cx="32212" cy="27544"/>
                                </a:xfrm>
                                <a:prstGeom prst="triangle">
                                  <a:avLst/>
                                </a:prstGeom>
                                <a:solidFill>
                                  <a:sysClr val="windowText" lastClr="000000"/>
                                </a:solidFill>
                                <a:ln w="3175" cap="flat" cmpd="sng" algn="ctr">
                                  <a:noFill/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b="1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</p:grpSp>
                          <p:grpSp>
                            <p:nvGrpSpPr>
                              <p:cNvPr id="455" name="Group 454"/>
                              <p:cNvGrpSpPr/>
                              <p:nvPr/>
                            </p:nvGrpSpPr>
                            <p:grpSpPr>
                              <a:xfrm rot="600000">
                                <a:off x="3666076" y="2450551"/>
                                <a:ext cx="32212" cy="123147"/>
                                <a:chOff x="3864803" y="582160"/>
                                <a:chExt cx="32212" cy="123147"/>
                              </a:xfrm>
                            </p:grpSpPr>
                            <p:sp>
                              <p:nvSpPr>
                                <p:cNvPr id="716" name="Freeform 715"/>
                                <p:cNvSpPr/>
                                <p:nvPr/>
                              </p:nvSpPr>
                              <p:spPr>
                                <a:xfrm rot="19620000">
                                  <a:off x="3873131" y="582160"/>
                                  <a:ext cx="3290" cy="123147"/>
                                </a:xfrm>
                                <a:custGeom>
                                  <a:avLst/>
                                  <a:gdLst>
                                    <a:gd name="connsiteX0" fmla="*/ 3290 w 3290"/>
                                    <a:gd name="connsiteY0" fmla="*/ 0 h 118411"/>
                                    <a:gd name="connsiteX1" fmla="*/ 0 w 3290"/>
                                    <a:gd name="connsiteY1" fmla="*/ 118411 h 118411"/>
                                  </a:gdLst>
                                  <a:ahLst/>
                                  <a:cxnLst>
                                    <a:cxn ang="0">
                                      <a:pos x="connsiteX0" y="connsiteY0"/>
                                    </a:cxn>
                                    <a:cxn ang="0">
                                      <a:pos x="connsiteX1" y="connsiteY1"/>
                                    </a:cxn>
                                  </a:cxnLst>
                                  <a:rect l="l" t="t" r="r" b="b"/>
                                  <a:pathLst>
                                    <a:path w="3290" h="118411">
                                      <a:moveTo>
                                        <a:pt x="3290" y="0"/>
                                      </a:moveTo>
                                      <a:cubicBezTo>
                                        <a:pt x="2193" y="39470"/>
                                        <a:pt x="1096" y="78940"/>
                                        <a:pt x="0" y="118411"/>
                                      </a:cubicBezTo>
                                    </a:path>
                                  </a:pathLst>
                                </a:custGeom>
                                <a:noFill/>
                                <a:ln w="6350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  <p:sp>
                              <p:nvSpPr>
                                <p:cNvPr id="718" name="Isosceles Triangle 717"/>
                                <p:cNvSpPr>
                                  <a:spLocks noChangeAspect="1"/>
                                </p:cNvSpPr>
                                <p:nvPr/>
                              </p:nvSpPr>
                              <p:spPr>
                                <a:xfrm rot="-10740000">
                                  <a:off x="3864803" y="629962"/>
                                  <a:ext cx="32212" cy="27544"/>
                                </a:xfrm>
                                <a:prstGeom prst="triangle">
                                  <a:avLst/>
                                </a:prstGeom>
                                <a:noFill/>
                                <a:ln w="3175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b="1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</p:grpSp>
                          <p:grpSp>
                            <p:nvGrpSpPr>
                              <p:cNvPr id="456" name="Group 455"/>
                              <p:cNvGrpSpPr/>
                              <p:nvPr/>
                            </p:nvGrpSpPr>
                            <p:grpSpPr>
                              <a:xfrm rot="20460000">
                                <a:off x="2702097" y="4539257"/>
                                <a:ext cx="32212" cy="123147"/>
                                <a:chOff x="3864803" y="582160"/>
                                <a:chExt cx="32212" cy="123147"/>
                              </a:xfrm>
                            </p:grpSpPr>
                            <p:sp>
                              <p:nvSpPr>
                                <p:cNvPr id="708" name="Freeform 707"/>
                                <p:cNvSpPr/>
                                <p:nvPr/>
                              </p:nvSpPr>
                              <p:spPr>
                                <a:xfrm rot="19620000">
                                  <a:off x="3873131" y="582160"/>
                                  <a:ext cx="3290" cy="123147"/>
                                </a:xfrm>
                                <a:custGeom>
                                  <a:avLst/>
                                  <a:gdLst>
                                    <a:gd name="connsiteX0" fmla="*/ 3290 w 3290"/>
                                    <a:gd name="connsiteY0" fmla="*/ 0 h 118411"/>
                                    <a:gd name="connsiteX1" fmla="*/ 0 w 3290"/>
                                    <a:gd name="connsiteY1" fmla="*/ 118411 h 118411"/>
                                  </a:gdLst>
                                  <a:ahLst/>
                                  <a:cxnLst>
                                    <a:cxn ang="0">
                                      <a:pos x="connsiteX0" y="connsiteY0"/>
                                    </a:cxn>
                                    <a:cxn ang="0">
                                      <a:pos x="connsiteX1" y="connsiteY1"/>
                                    </a:cxn>
                                  </a:cxnLst>
                                  <a:rect l="l" t="t" r="r" b="b"/>
                                  <a:pathLst>
                                    <a:path w="3290" h="118411">
                                      <a:moveTo>
                                        <a:pt x="3290" y="0"/>
                                      </a:moveTo>
                                      <a:cubicBezTo>
                                        <a:pt x="2193" y="39470"/>
                                        <a:pt x="1096" y="78940"/>
                                        <a:pt x="0" y="118411"/>
                                      </a:cubicBezTo>
                                    </a:path>
                                  </a:pathLst>
                                </a:custGeom>
                                <a:noFill/>
                                <a:ln w="6350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  <p:sp>
                              <p:nvSpPr>
                                <p:cNvPr id="715" name="Isosceles Triangle 714"/>
                                <p:cNvSpPr>
                                  <a:spLocks noChangeAspect="1"/>
                                </p:cNvSpPr>
                                <p:nvPr/>
                              </p:nvSpPr>
                              <p:spPr>
                                <a:xfrm rot="-10740000">
                                  <a:off x="3864803" y="629962"/>
                                  <a:ext cx="32212" cy="27544"/>
                                </a:xfrm>
                                <a:prstGeom prst="triangle">
                                  <a:avLst/>
                                </a:prstGeom>
                                <a:noFill/>
                                <a:ln w="3175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b="1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</p:grpSp>
                          <p:grpSp>
                            <p:nvGrpSpPr>
                              <p:cNvPr id="457" name="Group 456"/>
                              <p:cNvGrpSpPr/>
                              <p:nvPr/>
                            </p:nvGrpSpPr>
                            <p:grpSpPr>
                              <a:xfrm rot="21420000">
                                <a:off x="3400516" y="5536820"/>
                                <a:ext cx="32212" cy="123147"/>
                                <a:chOff x="3864803" y="582160"/>
                                <a:chExt cx="32212" cy="123147"/>
                              </a:xfrm>
                            </p:grpSpPr>
                            <p:sp>
                              <p:nvSpPr>
                                <p:cNvPr id="706" name="Freeform 705"/>
                                <p:cNvSpPr/>
                                <p:nvPr/>
                              </p:nvSpPr>
                              <p:spPr>
                                <a:xfrm rot="19620000">
                                  <a:off x="3873131" y="582160"/>
                                  <a:ext cx="3290" cy="123147"/>
                                </a:xfrm>
                                <a:custGeom>
                                  <a:avLst/>
                                  <a:gdLst>
                                    <a:gd name="connsiteX0" fmla="*/ 3290 w 3290"/>
                                    <a:gd name="connsiteY0" fmla="*/ 0 h 118411"/>
                                    <a:gd name="connsiteX1" fmla="*/ 0 w 3290"/>
                                    <a:gd name="connsiteY1" fmla="*/ 118411 h 118411"/>
                                  </a:gdLst>
                                  <a:ahLst/>
                                  <a:cxnLst>
                                    <a:cxn ang="0">
                                      <a:pos x="connsiteX0" y="connsiteY0"/>
                                    </a:cxn>
                                    <a:cxn ang="0">
                                      <a:pos x="connsiteX1" y="connsiteY1"/>
                                    </a:cxn>
                                  </a:cxnLst>
                                  <a:rect l="l" t="t" r="r" b="b"/>
                                  <a:pathLst>
                                    <a:path w="3290" h="118411">
                                      <a:moveTo>
                                        <a:pt x="3290" y="0"/>
                                      </a:moveTo>
                                      <a:cubicBezTo>
                                        <a:pt x="2193" y="39470"/>
                                        <a:pt x="1096" y="78940"/>
                                        <a:pt x="0" y="118411"/>
                                      </a:cubicBezTo>
                                    </a:path>
                                  </a:pathLst>
                                </a:custGeom>
                                <a:noFill/>
                                <a:ln w="6350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  <p:sp>
                              <p:nvSpPr>
                                <p:cNvPr id="707" name="Isosceles Triangle 706"/>
                                <p:cNvSpPr>
                                  <a:spLocks noChangeAspect="1"/>
                                </p:cNvSpPr>
                                <p:nvPr/>
                              </p:nvSpPr>
                              <p:spPr>
                                <a:xfrm rot="-10740000">
                                  <a:off x="3864803" y="629962"/>
                                  <a:ext cx="32212" cy="27544"/>
                                </a:xfrm>
                                <a:prstGeom prst="triangle">
                                  <a:avLst/>
                                </a:prstGeom>
                                <a:noFill/>
                                <a:ln w="3175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b="1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</p:grpSp>
                          <p:grpSp>
                            <p:nvGrpSpPr>
                              <p:cNvPr id="458" name="Group 457"/>
                              <p:cNvGrpSpPr/>
                              <p:nvPr/>
                            </p:nvGrpSpPr>
                            <p:grpSpPr>
                              <a:xfrm rot="19020000">
                                <a:off x="2975955" y="5947053"/>
                                <a:ext cx="32212" cy="123147"/>
                                <a:chOff x="3864803" y="582160"/>
                                <a:chExt cx="32212" cy="123147"/>
                              </a:xfrm>
                            </p:grpSpPr>
                            <p:sp>
                              <p:nvSpPr>
                                <p:cNvPr id="704" name="Freeform 703"/>
                                <p:cNvSpPr/>
                                <p:nvPr/>
                              </p:nvSpPr>
                              <p:spPr>
                                <a:xfrm rot="19620000">
                                  <a:off x="3873131" y="582160"/>
                                  <a:ext cx="3290" cy="123147"/>
                                </a:xfrm>
                                <a:custGeom>
                                  <a:avLst/>
                                  <a:gdLst>
                                    <a:gd name="connsiteX0" fmla="*/ 3290 w 3290"/>
                                    <a:gd name="connsiteY0" fmla="*/ 0 h 118411"/>
                                    <a:gd name="connsiteX1" fmla="*/ 0 w 3290"/>
                                    <a:gd name="connsiteY1" fmla="*/ 118411 h 118411"/>
                                  </a:gdLst>
                                  <a:ahLst/>
                                  <a:cxnLst>
                                    <a:cxn ang="0">
                                      <a:pos x="connsiteX0" y="connsiteY0"/>
                                    </a:cxn>
                                    <a:cxn ang="0">
                                      <a:pos x="connsiteX1" y="connsiteY1"/>
                                    </a:cxn>
                                  </a:cxnLst>
                                  <a:rect l="l" t="t" r="r" b="b"/>
                                  <a:pathLst>
                                    <a:path w="3290" h="118411">
                                      <a:moveTo>
                                        <a:pt x="3290" y="0"/>
                                      </a:moveTo>
                                      <a:cubicBezTo>
                                        <a:pt x="2193" y="39470"/>
                                        <a:pt x="1096" y="78940"/>
                                        <a:pt x="0" y="118411"/>
                                      </a:cubicBezTo>
                                    </a:path>
                                  </a:pathLst>
                                </a:custGeom>
                                <a:noFill/>
                                <a:ln w="6350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  <p:sp>
                              <p:nvSpPr>
                                <p:cNvPr id="705" name="Isosceles Triangle 704"/>
                                <p:cNvSpPr>
                                  <a:spLocks noChangeAspect="1"/>
                                </p:cNvSpPr>
                                <p:nvPr/>
                              </p:nvSpPr>
                              <p:spPr>
                                <a:xfrm rot="-10740000">
                                  <a:off x="3864803" y="629962"/>
                                  <a:ext cx="32212" cy="27544"/>
                                </a:xfrm>
                                <a:prstGeom prst="triangle">
                                  <a:avLst/>
                                </a:prstGeom>
                                <a:noFill/>
                                <a:ln w="3175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b="1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</p:grpSp>
                          <p:sp>
                            <p:nvSpPr>
                              <p:cNvPr id="459" name="Freeform 458"/>
                              <p:cNvSpPr/>
                              <p:nvPr/>
                            </p:nvSpPr>
                            <p:spPr>
                              <a:xfrm>
                                <a:off x="2214443" y="5330389"/>
                                <a:ext cx="541758" cy="771389"/>
                              </a:xfrm>
                              <a:custGeom>
                                <a:avLst/>
                                <a:gdLst>
                                  <a:gd name="connsiteX0" fmla="*/ 541758 w 541758"/>
                                  <a:gd name="connsiteY0" fmla="*/ 771389 h 771389"/>
                                  <a:gd name="connsiteX1" fmla="*/ 429083 w 541758"/>
                                  <a:gd name="connsiteY1" fmla="*/ 680383 h 771389"/>
                                  <a:gd name="connsiteX2" fmla="*/ 307741 w 541758"/>
                                  <a:gd name="connsiteY2" fmla="*/ 619711 h 771389"/>
                                  <a:gd name="connsiteX3" fmla="*/ 147396 w 541758"/>
                                  <a:gd name="connsiteY3" fmla="*/ 563374 h 771389"/>
                                  <a:gd name="connsiteX4" fmla="*/ 52056 w 541758"/>
                                  <a:gd name="connsiteY4" fmla="*/ 463700 h 771389"/>
                                  <a:gd name="connsiteX5" fmla="*/ 52 w 541758"/>
                                  <a:gd name="connsiteY5" fmla="*/ 312022 h 771389"/>
                                  <a:gd name="connsiteX6" fmla="*/ 60723 w 541758"/>
                                  <a:gd name="connsiteY6" fmla="*/ 164678 h 771389"/>
                                  <a:gd name="connsiteX7" fmla="*/ 195066 w 541758"/>
                                  <a:gd name="connsiteY7" fmla="*/ 0 h 771389"/>
                                </a:gdLst>
                                <a:ahLst/>
                                <a:cxnLst>
                                  <a:cxn ang="0">
                                    <a:pos x="connsiteX0" y="connsiteY0"/>
                                  </a:cxn>
                                  <a:cxn ang="0">
                                    <a:pos x="connsiteX1" y="connsiteY1"/>
                                  </a:cxn>
                                  <a:cxn ang="0">
                                    <a:pos x="connsiteX2" y="connsiteY2"/>
                                  </a:cxn>
                                  <a:cxn ang="0">
                                    <a:pos x="connsiteX3" y="connsiteY3"/>
                                  </a:cxn>
                                  <a:cxn ang="0">
                                    <a:pos x="connsiteX4" y="connsiteY4"/>
                                  </a:cxn>
                                  <a:cxn ang="0">
                                    <a:pos x="connsiteX5" y="connsiteY5"/>
                                  </a:cxn>
                                  <a:cxn ang="0">
                                    <a:pos x="connsiteX6" y="connsiteY6"/>
                                  </a:cxn>
                                  <a:cxn ang="0">
                                    <a:pos x="connsiteX7" y="connsiteY7"/>
                                  </a:cxn>
                                </a:cxnLst>
                                <a:rect l="l" t="t" r="r" b="b"/>
                                <a:pathLst>
                                  <a:path w="541758" h="771389">
                                    <a:moveTo>
                                      <a:pt x="541758" y="771389"/>
                                    </a:moveTo>
                                    <a:cubicBezTo>
                                      <a:pt x="504922" y="738526"/>
                                      <a:pt x="468086" y="705663"/>
                                      <a:pt x="429083" y="680383"/>
                                    </a:cubicBezTo>
                                    <a:cubicBezTo>
                                      <a:pt x="390080" y="655103"/>
                                      <a:pt x="354689" y="639212"/>
                                      <a:pt x="307741" y="619711"/>
                                    </a:cubicBezTo>
                                    <a:cubicBezTo>
                                      <a:pt x="260793" y="600209"/>
                                      <a:pt x="190010" y="589376"/>
                                      <a:pt x="147396" y="563374"/>
                                    </a:cubicBezTo>
                                    <a:cubicBezTo>
                                      <a:pt x="104782" y="537372"/>
                                      <a:pt x="76613" y="505592"/>
                                      <a:pt x="52056" y="463700"/>
                                    </a:cubicBezTo>
                                    <a:cubicBezTo>
                                      <a:pt x="27499" y="421808"/>
                                      <a:pt x="-1392" y="361859"/>
                                      <a:pt x="52" y="312022"/>
                                    </a:cubicBezTo>
                                    <a:cubicBezTo>
                                      <a:pt x="1496" y="262185"/>
                                      <a:pt x="28221" y="216682"/>
                                      <a:pt x="60723" y="164678"/>
                                    </a:cubicBezTo>
                                    <a:cubicBezTo>
                                      <a:pt x="93225" y="112674"/>
                                      <a:pt x="144145" y="56337"/>
                                      <a:pt x="195066" y="0"/>
                                    </a:cubicBezTo>
                                  </a:path>
                                </a:pathLst>
                              </a:custGeom>
                              <a:noFill/>
                              <a:ln w="12700" cap="flat" cmpd="sng" algn="ctr">
                                <a:solidFill>
                                  <a:sysClr val="windowText" lastClr="000000"/>
                                </a:solidFill>
                                <a:prstDash val="solid"/>
                              </a:ln>
                              <a:effectLst/>
                            </p:spPr>
                            <p:txBody>
                              <a:bodyPr rtlCol="0" anchor="ctr"/>
                              <a:lstStyle/>
                              <a:p>
                                <a:pPr algn="ctr" defTabSz="3291840">
                                  <a:defRPr/>
                                </a:pPr>
                                <a:endParaRPr lang="en-US" sz="26129" kern="0">
                                  <a:solidFill>
                                    <a:prstClr val="white"/>
                                  </a:solidFill>
                                  <a:latin typeface="Calibri"/>
                                </a:endParaRPr>
                              </a:p>
                            </p:txBody>
                          </p:sp>
                          <p:grpSp>
                            <p:nvGrpSpPr>
                              <p:cNvPr id="460" name="Group 459"/>
                              <p:cNvGrpSpPr/>
                              <p:nvPr/>
                            </p:nvGrpSpPr>
                            <p:grpSpPr>
                              <a:xfrm rot="20160000">
                                <a:off x="4234261" y="4635034"/>
                                <a:ext cx="32212" cy="123147"/>
                                <a:chOff x="3864803" y="582160"/>
                                <a:chExt cx="32212" cy="123147"/>
                              </a:xfrm>
                            </p:grpSpPr>
                            <p:sp>
                              <p:nvSpPr>
                                <p:cNvPr id="702" name="Freeform 701"/>
                                <p:cNvSpPr/>
                                <p:nvPr/>
                              </p:nvSpPr>
                              <p:spPr>
                                <a:xfrm rot="19620000">
                                  <a:off x="3873131" y="582160"/>
                                  <a:ext cx="3290" cy="123147"/>
                                </a:xfrm>
                                <a:custGeom>
                                  <a:avLst/>
                                  <a:gdLst>
                                    <a:gd name="connsiteX0" fmla="*/ 3290 w 3290"/>
                                    <a:gd name="connsiteY0" fmla="*/ 0 h 118411"/>
                                    <a:gd name="connsiteX1" fmla="*/ 0 w 3290"/>
                                    <a:gd name="connsiteY1" fmla="*/ 118411 h 118411"/>
                                  </a:gdLst>
                                  <a:ahLst/>
                                  <a:cxnLst>
                                    <a:cxn ang="0">
                                      <a:pos x="connsiteX0" y="connsiteY0"/>
                                    </a:cxn>
                                    <a:cxn ang="0">
                                      <a:pos x="connsiteX1" y="connsiteY1"/>
                                    </a:cxn>
                                  </a:cxnLst>
                                  <a:rect l="l" t="t" r="r" b="b"/>
                                  <a:pathLst>
                                    <a:path w="3290" h="118411">
                                      <a:moveTo>
                                        <a:pt x="3290" y="0"/>
                                      </a:moveTo>
                                      <a:cubicBezTo>
                                        <a:pt x="2193" y="39470"/>
                                        <a:pt x="1096" y="78940"/>
                                        <a:pt x="0" y="118411"/>
                                      </a:cubicBezTo>
                                    </a:path>
                                  </a:pathLst>
                                </a:custGeom>
                                <a:noFill/>
                                <a:ln w="6350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  <p:sp>
                              <p:nvSpPr>
                                <p:cNvPr id="703" name="Isosceles Triangle 702"/>
                                <p:cNvSpPr>
                                  <a:spLocks noChangeAspect="1"/>
                                </p:cNvSpPr>
                                <p:nvPr/>
                              </p:nvSpPr>
                              <p:spPr>
                                <a:xfrm rot="-10740000">
                                  <a:off x="3864803" y="629962"/>
                                  <a:ext cx="32212" cy="27544"/>
                                </a:xfrm>
                                <a:prstGeom prst="triangle">
                                  <a:avLst/>
                                </a:prstGeom>
                                <a:noFill/>
                                <a:ln w="3175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b="1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</p:grpSp>
                          <p:grpSp>
                            <p:nvGrpSpPr>
                              <p:cNvPr id="461" name="Group 460"/>
                              <p:cNvGrpSpPr/>
                              <p:nvPr/>
                            </p:nvGrpSpPr>
                            <p:grpSpPr>
                              <a:xfrm rot="13080000">
                                <a:off x="5228870" y="4605524"/>
                                <a:ext cx="50226" cy="123147"/>
                                <a:chOff x="2960633" y="1211971"/>
                                <a:chExt cx="50226" cy="123147"/>
                              </a:xfrm>
                            </p:grpSpPr>
                            <p:sp>
                              <p:nvSpPr>
                                <p:cNvPr id="700" name="Freeform 699"/>
                                <p:cNvSpPr/>
                                <p:nvPr/>
                              </p:nvSpPr>
                              <p:spPr>
                                <a:xfrm rot="180000">
                                  <a:off x="2984100" y="1211971"/>
                                  <a:ext cx="3290" cy="123147"/>
                                </a:xfrm>
                                <a:custGeom>
                                  <a:avLst/>
                                  <a:gdLst>
                                    <a:gd name="connsiteX0" fmla="*/ 3290 w 3290"/>
                                    <a:gd name="connsiteY0" fmla="*/ 0 h 118411"/>
                                    <a:gd name="connsiteX1" fmla="*/ 0 w 3290"/>
                                    <a:gd name="connsiteY1" fmla="*/ 118411 h 118411"/>
                                  </a:gdLst>
                                  <a:ahLst/>
                                  <a:cxnLst>
                                    <a:cxn ang="0">
                                      <a:pos x="connsiteX0" y="connsiteY0"/>
                                    </a:cxn>
                                    <a:cxn ang="0">
                                      <a:pos x="connsiteX1" y="connsiteY1"/>
                                    </a:cxn>
                                  </a:cxnLst>
                                  <a:rect l="l" t="t" r="r" b="b"/>
                                  <a:pathLst>
                                    <a:path w="3290" h="118411">
                                      <a:moveTo>
                                        <a:pt x="3290" y="0"/>
                                      </a:moveTo>
                                      <a:cubicBezTo>
                                        <a:pt x="2193" y="39470"/>
                                        <a:pt x="1096" y="78940"/>
                                        <a:pt x="0" y="118411"/>
                                      </a:cubicBezTo>
                                    </a:path>
                                  </a:pathLst>
                                </a:custGeom>
                                <a:noFill/>
                                <a:ln w="6350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  <p:sp>
                              <p:nvSpPr>
                                <p:cNvPr id="701" name="Freeform 700"/>
                                <p:cNvSpPr>
                                  <a:spLocks/>
                                </p:cNvSpPr>
                                <p:nvPr/>
                              </p:nvSpPr>
                              <p:spPr>
                                <a:xfrm rot="60000">
                                  <a:off x="2960633" y="1276668"/>
                                  <a:ext cx="50226" cy="3290"/>
                                </a:xfrm>
                                <a:custGeom>
                                  <a:avLst/>
                                  <a:gdLst>
                                    <a:gd name="connsiteX0" fmla="*/ 0 w 59206"/>
                                    <a:gd name="connsiteY0" fmla="*/ 0 h 3290"/>
                                    <a:gd name="connsiteX1" fmla="*/ 59206 w 59206"/>
                                    <a:gd name="connsiteY1" fmla="*/ 3290 h 3290"/>
                                  </a:gdLst>
                                  <a:ahLst/>
                                  <a:cxnLst>
                                    <a:cxn ang="0">
                                      <a:pos x="connsiteX0" y="connsiteY0"/>
                                    </a:cxn>
                                    <a:cxn ang="0">
                                      <a:pos x="connsiteX1" y="connsiteY1"/>
                                    </a:cxn>
                                  </a:cxnLst>
                                  <a:rect l="l" t="t" r="r" b="b"/>
                                  <a:pathLst>
                                    <a:path w="59206" h="3290">
                                      <a:moveTo>
                                        <a:pt x="0" y="0"/>
                                      </a:moveTo>
                                      <a:lnTo>
                                        <a:pt x="59206" y="3290"/>
                                      </a:lnTo>
                                    </a:path>
                                  </a:pathLst>
                                </a:custGeom>
                                <a:noFill/>
                                <a:ln w="6350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</p:grpSp>
                          <p:grpSp>
                            <p:nvGrpSpPr>
                              <p:cNvPr id="462" name="Group 461"/>
                              <p:cNvGrpSpPr/>
                              <p:nvPr/>
                            </p:nvGrpSpPr>
                            <p:grpSpPr>
                              <a:xfrm rot="19380000">
                                <a:off x="2402183" y="3272850"/>
                                <a:ext cx="32212" cy="123147"/>
                                <a:chOff x="3864803" y="582160"/>
                                <a:chExt cx="32212" cy="123147"/>
                              </a:xfrm>
                            </p:grpSpPr>
                            <p:sp>
                              <p:nvSpPr>
                                <p:cNvPr id="693" name="Freeform 692"/>
                                <p:cNvSpPr/>
                                <p:nvPr/>
                              </p:nvSpPr>
                              <p:spPr>
                                <a:xfrm rot="19620000">
                                  <a:off x="3873131" y="582160"/>
                                  <a:ext cx="3290" cy="123147"/>
                                </a:xfrm>
                                <a:custGeom>
                                  <a:avLst/>
                                  <a:gdLst>
                                    <a:gd name="connsiteX0" fmla="*/ 3290 w 3290"/>
                                    <a:gd name="connsiteY0" fmla="*/ 0 h 118411"/>
                                    <a:gd name="connsiteX1" fmla="*/ 0 w 3290"/>
                                    <a:gd name="connsiteY1" fmla="*/ 118411 h 118411"/>
                                  </a:gdLst>
                                  <a:ahLst/>
                                  <a:cxnLst>
                                    <a:cxn ang="0">
                                      <a:pos x="connsiteX0" y="connsiteY0"/>
                                    </a:cxn>
                                    <a:cxn ang="0">
                                      <a:pos x="connsiteX1" y="connsiteY1"/>
                                    </a:cxn>
                                  </a:cxnLst>
                                  <a:rect l="l" t="t" r="r" b="b"/>
                                  <a:pathLst>
                                    <a:path w="3290" h="118411">
                                      <a:moveTo>
                                        <a:pt x="3290" y="0"/>
                                      </a:moveTo>
                                      <a:cubicBezTo>
                                        <a:pt x="2193" y="39470"/>
                                        <a:pt x="1096" y="78940"/>
                                        <a:pt x="0" y="118411"/>
                                      </a:cubicBezTo>
                                    </a:path>
                                  </a:pathLst>
                                </a:custGeom>
                                <a:noFill/>
                                <a:ln w="6350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  <p:sp>
                              <p:nvSpPr>
                                <p:cNvPr id="695" name="Isosceles Triangle 694"/>
                                <p:cNvSpPr>
                                  <a:spLocks noChangeAspect="1"/>
                                </p:cNvSpPr>
                                <p:nvPr/>
                              </p:nvSpPr>
                              <p:spPr>
                                <a:xfrm rot="-10740000">
                                  <a:off x="3864803" y="629962"/>
                                  <a:ext cx="32212" cy="27544"/>
                                </a:xfrm>
                                <a:prstGeom prst="triangle">
                                  <a:avLst/>
                                </a:prstGeom>
                                <a:noFill/>
                                <a:ln w="3175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b="1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</p:grpSp>
                          <p:grpSp>
                            <p:nvGrpSpPr>
                              <p:cNvPr id="463" name="Group 462"/>
                              <p:cNvGrpSpPr/>
                              <p:nvPr/>
                            </p:nvGrpSpPr>
                            <p:grpSpPr>
                              <a:xfrm rot="19740000">
                                <a:off x="2858541" y="4023158"/>
                                <a:ext cx="32212" cy="123147"/>
                                <a:chOff x="3864803" y="582160"/>
                                <a:chExt cx="32212" cy="123147"/>
                              </a:xfrm>
                            </p:grpSpPr>
                            <p:sp>
                              <p:nvSpPr>
                                <p:cNvPr id="691" name="Freeform 690"/>
                                <p:cNvSpPr/>
                                <p:nvPr/>
                              </p:nvSpPr>
                              <p:spPr>
                                <a:xfrm rot="19620000">
                                  <a:off x="3873131" y="582160"/>
                                  <a:ext cx="3290" cy="123147"/>
                                </a:xfrm>
                                <a:custGeom>
                                  <a:avLst/>
                                  <a:gdLst>
                                    <a:gd name="connsiteX0" fmla="*/ 3290 w 3290"/>
                                    <a:gd name="connsiteY0" fmla="*/ 0 h 118411"/>
                                    <a:gd name="connsiteX1" fmla="*/ 0 w 3290"/>
                                    <a:gd name="connsiteY1" fmla="*/ 118411 h 118411"/>
                                  </a:gdLst>
                                  <a:ahLst/>
                                  <a:cxnLst>
                                    <a:cxn ang="0">
                                      <a:pos x="connsiteX0" y="connsiteY0"/>
                                    </a:cxn>
                                    <a:cxn ang="0">
                                      <a:pos x="connsiteX1" y="connsiteY1"/>
                                    </a:cxn>
                                  </a:cxnLst>
                                  <a:rect l="l" t="t" r="r" b="b"/>
                                  <a:pathLst>
                                    <a:path w="3290" h="118411">
                                      <a:moveTo>
                                        <a:pt x="3290" y="0"/>
                                      </a:moveTo>
                                      <a:cubicBezTo>
                                        <a:pt x="2193" y="39470"/>
                                        <a:pt x="1096" y="78940"/>
                                        <a:pt x="0" y="118411"/>
                                      </a:cubicBezTo>
                                    </a:path>
                                  </a:pathLst>
                                </a:custGeom>
                                <a:noFill/>
                                <a:ln w="6350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  <p:sp>
                              <p:nvSpPr>
                                <p:cNvPr id="692" name="Isosceles Triangle 691"/>
                                <p:cNvSpPr>
                                  <a:spLocks noChangeAspect="1"/>
                                </p:cNvSpPr>
                                <p:nvPr/>
                              </p:nvSpPr>
                              <p:spPr>
                                <a:xfrm rot="-10740000">
                                  <a:off x="3864803" y="629962"/>
                                  <a:ext cx="32212" cy="27544"/>
                                </a:xfrm>
                                <a:prstGeom prst="triangle">
                                  <a:avLst/>
                                </a:prstGeom>
                                <a:noFill/>
                                <a:ln w="3175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b="1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</p:grpSp>
                          <p:grpSp>
                            <p:nvGrpSpPr>
                              <p:cNvPr id="464" name="Group 463"/>
                              <p:cNvGrpSpPr/>
                              <p:nvPr/>
                            </p:nvGrpSpPr>
                            <p:grpSpPr>
                              <a:xfrm rot="60000">
                                <a:off x="2341786" y="5715768"/>
                                <a:ext cx="32212" cy="123147"/>
                                <a:chOff x="3864803" y="582160"/>
                                <a:chExt cx="32212" cy="123147"/>
                              </a:xfrm>
                            </p:grpSpPr>
                            <p:sp>
                              <p:nvSpPr>
                                <p:cNvPr id="689" name="Freeform 688"/>
                                <p:cNvSpPr/>
                                <p:nvPr/>
                              </p:nvSpPr>
                              <p:spPr>
                                <a:xfrm rot="19620000">
                                  <a:off x="3873131" y="582160"/>
                                  <a:ext cx="3290" cy="123147"/>
                                </a:xfrm>
                                <a:custGeom>
                                  <a:avLst/>
                                  <a:gdLst>
                                    <a:gd name="connsiteX0" fmla="*/ 3290 w 3290"/>
                                    <a:gd name="connsiteY0" fmla="*/ 0 h 118411"/>
                                    <a:gd name="connsiteX1" fmla="*/ 0 w 3290"/>
                                    <a:gd name="connsiteY1" fmla="*/ 118411 h 118411"/>
                                  </a:gdLst>
                                  <a:ahLst/>
                                  <a:cxnLst>
                                    <a:cxn ang="0">
                                      <a:pos x="connsiteX0" y="connsiteY0"/>
                                    </a:cxn>
                                    <a:cxn ang="0">
                                      <a:pos x="connsiteX1" y="connsiteY1"/>
                                    </a:cxn>
                                  </a:cxnLst>
                                  <a:rect l="l" t="t" r="r" b="b"/>
                                  <a:pathLst>
                                    <a:path w="3290" h="118411">
                                      <a:moveTo>
                                        <a:pt x="3290" y="0"/>
                                      </a:moveTo>
                                      <a:cubicBezTo>
                                        <a:pt x="2193" y="39470"/>
                                        <a:pt x="1096" y="78940"/>
                                        <a:pt x="0" y="118411"/>
                                      </a:cubicBezTo>
                                    </a:path>
                                  </a:pathLst>
                                </a:custGeom>
                                <a:noFill/>
                                <a:ln w="6350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  <p:sp>
                              <p:nvSpPr>
                                <p:cNvPr id="690" name="Isosceles Triangle 689"/>
                                <p:cNvSpPr>
                                  <a:spLocks noChangeAspect="1"/>
                                </p:cNvSpPr>
                                <p:nvPr/>
                              </p:nvSpPr>
                              <p:spPr>
                                <a:xfrm rot="-10740000">
                                  <a:off x="3864803" y="629962"/>
                                  <a:ext cx="32212" cy="27544"/>
                                </a:xfrm>
                                <a:prstGeom prst="triangle">
                                  <a:avLst/>
                                </a:prstGeom>
                                <a:noFill/>
                                <a:ln w="3175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b="1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</p:grpSp>
                          <p:grpSp>
                            <p:nvGrpSpPr>
                              <p:cNvPr id="465" name="Group 464"/>
                              <p:cNvGrpSpPr/>
                              <p:nvPr/>
                            </p:nvGrpSpPr>
                            <p:grpSpPr>
                              <a:xfrm rot="18900000">
                                <a:off x="2221952" y="4589612"/>
                                <a:ext cx="32212" cy="123147"/>
                                <a:chOff x="3864803" y="582160"/>
                                <a:chExt cx="32212" cy="123147"/>
                              </a:xfrm>
                            </p:grpSpPr>
                            <p:sp>
                              <p:nvSpPr>
                                <p:cNvPr id="687" name="Freeform 686"/>
                                <p:cNvSpPr/>
                                <p:nvPr/>
                              </p:nvSpPr>
                              <p:spPr>
                                <a:xfrm rot="19620000">
                                  <a:off x="3873131" y="582160"/>
                                  <a:ext cx="3290" cy="123147"/>
                                </a:xfrm>
                                <a:custGeom>
                                  <a:avLst/>
                                  <a:gdLst>
                                    <a:gd name="connsiteX0" fmla="*/ 3290 w 3290"/>
                                    <a:gd name="connsiteY0" fmla="*/ 0 h 118411"/>
                                    <a:gd name="connsiteX1" fmla="*/ 0 w 3290"/>
                                    <a:gd name="connsiteY1" fmla="*/ 118411 h 118411"/>
                                  </a:gdLst>
                                  <a:ahLst/>
                                  <a:cxnLst>
                                    <a:cxn ang="0">
                                      <a:pos x="connsiteX0" y="connsiteY0"/>
                                    </a:cxn>
                                    <a:cxn ang="0">
                                      <a:pos x="connsiteX1" y="connsiteY1"/>
                                    </a:cxn>
                                  </a:cxnLst>
                                  <a:rect l="l" t="t" r="r" b="b"/>
                                  <a:pathLst>
                                    <a:path w="3290" h="118411">
                                      <a:moveTo>
                                        <a:pt x="3290" y="0"/>
                                      </a:moveTo>
                                      <a:cubicBezTo>
                                        <a:pt x="2193" y="39470"/>
                                        <a:pt x="1096" y="78940"/>
                                        <a:pt x="0" y="118411"/>
                                      </a:cubicBezTo>
                                    </a:path>
                                  </a:pathLst>
                                </a:custGeom>
                                <a:noFill/>
                                <a:ln w="6350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  <p:sp>
                              <p:nvSpPr>
                                <p:cNvPr id="688" name="Isosceles Triangle 687"/>
                                <p:cNvSpPr>
                                  <a:spLocks noChangeAspect="1"/>
                                </p:cNvSpPr>
                                <p:nvPr/>
                              </p:nvSpPr>
                              <p:spPr>
                                <a:xfrm rot="-10740000">
                                  <a:off x="3864803" y="629962"/>
                                  <a:ext cx="32212" cy="27544"/>
                                </a:xfrm>
                                <a:prstGeom prst="triangle">
                                  <a:avLst/>
                                </a:prstGeom>
                                <a:noFill/>
                                <a:ln w="3175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b="1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</p:grpSp>
                          <p:grpSp>
                            <p:nvGrpSpPr>
                              <p:cNvPr id="466" name="Group 465"/>
                              <p:cNvGrpSpPr/>
                              <p:nvPr/>
                            </p:nvGrpSpPr>
                            <p:grpSpPr>
                              <a:xfrm rot="20460000">
                                <a:off x="3430999" y="5205353"/>
                                <a:ext cx="32212" cy="123147"/>
                                <a:chOff x="3864803" y="582160"/>
                                <a:chExt cx="32212" cy="123147"/>
                              </a:xfrm>
                            </p:grpSpPr>
                            <p:sp>
                              <p:nvSpPr>
                                <p:cNvPr id="685" name="Freeform 684"/>
                                <p:cNvSpPr/>
                                <p:nvPr/>
                              </p:nvSpPr>
                              <p:spPr>
                                <a:xfrm rot="19620000">
                                  <a:off x="3873131" y="582160"/>
                                  <a:ext cx="3290" cy="123147"/>
                                </a:xfrm>
                                <a:custGeom>
                                  <a:avLst/>
                                  <a:gdLst>
                                    <a:gd name="connsiteX0" fmla="*/ 3290 w 3290"/>
                                    <a:gd name="connsiteY0" fmla="*/ 0 h 118411"/>
                                    <a:gd name="connsiteX1" fmla="*/ 0 w 3290"/>
                                    <a:gd name="connsiteY1" fmla="*/ 118411 h 118411"/>
                                  </a:gdLst>
                                  <a:ahLst/>
                                  <a:cxnLst>
                                    <a:cxn ang="0">
                                      <a:pos x="connsiteX0" y="connsiteY0"/>
                                    </a:cxn>
                                    <a:cxn ang="0">
                                      <a:pos x="connsiteX1" y="connsiteY1"/>
                                    </a:cxn>
                                  </a:cxnLst>
                                  <a:rect l="l" t="t" r="r" b="b"/>
                                  <a:pathLst>
                                    <a:path w="3290" h="118411">
                                      <a:moveTo>
                                        <a:pt x="3290" y="0"/>
                                      </a:moveTo>
                                      <a:cubicBezTo>
                                        <a:pt x="2193" y="39470"/>
                                        <a:pt x="1096" y="78940"/>
                                        <a:pt x="0" y="118411"/>
                                      </a:cubicBezTo>
                                    </a:path>
                                  </a:pathLst>
                                </a:custGeom>
                                <a:noFill/>
                                <a:ln w="6350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  <p:sp>
                              <p:nvSpPr>
                                <p:cNvPr id="686" name="Isosceles Triangle 685"/>
                                <p:cNvSpPr>
                                  <a:spLocks noChangeAspect="1"/>
                                </p:cNvSpPr>
                                <p:nvPr/>
                              </p:nvSpPr>
                              <p:spPr>
                                <a:xfrm rot="-10740000">
                                  <a:off x="3864803" y="629962"/>
                                  <a:ext cx="32212" cy="27544"/>
                                </a:xfrm>
                                <a:prstGeom prst="triangle">
                                  <a:avLst/>
                                </a:prstGeom>
                                <a:noFill/>
                                <a:ln w="3175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b="1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</p:grpSp>
                          <p:grpSp>
                            <p:nvGrpSpPr>
                              <p:cNvPr id="467" name="Group 466"/>
                              <p:cNvGrpSpPr/>
                              <p:nvPr/>
                            </p:nvGrpSpPr>
                            <p:grpSpPr>
                              <a:xfrm rot="1380000">
                                <a:off x="2481057" y="1528361"/>
                                <a:ext cx="50226" cy="123147"/>
                                <a:chOff x="2960633" y="1211971"/>
                                <a:chExt cx="50226" cy="123147"/>
                              </a:xfrm>
                            </p:grpSpPr>
                            <p:sp>
                              <p:nvSpPr>
                                <p:cNvPr id="683" name="Freeform 682"/>
                                <p:cNvSpPr/>
                                <p:nvPr/>
                              </p:nvSpPr>
                              <p:spPr>
                                <a:xfrm rot="180000">
                                  <a:off x="2984100" y="1211971"/>
                                  <a:ext cx="3290" cy="123147"/>
                                </a:xfrm>
                                <a:custGeom>
                                  <a:avLst/>
                                  <a:gdLst>
                                    <a:gd name="connsiteX0" fmla="*/ 3290 w 3290"/>
                                    <a:gd name="connsiteY0" fmla="*/ 0 h 118411"/>
                                    <a:gd name="connsiteX1" fmla="*/ 0 w 3290"/>
                                    <a:gd name="connsiteY1" fmla="*/ 118411 h 118411"/>
                                  </a:gdLst>
                                  <a:ahLst/>
                                  <a:cxnLst>
                                    <a:cxn ang="0">
                                      <a:pos x="connsiteX0" y="connsiteY0"/>
                                    </a:cxn>
                                    <a:cxn ang="0">
                                      <a:pos x="connsiteX1" y="connsiteY1"/>
                                    </a:cxn>
                                  </a:cxnLst>
                                  <a:rect l="l" t="t" r="r" b="b"/>
                                  <a:pathLst>
                                    <a:path w="3290" h="118411">
                                      <a:moveTo>
                                        <a:pt x="3290" y="0"/>
                                      </a:moveTo>
                                      <a:cubicBezTo>
                                        <a:pt x="2193" y="39470"/>
                                        <a:pt x="1096" y="78940"/>
                                        <a:pt x="0" y="118411"/>
                                      </a:cubicBezTo>
                                    </a:path>
                                  </a:pathLst>
                                </a:custGeom>
                                <a:noFill/>
                                <a:ln w="6350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  <p:sp>
                              <p:nvSpPr>
                                <p:cNvPr id="684" name="Freeform 683"/>
                                <p:cNvSpPr>
                                  <a:spLocks/>
                                </p:cNvSpPr>
                                <p:nvPr/>
                              </p:nvSpPr>
                              <p:spPr>
                                <a:xfrm rot="60000">
                                  <a:off x="2960633" y="1276668"/>
                                  <a:ext cx="50226" cy="3290"/>
                                </a:xfrm>
                                <a:custGeom>
                                  <a:avLst/>
                                  <a:gdLst>
                                    <a:gd name="connsiteX0" fmla="*/ 0 w 59206"/>
                                    <a:gd name="connsiteY0" fmla="*/ 0 h 3290"/>
                                    <a:gd name="connsiteX1" fmla="*/ 59206 w 59206"/>
                                    <a:gd name="connsiteY1" fmla="*/ 3290 h 3290"/>
                                  </a:gdLst>
                                  <a:ahLst/>
                                  <a:cxnLst>
                                    <a:cxn ang="0">
                                      <a:pos x="connsiteX0" y="connsiteY0"/>
                                    </a:cxn>
                                    <a:cxn ang="0">
                                      <a:pos x="connsiteX1" y="connsiteY1"/>
                                    </a:cxn>
                                  </a:cxnLst>
                                  <a:rect l="l" t="t" r="r" b="b"/>
                                  <a:pathLst>
                                    <a:path w="59206" h="3290">
                                      <a:moveTo>
                                        <a:pt x="0" y="0"/>
                                      </a:moveTo>
                                      <a:lnTo>
                                        <a:pt x="59206" y="3290"/>
                                      </a:lnTo>
                                    </a:path>
                                  </a:pathLst>
                                </a:custGeom>
                                <a:noFill/>
                                <a:ln w="6350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</p:grpSp>
                          <p:grpSp>
                            <p:nvGrpSpPr>
                              <p:cNvPr id="468" name="Group 467"/>
                              <p:cNvGrpSpPr>
                                <a:grpSpLocks noChangeAspect="1"/>
                              </p:cNvGrpSpPr>
                              <p:nvPr/>
                            </p:nvGrpSpPr>
                            <p:grpSpPr>
                              <a:xfrm rot="20160000">
                                <a:off x="2502082" y="1395763"/>
                                <a:ext cx="32212" cy="123147"/>
                                <a:chOff x="3864803" y="582160"/>
                                <a:chExt cx="32212" cy="123147"/>
                              </a:xfrm>
                            </p:grpSpPr>
                            <p:sp>
                              <p:nvSpPr>
                                <p:cNvPr id="681" name="Freeform 680"/>
                                <p:cNvSpPr/>
                                <p:nvPr/>
                              </p:nvSpPr>
                              <p:spPr>
                                <a:xfrm rot="19620000">
                                  <a:off x="3873131" y="582160"/>
                                  <a:ext cx="3290" cy="123147"/>
                                </a:xfrm>
                                <a:custGeom>
                                  <a:avLst/>
                                  <a:gdLst>
                                    <a:gd name="connsiteX0" fmla="*/ 3290 w 3290"/>
                                    <a:gd name="connsiteY0" fmla="*/ 0 h 118411"/>
                                    <a:gd name="connsiteX1" fmla="*/ 0 w 3290"/>
                                    <a:gd name="connsiteY1" fmla="*/ 118411 h 118411"/>
                                  </a:gdLst>
                                  <a:ahLst/>
                                  <a:cxnLst>
                                    <a:cxn ang="0">
                                      <a:pos x="connsiteX0" y="connsiteY0"/>
                                    </a:cxn>
                                    <a:cxn ang="0">
                                      <a:pos x="connsiteX1" y="connsiteY1"/>
                                    </a:cxn>
                                  </a:cxnLst>
                                  <a:rect l="l" t="t" r="r" b="b"/>
                                  <a:pathLst>
                                    <a:path w="3290" h="118411">
                                      <a:moveTo>
                                        <a:pt x="3290" y="0"/>
                                      </a:moveTo>
                                      <a:cubicBezTo>
                                        <a:pt x="2193" y="39470"/>
                                        <a:pt x="1096" y="78940"/>
                                        <a:pt x="0" y="118411"/>
                                      </a:cubicBezTo>
                                    </a:path>
                                  </a:pathLst>
                                </a:custGeom>
                                <a:noFill/>
                                <a:ln w="6350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  <p:sp>
                              <p:nvSpPr>
                                <p:cNvPr id="682" name="Isosceles Triangle 681"/>
                                <p:cNvSpPr>
                                  <a:spLocks noChangeAspect="1"/>
                                </p:cNvSpPr>
                                <p:nvPr/>
                              </p:nvSpPr>
                              <p:spPr>
                                <a:xfrm rot="-10740000">
                                  <a:off x="3864803" y="629962"/>
                                  <a:ext cx="32212" cy="27544"/>
                                </a:xfrm>
                                <a:prstGeom prst="triangle">
                                  <a:avLst/>
                                </a:prstGeom>
                                <a:noFill/>
                                <a:ln w="3175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b="1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</p:grpSp>
                          <p:grpSp>
                            <p:nvGrpSpPr>
                              <p:cNvPr id="469" name="Group 468"/>
                              <p:cNvGrpSpPr>
                                <a:grpSpLocks noChangeAspect="1"/>
                              </p:cNvGrpSpPr>
                              <p:nvPr/>
                            </p:nvGrpSpPr>
                            <p:grpSpPr>
                              <a:xfrm>
                                <a:off x="2627798" y="1374037"/>
                                <a:ext cx="37624" cy="109601"/>
                                <a:chOff x="2618030" y="1353998"/>
                                <a:chExt cx="42277" cy="123147"/>
                              </a:xfrm>
                            </p:grpSpPr>
                            <p:sp>
                              <p:nvSpPr>
                                <p:cNvPr id="678" name="Freeform 677"/>
                                <p:cNvSpPr/>
                                <p:nvPr/>
                              </p:nvSpPr>
                              <p:spPr>
                                <a:xfrm rot="2220000">
                                  <a:off x="2618888" y="1353998"/>
                                  <a:ext cx="3290" cy="123147"/>
                                </a:xfrm>
                                <a:custGeom>
                                  <a:avLst/>
                                  <a:gdLst>
                                    <a:gd name="connsiteX0" fmla="*/ 3290 w 3290"/>
                                    <a:gd name="connsiteY0" fmla="*/ 0 h 118411"/>
                                    <a:gd name="connsiteX1" fmla="*/ 0 w 3290"/>
                                    <a:gd name="connsiteY1" fmla="*/ 118411 h 118411"/>
                                  </a:gdLst>
                                  <a:ahLst/>
                                  <a:cxnLst>
                                    <a:cxn ang="0">
                                      <a:pos x="connsiteX0" y="connsiteY0"/>
                                    </a:cxn>
                                    <a:cxn ang="0">
                                      <a:pos x="connsiteX1" y="connsiteY1"/>
                                    </a:cxn>
                                  </a:cxnLst>
                                  <a:rect l="l" t="t" r="r" b="b"/>
                                  <a:pathLst>
                                    <a:path w="3290" h="118411">
                                      <a:moveTo>
                                        <a:pt x="3290" y="0"/>
                                      </a:moveTo>
                                      <a:cubicBezTo>
                                        <a:pt x="2193" y="39470"/>
                                        <a:pt x="1096" y="78940"/>
                                        <a:pt x="0" y="118411"/>
                                      </a:cubicBezTo>
                                    </a:path>
                                  </a:pathLst>
                                </a:custGeom>
                                <a:noFill/>
                                <a:ln w="6350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  <p:sp>
                              <p:nvSpPr>
                                <p:cNvPr id="679" name="Freeform 678"/>
                                <p:cNvSpPr/>
                                <p:nvPr/>
                              </p:nvSpPr>
                              <p:spPr>
                                <a:xfrm rot="-60000">
                                  <a:off x="2659548" y="1365402"/>
                                  <a:ext cx="0" cy="42277"/>
                                </a:xfrm>
                                <a:custGeom>
                                  <a:avLst/>
                                  <a:gdLst>
                                    <a:gd name="connsiteX0" fmla="*/ 0 w 0"/>
                                    <a:gd name="connsiteY0" fmla="*/ 0 h 54806"/>
                                    <a:gd name="connsiteX1" fmla="*/ 0 w 0"/>
                                    <a:gd name="connsiteY1" fmla="*/ 54806 h 54806"/>
                                    <a:gd name="connsiteX0" fmla="*/ 0 w 0"/>
                                    <a:gd name="connsiteY0" fmla="*/ 0 h 7714"/>
                                    <a:gd name="connsiteX1" fmla="*/ 0 w 0"/>
                                    <a:gd name="connsiteY1" fmla="*/ 7714 h 7714"/>
                                  </a:gdLst>
                                  <a:ahLst/>
                                  <a:cxnLst>
                                    <a:cxn ang="0">
                                      <a:pos x="connsiteX0" y="connsiteY0"/>
                                    </a:cxn>
                                    <a:cxn ang="0">
                                      <a:pos x="connsiteX1" y="connsiteY1"/>
                                    </a:cxn>
                                  </a:cxnLst>
                                  <a:rect l="l" t="t" r="r" b="b"/>
                                  <a:pathLst>
                                    <a:path h="7714">
                                      <a:moveTo>
                                        <a:pt x="0" y="0"/>
                                      </a:moveTo>
                                      <a:lnTo>
                                        <a:pt x="0" y="7714"/>
                                      </a:lnTo>
                                    </a:path>
                                  </a:pathLst>
                                </a:custGeom>
                                <a:noFill/>
                                <a:ln w="6350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  <p:sp>
                              <p:nvSpPr>
                                <p:cNvPr id="680" name="Freeform 679"/>
                                <p:cNvSpPr/>
                                <p:nvPr/>
                              </p:nvSpPr>
                              <p:spPr>
                                <a:xfrm rot="4140000">
                                  <a:off x="2639169" y="1351843"/>
                                  <a:ext cx="0" cy="42277"/>
                                </a:xfrm>
                                <a:custGeom>
                                  <a:avLst/>
                                  <a:gdLst>
                                    <a:gd name="connsiteX0" fmla="*/ 0 w 0"/>
                                    <a:gd name="connsiteY0" fmla="*/ 0 h 54806"/>
                                    <a:gd name="connsiteX1" fmla="*/ 0 w 0"/>
                                    <a:gd name="connsiteY1" fmla="*/ 54806 h 54806"/>
                                    <a:gd name="connsiteX0" fmla="*/ 0 w 0"/>
                                    <a:gd name="connsiteY0" fmla="*/ 0 h 7714"/>
                                    <a:gd name="connsiteX1" fmla="*/ 0 w 0"/>
                                    <a:gd name="connsiteY1" fmla="*/ 7714 h 7714"/>
                                  </a:gdLst>
                                  <a:ahLst/>
                                  <a:cxnLst>
                                    <a:cxn ang="0">
                                      <a:pos x="connsiteX0" y="connsiteY0"/>
                                    </a:cxn>
                                    <a:cxn ang="0">
                                      <a:pos x="connsiteX1" y="connsiteY1"/>
                                    </a:cxn>
                                  </a:cxnLst>
                                  <a:rect l="l" t="t" r="r" b="b"/>
                                  <a:pathLst>
                                    <a:path h="7714">
                                      <a:moveTo>
                                        <a:pt x="0" y="0"/>
                                      </a:moveTo>
                                      <a:lnTo>
                                        <a:pt x="0" y="7714"/>
                                      </a:lnTo>
                                    </a:path>
                                  </a:pathLst>
                                </a:custGeom>
                                <a:noFill/>
                                <a:ln w="6350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</p:grpSp>
                          <p:sp>
                            <p:nvSpPr>
                              <p:cNvPr id="470" name="Freeform 469"/>
                              <p:cNvSpPr/>
                              <p:nvPr/>
                            </p:nvSpPr>
                            <p:spPr>
                              <a:xfrm>
                                <a:off x="2390870" y="43972"/>
                                <a:ext cx="1046538" cy="490308"/>
                              </a:xfrm>
                              <a:custGeom>
                                <a:avLst/>
                                <a:gdLst>
                                  <a:gd name="connsiteX0" fmla="*/ 0 w 927605"/>
                                  <a:gd name="connsiteY0" fmla="*/ 396214 h 401444"/>
                                  <a:gd name="connsiteX1" fmla="*/ 151970 w 927605"/>
                                  <a:gd name="connsiteY1" fmla="*/ 373032 h 401444"/>
                                  <a:gd name="connsiteX2" fmla="*/ 175152 w 927605"/>
                                  <a:gd name="connsiteY2" fmla="*/ 401365 h 401444"/>
                                  <a:gd name="connsiteX3" fmla="*/ 234395 w 927605"/>
                                  <a:gd name="connsiteY3" fmla="*/ 378183 h 401444"/>
                                  <a:gd name="connsiteX4" fmla="*/ 376063 w 927605"/>
                                  <a:gd name="connsiteY4" fmla="*/ 293183 h 401444"/>
                                  <a:gd name="connsiteX5" fmla="*/ 391517 w 927605"/>
                                  <a:gd name="connsiteY5" fmla="*/ 342123 h 401444"/>
                                  <a:gd name="connsiteX6" fmla="*/ 406972 w 927605"/>
                                  <a:gd name="connsiteY6" fmla="*/ 375608 h 401444"/>
                                  <a:gd name="connsiteX7" fmla="*/ 600155 w 927605"/>
                                  <a:gd name="connsiteY7" fmla="*/ 264849 h 401444"/>
                                  <a:gd name="connsiteX8" fmla="*/ 749550 w 927605"/>
                                  <a:gd name="connsiteY8" fmla="*/ 148940 h 401444"/>
                                  <a:gd name="connsiteX9" fmla="*/ 927279 w 927605"/>
                                  <a:gd name="connsiteY9" fmla="*/ 2120 h 401444"/>
                                  <a:gd name="connsiteX10" fmla="*/ 790762 w 927605"/>
                                  <a:gd name="connsiteY10" fmla="*/ 66515 h 401444"/>
                                  <a:gd name="connsiteX11" fmla="*/ 687731 w 927605"/>
                                  <a:gd name="connsiteY11" fmla="*/ 130909 h 401444"/>
                                  <a:gd name="connsiteX12" fmla="*/ 643943 w 927605"/>
                                  <a:gd name="connsiteY12" fmla="*/ 138636 h 401444"/>
                                  <a:gd name="connsiteX13" fmla="*/ 677428 w 927605"/>
                                  <a:gd name="connsiteY13" fmla="*/ 89697 h 401444"/>
                                  <a:gd name="connsiteX14" fmla="*/ 600155 w 927605"/>
                                  <a:gd name="connsiteY14" fmla="*/ 110303 h 401444"/>
                                  <a:gd name="connsiteX15" fmla="*/ 448184 w 927605"/>
                                  <a:gd name="connsiteY15" fmla="*/ 169546 h 401444"/>
                                  <a:gd name="connsiteX16" fmla="*/ 412124 w 927605"/>
                                  <a:gd name="connsiteY16" fmla="*/ 164394 h 401444"/>
                                  <a:gd name="connsiteX17" fmla="*/ 406972 w 927605"/>
                                  <a:gd name="connsiteY17" fmla="*/ 125758 h 401444"/>
                                  <a:gd name="connsiteX18" fmla="*/ 399245 w 927605"/>
                                  <a:gd name="connsiteY18" fmla="*/ 92273 h 401444"/>
                                  <a:gd name="connsiteX19" fmla="*/ 345153 w 927605"/>
                                  <a:gd name="connsiteY19" fmla="*/ 84545 h 401444"/>
                                  <a:gd name="connsiteX20" fmla="*/ 77273 w 927605"/>
                                  <a:gd name="connsiteY20" fmla="*/ 128333 h 401444"/>
                                  <a:gd name="connsiteX0" fmla="*/ 0 w 927605"/>
                                  <a:gd name="connsiteY0" fmla="*/ 396214 h 401444"/>
                                  <a:gd name="connsiteX1" fmla="*/ 151970 w 927605"/>
                                  <a:gd name="connsiteY1" fmla="*/ 373032 h 401444"/>
                                  <a:gd name="connsiteX2" fmla="*/ 175152 w 927605"/>
                                  <a:gd name="connsiteY2" fmla="*/ 401365 h 401444"/>
                                  <a:gd name="connsiteX3" fmla="*/ 234395 w 927605"/>
                                  <a:gd name="connsiteY3" fmla="*/ 378183 h 401444"/>
                                  <a:gd name="connsiteX4" fmla="*/ 376063 w 927605"/>
                                  <a:gd name="connsiteY4" fmla="*/ 293183 h 401444"/>
                                  <a:gd name="connsiteX5" fmla="*/ 391517 w 927605"/>
                                  <a:gd name="connsiteY5" fmla="*/ 342123 h 401444"/>
                                  <a:gd name="connsiteX6" fmla="*/ 406972 w 927605"/>
                                  <a:gd name="connsiteY6" fmla="*/ 375608 h 401444"/>
                                  <a:gd name="connsiteX7" fmla="*/ 600155 w 927605"/>
                                  <a:gd name="connsiteY7" fmla="*/ 264849 h 401444"/>
                                  <a:gd name="connsiteX8" fmla="*/ 749550 w 927605"/>
                                  <a:gd name="connsiteY8" fmla="*/ 148940 h 401444"/>
                                  <a:gd name="connsiteX9" fmla="*/ 927279 w 927605"/>
                                  <a:gd name="connsiteY9" fmla="*/ 2120 h 401444"/>
                                  <a:gd name="connsiteX10" fmla="*/ 790762 w 927605"/>
                                  <a:gd name="connsiteY10" fmla="*/ 66515 h 401444"/>
                                  <a:gd name="connsiteX11" fmla="*/ 687731 w 927605"/>
                                  <a:gd name="connsiteY11" fmla="*/ 130909 h 401444"/>
                                  <a:gd name="connsiteX12" fmla="*/ 643943 w 927605"/>
                                  <a:gd name="connsiteY12" fmla="*/ 138636 h 401444"/>
                                  <a:gd name="connsiteX13" fmla="*/ 677428 w 927605"/>
                                  <a:gd name="connsiteY13" fmla="*/ 89697 h 401444"/>
                                  <a:gd name="connsiteX14" fmla="*/ 600155 w 927605"/>
                                  <a:gd name="connsiteY14" fmla="*/ 110303 h 401444"/>
                                  <a:gd name="connsiteX15" fmla="*/ 448184 w 927605"/>
                                  <a:gd name="connsiteY15" fmla="*/ 169546 h 401444"/>
                                  <a:gd name="connsiteX16" fmla="*/ 412124 w 927605"/>
                                  <a:gd name="connsiteY16" fmla="*/ 164394 h 401444"/>
                                  <a:gd name="connsiteX17" fmla="*/ 406972 w 927605"/>
                                  <a:gd name="connsiteY17" fmla="*/ 125758 h 401444"/>
                                  <a:gd name="connsiteX18" fmla="*/ 399245 w 927605"/>
                                  <a:gd name="connsiteY18" fmla="*/ 92273 h 401444"/>
                                  <a:gd name="connsiteX19" fmla="*/ 345153 w 927605"/>
                                  <a:gd name="connsiteY19" fmla="*/ 84545 h 401444"/>
                                  <a:gd name="connsiteX20" fmla="*/ 77273 w 927605"/>
                                  <a:gd name="connsiteY20" fmla="*/ 128333 h 401444"/>
                                  <a:gd name="connsiteX0" fmla="*/ 0 w 937908"/>
                                  <a:gd name="connsiteY0" fmla="*/ 406517 h 406517"/>
                                  <a:gd name="connsiteX1" fmla="*/ 162273 w 937908"/>
                                  <a:gd name="connsiteY1" fmla="*/ 373032 h 406517"/>
                                  <a:gd name="connsiteX2" fmla="*/ 185455 w 937908"/>
                                  <a:gd name="connsiteY2" fmla="*/ 401365 h 406517"/>
                                  <a:gd name="connsiteX3" fmla="*/ 244698 w 937908"/>
                                  <a:gd name="connsiteY3" fmla="*/ 378183 h 406517"/>
                                  <a:gd name="connsiteX4" fmla="*/ 386366 w 937908"/>
                                  <a:gd name="connsiteY4" fmla="*/ 293183 h 406517"/>
                                  <a:gd name="connsiteX5" fmla="*/ 401820 w 937908"/>
                                  <a:gd name="connsiteY5" fmla="*/ 342123 h 406517"/>
                                  <a:gd name="connsiteX6" fmla="*/ 417275 w 937908"/>
                                  <a:gd name="connsiteY6" fmla="*/ 375608 h 406517"/>
                                  <a:gd name="connsiteX7" fmla="*/ 610458 w 937908"/>
                                  <a:gd name="connsiteY7" fmla="*/ 264849 h 406517"/>
                                  <a:gd name="connsiteX8" fmla="*/ 759853 w 937908"/>
                                  <a:gd name="connsiteY8" fmla="*/ 148940 h 406517"/>
                                  <a:gd name="connsiteX9" fmla="*/ 937582 w 937908"/>
                                  <a:gd name="connsiteY9" fmla="*/ 2120 h 406517"/>
                                  <a:gd name="connsiteX10" fmla="*/ 801065 w 937908"/>
                                  <a:gd name="connsiteY10" fmla="*/ 66515 h 406517"/>
                                  <a:gd name="connsiteX11" fmla="*/ 698034 w 937908"/>
                                  <a:gd name="connsiteY11" fmla="*/ 130909 h 406517"/>
                                  <a:gd name="connsiteX12" fmla="*/ 654246 w 937908"/>
                                  <a:gd name="connsiteY12" fmla="*/ 138636 h 406517"/>
                                  <a:gd name="connsiteX13" fmla="*/ 687731 w 937908"/>
                                  <a:gd name="connsiteY13" fmla="*/ 89697 h 406517"/>
                                  <a:gd name="connsiteX14" fmla="*/ 610458 w 937908"/>
                                  <a:gd name="connsiteY14" fmla="*/ 110303 h 406517"/>
                                  <a:gd name="connsiteX15" fmla="*/ 458487 w 937908"/>
                                  <a:gd name="connsiteY15" fmla="*/ 169546 h 406517"/>
                                  <a:gd name="connsiteX16" fmla="*/ 422427 w 937908"/>
                                  <a:gd name="connsiteY16" fmla="*/ 164394 h 406517"/>
                                  <a:gd name="connsiteX17" fmla="*/ 417275 w 937908"/>
                                  <a:gd name="connsiteY17" fmla="*/ 125758 h 406517"/>
                                  <a:gd name="connsiteX18" fmla="*/ 409548 w 937908"/>
                                  <a:gd name="connsiteY18" fmla="*/ 92273 h 406517"/>
                                  <a:gd name="connsiteX19" fmla="*/ 355456 w 937908"/>
                                  <a:gd name="connsiteY19" fmla="*/ 84545 h 406517"/>
                                  <a:gd name="connsiteX20" fmla="*/ 87576 w 937908"/>
                                  <a:gd name="connsiteY20" fmla="*/ 128333 h 406517"/>
                                  <a:gd name="connsiteX0" fmla="*/ 14050 w 951958"/>
                                  <a:gd name="connsiteY0" fmla="*/ 406517 h 406517"/>
                                  <a:gd name="connsiteX1" fmla="*/ 11474 w 951958"/>
                                  <a:gd name="connsiteY1" fmla="*/ 396214 h 406517"/>
                                  <a:gd name="connsiteX2" fmla="*/ 176323 w 951958"/>
                                  <a:gd name="connsiteY2" fmla="*/ 373032 h 406517"/>
                                  <a:gd name="connsiteX3" fmla="*/ 199505 w 951958"/>
                                  <a:gd name="connsiteY3" fmla="*/ 401365 h 406517"/>
                                  <a:gd name="connsiteX4" fmla="*/ 258748 w 951958"/>
                                  <a:gd name="connsiteY4" fmla="*/ 378183 h 406517"/>
                                  <a:gd name="connsiteX5" fmla="*/ 400416 w 951958"/>
                                  <a:gd name="connsiteY5" fmla="*/ 293183 h 406517"/>
                                  <a:gd name="connsiteX6" fmla="*/ 415870 w 951958"/>
                                  <a:gd name="connsiteY6" fmla="*/ 342123 h 406517"/>
                                  <a:gd name="connsiteX7" fmla="*/ 431325 w 951958"/>
                                  <a:gd name="connsiteY7" fmla="*/ 375608 h 406517"/>
                                  <a:gd name="connsiteX8" fmla="*/ 624508 w 951958"/>
                                  <a:gd name="connsiteY8" fmla="*/ 264849 h 406517"/>
                                  <a:gd name="connsiteX9" fmla="*/ 773903 w 951958"/>
                                  <a:gd name="connsiteY9" fmla="*/ 148940 h 406517"/>
                                  <a:gd name="connsiteX10" fmla="*/ 951632 w 951958"/>
                                  <a:gd name="connsiteY10" fmla="*/ 2120 h 406517"/>
                                  <a:gd name="connsiteX11" fmla="*/ 815115 w 951958"/>
                                  <a:gd name="connsiteY11" fmla="*/ 66515 h 406517"/>
                                  <a:gd name="connsiteX12" fmla="*/ 712084 w 951958"/>
                                  <a:gd name="connsiteY12" fmla="*/ 130909 h 406517"/>
                                  <a:gd name="connsiteX13" fmla="*/ 668296 w 951958"/>
                                  <a:gd name="connsiteY13" fmla="*/ 138636 h 406517"/>
                                  <a:gd name="connsiteX14" fmla="*/ 701781 w 951958"/>
                                  <a:gd name="connsiteY14" fmla="*/ 89697 h 406517"/>
                                  <a:gd name="connsiteX15" fmla="*/ 624508 w 951958"/>
                                  <a:gd name="connsiteY15" fmla="*/ 110303 h 406517"/>
                                  <a:gd name="connsiteX16" fmla="*/ 472537 w 951958"/>
                                  <a:gd name="connsiteY16" fmla="*/ 169546 h 406517"/>
                                  <a:gd name="connsiteX17" fmla="*/ 436477 w 951958"/>
                                  <a:gd name="connsiteY17" fmla="*/ 164394 h 406517"/>
                                  <a:gd name="connsiteX18" fmla="*/ 431325 w 951958"/>
                                  <a:gd name="connsiteY18" fmla="*/ 125758 h 406517"/>
                                  <a:gd name="connsiteX19" fmla="*/ 423598 w 951958"/>
                                  <a:gd name="connsiteY19" fmla="*/ 92273 h 406517"/>
                                  <a:gd name="connsiteX20" fmla="*/ 369506 w 951958"/>
                                  <a:gd name="connsiteY20" fmla="*/ 84545 h 406517"/>
                                  <a:gd name="connsiteX21" fmla="*/ 101626 w 951958"/>
                                  <a:gd name="connsiteY21" fmla="*/ 128333 h 406517"/>
                                  <a:gd name="connsiteX0" fmla="*/ 33510 w 971418"/>
                                  <a:gd name="connsiteY0" fmla="*/ 406517 h 406517"/>
                                  <a:gd name="connsiteX1" fmla="*/ 7752 w 971418"/>
                                  <a:gd name="connsiteY1" fmla="*/ 398790 h 406517"/>
                                  <a:gd name="connsiteX2" fmla="*/ 195783 w 971418"/>
                                  <a:gd name="connsiteY2" fmla="*/ 373032 h 406517"/>
                                  <a:gd name="connsiteX3" fmla="*/ 218965 w 971418"/>
                                  <a:gd name="connsiteY3" fmla="*/ 401365 h 406517"/>
                                  <a:gd name="connsiteX4" fmla="*/ 278208 w 971418"/>
                                  <a:gd name="connsiteY4" fmla="*/ 378183 h 406517"/>
                                  <a:gd name="connsiteX5" fmla="*/ 419876 w 971418"/>
                                  <a:gd name="connsiteY5" fmla="*/ 293183 h 406517"/>
                                  <a:gd name="connsiteX6" fmla="*/ 435330 w 971418"/>
                                  <a:gd name="connsiteY6" fmla="*/ 342123 h 406517"/>
                                  <a:gd name="connsiteX7" fmla="*/ 450785 w 971418"/>
                                  <a:gd name="connsiteY7" fmla="*/ 375608 h 406517"/>
                                  <a:gd name="connsiteX8" fmla="*/ 643968 w 971418"/>
                                  <a:gd name="connsiteY8" fmla="*/ 264849 h 406517"/>
                                  <a:gd name="connsiteX9" fmla="*/ 793363 w 971418"/>
                                  <a:gd name="connsiteY9" fmla="*/ 148940 h 406517"/>
                                  <a:gd name="connsiteX10" fmla="*/ 971092 w 971418"/>
                                  <a:gd name="connsiteY10" fmla="*/ 2120 h 406517"/>
                                  <a:gd name="connsiteX11" fmla="*/ 834575 w 971418"/>
                                  <a:gd name="connsiteY11" fmla="*/ 66515 h 406517"/>
                                  <a:gd name="connsiteX12" fmla="*/ 731544 w 971418"/>
                                  <a:gd name="connsiteY12" fmla="*/ 130909 h 406517"/>
                                  <a:gd name="connsiteX13" fmla="*/ 687756 w 971418"/>
                                  <a:gd name="connsiteY13" fmla="*/ 138636 h 406517"/>
                                  <a:gd name="connsiteX14" fmla="*/ 721241 w 971418"/>
                                  <a:gd name="connsiteY14" fmla="*/ 89697 h 406517"/>
                                  <a:gd name="connsiteX15" fmla="*/ 643968 w 971418"/>
                                  <a:gd name="connsiteY15" fmla="*/ 110303 h 406517"/>
                                  <a:gd name="connsiteX16" fmla="*/ 491997 w 971418"/>
                                  <a:gd name="connsiteY16" fmla="*/ 169546 h 406517"/>
                                  <a:gd name="connsiteX17" fmla="*/ 455937 w 971418"/>
                                  <a:gd name="connsiteY17" fmla="*/ 164394 h 406517"/>
                                  <a:gd name="connsiteX18" fmla="*/ 450785 w 971418"/>
                                  <a:gd name="connsiteY18" fmla="*/ 125758 h 406517"/>
                                  <a:gd name="connsiteX19" fmla="*/ 443058 w 971418"/>
                                  <a:gd name="connsiteY19" fmla="*/ 92273 h 406517"/>
                                  <a:gd name="connsiteX20" fmla="*/ 388966 w 971418"/>
                                  <a:gd name="connsiteY20" fmla="*/ 84545 h 406517"/>
                                  <a:gd name="connsiteX21" fmla="*/ 121086 w 971418"/>
                                  <a:gd name="connsiteY21" fmla="*/ 128333 h 406517"/>
                                  <a:gd name="connsiteX0" fmla="*/ 3 w 1033215"/>
                                  <a:gd name="connsiteY0" fmla="*/ 357577 h 401444"/>
                                  <a:gd name="connsiteX1" fmla="*/ 69549 w 1033215"/>
                                  <a:gd name="connsiteY1" fmla="*/ 398790 h 401444"/>
                                  <a:gd name="connsiteX2" fmla="*/ 257580 w 1033215"/>
                                  <a:gd name="connsiteY2" fmla="*/ 373032 h 401444"/>
                                  <a:gd name="connsiteX3" fmla="*/ 280762 w 1033215"/>
                                  <a:gd name="connsiteY3" fmla="*/ 401365 h 401444"/>
                                  <a:gd name="connsiteX4" fmla="*/ 340005 w 1033215"/>
                                  <a:gd name="connsiteY4" fmla="*/ 378183 h 401444"/>
                                  <a:gd name="connsiteX5" fmla="*/ 481673 w 1033215"/>
                                  <a:gd name="connsiteY5" fmla="*/ 293183 h 401444"/>
                                  <a:gd name="connsiteX6" fmla="*/ 497127 w 1033215"/>
                                  <a:gd name="connsiteY6" fmla="*/ 342123 h 401444"/>
                                  <a:gd name="connsiteX7" fmla="*/ 512582 w 1033215"/>
                                  <a:gd name="connsiteY7" fmla="*/ 375608 h 401444"/>
                                  <a:gd name="connsiteX8" fmla="*/ 705765 w 1033215"/>
                                  <a:gd name="connsiteY8" fmla="*/ 264849 h 401444"/>
                                  <a:gd name="connsiteX9" fmla="*/ 855160 w 1033215"/>
                                  <a:gd name="connsiteY9" fmla="*/ 148940 h 401444"/>
                                  <a:gd name="connsiteX10" fmla="*/ 1032889 w 1033215"/>
                                  <a:gd name="connsiteY10" fmla="*/ 2120 h 401444"/>
                                  <a:gd name="connsiteX11" fmla="*/ 896372 w 1033215"/>
                                  <a:gd name="connsiteY11" fmla="*/ 66515 h 401444"/>
                                  <a:gd name="connsiteX12" fmla="*/ 793341 w 1033215"/>
                                  <a:gd name="connsiteY12" fmla="*/ 130909 h 401444"/>
                                  <a:gd name="connsiteX13" fmla="*/ 749553 w 1033215"/>
                                  <a:gd name="connsiteY13" fmla="*/ 138636 h 401444"/>
                                  <a:gd name="connsiteX14" fmla="*/ 783038 w 1033215"/>
                                  <a:gd name="connsiteY14" fmla="*/ 89697 h 401444"/>
                                  <a:gd name="connsiteX15" fmla="*/ 705765 w 1033215"/>
                                  <a:gd name="connsiteY15" fmla="*/ 110303 h 401444"/>
                                  <a:gd name="connsiteX16" fmla="*/ 553794 w 1033215"/>
                                  <a:gd name="connsiteY16" fmla="*/ 169546 h 401444"/>
                                  <a:gd name="connsiteX17" fmla="*/ 517734 w 1033215"/>
                                  <a:gd name="connsiteY17" fmla="*/ 164394 h 401444"/>
                                  <a:gd name="connsiteX18" fmla="*/ 512582 w 1033215"/>
                                  <a:gd name="connsiteY18" fmla="*/ 125758 h 401444"/>
                                  <a:gd name="connsiteX19" fmla="*/ 504855 w 1033215"/>
                                  <a:gd name="connsiteY19" fmla="*/ 92273 h 401444"/>
                                  <a:gd name="connsiteX20" fmla="*/ 450763 w 1033215"/>
                                  <a:gd name="connsiteY20" fmla="*/ 84545 h 401444"/>
                                  <a:gd name="connsiteX21" fmla="*/ 182883 w 1033215"/>
                                  <a:gd name="connsiteY21" fmla="*/ 128333 h 401444"/>
                                  <a:gd name="connsiteX0" fmla="*/ 3220 w 1036432"/>
                                  <a:gd name="connsiteY0" fmla="*/ 357577 h 401444"/>
                                  <a:gd name="connsiteX1" fmla="*/ 5797 w 1036432"/>
                                  <a:gd name="connsiteY1" fmla="*/ 362729 h 401444"/>
                                  <a:gd name="connsiteX2" fmla="*/ 72766 w 1036432"/>
                                  <a:gd name="connsiteY2" fmla="*/ 398790 h 401444"/>
                                  <a:gd name="connsiteX3" fmla="*/ 260797 w 1036432"/>
                                  <a:gd name="connsiteY3" fmla="*/ 373032 h 401444"/>
                                  <a:gd name="connsiteX4" fmla="*/ 283979 w 1036432"/>
                                  <a:gd name="connsiteY4" fmla="*/ 401365 h 401444"/>
                                  <a:gd name="connsiteX5" fmla="*/ 343222 w 1036432"/>
                                  <a:gd name="connsiteY5" fmla="*/ 378183 h 401444"/>
                                  <a:gd name="connsiteX6" fmla="*/ 484890 w 1036432"/>
                                  <a:gd name="connsiteY6" fmla="*/ 293183 h 401444"/>
                                  <a:gd name="connsiteX7" fmla="*/ 500344 w 1036432"/>
                                  <a:gd name="connsiteY7" fmla="*/ 342123 h 401444"/>
                                  <a:gd name="connsiteX8" fmla="*/ 515799 w 1036432"/>
                                  <a:gd name="connsiteY8" fmla="*/ 375608 h 401444"/>
                                  <a:gd name="connsiteX9" fmla="*/ 708982 w 1036432"/>
                                  <a:gd name="connsiteY9" fmla="*/ 264849 h 401444"/>
                                  <a:gd name="connsiteX10" fmla="*/ 858377 w 1036432"/>
                                  <a:gd name="connsiteY10" fmla="*/ 148940 h 401444"/>
                                  <a:gd name="connsiteX11" fmla="*/ 1036106 w 1036432"/>
                                  <a:gd name="connsiteY11" fmla="*/ 2120 h 401444"/>
                                  <a:gd name="connsiteX12" fmla="*/ 899589 w 1036432"/>
                                  <a:gd name="connsiteY12" fmla="*/ 66515 h 401444"/>
                                  <a:gd name="connsiteX13" fmla="*/ 796558 w 1036432"/>
                                  <a:gd name="connsiteY13" fmla="*/ 130909 h 401444"/>
                                  <a:gd name="connsiteX14" fmla="*/ 752770 w 1036432"/>
                                  <a:gd name="connsiteY14" fmla="*/ 138636 h 401444"/>
                                  <a:gd name="connsiteX15" fmla="*/ 786255 w 1036432"/>
                                  <a:gd name="connsiteY15" fmla="*/ 89697 h 401444"/>
                                  <a:gd name="connsiteX16" fmla="*/ 708982 w 1036432"/>
                                  <a:gd name="connsiteY16" fmla="*/ 110303 h 401444"/>
                                  <a:gd name="connsiteX17" fmla="*/ 557011 w 1036432"/>
                                  <a:gd name="connsiteY17" fmla="*/ 169546 h 401444"/>
                                  <a:gd name="connsiteX18" fmla="*/ 520951 w 1036432"/>
                                  <a:gd name="connsiteY18" fmla="*/ 164394 h 401444"/>
                                  <a:gd name="connsiteX19" fmla="*/ 515799 w 1036432"/>
                                  <a:gd name="connsiteY19" fmla="*/ 125758 h 401444"/>
                                  <a:gd name="connsiteX20" fmla="*/ 508072 w 1036432"/>
                                  <a:gd name="connsiteY20" fmla="*/ 92273 h 401444"/>
                                  <a:gd name="connsiteX21" fmla="*/ 453980 w 1036432"/>
                                  <a:gd name="connsiteY21" fmla="*/ 84545 h 401444"/>
                                  <a:gd name="connsiteX22" fmla="*/ 186100 w 1036432"/>
                                  <a:gd name="connsiteY22" fmla="*/ 128333 h 401444"/>
                                  <a:gd name="connsiteX0" fmla="*/ 0 w 1033212"/>
                                  <a:gd name="connsiteY0" fmla="*/ 357577 h 401444"/>
                                  <a:gd name="connsiteX1" fmla="*/ 12881 w 1033212"/>
                                  <a:gd name="connsiteY1" fmla="*/ 396214 h 401444"/>
                                  <a:gd name="connsiteX2" fmla="*/ 69546 w 1033212"/>
                                  <a:gd name="connsiteY2" fmla="*/ 398790 h 401444"/>
                                  <a:gd name="connsiteX3" fmla="*/ 257577 w 1033212"/>
                                  <a:gd name="connsiteY3" fmla="*/ 373032 h 401444"/>
                                  <a:gd name="connsiteX4" fmla="*/ 280759 w 1033212"/>
                                  <a:gd name="connsiteY4" fmla="*/ 401365 h 401444"/>
                                  <a:gd name="connsiteX5" fmla="*/ 340002 w 1033212"/>
                                  <a:gd name="connsiteY5" fmla="*/ 378183 h 401444"/>
                                  <a:gd name="connsiteX6" fmla="*/ 481670 w 1033212"/>
                                  <a:gd name="connsiteY6" fmla="*/ 293183 h 401444"/>
                                  <a:gd name="connsiteX7" fmla="*/ 497124 w 1033212"/>
                                  <a:gd name="connsiteY7" fmla="*/ 342123 h 401444"/>
                                  <a:gd name="connsiteX8" fmla="*/ 512579 w 1033212"/>
                                  <a:gd name="connsiteY8" fmla="*/ 375608 h 401444"/>
                                  <a:gd name="connsiteX9" fmla="*/ 705762 w 1033212"/>
                                  <a:gd name="connsiteY9" fmla="*/ 264849 h 401444"/>
                                  <a:gd name="connsiteX10" fmla="*/ 855157 w 1033212"/>
                                  <a:gd name="connsiteY10" fmla="*/ 148940 h 401444"/>
                                  <a:gd name="connsiteX11" fmla="*/ 1032886 w 1033212"/>
                                  <a:gd name="connsiteY11" fmla="*/ 2120 h 401444"/>
                                  <a:gd name="connsiteX12" fmla="*/ 896369 w 1033212"/>
                                  <a:gd name="connsiteY12" fmla="*/ 66515 h 401444"/>
                                  <a:gd name="connsiteX13" fmla="*/ 793338 w 1033212"/>
                                  <a:gd name="connsiteY13" fmla="*/ 130909 h 401444"/>
                                  <a:gd name="connsiteX14" fmla="*/ 749550 w 1033212"/>
                                  <a:gd name="connsiteY14" fmla="*/ 138636 h 401444"/>
                                  <a:gd name="connsiteX15" fmla="*/ 783035 w 1033212"/>
                                  <a:gd name="connsiteY15" fmla="*/ 89697 h 401444"/>
                                  <a:gd name="connsiteX16" fmla="*/ 705762 w 1033212"/>
                                  <a:gd name="connsiteY16" fmla="*/ 110303 h 401444"/>
                                  <a:gd name="connsiteX17" fmla="*/ 553791 w 1033212"/>
                                  <a:gd name="connsiteY17" fmla="*/ 169546 h 401444"/>
                                  <a:gd name="connsiteX18" fmla="*/ 517731 w 1033212"/>
                                  <a:gd name="connsiteY18" fmla="*/ 164394 h 401444"/>
                                  <a:gd name="connsiteX19" fmla="*/ 512579 w 1033212"/>
                                  <a:gd name="connsiteY19" fmla="*/ 125758 h 401444"/>
                                  <a:gd name="connsiteX20" fmla="*/ 504852 w 1033212"/>
                                  <a:gd name="connsiteY20" fmla="*/ 92273 h 401444"/>
                                  <a:gd name="connsiteX21" fmla="*/ 450760 w 1033212"/>
                                  <a:gd name="connsiteY21" fmla="*/ 84545 h 401444"/>
                                  <a:gd name="connsiteX22" fmla="*/ 182880 w 1033212"/>
                                  <a:gd name="connsiteY22" fmla="*/ 128333 h 401444"/>
                                  <a:gd name="connsiteX0" fmla="*/ 173098 w 1020855"/>
                                  <a:gd name="connsiteY0" fmla="*/ 128333 h 401444"/>
                                  <a:gd name="connsiteX1" fmla="*/ 524 w 1020855"/>
                                  <a:gd name="connsiteY1" fmla="*/ 396214 h 401444"/>
                                  <a:gd name="connsiteX2" fmla="*/ 57189 w 1020855"/>
                                  <a:gd name="connsiteY2" fmla="*/ 398790 h 401444"/>
                                  <a:gd name="connsiteX3" fmla="*/ 245220 w 1020855"/>
                                  <a:gd name="connsiteY3" fmla="*/ 373032 h 401444"/>
                                  <a:gd name="connsiteX4" fmla="*/ 268402 w 1020855"/>
                                  <a:gd name="connsiteY4" fmla="*/ 401365 h 401444"/>
                                  <a:gd name="connsiteX5" fmla="*/ 327645 w 1020855"/>
                                  <a:gd name="connsiteY5" fmla="*/ 378183 h 401444"/>
                                  <a:gd name="connsiteX6" fmla="*/ 469313 w 1020855"/>
                                  <a:gd name="connsiteY6" fmla="*/ 293183 h 401444"/>
                                  <a:gd name="connsiteX7" fmla="*/ 484767 w 1020855"/>
                                  <a:gd name="connsiteY7" fmla="*/ 342123 h 401444"/>
                                  <a:gd name="connsiteX8" fmla="*/ 500222 w 1020855"/>
                                  <a:gd name="connsiteY8" fmla="*/ 375608 h 401444"/>
                                  <a:gd name="connsiteX9" fmla="*/ 693405 w 1020855"/>
                                  <a:gd name="connsiteY9" fmla="*/ 264849 h 401444"/>
                                  <a:gd name="connsiteX10" fmla="*/ 842800 w 1020855"/>
                                  <a:gd name="connsiteY10" fmla="*/ 148940 h 401444"/>
                                  <a:gd name="connsiteX11" fmla="*/ 1020529 w 1020855"/>
                                  <a:gd name="connsiteY11" fmla="*/ 2120 h 401444"/>
                                  <a:gd name="connsiteX12" fmla="*/ 884012 w 1020855"/>
                                  <a:gd name="connsiteY12" fmla="*/ 66515 h 401444"/>
                                  <a:gd name="connsiteX13" fmla="*/ 780981 w 1020855"/>
                                  <a:gd name="connsiteY13" fmla="*/ 130909 h 401444"/>
                                  <a:gd name="connsiteX14" fmla="*/ 737193 w 1020855"/>
                                  <a:gd name="connsiteY14" fmla="*/ 138636 h 401444"/>
                                  <a:gd name="connsiteX15" fmla="*/ 770678 w 1020855"/>
                                  <a:gd name="connsiteY15" fmla="*/ 89697 h 401444"/>
                                  <a:gd name="connsiteX16" fmla="*/ 693405 w 1020855"/>
                                  <a:gd name="connsiteY16" fmla="*/ 110303 h 401444"/>
                                  <a:gd name="connsiteX17" fmla="*/ 541434 w 1020855"/>
                                  <a:gd name="connsiteY17" fmla="*/ 169546 h 401444"/>
                                  <a:gd name="connsiteX18" fmla="*/ 505374 w 1020855"/>
                                  <a:gd name="connsiteY18" fmla="*/ 164394 h 401444"/>
                                  <a:gd name="connsiteX19" fmla="*/ 500222 w 1020855"/>
                                  <a:gd name="connsiteY19" fmla="*/ 125758 h 401444"/>
                                  <a:gd name="connsiteX20" fmla="*/ 492495 w 1020855"/>
                                  <a:gd name="connsiteY20" fmla="*/ 92273 h 401444"/>
                                  <a:gd name="connsiteX21" fmla="*/ 438403 w 1020855"/>
                                  <a:gd name="connsiteY21" fmla="*/ 84545 h 401444"/>
                                  <a:gd name="connsiteX22" fmla="*/ 170523 w 1020855"/>
                                  <a:gd name="connsiteY22" fmla="*/ 128333 h 401444"/>
                                  <a:gd name="connsiteX0" fmla="*/ 180805 w 1028562"/>
                                  <a:gd name="connsiteY0" fmla="*/ 128333 h 401444"/>
                                  <a:gd name="connsiteX1" fmla="*/ 503 w 1028562"/>
                                  <a:gd name="connsiteY1" fmla="*/ 370456 h 401444"/>
                                  <a:gd name="connsiteX2" fmla="*/ 64896 w 1028562"/>
                                  <a:gd name="connsiteY2" fmla="*/ 398790 h 401444"/>
                                  <a:gd name="connsiteX3" fmla="*/ 252927 w 1028562"/>
                                  <a:gd name="connsiteY3" fmla="*/ 373032 h 401444"/>
                                  <a:gd name="connsiteX4" fmla="*/ 276109 w 1028562"/>
                                  <a:gd name="connsiteY4" fmla="*/ 401365 h 401444"/>
                                  <a:gd name="connsiteX5" fmla="*/ 335352 w 1028562"/>
                                  <a:gd name="connsiteY5" fmla="*/ 378183 h 401444"/>
                                  <a:gd name="connsiteX6" fmla="*/ 477020 w 1028562"/>
                                  <a:gd name="connsiteY6" fmla="*/ 293183 h 401444"/>
                                  <a:gd name="connsiteX7" fmla="*/ 492474 w 1028562"/>
                                  <a:gd name="connsiteY7" fmla="*/ 342123 h 401444"/>
                                  <a:gd name="connsiteX8" fmla="*/ 507929 w 1028562"/>
                                  <a:gd name="connsiteY8" fmla="*/ 375608 h 401444"/>
                                  <a:gd name="connsiteX9" fmla="*/ 701112 w 1028562"/>
                                  <a:gd name="connsiteY9" fmla="*/ 264849 h 401444"/>
                                  <a:gd name="connsiteX10" fmla="*/ 850507 w 1028562"/>
                                  <a:gd name="connsiteY10" fmla="*/ 148940 h 401444"/>
                                  <a:gd name="connsiteX11" fmla="*/ 1028236 w 1028562"/>
                                  <a:gd name="connsiteY11" fmla="*/ 2120 h 401444"/>
                                  <a:gd name="connsiteX12" fmla="*/ 891719 w 1028562"/>
                                  <a:gd name="connsiteY12" fmla="*/ 66515 h 401444"/>
                                  <a:gd name="connsiteX13" fmla="*/ 788688 w 1028562"/>
                                  <a:gd name="connsiteY13" fmla="*/ 130909 h 401444"/>
                                  <a:gd name="connsiteX14" fmla="*/ 744900 w 1028562"/>
                                  <a:gd name="connsiteY14" fmla="*/ 138636 h 401444"/>
                                  <a:gd name="connsiteX15" fmla="*/ 778385 w 1028562"/>
                                  <a:gd name="connsiteY15" fmla="*/ 89697 h 401444"/>
                                  <a:gd name="connsiteX16" fmla="*/ 701112 w 1028562"/>
                                  <a:gd name="connsiteY16" fmla="*/ 110303 h 401444"/>
                                  <a:gd name="connsiteX17" fmla="*/ 549141 w 1028562"/>
                                  <a:gd name="connsiteY17" fmla="*/ 169546 h 401444"/>
                                  <a:gd name="connsiteX18" fmla="*/ 513081 w 1028562"/>
                                  <a:gd name="connsiteY18" fmla="*/ 164394 h 401444"/>
                                  <a:gd name="connsiteX19" fmla="*/ 507929 w 1028562"/>
                                  <a:gd name="connsiteY19" fmla="*/ 125758 h 401444"/>
                                  <a:gd name="connsiteX20" fmla="*/ 500202 w 1028562"/>
                                  <a:gd name="connsiteY20" fmla="*/ 92273 h 401444"/>
                                  <a:gd name="connsiteX21" fmla="*/ 446110 w 1028562"/>
                                  <a:gd name="connsiteY21" fmla="*/ 84545 h 401444"/>
                                  <a:gd name="connsiteX22" fmla="*/ 178230 w 1028562"/>
                                  <a:gd name="connsiteY22" fmla="*/ 128333 h 401444"/>
                                  <a:gd name="connsiteX0" fmla="*/ 185944 w 1033701"/>
                                  <a:gd name="connsiteY0" fmla="*/ 128333 h 401444"/>
                                  <a:gd name="connsiteX1" fmla="*/ 491 w 1033701"/>
                                  <a:gd name="connsiteY1" fmla="*/ 357578 h 401444"/>
                                  <a:gd name="connsiteX2" fmla="*/ 70035 w 1033701"/>
                                  <a:gd name="connsiteY2" fmla="*/ 398790 h 401444"/>
                                  <a:gd name="connsiteX3" fmla="*/ 258066 w 1033701"/>
                                  <a:gd name="connsiteY3" fmla="*/ 373032 h 401444"/>
                                  <a:gd name="connsiteX4" fmla="*/ 281248 w 1033701"/>
                                  <a:gd name="connsiteY4" fmla="*/ 401365 h 401444"/>
                                  <a:gd name="connsiteX5" fmla="*/ 340491 w 1033701"/>
                                  <a:gd name="connsiteY5" fmla="*/ 378183 h 401444"/>
                                  <a:gd name="connsiteX6" fmla="*/ 482159 w 1033701"/>
                                  <a:gd name="connsiteY6" fmla="*/ 293183 h 401444"/>
                                  <a:gd name="connsiteX7" fmla="*/ 497613 w 1033701"/>
                                  <a:gd name="connsiteY7" fmla="*/ 342123 h 401444"/>
                                  <a:gd name="connsiteX8" fmla="*/ 513068 w 1033701"/>
                                  <a:gd name="connsiteY8" fmla="*/ 375608 h 401444"/>
                                  <a:gd name="connsiteX9" fmla="*/ 706251 w 1033701"/>
                                  <a:gd name="connsiteY9" fmla="*/ 264849 h 401444"/>
                                  <a:gd name="connsiteX10" fmla="*/ 855646 w 1033701"/>
                                  <a:gd name="connsiteY10" fmla="*/ 148940 h 401444"/>
                                  <a:gd name="connsiteX11" fmla="*/ 1033375 w 1033701"/>
                                  <a:gd name="connsiteY11" fmla="*/ 2120 h 401444"/>
                                  <a:gd name="connsiteX12" fmla="*/ 896858 w 1033701"/>
                                  <a:gd name="connsiteY12" fmla="*/ 66515 h 401444"/>
                                  <a:gd name="connsiteX13" fmla="*/ 793827 w 1033701"/>
                                  <a:gd name="connsiteY13" fmla="*/ 130909 h 401444"/>
                                  <a:gd name="connsiteX14" fmla="*/ 750039 w 1033701"/>
                                  <a:gd name="connsiteY14" fmla="*/ 138636 h 401444"/>
                                  <a:gd name="connsiteX15" fmla="*/ 783524 w 1033701"/>
                                  <a:gd name="connsiteY15" fmla="*/ 89697 h 401444"/>
                                  <a:gd name="connsiteX16" fmla="*/ 706251 w 1033701"/>
                                  <a:gd name="connsiteY16" fmla="*/ 110303 h 401444"/>
                                  <a:gd name="connsiteX17" fmla="*/ 554280 w 1033701"/>
                                  <a:gd name="connsiteY17" fmla="*/ 169546 h 401444"/>
                                  <a:gd name="connsiteX18" fmla="*/ 518220 w 1033701"/>
                                  <a:gd name="connsiteY18" fmla="*/ 164394 h 401444"/>
                                  <a:gd name="connsiteX19" fmla="*/ 513068 w 1033701"/>
                                  <a:gd name="connsiteY19" fmla="*/ 125758 h 401444"/>
                                  <a:gd name="connsiteX20" fmla="*/ 505341 w 1033701"/>
                                  <a:gd name="connsiteY20" fmla="*/ 92273 h 401444"/>
                                  <a:gd name="connsiteX21" fmla="*/ 451249 w 1033701"/>
                                  <a:gd name="connsiteY21" fmla="*/ 84545 h 401444"/>
                                  <a:gd name="connsiteX22" fmla="*/ 183369 w 1033701"/>
                                  <a:gd name="connsiteY22" fmla="*/ 128333 h 401444"/>
                                  <a:gd name="connsiteX0" fmla="*/ 185753 w 1033510"/>
                                  <a:gd name="connsiteY0" fmla="*/ 128333 h 401444"/>
                                  <a:gd name="connsiteX1" fmla="*/ 54391 w 1033510"/>
                                  <a:gd name="connsiteY1" fmla="*/ 293183 h 401444"/>
                                  <a:gd name="connsiteX2" fmla="*/ 300 w 1033510"/>
                                  <a:gd name="connsiteY2" fmla="*/ 357578 h 401444"/>
                                  <a:gd name="connsiteX3" fmla="*/ 69844 w 1033510"/>
                                  <a:gd name="connsiteY3" fmla="*/ 398790 h 401444"/>
                                  <a:gd name="connsiteX4" fmla="*/ 257875 w 1033510"/>
                                  <a:gd name="connsiteY4" fmla="*/ 373032 h 401444"/>
                                  <a:gd name="connsiteX5" fmla="*/ 281057 w 1033510"/>
                                  <a:gd name="connsiteY5" fmla="*/ 401365 h 401444"/>
                                  <a:gd name="connsiteX6" fmla="*/ 340300 w 1033510"/>
                                  <a:gd name="connsiteY6" fmla="*/ 378183 h 401444"/>
                                  <a:gd name="connsiteX7" fmla="*/ 481968 w 1033510"/>
                                  <a:gd name="connsiteY7" fmla="*/ 293183 h 401444"/>
                                  <a:gd name="connsiteX8" fmla="*/ 497422 w 1033510"/>
                                  <a:gd name="connsiteY8" fmla="*/ 342123 h 401444"/>
                                  <a:gd name="connsiteX9" fmla="*/ 512877 w 1033510"/>
                                  <a:gd name="connsiteY9" fmla="*/ 375608 h 401444"/>
                                  <a:gd name="connsiteX10" fmla="*/ 706060 w 1033510"/>
                                  <a:gd name="connsiteY10" fmla="*/ 264849 h 401444"/>
                                  <a:gd name="connsiteX11" fmla="*/ 855455 w 1033510"/>
                                  <a:gd name="connsiteY11" fmla="*/ 148940 h 401444"/>
                                  <a:gd name="connsiteX12" fmla="*/ 1033184 w 1033510"/>
                                  <a:gd name="connsiteY12" fmla="*/ 2120 h 401444"/>
                                  <a:gd name="connsiteX13" fmla="*/ 896667 w 1033510"/>
                                  <a:gd name="connsiteY13" fmla="*/ 66515 h 401444"/>
                                  <a:gd name="connsiteX14" fmla="*/ 793636 w 1033510"/>
                                  <a:gd name="connsiteY14" fmla="*/ 130909 h 401444"/>
                                  <a:gd name="connsiteX15" fmla="*/ 749848 w 1033510"/>
                                  <a:gd name="connsiteY15" fmla="*/ 138636 h 401444"/>
                                  <a:gd name="connsiteX16" fmla="*/ 783333 w 1033510"/>
                                  <a:gd name="connsiteY16" fmla="*/ 89697 h 401444"/>
                                  <a:gd name="connsiteX17" fmla="*/ 706060 w 1033510"/>
                                  <a:gd name="connsiteY17" fmla="*/ 110303 h 401444"/>
                                  <a:gd name="connsiteX18" fmla="*/ 554089 w 1033510"/>
                                  <a:gd name="connsiteY18" fmla="*/ 169546 h 401444"/>
                                  <a:gd name="connsiteX19" fmla="*/ 518029 w 1033510"/>
                                  <a:gd name="connsiteY19" fmla="*/ 164394 h 401444"/>
                                  <a:gd name="connsiteX20" fmla="*/ 512877 w 1033510"/>
                                  <a:gd name="connsiteY20" fmla="*/ 125758 h 401444"/>
                                  <a:gd name="connsiteX21" fmla="*/ 505150 w 1033510"/>
                                  <a:gd name="connsiteY21" fmla="*/ 92273 h 401444"/>
                                  <a:gd name="connsiteX22" fmla="*/ 451058 w 1033510"/>
                                  <a:gd name="connsiteY22" fmla="*/ 84545 h 401444"/>
                                  <a:gd name="connsiteX23" fmla="*/ 183178 w 1033510"/>
                                  <a:gd name="connsiteY23" fmla="*/ 128333 h 401444"/>
                                  <a:gd name="connsiteX0" fmla="*/ 175602 w 1023359"/>
                                  <a:gd name="connsiteY0" fmla="*/ 128333 h 401444"/>
                                  <a:gd name="connsiteX1" fmla="*/ 44240 w 1023359"/>
                                  <a:gd name="connsiteY1" fmla="*/ 293183 h 401444"/>
                                  <a:gd name="connsiteX2" fmla="*/ 452 w 1023359"/>
                                  <a:gd name="connsiteY2" fmla="*/ 360154 h 401444"/>
                                  <a:gd name="connsiteX3" fmla="*/ 59693 w 1023359"/>
                                  <a:gd name="connsiteY3" fmla="*/ 398790 h 401444"/>
                                  <a:gd name="connsiteX4" fmla="*/ 247724 w 1023359"/>
                                  <a:gd name="connsiteY4" fmla="*/ 373032 h 401444"/>
                                  <a:gd name="connsiteX5" fmla="*/ 270906 w 1023359"/>
                                  <a:gd name="connsiteY5" fmla="*/ 401365 h 401444"/>
                                  <a:gd name="connsiteX6" fmla="*/ 330149 w 1023359"/>
                                  <a:gd name="connsiteY6" fmla="*/ 378183 h 401444"/>
                                  <a:gd name="connsiteX7" fmla="*/ 471817 w 1023359"/>
                                  <a:gd name="connsiteY7" fmla="*/ 293183 h 401444"/>
                                  <a:gd name="connsiteX8" fmla="*/ 487271 w 1023359"/>
                                  <a:gd name="connsiteY8" fmla="*/ 342123 h 401444"/>
                                  <a:gd name="connsiteX9" fmla="*/ 502726 w 1023359"/>
                                  <a:gd name="connsiteY9" fmla="*/ 375608 h 401444"/>
                                  <a:gd name="connsiteX10" fmla="*/ 695909 w 1023359"/>
                                  <a:gd name="connsiteY10" fmla="*/ 264849 h 401444"/>
                                  <a:gd name="connsiteX11" fmla="*/ 845304 w 1023359"/>
                                  <a:gd name="connsiteY11" fmla="*/ 148940 h 401444"/>
                                  <a:gd name="connsiteX12" fmla="*/ 1023033 w 1023359"/>
                                  <a:gd name="connsiteY12" fmla="*/ 2120 h 401444"/>
                                  <a:gd name="connsiteX13" fmla="*/ 886516 w 1023359"/>
                                  <a:gd name="connsiteY13" fmla="*/ 66515 h 401444"/>
                                  <a:gd name="connsiteX14" fmla="*/ 783485 w 1023359"/>
                                  <a:gd name="connsiteY14" fmla="*/ 130909 h 401444"/>
                                  <a:gd name="connsiteX15" fmla="*/ 739697 w 1023359"/>
                                  <a:gd name="connsiteY15" fmla="*/ 138636 h 401444"/>
                                  <a:gd name="connsiteX16" fmla="*/ 773182 w 1023359"/>
                                  <a:gd name="connsiteY16" fmla="*/ 89697 h 401444"/>
                                  <a:gd name="connsiteX17" fmla="*/ 695909 w 1023359"/>
                                  <a:gd name="connsiteY17" fmla="*/ 110303 h 401444"/>
                                  <a:gd name="connsiteX18" fmla="*/ 543938 w 1023359"/>
                                  <a:gd name="connsiteY18" fmla="*/ 169546 h 401444"/>
                                  <a:gd name="connsiteX19" fmla="*/ 507878 w 1023359"/>
                                  <a:gd name="connsiteY19" fmla="*/ 164394 h 401444"/>
                                  <a:gd name="connsiteX20" fmla="*/ 502726 w 1023359"/>
                                  <a:gd name="connsiteY20" fmla="*/ 125758 h 401444"/>
                                  <a:gd name="connsiteX21" fmla="*/ 494999 w 1023359"/>
                                  <a:gd name="connsiteY21" fmla="*/ 92273 h 401444"/>
                                  <a:gd name="connsiteX22" fmla="*/ 440907 w 1023359"/>
                                  <a:gd name="connsiteY22" fmla="*/ 84545 h 401444"/>
                                  <a:gd name="connsiteX23" fmla="*/ 173027 w 1023359"/>
                                  <a:gd name="connsiteY23" fmla="*/ 128333 h 401444"/>
                                  <a:gd name="connsiteX0" fmla="*/ 175602 w 1023359"/>
                                  <a:gd name="connsiteY0" fmla="*/ 128333 h 401444"/>
                                  <a:gd name="connsiteX1" fmla="*/ 44240 w 1023359"/>
                                  <a:gd name="connsiteY1" fmla="*/ 293183 h 401444"/>
                                  <a:gd name="connsiteX2" fmla="*/ 452 w 1023359"/>
                                  <a:gd name="connsiteY2" fmla="*/ 360154 h 401444"/>
                                  <a:gd name="connsiteX3" fmla="*/ 64845 w 1023359"/>
                                  <a:gd name="connsiteY3" fmla="*/ 396214 h 401444"/>
                                  <a:gd name="connsiteX4" fmla="*/ 247724 w 1023359"/>
                                  <a:gd name="connsiteY4" fmla="*/ 373032 h 401444"/>
                                  <a:gd name="connsiteX5" fmla="*/ 270906 w 1023359"/>
                                  <a:gd name="connsiteY5" fmla="*/ 401365 h 401444"/>
                                  <a:gd name="connsiteX6" fmla="*/ 330149 w 1023359"/>
                                  <a:gd name="connsiteY6" fmla="*/ 378183 h 401444"/>
                                  <a:gd name="connsiteX7" fmla="*/ 471817 w 1023359"/>
                                  <a:gd name="connsiteY7" fmla="*/ 293183 h 401444"/>
                                  <a:gd name="connsiteX8" fmla="*/ 487271 w 1023359"/>
                                  <a:gd name="connsiteY8" fmla="*/ 342123 h 401444"/>
                                  <a:gd name="connsiteX9" fmla="*/ 502726 w 1023359"/>
                                  <a:gd name="connsiteY9" fmla="*/ 375608 h 401444"/>
                                  <a:gd name="connsiteX10" fmla="*/ 695909 w 1023359"/>
                                  <a:gd name="connsiteY10" fmla="*/ 264849 h 401444"/>
                                  <a:gd name="connsiteX11" fmla="*/ 845304 w 1023359"/>
                                  <a:gd name="connsiteY11" fmla="*/ 148940 h 401444"/>
                                  <a:gd name="connsiteX12" fmla="*/ 1023033 w 1023359"/>
                                  <a:gd name="connsiteY12" fmla="*/ 2120 h 401444"/>
                                  <a:gd name="connsiteX13" fmla="*/ 886516 w 1023359"/>
                                  <a:gd name="connsiteY13" fmla="*/ 66515 h 401444"/>
                                  <a:gd name="connsiteX14" fmla="*/ 783485 w 1023359"/>
                                  <a:gd name="connsiteY14" fmla="*/ 130909 h 401444"/>
                                  <a:gd name="connsiteX15" fmla="*/ 739697 w 1023359"/>
                                  <a:gd name="connsiteY15" fmla="*/ 138636 h 401444"/>
                                  <a:gd name="connsiteX16" fmla="*/ 773182 w 1023359"/>
                                  <a:gd name="connsiteY16" fmla="*/ 89697 h 401444"/>
                                  <a:gd name="connsiteX17" fmla="*/ 695909 w 1023359"/>
                                  <a:gd name="connsiteY17" fmla="*/ 110303 h 401444"/>
                                  <a:gd name="connsiteX18" fmla="*/ 543938 w 1023359"/>
                                  <a:gd name="connsiteY18" fmla="*/ 169546 h 401444"/>
                                  <a:gd name="connsiteX19" fmla="*/ 507878 w 1023359"/>
                                  <a:gd name="connsiteY19" fmla="*/ 164394 h 401444"/>
                                  <a:gd name="connsiteX20" fmla="*/ 502726 w 1023359"/>
                                  <a:gd name="connsiteY20" fmla="*/ 125758 h 401444"/>
                                  <a:gd name="connsiteX21" fmla="*/ 494999 w 1023359"/>
                                  <a:gd name="connsiteY21" fmla="*/ 92273 h 401444"/>
                                  <a:gd name="connsiteX22" fmla="*/ 440907 w 1023359"/>
                                  <a:gd name="connsiteY22" fmla="*/ 84545 h 401444"/>
                                  <a:gd name="connsiteX23" fmla="*/ 173027 w 1023359"/>
                                  <a:gd name="connsiteY23" fmla="*/ 128333 h 401444"/>
                                  <a:gd name="connsiteX0" fmla="*/ 175602 w 1023359"/>
                                  <a:gd name="connsiteY0" fmla="*/ 128333 h 401444"/>
                                  <a:gd name="connsiteX1" fmla="*/ 44240 w 1023359"/>
                                  <a:gd name="connsiteY1" fmla="*/ 293183 h 401444"/>
                                  <a:gd name="connsiteX2" fmla="*/ 452 w 1023359"/>
                                  <a:gd name="connsiteY2" fmla="*/ 360154 h 401444"/>
                                  <a:gd name="connsiteX3" fmla="*/ 64845 w 1023359"/>
                                  <a:gd name="connsiteY3" fmla="*/ 396214 h 401444"/>
                                  <a:gd name="connsiteX4" fmla="*/ 247724 w 1023359"/>
                                  <a:gd name="connsiteY4" fmla="*/ 373032 h 401444"/>
                                  <a:gd name="connsiteX5" fmla="*/ 270906 w 1023359"/>
                                  <a:gd name="connsiteY5" fmla="*/ 401365 h 401444"/>
                                  <a:gd name="connsiteX6" fmla="*/ 330149 w 1023359"/>
                                  <a:gd name="connsiteY6" fmla="*/ 378183 h 401444"/>
                                  <a:gd name="connsiteX7" fmla="*/ 471817 w 1023359"/>
                                  <a:gd name="connsiteY7" fmla="*/ 293183 h 401444"/>
                                  <a:gd name="connsiteX8" fmla="*/ 487271 w 1023359"/>
                                  <a:gd name="connsiteY8" fmla="*/ 342123 h 401444"/>
                                  <a:gd name="connsiteX9" fmla="*/ 502726 w 1023359"/>
                                  <a:gd name="connsiteY9" fmla="*/ 375608 h 401444"/>
                                  <a:gd name="connsiteX10" fmla="*/ 695909 w 1023359"/>
                                  <a:gd name="connsiteY10" fmla="*/ 264849 h 401444"/>
                                  <a:gd name="connsiteX11" fmla="*/ 845304 w 1023359"/>
                                  <a:gd name="connsiteY11" fmla="*/ 148940 h 401444"/>
                                  <a:gd name="connsiteX12" fmla="*/ 1023033 w 1023359"/>
                                  <a:gd name="connsiteY12" fmla="*/ 2120 h 401444"/>
                                  <a:gd name="connsiteX13" fmla="*/ 886516 w 1023359"/>
                                  <a:gd name="connsiteY13" fmla="*/ 66515 h 401444"/>
                                  <a:gd name="connsiteX14" fmla="*/ 783485 w 1023359"/>
                                  <a:gd name="connsiteY14" fmla="*/ 130909 h 401444"/>
                                  <a:gd name="connsiteX15" fmla="*/ 739697 w 1023359"/>
                                  <a:gd name="connsiteY15" fmla="*/ 138636 h 401444"/>
                                  <a:gd name="connsiteX16" fmla="*/ 773182 w 1023359"/>
                                  <a:gd name="connsiteY16" fmla="*/ 89697 h 401444"/>
                                  <a:gd name="connsiteX17" fmla="*/ 695909 w 1023359"/>
                                  <a:gd name="connsiteY17" fmla="*/ 110303 h 401444"/>
                                  <a:gd name="connsiteX18" fmla="*/ 543938 w 1023359"/>
                                  <a:gd name="connsiteY18" fmla="*/ 169546 h 401444"/>
                                  <a:gd name="connsiteX19" fmla="*/ 507878 w 1023359"/>
                                  <a:gd name="connsiteY19" fmla="*/ 164394 h 401444"/>
                                  <a:gd name="connsiteX20" fmla="*/ 502726 w 1023359"/>
                                  <a:gd name="connsiteY20" fmla="*/ 125758 h 401444"/>
                                  <a:gd name="connsiteX21" fmla="*/ 494999 w 1023359"/>
                                  <a:gd name="connsiteY21" fmla="*/ 92273 h 401444"/>
                                  <a:gd name="connsiteX22" fmla="*/ 440907 w 1023359"/>
                                  <a:gd name="connsiteY22" fmla="*/ 84545 h 401444"/>
                                  <a:gd name="connsiteX23" fmla="*/ 173027 w 1023359"/>
                                  <a:gd name="connsiteY23" fmla="*/ 128333 h 401444"/>
                                  <a:gd name="connsiteX0" fmla="*/ 177054 w 1024811"/>
                                  <a:gd name="connsiteY0" fmla="*/ 128333 h 401444"/>
                                  <a:gd name="connsiteX1" fmla="*/ 45692 w 1024811"/>
                                  <a:gd name="connsiteY1" fmla="*/ 293183 h 401444"/>
                                  <a:gd name="connsiteX2" fmla="*/ 1904 w 1024811"/>
                                  <a:gd name="connsiteY2" fmla="*/ 360154 h 401444"/>
                                  <a:gd name="connsiteX3" fmla="*/ 66297 w 1024811"/>
                                  <a:gd name="connsiteY3" fmla="*/ 396214 h 401444"/>
                                  <a:gd name="connsiteX4" fmla="*/ 249176 w 1024811"/>
                                  <a:gd name="connsiteY4" fmla="*/ 373032 h 401444"/>
                                  <a:gd name="connsiteX5" fmla="*/ 272358 w 1024811"/>
                                  <a:gd name="connsiteY5" fmla="*/ 401365 h 401444"/>
                                  <a:gd name="connsiteX6" fmla="*/ 331601 w 1024811"/>
                                  <a:gd name="connsiteY6" fmla="*/ 378183 h 401444"/>
                                  <a:gd name="connsiteX7" fmla="*/ 473269 w 1024811"/>
                                  <a:gd name="connsiteY7" fmla="*/ 293183 h 401444"/>
                                  <a:gd name="connsiteX8" fmla="*/ 488723 w 1024811"/>
                                  <a:gd name="connsiteY8" fmla="*/ 342123 h 401444"/>
                                  <a:gd name="connsiteX9" fmla="*/ 504178 w 1024811"/>
                                  <a:gd name="connsiteY9" fmla="*/ 375608 h 401444"/>
                                  <a:gd name="connsiteX10" fmla="*/ 697361 w 1024811"/>
                                  <a:gd name="connsiteY10" fmla="*/ 264849 h 401444"/>
                                  <a:gd name="connsiteX11" fmla="*/ 846756 w 1024811"/>
                                  <a:gd name="connsiteY11" fmla="*/ 148940 h 401444"/>
                                  <a:gd name="connsiteX12" fmla="*/ 1024485 w 1024811"/>
                                  <a:gd name="connsiteY12" fmla="*/ 2120 h 401444"/>
                                  <a:gd name="connsiteX13" fmla="*/ 887968 w 1024811"/>
                                  <a:gd name="connsiteY13" fmla="*/ 66515 h 401444"/>
                                  <a:gd name="connsiteX14" fmla="*/ 784937 w 1024811"/>
                                  <a:gd name="connsiteY14" fmla="*/ 130909 h 401444"/>
                                  <a:gd name="connsiteX15" fmla="*/ 741149 w 1024811"/>
                                  <a:gd name="connsiteY15" fmla="*/ 138636 h 401444"/>
                                  <a:gd name="connsiteX16" fmla="*/ 774634 w 1024811"/>
                                  <a:gd name="connsiteY16" fmla="*/ 89697 h 401444"/>
                                  <a:gd name="connsiteX17" fmla="*/ 697361 w 1024811"/>
                                  <a:gd name="connsiteY17" fmla="*/ 110303 h 401444"/>
                                  <a:gd name="connsiteX18" fmla="*/ 545390 w 1024811"/>
                                  <a:gd name="connsiteY18" fmla="*/ 169546 h 401444"/>
                                  <a:gd name="connsiteX19" fmla="*/ 509330 w 1024811"/>
                                  <a:gd name="connsiteY19" fmla="*/ 164394 h 401444"/>
                                  <a:gd name="connsiteX20" fmla="*/ 504178 w 1024811"/>
                                  <a:gd name="connsiteY20" fmla="*/ 125758 h 401444"/>
                                  <a:gd name="connsiteX21" fmla="*/ 496451 w 1024811"/>
                                  <a:gd name="connsiteY21" fmla="*/ 92273 h 401444"/>
                                  <a:gd name="connsiteX22" fmla="*/ 442359 w 1024811"/>
                                  <a:gd name="connsiteY22" fmla="*/ 84545 h 401444"/>
                                  <a:gd name="connsiteX23" fmla="*/ 174479 w 1024811"/>
                                  <a:gd name="connsiteY23" fmla="*/ 128333 h 401444"/>
                                  <a:gd name="connsiteX0" fmla="*/ 175594 w 1023351"/>
                                  <a:gd name="connsiteY0" fmla="*/ 128333 h 401444"/>
                                  <a:gd name="connsiteX1" fmla="*/ 44232 w 1023351"/>
                                  <a:gd name="connsiteY1" fmla="*/ 293183 h 401444"/>
                                  <a:gd name="connsiteX2" fmla="*/ 444 w 1023351"/>
                                  <a:gd name="connsiteY2" fmla="*/ 360154 h 401444"/>
                                  <a:gd name="connsiteX3" fmla="*/ 21049 w 1023351"/>
                                  <a:gd name="connsiteY3" fmla="*/ 388487 h 401444"/>
                                  <a:gd name="connsiteX4" fmla="*/ 64837 w 1023351"/>
                                  <a:gd name="connsiteY4" fmla="*/ 396214 h 401444"/>
                                  <a:gd name="connsiteX5" fmla="*/ 247716 w 1023351"/>
                                  <a:gd name="connsiteY5" fmla="*/ 373032 h 401444"/>
                                  <a:gd name="connsiteX6" fmla="*/ 270898 w 1023351"/>
                                  <a:gd name="connsiteY6" fmla="*/ 401365 h 401444"/>
                                  <a:gd name="connsiteX7" fmla="*/ 330141 w 1023351"/>
                                  <a:gd name="connsiteY7" fmla="*/ 378183 h 401444"/>
                                  <a:gd name="connsiteX8" fmla="*/ 471809 w 1023351"/>
                                  <a:gd name="connsiteY8" fmla="*/ 293183 h 401444"/>
                                  <a:gd name="connsiteX9" fmla="*/ 487263 w 1023351"/>
                                  <a:gd name="connsiteY9" fmla="*/ 342123 h 401444"/>
                                  <a:gd name="connsiteX10" fmla="*/ 502718 w 1023351"/>
                                  <a:gd name="connsiteY10" fmla="*/ 375608 h 401444"/>
                                  <a:gd name="connsiteX11" fmla="*/ 695901 w 1023351"/>
                                  <a:gd name="connsiteY11" fmla="*/ 264849 h 401444"/>
                                  <a:gd name="connsiteX12" fmla="*/ 845296 w 1023351"/>
                                  <a:gd name="connsiteY12" fmla="*/ 148940 h 401444"/>
                                  <a:gd name="connsiteX13" fmla="*/ 1023025 w 1023351"/>
                                  <a:gd name="connsiteY13" fmla="*/ 2120 h 401444"/>
                                  <a:gd name="connsiteX14" fmla="*/ 886508 w 1023351"/>
                                  <a:gd name="connsiteY14" fmla="*/ 66515 h 401444"/>
                                  <a:gd name="connsiteX15" fmla="*/ 783477 w 1023351"/>
                                  <a:gd name="connsiteY15" fmla="*/ 130909 h 401444"/>
                                  <a:gd name="connsiteX16" fmla="*/ 739689 w 1023351"/>
                                  <a:gd name="connsiteY16" fmla="*/ 138636 h 401444"/>
                                  <a:gd name="connsiteX17" fmla="*/ 773174 w 1023351"/>
                                  <a:gd name="connsiteY17" fmla="*/ 89697 h 401444"/>
                                  <a:gd name="connsiteX18" fmla="*/ 695901 w 1023351"/>
                                  <a:gd name="connsiteY18" fmla="*/ 110303 h 401444"/>
                                  <a:gd name="connsiteX19" fmla="*/ 543930 w 1023351"/>
                                  <a:gd name="connsiteY19" fmla="*/ 169546 h 401444"/>
                                  <a:gd name="connsiteX20" fmla="*/ 507870 w 1023351"/>
                                  <a:gd name="connsiteY20" fmla="*/ 164394 h 401444"/>
                                  <a:gd name="connsiteX21" fmla="*/ 502718 w 1023351"/>
                                  <a:gd name="connsiteY21" fmla="*/ 125758 h 401444"/>
                                  <a:gd name="connsiteX22" fmla="*/ 494991 w 1023351"/>
                                  <a:gd name="connsiteY22" fmla="*/ 92273 h 401444"/>
                                  <a:gd name="connsiteX23" fmla="*/ 440899 w 1023351"/>
                                  <a:gd name="connsiteY23" fmla="*/ 84545 h 401444"/>
                                  <a:gd name="connsiteX24" fmla="*/ 173019 w 1023351"/>
                                  <a:gd name="connsiteY24" fmla="*/ 128333 h 401444"/>
                                  <a:gd name="connsiteX0" fmla="*/ 188270 w 1036027"/>
                                  <a:gd name="connsiteY0" fmla="*/ 128333 h 401444"/>
                                  <a:gd name="connsiteX1" fmla="*/ 56908 w 1036027"/>
                                  <a:gd name="connsiteY1" fmla="*/ 293183 h 401444"/>
                                  <a:gd name="connsiteX2" fmla="*/ 242 w 1036027"/>
                                  <a:gd name="connsiteY2" fmla="*/ 360154 h 401444"/>
                                  <a:gd name="connsiteX3" fmla="*/ 33725 w 1036027"/>
                                  <a:gd name="connsiteY3" fmla="*/ 388487 h 401444"/>
                                  <a:gd name="connsiteX4" fmla="*/ 77513 w 1036027"/>
                                  <a:gd name="connsiteY4" fmla="*/ 396214 h 401444"/>
                                  <a:gd name="connsiteX5" fmla="*/ 260392 w 1036027"/>
                                  <a:gd name="connsiteY5" fmla="*/ 373032 h 401444"/>
                                  <a:gd name="connsiteX6" fmla="*/ 283574 w 1036027"/>
                                  <a:gd name="connsiteY6" fmla="*/ 401365 h 401444"/>
                                  <a:gd name="connsiteX7" fmla="*/ 342817 w 1036027"/>
                                  <a:gd name="connsiteY7" fmla="*/ 378183 h 401444"/>
                                  <a:gd name="connsiteX8" fmla="*/ 484485 w 1036027"/>
                                  <a:gd name="connsiteY8" fmla="*/ 293183 h 401444"/>
                                  <a:gd name="connsiteX9" fmla="*/ 499939 w 1036027"/>
                                  <a:gd name="connsiteY9" fmla="*/ 342123 h 401444"/>
                                  <a:gd name="connsiteX10" fmla="*/ 515394 w 1036027"/>
                                  <a:gd name="connsiteY10" fmla="*/ 375608 h 401444"/>
                                  <a:gd name="connsiteX11" fmla="*/ 708577 w 1036027"/>
                                  <a:gd name="connsiteY11" fmla="*/ 264849 h 401444"/>
                                  <a:gd name="connsiteX12" fmla="*/ 857972 w 1036027"/>
                                  <a:gd name="connsiteY12" fmla="*/ 148940 h 401444"/>
                                  <a:gd name="connsiteX13" fmla="*/ 1035701 w 1036027"/>
                                  <a:gd name="connsiteY13" fmla="*/ 2120 h 401444"/>
                                  <a:gd name="connsiteX14" fmla="*/ 899184 w 1036027"/>
                                  <a:gd name="connsiteY14" fmla="*/ 66515 h 401444"/>
                                  <a:gd name="connsiteX15" fmla="*/ 796153 w 1036027"/>
                                  <a:gd name="connsiteY15" fmla="*/ 130909 h 401444"/>
                                  <a:gd name="connsiteX16" fmla="*/ 752365 w 1036027"/>
                                  <a:gd name="connsiteY16" fmla="*/ 138636 h 401444"/>
                                  <a:gd name="connsiteX17" fmla="*/ 785850 w 1036027"/>
                                  <a:gd name="connsiteY17" fmla="*/ 89697 h 401444"/>
                                  <a:gd name="connsiteX18" fmla="*/ 708577 w 1036027"/>
                                  <a:gd name="connsiteY18" fmla="*/ 110303 h 401444"/>
                                  <a:gd name="connsiteX19" fmla="*/ 556606 w 1036027"/>
                                  <a:gd name="connsiteY19" fmla="*/ 169546 h 401444"/>
                                  <a:gd name="connsiteX20" fmla="*/ 520546 w 1036027"/>
                                  <a:gd name="connsiteY20" fmla="*/ 164394 h 401444"/>
                                  <a:gd name="connsiteX21" fmla="*/ 515394 w 1036027"/>
                                  <a:gd name="connsiteY21" fmla="*/ 125758 h 401444"/>
                                  <a:gd name="connsiteX22" fmla="*/ 507667 w 1036027"/>
                                  <a:gd name="connsiteY22" fmla="*/ 92273 h 401444"/>
                                  <a:gd name="connsiteX23" fmla="*/ 453575 w 1036027"/>
                                  <a:gd name="connsiteY23" fmla="*/ 84545 h 401444"/>
                                  <a:gd name="connsiteX24" fmla="*/ 185695 w 1036027"/>
                                  <a:gd name="connsiteY24" fmla="*/ 128333 h 401444"/>
                                  <a:gd name="connsiteX0" fmla="*/ 188270 w 1036027"/>
                                  <a:gd name="connsiteY0" fmla="*/ 128333 h 401444"/>
                                  <a:gd name="connsiteX1" fmla="*/ 56908 w 1036027"/>
                                  <a:gd name="connsiteY1" fmla="*/ 293183 h 401444"/>
                                  <a:gd name="connsiteX2" fmla="*/ 242 w 1036027"/>
                                  <a:gd name="connsiteY2" fmla="*/ 360154 h 401444"/>
                                  <a:gd name="connsiteX3" fmla="*/ 33725 w 1036027"/>
                                  <a:gd name="connsiteY3" fmla="*/ 388487 h 401444"/>
                                  <a:gd name="connsiteX4" fmla="*/ 77513 w 1036027"/>
                                  <a:gd name="connsiteY4" fmla="*/ 396214 h 401444"/>
                                  <a:gd name="connsiteX5" fmla="*/ 260392 w 1036027"/>
                                  <a:gd name="connsiteY5" fmla="*/ 373032 h 401444"/>
                                  <a:gd name="connsiteX6" fmla="*/ 283574 w 1036027"/>
                                  <a:gd name="connsiteY6" fmla="*/ 401365 h 401444"/>
                                  <a:gd name="connsiteX7" fmla="*/ 342817 w 1036027"/>
                                  <a:gd name="connsiteY7" fmla="*/ 378183 h 401444"/>
                                  <a:gd name="connsiteX8" fmla="*/ 484485 w 1036027"/>
                                  <a:gd name="connsiteY8" fmla="*/ 293183 h 401444"/>
                                  <a:gd name="connsiteX9" fmla="*/ 499939 w 1036027"/>
                                  <a:gd name="connsiteY9" fmla="*/ 342123 h 401444"/>
                                  <a:gd name="connsiteX10" fmla="*/ 515394 w 1036027"/>
                                  <a:gd name="connsiteY10" fmla="*/ 375608 h 401444"/>
                                  <a:gd name="connsiteX11" fmla="*/ 708577 w 1036027"/>
                                  <a:gd name="connsiteY11" fmla="*/ 264849 h 401444"/>
                                  <a:gd name="connsiteX12" fmla="*/ 857972 w 1036027"/>
                                  <a:gd name="connsiteY12" fmla="*/ 148940 h 401444"/>
                                  <a:gd name="connsiteX13" fmla="*/ 1035701 w 1036027"/>
                                  <a:gd name="connsiteY13" fmla="*/ 2120 h 401444"/>
                                  <a:gd name="connsiteX14" fmla="*/ 899184 w 1036027"/>
                                  <a:gd name="connsiteY14" fmla="*/ 66515 h 401444"/>
                                  <a:gd name="connsiteX15" fmla="*/ 796153 w 1036027"/>
                                  <a:gd name="connsiteY15" fmla="*/ 130909 h 401444"/>
                                  <a:gd name="connsiteX16" fmla="*/ 752365 w 1036027"/>
                                  <a:gd name="connsiteY16" fmla="*/ 138636 h 401444"/>
                                  <a:gd name="connsiteX17" fmla="*/ 785850 w 1036027"/>
                                  <a:gd name="connsiteY17" fmla="*/ 89697 h 401444"/>
                                  <a:gd name="connsiteX18" fmla="*/ 708577 w 1036027"/>
                                  <a:gd name="connsiteY18" fmla="*/ 110303 h 401444"/>
                                  <a:gd name="connsiteX19" fmla="*/ 556606 w 1036027"/>
                                  <a:gd name="connsiteY19" fmla="*/ 169546 h 401444"/>
                                  <a:gd name="connsiteX20" fmla="*/ 520546 w 1036027"/>
                                  <a:gd name="connsiteY20" fmla="*/ 164394 h 401444"/>
                                  <a:gd name="connsiteX21" fmla="*/ 515394 w 1036027"/>
                                  <a:gd name="connsiteY21" fmla="*/ 125758 h 401444"/>
                                  <a:gd name="connsiteX22" fmla="*/ 507667 w 1036027"/>
                                  <a:gd name="connsiteY22" fmla="*/ 92273 h 401444"/>
                                  <a:gd name="connsiteX23" fmla="*/ 453575 w 1036027"/>
                                  <a:gd name="connsiteY23" fmla="*/ 84545 h 401444"/>
                                  <a:gd name="connsiteX24" fmla="*/ 185695 w 1036027"/>
                                  <a:gd name="connsiteY24" fmla="*/ 128333 h 401444"/>
                                  <a:gd name="connsiteX0" fmla="*/ 188270 w 1036027"/>
                                  <a:gd name="connsiteY0" fmla="*/ 128333 h 401444"/>
                                  <a:gd name="connsiteX1" fmla="*/ 56908 w 1036027"/>
                                  <a:gd name="connsiteY1" fmla="*/ 293183 h 401444"/>
                                  <a:gd name="connsiteX2" fmla="*/ 242 w 1036027"/>
                                  <a:gd name="connsiteY2" fmla="*/ 360154 h 401444"/>
                                  <a:gd name="connsiteX3" fmla="*/ 33725 w 1036027"/>
                                  <a:gd name="connsiteY3" fmla="*/ 388487 h 401444"/>
                                  <a:gd name="connsiteX4" fmla="*/ 77513 w 1036027"/>
                                  <a:gd name="connsiteY4" fmla="*/ 396214 h 401444"/>
                                  <a:gd name="connsiteX5" fmla="*/ 260392 w 1036027"/>
                                  <a:gd name="connsiteY5" fmla="*/ 373032 h 401444"/>
                                  <a:gd name="connsiteX6" fmla="*/ 283574 w 1036027"/>
                                  <a:gd name="connsiteY6" fmla="*/ 401365 h 401444"/>
                                  <a:gd name="connsiteX7" fmla="*/ 342817 w 1036027"/>
                                  <a:gd name="connsiteY7" fmla="*/ 378183 h 401444"/>
                                  <a:gd name="connsiteX8" fmla="*/ 484485 w 1036027"/>
                                  <a:gd name="connsiteY8" fmla="*/ 293183 h 401444"/>
                                  <a:gd name="connsiteX9" fmla="*/ 499939 w 1036027"/>
                                  <a:gd name="connsiteY9" fmla="*/ 342123 h 401444"/>
                                  <a:gd name="connsiteX10" fmla="*/ 515394 w 1036027"/>
                                  <a:gd name="connsiteY10" fmla="*/ 375608 h 401444"/>
                                  <a:gd name="connsiteX11" fmla="*/ 708577 w 1036027"/>
                                  <a:gd name="connsiteY11" fmla="*/ 264849 h 401444"/>
                                  <a:gd name="connsiteX12" fmla="*/ 857972 w 1036027"/>
                                  <a:gd name="connsiteY12" fmla="*/ 148940 h 401444"/>
                                  <a:gd name="connsiteX13" fmla="*/ 1035701 w 1036027"/>
                                  <a:gd name="connsiteY13" fmla="*/ 2120 h 401444"/>
                                  <a:gd name="connsiteX14" fmla="*/ 899184 w 1036027"/>
                                  <a:gd name="connsiteY14" fmla="*/ 66515 h 401444"/>
                                  <a:gd name="connsiteX15" fmla="*/ 796153 w 1036027"/>
                                  <a:gd name="connsiteY15" fmla="*/ 130909 h 401444"/>
                                  <a:gd name="connsiteX16" fmla="*/ 752365 w 1036027"/>
                                  <a:gd name="connsiteY16" fmla="*/ 138636 h 401444"/>
                                  <a:gd name="connsiteX17" fmla="*/ 785850 w 1036027"/>
                                  <a:gd name="connsiteY17" fmla="*/ 89697 h 401444"/>
                                  <a:gd name="connsiteX18" fmla="*/ 708577 w 1036027"/>
                                  <a:gd name="connsiteY18" fmla="*/ 110303 h 401444"/>
                                  <a:gd name="connsiteX19" fmla="*/ 556606 w 1036027"/>
                                  <a:gd name="connsiteY19" fmla="*/ 169546 h 401444"/>
                                  <a:gd name="connsiteX20" fmla="*/ 520546 w 1036027"/>
                                  <a:gd name="connsiteY20" fmla="*/ 164394 h 401444"/>
                                  <a:gd name="connsiteX21" fmla="*/ 515394 w 1036027"/>
                                  <a:gd name="connsiteY21" fmla="*/ 125758 h 401444"/>
                                  <a:gd name="connsiteX22" fmla="*/ 507667 w 1036027"/>
                                  <a:gd name="connsiteY22" fmla="*/ 92273 h 401444"/>
                                  <a:gd name="connsiteX23" fmla="*/ 453575 w 1036027"/>
                                  <a:gd name="connsiteY23" fmla="*/ 84545 h 401444"/>
                                  <a:gd name="connsiteX24" fmla="*/ 183119 w 1036027"/>
                                  <a:gd name="connsiteY24" fmla="*/ 120606 h 401444"/>
                                  <a:gd name="connsiteX0" fmla="*/ 188270 w 1036027"/>
                                  <a:gd name="connsiteY0" fmla="*/ 128333 h 401444"/>
                                  <a:gd name="connsiteX1" fmla="*/ 56908 w 1036027"/>
                                  <a:gd name="connsiteY1" fmla="*/ 293183 h 401444"/>
                                  <a:gd name="connsiteX2" fmla="*/ 242 w 1036027"/>
                                  <a:gd name="connsiteY2" fmla="*/ 360154 h 401444"/>
                                  <a:gd name="connsiteX3" fmla="*/ 33725 w 1036027"/>
                                  <a:gd name="connsiteY3" fmla="*/ 388487 h 401444"/>
                                  <a:gd name="connsiteX4" fmla="*/ 77513 w 1036027"/>
                                  <a:gd name="connsiteY4" fmla="*/ 396214 h 401444"/>
                                  <a:gd name="connsiteX5" fmla="*/ 260392 w 1036027"/>
                                  <a:gd name="connsiteY5" fmla="*/ 373032 h 401444"/>
                                  <a:gd name="connsiteX6" fmla="*/ 283574 w 1036027"/>
                                  <a:gd name="connsiteY6" fmla="*/ 401365 h 401444"/>
                                  <a:gd name="connsiteX7" fmla="*/ 342817 w 1036027"/>
                                  <a:gd name="connsiteY7" fmla="*/ 378183 h 401444"/>
                                  <a:gd name="connsiteX8" fmla="*/ 484485 w 1036027"/>
                                  <a:gd name="connsiteY8" fmla="*/ 293183 h 401444"/>
                                  <a:gd name="connsiteX9" fmla="*/ 499939 w 1036027"/>
                                  <a:gd name="connsiteY9" fmla="*/ 342123 h 401444"/>
                                  <a:gd name="connsiteX10" fmla="*/ 515394 w 1036027"/>
                                  <a:gd name="connsiteY10" fmla="*/ 375608 h 401444"/>
                                  <a:gd name="connsiteX11" fmla="*/ 708577 w 1036027"/>
                                  <a:gd name="connsiteY11" fmla="*/ 264849 h 401444"/>
                                  <a:gd name="connsiteX12" fmla="*/ 857972 w 1036027"/>
                                  <a:gd name="connsiteY12" fmla="*/ 148940 h 401444"/>
                                  <a:gd name="connsiteX13" fmla="*/ 1035701 w 1036027"/>
                                  <a:gd name="connsiteY13" fmla="*/ 2120 h 401444"/>
                                  <a:gd name="connsiteX14" fmla="*/ 899184 w 1036027"/>
                                  <a:gd name="connsiteY14" fmla="*/ 66515 h 401444"/>
                                  <a:gd name="connsiteX15" fmla="*/ 796153 w 1036027"/>
                                  <a:gd name="connsiteY15" fmla="*/ 130909 h 401444"/>
                                  <a:gd name="connsiteX16" fmla="*/ 752365 w 1036027"/>
                                  <a:gd name="connsiteY16" fmla="*/ 138636 h 401444"/>
                                  <a:gd name="connsiteX17" fmla="*/ 785850 w 1036027"/>
                                  <a:gd name="connsiteY17" fmla="*/ 89697 h 401444"/>
                                  <a:gd name="connsiteX18" fmla="*/ 708577 w 1036027"/>
                                  <a:gd name="connsiteY18" fmla="*/ 110303 h 401444"/>
                                  <a:gd name="connsiteX19" fmla="*/ 556606 w 1036027"/>
                                  <a:gd name="connsiteY19" fmla="*/ 169546 h 401444"/>
                                  <a:gd name="connsiteX20" fmla="*/ 520546 w 1036027"/>
                                  <a:gd name="connsiteY20" fmla="*/ 164394 h 401444"/>
                                  <a:gd name="connsiteX21" fmla="*/ 515394 w 1036027"/>
                                  <a:gd name="connsiteY21" fmla="*/ 125758 h 401444"/>
                                  <a:gd name="connsiteX22" fmla="*/ 507667 w 1036027"/>
                                  <a:gd name="connsiteY22" fmla="*/ 92273 h 401444"/>
                                  <a:gd name="connsiteX23" fmla="*/ 453575 w 1036027"/>
                                  <a:gd name="connsiteY23" fmla="*/ 84545 h 401444"/>
                                  <a:gd name="connsiteX24" fmla="*/ 183119 w 1036027"/>
                                  <a:gd name="connsiteY24" fmla="*/ 120606 h 401444"/>
                                  <a:gd name="connsiteX0" fmla="*/ 188270 w 1036027"/>
                                  <a:gd name="connsiteY0" fmla="*/ 128333 h 401444"/>
                                  <a:gd name="connsiteX1" fmla="*/ 56908 w 1036027"/>
                                  <a:gd name="connsiteY1" fmla="*/ 293183 h 401444"/>
                                  <a:gd name="connsiteX2" fmla="*/ 242 w 1036027"/>
                                  <a:gd name="connsiteY2" fmla="*/ 360154 h 401444"/>
                                  <a:gd name="connsiteX3" fmla="*/ 33725 w 1036027"/>
                                  <a:gd name="connsiteY3" fmla="*/ 388487 h 401444"/>
                                  <a:gd name="connsiteX4" fmla="*/ 77513 w 1036027"/>
                                  <a:gd name="connsiteY4" fmla="*/ 396214 h 401444"/>
                                  <a:gd name="connsiteX5" fmla="*/ 260392 w 1036027"/>
                                  <a:gd name="connsiteY5" fmla="*/ 373032 h 401444"/>
                                  <a:gd name="connsiteX6" fmla="*/ 283574 w 1036027"/>
                                  <a:gd name="connsiteY6" fmla="*/ 401365 h 401444"/>
                                  <a:gd name="connsiteX7" fmla="*/ 342817 w 1036027"/>
                                  <a:gd name="connsiteY7" fmla="*/ 378183 h 401444"/>
                                  <a:gd name="connsiteX8" fmla="*/ 484485 w 1036027"/>
                                  <a:gd name="connsiteY8" fmla="*/ 293183 h 401444"/>
                                  <a:gd name="connsiteX9" fmla="*/ 499939 w 1036027"/>
                                  <a:gd name="connsiteY9" fmla="*/ 342123 h 401444"/>
                                  <a:gd name="connsiteX10" fmla="*/ 515394 w 1036027"/>
                                  <a:gd name="connsiteY10" fmla="*/ 375608 h 401444"/>
                                  <a:gd name="connsiteX11" fmla="*/ 708577 w 1036027"/>
                                  <a:gd name="connsiteY11" fmla="*/ 264849 h 401444"/>
                                  <a:gd name="connsiteX12" fmla="*/ 857972 w 1036027"/>
                                  <a:gd name="connsiteY12" fmla="*/ 148940 h 401444"/>
                                  <a:gd name="connsiteX13" fmla="*/ 1035701 w 1036027"/>
                                  <a:gd name="connsiteY13" fmla="*/ 2120 h 401444"/>
                                  <a:gd name="connsiteX14" fmla="*/ 899184 w 1036027"/>
                                  <a:gd name="connsiteY14" fmla="*/ 66515 h 401444"/>
                                  <a:gd name="connsiteX15" fmla="*/ 796153 w 1036027"/>
                                  <a:gd name="connsiteY15" fmla="*/ 130909 h 401444"/>
                                  <a:gd name="connsiteX16" fmla="*/ 752365 w 1036027"/>
                                  <a:gd name="connsiteY16" fmla="*/ 138636 h 401444"/>
                                  <a:gd name="connsiteX17" fmla="*/ 785850 w 1036027"/>
                                  <a:gd name="connsiteY17" fmla="*/ 89697 h 401444"/>
                                  <a:gd name="connsiteX18" fmla="*/ 708577 w 1036027"/>
                                  <a:gd name="connsiteY18" fmla="*/ 110303 h 401444"/>
                                  <a:gd name="connsiteX19" fmla="*/ 556606 w 1036027"/>
                                  <a:gd name="connsiteY19" fmla="*/ 169546 h 401444"/>
                                  <a:gd name="connsiteX20" fmla="*/ 520546 w 1036027"/>
                                  <a:gd name="connsiteY20" fmla="*/ 164394 h 401444"/>
                                  <a:gd name="connsiteX21" fmla="*/ 515394 w 1036027"/>
                                  <a:gd name="connsiteY21" fmla="*/ 125758 h 401444"/>
                                  <a:gd name="connsiteX22" fmla="*/ 507667 w 1036027"/>
                                  <a:gd name="connsiteY22" fmla="*/ 92273 h 401444"/>
                                  <a:gd name="connsiteX23" fmla="*/ 453575 w 1036027"/>
                                  <a:gd name="connsiteY23" fmla="*/ 84545 h 401444"/>
                                  <a:gd name="connsiteX24" fmla="*/ 183119 w 1036027"/>
                                  <a:gd name="connsiteY24" fmla="*/ 128333 h 401444"/>
                                  <a:gd name="connsiteX0" fmla="*/ 188270 w 1036027"/>
                                  <a:gd name="connsiteY0" fmla="*/ 128333 h 401444"/>
                                  <a:gd name="connsiteX1" fmla="*/ 56908 w 1036027"/>
                                  <a:gd name="connsiteY1" fmla="*/ 293183 h 401444"/>
                                  <a:gd name="connsiteX2" fmla="*/ 242 w 1036027"/>
                                  <a:gd name="connsiteY2" fmla="*/ 360154 h 401444"/>
                                  <a:gd name="connsiteX3" fmla="*/ 33725 w 1036027"/>
                                  <a:gd name="connsiteY3" fmla="*/ 388487 h 401444"/>
                                  <a:gd name="connsiteX4" fmla="*/ 77513 w 1036027"/>
                                  <a:gd name="connsiteY4" fmla="*/ 396214 h 401444"/>
                                  <a:gd name="connsiteX5" fmla="*/ 260392 w 1036027"/>
                                  <a:gd name="connsiteY5" fmla="*/ 373032 h 401444"/>
                                  <a:gd name="connsiteX6" fmla="*/ 283574 w 1036027"/>
                                  <a:gd name="connsiteY6" fmla="*/ 401365 h 401444"/>
                                  <a:gd name="connsiteX7" fmla="*/ 342817 w 1036027"/>
                                  <a:gd name="connsiteY7" fmla="*/ 378183 h 401444"/>
                                  <a:gd name="connsiteX8" fmla="*/ 484485 w 1036027"/>
                                  <a:gd name="connsiteY8" fmla="*/ 293183 h 401444"/>
                                  <a:gd name="connsiteX9" fmla="*/ 499939 w 1036027"/>
                                  <a:gd name="connsiteY9" fmla="*/ 342123 h 401444"/>
                                  <a:gd name="connsiteX10" fmla="*/ 515394 w 1036027"/>
                                  <a:gd name="connsiteY10" fmla="*/ 375608 h 401444"/>
                                  <a:gd name="connsiteX11" fmla="*/ 708577 w 1036027"/>
                                  <a:gd name="connsiteY11" fmla="*/ 264849 h 401444"/>
                                  <a:gd name="connsiteX12" fmla="*/ 857972 w 1036027"/>
                                  <a:gd name="connsiteY12" fmla="*/ 148940 h 401444"/>
                                  <a:gd name="connsiteX13" fmla="*/ 1035701 w 1036027"/>
                                  <a:gd name="connsiteY13" fmla="*/ 2120 h 401444"/>
                                  <a:gd name="connsiteX14" fmla="*/ 899184 w 1036027"/>
                                  <a:gd name="connsiteY14" fmla="*/ 66515 h 401444"/>
                                  <a:gd name="connsiteX15" fmla="*/ 796153 w 1036027"/>
                                  <a:gd name="connsiteY15" fmla="*/ 130909 h 401444"/>
                                  <a:gd name="connsiteX16" fmla="*/ 752365 w 1036027"/>
                                  <a:gd name="connsiteY16" fmla="*/ 138636 h 401444"/>
                                  <a:gd name="connsiteX17" fmla="*/ 785850 w 1036027"/>
                                  <a:gd name="connsiteY17" fmla="*/ 89697 h 401444"/>
                                  <a:gd name="connsiteX18" fmla="*/ 708577 w 1036027"/>
                                  <a:gd name="connsiteY18" fmla="*/ 110303 h 401444"/>
                                  <a:gd name="connsiteX19" fmla="*/ 556606 w 1036027"/>
                                  <a:gd name="connsiteY19" fmla="*/ 169546 h 401444"/>
                                  <a:gd name="connsiteX20" fmla="*/ 520546 w 1036027"/>
                                  <a:gd name="connsiteY20" fmla="*/ 164394 h 401444"/>
                                  <a:gd name="connsiteX21" fmla="*/ 515394 w 1036027"/>
                                  <a:gd name="connsiteY21" fmla="*/ 125758 h 401444"/>
                                  <a:gd name="connsiteX22" fmla="*/ 507667 w 1036027"/>
                                  <a:gd name="connsiteY22" fmla="*/ 92273 h 401444"/>
                                  <a:gd name="connsiteX23" fmla="*/ 453575 w 1036027"/>
                                  <a:gd name="connsiteY23" fmla="*/ 84545 h 401444"/>
                                  <a:gd name="connsiteX24" fmla="*/ 183119 w 1036027"/>
                                  <a:gd name="connsiteY24" fmla="*/ 128333 h 401444"/>
                                  <a:gd name="connsiteX0" fmla="*/ 188270 w 1036027"/>
                                  <a:gd name="connsiteY0" fmla="*/ 128333 h 401444"/>
                                  <a:gd name="connsiteX1" fmla="*/ 56908 w 1036027"/>
                                  <a:gd name="connsiteY1" fmla="*/ 293183 h 401444"/>
                                  <a:gd name="connsiteX2" fmla="*/ 242 w 1036027"/>
                                  <a:gd name="connsiteY2" fmla="*/ 360154 h 401444"/>
                                  <a:gd name="connsiteX3" fmla="*/ 33725 w 1036027"/>
                                  <a:gd name="connsiteY3" fmla="*/ 388487 h 401444"/>
                                  <a:gd name="connsiteX4" fmla="*/ 77513 w 1036027"/>
                                  <a:gd name="connsiteY4" fmla="*/ 396214 h 401444"/>
                                  <a:gd name="connsiteX5" fmla="*/ 260392 w 1036027"/>
                                  <a:gd name="connsiteY5" fmla="*/ 373032 h 401444"/>
                                  <a:gd name="connsiteX6" fmla="*/ 283574 w 1036027"/>
                                  <a:gd name="connsiteY6" fmla="*/ 401365 h 401444"/>
                                  <a:gd name="connsiteX7" fmla="*/ 342817 w 1036027"/>
                                  <a:gd name="connsiteY7" fmla="*/ 378183 h 401444"/>
                                  <a:gd name="connsiteX8" fmla="*/ 484485 w 1036027"/>
                                  <a:gd name="connsiteY8" fmla="*/ 293183 h 401444"/>
                                  <a:gd name="connsiteX9" fmla="*/ 499939 w 1036027"/>
                                  <a:gd name="connsiteY9" fmla="*/ 331820 h 401444"/>
                                  <a:gd name="connsiteX10" fmla="*/ 515394 w 1036027"/>
                                  <a:gd name="connsiteY10" fmla="*/ 375608 h 401444"/>
                                  <a:gd name="connsiteX11" fmla="*/ 708577 w 1036027"/>
                                  <a:gd name="connsiteY11" fmla="*/ 264849 h 401444"/>
                                  <a:gd name="connsiteX12" fmla="*/ 857972 w 1036027"/>
                                  <a:gd name="connsiteY12" fmla="*/ 148940 h 401444"/>
                                  <a:gd name="connsiteX13" fmla="*/ 1035701 w 1036027"/>
                                  <a:gd name="connsiteY13" fmla="*/ 2120 h 401444"/>
                                  <a:gd name="connsiteX14" fmla="*/ 899184 w 1036027"/>
                                  <a:gd name="connsiteY14" fmla="*/ 66515 h 401444"/>
                                  <a:gd name="connsiteX15" fmla="*/ 796153 w 1036027"/>
                                  <a:gd name="connsiteY15" fmla="*/ 130909 h 401444"/>
                                  <a:gd name="connsiteX16" fmla="*/ 752365 w 1036027"/>
                                  <a:gd name="connsiteY16" fmla="*/ 138636 h 401444"/>
                                  <a:gd name="connsiteX17" fmla="*/ 785850 w 1036027"/>
                                  <a:gd name="connsiteY17" fmla="*/ 89697 h 401444"/>
                                  <a:gd name="connsiteX18" fmla="*/ 708577 w 1036027"/>
                                  <a:gd name="connsiteY18" fmla="*/ 110303 h 401444"/>
                                  <a:gd name="connsiteX19" fmla="*/ 556606 w 1036027"/>
                                  <a:gd name="connsiteY19" fmla="*/ 169546 h 401444"/>
                                  <a:gd name="connsiteX20" fmla="*/ 520546 w 1036027"/>
                                  <a:gd name="connsiteY20" fmla="*/ 164394 h 401444"/>
                                  <a:gd name="connsiteX21" fmla="*/ 515394 w 1036027"/>
                                  <a:gd name="connsiteY21" fmla="*/ 125758 h 401444"/>
                                  <a:gd name="connsiteX22" fmla="*/ 507667 w 1036027"/>
                                  <a:gd name="connsiteY22" fmla="*/ 92273 h 401444"/>
                                  <a:gd name="connsiteX23" fmla="*/ 453575 w 1036027"/>
                                  <a:gd name="connsiteY23" fmla="*/ 84545 h 401444"/>
                                  <a:gd name="connsiteX24" fmla="*/ 183119 w 1036027"/>
                                  <a:gd name="connsiteY24" fmla="*/ 128333 h 401444"/>
                                  <a:gd name="connsiteX0" fmla="*/ 188270 w 1036027"/>
                                  <a:gd name="connsiteY0" fmla="*/ 128333 h 401444"/>
                                  <a:gd name="connsiteX1" fmla="*/ 56908 w 1036027"/>
                                  <a:gd name="connsiteY1" fmla="*/ 293183 h 401444"/>
                                  <a:gd name="connsiteX2" fmla="*/ 242 w 1036027"/>
                                  <a:gd name="connsiteY2" fmla="*/ 360154 h 401444"/>
                                  <a:gd name="connsiteX3" fmla="*/ 33725 w 1036027"/>
                                  <a:gd name="connsiteY3" fmla="*/ 388487 h 401444"/>
                                  <a:gd name="connsiteX4" fmla="*/ 77513 w 1036027"/>
                                  <a:gd name="connsiteY4" fmla="*/ 396214 h 401444"/>
                                  <a:gd name="connsiteX5" fmla="*/ 260392 w 1036027"/>
                                  <a:gd name="connsiteY5" fmla="*/ 373032 h 401444"/>
                                  <a:gd name="connsiteX6" fmla="*/ 283574 w 1036027"/>
                                  <a:gd name="connsiteY6" fmla="*/ 401365 h 401444"/>
                                  <a:gd name="connsiteX7" fmla="*/ 342817 w 1036027"/>
                                  <a:gd name="connsiteY7" fmla="*/ 378183 h 401444"/>
                                  <a:gd name="connsiteX8" fmla="*/ 484485 w 1036027"/>
                                  <a:gd name="connsiteY8" fmla="*/ 293183 h 401444"/>
                                  <a:gd name="connsiteX9" fmla="*/ 499939 w 1036027"/>
                                  <a:gd name="connsiteY9" fmla="*/ 331820 h 401444"/>
                                  <a:gd name="connsiteX10" fmla="*/ 515394 w 1036027"/>
                                  <a:gd name="connsiteY10" fmla="*/ 375608 h 401444"/>
                                  <a:gd name="connsiteX11" fmla="*/ 708577 w 1036027"/>
                                  <a:gd name="connsiteY11" fmla="*/ 264849 h 401444"/>
                                  <a:gd name="connsiteX12" fmla="*/ 857972 w 1036027"/>
                                  <a:gd name="connsiteY12" fmla="*/ 148940 h 401444"/>
                                  <a:gd name="connsiteX13" fmla="*/ 1035701 w 1036027"/>
                                  <a:gd name="connsiteY13" fmla="*/ 2120 h 401444"/>
                                  <a:gd name="connsiteX14" fmla="*/ 899184 w 1036027"/>
                                  <a:gd name="connsiteY14" fmla="*/ 66515 h 401444"/>
                                  <a:gd name="connsiteX15" fmla="*/ 796153 w 1036027"/>
                                  <a:gd name="connsiteY15" fmla="*/ 130909 h 401444"/>
                                  <a:gd name="connsiteX16" fmla="*/ 752365 w 1036027"/>
                                  <a:gd name="connsiteY16" fmla="*/ 138636 h 401444"/>
                                  <a:gd name="connsiteX17" fmla="*/ 785850 w 1036027"/>
                                  <a:gd name="connsiteY17" fmla="*/ 89697 h 401444"/>
                                  <a:gd name="connsiteX18" fmla="*/ 708577 w 1036027"/>
                                  <a:gd name="connsiteY18" fmla="*/ 110303 h 401444"/>
                                  <a:gd name="connsiteX19" fmla="*/ 556606 w 1036027"/>
                                  <a:gd name="connsiteY19" fmla="*/ 169546 h 401444"/>
                                  <a:gd name="connsiteX20" fmla="*/ 520546 w 1036027"/>
                                  <a:gd name="connsiteY20" fmla="*/ 164394 h 401444"/>
                                  <a:gd name="connsiteX21" fmla="*/ 515394 w 1036027"/>
                                  <a:gd name="connsiteY21" fmla="*/ 125758 h 401444"/>
                                  <a:gd name="connsiteX22" fmla="*/ 507667 w 1036027"/>
                                  <a:gd name="connsiteY22" fmla="*/ 92273 h 401444"/>
                                  <a:gd name="connsiteX23" fmla="*/ 453575 w 1036027"/>
                                  <a:gd name="connsiteY23" fmla="*/ 84545 h 401444"/>
                                  <a:gd name="connsiteX24" fmla="*/ 183119 w 1036027"/>
                                  <a:gd name="connsiteY24" fmla="*/ 128333 h 401444"/>
                                  <a:gd name="connsiteX0" fmla="*/ 188270 w 1036027"/>
                                  <a:gd name="connsiteY0" fmla="*/ 128333 h 401444"/>
                                  <a:gd name="connsiteX1" fmla="*/ 56908 w 1036027"/>
                                  <a:gd name="connsiteY1" fmla="*/ 293183 h 401444"/>
                                  <a:gd name="connsiteX2" fmla="*/ 242 w 1036027"/>
                                  <a:gd name="connsiteY2" fmla="*/ 360154 h 401444"/>
                                  <a:gd name="connsiteX3" fmla="*/ 33725 w 1036027"/>
                                  <a:gd name="connsiteY3" fmla="*/ 388487 h 401444"/>
                                  <a:gd name="connsiteX4" fmla="*/ 77513 w 1036027"/>
                                  <a:gd name="connsiteY4" fmla="*/ 396214 h 401444"/>
                                  <a:gd name="connsiteX5" fmla="*/ 260392 w 1036027"/>
                                  <a:gd name="connsiteY5" fmla="*/ 373032 h 401444"/>
                                  <a:gd name="connsiteX6" fmla="*/ 283574 w 1036027"/>
                                  <a:gd name="connsiteY6" fmla="*/ 401365 h 401444"/>
                                  <a:gd name="connsiteX7" fmla="*/ 342817 w 1036027"/>
                                  <a:gd name="connsiteY7" fmla="*/ 378183 h 401444"/>
                                  <a:gd name="connsiteX8" fmla="*/ 484485 w 1036027"/>
                                  <a:gd name="connsiteY8" fmla="*/ 293183 h 401444"/>
                                  <a:gd name="connsiteX9" fmla="*/ 499939 w 1036027"/>
                                  <a:gd name="connsiteY9" fmla="*/ 331820 h 401444"/>
                                  <a:gd name="connsiteX10" fmla="*/ 515394 w 1036027"/>
                                  <a:gd name="connsiteY10" fmla="*/ 375608 h 401444"/>
                                  <a:gd name="connsiteX11" fmla="*/ 708577 w 1036027"/>
                                  <a:gd name="connsiteY11" fmla="*/ 264849 h 401444"/>
                                  <a:gd name="connsiteX12" fmla="*/ 857972 w 1036027"/>
                                  <a:gd name="connsiteY12" fmla="*/ 148940 h 401444"/>
                                  <a:gd name="connsiteX13" fmla="*/ 1035701 w 1036027"/>
                                  <a:gd name="connsiteY13" fmla="*/ 2120 h 401444"/>
                                  <a:gd name="connsiteX14" fmla="*/ 899184 w 1036027"/>
                                  <a:gd name="connsiteY14" fmla="*/ 66515 h 401444"/>
                                  <a:gd name="connsiteX15" fmla="*/ 796153 w 1036027"/>
                                  <a:gd name="connsiteY15" fmla="*/ 130909 h 401444"/>
                                  <a:gd name="connsiteX16" fmla="*/ 752365 w 1036027"/>
                                  <a:gd name="connsiteY16" fmla="*/ 138636 h 401444"/>
                                  <a:gd name="connsiteX17" fmla="*/ 785850 w 1036027"/>
                                  <a:gd name="connsiteY17" fmla="*/ 89697 h 401444"/>
                                  <a:gd name="connsiteX18" fmla="*/ 708577 w 1036027"/>
                                  <a:gd name="connsiteY18" fmla="*/ 110303 h 401444"/>
                                  <a:gd name="connsiteX19" fmla="*/ 556606 w 1036027"/>
                                  <a:gd name="connsiteY19" fmla="*/ 169546 h 401444"/>
                                  <a:gd name="connsiteX20" fmla="*/ 520546 w 1036027"/>
                                  <a:gd name="connsiteY20" fmla="*/ 164394 h 401444"/>
                                  <a:gd name="connsiteX21" fmla="*/ 515394 w 1036027"/>
                                  <a:gd name="connsiteY21" fmla="*/ 125758 h 401444"/>
                                  <a:gd name="connsiteX22" fmla="*/ 507667 w 1036027"/>
                                  <a:gd name="connsiteY22" fmla="*/ 92273 h 401444"/>
                                  <a:gd name="connsiteX23" fmla="*/ 453575 w 1036027"/>
                                  <a:gd name="connsiteY23" fmla="*/ 84545 h 401444"/>
                                  <a:gd name="connsiteX24" fmla="*/ 172816 w 1036027"/>
                                  <a:gd name="connsiteY24" fmla="*/ 136060 h 401444"/>
                                  <a:gd name="connsiteX0" fmla="*/ 188270 w 1036027"/>
                                  <a:gd name="connsiteY0" fmla="*/ 128333 h 401444"/>
                                  <a:gd name="connsiteX1" fmla="*/ 56908 w 1036027"/>
                                  <a:gd name="connsiteY1" fmla="*/ 293183 h 401444"/>
                                  <a:gd name="connsiteX2" fmla="*/ 242 w 1036027"/>
                                  <a:gd name="connsiteY2" fmla="*/ 360154 h 401444"/>
                                  <a:gd name="connsiteX3" fmla="*/ 33725 w 1036027"/>
                                  <a:gd name="connsiteY3" fmla="*/ 388487 h 401444"/>
                                  <a:gd name="connsiteX4" fmla="*/ 77513 w 1036027"/>
                                  <a:gd name="connsiteY4" fmla="*/ 396214 h 401444"/>
                                  <a:gd name="connsiteX5" fmla="*/ 260392 w 1036027"/>
                                  <a:gd name="connsiteY5" fmla="*/ 373032 h 401444"/>
                                  <a:gd name="connsiteX6" fmla="*/ 283574 w 1036027"/>
                                  <a:gd name="connsiteY6" fmla="*/ 401365 h 401444"/>
                                  <a:gd name="connsiteX7" fmla="*/ 342817 w 1036027"/>
                                  <a:gd name="connsiteY7" fmla="*/ 378183 h 401444"/>
                                  <a:gd name="connsiteX8" fmla="*/ 484485 w 1036027"/>
                                  <a:gd name="connsiteY8" fmla="*/ 293183 h 401444"/>
                                  <a:gd name="connsiteX9" fmla="*/ 499939 w 1036027"/>
                                  <a:gd name="connsiteY9" fmla="*/ 331820 h 401444"/>
                                  <a:gd name="connsiteX10" fmla="*/ 515394 w 1036027"/>
                                  <a:gd name="connsiteY10" fmla="*/ 375608 h 401444"/>
                                  <a:gd name="connsiteX11" fmla="*/ 708577 w 1036027"/>
                                  <a:gd name="connsiteY11" fmla="*/ 264849 h 401444"/>
                                  <a:gd name="connsiteX12" fmla="*/ 857972 w 1036027"/>
                                  <a:gd name="connsiteY12" fmla="*/ 148940 h 401444"/>
                                  <a:gd name="connsiteX13" fmla="*/ 1035701 w 1036027"/>
                                  <a:gd name="connsiteY13" fmla="*/ 2120 h 401444"/>
                                  <a:gd name="connsiteX14" fmla="*/ 899184 w 1036027"/>
                                  <a:gd name="connsiteY14" fmla="*/ 66515 h 401444"/>
                                  <a:gd name="connsiteX15" fmla="*/ 796153 w 1036027"/>
                                  <a:gd name="connsiteY15" fmla="*/ 130909 h 401444"/>
                                  <a:gd name="connsiteX16" fmla="*/ 752365 w 1036027"/>
                                  <a:gd name="connsiteY16" fmla="*/ 138636 h 401444"/>
                                  <a:gd name="connsiteX17" fmla="*/ 785850 w 1036027"/>
                                  <a:gd name="connsiteY17" fmla="*/ 89697 h 401444"/>
                                  <a:gd name="connsiteX18" fmla="*/ 708577 w 1036027"/>
                                  <a:gd name="connsiteY18" fmla="*/ 110303 h 401444"/>
                                  <a:gd name="connsiteX19" fmla="*/ 556606 w 1036027"/>
                                  <a:gd name="connsiteY19" fmla="*/ 169546 h 401444"/>
                                  <a:gd name="connsiteX20" fmla="*/ 520546 w 1036027"/>
                                  <a:gd name="connsiteY20" fmla="*/ 164394 h 401444"/>
                                  <a:gd name="connsiteX21" fmla="*/ 515394 w 1036027"/>
                                  <a:gd name="connsiteY21" fmla="*/ 125758 h 401444"/>
                                  <a:gd name="connsiteX22" fmla="*/ 507667 w 1036027"/>
                                  <a:gd name="connsiteY22" fmla="*/ 92273 h 401444"/>
                                  <a:gd name="connsiteX23" fmla="*/ 453575 w 1036027"/>
                                  <a:gd name="connsiteY23" fmla="*/ 84545 h 401444"/>
                                  <a:gd name="connsiteX24" fmla="*/ 172816 w 1036027"/>
                                  <a:gd name="connsiteY24" fmla="*/ 136060 h 401444"/>
                                  <a:gd name="connsiteX0" fmla="*/ 188270 w 1036027"/>
                                  <a:gd name="connsiteY0" fmla="*/ 128333 h 401444"/>
                                  <a:gd name="connsiteX1" fmla="*/ 56908 w 1036027"/>
                                  <a:gd name="connsiteY1" fmla="*/ 293183 h 401444"/>
                                  <a:gd name="connsiteX2" fmla="*/ 242 w 1036027"/>
                                  <a:gd name="connsiteY2" fmla="*/ 360154 h 401444"/>
                                  <a:gd name="connsiteX3" fmla="*/ 33725 w 1036027"/>
                                  <a:gd name="connsiteY3" fmla="*/ 388487 h 401444"/>
                                  <a:gd name="connsiteX4" fmla="*/ 77513 w 1036027"/>
                                  <a:gd name="connsiteY4" fmla="*/ 396214 h 401444"/>
                                  <a:gd name="connsiteX5" fmla="*/ 260392 w 1036027"/>
                                  <a:gd name="connsiteY5" fmla="*/ 373032 h 401444"/>
                                  <a:gd name="connsiteX6" fmla="*/ 283574 w 1036027"/>
                                  <a:gd name="connsiteY6" fmla="*/ 401365 h 401444"/>
                                  <a:gd name="connsiteX7" fmla="*/ 342817 w 1036027"/>
                                  <a:gd name="connsiteY7" fmla="*/ 378183 h 401444"/>
                                  <a:gd name="connsiteX8" fmla="*/ 484485 w 1036027"/>
                                  <a:gd name="connsiteY8" fmla="*/ 293183 h 401444"/>
                                  <a:gd name="connsiteX9" fmla="*/ 499939 w 1036027"/>
                                  <a:gd name="connsiteY9" fmla="*/ 331820 h 401444"/>
                                  <a:gd name="connsiteX10" fmla="*/ 515394 w 1036027"/>
                                  <a:gd name="connsiteY10" fmla="*/ 375608 h 401444"/>
                                  <a:gd name="connsiteX11" fmla="*/ 708577 w 1036027"/>
                                  <a:gd name="connsiteY11" fmla="*/ 264849 h 401444"/>
                                  <a:gd name="connsiteX12" fmla="*/ 857972 w 1036027"/>
                                  <a:gd name="connsiteY12" fmla="*/ 148940 h 401444"/>
                                  <a:gd name="connsiteX13" fmla="*/ 1035701 w 1036027"/>
                                  <a:gd name="connsiteY13" fmla="*/ 2120 h 401444"/>
                                  <a:gd name="connsiteX14" fmla="*/ 899184 w 1036027"/>
                                  <a:gd name="connsiteY14" fmla="*/ 66515 h 401444"/>
                                  <a:gd name="connsiteX15" fmla="*/ 796153 w 1036027"/>
                                  <a:gd name="connsiteY15" fmla="*/ 130909 h 401444"/>
                                  <a:gd name="connsiteX16" fmla="*/ 752365 w 1036027"/>
                                  <a:gd name="connsiteY16" fmla="*/ 138636 h 401444"/>
                                  <a:gd name="connsiteX17" fmla="*/ 785850 w 1036027"/>
                                  <a:gd name="connsiteY17" fmla="*/ 89697 h 401444"/>
                                  <a:gd name="connsiteX18" fmla="*/ 708577 w 1036027"/>
                                  <a:gd name="connsiteY18" fmla="*/ 110303 h 401444"/>
                                  <a:gd name="connsiteX19" fmla="*/ 556606 w 1036027"/>
                                  <a:gd name="connsiteY19" fmla="*/ 169546 h 401444"/>
                                  <a:gd name="connsiteX20" fmla="*/ 520546 w 1036027"/>
                                  <a:gd name="connsiteY20" fmla="*/ 164394 h 401444"/>
                                  <a:gd name="connsiteX21" fmla="*/ 515394 w 1036027"/>
                                  <a:gd name="connsiteY21" fmla="*/ 125758 h 401444"/>
                                  <a:gd name="connsiteX22" fmla="*/ 507667 w 1036027"/>
                                  <a:gd name="connsiteY22" fmla="*/ 92273 h 401444"/>
                                  <a:gd name="connsiteX23" fmla="*/ 453575 w 1036027"/>
                                  <a:gd name="connsiteY23" fmla="*/ 84545 h 401444"/>
                                  <a:gd name="connsiteX24" fmla="*/ 219180 w 1036027"/>
                                  <a:gd name="connsiteY24" fmla="*/ 128333 h 401444"/>
                                  <a:gd name="connsiteX0" fmla="*/ 188270 w 1036027"/>
                                  <a:gd name="connsiteY0" fmla="*/ 128333 h 401444"/>
                                  <a:gd name="connsiteX1" fmla="*/ 56908 w 1036027"/>
                                  <a:gd name="connsiteY1" fmla="*/ 293183 h 401444"/>
                                  <a:gd name="connsiteX2" fmla="*/ 242 w 1036027"/>
                                  <a:gd name="connsiteY2" fmla="*/ 360154 h 401444"/>
                                  <a:gd name="connsiteX3" fmla="*/ 33725 w 1036027"/>
                                  <a:gd name="connsiteY3" fmla="*/ 388487 h 401444"/>
                                  <a:gd name="connsiteX4" fmla="*/ 77513 w 1036027"/>
                                  <a:gd name="connsiteY4" fmla="*/ 396214 h 401444"/>
                                  <a:gd name="connsiteX5" fmla="*/ 260392 w 1036027"/>
                                  <a:gd name="connsiteY5" fmla="*/ 373032 h 401444"/>
                                  <a:gd name="connsiteX6" fmla="*/ 283574 w 1036027"/>
                                  <a:gd name="connsiteY6" fmla="*/ 401365 h 401444"/>
                                  <a:gd name="connsiteX7" fmla="*/ 342817 w 1036027"/>
                                  <a:gd name="connsiteY7" fmla="*/ 378183 h 401444"/>
                                  <a:gd name="connsiteX8" fmla="*/ 484485 w 1036027"/>
                                  <a:gd name="connsiteY8" fmla="*/ 293183 h 401444"/>
                                  <a:gd name="connsiteX9" fmla="*/ 499939 w 1036027"/>
                                  <a:gd name="connsiteY9" fmla="*/ 331820 h 401444"/>
                                  <a:gd name="connsiteX10" fmla="*/ 515394 w 1036027"/>
                                  <a:gd name="connsiteY10" fmla="*/ 375608 h 401444"/>
                                  <a:gd name="connsiteX11" fmla="*/ 708577 w 1036027"/>
                                  <a:gd name="connsiteY11" fmla="*/ 264849 h 401444"/>
                                  <a:gd name="connsiteX12" fmla="*/ 857972 w 1036027"/>
                                  <a:gd name="connsiteY12" fmla="*/ 148940 h 401444"/>
                                  <a:gd name="connsiteX13" fmla="*/ 1035701 w 1036027"/>
                                  <a:gd name="connsiteY13" fmla="*/ 2120 h 401444"/>
                                  <a:gd name="connsiteX14" fmla="*/ 899184 w 1036027"/>
                                  <a:gd name="connsiteY14" fmla="*/ 66515 h 401444"/>
                                  <a:gd name="connsiteX15" fmla="*/ 796153 w 1036027"/>
                                  <a:gd name="connsiteY15" fmla="*/ 130909 h 401444"/>
                                  <a:gd name="connsiteX16" fmla="*/ 752365 w 1036027"/>
                                  <a:gd name="connsiteY16" fmla="*/ 138636 h 401444"/>
                                  <a:gd name="connsiteX17" fmla="*/ 785850 w 1036027"/>
                                  <a:gd name="connsiteY17" fmla="*/ 89697 h 401444"/>
                                  <a:gd name="connsiteX18" fmla="*/ 708577 w 1036027"/>
                                  <a:gd name="connsiteY18" fmla="*/ 110303 h 401444"/>
                                  <a:gd name="connsiteX19" fmla="*/ 556606 w 1036027"/>
                                  <a:gd name="connsiteY19" fmla="*/ 169546 h 401444"/>
                                  <a:gd name="connsiteX20" fmla="*/ 520546 w 1036027"/>
                                  <a:gd name="connsiteY20" fmla="*/ 164394 h 401444"/>
                                  <a:gd name="connsiteX21" fmla="*/ 515394 w 1036027"/>
                                  <a:gd name="connsiteY21" fmla="*/ 125758 h 401444"/>
                                  <a:gd name="connsiteX22" fmla="*/ 507667 w 1036027"/>
                                  <a:gd name="connsiteY22" fmla="*/ 92273 h 401444"/>
                                  <a:gd name="connsiteX23" fmla="*/ 453575 w 1036027"/>
                                  <a:gd name="connsiteY23" fmla="*/ 84545 h 401444"/>
                                  <a:gd name="connsiteX24" fmla="*/ 180543 w 1036027"/>
                                  <a:gd name="connsiteY24" fmla="*/ 123182 h 401444"/>
                                  <a:gd name="connsiteX0" fmla="*/ 188270 w 1036027"/>
                                  <a:gd name="connsiteY0" fmla="*/ 128333 h 401444"/>
                                  <a:gd name="connsiteX1" fmla="*/ 56908 w 1036027"/>
                                  <a:gd name="connsiteY1" fmla="*/ 293183 h 401444"/>
                                  <a:gd name="connsiteX2" fmla="*/ 242 w 1036027"/>
                                  <a:gd name="connsiteY2" fmla="*/ 360154 h 401444"/>
                                  <a:gd name="connsiteX3" fmla="*/ 33725 w 1036027"/>
                                  <a:gd name="connsiteY3" fmla="*/ 388487 h 401444"/>
                                  <a:gd name="connsiteX4" fmla="*/ 77513 w 1036027"/>
                                  <a:gd name="connsiteY4" fmla="*/ 396214 h 401444"/>
                                  <a:gd name="connsiteX5" fmla="*/ 260392 w 1036027"/>
                                  <a:gd name="connsiteY5" fmla="*/ 373032 h 401444"/>
                                  <a:gd name="connsiteX6" fmla="*/ 283574 w 1036027"/>
                                  <a:gd name="connsiteY6" fmla="*/ 401365 h 401444"/>
                                  <a:gd name="connsiteX7" fmla="*/ 342817 w 1036027"/>
                                  <a:gd name="connsiteY7" fmla="*/ 378183 h 401444"/>
                                  <a:gd name="connsiteX8" fmla="*/ 484485 w 1036027"/>
                                  <a:gd name="connsiteY8" fmla="*/ 293183 h 401444"/>
                                  <a:gd name="connsiteX9" fmla="*/ 499939 w 1036027"/>
                                  <a:gd name="connsiteY9" fmla="*/ 331820 h 401444"/>
                                  <a:gd name="connsiteX10" fmla="*/ 515394 w 1036027"/>
                                  <a:gd name="connsiteY10" fmla="*/ 375608 h 401444"/>
                                  <a:gd name="connsiteX11" fmla="*/ 708577 w 1036027"/>
                                  <a:gd name="connsiteY11" fmla="*/ 264849 h 401444"/>
                                  <a:gd name="connsiteX12" fmla="*/ 857972 w 1036027"/>
                                  <a:gd name="connsiteY12" fmla="*/ 148940 h 401444"/>
                                  <a:gd name="connsiteX13" fmla="*/ 1035701 w 1036027"/>
                                  <a:gd name="connsiteY13" fmla="*/ 2120 h 401444"/>
                                  <a:gd name="connsiteX14" fmla="*/ 899184 w 1036027"/>
                                  <a:gd name="connsiteY14" fmla="*/ 66515 h 401444"/>
                                  <a:gd name="connsiteX15" fmla="*/ 796153 w 1036027"/>
                                  <a:gd name="connsiteY15" fmla="*/ 130909 h 401444"/>
                                  <a:gd name="connsiteX16" fmla="*/ 752365 w 1036027"/>
                                  <a:gd name="connsiteY16" fmla="*/ 138636 h 401444"/>
                                  <a:gd name="connsiteX17" fmla="*/ 785850 w 1036027"/>
                                  <a:gd name="connsiteY17" fmla="*/ 89697 h 401444"/>
                                  <a:gd name="connsiteX18" fmla="*/ 708577 w 1036027"/>
                                  <a:gd name="connsiteY18" fmla="*/ 110303 h 401444"/>
                                  <a:gd name="connsiteX19" fmla="*/ 556606 w 1036027"/>
                                  <a:gd name="connsiteY19" fmla="*/ 169546 h 401444"/>
                                  <a:gd name="connsiteX20" fmla="*/ 520546 w 1036027"/>
                                  <a:gd name="connsiteY20" fmla="*/ 164394 h 401444"/>
                                  <a:gd name="connsiteX21" fmla="*/ 515394 w 1036027"/>
                                  <a:gd name="connsiteY21" fmla="*/ 125758 h 401444"/>
                                  <a:gd name="connsiteX22" fmla="*/ 507667 w 1036027"/>
                                  <a:gd name="connsiteY22" fmla="*/ 92273 h 401444"/>
                                  <a:gd name="connsiteX23" fmla="*/ 453575 w 1036027"/>
                                  <a:gd name="connsiteY23" fmla="*/ 84545 h 401444"/>
                                  <a:gd name="connsiteX24" fmla="*/ 183119 w 1036027"/>
                                  <a:gd name="connsiteY24" fmla="*/ 130909 h 401444"/>
                                  <a:gd name="connsiteX0" fmla="*/ 157174 w 1004931"/>
                                  <a:gd name="connsiteY0" fmla="*/ 128333 h 401444"/>
                                  <a:gd name="connsiteX1" fmla="*/ 25812 w 1004931"/>
                                  <a:gd name="connsiteY1" fmla="*/ 293183 h 401444"/>
                                  <a:gd name="connsiteX2" fmla="*/ 6645 w 1004931"/>
                                  <a:gd name="connsiteY2" fmla="*/ 328424 h 401444"/>
                                  <a:gd name="connsiteX3" fmla="*/ 2629 w 1004931"/>
                                  <a:gd name="connsiteY3" fmla="*/ 388487 h 401444"/>
                                  <a:gd name="connsiteX4" fmla="*/ 46417 w 1004931"/>
                                  <a:gd name="connsiteY4" fmla="*/ 396214 h 401444"/>
                                  <a:gd name="connsiteX5" fmla="*/ 229296 w 1004931"/>
                                  <a:gd name="connsiteY5" fmla="*/ 373032 h 401444"/>
                                  <a:gd name="connsiteX6" fmla="*/ 252478 w 1004931"/>
                                  <a:gd name="connsiteY6" fmla="*/ 401365 h 401444"/>
                                  <a:gd name="connsiteX7" fmla="*/ 311721 w 1004931"/>
                                  <a:gd name="connsiteY7" fmla="*/ 378183 h 401444"/>
                                  <a:gd name="connsiteX8" fmla="*/ 453389 w 1004931"/>
                                  <a:gd name="connsiteY8" fmla="*/ 293183 h 401444"/>
                                  <a:gd name="connsiteX9" fmla="*/ 468843 w 1004931"/>
                                  <a:gd name="connsiteY9" fmla="*/ 331820 h 401444"/>
                                  <a:gd name="connsiteX10" fmla="*/ 484298 w 1004931"/>
                                  <a:gd name="connsiteY10" fmla="*/ 375608 h 401444"/>
                                  <a:gd name="connsiteX11" fmla="*/ 677481 w 1004931"/>
                                  <a:gd name="connsiteY11" fmla="*/ 264849 h 401444"/>
                                  <a:gd name="connsiteX12" fmla="*/ 826876 w 1004931"/>
                                  <a:gd name="connsiteY12" fmla="*/ 148940 h 401444"/>
                                  <a:gd name="connsiteX13" fmla="*/ 1004605 w 1004931"/>
                                  <a:gd name="connsiteY13" fmla="*/ 2120 h 401444"/>
                                  <a:gd name="connsiteX14" fmla="*/ 868088 w 1004931"/>
                                  <a:gd name="connsiteY14" fmla="*/ 66515 h 401444"/>
                                  <a:gd name="connsiteX15" fmla="*/ 765057 w 1004931"/>
                                  <a:gd name="connsiteY15" fmla="*/ 130909 h 401444"/>
                                  <a:gd name="connsiteX16" fmla="*/ 721269 w 1004931"/>
                                  <a:gd name="connsiteY16" fmla="*/ 138636 h 401444"/>
                                  <a:gd name="connsiteX17" fmla="*/ 754754 w 1004931"/>
                                  <a:gd name="connsiteY17" fmla="*/ 89697 h 401444"/>
                                  <a:gd name="connsiteX18" fmla="*/ 677481 w 1004931"/>
                                  <a:gd name="connsiteY18" fmla="*/ 110303 h 401444"/>
                                  <a:gd name="connsiteX19" fmla="*/ 525510 w 1004931"/>
                                  <a:gd name="connsiteY19" fmla="*/ 169546 h 401444"/>
                                  <a:gd name="connsiteX20" fmla="*/ 489450 w 1004931"/>
                                  <a:gd name="connsiteY20" fmla="*/ 164394 h 401444"/>
                                  <a:gd name="connsiteX21" fmla="*/ 484298 w 1004931"/>
                                  <a:gd name="connsiteY21" fmla="*/ 125758 h 401444"/>
                                  <a:gd name="connsiteX22" fmla="*/ 476571 w 1004931"/>
                                  <a:gd name="connsiteY22" fmla="*/ 92273 h 401444"/>
                                  <a:gd name="connsiteX23" fmla="*/ 422479 w 1004931"/>
                                  <a:gd name="connsiteY23" fmla="*/ 84545 h 401444"/>
                                  <a:gd name="connsiteX24" fmla="*/ 152023 w 1004931"/>
                                  <a:gd name="connsiteY24" fmla="*/ 130909 h 401444"/>
                                  <a:gd name="connsiteX0" fmla="*/ 150741 w 998498"/>
                                  <a:gd name="connsiteY0" fmla="*/ 128333 h 401444"/>
                                  <a:gd name="connsiteX1" fmla="*/ 19379 w 998498"/>
                                  <a:gd name="connsiteY1" fmla="*/ 293183 h 401444"/>
                                  <a:gd name="connsiteX2" fmla="*/ 212 w 998498"/>
                                  <a:gd name="connsiteY2" fmla="*/ 328424 h 401444"/>
                                  <a:gd name="connsiteX3" fmla="*/ 33695 w 998498"/>
                                  <a:gd name="connsiteY3" fmla="*/ 368296 h 401444"/>
                                  <a:gd name="connsiteX4" fmla="*/ 39984 w 998498"/>
                                  <a:gd name="connsiteY4" fmla="*/ 396214 h 401444"/>
                                  <a:gd name="connsiteX5" fmla="*/ 222863 w 998498"/>
                                  <a:gd name="connsiteY5" fmla="*/ 373032 h 401444"/>
                                  <a:gd name="connsiteX6" fmla="*/ 246045 w 998498"/>
                                  <a:gd name="connsiteY6" fmla="*/ 401365 h 401444"/>
                                  <a:gd name="connsiteX7" fmla="*/ 305288 w 998498"/>
                                  <a:gd name="connsiteY7" fmla="*/ 378183 h 401444"/>
                                  <a:gd name="connsiteX8" fmla="*/ 446956 w 998498"/>
                                  <a:gd name="connsiteY8" fmla="*/ 293183 h 401444"/>
                                  <a:gd name="connsiteX9" fmla="*/ 462410 w 998498"/>
                                  <a:gd name="connsiteY9" fmla="*/ 331820 h 401444"/>
                                  <a:gd name="connsiteX10" fmla="*/ 477865 w 998498"/>
                                  <a:gd name="connsiteY10" fmla="*/ 375608 h 401444"/>
                                  <a:gd name="connsiteX11" fmla="*/ 671048 w 998498"/>
                                  <a:gd name="connsiteY11" fmla="*/ 264849 h 401444"/>
                                  <a:gd name="connsiteX12" fmla="*/ 820443 w 998498"/>
                                  <a:gd name="connsiteY12" fmla="*/ 148940 h 401444"/>
                                  <a:gd name="connsiteX13" fmla="*/ 998172 w 998498"/>
                                  <a:gd name="connsiteY13" fmla="*/ 2120 h 401444"/>
                                  <a:gd name="connsiteX14" fmla="*/ 861655 w 998498"/>
                                  <a:gd name="connsiteY14" fmla="*/ 66515 h 401444"/>
                                  <a:gd name="connsiteX15" fmla="*/ 758624 w 998498"/>
                                  <a:gd name="connsiteY15" fmla="*/ 130909 h 401444"/>
                                  <a:gd name="connsiteX16" fmla="*/ 714836 w 998498"/>
                                  <a:gd name="connsiteY16" fmla="*/ 138636 h 401444"/>
                                  <a:gd name="connsiteX17" fmla="*/ 748321 w 998498"/>
                                  <a:gd name="connsiteY17" fmla="*/ 89697 h 401444"/>
                                  <a:gd name="connsiteX18" fmla="*/ 671048 w 998498"/>
                                  <a:gd name="connsiteY18" fmla="*/ 110303 h 401444"/>
                                  <a:gd name="connsiteX19" fmla="*/ 519077 w 998498"/>
                                  <a:gd name="connsiteY19" fmla="*/ 169546 h 401444"/>
                                  <a:gd name="connsiteX20" fmla="*/ 483017 w 998498"/>
                                  <a:gd name="connsiteY20" fmla="*/ 164394 h 401444"/>
                                  <a:gd name="connsiteX21" fmla="*/ 477865 w 998498"/>
                                  <a:gd name="connsiteY21" fmla="*/ 125758 h 401444"/>
                                  <a:gd name="connsiteX22" fmla="*/ 470138 w 998498"/>
                                  <a:gd name="connsiteY22" fmla="*/ 92273 h 401444"/>
                                  <a:gd name="connsiteX23" fmla="*/ 416046 w 998498"/>
                                  <a:gd name="connsiteY23" fmla="*/ 84545 h 401444"/>
                                  <a:gd name="connsiteX24" fmla="*/ 145590 w 998498"/>
                                  <a:gd name="connsiteY24" fmla="*/ 130909 h 401444"/>
                                  <a:gd name="connsiteX0" fmla="*/ 151794 w 999551"/>
                                  <a:gd name="connsiteY0" fmla="*/ 128333 h 401444"/>
                                  <a:gd name="connsiteX1" fmla="*/ 20432 w 999551"/>
                                  <a:gd name="connsiteY1" fmla="*/ 293183 h 401444"/>
                                  <a:gd name="connsiteX2" fmla="*/ 1265 w 999551"/>
                                  <a:gd name="connsiteY2" fmla="*/ 328424 h 401444"/>
                                  <a:gd name="connsiteX3" fmla="*/ 34748 w 999551"/>
                                  <a:gd name="connsiteY3" fmla="*/ 368296 h 401444"/>
                                  <a:gd name="connsiteX4" fmla="*/ 223916 w 999551"/>
                                  <a:gd name="connsiteY4" fmla="*/ 373032 h 401444"/>
                                  <a:gd name="connsiteX5" fmla="*/ 247098 w 999551"/>
                                  <a:gd name="connsiteY5" fmla="*/ 401365 h 401444"/>
                                  <a:gd name="connsiteX6" fmla="*/ 306341 w 999551"/>
                                  <a:gd name="connsiteY6" fmla="*/ 378183 h 401444"/>
                                  <a:gd name="connsiteX7" fmla="*/ 448009 w 999551"/>
                                  <a:gd name="connsiteY7" fmla="*/ 293183 h 401444"/>
                                  <a:gd name="connsiteX8" fmla="*/ 463463 w 999551"/>
                                  <a:gd name="connsiteY8" fmla="*/ 331820 h 401444"/>
                                  <a:gd name="connsiteX9" fmla="*/ 478918 w 999551"/>
                                  <a:gd name="connsiteY9" fmla="*/ 375608 h 401444"/>
                                  <a:gd name="connsiteX10" fmla="*/ 672101 w 999551"/>
                                  <a:gd name="connsiteY10" fmla="*/ 264849 h 401444"/>
                                  <a:gd name="connsiteX11" fmla="*/ 821496 w 999551"/>
                                  <a:gd name="connsiteY11" fmla="*/ 148940 h 401444"/>
                                  <a:gd name="connsiteX12" fmla="*/ 999225 w 999551"/>
                                  <a:gd name="connsiteY12" fmla="*/ 2120 h 401444"/>
                                  <a:gd name="connsiteX13" fmla="*/ 862708 w 999551"/>
                                  <a:gd name="connsiteY13" fmla="*/ 66515 h 401444"/>
                                  <a:gd name="connsiteX14" fmla="*/ 759677 w 999551"/>
                                  <a:gd name="connsiteY14" fmla="*/ 130909 h 401444"/>
                                  <a:gd name="connsiteX15" fmla="*/ 715889 w 999551"/>
                                  <a:gd name="connsiteY15" fmla="*/ 138636 h 401444"/>
                                  <a:gd name="connsiteX16" fmla="*/ 749374 w 999551"/>
                                  <a:gd name="connsiteY16" fmla="*/ 89697 h 401444"/>
                                  <a:gd name="connsiteX17" fmla="*/ 672101 w 999551"/>
                                  <a:gd name="connsiteY17" fmla="*/ 110303 h 401444"/>
                                  <a:gd name="connsiteX18" fmla="*/ 520130 w 999551"/>
                                  <a:gd name="connsiteY18" fmla="*/ 169546 h 401444"/>
                                  <a:gd name="connsiteX19" fmla="*/ 484070 w 999551"/>
                                  <a:gd name="connsiteY19" fmla="*/ 164394 h 401444"/>
                                  <a:gd name="connsiteX20" fmla="*/ 478918 w 999551"/>
                                  <a:gd name="connsiteY20" fmla="*/ 125758 h 401444"/>
                                  <a:gd name="connsiteX21" fmla="*/ 471191 w 999551"/>
                                  <a:gd name="connsiteY21" fmla="*/ 92273 h 401444"/>
                                  <a:gd name="connsiteX22" fmla="*/ 417099 w 999551"/>
                                  <a:gd name="connsiteY22" fmla="*/ 84545 h 401444"/>
                                  <a:gd name="connsiteX23" fmla="*/ 146643 w 999551"/>
                                  <a:gd name="connsiteY23" fmla="*/ 130909 h 401444"/>
                                  <a:gd name="connsiteX0" fmla="*/ 151794 w 999551"/>
                                  <a:gd name="connsiteY0" fmla="*/ 128333 h 383271"/>
                                  <a:gd name="connsiteX1" fmla="*/ 20432 w 999551"/>
                                  <a:gd name="connsiteY1" fmla="*/ 293183 h 383271"/>
                                  <a:gd name="connsiteX2" fmla="*/ 1265 w 999551"/>
                                  <a:gd name="connsiteY2" fmla="*/ 328424 h 383271"/>
                                  <a:gd name="connsiteX3" fmla="*/ 34748 w 999551"/>
                                  <a:gd name="connsiteY3" fmla="*/ 368296 h 383271"/>
                                  <a:gd name="connsiteX4" fmla="*/ 223916 w 999551"/>
                                  <a:gd name="connsiteY4" fmla="*/ 373032 h 383271"/>
                                  <a:gd name="connsiteX5" fmla="*/ 306341 w 999551"/>
                                  <a:gd name="connsiteY5" fmla="*/ 378183 h 383271"/>
                                  <a:gd name="connsiteX6" fmla="*/ 448009 w 999551"/>
                                  <a:gd name="connsiteY6" fmla="*/ 293183 h 383271"/>
                                  <a:gd name="connsiteX7" fmla="*/ 463463 w 999551"/>
                                  <a:gd name="connsiteY7" fmla="*/ 331820 h 383271"/>
                                  <a:gd name="connsiteX8" fmla="*/ 478918 w 999551"/>
                                  <a:gd name="connsiteY8" fmla="*/ 375608 h 383271"/>
                                  <a:gd name="connsiteX9" fmla="*/ 672101 w 999551"/>
                                  <a:gd name="connsiteY9" fmla="*/ 264849 h 383271"/>
                                  <a:gd name="connsiteX10" fmla="*/ 821496 w 999551"/>
                                  <a:gd name="connsiteY10" fmla="*/ 148940 h 383271"/>
                                  <a:gd name="connsiteX11" fmla="*/ 999225 w 999551"/>
                                  <a:gd name="connsiteY11" fmla="*/ 2120 h 383271"/>
                                  <a:gd name="connsiteX12" fmla="*/ 862708 w 999551"/>
                                  <a:gd name="connsiteY12" fmla="*/ 66515 h 383271"/>
                                  <a:gd name="connsiteX13" fmla="*/ 759677 w 999551"/>
                                  <a:gd name="connsiteY13" fmla="*/ 130909 h 383271"/>
                                  <a:gd name="connsiteX14" fmla="*/ 715889 w 999551"/>
                                  <a:gd name="connsiteY14" fmla="*/ 138636 h 383271"/>
                                  <a:gd name="connsiteX15" fmla="*/ 749374 w 999551"/>
                                  <a:gd name="connsiteY15" fmla="*/ 89697 h 383271"/>
                                  <a:gd name="connsiteX16" fmla="*/ 672101 w 999551"/>
                                  <a:gd name="connsiteY16" fmla="*/ 110303 h 383271"/>
                                  <a:gd name="connsiteX17" fmla="*/ 520130 w 999551"/>
                                  <a:gd name="connsiteY17" fmla="*/ 169546 h 383271"/>
                                  <a:gd name="connsiteX18" fmla="*/ 484070 w 999551"/>
                                  <a:gd name="connsiteY18" fmla="*/ 164394 h 383271"/>
                                  <a:gd name="connsiteX19" fmla="*/ 478918 w 999551"/>
                                  <a:gd name="connsiteY19" fmla="*/ 125758 h 383271"/>
                                  <a:gd name="connsiteX20" fmla="*/ 471191 w 999551"/>
                                  <a:gd name="connsiteY20" fmla="*/ 92273 h 383271"/>
                                  <a:gd name="connsiteX21" fmla="*/ 417099 w 999551"/>
                                  <a:gd name="connsiteY21" fmla="*/ 84545 h 383271"/>
                                  <a:gd name="connsiteX22" fmla="*/ 146643 w 999551"/>
                                  <a:gd name="connsiteY22" fmla="*/ 130909 h 383271"/>
                                  <a:gd name="connsiteX0" fmla="*/ 151338 w 999095"/>
                                  <a:gd name="connsiteY0" fmla="*/ 128333 h 423696"/>
                                  <a:gd name="connsiteX1" fmla="*/ 19976 w 999095"/>
                                  <a:gd name="connsiteY1" fmla="*/ 293183 h 423696"/>
                                  <a:gd name="connsiteX2" fmla="*/ 809 w 999095"/>
                                  <a:gd name="connsiteY2" fmla="*/ 328424 h 423696"/>
                                  <a:gd name="connsiteX3" fmla="*/ 34292 w 999095"/>
                                  <a:gd name="connsiteY3" fmla="*/ 368296 h 423696"/>
                                  <a:gd name="connsiteX4" fmla="*/ 194835 w 999095"/>
                                  <a:gd name="connsiteY4" fmla="*/ 423686 h 423696"/>
                                  <a:gd name="connsiteX5" fmla="*/ 223460 w 999095"/>
                                  <a:gd name="connsiteY5" fmla="*/ 373032 h 423696"/>
                                  <a:gd name="connsiteX6" fmla="*/ 305885 w 999095"/>
                                  <a:gd name="connsiteY6" fmla="*/ 378183 h 423696"/>
                                  <a:gd name="connsiteX7" fmla="*/ 447553 w 999095"/>
                                  <a:gd name="connsiteY7" fmla="*/ 293183 h 423696"/>
                                  <a:gd name="connsiteX8" fmla="*/ 463007 w 999095"/>
                                  <a:gd name="connsiteY8" fmla="*/ 331820 h 423696"/>
                                  <a:gd name="connsiteX9" fmla="*/ 478462 w 999095"/>
                                  <a:gd name="connsiteY9" fmla="*/ 375608 h 423696"/>
                                  <a:gd name="connsiteX10" fmla="*/ 671645 w 999095"/>
                                  <a:gd name="connsiteY10" fmla="*/ 264849 h 423696"/>
                                  <a:gd name="connsiteX11" fmla="*/ 821040 w 999095"/>
                                  <a:gd name="connsiteY11" fmla="*/ 148940 h 423696"/>
                                  <a:gd name="connsiteX12" fmla="*/ 998769 w 999095"/>
                                  <a:gd name="connsiteY12" fmla="*/ 2120 h 423696"/>
                                  <a:gd name="connsiteX13" fmla="*/ 862252 w 999095"/>
                                  <a:gd name="connsiteY13" fmla="*/ 66515 h 423696"/>
                                  <a:gd name="connsiteX14" fmla="*/ 759221 w 999095"/>
                                  <a:gd name="connsiteY14" fmla="*/ 130909 h 423696"/>
                                  <a:gd name="connsiteX15" fmla="*/ 715433 w 999095"/>
                                  <a:gd name="connsiteY15" fmla="*/ 138636 h 423696"/>
                                  <a:gd name="connsiteX16" fmla="*/ 748918 w 999095"/>
                                  <a:gd name="connsiteY16" fmla="*/ 89697 h 423696"/>
                                  <a:gd name="connsiteX17" fmla="*/ 671645 w 999095"/>
                                  <a:gd name="connsiteY17" fmla="*/ 110303 h 423696"/>
                                  <a:gd name="connsiteX18" fmla="*/ 519674 w 999095"/>
                                  <a:gd name="connsiteY18" fmla="*/ 169546 h 423696"/>
                                  <a:gd name="connsiteX19" fmla="*/ 483614 w 999095"/>
                                  <a:gd name="connsiteY19" fmla="*/ 164394 h 423696"/>
                                  <a:gd name="connsiteX20" fmla="*/ 478462 w 999095"/>
                                  <a:gd name="connsiteY20" fmla="*/ 125758 h 423696"/>
                                  <a:gd name="connsiteX21" fmla="*/ 470735 w 999095"/>
                                  <a:gd name="connsiteY21" fmla="*/ 92273 h 423696"/>
                                  <a:gd name="connsiteX22" fmla="*/ 416643 w 999095"/>
                                  <a:gd name="connsiteY22" fmla="*/ 84545 h 423696"/>
                                  <a:gd name="connsiteX23" fmla="*/ 146187 w 999095"/>
                                  <a:gd name="connsiteY23" fmla="*/ 130909 h 423696"/>
                                  <a:gd name="connsiteX0" fmla="*/ 151338 w 999095"/>
                                  <a:gd name="connsiteY0" fmla="*/ 128333 h 423695"/>
                                  <a:gd name="connsiteX1" fmla="*/ 19976 w 999095"/>
                                  <a:gd name="connsiteY1" fmla="*/ 293183 h 423695"/>
                                  <a:gd name="connsiteX2" fmla="*/ 809 w 999095"/>
                                  <a:gd name="connsiteY2" fmla="*/ 328424 h 423695"/>
                                  <a:gd name="connsiteX3" fmla="*/ 34292 w 999095"/>
                                  <a:gd name="connsiteY3" fmla="*/ 368296 h 423695"/>
                                  <a:gd name="connsiteX4" fmla="*/ 194835 w 999095"/>
                                  <a:gd name="connsiteY4" fmla="*/ 423686 h 423695"/>
                                  <a:gd name="connsiteX5" fmla="*/ 223460 w 999095"/>
                                  <a:gd name="connsiteY5" fmla="*/ 373032 h 423695"/>
                                  <a:gd name="connsiteX6" fmla="*/ 326077 w 999095"/>
                                  <a:gd name="connsiteY6" fmla="*/ 392605 h 423695"/>
                                  <a:gd name="connsiteX7" fmla="*/ 447553 w 999095"/>
                                  <a:gd name="connsiteY7" fmla="*/ 293183 h 423695"/>
                                  <a:gd name="connsiteX8" fmla="*/ 463007 w 999095"/>
                                  <a:gd name="connsiteY8" fmla="*/ 331820 h 423695"/>
                                  <a:gd name="connsiteX9" fmla="*/ 478462 w 999095"/>
                                  <a:gd name="connsiteY9" fmla="*/ 375608 h 423695"/>
                                  <a:gd name="connsiteX10" fmla="*/ 671645 w 999095"/>
                                  <a:gd name="connsiteY10" fmla="*/ 264849 h 423695"/>
                                  <a:gd name="connsiteX11" fmla="*/ 821040 w 999095"/>
                                  <a:gd name="connsiteY11" fmla="*/ 148940 h 423695"/>
                                  <a:gd name="connsiteX12" fmla="*/ 998769 w 999095"/>
                                  <a:gd name="connsiteY12" fmla="*/ 2120 h 423695"/>
                                  <a:gd name="connsiteX13" fmla="*/ 862252 w 999095"/>
                                  <a:gd name="connsiteY13" fmla="*/ 66515 h 423695"/>
                                  <a:gd name="connsiteX14" fmla="*/ 759221 w 999095"/>
                                  <a:gd name="connsiteY14" fmla="*/ 130909 h 423695"/>
                                  <a:gd name="connsiteX15" fmla="*/ 715433 w 999095"/>
                                  <a:gd name="connsiteY15" fmla="*/ 138636 h 423695"/>
                                  <a:gd name="connsiteX16" fmla="*/ 748918 w 999095"/>
                                  <a:gd name="connsiteY16" fmla="*/ 89697 h 423695"/>
                                  <a:gd name="connsiteX17" fmla="*/ 671645 w 999095"/>
                                  <a:gd name="connsiteY17" fmla="*/ 110303 h 423695"/>
                                  <a:gd name="connsiteX18" fmla="*/ 519674 w 999095"/>
                                  <a:gd name="connsiteY18" fmla="*/ 169546 h 423695"/>
                                  <a:gd name="connsiteX19" fmla="*/ 483614 w 999095"/>
                                  <a:gd name="connsiteY19" fmla="*/ 164394 h 423695"/>
                                  <a:gd name="connsiteX20" fmla="*/ 478462 w 999095"/>
                                  <a:gd name="connsiteY20" fmla="*/ 125758 h 423695"/>
                                  <a:gd name="connsiteX21" fmla="*/ 470735 w 999095"/>
                                  <a:gd name="connsiteY21" fmla="*/ 92273 h 423695"/>
                                  <a:gd name="connsiteX22" fmla="*/ 416643 w 999095"/>
                                  <a:gd name="connsiteY22" fmla="*/ 84545 h 423695"/>
                                  <a:gd name="connsiteX23" fmla="*/ 146187 w 999095"/>
                                  <a:gd name="connsiteY23" fmla="*/ 130909 h 423695"/>
                                  <a:gd name="connsiteX0" fmla="*/ 151338 w 999095"/>
                                  <a:gd name="connsiteY0" fmla="*/ 128333 h 423695"/>
                                  <a:gd name="connsiteX1" fmla="*/ 19976 w 999095"/>
                                  <a:gd name="connsiteY1" fmla="*/ 293183 h 423695"/>
                                  <a:gd name="connsiteX2" fmla="*/ 809 w 999095"/>
                                  <a:gd name="connsiteY2" fmla="*/ 328424 h 423695"/>
                                  <a:gd name="connsiteX3" fmla="*/ 34292 w 999095"/>
                                  <a:gd name="connsiteY3" fmla="*/ 368296 h 423695"/>
                                  <a:gd name="connsiteX4" fmla="*/ 194835 w 999095"/>
                                  <a:gd name="connsiteY4" fmla="*/ 423686 h 423695"/>
                                  <a:gd name="connsiteX5" fmla="*/ 223460 w 999095"/>
                                  <a:gd name="connsiteY5" fmla="*/ 373032 h 423695"/>
                                  <a:gd name="connsiteX6" fmla="*/ 326077 w 999095"/>
                                  <a:gd name="connsiteY6" fmla="*/ 392605 h 423695"/>
                                  <a:gd name="connsiteX7" fmla="*/ 447553 w 999095"/>
                                  <a:gd name="connsiteY7" fmla="*/ 293183 h 423695"/>
                                  <a:gd name="connsiteX8" fmla="*/ 478462 w 999095"/>
                                  <a:gd name="connsiteY8" fmla="*/ 375608 h 423695"/>
                                  <a:gd name="connsiteX9" fmla="*/ 671645 w 999095"/>
                                  <a:gd name="connsiteY9" fmla="*/ 264849 h 423695"/>
                                  <a:gd name="connsiteX10" fmla="*/ 821040 w 999095"/>
                                  <a:gd name="connsiteY10" fmla="*/ 148940 h 423695"/>
                                  <a:gd name="connsiteX11" fmla="*/ 998769 w 999095"/>
                                  <a:gd name="connsiteY11" fmla="*/ 2120 h 423695"/>
                                  <a:gd name="connsiteX12" fmla="*/ 862252 w 999095"/>
                                  <a:gd name="connsiteY12" fmla="*/ 66515 h 423695"/>
                                  <a:gd name="connsiteX13" fmla="*/ 759221 w 999095"/>
                                  <a:gd name="connsiteY13" fmla="*/ 130909 h 423695"/>
                                  <a:gd name="connsiteX14" fmla="*/ 715433 w 999095"/>
                                  <a:gd name="connsiteY14" fmla="*/ 138636 h 423695"/>
                                  <a:gd name="connsiteX15" fmla="*/ 748918 w 999095"/>
                                  <a:gd name="connsiteY15" fmla="*/ 89697 h 423695"/>
                                  <a:gd name="connsiteX16" fmla="*/ 671645 w 999095"/>
                                  <a:gd name="connsiteY16" fmla="*/ 110303 h 423695"/>
                                  <a:gd name="connsiteX17" fmla="*/ 519674 w 999095"/>
                                  <a:gd name="connsiteY17" fmla="*/ 169546 h 423695"/>
                                  <a:gd name="connsiteX18" fmla="*/ 483614 w 999095"/>
                                  <a:gd name="connsiteY18" fmla="*/ 164394 h 423695"/>
                                  <a:gd name="connsiteX19" fmla="*/ 478462 w 999095"/>
                                  <a:gd name="connsiteY19" fmla="*/ 125758 h 423695"/>
                                  <a:gd name="connsiteX20" fmla="*/ 470735 w 999095"/>
                                  <a:gd name="connsiteY20" fmla="*/ 92273 h 423695"/>
                                  <a:gd name="connsiteX21" fmla="*/ 416643 w 999095"/>
                                  <a:gd name="connsiteY21" fmla="*/ 84545 h 423695"/>
                                  <a:gd name="connsiteX22" fmla="*/ 146187 w 999095"/>
                                  <a:gd name="connsiteY22" fmla="*/ 130909 h 423695"/>
                                  <a:gd name="connsiteX0" fmla="*/ 151338 w 999095"/>
                                  <a:gd name="connsiteY0" fmla="*/ 128333 h 423695"/>
                                  <a:gd name="connsiteX1" fmla="*/ 19976 w 999095"/>
                                  <a:gd name="connsiteY1" fmla="*/ 293183 h 423695"/>
                                  <a:gd name="connsiteX2" fmla="*/ 809 w 999095"/>
                                  <a:gd name="connsiteY2" fmla="*/ 328424 h 423695"/>
                                  <a:gd name="connsiteX3" fmla="*/ 34292 w 999095"/>
                                  <a:gd name="connsiteY3" fmla="*/ 368296 h 423695"/>
                                  <a:gd name="connsiteX4" fmla="*/ 194835 w 999095"/>
                                  <a:gd name="connsiteY4" fmla="*/ 423686 h 423695"/>
                                  <a:gd name="connsiteX5" fmla="*/ 223460 w 999095"/>
                                  <a:gd name="connsiteY5" fmla="*/ 373032 h 423695"/>
                                  <a:gd name="connsiteX6" fmla="*/ 326077 w 999095"/>
                                  <a:gd name="connsiteY6" fmla="*/ 392605 h 423695"/>
                                  <a:gd name="connsiteX7" fmla="*/ 366786 w 999095"/>
                                  <a:gd name="connsiteY7" fmla="*/ 324913 h 423695"/>
                                  <a:gd name="connsiteX8" fmla="*/ 478462 w 999095"/>
                                  <a:gd name="connsiteY8" fmla="*/ 375608 h 423695"/>
                                  <a:gd name="connsiteX9" fmla="*/ 671645 w 999095"/>
                                  <a:gd name="connsiteY9" fmla="*/ 264849 h 423695"/>
                                  <a:gd name="connsiteX10" fmla="*/ 821040 w 999095"/>
                                  <a:gd name="connsiteY10" fmla="*/ 148940 h 423695"/>
                                  <a:gd name="connsiteX11" fmla="*/ 998769 w 999095"/>
                                  <a:gd name="connsiteY11" fmla="*/ 2120 h 423695"/>
                                  <a:gd name="connsiteX12" fmla="*/ 862252 w 999095"/>
                                  <a:gd name="connsiteY12" fmla="*/ 66515 h 423695"/>
                                  <a:gd name="connsiteX13" fmla="*/ 759221 w 999095"/>
                                  <a:gd name="connsiteY13" fmla="*/ 130909 h 423695"/>
                                  <a:gd name="connsiteX14" fmla="*/ 715433 w 999095"/>
                                  <a:gd name="connsiteY14" fmla="*/ 138636 h 423695"/>
                                  <a:gd name="connsiteX15" fmla="*/ 748918 w 999095"/>
                                  <a:gd name="connsiteY15" fmla="*/ 89697 h 423695"/>
                                  <a:gd name="connsiteX16" fmla="*/ 671645 w 999095"/>
                                  <a:gd name="connsiteY16" fmla="*/ 110303 h 423695"/>
                                  <a:gd name="connsiteX17" fmla="*/ 519674 w 999095"/>
                                  <a:gd name="connsiteY17" fmla="*/ 169546 h 423695"/>
                                  <a:gd name="connsiteX18" fmla="*/ 483614 w 999095"/>
                                  <a:gd name="connsiteY18" fmla="*/ 164394 h 423695"/>
                                  <a:gd name="connsiteX19" fmla="*/ 478462 w 999095"/>
                                  <a:gd name="connsiteY19" fmla="*/ 125758 h 423695"/>
                                  <a:gd name="connsiteX20" fmla="*/ 470735 w 999095"/>
                                  <a:gd name="connsiteY20" fmla="*/ 92273 h 423695"/>
                                  <a:gd name="connsiteX21" fmla="*/ 416643 w 999095"/>
                                  <a:gd name="connsiteY21" fmla="*/ 84545 h 423695"/>
                                  <a:gd name="connsiteX22" fmla="*/ 146187 w 999095"/>
                                  <a:gd name="connsiteY22" fmla="*/ 130909 h 423695"/>
                                  <a:gd name="connsiteX0" fmla="*/ 182463 w 1030220"/>
                                  <a:gd name="connsiteY0" fmla="*/ 128333 h 423695"/>
                                  <a:gd name="connsiteX1" fmla="*/ 51101 w 1030220"/>
                                  <a:gd name="connsiteY1" fmla="*/ 293183 h 423695"/>
                                  <a:gd name="connsiteX2" fmla="*/ 204 w 1030220"/>
                                  <a:gd name="connsiteY2" fmla="*/ 351500 h 423695"/>
                                  <a:gd name="connsiteX3" fmla="*/ 65417 w 1030220"/>
                                  <a:gd name="connsiteY3" fmla="*/ 368296 h 423695"/>
                                  <a:gd name="connsiteX4" fmla="*/ 225960 w 1030220"/>
                                  <a:gd name="connsiteY4" fmla="*/ 423686 h 423695"/>
                                  <a:gd name="connsiteX5" fmla="*/ 254585 w 1030220"/>
                                  <a:gd name="connsiteY5" fmla="*/ 373032 h 423695"/>
                                  <a:gd name="connsiteX6" fmla="*/ 357202 w 1030220"/>
                                  <a:gd name="connsiteY6" fmla="*/ 392605 h 423695"/>
                                  <a:gd name="connsiteX7" fmla="*/ 397911 w 1030220"/>
                                  <a:gd name="connsiteY7" fmla="*/ 324913 h 423695"/>
                                  <a:gd name="connsiteX8" fmla="*/ 509587 w 1030220"/>
                                  <a:gd name="connsiteY8" fmla="*/ 375608 h 423695"/>
                                  <a:gd name="connsiteX9" fmla="*/ 702770 w 1030220"/>
                                  <a:gd name="connsiteY9" fmla="*/ 264849 h 423695"/>
                                  <a:gd name="connsiteX10" fmla="*/ 852165 w 1030220"/>
                                  <a:gd name="connsiteY10" fmla="*/ 148940 h 423695"/>
                                  <a:gd name="connsiteX11" fmla="*/ 1029894 w 1030220"/>
                                  <a:gd name="connsiteY11" fmla="*/ 2120 h 423695"/>
                                  <a:gd name="connsiteX12" fmla="*/ 893377 w 1030220"/>
                                  <a:gd name="connsiteY12" fmla="*/ 66515 h 423695"/>
                                  <a:gd name="connsiteX13" fmla="*/ 790346 w 1030220"/>
                                  <a:gd name="connsiteY13" fmla="*/ 130909 h 423695"/>
                                  <a:gd name="connsiteX14" fmla="*/ 746558 w 1030220"/>
                                  <a:gd name="connsiteY14" fmla="*/ 138636 h 423695"/>
                                  <a:gd name="connsiteX15" fmla="*/ 780043 w 1030220"/>
                                  <a:gd name="connsiteY15" fmla="*/ 89697 h 423695"/>
                                  <a:gd name="connsiteX16" fmla="*/ 702770 w 1030220"/>
                                  <a:gd name="connsiteY16" fmla="*/ 110303 h 423695"/>
                                  <a:gd name="connsiteX17" fmla="*/ 550799 w 1030220"/>
                                  <a:gd name="connsiteY17" fmla="*/ 169546 h 423695"/>
                                  <a:gd name="connsiteX18" fmla="*/ 514739 w 1030220"/>
                                  <a:gd name="connsiteY18" fmla="*/ 164394 h 423695"/>
                                  <a:gd name="connsiteX19" fmla="*/ 509587 w 1030220"/>
                                  <a:gd name="connsiteY19" fmla="*/ 125758 h 423695"/>
                                  <a:gd name="connsiteX20" fmla="*/ 501860 w 1030220"/>
                                  <a:gd name="connsiteY20" fmla="*/ 92273 h 423695"/>
                                  <a:gd name="connsiteX21" fmla="*/ 447768 w 1030220"/>
                                  <a:gd name="connsiteY21" fmla="*/ 84545 h 423695"/>
                                  <a:gd name="connsiteX22" fmla="*/ 177312 w 1030220"/>
                                  <a:gd name="connsiteY22" fmla="*/ 130909 h 423695"/>
                                  <a:gd name="connsiteX0" fmla="*/ 182503 w 1030260"/>
                                  <a:gd name="connsiteY0" fmla="*/ 128333 h 452537"/>
                                  <a:gd name="connsiteX1" fmla="*/ 51141 w 1030260"/>
                                  <a:gd name="connsiteY1" fmla="*/ 293183 h 452537"/>
                                  <a:gd name="connsiteX2" fmla="*/ 244 w 1030260"/>
                                  <a:gd name="connsiteY2" fmla="*/ 351500 h 452537"/>
                                  <a:gd name="connsiteX3" fmla="*/ 65457 w 1030260"/>
                                  <a:gd name="connsiteY3" fmla="*/ 368296 h 452537"/>
                                  <a:gd name="connsiteX4" fmla="*/ 260615 w 1030260"/>
                                  <a:gd name="connsiteY4" fmla="*/ 452531 h 452537"/>
                                  <a:gd name="connsiteX5" fmla="*/ 254625 w 1030260"/>
                                  <a:gd name="connsiteY5" fmla="*/ 373032 h 452537"/>
                                  <a:gd name="connsiteX6" fmla="*/ 357242 w 1030260"/>
                                  <a:gd name="connsiteY6" fmla="*/ 392605 h 452537"/>
                                  <a:gd name="connsiteX7" fmla="*/ 397951 w 1030260"/>
                                  <a:gd name="connsiteY7" fmla="*/ 324913 h 452537"/>
                                  <a:gd name="connsiteX8" fmla="*/ 509627 w 1030260"/>
                                  <a:gd name="connsiteY8" fmla="*/ 375608 h 452537"/>
                                  <a:gd name="connsiteX9" fmla="*/ 702810 w 1030260"/>
                                  <a:gd name="connsiteY9" fmla="*/ 264849 h 452537"/>
                                  <a:gd name="connsiteX10" fmla="*/ 852205 w 1030260"/>
                                  <a:gd name="connsiteY10" fmla="*/ 148940 h 452537"/>
                                  <a:gd name="connsiteX11" fmla="*/ 1029934 w 1030260"/>
                                  <a:gd name="connsiteY11" fmla="*/ 2120 h 452537"/>
                                  <a:gd name="connsiteX12" fmla="*/ 893417 w 1030260"/>
                                  <a:gd name="connsiteY12" fmla="*/ 66515 h 452537"/>
                                  <a:gd name="connsiteX13" fmla="*/ 790386 w 1030260"/>
                                  <a:gd name="connsiteY13" fmla="*/ 130909 h 452537"/>
                                  <a:gd name="connsiteX14" fmla="*/ 746598 w 1030260"/>
                                  <a:gd name="connsiteY14" fmla="*/ 138636 h 452537"/>
                                  <a:gd name="connsiteX15" fmla="*/ 780083 w 1030260"/>
                                  <a:gd name="connsiteY15" fmla="*/ 89697 h 452537"/>
                                  <a:gd name="connsiteX16" fmla="*/ 702810 w 1030260"/>
                                  <a:gd name="connsiteY16" fmla="*/ 110303 h 452537"/>
                                  <a:gd name="connsiteX17" fmla="*/ 550839 w 1030260"/>
                                  <a:gd name="connsiteY17" fmla="*/ 169546 h 452537"/>
                                  <a:gd name="connsiteX18" fmla="*/ 514779 w 1030260"/>
                                  <a:gd name="connsiteY18" fmla="*/ 164394 h 452537"/>
                                  <a:gd name="connsiteX19" fmla="*/ 509627 w 1030260"/>
                                  <a:gd name="connsiteY19" fmla="*/ 125758 h 452537"/>
                                  <a:gd name="connsiteX20" fmla="*/ 501900 w 1030260"/>
                                  <a:gd name="connsiteY20" fmla="*/ 92273 h 452537"/>
                                  <a:gd name="connsiteX21" fmla="*/ 447808 w 1030260"/>
                                  <a:gd name="connsiteY21" fmla="*/ 84545 h 452537"/>
                                  <a:gd name="connsiteX22" fmla="*/ 177352 w 1030260"/>
                                  <a:gd name="connsiteY22" fmla="*/ 130909 h 452537"/>
                                  <a:gd name="connsiteX0" fmla="*/ 182503 w 1030260"/>
                                  <a:gd name="connsiteY0" fmla="*/ 128333 h 452537"/>
                                  <a:gd name="connsiteX1" fmla="*/ 51141 w 1030260"/>
                                  <a:gd name="connsiteY1" fmla="*/ 293183 h 452537"/>
                                  <a:gd name="connsiteX2" fmla="*/ 244 w 1030260"/>
                                  <a:gd name="connsiteY2" fmla="*/ 351500 h 452537"/>
                                  <a:gd name="connsiteX3" fmla="*/ 65457 w 1030260"/>
                                  <a:gd name="connsiteY3" fmla="*/ 368296 h 452537"/>
                                  <a:gd name="connsiteX4" fmla="*/ 260615 w 1030260"/>
                                  <a:gd name="connsiteY4" fmla="*/ 452531 h 452537"/>
                                  <a:gd name="connsiteX5" fmla="*/ 254625 w 1030260"/>
                                  <a:gd name="connsiteY5" fmla="*/ 373032 h 452537"/>
                                  <a:gd name="connsiteX6" fmla="*/ 380318 w 1030260"/>
                                  <a:gd name="connsiteY6" fmla="*/ 427220 h 452537"/>
                                  <a:gd name="connsiteX7" fmla="*/ 397951 w 1030260"/>
                                  <a:gd name="connsiteY7" fmla="*/ 324913 h 452537"/>
                                  <a:gd name="connsiteX8" fmla="*/ 509627 w 1030260"/>
                                  <a:gd name="connsiteY8" fmla="*/ 375608 h 452537"/>
                                  <a:gd name="connsiteX9" fmla="*/ 702810 w 1030260"/>
                                  <a:gd name="connsiteY9" fmla="*/ 264849 h 452537"/>
                                  <a:gd name="connsiteX10" fmla="*/ 852205 w 1030260"/>
                                  <a:gd name="connsiteY10" fmla="*/ 148940 h 452537"/>
                                  <a:gd name="connsiteX11" fmla="*/ 1029934 w 1030260"/>
                                  <a:gd name="connsiteY11" fmla="*/ 2120 h 452537"/>
                                  <a:gd name="connsiteX12" fmla="*/ 893417 w 1030260"/>
                                  <a:gd name="connsiteY12" fmla="*/ 66515 h 452537"/>
                                  <a:gd name="connsiteX13" fmla="*/ 790386 w 1030260"/>
                                  <a:gd name="connsiteY13" fmla="*/ 130909 h 452537"/>
                                  <a:gd name="connsiteX14" fmla="*/ 746598 w 1030260"/>
                                  <a:gd name="connsiteY14" fmla="*/ 138636 h 452537"/>
                                  <a:gd name="connsiteX15" fmla="*/ 780083 w 1030260"/>
                                  <a:gd name="connsiteY15" fmla="*/ 89697 h 452537"/>
                                  <a:gd name="connsiteX16" fmla="*/ 702810 w 1030260"/>
                                  <a:gd name="connsiteY16" fmla="*/ 110303 h 452537"/>
                                  <a:gd name="connsiteX17" fmla="*/ 550839 w 1030260"/>
                                  <a:gd name="connsiteY17" fmla="*/ 169546 h 452537"/>
                                  <a:gd name="connsiteX18" fmla="*/ 514779 w 1030260"/>
                                  <a:gd name="connsiteY18" fmla="*/ 164394 h 452537"/>
                                  <a:gd name="connsiteX19" fmla="*/ 509627 w 1030260"/>
                                  <a:gd name="connsiteY19" fmla="*/ 125758 h 452537"/>
                                  <a:gd name="connsiteX20" fmla="*/ 501900 w 1030260"/>
                                  <a:gd name="connsiteY20" fmla="*/ 92273 h 452537"/>
                                  <a:gd name="connsiteX21" fmla="*/ 447808 w 1030260"/>
                                  <a:gd name="connsiteY21" fmla="*/ 84545 h 452537"/>
                                  <a:gd name="connsiteX22" fmla="*/ 177352 w 1030260"/>
                                  <a:gd name="connsiteY22" fmla="*/ 130909 h 452537"/>
                                  <a:gd name="connsiteX0" fmla="*/ 182503 w 1030260"/>
                                  <a:gd name="connsiteY0" fmla="*/ 128333 h 452537"/>
                                  <a:gd name="connsiteX1" fmla="*/ 51141 w 1030260"/>
                                  <a:gd name="connsiteY1" fmla="*/ 293183 h 452537"/>
                                  <a:gd name="connsiteX2" fmla="*/ 244 w 1030260"/>
                                  <a:gd name="connsiteY2" fmla="*/ 351500 h 452537"/>
                                  <a:gd name="connsiteX3" fmla="*/ 65457 w 1030260"/>
                                  <a:gd name="connsiteY3" fmla="*/ 368296 h 452537"/>
                                  <a:gd name="connsiteX4" fmla="*/ 260615 w 1030260"/>
                                  <a:gd name="connsiteY4" fmla="*/ 452531 h 452537"/>
                                  <a:gd name="connsiteX5" fmla="*/ 254625 w 1030260"/>
                                  <a:gd name="connsiteY5" fmla="*/ 373032 h 452537"/>
                                  <a:gd name="connsiteX6" fmla="*/ 365895 w 1030260"/>
                                  <a:gd name="connsiteY6" fmla="*/ 398375 h 452537"/>
                                  <a:gd name="connsiteX7" fmla="*/ 397951 w 1030260"/>
                                  <a:gd name="connsiteY7" fmla="*/ 324913 h 452537"/>
                                  <a:gd name="connsiteX8" fmla="*/ 509627 w 1030260"/>
                                  <a:gd name="connsiteY8" fmla="*/ 375608 h 452537"/>
                                  <a:gd name="connsiteX9" fmla="*/ 702810 w 1030260"/>
                                  <a:gd name="connsiteY9" fmla="*/ 264849 h 452537"/>
                                  <a:gd name="connsiteX10" fmla="*/ 852205 w 1030260"/>
                                  <a:gd name="connsiteY10" fmla="*/ 148940 h 452537"/>
                                  <a:gd name="connsiteX11" fmla="*/ 1029934 w 1030260"/>
                                  <a:gd name="connsiteY11" fmla="*/ 2120 h 452537"/>
                                  <a:gd name="connsiteX12" fmla="*/ 893417 w 1030260"/>
                                  <a:gd name="connsiteY12" fmla="*/ 66515 h 452537"/>
                                  <a:gd name="connsiteX13" fmla="*/ 790386 w 1030260"/>
                                  <a:gd name="connsiteY13" fmla="*/ 130909 h 452537"/>
                                  <a:gd name="connsiteX14" fmla="*/ 746598 w 1030260"/>
                                  <a:gd name="connsiteY14" fmla="*/ 138636 h 452537"/>
                                  <a:gd name="connsiteX15" fmla="*/ 780083 w 1030260"/>
                                  <a:gd name="connsiteY15" fmla="*/ 89697 h 452537"/>
                                  <a:gd name="connsiteX16" fmla="*/ 702810 w 1030260"/>
                                  <a:gd name="connsiteY16" fmla="*/ 110303 h 452537"/>
                                  <a:gd name="connsiteX17" fmla="*/ 550839 w 1030260"/>
                                  <a:gd name="connsiteY17" fmla="*/ 169546 h 452537"/>
                                  <a:gd name="connsiteX18" fmla="*/ 514779 w 1030260"/>
                                  <a:gd name="connsiteY18" fmla="*/ 164394 h 452537"/>
                                  <a:gd name="connsiteX19" fmla="*/ 509627 w 1030260"/>
                                  <a:gd name="connsiteY19" fmla="*/ 125758 h 452537"/>
                                  <a:gd name="connsiteX20" fmla="*/ 501900 w 1030260"/>
                                  <a:gd name="connsiteY20" fmla="*/ 92273 h 452537"/>
                                  <a:gd name="connsiteX21" fmla="*/ 447808 w 1030260"/>
                                  <a:gd name="connsiteY21" fmla="*/ 84545 h 452537"/>
                                  <a:gd name="connsiteX22" fmla="*/ 177352 w 1030260"/>
                                  <a:gd name="connsiteY22" fmla="*/ 130909 h 452537"/>
                                  <a:gd name="connsiteX0" fmla="*/ 182503 w 1030260"/>
                                  <a:gd name="connsiteY0" fmla="*/ 128333 h 452536"/>
                                  <a:gd name="connsiteX1" fmla="*/ 51141 w 1030260"/>
                                  <a:gd name="connsiteY1" fmla="*/ 293183 h 452536"/>
                                  <a:gd name="connsiteX2" fmla="*/ 244 w 1030260"/>
                                  <a:gd name="connsiteY2" fmla="*/ 351500 h 452536"/>
                                  <a:gd name="connsiteX3" fmla="*/ 65457 w 1030260"/>
                                  <a:gd name="connsiteY3" fmla="*/ 368296 h 452536"/>
                                  <a:gd name="connsiteX4" fmla="*/ 260615 w 1030260"/>
                                  <a:gd name="connsiteY4" fmla="*/ 452531 h 452536"/>
                                  <a:gd name="connsiteX5" fmla="*/ 271932 w 1030260"/>
                                  <a:gd name="connsiteY5" fmla="*/ 364379 h 452536"/>
                                  <a:gd name="connsiteX6" fmla="*/ 365895 w 1030260"/>
                                  <a:gd name="connsiteY6" fmla="*/ 398375 h 452536"/>
                                  <a:gd name="connsiteX7" fmla="*/ 397951 w 1030260"/>
                                  <a:gd name="connsiteY7" fmla="*/ 324913 h 452536"/>
                                  <a:gd name="connsiteX8" fmla="*/ 509627 w 1030260"/>
                                  <a:gd name="connsiteY8" fmla="*/ 375608 h 452536"/>
                                  <a:gd name="connsiteX9" fmla="*/ 702810 w 1030260"/>
                                  <a:gd name="connsiteY9" fmla="*/ 264849 h 452536"/>
                                  <a:gd name="connsiteX10" fmla="*/ 852205 w 1030260"/>
                                  <a:gd name="connsiteY10" fmla="*/ 148940 h 452536"/>
                                  <a:gd name="connsiteX11" fmla="*/ 1029934 w 1030260"/>
                                  <a:gd name="connsiteY11" fmla="*/ 2120 h 452536"/>
                                  <a:gd name="connsiteX12" fmla="*/ 893417 w 1030260"/>
                                  <a:gd name="connsiteY12" fmla="*/ 66515 h 452536"/>
                                  <a:gd name="connsiteX13" fmla="*/ 790386 w 1030260"/>
                                  <a:gd name="connsiteY13" fmla="*/ 130909 h 452536"/>
                                  <a:gd name="connsiteX14" fmla="*/ 746598 w 1030260"/>
                                  <a:gd name="connsiteY14" fmla="*/ 138636 h 452536"/>
                                  <a:gd name="connsiteX15" fmla="*/ 780083 w 1030260"/>
                                  <a:gd name="connsiteY15" fmla="*/ 89697 h 452536"/>
                                  <a:gd name="connsiteX16" fmla="*/ 702810 w 1030260"/>
                                  <a:gd name="connsiteY16" fmla="*/ 110303 h 452536"/>
                                  <a:gd name="connsiteX17" fmla="*/ 550839 w 1030260"/>
                                  <a:gd name="connsiteY17" fmla="*/ 169546 h 452536"/>
                                  <a:gd name="connsiteX18" fmla="*/ 514779 w 1030260"/>
                                  <a:gd name="connsiteY18" fmla="*/ 164394 h 452536"/>
                                  <a:gd name="connsiteX19" fmla="*/ 509627 w 1030260"/>
                                  <a:gd name="connsiteY19" fmla="*/ 125758 h 452536"/>
                                  <a:gd name="connsiteX20" fmla="*/ 501900 w 1030260"/>
                                  <a:gd name="connsiteY20" fmla="*/ 92273 h 452536"/>
                                  <a:gd name="connsiteX21" fmla="*/ 447808 w 1030260"/>
                                  <a:gd name="connsiteY21" fmla="*/ 84545 h 452536"/>
                                  <a:gd name="connsiteX22" fmla="*/ 177352 w 1030260"/>
                                  <a:gd name="connsiteY22" fmla="*/ 130909 h 452536"/>
                                  <a:gd name="connsiteX0" fmla="*/ 182503 w 1030260"/>
                                  <a:gd name="connsiteY0" fmla="*/ 128333 h 452538"/>
                                  <a:gd name="connsiteX1" fmla="*/ 51141 w 1030260"/>
                                  <a:gd name="connsiteY1" fmla="*/ 293183 h 452538"/>
                                  <a:gd name="connsiteX2" fmla="*/ 244 w 1030260"/>
                                  <a:gd name="connsiteY2" fmla="*/ 351500 h 452538"/>
                                  <a:gd name="connsiteX3" fmla="*/ 65457 w 1030260"/>
                                  <a:gd name="connsiteY3" fmla="*/ 368296 h 452538"/>
                                  <a:gd name="connsiteX4" fmla="*/ 260615 w 1030260"/>
                                  <a:gd name="connsiteY4" fmla="*/ 452531 h 452538"/>
                                  <a:gd name="connsiteX5" fmla="*/ 254625 w 1030260"/>
                                  <a:gd name="connsiteY5" fmla="*/ 378802 h 452538"/>
                                  <a:gd name="connsiteX6" fmla="*/ 365895 w 1030260"/>
                                  <a:gd name="connsiteY6" fmla="*/ 398375 h 452538"/>
                                  <a:gd name="connsiteX7" fmla="*/ 397951 w 1030260"/>
                                  <a:gd name="connsiteY7" fmla="*/ 324913 h 452538"/>
                                  <a:gd name="connsiteX8" fmla="*/ 509627 w 1030260"/>
                                  <a:gd name="connsiteY8" fmla="*/ 375608 h 452538"/>
                                  <a:gd name="connsiteX9" fmla="*/ 702810 w 1030260"/>
                                  <a:gd name="connsiteY9" fmla="*/ 264849 h 452538"/>
                                  <a:gd name="connsiteX10" fmla="*/ 852205 w 1030260"/>
                                  <a:gd name="connsiteY10" fmla="*/ 148940 h 452538"/>
                                  <a:gd name="connsiteX11" fmla="*/ 1029934 w 1030260"/>
                                  <a:gd name="connsiteY11" fmla="*/ 2120 h 452538"/>
                                  <a:gd name="connsiteX12" fmla="*/ 893417 w 1030260"/>
                                  <a:gd name="connsiteY12" fmla="*/ 66515 h 452538"/>
                                  <a:gd name="connsiteX13" fmla="*/ 790386 w 1030260"/>
                                  <a:gd name="connsiteY13" fmla="*/ 130909 h 452538"/>
                                  <a:gd name="connsiteX14" fmla="*/ 746598 w 1030260"/>
                                  <a:gd name="connsiteY14" fmla="*/ 138636 h 452538"/>
                                  <a:gd name="connsiteX15" fmla="*/ 780083 w 1030260"/>
                                  <a:gd name="connsiteY15" fmla="*/ 89697 h 452538"/>
                                  <a:gd name="connsiteX16" fmla="*/ 702810 w 1030260"/>
                                  <a:gd name="connsiteY16" fmla="*/ 110303 h 452538"/>
                                  <a:gd name="connsiteX17" fmla="*/ 550839 w 1030260"/>
                                  <a:gd name="connsiteY17" fmla="*/ 169546 h 452538"/>
                                  <a:gd name="connsiteX18" fmla="*/ 514779 w 1030260"/>
                                  <a:gd name="connsiteY18" fmla="*/ 164394 h 452538"/>
                                  <a:gd name="connsiteX19" fmla="*/ 509627 w 1030260"/>
                                  <a:gd name="connsiteY19" fmla="*/ 125758 h 452538"/>
                                  <a:gd name="connsiteX20" fmla="*/ 501900 w 1030260"/>
                                  <a:gd name="connsiteY20" fmla="*/ 92273 h 452538"/>
                                  <a:gd name="connsiteX21" fmla="*/ 447808 w 1030260"/>
                                  <a:gd name="connsiteY21" fmla="*/ 84545 h 452538"/>
                                  <a:gd name="connsiteX22" fmla="*/ 177352 w 1030260"/>
                                  <a:gd name="connsiteY22" fmla="*/ 130909 h 452538"/>
                                  <a:gd name="connsiteX0" fmla="*/ 182503 w 1030260"/>
                                  <a:gd name="connsiteY0" fmla="*/ 128333 h 452538"/>
                                  <a:gd name="connsiteX1" fmla="*/ 51141 w 1030260"/>
                                  <a:gd name="connsiteY1" fmla="*/ 293183 h 452538"/>
                                  <a:gd name="connsiteX2" fmla="*/ 244 w 1030260"/>
                                  <a:gd name="connsiteY2" fmla="*/ 351500 h 452538"/>
                                  <a:gd name="connsiteX3" fmla="*/ 65457 w 1030260"/>
                                  <a:gd name="connsiteY3" fmla="*/ 368296 h 452538"/>
                                  <a:gd name="connsiteX4" fmla="*/ 260615 w 1030260"/>
                                  <a:gd name="connsiteY4" fmla="*/ 452531 h 452538"/>
                                  <a:gd name="connsiteX5" fmla="*/ 254625 w 1030260"/>
                                  <a:gd name="connsiteY5" fmla="*/ 378802 h 452538"/>
                                  <a:gd name="connsiteX6" fmla="*/ 365895 w 1030260"/>
                                  <a:gd name="connsiteY6" fmla="*/ 398375 h 452538"/>
                                  <a:gd name="connsiteX7" fmla="*/ 360452 w 1030260"/>
                                  <a:gd name="connsiteY7" fmla="*/ 333567 h 452538"/>
                                  <a:gd name="connsiteX8" fmla="*/ 509627 w 1030260"/>
                                  <a:gd name="connsiteY8" fmla="*/ 375608 h 452538"/>
                                  <a:gd name="connsiteX9" fmla="*/ 702810 w 1030260"/>
                                  <a:gd name="connsiteY9" fmla="*/ 264849 h 452538"/>
                                  <a:gd name="connsiteX10" fmla="*/ 852205 w 1030260"/>
                                  <a:gd name="connsiteY10" fmla="*/ 148940 h 452538"/>
                                  <a:gd name="connsiteX11" fmla="*/ 1029934 w 1030260"/>
                                  <a:gd name="connsiteY11" fmla="*/ 2120 h 452538"/>
                                  <a:gd name="connsiteX12" fmla="*/ 893417 w 1030260"/>
                                  <a:gd name="connsiteY12" fmla="*/ 66515 h 452538"/>
                                  <a:gd name="connsiteX13" fmla="*/ 790386 w 1030260"/>
                                  <a:gd name="connsiteY13" fmla="*/ 130909 h 452538"/>
                                  <a:gd name="connsiteX14" fmla="*/ 746598 w 1030260"/>
                                  <a:gd name="connsiteY14" fmla="*/ 138636 h 452538"/>
                                  <a:gd name="connsiteX15" fmla="*/ 780083 w 1030260"/>
                                  <a:gd name="connsiteY15" fmla="*/ 89697 h 452538"/>
                                  <a:gd name="connsiteX16" fmla="*/ 702810 w 1030260"/>
                                  <a:gd name="connsiteY16" fmla="*/ 110303 h 452538"/>
                                  <a:gd name="connsiteX17" fmla="*/ 550839 w 1030260"/>
                                  <a:gd name="connsiteY17" fmla="*/ 169546 h 452538"/>
                                  <a:gd name="connsiteX18" fmla="*/ 514779 w 1030260"/>
                                  <a:gd name="connsiteY18" fmla="*/ 164394 h 452538"/>
                                  <a:gd name="connsiteX19" fmla="*/ 509627 w 1030260"/>
                                  <a:gd name="connsiteY19" fmla="*/ 125758 h 452538"/>
                                  <a:gd name="connsiteX20" fmla="*/ 501900 w 1030260"/>
                                  <a:gd name="connsiteY20" fmla="*/ 92273 h 452538"/>
                                  <a:gd name="connsiteX21" fmla="*/ 447808 w 1030260"/>
                                  <a:gd name="connsiteY21" fmla="*/ 84545 h 452538"/>
                                  <a:gd name="connsiteX22" fmla="*/ 177352 w 1030260"/>
                                  <a:gd name="connsiteY22" fmla="*/ 130909 h 452538"/>
                                  <a:gd name="connsiteX0" fmla="*/ 182503 w 1030260"/>
                                  <a:gd name="connsiteY0" fmla="*/ 128333 h 452538"/>
                                  <a:gd name="connsiteX1" fmla="*/ 51141 w 1030260"/>
                                  <a:gd name="connsiteY1" fmla="*/ 293183 h 452538"/>
                                  <a:gd name="connsiteX2" fmla="*/ 244 w 1030260"/>
                                  <a:gd name="connsiteY2" fmla="*/ 351500 h 452538"/>
                                  <a:gd name="connsiteX3" fmla="*/ 65457 w 1030260"/>
                                  <a:gd name="connsiteY3" fmla="*/ 368296 h 452538"/>
                                  <a:gd name="connsiteX4" fmla="*/ 260615 w 1030260"/>
                                  <a:gd name="connsiteY4" fmla="*/ 452531 h 452538"/>
                                  <a:gd name="connsiteX5" fmla="*/ 254625 w 1030260"/>
                                  <a:gd name="connsiteY5" fmla="*/ 378802 h 452538"/>
                                  <a:gd name="connsiteX6" fmla="*/ 365895 w 1030260"/>
                                  <a:gd name="connsiteY6" fmla="*/ 398375 h 452538"/>
                                  <a:gd name="connsiteX7" fmla="*/ 509627 w 1030260"/>
                                  <a:gd name="connsiteY7" fmla="*/ 375608 h 452538"/>
                                  <a:gd name="connsiteX8" fmla="*/ 702810 w 1030260"/>
                                  <a:gd name="connsiteY8" fmla="*/ 264849 h 452538"/>
                                  <a:gd name="connsiteX9" fmla="*/ 852205 w 1030260"/>
                                  <a:gd name="connsiteY9" fmla="*/ 148940 h 452538"/>
                                  <a:gd name="connsiteX10" fmla="*/ 1029934 w 1030260"/>
                                  <a:gd name="connsiteY10" fmla="*/ 2120 h 452538"/>
                                  <a:gd name="connsiteX11" fmla="*/ 893417 w 1030260"/>
                                  <a:gd name="connsiteY11" fmla="*/ 66515 h 452538"/>
                                  <a:gd name="connsiteX12" fmla="*/ 790386 w 1030260"/>
                                  <a:gd name="connsiteY12" fmla="*/ 130909 h 452538"/>
                                  <a:gd name="connsiteX13" fmla="*/ 746598 w 1030260"/>
                                  <a:gd name="connsiteY13" fmla="*/ 138636 h 452538"/>
                                  <a:gd name="connsiteX14" fmla="*/ 780083 w 1030260"/>
                                  <a:gd name="connsiteY14" fmla="*/ 89697 h 452538"/>
                                  <a:gd name="connsiteX15" fmla="*/ 702810 w 1030260"/>
                                  <a:gd name="connsiteY15" fmla="*/ 110303 h 452538"/>
                                  <a:gd name="connsiteX16" fmla="*/ 550839 w 1030260"/>
                                  <a:gd name="connsiteY16" fmla="*/ 169546 h 452538"/>
                                  <a:gd name="connsiteX17" fmla="*/ 514779 w 1030260"/>
                                  <a:gd name="connsiteY17" fmla="*/ 164394 h 452538"/>
                                  <a:gd name="connsiteX18" fmla="*/ 509627 w 1030260"/>
                                  <a:gd name="connsiteY18" fmla="*/ 125758 h 452538"/>
                                  <a:gd name="connsiteX19" fmla="*/ 501900 w 1030260"/>
                                  <a:gd name="connsiteY19" fmla="*/ 92273 h 452538"/>
                                  <a:gd name="connsiteX20" fmla="*/ 447808 w 1030260"/>
                                  <a:gd name="connsiteY20" fmla="*/ 84545 h 452538"/>
                                  <a:gd name="connsiteX21" fmla="*/ 177352 w 1030260"/>
                                  <a:gd name="connsiteY21" fmla="*/ 130909 h 452538"/>
                                  <a:gd name="connsiteX0" fmla="*/ 182503 w 1030260"/>
                                  <a:gd name="connsiteY0" fmla="*/ 128333 h 452537"/>
                                  <a:gd name="connsiteX1" fmla="*/ 51141 w 1030260"/>
                                  <a:gd name="connsiteY1" fmla="*/ 293183 h 452537"/>
                                  <a:gd name="connsiteX2" fmla="*/ 244 w 1030260"/>
                                  <a:gd name="connsiteY2" fmla="*/ 351500 h 452537"/>
                                  <a:gd name="connsiteX3" fmla="*/ 65457 w 1030260"/>
                                  <a:gd name="connsiteY3" fmla="*/ 368296 h 452537"/>
                                  <a:gd name="connsiteX4" fmla="*/ 260615 w 1030260"/>
                                  <a:gd name="connsiteY4" fmla="*/ 452531 h 452537"/>
                                  <a:gd name="connsiteX5" fmla="*/ 254625 w 1030260"/>
                                  <a:gd name="connsiteY5" fmla="*/ 378802 h 452537"/>
                                  <a:gd name="connsiteX6" fmla="*/ 564928 w 1030260"/>
                                  <a:gd name="connsiteY6" fmla="*/ 412798 h 452537"/>
                                  <a:gd name="connsiteX7" fmla="*/ 509627 w 1030260"/>
                                  <a:gd name="connsiteY7" fmla="*/ 375608 h 452537"/>
                                  <a:gd name="connsiteX8" fmla="*/ 702810 w 1030260"/>
                                  <a:gd name="connsiteY8" fmla="*/ 264849 h 452537"/>
                                  <a:gd name="connsiteX9" fmla="*/ 852205 w 1030260"/>
                                  <a:gd name="connsiteY9" fmla="*/ 148940 h 452537"/>
                                  <a:gd name="connsiteX10" fmla="*/ 1029934 w 1030260"/>
                                  <a:gd name="connsiteY10" fmla="*/ 2120 h 452537"/>
                                  <a:gd name="connsiteX11" fmla="*/ 893417 w 1030260"/>
                                  <a:gd name="connsiteY11" fmla="*/ 66515 h 452537"/>
                                  <a:gd name="connsiteX12" fmla="*/ 790386 w 1030260"/>
                                  <a:gd name="connsiteY12" fmla="*/ 130909 h 452537"/>
                                  <a:gd name="connsiteX13" fmla="*/ 746598 w 1030260"/>
                                  <a:gd name="connsiteY13" fmla="*/ 138636 h 452537"/>
                                  <a:gd name="connsiteX14" fmla="*/ 780083 w 1030260"/>
                                  <a:gd name="connsiteY14" fmla="*/ 89697 h 452537"/>
                                  <a:gd name="connsiteX15" fmla="*/ 702810 w 1030260"/>
                                  <a:gd name="connsiteY15" fmla="*/ 110303 h 452537"/>
                                  <a:gd name="connsiteX16" fmla="*/ 550839 w 1030260"/>
                                  <a:gd name="connsiteY16" fmla="*/ 169546 h 452537"/>
                                  <a:gd name="connsiteX17" fmla="*/ 514779 w 1030260"/>
                                  <a:gd name="connsiteY17" fmla="*/ 164394 h 452537"/>
                                  <a:gd name="connsiteX18" fmla="*/ 509627 w 1030260"/>
                                  <a:gd name="connsiteY18" fmla="*/ 125758 h 452537"/>
                                  <a:gd name="connsiteX19" fmla="*/ 501900 w 1030260"/>
                                  <a:gd name="connsiteY19" fmla="*/ 92273 h 452537"/>
                                  <a:gd name="connsiteX20" fmla="*/ 447808 w 1030260"/>
                                  <a:gd name="connsiteY20" fmla="*/ 84545 h 452537"/>
                                  <a:gd name="connsiteX21" fmla="*/ 177352 w 1030260"/>
                                  <a:gd name="connsiteY21" fmla="*/ 130909 h 452537"/>
                                  <a:gd name="connsiteX0" fmla="*/ 182503 w 1030260"/>
                                  <a:gd name="connsiteY0" fmla="*/ 128333 h 453184"/>
                                  <a:gd name="connsiteX1" fmla="*/ 51141 w 1030260"/>
                                  <a:gd name="connsiteY1" fmla="*/ 293183 h 453184"/>
                                  <a:gd name="connsiteX2" fmla="*/ 244 w 1030260"/>
                                  <a:gd name="connsiteY2" fmla="*/ 351500 h 453184"/>
                                  <a:gd name="connsiteX3" fmla="*/ 65457 w 1030260"/>
                                  <a:gd name="connsiteY3" fmla="*/ 368296 h 453184"/>
                                  <a:gd name="connsiteX4" fmla="*/ 260615 w 1030260"/>
                                  <a:gd name="connsiteY4" fmla="*/ 452531 h 453184"/>
                                  <a:gd name="connsiteX5" fmla="*/ 254625 w 1030260"/>
                                  <a:gd name="connsiteY5" fmla="*/ 378802 h 453184"/>
                                  <a:gd name="connsiteX6" fmla="*/ 576467 w 1030260"/>
                                  <a:gd name="connsiteY6" fmla="*/ 453182 h 453184"/>
                                  <a:gd name="connsiteX7" fmla="*/ 509627 w 1030260"/>
                                  <a:gd name="connsiteY7" fmla="*/ 375608 h 453184"/>
                                  <a:gd name="connsiteX8" fmla="*/ 702810 w 1030260"/>
                                  <a:gd name="connsiteY8" fmla="*/ 264849 h 453184"/>
                                  <a:gd name="connsiteX9" fmla="*/ 852205 w 1030260"/>
                                  <a:gd name="connsiteY9" fmla="*/ 148940 h 453184"/>
                                  <a:gd name="connsiteX10" fmla="*/ 1029934 w 1030260"/>
                                  <a:gd name="connsiteY10" fmla="*/ 2120 h 453184"/>
                                  <a:gd name="connsiteX11" fmla="*/ 893417 w 1030260"/>
                                  <a:gd name="connsiteY11" fmla="*/ 66515 h 453184"/>
                                  <a:gd name="connsiteX12" fmla="*/ 790386 w 1030260"/>
                                  <a:gd name="connsiteY12" fmla="*/ 130909 h 453184"/>
                                  <a:gd name="connsiteX13" fmla="*/ 746598 w 1030260"/>
                                  <a:gd name="connsiteY13" fmla="*/ 138636 h 453184"/>
                                  <a:gd name="connsiteX14" fmla="*/ 780083 w 1030260"/>
                                  <a:gd name="connsiteY14" fmla="*/ 89697 h 453184"/>
                                  <a:gd name="connsiteX15" fmla="*/ 702810 w 1030260"/>
                                  <a:gd name="connsiteY15" fmla="*/ 110303 h 453184"/>
                                  <a:gd name="connsiteX16" fmla="*/ 550839 w 1030260"/>
                                  <a:gd name="connsiteY16" fmla="*/ 169546 h 453184"/>
                                  <a:gd name="connsiteX17" fmla="*/ 514779 w 1030260"/>
                                  <a:gd name="connsiteY17" fmla="*/ 164394 h 453184"/>
                                  <a:gd name="connsiteX18" fmla="*/ 509627 w 1030260"/>
                                  <a:gd name="connsiteY18" fmla="*/ 125758 h 453184"/>
                                  <a:gd name="connsiteX19" fmla="*/ 501900 w 1030260"/>
                                  <a:gd name="connsiteY19" fmla="*/ 92273 h 453184"/>
                                  <a:gd name="connsiteX20" fmla="*/ 447808 w 1030260"/>
                                  <a:gd name="connsiteY20" fmla="*/ 84545 h 453184"/>
                                  <a:gd name="connsiteX21" fmla="*/ 177352 w 1030260"/>
                                  <a:gd name="connsiteY21" fmla="*/ 130909 h 453184"/>
                                  <a:gd name="connsiteX0" fmla="*/ 182503 w 1030260"/>
                                  <a:gd name="connsiteY0" fmla="*/ 128333 h 461837"/>
                                  <a:gd name="connsiteX1" fmla="*/ 51141 w 1030260"/>
                                  <a:gd name="connsiteY1" fmla="*/ 293183 h 461837"/>
                                  <a:gd name="connsiteX2" fmla="*/ 244 w 1030260"/>
                                  <a:gd name="connsiteY2" fmla="*/ 351500 h 461837"/>
                                  <a:gd name="connsiteX3" fmla="*/ 65457 w 1030260"/>
                                  <a:gd name="connsiteY3" fmla="*/ 368296 h 461837"/>
                                  <a:gd name="connsiteX4" fmla="*/ 260615 w 1030260"/>
                                  <a:gd name="connsiteY4" fmla="*/ 452531 h 461837"/>
                                  <a:gd name="connsiteX5" fmla="*/ 254625 w 1030260"/>
                                  <a:gd name="connsiteY5" fmla="*/ 378802 h 461837"/>
                                  <a:gd name="connsiteX6" fmla="*/ 513007 w 1030260"/>
                                  <a:gd name="connsiteY6" fmla="*/ 461835 h 461837"/>
                                  <a:gd name="connsiteX7" fmla="*/ 509627 w 1030260"/>
                                  <a:gd name="connsiteY7" fmla="*/ 375608 h 461837"/>
                                  <a:gd name="connsiteX8" fmla="*/ 702810 w 1030260"/>
                                  <a:gd name="connsiteY8" fmla="*/ 264849 h 461837"/>
                                  <a:gd name="connsiteX9" fmla="*/ 852205 w 1030260"/>
                                  <a:gd name="connsiteY9" fmla="*/ 148940 h 461837"/>
                                  <a:gd name="connsiteX10" fmla="*/ 1029934 w 1030260"/>
                                  <a:gd name="connsiteY10" fmla="*/ 2120 h 461837"/>
                                  <a:gd name="connsiteX11" fmla="*/ 893417 w 1030260"/>
                                  <a:gd name="connsiteY11" fmla="*/ 66515 h 461837"/>
                                  <a:gd name="connsiteX12" fmla="*/ 790386 w 1030260"/>
                                  <a:gd name="connsiteY12" fmla="*/ 130909 h 461837"/>
                                  <a:gd name="connsiteX13" fmla="*/ 746598 w 1030260"/>
                                  <a:gd name="connsiteY13" fmla="*/ 138636 h 461837"/>
                                  <a:gd name="connsiteX14" fmla="*/ 780083 w 1030260"/>
                                  <a:gd name="connsiteY14" fmla="*/ 89697 h 461837"/>
                                  <a:gd name="connsiteX15" fmla="*/ 702810 w 1030260"/>
                                  <a:gd name="connsiteY15" fmla="*/ 110303 h 461837"/>
                                  <a:gd name="connsiteX16" fmla="*/ 550839 w 1030260"/>
                                  <a:gd name="connsiteY16" fmla="*/ 169546 h 461837"/>
                                  <a:gd name="connsiteX17" fmla="*/ 514779 w 1030260"/>
                                  <a:gd name="connsiteY17" fmla="*/ 164394 h 461837"/>
                                  <a:gd name="connsiteX18" fmla="*/ 509627 w 1030260"/>
                                  <a:gd name="connsiteY18" fmla="*/ 125758 h 461837"/>
                                  <a:gd name="connsiteX19" fmla="*/ 501900 w 1030260"/>
                                  <a:gd name="connsiteY19" fmla="*/ 92273 h 461837"/>
                                  <a:gd name="connsiteX20" fmla="*/ 447808 w 1030260"/>
                                  <a:gd name="connsiteY20" fmla="*/ 84545 h 461837"/>
                                  <a:gd name="connsiteX21" fmla="*/ 177352 w 1030260"/>
                                  <a:gd name="connsiteY21" fmla="*/ 130909 h 461837"/>
                                  <a:gd name="connsiteX0" fmla="*/ 182503 w 1030260"/>
                                  <a:gd name="connsiteY0" fmla="*/ 128333 h 501443"/>
                                  <a:gd name="connsiteX1" fmla="*/ 51141 w 1030260"/>
                                  <a:gd name="connsiteY1" fmla="*/ 293183 h 501443"/>
                                  <a:gd name="connsiteX2" fmla="*/ 244 w 1030260"/>
                                  <a:gd name="connsiteY2" fmla="*/ 351500 h 501443"/>
                                  <a:gd name="connsiteX3" fmla="*/ 65457 w 1030260"/>
                                  <a:gd name="connsiteY3" fmla="*/ 368296 h 501443"/>
                                  <a:gd name="connsiteX4" fmla="*/ 260615 w 1030260"/>
                                  <a:gd name="connsiteY4" fmla="*/ 452531 h 501443"/>
                                  <a:gd name="connsiteX5" fmla="*/ 254625 w 1030260"/>
                                  <a:gd name="connsiteY5" fmla="*/ 378802 h 501443"/>
                                  <a:gd name="connsiteX6" fmla="*/ 513007 w 1030260"/>
                                  <a:gd name="connsiteY6" fmla="*/ 461835 h 501443"/>
                                  <a:gd name="connsiteX7" fmla="*/ 625909 w 1030260"/>
                                  <a:gd name="connsiteY7" fmla="*/ 489247 h 501443"/>
                                  <a:gd name="connsiteX8" fmla="*/ 702810 w 1030260"/>
                                  <a:gd name="connsiteY8" fmla="*/ 264849 h 501443"/>
                                  <a:gd name="connsiteX9" fmla="*/ 852205 w 1030260"/>
                                  <a:gd name="connsiteY9" fmla="*/ 148940 h 501443"/>
                                  <a:gd name="connsiteX10" fmla="*/ 1029934 w 1030260"/>
                                  <a:gd name="connsiteY10" fmla="*/ 2120 h 501443"/>
                                  <a:gd name="connsiteX11" fmla="*/ 893417 w 1030260"/>
                                  <a:gd name="connsiteY11" fmla="*/ 66515 h 501443"/>
                                  <a:gd name="connsiteX12" fmla="*/ 790386 w 1030260"/>
                                  <a:gd name="connsiteY12" fmla="*/ 130909 h 501443"/>
                                  <a:gd name="connsiteX13" fmla="*/ 746598 w 1030260"/>
                                  <a:gd name="connsiteY13" fmla="*/ 138636 h 501443"/>
                                  <a:gd name="connsiteX14" fmla="*/ 780083 w 1030260"/>
                                  <a:gd name="connsiteY14" fmla="*/ 89697 h 501443"/>
                                  <a:gd name="connsiteX15" fmla="*/ 702810 w 1030260"/>
                                  <a:gd name="connsiteY15" fmla="*/ 110303 h 501443"/>
                                  <a:gd name="connsiteX16" fmla="*/ 550839 w 1030260"/>
                                  <a:gd name="connsiteY16" fmla="*/ 169546 h 501443"/>
                                  <a:gd name="connsiteX17" fmla="*/ 514779 w 1030260"/>
                                  <a:gd name="connsiteY17" fmla="*/ 164394 h 501443"/>
                                  <a:gd name="connsiteX18" fmla="*/ 509627 w 1030260"/>
                                  <a:gd name="connsiteY18" fmla="*/ 125758 h 501443"/>
                                  <a:gd name="connsiteX19" fmla="*/ 501900 w 1030260"/>
                                  <a:gd name="connsiteY19" fmla="*/ 92273 h 501443"/>
                                  <a:gd name="connsiteX20" fmla="*/ 447808 w 1030260"/>
                                  <a:gd name="connsiteY20" fmla="*/ 84545 h 501443"/>
                                  <a:gd name="connsiteX21" fmla="*/ 177352 w 1030260"/>
                                  <a:gd name="connsiteY21" fmla="*/ 130909 h 501443"/>
                                  <a:gd name="connsiteX0" fmla="*/ 182503 w 1030260"/>
                                  <a:gd name="connsiteY0" fmla="*/ 128333 h 499931"/>
                                  <a:gd name="connsiteX1" fmla="*/ 51141 w 1030260"/>
                                  <a:gd name="connsiteY1" fmla="*/ 293183 h 499931"/>
                                  <a:gd name="connsiteX2" fmla="*/ 244 w 1030260"/>
                                  <a:gd name="connsiteY2" fmla="*/ 351500 h 499931"/>
                                  <a:gd name="connsiteX3" fmla="*/ 65457 w 1030260"/>
                                  <a:gd name="connsiteY3" fmla="*/ 368296 h 499931"/>
                                  <a:gd name="connsiteX4" fmla="*/ 260615 w 1030260"/>
                                  <a:gd name="connsiteY4" fmla="*/ 452531 h 499931"/>
                                  <a:gd name="connsiteX5" fmla="*/ 254625 w 1030260"/>
                                  <a:gd name="connsiteY5" fmla="*/ 378802 h 499931"/>
                                  <a:gd name="connsiteX6" fmla="*/ 513007 w 1030260"/>
                                  <a:gd name="connsiteY6" fmla="*/ 461835 h 499931"/>
                                  <a:gd name="connsiteX7" fmla="*/ 625909 w 1030260"/>
                                  <a:gd name="connsiteY7" fmla="*/ 489247 h 499931"/>
                                  <a:gd name="connsiteX8" fmla="*/ 753023 w 1030260"/>
                                  <a:gd name="connsiteY8" fmla="*/ 285991 h 499931"/>
                                  <a:gd name="connsiteX9" fmla="*/ 852205 w 1030260"/>
                                  <a:gd name="connsiteY9" fmla="*/ 148940 h 499931"/>
                                  <a:gd name="connsiteX10" fmla="*/ 1029934 w 1030260"/>
                                  <a:gd name="connsiteY10" fmla="*/ 2120 h 499931"/>
                                  <a:gd name="connsiteX11" fmla="*/ 893417 w 1030260"/>
                                  <a:gd name="connsiteY11" fmla="*/ 66515 h 499931"/>
                                  <a:gd name="connsiteX12" fmla="*/ 790386 w 1030260"/>
                                  <a:gd name="connsiteY12" fmla="*/ 130909 h 499931"/>
                                  <a:gd name="connsiteX13" fmla="*/ 746598 w 1030260"/>
                                  <a:gd name="connsiteY13" fmla="*/ 138636 h 499931"/>
                                  <a:gd name="connsiteX14" fmla="*/ 780083 w 1030260"/>
                                  <a:gd name="connsiteY14" fmla="*/ 89697 h 499931"/>
                                  <a:gd name="connsiteX15" fmla="*/ 702810 w 1030260"/>
                                  <a:gd name="connsiteY15" fmla="*/ 110303 h 499931"/>
                                  <a:gd name="connsiteX16" fmla="*/ 550839 w 1030260"/>
                                  <a:gd name="connsiteY16" fmla="*/ 169546 h 499931"/>
                                  <a:gd name="connsiteX17" fmla="*/ 514779 w 1030260"/>
                                  <a:gd name="connsiteY17" fmla="*/ 164394 h 499931"/>
                                  <a:gd name="connsiteX18" fmla="*/ 509627 w 1030260"/>
                                  <a:gd name="connsiteY18" fmla="*/ 125758 h 499931"/>
                                  <a:gd name="connsiteX19" fmla="*/ 501900 w 1030260"/>
                                  <a:gd name="connsiteY19" fmla="*/ 92273 h 499931"/>
                                  <a:gd name="connsiteX20" fmla="*/ 447808 w 1030260"/>
                                  <a:gd name="connsiteY20" fmla="*/ 84545 h 499931"/>
                                  <a:gd name="connsiteX21" fmla="*/ 177352 w 1030260"/>
                                  <a:gd name="connsiteY21" fmla="*/ 130909 h 499931"/>
                                  <a:gd name="connsiteX0" fmla="*/ 182503 w 1030260"/>
                                  <a:gd name="connsiteY0" fmla="*/ 128333 h 490624"/>
                                  <a:gd name="connsiteX1" fmla="*/ 51141 w 1030260"/>
                                  <a:gd name="connsiteY1" fmla="*/ 293183 h 490624"/>
                                  <a:gd name="connsiteX2" fmla="*/ 244 w 1030260"/>
                                  <a:gd name="connsiteY2" fmla="*/ 351500 h 490624"/>
                                  <a:gd name="connsiteX3" fmla="*/ 65457 w 1030260"/>
                                  <a:gd name="connsiteY3" fmla="*/ 368296 h 490624"/>
                                  <a:gd name="connsiteX4" fmla="*/ 260615 w 1030260"/>
                                  <a:gd name="connsiteY4" fmla="*/ 452531 h 490624"/>
                                  <a:gd name="connsiteX5" fmla="*/ 254625 w 1030260"/>
                                  <a:gd name="connsiteY5" fmla="*/ 378802 h 490624"/>
                                  <a:gd name="connsiteX6" fmla="*/ 625909 w 1030260"/>
                                  <a:gd name="connsiteY6" fmla="*/ 489247 h 490624"/>
                                  <a:gd name="connsiteX7" fmla="*/ 753023 w 1030260"/>
                                  <a:gd name="connsiteY7" fmla="*/ 285991 h 490624"/>
                                  <a:gd name="connsiteX8" fmla="*/ 852205 w 1030260"/>
                                  <a:gd name="connsiteY8" fmla="*/ 148940 h 490624"/>
                                  <a:gd name="connsiteX9" fmla="*/ 1029934 w 1030260"/>
                                  <a:gd name="connsiteY9" fmla="*/ 2120 h 490624"/>
                                  <a:gd name="connsiteX10" fmla="*/ 893417 w 1030260"/>
                                  <a:gd name="connsiteY10" fmla="*/ 66515 h 490624"/>
                                  <a:gd name="connsiteX11" fmla="*/ 790386 w 1030260"/>
                                  <a:gd name="connsiteY11" fmla="*/ 130909 h 490624"/>
                                  <a:gd name="connsiteX12" fmla="*/ 746598 w 1030260"/>
                                  <a:gd name="connsiteY12" fmla="*/ 138636 h 490624"/>
                                  <a:gd name="connsiteX13" fmla="*/ 780083 w 1030260"/>
                                  <a:gd name="connsiteY13" fmla="*/ 89697 h 490624"/>
                                  <a:gd name="connsiteX14" fmla="*/ 702810 w 1030260"/>
                                  <a:gd name="connsiteY14" fmla="*/ 110303 h 490624"/>
                                  <a:gd name="connsiteX15" fmla="*/ 550839 w 1030260"/>
                                  <a:gd name="connsiteY15" fmla="*/ 169546 h 490624"/>
                                  <a:gd name="connsiteX16" fmla="*/ 514779 w 1030260"/>
                                  <a:gd name="connsiteY16" fmla="*/ 164394 h 490624"/>
                                  <a:gd name="connsiteX17" fmla="*/ 509627 w 1030260"/>
                                  <a:gd name="connsiteY17" fmla="*/ 125758 h 490624"/>
                                  <a:gd name="connsiteX18" fmla="*/ 501900 w 1030260"/>
                                  <a:gd name="connsiteY18" fmla="*/ 92273 h 490624"/>
                                  <a:gd name="connsiteX19" fmla="*/ 447808 w 1030260"/>
                                  <a:gd name="connsiteY19" fmla="*/ 84545 h 490624"/>
                                  <a:gd name="connsiteX20" fmla="*/ 177352 w 1030260"/>
                                  <a:gd name="connsiteY20" fmla="*/ 130909 h 490624"/>
                                  <a:gd name="connsiteX0" fmla="*/ 144918 w 992675"/>
                                  <a:gd name="connsiteY0" fmla="*/ 128333 h 490624"/>
                                  <a:gd name="connsiteX1" fmla="*/ 13556 w 992675"/>
                                  <a:gd name="connsiteY1" fmla="*/ 293183 h 490624"/>
                                  <a:gd name="connsiteX2" fmla="*/ 27872 w 992675"/>
                                  <a:gd name="connsiteY2" fmla="*/ 368296 h 490624"/>
                                  <a:gd name="connsiteX3" fmla="*/ 223030 w 992675"/>
                                  <a:gd name="connsiteY3" fmla="*/ 452531 h 490624"/>
                                  <a:gd name="connsiteX4" fmla="*/ 217040 w 992675"/>
                                  <a:gd name="connsiteY4" fmla="*/ 378802 h 490624"/>
                                  <a:gd name="connsiteX5" fmla="*/ 588324 w 992675"/>
                                  <a:gd name="connsiteY5" fmla="*/ 489247 h 490624"/>
                                  <a:gd name="connsiteX6" fmla="*/ 715438 w 992675"/>
                                  <a:gd name="connsiteY6" fmla="*/ 285991 h 490624"/>
                                  <a:gd name="connsiteX7" fmla="*/ 814620 w 992675"/>
                                  <a:gd name="connsiteY7" fmla="*/ 148940 h 490624"/>
                                  <a:gd name="connsiteX8" fmla="*/ 992349 w 992675"/>
                                  <a:gd name="connsiteY8" fmla="*/ 2120 h 490624"/>
                                  <a:gd name="connsiteX9" fmla="*/ 855832 w 992675"/>
                                  <a:gd name="connsiteY9" fmla="*/ 66515 h 490624"/>
                                  <a:gd name="connsiteX10" fmla="*/ 752801 w 992675"/>
                                  <a:gd name="connsiteY10" fmla="*/ 130909 h 490624"/>
                                  <a:gd name="connsiteX11" fmla="*/ 709013 w 992675"/>
                                  <a:gd name="connsiteY11" fmla="*/ 138636 h 490624"/>
                                  <a:gd name="connsiteX12" fmla="*/ 742498 w 992675"/>
                                  <a:gd name="connsiteY12" fmla="*/ 89697 h 490624"/>
                                  <a:gd name="connsiteX13" fmla="*/ 665225 w 992675"/>
                                  <a:gd name="connsiteY13" fmla="*/ 110303 h 490624"/>
                                  <a:gd name="connsiteX14" fmla="*/ 513254 w 992675"/>
                                  <a:gd name="connsiteY14" fmla="*/ 169546 h 490624"/>
                                  <a:gd name="connsiteX15" fmla="*/ 477194 w 992675"/>
                                  <a:gd name="connsiteY15" fmla="*/ 164394 h 490624"/>
                                  <a:gd name="connsiteX16" fmla="*/ 472042 w 992675"/>
                                  <a:gd name="connsiteY16" fmla="*/ 125758 h 490624"/>
                                  <a:gd name="connsiteX17" fmla="*/ 464315 w 992675"/>
                                  <a:gd name="connsiteY17" fmla="*/ 92273 h 490624"/>
                                  <a:gd name="connsiteX18" fmla="*/ 410223 w 992675"/>
                                  <a:gd name="connsiteY18" fmla="*/ 84545 h 490624"/>
                                  <a:gd name="connsiteX19" fmla="*/ 139767 w 992675"/>
                                  <a:gd name="connsiteY19" fmla="*/ 130909 h 490624"/>
                                  <a:gd name="connsiteX0" fmla="*/ 157501 w 1005258"/>
                                  <a:gd name="connsiteY0" fmla="*/ 128333 h 490624"/>
                                  <a:gd name="connsiteX1" fmla="*/ 26139 w 1005258"/>
                                  <a:gd name="connsiteY1" fmla="*/ 293183 h 490624"/>
                                  <a:gd name="connsiteX2" fmla="*/ 19312 w 1005258"/>
                                  <a:gd name="connsiteY2" fmla="*/ 349796 h 490624"/>
                                  <a:gd name="connsiteX3" fmla="*/ 235613 w 1005258"/>
                                  <a:gd name="connsiteY3" fmla="*/ 452531 h 490624"/>
                                  <a:gd name="connsiteX4" fmla="*/ 229623 w 1005258"/>
                                  <a:gd name="connsiteY4" fmla="*/ 378802 h 490624"/>
                                  <a:gd name="connsiteX5" fmla="*/ 600907 w 1005258"/>
                                  <a:gd name="connsiteY5" fmla="*/ 489247 h 490624"/>
                                  <a:gd name="connsiteX6" fmla="*/ 728021 w 1005258"/>
                                  <a:gd name="connsiteY6" fmla="*/ 285991 h 490624"/>
                                  <a:gd name="connsiteX7" fmla="*/ 827203 w 1005258"/>
                                  <a:gd name="connsiteY7" fmla="*/ 148940 h 490624"/>
                                  <a:gd name="connsiteX8" fmla="*/ 1004932 w 1005258"/>
                                  <a:gd name="connsiteY8" fmla="*/ 2120 h 490624"/>
                                  <a:gd name="connsiteX9" fmla="*/ 868415 w 1005258"/>
                                  <a:gd name="connsiteY9" fmla="*/ 66515 h 490624"/>
                                  <a:gd name="connsiteX10" fmla="*/ 765384 w 1005258"/>
                                  <a:gd name="connsiteY10" fmla="*/ 130909 h 490624"/>
                                  <a:gd name="connsiteX11" fmla="*/ 721596 w 1005258"/>
                                  <a:gd name="connsiteY11" fmla="*/ 138636 h 490624"/>
                                  <a:gd name="connsiteX12" fmla="*/ 755081 w 1005258"/>
                                  <a:gd name="connsiteY12" fmla="*/ 89697 h 490624"/>
                                  <a:gd name="connsiteX13" fmla="*/ 677808 w 1005258"/>
                                  <a:gd name="connsiteY13" fmla="*/ 110303 h 490624"/>
                                  <a:gd name="connsiteX14" fmla="*/ 525837 w 1005258"/>
                                  <a:gd name="connsiteY14" fmla="*/ 169546 h 490624"/>
                                  <a:gd name="connsiteX15" fmla="*/ 489777 w 1005258"/>
                                  <a:gd name="connsiteY15" fmla="*/ 164394 h 490624"/>
                                  <a:gd name="connsiteX16" fmla="*/ 484625 w 1005258"/>
                                  <a:gd name="connsiteY16" fmla="*/ 125758 h 490624"/>
                                  <a:gd name="connsiteX17" fmla="*/ 476898 w 1005258"/>
                                  <a:gd name="connsiteY17" fmla="*/ 92273 h 490624"/>
                                  <a:gd name="connsiteX18" fmla="*/ 422806 w 1005258"/>
                                  <a:gd name="connsiteY18" fmla="*/ 84545 h 490624"/>
                                  <a:gd name="connsiteX19" fmla="*/ 152350 w 1005258"/>
                                  <a:gd name="connsiteY19" fmla="*/ 130909 h 490624"/>
                                  <a:gd name="connsiteX0" fmla="*/ 157501 w 1005258"/>
                                  <a:gd name="connsiteY0" fmla="*/ 128333 h 490624"/>
                                  <a:gd name="connsiteX1" fmla="*/ 26139 w 1005258"/>
                                  <a:gd name="connsiteY1" fmla="*/ 293183 h 490624"/>
                                  <a:gd name="connsiteX2" fmla="*/ 19312 w 1005258"/>
                                  <a:gd name="connsiteY2" fmla="*/ 349796 h 490624"/>
                                  <a:gd name="connsiteX3" fmla="*/ 235613 w 1005258"/>
                                  <a:gd name="connsiteY3" fmla="*/ 452531 h 490624"/>
                                  <a:gd name="connsiteX4" fmla="*/ 229623 w 1005258"/>
                                  <a:gd name="connsiteY4" fmla="*/ 378802 h 490624"/>
                                  <a:gd name="connsiteX5" fmla="*/ 600907 w 1005258"/>
                                  <a:gd name="connsiteY5" fmla="*/ 489247 h 490624"/>
                                  <a:gd name="connsiteX6" fmla="*/ 728021 w 1005258"/>
                                  <a:gd name="connsiteY6" fmla="*/ 285991 h 490624"/>
                                  <a:gd name="connsiteX7" fmla="*/ 827203 w 1005258"/>
                                  <a:gd name="connsiteY7" fmla="*/ 148940 h 490624"/>
                                  <a:gd name="connsiteX8" fmla="*/ 1004932 w 1005258"/>
                                  <a:gd name="connsiteY8" fmla="*/ 2120 h 490624"/>
                                  <a:gd name="connsiteX9" fmla="*/ 868415 w 1005258"/>
                                  <a:gd name="connsiteY9" fmla="*/ 66515 h 490624"/>
                                  <a:gd name="connsiteX10" fmla="*/ 765384 w 1005258"/>
                                  <a:gd name="connsiteY10" fmla="*/ 130909 h 490624"/>
                                  <a:gd name="connsiteX11" fmla="*/ 721596 w 1005258"/>
                                  <a:gd name="connsiteY11" fmla="*/ 138636 h 490624"/>
                                  <a:gd name="connsiteX12" fmla="*/ 755081 w 1005258"/>
                                  <a:gd name="connsiteY12" fmla="*/ 89697 h 490624"/>
                                  <a:gd name="connsiteX13" fmla="*/ 677808 w 1005258"/>
                                  <a:gd name="connsiteY13" fmla="*/ 110303 h 490624"/>
                                  <a:gd name="connsiteX14" fmla="*/ 525837 w 1005258"/>
                                  <a:gd name="connsiteY14" fmla="*/ 169546 h 490624"/>
                                  <a:gd name="connsiteX15" fmla="*/ 489777 w 1005258"/>
                                  <a:gd name="connsiteY15" fmla="*/ 164394 h 490624"/>
                                  <a:gd name="connsiteX16" fmla="*/ 484625 w 1005258"/>
                                  <a:gd name="connsiteY16" fmla="*/ 125758 h 490624"/>
                                  <a:gd name="connsiteX17" fmla="*/ 481660 w 1005258"/>
                                  <a:gd name="connsiteY17" fmla="*/ 92273 h 490624"/>
                                  <a:gd name="connsiteX18" fmla="*/ 422806 w 1005258"/>
                                  <a:gd name="connsiteY18" fmla="*/ 84545 h 490624"/>
                                  <a:gd name="connsiteX19" fmla="*/ 152350 w 1005258"/>
                                  <a:gd name="connsiteY19" fmla="*/ 130909 h 490624"/>
                                  <a:gd name="connsiteX0" fmla="*/ 157501 w 1005258"/>
                                  <a:gd name="connsiteY0" fmla="*/ 128333 h 490624"/>
                                  <a:gd name="connsiteX1" fmla="*/ 26139 w 1005258"/>
                                  <a:gd name="connsiteY1" fmla="*/ 293183 h 490624"/>
                                  <a:gd name="connsiteX2" fmla="*/ 19312 w 1005258"/>
                                  <a:gd name="connsiteY2" fmla="*/ 349796 h 490624"/>
                                  <a:gd name="connsiteX3" fmla="*/ 235613 w 1005258"/>
                                  <a:gd name="connsiteY3" fmla="*/ 452531 h 490624"/>
                                  <a:gd name="connsiteX4" fmla="*/ 229623 w 1005258"/>
                                  <a:gd name="connsiteY4" fmla="*/ 378802 h 490624"/>
                                  <a:gd name="connsiteX5" fmla="*/ 600907 w 1005258"/>
                                  <a:gd name="connsiteY5" fmla="*/ 489247 h 490624"/>
                                  <a:gd name="connsiteX6" fmla="*/ 728021 w 1005258"/>
                                  <a:gd name="connsiteY6" fmla="*/ 285991 h 490624"/>
                                  <a:gd name="connsiteX7" fmla="*/ 827203 w 1005258"/>
                                  <a:gd name="connsiteY7" fmla="*/ 148940 h 490624"/>
                                  <a:gd name="connsiteX8" fmla="*/ 1004932 w 1005258"/>
                                  <a:gd name="connsiteY8" fmla="*/ 2120 h 490624"/>
                                  <a:gd name="connsiteX9" fmla="*/ 868415 w 1005258"/>
                                  <a:gd name="connsiteY9" fmla="*/ 66515 h 490624"/>
                                  <a:gd name="connsiteX10" fmla="*/ 765384 w 1005258"/>
                                  <a:gd name="connsiteY10" fmla="*/ 130909 h 490624"/>
                                  <a:gd name="connsiteX11" fmla="*/ 721596 w 1005258"/>
                                  <a:gd name="connsiteY11" fmla="*/ 138636 h 490624"/>
                                  <a:gd name="connsiteX12" fmla="*/ 755081 w 1005258"/>
                                  <a:gd name="connsiteY12" fmla="*/ 89697 h 490624"/>
                                  <a:gd name="connsiteX13" fmla="*/ 677808 w 1005258"/>
                                  <a:gd name="connsiteY13" fmla="*/ 110303 h 490624"/>
                                  <a:gd name="connsiteX14" fmla="*/ 525837 w 1005258"/>
                                  <a:gd name="connsiteY14" fmla="*/ 169546 h 490624"/>
                                  <a:gd name="connsiteX15" fmla="*/ 489777 w 1005258"/>
                                  <a:gd name="connsiteY15" fmla="*/ 164394 h 490624"/>
                                  <a:gd name="connsiteX16" fmla="*/ 484625 w 1005258"/>
                                  <a:gd name="connsiteY16" fmla="*/ 125758 h 490624"/>
                                  <a:gd name="connsiteX17" fmla="*/ 481660 w 1005258"/>
                                  <a:gd name="connsiteY17" fmla="*/ 92273 h 490624"/>
                                  <a:gd name="connsiteX18" fmla="*/ 270406 w 1005258"/>
                                  <a:gd name="connsiteY18" fmla="*/ 79782 h 490624"/>
                                  <a:gd name="connsiteX19" fmla="*/ 152350 w 1005258"/>
                                  <a:gd name="connsiteY19" fmla="*/ 130909 h 490624"/>
                                  <a:gd name="connsiteX0" fmla="*/ 157501 w 1005258"/>
                                  <a:gd name="connsiteY0" fmla="*/ 128333 h 490624"/>
                                  <a:gd name="connsiteX1" fmla="*/ 26139 w 1005258"/>
                                  <a:gd name="connsiteY1" fmla="*/ 293183 h 490624"/>
                                  <a:gd name="connsiteX2" fmla="*/ 19312 w 1005258"/>
                                  <a:gd name="connsiteY2" fmla="*/ 349796 h 490624"/>
                                  <a:gd name="connsiteX3" fmla="*/ 235613 w 1005258"/>
                                  <a:gd name="connsiteY3" fmla="*/ 452531 h 490624"/>
                                  <a:gd name="connsiteX4" fmla="*/ 229623 w 1005258"/>
                                  <a:gd name="connsiteY4" fmla="*/ 378802 h 490624"/>
                                  <a:gd name="connsiteX5" fmla="*/ 600907 w 1005258"/>
                                  <a:gd name="connsiteY5" fmla="*/ 489247 h 490624"/>
                                  <a:gd name="connsiteX6" fmla="*/ 728021 w 1005258"/>
                                  <a:gd name="connsiteY6" fmla="*/ 285991 h 490624"/>
                                  <a:gd name="connsiteX7" fmla="*/ 827203 w 1005258"/>
                                  <a:gd name="connsiteY7" fmla="*/ 148940 h 490624"/>
                                  <a:gd name="connsiteX8" fmla="*/ 1004932 w 1005258"/>
                                  <a:gd name="connsiteY8" fmla="*/ 2120 h 490624"/>
                                  <a:gd name="connsiteX9" fmla="*/ 868415 w 1005258"/>
                                  <a:gd name="connsiteY9" fmla="*/ 66515 h 490624"/>
                                  <a:gd name="connsiteX10" fmla="*/ 765384 w 1005258"/>
                                  <a:gd name="connsiteY10" fmla="*/ 130909 h 490624"/>
                                  <a:gd name="connsiteX11" fmla="*/ 721596 w 1005258"/>
                                  <a:gd name="connsiteY11" fmla="*/ 138636 h 490624"/>
                                  <a:gd name="connsiteX12" fmla="*/ 755081 w 1005258"/>
                                  <a:gd name="connsiteY12" fmla="*/ 89697 h 490624"/>
                                  <a:gd name="connsiteX13" fmla="*/ 677808 w 1005258"/>
                                  <a:gd name="connsiteY13" fmla="*/ 110303 h 490624"/>
                                  <a:gd name="connsiteX14" fmla="*/ 525837 w 1005258"/>
                                  <a:gd name="connsiteY14" fmla="*/ 169546 h 490624"/>
                                  <a:gd name="connsiteX15" fmla="*/ 489777 w 1005258"/>
                                  <a:gd name="connsiteY15" fmla="*/ 164394 h 490624"/>
                                  <a:gd name="connsiteX16" fmla="*/ 484625 w 1005258"/>
                                  <a:gd name="connsiteY16" fmla="*/ 125758 h 490624"/>
                                  <a:gd name="connsiteX17" fmla="*/ 481660 w 1005258"/>
                                  <a:gd name="connsiteY17" fmla="*/ 92273 h 490624"/>
                                  <a:gd name="connsiteX18" fmla="*/ 395735 w 1005258"/>
                                  <a:gd name="connsiteY18" fmla="*/ 130454 h 490624"/>
                                  <a:gd name="connsiteX19" fmla="*/ 270406 w 1005258"/>
                                  <a:gd name="connsiteY19" fmla="*/ 79782 h 490624"/>
                                  <a:gd name="connsiteX20" fmla="*/ 152350 w 1005258"/>
                                  <a:gd name="connsiteY20" fmla="*/ 130909 h 490624"/>
                                  <a:gd name="connsiteX0" fmla="*/ 157501 w 1005258"/>
                                  <a:gd name="connsiteY0" fmla="*/ 128333 h 490624"/>
                                  <a:gd name="connsiteX1" fmla="*/ 26139 w 1005258"/>
                                  <a:gd name="connsiteY1" fmla="*/ 293183 h 490624"/>
                                  <a:gd name="connsiteX2" fmla="*/ 19312 w 1005258"/>
                                  <a:gd name="connsiteY2" fmla="*/ 349796 h 490624"/>
                                  <a:gd name="connsiteX3" fmla="*/ 235613 w 1005258"/>
                                  <a:gd name="connsiteY3" fmla="*/ 452531 h 490624"/>
                                  <a:gd name="connsiteX4" fmla="*/ 229623 w 1005258"/>
                                  <a:gd name="connsiteY4" fmla="*/ 378802 h 490624"/>
                                  <a:gd name="connsiteX5" fmla="*/ 600907 w 1005258"/>
                                  <a:gd name="connsiteY5" fmla="*/ 489247 h 490624"/>
                                  <a:gd name="connsiteX6" fmla="*/ 728021 w 1005258"/>
                                  <a:gd name="connsiteY6" fmla="*/ 285991 h 490624"/>
                                  <a:gd name="connsiteX7" fmla="*/ 827203 w 1005258"/>
                                  <a:gd name="connsiteY7" fmla="*/ 148940 h 490624"/>
                                  <a:gd name="connsiteX8" fmla="*/ 1004932 w 1005258"/>
                                  <a:gd name="connsiteY8" fmla="*/ 2120 h 490624"/>
                                  <a:gd name="connsiteX9" fmla="*/ 868415 w 1005258"/>
                                  <a:gd name="connsiteY9" fmla="*/ 66515 h 490624"/>
                                  <a:gd name="connsiteX10" fmla="*/ 765384 w 1005258"/>
                                  <a:gd name="connsiteY10" fmla="*/ 130909 h 490624"/>
                                  <a:gd name="connsiteX11" fmla="*/ 721596 w 1005258"/>
                                  <a:gd name="connsiteY11" fmla="*/ 138636 h 490624"/>
                                  <a:gd name="connsiteX12" fmla="*/ 755081 w 1005258"/>
                                  <a:gd name="connsiteY12" fmla="*/ 89697 h 490624"/>
                                  <a:gd name="connsiteX13" fmla="*/ 677808 w 1005258"/>
                                  <a:gd name="connsiteY13" fmla="*/ 110303 h 490624"/>
                                  <a:gd name="connsiteX14" fmla="*/ 525837 w 1005258"/>
                                  <a:gd name="connsiteY14" fmla="*/ 169546 h 490624"/>
                                  <a:gd name="connsiteX15" fmla="*/ 489777 w 1005258"/>
                                  <a:gd name="connsiteY15" fmla="*/ 164394 h 490624"/>
                                  <a:gd name="connsiteX16" fmla="*/ 484625 w 1005258"/>
                                  <a:gd name="connsiteY16" fmla="*/ 125758 h 490624"/>
                                  <a:gd name="connsiteX17" fmla="*/ 481660 w 1005258"/>
                                  <a:gd name="connsiteY17" fmla="*/ 92273 h 490624"/>
                                  <a:gd name="connsiteX18" fmla="*/ 360016 w 1005258"/>
                                  <a:gd name="connsiteY18" fmla="*/ 130454 h 490624"/>
                                  <a:gd name="connsiteX19" fmla="*/ 270406 w 1005258"/>
                                  <a:gd name="connsiteY19" fmla="*/ 79782 h 490624"/>
                                  <a:gd name="connsiteX20" fmla="*/ 152350 w 1005258"/>
                                  <a:gd name="connsiteY20" fmla="*/ 130909 h 490624"/>
                                  <a:gd name="connsiteX0" fmla="*/ 157501 w 1005258"/>
                                  <a:gd name="connsiteY0" fmla="*/ 128333 h 490624"/>
                                  <a:gd name="connsiteX1" fmla="*/ 26139 w 1005258"/>
                                  <a:gd name="connsiteY1" fmla="*/ 293183 h 490624"/>
                                  <a:gd name="connsiteX2" fmla="*/ 19312 w 1005258"/>
                                  <a:gd name="connsiteY2" fmla="*/ 349796 h 490624"/>
                                  <a:gd name="connsiteX3" fmla="*/ 235613 w 1005258"/>
                                  <a:gd name="connsiteY3" fmla="*/ 452531 h 490624"/>
                                  <a:gd name="connsiteX4" fmla="*/ 229623 w 1005258"/>
                                  <a:gd name="connsiteY4" fmla="*/ 378802 h 490624"/>
                                  <a:gd name="connsiteX5" fmla="*/ 600907 w 1005258"/>
                                  <a:gd name="connsiteY5" fmla="*/ 489247 h 490624"/>
                                  <a:gd name="connsiteX6" fmla="*/ 728021 w 1005258"/>
                                  <a:gd name="connsiteY6" fmla="*/ 285991 h 490624"/>
                                  <a:gd name="connsiteX7" fmla="*/ 827203 w 1005258"/>
                                  <a:gd name="connsiteY7" fmla="*/ 148940 h 490624"/>
                                  <a:gd name="connsiteX8" fmla="*/ 1004932 w 1005258"/>
                                  <a:gd name="connsiteY8" fmla="*/ 2120 h 490624"/>
                                  <a:gd name="connsiteX9" fmla="*/ 868415 w 1005258"/>
                                  <a:gd name="connsiteY9" fmla="*/ 66515 h 490624"/>
                                  <a:gd name="connsiteX10" fmla="*/ 765384 w 1005258"/>
                                  <a:gd name="connsiteY10" fmla="*/ 130909 h 490624"/>
                                  <a:gd name="connsiteX11" fmla="*/ 721596 w 1005258"/>
                                  <a:gd name="connsiteY11" fmla="*/ 138636 h 490624"/>
                                  <a:gd name="connsiteX12" fmla="*/ 755081 w 1005258"/>
                                  <a:gd name="connsiteY12" fmla="*/ 89697 h 490624"/>
                                  <a:gd name="connsiteX13" fmla="*/ 677808 w 1005258"/>
                                  <a:gd name="connsiteY13" fmla="*/ 110303 h 490624"/>
                                  <a:gd name="connsiteX14" fmla="*/ 525837 w 1005258"/>
                                  <a:gd name="connsiteY14" fmla="*/ 169546 h 490624"/>
                                  <a:gd name="connsiteX15" fmla="*/ 489777 w 1005258"/>
                                  <a:gd name="connsiteY15" fmla="*/ 164394 h 490624"/>
                                  <a:gd name="connsiteX16" fmla="*/ 484625 w 1005258"/>
                                  <a:gd name="connsiteY16" fmla="*/ 125758 h 490624"/>
                                  <a:gd name="connsiteX17" fmla="*/ 436417 w 1005258"/>
                                  <a:gd name="connsiteY17" fmla="*/ 156567 h 490624"/>
                                  <a:gd name="connsiteX18" fmla="*/ 360016 w 1005258"/>
                                  <a:gd name="connsiteY18" fmla="*/ 130454 h 490624"/>
                                  <a:gd name="connsiteX19" fmla="*/ 270406 w 1005258"/>
                                  <a:gd name="connsiteY19" fmla="*/ 79782 h 490624"/>
                                  <a:gd name="connsiteX20" fmla="*/ 152350 w 1005258"/>
                                  <a:gd name="connsiteY20" fmla="*/ 130909 h 490624"/>
                                  <a:gd name="connsiteX0" fmla="*/ 157501 w 1005258"/>
                                  <a:gd name="connsiteY0" fmla="*/ 128333 h 490624"/>
                                  <a:gd name="connsiteX1" fmla="*/ 26139 w 1005258"/>
                                  <a:gd name="connsiteY1" fmla="*/ 293183 h 490624"/>
                                  <a:gd name="connsiteX2" fmla="*/ 19312 w 1005258"/>
                                  <a:gd name="connsiteY2" fmla="*/ 349796 h 490624"/>
                                  <a:gd name="connsiteX3" fmla="*/ 235613 w 1005258"/>
                                  <a:gd name="connsiteY3" fmla="*/ 452531 h 490624"/>
                                  <a:gd name="connsiteX4" fmla="*/ 229623 w 1005258"/>
                                  <a:gd name="connsiteY4" fmla="*/ 378802 h 490624"/>
                                  <a:gd name="connsiteX5" fmla="*/ 600907 w 1005258"/>
                                  <a:gd name="connsiteY5" fmla="*/ 489247 h 490624"/>
                                  <a:gd name="connsiteX6" fmla="*/ 728021 w 1005258"/>
                                  <a:gd name="connsiteY6" fmla="*/ 285991 h 490624"/>
                                  <a:gd name="connsiteX7" fmla="*/ 827203 w 1005258"/>
                                  <a:gd name="connsiteY7" fmla="*/ 148940 h 490624"/>
                                  <a:gd name="connsiteX8" fmla="*/ 1004932 w 1005258"/>
                                  <a:gd name="connsiteY8" fmla="*/ 2120 h 490624"/>
                                  <a:gd name="connsiteX9" fmla="*/ 868415 w 1005258"/>
                                  <a:gd name="connsiteY9" fmla="*/ 66515 h 490624"/>
                                  <a:gd name="connsiteX10" fmla="*/ 765384 w 1005258"/>
                                  <a:gd name="connsiteY10" fmla="*/ 130909 h 490624"/>
                                  <a:gd name="connsiteX11" fmla="*/ 721596 w 1005258"/>
                                  <a:gd name="connsiteY11" fmla="*/ 138636 h 490624"/>
                                  <a:gd name="connsiteX12" fmla="*/ 755081 w 1005258"/>
                                  <a:gd name="connsiteY12" fmla="*/ 89697 h 490624"/>
                                  <a:gd name="connsiteX13" fmla="*/ 677808 w 1005258"/>
                                  <a:gd name="connsiteY13" fmla="*/ 110303 h 490624"/>
                                  <a:gd name="connsiteX14" fmla="*/ 525837 w 1005258"/>
                                  <a:gd name="connsiteY14" fmla="*/ 169546 h 490624"/>
                                  <a:gd name="connsiteX15" fmla="*/ 489777 w 1005258"/>
                                  <a:gd name="connsiteY15" fmla="*/ 164394 h 490624"/>
                                  <a:gd name="connsiteX16" fmla="*/ 484625 w 1005258"/>
                                  <a:gd name="connsiteY16" fmla="*/ 125758 h 490624"/>
                                  <a:gd name="connsiteX17" fmla="*/ 436417 w 1005258"/>
                                  <a:gd name="connsiteY17" fmla="*/ 156567 h 490624"/>
                                  <a:gd name="connsiteX18" fmla="*/ 283816 w 1005258"/>
                                  <a:gd name="connsiteY18" fmla="*/ 37586 h 490624"/>
                                  <a:gd name="connsiteX19" fmla="*/ 270406 w 1005258"/>
                                  <a:gd name="connsiteY19" fmla="*/ 79782 h 490624"/>
                                  <a:gd name="connsiteX20" fmla="*/ 152350 w 1005258"/>
                                  <a:gd name="connsiteY20" fmla="*/ 130909 h 490624"/>
                                  <a:gd name="connsiteX0" fmla="*/ 157501 w 1005258"/>
                                  <a:gd name="connsiteY0" fmla="*/ 128333 h 490624"/>
                                  <a:gd name="connsiteX1" fmla="*/ 26139 w 1005258"/>
                                  <a:gd name="connsiteY1" fmla="*/ 293183 h 490624"/>
                                  <a:gd name="connsiteX2" fmla="*/ 19312 w 1005258"/>
                                  <a:gd name="connsiteY2" fmla="*/ 349796 h 490624"/>
                                  <a:gd name="connsiteX3" fmla="*/ 235613 w 1005258"/>
                                  <a:gd name="connsiteY3" fmla="*/ 452531 h 490624"/>
                                  <a:gd name="connsiteX4" fmla="*/ 229623 w 1005258"/>
                                  <a:gd name="connsiteY4" fmla="*/ 378802 h 490624"/>
                                  <a:gd name="connsiteX5" fmla="*/ 600907 w 1005258"/>
                                  <a:gd name="connsiteY5" fmla="*/ 489247 h 490624"/>
                                  <a:gd name="connsiteX6" fmla="*/ 728021 w 1005258"/>
                                  <a:gd name="connsiteY6" fmla="*/ 285991 h 490624"/>
                                  <a:gd name="connsiteX7" fmla="*/ 827203 w 1005258"/>
                                  <a:gd name="connsiteY7" fmla="*/ 148940 h 490624"/>
                                  <a:gd name="connsiteX8" fmla="*/ 1004932 w 1005258"/>
                                  <a:gd name="connsiteY8" fmla="*/ 2120 h 490624"/>
                                  <a:gd name="connsiteX9" fmla="*/ 868415 w 1005258"/>
                                  <a:gd name="connsiteY9" fmla="*/ 66515 h 490624"/>
                                  <a:gd name="connsiteX10" fmla="*/ 765384 w 1005258"/>
                                  <a:gd name="connsiteY10" fmla="*/ 130909 h 490624"/>
                                  <a:gd name="connsiteX11" fmla="*/ 721596 w 1005258"/>
                                  <a:gd name="connsiteY11" fmla="*/ 138636 h 490624"/>
                                  <a:gd name="connsiteX12" fmla="*/ 755081 w 1005258"/>
                                  <a:gd name="connsiteY12" fmla="*/ 89697 h 490624"/>
                                  <a:gd name="connsiteX13" fmla="*/ 677808 w 1005258"/>
                                  <a:gd name="connsiteY13" fmla="*/ 110303 h 490624"/>
                                  <a:gd name="connsiteX14" fmla="*/ 525837 w 1005258"/>
                                  <a:gd name="connsiteY14" fmla="*/ 169546 h 490624"/>
                                  <a:gd name="connsiteX15" fmla="*/ 489777 w 1005258"/>
                                  <a:gd name="connsiteY15" fmla="*/ 164394 h 490624"/>
                                  <a:gd name="connsiteX16" fmla="*/ 484625 w 1005258"/>
                                  <a:gd name="connsiteY16" fmla="*/ 125758 h 490624"/>
                                  <a:gd name="connsiteX17" fmla="*/ 436417 w 1005258"/>
                                  <a:gd name="connsiteY17" fmla="*/ 156567 h 490624"/>
                                  <a:gd name="connsiteX18" fmla="*/ 283816 w 1005258"/>
                                  <a:gd name="connsiteY18" fmla="*/ 37586 h 490624"/>
                                  <a:gd name="connsiteX19" fmla="*/ 270406 w 1005258"/>
                                  <a:gd name="connsiteY19" fmla="*/ 129788 h 490624"/>
                                  <a:gd name="connsiteX20" fmla="*/ 152350 w 1005258"/>
                                  <a:gd name="connsiteY20" fmla="*/ 130909 h 490624"/>
                                  <a:gd name="connsiteX0" fmla="*/ 157501 w 1005258"/>
                                  <a:gd name="connsiteY0" fmla="*/ 128333 h 490624"/>
                                  <a:gd name="connsiteX1" fmla="*/ 26139 w 1005258"/>
                                  <a:gd name="connsiteY1" fmla="*/ 293183 h 490624"/>
                                  <a:gd name="connsiteX2" fmla="*/ 19312 w 1005258"/>
                                  <a:gd name="connsiteY2" fmla="*/ 349796 h 490624"/>
                                  <a:gd name="connsiteX3" fmla="*/ 235613 w 1005258"/>
                                  <a:gd name="connsiteY3" fmla="*/ 452531 h 490624"/>
                                  <a:gd name="connsiteX4" fmla="*/ 229623 w 1005258"/>
                                  <a:gd name="connsiteY4" fmla="*/ 378802 h 490624"/>
                                  <a:gd name="connsiteX5" fmla="*/ 600907 w 1005258"/>
                                  <a:gd name="connsiteY5" fmla="*/ 489247 h 490624"/>
                                  <a:gd name="connsiteX6" fmla="*/ 728021 w 1005258"/>
                                  <a:gd name="connsiteY6" fmla="*/ 285991 h 490624"/>
                                  <a:gd name="connsiteX7" fmla="*/ 827203 w 1005258"/>
                                  <a:gd name="connsiteY7" fmla="*/ 148940 h 490624"/>
                                  <a:gd name="connsiteX8" fmla="*/ 1004932 w 1005258"/>
                                  <a:gd name="connsiteY8" fmla="*/ 2120 h 490624"/>
                                  <a:gd name="connsiteX9" fmla="*/ 868415 w 1005258"/>
                                  <a:gd name="connsiteY9" fmla="*/ 66515 h 490624"/>
                                  <a:gd name="connsiteX10" fmla="*/ 765384 w 1005258"/>
                                  <a:gd name="connsiteY10" fmla="*/ 130909 h 490624"/>
                                  <a:gd name="connsiteX11" fmla="*/ 721596 w 1005258"/>
                                  <a:gd name="connsiteY11" fmla="*/ 138636 h 490624"/>
                                  <a:gd name="connsiteX12" fmla="*/ 755081 w 1005258"/>
                                  <a:gd name="connsiteY12" fmla="*/ 89697 h 490624"/>
                                  <a:gd name="connsiteX13" fmla="*/ 677808 w 1005258"/>
                                  <a:gd name="connsiteY13" fmla="*/ 110303 h 490624"/>
                                  <a:gd name="connsiteX14" fmla="*/ 525837 w 1005258"/>
                                  <a:gd name="connsiteY14" fmla="*/ 169546 h 490624"/>
                                  <a:gd name="connsiteX15" fmla="*/ 489777 w 1005258"/>
                                  <a:gd name="connsiteY15" fmla="*/ 164394 h 490624"/>
                                  <a:gd name="connsiteX16" fmla="*/ 484625 w 1005258"/>
                                  <a:gd name="connsiteY16" fmla="*/ 125758 h 490624"/>
                                  <a:gd name="connsiteX17" fmla="*/ 436417 w 1005258"/>
                                  <a:gd name="connsiteY17" fmla="*/ 156567 h 490624"/>
                                  <a:gd name="connsiteX18" fmla="*/ 283816 w 1005258"/>
                                  <a:gd name="connsiteY18" fmla="*/ 37586 h 490624"/>
                                  <a:gd name="connsiteX19" fmla="*/ 270406 w 1005258"/>
                                  <a:gd name="connsiteY19" fmla="*/ 129788 h 490624"/>
                                  <a:gd name="connsiteX20" fmla="*/ 152350 w 1005258"/>
                                  <a:gd name="connsiteY20" fmla="*/ 130909 h 490624"/>
                                  <a:gd name="connsiteX0" fmla="*/ 157501 w 1005258"/>
                                  <a:gd name="connsiteY0" fmla="*/ 128333 h 490624"/>
                                  <a:gd name="connsiteX1" fmla="*/ 26139 w 1005258"/>
                                  <a:gd name="connsiteY1" fmla="*/ 293183 h 490624"/>
                                  <a:gd name="connsiteX2" fmla="*/ 19312 w 1005258"/>
                                  <a:gd name="connsiteY2" fmla="*/ 349796 h 490624"/>
                                  <a:gd name="connsiteX3" fmla="*/ 235613 w 1005258"/>
                                  <a:gd name="connsiteY3" fmla="*/ 452531 h 490624"/>
                                  <a:gd name="connsiteX4" fmla="*/ 229623 w 1005258"/>
                                  <a:gd name="connsiteY4" fmla="*/ 378802 h 490624"/>
                                  <a:gd name="connsiteX5" fmla="*/ 600907 w 1005258"/>
                                  <a:gd name="connsiteY5" fmla="*/ 489247 h 490624"/>
                                  <a:gd name="connsiteX6" fmla="*/ 728021 w 1005258"/>
                                  <a:gd name="connsiteY6" fmla="*/ 285991 h 490624"/>
                                  <a:gd name="connsiteX7" fmla="*/ 827203 w 1005258"/>
                                  <a:gd name="connsiteY7" fmla="*/ 148940 h 490624"/>
                                  <a:gd name="connsiteX8" fmla="*/ 1004932 w 1005258"/>
                                  <a:gd name="connsiteY8" fmla="*/ 2120 h 490624"/>
                                  <a:gd name="connsiteX9" fmla="*/ 868415 w 1005258"/>
                                  <a:gd name="connsiteY9" fmla="*/ 66515 h 490624"/>
                                  <a:gd name="connsiteX10" fmla="*/ 765384 w 1005258"/>
                                  <a:gd name="connsiteY10" fmla="*/ 130909 h 490624"/>
                                  <a:gd name="connsiteX11" fmla="*/ 721596 w 1005258"/>
                                  <a:gd name="connsiteY11" fmla="*/ 138636 h 490624"/>
                                  <a:gd name="connsiteX12" fmla="*/ 755081 w 1005258"/>
                                  <a:gd name="connsiteY12" fmla="*/ 89697 h 490624"/>
                                  <a:gd name="connsiteX13" fmla="*/ 677808 w 1005258"/>
                                  <a:gd name="connsiteY13" fmla="*/ 110303 h 490624"/>
                                  <a:gd name="connsiteX14" fmla="*/ 525837 w 1005258"/>
                                  <a:gd name="connsiteY14" fmla="*/ 169546 h 490624"/>
                                  <a:gd name="connsiteX15" fmla="*/ 489777 w 1005258"/>
                                  <a:gd name="connsiteY15" fmla="*/ 164394 h 490624"/>
                                  <a:gd name="connsiteX16" fmla="*/ 484625 w 1005258"/>
                                  <a:gd name="connsiteY16" fmla="*/ 125758 h 490624"/>
                                  <a:gd name="connsiteX17" fmla="*/ 436417 w 1005258"/>
                                  <a:gd name="connsiteY17" fmla="*/ 156567 h 490624"/>
                                  <a:gd name="connsiteX18" fmla="*/ 283816 w 1005258"/>
                                  <a:gd name="connsiteY18" fmla="*/ 37586 h 490624"/>
                                  <a:gd name="connsiteX19" fmla="*/ 270406 w 1005258"/>
                                  <a:gd name="connsiteY19" fmla="*/ 129788 h 490624"/>
                                  <a:gd name="connsiteX20" fmla="*/ 152350 w 1005258"/>
                                  <a:gd name="connsiteY20" fmla="*/ 130909 h 490624"/>
                                  <a:gd name="connsiteX0" fmla="*/ 157501 w 1005258"/>
                                  <a:gd name="connsiteY0" fmla="*/ 128333 h 490624"/>
                                  <a:gd name="connsiteX1" fmla="*/ 26139 w 1005258"/>
                                  <a:gd name="connsiteY1" fmla="*/ 293183 h 490624"/>
                                  <a:gd name="connsiteX2" fmla="*/ 19312 w 1005258"/>
                                  <a:gd name="connsiteY2" fmla="*/ 349796 h 490624"/>
                                  <a:gd name="connsiteX3" fmla="*/ 235613 w 1005258"/>
                                  <a:gd name="connsiteY3" fmla="*/ 452531 h 490624"/>
                                  <a:gd name="connsiteX4" fmla="*/ 229623 w 1005258"/>
                                  <a:gd name="connsiteY4" fmla="*/ 378802 h 490624"/>
                                  <a:gd name="connsiteX5" fmla="*/ 600907 w 1005258"/>
                                  <a:gd name="connsiteY5" fmla="*/ 489247 h 490624"/>
                                  <a:gd name="connsiteX6" fmla="*/ 728021 w 1005258"/>
                                  <a:gd name="connsiteY6" fmla="*/ 285991 h 490624"/>
                                  <a:gd name="connsiteX7" fmla="*/ 827203 w 1005258"/>
                                  <a:gd name="connsiteY7" fmla="*/ 148940 h 490624"/>
                                  <a:gd name="connsiteX8" fmla="*/ 1004932 w 1005258"/>
                                  <a:gd name="connsiteY8" fmla="*/ 2120 h 490624"/>
                                  <a:gd name="connsiteX9" fmla="*/ 868415 w 1005258"/>
                                  <a:gd name="connsiteY9" fmla="*/ 66515 h 490624"/>
                                  <a:gd name="connsiteX10" fmla="*/ 765384 w 1005258"/>
                                  <a:gd name="connsiteY10" fmla="*/ 130909 h 490624"/>
                                  <a:gd name="connsiteX11" fmla="*/ 721596 w 1005258"/>
                                  <a:gd name="connsiteY11" fmla="*/ 138636 h 490624"/>
                                  <a:gd name="connsiteX12" fmla="*/ 755081 w 1005258"/>
                                  <a:gd name="connsiteY12" fmla="*/ 89697 h 490624"/>
                                  <a:gd name="connsiteX13" fmla="*/ 677808 w 1005258"/>
                                  <a:gd name="connsiteY13" fmla="*/ 110303 h 490624"/>
                                  <a:gd name="connsiteX14" fmla="*/ 525837 w 1005258"/>
                                  <a:gd name="connsiteY14" fmla="*/ 169546 h 490624"/>
                                  <a:gd name="connsiteX15" fmla="*/ 489777 w 1005258"/>
                                  <a:gd name="connsiteY15" fmla="*/ 164394 h 490624"/>
                                  <a:gd name="connsiteX16" fmla="*/ 484625 w 1005258"/>
                                  <a:gd name="connsiteY16" fmla="*/ 125758 h 490624"/>
                                  <a:gd name="connsiteX17" fmla="*/ 436417 w 1005258"/>
                                  <a:gd name="connsiteY17" fmla="*/ 156567 h 490624"/>
                                  <a:gd name="connsiteX18" fmla="*/ 283816 w 1005258"/>
                                  <a:gd name="connsiteY18" fmla="*/ 37586 h 490624"/>
                                  <a:gd name="connsiteX19" fmla="*/ 270406 w 1005258"/>
                                  <a:gd name="connsiteY19" fmla="*/ 129788 h 490624"/>
                                  <a:gd name="connsiteX20" fmla="*/ 152350 w 1005258"/>
                                  <a:gd name="connsiteY20" fmla="*/ 130909 h 490624"/>
                                  <a:gd name="connsiteX0" fmla="*/ 157501 w 1005258"/>
                                  <a:gd name="connsiteY0" fmla="*/ 128333 h 490624"/>
                                  <a:gd name="connsiteX1" fmla="*/ 26139 w 1005258"/>
                                  <a:gd name="connsiteY1" fmla="*/ 293183 h 490624"/>
                                  <a:gd name="connsiteX2" fmla="*/ 19312 w 1005258"/>
                                  <a:gd name="connsiteY2" fmla="*/ 349796 h 490624"/>
                                  <a:gd name="connsiteX3" fmla="*/ 235613 w 1005258"/>
                                  <a:gd name="connsiteY3" fmla="*/ 452531 h 490624"/>
                                  <a:gd name="connsiteX4" fmla="*/ 229623 w 1005258"/>
                                  <a:gd name="connsiteY4" fmla="*/ 378802 h 490624"/>
                                  <a:gd name="connsiteX5" fmla="*/ 600907 w 1005258"/>
                                  <a:gd name="connsiteY5" fmla="*/ 489247 h 490624"/>
                                  <a:gd name="connsiteX6" fmla="*/ 728021 w 1005258"/>
                                  <a:gd name="connsiteY6" fmla="*/ 285991 h 490624"/>
                                  <a:gd name="connsiteX7" fmla="*/ 827203 w 1005258"/>
                                  <a:gd name="connsiteY7" fmla="*/ 148940 h 490624"/>
                                  <a:gd name="connsiteX8" fmla="*/ 1004932 w 1005258"/>
                                  <a:gd name="connsiteY8" fmla="*/ 2120 h 490624"/>
                                  <a:gd name="connsiteX9" fmla="*/ 868415 w 1005258"/>
                                  <a:gd name="connsiteY9" fmla="*/ 66515 h 490624"/>
                                  <a:gd name="connsiteX10" fmla="*/ 765384 w 1005258"/>
                                  <a:gd name="connsiteY10" fmla="*/ 130909 h 490624"/>
                                  <a:gd name="connsiteX11" fmla="*/ 721596 w 1005258"/>
                                  <a:gd name="connsiteY11" fmla="*/ 138636 h 490624"/>
                                  <a:gd name="connsiteX12" fmla="*/ 755081 w 1005258"/>
                                  <a:gd name="connsiteY12" fmla="*/ 89697 h 490624"/>
                                  <a:gd name="connsiteX13" fmla="*/ 677808 w 1005258"/>
                                  <a:gd name="connsiteY13" fmla="*/ 110303 h 490624"/>
                                  <a:gd name="connsiteX14" fmla="*/ 525837 w 1005258"/>
                                  <a:gd name="connsiteY14" fmla="*/ 169546 h 490624"/>
                                  <a:gd name="connsiteX15" fmla="*/ 489777 w 1005258"/>
                                  <a:gd name="connsiteY15" fmla="*/ 164394 h 490624"/>
                                  <a:gd name="connsiteX16" fmla="*/ 484625 w 1005258"/>
                                  <a:gd name="connsiteY16" fmla="*/ 125758 h 490624"/>
                                  <a:gd name="connsiteX17" fmla="*/ 436417 w 1005258"/>
                                  <a:gd name="connsiteY17" fmla="*/ 156567 h 490624"/>
                                  <a:gd name="connsiteX18" fmla="*/ 283816 w 1005258"/>
                                  <a:gd name="connsiteY18" fmla="*/ 37586 h 490624"/>
                                  <a:gd name="connsiteX19" fmla="*/ 279931 w 1005258"/>
                                  <a:gd name="connsiteY19" fmla="*/ 136931 h 490624"/>
                                  <a:gd name="connsiteX20" fmla="*/ 152350 w 1005258"/>
                                  <a:gd name="connsiteY20" fmla="*/ 130909 h 490624"/>
                                  <a:gd name="connsiteX0" fmla="*/ 157501 w 1005258"/>
                                  <a:gd name="connsiteY0" fmla="*/ 128333 h 490624"/>
                                  <a:gd name="connsiteX1" fmla="*/ 26139 w 1005258"/>
                                  <a:gd name="connsiteY1" fmla="*/ 293183 h 490624"/>
                                  <a:gd name="connsiteX2" fmla="*/ 19312 w 1005258"/>
                                  <a:gd name="connsiteY2" fmla="*/ 349796 h 490624"/>
                                  <a:gd name="connsiteX3" fmla="*/ 235613 w 1005258"/>
                                  <a:gd name="connsiteY3" fmla="*/ 452531 h 490624"/>
                                  <a:gd name="connsiteX4" fmla="*/ 229623 w 1005258"/>
                                  <a:gd name="connsiteY4" fmla="*/ 378802 h 490624"/>
                                  <a:gd name="connsiteX5" fmla="*/ 600907 w 1005258"/>
                                  <a:gd name="connsiteY5" fmla="*/ 489247 h 490624"/>
                                  <a:gd name="connsiteX6" fmla="*/ 728021 w 1005258"/>
                                  <a:gd name="connsiteY6" fmla="*/ 285991 h 490624"/>
                                  <a:gd name="connsiteX7" fmla="*/ 827203 w 1005258"/>
                                  <a:gd name="connsiteY7" fmla="*/ 148940 h 490624"/>
                                  <a:gd name="connsiteX8" fmla="*/ 1004932 w 1005258"/>
                                  <a:gd name="connsiteY8" fmla="*/ 2120 h 490624"/>
                                  <a:gd name="connsiteX9" fmla="*/ 868415 w 1005258"/>
                                  <a:gd name="connsiteY9" fmla="*/ 66515 h 490624"/>
                                  <a:gd name="connsiteX10" fmla="*/ 765384 w 1005258"/>
                                  <a:gd name="connsiteY10" fmla="*/ 130909 h 490624"/>
                                  <a:gd name="connsiteX11" fmla="*/ 721596 w 1005258"/>
                                  <a:gd name="connsiteY11" fmla="*/ 138636 h 490624"/>
                                  <a:gd name="connsiteX12" fmla="*/ 755081 w 1005258"/>
                                  <a:gd name="connsiteY12" fmla="*/ 89697 h 490624"/>
                                  <a:gd name="connsiteX13" fmla="*/ 677808 w 1005258"/>
                                  <a:gd name="connsiteY13" fmla="*/ 110303 h 490624"/>
                                  <a:gd name="connsiteX14" fmla="*/ 525837 w 1005258"/>
                                  <a:gd name="connsiteY14" fmla="*/ 169546 h 490624"/>
                                  <a:gd name="connsiteX15" fmla="*/ 489777 w 1005258"/>
                                  <a:gd name="connsiteY15" fmla="*/ 164394 h 490624"/>
                                  <a:gd name="connsiteX16" fmla="*/ 484625 w 1005258"/>
                                  <a:gd name="connsiteY16" fmla="*/ 125758 h 490624"/>
                                  <a:gd name="connsiteX17" fmla="*/ 436417 w 1005258"/>
                                  <a:gd name="connsiteY17" fmla="*/ 156567 h 490624"/>
                                  <a:gd name="connsiteX18" fmla="*/ 283816 w 1005258"/>
                                  <a:gd name="connsiteY18" fmla="*/ 37586 h 490624"/>
                                  <a:gd name="connsiteX19" fmla="*/ 279931 w 1005258"/>
                                  <a:gd name="connsiteY19" fmla="*/ 136931 h 490624"/>
                                  <a:gd name="connsiteX20" fmla="*/ 152350 w 1005258"/>
                                  <a:gd name="connsiteY20" fmla="*/ 130909 h 490624"/>
                                  <a:gd name="connsiteX0" fmla="*/ 157501 w 1005258"/>
                                  <a:gd name="connsiteY0" fmla="*/ 128333 h 490624"/>
                                  <a:gd name="connsiteX1" fmla="*/ 26139 w 1005258"/>
                                  <a:gd name="connsiteY1" fmla="*/ 293183 h 490624"/>
                                  <a:gd name="connsiteX2" fmla="*/ 19312 w 1005258"/>
                                  <a:gd name="connsiteY2" fmla="*/ 349796 h 490624"/>
                                  <a:gd name="connsiteX3" fmla="*/ 235613 w 1005258"/>
                                  <a:gd name="connsiteY3" fmla="*/ 452531 h 490624"/>
                                  <a:gd name="connsiteX4" fmla="*/ 229623 w 1005258"/>
                                  <a:gd name="connsiteY4" fmla="*/ 378802 h 490624"/>
                                  <a:gd name="connsiteX5" fmla="*/ 600907 w 1005258"/>
                                  <a:gd name="connsiteY5" fmla="*/ 489247 h 490624"/>
                                  <a:gd name="connsiteX6" fmla="*/ 728021 w 1005258"/>
                                  <a:gd name="connsiteY6" fmla="*/ 285991 h 490624"/>
                                  <a:gd name="connsiteX7" fmla="*/ 827203 w 1005258"/>
                                  <a:gd name="connsiteY7" fmla="*/ 148940 h 490624"/>
                                  <a:gd name="connsiteX8" fmla="*/ 1004932 w 1005258"/>
                                  <a:gd name="connsiteY8" fmla="*/ 2120 h 490624"/>
                                  <a:gd name="connsiteX9" fmla="*/ 868415 w 1005258"/>
                                  <a:gd name="connsiteY9" fmla="*/ 66515 h 490624"/>
                                  <a:gd name="connsiteX10" fmla="*/ 765384 w 1005258"/>
                                  <a:gd name="connsiteY10" fmla="*/ 130909 h 490624"/>
                                  <a:gd name="connsiteX11" fmla="*/ 721596 w 1005258"/>
                                  <a:gd name="connsiteY11" fmla="*/ 138636 h 490624"/>
                                  <a:gd name="connsiteX12" fmla="*/ 755081 w 1005258"/>
                                  <a:gd name="connsiteY12" fmla="*/ 89697 h 490624"/>
                                  <a:gd name="connsiteX13" fmla="*/ 677808 w 1005258"/>
                                  <a:gd name="connsiteY13" fmla="*/ 110303 h 490624"/>
                                  <a:gd name="connsiteX14" fmla="*/ 525837 w 1005258"/>
                                  <a:gd name="connsiteY14" fmla="*/ 169546 h 490624"/>
                                  <a:gd name="connsiteX15" fmla="*/ 489777 w 1005258"/>
                                  <a:gd name="connsiteY15" fmla="*/ 164394 h 490624"/>
                                  <a:gd name="connsiteX16" fmla="*/ 484625 w 1005258"/>
                                  <a:gd name="connsiteY16" fmla="*/ 125758 h 490624"/>
                                  <a:gd name="connsiteX17" fmla="*/ 436417 w 1005258"/>
                                  <a:gd name="connsiteY17" fmla="*/ 156567 h 490624"/>
                                  <a:gd name="connsiteX18" fmla="*/ 283816 w 1005258"/>
                                  <a:gd name="connsiteY18" fmla="*/ 37586 h 490624"/>
                                  <a:gd name="connsiteX19" fmla="*/ 279931 w 1005258"/>
                                  <a:gd name="connsiteY19" fmla="*/ 136931 h 490624"/>
                                  <a:gd name="connsiteX20" fmla="*/ 152350 w 1005258"/>
                                  <a:gd name="connsiteY20" fmla="*/ 130909 h 490624"/>
                                  <a:gd name="connsiteX0" fmla="*/ 157501 w 1005258"/>
                                  <a:gd name="connsiteY0" fmla="*/ 128333 h 490624"/>
                                  <a:gd name="connsiteX1" fmla="*/ 26139 w 1005258"/>
                                  <a:gd name="connsiteY1" fmla="*/ 293183 h 490624"/>
                                  <a:gd name="connsiteX2" fmla="*/ 19312 w 1005258"/>
                                  <a:gd name="connsiteY2" fmla="*/ 349796 h 490624"/>
                                  <a:gd name="connsiteX3" fmla="*/ 235613 w 1005258"/>
                                  <a:gd name="connsiteY3" fmla="*/ 452531 h 490624"/>
                                  <a:gd name="connsiteX4" fmla="*/ 229623 w 1005258"/>
                                  <a:gd name="connsiteY4" fmla="*/ 378802 h 490624"/>
                                  <a:gd name="connsiteX5" fmla="*/ 600907 w 1005258"/>
                                  <a:gd name="connsiteY5" fmla="*/ 489247 h 490624"/>
                                  <a:gd name="connsiteX6" fmla="*/ 728021 w 1005258"/>
                                  <a:gd name="connsiteY6" fmla="*/ 285991 h 490624"/>
                                  <a:gd name="connsiteX7" fmla="*/ 827203 w 1005258"/>
                                  <a:gd name="connsiteY7" fmla="*/ 148940 h 490624"/>
                                  <a:gd name="connsiteX8" fmla="*/ 1004932 w 1005258"/>
                                  <a:gd name="connsiteY8" fmla="*/ 2120 h 490624"/>
                                  <a:gd name="connsiteX9" fmla="*/ 868415 w 1005258"/>
                                  <a:gd name="connsiteY9" fmla="*/ 66515 h 490624"/>
                                  <a:gd name="connsiteX10" fmla="*/ 765384 w 1005258"/>
                                  <a:gd name="connsiteY10" fmla="*/ 130909 h 490624"/>
                                  <a:gd name="connsiteX11" fmla="*/ 721596 w 1005258"/>
                                  <a:gd name="connsiteY11" fmla="*/ 138636 h 490624"/>
                                  <a:gd name="connsiteX12" fmla="*/ 755081 w 1005258"/>
                                  <a:gd name="connsiteY12" fmla="*/ 89697 h 490624"/>
                                  <a:gd name="connsiteX13" fmla="*/ 677808 w 1005258"/>
                                  <a:gd name="connsiteY13" fmla="*/ 110303 h 490624"/>
                                  <a:gd name="connsiteX14" fmla="*/ 525837 w 1005258"/>
                                  <a:gd name="connsiteY14" fmla="*/ 169546 h 490624"/>
                                  <a:gd name="connsiteX15" fmla="*/ 489777 w 1005258"/>
                                  <a:gd name="connsiteY15" fmla="*/ 164394 h 490624"/>
                                  <a:gd name="connsiteX16" fmla="*/ 484625 w 1005258"/>
                                  <a:gd name="connsiteY16" fmla="*/ 125758 h 490624"/>
                                  <a:gd name="connsiteX17" fmla="*/ 436417 w 1005258"/>
                                  <a:gd name="connsiteY17" fmla="*/ 156567 h 490624"/>
                                  <a:gd name="connsiteX18" fmla="*/ 283816 w 1005258"/>
                                  <a:gd name="connsiteY18" fmla="*/ 37586 h 490624"/>
                                  <a:gd name="connsiteX19" fmla="*/ 279931 w 1005258"/>
                                  <a:gd name="connsiteY19" fmla="*/ 136931 h 490624"/>
                                  <a:gd name="connsiteX20" fmla="*/ 152350 w 1005258"/>
                                  <a:gd name="connsiteY20" fmla="*/ 130909 h 490624"/>
                                  <a:gd name="connsiteX0" fmla="*/ 157501 w 1005258"/>
                                  <a:gd name="connsiteY0" fmla="*/ 128333 h 490624"/>
                                  <a:gd name="connsiteX1" fmla="*/ 26139 w 1005258"/>
                                  <a:gd name="connsiteY1" fmla="*/ 293183 h 490624"/>
                                  <a:gd name="connsiteX2" fmla="*/ 19312 w 1005258"/>
                                  <a:gd name="connsiteY2" fmla="*/ 349796 h 490624"/>
                                  <a:gd name="connsiteX3" fmla="*/ 235613 w 1005258"/>
                                  <a:gd name="connsiteY3" fmla="*/ 452531 h 490624"/>
                                  <a:gd name="connsiteX4" fmla="*/ 229623 w 1005258"/>
                                  <a:gd name="connsiteY4" fmla="*/ 378802 h 490624"/>
                                  <a:gd name="connsiteX5" fmla="*/ 600907 w 1005258"/>
                                  <a:gd name="connsiteY5" fmla="*/ 489247 h 490624"/>
                                  <a:gd name="connsiteX6" fmla="*/ 728021 w 1005258"/>
                                  <a:gd name="connsiteY6" fmla="*/ 285991 h 490624"/>
                                  <a:gd name="connsiteX7" fmla="*/ 827203 w 1005258"/>
                                  <a:gd name="connsiteY7" fmla="*/ 148940 h 490624"/>
                                  <a:gd name="connsiteX8" fmla="*/ 1004932 w 1005258"/>
                                  <a:gd name="connsiteY8" fmla="*/ 2120 h 490624"/>
                                  <a:gd name="connsiteX9" fmla="*/ 868415 w 1005258"/>
                                  <a:gd name="connsiteY9" fmla="*/ 66515 h 490624"/>
                                  <a:gd name="connsiteX10" fmla="*/ 765384 w 1005258"/>
                                  <a:gd name="connsiteY10" fmla="*/ 130909 h 490624"/>
                                  <a:gd name="connsiteX11" fmla="*/ 721596 w 1005258"/>
                                  <a:gd name="connsiteY11" fmla="*/ 138636 h 490624"/>
                                  <a:gd name="connsiteX12" fmla="*/ 755081 w 1005258"/>
                                  <a:gd name="connsiteY12" fmla="*/ 89697 h 490624"/>
                                  <a:gd name="connsiteX13" fmla="*/ 677808 w 1005258"/>
                                  <a:gd name="connsiteY13" fmla="*/ 110303 h 490624"/>
                                  <a:gd name="connsiteX14" fmla="*/ 525837 w 1005258"/>
                                  <a:gd name="connsiteY14" fmla="*/ 169546 h 490624"/>
                                  <a:gd name="connsiteX15" fmla="*/ 489777 w 1005258"/>
                                  <a:gd name="connsiteY15" fmla="*/ 164394 h 490624"/>
                                  <a:gd name="connsiteX16" fmla="*/ 484625 w 1005258"/>
                                  <a:gd name="connsiteY16" fmla="*/ 125758 h 490624"/>
                                  <a:gd name="connsiteX17" fmla="*/ 436417 w 1005258"/>
                                  <a:gd name="connsiteY17" fmla="*/ 156567 h 490624"/>
                                  <a:gd name="connsiteX18" fmla="*/ 283816 w 1005258"/>
                                  <a:gd name="connsiteY18" fmla="*/ 37586 h 490624"/>
                                  <a:gd name="connsiteX19" fmla="*/ 329937 w 1005258"/>
                                  <a:gd name="connsiteY19" fmla="*/ 163124 h 490624"/>
                                  <a:gd name="connsiteX20" fmla="*/ 152350 w 1005258"/>
                                  <a:gd name="connsiteY20" fmla="*/ 130909 h 490624"/>
                                  <a:gd name="connsiteX0" fmla="*/ 157501 w 1005258"/>
                                  <a:gd name="connsiteY0" fmla="*/ 128333 h 490624"/>
                                  <a:gd name="connsiteX1" fmla="*/ 26139 w 1005258"/>
                                  <a:gd name="connsiteY1" fmla="*/ 293183 h 490624"/>
                                  <a:gd name="connsiteX2" fmla="*/ 19312 w 1005258"/>
                                  <a:gd name="connsiteY2" fmla="*/ 349796 h 490624"/>
                                  <a:gd name="connsiteX3" fmla="*/ 235613 w 1005258"/>
                                  <a:gd name="connsiteY3" fmla="*/ 452531 h 490624"/>
                                  <a:gd name="connsiteX4" fmla="*/ 229623 w 1005258"/>
                                  <a:gd name="connsiteY4" fmla="*/ 378802 h 490624"/>
                                  <a:gd name="connsiteX5" fmla="*/ 600907 w 1005258"/>
                                  <a:gd name="connsiteY5" fmla="*/ 489247 h 490624"/>
                                  <a:gd name="connsiteX6" fmla="*/ 728021 w 1005258"/>
                                  <a:gd name="connsiteY6" fmla="*/ 285991 h 490624"/>
                                  <a:gd name="connsiteX7" fmla="*/ 827203 w 1005258"/>
                                  <a:gd name="connsiteY7" fmla="*/ 148940 h 490624"/>
                                  <a:gd name="connsiteX8" fmla="*/ 1004932 w 1005258"/>
                                  <a:gd name="connsiteY8" fmla="*/ 2120 h 490624"/>
                                  <a:gd name="connsiteX9" fmla="*/ 868415 w 1005258"/>
                                  <a:gd name="connsiteY9" fmla="*/ 66515 h 490624"/>
                                  <a:gd name="connsiteX10" fmla="*/ 765384 w 1005258"/>
                                  <a:gd name="connsiteY10" fmla="*/ 130909 h 490624"/>
                                  <a:gd name="connsiteX11" fmla="*/ 721596 w 1005258"/>
                                  <a:gd name="connsiteY11" fmla="*/ 138636 h 490624"/>
                                  <a:gd name="connsiteX12" fmla="*/ 755081 w 1005258"/>
                                  <a:gd name="connsiteY12" fmla="*/ 89697 h 490624"/>
                                  <a:gd name="connsiteX13" fmla="*/ 677808 w 1005258"/>
                                  <a:gd name="connsiteY13" fmla="*/ 110303 h 490624"/>
                                  <a:gd name="connsiteX14" fmla="*/ 525837 w 1005258"/>
                                  <a:gd name="connsiteY14" fmla="*/ 169546 h 490624"/>
                                  <a:gd name="connsiteX15" fmla="*/ 489777 w 1005258"/>
                                  <a:gd name="connsiteY15" fmla="*/ 164394 h 490624"/>
                                  <a:gd name="connsiteX16" fmla="*/ 484625 w 1005258"/>
                                  <a:gd name="connsiteY16" fmla="*/ 125758 h 490624"/>
                                  <a:gd name="connsiteX17" fmla="*/ 436417 w 1005258"/>
                                  <a:gd name="connsiteY17" fmla="*/ 156567 h 490624"/>
                                  <a:gd name="connsiteX18" fmla="*/ 283816 w 1005258"/>
                                  <a:gd name="connsiteY18" fmla="*/ 37586 h 490624"/>
                                  <a:gd name="connsiteX19" fmla="*/ 329937 w 1005258"/>
                                  <a:gd name="connsiteY19" fmla="*/ 163124 h 490624"/>
                                  <a:gd name="connsiteX0" fmla="*/ 157501 w 1005258"/>
                                  <a:gd name="connsiteY0" fmla="*/ 128333 h 490624"/>
                                  <a:gd name="connsiteX1" fmla="*/ 26139 w 1005258"/>
                                  <a:gd name="connsiteY1" fmla="*/ 293183 h 490624"/>
                                  <a:gd name="connsiteX2" fmla="*/ 19312 w 1005258"/>
                                  <a:gd name="connsiteY2" fmla="*/ 349796 h 490624"/>
                                  <a:gd name="connsiteX3" fmla="*/ 235613 w 1005258"/>
                                  <a:gd name="connsiteY3" fmla="*/ 452531 h 490624"/>
                                  <a:gd name="connsiteX4" fmla="*/ 229623 w 1005258"/>
                                  <a:gd name="connsiteY4" fmla="*/ 378802 h 490624"/>
                                  <a:gd name="connsiteX5" fmla="*/ 600907 w 1005258"/>
                                  <a:gd name="connsiteY5" fmla="*/ 489247 h 490624"/>
                                  <a:gd name="connsiteX6" fmla="*/ 728021 w 1005258"/>
                                  <a:gd name="connsiteY6" fmla="*/ 285991 h 490624"/>
                                  <a:gd name="connsiteX7" fmla="*/ 827203 w 1005258"/>
                                  <a:gd name="connsiteY7" fmla="*/ 148940 h 490624"/>
                                  <a:gd name="connsiteX8" fmla="*/ 1004932 w 1005258"/>
                                  <a:gd name="connsiteY8" fmla="*/ 2120 h 490624"/>
                                  <a:gd name="connsiteX9" fmla="*/ 868415 w 1005258"/>
                                  <a:gd name="connsiteY9" fmla="*/ 66515 h 490624"/>
                                  <a:gd name="connsiteX10" fmla="*/ 765384 w 1005258"/>
                                  <a:gd name="connsiteY10" fmla="*/ 130909 h 490624"/>
                                  <a:gd name="connsiteX11" fmla="*/ 721596 w 1005258"/>
                                  <a:gd name="connsiteY11" fmla="*/ 138636 h 490624"/>
                                  <a:gd name="connsiteX12" fmla="*/ 755081 w 1005258"/>
                                  <a:gd name="connsiteY12" fmla="*/ 89697 h 490624"/>
                                  <a:gd name="connsiteX13" fmla="*/ 677808 w 1005258"/>
                                  <a:gd name="connsiteY13" fmla="*/ 110303 h 490624"/>
                                  <a:gd name="connsiteX14" fmla="*/ 525837 w 1005258"/>
                                  <a:gd name="connsiteY14" fmla="*/ 169546 h 490624"/>
                                  <a:gd name="connsiteX15" fmla="*/ 489777 w 1005258"/>
                                  <a:gd name="connsiteY15" fmla="*/ 164394 h 490624"/>
                                  <a:gd name="connsiteX16" fmla="*/ 484625 w 1005258"/>
                                  <a:gd name="connsiteY16" fmla="*/ 125758 h 490624"/>
                                  <a:gd name="connsiteX17" fmla="*/ 436417 w 1005258"/>
                                  <a:gd name="connsiteY17" fmla="*/ 156567 h 490624"/>
                                  <a:gd name="connsiteX18" fmla="*/ 283816 w 1005258"/>
                                  <a:gd name="connsiteY18" fmla="*/ 37586 h 490624"/>
                                  <a:gd name="connsiteX19" fmla="*/ 168012 w 1005258"/>
                                  <a:gd name="connsiteY19" fmla="*/ 120262 h 490624"/>
                                  <a:gd name="connsiteX0" fmla="*/ 157501 w 1005258"/>
                                  <a:gd name="connsiteY0" fmla="*/ 128333 h 490624"/>
                                  <a:gd name="connsiteX1" fmla="*/ 26139 w 1005258"/>
                                  <a:gd name="connsiteY1" fmla="*/ 293183 h 490624"/>
                                  <a:gd name="connsiteX2" fmla="*/ 19312 w 1005258"/>
                                  <a:gd name="connsiteY2" fmla="*/ 349796 h 490624"/>
                                  <a:gd name="connsiteX3" fmla="*/ 235613 w 1005258"/>
                                  <a:gd name="connsiteY3" fmla="*/ 452531 h 490624"/>
                                  <a:gd name="connsiteX4" fmla="*/ 229623 w 1005258"/>
                                  <a:gd name="connsiteY4" fmla="*/ 378802 h 490624"/>
                                  <a:gd name="connsiteX5" fmla="*/ 600907 w 1005258"/>
                                  <a:gd name="connsiteY5" fmla="*/ 489247 h 490624"/>
                                  <a:gd name="connsiteX6" fmla="*/ 728021 w 1005258"/>
                                  <a:gd name="connsiteY6" fmla="*/ 285991 h 490624"/>
                                  <a:gd name="connsiteX7" fmla="*/ 827203 w 1005258"/>
                                  <a:gd name="connsiteY7" fmla="*/ 148940 h 490624"/>
                                  <a:gd name="connsiteX8" fmla="*/ 1004932 w 1005258"/>
                                  <a:gd name="connsiteY8" fmla="*/ 2120 h 490624"/>
                                  <a:gd name="connsiteX9" fmla="*/ 868415 w 1005258"/>
                                  <a:gd name="connsiteY9" fmla="*/ 66515 h 490624"/>
                                  <a:gd name="connsiteX10" fmla="*/ 765384 w 1005258"/>
                                  <a:gd name="connsiteY10" fmla="*/ 130909 h 490624"/>
                                  <a:gd name="connsiteX11" fmla="*/ 721596 w 1005258"/>
                                  <a:gd name="connsiteY11" fmla="*/ 138636 h 490624"/>
                                  <a:gd name="connsiteX12" fmla="*/ 755081 w 1005258"/>
                                  <a:gd name="connsiteY12" fmla="*/ 89697 h 490624"/>
                                  <a:gd name="connsiteX13" fmla="*/ 677808 w 1005258"/>
                                  <a:gd name="connsiteY13" fmla="*/ 110303 h 490624"/>
                                  <a:gd name="connsiteX14" fmla="*/ 525837 w 1005258"/>
                                  <a:gd name="connsiteY14" fmla="*/ 169546 h 490624"/>
                                  <a:gd name="connsiteX15" fmla="*/ 489777 w 1005258"/>
                                  <a:gd name="connsiteY15" fmla="*/ 164394 h 490624"/>
                                  <a:gd name="connsiteX16" fmla="*/ 484625 w 1005258"/>
                                  <a:gd name="connsiteY16" fmla="*/ 125758 h 490624"/>
                                  <a:gd name="connsiteX17" fmla="*/ 436417 w 1005258"/>
                                  <a:gd name="connsiteY17" fmla="*/ 156567 h 490624"/>
                                  <a:gd name="connsiteX18" fmla="*/ 283816 w 1005258"/>
                                  <a:gd name="connsiteY18" fmla="*/ 37586 h 490624"/>
                                  <a:gd name="connsiteX19" fmla="*/ 302866 w 1005258"/>
                                  <a:gd name="connsiteY19" fmla="*/ 156648 h 490624"/>
                                  <a:gd name="connsiteX20" fmla="*/ 168012 w 1005258"/>
                                  <a:gd name="connsiteY20" fmla="*/ 120262 h 490624"/>
                                  <a:gd name="connsiteX0" fmla="*/ 157501 w 1005258"/>
                                  <a:gd name="connsiteY0" fmla="*/ 128333 h 490624"/>
                                  <a:gd name="connsiteX1" fmla="*/ 26139 w 1005258"/>
                                  <a:gd name="connsiteY1" fmla="*/ 293183 h 490624"/>
                                  <a:gd name="connsiteX2" fmla="*/ 19312 w 1005258"/>
                                  <a:gd name="connsiteY2" fmla="*/ 349796 h 490624"/>
                                  <a:gd name="connsiteX3" fmla="*/ 235613 w 1005258"/>
                                  <a:gd name="connsiteY3" fmla="*/ 452531 h 490624"/>
                                  <a:gd name="connsiteX4" fmla="*/ 229623 w 1005258"/>
                                  <a:gd name="connsiteY4" fmla="*/ 378802 h 490624"/>
                                  <a:gd name="connsiteX5" fmla="*/ 600907 w 1005258"/>
                                  <a:gd name="connsiteY5" fmla="*/ 489247 h 490624"/>
                                  <a:gd name="connsiteX6" fmla="*/ 728021 w 1005258"/>
                                  <a:gd name="connsiteY6" fmla="*/ 285991 h 490624"/>
                                  <a:gd name="connsiteX7" fmla="*/ 827203 w 1005258"/>
                                  <a:gd name="connsiteY7" fmla="*/ 148940 h 490624"/>
                                  <a:gd name="connsiteX8" fmla="*/ 1004932 w 1005258"/>
                                  <a:gd name="connsiteY8" fmla="*/ 2120 h 490624"/>
                                  <a:gd name="connsiteX9" fmla="*/ 868415 w 1005258"/>
                                  <a:gd name="connsiteY9" fmla="*/ 66515 h 490624"/>
                                  <a:gd name="connsiteX10" fmla="*/ 765384 w 1005258"/>
                                  <a:gd name="connsiteY10" fmla="*/ 130909 h 490624"/>
                                  <a:gd name="connsiteX11" fmla="*/ 721596 w 1005258"/>
                                  <a:gd name="connsiteY11" fmla="*/ 138636 h 490624"/>
                                  <a:gd name="connsiteX12" fmla="*/ 755081 w 1005258"/>
                                  <a:gd name="connsiteY12" fmla="*/ 89697 h 490624"/>
                                  <a:gd name="connsiteX13" fmla="*/ 677808 w 1005258"/>
                                  <a:gd name="connsiteY13" fmla="*/ 110303 h 490624"/>
                                  <a:gd name="connsiteX14" fmla="*/ 525837 w 1005258"/>
                                  <a:gd name="connsiteY14" fmla="*/ 169546 h 490624"/>
                                  <a:gd name="connsiteX15" fmla="*/ 489777 w 1005258"/>
                                  <a:gd name="connsiteY15" fmla="*/ 164394 h 490624"/>
                                  <a:gd name="connsiteX16" fmla="*/ 436417 w 1005258"/>
                                  <a:gd name="connsiteY16" fmla="*/ 156567 h 490624"/>
                                  <a:gd name="connsiteX17" fmla="*/ 283816 w 1005258"/>
                                  <a:gd name="connsiteY17" fmla="*/ 37586 h 490624"/>
                                  <a:gd name="connsiteX18" fmla="*/ 302866 w 1005258"/>
                                  <a:gd name="connsiteY18" fmla="*/ 156648 h 490624"/>
                                  <a:gd name="connsiteX19" fmla="*/ 168012 w 1005258"/>
                                  <a:gd name="connsiteY19" fmla="*/ 120262 h 490624"/>
                                  <a:gd name="connsiteX0" fmla="*/ 157501 w 1005258"/>
                                  <a:gd name="connsiteY0" fmla="*/ 128333 h 490624"/>
                                  <a:gd name="connsiteX1" fmla="*/ 26139 w 1005258"/>
                                  <a:gd name="connsiteY1" fmla="*/ 293183 h 490624"/>
                                  <a:gd name="connsiteX2" fmla="*/ 19312 w 1005258"/>
                                  <a:gd name="connsiteY2" fmla="*/ 349796 h 490624"/>
                                  <a:gd name="connsiteX3" fmla="*/ 235613 w 1005258"/>
                                  <a:gd name="connsiteY3" fmla="*/ 452531 h 490624"/>
                                  <a:gd name="connsiteX4" fmla="*/ 229623 w 1005258"/>
                                  <a:gd name="connsiteY4" fmla="*/ 378802 h 490624"/>
                                  <a:gd name="connsiteX5" fmla="*/ 600907 w 1005258"/>
                                  <a:gd name="connsiteY5" fmla="*/ 489247 h 490624"/>
                                  <a:gd name="connsiteX6" fmla="*/ 728021 w 1005258"/>
                                  <a:gd name="connsiteY6" fmla="*/ 285991 h 490624"/>
                                  <a:gd name="connsiteX7" fmla="*/ 827203 w 1005258"/>
                                  <a:gd name="connsiteY7" fmla="*/ 148940 h 490624"/>
                                  <a:gd name="connsiteX8" fmla="*/ 1004932 w 1005258"/>
                                  <a:gd name="connsiteY8" fmla="*/ 2120 h 490624"/>
                                  <a:gd name="connsiteX9" fmla="*/ 868415 w 1005258"/>
                                  <a:gd name="connsiteY9" fmla="*/ 66515 h 490624"/>
                                  <a:gd name="connsiteX10" fmla="*/ 765384 w 1005258"/>
                                  <a:gd name="connsiteY10" fmla="*/ 130909 h 490624"/>
                                  <a:gd name="connsiteX11" fmla="*/ 721596 w 1005258"/>
                                  <a:gd name="connsiteY11" fmla="*/ 138636 h 490624"/>
                                  <a:gd name="connsiteX12" fmla="*/ 755081 w 1005258"/>
                                  <a:gd name="connsiteY12" fmla="*/ 89697 h 490624"/>
                                  <a:gd name="connsiteX13" fmla="*/ 677808 w 1005258"/>
                                  <a:gd name="connsiteY13" fmla="*/ 110303 h 490624"/>
                                  <a:gd name="connsiteX14" fmla="*/ 525837 w 1005258"/>
                                  <a:gd name="connsiteY14" fmla="*/ 169546 h 490624"/>
                                  <a:gd name="connsiteX15" fmla="*/ 436417 w 1005258"/>
                                  <a:gd name="connsiteY15" fmla="*/ 156567 h 490624"/>
                                  <a:gd name="connsiteX16" fmla="*/ 283816 w 1005258"/>
                                  <a:gd name="connsiteY16" fmla="*/ 37586 h 490624"/>
                                  <a:gd name="connsiteX17" fmla="*/ 302866 w 1005258"/>
                                  <a:gd name="connsiteY17" fmla="*/ 156648 h 490624"/>
                                  <a:gd name="connsiteX18" fmla="*/ 168012 w 1005258"/>
                                  <a:gd name="connsiteY18" fmla="*/ 120262 h 490624"/>
                                  <a:gd name="connsiteX0" fmla="*/ 157501 w 1005258"/>
                                  <a:gd name="connsiteY0" fmla="*/ 128333 h 490624"/>
                                  <a:gd name="connsiteX1" fmla="*/ 26139 w 1005258"/>
                                  <a:gd name="connsiteY1" fmla="*/ 293183 h 490624"/>
                                  <a:gd name="connsiteX2" fmla="*/ 19312 w 1005258"/>
                                  <a:gd name="connsiteY2" fmla="*/ 349796 h 490624"/>
                                  <a:gd name="connsiteX3" fmla="*/ 235613 w 1005258"/>
                                  <a:gd name="connsiteY3" fmla="*/ 452531 h 490624"/>
                                  <a:gd name="connsiteX4" fmla="*/ 229623 w 1005258"/>
                                  <a:gd name="connsiteY4" fmla="*/ 378802 h 490624"/>
                                  <a:gd name="connsiteX5" fmla="*/ 600907 w 1005258"/>
                                  <a:gd name="connsiteY5" fmla="*/ 489247 h 490624"/>
                                  <a:gd name="connsiteX6" fmla="*/ 728021 w 1005258"/>
                                  <a:gd name="connsiteY6" fmla="*/ 285991 h 490624"/>
                                  <a:gd name="connsiteX7" fmla="*/ 827203 w 1005258"/>
                                  <a:gd name="connsiteY7" fmla="*/ 148940 h 490624"/>
                                  <a:gd name="connsiteX8" fmla="*/ 1004932 w 1005258"/>
                                  <a:gd name="connsiteY8" fmla="*/ 2120 h 490624"/>
                                  <a:gd name="connsiteX9" fmla="*/ 868415 w 1005258"/>
                                  <a:gd name="connsiteY9" fmla="*/ 66515 h 490624"/>
                                  <a:gd name="connsiteX10" fmla="*/ 765384 w 1005258"/>
                                  <a:gd name="connsiteY10" fmla="*/ 130909 h 490624"/>
                                  <a:gd name="connsiteX11" fmla="*/ 721596 w 1005258"/>
                                  <a:gd name="connsiteY11" fmla="*/ 138636 h 490624"/>
                                  <a:gd name="connsiteX12" fmla="*/ 755081 w 1005258"/>
                                  <a:gd name="connsiteY12" fmla="*/ 89697 h 490624"/>
                                  <a:gd name="connsiteX13" fmla="*/ 677808 w 1005258"/>
                                  <a:gd name="connsiteY13" fmla="*/ 110303 h 490624"/>
                                  <a:gd name="connsiteX14" fmla="*/ 525837 w 1005258"/>
                                  <a:gd name="connsiteY14" fmla="*/ 169546 h 490624"/>
                                  <a:gd name="connsiteX15" fmla="*/ 431655 w 1005258"/>
                                  <a:gd name="connsiteY15" fmla="*/ 123229 h 490624"/>
                                  <a:gd name="connsiteX16" fmla="*/ 283816 w 1005258"/>
                                  <a:gd name="connsiteY16" fmla="*/ 37586 h 490624"/>
                                  <a:gd name="connsiteX17" fmla="*/ 302866 w 1005258"/>
                                  <a:gd name="connsiteY17" fmla="*/ 156648 h 490624"/>
                                  <a:gd name="connsiteX18" fmla="*/ 168012 w 1005258"/>
                                  <a:gd name="connsiteY18" fmla="*/ 120262 h 490624"/>
                                  <a:gd name="connsiteX0" fmla="*/ 157501 w 1005258"/>
                                  <a:gd name="connsiteY0" fmla="*/ 128333 h 490624"/>
                                  <a:gd name="connsiteX1" fmla="*/ 26139 w 1005258"/>
                                  <a:gd name="connsiteY1" fmla="*/ 293183 h 490624"/>
                                  <a:gd name="connsiteX2" fmla="*/ 19312 w 1005258"/>
                                  <a:gd name="connsiteY2" fmla="*/ 349796 h 490624"/>
                                  <a:gd name="connsiteX3" fmla="*/ 235613 w 1005258"/>
                                  <a:gd name="connsiteY3" fmla="*/ 452531 h 490624"/>
                                  <a:gd name="connsiteX4" fmla="*/ 229623 w 1005258"/>
                                  <a:gd name="connsiteY4" fmla="*/ 378802 h 490624"/>
                                  <a:gd name="connsiteX5" fmla="*/ 600907 w 1005258"/>
                                  <a:gd name="connsiteY5" fmla="*/ 489247 h 490624"/>
                                  <a:gd name="connsiteX6" fmla="*/ 728021 w 1005258"/>
                                  <a:gd name="connsiteY6" fmla="*/ 285991 h 490624"/>
                                  <a:gd name="connsiteX7" fmla="*/ 827203 w 1005258"/>
                                  <a:gd name="connsiteY7" fmla="*/ 148940 h 490624"/>
                                  <a:gd name="connsiteX8" fmla="*/ 1004932 w 1005258"/>
                                  <a:gd name="connsiteY8" fmla="*/ 2120 h 490624"/>
                                  <a:gd name="connsiteX9" fmla="*/ 868415 w 1005258"/>
                                  <a:gd name="connsiteY9" fmla="*/ 66515 h 490624"/>
                                  <a:gd name="connsiteX10" fmla="*/ 765384 w 1005258"/>
                                  <a:gd name="connsiteY10" fmla="*/ 130909 h 490624"/>
                                  <a:gd name="connsiteX11" fmla="*/ 721596 w 1005258"/>
                                  <a:gd name="connsiteY11" fmla="*/ 138636 h 490624"/>
                                  <a:gd name="connsiteX12" fmla="*/ 755081 w 1005258"/>
                                  <a:gd name="connsiteY12" fmla="*/ 89697 h 490624"/>
                                  <a:gd name="connsiteX13" fmla="*/ 677808 w 1005258"/>
                                  <a:gd name="connsiteY13" fmla="*/ 110303 h 490624"/>
                                  <a:gd name="connsiteX14" fmla="*/ 525837 w 1005258"/>
                                  <a:gd name="connsiteY14" fmla="*/ 169546 h 490624"/>
                                  <a:gd name="connsiteX15" fmla="*/ 412605 w 1005258"/>
                                  <a:gd name="connsiteY15" fmla="*/ 132754 h 490624"/>
                                  <a:gd name="connsiteX16" fmla="*/ 283816 w 1005258"/>
                                  <a:gd name="connsiteY16" fmla="*/ 37586 h 490624"/>
                                  <a:gd name="connsiteX17" fmla="*/ 302866 w 1005258"/>
                                  <a:gd name="connsiteY17" fmla="*/ 156648 h 490624"/>
                                  <a:gd name="connsiteX18" fmla="*/ 168012 w 1005258"/>
                                  <a:gd name="connsiteY18" fmla="*/ 120262 h 490624"/>
                                  <a:gd name="connsiteX0" fmla="*/ 157501 w 1005258"/>
                                  <a:gd name="connsiteY0" fmla="*/ 128333 h 490624"/>
                                  <a:gd name="connsiteX1" fmla="*/ 26139 w 1005258"/>
                                  <a:gd name="connsiteY1" fmla="*/ 293183 h 490624"/>
                                  <a:gd name="connsiteX2" fmla="*/ 19312 w 1005258"/>
                                  <a:gd name="connsiteY2" fmla="*/ 349796 h 490624"/>
                                  <a:gd name="connsiteX3" fmla="*/ 235613 w 1005258"/>
                                  <a:gd name="connsiteY3" fmla="*/ 452531 h 490624"/>
                                  <a:gd name="connsiteX4" fmla="*/ 229623 w 1005258"/>
                                  <a:gd name="connsiteY4" fmla="*/ 378802 h 490624"/>
                                  <a:gd name="connsiteX5" fmla="*/ 600907 w 1005258"/>
                                  <a:gd name="connsiteY5" fmla="*/ 489247 h 490624"/>
                                  <a:gd name="connsiteX6" fmla="*/ 728021 w 1005258"/>
                                  <a:gd name="connsiteY6" fmla="*/ 285991 h 490624"/>
                                  <a:gd name="connsiteX7" fmla="*/ 827203 w 1005258"/>
                                  <a:gd name="connsiteY7" fmla="*/ 148940 h 490624"/>
                                  <a:gd name="connsiteX8" fmla="*/ 1004932 w 1005258"/>
                                  <a:gd name="connsiteY8" fmla="*/ 2120 h 490624"/>
                                  <a:gd name="connsiteX9" fmla="*/ 868415 w 1005258"/>
                                  <a:gd name="connsiteY9" fmla="*/ 66515 h 490624"/>
                                  <a:gd name="connsiteX10" fmla="*/ 765384 w 1005258"/>
                                  <a:gd name="connsiteY10" fmla="*/ 130909 h 490624"/>
                                  <a:gd name="connsiteX11" fmla="*/ 721596 w 1005258"/>
                                  <a:gd name="connsiteY11" fmla="*/ 138636 h 490624"/>
                                  <a:gd name="connsiteX12" fmla="*/ 755081 w 1005258"/>
                                  <a:gd name="connsiteY12" fmla="*/ 89697 h 490624"/>
                                  <a:gd name="connsiteX13" fmla="*/ 677808 w 1005258"/>
                                  <a:gd name="connsiteY13" fmla="*/ 110303 h 490624"/>
                                  <a:gd name="connsiteX14" fmla="*/ 525837 w 1005258"/>
                                  <a:gd name="connsiteY14" fmla="*/ 169546 h 490624"/>
                                  <a:gd name="connsiteX15" fmla="*/ 412605 w 1005258"/>
                                  <a:gd name="connsiteY15" fmla="*/ 132754 h 490624"/>
                                  <a:gd name="connsiteX16" fmla="*/ 283816 w 1005258"/>
                                  <a:gd name="connsiteY16" fmla="*/ 37586 h 490624"/>
                                  <a:gd name="connsiteX17" fmla="*/ 295723 w 1005258"/>
                                  <a:gd name="connsiteY17" fmla="*/ 144742 h 490624"/>
                                  <a:gd name="connsiteX18" fmla="*/ 168012 w 1005258"/>
                                  <a:gd name="connsiteY18" fmla="*/ 120262 h 490624"/>
                                  <a:gd name="connsiteX0" fmla="*/ 157501 w 1005258"/>
                                  <a:gd name="connsiteY0" fmla="*/ 128333 h 490624"/>
                                  <a:gd name="connsiteX1" fmla="*/ 26139 w 1005258"/>
                                  <a:gd name="connsiteY1" fmla="*/ 293183 h 490624"/>
                                  <a:gd name="connsiteX2" fmla="*/ 19312 w 1005258"/>
                                  <a:gd name="connsiteY2" fmla="*/ 349796 h 490624"/>
                                  <a:gd name="connsiteX3" fmla="*/ 235613 w 1005258"/>
                                  <a:gd name="connsiteY3" fmla="*/ 452531 h 490624"/>
                                  <a:gd name="connsiteX4" fmla="*/ 229623 w 1005258"/>
                                  <a:gd name="connsiteY4" fmla="*/ 378802 h 490624"/>
                                  <a:gd name="connsiteX5" fmla="*/ 600907 w 1005258"/>
                                  <a:gd name="connsiteY5" fmla="*/ 489247 h 490624"/>
                                  <a:gd name="connsiteX6" fmla="*/ 728021 w 1005258"/>
                                  <a:gd name="connsiteY6" fmla="*/ 285991 h 490624"/>
                                  <a:gd name="connsiteX7" fmla="*/ 827203 w 1005258"/>
                                  <a:gd name="connsiteY7" fmla="*/ 148940 h 490624"/>
                                  <a:gd name="connsiteX8" fmla="*/ 1004932 w 1005258"/>
                                  <a:gd name="connsiteY8" fmla="*/ 2120 h 490624"/>
                                  <a:gd name="connsiteX9" fmla="*/ 868415 w 1005258"/>
                                  <a:gd name="connsiteY9" fmla="*/ 66515 h 490624"/>
                                  <a:gd name="connsiteX10" fmla="*/ 765384 w 1005258"/>
                                  <a:gd name="connsiteY10" fmla="*/ 130909 h 490624"/>
                                  <a:gd name="connsiteX11" fmla="*/ 721596 w 1005258"/>
                                  <a:gd name="connsiteY11" fmla="*/ 138636 h 490624"/>
                                  <a:gd name="connsiteX12" fmla="*/ 755081 w 1005258"/>
                                  <a:gd name="connsiteY12" fmla="*/ 89697 h 490624"/>
                                  <a:gd name="connsiteX13" fmla="*/ 677808 w 1005258"/>
                                  <a:gd name="connsiteY13" fmla="*/ 110303 h 490624"/>
                                  <a:gd name="connsiteX14" fmla="*/ 525837 w 1005258"/>
                                  <a:gd name="connsiteY14" fmla="*/ 169546 h 490624"/>
                                  <a:gd name="connsiteX15" fmla="*/ 412605 w 1005258"/>
                                  <a:gd name="connsiteY15" fmla="*/ 132754 h 490624"/>
                                  <a:gd name="connsiteX16" fmla="*/ 283816 w 1005258"/>
                                  <a:gd name="connsiteY16" fmla="*/ 37586 h 490624"/>
                                  <a:gd name="connsiteX17" fmla="*/ 283817 w 1005258"/>
                                  <a:gd name="connsiteY17" fmla="*/ 163792 h 490624"/>
                                  <a:gd name="connsiteX18" fmla="*/ 168012 w 1005258"/>
                                  <a:gd name="connsiteY18" fmla="*/ 120262 h 490624"/>
                                  <a:gd name="connsiteX0" fmla="*/ 157501 w 1005258"/>
                                  <a:gd name="connsiteY0" fmla="*/ 128333 h 490624"/>
                                  <a:gd name="connsiteX1" fmla="*/ 26139 w 1005258"/>
                                  <a:gd name="connsiteY1" fmla="*/ 293183 h 490624"/>
                                  <a:gd name="connsiteX2" fmla="*/ 19312 w 1005258"/>
                                  <a:gd name="connsiteY2" fmla="*/ 349796 h 490624"/>
                                  <a:gd name="connsiteX3" fmla="*/ 235613 w 1005258"/>
                                  <a:gd name="connsiteY3" fmla="*/ 452531 h 490624"/>
                                  <a:gd name="connsiteX4" fmla="*/ 229623 w 1005258"/>
                                  <a:gd name="connsiteY4" fmla="*/ 378802 h 490624"/>
                                  <a:gd name="connsiteX5" fmla="*/ 600907 w 1005258"/>
                                  <a:gd name="connsiteY5" fmla="*/ 489247 h 490624"/>
                                  <a:gd name="connsiteX6" fmla="*/ 728021 w 1005258"/>
                                  <a:gd name="connsiteY6" fmla="*/ 285991 h 490624"/>
                                  <a:gd name="connsiteX7" fmla="*/ 827203 w 1005258"/>
                                  <a:gd name="connsiteY7" fmla="*/ 148940 h 490624"/>
                                  <a:gd name="connsiteX8" fmla="*/ 1004932 w 1005258"/>
                                  <a:gd name="connsiteY8" fmla="*/ 2120 h 490624"/>
                                  <a:gd name="connsiteX9" fmla="*/ 868415 w 1005258"/>
                                  <a:gd name="connsiteY9" fmla="*/ 66515 h 490624"/>
                                  <a:gd name="connsiteX10" fmla="*/ 765384 w 1005258"/>
                                  <a:gd name="connsiteY10" fmla="*/ 130909 h 490624"/>
                                  <a:gd name="connsiteX11" fmla="*/ 721596 w 1005258"/>
                                  <a:gd name="connsiteY11" fmla="*/ 138636 h 490624"/>
                                  <a:gd name="connsiteX12" fmla="*/ 755081 w 1005258"/>
                                  <a:gd name="connsiteY12" fmla="*/ 89697 h 490624"/>
                                  <a:gd name="connsiteX13" fmla="*/ 677808 w 1005258"/>
                                  <a:gd name="connsiteY13" fmla="*/ 110303 h 490624"/>
                                  <a:gd name="connsiteX14" fmla="*/ 525837 w 1005258"/>
                                  <a:gd name="connsiteY14" fmla="*/ 169546 h 490624"/>
                                  <a:gd name="connsiteX15" fmla="*/ 412605 w 1005258"/>
                                  <a:gd name="connsiteY15" fmla="*/ 132754 h 490624"/>
                                  <a:gd name="connsiteX16" fmla="*/ 269529 w 1005258"/>
                                  <a:gd name="connsiteY16" fmla="*/ 80449 h 490624"/>
                                  <a:gd name="connsiteX17" fmla="*/ 283817 w 1005258"/>
                                  <a:gd name="connsiteY17" fmla="*/ 163792 h 490624"/>
                                  <a:gd name="connsiteX18" fmla="*/ 168012 w 1005258"/>
                                  <a:gd name="connsiteY18" fmla="*/ 120262 h 490624"/>
                                  <a:gd name="connsiteX0" fmla="*/ 157501 w 1005258"/>
                                  <a:gd name="connsiteY0" fmla="*/ 128333 h 490624"/>
                                  <a:gd name="connsiteX1" fmla="*/ 26139 w 1005258"/>
                                  <a:gd name="connsiteY1" fmla="*/ 293183 h 490624"/>
                                  <a:gd name="connsiteX2" fmla="*/ 19312 w 1005258"/>
                                  <a:gd name="connsiteY2" fmla="*/ 349796 h 490624"/>
                                  <a:gd name="connsiteX3" fmla="*/ 235613 w 1005258"/>
                                  <a:gd name="connsiteY3" fmla="*/ 452531 h 490624"/>
                                  <a:gd name="connsiteX4" fmla="*/ 229623 w 1005258"/>
                                  <a:gd name="connsiteY4" fmla="*/ 378802 h 490624"/>
                                  <a:gd name="connsiteX5" fmla="*/ 600907 w 1005258"/>
                                  <a:gd name="connsiteY5" fmla="*/ 489247 h 490624"/>
                                  <a:gd name="connsiteX6" fmla="*/ 728021 w 1005258"/>
                                  <a:gd name="connsiteY6" fmla="*/ 285991 h 490624"/>
                                  <a:gd name="connsiteX7" fmla="*/ 827203 w 1005258"/>
                                  <a:gd name="connsiteY7" fmla="*/ 148940 h 490624"/>
                                  <a:gd name="connsiteX8" fmla="*/ 1004932 w 1005258"/>
                                  <a:gd name="connsiteY8" fmla="*/ 2120 h 490624"/>
                                  <a:gd name="connsiteX9" fmla="*/ 868415 w 1005258"/>
                                  <a:gd name="connsiteY9" fmla="*/ 66515 h 490624"/>
                                  <a:gd name="connsiteX10" fmla="*/ 765384 w 1005258"/>
                                  <a:gd name="connsiteY10" fmla="*/ 130909 h 490624"/>
                                  <a:gd name="connsiteX11" fmla="*/ 721596 w 1005258"/>
                                  <a:gd name="connsiteY11" fmla="*/ 138636 h 490624"/>
                                  <a:gd name="connsiteX12" fmla="*/ 755081 w 1005258"/>
                                  <a:gd name="connsiteY12" fmla="*/ 89697 h 490624"/>
                                  <a:gd name="connsiteX13" fmla="*/ 677808 w 1005258"/>
                                  <a:gd name="connsiteY13" fmla="*/ 110303 h 490624"/>
                                  <a:gd name="connsiteX14" fmla="*/ 525837 w 1005258"/>
                                  <a:gd name="connsiteY14" fmla="*/ 169546 h 490624"/>
                                  <a:gd name="connsiteX15" fmla="*/ 412605 w 1005258"/>
                                  <a:gd name="connsiteY15" fmla="*/ 142279 h 490624"/>
                                  <a:gd name="connsiteX16" fmla="*/ 269529 w 1005258"/>
                                  <a:gd name="connsiteY16" fmla="*/ 80449 h 490624"/>
                                  <a:gd name="connsiteX17" fmla="*/ 283817 w 1005258"/>
                                  <a:gd name="connsiteY17" fmla="*/ 163792 h 490624"/>
                                  <a:gd name="connsiteX18" fmla="*/ 168012 w 1005258"/>
                                  <a:gd name="connsiteY18" fmla="*/ 120262 h 490624"/>
                                  <a:gd name="connsiteX0" fmla="*/ 157501 w 1005258"/>
                                  <a:gd name="connsiteY0" fmla="*/ 128333 h 490624"/>
                                  <a:gd name="connsiteX1" fmla="*/ 26139 w 1005258"/>
                                  <a:gd name="connsiteY1" fmla="*/ 293183 h 490624"/>
                                  <a:gd name="connsiteX2" fmla="*/ 19312 w 1005258"/>
                                  <a:gd name="connsiteY2" fmla="*/ 349796 h 490624"/>
                                  <a:gd name="connsiteX3" fmla="*/ 235613 w 1005258"/>
                                  <a:gd name="connsiteY3" fmla="*/ 452531 h 490624"/>
                                  <a:gd name="connsiteX4" fmla="*/ 229623 w 1005258"/>
                                  <a:gd name="connsiteY4" fmla="*/ 378802 h 490624"/>
                                  <a:gd name="connsiteX5" fmla="*/ 600907 w 1005258"/>
                                  <a:gd name="connsiteY5" fmla="*/ 489247 h 490624"/>
                                  <a:gd name="connsiteX6" fmla="*/ 728021 w 1005258"/>
                                  <a:gd name="connsiteY6" fmla="*/ 285991 h 490624"/>
                                  <a:gd name="connsiteX7" fmla="*/ 827203 w 1005258"/>
                                  <a:gd name="connsiteY7" fmla="*/ 148940 h 490624"/>
                                  <a:gd name="connsiteX8" fmla="*/ 1004932 w 1005258"/>
                                  <a:gd name="connsiteY8" fmla="*/ 2120 h 490624"/>
                                  <a:gd name="connsiteX9" fmla="*/ 868415 w 1005258"/>
                                  <a:gd name="connsiteY9" fmla="*/ 66515 h 490624"/>
                                  <a:gd name="connsiteX10" fmla="*/ 765384 w 1005258"/>
                                  <a:gd name="connsiteY10" fmla="*/ 130909 h 490624"/>
                                  <a:gd name="connsiteX11" fmla="*/ 721596 w 1005258"/>
                                  <a:gd name="connsiteY11" fmla="*/ 138636 h 490624"/>
                                  <a:gd name="connsiteX12" fmla="*/ 755081 w 1005258"/>
                                  <a:gd name="connsiteY12" fmla="*/ 89697 h 490624"/>
                                  <a:gd name="connsiteX13" fmla="*/ 677808 w 1005258"/>
                                  <a:gd name="connsiteY13" fmla="*/ 110303 h 490624"/>
                                  <a:gd name="connsiteX14" fmla="*/ 523455 w 1005258"/>
                                  <a:gd name="connsiteY14" fmla="*/ 112396 h 490624"/>
                                  <a:gd name="connsiteX15" fmla="*/ 412605 w 1005258"/>
                                  <a:gd name="connsiteY15" fmla="*/ 142279 h 490624"/>
                                  <a:gd name="connsiteX16" fmla="*/ 269529 w 1005258"/>
                                  <a:gd name="connsiteY16" fmla="*/ 80449 h 490624"/>
                                  <a:gd name="connsiteX17" fmla="*/ 283817 w 1005258"/>
                                  <a:gd name="connsiteY17" fmla="*/ 163792 h 490624"/>
                                  <a:gd name="connsiteX18" fmla="*/ 168012 w 1005258"/>
                                  <a:gd name="connsiteY18" fmla="*/ 120262 h 490624"/>
                                  <a:gd name="connsiteX0" fmla="*/ 157501 w 1005258"/>
                                  <a:gd name="connsiteY0" fmla="*/ 128333 h 490624"/>
                                  <a:gd name="connsiteX1" fmla="*/ 26139 w 1005258"/>
                                  <a:gd name="connsiteY1" fmla="*/ 293183 h 490624"/>
                                  <a:gd name="connsiteX2" fmla="*/ 19312 w 1005258"/>
                                  <a:gd name="connsiteY2" fmla="*/ 349796 h 490624"/>
                                  <a:gd name="connsiteX3" fmla="*/ 235613 w 1005258"/>
                                  <a:gd name="connsiteY3" fmla="*/ 452531 h 490624"/>
                                  <a:gd name="connsiteX4" fmla="*/ 229623 w 1005258"/>
                                  <a:gd name="connsiteY4" fmla="*/ 378802 h 490624"/>
                                  <a:gd name="connsiteX5" fmla="*/ 600907 w 1005258"/>
                                  <a:gd name="connsiteY5" fmla="*/ 489247 h 490624"/>
                                  <a:gd name="connsiteX6" fmla="*/ 728021 w 1005258"/>
                                  <a:gd name="connsiteY6" fmla="*/ 285991 h 490624"/>
                                  <a:gd name="connsiteX7" fmla="*/ 827203 w 1005258"/>
                                  <a:gd name="connsiteY7" fmla="*/ 148940 h 490624"/>
                                  <a:gd name="connsiteX8" fmla="*/ 1004932 w 1005258"/>
                                  <a:gd name="connsiteY8" fmla="*/ 2120 h 490624"/>
                                  <a:gd name="connsiteX9" fmla="*/ 868415 w 1005258"/>
                                  <a:gd name="connsiteY9" fmla="*/ 66515 h 490624"/>
                                  <a:gd name="connsiteX10" fmla="*/ 765384 w 1005258"/>
                                  <a:gd name="connsiteY10" fmla="*/ 130909 h 490624"/>
                                  <a:gd name="connsiteX11" fmla="*/ 721596 w 1005258"/>
                                  <a:gd name="connsiteY11" fmla="*/ 138636 h 490624"/>
                                  <a:gd name="connsiteX12" fmla="*/ 755081 w 1005258"/>
                                  <a:gd name="connsiteY12" fmla="*/ 89697 h 490624"/>
                                  <a:gd name="connsiteX13" fmla="*/ 677808 w 1005258"/>
                                  <a:gd name="connsiteY13" fmla="*/ 110303 h 490624"/>
                                  <a:gd name="connsiteX14" fmla="*/ 523455 w 1005258"/>
                                  <a:gd name="connsiteY14" fmla="*/ 112396 h 490624"/>
                                  <a:gd name="connsiteX15" fmla="*/ 410224 w 1005258"/>
                                  <a:gd name="connsiteY15" fmla="*/ 125611 h 490624"/>
                                  <a:gd name="connsiteX16" fmla="*/ 269529 w 1005258"/>
                                  <a:gd name="connsiteY16" fmla="*/ 80449 h 490624"/>
                                  <a:gd name="connsiteX17" fmla="*/ 283817 w 1005258"/>
                                  <a:gd name="connsiteY17" fmla="*/ 163792 h 490624"/>
                                  <a:gd name="connsiteX18" fmla="*/ 168012 w 1005258"/>
                                  <a:gd name="connsiteY18" fmla="*/ 120262 h 490624"/>
                                  <a:gd name="connsiteX0" fmla="*/ 157501 w 1005258"/>
                                  <a:gd name="connsiteY0" fmla="*/ 128333 h 490624"/>
                                  <a:gd name="connsiteX1" fmla="*/ 26139 w 1005258"/>
                                  <a:gd name="connsiteY1" fmla="*/ 293183 h 490624"/>
                                  <a:gd name="connsiteX2" fmla="*/ 19312 w 1005258"/>
                                  <a:gd name="connsiteY2" fmla="*/ 349796 h 490624"/>
                                  <a:gd name="connsiteX3" fmla="*/ 235613 w 1005258"/>
                                  <a:gd name="connsiteY3" fmla="*/ 452531 h 490624"/>
                                  <a:gd name="connsiteX4" fmla="*/ 229623 w 1005258"/>
                                  <a:gd name="connsiteY4" fmla="*/ 378802 h 490624"/>
                                  <a:gd name="connsiteX5" fmla="*/ 600907 w 1005258"/>
                                  <a:gd name="connsiteY5" fmla="*/ 489247 h 490624"/>
                                  <a:gd name="connsiteX6" fmla="*/ 728021 w 1005258"/>
                                  <a:gd name="connsiteY6" fmla="*/ 285991 h 490624"/>
                                  <a:gd name="connsiteX7" fmla="*/ 827203 w 1005258"/>
                                  <a:gd name="connsiteY7" fmla="*/ 148940 h 490624"/>
                                  <a:gd name="connsiteX8" fmla="*/ 1004932 w 1005258"/>
                                  <a:gd name="connsiteY8" fmla="*/ 2120 h 490624"/>
                                  <a:gd name="connsiteX9" fmla="*/ 868415 w 1005258"/>
                                  <a:gd name="connsiteY9" fmla="*/ 66515 h 490624"/>
                                  <a:gd name="connsiteX10" fmla="*/ 765384 w 1005258"/>
                                  <a:gd name="connsiteY10" fmla="*/ 130909 h 490624"/>
                                  <a:gd name="connsiteX11" fmla="*/ 721596 w 1005258"/>
                                  <a:gd name="connsiteY11" fmla="*/ 138636 h 490624"/>
                                  <a:gd name="connsiteX12" fmla="*/ 755081 w 1005258"/>
                                  <a:gd name="connsiteY12" fmla="*/ 89697 h 490624"/>
                                  <a:gd name="connsiteX13" fmla="*/ 677808 w 1005258"/>
                                  <a:gd name="connsiteY13" fmla="*/ 110303 h 490624"/>
                                  <a:gd name="connsiteX14" fmla="*/ 523455 w 1005258"/>
                                  <a:gd name="connsiteY14" fmla="*/ 112396 h 490624"/>
                                  <a:gd name="connsiteX15" fmla="*/ 410224 w 1005258"/>
                                  <a:gd name="connsiteY15" fmla="*/ 113704 h 490624"/>
                                  <a:gd name="connsiteX16" fmla="*/ 269529 w 1005258"/>
                                  <a:gd name="connsiteY16" fmla="*/ 80449 h 490624"/>
                                  <a:gd name="connsiteX17" fmla="*/ 283817 w 1005258"/>
                                  <a:gd name="connsiteY17" fmla="*/ 163792 h 490624"/>
                                  <a:gd name="connsiteX18" fmla="*/ 168012 w 1005258"/>
                                  <a:gd name="connsiteY18" fmla="*/ 120262 h 490624"/>
                                  <a:gd name="connsiteX0" fmla="*/ 157501 w 1005258"/>
                                  <a:gd name="connsiteY0" fmla="*/ 128333 h 490624"/>
                                  <a:gd name="connsiteX1" fmla="*/ 26139 w 1005258"/>
                                  <a:gd name="connsiteY1" fmla="*/ 293183 h 490624"/>
                                  <a:gd name="connsiteX2" fmla="*/ 19312 w 1005258"/>
                                  <a:gd name="connsiteY2" fmla="*/ 349796 h 490624"/>
                                  <a:gd name="connsiteX3" fmla="*/ 235613 w 1005258"/>
                                  <a:gd name="connsiteY3" fmla="*/ 452531 h 490624"/>
                                  <a:gd name="connsiteX4" fmla="*/ 229623 w 1005258"/>
                                  <a:gd name="connsiteY4" fmla="*/ 378802 h 490624"/>
                                  <a:gd name="connsiteX5" fmla="*/ 600907 w 1005258"/>
                                  <a:gd name="connsiteY5" fmla="*/ 489247 h 490624"/>
                                  <a:gd name="connsiteX6" fmla="*/ 728021 w 1005258"/>
                                  <a:gd name="connsiteY6" fmla="*/ 285991 h 490624"/>
                                  <a:gd name="connsiteX7" fmla="*/ 827203 w 1005258"/>
                                  <a:gd name="connsiteY7" fmla="*/ 148940 h 490624"/>
                                  <a:gd name="connsiteX8" fmla="*/ 1004932 w 1005258"/>
                                  <a:gd name="connsiteY8" fmla="*/ 2120 h 490624"/>
                                  <a:gd name="connsiteX9" fmla="*/ 868415 w 1005258"/>
                                  <a:gd name="connsiteY9" fmla="*/ 66515 h 490624"/>
                                  <a:gd name="connsiteX10" fmla="*/ 765384 w 1005258"/>
                                  <a:gd name="connsiteY10" fmla="*/ 130909 h 490624"/>
                                  <a:gd name="connsiteX11" fmla="*/ 721596 w 1005258"/>
                                  <a:gd name="connsiteY11" fmla="*/ 138636 h 490624"/>
                                  <a:gd name="connsiteX12" fmla="*/ 755081 w 1005258"/>
                                  <a:gd name="connsiteY12" fmla="*/ 89697 h 490624"/>
                                  <a:gd name="connsiteX13" fmla="*/ 677808 w 1005258"/>
                                  <a:gd name="connsiteY13" fmla="*/ 110303 h 490624"/>
                                  <a:gd name="connsiteX14" fmla="*/ 523455 w 1005258"/>
                                  <a:gd name="connsiteY14" fmla="*/ 112396 h 490624"/>
                                  <a:gd name="connsiteX15" fmla="*/ 405462 w 1005258"/>
                                  <a:gd name="connsiteY15" fmla="*/ 132754 h 490624"/>
                                  <a:gd name="connsiteX16" fmla="*/ 269529 w 1005258"/>
                                  <a:gd name="connsiteY16" fmla="*/ 80449 h 490624"/>
                                  <a:gd name="connsiteX17" fmla="*/ 283817 w 1005258"/>
                                  <a:gd name="connsiteY17" fmla="*/ 163792 h 490624"/>
                                  <a:gd name="connsiteX18" fmla="*/ 168012 w 1005258"/>
                                  <a:gd name="connsiteY18" fmla="*/ 120262 h 490624"/>
                                  <a:gd name="connsiteX0" fmla="*/ 157501 w 1005258"/>
                                  <a:gd name="connsiteY0" fmla="*/ 128333 h 490624"/>
                                  <a:gd name="connsiteX1" fmla="*/ 26139 w 1005258"/>
                                  <a:gd name="connsiteY1" fmla="*/ 293183 h 490624"/>
                                  <a:gd name="connsiteX2" fmla="*/ 19312 w 1005258"/>
                                  <a:gd name="connsiteY2" fmla="*/ 349796 h 490624"/>
                                  <a:gd name="connsiteX3" fmla="*/ 235613 w 1005258"/>
                                  <a:gd name="connsiteY3" fmla="*/ 452531 h 490624"/>
                                  <a:gd name="connsiteX4" fmla="*/ 229623 w 1005258"/>
                                  <a:gd name="connsiteY4" fmla="*/ 378802 h 490624"/>
                                  <a:gd name="connsiteX5" fmla="*/ 600907 w 1005258"/>
                                  <a:gd name="connsiteY5" fmla="*/ 489247 h 490624"/>
                                  <a:gd name="connsiteX6" fmla="*/ 728021 w 1005258"/>
                                  <a:gd name="connsiteY6" fmla="*/ 285991 h 490624"/>
                                  <a:gd name="connsiteX7" fmla="*/ 827203 w 1005258"/>
                                  <a:gd name="connsiteY7" fmla="*/ 148940 h 490624"/>
                                  <a:gd name="connsiteX8" fmla="*/ 1004932 w 1005258"/>
                                  <a:gd name="connsiteY8" fmla="*/ 2120 h 490624"/>
                                  <a:gd name="connsiteX9" fmla="*/ 868415 w 1005258"/>
                                  <a:gd name="connsiteY9" fmla="*/ 66515 h 490624"/>
                                  <a:gd name="connsiteX10" fmla="*/ 765384 w 1005258"/>
                                  <a:gd name="connsiteY10" fmla="*/ 130909 h 490624"/>
                                  <a:gd name="connsiteX11" fmla="*/ 721596 w 1005258"/>
                                  <a:gd name="connsiteY11" fmla="*/ 138636 h 490624"/>
                                  <a:gd name="connsiteX12" fmla="*/ 755081 w 1005258"/>
                                  <a:gd name="connsiteY12" fmla="*/ 89697 h 490624"/>
                                  <a:gd name="connsiteX13" fmla="*/ 677808 w 1005258"/>
                                  <a:gd name="connsiteY13" fmla="*/ 110303 h 490624"/>
                                  <a:gd name="connsiteX14" fmla="*/ 516311 w 1005258"/>
                                  <a:gd name="connsiteY14" fmla="*/ 86202 h 490624"/>
                                  <a:gd name="connsiteX15" fmla="*/ 405462 w 1005258"/>
                                  <a:gd name="connsiteY15" fmla="*/ 132754 h 490624"/>
                                  <a:gd name="connsiteX16" fmla="*/ 269529 w 1005258"/>
                                  <a:gd name="connsiteY16" fmla="*/ 80449 h 490624"/>
                                  <a:gd name="connsiteX17" fmla="*/ 283817 w 1005258"/>
                                  <a:gd name="connsiteY17" fmla="*/ 163792 h 490624"/>
                                  <a:gd name="connsiteX18" fmla="*/ 168012 w 1005258"/>
                                  <a:gd name="connsiteY18" fmla="*/ 120262 h 490624"/>
                                  <a:gd name="connsiteX0" fmla="*/ 157501 w 1005258"/>
                                  <a:gd name="connsiteY0" fmla="*/ 128333 h 490624"/>
                                  <a:gd name="connsiteX1" fmla="*/ 26139 w 1005258"/>
                                  <a:gd name="connsiteY1" fmla="*/ 293183 h 490624"/>
                                  <a:gd name="connsiteX2" fmla="*/ 19312 w 1005258"/>
                                  <a:gd name="connsiteY2" fmla="*/ 349796 h 490624"/>
                                  <a:gd name="connsiteX3" fmla="*/ 235613 w 1005258"/>
                                  <a:gd name="connsiteY3" fmla="*/ 452531 h 490624"/>
                                  <a:gd name="connsiteX4" fmla="*/ 229623 w 1005258"/>
                                  <a:gd name="connsiteY4" fmla="*/ 378802 h 490624"/>
                                  <a:gd name="connsiteX5" fmla="*/ 600907 w 1005258"/>
                                  <a:gd name="connsiteY5" fmla="*/ 489247 h 490624"/>
                                  <a:gd name="connsiteX6" fmla="*/ 728021 w 1005258"/>
                                  <a:gd name="connsiteY6" fmla="*/ 285991 h 490624"/>
                                  <a:gd name="connsiteX7" fmla="*/ 827203 w 1005258"/>
                                  <a:gd name="connsiteY7" fmla="*/ 148940 h 490624"/>
                                  <a:gd name="connsiteX8" fmla="*/ 1004932 w 1005258"/>
                                  <a:gd name="connsiteY8" fmla="*/ 2120 h 490624"/>
                                  <a:gd name="connsiteX9" fmla="*/ 868415 w 1005258"/>
                                  <a:gd name="connsiteY9" fmla="*/ 66515 h 490624"/>
                                  <a:gd name="connsiteX10" fmla="*/ 765384 w 1005258"/>
                                  <a:gd name="connsiteY10" fmla="*/ 130909 h 490624"/>
                                  <a:gd name="connsiteX11" fmla="*/ 721596 w 1005258"/>
                                  <a:gd name="connsiteY11" fmla="*/ 138636 h 490624"/>
                                  <a:gd name="connsiteX12" fmla="*/ 755081 w 1005258"/>
                                  <a:gd name="connsiteY12" fmla="*/ 89697 h 490624"/>
                                  <a:gd name="connsiteX13" fmla="*/ 677808 w 1005258"/>
                                  <a:gd name="connsiteY13" fmla="*/ 110303 h 490624"/>
                                  <a:gd name="connsiteX14" fmla="*/ 516311 w 1005258"/>
                                  <a:gd name="connsiteY14" fmla="*/ 86202 h 490624"/>
                                  <a:gd name="connsiteX15" fmla="*/ 405462 w 1005258"/>
                                  <a:gd name="connsiteY15" fmla="*/ 132754 h 490624"/>
                                  <a:gd name="connsiteX16" fmla="*/ 269529 w 1005258"/>
                                  <a:gd name="connsiteY16" fmla="*/ 80449 h 490624"/>
                                  <a:gd name="connsiteX17" fmla="*/ 264767 w 1005258"/>
                                  <a:gd name="connsiteY17" fmla="*/ 106642 h 490624"/>
                                  <a:gd name="connsiteX18" fmla="*/ 168012 w 1005258"/>
                                  <a:gd name="connsiteY18" fmla="*/ 120262 h 490624"/>
                                  <a:gd name="connsiteX0" fmla="*/ 157501 w 1005258"/>
                                  <a:gd name="connsiteY0" fmla="*/ 128333 h 490624"/>
                                  <a:gd name="connsiteX1" fmla="*/ 26139 w 1005258"/>
                                  <a:gd name="connsiteY1" fmla="*/ 293183 h 490624"/>
                                  <a:gd name="connsiteX2" fmla="*/ 19312 w 1005258"/>
                                  <a:gd name="connsiteY2" fmla="*/ 349796 h 490624"/>
                                  <a:gd name="connsiteX3" fmla="*/ 235613 w 1005258"/>
                                  <a:gd name="connsiteY3" fmla="*/ 452531 h 490624"/>
                                  <a:gd name="connsiteX4" fmla="*/ 229623 w 1005258"/>
                                  <a:gd name="connsiteY4" fmla="*/ 378802 h 490624"/>
                                  <a:gd name="connsiteX5" fmla="*/ 600907 w 1005258"/>
                                  <a:gd name="connsiteY5" fmla="*/ 489247 h 490624"/>
                                  <a:gd name="connsiteX6" fmla="*/ 728021 w 1005258"/>
                                  <a:gd name="connsiteY6" fmla="*/ 285991 h 490624"/>
                                  <a:gd name="connsiteX7" fmla="*/ 827203 w 1005258"/>
                                  <a:gd name="connsiteY7" fmla="*/ 148940 h 490624"/>
                                  <a:gd name="connsiteX8" fmla="*/ 1004932 w 1005258"/>
                                  <a:gd name="connsiteY8" fmla="*/ 2120 h 490624"/>
                                  <a:gd name="connsiteX9" fmla="*/ 868415 w 1005258"/>
                                  <a:gd name="connsiteY9" fmla="*/ 66515 h 490624"/>
                                  <a:gd name="connsiteX10" fmla="*/ 765384 w 1005258"/>
                                  <a:gd name="connsiteY10" fmla="*/ 130909 h 490624"/>
                                  <a:gd name="connsiteX11" fmla="*/ 721596 w 1005258"/>
                                  <a:gd name="connsiteY11" fmla="*/ 138636 h 490624"/>
                                  <a:gd name="connsiteX12" fmla="*/ 755081 w 1005258"/>
                                  <a:gd name="connsiteY12" fmla="*/ 89697 h 490624"/>
                                  <a:gd name="connsiteX13" fmla="*/ 677808 w 1005258"/>
                                  <a:gd name="connsiteY13" fmla="*/ 110303 h 490624"/>
                                  <a:gd name="connsiteX14" fmla="*/ 516311 w 1005258"/>
                                  <a:gd name="connsiteY14" fmla="*/ 86202 h 490624"/>
                                  <a:gd name="connsiteX15" fmla="*/ 405462 w 1005258"/>
                                  <a:gd name="connsiteY15" fmla="*/ 132754 h 490624"/>
                                  <a:gd name="connsiteX16" fmla="*/ 264767 w 1005258"/>
                                  <a:gd name="connsiteY16" fmla="*/ 106642 h 490624"/>
                                  <a:gd name="connsiteX17" fmla="*/ 168012 w 1005258"/>
                                  <a:gd name="connsiteY17" fmla="*/ 120262 h 490624"/>
                                  <a:gd name="connsiteX0" fmla="*/ 157501 w 1005258"/>
                                  <a:gd name="connsiteY0" fmla="*/ 128333 h 490624"/>
                                  <a:gd name="connsiteX1" fmla="*/ 26139 w 1005258"/>
                                  <a:gd name="connsiteY1" fmla="*/ 293183 h 490624"/>
                                  <a:gd name="connsiteX2" fmla="*/ 19312 w 1005258"/>
                                  <a:gd name="connsiteY2" fmla="*/ 349796 h 490624"/>
                                  <a:gd name="connsiteX3" fmla="*/ 235613 w 1005258"/>
                                  <a:gd name="connsiteY3" fmla="*/ 452531 h 490624"/>
                                  <a:gd name="connsiteX4" fmla="*/ 229623 w 1005258"/>
                                  <a:gd name="connsiteY4" fmla="*/ 378802 h 490624"/>
                                  <a:gd name="connsiteX5" fmla="*/ 600907 w 1005258"/>
                                  <a:gd name="connsiteY5" fmla="*/ 489247 h 490624"/>
                                  <a:gd name="connsiteX6" fmla="*/ 728021 w 1005258"/>
                                  <a:gd name="connsiteY6" fmla="*/ 285991 h 490624"/>
                                  <a:gd name="connsiteX7" fmla="*/ 827203 w 1005258"/>
                                  <a:gd name="connsiteY7" fmla="*/ 148940 h 490624"/>
                                  <a:gd name="connsiteX8" fmla="*/ 1004932 w 1005258"/>
                                  <a:gd name="connsiteY8" fmla="*/ 2120 h 490624"/>
                                  <a:gd name="connsiteX9" fmla="*/ 868415 w 1005258"/>
                                  <a:gd name="connsiteY9" fmla="*/ 66515 h 490624"/>
                                  <a:gd name="connsiteX10" fmla="*/ 765384 w 1005258"/>
                                  <a:gd name="connsiteY10" fmla="*/ 130909 h 490624"/>
                                  <a:gd name="connsiteX11" fmla="*/ 721596 w 1005258"/>
                                  <a:gd name="connsiteY11" fmla="*/ 138636 h 490624"/>
                                  <a:gd name="connsiteX12" fmla="*/ 755081 w 1005258"/>
                                  <a:gd name="connsiteY12" fmla="*/ 89697 h 490624"/>
                                  <a:gd name="connsiteX13" fmla="*/ 677808 w 1005258"/>
                                  <a:gd name="connsiteY13" fmla="*/ 110303 h 490624"/>
                                  <a:gd name="connsiteX14" fmla="*/ 516311 w 1005258"/>
                                  <a:gd name="connsiteY14" fmla="*/ 86202 h 490624"/>
                                  <a:gd name="connsiteX15" fmla="*/ 400700 w 1005258"/>
                                  <a:gd name="connsiteY15" fmla="*/ 94654 h 490624"/>
                                  <a:gd name="connsiteX16" fmla="*/ 264767 w 1005258"/>
                                  <a:gd name="connsiteY16" fmla="*/ 106642 h 490624"/>
                                  <a:gd name="connsiteX17" fmla="*/ 168012 w 1005258"/>
                                  <a:gd name="connsiteY17" fmla="*/ 120262 h 490624"/>
                                  <a:gd name="connsiteX0" fmla="*/ 157501 w 1005258"/>
                                  <a:gd name="connsiteY0" fmla="*/ 128333 h 490624"/>
                                  <a:gd name="connsiteX1" fmla="*/ 26139 w 1005258"/>
                                  <a:gd name="connsiteY1" fmla="*/ 293183 h 490624"/>
                                  <a:gd name="connsiteX2" fmla="*/ 19312 w 1005258"/>
                                  <a:gd name="connsiteY2" fmla="*/ 349796 h 490624"/>
                                  <a:gd name="connsiteX3" fmla="*/ 235613 w 1005258"/>
                                  <a:gd name="connsiteY3" fmla="*/ 452531 h 490624"/>
                                  <a:gd name="connsiteX4" fmla="*/ 229623 w 1005258"/>
                                  <a:gd name="connsiteY4" fmla="*/ 378802 h 490624"/>
                                  <a:gd name="connsiteX5" fmla="*/ 600907 w 1005258"/>
                                  <a:gd name="connsiteY5" fmla="*/ 489247 h 490624"/>
                                  <a:gd name="connsiteX6" fmla="*/ 728021 w 1005258"/>
                                  <a:gd name="connsiteY6" fmla="*/ 285991 h 490624"/>
                                  <a:gd name="connsiteX7" fmla="*/ 827203 w 1005258"/>
                                  <a:gd name="connsiteY7" fmla="*/ 148940 h 490624"/>
                                  <a:gd name="connsiteX8" fmla="*/ 1004932 w 1005258"/>
                                  <a:gd name="connsiteY8" fmla="*/ 2120 h 490624"/>
                                  <a:gd name="connsiteX9" fmla="*/ 868415 w 1005258"/>
                                  <a:gd name="connsiteY9" fmla="*/ 66515 h 490624"/>
                                  <a:gd name="connsiteX10" fmla="*/ 765384 w 1005258"/>
                                  <a:gd name="connsiteY10" fmla="*/ 130909 h 490624"/>
                                  <a:gd name="connsiteX11" fmla="*/ 721596 w 1005258"/>
                                  <a:gd name="connsiteY11" fmla="*/ 138636 h 490624"/>
                                  <a:gd name="connsiteX12" fmla="*/ 755081 w 1005258"/>
                                  <a:gd name="connsiteY12" fmla="*/ 89697 h 490624"/>
                                  <a:gd name="connsiteX13" fmla="*/ 677808 w 1005258"/>
                                  <a:gd name="connsiteY13" fmla="*/ 110303 h 490624"/>
                                  <a:gd name="connsiteX14" fmla="*/ 516311 w 1005258"/>
                                  <a:gd name="connsiteY14" fmla="*/ 86202 h 490624"/>
                                  <a:gd name="connsiteX15" fmla="*/ 400700 w 1005258"/>
                                  <a:gd name="connsiteY15" fmla="*/ 94654 h 490624"/>
                                  <a:gd name="connsiteX16" fmla="*/ 264767 w 1005258"/>
                                  <a:gd name="connsiteY16" fmla="*/ 109023 h 490624"/>
                                  <a:gd name="connsiteX17" fmla="*/ 168012 w 1005258"/>
                                  <a:gd name="connsiteY17" fmla="*/ 120262 h 490624"/>
                                  <a:gd name="connsiteX0" fmla="*/ 157501 w 1005258"/>
                                  <a:gd name="connsiteY0" fmla="*/ 128333 h 490624"/>
                                  <a:gd name="connsiteX1" fmla="*/ 26139 w 1005258"/>
                                  <a:gd name="connsiteY1" fmla="*/ 293183 h 490624"/>
                                  <a:gd name="connsiteX2" fmla="*/ 19312 w 1005258"/>
                                  <a:gd name="connsiteY2" fmla="*/ 349796 h 490624"/>
                                  <a:gd name="connsiteX3" fmla="*/ 235613 w 1005258"/>
                                  <a:gd name="connsiteY3" fmla="*/ 452531 h 490624"/>
                                  <a:gd name="connsiteX4" fmla="*/ 229623 w 1005258"/>
                                  <a:gd name="connsiteY4" fmla="*/ 378802 h 490624"/>
                                  <a:gd name="connsiteX5" fmla="*/ 600907 w 1005258"/>
                                  <a:gd name="connsiteY5" fmla="*/ 489247 h 490624"/>
                                  <a:gd name="connsiteX6" fmla="*/ 728021 w 1005258"/>
                                  <a:gd name="connsiteY6" fmla="*/ 285991 h 490624"/>
                                  <a:gd name="connsiteX7" fmla="*/ 827203 w 1005258"/>
                                  <a:gd name="connsiteY7" fmla="*/ 148940 h 490624"/>
                                  <a:gd name="connsiteX8" fmla="*/ 1004932 w 1005258"/>
                                  <a:gd name="connsiteY8" fmla="*/ 2120 h 490624"/>
                                  <a:gd name="connsiteX9" fmla="*/ 868415 w 1005258"/>
                                  <a:gd name="connsiteY9" fmla="*/ 66515 h 490624"/>
                                  <a:gd name="connsiteX10" fmla="*/ 765384 w 1005258"/>
                                  <a:gd name="connsiteY10" fmla="*/ 130909 h 490624"/>
                                  <a:gd name="connsiteX11" fmla="*/ 721596 w 1005258"/>
                                  <a:gd name="connsiteY11" fmla="*/ 138636 h 490624"/>
                                  <a:gd name="connsiteX12" fmla="*/ 755081 w 1005258"/>
                                  <a:gd name="connsiteY12" fmla="*/ 89697 h 490624"/>
                                  <a:gd name="connsiteX13" fmla="*/ 677808 w 1005258"/>
                                  <a:gd name="connsiteY13" fmla="*/ 110303 h 490624"/>
                                  <a:gd name="connsiteX14" fmla="*/ 516311 w 1005258"/>
                                  <a:gd name="connsiteY14" fmla="*/ 86202 h 490624"/>
                                  <a:gd name="connsiteX15" fmla="*/ 400700 w 1005258"/>
                                  <a:gd name="connsiteY15" fmla="*/ 94654 h 490624"/>
                                  <a:gd name="connsiteX16" fmla="*/ 276673 w 1005258"/>
                                  <a:gd name="connsiteY16" fmla="*/ 109023 h 490624"/>
                                  <a:gd name="connsiteX17" fmla="*/ 168012 w 1005258"/>
                                  <a:gd name="connsiteY17" fmla="*/ 120262 h 490624"/>
                                  <a:gd name="connsiteX0" fmla="*/ 157501 w 1005258"/>
                                  <a:gd name="connsiteY0" fmla="*/ 128333 h 490624"/>
                                  <a:gd name="connsiteX1" fmla="*/ 26139 w 1005258"/>
                                  <a:gd name="connsiteY1" fmla="*/ 293183 h 490624"/>
                                  <a:gd name="connsiteX2" fmla="*/ 19312 w 1005258"/>
                                  <a:gd name="connsiteY2" fmla="*/ 349796 h 490624"/>
                                  <a:gd name="connsiteX3" fmla="*/ 235613 w 1005258"/>
                                  <a:gd name="connsiteY3" fmla="*/ 452531 h 490624"/>
                                  <a:gd name="connsiteX4" fmla="*/ 229623 w 1005258"/>
                                  <a:gd name="connsiteY4" fmla="*/ 378802 h 490624"/>
                                  <a:gd name="connsiteX5" fmla="*/ 600907 w 1005258"/>
                                  <a:gd name="connsiteY5" fmla="*/ 489247 h 490624"/>
                                  <a:gd name="connsiteX6" fmla="*/ 728021 w 1005258"/>
                                  <a:gd name="connsiteY6" fmla="*/ 285991 h 490624"/>
                                  <a:gd name="connsiteX7" fmla="*/ 827203 w 1005258"/>
                                  <a:gd name="connsiteY7" fmla="*/ 148940 h 490624"/>
                                  <a:gd name="connsiteX8" fmla="*/ 1004932 w 1005258"/>
                                  <a:gd name="connsiteY8" fmla="*/ 2120 h 490624"/>
                                  <a:gd name="connsiteX9" fmla="*/ 868415 w 1005258"/>
                                  <a:gd name="connsiteY9" fmla="*/ 66515 h 490624"/>
                                  <a:gd name="connsiteX10" fmla="*/ 765384 w 1005258"/>
                                  <a:gd name="connsiteY10" fmla="*/ 130909 h 490624"/>
                                  <a:gd name="connsiteX11" fmla="*/ 721596 w 1005258"/>
                                  <a:gd name="connsiteY11" fmla="*/ 138636 h 490624"/>
                                  <a:gd name="connsiteX12" fmla="*/ 755081 w 1005258"/>
                                  <a:gd name="connsiteY12" fmla="*/ 89697 h 490624"/>
                                  <a:gd name="connsiteX13" fmla="*/ 677808 w 1005258"/>
                                  <a:gd name="connsiteY13" fmla="*/ 110303 h 490624"/>
                                  <a:gd name="connsiteX14" fmla="*/ 516311 w 1005258"/>
                                  <a:gd name="connsiteY14" fmla="*/ 86202 h 490624"/>
                                  <a:gd name="connsiteX15" fmla="*/ 400700 w 1005258"/>
                                  <a:gd name="connsiteY15" fmla="*/ 94654 h 490624"/>
                                  <a:gd name="connsiteX16" fmla="*/ 276673 w 1005258"/>
                                  <a:gd name="connsiteY16" fmla="*/ 109023 h 490624"/>
                                  <a:gd name="connsiteX17" fmla="*/ 168012 w 1005258"/>
                                  <a:gd name="connsiteY17" fmla="*/ 120262 h 490624"/>
                                  <a:gd name="connsiteX0" fmla="*/ 157501 w 1005258"/>
                                  <a:gd name="connsiteY0" fmla="*/ 128333 h 490624"/>
                                  <a:gd name="connsiteX1" fmla="*/ 26139 w 1005258"/>
                                  <a:gd name="connsiteY1" fmla="*/ 293183 h 490624"/>
                                  <a:gd name="connsiteX2" fmla="*/ 19312 w 1005258"/>
                                  <a:gd name="connsiteY2" fmla="*/ 349796 h 490624"/>
                                  <a:gd name="connsiteX3" fmla="*/ 235613 w 1005258"/>
                                  <a:gd name="connsiteY3" fmla="*/ 452531 h 490624"/>
                                  <a:gd name="connsiteX4" fmla="*/ 229623 w 1005258"/>
                                  <a:gd name="connsiteY4" fmla="*/ 378802 h 490624"/>
                                  <a:gd name="connsiteX5" fmla="*/ 600907 w 1005258"/>
                                  <a:gd name="connsiteY5" fmla="*/ 489247 h 490624"/>
                                  <a:gd name="connsiteX6" fmla="*/ 728021 w 1005258"/>
                                  <a:gd name="connsiteY6" fmla="*/ 285991 h 490624"/>
                                  <a:gd name="connsiteX7" fmla="*/ 827203 w 1005258"/>
                                  <a:gd name="connsiteY7" fmla="*/ 148940 h 490624"/>
                                  <a:gd name="connsiteX8" fmla="*/ 1004932 w 1005258"/>
                                  <a:gd name="connsiteY8" fmla="*/ 2120 h 490624"/>
                                  <a:gd name="connsiteX9" fmla="*/ 868415 w 1005258"/>
                                  <a:gd name="connsiteY9" fmla="*/ 66515 h 490624"/>
                                  <a:gd name="connsiteX10" fmla="*/ 765384 w 1005258"/>
                                  <a:gd name="connsiteY10" fmla="*/ 130909 h 490624"/>
                                  <a:gd name="connsiteX11" fmla="*/ 721596 w 1005258"/>
                                  <a:gd name="connsiteY11" fmla="*/ 138636 h 490624"/>
                                  <a:gd name="connsiteX12" fmla="*/ 755081 w 1005258"/>
                                  <a:gd name="connsiteY12" fmla="*/ 89697 h 490624"/>
                                  <a:gd name="connsiteX13" fmla="*/ 677808 w 1005258"/>
                                  <a:gd name="connsiteY13" fmla="*/ 110303 h 490624"/>
                                  <a:gd name="connsiteX14" fmla="*/ 516311 w 1005258"/>
                                  <a:gd name="connsiteY14" fmla="*/ 86202 h 490624"/>
                                  <a:gd name="connsiteX15" fmla="*/ 400700 w 1005258"/>
                                  <a:gd name="connsiteY15" fmla="*/ 94654 h 490624"/>
                                  <a:gd name="connsiteX16" fmla="*/ 276673 w 1005258"/>
                                  <a:gd name="connsiteY16" fmla="*/ 109023 h 490624"/>
                                  <a:gd name="connsiteX17" fmla="*/ 156106 w 1005258"/>
                                  <a:gd name="connsiteY17" fmla="*/ 132168 h 490624"/>
                                  <a:gd name="connsiteX0" fmla="*/ 157501 w 1005258"/>
                                  <a:gd name="connsiteY0" fmla="*/ 128333 h 490624"/>
                                  <a:gd name="connsiteX1" fmla="*/ 26139 w 1005258"/>
                                  <a:gd name="connsiteY1" fmla="*/ 293183 h 490624"/>
                                  <a:gd name="connsiteX2" fmla="*/ 19312 w 1005258"/>
                                  <a:gd name="connsiteY2" fmla="*/ 349796 h 490624"/>
                                  <a:gd name="connsiteX3" fmla="*/ 235613 w 1005258"/>
                                  <a:gd name="connsiteY3" fmla="*/ 452531 h 490624"/>
                                  <a:gd name="connsiteX4" fmla="*/ 229623 w 1005258"/>
                                  <a:gd name="connsiteY4" fmla="*/ 378802 h 490624"/>
                                  <a:gd name="connsiteX5" fmla="*/ 600907 w 1005258"/>
                                  <a:gd name="connsiteY5" fmla="*/ 489247 h 490624"/>
                                  <a:gd name="connsiteX6" fmla="*/ 728021 w 1005258"/>
                                  <a:gd name="connsiteY6" fmla="*/ 285991 h 490624"/>
                                  <a:gd name="connsiteX7" fmla="*/ 827203 w 1005258"/>
                                  <a:gd name="connsiteY7" fmla="*/ 148940 h 490624"/>
                                  <a:gd name="connsiteX8" fmla="*/ 1004932 w 1005258"/>
                                  <a:gd name="connsiteY8" fmla="*/ 2120 h 490624"/>
                                  <a:gd name="connsiteX9" fmla="*/ 868415 w 1005258"/>
                                  <a:gd name="connsiteY9" fmla="*/ 66515 h 490624"/>
                                  <a:gd name="connsiteX10" fmla="*/ 765384 w 1005258"/>
                                  <a:gd name="connsiteY10" fmla="*/ 130909 h 490624"/>
                                  <a:gd name="connsiteX11" fmla="*/ 755081 w 1005258"/>
                                  <a:gd name="connsiteY11" fmla="*/ 89697 h 490624"/>
                                  <a:gd name="connsiteX12" fmla="*/ 677808 w 1005258"/>
                                  <a:gd name="connsiteY12" fmla="*/ 110303 h 490624"/>
                                  <a:gd name="connsiteX13" fmla="*/ 516311 w 1005258"/>
                                  <a:gd name="connsiteY13" fmla="*/ 86202 h 490624"/>
                                  <a:gd name="connsiteX14" fmla="*/ 400700 w 1005258"/>
                                  <a:gd name="connsiteY14" fmla="*/ 94654 h 490624"/>
                                  <a:gd name="connsiteX15" fmla="*/ 276673 w 1005258"/>
                                  <a:gd name="connsiteY15" fmla="*/ 109023 h 490624"/>
                                  <a:gd name="connsiteX16" fmla="*/ 156106 w 1005258"/>
                                  <a:gd name="connsiteY16" fmla="*/ 132168 h 490624"/>
                                  <a:gd name="connsiteX0" fmla="*/ 157501 w 1005263"/>
                                  <a:gd name="connsiteY0" fmla="*/ 128145 h 490436"/>
                                  <a:gd name="connsiteX1" fmla="*/ 26139 w 1005263"/>
                                  <a:gd name="connsiteY1" fmla="*/ 292995 h 490436"/>
                                  <a:gd name="connsiteX2" fmla="*/ 19312 w 1005263"/>
                                  <a:gd name="connsiteY2" fmla="*/ 349608 h 490436"/>
                                  <a:gd name="connsiteX3" fmla="*/ 235613 w 1005263"/>
                                  <a:gd name="connsiteY3" fmla="*/ 452343 h 490436"/>
                                  <a:gd name="connsiteX4" fmla="*/ 229623 w 1005263"/>
                                  <a:gd name="connsiteY4" fmla="*/ 378614 h 490436"/>
                                  <a:gd name="connsiteX5" fmla="*/ 600907 w 1005263"/>
                                  <a:gd name="connsiteY5" fmla="*/ 489059 h 490436"/>
                                  <a:gd name="connsiteX6" fmla="*/ 728021 w 1005263"/>
                                  <a:gd name="connsiteY6" fmla="*/ 285803 h 490436"/>
                                  <a:gd name="connsiteX7" fmla="*/ 827203 w 1005263"/>
                                  <a:gd name="connsiteY7" fmla="*/ 148752 h 490436"/>
                                  <a:gd name="connsiteX8" fmla="*/ 1004932 w 1005263"/>
                                  <a:gd name="connsiteY8" fmla="*/ 1932 h 490436"/>
                                  <a:gd name="connsiteX9" fmla="*/ 868415 w 1005263"/>
                                  <a:gd name="connsiteY9" fmla="*/ 66327 h 490436"/>
                                  <a:gd name="connsiteX10" fmla="*/ 755081 w 1005263"/>
                                  <a:gd name="connsiteY10" fmla="*/ 89509 h 490436"/>
                                  <a:gd name="connsiteX11" fmla="*/ 677808 w 1005263"/>
                                  <a:gd name="connsiteY11" fmla="*/ 110115 h 490436"/>
                                  <a:gd name="connsiteX12" fmla="*/ 516311 w 1005263"/>
                                  <a:gd name="connsiteY12" fmla="*/ 86014 h 490436"/>
                                  <a:gd name="connsiteX13" fmla="*/ 400700 w 1005263"/>
                                  <a:gd name="connsiteY13" fmla="*/ 94466 h 490436"/>
                                  <a:gd name="connsiteX14" fmla="*/ 276673 w 1005263"/>
                                  <a:gd name="connsiteY14" fmla="*/ 108835 h 490436"/>
                                  <a:gd name="connsiteX15" fmla="*/ 156106 w 1005263"/>
                                  <a:gd name="connsiteY15" fmla="*/ 131980 h 490436"/>
                                  <a:gd name="connsiteX0" fmla="*/ 157501 w 1005263"/>
                                  <a:gd name="connsiteY0" fmla="*/ 128145 h 490436"/>
                                  <a:gd name="connsiteX1" fmla="*/ 26139 w 1005263"/>
                                  <a:gd name="connsiteY1" fmla="*/ 292995 h 490436"/>
                                  <a:gd name="connsiteX2" fmla="*/ 19312 w 1005263"/>
                                  <a:gd name="connsiteY2" fmla="*/ 349608 h 490436"/>
                                  <a:gd name="connsiteX3" fmla="*/ 235613 w 1005263"/>
                                  <a:gd name="connsiteY3" fmla="*/ 452343 h 490436"/>
                                  <a:gd name="connsiteX4" fmla="*/ 229623 w 1005263"/>
                                  <a:gd name="connsiteY4" fmla="*/ 378614 h 490436"/>
                                  <a:gd name="connsiteX5" fmla="*/ 600907 w 1005263"/>
                                  <a:gd name="connsiteY5" fmla="*/ 489059 h 490436"/>
                                  <a:gd name="connsiteX6" fmla="*/ 728021 w 1005263"/>
                                  <a:gd name="connsiteY6" fmla="*/ 285803 h 490436"/>
                                  <a:gd name="connsiteX7" fmla="*/ 827203 w 1005263"/>
                                  <a:gd name="connsiteY7" fmla="*/ 148752 h 490436"/>
                                  <a:gd name="connsiteX8" fmla="*/ 1004932 w 1005263"/>
                                  <a:gd name="connsiteY8" fmla="*/ 1932 h 490436"/>
                                  <a:gd name="connsiteX9" fmla="*/ 868415 w 1005263"/>
                                  <a:gd name="connsiteY9" fmla="*/ 66327 h 490436"/>
                                  <a:gd name="connsiteX10" fmla="*/ 755081 w 1005263"/>
                                  <a:gd name="connsiteY10" fmla="*/ 89509 h 490436"/>
                                  <a:gd name="connsiteX11" fmla="*/ 677808 w 1005263"/>
                                  <a:gd name="connsiteY11" fmla="*/ 110115 h 490436"/>
                                  <a:gd name="connsiteX12" fmla="*/ 516311 w 1005263"/>
                                  <a:gd name="connsiteY12" fmla="*/ 86014 h 490436"/>
                                  <a:gd name="connsiteX13" fmla="*/ 400700 w 1005263"/>
                                  <a:gd name="connsiteY13" fmla="*/ 94466 h 490436"/>
                                  <a:gd name="connsiteX14" fmla="*/ 274292 w 1005263"/>
                                  <a:gd name="connsiteY14" fmla="*/ 73117 h 490436"/>
                                  <a:gd name="connsiteX15" fmla="*/ 156106 w 1005263"/>
                                  <a:gd name="connsiteY15" fmla="*/ 131980 h 490436"/>
                                  <a:gd name="connsiteX0" fmla="*/ 157501 w 1005263"/>
                                  <a:gd name="connsiteY0" fmla="*/ 128145 h 490436"/>
                                  <a:gd name="connsiteX1" fmla="*/ 26139 w 1005263"/>
                                  <a:gd name="connsiteY1" fmla="*/ 292995 h 490436"/>
                                  <a:gd name="connsiteX2" fmla="*/ 19312 w 1005263"/>
                                  <a:gd name="connsiteY2" fmla="*/ 349608 h 490436"/>
                                  <a:gd name="connsiteX3" fmla="*/ 235613 w 1005263"/>
                                  <a:gd name="connsiteY3" fmla="*/ 452343 h 490436"/>
                                  <a:gd name="connsiteX4" fmla="*/ 229623 w 1005263"/>
                                  <a:gd name="connsiteY4" fmla="*/ 378614 h 490436"/>
                                  <a:gd name="connsiteX5" fmla="*/ 600907 w 1005263"/>
                                  <a:gd name="connsiteY5" fmla="*/ 489059 h 490436"/>
                                  <a:gd name="connsiteX6" fmla="*/ 728021 w 1005263"/>
                                  <a:gd name="connsiteY6" fmla="*/ 285803 h 490436"/>
                                  <a:gd name="connsiteX7" fmla="*/ 827203 w 1005263"/>
                                  <a:gd name="connsiteY7" fmla="*/ 148752 h 490436"/>
                                  <a:gd name="connsiteX8" fmla="*/ 1004932 w 1005263"/>
                                  <a:gd name="connsiteY8" fmla="*/ 1932 h 490436"/>
                                  <a:gd name="connsiteX9" fmla="*/ 868415 w 1005263"/>
                                  <a:gd name="connsiteY9" fmla="*/ 66327 h 490436"/>
                                  <a:gd name="connsiteX10" fmla="*/ 755081 w 1005263"/>
                                  <a:gd name="connsiteY10" fmla="*/ 89509 h 490436"/>
                                  <a:gd name="connsiteX11" fmla="*/ 677808 w 1005263"/>
                                  <a:gd name="connsiteY11" fmla="*/ 110115 h 490436"/>
                                  <a:gd name="connsiteX12" fmla="*/ 516311 w 1005263"/>
                                  <a:gd name="connsiteY12" fmla="*/ 86014 h 490436"/>
                                  <a:gd name="connsiteX13" fmla="*/ 400700 w 1005263"/>
                                  <a:gd name="connsiteY13" fmla="*/ 120660 h 490436"/>
                                  <a:gd name="connsiteX14" fmla="*/ 274292 w 1005263"/>
                                  <a:gd name="connsiteY14" fmla="*/ 73117 h 490436"/>
                                  <a:gd name="connsiteX15" fmla="*/ 156106 w 1005263"/>
                                  <a:gd name="connsiteY15" fmla="*/ 131980 h 490436"/>
                                  <a:gd name="connsiteX0" fmla="*/ 157501 w 1005263"/>
                                  <a:gd name="connsiteY0" fmla="*/ 128145 h 490436"/>
                                  <a:gd name="connsiteX1" fmla="*/ 26139 w 1005263"/>
                                  <a:gd name="connsiteY1" fmla="*/ 292995 h 490436"/>
                                  <a:gd name="connsiteX2" fmla="*/ 19312 w 1005263"/>
                                  <a:gd name="connsiteY2" fmla="*/ 349608 h 490436"/>
                                  <a:gd name="connsiteX3" fmla="*/ 235613 w 1005263"/>
                                  <a:gd name="connsiteY3" fmla="*/ 452343 h 490436"/>
                                  <a:gd name="connsiteX4" fmla="*/ 229623 w 1005263"/>
                                  <a:gd name="connsiteY4" fmla="*/ 378614 h 490436"/>
                                  <a:gd name="connsiteX5" fmla="*/ 600907 w 1005263"/>
                                  <a:gd name="connsiteY5" fmla="*/ 489059 h 490436"/>
                                  <a:gd name="connsiteX6" fmla="*/ 728021 w 1005263"/>
                                  <a:gd name="connsiteY6" fmla="*/ 285803 h 490436"/>
                                  <a:gd name="connsiteX7" fmla="*/ 827203 w 1005263"/>
                                  <a:gd name="connsiteY7" fmla="*/ 148752 h 490436"/>
                                  <a:gd name="connsiteX8" fmla="*/ 1004932 w 1005263"/>
                                  <a:gd name="connsiteY8" fmla="*/ 1932 h 490436"/>
                                  <a:gd name="connsiteX9" fmla="*/ 868415 w 1005263"/>
                                  <a:gd name="connsiteY9" fmla="*/ 66327 h 490436"/>
                                  <a:gd name="connsiteX10" fmla="*/ 755081 w 1005263"/>
                                  <a:gd name="connsiteY10" fmla="*/ 89509 h 490436"/>
                                  <a:gd name="connsiteX11" fmla="*/ 677808 w 1005263"/>
                                  <a:gd name="connsiteY11" fmla="*/ 110115 h 490436"/>
                                  <a:gd name="connsiteX12" fmla="*/ 516311 w 1005263"/>
                                  <a:gd name="connsiteY12" fmla="*/ 86014 h 490436"/>
                                  <a:gd name="connsiteX13" fmla="*/ 400700 w 1005263"/>
                                  <a:gd name="connsiteY13" fmla="*/ 120660 h 490436"/>
                                  <a:gd name="connsiteX14" fmla="*/ 250479 w 1005263"/>
                                  <a:gd name="connsiteY14" fmla="*/ 56449 h 490436"/>
                                  <a:gd name="connsiteX15" fmla="*/ 156106 w 1005263"/>
                                  <a:gd name="connsiteY15" fmla="*/ 131980 h 490436"/>
                                  <a:gd name="connsiteX0" fmla="*/ 157501 w 1005263"/>
                                  <a:gd name="connsiteY0" fmla="*/ 128145 h 490436"/>
                                  <a:gd name="connsiteX1" fmla="*/ 26139 w 1005263"/>
                                  <a:gd name="connsiteY1" fmla="*/ 292995 h 490436"/>
                                  <a:gd name="connsiteX2" fmla="*/ 19312 w 1005263"/>
                                  <a:gd name="connsiteY2" fmla="*/ 349608 h 490436"/>
                                  <a:gd name="connsiteX3" fmla="*/ 235613 w 1005263"/>
                                  <a:gd name="connsiteY3" fmla="*/ 452343 h 490436"/>
                                  <a:gd name="connsiteX4" fmla="*/ 229623 w 1005263"/>
                                  <a:gd name="connsiteY4" fmla="*/ 378614 h 490436"/>
                                  <a:gd name="connsiteX5" fmla="*/ 600907 w 1005263"/>
                                  <a:gd name="connsiteY5" fmla="*/ 489059 h 490436"/>
                                  <a:gd name="connsiteX6" fmla="*/ 728021 w 1005263"/>
                                  <a:gd name="connsiteY6" fmla="*/ 285803 h 490436"/>
                                  <a:gd name="connsiteX7" fmla="*/ 827203 w 1005263"/>
                                  <a:gd name="connsiteY7" fmla="*/ 148752 h 490436"/>
                                  <a:gd name="connsiteX8" fmla="*/ 1004932 w 1005263"/>
                                  <a:gd name="connsiteY8" fmla="*/ 1932 h 490436"/>
                                  <a:gd name="connsiteX9" fmla="*/ 868415 w 1005263"/>
                                  <a:gd name="connsiteY9" fmla="*/ 66327 h 490436"/>
                                  <a:gd name="connsiteX10" fmla="*/ 755081 w 1005263"/>
                                  <a:gd name="connsiteY10" fmla="*/ 89509 h 490436"/>
                                  <a:gd name="connsiteX11" fmla="*/ 677808 w 1005263"/>
                                  <a:gd name="connsiteY11" fmla="*/ 110115 h 490436"/>
                                  <a:gd name="connsiteX12" fmla="*/ 497261 w 1005263"/>
                                  <a:gd name="connsiteY12" fmla="*/ 43151 h 490436"/>
                                  <a:gd name="connsiteX13" fmla="*/ 400700 w 1005263"/>
                                  <a:gd name="connsiteY13" fmla="*/ 120660 h 490436"/>
                                  <a:gd name="connsiteX14" fmla="*/ 250479 w 1005263"/>
                                  <a:gd name="connsiteY14" fmla="*/ 56449 h 490436"/>
                                  <a:gd name="connsiteX15" fmla="*/ 156106 w 1005263"/>
                                  <a:gd name="connsiteY15" fmla="*/ 131980 h 490436"/>
                                  <a:gd name="connsiteX0" fmla="*/ 157501 w 1005307"/>
                                  <a:gd name="connsiteY0" fmla="*/ 128235 h 490526"/>
                                  <a:gd name="connsiteX1" fmla="*/ 26139 w 1005307"/>
                                  <a:gd name="connsiteY1" fmla="*/ 293085 h 490526"/>
                                  <a:gd name="connsiteX2" fmla="*/ 19312 w 1005307"/>
                                  <a:gd name="connsiteY2" fmla="*/ 349698 h 490526"/>
                                  <a:gd name="connsiteX3" fmla="*/ 235613 w 1005307"/>
                                  <a:gd name="connsiteY3" fmla="*/ 452433 h 490526"/>
                                  <a:gd name="connsiteX4" fmla="*/ 229623 w 1005307"/>
                                  <a:gd name="connsiteY4" fmla="*/ 378704 h 490526"/>
                                  <a:gd name="connsiteX5" fmla="*/ 600907 w 1005307"/>
                                  <a:gd name="connsiteY5" fmla="*/ 489149 h 490526"/>
                                  <a:gd name="connsiteX6" fmla="*/ 728021 w 1005307"/>
                                  <a:gd name="connsiteY6" fmla="*/ 285893 h 490526"/>
                                  <a:gd name="connsiteX7" fmla="*/ 827203 w 1005307"/>
                                  <a:gd name="connsiteY7" fmla="*/ 148842 h 490526"/>
                                  <a:gd name="connsiteX8" fmla="*/ 1004932 w 1005307"/>
                                  <a:gd name="connsiteY8" fmla="*/ 2022 h 490526"/>
                                  <a:gd name="connsiteX9" fmla="*/ 868415 w 1005307"/>
                                  <a:gd name="connsiteY9" fmla="*/ 66417 h 490526"/>
                                  <a:gd name="connsiteX10" fmla="*/ 677808 w 1005307"/>
                                  <a:gd name="connsiteY10" fmla="*/ 110205 h 490526"/>
                                  <a:gd name="connsiteX11" fmla="*/ 497261 w 1005307"/>
                                  <a:gd name="connsiteY11" fmla="*/ 43241 h 490526"/>
                                  <a:gd name="connsiteX12" fmla="*/ 400700 w 1005307"/>
                                  <a:gd name="connsiteY12" fmla="*/ 120750 h 490526"/>
                                  <a:gd name="connsiteX13" fmla="*/ 250479 w 1005307"/>
                                  <a:gd name="connsiteY13" fmla="*/ 56539 h 490526"/>
                                  <a:gd name="connsiteX14" fmla="*/ 156106 w 1005307"/>
                                  <a:gd name="connsiteY14" fmla="*/ 132070 h 490526"/>
                                  <a:gd name="connsiteX0" fmla="*/ 157501 w 1005298"/>
                                  <a:gd name="connsiteY0" fmla="*/ 128152 h 490443"/>
                                  <a:gd name="connsiteX1" fmla="*/ 26139 w 1005298"/>
                                  <a:gd name="connsiteY1" fmla="*/ 293002 h 490443"/>
                                  <a:gd name="connsiteX2" fmla="*/ 19312 w 1005298"/>
                                  <a:gd name="connsiteY2" fmla="*/ 349615 h 490443"/>
                                  <a:gd name="connsiteX3" fmla="*/ 235613 w 1005298"/>
                                  <a:gd name="connsiteY3" fmla="*/ 452350 h 490443"/>
                                  <a:gd name="connsiteX4" fmla="*/ 229623 w 1005298"/>
                                  <a:gd name="connsiteY4" fmla="*/ 378621 h 490443"/>
                                  <a:gd name="connsiteX5" fmla="*/ 600907 w 1005298"/>
                                  <a:gd name="connsiteY5" fmla="*/ 489066 h 490443"/>
                                  <a:gd name="connsiteX6" fmla="*/ 728021 w 1005298"/>
                                  <a:gd name="connsiteY6" fmla="*/ 285810 h 490443"/>
                                  <a:gd name="connsiteX7" fmla="*/ 827203 w 1005298"/>
                                  <a:gd name="connsiteY7" fmla="*/ 148759 h 490443"/>
                                  <a:gd name="connsiteX8" fmla="*/ 1004932 w 1005298"/>
                                  <a:gd name="connsiteY8" fmla="*/ 1939 h 490443"/>
                                  <a:gd name="connsiteX9" fmla="*/ 868415 w 1005298"/>
                                  <a:gd name="connsiteY9" fmla="*/ 66334 h 490443"/>
                                  <a:gd name="connsiteX10" fmla="*/ 692095 w 1005298"/>
                                  <a:gd name="connsiteY10" fmla="*/ 91072 h 490443"/>
                                  <a:gd name="connsiteX11" fmla="*/ 497261 w 1005298"/>
                                  <a:gd name="connsiteY11" fmla="*/ 43158 h 490443"/>
                                  <a:gd name="connsiteX12" fmla="*/ 400700 w 1005298"/>
                                  <a:gd name="connsiteY12" fmla="*/ 120667 h 490443"/>
                                  <a:gd name="connsiteX13" fmla="*/ 250479 w 1005298"/>
                                  <a:gd name="connsiteY13" fmla="*/ 56456 h 490443"/>
                                  <a:gd name="connsiteX14" fmla="*/ 156106 w 1005298"/>
                                  <a:gd name="connsiteY14" fmla="*/ 131987 h 490443"/>
                                  <a:gd name="connsiteX0" fmla="*/ 157501 w 1005209"/>
                                  <a:gd name="connsiteY0" fmla="*/ 129307 h 491598"/>
                                  <a:gd name="connsiteX1" fmla="*/ 26139 w 1005209"/>
                                  <a:gd name="connsiteY1" fmla="*/ 294157 h 491598"/>
                                  <a:gd name="connsiteX2" fmla="*/ 19312 w 1005209"/>
                                  <a:gd name="connsiteY2" fmla="*/ 350770 h 491598"/>
                                  <a:gd name="connsiteX3" fmla="*/ 235613 w 1005209"/>
                                  <a:gd name="connsiteY3" fmla="*/ 453505 h 491598"/>
                                  <a:gd name="connsiteX4" fmla="*/ 229623 w 1005209"/>
                                  <a:gd name="connsiteY4" fmla="*/ 379776 h 491598"/>
                                  <a:gd name="connsiteX5" fmla="*/ 600907 w 1005209"/>
                                  <a:gd name="connsiteY5" fmla="*/ 490221 h 491598"/>
                                  <a:gd name="connsiteX6" fmla="*/ 728021 w 1005209"/>
                                  <a:gd name="connsiteY6" fmla="*/ 286965 h 491598"/>
                                  <a:gd name="connsiteX7" fmla="*/ 827203 w 1005209"/>
                                  <a:gd name="connsiteY7" fmla="*/ 149914 h 491598"/>
                                  <a:gd name="connsiteX8" fmla="*/ 1004932 w 1005209"/>
                                  <a:gd name="connsiteY8" fmla="*/ 3094 h 491598"/>
                                  <a:gd name="connsiteX9" fmla="*/ 863652 w 1005209"/>
                                  <a:gd name="connsiteY9" fmla="*/ 53202 h 491598"/>
                                  <a:gd name="connsiteX10" fmla="*/ 692095 w 1005209"/>
                                  <a:gd name="connsiteY10" fmla="*/ 92227 h 491598"/>
                                  <a:gd name="connsiteX11" fmla="*/ 497261 w 1005209"/>
                                  <a:gd name="connsiteY11" fmla="*/ 44313 h 491598"/>
                                  <a:gd name="connsiteX12" fmla="*/ 400700 w 1005209"/>
                                  <a:gd name="connsiteY12" fmla="*/ 121822 h 491598"/>
                                  <a:gd name="connsiteX13" fmla="*/ 250479 w 1005209"/>
                                  <a:gd name="connsiteY13" fmla="*/ 57611 h 491598"/>
                                  <a:gd name="connsiteX14" fmla="*/ 156106 w 1005209"/>
                                  <a:gd name="connsiteY14" fmla="*/ 133142 h 491598"/>
                                  <a:gd name="connsiteX0" fmla="*/ 157501 w 1005199"/>
                                  <a:gd name="connsiteY0" fmla="*/ 129219 h 491510"/>
                                  <a:gd name="connsiteX1" fmla="*/ 26139 w 1005199"/>
                                  <a:gd name="connsiteY1" fmla="*/ 294069 h 491510"/>
                                  <a:gd name="connsiteX2" fmla="*/ 19312 w 1005199"/>
                                  <a:gd name="connsiteY2" fmla="*/ 350682 h 491510"/>
                                  <a:gd name="connsiteX3" fmla="*/ 235613 w 1005199"/>
                                  <a:gd name="connsiteY3" fmla="*/ 453417 h 491510"/>
                                  <a:gd name="connsiteX4" fmla="*/ 229623 w 1005199"/>
                                  <a:gd name="connsiteY4" fmla="*/ 379688 h 491510"/>
                                  <a:gd name="connsiteX5" fmla="*/ 600907 w 1005199"/>
                                  <a:gd name="connsiteY5" fmla="*/ 490133 h 491510"/>
                                  <a:gd name="connsiteX6" fmla="*/ 728021 w 1005199"/>
                                  <a:gd name="connsiteY6" fmla="*/ 286877 h 491510"/>
                                  <a:gd name="connsiteX7" fmla="*/ 827203 w 1005199"/>
                                  <a:gd name="connsiteY7" fmla="*/ 149826 h 491510"/>
                                  <a:gd name="connsiteX8" fmla="*/ 1004932 w 1005199"/>
                                  <a:gd name="connsiteY8" fmla="*/ 3006 h 491510"/>
                                  <a:gd name="connsiteX9" fmla="*/ 863652 w 1005199"/>
                                  <a:gd name="connsiteY9" fmla="*/ 53114 h 491510"/>
                                  <a:gd name="connsiteX10" fmla="*/ 713526 w 1005199"/>
                                  <a:gd name="connsiteY10" fmla="*/ 80233 h 491510"/>
                                  <a:gd name="connsiteX11" fmla="*/ 497261 w 1005199"/>
                                  <a:gd name="connsiteY11" fmla="*/ 44225 h 491510"/>
                                  <a:gd name="connsiteX12" fmla="*/ 400700 w 1005199"/>
                                  <a:gd name="connsiteY12" fmla="*/ 121734 h 491510"/>
                                  <a:gd name="connsiteX13" fmla="*/ 250479 w 1005199"/>
                                  <a:gd name="connsiteY13" fmla="*/ 57523 h 491510"/>
                                  <a:gd name="connsiteX14" fmla="*/ 156106 w 1005199"/>
                                  <a:gd name="connsiteY14" fmla="*/ 133054 h 491510"/>
                                  <a:gd name="connsiteX0" fmla="*/ 157501 w 1005192"/>
                                  <a:gd name="connsiteY0" fmla="*/ 129202 h 491493"/>
                                  <a:gd name="connsiteX1" fmla="*/ 26139 w 1005192"/>
                                  <a:gd name="connsiteY1" fmla="*/ 294052 h 491493"/>
                                  <a:gd name="connsiteX2" fmla="*/ 19312 w 1005192"/>
                                  <a:gd name="connsiteY2" fmla="*/ 350665 h 491493"/>
                                  <a:gd name="connsiteX3" fmla="*/ 235613 w 1005192"/>
                                  <a:gd name="connsiteY3" fmla="*/ 453400 h 491493"/>
                                  <a:gd name="connsiteX4" fmla="*/ 229623 w 1005192"/>
                                  <a:gd name="connsiteY4" fmla="*/ 379671 h 491493"/>
                                  <a:gd name="connsiteX5" fmla="*/ 600907 w 1005192"/>
                                  <a:gd name="connsiteY5" fmla="*/ 490116 h 491493"/>
                                  <a:gd name="connsiteX6" fmla="*/ 728021 w 1005192"/>
                                  <a:gd name="connsiteY6" fmla="*/ 286860 h 491493"/>
                                  <a:gd name="connsiteX7" fmla="*/ 827203 w 1005192"/>
                                  <a:gd name="connsiteY7" fmla="*/ 149809 h 491493"/>
                                  <a:gd name="connsiteX8" fmla="*/ 1004932 w 1005192"/>
                                  <a:gd name="connsiteY8" fmla="*/ 2989 h 491493"/>
                                  <a:gd name="connsiteX9" fmla="*/ 863652 w 1005192"/>
                                  <a:gd name="connsiteY9" fmla="*/ 53097 h 491493"/>
                                  <a:gd name="connsiteX10" fmla="*/ 730195 w 1005192"/>
                                  <a:gd name="connsiteY10" fmla="*/ 77834 h 491493"/>
                                  <a:gd name="connsiteX11" fmla="*/ 497261 w 1005192"/>
                                  <a:gd name="connsiteY11" fmla="*/ 44208 h 491493"/>
                                  <a:gd name="connsiteX12" fmla="*/ 400700 w 1005192"/>
                                  <a:gd name="connsiteY12" fmla="*/ 121717 h 491493"/>
                                  <a:gd name="connsiteX13" fmla="*/ 250479 w 1005192"/>
                                  <a:gd name="connsiteY13" fmla="*/ 57506 h 491493"/>
                                  <a:gd name="connsiteX14" fmla="*/ 156106 w 1005192"/>
                                  <a:gd name="connsiteY14" fmla="*/ 133037 h 491493"/>
                                  <a:gd name="connsiteX0" fmla="*/ 157501 w 1005192"/>
                                  <a:gd name="connsiteY0" fmla="*/ 129202 h 470281"/>
                                  <a:gd name="connsiteX1" fmla="*/ 26139 w 1005192"/>
                                  <a:gd name="connsiteY1" fmla="*/ 294052 h 470281"/>
                                  <a:gd name="connsiteX2" fmla="*/ 19312 w 1005192"/>
                                  <a:gd name="connsiteY2" fmla="*/ 350665 h 470281"/>
                                  <a:gd name="connsiteX3" fmla="*/ 235613 w 1005192"/>
                                  <a:gd name="connsiteY3" fmla="*/ 453400 h 470281"/>
                                  <a:gd name="connsiteX4" fmla="*/ 229623 w 1005192"/>
                                  <a:gd name="connsiteY4" fmla="*/ 379671 h 470281"/>
                                  <a:gd name="connsiteX5" fmla="*/ 577095 w 1005192"/>
                                  <a:gd name="connsiteY5" fmla="*/ 468685 h 470281"/>
                                  <a:gd name="connsiteX6" fmla="*/ 728021 w 1005192"/>
                                  <a:gd name="connsiteY6" fmla="*/ 286860 h 470281"/>
                                  <a:gd name="connsiteX7" fmla="*/ 827203 w 1005192"/>
                                  <a:gd name="connsiteY7" fmla="*/ 149809 h 470281"/>
                                  <a:gd name="connsiteX8" fmla="*/ 1004932 w 1005192"/>
                                  <a:gd name="connsiteY8" fmla="*/ 2989 h 470281"/>
                                  <a:gd name="connsiteX9" fmla="*/ 863652 w 1005192"/>
                                  <a:gd name="connsiteY9" fmla="*/ 53097 h 470281"/>
                                  <a:gd name="connsiteX10" fmla="*/ 730195 w 1005192"/>
                                  <a:gd name="connsiteY10" fmla="*/ 77834 h 470281"/>
                                  <a:gd name="connsiteX11" fmla="*/ 497261 w 1005192"/>
                                  <a:gd name="connsiteY11" fmla="*/ 44208 h 470281"/>
                                  <a:gd name="connsiteX12" fmla="*/ 400700 w 1005192"/>
                                  <a:gd name="connsiteY12" fmla="*/ 121717 h 470281"/>
                                  <a:gd name="connsiteX13" fmla="*/ 250479 w 1005192"/>
                                  <a:gd name="connsiteY13" fmla="*/ 57506 h 470281"/>
                                  <a:gd name="connsiteX14" fmla="*/ 156106 w 1005192"/>
                                  <a:gd name="connsiteY14" fmla="*/ 133037 h 470281"/>
                                  <a:gd name="connsiteX0" fmla="*/ 157501 w 1005192"/>
                                  <a:gd name="connsiteY0" fmla="*/ 129202 h 465578"/>
                                  <a:gd name="connsiteX1" fmla="*/ 26139 w 1005192"/>
                                  <a:gd name="connsiteY1" fmla="*/ 294052 h 465578"/>
                                  <a:gd name="connsiteX2" fmla="*/ 19312 w 1005192"/>
                                  <a:gd name="connsiteY2" fmla="*/ 350665 h 465578"/>
                                  <a:gd name="connsiteX3" fmla="*/ 235613 w 1005192"/>
                                  <a:gd name="connsiteY3" fmla="*/ 453400 h 465578"/>
                                  <a:gd name="connsiteX4" fmla="*/ 229623 w 1005192"/>
                                  <a:gd name="connsiteY4" fmla="*/ 379671 h 465578"/>
                                  <a:gd name="connsiteX5" fmla="*/ 553283 w 1005192"/>
                                  <a:gd name="connsiteY5" fmla="*/ 463923 h 465578"/>
                                  <a:gd name="connsiteX6" fmla="*/ 728021 w 1005192"/>
                                  <a:gd name="connsiteY6" fmla="*/ 286860 h 465578"/>
                                  <a:gd name="connsiteX7" fmla="*/ 827203 w 1005192"/>
                                  <a:gd name="connsiteY7" fmla="*/ 149809 h 465578"/>
                                  <a:gd name="connsiteX8" fmla="*/ 1004932 w 1005192"/>
                                  <a:gd name="connsiteY8" fmla="*/ 2989 h 465578"/>
                                  <a:gd name="connsiteX9" fmla="*/ 863652 w 1005192"/>
                                  <a:gd name="connsiteY9" fmla="*/ 53097 h 465578"/>
                                  <a:gd name="connsiteX10" fmla="*/ 730195 w 1005192"/>
                                  <a:gd name="connsiteY10" fmla="*/ 77834 h 465578"/>
                                  <a:gd name="connsiteX11" fmla="*/ 497261 w 1005192"/>
                                  <a:gd name="connsiteY11" fmla="*/ 44208 h 465578"/>
                                  <a:gd name="connsiteX12" fmla="*/ 400700 w 1005192"/>
                                  <a:gd name="connsiteY12" fmla="*/ 121717 h 465578"/>
                                  <a:gd name="connsiteX13" fmla="*/ 250479 w 1005192"/>
                                  <a:gd name="connsiteY13" fmla="*/ 57506 h 465578"/>
                                  <a:gd name="connsiteX14" fmla="*/ 156106 w 1005192"/>
                                  <a:gd name="connsiteY14" fmla="*/ 133037 h 465578"/>
                                  <a:gd name="connsiteX0" fmla="*/ 157501 w 1005192"/>
                                  <a:gd name="connsiteY0" fmla="*/ 129202 h 465578"/>
                                  <a:gd name="connsiteX1" fmla="*/ 26139 w 1005192"/>
                                  <a:gd name="connsiteY1" fmla="*/ 294052 h 465578"/>
                                  <a:gd name="connsiteX2" fmla="*/ 19312 w 1005192"/>
                                  <a:gd name="connsiteY2" fmla="*/ 350665 h 465578"/>
                                  <a:gd name="connsiteX3" fmla="*/ 235613 w 1005192"/>
                                  <a:gd name="connsiteY3" fmla="*/ 453400 h 465578"/>
                                  <a:gd name="connsiteX4" fmla="*/ 229623 w 1005192"/>
                                  <a:gd name="connsiteY4" fmla="*/ 379671 h 465578"/>
                                  <a:gd name="connsiteX5" fmla="*/ 553283 w 1005192"/>
                                  <a:gd name="connsiteY5" fmla="*/ 463923 h 465578"/>
                                  <a:gd name="connsiteX6" fmla="*/ 728021 w 1005192"/>
                                  <a:gd name="connsiteY6" fmla="*/ 286860 h 465578"/>
                                  <a:gd name="connsiteX7" fmla="*/ 827203 w 1005192"/>
                                  <a:gd name="connsiteY7" fmla="*/ 149809 h 465578"/>
                                  <a:gd name="connsiteX8" fmla="*/ 1004932 w 1005192"/>
                                  <a:gd name="connsiteY8" fmla="*/ 2989 h 465578"/>
                                  <a:gd name="connsiteX9" fmla="*/ 863652 w 1005192"/>
                                  <a:gd name="connsiteY9" fmla="*/ 53097 h 465578"/>
                                  <a:gd name="connsiteX10" fmla="*/ 730195 w 1005192"/>
                                  <a:gd name="connsiteY10" fmla="*/ 77834 h 465578"/>
                                  <a:gd name="connsiteX11" fmla="*/ 497261 w 1005192"/>
                                  <a:gd name="connsiteY11" fmla="*/ 44208 h 465578"/>
                                  <a:gd name="connsiteX12" fmla="*/ 400700 w 1005192"/>
                                  <a:gd name="connsiteY12" fmla="*/ 121717 h 465578"/>
                                  <a:gd name="connsiteX13" fmla="*/ 250479 w 1005192"/>
                                  <a:gd name="connsiteY13" fmla="*/ 57506 h 465578"/>
                                  <a:gd name="connsiteX14" fmla="*/ 156106 w 1005192"/>
                                  <a:gd name="connsiteY14" fmla="*/ 133037 h 465578"/>
                                  <a:gd name="connsiteX15" fmla="*/ 157501 w 1005192"/>
                                  <a:gd name="connsiteY15" fmla="*/ 129202 h 465578"/>
                                  <a:gd name="connsiteX0" fmla="*/ 156106 w 1005192"/>
                                  <a:gd name="connsiteY0" fmla="*/ 133037 h 465578"/>
                                  <a:gd name="connsiteX1" fmla="*/ 26139 w 1005192"/>
                                  <a:gd name="connsiteY1" fmla="*/ 294052 h 465578"/>
                                  <a:gd name="connsiteX2" fmla="*/ 19312 w 1005192"/>
                                  <a:gd name="connsiteY2" fmla="*/ 350665 h 465578"/>
                                  <a:gd name="connsiteX3" fmla="*/ 235613 w 1005192"/>
                                  <a:gd name="connsiteY3" fmla="*/ 453400 h 465578"/>
                                  <a:gd name="connsiteX4" fmla="*/ 229623 w 1005192"/>
                                  <a:gd name="connsiteY4" fmla="*/ 379671 h 465578"/>
                                  <a:gd name="connsiteX5" fmla="*/ 553283 w 1005192"/>
                                  <a:gd name="connsiteY5" fmla="*/ 463923 h 465578"/>
                                  <a:gd name="connsiteX6" fmla="*/ 728021 w 1005192"/>
                                  <a:gd name="connsiteY6" fmla="*/ 286860 h 465578"/>
                                  <a:gd name="connsiteX7" fmla="*/ 827203 w 1005192"/>
                                  <a:gd name="connsiteY7" fmla="*/ 149809 h 465578"/>
                                  <a:gd name="connsiteX8" fmla="*/ 1004932 w 1005192"/>
                                  <a:gd name="connsiteY8" fmla="*/ 2989 h 465578"/>
                                  <a:gd name="connsiteX9" fmla="*/ 863652 w 1005192"/>
                                  <a:gd name="connsiteY9" fmla="*/ 53097 h 465578"/>
                                  <a:gd name="connsiteX10" fmla="*/ 730195 w 1005192"/>
                                  <a:gd name="connsiteY10" fmla="*/ 77834 h 465578"/>
                                  <a:gd name="connsiteX11" fmla="*/ 497261 w 1005192"/>
                                  <a:gd name="connsiteY11" fmla="*/ 44208 h 465578"/>
                                  <a:gd name="connsiteX12" fmla="*/ 400700 w 1005192"/>
                                  <a:gd name="connsiteY12" fmla="*/ 121717 h 465578"/>
                                  <a:gd name="connsiteX13" fmla="*/ 250479 w 1005192"/>
                                  <a:gd name="connsiteY13" fmla="*/ 57506 h 465578"/>
                                  <a:gd name="connsiteX14" fmla="*/ 156106 w 1005192"/>
                                  <a:gd name="connsiteY14" fmla="*/ 133037 h 465578"/>
                                  <a:gd name="connsiteX0" fmla="*/ 156106 w 1028964"/>
                                  <a:gd name="connsiteY0" fmla="*/ 139931 h 472472"/>
                                  <a:gd name="connsiteX1" fmla="*/ 26139 w 1028964"/>
                                  <a:gd name="connsiteY1" fmla="*/ 300946 h 472472"/>
                                  <a:gd name="connsiteX2" fmla="*/ 19312 w 1028964"/>
                                  <a:gd name="connsiteY2" fmla="*/ 357559 h 472472"/>
                                  <a:gd name="connsiteX3" fmla="*/ 235613 w 1028964"/>
                                  <a:gd name="connsiteY3" fmla="*/ 460294 h 472472"/>
                                  <a:gd name="connsiteX4" fmla="*/ 229623 w 1028964"/>
                                  <a:gd name="connsiteY4" fmla="*/ 386565 h 472472"/>
                                  <a:gd name="connsiteX5" fmla="*/ 553283 w 1028964"/>
                                  <a:gd name="connsiteY5" fmla="*/ 470817 h 472472"/>
                                  <a:gd name="connsiteX6" fmla="*/ 728021 w 1028964"/>
                                  <a:gd name="connsiteY6" fmla="*/ 293754 h 472472"/>
                                  <a:gd name="connsiteX7" fmla="*/ 827203 w 1028964"/>
                                  <a:gd name="connsiteY7" fmla="*/ 156703 h 472472"/>
                                  <a:gd name="connsiteX8" fmla="*/ 1028745 w 1028964"/>
                                  <a:gd name="connsiteY8" fmla="*/ 2739 h 472472"/>
                                  <a:gd name="connsiteX9" fmla="*/ 863652 w 1028964"/>
                                  <a:gd name="connsiteY9" fmla="*/ 59991 h 472472"/>
                                  <a:gd name="connsiteX10" fmla="*/ 730195 w 1028964"/>
                                  <a:gd name="connsiteY10" fmla="*/ 84728 h 472472"/>
                                  <a:gd name="connsiteX11" fmla="*/ 497261 w 1028964"/>
                                  <a:gd name="connsiteY11" fmla="*/ 51102 h 472472"/>
                                  <a:gd name="connsiteX12" fmla="*/ 400700 w 1028964"/>
                                  <a:gd name="connsiteY12" fmla="*/ 128611 h 472472"/>
                                  <a:gd name="connsiteX13" fmla="*/ 250479 w 1028964"/>
                                  <a:gd name="connsiteY13" fmla="*/ 64400 h 472472"/>
                                  <a:gd name="connsiteX14" fmla="*/ 156106 w 1028964"/>
                                  <a:gd name="connsiteY14" fmla="*/ 139931 h 472472"/>
                                  <a:gd name="connsiteX0" fmla="*/ 156106 w 1021832"/>
                                  <a:gd name="connsiteY0" fmla="*/ 146863 h 479404"/>
                                  <a:gd name="connsiteX1" fmla="*/ 26139 w 1021832"/>
                                  <a:gd name="connsiteY1" fmla="*/ 307878 h 479404"/>
                                  <a:gd name="connsiteX2" fmla="*/ 19312 w 1021832"/>
                                  <a:gd name="connsiteY2" fmla="*/ 364491 h 479404"/>
                                  <a:gd name="connsiteX3" fmla="*/ 235613 w 1021832"/>
                                  <a:gd name="connsiteY3" fmla="*/ 467226 h 479404"/>
                                  <a:gd name="connsiteX4" fmla="*/ 229623 w 1021832"/>
                                  <a:gd name="connsiteY4" fmla="*/ 393497 h 479404"/>
                                  <a:gd name="connsiteX5" fmla="*/ 553283 w 1021832"/>
                                  <a:gd name="connsiteY5" fmla="*/ 477749 h 479404"/>
                                  <a:gd name="connsiteX6" fmla="*/ 728021 w 1021832"/>
                                  <a:gd name="connsiteY6" fmla="*/ 300686 h 479404"/>
                                  <a:gd name="connsiteX7" fmla="*/ 827203 w 1021832"/>
                                  <a:gd name="connsiteY7" fmla="*/ 163635 h 479404"/>
                                  <a:gd name="connsiteX8" fmla="*/ 1021602 w 1021832"/>
                                  <a:gd name="connsiteY8" fmla="*/ 2527 h 479404"/>
                                  <a:gd name="connsiteX9" fmla="*/ 863652 w 1021832"/>
                                  <a:gd name="connsiteY9" fmla="*/ 66923 h 479404"/>
                                  <a:gd name="connsiteX10" fmla="*/ 730195 w 1021832"/>
                                  <a:gd name="connsiteY10" fmla="*/ 91660 h 479404"/>
                                  <a:gd name="connsiteX11" fmla="*/ 497261 w 1021832"/>
                                  <a:gd name="connsiteY11" fmla="*/ 58034 h 479404"/>
                                  <a:gd name="connsiteX12" fmla="*/ 400700 w 1021832"/>
                                  <a:gd name="connsiteY12" fmla="*/ 135543 h 479404"/>
                                  <a:gd name="connsiteX13" fmla="*/ 250479 w 1021832"/>
                                  <a:gd name="connsiteY13" fmla="*/ 71332 h 479404"/>
                                  <a:gd name="connsiteX14" fmla="*/ 156106 w 1021832"/>
                                  <a:gd name="connsiteY14" fmla="*/ 146863 h 479404"/>
                                  <a:gd name="connsiteX0" fmla="*/ 156106 w 1026587"/>
                                  <a:gd name="connsiteY0" fmla="*/ 163147 h 495688"/>
                                  <a:gd name="connsiteX1" fmla="*/ 26139 w 1026587"/>
                                  <a:gd name="connsiteY1" fmla="*/ 324162 h 495688"/>
                                  <a:gd name="connsiteX2" fmla="*/ 19312 w 1026587"/>
                                  <a:gd name="connsiteY2" fmla="*/ 380775 h 495688"/>
                                  <a:gd name="connsiteX3" fmla="*/ 235613 w 1026587"/>
                                  <a:gd name="connsiteY3" fmla="*/ 483510 h 495688"/>
                                  <a:gd name="connsiteX4" fmla="*/ 229623 w 1026587"/>
                                  <a:gd name="connsiteY4" fmla="*/ 409781 h 495688"/>
                                  <a:gd name="connsiteX5" fmla="*/ 553283 w 1026587"/>
                                  <a:gd name="connsiteY5" fmla="*/ 494033 h 495688"/>
                                  <a:gd name="connsiteX6" fmla="*/ 728021 w 1026587"/>
                                  <a:gd name="connsiteY6" fmla="*/ 316970 h 495688"/>
                                  <a:gd name="connsiteX7" fmla="*/ 827203 w 1026587"/>
                                  <a:gd name="connsiteY7" fmla="*/ 179919 h 495688"/>
                                  <a:gd name="connsiteX8" fmla="*/ 1026364 w 1026587"/>
                                  <a:gd name="connsiteY8" fmla="*/ 2142 h 495688"/>
                                  <a:gd name="connsiteX9" fmla="*/ 863652 w 1026587"/>
                                  <a:gd name="connsiteY9" fmla="*/ 83207 h 495688"/>
                                  <a:gd name="connsiteX10" fmla="*/ 730195 w 1026587"/>
                                  <a:gd name="connsiteY10" fmla="*/ 107944 h 495688"/>
                                  <a:gd name="connsiteX11" fmla="*/ 497261 w 1026587"/>
                                  <a:gd name="connsiteY11" fmla="*/ 74318 h 495688"/>
                                  <a:gd name="connsiteX12" fmla="*/ 400700 w 1026587"/>
                                  <a:gd name="connsiteY12" fmla="*/ 151827 h 495688"/>
                                  <a:gd name="connsiteX13" fmla="*/ 250479 w 1026587"/>
                                  <a:gd name="connsiteY13" fmla="*/ 87616 h 495688"/>
                                  <a:gd name="connsiteX14" fmla="*/ 156106 w 1026587"/>
                                  <a:gd name="connsiteY14" fmla="*/ 163147 h 495688"/>
                                  <a:gd name="connsiteX0" fmla="*/ 156106 w 1036098"/>
                                  <a:gd name="connsiteY0" fmla="*/ 160815 h 493356"/>
                                  <a:gd name="connsiteX1" fmla="*/ 26139 w 1036098"/>
                                  <a:gd name="connsiteY1" fmla="*/ 321830 h 493356"/>
                                  <a:gd name="connsiteX2" fmla="*/ 19312 w 1036098"/>
                                  <a:gd name="connsiteY2" fmla="*/ 378443 h 493356"/>
                                  <a:gd name="connsiteX3" fmla="*/ 235613 w 1036098"/>
                                  <a:gd name="connsiteY3" fmla="*/ 481178 h 493356"/>
                                  <a:gd name="connsiteX4" fmla="*/ 229623 w 1036098"/>
                                  <a:gd name="connsiteY4" fmla="*/ 407449 h 493356"/>
                                  <a:gd name="connsiteX5" fmla="*/ 553283 w 1036098"/>
                                  <a:gd name="connsiteY5" fmla="*/ 491701 h 493356"/>
                                  <a:gd name="connsiteX6" fmla="*/ 728021 w 1036098"/>
                                  <a:gd name="connsiteY6" fmla="*/ 314638 h 493356"/>
                                  <a:gd name="connsiteX7" fmla="*/ 827203 w 1036098"/>
                                  <a:gd name="connsiteY7" fmla="*/ 177587 h 493356"/>
                                  <a:gd name="connsiteX8" fmla="*/ 1035889 w 1036098"/>
                                  <a:gd name="connsiteY8" fmla="*/ 2191 h 493356"/>
                                  <a:gd name="connsiteX9" fmla="*/ 863652 w 1036098"/>
                                  <a:gd name="connsiteY9" fmla="*/ 80875 h 493356"/>
                                  <a:gd name="connsiteX10" fmla="*/ 730195 w 1036098"/>
                                  <a:gd name="connsiteY10" fmla="*/ 105612 h 493356"/>
                                  <a:gd name="connsiteX11" fmla="*/ 497261 w 1036098"/>
                                  <a:gd name="connsiteY11" fmla="*/ 71986 h 493356"/>
                                  <a:gd name="connsiteX12" fmla="*/ 400700 w 1036098"/>
                                  <a:gd name="connsiteY12" fmla="*/ 149495 h 493356"/>
                                  <a:gd name="connsiteX13" fmla="*/ 250479 w 1036098"/>
                                  <a:gd name="connsiteY13" fmla="*/ 85284 h 493356"/>
                                  <a:gd name="connsiteX14" fmla="*/ 156106 w 1036098"/>
                                  <a:gd name="connsiteY14" fmla="*/ 160815 h 493356"/>
                                  <a:gd name="connsiteX0" fmla="*/ 160326 w 1040318"/>
                                  <a:gd name="connsiteY0" fmla="*/ 160815 h 493356"/>
                                  <a:gd name="connsiteX1" fmla="*/ 21305 w 1040318"/>
                                  <a:gd name="connsiteY1" fmla="*/ 321830 h 493356"/>
                                  <a:gd name="connsiteX2" fmla="*/ 23532 w 1040318"/>
                                  <a:gd name="connsiteY2" fmla="*/ 378443 h 493356"/>
                                  <a:gd name="connsiteX3" fmla="*/ 239833 w 1040318"/>
                                  <a:gd name="connsiteY3" fmla="*/ 481178 h 493356"/>
                                  <a:gd name="connsiteX4" fmla="*/ 233843 w 1040318"/>
                                  <a:gd name="connsiteY4" fmla="*/ 407449 h 493356"/>
                                  <a:gd name="connsiteX5" fmla="*/ 557503 w 1040318"/>
                                  <a:gd name="connsiteY5" fmla="*/ 491701 h 493356"/>
                                  <a:gd name="connsiteX6" fmla="*/ 732241 w 1040318"/>
                                  <a:gd name="connsiteY6" fmla="*/ 314638 h 493356"/>
                                  <a:gd name="connsiteX7" fmla="*/ 831423 w 1040318"/>
                                  <a:gd name="connsiteY7" fmla="*/ 177587 h 493356"/>
                                  <a:gd name="connsiteX8" fmla="*/ 1040109 w 1040318"/>
                                  <a:gd name="connsiteY8" fmla="*/ 2191 h 493356"/>
                                  <a:gd name="connsiteX9" fmla="*/ 867872 w 1040318"/>
                                  <a:gd name="connsiteY9" fmla="*/ 80875 h 493356"/>
                                  <a:gd name="connsiteX10" fmla="*/ 734415 w 1040318"/>
                                  <a:gd name="connsiteY10" fmla="*/ 105612 h 493356"/>
                                  <a:gd name="connsiteX11" fmla="*/ 501481 w 1040318"/>
                                  <a:gd name="connsiteY11" fmla="*/ 71986 h 493356"/>
                                  <a:gd name="connsiteX12" fmla="*/ 404920 w 1040318"/>
                                  <a:gd name="connsiteY12" fmla="*/ 149495 h 493356"/>
                                  <a:gd name="connsiteX13" fmla="*/ 254699 w 1040318"/>
                                  <a:gd name="connsiteY13" fmla="*/ 85284 h 493356"/>
                                  <a:gd name="connsiteX14" fmla="*/ 160326 w 1040318"/>
                                  <a:gd name="connsiteY14" fmla="*/ 160815 h 493356"/>
                                  <a:gd name="connsiteX0" fmla="*/ 160326 w 1046538"/>
                                  <a:gd name="connsiteY0" fmla="*/ 157767 h 490308"/>
                                  <a:gd name="connsiteX1" fmla="*/ 21305 w 1046538"/>
                                  <a:gd name="connsiteY1" fmla="*/ 318782 h 490308"/>
                                  <a:gd name="connsiteX2" fmla="*/ 23532 w 1046538"/>
                                  <a:gd name="connsiteY2" fmla="*/ 375395 h 490308"/>
                                  <a:gd name="connsiteX3" fmla="*/ 239833 w 1046538"/>
                                  <a:gd name="connsiteY3" fmla="*/ 478130 h 490308"/>
                                  <a:gd name="connsiteX4" fmla="*/ 233843 w 1046538"/>
                                  <a:gd name="connsiteY4" fmla="*/ 404401 h 490308"/>
                                  <a:gd name="connsiteX5" fmla="*/ 557503 w 1046538"/>
                                  <a:gd name="connsiteY5" fmla="*/ 488653 h 490308"/>
                                  <a:gd name="connsiteX6" fmla="*/ 732241 w 1046538"/>
                                  <a:gd name="connsiteY6" fmla="*/ 311590 h 490308"/>
                                  <a:gd name="connsiteX7" fmla="*/ 831423 w 1046538"/>
                                  <a:gd name="connsiteY7" fmla="*/ 174539 h 490308"/>
                                  <a:gd name="connsiteX8" fmla="*/ 1046336 w 1046538"/>
                                  <a:gd name="connsiteY8" fmla="*/ 2256 h 490308"/>
                                  <a:gd name="connsiteX9" fmla="*/ 867872 w 1046538"/>
                                  <a:gd name="connsiteY9" fmla="*/ 77827 h 490308"/>
                                  <a:gd name="connsiteX10" fmla="*/ 734415 w 1046538"/>
                                  <a:gd name="connsiteY10" fmla="*/ 102564 h 490308"/>
                                  <a:gd name="connsiteX11" fmla="*/ 501481 w 1046538"/>
                                  <a:gd name="connsiteY11" fmla="*/ 68938 h 490308"/>
                                  <a:gd name="connsiteX12" fmla="*/ 404920 w 1046538"/>
                                  <a:gd name="connsiteY12" fmla="*/ 146447 h 490308"/>
                                  <a:gd name="connsiteX13" fmla="*/ 254699 w 1046538"/>
                                  <a:gd name="connsiteY13" fmla="*/ 82236 h 490308"/>
                                  <a:gd name="connsiteX14" fmla="*/ 160326 w 1046538"/>
                                  <a:gd name="connsiteY14" fmla="*/ 157767 h 490308"/>
                                </a:gdLst>
                                <a:ahLst/>
                                <a:cxnLst>
                                  <a:cxn ang="0">
                                    <a:pos x="connsiteX0" y="connsiteY0"/>
                                  </a:cxn>
                                  <a:cxn ang="0">
                                    <a:pos x="connsiteX1" y="connsiteY1"/>
                                  </a:cxn>
                                  <a:cxn ang="0">
                                    <a:pos x="connsiteX2" y="connsiteY2"/>
                                  </a:cxn>
                                  <a:cxn ang="0">
                                    <a:pos x="connsiteX3" y="connsiteY3"/>
                                  </a:cxn>
                                  <a:cxn ang="0">
                                    <a:pos x="connsiteX4" y="connsiteY4"/>
                                  </a:cxn>
                                  <a:cxn ang="0">
                                    <a:pos x="connsiteX5" y="connsiteY5"/>
                                  </a:cxn>
                                  <a:cxn ang="0">
                                    <a:pos x="connsiteX6" y="connsiteY6"/>
                                  </a:cxn>
                                  <a:cxn ang="0">
                                    <a:pos x="connsiteX7" y="connsiteY7"/>
                                  </a:cxn>
                                  <a:cxn ang="0">
                                    <a:pos x="connsiteX8" y="connsiteY8"/>
                                  </a:cxn>
                                  <a:cxn ang="0">
                                    <a:pos x="connsiteX9" y="connsiteY9"/>
                                  </a:cxn>
                                  <a:cxn ang="0">
                                    <a:pos x="connsiteX10" y="connsiteY10"/>
                                  </a:cxn>
                                  <a:cxn ang="0">
                                    <a:pos x="connsiteX11" y="connsiteY11"/>
                                  </a:cxn>
                                  <a:cxn ang="0">
                                    <a:pos x="connsiteX12" y="connsiteY12"/>
                                  </a:cxn>
                                  <a:cxn ang="0">
                                    <a:pos x="connsiteX13" y="connsiteY13"/>
                                  </a:cxn>
                                  <a:cxn ang="0">
                                    <a:pos x="connsiteX14" y="connsiteY14"/>
                                  </a:cxn>
                                </a:cxnLst>
                                <a:rect l="l" t="t" r="r" b="b"/>
                                <a:pathLst>
                                  <a:path w="1046538" h="490308">
                                    <a:moveTo>
                                      <a:pt x="160326" y="157767"/>
                                    </a:moveTo>
                                    <a:cubicBezTo>
                                      <a:pt x="117004" y="211439"/>
                                      <a:pt x="64627" y="265110"/>
                                      <a:pt x="21305" y="318782"/>
                                    </a:cubicBezTo>
                                    <a:cubicBezTo>
                                      <a:pt x="-1726" y="355692"/>
                                      <a:pt x="-12889" y="348837"/>
                                      <a:pt x="23532" y="375395"/>
                                    </a:cubicBezTo>
                                    <a:cubicBezTo>
                                      <a:pt x="59953" y="401953"/>
                                      <a:pt x="208305" y="477341"/>
                                      <a:pt x="239833" y="478130"/>
                                    </a:cubicBezTo>
                                    <a:cubicBezTo>
                                      <a:pt x="271361" y="478919"/>
                                      <a:pt x="180898" y="402647"/>
                                      <a:pt x="233843" y="404401"/>
                                    </a:cubicBezTo>
                                    <a:cubicBezTo>
                                      <a:pt x="286788" y="406155"/>
                                      <a:pt x="474437" y="504121"/>
                                      <a:pt x="557503" y="488653"/>
                                    </a:cubicBezTo>
                                    <a:cubicBezTo>
                                      <a:pt x="640569" y="473185"/>
                                      <a:pt x="686588" y="363942"/>
                                      <a:pt x="732241" y="311590"/>
                                    </a:cubicBezTo>
                                    <a:cubicBezTo>
                                      <a:pt x="777894" y="259238"/>
                                      <a:pt x="779074" y="226095"/>
                                      <a:pt x="831423" y="174539"/>
                                    </a:cubicBezTo>
                                    <a:cubicBezTo>
                                      <a:pt x="883772" y="122983"/>
                                      <a:pt x="1040261" y="18375"/>
                                      <a:pt x="1046336" y="2256"/>
                                    </a:cubicBezTo>
                                    <a:cubicBezTo>
                                      <a:pt x="1052411" y="-13863"/>
                                      <a:pt x="919859" y="61109"/>
                                      <a:pt x="867872" y="77827"/>
                                    </a:cubicBezTo>
                                    <a:cubicBezTo>
                                      <a:pt x="815885" y="94545"/>
                                      <a:pt x="795480" y="104046"/>
                                      <a:pt x="734415" y="102564"/>
                                    </a:cubicBezTo>
                                    <a:cubicBezTo>
                                      <a:pt x="673350" y="101083"/>
                                      <a:pt x="556397" y="61624"/>
                                      <a:pt x="501481" y="68938"/>
                                    </a:cubicBezTo>
                                    <a:cubicBezTo>
                                      <a:pt x="446565" y="76252"/>
                                      <a:pt x="446050" y="144231"/>
                                      <a:pt x="404920" y="146447"/>
                                    </a:cubicBezTo>
                                    <a:cubicBezTo>
                                      <a:pt x="363790" y="148663"/>
                                      <a:pt x="294274" y="84318"/>
                                      <a:pt x="254699" y="82236"/>
                                    </a:cubicBezTo>
                                    <a:cubicBezTo>
                                      <a:pt x="223492" y="96015"/>
                                      <a:pt x="168911" y="148353"/>
                                      <a:pt x="160326" y="157767"/>
                                    </a:cubicBezTo>
                                    <a:close/>
                                  </a:path>
                                </a:pathLst>
                              </a:custGeom>
                              <a:solidFill>
                                <a:srgbClr val="1F497D">
                                  <a:lumMod val="75000"/>
                                </a:srgbClr>
                              </a:solidFill>
                              <a:ln w="9525" cap="flat" cmpd="sng" algn="ctr">
                                <a:solidFill>
                                  <a:sysClr val="windowText" lastClr="000000"/>
                                </a:solidFill>
                                <a:prstDash val="solid"/>
                              </a:ln>
                              <a:effectLst/>
                            </p:spPr>
                            <p:txBody>
                              <a:bodyPr rtlCol="0" anchor="ctr"/>
                              <a:lstStyle/>
                              <a:p>
                                <a:pPr algn="ctr" defTabSz="3291840">
                                  <a:defRPr/>
                                </a:pPr>
                                <a:endParaRPr lang="en-US" sz="26129" kern="0">
                                  <a:solidFill>
                                    <a:prstClr val="white"/>
                                  </a:solidFill>
                                  <a:latin typeface="Calibri"/>
                                </a:endParaRPr>
                              </a:p>
                            </p:txBody>
                          </p:sp>
                          <p:sp>
                            <p:nvSpPr>
                              <p:cNvPr id="471" name="Freeform 470"/>
                              <p:cNvSpPr/>
                              <p:nvPr/>
                            </p:nvSpPr>
                            <p:spPr>
                              <a:xfrm>
                                <a:off x="846617" y="589823"/>
                                <a:ext cx="1930038" cy="6118034"/>
                              </a:xfrm>
                              <a:custGeom>
                                <a:avLst/>
                                <a:gdLst>
                                  <a:gd name="connsiteX0" fmla="*/ 1904648 w 1904678"/>
                                  <a:gd name="connsiteY0" fmla="*/ 5558181 h 6178859"/>
                                  <a:gd name="connsiteX1" fmla="*/ 1738393 w 1904678"/>
                                  <a:gd name="connsiteY1" fmla="*/ 5391927 h 6178859"/>
                                  <a:gd name="connsiteX2" fmla="*/ 1465261 w 1904678"/>
                                  <a:gd name="connsiteY2" fmla="*/ 5273174 h 6178859"/>
                                  <a:gd name="connsiteX3" fmla="*/ 1358383 w 1904678"/>
                                  <a:gd name="connsiteY3" fmla="*/ 5023792 h 6178859"/>
                                  <a:gd name="connsiteX4" fmla="*/ 1524637 w 1904678"/>
                                  <a:gd name="connsiteY4" fmla="*/ 4762535 h 6178859"/>
                                  <a:gd name="connsiteX5" fmla="*/ 1679017 w 1904678"/>
                                  <a:gd name="connsiteY5" fmla="*/ 4548779 h 6178859"/>
                                  <a:gd name="connsiteX6" fmla="*/ 1310882 w 1904678"/>
                                  <a:gd name="connsiteY6" fmla="*/ 4228145 h 6178859"/>
                                  <a:gd name="connsiteX7" fmla="*/ 1132752 w 1904678"/>
                                  <a:gd name="connsiteY7" fmla="*/ 3836259 h 6178859"/>
                                  <a:gd name="connsiteX8" fmla="*/ 1097126 w 1904678"/>
                                  <a:gd name="connsiteY8" fmla="*/ 3646254 h 6178859"/>
                                  <a:gd name="connsiteX9" fmla="*/ 1227754 w 1904678"/>
                                  <a:gd name="connsiteY9" fmla="*/ 3610628 h 6178859"/>
                                  <a:gd name="connsiteX10" fmla="*/ 1180253 w 1904678"/>
                                  <a:gd name="connsiteY10" fmla="*/ 3325620 h 6178859"/>
                                  <a:gd name="connsiteX11" fmla="*/ 1275256 w 1904678"/>
                                  <a:gd name="connsiteY11" fmla="*/ 3266244 h 6178859"/>
                                  <a:gd name="connsiteX12" fmla="*/ 1417759 w 1904678"/>
                                  <a:gd name="connsiteY12" fmla="*/ 3206867 h 6178859"/>
                                  <a:gd name="connsiteX13" fmla="*/ 1144627 w 1904678"/>
                                  <a:gd name="connsiteY13" fmla="*/ 2731854 h 6178859"/>
                                  <a:gd name="connsiteX14" fmla="*/ 1322757 w 1904678"/>
                                  <a:gd name="connsiteY14" fmla="*/ 1948083 h 6178859"/>
                                  <a:gd name="connsiteX15" fmla="*/ 1441510 w 1904678"/>
                                  <a:gd name="connsiteY15" fmla="*/ 1568072 h 6178859"/>
                                  <a:gd name="connsiteX16" fmla="*/ 1263380 w 1904678"/>
                                  <a:gd name="connsiteY16" fmla="*/ 1389942 h 6178859"/>
                                  <a:gd name="connsiteX17" fmla="*/ 1156502 w 1904678"/>
                                  <a:gd name="connsiteY17" fmla="*/ 1247438 h 6178859"/>
                                  <a:gd name="connsiteX18" fmla="*/ 1287131 w 1904678"/>
                                  <a:gd name="connsiteY18" fmla="*/ 1116810 h 6178859"/>
                                  <a:gd name="connsiteX19" fmla="*/ 1429635 w 1904678"/>
                                  <a:gd name="connsiteY19" fmla="*/ 772426 h 6178859"/>
                                  <a:gd name="connsiteX20" fmla="*/ 1524637 w 1904678"/>
                                  <a:gd name="connsiteY20" fmla="*/ 249911 h 6178859"/>
                                  <a:gd name="connsiteX21" fmla="*/ 1370258 w 1904678"/>
                                  <a:gd name="connsiteY21" fmla="*/ 529 h 6178859"/>
                                  <a:gd name="connsiteX22" fmla="*/ 1085250 w 1904678"/>
                                  <a:gd name="connsiteY22" fmla="*/ 309288 h 6178859"/>
                                  <a:gd name="connsiteX23" fmla="*/ 835869 w 1904678"/>
                                  <a:gd name="connsiteY23" fmla="*/ 570545 h 6178859"/>
                                  <a:gd name="connsiteX24" fmla="*/ 550861 w 1904678"/>
                                  <a:gd name="connsiteY24" fmla="*/ 903054 h 6178859"/>
                                  <a:gd name="connsiteX25" fmla="*/ 253978 w 1904678"/>
                                  <a:gd name="connsiteY25" fmla="*/ 1437444 h 6178859"/>
                                  <a:gd name="connsiteX26" fmla="*/ 28346 w 1904678"/>
                                  <a:gd name="connsiteY26" fmla="*/ 2161838 h 6178859"/>
                                  <a:gd name="connsiteX27" fmla="*/ 4596 w 1904678"/>
                                  <a:gd name="connsiteY27" fmla="*/ 3016862 h 6178859"/>
                                  <a:gd name="connsiteX28" fmla="*/ 40222 w 1904678"/>
                                  <a:gd name="connsiteY28" fmla="*/ 3895636 h 6178859"/>
                                  <a:gd name="connsiteX29" fmla="*/ 253978 w 1904678"/>
                                  <a:gd name="connsiteY29" fmla="*/ 4810036 h 6178859"/>
                                  <a:gd name="connsiteX30" fmla="*/ 479609 w 1904678"/>
                                  <a:gd name="connsiteY30" fmla="*/ 5451303 h 6178859"/>
                                  <a:gd name="connsiteX31" fmla="*/ 990248 w 1904678"/>
                                  <a:gd name="connsiteY31" fmla="*/ 5938192 h 6178859"/>
                                  <a:gd name="connsiteX32" fmla="*/ 1227754 w 1904678"/>
                                  <a:gd name="connsiteY32" fmla="*/ 6175698 h 6178859"/>
                                  <a:gd name="connsiteX33" fmla="*/ 1679017 w 1904678"/>
                                  <a:gd name="connsiteY33" fmla="*/ 6056945 h 6178859"/>
                                  <a:gd name="connsiteX34" fmla="*/ 1738393 w 1904678"/>
                                  <a:gd name="connsiteY34" fmla="*/ 5807563 h 6178859"/>
                                  <a:gd name="connsiteX35" fmla="*/ 1726518 w 1904678"/>
                                  <a:gd name="connsiteY35" fmla="*/ 5736311 h 6178859"/>
                                  <a:gd name="connsiteX36" fmla="*/ 1904648 w 1904678"/>
                                  <a:gd name="connsiteY36" fmla="*/ 5558181 h 6178859"/>
                                  <a:gd name="connsiteX0" fmla="*/ 1904648 w 1904678"/>
                                  <a:gd name="connsiteY0" fmla="*/ 5566692 h 6187370"/>
                                  <a:gd name="connsiteX1" fmla="*/ 1738393 w 1904678"/>
                                  <a:gd name="connsiteY1" fmla="*/ 5400438 h 6187370"/>
                                  <a:gd name="connsiteX2" fmla="*/ 1465261 w 1904678"/>
                                  <a:gd name="connsiteY2" fmla="*/ 5281685 h 6187370"/>
                                  <a:gd name="connsiteX3" fmla="*/ 1358383 w 1904678"/>
                                  <a:gd name="connsiteY3" fmla="*/ 5032303 h 6187370"/>
                                  <a:gd name="connsiteX4" fmla="*/ 1524637 w 1904678"/>
                                  <a:gd name="connsiteY4" fmla="*/ 4771046 h 6187370"/>
                                  <a:gd name="connsiteX5" fmla="*/ 1679017 w 1904678"/>
                                  <a:gd name="connsiteY5" fmla="*/ 4557290 h 6187370"/>
                                  <a:gd name="connsiteX6" fmla="*/ 1310882 w 1904678"/>
                                  <a:gd name="connsiteY6" fmla="*/ 4236656 h 6187370"/>
                                  <a:gd name="connsiteX7" fmla="*/ 1132752 w 1904678"/>
                                  <a:gd name="connsiteY7" fmla="*/ 3844770 h 6187370"/>
                                  <a:gd name="connsiteX8" fmla="*/ 1097126 w 1904678"/>
                                  <a:gd name="connsiteY8" fmla="*/ 3654765 h 6187370"/>
                                  <a:gd name="connsiteX9" fmla="*/ 1227754 w 1904678"/>
                                  <a:gd name="connsiteY9" fmla="*/ 3619139 h 6187370"/>
                                  <a:gd name="connsiteX10" fmla="*/ 1180253 w 1904678"/>
                                  <a:gd name="connsiteY10" fmla="*/ 3334131 h 6187370"/>
                                  <a:gd name="connsiteX11" fmla="*/ 1275256 w 1904678"/>
                                  <a:gd name="connsiteY11" fmla="*/ 3274755 h 6187370"/>
                                  <a:gd name="connsiteX12" fmla="*/ 1417759 w 1904678"/>
                                  <a:gd name="connsiteY12" fmla="*/ 3215378 h 6187370"/>
                                  <a:gd name="connsiteX13" fmla="*/ 1144627 w 1904678"/>
                                  <a:gd name="connsiteY13" fmla="*/ 2740365 h 6187370"/>
                                  <a:gd name="connsiteX14" fmla="*/ 1322757 w 1904678"/>
                                  <a:gd name="connsiteY14" fmla="*/ 1956594 h 6187370"/>
                                  <a:gd name="connsiteX15" fmla="*/ 1441510 w 1904678"/>
                                  <a:gd name="connsiteY15" fmla="*/ 1576583 h 6187370"/>
                                  <a:gd name="connsiteX16" fmla="*/ 1263380 w 1904678"/>
                                  <a:gd name="connsiteY16" fmla="*/ 1398453 h 6187370"/>
                                  <a:gd name="connsiteX17" fmla="*/ 1156502 w 1904678"/>
                                  <a:gd name="connsiteY17" fmla="*/ 1255949 h 6187370"/>
                                  <a:gd name="connsiteX18" fmla="*/ 1287131 w 1904678"/>
                                  <a:gd name="connsiteY18" fmla="*/ 1125321 h 6187370"/>
                                  <a:gd name="connsiteX19" fmla="*/ 1429635 w 1904678"/>
                                  <a:gd name="connsiteY19" fmla="*/ 780937 h 6187370"/>
                                  <a:gd name="connsiteX20" fmla="*/ 1524637 w 1904678"/>
                                  <a:gd name="connsiteY20" fmla="*/ 258422 h 6187370"/>
                                  <a:gd name="connsiteX21" fmla="*/ 1464759 w 1904678"/>
                                  <a:gd name="connsiteY21" fmla="*/ 97879 h 6187370"/>
                                  <a:gd name="connsiteX22" fmla="*/ 1370258 w 1904678"/>
                                  <a:gd name="connsiteY22" fmla="*/ 9040 h 6187370"/>
                                  <a:gd name="connsiteX23" fmla="*/ 1085250 w 1904678"/>
                                  <a:gd name="connsiteY23" fmla="*/ 317799 h 6187370"/>
                                  <a:gd name="connsiteX24" fmla="*/ 835869 w 1904678"/>
                                  <a:gd name="connsiteY24" fmla="*/ 579056 h 6187370"/>
                                  <a:gd name="connsiteX25" fmla="*/ 550861 w 1904678"/>
                                  <a:gd name="connsiteY25" fmla="*/ 911565 h 6187370"/>
                                  <a:gd name="connsiteX26" fmla="*/ 253978 w 1904678"/>
                                  <a:gd name="connsiteY26" fmla="*/ 1445955 h 6187370"/>
                                  <a:gd name="connsiteX27" fmla="*/ 28346 w 1904678"/>
                                  <a:gd name="connsiteY27" fmla="*/ 2170349 h 6187370"/>
                                  <a:gd name="connsiteX28" fmla="*/ 4596 w 1904678"/>
                                  <a:gd name="connsiteY28" fmla="*/ 3025373 h 6187370"/>
                                  <a:gd name="connsiteX29" fmla="*/ 40222 w 1904678"/>
                                  <a:gd name="connsiteY29" fmla="*/ 3904147 h 6187370"/>
                                  <a:gd name="connsiteX30" fmla="*/ 253978 w 1904678"/>
                                  <a:gd name="connsiteY30" fmla="*/ 4818547 h 6187370"/>
                                  <a:gd name="connsiteX31" fmla="*/ 479609 w 1904678"/>
                                  <a:gd name="connsiteY31" fmla="*/ 5459814 h 6187370"/>
                                  <a:gd name="connsiteX32" fmla="*/ 990248 w 1904678"/>
                                  <a:gd name="connsiteY32" fmla="*/ 5946703 h 6187370"/>
                                  <a:gd name="connsiteX33" fmla="*/ 1227754 w 1904678"/>
                                  <a:gd name="connsiteY33" fmla="*/ 6184209 h 6187370"/>
                                  <a:gd name="connsiteX34" fmla="*/ 1679017 w 1904678"/>
                                  <a:gd name="connsiteY34" fmla="*/ 6065456 h 6187370"/>
                                  <a:gd name="connsiteX35" fmla="*/ 1738393 w 1904678"/>
                                  <a:gd name="connsiteY35" fmla="*/ 5816074 h 6187370"/>
                                  <a:gd name="connsiteX36" fmla="*/ 1726518 w 1904678"/>
                                  <a:gd name="connsiteY36" fmla="*/ 5744822 h 6187370"/>
                                  <a:gd name="connsiteX37" fmla="*/ 1904648 w 1904678"/>
                                  <a:gd name="connsiteY37" fmla="*/ 5566692 h 6187370"/>
                                  <a:gd name="connsiteX0" fmla="*/ 1904648 w 1904678"/>
                                  <a:gd name="connsiteY0" fmla="*/ 5566692 h 6187370"/>
                                  <a:gd name="connsiteX1" fmla="*/ 1738393 w 1904678"/>
                                  <a:gd name="connsiteY1" fmla="*/ 5400438 h 6187370"/>
                                  <a:gd name="connsiteX2" fmla="*/ 1465261 w 1904678"/>
                                  <a:gd name="connsiteY2" fmla="*/ 5281685 h 6187370"/>
                                  <a:gd name="connsiteX3" fmla="*/ 1358383 w 1904678"/>
                                  <a:gd name="connsiteY3" fmla="*/ 5032303 h 6187370"/>
                                  <a:gd name="connsiteX4" fmla="*/ 1524637 w 1904678"/>
                                  <a:gd name="connsiteY4" fmla="*/ 4771046 h 6187370"/>
                                  <a:gd name="connsiteX5" fmla="*/ 1679017 w 1904678"/>
                                  <a:gd name="connsiteY5" fmla="*/ 4557290 h 6187370"/>
                                  <a:gd name="connsiteX6" fmla="*/ 1310882 w 1904678"/>
                                  <a:gd name="connsiteY6" fmla="*/ 4236656 h 6187370"/>
                                  <a:gd name="connsiteX7" fmla="*/ 1132752 w 1904678"/>
                                  <a:gd name="connsiteY7" fmla="*/ 3844770 h 6187370"/>
                                  <a:gd name="connsiteX8" fmla="*/ 1097126 w 1904678"/>
                                  <a:gd name="connsiteY8" fmla="*/ 3654765 h 6187370"/>
                                  <a:gd name="connsiteX9" fmla="*/ 1227754 w 1904678"/>
                                  <a:gd name="connsiteY9" fmla="*/ 3619139 h 6187370"/>
                                  <a:gd name="connsiteX10" fmla="*/ 1180253 w 1904678"/>
                                  <a:gd name="connsiteY10" fmla="*/ 3334131 h 6187370"/>
                                  <a:gd name="connsiteX11" fmla="*/ 1275256 w 1904678"/>
                                  <a:gd name="connsiteY11" fmla="*/ 3274755 h 6187370"/>
                                  <a:gd name="connsiteX12" fmla="*/ 1417759 w 1904678"/>
                                  <a:gd name="connsiteY12" fmla="*/ 3215378 h 6187370"/>
                                  <a:gd name="connsiteX13" fmla="*/ 1144627 w 1904678"/>
                                  <a:gd name="connsiteY13" fmla="*/ 2740365 h 6187370"/>
                                  <a:gd name="connsiteX14" fmla="*/ 1322757 w 1904678"/>
                                  <a:gd name="connsiteY14" fmla="*/ 1956594 h 6187370"/>
                                  <a:gd name="connsiteX15" fmla="*/ 1441510 w 1904678"/>
                                  <a:gd name="connsiteY15" fmla="*/ 1576583 h 6187370"/>
                                  <a:gd name="connsiteX16" fmla="*/ 1263380 w 1904678"/>
                                  <a:gd name="connsiteY16" fmla="*/ 1398453 h 6187370"/>
                                  <a:gd name="connsiteX17" fmla="*/ 1156502 w 1904678"/>
                                  <a:gd name="connsiteY17" fmla="*/ 1255949 h 6187370"/>
                                  <a:gd name="connsiteX18" fmla="*/ 1287131 w 1904678"/>
                                  <a:gd name="connsiteY18" fmla="*/ 1125321 h 6187370"/>
                                  <a:gd name="connsiteX19" fmla="*/ 1429635 w 1904678"/>
                                  <a:gd name="connsiteY19" fmla="*/ 780937 h 6187370"/>
                                  <a:gd name="connsiteX20" fmla="*/ 1524637 w 1904678"/>
                                  <a:gd name="connsiteY20" fmla="*/ 258422 h 6187370"/>
                                  <a:gd name="connsiteX21" fmla="*/ 1464759 w 1904678"/>
                                  <a:gd name="connsiteY21" fmla="*/ 97879 h 6187370"/>
                                  <a:gd name="connsiteX22" fmla="*/ 1370258 w 1904678"/>
                                  <a:gd name="connsiteY22" fmla="*/ 9040 h 6187370"/>
                                  <a:gd name="connsiteX23" fmla="*/ 1085250 w 1904678"/>
                                  <a:gd name="connsiteY23" fmla="*/ 317799 h 6187370"/>
                                  <a:gd name="connsiteX24" fmla="*/ 835869 w 1904678"/>
                                  <a:gd name="connsiteY24" fmla="*/ 579056 h 6187370"/>
                                  <a:gd name="connsiteX25" fmla="*/ 550861 w 1904678"/>
                                  <a:gd name="connsiteY25" fmla="*/ 911565 h 6187370"/>
                                  <a:gd name="connsiteX26" fmla="*/ 253978 w 1904678"/>
                                  <a:gd name="connsiteY26" fmla="*/ 1445955 h 6187370"/>
                                  <a:gd name="connsiteX27" fmla="*/ 28346 w 1904678"/>
                                  <a:gd name="connsiteY27" fmla="*/ 2170349 h 6187370"/>
                                  <a:gd name="connsiteX28" fmla="*/ 4596 w 1904678"/>
                                  <a:gd name="connsiteY28" fmla="*/ 3025373 h 6187370"/>
                                  <a:gd name="connsiteX29" fmla="*/ 40222 w 1904678"/>
                                  <a:gd name="connsiteY29" fmla="*/ 3904147 h 6187370"/>
                                  <a:gd name="connsiteX30" fmla="*/ 253978 w 1904678"/>
                                  <a:gd name="connsiteY30" fmla="*/ 4818547 h 6187370"/>
                                  <a:gd name="connsiteX31" fmla="*/ 479609 w 1904678"/>
                                  <a:gd name="connsiteY31" fmla="*/ 5459814 h 6187370"/>
                                  <a:gd name="connsiteX32" fmla="*/ 990248 w 1904678"/>
                                  <a:gd name="connsiteY32" fmla="*/ 5946703 h 6187370"/>
                                  <a:gd name="connsiteX33" fmla="*/ 1227754 w 1904678"/>
                                  <a:gd name="connsiteY33" fmla="*/ 6184209 h 6187370"/>
                                  <a:gd name="connsiteX34" fmla="*/ 1679017 w 1904678"/>
                                  <a:gd name="connsiteY34" fmla="*/ 6065456 h 6187370"/>
                                  <a:gd name="connsiteX35" fmla="*/ 1738393 w 1904678"/>
                                  <a:gd name="connsiteY35" fmla="*/ 5816074 h 6187370"/>
                                  <a:gd name="connsiteX36" fmla="*/ 1726518 w 1904678"/>
                                  <a:gd name="connsiteY36" fmla="*/ 5744822 h 6187370"/>
                                  <a:gd name="connsiteX37" fmla="*/ 1904648 w 1904678"/>
                                  <a:gd name="connsiteY37" fmla="*/ 5566692 h 6187370"/>
                                  <a:gd name="connsiteX0" fmla="*/ 1904648 w 1904678"/>
                                  <a:gd name="connsiteY0" fmla="*/ 5566692 h 6187370"/>
                                  <a:gd name="connsiteX1" fmla="*/ 1738393 w 1904678"/>
                                  <a:gd name="connsiteY1" fmla="*/ 5400438 h 6187370"/>
                                  <a:gd name="connsiteX2" fmla="*/ 1465261 w 1904678"/>
                                  <a:gd name="connsiteY2" fmla="*/ 5281685 h 6187370"/>
                                  <a:gd name="connsiteX3" fmla="*/ 1358383 w 1904678"/>
                                  <a:gd name="connsiteY3" fmla="*/ 5032303 h 6187370"/>
                                  <a:gd name="connsiteX4" fmla="*/ 1524637 w 1904678"/>
                                  <a:gd name="connsiteY4" fmla="*/ 4771046 h 6187370"/>
                                  <a:gd name="connsiteX5" fmla="*/ 1679017 w 1904678"/>
                                  <a:gd name="connsiteY5" fmla="*/ 4557290 h 6187370"/>
                                  <a:gd name="connsiteX6" fmla="*/ 1310882 w 1904678"/>
                                  <a:gd name="connsiteY6" fmla="*/ 4236656 h 6187370"/>
                                  <a:gd name="connsiteX7" fmla="*/ 1132752 w 1904678"/>
                                  <a:gd name="connsiteY7" fmla="*/ 3844770 h 6187370"/>
                                  <a:gd name="connsiteX8" fmla="*/ 1097126 w 1904678"/>
                                  <a:gd name="connsiteY8" fmla="*/ 3654765 h 6187370"/>
                                  <a:gd name="connsiteX9" fmla="*/ 1227754 w 1904678"/>
                                  <a:gd name="connsiteY9" fmla="*/ 3619139 h 6187370"/>
                                  <a:gd name="connsiteX10" fmla="*/ 1180253 w 1904678"/>
                                  <a:gd name="connsiteY10" fmla="*/ 3334131 h 6187370"/>
                                  <a:gd name="connsiteX11" fmla="*/ 1275256 w 1904678"/>
                                  <a:gd name="connsiteY11" fmla="*/ 3274755 h 6187370"/>
                                  <a:gd name="connsiteX12" fmla="*/ 1417759 w 1904678"/>
                                  <a:gd name="connsiteY12" fmla="*/ 3215378 h 6187370"/>
                                  <a:gd name="connsiteX13" fmla="*/ 1144627 w 1904678"/>
                                  <a:gd name="connsiteY13" fmla="*/ 2740365 h 6187370"/>
                                  <a:gd name="connsiteX14" fmla="*/ 1322757 w 1904678"/>
                                  <a:gd name="connsiteY14" fmla="*/ 1956594 h 6187370"/>
                                  <a:gd name="connsiteX15" fmla="*/ 1441510 w 1904678"/>
                                  <a:gd name="connsiteY15" fmla="*/ 1576583 h 6187370"/>
                                  <a:gd name="connsiteX16" fmla="*/ 1263380 w 1904678"/>
                                  <a:gd name="connsiteY16" fmla="*/ 1398453 h 6187370"/>
                                  <a:gd name="connsiteX17" fmla="*/ 1156502 w 1904678"/>
                                  <a:gd name="connsiteY17" fmla="*/ 1255949 h 6187370"/>
                                  <a:gd name="connsiteX18" fmla="*/ 1287131 w 1904678"/>
                                  <a:gd name="connsiteY18" fmla="*/ 1125321 h 6187370"/>
                                  <a:gd name="connsiteX19" fmla="*/ 1429635 w 1904678"/>
                                  <a:gd name="connsiteY19" fmla="*/ 780937 h 6187370"/>
                                  <a:gd name="connsiteX20" fmla="*/ 1524637 w 1904678"/>
                                  <a:gd name="connsiteY20" fmla="*/ 258422 h 6187370"/>
                                  <a:gd name="connsiteX21" fmla="*/ 1464759 w 1904678"/>
                                  <a:gd name="connsiteY21" fmla="*/ 97879 h 6187370"/>
                                  <a:gd name="connsiteX22" fmla="*/ 1370258 w 1904678"/>
                                  <a:gd name="connsiteY22" fmla="*/ 9040 h 6187370"/>
                                  <a:gd name="connsiteX23" fmla="*/ 1085250 w 1904678"/>
                                  <a:gd name="connsiteY23" fmla="*/ 317799 h 6187370"/>
                                  <a:gd name="connsiteX24" fmla="*/ 835869 w 1904678"/>
                                  <a:gd name="connsiteY24" fmla="*/ 579056 h 6187370"/>
                                  <a:gd name="connsiteX25" fmla="*/ 550861 w 1904678"/>
                                  <a:gd name="connsiteY25" fmla="*/ 911565 h 6187370"/>
                                  <a:gd name="connsiteX26" fmla="*/ 253978 w 1904678"/>
                                  <a:gd name="connsiteY26" fmla="*/ 1445955 h 6187370"/>
                                  <a:gd name="connsiteX27" fmla="*/ 28346 w 1904678"/>
                                  <a:gd name="connsiteY27" fmla="*/ 2170349 h 6187370"/>
                                  <a:gd name="connsiteX28" fmla="*/ 4596 w 1904678"/>
                                  <a:gd name="connsiteY28" fmla="*/ 3025373 h 6187370"/>
                                  <a:gd name="connsiteX29" fmla="*/ 40222 w 1904678"/>
                                  <a:gd name="connsiteY29" fmla="*/ 3904147 h 6187370"/>
                                  <a:gd name="connsiteX30" fmla="*/ 253978 w 1904678"/>
                                  <a:gd name="connsiteY30" fmla="*/ 4818547 h 6187370"/>
                                  <a:gd name="connsiteX31" fmla="*/ 479609 w 1904678"/>
                                  <a:gd name="connsiteY31" fmla="*/ 5459814 h 6187370"/>
                                  <a:gd name="connsiteX32" fmla="*/ 990248 w 1904678"/>
                                  <a:gd name="connsiteY32" fmla="*/ 5946703 h 6187370"/>
                                  <a:gd name="connsiteX33" fmla="*/ 1227754 w 1904678"/>
                                  <a:gd name="connsiteY33" fmla="*/ 6184209 h 6187370"/>
                                  <a:gd name="connsiteX34" fmla="*/ 1679017 w 1904678"/>
                                  <a:gd name="connsiteY34" fmla="*/ 6065456 h 6187370"/>
                                  <a:gd name="connsiteX35" fmla="*/ 1738393 w 1904678"/>
                                  <a:gd name="connsiteY35" fmla="*/ 5816074 h 6187370"/>
                                  <a:gd name="connsiteX36" fmla="*/ 1726518 w 1904678"/>
                                  <a:gd name="connsiteY36" fmla="*/ 5744822 h 6187370"/>
                                  <a:gd name="connsiteX37" fmla="*/ 1904648 w 1904678"/>
                                  <a:gd name="connsiteY37" fmla="*/ 5566692 h 6187370"/>
                                  <a:gd name="connsiteX0" fmla="*/ 1904648 w 1904678"/>
                                  <a:gd name="connsiteY0" fmla="*/ 5566692 h 6187370"/>
                                  <a:gd name="connsiteX1" fmla="*/ 1738393 w 1904678"/>
                                  <a:gd name="connsiteY1" fmla="*/ 5400438 h 6187370"/>
                                  <a:gd name="connsiteX2" fmla="*/ 1465261 w 1904678"/>
                                  <a:gd name="connsiteY2" fmla="*/ 5281685 h 6187370"/>
                                  <a:gd name="connsiteX3" fmla="*/ 1358383 w 1904678"/>
                                  <a:gd name="connsiteY3" fmla="*/ 5032303 h 6187370"/>
                                  <a:gd name="connsiteX4" fmla="*/ 1524637 w 1904678"/>
                                  <a:gd name="connsiteY4" fmla="*/ 4771046 h 6187370"/>
                                  <a:gd name="connsiteX5" fmla="*/ 1679017 w 1904678"/>
                                  <a:gd name="connsiteY5" fmla="*/ 4557290 h 6187370"/>
                                  <a:gd name="connsiteX6" fmla="*/ 1310882 w 1904678"/>
                                  <a:gd name="connsiteY6" fmla="*/ 4236656 h 6187370"/>
                                  <a:gd name="connsiteX7" fmla="*/ 1132752 w 1904678"/>
                                  <a:gd name="connsiteY7" fmla="*/ 3844770 h 6187370"/>
                                  <a:gd name="connsiteX8" fmla="*/ 1097126 w 1904678"/>
                                  <a:gd name="connsiteY8" fmla="*/ 3654765 h 6187370"/>
                                  <a:gd name="connsiteX9" fmla="*/ 1227754 w 1904678"/>
                                  <a:gd name="connsiteY9" fmla="*/ 3619139 h 6187370"/>
                                  <a:gd name="connsiteX10" fmla="*/ 1180253 w 1904678"/>
                                  <a:gd name="connsiteY10" fmla="*/ 3334131 h 6187370"/>
                                  <a:gd name="connsiteX11" fmla="*/ 1275256 w 1904678"/>
                                  <a:gd name="connsiteY11" fmla="*/ 3274755 h 6187370"/>
                                  <a:gd name="connsiteX12" fmla="*/ 1417759 w 1904678"/>
                                  <a:gd name="connsiteY12" fmla="*/ 3215378 h 6187370"/>
                                  <a:gd name="connsiteX13" fmla="*/ 1144627 w 1904678"/>
                                  <a:gd name="connsiteY13" fmla="*/ 2740365 h 6187370"/>
                                  <a:gd name="connsiteX14" fmla="*/ 1322757 w 1904678"/>
                                  <a:gd name="connsiteY14" fmla="*/ 1956594 h 6187370"/>
                                  <a:gd name="connsiteX15" fmla="*/ 1441510 w 1904678"/>
                                  <a:gd name="connsiteY15" fmla="*/ 1576583 h 6187370"/>
                                  <a:gd name="connsiteX16" fmla="*/ 1263380 w 1904678"/>
                                  <a:gd name="connsiteY16" fmla="*/ 1398453 h 6187370"/>
                                  <a:gd name="connsiteX17" fmla="*/ 1156502 w 1904678"/>
                                  <a:gd name="connsiteY17" fmla="*/ 1255949 h 6187370"/>
                                  <a:gd name="connsiteX18" fmla="*/ 1287131 w 1904678"/>
                                  <a:gd name="connsiteY18" fmla="*/ 1125321 h 6187370"/>
                                  <a:gd name="connsiteX19" fmla="*/ 1429635 w 1904678"/>
                                  <a:gd name="connsiteY19" fmla="*/ 780937 h 6187370"/>
                                  <a:gd name="connsiteX20" fmla="*/ 1524637 w 1904678"/>
                                  <a:gd name="connsiteY20" fmla="*/ 258422 h 6187370"/>
                                  <a:gd name="connsiteX21" fmla="*/ 1464759 w 1904678"/>
                                  <a:gd name="connsiteY21" fmla="*/ 97879 h 6187370"/>
                                  <a:gd name="connsiteX22" fmla="*/ 1370258 w 1904678"/>
                                  <a:gd name="connsiteY22" fmla="*/ 9040 h 6187370"/>
                                  <a:gd name="connsiteX23" fmla="*/ 1085250 w 1904678"/>
                                  <a:gd name="connsiteY23" fmla="*/ 317799 h 6187370"/>
                                  <a:gd name="connsiteX24" fmla="*/ 835869 w 1904678"/>
                                  <a:gd name="connsiteY24" fmla="*/ 579056 h 6187370"/>
                                  <a:gd name="connsiteX25" fmla="*/ 550861 w 1904678"/>
                                  <a:gd name="connsiteY25" fmla="*/ 911565 h 6187370"/>
                                  <a:gd name="connsiteX26" fmla="*/ 253978 w 1904678"/>
                                  <a:gd name="connsiteY26" fmla="*/ 1445955 h 6187370"/>
                                  <a:gd name="connsiteX27" fmla="*/ 28346 w 1904678"/>
                                  <a:gd name="connsiteY27" fmla="*/ 2170349 h 6187370"/>
                                  <a:gd name="connsiteX28" fmla="*/ 4596 w 1904678"/>
                                  <a:gd name="connsiteY28" fmla="*/ 3025373 h 6187370"/>
                                  <a:gd name="connsiteX29" fmla="*/ 40222 w 1904678"/>
                                  <a:gd name="connsiteY29" fmla="*/ 3904147 h 6187370"/>
                                  <a:gd name="connsiteX30" fmla="*/ 253978 w 1904678"/>
                                  <a:gd name="connsiteY30" fmla="*/ 4818547 h 6187370"/>
                                  <a:gd name="connsiteX31" fmla="*/ 479609 w 1904678"/>
                                  <a:gd name="connsiteY31" fmla="*/ 5459814 h 6187370"/>
                                  <a:gd name="connsiteX32" fmla="*/ 990248 w 1904678"/>
                                  <a:gd name="connsiteY32" fmla="*/ 5946703 h 6187370"/>
                                  <a:gd name="connsiteX33" fmla="*/ 1227754 w 1904678"/>
                                  <a:gd name="connsiteY33" fmla="*/ 6184209 h 6187370"/>
                                  <a:gd name="connsiteX34" fmla="*/ 1679017 w 1904678"/>
                                  <a:gd name="connsiteY34" fmla="*/ 6065456 h 6187370"/>
                                  <a:gd name="connsiteX35" fmla="*/ 1738393 w 1904678"/>
                                  <a:gd name="connsiteY35" fmla="*/ 5816074 h 6187370"/>
                                  <a:gd name="connsiteX36" fmla="*/ 1726518 w 1904678"/>
                                  <a:gd name="connsiteY36" fmla="*/ 5744822 h 6187370"/>
                                  <a:gd name="connsiteX37" fmla="*/ 1904648 w 1904678"/>
                                  <a:gd name="connsiteY37" fmla="*/ 5566692 h 6187370"/>
                                  <a:gd name="connsiteX0" fmla="*/ 1925933 w 1925963"/>
                                  <a:gd name="connsiteY0" fmla="*/ 5566692 h 6187370"/>
                                  <a:gd name="connsiteX1" fmla="*/ 1759678 w 1925963"/>
                                  <a:gd name="connsiteY1" fmla="*/ 5400438 h 6187370"/>
                                  <a:gd name="connsiteX2" fmla="*/ 1486546 w 1925963"/>
                                  <a:gd name="connsiteY2" fmla="*/ 5281685 h 6187370"/>
                                  <a:gd name="connsiteX3" fmla="*/ 1379668 w 1925963"/>
                                  <a:gd name="connsiteY3" fmla="*/ 5032303 h 6187370"/>
                                  <a:gd name="connsiteX4" fmla="*/ 1545922 w 1925963"/>
                                  <a:gd name="connsiteY4" fmla="*/ 4771046 h 6187370"/>
                                  <a:gd name="connsiteX5" fmla="*/ 1700302 w 1925963"/>
                                  <a:gd name="connsiteY5" fmla="*/ 4557290 h 6187370"/>
                                  <a:gd name="connsiteX6" fmla="*/ 1332167 w 1925963"/>
                                  <a:gd name="connsiteY6" fmla="*/ 4236656 h 6187370"/>
                                  <a:gd name="connsiteX7" fmla="*/ 1154037 w 1925963"/>
                                  <a:gd name="connsiteY7" fmla="*/ 3844770 h 6187370"/>
                                  <a:gd name="connsiteX8" fmla="*/ 1118411 w 1925963"/>
                                  <a:gd name="connsiteY8" fmla="*/ 3654765 h 6187370"/>
                                  <a:gd name="connsiteX9" fmla="*/ 1249039 w 1925963"/>
                                  <a:gd name="connsiteY9" fmla="*/ 3619139 h 6187370"/>
                                  <a:gd name="connsiteX10" fmla="*/ 1201538 w 1925963"/>
                                  <a:gd name="connsiteY10" fmla="*/ 3334131 h 6187370"/>
                                  <a:gd name="connsiteX11" fmla="*/ 1296541 w 1925963"/>
                                  <a:gd name="connsiteY11" fmla="*/ 3274755 h 6187370"/>
                                  <a:gd name="connsiteX12" fmla="*/ 1439044 w 1925963"/>
                                  <a:gd name="connsiteY12" fmla="*/ 3215378 h 6187370"/>
                                  <a:gd name="connsiteX13" fmla="*/ 1165912 w 1925963"/>
                                  <a:gd name="connsiteY13" fmla="*/ 2740365 h 6187370"/>
                                  <a:gd name="connsiteX14" fmla="*/ 1344042 w 1925963"/>
                                  <a:gd name="connsiteY14" fmla="*/ 1956594 h 6187370"/>
                                  <a:gd name="connsiteX15" fmla="*/ 1462795 w 1925963"/>
                                  <a:gd name="connsiteY15" fmla="*/ 1576583 h 6187370"/>
                                  <a:gd name="connsiteX16" fmla="*/ 1284665 w 1925963"/>
                                  <a:gd name="connsiteY16" fmla="*/ 1398453 h 6187370"/>
                                  <a:gd name="connsiteX17" fmla="*/ 1177787 w 1925963"/>
                                  <a:gd name="connsiteY17" fmla="*/ 1255949 h 6187370"/>
                                  <a:gd name="connsiteX18" fmla="*/ 1308416 w 1925963"/>
                                  <a:gd name="connsiteY18" fmla="*/ 1125321 h 6187370"/>
                                  <a:gd name="connsiteX19" fmla="*/ 1450920 w 1925963"/>
                                  <a:gd name="connsiteY19" fmla="*/ 780937 h 6187370"/>
                                  <a:gd name="connsiteX20" fmla="*/ 1545922 w 1925963"/>
                                  <a:gd name="connsiteY20" fmla="*/ 258422 h 6187370"/>
                                  <a:gd name="connsiteX21" fmla="*/ 1486044 w 1925963"/>
                                  <a:gd name="connsiteY21" fmla="*/ 97879 h 6187370"/>
                                  <a:gd name="connsiteX22" fmla="*/ 1391543 w 1925963"/>
                                  <a:gd name="connsiteY22" fmla="*/ 9040 h 6187370"/>
                                  <a:gd name="connsiteX23" fmla="*/ 1106535 w 1925963"/>
                                  <a:gd name="connsiteY23" fmla="*/ 317799 h 6187370"/>
                                  <a:gd name="connsiteX24" fmla="*/ 857154 w 1925963"/>
                                  <a:gd name="connsiteY24" fmla="*/ 579056 h 6187370"/>
                                  <a:gd name="connsiteX25" fmla="*/ 572146 w 1925963"/>
                                  <a:gd name="connsiteY25" fmla="*/ 911565 h 6187370"/>
                                  <a:gd name="connsiteX26" fmla="*/ 275263 w 1925963"/>
                                  <a:gd name="connsiteY26" fmla="*/ 1445955 h 6187370"/>
                                  <a:gd name="connsiteX27" fmla="*/ 49631 w 1925963"/>
                                  <a:gd name="connsiteY27" fmla="*/ 2170349 h 6187370"/>
                                  <a:gd name="connsiteX28" fmla="*/ 25881 w 1925963"/>
                                  <a:gd name="connsiteY28" fmla="*/ 3025373 h 6187370"/>
                                  <a:gd name="connsiteX29" fmla="*/ 61507 w 1925963"/>
                                  <a:gd name="connsiteY29" fmla="*/ 3904147 h 6187370"/>
                                  <a:gd name="connsiteX30" fmla="*/ 712962 w 1925963"/>
                                  <a:gd name="connsiteY30" fmla="*/ 4684204 h 6187370"/>
                                  <a:gd name="connsiteX31" fmla="*/ 500894 w 1925963"/>
                                  <a:gd name="connsiteY31" fmla="*/ 5459814 h 6187370"/>
                                  <a:gd name="connsiteX32" fmla="*/ 1011533 w 1925963"/>
                                  <a:gd name="connsiteY32" fmla="*/ 5946703 h 6187370"/>
                                  <a:gd name="connsiteX33" fmla="*/ 1249039 w 1925963"/>
                                  <a:gd name="connsiteY33" fmla="*/ 6184209 h 6187370"/>
                                  <a:gd name="connsiteX34" fmla="*/ 1700302 w 1925963"/>
                                  <a:gd name="connsiteY34" fmla="*/ 6065456 h 6187370"/>
                                  <a:gd name="connsiteX35" fmla="*/ 1759678 w 1925963"/>
                                  <a:gd name="connsiteY35" fmla="*/ 5816074 h 6187370"/>
                                  <a:gd name="connsiteX36" fmla="*/ 1747803 w 1925963"/>
                                  <a:gd name="connsiteY36" fmla="*/ 5744822 h 6187370"/>
                                  <a:gd name="connsiteX37" fmla="*/ 1925933 w 1925963"/>
                                  <a:gd name="connsiteY37" fmla="*/ 5566692 h 6187370"/>
                                  <a:gd name="connsiteX0" fmla="*/ 1936163 w 1936193"/>
                                  <a:gd name="connsiteY0" fmla="*/ 5566692 h 6187370"/>
                                  <a:gd name="connsiteX1" fmla="*/ 1769908 w 1936193"/>
                                  <a:gd name="connsiteY1" fmla="*/ 5400438 h 6187370"/>
                                  <a:gd name="connsiteX2" fmla="*/ 1496776 w 1936193"/>
                                  <a:gd name="connsiteY2" fmla="*/ 5281685 h 6187370"/>
                                  <a:gd name="connsiteX3" fmla="*/ 1389898 w 1936193"/>
                                  <a:gd name="connsiteY3" fmla="*/ 5032303 h 6187370"/>
                                  <a:gd name="connsiteX4" fmla="*/ 1556152 w 1936193"/>
                                  <a:gd name="connsiteY4" fmla="*/ 4771046 h 6187370"/>
                                  <a:gd name="connsiteX5" fmla="*/ 1710532 w 1936193"/>
                                  <a:gd name="connsiteY5" fmla="*/ 4557290 h 6187370"/>
                                  <a:gd name="connsiteX6" fmla="*/ 1342397 w 1936193"/>
                                  <a:gd name="connsiteY6" fmla="*/ 4236656 h 6187370"/>
                                  <a:gd name="connsiteX7" fmla="*/ 1164267 w 1936193"/>
                                  <a:gd name="connsiteY7" fmla="*/ 3844770 h 6187370"/>
                                  <a:gd name="connsiteX8" fmla="*/ 1128641 w 1936193"/>
                                  <a:gd name="connsiteY8" fmla="*/ 3654765 h 6187370"/>
                                  <a:gd name="connsiteX9" fmla="*/ 1259269 w 1936193"/>
                                  <a:gd name="connsiteY9" fmla="*/ 3619139 h 6187370"/>
                                  <a:gd name="connsiteX10" fmla="*/ 1211768 w 1936193"/>
                                  <a:gd name="connsiteY10" fmla="*/ 3334131 h 6187370"/>
                                  <a:gd name="connsiteX11" fmla="*/ 1306771 w 1936193"/>
                                  <a:gd name="connsiteY11" fmla="*/ 3274755 h 6187370"/>
                                  <a:gd name="connsiteX12" fmla="*/ 1449274 w 1936193"/>
                                  <a:gd name="connsiteY12" fmla="*/ 3215378 h 6187370"/>
                                  <a:gd name="connsiteX13" fmla="*/ 1176142 w 1936193"/>
                                  <a:gd name="connsiteY13" fmla="*/ 2740365 h 6187370"/>
                                  <a:gd name="connsiteX14" fmla="*/ 1354272 w 1936193"/>
                                  <a:gd name="connsiteY14" fmla="*/ 1956594 h 6187370"/>
                                  <a:gd name="connsiteX15" fmla="*/ 1473025 w 1936193"/>
                                  <a:gd name="connsiteY15" fmla="*/ 1576583 h 6187370"/>
                                  <a:gd name="connsiteX16" fmla="*/ 1294895 w 1936193"/>
                                  <a:gd name="connsiteY16" fmla="*/ 1398453 h 6187370"/>
                                  <a:gd name="connsiteX17" fmla="*/ 1188017 w 1936193"/>
                                  <a:gd name="connsiteY17" fmla="*/ 1255949 h 6187370"/>
                                  <a:gd name="connsiteX18" fmla="*/ 1318646 w 1936193"/>
                                  <a:gd name="connsiteY18" fmla="*/ 1125321 h 6187370"/>
                                  <a:gd name="connsiteX19" fmla="*/ 1461150 w 1936193"/>
                                  <a:gd name="connsiteY19" fmla="*/ 780937 h 6187370"/>
                                  <a:gd name="connsiteX20" fmla="*/ 1556152 w 1936193"/>
                                  <a:gd name="connsiteY20" fmla="*/ 258422 h 6187370"/>
                                  <a:gd name="connsiteX21" fmla="*/ 1496274 w 1936193"/>
                                  <a:gd name="connsiteY21" fmla="*/ 97879 h 6187370"/>
                                  <a:gd name="connsiteX22" fmla="*/ 1401773 w 1936193"/>
                                  <a:gd name="connsiteY22" fmla="*/ 9040 h 6187370"/>
                                  <a:gd name="connsiteX23" fmla="*/ 1116765 w 1936193"/>
                                  <a:gd name="connsiteY23" fmla="*/ 317799 h 6187370"/>
                                  <a:gd name="connsiteX24" fmla="*/ 867384 w 1936193"/>
                                  <a:gd name="connsiteY24" fmla="*/ 579056 h 6187370"/>
                                  <a:gd name="connsiteX25" fmla="*/ 582376 w 1936193"/>
                                  <a:gd name="connsiteY25" fmla="*/ 911565 h 6187370"/>
                                  <a:gd name="connsiteX26" fmla="*/ 285493 w 1936193"/>
                                  <a:gd name="connsiteY26" fmla="*/ 1445955 h 6187370"/>
                                  <a:gd name="connsiteX27" fmla="*/ 59861 w 1936193"/>
                                  <a:gd name="connsiteY27" fmla="*/ 2170349 h 6187370"/>
                                  <a:gd name="connsiteX28" fmla="*/ 36111 w 1936193"/>
                                  <a:gd name="connsiteY28" fmla="*/ 3025373 h 6187370"/>
                                  <a:gd name="connsiteX29" fmla="*/ 71737 w 1936193"/>
                                  <a:gd name="connsiteY29" fmla="*/ 3904147 h 6187370"/>
                                  <a:gd name="connsiteX30" fmla="*/ 866203 w 1936193"/>
                                  <a:gd name="connsiteY30" fmla="*/ 4658202 h 6187370"/>
                                  <a:gd name="connsiteX31" fmla="*/ 511124 w 1936193"/>
                                  <a:gd name="connsiteY31" fmla="*/ 5459814 h 6187370"/>
                                  <a:gd name="connsiteX32" fmla="*/ 1021763 w 1936193"/>
                                  <a:gd name="connsiteY32" fmla="*/ 5946703 h 6187370"/>
                                  <a:gd name="connsiteX33" fmla="*/ 1259269 w 1936193"/>
                                  <a:gd name="connsiteY33" fmla="*/ 6184209 h 6187370"/>
                                  <a:gd name="connsiteX34" fmla="*/ 1710532 w 1936193"/>
                                  <a:gd name="connsiteY34" fmla="*/ 6065456 h 6187370"/>
                                  <a:gd name="connsiteX35" fmla="*/ 1769908 w 1936193"/>
                                  <a:gd name="connsiteY35" fmla="*/ 5816074 h 6187370"/>
                                  <a:gd name="connsiteX36" fmla="*/ 1758033 w 1936193"/>
                                  <a:gd name="connsiteY36" fmla="*/ 5744822 h 6187370"/>
                                  <a:gd name="connsiteX37" fmla="*/ 1936163 w 1936193"/>
                                  <a:gd name="connsiteY37" fmla="*/ 5566692 h 6187370"/>
                                  <a:gd name="connsiteX0" fmla="*/ 1936163 w 1936193"/>
                                  <a:gd name="connsiteY0" fmla="*/ 5566692 h 6187370"/>
                                  <a:gd name="connsiteX1" fmla="*/ 1769908 w 1936193"/>
                                  <a:gd name="connsiteY1" fmla="*/ 5400438 h 6187370"/>
                                  <a:gd name="connsiteX2" fmla="*/ 1496776 w 1936193"/>
                                  <a:gd name="connsiteY2" fmla="*/ 5281685 h 6187370"/>
                                  <a:gd name="connsiteX3" fmla="*/ 1389898 w 1936193"/>
                                  <a:gd name="connsiteY3" fmla="*/ 5032303 h 6187370"/>
                                  <a:gd name="connsiteX4" fmla="*/ 1556152 w 1936193"/>
                                  <a:gd name="connsiteY4" fmla="*/ 4771046 h 6187370"/>
                                  <a:gd name="connsiteX5" fmla="*/ 1710532 w 1936193"/>
                                  <a:gd name="connsiteY5" fmla="*/ 4557290 h 6187370"/>
                                  <a:gd name="connsiteX6" fmla="*/ 1342397 w 1936193"/>
                                  <a:gd name="connsiteY6" fmla="*/ 4236656 h 6187370"/>
                                  <a:gd name="connsiteX7" fmla="*/ 1164267 w 1936193"/>
                                  <a:gd name="connsiteY7" fmla="*/ 3844770 h 6187370"/>
                                  <a:gd name="connsiteX8" fmla="*/ 1128641 w 1936193"/>
                                  <a:gd name="connsiteY8" fmla="*/ 3654765 h 6187370"/>
                                  <a:gd name="connsiteX9" fmla="*/ 1259269 w 1936193"/>
                                  <a:gd name="connsiteY9" fmla="*/ 3619139 h 6187370"/>
                                  <a:gd name="connsiteX10" fmla="*/ 1211768 w 1936193"/>
                                  <a:gd name="connsiteY10" fmla="*/ 3334131 h 6187370"/>
                                  <a:gd name="connsiteX11" fmla="*/ 1306771 w 1936193"/>
                                  <a:gd name="connsiteY11" fmla="*/ 3274755 h 6187370"/>
                                  <a:gd name="connsiteX12" fmla="*/ 1449274 w 1936193"/>
                                  <a:gd name="connsiteY12" fmla="*/ 3215378 h 6187370"/>
                                  <a:gd name="connsiteX13" fmla="*/ 1176142 w 1936193"/>
                                  <a:gd name="connsiteY13" fmla="*/ 2740365 h 6187370"/>
                                  <a:gd name="connsiteX14" fmla="*/ 1354272 w 1936193"/>
                                  <a:gd name="connsiteY14" fmla="*/ 1956594 h 6187370"/>
                                  <a:gd name="connsiteX15" fmla="*/ 1473025 w 1936193"/>
                                  <a:gd name="connsiteY15" fmla="*/ 1576583 h 6187370"/>
                                  <a:gd name="connsiteX16" fmla="*/ 1294895 w 1936193"/>
                                  <a:gd name="connsiteY16" fmla="*/ 1398453 h 6187370"/>
                                  <a:gd name="connsiteX17" fmla="*/ 1188017 w 1936193"/>
                                  <a:gd name="connsiteY17" fmla="*/ 1255949 h 6187370"/>
                                  <a:gd name="connsiteX18" fmla="*/ 1318646 w 1936193"/>
                                  <a:gd name="connsiteY18" fmla="*/ 1125321 h 6187370"/>
                                  <a:gd name="connsiteX19" fmla="*/ 1461150 w 1936193"/>
                                  <a:gd name="connsiteY19" fmla="*/ 780937 h 6187370"/>
                                  <a:gd name="connsiteX20" fmla="*/ 1556152 w 1936193"/>
                                  <a:gd name="connsiteY20" fmla="*/ 258422 h 6187370"/>
                                  <a:gd name="connsiteX21" fmla="*/ 1496274 w 1936193"/>
                                  <a:gd name="connsiteY21" fmla="*/ 97879 h 6187370"/>
                                  <a:gd name="connsiteX22" fmla="*/ 1401773 w 1936193"/>
                                  <a:gd name="connsiteY22" fmla="*/ 9040 h 6187370"/>
                                  <a:gd name="connsiteX23" fmla="*/ 1116765 w 1936193"/>
                                  <a:gd name="connsiteY23" fmla="*/ 317799 h 6187370"/>
                                  <a:gd name="connsiteX24" fmla="*/ 867384 w 1936193"/>
                                  <a:gd name="connsiteY24" fmla="*/ 579056 h 6187370"/>
                                  <a:gd name="connsiteX25" fmla="*/ 582376 w 1936193"/>
                                  <a:gd name="connsiteY25" fmla="*/ 911565 h 6187370"/>
                                  <a:gd name="connsiteX26" fmla="*/ 285493 w 1936193"/>
                                  <a:gd name="connsiteY26" fmla="*/ 1445955 h 6187370"/>
                                  <a:gd name="connsiteX27" fmla="*/ 59861 w 1936193"/>
                                  <a:gd name="connsiteY27" fmla="*/ 2170349 h 6187370"/>
                                  <a:gd name="connsiteX28" fmla="*/ 36111 w 1936193"/>
                                  <a:gd name="connsiteY28" fmla="*/ 3025373 h 6187370"/>
                                  <a:gd name="connsiteX29" fmla="*/ 71737 w 1936193"/>
                                  <a:gd name="connsiteY29" fmla="*/ 3904147 h 6187370"/>
                                  <a:gd name="connsiteX30" fmla="*/ 866203 w 1936193"/>
                                  <a:gd name="connsiteY30" fmla="*/ 4658202 h 6187370"/>
                                  <a:gd name="connsiteX31" fmla="*/ 1037484 w 1936193"/>
                                  <a:gd name="connsiteY31" fmla="*/ 5251778 h 6187370"/>
                                  <a:gd name="connsiteX32" fmla="*/ 511124 w 1936193"/>
                                  <a:gd name="connsiteY32" fmla="*/ 5459814 h 6187370"/>
                                  <a:gd name="connsiteX33" fmla="*/ 1021763 w 1936193"/>
                                  <a:gd name="connsiteY33" fmla="*/ 5946703 h 6187370"/>
                                  <a:gd name="connsiteX34" fmla="*/ 1259269 w 1936193"/>
                                  <a:gd name="connsiteY34" fmla="*/ 6184209 h 6187370"/>
                                  <a:gd name="connsiteX35" fmla="*/ 1710532 w 1936193"/>
                                  <a:gd name="connsiteY35" fmla="*/ 6065456 h 6187370"/>
                                  <a:gd name="connsiteX36" fmla="*/ 1769908 w 1936193"/>
                                  <a:gd name="connsiteY36" fmla="*/ 5816074 h 6187370"/>
                                  <a:gd name="connsiteX37" fmla="*/ 1758033 w 1936193"/>
                                  <a:gd name="connsiteY37" fmla="*/ 5744822 h 6187370"/>
                                  <a:gd name="connsiteX38" fmla="*/ 1936163 w 1936193"/>
                                  <a:gd name="connsiteY38" fmla="*/ 5566692 h 6187370"/>
                                  <a:gd name="connsiteX0" fmla="*/ 1936163 w 1936193"/>
                                  <a:gd name="connsiteY0" fmla="*/ 5566692 h 6187370"/>
                                  <a:gd name="connsiteX1" fmla="*/ 1769908 w 1936193"/>
                                  <a:gd name="connsiteY1" fmla="*/ 5400438 h 6187370"/>
                                  <a:gd name="connsiteX2" fmla="*/ 1496776 w 1936193"/>
                                  <a:gd name="connsiteY2" fmla="*/ 5281685 h 6187370"/>
                                  <a:gd name="connsiteX3" fmla="*/ 1389898 w 1936193"/>
                                  <a:gd name="connsiteY3" fmla="*/ 5032303 h 6187370"/>
                                  <a:gd name="connsiteX4" fmla="*/ 1556152 w 1936193"/>
                                  <a:gd name="connsiteY4" fmla="*/ 4771046 h 6187370"/>
                                  <a:gd name="connsiteX5" fmla="*/ 1710532 w 1936193"/>
                                  <a:gd name="connsiteY5" fmla="*/ 4557290 h 6187370"/>
                                  <a:gd name="connsiteX6" fmla="*/ 1342397 w 1936193"/>
                                  <a:gd name="connsiteY6" fmla="*/ 4236656 h 6187370"/>
                                  <a:gd name="connsiteX7" fmla="*/ 1164267 w 1936193"/>
                                  <a:gd name="connsiteY7" fmla="*/ 3844770 h 6187370"/>
                                  <a:gd name="connsiteX8" fmla="*/ 1128641 w 1936193"/>
                                  <a:gd name="connsiteY8" fmla="*/ 3654765 h 6187370"/>
                                  <a:gd name="connsiteX9" fmla="*/ 1259269 w 1936193"/>
                                  <a:gd name="connsiteY9" fmla="*/ 3619139 h 6187370"/>
                                  <a:gd name="connsiteX10" fmla="*/ 1211768 w 1936193"/>
                                  <a:gd name="connsiteY10" fmla="*/ 3334131 h 6187370"/>
                                  <a:gd name="connsiteX11" fmla="*/ 1306771 w 1936193"/>
                                  <a:gd name="connsiteY11" fmla="*/ 3274755 h 6187370"/>
                                  <a:gd name="connsiteX12" fmla="*/ 1449274 w 1936193"/>
                                  <a:gd name="connsiteY12" fmla="*/ 3215378 h 6187370"/>
                                  <a:gd name="connsiteX13" fmla="*/ 1176142 w 1936193"/>
                                  <a:gd name="connsiteY13" fmla="*/ 2740365 h 6187370"/>
                                  <a:gd name="connsiteX14" fmla="*/ 1354272 w 1936193"/>
                                  <a:gd name="connsiteY14" fmla="*/ 1956594 h 6187370"/>
                                  <a:gd name="connsiteX15" fmla="*/ 1473025 w 1936193"/>
                                  <a:gd name="connsiteY15" fmla="*/ 1576583 h 6187370"/>
                                  <a:gd name="connsiteX16" fmla="*/ 1294895 w 1936193"/>
                                  <a:gd name="connsiteY16" fmla="*/ 1398453 h 6187370"/>
                                  <a:gd name="connsiteX17" fmla="*/ 1188017 w 1936193"/>
                                  <a:gd name="connsiteY17" fmla="*/ 1255949 h 6187370"/>
                                  <a:gd name="connsiteX18" fmla="*/ 1318646 w 1936193"/>
                                  <a:gd name="connsiteY18" fmla="*/ 1125321 h 6187370"/>
                                  <a:gd name="connsiteX19" fmla="*/ 1461150 w 1936193"/>
                                  <a:gd name="connsiteY19" fmla="*/ 780937 h 6187370"/>
                                  <a:gd name="connsiteX20" fmla="*/ 1556152 w 1936193"/>
                                  <a:gd name="connsiteY20" fmla="*/ 258422 h 6187370"/>
                                  <a:gd name="connsiteX21" fmla="*/ 1496274 w 1936193"/>
                                  <a:gd name="connsiteY21" fmla="*/ 97879 h 6187370"/>
                                  <a:gd name="connsiteX22" fmla="*/ 1401773 w 1936193"/>
                                  <a:gd name="connsiteY22" fmla="*/ 9040 h 6187370"/>
                                  <a:gd name="connsiteX23" fmla="*/ 1116765 w 1936193"/>
                                  <a:gd name="connsiteY23" fmla="*/ 317799 h 6187370"/>
                                  <a:gd name="connsiteX24" fmla="*/ 867384 w 1936193"/>
                                  <a:gd name="connsiteY24" fmla="*/ 579056 h 6187370"/>
                                  <a:gd name="connsiteX25" fmla="*/ 582376 w 1936193"/>
                                  <a:gd name="connsiteY25" fmla="*/ 911565 h 6187370"/>
                                  <a:gd name="connsiteX26" fmla="*/ 285493 w 1936193"/>
                                  <a:gd name="connsiteY26" fmla="*/ 1445955 h 6187370"/>
                                  <a:gd name="connsiteX27" fmla="*/ 59861 w 1936193"/>
                                  <a:gd name="connsiteY27" fmla="*/ 2170349 h 6187370"/>
                                  <a:gd name="connsiteX28" fmla="*/ 36111 w 1936193"/>
                                  <a:gd name="connsiteY28" fmla="*/ 3025373 h 6187370"/>
                                  <a:gd name="connsiteX29" fmla="*/ 71737 w 1936193"/>
                                  <a:gd name="connsiteY29" fmla="*/ 3904147 h 6187370"/>
                                  <a:gd name="connsiteX30" fmla="*/ 866203 w 1936193"/>
                                  <a:gd name="connsiteY30" fmla="*/ 4658202 h 6187370"/>
                                  <a:gd name="connsiteX31" fmla="*/ 1037484 w 1936193"/>
                                  <a:gd name="connsiteY31" fmla="*/ 5251778 h 6187370"/>
                                  <a:gd name="connsiteX32" fmla="*/ 1039829 w 1936193"/>
                                  <a:gd name="connsiteY32" fmla="*/ 5416477 h 6187370"/>
                                  <a:gd name="connsiteX33" fmla="*/ 1021763 w 1936193"/>
                                  <a:gd name="connsiteY33" fmla="*/ 5946703 h 6187370"/>
                                  <a:gd name="connsiteX34" fmla="*/ 1259269 w 1936193"/>
                                  <a:gd name="connsiteY34" fmla="*/ 6184209 h 6187370"/>
                                  <a:gd name="connsiteX35" fmla="*/ 1710532 w 1936193"/>
                                  <a:gd name="connsiteY35" fmla="*/ 6065456 h 6187370"/>
                                  <a:gd name="connsiteX36" fmla="*/ 1769908 w 1936193"/>
                                  <a:gd name="connsiteY36" fmla="*/ 5816074 h 6187370"/>
                                  <a:gd name="connsiteX37" fmla="*/ 1758033 w 1936193"/>
                                  <a:gd name="connsiteY37" fmla="*/ 5744822 h 6187370"/>
                                  <a:gd name="connsiteX38" fmla="*/ 1936163 w 1936193"/>
                                  <a:gd name="connsiteY38" fmla="*/ 5566692 h 6187370"/>
                                  <a:gd name="connsiteX0" fmla="*/ 1936163 w 1936193"/>
                                  <a:gd name="connsiteY0" fmla="*/ 5566692 h 6202268"/>
                                  <a:gd name="connsiteX1" fmla="*/ 1769908 w 1936193"/>
                                  <a:gd name="connsiteY1" fmla="*/ 5400438 h 6202268"/>
                                  <a:gd name="connsiteX2" fmla="*/ 1496776 w 1936193"/>
                                  <a:gd name="connsiteY2" fmla="*/ 5281685 h 6202268"/>
                                  <a:gd name="connsiteX3" fmla="*/ 1389898 w 1936193"/>
                                  <a:gd name="connsiteY3" fmla="*/ 5032303 h 6202268"/>
                                  <a:gd name="connsiteX4" fmla="*/ 1556152 w 1936193"/>
                                  <a:gd name="connsiteY4" fmla="*/ 4771046 h 6202268"/>
                                  <a:gd name="connsiteX5" fmla="*/ 1710532 w 1936193"/>
                                  <a:gd name="connsiteY5" fmla="*/ 4557290 h 6202268"/>
                                  <a:gd name="connsiteX6" fmla="*/ 1342397 w 1936193"/>
                                  <a:gd name="connsiteY6" fmla="*/ 4236656 h 6202268"/>
                                  <a:gd name="connsiteX7" fmla="*/ 1164267 w 1936193"/>
                                  <a:gd name="connsiteY7" fmla="*/ 3844770 h 6202268"/>
                                  <a:gd name="connsiteX8" fmla="*/ 1128641 w 1936193"/>
                                  <a:gd name="connsiteY8" fmla="*/ 3654765 h 6202268"/>
                                  <a:gd name="connsiteX9" fmla="*/ 1259269 w 1936193"/>
                                  <a:gd name="connsiteY9" fmla="*/ 3619139 h 6202268"/>
                                  <a:gd name="connsiteX10" fmla="*/ 1211768 w 1936193"/>
                                  <a:gd name="connsiteY10" fmla="*/ 3334131 h 6202268"/>
                                  <a:gd name="connsiteX11" fmla="*/ 1306771 w 1936193"/>
                                  <a:gd name="connsiteY11" fmla="*/ 3274755 h 6202268"/>
                                  <a:gd name="connsiteX12" fmla="*/ 1449274 w 1936193"/>
                                  <a:gd name="connsiteY12" fmla="*/ 3215378 h 6202268"/>
                                  <a:gd name="connsiteX13" fmla="*/ 1176142 w 1936193"/>
                                  <a:gd name="connsiteY13" fmla="*/ 2740365 h 6202268"/>
                                  <a:gd name="connsiteX14" fmla="*/ 1354272 w 1936193"/>
                                  <a:gd name="connsiteY14" fmla="*/ 1956594 h 6202268"/>
                                  <a:gd name="connsiteX15" fmla="*/ 1473025 w 1936193"/>
                                  <a:gd name="connsiteY15" fmla="*/ 1576583 h 6202268"/>
                                  <a:gd name="connsiteX16" fmla="*/ 1294895 w 1936193"/>
                                  <a:gd name="connsiteY16" fmla="*/ 1398453 h 6202268"/>
                                  <a:gd name="connsiteX17" fmla="*/ 1188017 w 1936193"/>
                                  <a:gd name="connsiteY17" fmla="*/ 1255949 h 6202268"/>
                                  <a:gd name="connsiteX18" fmla="*/ 1318646 w 1936193"/>
                                  <a:gd name="connsiteY18" fmla="*/ 1125321 h 6202268"/>
                                  <a:gd name="connsiteX19" fmla="*/ 1461150 w 1936193"/>
                                  <a:gd name="connsiteY19" fmla="*/ 780937 h 6202268"/>
                                  <a:gd name="connsiteX20" fmla="*/ 1556152 w 1936193"/>
                                  <a:gd name="connsiteY20" fmla="*/ 258422 h 6202268"/>
                                  <a:gd name="connsiteX21" fmla="*/ 1496274 w 1936193"/>
                                  <a:gd name="connsiteY21" fmla="*/ 97879 h 6202268"/>
                                  <a:gd name="connsiteX22" fmla="*/ 1401773 w 1936193"/>
                                  <a:gd name="connsiteY22" fmla="*/ 9040 h 6202268"/>
                                  <a:gd name="connsiteX23" fmla="*/ 1116765 w 1936193"/>
                                  <a:gd name="connsiteY23" fmla="*/ 317799 h 6202268"/>
                                  <a:gd name="connsiteX24" fmla="*/ 867384 w 1936193"/>
                                  <a:gd name="connsiteY24" fmla="*/ 579056 h 6202268"/>
                                  <a:gd name="connsiteX25" fmla="*/ 582376 w 1936193"/>
                                  <a:gd name="connsiteY25" fmla="*/ 911565 h 6202268"/>
                                  <a:gd name="connsiteX26" fmla="*/ 285493 w 1936193"/>
                                  <a:gd name="connsiteY26" fmla="*/ 1445955 h 6202268"/>
                                  <a:gd name="connsiteX27" fmla="*/ 59861 w 1936193"/>
                                  <a:gd name="connsiteY27" fmla="*/ 2170349 h 6202268"/>
                                  <a:gd name="connsiteX28" fmla="*/ 36111 w 1936193"/>
                                  <a:gd name="connsiteY28" fmla="*/ 3025373 h 6202268"/>
                                  <a:gd name="connsiteX29" fmla="*/ 71737 w 1936193"/>
                                  <a:gd name="connsiteY29" fmla="*/ 3904147 h 6202268"/>
                                  <a:gd name="connsiteX30" fmla="*/ 866203 w 1936193"/>
                                  <a:gd name="connsiteY30" fmla="*/ 4658202 h 6202268"/>
                                  <a:gd name="connsiteX31" fmla="*/ 1037484 w 1936193"/>
                                  <a:gd name="connsiteY31" fmla="*/ 5251778 h 6202268"/>
                                  <a:gd name="connsiteX32" fmla="*/ 1039829 w 1936193"/>
                                  <a:gd name="connsiteY32" fmla="*/ 5416477 h 6202268"/>
                                  <a:gd name="connsiteX33" fmla="*/ 1238445 w 1936193"/>
                                  <a:gd name="connsiteY33" fmla="*/ 5682350 h 6202268"/>
                                  <a:gd name="connsiteX34" fmla="*/ 1259269 w 1936193"/>
                                  <a:gd name="connsiteY34" fmla="*/ 6184209 h 6202268"/>
                                  <a:gd name="connsiteX35" fmla="*/ 1710532 w 1936193"/>
                                  <a:gd name="connsiteY35" fmla="*/ 6065456 h 6202268"/>
                                  <a:gd name="connsiteX36" fmla="*/ 1769908 w 1936193"/>
                                  <a:gd name="connsiteY36" fmla="*/ 5816074 h 6202268"/>
                                  <a:gd name="connsiteX37" fmla="*/ 1758033 w 1936193"/>
                                  <a:gd name="connsiteY37" fmla="*/ 5744822 h 6202268"/>
                                  <a:gd name="connsiteX38" fmla="*/ 1936163 w 1936193"/>
                                  <a:gd name="connsiteY38" fmla="*/ 5566692 h 6202268"/>
                                  <a:gd name="connsiteX0" fmla="*/ 1936163 w 1936193"/>
                                  <a:gd name="connsiteY0" fmla="*/ 5566692 h 6066558"/>
                                  <a:gd name="connsiteX1" fmla="*/ 1769908 w 1936193"/>
                                  <a:gd name="connsiteY1" fmla="*/ 5400438 h 6066558"/>
                                  <a:gd name="connsiteX2" fmla="*/ 1496776 w 1936193"/>
                                  <a:gd name="connsiteY2" fmla="*/ 5281685 h 6066558"/>
                                  <a:gd name="connsiteX3" fmla="*/ 1389898 w 1936193"/>
                                  <a:gd name="connsiteY3" fmla="*/ 5032303 h 6066558"/>
                                  <a:gd name="connsiteX4" fmla="*/ 1556152 w 1936193"/>
                                  <a:gd name="connsiteY4" fmla="*/ 4771046 h 6066558"/>
                                  <a:gd name="connsiteX5" fmla="*/ 1710532 w 1936193"/>
                                  <a:gd name="connsiteY5" fmla="*/ 4557290 h 6066558"/>
                                  <a:gd name="connsiteX6" fmla="*/ 1342397 w 1936193"/>
                                  <a:gd name="connsiteY6" fmla="*/ 4236656 h 6066558"/>
                                  <a:gd name="connsiteX7" fmla="*/ 1164267 w 1936193"/>
                                  <a:gd name="connsiteY7" fmla="*/ 3844770 h 6066558"/>
                                  <a:gd name="connsiteX8" fmla="*/ 1128641 w 1936193"/>
                                  <a:gd name="connsiteY8" fmla="*/ 3654765 h 6066558"/>
                                  <a:gd name="connsiteX9" fmla="*/ 1259269 w 1936193"/>
                                  <a:gd name="connsiteY9" fmla="*/ 3619139 h 6066558"/>
                                  <a:gd name="connsiteX10" fmla="*/ 1211768 w 1936193"/>
                                  <a:gd name="connsiteY10" fmla="*/ 3334131 h 6066558"/>
                                  <a:gd name="connsiteX11" fmla="*/ 1306771 w 1936193"/>
                                  <a:gd name="connsiteY11" fmla="*/ 3274755 h 6066558"/>
                                  <a:gd name="connsiteX12" fmla="*/ 1449274 w 1936193"/>
                                  <a:gd name="connsiteY12" fmla="*/ 3215378 h 6066558"/>
                                  <a:gd name="connsiteX13" fmla="*/ 1176142 w 1936193"/>
                                  <a:gd name="connsiteY13" fmla="*/ 2740365 h 6066558"/>
                                  <a:gd name="connsiteX14" fmla="*/ 1354272 w 1936193"/>
                                  <a:gd name="connsiteY14" fmla="*/ 1956594 h 6066558"/>
                                  <a:gd name="connsiteX15" fmla="*/ 1473025 w 1936193"/>
                                  <a:gd name="connsiteY15" fmla="*/ 1576583 h 6066558"/>
                                  <a:gd name="connsiteX16" fmla="*/ 1294895 w 1936193"/>
                                  <a:gd name="connsiteY16" fmla="*/ 1398453 h 6066558"/>
                                  <a:gd name="connsiteX17" fmla="*/ 1188017 w 1936193"/>
                                  <a:gd name="connsiteY17" fmla="*/ 1255949 h 6066558"/>
                                  <a:gd name="connsiteX18" fmla="*/ 1318646 w 1936193"/>
                                  <a:gd name="connsiteY18" fmla="*/ 1125321 h 6066558"/>
                                  <a:gd name="connsiteX19" fmla="*/ 1461150 w 1936193"/>
                                  <a:gd name="connsiteY19" fmla="*/ 780937 h 6066558"/>
                                  <a:gd name="connsiteX20" fmla="*/ 1556152 w 1936193"/>
                                  <a:gd name="connsiteY20" fmla="*/ 258422 h 6066558"/>
                                  <a:gd name="connsiteX21" fmla="*/ 1496274 w 1936193"/>
                                  <a:gd name="connsiteY21" fmla="*/ 97879 h 6066558"/>
                                  <a:gd name="connsiteX22" fmla="*/ 1401773 w 1936193"/>
                                  <a:gd name="connsiteY22" fmla="*/ 9040 h 6066558"/>
                                  <a:gd name="connsiteX23" fmla="*/ 1116765 w 1936193"/>
                                  <a:gd name="connsiteY23" fmla="*/ 317799 h 6066558"/>
                                  <a:gd name="connsiteX24" fmla="*/ 867384 w 1936193"/>
                                  <a:gd name="connsiteY24" fmla="*/ 579056 h 6066558"/>
                                  <a:gd name="connsiteX25" fmla="*/ 582376 w 1936193"/>
                                  <a:gd name="connsiteY25" fmla="*/ 911565 h 6066558"/>
                                  <a:gd name="connsiteX26" fmla="*/ 285493 w 1936193"/>
                                  <a:gd name="connsiteY26" fmla="*/ 1445955 h 6066558"/>
                                  <a:gd name="connsiteX27" fmla="*/ 59861 w 1936193"/>
                                  <a:gd name="connsiteY27" fmla="*/ 2170349 h 6066558"/>
                                  <a:gd name="connsiteX28" fmla="*/ 36111 w 1936193"/>
                                  <a:gd name="connsiteY28" fmla="*/ 3025373 h 6066558"/>
                                  <a:gd name="connsiteX29" fmla="*/ 71737 w 1936193"/>
                                  <a:gd name="connsiteY29" fmla="*/ 3904147 h 6066558"/>
                                  <a:gd name="connsiteX30" fmla="*/ 866203 w 1936193"/>
                                  <a:gd name="connsiteY30" fmla="*/ 4658202 h 6066558"/>
                                  <a:gd name="connsiteX31" fmla="*/ 1037484 w 1936193"/>
                                  <a:gd name="connsiteY31" fmla="*/ 5251778 h 6066558"/>
                                  <a:gd name="connsiteX32" fmla="*/ 1039829 w 1936193"/>
                                  <a:gd name="connsiteY32" fmla="*/ 5416477 h 6066558"/>
                                  <a:gd name="connsiteX33" fmla="*/ 1238445 w 1936193"/>
                                  <a:gd name="connsiteY33" fmla="*/ 5682350 h 6066558"/>
                                  <a:gd name="connsiteX34" fmla="*/ 1449950 w 1936193"/>
                                  <a:gd name="connsiteY34" fmla="*/ 5898188 h 6066558"/>
                                  <a:gd name="connsiteX35" fmla="*/ 1710532 w 1936193"/>
                                  <a:gd name="connsiteY35" fmla="*/ 6065456 h 6066558"/>
                                  <a:gd name="connsiteX36" fmla="*/ 1769908 w 1936193"/>
                                  <a:gd name="connsiteY36" fmla="*/ 5816074 h 6066558"/>
                                  <a:gd name="connsiteX37" fmla="*/ 1758033 w 1936193"/>
                                  <a:gd name="connsiteY37" fmla="*/ 5744822 h 6066558"/>
                                  <a:gd name="connsiteX38" fmla="*/ 1936163 w 1936193"/>
                                  <a:gd name="connsiteY38" fmla="*/ 5566692 h 6066558"/>
                                  <a:gd name="connsiteX0" fmla="*/ 1936163 w 1936193"/>
                                  <a:gd name="connsiteY0" fmla="*/ 5566692 h 6069162"/>
                                  <a:gd name="connsiteX1" fmla="*/ 1769908 w 1936193"/>
                                  <a:gd name="connsiteY1" fmla="*/ 5400438 h 6069162"/>
                                  <a:gd name="connsiteX2" fmla="*/ 1496776 w 1936193"/>
                                  <a:gd name="connsiteY2" fmla="*/ 5281685 h 6069162"/>
                                  <a:gd name="connsiteX3" fmla="*/ 1389898 w 1936193"/>
                                  <a:gd name="connsiteY3" fmla="*/ 5032303 h 6069162"/>
                                  <a:gd name="connsiteX4" fmla="*/ 1556152 w 1936193"/>
                                  <a:gd name="connsiteY4" fmla="*/ 4771046 h 6069162"/>
                                  <a:gd name="connsiteX5" fmla="*/ 1710532 w 1936193"/>
                                  <a:gd name="connsiteY5" fmla="*/ 4557290 h 6069162"/>
                                  <a:gd name="connsiteX6" fmla="*/ 1342397 w 1936193"/>
                                  <a:gd name="connsiteY6" fmla="*/ 4236656 h 6069162"/>
                                  <a:gd name="connsiteX7" fmla="*/ 1164267 w 1936193"/>
                                  <a:gd name="connsiteY7" fmla="*/ 3844770 h 6069162"/>
                                  <a:gd name="connsiteX8" fmla="*/ 1128641 w 1936193"/>
                                  <a:gd name="connsiteY8" fmla="*/ 3654765 h 6069162"/>
                                  <a:gd name="connsiteX9" fmla="*/ 1259269 w 1936193"/>
                                  <a:gd name="connsiteY9" fmla="*/ 3619139 h 6069162"/>
                                  <a:gd name="connsiteX10" fmla="*/ 1211768 w 1936193"/>
                                  <a:gd name="connsiteY10" fmla="*/ 3334131 h 6069162"/>
                                  <a:gd name="connsiteX11" fmla="*/ 1306771 w 1936193"/>
                                  <a:gd name="connsiteY11" fmla="*/ 3274755 h 6069162"/>
                                  <a:gd name="connsiteX12" fmla="*/ 1449274 w 1936193"/>
                                  <a:gd name="connsiteY12" fmla="*/ 3215378 h 6069162"/>
                                  <a:gd name="connsiteX13" fmla="*/ 1176142 w 1936193"/>
                                  <a:gd name="connsiteY13" fmla="*/ 2740365 h 6069162"/>
                                  <a:gd name="connsiteX14" fmla="*/ 1354272 w 1936193"/>
                                  <a:gd name="connsiteY14" fmla="*/ 1956594 h 6069162"/>
                                  <a:gd name="connsiteX15" fmla="*/ 1473025 w 1936193"/>
                                  <a:gd name="connsiteY15" fmla="*/ 1576583 h 6069162"/>
                                  <a:gd name="connsiteX16" fmla="*/ 1294895 w 1936193"/>
                                  <a:gd name="connsiteY16" fmla="*/ 1398453 h 6069162"/>
                                  <a:gd name="connsiteX17" fmla="*/ 1188017 w 1936193"/>
                                  <a:gd name="connsiteY17" fmla="*/ 1255949 h 6069162"/>
                                  <a:gd name="connsiteX18" fmla="*/ 1318646 w 1936193"/>
                                  <a:gd name="connsiteY18" fmla="*/ 1125321 h 6069162"/>
                                  <a:gd name="connsiteX19" fmla="*/ 1461150 w 1936193"/>
                                  <a:gd name="connsiteY19" fmla="*/ 780937 h 6069162"/>
                                  <a:gd name="connsiteX20" fmla="*/ 1556152 w 1936193"/>
                                  <a:gd name="connsiteY20" fmla="*/ 258422 h 6069162"/>
                                  <a:gd name="connsiteX21" fmla="*/ 1496274 w 1936193"/>
                                  <a:gd name="connsiteY21" fmla="*/ 97879 h 6069162"/>
                                  <a:gd name="connsiteX22" fmla="*/ 1401773 w 1936193"/>
                                  <a:gd name="connsiteY22" fmla="*/ 9040 h 6069162"/>
                                  <a:gd name="connsiteX23" fmla="*/ 1116765 w 1936193"/>
                                  <a:gd name="connsiteY23" fmla="*/ 317799 h 6069162"/>
                                  <a:gd name="connsiteX24" fmla="*/ 867384 w 1936193"/>
                                  <a:gd name="connsiteY24" fmla="*/ 579056 h 6069162"/>
                                  <a:gd name="connsiteX25" fmla="*/ 582376 w 1936193"/>
                                  <a:gd name="connsiteY25" fmla="*/ 911565 h 6069162"/>
                                  <a:gd name="connsiteX26" fmla="*/ 285493 w 1936193"/>
                                  <a:gd name="connsiteY26" fmla="*/ 1445955 h 6069162"/>
                                  <a:gd name="connsiteX27" fmla="*/ 59861 w 1936193"/>
                                  <a:gd name="connsiteY27" fmla="*/ 2170349 h 6069162"/>
                                  <a:gd name="connsiteX28" fmla="*/ 36111 w 1936193"/>
                                  <a:gd name="connsiteY28" fmla="*/ 3025373 h 6069162"/>
                                  <a:gd name="connsiteX29" fmla="*/ 71737 w 1936193"/>
                                  <a:gd name="connsiteY29" fmla="*/ 3904147 h 6069162"/>
                                  <a:gd name="connsiteX30" fmla="*/ 866203 w 1936193"/>
                                  <a:gd name="connsiteY30" fmla="*/ 4658202 h 6069162"/>
                                  <a:gd name="connsiteX31" fmla="*/ 1037484 w 1936193"/>
                                  <a:gd name="connsiteY31" fmla="*/ 5251778 h 6069162"/>
                                  <a:gd name="connsiteX32" fmla="*/ 1039829 w 1936193"/>
                                  <a:gd name="connsiteY32" fmla="*/ 5416477 h 6069162"/>
                                  <a:gd name="connsiteX33" fmla="*/ 1238445 w 1936193"/>
                                  <a:gd name="connsiteY33" fmla="*/ 5682350 h 6069162"/>
                                  <a:gd name="connsiteX34" fmla="*/ 1371944 w 1936193"/>
                                  <a:gd name="connsiteY34" fmla="*/ 5945858 h 6069162"/>
                                  <a:gd name="connsiteX35" fmla="*/ 1710532 w 1936193"/>
                                  <a:gd name="connsiteY35" fmla="*/ 6065456 h 6069162"/>
                                  <a:gd name="connsiteX36" fmla="*/ 1769908 w 1936193"/>
                                  <a:gd name="connsiteY36" fmla="*/ 5816074 h 6069162"/>
                                  <a:gd name="connsiteX37" fmla="*/ 1758033 w 1936193"/>
                                  <a:gd name="connsiteY37" fmla="*/ 5744822 h 6069162"/>
                                  <a:gd name="connsiteX38" fmla="*/ 1936163 w 1936193"/>
                                  <a:gd name="connsiteY38" fmla="*/ 5566692 h 6069162"/>
                                  <a:gd name="connsiteX0" fmla="*/ 1936163 w 1936193"/>
                                  <a:gd name="connsiteY0" fmla="*/ 5566692 h 6138260"/>
                                  <a:gd name="connsiteX1" fmla="*/ 1769908 w 1936193"/>
                                  <a:gd name="connsiteY1" fmla="*/ 5400438 h 6138260"/>
                                  <a:gd name="connsiteX2" fmla="*/ 1496776 w 1936193"/>
                                  <a:gd name="connsiteY2" fmla="*/ 5281685 h 6138260"/>
                                  <a:gd name="connsiteX3" fmla="*/ 1389898 w 1936193"/>
                                  <a:gd name="connsiteY3" fmla="*/ 5032303 h 6138260"/>
                                  <a:gd name="connsiteX4" fmla="*/ 1556152 w 1936193"/>
                                  <a:gd name="connsiteY4" fmla="*/ 4771046 h 6138260"/>
                                  <a:gd name="connsiteX5" fmla="*/ 1710532 w 1936193"/>
                                  <a:gd name="connsiteY5" fmla="*/ 4557290 h 6138260"/>
                                  <a:gd name="connsiteX6" fmla="*/ 1342397 w 1936193"/>
                                  <a:gd name="connsiteY6" fmla="*/ 4236656 h 6138260"/>
                                  <a:gd name="connsiteX7" fmla="*/ 1164267 w 1936193"/>
                                  <a:gd name="connsiteY7" fmla="*/ 3844770 h 6138260"/>
                                  <a:gd name="connsiteX8" fmla="*/ 1128641 w 1936193"/>
                                  <a:gd name="connsiteY8" fmla="*/ 3654765 h 6138260"/>
                                  <a:gd name="connsiteX9" fmla="*/ 1259269 w 1936193"/>
                                  <a:gd name="connsiteY9" fmla="*/ 3619139 h 6138260"/>
                                  <a:gd name="connsiteX10" fmla="*/ 1211768 w 1936193"/>
                                  <a:gd name="connsiteY10" fmla="*/ 3334131 h 6138260"/>
                                  <a:gd name="connsiteX11" fmla="*/ 1306771 w 1936193"/>
                                  <a:gd name="connsiteY11" fmla="*/ 3274755 h 6138260"/>
                                  <a:gd name="connsiteX12" fmla="*/ 1449274 w 1936193"/>
                                  <a:gd name="connsiteY12" fmla="*/ 3215378 h 6138260"/>
                                  <a:gd name="connsiteX13" fmla="*/ 1176142 w 1936193"/>
                                  <a:gd name="connsiteY13" fmla="*/ 2740365 h 6138260"/>
                                  <a:gd name="connsiteX14" fmla="*/ 1354272 w 1936193"/>
                                  <a:gd name="connsiteY14" fmla="*/ 1956594 h 6138260"/>
                                  <a:gd name="connsiteX15" fmla="*/ 1473025 w 1936193"/>
                                  <a:gd name="connsiteY15" fmla="*/ 1576583 h 6138260"/>
                                  <a:gd name="connsiteX16" fmla="*/ 1294895 w 1936193"/>
                                  <a:gd name="connsiteY16" fmla="*/ 1398453 h 6138260"/>
                                  <a:gd name="connsiteX17" fmla="*/ 1188017 w 1936193"/>
                                  <a:gd name="connsiteY17" fmla="*/ 1255949 h 6138260"/>
                                  <a:gd name="connsiteX18" fmla="*/ 1318646 w 1936193"/>
                                  <a:gd name="connsiteY18" fmla="*/ 1125321 h 6138260"/>
                                  <a:gd name="connsiteX19" fmla="*/ 1461150 w 1936193"/>
                                  <a:gd name="connsiteY19" fmla="*/ 780937 h 6138260"/>
                                  <a:gd name="connsiteX20" fmla="*/ 1556152 w 1936193"/>
                                  <a:gd name="connsiteY20" fmla="*/ 258422 h 6138260"/>
                                  <a:gd name="connsiteX21" fmla="*/ 1496274 w 1936193"/>
                                  <a:gd name="connsiteY21" fmla="*/ 97879 h 6138260"/>
                                  <a:gd name="connsiteX22" fmla="*/ 1401773 w 1936193"/>
                                  <a:gd name="connsiteY22" fmla="*/ 9040 h 6138260"/>
                                  <a:gd name="connsiteX23" fmla="*/ 1116765 w 1936193"/>
                                  <a:gd name="connsiteY23" fmla="*/ 317799 h 6138260"/>
                                  <a:gd name="connsiteX24" fmla="*/ 867384 w 1936193"/>
                                  <a:gd name="connsiteY24" fmla="*/ 579056 h 6138260"/>
                                  <a:gd name="connsiteX25" fmla="*/ 582376 w 1936193"/>
                                  <a:gd name="connsiteY25" fmla="*/ 911565 h 6138260"/>
                                  <a:gd name="connsiteX26" fmla="*/ 285493 w 1936193"/>
                                  <a:gd name="connsiteY26" fmla="*/ 1445955 h 6138260"/>
                                  <a:gd name="connsiteX27" fmla="*/ 59861 w 1936193"/>
                                  <a:gd name="connsiteY27" fmla="*/ 2170349 h 6138260"/>
                                  <a:gd name="connsiteX28" fmla="*/ 36111 w 1936193"/>
                                  <a:gd name="connsiteY28" fmla="*/ 3025373 h 6138260"/>
                                  <a:gd name="connsiteX29" fmla="*/ 71737 w 1936193"/>
                                  <a:gd name="connsiteY29" fmla="*/ 3904147 h 6138260"/>
                                  <a:gd name="connsiteX30" fmla="*/ 866203 w 1936193"/>
                                  <a:gd name="connsiteY30" fmla="*/ 4658202 h 6138260"/>
                                  <a:gd name="connsiteX31" fmla="*/ 1037484 w 1936193"/>
                                  <a:gd name="connsiteY31" fmla="*/ 5251778 h 6138260"/>
                                  <a:gd name="connsiteX32" fmla="*/ 1039829 w 1936193"/>
                                  <a:gd name="connsiteY32" fmla="*/ 5416477 h 6138260"/>
                                  <a:gd name="connsiteX33" fmla="*/ 1238445 w 1936193"/>
                                  <a:gd name="connsiteY33" fmla="*/ 5682350 h 6138260"/>
                                  <a:gd name="connsiteX34" fmla="*/ 1441283 w 1936193"/>
                                  <a:gd name="connsiteY34" fmla="*/ 6110537 h 6138260"/>
                                  <a:gd name="connsiteX35" fmla="*/ 1710532 w 1936193"/>
                                  <a:gd name="connsiteY35" fmla="*/ 6065456 h 6138260"/>
                                  <a:gd name="connsiteX36" fmla="*/ 1769908 w 1936193"/>
                                  <a:gd name="connsiteY36" fmla="*/ 5816074 h 6138260"/>
                                  <a:gd name="connsiteX37" fmla="*/ 1758033 w 1936193"/>
                                  <a:gd name="connsiteY37" fmla="*/ 5744822 h 6138260"/>
                                  <a:gd name="connsiteX38" fmla="*/ 1936163 w 1936193"/>
                                  <a:gd name="connsiteY38" fmla="*/ 5566692 h 6138260"/>
                                  <a:gd name="connsiteX0" fmla="*/ 1936163 w 1936193"/>
                                  <a:gd name="connsiteY0" fmla="*/ 5566692 h 6112274"/>
                                  <a:gd name="connsiteX1" fmla="*/ 1769908 w 1936193"/>
                                  <a:gd name="connsiteY1" fmla="*/ 5400438 h 6112274"/>
                                  <a:gd name="connsiteX2" fmla="*/ 1496776 w 1936193"/>
                                  <a:gd name="connsiteY2" fmla="*/ 5281685 h 6112274"/>
                                  <a:gd name="connsiteX3" fmla="*/ 1389898 w 1936193"/>
                                  <a:gd name="connsiteY3" fmla="*/ 5032303 h 6112274"/>
                                  <a:gd name="connsiteX4" fmla="*/ 1556152 w 1936193"/>
                                  <a:gd name="connsiteY4" fmla="*/ 4771046 h 6112274"/>
                                  <a:gd name="connsiteX5" fmla="*/ 1710532 w 1936193"/>
                                  <a:gd name="connsiteY5" fmla="*/ 4557290 h 6112274"/>
                                  <a:gd name="connsiteX6" fmla="*/ 1342397 w 1936193"/>
                                  <a:gd name="connsiteY6" fmla="*/ 4236656 h 6112274"/>
                                  <a:gd name="connsiteX7" fmla="*/ 1164267 w 1936193"/>
                                  <a:gd name="connsiteY7" fmla="*/ 3844770 h 6112274"/>
                                  <a:gd name="connsiteX8" fmla="*/ 1128641 w 1936193"/>
                                  <a:gd name="connsiteY8" fmla="*/ 3654765 h 6112274"/>
                                  <a:gd name="connsiteX9" fmla="*/ 1259269 w 1936193"/>
                                  <a:gd name="connsiteY9" fmla="*/ 3619139 h 6112274"/>
                                  <a:gd name="connsiteX10" fmla="*/ 1211768 w 1936193"/>
                                  <a:gd name="connsiteY10" fmla="*/ 3334131 h 6112274"/>
                                  <a:gd name="connsiteX11" fmla="*/ 1306771 w 1936193"/>
                                  <a:gd name="connsiteY11" fmla="*/ 3274755 h 6112274"/>
                                  <a:gd name="connsiteX12" fmla="*/ 1449274 w 1936193"/>
                                  <a:gd name="connsiteY12" fmla="*/ 3215378 h 6112274"/>
                                  <a:gd name="connsiteX13" fmla="*/ 1176142 w 1936193"/>
                                  <a:gd name="connsiteY13" fmla="*/ 2740365 h 6112274"/>
                                  <a:gd name="connsiteX14" fmla="*/ 1354272 w 1936193"/>
                                  <a:gd name="connsiteY14" fmla="*/ 1956594 h 6112274"/>
                                  <a:gd name="connsiteX15" fmla="*/ 1473025 w 1936193"/>
                                  <a:gd name="connsiteY15" fmla="*/ 1576583 h 6112274"/>
                                  <a:gd name="connsiteX16" fmla="*/ 1294895 w 1936193"/>
                                  <a:gd name="connsiteY16" fmla="*/ 1398453 h 6112274"/>
                                  <a:gd name="connsiteX17" fmla="*/ 1188017 w 1936193"/>
                                  <a:gd name="connsiteY17" fmla="*/ 1255949 h 6112274"/>
                                  <a:gd name="connsiteX18" fmla="*/ 1318646 w 1936193"/>
                                  <a:gd name="connsiteY18" fmla="*/ 1125321 h 6112274"/>
                                  <a:gd name="connsiteX19" fmla="*/ 1461150 w 1936193"/>
                                  <a:gd name="connsiteY19" fmla="*/ 780937 h 6112274"/>
                                  <a:gd name="connsiteX20" fmla="*/ 1556152 w 1936193"/>
                                  <a:gd name="connsiteY20" fmla="*/ 258422 h 6112274"/>
                                  <a:gd name="connsiteX21" fmla="*/ 1496274 w 1936193"/>
                                  <a:gd name="connsiteY21" fmla="*/ 97879 h 6112274"/>
                                  <a:gd name="connsiteX22" fmla="*/ 1401773 w 1936193"/>
                                  <a:gd name="connsiteY22" fmla="*/ 9040 h 6112274"/>
                                  <a:gd name="connsiteX23" fmla="*/ 1116765 w 1936193"/>
                                  <a:gd name="connsiteY23" fmla="*/ 317799 h 6112274"/>
                                  <a:gd name="connsiteX24" fmla="*/ 867384 w 1936193"/>
                                  <a:gd name="connsiteY24" fmla="*/ 579056 h 6112274"/>
                                  <a:gd name="connsiteX25" fmla="*/ 582376 w 1936193"/>
                                  <a:gd name="connsiteY25" fmla="*/ 911565 h 6112274"/>
                                  <a:gd name="connsiteX26" fmla="*/ 285493 w 1936193"/>
                                  <a:gd name="connsiteY26" fmla="*/ 1445955 h 6112274"/>
                                  <a:gd name="connsiteX27" fmla="*/ 59861 w 1936193"/>
                                  <a:gd name="connsiteY27" fmla="*/ 2170349 h 6112274"/>
                                  <a:gd name="connsiteX28" fmla="*/ 36111 w 1936193"/>
                                  <a:gd name="connsiteY28" fmla="*/ 3025373 h 6112274"/>
                                  <a:gd name="connsiteX29" fmla="*/ 71737 w 1936193"/>
                                  <a:gd name="connsiteY29" fmla="*/ 3904147 h 6112274"/>
                                  <a:gd name="connsiteX30" fmla="*/ 866203 w 1936193"/>
                                  <a:gd name="connsiteY30" fmla="*/ 4658202 h 6112274"/>
                                  <a:gd name="connsiteX31" fmla="*/ 1037484 w 1936193"/>
                                  <a:gd name="connsiteY31" fmla="*/ 5251778 h 6112274"/>
                                  <a:gd name="connsiteX32" fmla="*/ 1039829 w 1936193"/>
                                  <a:gd name="connsiteY32" fmla="*/ 5416477 h 6112274"/>
                                  <a:gd name="connsiteX33" fmla="*/ 1238445 w 1936193"/>
                                  <a:gd name="connsiteY33" fmla="*/ 5682350 h 6112274"/>
                                  <a:gd name="connsiteX34" fmla="*/ 1523623 w 1936193"/>
                                  <a:gd name="connsiteY34" fmla="*/ 6075868 h 6112274"/>
                                  <a:gd name="connsiteX35" fmla="*/ 1710532 w 1936193"/>
                                  <a:gd name="connsiteY35" fmla="*/ 6065456 h 6112274"/>
                                  <a:gd name="connsiteX36" fmla="*/ 1769908 w 1936193"/>
                                  <a:gd name="connsiteY36" fmla="*/ 5816074 h 6112274"/>
                                  <a:gd name="connsiteX37" fmla="*/ 1758033 w 1936193"/>
                                  <a:gd name="connsiteY37" fmla="*/ 5744822 h 6112274"/>
                                  <a:gd name="connsiteX38" fmla="*/ 1936163 w 1936193"/>
                                  <a:gd name="connsiteY38" fmla="*/ 5566692 h 6112274"/>
                                  <a:gd name="connsiteX0" fmla="*/ 1936163 w 1936193"/>
                                  <a:gd name="connsiteY0" fmla="*/ 5566692 h 6091801"/>
                                  <a:gd name="connsiteX1" fmla="*/ 1769908 w 1936193"/>
                                  <a:gd name="connsiteY1" fmla="*/ 5400438 h 6091801"/>
                                  <a:gd name="connsiteX2" fmla="*/ 1496776 w 1936193"/>
                                  <a:gd name="connsiteY2" fmla="*/ 5281685 h 6091801"/>
                                  <a:gd name="connsiteX3" fmla="*/ 1389898 w 1936193"/>
                                  <a:gd name="connsiteY3" fmla="*/ 5032303 h 6091801"/>
                                  <a:gd name="connsiteX4" fmla="*/ 1556152 w 1936193"/>
                                  <a:gd name="connsiteY4" fmla="*/ 4771046 h 6091801"/>
                                  <a:gd name="connsiteX5" fmla="*/ 1710532 w 1936193"/>
                                  <a:gd name="connsiteY5" fmla="*/ 4557290 h 6091801"/>
                                  <a:gd name="connsiteX6" fmla="*/ 1342397 w 1936193"/>
                                  <a:gd name="connsiteY6" fmla="*/ 4236656 h 6091801"/>
                                  <a:gd name="connsiteX7" fmla="*/ 1164267 w 1936193"/>
                                  <a:gd name="connsiteY7" fmla="*/ 3844770 h 6091801"/>
                                  <a:gd name="connsiteX8" fmla="*/ 1128641 w 1936193"/>
                                  <a:gd name="connsiteY8" fmla="*/ 3654765 h 6091801"/>
                                  <a:gd name="connsiteX9" fmla="*/ 1259269 w 1936193"/>
                                  <a:gd name="connsiteY9" fmla="*/ 3619139 h 6091801"/>
                                  <a:gd name="connsiteX10" fmla="*/ 1211768 w 1936193"/>
                                  <a:gd name="connsiteY10" fmla="*/ 3334131 h 6091801"/>
                                  <a:gd name="connsiteX11" fmla="*/ 1306771 w 1936193"/>
                                  <a:gd name="connsiteY11" fmla="*/ 3274755 h 6091801"/>
                                  <a:gd name="connsiteX12" fmla="*/ 1449274 w 1936193"/>
                                  <a:gd name="connsiteY12" fmla="*/ 3215378 h 6091801"/>
                                  <a:gd name="connsiteX13" fmla="*/ 1176142 w 1936193"/>
                                  <a:gd name="connsiteY13" fmla="*/ 2740365 h 6091801"/>
                                  <a:gd name="connsiteX14" fmla="*/ 1354272 w 1936193"/>
                                  <a:gd name="connsiteY14" fmla="*/ 1956594 h 6091801"/>
                                  <a:gd name="connsiteX15" fmla="*/ 1473025 w 1936193"/>
                                  <a:gd name="connsiteY15" fmla="*/ 1576583 h 6091801"/>
                                  <a:gd name="connsiteX16" fmla="*/ 1294895 w 1936193"/>
                                  <a:gd name="connsiteY16" fmla="*/ 1398453 h 6091801"/>
                                  <a:gd name="connsiteX17" fmla="*/ 1188017 w 1936193"/>
                                  <a:gd name="connsiteY17" fmla="*/ 1255949 h 6091801"/>
                                  <a:gd name="connsiteX18" fmla="*/ 1318646 w 1936193"/>
                                  <a:gd name="connsiteY18" fmla="*/ 1125321 h 6091801"/>
                                  <a:gd name="connsiteX19" fmla="*/ 1461150 w 1936193"/>
                                  <a:gd name="connsiteY19" fmla="*/ 780937 h 6091801"/>
                                  <a:gd name="connsiteX20" fmla="*/ 1556152 w 1936193"/>
                                  <a:gd name="connsiteY20" fmla="*/ 258422 h 6091801"/>
                                  <a:gd name="connsiteX21" fmla="*/ 1496274 w 1936193"/>
                                  <a:gd name="connsiteY21" fmla="*/ 97879 h 6091801"/>
                                  <a:gd name="connsiteX22" fmla="*/ 1401773 w 1936193"/>
                                  <a:gd name="connsiteY22" fmla="*/ 9040 h 6091801"/>
                                  <a:gd name="connsiteX23" fmla="*/ 1116765 w 1936193"/>
                                  <a:gd name="connsiteY23" fmla="*/ 317799 h 6091801"/>
                                  <a:gd name="connsiteX24" fmla="*/ 867384 w 1936193"/>
                                  <a:gd name="connsiteY24" fmla="*/ 579056 h 6091801"/>
                                  <a:gd name="connsiteX25" fmla="*/ 582376 w 1936193"/>
                                  <a:gd name="connsiteY25" fmla="*/ 911565 h 6091801"/>
                                  <a:gd name="connsiteX26" fmla="*/ 285493 w 1936193"/>
                                  <a:gd name="connsiteY26" fmla="*/ 1445955 h 6091801"/>
                                  <a:gd name="connsiteX27" fmla="*/ 59861 w 1936193"/>
                                  <a:gd name="connsiteY27" fmla="*/ 2170349 h 6091801"/>
                                  <a:gd name="connsiteX28" fmla="*/ 36111 w 1936193"/>
                                  <a:gd name="connsiteY28" fmla="*/ 3025373 h 6091801"/>
                                  <a:gd name="connsiteX29" fmla="*/ 71737 w 1936193"/>
                                  <a:gd name="connsiteY29" fmla="*/ 3904147 h 6091801"/>
                                  <a:gd name="connsiteX30" fmla="*/ 866203 w 1936193"/>
                                  <a:gd name="connsiteY30" fmla="*/ 4658202 h 6091801"/>
                                  <a:gd name="connsiteX31" fmla="*/ 1037484 w 1936193"/>
                                  <a:gd name="connsiteY31" fmla="*/ 5251778 h 6091801"/>
                                  <a:gd name="connsiteX32" fmla="*/ 1039829 w 1936193"/>
                                  <a:gd name="connsiteY32" fmla="*/ 5416477 h 6091801"/>
                                  <a:gd name="connsiteX33" fmla="*/ 1238445 w 1936193"/>
                                  <a:gd name="connsiteY33" fmla="*/ 5682350 h 6091801"/>
                                  <a:gd name="connsiteX34" fmla="*/ 1566960 w 1936193"/>
                                  <a:gd name="connsiteY34" fmla="*/ 6041198 h 6091801"/>
                                  <a:gd name="connsiteX35" fmla="*/ 1710532 w 1936193"/>
                                  <a:gd name="connsiteY35" fmla="*/ 6065456 h 6091801"/>
                                  <a:gd name="connsiteX36" fmla="*/ 1769908 w 1936193"/>
                                  <a:gd name="connsiteY36" fmla="*/ 5816074 h 6091801"/>
                                  <a:gd name="connsiteX37" fmla="*/ 1758033 w 1936193"/>
                                  <a:gd name="connsiteY37" fmla="*/ 5744822 h 6091801"/>
                                  <a:gd name="connsiteX38" fmla="*/ 1936163 w 1936193"/>
                                  <a:gd name="connsiteY38" fmla="*/ 5566692 h 6091801"/>
                                  <a:gd name="connsiteX0" fmla="*/ 1936163 w 1936193"/>
                                  <a:gd name="connsiteY0" fmla="*/ 5566692 h 6127885"/>
                                  <a:gd name="connsiteX1" fmla="*/ 1769908 w 1936193"/>
                                  <a:gd name="connsiteY1" fmla="*/ 5400438 h 6127885"/>
                                  <a:gd name="connsiteX2" fmla="*/ 1496776 w 1936193"/>
                                  <a:gd name="connsiteY2" fmla="*/ 5281685 h 6127885"/>
                                  <a:gd name="connsiteX3" fmla="*/ 1389898 w 1936193"/>
                                  <a:gd name="connsiteY3" fmla="*/ 5032303 h 6127885"/>
                                  <a:gd name="connsiteX4" fmla="*/ 1556152 w 1936193"/>
                                  <a:gd name="connsiteY4" fmla="*/ 4771046 h 6127885"/>
                                  <a:gd name="connsiteX5" fmla="*/ 1710532 w 1936193"/>
                                  <a:gd name="connsiteY5" fmla="*/ 4557290 h 6127885"/>
                                  <a:gd name="connsiteX6" fmla="*/ 1342397 w 1936193"/>
                                  <a:gd name="connsiteY6" fmla="*/ 4236656 h 6127885"/>
                                  <a:gd name="connsiteX7" fmla="*/ 1164267 w 1936193"/>
                                  <a:gd name="connsiteY7" fmla="*/ 3844770 h 6127885"/>
                                  <a:gd name="connsiteX8" fmla="*/ 1128641 w 1936193"/>
                                  <a:gd name="connsiteY8" fmla="*/ 3654765 h 6127885"/>
                                  <a:gd name="connsiteX9" fmla="*/ 1259269 w 1936193"/>
                                  <a:gd name="connsiteY9" fmla="*/ 3619139 h 6127885"/>
                                  <a:gd name="connsiteX10" fmla="*/ 1211768 w 1936193"/>
                                  <a:gd name="connsiteY10" fmla="*/ 3334131 h 6127885"/>
                                  <a:gd name="connsiteX11" fmla="*/ 1306771 w 1936193"/>
                                  <a:gd name="connsiteY11" fmla="*/ 3274755 h 6127885"/>
                                  <a:gd name="connsiteX12" fmla="*/ 1449274 w 1936193"/>
                                  <a:gd name="connsiteY12" fmla="*/ 3215378 h 6127885"/>
                                  <a:gd name="connsiteX13" fmla="*/ 1176142 w 1936193"/>
                                  <a:gd name="connsiteY13" fmla="*/ 2740365 h 6127885"/>
                                  <a:gd name="connsiteX14" fmla="*/ 1354272 w 1936193"/>
                                  <a:gd name="connsiteY14" fmla="*/ 1956594 h 6127885"/>
                                  <a:gd name="connsiteX15" fmla="*/ 1473025 w 1936193"/>
                                  <a:gd name="connsiteY15" fmla="*/ 1576583 h 6127885"/>
                                  <a:gd name="connsiteX16" fmla="*/ 1294895 w 1936193"/>
                                  <a:gd name="connsiteY16" fmla="*/ 1398453 h 6127885"/>
                                  <a:gd name="connsiteX17" fmla="*/ 1188017 w 1936193"/>
                                  <a:gd name="connsiteY17" fmla="*/ 1255949 h 6127885"/>
                                  <a:gd name="connsiteX18" fmla="*/ 1318646 w 1936193"/>
                                  <a:gd name="connsiteY18" fmla="*/ 1125321 h 6127885"/>
                                  <a:gd name="connsiteX19" fmla="*/ 1461150 w 1936193"/>
                                  <a:gd name="connsiteY19" fmla="*/ 780937 h 6127885"/>
                                  <a:gd name="connsiteX20" fmla="*/ 1556152 w 1936193"/>
                                  <a:gd name="connsiteY20" fmla="*/ 258422 h 6127885"/>
                                  <a:gd name="connsiteX21" fmla="*/ 1496274 w 1936193"/>
                                  <a:gd name="connsiteY21" fmla="*/ 97879 h 6127885"/>
                                  <a:gd name="connsiteX22" fmla="*/ 1401773 w 1936193"/>
                                  <a:gd name="connsiteY22" fmla="*/ 9040 h 6127885"/>
                                  <a:gd name="connsiteX23" fmla="*/ 1116765 w 1936193"/>
                                  <a:gd name="connsiteY23" fmla="*/ 317799 h 6127885"/>
                                  <a:gd name="connsiteX24" fmla="*/ 867384 w 1936193"/>
                                  <a:gd name="connsiteY24" fmla="*/ 579056 h 6127885"/>
                                  <a:gd name="connsiteX25" fmla="*/ 582376 w 1936193"/>
                                  <a:gd name="connsiteY25" fmla="*/ 911565 h 6127885"/>
                                  <a:gd name="connsiteX26" fmla="*/ 285493 w 1936193"/>
                                  <a:gd name="connsiteY26" fmla="*/ 1445955 h 6127885"/>
                                  <a:gd name="connsiteX27" fmla="*/ 59861 w 1936193"/>
                                  <a:gd name="connsiteY27" fmla="*/ 2170349 h 6127885"/>
                                  <a:gd name="connsiteX28" fmla="*/ 36111 w 1936193"/>
                                  <a:gd name="connsiteY28" fmla="*/ 3025373 h 6127885"/>
                                  <a:gd name="connsiteX29" fmla="*/ 71737 w 1936193"/>
                                  <a:gd name="connsiteY29" fmla="*/ 3904147 h 6127885"/>
                                  <a:gd name="connsiteX30" fmla="*/ 866203 w 1936193"/>
                                  <a:gd name="connsiteY30" fmla="*/ 4658202 h 6127885"/>
                                  <a:gd name="connsiteX31" fmla="*/ 1037484 w 1936193"/>
                                  <a:gd name="connsiteY31" fmla="*/ 5251778 h 6127885"/>
                                  <a:gd name="connsiteX32" fmla="*/ 1039829 w 1936193"/>
                                  <a:gd name="connsiteY32" fmla="*/ 5416477 h 6127885"/>
                                  <a:gd name="connsiteX33" fmla="*/ 1238445 w 1936193"/>
                                  <a:gd name="connsiteY33" fmla="*/ 5682350 h 6127885"/>
                                  <a:gd name="connsiteX34" fmla="*/ 1566960 w 1936193"/>
                                  <a:gd name="connsiteY34" fmla="*/ 6041198 h 6127885"/>
                                  <a:gd name="connsiteX35" fmla="*/ 1567521 w 1936193"/>
                                  <a:gd name="connsiteY35" fmla="*/ 6113126 h 6127885"/>
                                  <a:gd name="connsiteX36" fmla="*/ 1769908 w 1936193"/>
                                  <a:gd name="connsiteY36" fmla="*/ 5816074 h 6127885"/>
                                  <a:gd name="connsiteX37" fmla="*/ 1758033 w 1936193"/>
                                  <a:gd name="connsiteY37" fmla="*/ 5744822 h 6127885"/>
                                  <a:gd name="connsiteX38" fmla="*/ 1936163 w 1936193"/>
                                  <a:gd name="connsiteY38" fmla="*/ 5566692 h 6127885"/>
                                  <a:gd name="connsiteX0" fmla="*/ 1936163 w 1936193"/>
                                  <a:gd name="connsiteY0" fmla="*/ 5566692 h 6119113"/>
                                  <a:gd name="connsiteX1" fmla="*/ 1769908 w 1936193"/>
                                  <a:gd name="connsiteY1" fmla="*/ 5400438 h 6119113"/>
                                  <a:gd name="connsiteX2" fmla="*/ 1496776 w 1936193"/>
                                  <a:gd name="connsiteY2" fmla="*/ 5281685 h 6119113"/>
                                  <a:gd name="connsiteX3" fmla="*/ 1389898 w 1936193"/>
                                  <a:gd name="connsiteY3" fmla="*/ 5032303 h 6119113"/>
                                  <a:gd name="connsiteX4" fmla="*/ 1556152 w 1936193"/>
                                  <a:gd name="connsiteY4" fmla="*/ 4771046 h 6119113"/>
                                  <a:gd name="connsiteX5" fmla="*/ 1710532 w 1936193"/>
                                  <a:gd name="connsiteY5" fmla="*/ 4557290 h 6119113"/>
                                  <a:gd name="connsiteX6" fmla="*/ 1342397 w 1936193"/>
                                  <a:gd name="connsiteY6" fmla="*/ 4236656 h 6119113"/>
                                  <a:gd name="connsiteX7" fmla="*/ 1164267 w 1936193"/>
                                  <a:gd name="connsiteY7" fmla="*/ 3844770 h 6119113"/>
                                  <a:gd name="connsiteX8" fmla="*/ 1128641 w 1936193"/>
                                  <a:gd name="connsiteY8" fmla="*/ 3654765 h 6119113"/>
                                  <a:gd name="connsiteX9" fmla="*/ 1259269 w 1936193"/>
                                  <a:gd name="connsiteY9" fmla="*/ 3619139 h 6119113"/>
                                  <a:gd name="connsiteX10" fmla="*/ 1211768 w 1936193"/>
                                  <a:gd name="connsiteY10" fmla="*/ 3334131 h 6119113"/>
                                  <a:gd name="connsiteX11" fmla="*/ 1306771 w 1936193"/>
                                  <a:gd name="connsiteY11" fmla="*/ 3274755 h 6119113"/>
                                  <a:gd name="connsiteX12" fmla="*/ 1449274 w 1936193"/>
                                  <a:gd name="connsiteY12" fmla="*/ 3215378 h 6119113"/>
                                  <a:gd name="connsiteX13" fmla="*/ 1176142 w 1936193"/>
                                  <a:gd name="connsiteY13" fmla="*/ 2740365 h 6119113"/>
                                  <a:gd name="connsiteX14" fmla="*/ 1354272 w 1936193"/>
                                  <a:gd name="connsiteY14" fmla="*/ 1956594 h 6119113"/>
                                  <a:gd name="connsiteX15" fmla="*/ 1473025 w 1936193"/>
                                  <a:gd name="connsiteY15" fmla="*/ 1576583 h 6119113"/>
                                  <a:gd name="connsiteX16" fmla="*/ 1294895 w 1936193"/>
                                  <a:gd name="connsiteY16" fmla="*/ 1398453 h 6119113"/>
                                  <a:gd name="connsiteX17" fmla="*/ 1188017 w 1936193"/>
                                  <a:gd name="connsiteY17" fmla="*/ 1255949 h 6119113"/>
                                  <a:gd name="connsiteX18" fmla="*/ 1318646 w 1936193"/>
                                  <a:gd name="connsiteY18" fmla="*/ 1125321 h 6119113"/>
                                  <a:gd name="connsiteX19" fmla="*/ 1461150 w 1936193"/>
                                  <a:gd name="connsiteY19" fmla="*/ 780937 h 6119113"/>
                                  <a:gd name="connsiteX20" fmla="*/ 1556152 w 1936193"/>
                                  <a:gd name="connsiteY20" fmla="*/ 258422 h 6119113"/>
                                  <a:gd name="connsiteX21" fmla="*/ 1496274 w 1936193"/>
                                  <a:gd name="connsiteY21" fmla="*/ 97879 h 6119113"/>
                                  <a:gd name="connsiteX22" fmla="*/ 1401773 w 1936193"/>
                                  <a:gd name="connsiteY22" fmla="*/ 9040 h 6119113"/>
                                  <a:gd name="connsiteX23" fmla="*/ 1116765 w 1936193"/>
                                  <a:gd name="connsiteY23" fmla="*/ 317799 h 6119113"/>
                                  <a:gd name="connsiteX24" fmla="*/ 867384 w 1936193"/>
                                  <a:gd name="connsiteY24" fmla="*/ 579056 h 6119113"/>
                                  <a:gd name="connsiteX25" fmla="*/ 582376 w 1936193"/>
                                  <a:gd name="connsiteY25" fmla="*/ 911565 h 6119113"/>
                                  <a:gd name="connsiteX26" fmla="*/ 285493 w 1936193"/>
                                  <a:gd name="connsiteY26" fmla="*/ 1445955 h 6119113"/>
                                  <a:gd name="connsiteX27" fmla="*/ 59861 w 1936193"/>
                                  <a:gd name="connsiteY27" fmla="*/ 2170349 h 6119113"/>
                                  <a:gd name="connsiteX28" fmla="*/ 36111 w 1936193"/>
                                  <a:gd name="connsiteY28" fmla="*/ 3025373 h 6119113"/>
                                  <a:gd name="connsiteX29" fmla="*/ 71737 w 1936193"/>
                                  <a:gd name="connsiteY29" fmla="*/ 3904147 h 6119113"/>
                                  <a:gd name="connsiteX30" fmla="*/ 866203 w 1936193"/>
                                  <a:gd name="connsiteY30" fmla="*/ 4658202 h 6119113"/>
                                  <a:gd name="connsiteX31" fmla="*/ 1037484 w 1936193"/>
                                  <a:gd name="connsiteY31" fmla="*/ 5251778 h 6119113"/>
                                  <a:gd name="connsiteX32" fmla="*/ 1039829 w 1936193"/>
                                  <a:gd name="connsiteY32" fmla="*/ 5416477 h 6119113"/>
                                  <a:gd name="connsiteX33" fmla="*/ 1238445 w 1936193"/>
                                  <a:gd name="connsiteY33" fmla="*/ 5682350 h 6119113"/>
                                  <a:gd name="connsiteX34" fmla="*/ 1493288 w 1936193"/>
                                  <a:gd name="connsiteY34" fmla="*/ 5989195 h 6119113"/>
                                  <a:gd name="connsiteX35" fmla="*/ 1567521 w 1936193"/>
                                  <a:gd name="connsiteY35" fmla="*/ 6113126 h 6119113"/>
                                  <a:gd name="connsiteX36" fmla="*/ 1769908 w 1936193"/>
                                  <a:gd name="connsiteY36" fmla="*/ 5816074 h 6119113"/>
                                  <a:gd name="connsiteX37" fmla="*/ 1758033 w 1936193"/>
                                  <a:gd name="connsiteY37" fmla="*/ 5744822 h 6119113"/>
                                  <a:gd name="connsiteX38" fmla="*/ 1936163 w 1936193"/>
                                  <a:gd name="connsiteY38" fmla="*/ 5566692 h 6119113"/>
                                  <a:gd name="connsiteX0" fmla="*/ 1936163 w 1936193"/>
                                  <a:gd name="connsiteY0" fmla="*/ 5566692 h 6117487"/>
                                  <a:gd name="connsiteX1" fmla="*/ 1769908 w 1936193"/>
                                  <a:gd name="connsiteY1" fmla="*/ 5400438 h 6117487"/>
                                  <a:gd name="connsiteX2" fmla="*/ 1496776 w 1936193"/>
                                  <a:gd name="connsiteY2" fmla="*/ 5281685 h 6117487"/>
                                  <a:gd name="connsiteX3" fmla="*/ 1389898 w 1936193"/>
                                  <a:gd name="connsiteY3" fmla="*/ 5032303 h 6117487"/>
                                  <a:gd name="connsiteX4" fmla="*/ 1556152 w 1936193"/>
                                  <a:gd name="connsiteY4" fmla="*/ 4771046 h 6117487"/>
                                  <a:gd name="connsiteX5" fmla="*/ 1710532 w 1936193"/>
                                  <a:gd name="connsiteY5" fmla="*/ 4557290 h 6117487"/>
                                  <a:gd name="connsiteX6" fmla="*/ 1342397 w 1936193"/>
                                  <a:gd name="connsiteY6" fmla="*/ 4236656 h 6117487"/>
                                  <a:gd name="connsiteX7" fmla="*/ 1164267 w 1936193"/>
                                  <a:gd name="connsiteY7" fmla="*/ 3844770 h 6117487"/>
                                  <a:gd name="connsiteX8" fmla="*/ 1128641 w 1936193"/>
                                  <a:gd name="connsiteY8" fmla="*/ 3654765 h 6117487"/>
                                  <a:gd name="connsiteX9" fmla="*/ 1259269 w 1936193"/>
                                  <a:gd name="connsiteY9" fmla="*/ 3619139 h 6117487"/>
                                  <a:gd name="connsiteX10" fmla="*/ 1211768 w 1936193"/>
                                  <a:gd name="connsiteY10" fmla="*/ 3334131 h 6117487"/>
                                  <a:gd name="connsiteX11" fmla="*/ 1306771 w 1936193"/>
                                  <a:gd name="connsiteY11" fmla="*/ 3274755 h 6117487"/>
                                  <a:gd name="connsiteX12" fmla="*/ 1449274 w 1936193"/>
                                  <a:gd name="connsiteY12" fmla="*/ 3215378 h 6117487"/>
                                  <a:gd name="connsiteX13" fmla="*/ 1176142 w 1936193"/>
                                  <a:gd name="connsiteY13" fmla="*/ 2740365 h 6117487"/>
                                  <a:gd name="connsiteX14" fmla="*/ 1354272 w 1936193"/>
                                  <a:gd name="connsiteY14" fmla="*/ 1956594 h 6117487"/>
                                  <a:gd name="connsiteX15" fmla="*/ 1473025 w 1936193"/>
                                  <a:gd name="connsiteY15" fmla="*/ 1576583 h 6117487"/>
                                  <a:gd name="connsiteX16" fmla="*/ 1294895 w 1936193"/>
                                  <a:gd name="connsiteY16" fmla="*/ 1398453 h 6117487"/>
                                  <a:gd name="connsiteX17" fmla="*/ 1188017 w 1936193"/>
                                  <a:gd name="connsiteY17" fmla="*/ 1255949 h 6117487"/>
                                  <a:gd name="connsiteX18" fmla="*/ 1318646 w 1936193"/>
                                  <a:gd name="connsiteY18" fmla="*/ 1125321 h 6117487"/>
                                  <a:gd name="connsiteX19" fmla="*/ 1461150 w 1936193"/>
                                  <a:gd name="connsiteY19" fmla="*/ 780937 h 6117487"/>
                                  <a:gd name="connsiteX20" fmla="*/ 1556152 w 1936193"/>
                                  <a:gd name="connsiteY20" fmla="*/ 258422 h 6117487"/>
                                  <a:gd name="connsiteX21" fmla="*/ 1496274 w 1936193"/>
                                  <a:gd name="connsiteY21" fmla="*/ 97879 h 6117487"/>
                                  <a:gd name="connsiteX22" fmla="*/ 1401773 w 1936193"/>
                                  <a:gd name="connsiteY22" fmla="*/ 9040 h 6117487"/>
                                  <a:gd name="connsiteX23" fmla="*/ 1116765 w 1936193"/>
                                  <a:gd name="connsiteY23" fmla="*/ 317799 h 6117487"/>
                                  <a:gd name="connsiteX24" fmla="*/ 867384 w 1936193"/>
                                  <a:gd name="connsiteY24" fmla="*/ 579056 h 6117487"/>
                                  <a:gd name="connsiteX25" fmla="*/ 582376 w 1936193"/>
                                  <a:gd name="connsiteY25" fmla="*/ 911565 h 6117487"/>
                                  <a:gd name="connsiteX26" fmla="*/ 285493 w 1936193"/>
                                  <a:gd name="connsiteY26" fmla="*/ 1445955 h 6117487"/>
                                  <a:gd name="connsiteX27" fmla="*/ 59861 w 1936193"/>
                                  <a:gd name="connsiteY27" fmla="*/ 2170349 h 6117487"/>
                                  <a:gd name="connsiteX28" fmla="*/ 36111 w 1936193"/>
                                  <a:gd name="connsiteY28" fmla="*/ 3025373 h 6117487"/>
                                  <a:gd name="connsiteX29" fmla="*/ 71737 w 1936193"/>
                                  <a:gd name="connsiteY29" fmla="*/ 3904147 h 6117487"/>
                                  <a:gd name="connsiteX30" fmla="*/ 866203 w 1936193"/>
                                  <a:gd name="connsiteY30" fmla="*/ 4658202 h 6117487"/>
                                  <a:gd name="connsiteX31" fmla="*/ 1037484 w 1936193"/>
                                  <a:gd name="connsiteY31" fmla="*/ 5251778 h 6117487"/>
                                  <a:gd name="connsiteX32" fmla="*/ 1039829 w 1936193"/>
                                  <a:gd name="connsiteY32" fmla="*/ 5416477 h 6117487"/>
                                  <a:gd name="connsiteX33" fmla="*/ 1238445 w 1936193"/>
                                  <a:gd name="connsiteY33" fmla="*/ 5682350 h 6117487"/>
                                  <a:gd name="connsiteX34" fmla="*/ 1449951 w 1936193"/>
                                  <a:gd name="connsiteY34" fmla="*/ 5971860 h 6117487"/>
                                  <a:gd name="connsiteX35" fmla="*/ 1567521 w 1936193"/>
                                  <a:gd name="connsiteY35" fmla="*/ 6113126 h 6117487"/>
                                  <a:gd name="connsiteX36" fmla="*/ 1769908 w 1936193"/>
                                  <a:gd name="connsiteY36" fmla="*/ 5816074 h 6117487"/>
                                  <a:gd name="connsiteX37" fmla="*/ 1758033 w 1936193"/>
                                  <a:gd name="connsiteY37" fmla="*/ 5744822 h 6117487"/>
                                  <a:gd name="connsiteX38" fmla="*/ 1936163 w 1936193"/>
                                  <a:gd name="connsiteY38" fmla="*/ 5566692 h 6117487"/>
                                  <a:gd name="connsiteX0" fmla="*/ 1908893 w 1908923"/>
                                  <a:gd name="connsiteY0" fmla="*/ 5566692 h 6117487"/>
                                  <a:gd name="connsiteX1" fmla="*/ 1742638 w 1908923"/>
                                  <a:gd name="connsiteY1" fmla="*/ 5400438 h 6117487"/>
                                  <a:gd name="connsiteX2" fmla="*/ 1469506 w 1908923"/>
                                  <a:gd name="connsiteY2" fmla="*/ 5281685 h 6117487"/>
                                  <a:gd name="connsiteX3" fmla="*/ 1362628 w 1908923"/>
                                  <a:gd name="connsiteY3" fmla="*/ 5032303 h 6117487"/>
                                  <a:gd name="connsiteX4" fmla="*/ 1528882 w 1908923"/>
                                  <a:gd name="connsiteY4" fmla="*/ 4771046 h 6117487"/>
                                  <a:gd name="connsiteX5" fmla="*/ 1683262 w 1908923"/>
                                  <a:gd name="connsiteY5" fmla="*/ 4557290 h 6117487"/>
                                  <a:gd name="connsiteX6" fmla="*/ 1315127 w 1908923"/>
                                  <a:gd name="connsiteY6" fmla="*/ 4236656 h 6117487"/>
                                  <a:gd name="connsiteX7" fmla="*/ 1136997 w 1908923"/>
                                  <a:gd name="connsiteY7" fmla="*/ 3844770 h 6117487"/>
                                  <a:gd name="connsiteX8" fmla="*/ 1101371 w 1908923"/>
                                  <a:gd name="connsiteY8" fmla="*/ 3654765 h 6117487"/>
                                  <a:gd name="connsiteX9" fmla="*/ 1231999 w 1908923"/>
                                  <a:gd name="connsiteY9" fmla="*/ 3619139 h 6117487"/>
                                  <a:gd name="connsiteX10" fmla="*/ 1184498 w 1908923"/>
                                  <a:gd name="connsiteY10" fmla="*/ 3334131 h 6117487"/>
                                  <a:gd name="connsiteX11" fmla="*/ 1279501 w 1908923"/>
                                  <a:gd name="connsiteY11" fmla="*/ 3274755 h 6117487"/>
                                  <a:gd name="connsiteX12" fmla="*/ 1422004 w 1908923"/>
                                  <a:gd name="connsiteY12" fmla="*/ 3215378 h 6117487"/>
                                  <a:gd name="connsiteX13" fmla="*/ 1148872 w 1908923"/>
                                  <a:gd name="connsiteY13" fmla="*/ 2740365 h 6117487"/>
                                  <a:gd name="connsiteX14" fmla="*/ 1327002 w 1908923"/>
                                  <a:gd name="connsiteY14" fmla="*/ 1956594 h 6117487"/>
                                  <a:gd name="connsiteX15" fmla="*/ 1445755 w 1908923"/>
                                  <a:gd name="connsiteY15" fmla="*/ 1576583 h 6117487"/>
                                  <a:gd name="connsiteX16" fmla="*/ 1267625 w 1908923"/>
                                  <a:gd name="connsiteY16" fmla="*/ 1398453 h 6117487"/>
                                  <a:gd name="connsiteX17" fmla="*/ 1160747 w 1908923"/>
                                  <a:gd name="connsiteY17" fmla="*/ 1255949 h 6117487"/>
                                  <a:gd name="connsiteX18" fmla="*/ 1291376 w 1908923"/>
                                  <a:gd name="connsiteY18" fmla="*/ 1125321 h 6117487"/>
                                  <a:gd name="connsiteX19" fmla="*/ 1433880 w 1908923"/>
                                  <a:gd name="connsiteY19" fmla="*/ 780937 h 6117487"/>
                                  <a:gd name="connsiteX20" fmla="*/ 1528882 w 1908923"/>
                                  <a:gd name="connsiteY20" fmla="*/ 258422 h 6117487"/>
                                  <a:gd name="connsiteX21" fmla="*/ 1469004 w 1908923"/>
                                  <a:gd name="connsiteY21" fmla="*/ 97879 h 6117487"/>
                                  <a:gd name="connsiteX22" fmla="*/ 1374503 w 1908923"/>
                                  <a:gd name="connsiteY22" fmla="*/ 9040 h 6117487"/>
                                  <a:gd name="connsiteX23" fmla="*/ 1089495 w 1908923"/>
                                  <a:gd name="connsiteY23" fmla="*/ 317799 h 6117487"/>
                                  <a:gd name="connsiteX24" fmla="*/ 840114 w 1908923"/>
                                  <a:gd name="connsiteY24" fmla="*/ 579056 h 6117487"/>
                                  <a:gd name="connsiteX25" fmla="*/ 555106 w 1908923"/>
                                  <a:gd name="connsiteY25" fmla="*/ 911565 h 6117487"/>
                                  <a:gd name="connsiteX26" fmla="*/ 258223 w 1908923"/>
                                  <a:gd name="connsiteY26" fmla="*/ 1445955 h 6117487"/>
                                  <a:gd name="connsiteX27" fmla="*/ 32591 w 1908923"/>
                                  <a:gd name="connsiteY27" fmla="*/ 2170349 h 6117487"/>
                                  <a:gd name="connsiteX28" fmla="*/ 8841 w 1908923"/>
                                  <a:gd name="connsiteY28" fmla="*/ 3025373 h 6117487"/>
                                  <a:gd name="connsiteX29" fmla="*/ 105138 w 1908923"/>
                                  <a:gd name="connsiteY29" fmla="*/ 3882479 h 6117487"/>
                                  <a:gd name="connsiteX30" fmla="*/ 838933 w 1908923"/>
                                  <a:gd name="connsiteY30" fmla="*/ 4658202 h 6117487"/>
                                  <a:gd name="connsiteX31" fmla="*/ 1010214 w 1908923"/>
                                  <a:gd name="connsiteY31" fmla="*/ 5251778 h 6117487"/>
                                  <a:gd name="connsiteX32" fmla="*/ 1012559 w 1908923"/>
                                  <a:gd name="connsiteY32" fmla="*/ 5416477 h 6117487"/>
                                  <a:gd name="connsiteX33" fmla="*/ 1211175 w 1908923"/>
                                  <a:gd name="connsiteY33" fmla="*/ 5682350 h 6117487"/>
                                  <a:gd name="connsiteX34" fmla="*/ 1422681 w 1908923"/>
                                  <a:gd name="connsiteY34" fmla="*/ 5971860 h 6117487"/>
                                  <a:gd name="connsiteX35" fmla="*/ 1540251 w 1908923"/>
                                  <a:gd name="connsiteY35" fmla="*/ 6113126 h 6117487"/>
                                  <a:gd name="connsiteX36" fmla="*/ 1742638 w 1908923"/>
                                  <a:gd name="connsiteY36" fmla="*/ 5816074 h 6117487"/>
                                  <a:gd name="connsiteX37" fmla="*/ 1730763 w 1908923"/>
                                  <a:gd name="connsiteY37" fmla="*/ 5744822 h 6117487"/>
                                  <a:gd name="connsiteX38" fmla="*/ 1908893 w 1908923"/>
                                  <a:gd name="connsiteY38" fmla="*/ 5566692 h 6117487"/>
                                  <a:gd name="connsiteX0" fmla="*/ 1912953 w 1912983"/>
                                  <a:gd name="connsiteY0" fmla="*/ 5566692 h 6117487"/>
                                  <a:gd name="connsiteX1" fmla="*/ 1746698 w 1912983"/>
                                  <a:gd name="connsiteY1" fmla="*/ 5400438 h 6117487"/>
                                  <a:gd name="connsiteX2" fmla="*/ 1473566 w 1912983"/>
                                  <a:gd name="connsiteY2" fmla="*/ 5281685 h 6117487"/>
                                  <a:gd name="connsiteX3" fmla="*/ 1366688 w 1912983"/>
                                  <a:gd name="connsiteY3" fmla="*/ 5032303 h 6117487"/>
                                  <a:gd name="connsiteX4" fmla="*/ 1532942 w 1912983"/>
                                  <a:gd name="connsiteY4" fmla="*/ 4771046 h 6117487"/>
                                  <a:gd name="connsiteX5" fmla="*/ 1687322 w 1912983"/>
                                  <a:gd name="connsiteY5" fmla="*/ 4557290 h 6117487"/>
                                  <a:gd name="connsiteX6" fmla="*/ 1319187 w 1912983"/>
                                  <a:gd name="connsiteY6" fmla="*/ 4236656 h 6117487"/>
                                  <a:gd name="connsiteX7" fmla="*/ 1141057 w 1912983"/>
                                  <a:gd name="connsiteY7" fmla="*/ 3844770 h 6117487"/>
                                  <a:gd name="connsiteX8" fmla="*/ 1105431 w 1912983"/>
                                  <a:gd name="connsiteY8" fmla="*/ 3654765 h 6117487"/>
                                  <a:gd name="connsiteX9" fmla="*/ 1236059 w 1912983"/>
                                  <a:gd name="connsiteY9" fmla="*/ 3619139 h 6117487"/>
                                  <a:gd name="connsiteX10" fmla="*/ 1188558 w 1912983"/>
                                  <a:gd name="connsiteY10" fmla="*/ 3334131 h 6117487"/>
                                  <a:gd name="connsiteX11" fmla="*/ 1283561 w 1912983"/>
                                  <a:gd name="connsiteY11" fmla="*/ 3274755 h 6117487"/>
                                  <a:gd name="connsiteX12" fmla="*/ 1426064 w 1912983"/>
                                  <a:gd name="connsiteY12" fmla="*/ 3215378 h 6117487"/>
                                  <a:gd name="connsiteX13" fmla="*/ 1152932 w 1912983"/>
                                  <a:gd name="connsiteY13" fmla="*/ 2740365 h 6117487"/>
                                  <a:gd name="connsiteX14" fmla="*/ 1331062 w 1912983"/>
                                  <a:gd name="connsiteY14" fmla="*/ 1956594 h 6117487"/>
                                  <a:gd name="connsiteX15" fmla="*/ 1449815 w 1912983"/>
                                  <a:gd name="connsiteY15" fmla="*/ 1576583 h 6117487"/>
                                  <a:gd name="connsiteX16" fmla="*/ 1271685 w 1912983"/>
                                  <a:gd name="connsiteY16" fmla="*/ 1398453 h 6117487"/>
                                  <a:gd name="connsiteX17" fmla="*/ 1164807 w 1912983"/>
                                  <a:gd name="connsiteY17" fmla="*/ 1255949 h 6117487"/>
                                  <a:gd name="connsiteX18" fmla="*/ 1295436 w 1912983"/>
                                  <a:gd name="connsiteY18" fmla="*/ 1125321 h 6117487"/>
                                  <a:gd name="connsiteX19" fmla="*/ 1437940 w 1912983"/>
                                  <a:gd name="connsiteY19" fmla="*/ 780937 h 6117487"/>
                                  <a:gd name="connsiteX20" fmla="*/ 1532942 w 1912983"/>
                                  <a:gd name="connsiteY20" fmla="*/ 258422 h 6117487"/>
                                  <a:gd name="connsiteX21" fmla="*/ 1473064 w 1912983"/>
                                  <a:gd name="connsiteY21" fmla="*/ 97879 h 6117487"/>
                                  <a:gd name="connsiteX22" fmla="*/ 1378563 w 1912983"/>
                                  <a:gd name="connsiteY22" fmla="*/ 9040 h 6117487"/>
                                  <a:gd name="connsiteX23" fmla="*/ 1093555 w 1912983"/>
                                  <a:gd name="connsiteY23" fmla="*/ 317799 h 6117487"/>
                                  <a:gd name="connsiteX24" fmla="*/ 844174 w 1912983"/>
                                  <a:gd name="connsiteY24" fmla="*/ 579056 h 6117487"/>
                                  <a:gd name="connsiteX25" fmla="*/ 559166 w 1912983"/>
                                  <a:gd name="connsiteY25" fmla="*/ 911565 h 6117487"/>
                                  <a:gd name="connsiteX26" fmla="*/ 262283 w 1912983"/>
                                  <a:gd name="connsiteY26" fmla="*/ 1445955 h 6117487"/>
                                  <a:gd name="connsiteX27" fmla="*/ 36651 w 1912983"/>
                                  <a:gd name="connsiteY27" fmla="*/ 2170349 h 6117487"/>
                                  <a:gd name="connsiteX28" fmla="*/ 12901 w 1912983"/>
                                  <a:gd name="connsiteY28" fmla="*/ 3025373 h 6117487"/>
                                  <a:gd name="connsiteX29" fmla="*/ 165535 w 1912983"/>
                                  <a:gd name="connsiteY29" fmla="*/ 3847810 h 6117487"/>
                                  <a:gd name="connsiteX30" fmla="*/ 842993 w 1912983"/>
                                  <a:gd name="connsiteY30" fmla="*/ 4658202 h 6117487"/>
                                  <a:gd name="connsiteX31" fmla="*/ 1014274 w 1912983"/>
                                  <a:gd name="connsiteY31" fmla="*/ 5251778 h 6117487"/>
                                  <a:gd name="connsiteX32" fmla="*/ 1016619 w 1912983"/>
                                  <a:gd name="connsiteY32" fmla="*/ 5416477 h 6117487"/>
                                  <a:gd name="connsiteX33" fmla="*/ 1215235 w 1912983"/>
                                  <a:gd name="connsiteY33" fmla="*/ 5682350 h 6117487"/>
                                  <a:gd name="connsiteX34" fmla="*/ 1426741 w 1912983"/>
                                  <a:gd name="connsiteY34" fmla="*/ 5971860 h 6117487"/>
                                  <a:gd name="connsiteX35" fmla="*/ 1544311 w 1912983"/>
                                  <a:gd name="connsiteY35" fmla="*/ 6113126 h 6117487"/>
                                  <a:gd name="connsiteX36" fmla="*/ 1746698 w 1912983"/>
                                  <a:gd name="connsiteY36" fmla="*/ 5816074 h 6117487"/>
                                  <a:gd name="connsiteX37" fmla="*/ 1734823 w 1912983"/>
                                  <a:gd name="connsiteY37" fmla="*/ 5744822 h 6117487"/>
                                  <a:gd name="connsiteX38" fmla="*/ 1912953 w 1912983"/>
                                  <a:gd name="connsiteY38" fmla="*/ 5566692 h 6117487"/>
                                  <a:gd name="connsiteX0" fmla="*/ 1917062 w 1917092"/>
                                  <a:gd name="connsiteY0" fmla="*/ 5566692 h 6117487"/>
                                  <a:gd name="connsiteX1" fmla="*/ 1750807 w 1917092"/>
                                  <a:gd name="connsiteY1" fmla="*/ 5400438 h 6117487"/>
                                  <a:gd name="connsiteX2" fmla="*/ 1477675 w 1917092"/>
                                  <a:gd name="connsiteY2" fmla="*/ 5281685 h 6117487"/>
                                  <a:gd name="connsiteX3" fmla="*/ 1370797 w 1917092"/>
                                  <a:gd name="connsiteY3" fmla="*/ 5032303 h 6117487"/>
                                  <a:gd name="connsiteX4" fmla="*/ 1537051 w 1917092"/>
                                  <a:gd name="connsiteY4" fmla="*/ 4771046 h 6117487"/>
                                  <a:gd name="connsiteX5" fmla="*/ 1691431 w 1917092"/>
                                  <a:gd name="connsiteY5" fmla="*/ 4557290 h 6117487"/>
                                  <a:gd name="connsiteX6" fmla="*/ 1323296 w 1917092"/>
                                  <a:gd name="connsiteY6" fmla="*/ 4236656 h 6117487"/>
                                  <a:gd name="connsiteX7" fmla="*/ 1145166 w 1917092"/>
                                  <a:gd name="connsiteY7" fmla="*/ 3844770 h 6117487"/>
                                  <a:gd name="connsiteX8" fmla="*/ 1109540 w 1917092"/>
                                  <a:gd name="connsiteY8" fmla="*/ 3654765 h 6117487"/>
                                  <a:gd name="connsiteX9" fmla="*/ 1240168 w 1917092"/>
                                  <a:gd name="connsiteY9" fmla="*/ 3619139 h 6117487"/>
                                  <a:gd name="connsiteX10" fmla="*/ 1192667 w 1917092"/>
                                  <a:gd name="connsiteY10" fmla="*/ 3334131 h 6117487"/>
                                  <a:gd name="connsiteX11" fmla="*/ 1287670 w 1917092"/>
                                  <a:gd name="connsiteY11" fmla="*/ 3274755 h 6117487"/>
                                  <a:gd name="connsiteX12" fmla="*/ 1430173 w 1917092"/>
                                  <a:gd name="connsiteY12" fmla="*/ 3215378 h 6117487"/>
                                  <a:gd name="connsiteX13" fmla="*/ 1157041 w 1917092"/>
                                  <a:gd name="connsiteY13" fmla="*/ 2740365 h 6117487"/>
                                  <a:gd name="connsiteX14" fmla="*/ 1335171 w 1917092"/>
                                  <a:gd name="connsiteY14" fmla="*/ 1956594 h 6117487"/>
                                  <a:gd name="connsiteX15" fmla="*/ 1453924 w 1917092"/>
                                  <a:gd name="connsiteY15" fmla="*/ 1576583 h 6117487"/>
                                  <a:gd name="connsiteX16" fmla="*/ 1275794 w 1917092"/>
                                  <a:gd name="connsiteY16" fmla="*/ 1398453 h 6117487"/>
                                  <a:gd name="connsiteX17" fmla="*/ 1168916 w 1917092"/>
                                  <a:gd name="connsiteY17" fmla="*/ 1255949 h 6117487"/>
                                  <a:gd name="connsiteX18" fmla="*/ 1299545 w 1917092"/>
                                  <a:gd name="connsiteY18" fmla="*/ 1125321 h 6117487"/>
                                  <a:gd name="connsiteX19" fmla="*/ 1442049 w 1917092"/>
                                  <a:gd name="connsiteY19" fmla="*/ 780937 h 6117487"/>
                                  <a:gd name="connsiteX20" fmla="*/ 1537051 w 1917092"/>
                                  <a:gd name="connsiteY20" fmla="*/ 258422 h 6117487"/>
                                  <a:gd name="connsiteX21" fmla="*/ 1477173 w 1917092"/>
                                  <a:gd name="connsiteY21" fmla="*/ 97879 h 6117487"/>
                                  <a:gd name="connsiteX22" fmla="*/ 1382672 w 1917092"/>
                                  <a:gd name="connsiteY22" fmla="*/ 9040 h 6117487"/>
                                  <a:gd name="connsiteX23" fmla="*/ 1097664 w 1917092"/>
                                  <a:gd name="connsiteY23" fmla="*/ 317799 h 6117487"/>
                                  <a:gd name="connsiteX24" fmla="*/ 848283 w 1917092"/>
                                  <a:gd name="connsiteY24" fmla="*/ 579056 h 6117487"/>
                                  <a:gd name="connsiteX25" fmla="*/ 563275 w 1917092"/>
                                  <a:gd name="connsiteY25" fmla="*/ 911565 h 6117487"/>
                                  <a:gd name="connsiteX26" fmla="*/ 266392 w 1917092"/>
                                  <a:gd name="connsiteY26" fmla="*/ 1445955 h 6117487"/>
                                  <a:gd name="connsiteX27" fmla="*/ 40760 w 1917092"/>
                                  <a:gd name="connsiteY27" fmla="*/ 2170349 h 6117487"/>
                                  <a:gd name="connsiteX28" fmla="*/ 17010 w 1917092"/>
                                  <a:gd name="connsiteY28" fmla="*/ 3025373 h 6117487"/>
                                  <a:gd name="connsiteX29" fmla="*/ 225982 w 1917092"/>
                                  <a:gd name="connsiteY29" fmla="*/ 3808807 h 6117487"/>
                                  <a:gd name="connsiteX30" fmla="*/ 847102 w 1917092"/>
                                  <a:gd name="connsiteY30" fmla="*/ 4658202 h 6117487"/>
                                  <a:gd name="connsiteX31" fmla="*/ 1018383 w 1917092"/>
                                  <a:gd name="connsiteY31" fmla="*/ 5251778 h 6117487"/>
                                  <a:gd name="connsiteX32" fmla="*/ 1020728 w 1917092"/>
                                  <a:gd name="connsiteY32" fmla="*/ 5416477 h 6117487"/>
                                  <a:gd name="connsiteX33" fmla="*/ 1219344 w 1917092"/>
                                  <a:gd name="connsiteY33" fmla="*/ 5682350 h 6117487"/>
                                  <a:gd name="connsiteX34" fmla="*/ 1430850 w 1917092"/>
                                  <a:gd name="connsiteY34" fmla="*/ 5971860 h 6117487"/>
                                  <a:gd name="connsiteX35" fmla="*/ 1548420 w 1917092"/>
                                  <a:gd name="connsiteY35" fmla="*/ 6113126 h 6117487"/>
                                  <a:gd name="connsiteX36" fmla="*/ 1750807 w 1917092"/>
                                  <a:gd name="connsiteY36" fmla="*/ 5816074 h 6117487"/>
                                  <a:gd name="connsiteX37" fmla="*/ 1738932 w 1917092"/>
                                  <a:gd name="connsiteY37" fmla="*/ 5744822 h 6117487"/>
                                  <a:gd name="connsiteX38" fmla="*/ 1917062 w 1917092"/>
                                  <a:gd name="connsiteY38" fmla="*/ 5566692 h 6117487"/>
                                  <a:gd name="connsiteX0" fmla="*/ 1917062 w 1917092"/>
                                  <a:gd name="connsiteY0" fmla="*/ 5566692 h 6117487"/>
                                  <a:gd name="connsiteX1" fmla="*/ 1750807 w 1917092"/>
                                  <a:gd name="connsiteY1" fmla="*/ 5400438 h 6117487"/>
                                  <a:gd name="connsiteX2" fmla="*/ 1477675 w 1917092"/>
                                  <a:gd name="connsiteY2" fmla="*/ 5281685 h 6117487"/>
                                  <a:gd name="connsiteX3" fmla="*/ 1370797 w 1917092"/>
                                  <a:gd name="connsiteY3" fmla="*/ 5032303 h 6117487"/>
                                  <a:gd name="connsiteX4" fmla="*/ 1537051 w 1917092"/>
                                  <a:gd name="connsiteY4" fmla="*/ 4771046 h 6117487"/>
                                  <a:gd name="connsiteX5" fmla="*/ 1691431 w 1917092"/>
                                  <a:gd name="connsiteY5" fmla="*/ 4557290 h 6117487"/>
                                  <a:gd name="connsiteX6" fmla="*/ 1323296 w 1917092"/>
                                  <a:gd name="connsiteY6" fmla="*/ 4236656 h 6117487"/>
                                  <a:gd name="connsiteX7" fmla="*/ 1145166 w 1917092"/>
                                  <a:gd name="connsiteY7" fmla="*/ 3844770 h 6117487"/>
                                  <a:gd name="connsiteX8" fmla="*/ 1109540 w 1917092"/>
                                  <a:gd name="connsiteY8" fmla="*/ 3654765 h 6117487"/>
                                  <a:gd name="connsiteX9" fmla="*/ 1240168 w 1917092"/>
                                  <a:gd name="connsiteY9" fmla="*/ 3619139 h 6117487"/>
                                  <a:gd name="connsiteX10" fmla="*/ 1192667 w 1917092"/>
                                  <a:gd name="connsiteY10" fmla="*/ 3334131 h 6117487"/>
                                  <a:gd name="connsiteX11" fmla="*/ 1287670 w 1917092"/>
                                  <a:gd name="connsiteY11" fmla="*/ 3274755 h 6117487"/>
                                  <a:gd name="connsiteX12" fmla="*/ 1430173 w 1917092"/>
                                  <a:gd name="connsiteY12" fmla="*/ 3215378 h 6117487"/>
                                  <a:gd name="connsiteX13" fmla="*/ 1157041 w 1917092"/>
                                  <a:gd name="connsiteY13" fmla="*/ 2740365 h 6117487"/>
                                  <a:gd name="connsiteX14" fmla="*/ 1335171 w 1917092"/>
                                  <a:gd name="connsiteY14" fmla="*/ 1956594 h 6117487"/>
                                  <a:gd name="connsiteX15" fmla="*/ 1453924 w 1917092"/>
                                  <a:gd name="connsiteY15" fmla="*/ 1576583 h 6117487"/>
                                  <a:gd name="connsiteX16" fmla="*/ 1275794 w 1917092"/>
                                  <a:gd name="connsiteY16" fmla="*/ 1398453 h 6117487"/>
                                  <a:gd name="connsiteX17" fmla="*/ 1168916 w 1917092"/>
                                  <a:gd name="connsiteY17" fmla="*/ 1255949 h 6117487"/>
                                  <a:gd name="connsiteX18" fmla="*/ 1299545 w 1917092"/>
                                  <a:gd name="connsiteY18" fmla="*/ 1125321 h 6117487"/>
                                  <a:gd name="connsiteX19" fmla="*/ 1442049 w 1917092"/>
                                  <a:gd name="connsiteY19" fmla="*/ 780937 h 6117487"/>
                                  <a:gd name="connsiteX20" fmla="*/ 1537051 w 1917092"/>
                                  <a:gd name="connsiteY20" fmla="*/ 258422 h 6117487"/>
                                  <a:gd name="connsiteX21" fmla="*/ 1477173 w 1917092"/>
                                  <a:gd name="connsiteY21" fmla="*/ 97879 h 6117487"/>
                                  <a:gd name="connsiteX22" fmla="*/ 1382672 w 1917092"/>
                                  <a:gd name="connsiteY22" fmla="*/ 9040 h 6117487"/>
                                  <a:gd name="connsiteX23" fmla="*/ 1097664 w 1917092"/>
                                  <a:gd name="connsiteY23" fmla="*/ 317799 h 6117487"/>
                                  <a:gd name="connsiteX24" fmla="*/ 848283 w 1917092"/>
                                  <a:gd name="connsiteY24" fmla="*/ 579056 h 6117487"/>
                                  <a:gd name="connsiteX25" fmla="*/ 563275 w 1917092"/>
                                  <a:gd name="connsiteY25" fmla="*/ 911565 h 6117487"/>
                                  <a:gd name="connsiteX26" fmla="*/ 266392 w 1917092"/>
                                  <a:gd name="connsiteY26" fmla="*/ 1445955 h 6117487"/>
                                  <a:gd name="connsiteX27" fmla="*/ 40760 w 1917092"/>
                                  <a:gd name="connsiteY27" fmla="*/ 2170349 h 6117487"/>
                                  <a:gd name="connsiteX28" fmla="*/ 17010 w 1917092"/>
                                  <a:gd name="connsiteY28" fmla="*/ 3025373 h 6117487"/>
                                  <a:gd name="connsiteX29" fmla="*/ 225982 w 1917092"/>
                                  <a:gd name="connsiteY29" fmla="*/ 3808807 h 6117487"/>
                                  <a:gd name="connsiteX30" fmla="*/ 847102 w 1917092"/>
                                  <a:gd name="connsiteY30" fmla="*/ 4658202 h 6117487"/>
                                  <a:gd name="connsiteX31" fmla="*/ 1018383 w 1917092"/>
                                  <a:gd name="connsiteY31" fmla="*/ 5251778 h 6117487"/>
                                  <a:gd name="connsiteX32" fmla="*/ 1020728 w 1917092"/>
                                  <a:gd name="connsiteY32" fmla="*/ 5416477 h 6117487"/>
                                  <a:gd name="connsiteX33" fmla="*/ 1219344 w 1917092"/>
                                  <a:gd name="connsiteY33" fmla="*/ 5682350 h 6117487"/>
                                  <a:gd name="connsiteX34" fmla="*/ 1430850 w 1917092"/>
                                  <a:gd name="connsiteY34" fmla="*/ 5971860 h 6117487"/>
                                  <a:gd name="connsiteX35" fmla="*/ 1548420 w 1917092"/>
                                  <a:gd name="connsiteY35" fmla="*/ 6113126 h 6117487"/>
                                  <a:gd name="connsiteX36" fmla="*/ 1750807 w 1917092"/>
                                  <a:gd name="connsiteY36" fmla="*/ 5816074 h 6117487"/>
                                  <a:gd name="connsiteX37" fmla="*/ 1738932 w 1917092"/>
                                  <a:gd name="connsiteY37" fmla="*/ 5744822 h 6117487"/>
                                  <a:gd name="connsiteX38" fmla="*/ 1917062 w 1917092"/>
                                  <a:gd name="connsiteY38" fmla="*/ 5566692 h 6117487"/>
                                  <a:gd name="connsiteX0" fmla="*/ 1920876 w 1920906"/>
                                  <a:gd name="connsiteY0" fmla="*/ 5566692 h 6117487"/>
                                  <a:gd name="connsiteX1" fmla="*/ 1754621 w 1920906"/>
                                  <a:gd name="connsiteY1" fmla="*/ 5400438 h 6117487"/>
                                  <a:gd name="connsiteX2" fmla="*/ 1481489 w 1920906"/>
                                  <a:gd name="connsiteY2" fmla="*/ 5281685 h 6117487"/>
                                  <a:gd name="connsiteX3" fmla="*/ 1374611 w 1920906"/>
                                  <a:gd name="connsiteY3" fmla="*/ 5032303 h 6117487"/>
                                  <a:gd name="connsiteX4" fmla="*/ 1540865 w 1920906"/>
                                  <a:gd name="connsiteY4" fmla="*/ 4771046 h 6117487"/>
                                  <a:gd name="connsiteX5" fmla="*/ 1695245 w 1920906"/>
                                  <a:gd name="connsiteY5" fmla="*/ 4557290 h 6117487"/>
                                  <a:gd name="connsiteX6" fmla="*/ 1327110 w 1920906"/>
                                  <a:gd name="connsiteY6" fmla="*/ 4236656 h 6117487"/>
                                  <a:gd name="connsiteX7" fmla="*/ 1148980 w 1920906"/>
                                  <a:gd name="connsiteY7" fmla="*/ 3844770 h 6117487"/>
                                  <a:gd name="connsiteX8" fmla="*/ 1113354 w 1920906"/>
                                  <a:gd name="connsiteY8" fmla="*/ 3654765 h 6117487"/>
                                  <a:gd name="connsiteX9" fmla="*/ 1243982 w 1920906"/>
                                  <a:gd name="connsiteY9" fmla="*/ 3619139 h 6117487"/>
                                  <a:gd name="connsiteX10" fmla="*/ 1196481 w 1920906"/>
                                  <a:gd name="connsiteY10" fmla="*/ 3334131 h 6117487"/>
                                  <a:gd name="connsiteX11" fmla="*/ 1291484 w 1920906"/>
                                  <a:gd name="connsiteY11" fmla="*/ 3274755 h 6117487"/>
                                  <a:gd name="connsiteX12" fmla="*/ 1433987 w 1920906"/>
                                  <a:gd name="connsiteY12" fmla="*/ 3215378 h 6117487"/>
                                  <a:gd name="connsiteX13" fmla="*/ 1160855 w 1920906"/>
                                  <a:gd name="connsiteY13" fmla="*/ 2740365 h 6117487"/>
                                  <a:gd name="connsiteX14" fmla="*/ 1338985 w 1920906"/>
                                  <a:gd name="connsiteY14" fmla="*/ 1956594 h 6117487"/>
                                  <a:gd name="connsiteX15" fmla="*/ 1457738 w 1920906"/>
                                  <a:gd name="connsiteY15" fmla="*/ 1576583 h 6117487"/>
                                  <a:gd name="connsiteX16" fmla="*/ 1279608 w 1920906"/>
                                  <a:gd name="connsiteY16" fmla="*/ 1398453 h 6117487"/>
                                  <a:gd name="connsiteX17" fmla="*/ 1172730 w 1920906"/>
                                  <a:gd name="connsiteY17" fmla="*/ 1255949 h 6117487"/>
                                  <a:gd name="connsiteX18" fmla="*/ 1303359 w 1920906"/>
                                  <a:gd name="connsiteY18" fmla="*/ 1125321 h 6117487"/>
                                  <a:gd name="connsiteX19" fmla="*/ 1445863 w 1920906"/>
                                  <a:gd name="connsiteY19" fmla="*/ 780937 h 6117487"/>
                                  <a:gd name="connsiteX20" fmla="*/ 1540865 w 1920906"/>
                                  <a:gd name="connsiteY20" fmla="*/ 258422 h 6117487"/>
                                  <a:gd name="connsiteX21" fmla="*/ 1480987 w 1920906"/>
                                  <a:gd name="connsiteY21" fmla="*/ 97879 h 6117487"/>
                                  <a:gd name="connsiteX22" fmla="*/ 1386486 w 1920906"/>
                                  <a:gd name="connsiteY22" fmla="*/ 9040 h 6117487"/>
                                  <a:gd name="connsiteX23" fmla="*/ 1101478 w 1920906"/>
                                  <a:gd name="connsiteY23" fmla="*/ 317799 h 6117487"/>
                                  <a:gd name="connsiteX24" fmla="*/ 852097 w 1920906"/>
                                  <a:gd name="connsiteY24" fmla="*/ 579056 h 6117487"/>
                                  <a:gd name="connsiteX25" fmla="*/ 567089 w 1920906"/>
                                  <a:gd name="connsiteY25" fmla="*/ 911565 h 6117487"/>
                                  <a:gd name="connsiteX26" fmla="*/ 270206 w 1920906"/>
                                  <a:gd name="connsiteY26" fmla="*/ 1445955 h 6117487"/>
                                  <a:gd name="connsiteX27" fmla="*/ 44574 w 1920906"/>
                                  <a:gd name="connsiteY27" fmla="*/ 2170349 h 6117487"/>
                                  <a:gd name="connsiteX28" fmla="*/ 20824 w 1920906"/>
                                  <a:gd name="connsiteY28" fmla="*/ 3025373 h 6117487"/>
                                  <a:gd name="connsiteX29" fmla="*/ 281799 w 1920906"/>
                                  <a:gd name="connsiteY29" fmla="*/ 3782805 h 6117487"/>
                                  <a:gd name="connsiteX30" fmla="*/ 850916 w 1920906"/>
                                  <a:gd name="connsiteY30" fmla="*/ 4658202 h 6117487"/>
                                  <a:gd name="connsiteX31" fmla="*/ 1022197 w 1920906"/>
                                  <a:gd name="connsiteY31" fmla="*/ 5251778 h 6117487"/>
                                  <a:gd name="connsiteX32" fmla="*/ 1024542 w 1920906"/>
                                  <a:gd name="connsiteY32" fmla="*/ 5416477 h 6117487"/>
                                  <a:gd name="connsiteX33" fmla="*/ 1223158 w 1920906"/>
                                  <a:gd name="connsiteY33" fmla="*/ 5682350 h 6117487"/>
                                  <a:gd name="connsiteX34" fmla="*/ 1434664 w 1920906"/>
                                  <a:gd name="connsiteY34" fmla="*/ 5971860 h 6117487"/>
                                  <a:gd name="connsiteX35" fmla="*/ 1552234 w 1920906"/>
                                  <a:gd name="connsiteY35" fmla="*/ 6113126 h 6117487"/>
                                  <a:gd name="connsiteX36" fmla="*/ 1754621 w 1920906"/>
                                  <a:gd name="connsiteY36" fmla="*/ 5816074 h 6117487"/>
                                  <a:gd name="connsiteX37" fmla="*/ 1742746 w 1920906"/>
                                  <a:gd name="connsiteY37" fmla="*/ 5744822 h 6117487"/>
                                  <a:gd name="connsiteX38" fmla="*/ 1920876 w 1920906"/>
                                  <a:gd name="connsiteY38" fmla="*/ 5566692 h 6117487"/>
                                  <a:gd name="connsiteX0" fmla="*/ 1927444 w 1927474"/>
                                  <a:gd name="connsiteY0" fmla="*/ 5566692 h 6117487"/>
                                  <a:gd name="connsiteX1" fmla="*/ 1761189 w 1927474"/>
                                  <a:gd name="connsiteY1" fmla="*/ 5400438 h 6117487"/>
                                  <a:gd name="connsiteX2" fmla="*/ 1488057 w 1927474"/>
                                  <a:gd name="connsiteY2" fmla="*/ 5281685 h 6117487"/>
                                  <a:gd name="connsiteX3" fmla="*/ 1381179 w 1927474"/>
                                  <a:gd name="connsiteY3" fmla="*/ 5032303 h 6117487"/>
                                  <a:gd name="connsiteX4" fmla="*/ 1547433 w 1927474"/>
                                  <a:gd name="connsiteY4" fmla="*/ 4771046 h 6117487"/>
                                  <a:gd name="connsiteX5" fmla="*/ 1701813 w 1927474"/>
                                  <a:gd name="connsiteY5" fmla="*/ 4557290 h 6117487"/>
                                  <a:gd name="connsiteX6" fmla="*/ 1333678 w 1927474"/>
                                  <a:gd name="connsiteY6" fmla="*/ 4236656 h 6117487"/>
                                  <a:gd name="connsiteX7" fmla="*/ 1155548 w 1927474"/>
                                  <a:gd name="connsiteY7" fmla="*/ 3844770 h 6117487"/>
                                  <a:gd name="connsiteX8" fmla="*/ 1119922 w 1927474"/>
                                  <a:gd name="connsiteY8" fmla="*/ 3654765 h 6117487"/>
                                  <a:gd name="connsiteX9" fmla="*/ 1250550 w 1927474"/>
                                  <a:gd name="connsiteY9" fmla="*/ 3619139 h 6117487"/>
                                  <a:gd name="connsiteX10" fmla="*/ 1203049 w 1927474"/>
                                  <a:gd name="connsiteY10" fmla="*/ 3334131 h 6117487"/>
                                  <a:gd name="connsiteX11" fmla="*/ 1298052 w 1927474"/>
                                  <a:gd name="connsiteY11" fmla="*/ 3274755 h 6117487"/>
                                  <a:gd name="connsiteX12" fmla="*/ 1440555 w 1927474"/>
                                  <a:gd name="connsiteY12" fmla="*/ 3215378 h 6117487"/>
                                  <a:gd name="connsiteX13" fmla="*/ 1167423 w 1927474"/>
                                  <a:gd name="connsiteY13" fmla="*/ 2740365 h 6117487"/>
                                  <a:gd name="connsiteX14" fmla="*/ 1345553 w 1927474"/>
                                  <a:gd name="connsiteY14" fmla="*/ 1956594 h 6117487"/>
                                  <a:gd name="connsiteX15" fmla="*/ 1464306 w 1927474"/>
                                  <a:gd name="connsiteY15" fmla="*/ 1576583 h 6117487"/>
                                  <a:gd name="connsiteX16" fmla="*/ 1286176 w 1927474"/>
                                  <a:gd name="connsiteY16" fmla="*/ 1398453 h 6117487"/>
                                  <a:gd name="connsiteX17" fmla="*/ 1179298 w 1927474"/>
                                  <a:gd name="connsiteY17" fmla="*/ 1255949 h 6117487"/>
                                  <a:gd name="connsiteX18" fmla="*/ 1309927 w 1927474"/>
                                  <a:gd name="connsiteY18" fmla="*/ 1125321 h 6117487"/>
                                  <a:gd name="connsiteX19" fmla="*/ 1452431 w 1927474"/>
                                  <a:gd name="connsiteY19" fmla="*/ 780937 h 6117487"/>
                                  <a:gd name="connsiteX20" fmla="*/ 1547433 w 1927474"/>
                                  <a:gd name="connsiteY20" fmla="*/ 258422 h 6117487"/>
                                  <a:gd name="connsiteX21" fmla="*/ 1487555 w 1927474"/>
                                  <a:gd name="connsiteY21" fmla="*/ 97879 h 6117487"/>
                                  <a:gd name="connsiteX22" fmla="*/ 1393054 w 1927474"/>
                                  <a:gd name="connsiteY22" fmla="*/ 9040 h 6117487"/>
                                  <a:gd name="connsiteX23" fmla="*/ 1108046 w 1927474"/>
                                  <a:gd name="connsiteY23" fmla="*/ 317799 h 6117487"/>
                                  <a:gd name="connsiteX24" fmla="*/ 858665 w 1927474"/>
                                  <a:gd name="connsiteY24" fmla="*/ 579056 h 6117487"/>
                                  <a:gd name="connsiteX25" fmla="*/ 573657 w 1927474"/>
                                  <a:gd name="connsiteY25" fmla="*/ 911565 h 6117487"/>
                                  <a:gd name="connsiteX26" fmla="*/ 276774 w 1927474"/>
                                  <a:gd name="connsiteY26" fmla="*/ 1445955 h 6117487"/>
                                  <a:gd name="connsiteX27" fmla="*/ 51142 w 1927474"/>
                                  <a:gd name="connsiteY27" fmla="*/ 2170349 h 6117487"/>
                                  <a:gd name="connsiteX28" fmla="*/ 18725 w 1927474"/>
                                  <a:gd name="connsiteY28" fmla="*/ 3281058 h 6117487"/>
                                  <a:gd name="connsiteX29" fmla="*/ 288367 w 1927474"/>
                                  <a:gd name="connsiteY29" fmla="*/ 3782805 h 6117487"/>
                                  <a:gd name="connsiteX30" fmla="*/ 857484 w 1927474"/>
                                  <a:gd name="connsiteY30" fmla="*/ 4658202 h 6117487"/>
                                  <a:gd name="connsiteX31" fmla="*/ 1028765 w 1927474"/>
                                  <a:gd name="connsiteY31" fmla="*/ 5251778 h 6117487"/>
                                  <a:gd name="connsiteX32" fmla="*/ 1031110 w 1927474"/>
                                  <a:gd name="connsiteY32" fmla="*/ 5416477 h 6117487"/>
                                  <a:gd name="connsiteX33" fmla="*/ 1229726 w 1927474"/>
                                  <a:gd name="connsiteY33" fmla="*/ 5682350 h 6117487"/>
                                  <a:gd name="connsiteX34" fmla="*/ 1441232 w 1927474"/>
                                  <a:gd name="connsiteY34" fmla="*/ 5971860 h 6117487"/>
                                  <a:gd name="connsiteX35" fmla="*/ 1558802 w 1927474"/>
                                  <a:gd name="connsiteY35" fmla="*/ 6113126 h 6117487"/>
                                  <a:gd name="connsiteX36" fmla="*/ 1761189 w 1927474"/>
                                  <a:gd name="connsiteY36" fmla="*/ 5816074 h 6117487"/>
                                  <a:gd name="connsiteX37" fmla="*/ 1749314 w 1927474"/>
                                  <a:gd name="connsiteY37" fmla="*/ 5744822 h 6117487"/>
                                  <a:gd name="connsiteX38" fmla="*/ 1927444 w 1927474"/>
                                  <a:gd name="connsiteY38" fmla="*/ 5566692 h 6117487"/>
                                  <a:gd name="connsiteX0" fmla="*/ 1927444 w 1927474"/>
                                  <a:gd name="connsiteY0" fmla="*/ 5566692 h 6117487"/>
                                  <a:gd name="connsiteX1" fmla="*/ 1761189 w 1927474"/>
                                  <a:gd name="connsiteY1" fmla="*/ 5400438 h 6117487"/>
                                  <a:gd name="connsiteX2" fmla="*/ 1488057 w 1927474"/>
                                  <a:gd name="connsiteY2" fmla="*/ 5281685 h 6117487"/>
                                  <a:gd name="connsiteX3" fmla="*/ 1381179 w 1927474"/>
                                  <a:gd name="connsiteY3" fmla="*/ 5032303 h 6117487"/>
                                  <a:gd name="connsiteX4" fmla="*/ 1547433 w 1927474"/>
                                  <a:gd name="connsiteY4" fmla="*/ 4771046 h 6117487"/>
                                  <a:gd name="connsiteX5" fmla="*/ 1701813 w 1927474"/>
                                  <a:gd name="connsiteY5" fmla="*/ 4557290 h 6117487"/>
                                  <a:gd name="connsiteX6" fmla="*/ 1333678 w 1927474"/>
                                  <a:gd name="connsiteY6" fmla="*/ 4236656 h 6117487"/>
                                  <a:gd name="connsiteX7" fmla="*/ 1155548 w 1927474"/>
                                  <a:gd name="connsiteY7" fmla="*/ 3844770 h 6117487"/>
                                  <a:gd name="connsiteX8" fmla="*/ 1119922 w 1927474"/>
                                  <a:gd name="connsiteY8" fmla="*/ 3654765 h 6117487"/>
                                  <a:gd name="connsiteX9" fmla="*/ 1250550 w 1927474"/>
                                  <a:gd name="connsiteY9" fmla="*/ 3619139 h 6117487"/>
                                  <a:gd name="connsiteX10" fmla="*/ 1203049 w 1927474"/>
                                  <a:gd name="connsiteY10" fmla="*/ 3334131 h 6117487"/>
                                  <a:gd name="connsiteX11" fmla="*/ 1298052 w 1927474"/>
                                  <a:gd name="connsiteY11" fmla="*/ 3274755 h 6117487"/>
                                  <a:gd name="connsiteX12" fmla="*/ 1440555 w 1927474"/>
                                  <a:gd name="connsiteY12" fmla="*/ 3215378 h 6117487"/>
                                  <a:gd name="connsiteX13" fmla="*/ 1167423 w 1927474"/>
                                  <a:gd name="connsiteY13" fmla="*/ 2740365 h 6117487"/>
                                  <a:gd name="connsiteX14" fmla="*/ 1345553 w 1927474"/>
                                  <a:gd name="connsiteY14" fmla="*/ 1956594 h 6117487"/>
                                  <a:gd name="connsiteX15" fmla="*/ 1464306 w 1927474"/>
                                  <a:gd name="connsiteY15" fmla="*/ 1576583 h 6117487"/>
                                  <a:gd name="connsiteX16" fmla="*/ 1286176 w 1927474"/>
                                  <a:gd name="connsiteY16" fmla="*/ 1398453 h 6117487"/>
                                  <a:gd name="connsiteX17" fmla="*/ 1179298 w 1927474"/>
                                  <a:gd name="connsiteY17" fmla="*/ 1255949 h 6117487"/>
                                  <a:gd name="connsiteX18" fmla="*/ 1309927 w 1927474"/>
                                  <a:gd name="connsiteY18" fmla="*/ 1125321 h 6117487"/>
                                  <a:gd name="connsiteX19" fmla="*/ 1452431 w 1927474"/>
                                  <a:gd name="connsiteY19" fmla="*/ 780937 h 6117487"/>
                                  <a:gd name="connsiteX20" fmla="*/ 1547433 w 1927474"/>
                                  <a:gd name="connsiteY20" fmla="*/ 258422 h 6117487"/>
                                  <a:gd name="connsiteX21" fmla="*/ 1487555 w 1927474"/>
                                  <a:gd name="connsiteY21" fmla="*/ 97879 h 6117487"/>
                                  <a:gd name="connsiteX22" fmla="*/ 1393054 w 1927474"/>
                                  <a:gd name="connsiteY22" fmla="*/ 9040 h 6117487"/>
                                  <a:gd name="connsiteX23" fmla="*/ 1108046 w 1927474"/>
                                  <a:gd name="connsiteY23" fmla="*/ 317799 h 6117487"/>
                                  <a:gd name="connsiteX24" fmla="*/ 858665 w 1927474"/>
                                  <a:gd name="connsiteY24" fmla="*/ 579056 h 6117487"/>
                                  <a:gd name="connsiteX25" fmla="*/ 573657 w 1927474"/>
                                  <a:gd name="connsiteY25" fmla="*/ 911565 h 6117487"/>
                                  <a:gd name="connsiteX26" fmla="*/ 276774 w 1927474"/>
                                  <a:gd name="connsiteY26" fmla="*/ 1445955 h 6117487"/>
                                  <a:gd name="connsiteX27" fmla="*/ 51142 w 1927474"/>
                                  <a:gd name="connsiteY27" fmla="*/ 2170349 h 6117487"/>
                                  <a:gd name="connsiteX28" fmla="*/ 18725 w 1927474"/>
                                  <a:gd name="connsiteY28" fmla="*/ 3281058 h 6117487"/>
                                  <a:gd name="connsiteX29" fmla="*/ 288367 w 1927474"/>
                                  <a:gd name="connsiteY29" fmla="*/ 3782805 h 6117487"/>
                                  <a:gd name="connsiteX30" fmla="*/ 892153 w 1927474"/>
                                  <a:gd name="connsiteY30" fmla="*/ 4575863 h 6117487"/>
                                  <a:gd name="connsiteX31" fmla="*/ 1028765 w 1927474"/>
                                  <a:gd name="connsiteY31" fmla="*/ 5251778 h 6117487"/>
                                  <a:gd name="connsiteX32" fmla="*/ 1031110 w 1927474"/>
                                  <a:gd name="connsiteY32" fmla="*/ 5416477 h 6117487"/>
                                  <a:gd name="connsiteX33" fmla="*/ 1229726 w 1927474"/>
                                  <a:gd name="connsiteY33" fmla="*/ 5682350 h 6117487"/>
                                  <a:gd name="connsiteX34" fmla="*/ 1441232 w 1927474"/>
                                  <a:gd name="connsiteY34" fmla="*/ 5971860 h 6117487"/>
                                  <a:gd name="connsiteX35" fmla="*/ 1558802 w 1927474"/>
                                  <a:gd name="connsiteY35" fmla="*/ 6113126 h 6117487"/>
                                  <a:gd name="connsiteX36" fmla="*/ 1761189 w 1927474"/>
                                  <a:gd name="connsiteY36" fmla="*/ 5816074 h 6117487"/>
                                  <a:gd name="connsiteX37" fmla="*/ 1749314 w 1927474"/>
                                  <a:gd name="connsiteY37" fmla="*/ 5744822 h 6117487"/>
                                  <a:gd name="connsiteX38" fmla="*/ 1927444 w 1927474"/>
                                  <a:gd name="connsiteY38" fmla="*/ 5566692 h 6117487"/>
                                  <a:gd name="connsiteX0" fmla="*/ 1927444 w 1927474"/>
                                  <a:gd name="connsiteY0" fmla="*/ 5566692 h 6117487"/>
                                  <a:gd name="connsiteX1" fmla="*/ 1761189 w 1927474"/>
                                  <a:gd name="connsiteY1" fmla="*/ 5400438 h 6117487"/>
                                  <a:gd name="connsiteX2" fmla="*/ 1488057 w 1927474"/>
                                  <a:gd name="connsiteY2" fmla="*/ 5281685 h 6117487"/>
                                  <a:gd name="connsiteX3" fmla="*/ 1381179 w 1927474"/>
                                  <a:gd name="connsiteY3" fmla="*/ 5032303 h 6117487"/>
                                  <a:gd name="connsiteX4" fmla="*/ 1547433 w 1927474"/>
                                  <a:gd name="connsiteY4" fmla="*/ 4771046 h 6117487"/>
                                  <a:gd name="connsiteX5" fmla="*/ 1701813 w 1927474"/>
                                  <a:gd name="connsiteY5" fmla="*/ 4557290 h 6117487"/>
                                  <a:gd name="connsiteX6" fmla="*/ 1333678 w 1927474"/>
                                  <a:gd name="connsiteY6" fmla="*/ 4236656 h 6117487"/>
                                  <a:gd name="connsiteX7" fmla="*/ 1155548 w 1927474"/>
                                  <a:gd name="connsiteY7" fmla="*/ 3844770 h 6117487"/>
                                  <a:gd name="connsiteX8" fmla="*/ 1119922 w 1927474"/>
                                  <a:gd name="connsiteY8" fmla="*/ 3654765 h 6117487"/>
                                  <a:gd name="connsiteX9" fmla="*/ 1250550 w 1927474"/>
                                  <a:gd name="connsiteY9" fmla="*/ 3619139 h 6117487"/>
                                  <a:gd name="connsiteX10" fmla="*/ 1203049 w 1927474"/>
                                  <a:gd name="connsiteY10" fmla="*/ 3334131 h 6117487"/>
                                  <a:gd name="connsiteX11" fmla="*/ 1298052 w 1927474"/>
                                  <a:gd name="connsiteY11" fmla="*/ 3274755 h 6117487"/>
                                  <a:gd name="connsiteX12" fmla="*/ 1440555 w 1927474"/>
                                  <a:gd name="connsiteY12" fmla="*/ 3215378 h 6117487"/>
                                  <a:gd name="connsiteX13" fmla="*/ 1167423 w 1927474"/>
                                  <a:gd name="connsiteY13" fmla="*/ 2740365 h 6117487"/>
                                  <a:gd name="connsiteX14" fmla="*/ 1345553 w 1927474"/>
                                  <a:gd name="connsiteY14" fmla="*/ 1956594 h 6117487"/>
                                  <a:gd name="connsiteX15" fmla="*/ 1464306 w 1927474"/>
                                  <a:gd name="connsiteY15" fmla="*/ 1576583 h 6117487"/>
                                  <a:gd name="connsiteX16" fmla="*/ 1286176 w 1927474"/>
                                  <a:gd name="connsiteY16" fmla="*/ 1398453 h 6117487"/>
                                  <a:gd name="connsiteX17" fmla="*/ 1179298 w 1927474"/>
                                  <a:gd name="connsiteY17" fmla="*/ 1255949 h 6117487"/>
                                  <a:gd name="connsiteX18" fmla="*/ 1309927 w 1927474"/>
                                  <a:gd name="connsiteY18" fmla="*/ 1125321 h 6117487"/>
                                  <a:gd name="connsiteX19" fmla="*/ 1452431 w 1927474"/>
                                  <a:gd name="connsiteY19" fmla="*/ 780937 h 6117487"/>
                                  <a:gd name="connsiteX20" fmla="*/ 1547433 w 1927474"/>
                                  <a:gd name="connsiteY20" fmla="*/ 258422 h 6117487"/>
                                  <a:gd name="connsiteX21" fmla="*/ 1487555 w 1927474"/>
                                  <a:gd name="connsiteY21" fmla="*/ 97879 h 6117487"/>
                                  <a:gd name="connsiteX22" fmla="*/ 1393054 w 1927474"/>
                                  <a:gd name="connsiteY22" fmla="*/ 9040 h 6117487"/>
                                  <a:gd name="connsiteX23" fmla="*/ 1108046 w 1927474"/>
                                  <a:gd name="connsiteY23" fmla="*/ 317799 h 6117487"/>
                                  <a:gd name="connsiteX24" fmla="*/ 858665 w 1927474"/>
                                  <a:gd name="connsiteY24" fmla="*/ 579056 h 6117487"/>
                                  <a:gd name="connsiteX25" fmla="*/ 573657 w 1927474"/>
                                  <a:gd name="connsiteY25" fmla="*/ 911565 h 6117487"/>
                                  <a:gd name="connsiteX26" fmla="*/ 276774 w 1927474"/>
                                  <a:gd name="connsiteY26" fmla="*/ 1445955 h 6117487"/>
                                  <a:gd name="connsiteX27" fmla="*/ 51142 w 1927474"/>
                                  <a:gd name="connsiteY27" fmla="*/ 2170349 h 6117487"/>
                                  <a:gd name="connsiteX28" fmla="*/ 18725 w 1927474"/>
                                  <a:gd name="connsiteY28" fmla="*/ 3281058 h 6117487"/>
                                  <a:gd name="connsiteX29" fmla="*/ 288367 w 1927474"/>
                                  <a:gd name="connsiteY29" fmla="*/ 3782805 h 6117487"/>
                                  <a:gd name="connsiteX30" fmla="*/ 673406 w 1927474"/>
                                  <a:gd name="connsiteY30" fmla="*/ 3930016 h 6117487"/>
                                  <a:gd name="connsiteX31" fmla="*/ 892153 w 1927474"/>
                                  <a:gd name="connsiteY31" fmla="*/ 4575863 h 6117487"/>
                                  <a:gd name="connsiteX32" fmla="*/ 1028765 w 1927474"/>
                                  <a:gd name="connsiteY32" fmla="*/ 5251778 h 6117487"/>
                                  <a:gd name="connsiteX33" fmla="*/ 1031110 w 1927474"/>
                                  <a:gd name="connsiteY33" fmla="*/ 5416477 h 6117487"/>
                                  <a:gd name="connsiteX34" fmla="*/ 1229726 w 1927474"/>
                                  <a:gd name="connsiteY34" fmla="*/ 5682350 h 6117487"/>
                                  <a:gd name="connsiteX35" fmla="*/ 1441232 w 1927474"/>
                                  <a:gd name="connsiteY35" fmla="*/ 5971860 h 6117487"/>
                                  <a:gd name="connsiteX36" fmla="*/ 1558802 w 1927474"/>
                                  <a:gd name="connsiteY36" fmla="*/ 6113126 h 6117487"/>
                                  <a:gd name="connsiteX37" fmla="*/ 1761189 w 1927474"/>
                                  <a:gd name="connsiteY37" fmla="*/ 5816074 h 6117487"/>
                                  <a:gd name="connsiteX38" fmla="*/ 1749314 w 1927474"/>
                                  <a:gd name="connsiteY38" fmla="*/ 5744822 h 6117487"/>
                                  <a:gd name="connsiteX39" fmla="*/ 1927444 w 1927474"/>
                                  <a:gd name="connsiteY39" fmla="*/ 5566692 h 6117487"/>
                                  <a:gd name="connsiteX0" fmla="*/ 1927444 w 1927474"/>
                                  <a:gd name="connsiteY0" fmla="*/ 5566692 h 6117487"/>
                                  <a:gd name="connsiteX1" fmla="*/ 1761189 w 1927474"/>
                                  <a:gd name="connsiteY1" fmla="*/ 5400438 h 6117487"/>
                                  <a:gd name="connsiteX2" fmla="*/ 1488057 w 1927474"/>
                                  <a:gd name="connsiteY2" fmla="*/ 5281685 h 6117487"/>
                                  <a:gd name="connsiteX3" fmla="*/ 1381179 w 1927474"/>
                                  <a:gd name="connsiteY3" fmla="*/ 5032303 h 6117487"/>
                                  <a:gd name="connsiteX4" fmla="*/ 1547433 w 1927474"/>
                                  <a:gd name="connsiteY4" fmla="*/ 4771046 h 6117487"/>
                                  <a:gd name="connsiteX5" fmla="*/ 1701813 w 1927474"/>
                                  <a:gd name="connsiteY5" fmla="*/ 4557290 h 6117487"/>
                                  <a:gd name="connsiteX6" fmla="*/ 1333678 w 1927474"/>
                                  <a:gd name="connsiteY6" fmla="*/ 4236656 h 6117487"/>
                                  <a:gd name="connsiteX7" fmla="*/ 1155548 w 1927474"/>
                                  <a:gd name="connsiteY7" fmla="*/ 3844770 h 6117487"/>
                                  <a:gd name="connsiteX8" fmla="*/ 1119922 w 1927474"/>
                                  <a:gd name="connsiteY8" fmla="*/ 3654765 h 6117487"/>
                                  <a:gd name="connsiteX9" fmla="*/ 1250550 w 1927474"/>
                                  <a:gd name="connsiteY9" fmla="*/ 3619139 h 6117487"/>
                                  <a:gd name="connsiteX10" fmla="*/ 1203049 w 1927474"/>
                                  <a:gd name="connsiteY10" fmla="*/ 3334131 h 6117487"/>
                                  <a:gd name="connsiteX11" fmla="*/ 1298052 w 1927474"/>
                                  <a:gd name="connsiteY11" fmla="*/ 3274755 h 6117487"/>
                                  <a:gd name="connsiteX12" fmla="*/ 1440555 w 1927474"/>
                                  <a:gd name="connsiteY12" fmla="*/ 3215378 h 6117487"/>
                                  <a:gd name="connsiteX13" fmla="*/ 1167423 w 1927474"/>
                                  <a:gd name="connsiteY13" fmla="*/ 2740365 h 6117487"/>
                                  <a:gd name="connsiteX14" fmla="*/ 1345553 w 1927474"/>
                                  <a:gd name="connsiteY14" fmla="*/ 1956594 h 6117487"/>
                                  <a:gd name="connsiteX15" fmla="*/ 1464306 w 1927474"/>
                                  <a:gd name="connsiteY15" fmla="*/ 1576583 h 6117487"/>
                                  <a:gd name="connsiteX16" fmla="*/ 1286176 w 1927474"/>
                                  <a:gd name="connsiteY16" fmla="*/ 1398453 h 6117487"/>
                                  <a:gd name="connsiteX17" fmla="*/ 1179298 w 1927474"/>
                                  <a:gd name="connsiteY17" fmla="*/ 1255949 h 6117487"/>
                                  <a:gd name="connsiteX18" fmla="*/ 1309927 w 1927474"/>
                                  <a:gd name="connsiteY18" fmla="*/ 1125321 h 6117487"/>
                                  <a:gd name="connsiteX19" fmla="*/ 1452431 w 1927474"/>
                                  <a:gd name="connsiteY19" fmla="*/ 780937 h 6117487"/>
                                  <a:gd name="connsiteX20" fmla="*/ 1547433 w 1927474"/>
                                  <a:gd name="connsiteY20" fmla="*/ 258422 h 6117487"/>
                                  <a:gd name="connsiteX21" fmla="*/ 1487555 w 1927474"/>
                                  <a:gd name="connsiteY21" fmla="*/ 97879 h 6117487"/>
                                  <a:gd name="connsiteX22" fmla="*/ 1393054 w 1927474"/>
                                  <a:gd name="connsiteY22" fmla="*/ 9040 h 6117487"/>
                                  <a:gd name="connsiteX23" fmla="*/ 1108046 w 1927474"/>
                                  <a:gd name="connsiteY23" fmla="*/ 317799 h 6117487"/>
                                  <a:gd name="connsiteX24" fmla="*/ 858665 w 1927474"/>
                                  <a:gd name="connsiteY24" fmla="*/ 579056 h 6117487"/>
                                  <a:gd name="connsiteX25" fmla="*/ 573657 w 1927474"/>
                                  <a:gd name="connsiteY25" fmla="*/ 911565 h 6117487"/>
                                  <a:gd name="connsiteX26" fmla="*/ 276774 w 1927474"/>
                                  <a:gd name="connsiteY26" fmla="*/ 1445955 h 6117487"/>
                                  <a:gd name="connsiteX27" fmla="*/ 51142 w 1927474"/>
                                  <a:gd name="connsiteY27" fmla="*/ 2170349 h 6117487"/>
                                  <a:gd name="connsiteX28" fmla="*/ 18725 w 1927474"/>
                                  <a:gd name="connsiteY28" fmla="*/ 3281058 h 6117487"/>
                                  <a:gd name="connsiteX29" fmla="*/ 288367 w 1927474"/>
                                  <a:gd name="connsiteY29" fmla="*/ 3782805 h 6117487"/>
                                  <a:gd name="connsiteX30" fmla="*/ 673406 w 1927474"/>
                                  <a:gd name="connsiteY30" fmla="*/ 3930016 h 6117487"/>
                                  <a:gd name="connsiteX31" fmla="*/ 842419 w 1927474"/>
                                  <a:gd name="connsiteY31" fmla="*/ 4181368 h 6117487"/>
                                  <a:gd name="connsiteX32" fmla="*/ 892153 w 1927474"/>
                                  <a:gd name="connsiteY32" fmla="*/ 4575863 h 6117487"/>
                                  <a:gd name="connsiteX33" fmla="*/ 1028765 w 1927474"/>
                                  <a:gd name="connsiteY33" fmla="*/ 5251778 h 6117487"/>
                                  <a:gd name="connsiteX34" fmla="*/ 1031110 w 1927474"/>
                                  <a:gd name="connsiteY34" fmla="*/ 5416477 h 6117487"/>
                                  <a:gd name="connsiteX35" fmla="*/ 1229726 w 1927474"/>
                                  <a:gd name="connsiteY35" fmla="*/ 5682350 h 6117487"/>
                                  <a:gd name="connsiteX36" fmla="*/ 1441232 w 1927474"/>
                                  <a:gd name="connsiteY36" fmla="*/ 5971860 h 6117487"/>
                                  <a:gd name="connsiteX37" fmla="*/ 1558802 w 1927474"/>
                                  <a:gd name="connsiteY37" fmla="*/ 6113126 h 6117487"/>
                                  <a:gd name="connsiteX38" fmla="*/ 1761189 w 1927474"/>
                                  <a:gd name="connsiteY38" fmla="*/ 5816074 h 6117487"/>
                                  <a:gd name="connsiteX39" fmla="*/ 1749314 w 1927474"/>
                                  <a:gd name="connsiteY39" fmla="*/ 5744822 h 6117487"/>
                                  <a:gd name="connsiteX40" fmla="*/ 1927444 w 1927474"/>
                                  <a:gd name="connsiteY40" fmla="*/ 5566692 h 6117487"/>
                                  <a:gd name="connsiteX0" fmla="*/ 1927444 w 1927474"/>
                                  <a:gd name="connsiteY0" fmla="*/ 5566692 h 6117487"/>
                                  <a:gd name="connsiteX1" fmla="*/ 1761189 w 1927474"/>
                                  <a:gd name="connsiteY1" fmla="*/ 5400438 h 6117487"/>
                                  <a:gd name="connsiteX2" fmla="*/ 1488057 w 1927474"/>
                                  <a:gd name="connsiteY2" fmla="*/ 5281685 h 6117487"/>
                                  <a:gd name="connsiteX3" fmla="*/ 1381179 w 1927474"/>
                                  <a:gd name="connsiteY3" fmla="*/ 5032303 h 6117487"/>
                                  <a:gd name="connsiteX4" fmla="*/ 1547433 w 1927474"/>
                                  <a:gd name="connsiteY4" fmla="*/ 4771046 h 6117487"/>
                                  <a:gd name="connsiteX5" fmla="*/ 1701813 w 1927474"/>
                                  <a:gd name="connsiteY5" fmla="*/ 4557290 h 6117487"/>
                                  <a:gd name="connsiteX6" fmla="*/ 1333678 w 1927474"/>
                                  <a:gd name="connsiteY6" fmla="*/ 4236656 h 6117487"/>
                                  <a:gd name="connsiteX7" fmla="*/ 1155548 w 1927474"/>
                                  <a:gd name="connsiteY7" fmla="*/ 3844770 h 6117487"/>
                                  <a:gd name="connsiteX8" fmla="*/ 1119922 w 1927474"/>
                                  <a:gd name="connsiteY8" fmla="*/ 3654765 h 6117487"/>
                                  <a:gd name="connsiteX9" fmla="*/ 1250550 w 1927474"/>
                                  <a:gd name="connsiteY9" fmla="*/ 3619139 h 6117487"/>
                                  <a:gd name="connsiteX10" fmla="*/ 1203049 w 1927474"/>
                                  <a:gd name="connsiteY10" fmla="*/ 3334131 h 6117487"/>
                                  <a:gd name="connsiteX11" fmla="*/ 1298052 w 1927474"/>
                                  <a:gd name="connsiteY11" fmla="*/ 3274755 h 6117487"/>
                                  <a:gd name="connsiteX12" fmla="*/ 1440555 w 1927474"/>
                                  <a:gd name="connsiteY12" fmla="*/ 3215378 h 6117487"/>
                                  <a:gd name="connsiteX13" fmla="*/ 1167423 w 1927474"/>
                                  <a:gd name="connsiteY13" fmla="*/ 2740365 h 6117487"/>
                                  <a:gd name="connsiteX14" fmla="*/ 1345553 w 1927474"/>
                                  <a:gd name="connsiteY14" fmla="*/ 1956594 h 6117487"/>
                                  <a:gd name="connsiteX15" fmla="*/ 1464306 w 1927474"/>
                                  <a:gd name="connsiteY15" fmla="*/ 1576583 h 6117487"/>
                                  <a:gd name="connsiteX16" fmla="*/ 1286176 w 1927474"/>
                                  <a:gd name="connsiteY16" fmla="*/ 1398453 h 6117487"/>
                                  <a:gd name="connsiteX17" fmla="*/ 1179298 w 1927474"/>
                                  <a:gd name="connsiteY17" fmla="*/ 1255949 h 6117487"/>
                                  <a:gd name="connsiteX18" fmla="*/ 1309927 w 1927474"/>
                                  <a:gd name="connsiteY18" fmla="*/ 1125321 h 6117487"/>
                                  <a:gd name="connsiteX19" fmla="*/ 1452431 w 1927474"/>
                                  <a:gd name="connsiteY19" fmla="*/ 780937 h 6117487"/>
                                  <a:gd name="connsiteX20" fmla="*/ 1547433 w 1927474"/>
                                  <a:gd name="connsiteY20" fmla="*/ 258422 h 6117487"/>
                                  <a:gd name="connsiteX21" fmla="*/ 1487555 w 1927474"/>
                                  <a:gd name="connsiteY21" fmla="*/ 97879 h 6117487"/>
                                  <a:gd name="connsiteX22" fmla="*/ 1393054 w 1927474"/>
                                  <a:gd name="connsiteY22" fmla="*/ 9040 h 6117487"/>
                                  <a:gd name="connsiteX23" fmla="*/ 1108046 w 1927474"/>
                                  <a:gd name="connsiteY23" fmla="*/ 317799 h 6117487"/>
                                  <a:gd name="connsiteX24" fmla="*/ 858665 w 1927474"/>
                                  <a:gd name="connsiteY24" fmla="*/ 579056 h 6117487"/>
                                  <a:gd name="connsiteX25" fmla="*/ 573657 w 1927474"/>
                                  <a:gd name="connsiteY25" fmla="*/ 911565 h 6117487"/>
                                  <a:gd name="connsiteX26" fmla="*/ 276774 w 1927474"/>
                                  <a:gd name="connsiteY26" fmla="*/ 1445955 h 6117487"/>
                                  <a:gd name="connsiteX27" fmla="*/ 51142 w 1927474"/>
                                  <a:gd name="connsiteY27" fmla="*/ 2170349 h 6117487"/>
                                  <a:gd name="connsiteX28" fmla="*/ 18725 w 1927474"/>
                                  <a:gd name="connsiteY28" fmla="*/ 3281058 h 6117487"/>
                                  <a:gd name="connsiteX29" fmla="*/ 288367 w 1927474"/>
                                  <a:gd name="connsiteY29" fmla="*/ 3782805 h 6117487"/>
                                  <a:gd name="connsiteX30" fmla="*/ 673406 w 1927474"/>
                                  <a:gd name="connsiteY30" fmla="*/ 3986353 h 6117487"/>
                                  <a:gd name="connsiteX31" fmla="*/ 842419 w 1927474"/>
                                  <a:gd name="connsiteY31" fmla="*/ 4181368 h 6117487"/>
                                  <a:gd name="connsiteX32" fmla="*/ 892153 w 1927474"/>
                                  <a:gd name="connsiteY32" fmla="*/ 4575863 h 6117487"/>
                                  <a:gd name="connsiteX33" fmla="*/ 1028765 w 1927474"/>
                                  <a:gd name="connsiteY33" fmla="*/ 5251778 h 6117487"/>
                                  <a:gd name="connsiteX34" fmla="*/ 1031110 w 1927474"/>
                                  <a:gd name="connsiteY34" fmla="*/ 5416477 h 6117487"/>
                                  <a:gd name="connsiteX35" fmla="*/ 1229726 w 1927474"/>
                                  <a:gd name="connsiteY35" fmla="*/ 5682350 h 6117487"/>
                                  <a:gd name="connsiteX36" fmla="*/ 1441232 w 1927474"/>
                                  <a:gd name="connsiteY36" fmla="*/ 5971860 h 6117487"/>
                                  <a:gd name="connsiteX37" fmla="*/ 1558802 w 1927474"/>
                                  <a:gd name="connsiteY37" fmla="*/ 6113126 h 6117487"/>
                                  <a:gd name="connsiteX38" fmla="*/ 1761189 w 1927474"/>
                                  <a:gd name="connsiteY38" fmla="*/ 5816074 h 6117487"/>
                                  <a:gd name="connsiteX39" fmla="*/ 1749314 w 1927474"/>
                                  <a:gd name="connsiteY39" fmla="*/ 5744822 h 6117487"/>
                                  <a:gd name="connsiteX40" fmla="*/ 1927444 w 1927474"/>
                                  <a:gd name="connsiteY40" fmla="*/ 5566692 h 6117487"/>
                                  <a:gd name="connsiteX0" fmla="*/ 1924235 w 1924265"/>
                                  <a:gd name="connsiteY0" fmla="*/ 5566692 h 6117487"/>
                                  <a:gd name="connsiteX1" fmla="*/ 1757980 w 1924265"/>
                                  <a:gd name="connsiteY1" fmla="*/ 5400438 h 6117487"/>
                                  <a:gd name="connsiteX2" fmla="*/ 1484848 w 1924265"/>
                                  <a:gd name="connsiteY2" fmla="*/ 5281685 h 6117487"/>
                                  <a:gd name="connsiteX3" fmla="*/ 1377970 w 1924265"/>
                                  <a:gd name="connsiteY3" fmla="*/ 5032303 h 6117487"/>
                                  <a:gd name="connsiteX4" fmla="*/ 1544224 w 1924265"/>
                                  <a:gd name="connsiteY4" fmla="*/ 4771046 h 6117487"/>
                                  <a:gd name="connsiteX5" fmla="*/ 1698604 w 1924265"/>
                                  <a:gd name="connsiteY5" fmla="*/ 4557290 h 6117487"/>
                                  <a:gd name="connsiteX6" fmla="*/ 1330469 w 1924265"/>
                                  <a:gd name="connsiteY6" fmla="*/ 4236656 h 6117487"/>
                                  <a:gd name="connsiteX7" fmla="*/ 1152339 w 1924265"/>
                                  <a:gd name="connsiteY7" fmla="*/ 3844770 h 6117487"/>
                                  <a:gd name="connsiteX8" fmla="*/ 1116713 w 1924265"/>
                                  <a:gd name="connsiteY8" fmla="*/ 3654765 h 6117487"/>
                                  <a:gd name="connsiteX9" fmla="*/ 1247341 w 1924265"/>
                                  <a:gd name="connsiteY9" fmla="*/ 3619139 h 6117487"/>
                                  <a:gd name="connsiteX10" fmla="*/ 1199840 w 1924265"/>
                                  <a:gd name="connsiteY10" fmla="*/ 3334131 h 6117487"/>
                                  <a:gd name="connsiteX11" fmla="*/ 1294843 w 1924265"/>
                                  <a:gd name="connsiteY11" fmla="*/ 3274755 h 6117487"/>
                                  <a:gd name="connsiteX12" fmla="*/ 1437346 w 1924265"/>
                                  <a:gd name="connsiteY12" fmla="*/ 3215378 h 6117487"/>
                                  <a:gd name="connsiteX13" fmla="*/ 1164214 w 1924265"/>
                                  <a:gd name="connsiteY13" fmla="*/ 2740365 h 6117487"/>
                                  <a:gd name="connsiteX14" fmla="*/ 1342344 w 1924265"/>
                                  <a:gd name="connsiteY14" fmla="*/ 1956594 h 6117487"/>
                                  <a:gd name="connsiteX15" fmla="*/ 1461097 w 1924265"/>
                                  <a:gd name="connsiteY15" fmla="*/ 1576583 h 6117487"/>
                                  <a:gd name="connsiteX16" fmla="*/ 1282967 w 1924265"/>
                                  <a:gd name="connsiteY16" fmla="*/ 1398453 h 6117487"/>
                                  <a:gd name="connsiteX17" fmla="*/ 1176089 w 1924265"/>
                                  <a:gd name="connsiteY17" fmla="*/ 1255949 h 6117487"/>
                                  <a:gd name="connsiteX18" fmla="*/ 1306718 w 1924265"/>
                                  <a:gd name="connsiteY18" fmla="*/ 1125321 h 6117487"/>
                                  <a:gd name="connsiteX19" fmla="*/ 1449222 w 1924265"/>
                                  <a:gd name="connsiteY19" fmla="*/ 780937 h 6117487"/>
                                  <a:gd name="connsiteX20" fmla="*/ 1544224 w 1924265"/>
                                  <a:gd name="connsiteY20" fmla="*/ 258422 h 6117487"/>
                                  <a:gd name="connsiteX21" fmla="*/ 1484346 w 1924265"/>
                                  <a:gd name="connsiteY21" fmla="*/ 97879 h 6117487"/>
                                  <a:gd name="connsiteX22" fmla="*/ 1389845 w 1924265"/>
                                  <a:gd name="connsiteY22" fmla="*/ 9040 h 6117487"/>
                                  <a:gd name="connsiteX23" fmla="*/ 1104837 w 1924265"/>
                                  <a:gd name="connsiteY23" fmla="*/ 317799 h 6117487"/>
                                  <a:gd name="connsiteX24" fmla="*/ 855456 w 1924265"/>
                                  <a:gd name="connsiteY24" fmla="*/ 579056 h 6117487"/>
                                  <a:gd name="connsiteX25" fmla="*/ 570448 w 1924265"/>
                                  <a:gd name="connsiteY25" fmla="*/ 911565 h 6117487"/>
                                  <a:gd name="connsiteX26" fmla="*/ 273565 w 1924265"/>
                                  <a:gd name="connsiteY26" fmla="*/ 1445955 h 6117487"/>
                                  <a:gd name="connsiteX27" fmla="*/ 47933 w 1924265"/>
                                  <a:gd name="connsiteY27" fmla="*/ 2170349 h 6117487"/>
                                  <a:gd name="connsiteX28" fmla="*/ 15516 w 1924265"/>
                                  <a:gd name="connsiteY28" fmla="*/ 3281058 h 6117487"/>
                                  <a:gd name="connsiteX29" fmla="*/ 241822 w 1924265"/>
                                  <a:gd name="connsiteY29" fmla="*/ 3774138 h 6117487"/>
                                  <a:gd name="connsiteX30" fmla="*/ 670197 w 1924265"/>
                                  <a:gd name="connsiteY30" fmla="*/ 3986353 h 6117487"/>
                                  <a:gd name="connsiteX31" fmla="*/ 839210 w 1924265"/>
                                  <a:gd name="connsiteY31" fmla="*/ 4181368 h 6117487"/>
                                  <a:gd name="connsiteX32" fmla="*/ 888944 w 1924265"/>
                                  <a:gd name="connsiteY32" fmla="*/ 4575863 h 6117487"/>
                                  <a:gd name="connsiteX33" fmla="*/ 1025556 w 1924265"/>
                                  <a:gd name="connsiteY33" fmla="*/ 5251778 h 6117487"/>
                                  <a:gd name="connsiteX34" fmla="*/ 1027901 w 1924265"/>
                                  <a:gd name="connsiteY34" fmla="*/ 5416477 h 6117487"/>
                                  <a:gd name="connsiteX35" fmla="*/ 1226517 w 1924265"/>
                                  <a:gd name="connsiteY35" fmla="*/ 5682350 h 6117487"/>
                                  <a:gd name="connsiteX36" fmla="*/ 1438023 w 1924265"/>
                                  <a:gd name="connsiteY36" fmla="*/ 5971860 h 6117487"/>
                                  <a:gd name="connsiteX37" fmla="*/ 1555593 w 1924265"/>
                                  <a:gd name="connsiteY37" fmla="*/ 6113126 h 6117487"/>
                                  <a:gd name="connsiteX38" fmla="*/ 1757980 w 1924265"/>
                                  <a:gd name="connsiteY38" fmla="*/ 5816074 h 6117487"/>
                                  <a:gd name="connsiteX39" fmla="*/ 1746105 w 1924265"/>
                                  <a:gd name="connsiteY39" fmla="*/ 5744822 h 6117487"/>
                                  <a:gd name="connsiteX40" fmla="*/ 1924235 w 1924265"/>
                                  <a:gd name="connsiteY40" fmla="*/ 5566692 h 6117487"/>
                                  <a:gd name="connsiteX0" fmla="*/ 1924235 w 1924265"/>
                                  <a:gd name="connsiteY0" fmla="*/ 5566692 h 6117487"/>
                                  <a:gd name="connsiteX1" fmla="*/ 1757980 w 1924265"/>
                                  <a:gd name="connsiteY1" fmla="*/ 5400438 h 6117487"/>
                                  <a:gd name="connsiteX2" fmla="*/ 1484848 w 1924265"/>
                                  <a:gd name="connsiteY2" fmla="*/ 5281685 h 6117487"/>
                                  <a:gd name="connsiteX3" fmla="*/ 1377970 w 1924265"/>
                                  <a:gd name="connsiteY3" fmla="*/ 5032303 h 6117487"/>
                                  <a:gd name="connsiteX4" fmla="*/ 1544224 w 1924265"/>
                                  <a:gd name="connsiteY4" fmla="*/ 4771046 h 6117487"/>
                                  <a:gd name="connsiteX5" fmla="*/ 1698604 w 1924265"/>
                                  <a:gd name="connsiteY5" fmla="*/ 4557290 h 6117487"/>
                                  <a:gd name="connsiteX6" fmla="*/ 1330469 w 1924265"/>
                                  <a:gd name="connsiteY6" fmla="*/ 4236656 h 6117487"/>
                                  <a:gd name="connsiteX7" fmla="*/ 1152339 w 1924265"/>
                                  <a:gd name="connsiteY7" fmla="*/ 3844770 h 6117487"/>
                                  <a:gd name="connsiteX8" fmla="*/ 1116713 w 1924265"/>
                                  <a:gd name="connsiteY8" fmla="*/ 3654765 h 6117487"/>
                                  <a:gd name="connsiteX9" fmla="*/ 1247341 w 1924265"/>
                                  <a:gd name="connsiteY9" fmla="*/ 3619139 h 6117487"/>
                                  <a:gd name="connsiteX10" fmla="*/ 1199840 w 1924265"/>
                                  <a:gd name="connsiteY10" fmla="*/ 3334131 h 6117487"/>
                                  <a:gd name="connsiteX11" fmla="*/ 1294843 w 1924265"/>
                                  <a:gd name="connsiteY11" fmla="*/ 3274755 h 6117487"/>
                                  <a:gd name="connsiteX12" fmla="*/ 1437346 w 1924265"/>
                                  <a:gd name="connsiteY12" fmla="*/ 3215378 h 6117487"/>
                                  <a:gd name="connsiteX13" fmla="*/ 1164214 w 1924265"/>
                                  <a:gd name="connsiteY13" fmla="*/ 2740365 h 6117487"/>
                                  <a:gd name="connsiteX14" fmla="*/ 1342344 w 1924265"/>
                                  <a:gd name="connsiteY14" fmla="*/ 1956594 h 6117487"/>
                                  <a:gd name="connsiteX15" fmla="*/ 1461097 w 1924265"/>
                                  <a:gd name="connsiteY15" fmla="*/ 1576583 h 6117487"/>
                                  <a:gd name="connsiteX16" fmla="*/ 1282967 w 1924265"/>
                                  <a:gd name="connsiteY16" fmla="*/ 1398453 h 6117487"/>
                                  <a:gd name="connsiteX17" fmla="*/ 1176089 w 1924265"/>
                                  <a:gd name="connsiteY17" fmla="*/ 1255949 h 6117487"/>
                                  <a:gd name="connsiteX18" fmla="*/ 1306718 w 1924265"/>
                                  <a:gd name="connsiteY18" fmla="*/ 1125321 h 6117487"/>
                                  <a:gd name="connsiteX19" fmla="*/ 1449222 w 1924265"/>
                                  <a:gd name="connsiteY19" fmla="*/ 780937 h 6117487"/>
                                  <a:gd name="connsiteX20" fmla="*/ 1544224 w 1924265"/>
                                  <a:gd name="connsiteY20" fmla="*/ 258422 h 6117487"/>
                                  <a:gd name="connsiteX21" fmla="*/ 1484346 w 1924265"/>
                                  <a:gd name="connsiteY21" fmla="*/ 97879 h 6117487"/>
                                  <a:gd name="connsiteX22" fmla="*/ 1389845 w 1924265"/>
                                  <a:gd name="connsiteY22" fmla="*/ 9040 h 6117487"/>
                                  <a:gd name="connsiteX23" fmla="*/ 1104837 w 1924265"/>
                                  <a:gd name="connsiteY23" fmla="*/ 317799 h 6117487"/>
                                  <a:gd name="connsiteX24" fmla="*/ 855456 w 1924265"/>
                                  <a:gd name="connsiteY24" fmla="*/ 579056 h 6117487"/>
                                  <a:gd name="connsiteX25" fmla="*/ 570448 w 1924265"/>
                                  <a:gd name="connsiteY25" fmla="*/ 911565 h 6117487"/>
                                  <a:gd name="connsiteX26" fmla="*/ 273565 w 1924265"/>
                                  <a:gd name="connsiteY26" fmla="*/ 1445955 h 6117487"/>
                                  <a:gd name="connsiteX27" fmla="*/ 47933 w 1924265"/>
                                  <a:gd name="connsiteY27" fmla="*/ 2170349 h 6117487"/>
                                  <a:gd name="connsiteX28" fmla="*/ 15516 w 1924265"/>
                                  <a:gd name="connsiteY28" fmla="*/ 3281058 h 6117487"/>
                                  <a:gd name="connsiteX29" fmla="*/ 241822 w 1924265"/>
                                  <a:gd name="connsiteY29" fmla="*/ 3774138 h 6117487"/>
                                  <a:gd name="connsiteX30" fmla="*/ 670197 w 1924265"/>
                                  <a:gd name="connsiteY30" fmla="*/ 3986353 h 6117487"/>
                                  <a:gd name="connsiteX31" fmla="*/ 847877 w 1924265"/>
                                  <a:gd name="connsiteY31" fmla="*/ 4190035 h 6117487"/>
                                  <a:gd name="connsiteX32" fmla="*/ 888944 w 1924265"/>
                                  <a:gd name="connsiteY32" fmla="*/ 4575863 h 6117487"/>
                                  <a:gd name="connsiteX33" fmla="*/ 1025556 w 1924265"/>
                                  <a:gd name="connsiteY33" fmla="*/ 5251778 h 6117487"/>
                                  <a:gd name="connsiteX34" fmla="*/ 1027901 w 1924265"/>
                                  <a:gd name="connsiteY34" fmla="*/ 5416477 h 6117487"/>
                                  <a:gd name="connsiteX35" fmla="*/ 1226517 w 1924265"/>
                                  <a:gd name="connsiteY35" fmla="*/ 5682350 h 6117487"/>
                                  <a:gd name="connsiteX36" fmla="*/ 1438023 w 1924265"/>
                                  <a:gd name="connsiteY36" fmla="*/ 5971860 h 6117487"/>
                                  <a:gd name="connsiteX37" fmla="*/ 1555593 w 1924265"/>
                                  <a:gd name="connsiteY37" fmla="*/ 6113126 h 6117487"/>
                                  <a:gd name="connsiteX38" fmla="*/ 1757980 w 1924265"/>
                                  <a:gd name="connsiteY38" fmla="*/ 5816074 h 6117487"/>
                                  <a:gd name="connsiteX39" fmla="*/ 1746105 w 1924265"/>
                                  <a:gd name="connsiteY39" fmla="*/ 5744822 h 6117487"/>
                                  <a:gd name="connsiteX40" fmla="*/ 1924235 w 1924265"/>
                                  <a:gd name="connsiteY40" fmla="*/ 5566692 h 6117487"/>
                                  <a:gd name="connsiteX0" fmla="*/ 1932901 w 1932931"/>
                                  <a:gd name="connsiteY0" fmla="*/ 5566692 h 6117487"/>
                                  <a:gd name="connsiteX1" fmla="*/ 1766646 w 1932931"/>
                                  <a:gd name="connsiteY1" fmla="*/ 5400438 h 6117487"/>
                                  <a:gd name="connsiteX2" fmla="*/ 1493514 w 1932931"/>
                                  <a:gd name="connsiteY2" fmla="*/ 5281685 h 6117487"/>
                                  <a:gd name="connsiteX3" fmla="*/ 1386636 w 1932931"/>
                                  <a:gd name="connsiteY3" fmla="*/ 5032303 h 6117487"/>
                                  <a:gd name="connsiteX4" fmla="*/ 1552890 w 1932931"/>
                                  <a:gd name="connsiteY4" fmla="*/ 4771046 h 6117487"/>
                                  <a:gd name="connsiteX5" fmla="*/ 1707270 w 1932931"/>
                                  <a:gd name="connsiteY5" fmla="*/ 4557290 h 6117487"/>
                                  <a:gd name="connsiteX6" fmla="*/ 1339135 w 1932931"/>
                                  <a:gd name="connsiteY6" fmla="*/ 4236656 h 6117487"/>
                                  <a:gd name="connsiteX7" fmla="*/ 1161005 w 1932931"/>
                                  <a:gd name="connsiteY7" fmla="*/ 3844770 h 6117487"/>
                                  <a:gd name="connsiteX8" fmla="*/ 1125379 w 1932931"/>
                                  <a:gd name="connsiteY8" fmla="*/ 3654765 h 6117487"/>
                                  <a:gd name="connsiteX9" fmla="*/ 1256007 w 1932931"/>
                                  <a:gd name="connsiteY9" fmla="*/ 3619139 h 6117487"/>
                                  <a:gd name="connsiteX10" fmla="*/ 1208506 w 1932931"/>
                                  <a:gd name="connsiteY10" fmla="*/ 3334131 h 6117487"/>
                                  <a:gd name="connsiteX11" fmla="*/ 1303509 w 1932931"/>
                                  <a:gd name="connsiteY11" fmla="*/ 3274755 h 6117487"/>
                                  <a:gd name="connsiteX12" fmla="*/ 1446012 w 1932931"/>
                                  <a:gd name="connsiteY12" fmla="*/ 3215378 h 6117487"/>
                                  <a:gd name="connsiteX13" fmla="*/ 1172880 w 1932931"/>
                                  <a:gd name="connsiteY13" fmla="*/ 2740365 h 6117487"/>
                                  <a:gd name="connsiteX14" fmla="*/ 1351010 w 1932931"/>
                                  <a:gd name="connsiteY14" fmla="*/ 1956594 h 6117487"/>
                                  <a:gd name="connsiteX15" fmla="*/ 1469763 w 1932931"/>
                                  <a:gd name="connsiteY15" fmla="*/ 1576583 h 6117487"/>
                                  <a:gd name="connsiteX16" fmla="*/ 1291633 w 1932931"/>
                                  <a:gd name="connsiteY16" fmla="*/ 1398453 h 6117487"/>
                                  <a:gd name="connsiteX17" fmla="*/ 1184755 w 1932931"/>
                                  <a:gd name="connsiteY17" fmla="*/ 1255949 h 6117487"/>
                                  <a:gd name="connsiteX18" fmla="*/ 1315384 w 1932931"/>
                                  <a:gd name="connsiteY18" fmla="*/ 1125321 h 6117487"/>
                                  <a:gd name="connsiteX19" fmla="*/ 1457888 w 1932931"/>
                                  <a:gd name="connsiteY19" fmla="*/ 780937 h 6117487"/>
                                  <a:gd name="connsiteX20" fmla="*/ 1552890 w 1932931"/>
                                  <a:gd name="connsiteY20" fmla="*/ 258422 h 6117487"/>
                                  <a:gd name="connsiteX21" fmla="*/ 1493012 w 1932931"/>
                                  <a:gd name="connsiteY21" fmla="*/ 97879 h 6117487"/>
                                  <a:gd name="connsiteX22" fmla="*/ 1398511 w 1932931"/>
                                  <a:gd name="connsiteY22" fmla="*/ 9040 h 6117487"/>
                                  <a:gd name="connsiteX23" fmla="*/ 1113503 w 1932931"/>
                                  <a:gd name="connsiteY23" fmla="*/ 317799 h 6117487"/>
                                  <a:gd name="connsiteX24" fmla="*/ 864122 w 1932931"/>
                                  <a:gd name="connsiteY24" fmla="*/ 579056 h 6117487"/>
                                  <a:gd name="connsiteX25" fmla="*/ 579114 w 1932931"/>
                                  <a:gd name="connsiteY25" fmla="*/ 911565 h 6117487"/>
                                  <a:gd name="connsiteX26" fmla="*/ 282231 w 1932931"/>
                                  <a:gd name="connsiteY26" fmla="*/ 1445955 h 6117487"/>
                                  <a:gd name="connsiteX27" fmla="*/ 56599 w 1932931"/>
                                  <a:gd name="connsiteY27" fmla="*/ 2170349 h 6117487"/>
                                  <a:gd name="connsiteX28" fmla="*/ 24182 w 1932931"/>
                                  <a:gd name="connsiteY28" fmla="*/ 3281058 h 6117487"/>
                                  <a:gd name="connsiteX29" fmla="*/ 367497 w 1932931"/>
                                  <a:gd name="connsiteY29" fmla="*/ 3665797 h 6117487"/>
                                  <a:gd name="connsiteX30" fmla="*/ 678863 w 1932931"/>
                                  <a:gd name="connsiteY30" fmla="*/ 3986353 h 6117487"/>
                                  <a:gd name="connsiteX31" fmla="*/ 856543 w 1932931"/>
                                  <a:gd name="connsiteY31" fmla="*/ 4190035 h 6117487"/>
                                  <a:gd name="connsiteX32" fmla="*/ 897610 w 1932931"/>
                                  <a:gd name="connsiteY32" fmla="*/ 4575863 h 6117487"/>
                                  <a:gd name="connsiteX33" fmla="*/ 1034222 w 1932931"/>
                                  <a:gd name="connsiteY33" fmla="*/ 5251778 h 6117487"/>
                                  <a:gd name="connsiteX34" fmla="*/ 1036567 w 1932931"/>
                                  <a:gd name="connsiteY34" fmla="*/ 5416477 h 6117487"/>
                                  <a:gd name="connsiteX35" fmla="*/ 1235183 w 1932931"/>
                                  <a:gd name="connsiteY35" fmla="*/ 5682350 h 6117487"/>
                                  <a:gd name="connsiteX36" fmla="*/ 1446689 w 1932931"/>
                                  <a:gd name="connsiteY36" fmla="*/ 5971860 h 6117487"/>
                                  <a:gd name="connsiteX37" fmla="*/ 1564259 w 1932931"/>
                                  <a:gd name="connsiteY37" fmla="*/ 6113126 h 6117487"/>
                                  <a:gd name="connsiteX38" fmla="*/ 1766646 w 1932931"/>
                                  <a:gd name="connsiteY38" fmla="*/ 5816074 h 6117487"/>
                                  <a:gd name="connsiteX39" fmla="*/ 1754771 w 1932931"/>
                                  <a:gd name="connsiteY39" fmla="*/ 5744822 h 6117487"/>
                                  <a:gd name="connsiteX40" fmla="*/ 1932901 w 1932931"/>
                                  <a:gd name="connsiteY40" fmla="*/ 5566692 h 6117487"/>
                                  <a:gd name="connsiteX0" fmla="*/ 1923913 w 1923943"/>
                                  <a:gd name="connsiteY0" fmla="*/ 5566692 h 6117487"/>
                                  <a:gd name="connsiteX1" fmla="*/ 1757658 w 1923943"/>
                                  <a:gd name="connsiteY1" fmla="*/ 5400438 h 6117487"/>
                                  <a:gd name="connsiteX2" fmla="*/ 1484526 w 1923943"/>
                                  <a:gd name="connsiteY2" fmla="*/ 5281685 h 6117487"/>
                                  <a:gd name="connsiteX3" fmla="*/ 1377648 w 1923943"/>
                                  <a:gd name="connsiteY3" fmla="*/ 5032303 h 6117487"/>
                                  <a:gd name="connsiteX4" fmla="*/ 1543902 w 1923943"/>
                                  <a:gd name="connsiteY4" fmla="*/ 4771046 h 6117487"/>
                                  <a:gd name="connsiteX5" fmla="*/ 1698282 w 1923943"/>
                                  <a:gd name="connsiteY5" fmla="*/ 4557290 h 6117487"/>
                                  <a:gd name="connsiteX6" fmla="*/ 1330147 w 1923943"/>
                                  <a:gd name="connsiteY6" fmla="*/ 4236656 h 6117487"/>
                                  <a:gd name="connsiteX7" fmla="*/ 1152017 w 1923943"/>
                                  <a:gd name="connsiteY7" fmla="*/ 3844770 h 6117487"/>
                                  <a:gd name="connsiteX8" fmla="*/ 1116391 w 1923943"/>
                                  <a:gd name="connsiteY8" fmla="*/ 3654765 h 6117487"/>
                                  <a:gd name="connsiteX9" fmla="*/ 1247019 w 1923943"/>
                                  <a:gd name="connsiteY9" fmla="*/ 3619139 h 6117487"/>
                                  <a:gd name="connsiteX10" fmla="*/ 1199518 w 1923943"/>
                                  <a:gd name="connsiteY10" fmla="*/ 3334131 h 6117487"/>
                                  <a:gd name="connsiteX11" fmla="*/ 1294521 w 1923943"/>
                                  <a:gd name="connsiteY11" fmla="*/ 3274755 h 6117487"/>
                                  <a:gd name="connsiteX12" fmla="*/ 1437024 w 1923943"/>
                                  <a:gd name="connsiteY12" fmla="*/ 3215378 h 6117487"/>
                                  <a:gd name="connsiteX13" fmla="*/ 1163892 w 1923943"/>
                                  <a:gd name="connsiteY13" fmla="*/ 2740365 h 6117487"/>
                                  <a:gd name="connsiteX14" fmla="*/ 1342022 w 1923943"/>
                                  <a:gd name="connsiteY14" fmla="*/ 1956594 h 6117487"/>
                                  <a:gd name="connsiteX15" fmla="*/ 1460775 w 1923943"/>
                                  <a:gd name="connsiteY15" fmla="*/ 1576583 h 6117487"/>
                                  <a:gd name="connsiteX16" fmla="*/ 1282645 w 1923943"/>
                                  <a:gd name="connsiteY16" fmla="*/ 1398453 h 6117487"/>
                                  <a:gd name="connsiteX17" fmla="*/ 1175767 w 1923943"/>
                                  <a:gd name="connsiteY17" fmla="*/ 1255949 h 6117487"/>
                                  <a:gd name="connsiteX18" fmla="*/ 1306396 w 1923943"/>
                                  <a:gd name="connsiteY18" fmla="*/ 1125321 h 6117487"/>
                                  <a:gd name="connsiteX19" fmla="*/ 1448900 w 1923943"/>
                                  <a:gd name="connsiteY19" fmla="*/ 780937 h 6117487"/>
                                  <a:gd name="connsiteX20" fmla="*/ 1543902 w 1923943"/>
                                  <a:gd name="connsiteY20" fmla="*/ 258422 h 6117487"/>
                                  <a:gd name="connsiteX21" fmla="*/ 1484024 w 1923943"/>
                                  <a:gd name="connsiteY21" fmla="*/ 97879 h 6117487"/>
                                  <a:gd name="connsiteX22" fmla="*/ 1389523 w 1923943"/>
                                  <a:gd name="connsiteY22" fmla="*/ 9040 h 6117487"/>
                                  <a:gd name="connsiteX23" fmla="*/ 1104515 w 1923943"/>
                                  <a:gd name="connsiteY23" fmla="*/ 317799 h 6117487"/>
                                  <a:gd name="connsiteX24" fmla="*/ 855134 w 1923943"/>
                                  <a:gd name="connsiteY24" fmla="*/ 579056 h 6117487"/>
                                  <a:gd name="connsiteX25" fmla="*/ 570126 w 1923943"/>
                                  <a:gd name="connsiteY25" fmla="*/ 911565 h 6117487"/>
                                  <a:gd name="connsiteX26" fmla="*/ 273243 w 1923943"/>
                                  <a:gd name="connsiteY26" fmla="*/ 1445955 h 6117487"/>
                                  <a:gd name="connsiteX27" fmla="*/ 47611 w 1923943"/>
                                  <a:gd name="connsiteY27" fmla="*/ 2170349 h 6117487"/>
                                  <a:gd name="connsiteX28" fmla="*/ 15194 w 1923943"/>
                                  <a:gd name="connsiteY28" fmla="*/ 3281058 h 6117487"/>
                                  <a:gd name="connsiteX29" fmla="*/ 237166 w 1923943"/>
                                  <a:gd name="connsiteY29" fmla="*/ 3739469 h 6117487"/>
                                  <a:gd name="connsiteX30" fmla="*/ 669875 w 1923943"/>
                                  <a:gd name="connsiteY30" fmla="*/ 3986353 h 6117487"/>
                                  <a:gd name="connsiteX31" fmla="*/ 847555 w 1923943"/>
                                  <a:gd name="connsiteY31" fmla="*/ 4190035 h 6117487"/>
                                  <a:gd name="connsiteX32" fmla="*/ 888622 w 1923943"/>
                                  <a:gd name="connsiteY32" fmla="*/ 4575863 h 6117487"/>
                                  <a:gd name="connsiteX33" fmla="*/ 1025234 w 1923943"/>
                                  <a:gd name="connsiteY33" fmla="*/ 5251778 h 6117487"/>
                                  <a:gd name="connsiteX34" fmla="*/ 1027579 w 1923943"/>
                                  <a:gd name="connsiteY34" fmla="*/ 5416477 h 6117487"/>
                                  <a:gd name="connsiteX35" fmla="*/ 1226195 w 1923943"/>
                                  <a:gd name="connsiteY35" fmla="*/ 5682350 h 6117487"/>
                                  <a:gd name="connsiteX36" fmla="*/ 1437701 w 1923943"/>
                                  <a:gd name="connsiteY36" fmla="*/ 5971860 h 6117487"/>
                                  <a:gd name="connsiteX37" fmla="*/ 1555271 w 1923943"/>
                                  <a:gd name="connsiteY37" fmla="*/ 6113126 h 6117487"/>
                                  <a:gd name="connsiteX38" fmla="*/ 1757658 w 1923943"/>
                                  <a:gd name="connsiteY38" fmla="*/ 5816074 h 6117487"/>
                                  <a:gd name="connsiteX39" fmla="*/ 1745783 w 1923943"/>
                                  <a:gd name="connsiteY39" fmla="*/ 5744822 h 6117487"/>
                                  <a:gd name="connsiteX40" fmla="*/ 1923913 w 1923943"/>
                                  <a:gd name="connsiteY40" fmla="*/ 5566692 h 6117487"/>
                                  <a:gd name="connsiteX0" fmla="*/ 1912357 w 1912387"/>
                                  <a:gd name="connsiteY0" fmla="*/ 5566692 h 6117487"/>
                                  <a:gd name="connsiteX1" fmla="*/ 1746102 w 1912387"/>
                                  <a:gd name="connsiteY1" fmla="*/ 5400438 h 6117487"/>
                                  <a:gd name="connsiteX2" fmla="*/ 1472970 w 1912387"/>
                                  <a:gd name="connsiteY2" fmla="*/ 5281685 h 6117487"/>
                                  <a:gd name="connsiteX3" fmla="*/ 1366092 w 1912387"/>
                                  <a:gd name="connsiteY3" fmla="*/ 5032303 h 6117487"/>
                                  <a:gd name="connsiteX4" fmla="*/ 1532346 w 1912387"/>
                                  <a:gd name="connsiteY4" fmla="*/ 4771046 h 6117487"/>
                                  <a:gd name="connsiteX5" fmla="*/ 1686726 w 1912387"/>
                                  <a:gd name="connsiteY5" fmla="*/ 4557290 h 6117487"/>
                                  <a:gd name="connsiteX6" fmla="*/ 1318591 w 1912387"/>
                                  <a:gd name="connsiteY6" fmla="*/ 4236656 h 6117487"/>
                                  <a:gd name="connsiteX7" fmla="*/ 1140461 w 1912387"/>
                                  <a:gd name="connsiteY7" fmla="*/ 3844770 h 6117487"/>
                                  <a:gd name="connsiteX8" fmla="*/ 1104835 w 1912387"/>
                                  <a:gd name="connsiteY8" fmla="*/ 3654765 h 6117487"/>
                                  <a:gd name="connsiteX9" fmla="*/ 1235463 w 1912387"/>
                                  <a:gd name="connsiteY9" fmla="*/ 3619139 h 6117487"/>
                                  <a:gd name="connsiteX10" fmla="*/ 1187962 w 1912387"/>
                                  <a:gd name="connsiteY10" fmla="*/ 3334131 h 6117487"/>
                                  <a:gd name="connsiteX11" fmla="*/ 1282965 w 1912387"/>
                                  <a:gd name="connsiteY11" fmla="*/ 3274755 h 6117487"/>
                                  <a:gd name="connsiteX12" fmla="*/ 1425468 w 1912387"/>
                                  <a:gd name="connsiteY12" fmla="*/ 3215378 h 6117487"/>
                                  <a:gd name="connsiteX13" fmla="*/ 1152336 w 1912387"/>
                                  <a:gd name="connsiteY13" fmla="*/ 2740365 h 6117487"/>
                                  <a:gd name="connsiteX14" fmla="*/ 1330466 w 1912387"/>
                                  <a:gd name="connsiteY14" fmla="*/ 1956594 h 6117487"/>
                                  <a:gd name="connsiteX15" fmla="*/ 1449219 w 1912387"/>
                                  <a:gd name="connsiteY15" fmla="*/ 1576583 h 6117487"/>
                                  <a:gd name="connsiteX16" fmla="*/ 1271089 w 1912387"/>
                                  <a:gd name="connsiteY16" fmla="*/ 1398453 h 6117487"/>
                                  <a:gd name="connsiteX17" fmla="*/ 1164211 w 1912387"/>
                                  <a:gd name="connsiteY17" fmla="*/ 1255949 h 6117487"/>
                                  <a:gd name="connsiteX18" fmla="*/ 1294840 w 1912387"/>
                                  <a:gd name="connsiteY18" fmla="*/ 1125321 h 6117487"/>
                                  <a:gd name="connsiteX19" fmla="*/ 1437344 w 1912387"/>
                                  <a:gd name="connsiteY19" fmla="*/ 780937 h 6117487"/>
                                  <a:gd name="connsiteX20" fmla="*/ 1532346 w 1912387"/>
                                  <a:gd name="connsiteY20" fmla="*/ 258422 h 6117487"/>
                                  <a:gd name="connsiteX21" fmla="*/ 1472468 w 1912387"/>
                                  <a:gd name="connsiteY21" fmla="*/ 97879 h 6117487"/>
                                  <a:gd name="connsiteX22" fmla="*/ 1377967 w 1912387"/>
                                  <a:gd name="connsiteY22" fmla="*/ 9040 h 6117487"/>
                                  <a:gd name="connsiteX23" fmla="*/ 1092959 w 1912387"/>
                                  <a:gd name="connsiteY23" fmla="*/ 317799 h 6117487"/>
                                  <a:gd name="connsiteX24" fmla="*/ 843578 w 1912387"/>
                                  <a:gd name="connsiteY24" fmla="*/ 579056 h 6117487"/>
                                  <a:gd name="connsiteX25" fmla="*/ 558570 w 1912387"/>
                                  <a:gd name="connsiteY25" fmla="*/ 911565 h 6117487"/>
                                  <a:gd name="connsiteX26" fmla="*/ 261687 w 1912387"/>
                                  <a:gd name="connsiteY26" fmla="*/ 1445955 h 6117487"/>
                                  <a:gd name="connsiteX27" fmla="*/ 36055 w 1912387"/>
                                  <a:gd name="connsiteY27" fmla="*/ 2170349 h 6117487"/>
                                  <a:gd name="connsiteX28" fmla="*/ 3638 w 1912387"/>
                                  <a:gd name="connsiteY28" fmla="*/ 3281058 h 6117487"/>
                                  <a:gd name="connsiteX29" fmla="*/ 225610 w 1912387"/>
                                  <a:gd name="connsiteY29" fmla="*/ 3739469 h 6117487"/>
                                  <a:gd name="connsiteX30" fmla="*/ 658319 w 1912387"/>
                                  <a:gd name="connsiteY30" fmla="*/ 3986353 h 6117487"/>
                                  <a:gd name="connsiteX31" fmla="*/ 835999 w 1912387"/>
                                  <a:gd name="connsiteY31" fmla="*/ 4190035 h 6117487"/>
                                  <a:gd name="connsiteX32" fmla="*/ 877066 w 1912387"/>
                                  <a:gd name="connsiteY32" fmla="*/ 4575863 h 6117487"/>
                                  <a:gd name="connsiteX33" fmla="*/ 1013678 w 1912387"/>
                                  <a:gd name="connsiteY33" fmla="*/ 5251778 h 6117487"/>
                                  <a:gd name="connsiteX34" fmla="*/ 1016023 w 1912387"/>
                                  <a:gd name="connsiteY34" fmla="*/ 5416477 h 6117487"/>
                                  <a:gd name="connsiteX35" fmla="*/ 1214639 w 1912387"/>
                                  <a:gd name="connsiteY35" fmla="*/ 5682350 h 6117487"/>
                                  <a:gd name="connsiteX36" fmla="*/ 1426145 w 1912387"/>
                                  <a:gd name="connsiteY36" fmla="*/ 5971860 h 6117487"/>
                                  <a:gd name="connsiteX37" fmla="*/ 1543715 w 1912387"/>
                                  <a:gd name="connsiteY37" fmla="*/ 6113126 h 6117487"/>
                                  <a:gd name="connsiteX38" fmla="*/ 1746102 w 1912387"/>
                                  <a:gd name="connsiteY38" fmla="*/ 5816074 h 6117487"/>
                                  <a:gd name="connsiteX39" fmla="*/ 1734227 w 1912387"/>
                                  <a:gd name="connsiteY39" fmla="*/ 5744822 h 6117487"/>
                                  <a:gd name="connsiteX40" fmla="*/ 1912357 w 1912387"/>
                                  <a:gd name="connsiteY40" fmla="*/ 5566692 h 6117487"/>
                                  <a:gd name="connsiteX0" fmla="*/ 1912357 w 1912387"/>
                                  <a:gd name="connsiteY0" fmla="*/ 5566692 h 6117487"/>
                                  <a:gd name="connsiteX1" fmla="*/ 1746102 w 1912387"/>
                                  <a:gd name="connsiteY1" fmla="*/ 5400438 h 6117487"/>
                                  <a:gd name="connsiteX2" fmla="*/ 1472970 w 1912387"/>
                                  <a:gd name="connsiteY2" fmla="*/ 5281685 h 6117487"/>
                                  <a:gd name="connsiteX3" fmla="*/ 1366092 w 1912387"/>
                                  <a:gd name="connsiteY3" fmla="*/ 5032303 h 6117487"/>
                                  <a:gd name="connsiteX4" fmla="*/ 1532346 w 1912387"/>
                                  <a:gd name="connsiteY4" fmla="*/ 4771046 h 6117487"/>
                                  <a:gd name="connsiteX5" fmla="*/ 1686726 w 1912387"/>
                                  <a:gd name="connsiteY5" fmla="*/ 4557290 h 6117487"/>
                                  <a:gd name="connsiteX6" fmla="*/ 1318591 w 1912387"/>
                                  <a:gd name="connsiteY6" fmla="*/ 4236656 h 6117487"/>
                                  <a:gd name="connsiteX7" fmla="*/ 1140461 w 1912387"/>
                                  <a:gd name="connsiteY7" fmla="*/ 3844770 h 6117487"/>
                                  <a:gd name="connsiteX8" fmla="*/ 1104835 w 1912387"/>
                                  <a:gd name="connsiteY8" fmla="*/ 3654765 h 6117487"/>
                                  <a:gd name="connsiteX9" fmla="*/ 1235463 w 1912387"/>
                                  <a:gd name="connsiteY9" fmla="*/ 3619139 h 6117487"/>
                                  <a:gd name="connsiteX10" fmla="*/ 1187962 w 1912387"/>
                                  <a:gd name="connsiteY10" fmla="*/ 3334131 h 6117487"/>
                                  <a:gd name="connsiteX11" fmla="*/ 1282965 w 1912387"/>
                                  <a:gd name="connsiteY11" fmla="*/ 3274755 h 6117487"/>
                                  <a:gd name="connsiteX12" fmla="*/ 1425468 w 1912387"/>
                                  <a:gd name="connsiteY12" fmla="*/ 3215378 h 6117487"/>
                                  <a:gd name="connsiteX13" fmla="*/ 1152336 w 1912387"/>
                                  <a:gd name="connsiteY13" fmla="*/ 2740365 h 6117487"/>
                                  <a:gd name="connsiteX14" fmla="*/ 1330466 w 1912387"/>
                                  <a:gd name="connsiteY14" fmla="*/ 1956594 h 6117487"/>
                                  <a:gd name="connsiteX15" fmla="*/ 1449219 w 1912387"/>
                                  <a:gd name="connsiteY15" fmla="*/ 1576583 h 6117487"/>
                                  <a:gd name="connsiteX16" fmla="*/ 1271089 w 1912387"/>
                                  <a:gd name="connsiteY16" fmla="*/ 1398453 h 6117487"/>
                                  <a:gd name="connsiteX17" fmla="*/ 1164211 w 1912387"/>
                                  <a:gd name="connsiteY17" fmla="*/ 1255949 h 6117487"/>
                                  <a:gd name="connsiteX18" fmla="*/ 1294840 w 1912387"/>
                                  <a:gd name="connsiteY18" fmla="*/ 1125321 h 6117487"/>
                                  <a:gd name="connsiteX19" fmla="*/ 1437344 w 1912387"/>
                                  <a:gd name="connsiteY19" fmla="*/ 780937 h 6117487"/>
                                  <a:gd name="connsiteX20" fmla="*/ 1532346 w 1912387"/>
                                  <a:gd name="connsiteY20" fmla="*/ 258422 h 6117487"/>
                                  <a:gd name="connsiteX21" fmla="*/ 1472468 w 1912387"/>
                                  <a:gd name="connsiteY21" fmla="*/ 97879 h 6117487"/>
                                  <a:gd name="connsiteX22" fmla="*/ 1377967 w 1912387"/>
                                  <a:gd name="connsiteY22" fmla="*/ 9040 h 6117487"/>
                                  <a:gd name="connsiteX23" fmla="*/ 1092959 w 1912387"/>
                                  <a:gd name="connsiteY23" fmla="*/ 317799 h 6117487"/>
                                  <a:gd name="connsiteX24" fmla="*/ 843578 w 1912387"/>
                                  <a:gd name="connsiteY24" fmla="*/ 579056 h 6117487"/>
                                  <a:gd name="connsiteX25" fmla="*/ 558570 w 1912387"/>
                                  <a:gd name="connsiteY25" fmla="*/ 911565 h 6117487"/>
                                  <a:gd name="connsiteX26" fmla="*/ 261687 w 1912387"/>
                                  <a:gd name="connsiteY26" fmla="*/ 1445955 h 6117487"/>
                                  <a:gd name="connsiteX27" fmla="*/ 36055 w 1912387"/>
                                  <a:gd name="connsiteY27" fmla="*/ 2170349 h 6117487"/>
                                  <a:gd name="connsiteX28" fmla="*/ 3638 w 1912387"/>
                                  <a:gd name="connsiteY28" fmla="*/ 3281058 h 6117487"/>
                                  <a:gd name="connsiteX29" fmla="*/ 225610 w 1912387"/>
                                  <a:gd name="connsiteY29" fmla="*/ 3739469 h 6117487"/>
                                  <a:gd name="connsiteX30" fmla="*/ 658319 w 1912387"/>
                                  <a:gd name="connsiteY30" fmla="*/ 3986353 h 6117487"/>
                                  <a:gd name="connsiteX31" fmla="*/ 779662 w 1912387"/>
                                  <a:gd name="connsiteY31" fmla="*/ 4203036 h 6117487"/>
                                  <a:gd name="connsiteX32" fmla="*/ 877066 w 1912387"/>
                                  <a:gd name="connsiteY32" fmla="*/ 4575863 h 6117487"/>
                                  <a:gd name="connsiteX33" fmla="*/ 1013678 w 1912387"/>
                                  <a:gd name="connsiteY33" fmla="*/ 5251778 h 6117487"/>
                                  <a:gd name="connsiteX34" fmla="*/ 1016023 w 1912387"/>
                                  <a:gd name="connsiteY34" fmla="*/ 5416477 h 6117487"/>
                                  <a:gd name="connsiteX35" fmla="*/ 1214639 w 1912387"/>
                                  <a:gd name="connsiteY35" fmla="*/ 5682350 h 6117487"/>
                                  <a:gd name="connsiteX36" fmla="*/ 1426145 w 1912387"/>
                                  <a:gd name="connsiteY36" fmla="*/ 5971860 h 6117487"/>
                                  <a:gd name="connsiteX37" fmla="*/ 1543715 w 1912387"/>
                                  <a:gd name="connsiteY37" fmla="*/ 6113126 h 6117487"/>
                                  <a:gd name="connsiteX38" fmla="*/ 1746102 w 1912387"/>
                                  <a:gd name="connsiteY38" fmla="*/ 5816074 h 6117487"/>
                                  <a:gd name="connsiteX39" fmla="*/ 1734227 w 1912387"/>
                                  <a:gd name="connsiteY39" fmla="*/ 5744822 h 6117487"/>
                                  <a:gd name="connsiteX40" fmla="*/ 1912357 w 1912387"/>
                                  <a:gd name="connsiteY40" fmla="*/ 5566692 h 6117487"/>
                                  <a:gd name="connsiteX0" fmla="*/ 1912357 w 1912387"/>
                                  <a:gd name="connsiteY0" fmla="*/ 5566692 h 6117487"/>
                                  <a:gd name="connsiteX1" fmla="*/ 1746102 w 1912387"/>
                                  <a:gd name="connsiteY1" fmla="*/ 5400438 h 6117487"/>
                                  <a:gd name="connsiteX2" fmla="*/ 1472970 w 1912387"/>
                                  <a:gd name="connsiteY2" fmla="*/ 5281685 h 6117487"/>
                                  <a:gd name="connsiteX3" fmla="*/ 1366092 w 1912387"/>
                                  <a:gd name="connsiteY3" fmla="*/ 5032303 h 6117487"/>
                                  <a:gd name="connsiteX4" fmla="*/ 1532346 w 1912387"/>
                                  <a:gd name="connsiteY4" fmla="*/ 4771046 h 6117487"/>
                                  <a:gd name="connsiteX5" fmla="*/ 1686726 w 1912387"/>
                                  <a:gd name="connsiteY5" fmla="*/ 4557290 h 6117487"/>
                                  <a:gd name="connsiteX6" fmla="*/ 1318591 w 1912387"/>
                                  <a:gd name="connsiteY6" fmla="*/ 4236656 h 6117487"/>
                                  <a:gd name="connsiteX7" fmla="*/ 1140461 w 1912387"/>
                                  <a:gd name="connsiteY7" fmla="*/ 3844770 h 6117487"/>
                                  <a:gd name="connsiteX8" fmla="*/ 1104835 w 1912387"/>
                                  <a:gd name="connsiteY8" fmla="*/ 3654765 h 6117487"/>
                                  <a:gd name="connsiteX9" fmla="*/ 1235463 w 1912387"/>
                                  <a:gd name="connsiteY9" fmla="*/ 3619139 h 6117487"/>
                                  <a:gd name="connsiteX10" fmla="*/ 1187962 w 1912387"/>
                                  <a:gd name="connsiteY10" fmla="*/ 3334131 h 6117487"/>
                                  <a:gd name="connsiteX11" fmla="*/ 1282965 w 1912387"/>
                                  <a:gd name="connsiteY11" fmla="*/ 3274755 h 6117487"/>
                                  <a:gd name="connsiteX12" fmla="*/ 1425468 w 1912387"/>
                                  <a:gd name="connsiteY12" fmla="*/ 3215378 h 6117487"/>
                                  <a:gd name="connsiteX13" fmla="*/ 1152336 w 1912387"/>
                                  <a:gd name="connsiteY13" fmla="*/ 2740365 h 6117487"/>
                                  <a:gd name="connsiteX14" fmla="*/ 1330466 w 1912387"/>
                                  <a:gd name="connsiteY14" fmla="*/ 1956594 h 6117487"/>
                                  <a:gd name="connsiteX15" fmla="*/ 1449219 w 1912387"/>
                                  <a:gd name="connsiteY15" fmla="*/ 1576583 h 6117487"/>
                                  <a:gd name="connsiteX16" fmla="*/ 1271089 w 1912387"/>
                                  <a:gd name="connsiteY16" fmla="*/ 1398453 h 6117487"/>
                                  <a:gd name="connsiteX17" fmla="*/ 1164211 w 1912387"/>
                                  <a:gd name="connsiteY17" fmla="*/ 1255949 h 6117487"/>
                                  <a:gd name="connsiteX18" fmla="*/ 1294840 w 1912387"/>
                                  <a:gd name="connsiteY18" fmla="*/ 1125321 h 6117487"/>
                                  <a:gd name="connsiteX19" fmla="*/ 1437344 w 1912387"/>
                                  <a:gd name="connsiteY19" fmla="*/ 780937 h 6117487"/>
                                  <a:gd name="connsiteX20" fmla="*/ 1532346 w 1912387"/>
                                  <a:gd name="connsiteY20" fmla="*/ 258422 h 6117487"/>
                                  <a:gd name="connsiteX21" fmla="*/ 1472468 w 1912387"/>
                                  <a:gd name="connsiteY21" fmla="*/ 97879 h 6117487"/>
                                  <a:gd name="connsiteX22" fmla="*/ 1377967 w 1912387"/>
                                  <a:gd name="connsiteY22" fmla="*/ 9040 h 6117487"/>
                                  <a:gd name="connsiteX23" fmla="*/ 1092959 w 1912387"/>
                                  <a:gd name="connsiteY23" fmla="*/ 317799 h 6117487"/>
                                  <a:gd name="connsiteX24" fmla="*/ 843578 w 1912387"/>
                                  <a:gd name="connsiteY24" fmla="*/ 579056 h 6117487"/>
                                  <a:gd name="connsiteX25" fmla="*/ 558570 w 1912387"/>
                                  <a:gd name="connsiteY25" fmla="*/ 911565 h 6117487"/>
                                  <a:gd name="connsiteX26" fmla="*/ 261687 w 1912387"/>
                                  <a:gd name="connsiteY26" fmla="*/ 1445955 h 6117487"/>
                                  <a:gd name="connsiteX27" fmla="*/ 36055 w 1912387"/>
                                  <a:gd name="connsiteY27" fmla="*/ 2170349 h 6117487"/>
                                  <a:gd name="connsiteX28" fmla="*/ 3638 w 1912387"/>
                                  <a:gd name="connsiteY28" fmla="*/ 3281058 h 6117487"/>
                                  <a:gd name="connsiteX29" fmla="*/ 225610 w 1912387"/>
                                  <a:gd name="connsiteY29" fmla="*/ 3739469 h 6117487"/>
                                  <a:gd name="connsiteX30" fmla="*/ 658319 w 1912387"/>
                                  <a:gd name="connsiteY30" fmla="*/ 3986353 h 6117487"/>
                                  <a:gd name="connsiteX31" fmla="*/ 779662 w 1912387"/>
                                  <a:gd name="connsiteY31" fmla="*/ 4203036 h 6117487"/>
                                  <a:gd name="connsiteX32" fmla="*/ 877066 w 1912387"/>
                                  <a:gd name="connsiteY32" fmla="*/ 4575863 h 6117487"/>
                                  <a:gd name="connsiteX33" fmla="*/ 1013678 w 1912387"/>
                                  <a:gd name="connsiteY33" fmla="*/ 5251778 h 6117487"/>
                                  <a:gd name="connsiteX34" fmla="*/ 1016023 w 1912387"/>
                                  <a:gd name="connsiteY34" fmla="*/ 5416477 h 6117487"/>
                                  <a:gd name="connsiteX35" fmla="*/ 1214639 w 1912387"/>
                                  <a:gd name="connsiteY35" fmla="*/ 5682350 h 6117487"/>
                                  <a:gd name="connsiteX36" fmla="*/ 1426145 w 1912387"/>
                                  <a:gd name="connsiteY36" fmla="*/ 5971860 h 6117487"/>
                                  <a:gd name="connsiteX37" fmla="*/ 1543715 w 1912387"/>
                                  <a:gd name="connsiteY37" fmla="*/ 6113126 h 6117487"/>
                                  <a:gd name="connsiteX38" fmla="*/ 1746102 w 1912387"/>
                                  <a:gd name="connsiteY38" fmla="*/ 5816074 h 6117487"/>
                                  <a:gd name="connsiteX39" fmla="*/ 1734227 w 1912387"/>
                                  <a:gd name="connsiteY39" fmla="*/ 5744822 h 6117487"/>
                                  <a:gd name="connsiteX40" fmla="*/ 1912357 w 1912387"/>
                                  <a:gd name="connsiteY40" fmla="*/ 5566692 h 6117487"/>
                                  <a:gd name="connsiteX0" fmla="*/ 1912357 w 1912387"/>
                                  <a:gd name="connsiteY0" fmla="*/ 5566692 h 6117487"/>
                                  <a:gd name="connsiteX1" fmla="*/ 1746102 w 1912387"/>
                                  <a:gd name="connsiteY1" fmla="*/ 5400438 h 6117487"/>
                                  <a:gd name="connsiteX2" fmla="*/ 1472970 w 1912387"/>
                                  <a:gd name="connsiteY2" fmla="*/ 5281685 h 6117487"/>
                                  <a:gd name="connsiteX3" fmla="*/ 1366092 w 1912387"/>
                                  <a:gd name="connsiteY3" fmla="*/ 5032303 h 6117487"/>
                                  <a:gd name="connsiteX4" fmla="*/ 1532346 w 1912387"/>
                                  <a:gd name="connsiteY4" fmla="*/ 4771046 h 6117487"/>
                                  <a:gd name="connsiteX5" fmla="*/ 1686726 w 1912387"/>
                                  <a:gd name="connsiteY5" fmla="*/ 4557290 h 6117487"/>
                                  <a:gd name="connsiteX6" fmla="*/ 1318591 w 1912387"/>
                                  <a:gd name="connsiteY6" fmla="*/ 4236656 h 6117487"/>
                                  <a:gd name="connsiteX7" fmla="*/ 1140461 w 1912387"/>
                                  <a:gd name="connsiteY7" fmla="*/ 3844770 h 6117487"/>
                                  <a:gd name="connsiteX8" fmla="*/ 1104835 w 1912387"/>
                                  <a:gd name="connsiteY8" fmla="*/ 3654765 h 6117487"/>
                                  <a:gd name="connsiteX9" fmla="*/ 1235463 w 1912387"/>
                                  <a:gd name="connsiteY9" fmla="*/ 3619139 h 6117487"/>
                                  <a:gd name="connsiteX10" fmla="*/ 1187962 w 1912387"/>
                                  <a:gd name="connsiteY10" fmla="*/ 3334131 h 6117487"/>
                                  <a:gd name="connsiteX11" fmla="*/ 1282965 w 1912387"/>
                                  <a:gd name="connsiteY11" fmla="*/ 3274755 h 6117487"/>
                                  <a:gd name="connsiteX12" fmla="*/ 1425468 w 1912387"/>
                                  <a:gd name="connsiteY12" fmla="*/ 3215378 h 6117487"/>
                                  <a:gd name="connsiteX13" fmla="*/ 1152336 w 1912387"/>
                                  <a:gd name="connsiteY13" fmla="*/ 2740365 h 6117487"/>
                                  <a:gd name="connsiteX14" fmla="*/ 1330466 w 1912387"/>
                                  <a:gd name="connsiteY14" fmla="*/ 1956594 h 6117487"/>
                                  <a:gd name="connsiteX15" fmla="*/ 1449219 w 1912387"/>
                                  <a:gd name="connsiteY15" fmla="*/ 1576583 h 6117487"/>
                                  <a:gd name="connsiteX16" fmla="*/ 1271089 w 1912387"/>
                                  <a:gd name="connsiteY16" fmla="*/ 1398453 h 6117487"/>
                                  <a:gd name="connsiteX17" fmla="*/ 1164211 w 1912387"/>
                                  <a:gd name="connsiteY17" fmla="*/ 1255949 h 6117487"/>
                                  <a:gd name="connsiteX18" fmla="*/ 1294840 w 1912387"/>
                                  <a:gd name="connsiteY18" fmla="*/ 1125321 h 6117487"/>
                                  <a:gd name="connsiteX19" fmla="*/ 1437344 w 1912387"/>
                                  <a:gd name="connsiteY19" fmla="*/ 780937 h 6117487"/>
                                  <a:gd name="connsiteX20" fmla="*/ 1532346 w 1912387"/>
                                  <a:gd name="connsiteY20" fmla="*/ 258422 h 6117487"/>
                                  <a:gd name="connsiteX21" fmla="*/ 1472468 w 1912387"/>
                                  <a:gd name="connsiteY21" fmla="*/ 97879 h 6117487"/>
                                  <a:gd name="connsiteX22" fmla="*/ 1377967 w 1912387"/>
                                  <a:gd name="connsiteY22" fmla="*/ 9040 h 6117487"/>
                                  <a:gd name="connsiteX23" fmla="*/ 1092959 w 1912387"/>
                                  <a:gd name="connsiteY23" fmla="*/ 317799 h 6117487"/>
                                  <a:gd name="connsiteX24" fmla="*/ 843578 w 1912387"/>
                                  <a:gd name="connsiteY24" fmla="*/ 579056 h 6117487"/>
                                  <a:gd name="connsiteX25" fmla="*/ 558570 w 1912387"/>
                                  <a:gd name="connsiteY25" fmla="*/ 911565 h 6117487"/>
                                  <a:gd name="connsiteX26" fmla="*/ 261687 w 1912387"/>
                                  <a:gd name="connsiteY26" fmla="*/ 1445955 h 6117487"/>
                                  <a:gd name="connsiteX27" fmla="*/ 36055 w 1912387"/>
                                  <a:gd name="connsiteY27" fmla="*/ 2170349 h 6117487"/>
                                  <a:gd name="connsiteX28" fmla="*/ 3638 w 1912387"/>
                                  <a:gd name="connsiteY28" fmla="*/ 3281058 h 6117487"/>
                                  <a:gd name="connsiteX29" fmla="*/ 225610 w 1912387"/>
                                  <a:gd name="connsiteY29" fmla="*/ 3739469 h 6117487"/>
                                  <a:gd name="connsiteX30" fmla="*/ 658319 w 1912387"/>
                                  <a:gd name="connsiteY30" fmla="*/ 3986353 h 6117487"/>
                                  <a:gd name="connsiteX31" fmla="*/ 723325 w 1912387"/>
                                  <a:gd name="connsiteY31" fmla="*/ 4194369 h 6117487"/>
                                  <a:gd name="connsiteX32" fmla="*/ 877066 w 1912387"/>
                                  <a:gd name="connsiteY32" fmla="*/ 4575863 h 6117487"/>
                                  <a:gd name="connsiteX33" fmla="*/ 1013678 w 1912387"/>
                                  <a:gd name="connsiteY33" fmla="*/ 5251778 h 6117487"/>
                                  <a:gd name="connsiteX34" fmla="*/ 1016023 w 1912387"/>
                                  <a:gd name="connsiteY34" fmla="*/ 5416477 h 6117487"/>
                                  <a:gd name="connsiteX35" fmla="*/ 1214639 w 1912387"/>
                                  <a:gd name="connsiteY35" fmla="*/ 5682350 h 6117487"/>
                                  <a:gd name="connsiteX36" fmla="*/ 1426145 w 1912387"/>
                                  <a:gd name="connsiteY36" fmla="*/ 5971860 h 6117487"/>
                                  <a:gd name="connsiteX37" fmla="*/ 1543715 w 1912387"/>
                                  <a:gd name="connsiteY37" fmla="*/ 6113126 h 6117487"/>
                                  <a:gd name="connsiteX38" fmla="*/ 1746102 w 1912387"/>
                                  <a:gd name="connsiteY38" fmla="*/ 5816074 h 6117487"/>
                                  <a:gd name="connsiteX39" fmla="*/ 1734227 w 1912387"/>
                                  <a:gd name="connsiteY39" fmla="*/ 5744822 h 6117487"/>
                                  <a:gd name="connsiteX40" fmla="*/ 1912357 w 1912387"/>
                                  <a:gd name="connsiteY40" fmla="*/ 5566692 h 6117487"/>
                                  <a:gd name="connsiteX0" fmla="*/ 1912357 w 1912387"/>
                                  <a:gd name="connsiteY0" fmla="*/ 5566692 h 6117487"/>
                                  <a:gd name="connsiteX1" fmla="*/ 1746102 w 1912387"/>
                                  <a:gd name="connsiteY1" fmla="*/ 5400438 h 6117487"/>
                                  <a:gd name="connsiteX2" fmla="*/ 1472970 w 1912387"/>
                                  <a:gd name="connsiteY2" fmla="*/ 5281685 h 6117487"/>
                                  <a:gd name="connsiteX3" fmla="*/ 1366092 w 1912387"/>
                                  <a:gd name="connsiteY3" fmla="*/ 5032303 h 6117487"/>
                                  <a:gd name="connsiteX4" fmla="*/ 1532346 w 1912387"/>
                                  <a:gd name="connsiteY4" fmla="*/ 4771046 h 6117487"/>
                                  <a:gd name="connsiteX5" fmla="*/ 1686726 w 1912387"/>
                                  <a:gd name="connsiteY5" fmla="*/ 4557290 h 6117487"/>
                                  <a:gd name="connsiteX6" fmla="*/ 1318591 w 1912387"/>
                                  <a:gd name="connsiteY6" fmla="*/ 4236656 h 6117487"/>
                                  <a:gd name="connsiteX7" fmla="*/ 1140461 w 1912387"/>
                                  <a:gd name="connsiteY7" fmla="*/ 3844770 h 6117487"/>
                                  <a:gd name="connsiteX8" fmla="*/ 1104835 w 1912387"/>
                                  <a:gd name="connsiteY8" fmla="*/ 3654765 h 6117487"/>
                                  <a:gd name="connsiteX9" fmla="*/ 1235463 w 1912387"/>
                                  <a:gd name="connsiteY9" fmla="*/ 3619139 h 6117487"/>
                                  <a:gd name="connsiteX10" fmla="*/ 1187962 w 1912387"/>
                                  <a:gd name="connsiteY10" fmla="*/ 3334131 h 6117487"/>
                                  <a:gd name="connsiteX11" fmla="*/ 1282965 w 1912387"/>
                                  <a:gd name="connsiteY11" fmla="*/ 3274755 h 6117487"/>
                                  <a:gd name="connsiteX12" fmla="*/ 1425468 w 1912387"/>
                                  <a:gd name="connsiteY12" fmla="*/ 3215378 h 6117487"/>
                                  <a:gd name="connsiteX13" fmla="*/ 1152336 w 1912387"/>
                                  <a:gd name="connsiteY13" fmla="*/ 2740365 h 6117487"/>
                                  <a:gd name="connsiteX14" fmla="*/ 1330466 w 1912387"/>
                                  <a:gd name="connsiteY14" fmla="*/ 1956594 h 6117487"/>
                                  <a:gd name="connsiteX15" fmla="*/ 1449219 w 1912387"/>
                                  <a:gd name="connsiteY15" fmla="*/ 1576583 h 6117487"/>
                                  <a:gd name="connsiteX16" fmla="*/ 1271089 w 1912387"/>
                                  <a:gd name="connsiteY16" fmla="*/ 1398453 h 6117487"/>
                                  <a:gd name="connsiteX17" fmla="*/ 1164211 w 1912387"/>
                                  <a:gd name="connsiteY17" fmla="*/ 1255949 h 6117487"/>
                                  <a:gd name="connsiteX18" fmla="*/ 1294840 w 1912387"/>
                                  <a:gd name="connsiteY18" fmla="*/ 1125321 h 6117487"/>
                                  <a:gd name="connsiteX19" fmla="*/ 1437344 w 1912387"/>
                                  <a:gd name="connsiteY19" fmla="*/ 780937 h 6117487"/>
                                  <a:gd name="connsiteX20" fmla="*/ 1532346 w 1912387"/>
                                  <a:gd name="connsiteY20" fmla="*/ 258422 h 6117487"/>
                                  <a:gd name="connsiteX21" fmla="*/ 1472468 w 1912387"/>
                                  <a:gd name="connsiteY21" fmla="*/ 97879 h 6117487"/>
                                  <a:gd name="connsiteX22" fmla="*/ 1377967 w 1912387"/>
                                  <a:gd name="connsiteY22" fmla="*/ 9040 h 6117487"/>
                                  <a:gd name="connsiteX23" fmla="*/ 1092959 w 1912387"/>
                                  <a:gd name="connsiteY23" fmla="*/ 317799 h 6117487"/>
                                  <a:gd name="connsiteX24" fmla="*/ 843578 w 1912387"/>
                                  <a:gd name="connsiteY24" fmla="*/ 579056 h 6117487"/>
                                  <a:gd name="connsiteX25" fmla="*/ 558570 w 1912387"/>
                                  <a:gd name="connsiteY25" fmla="*/ 911565 h 6117487"/>
                                  <a:gd name="connsiteX26" fmla="*/ 261687 w 1912387"/>
                                  <a:gd name="connsiteY26" fmla="*/ 1445955 h 6117487"/>
                                  <a:gd name="connsiteX27" fmla="*/ 36055 w 1912387"/>
                                  <a:gd name="connsiteY27" fmla="*/ 2170349 h 6117487"/>
                                  <a:gd name="connsiteX28" fmla="*/ 3638 w 1912387"/>
                                  <a:gd name="connsiteY28" fmla="*/ 3281058 h 6117487"/>
                                  <a:gd name="connsiteX29" fmla="*/ 225610 w 1912387"/>
                                  <a:gd name="connsiteY29" fmla="*/ 3739469 h 6117487"/>
                                  <a:gd name="connsiteX30" fmla="*/ 658319 w 1912387"/>
                                  <a:gd name="connsiteY30" fmla="*/ 3986353 h 6117487"/>
                                  <a:gd name="connsiteX31" fmla="*/ 723325 w 1912387"/>
                                  <a:gd name="connsiteY31" fmla="*/ 4194369 h 6117487"/>
                                  <a:gd name="connsiteX32" fmla="*/ 877066 w 1912387"/>
                                  <a:gd name="connsiteY32" fmla="*/ 4575863 h 6117487"/>
                                  <a:gd name="connsiteX33" fmla="*/ 1013678 w 1912387"/>
                                  <a:gd name="connsiteY33" fmla="*/ 5251778 h 6117487"/>
                                  <a:gd name="connsiteX34" fmla="*/ 1016023 w 1912387"/>
                                  <a:gd name="connsiteY34" fmla="*/ 5416477 h 6117487"/>
                                  <a:gd name="connsiteX35" fmla="*/ 1214639 w 1912387"/>
                                  <a:gd name="connsiteY35" fmla="*/ 5682350 h 6117487"/>
                                  <a:gd name="connsiteX36" fmla="*/ 1426145 w 1912387"/>
                                  <a:gd name="connsiteY36" fmla="*/ 5971860 h 6117487"/>
                                  <a:gd name="connsiteX37" fmla="*/ 1543715 w 1912387"/>
                                  <a:gd name="connsiteY37" fmla="*/ 6113126 h 6117487"/>
                                  <a:gd name="connsiteX38" fmla="*/ 1746102 w 1912387"/>
                                  <a:gd name="connsiteY38" fmla="*/ 5816074 h 6117487"/>
                                  <a:gd name="connsiteX39" fmla="*/ 1734227 w 1912387"/>
                                  <a:gd name="connsiteY39" fmla="*/ 5744822 h 6117487"/>
                                  <a:gd name="connsiteX40" fmla="*/ 1912357 w 1912387"/>
                                  <a:gd name="connsiteY40" fmla="*/ 5566692 h 6117487"/>
                                  <a:gd name="connsiteX0" fmla="*/ 1912357 w 1912387"/>
                                  <a:gd name="connsiteY0" fmla="*/ 5566692 h 6117487"/>
                                  <a:gd name="connsiteX1" fmla="*/ 1746102 w 1912387"/>
                                  <a:gd name="connsiteY1" fmla="*/ 5400438 h 6117487"/>
                                  <a:gd name="connsiteX2" fmla="*/ 1472970 w 1912387"/>
                                  <a:gd name="connsiteY2" fmla="*/ 5281685 h 6117487"/>
                                  <a:gd name="connsiteX3" fmla="*/ 1366092 w 1912387"/>
                                  <a:gd name="connsiteY3" fmla="*/ 5032303 h 6117487"/>
                                  <a:gd name="connsiteX4" fmla="*/ 1532346 w 1912387"/>
                                  <a:gd name="connsiteY4" fmla="*/ 4771046 h 6117487"/>
                                  <a:gd name="connsiteX5" fmla="*/ 1686726 w 1912387"/>
                                  <a:gd name="connsiteY5" fmla="*/ 4557290 h 6117487"/>
                                  <a:gd name="connsiteX6" fmla="*/ 1318591 w 1912387"/>
                                  <a:gd name="connsiteY6" fmla="*/ 4236656 h 6117487"/>
                                  <a:gd name="connsiteX7" fmla="*/ 1140461 w 1912387"/>
                                  <a:gd name="connsiteY7" fmla="*/ 3844770 h 6117487"/>
                                  <a:gd name="connsiteX8" fmla="*/ 1104835 w 1912387"/>
                                  <a:gd name="connsiteY8" fmla="*/ 3654765 h 6117487"/>
                                  <a:gd name="connsiteX9" fmla="*/ 1235463 w 1912387"/>
                                  <a:gd name="connsiteY9" fmla="*/ 3619139 h 6117487"/>
                                  <a:gd name="connsiteX10" fmla="*/ 1187962 w 1912387"/>
                                  <a:gd name="connsiteY10" fmla="*/ 3334131 h 6117487"/>
                                  <a:gd name="connsiteX11" fmla="*/ 1282965 w 1912387"/>
                                  <a:gd name="connsiteY11" fmla="*/ 3274755 h 6117487"/>
                                  <a:gd name="connsiteX12" fmla="*/ 1425468 w 1912387"/>
                                  <a:gd name="connsiteY12" fmla="*/ 3215378 h 6117487"/>
                                  <a:gd name="connsiteX13" fmla="*/ 1152336 w 1912387"/>
                                  <a:gd name="connsiteY13" fmla="*/ 2740365 h 6117487"/>
                                  <a:gd name="connsiteX14" fmla="*/ 1330466 w 1912387"/>
                                  <a:gd name="connsiteY14" fmla="*/ 1956594 h 6117487"/>
                                  <a:gd name="connsiteX15" fmla="*/ 1449219 w 1912387"/>
                                  <a:gd name="connsiteY15" fmla="*/ 1576583 h 6117487"/>
                                  <a:gd name="connsiteX16" fmla="*/ 1271089 w 1912387"/>
                                  <a:gd name="connsiteY16" fmla="*/ 1398453 h 6117487"/>
                                  <a:gd name="connsiteX17" fmla="*/ 1164211 w 1912387"/>
                                  <a:gd name="connsiteY17" fmla="*/ 1255949 h 6117487"/>
                                  <a:gd name="connsiteX18" fmla="*/ 1294840 w 1912387"/>
                                  <a:gd name="connsiteY18" fmla="*/ 1125321 h 6117487"/>
                                  <a:gd name="connsiteX19" fmla="*/ 1437344 w 1912387"/>
                                  <a:gd name="connsiteY19" fmla="*/ 780937 h 6117487"/>
                                  <a:gd name="connsiteX20" fmla="*/ 1532346 w 1912387"/>
                                  <a:gd name="connsiteY20" fmla="*/ 258422 h 6117487"/>
                                  <a:gd name="connsiteX21" fmla="*/ 1472468 w 1912387"/>
                                  <a:gd name="connsiteY21" fmla="*/ 97879 h 6117487"/>
                                  <a:gd name="connsiteX22" fmla="*/ 1377967 w 1912387"/>
                                  <a:gd name="connsiteY22" fmla="*/ 9040 h 6117487"/>
                                  <a:gd name="connsiteX23" fmla="*/ 1092959 w 1912387"/>
                                  <a:gd name="connsiteY23" fmla="*/ 317799 h 6117487"/>
                                  <a:gd name="connsiteX24" fmla="*/ 843578 w 1912387"/>
                                  <a:gd name="connsiteY24" fmla="*/ 579056 h 6117487"/>
                                  <a:gd name="connsiteX25" fmla="*/ 558570 w 1912387"/>
                                  <a:gd name="connsiteY25" fmla="*/ 911565 h 6117487"/>
                                  <a:gd name="connsiteX26" fmla="*/ 261687 w 1912387"/>
                                  <a:gd name="connsiteY26" fmla="*/ 1445955 h 6117487"/>
                                  <a:gd name="connsiteX27" fmla="*/ 36055 w 1912387"/>
                                  <a:gd name="connsiteY27" fmla="*/ 2170349 h 6117487"/>
                                  <a:gd name="connsiteX28" fmla="*/ 3638 w 1912387"/>
                                  <a:gd name="connsiteY28" fmla="*/ 3281058 h 6117487"/>
                                  <a:gd name="connsiteX29" fmla="*/ 225610 w 1912387"/>
                                  <a:gd name="connsiteY29" fmla="*/ 3739469 h 6117487"/>
                                  <a:gd name="connsiteX30" fmla="*/ 658319 w 1912387"/>
                                  <a:gd name="connsiteY30" fmla="*/ 3986353 h 6117487"/>
                                  <a:gd name="connsiteX31" fmla="*/ 723325 w 1912387"/>
                                  <a:gd name="connsiteY31" fmla="*/ 4194369 h 6117487"/>
                                  <a:gd name="connsiteX32" fmla="*/ 877066 w 1912387"/>
                                  <a:gd name="connsiteY32" fmla="*/ 4575863 h 6117487"/>
                                  <a:gd name="connsiteX33" fmla="*/ 1013678 w 1912387"/>
                                  <a:gd name="connsiteY33" fmla="*/ 5251778 h 6117487"/>
                                  <a:gd name="connsiteX34" fmla="*/ 1016023 w 1912387"/>
                                  <a:gd name="connsiteY34" fmla="*/ 5416477 h 6117487"/>
                                  <a:gd name="connsiteX35" fmla="*/ 1214639 w 1912387"/>
                                  <a:gd name="connsiteY35" fmla="*/ 5682350 h 6117487"/>
                                  <a:gd name="connsiteX36" fmla="*/ 1426145 w 1912387"/>
                                  <a:gd name="connsiteY36" fmla="*/ 5971860 h 6117487"/>
                                  <a:gd name="connsiteX37" fmla="*/ 1543715 w 1912387"/>
                                  <a:gd name="connsiteY37" fmla="*/ 6113126 h 6117487"/>
                                  <a:gd name="connsiteX38" fmla="*/ 1746102 w 1912387"/>
                                  <a:gd name="connsiteY38" fmla="*/ 5816074 h 6117487"/>
                                  <a:gd name="connsiteX39" fmla="*/ 1734227 w 1912387"/>
                                  <a:gd name="connsiteY39" fmla="*/ 5744822 h 6117487"/>
                                  <a:gd name="connsiteX40" fmla="*/ 1912357 w 1912387"/>
                                  <a:gd name="connsiteY40" fmla="*/ 5566692 h 6117487"/>
                                  <a:gd name="connsiteX0" fmla="*/ 1912357 w 1912387"/>
                                  <a:gd name="connsiteY0" fmla="*/ 5566692 h 6117487"/>
                                  <a:gd name="connsiteX1" fmla="*/ 1746102 w 1912387"/>
                                  <a:gd name="connsiteY1" fmla="*/ 5400438 h 6117487"/>
                                  <a:gd name="connsiteX2" fmla="*/ 1472970 w 1912387"/>
                                  <a:gd name="connsiteY2" fmla="*/ 5281685 h 6117487"/>
                                  <a:gd name="connsiteX3" fmla="*/ 1366092 w 1912387"/>
                                  <a:gd name="connsiteY3" fmla="*/ 5032303 h 6117487"/>
                                  <a:gd name="connsiteX4" fmla="*/ 1532346 w 1912387"/>
                                  <a:gd name="connsiteY4" fmla="*/ 4771046 h 6117487"/>
                                  <a:gd name="connsiteX5" fmla="*/ 1686726 w 1912387"/>
                                  <a:gd name="connsiteY5" fmla="*/ 4557290 h 6117487"/>
                                  <a:gd name="connsiteX6" fmla="*/ 1318591 w 1912387"/>
                                  <a:gd name="connsiteY6" fmla="*/ 4236656 h 6117487"/>
                                  <a:gd name="connsiteX7" fmla="*/ 1140461 w 1912387"/>
                                  <a:gd name="connsiteY7" fmla="*/ 3844770 h 6117487"/>
                                  <a:gd name="connsiteX8" fmla="*/ 1104835 w 1912387"/>
                                  <a:gd name="connsiteY8" fmla="*/ 3654765 h 6117487"/>
                                  <a:gd name="connsiteX9" fmla="*/ 1235463 w 1912387"/>
                                  <a:gd name="connsiteY9" fmla="*/ 3619139 h 6117487"/>
                                  <a:gd name="connsiteX10" fmla="*/ 1187962 w 1912387"/>
                                  <a:gd name="connsiteY10" fmla="*/ 3334131 h 6117487"/>
                                  <a:gd name="connsiteX11" fmla="*/ 1282965 w 1912387"/>
                                  <a:gd name="connsiteY11" fmla="*/ 3274755 h 6117487"/>
                                  <a:gd name="connsiteX12" fmla="*/ 1425468 w 1912387"/>
                                  <a:gd name="connsiteY12" fmla="*/ 3215378 h 6117487"/>
                                  <a:gd name="connsiteX13" fmla="*/ 1152336 w 1912387"/>
                                  <a:gd name="connsiteY13" fmla="*/ 2740365 h 6117487"/>
                                  <a:gd name="connsiteX14" fmla="*/ 1330466 w 1912387"/>
                                  <a:gd name="connsiteY14" fmla="*/ 1956594 h 6117487"/>
                                  <a:gd name="connsiteX15" fmla="*/ 1449219 w 1912387"/>
                                  <a:gd name="connsiteY15" fmla="*/ 1576583 h 6117487"/>
                                  <a:gd name="connsiteX16" fmla="*/ 1271089 w 1912387"/>
                                  <a:gd name="connsiteY16" fmla="*/ 1398453 h 6117487"/>
                                  <a:gd name="connsiteX17" fmla="*/ 1164211 w 1912387"/>
                                  <a:gd name="connsiteY17" fmla="*/ 1255949 h 6117487"/>
                                  <a:gd name="connsiteX18" fmla="*/ 1294840 w 1912387"/>
                                  <a:gd name="connsiteY18" fmla="*/ 1125321 h 6117487"/>
                                  <a:gd name="connsiteX19" fmla="*/ 1437344 w 1912387"/>
                                  <a:gd name="connsiteY19" fmla="*/ 780937 h 6117487"/>
                                  <a:gd name="connsiteX20" fmla="*/ 1532346 w 1912387"/>
                                  <a:gd name="connsiteY20" fmla="*/ 258422 h 6117487"/>
                                  <a:gd name="connsiteX21" fmla="*/ 1472468 w 1912387"/>
                                  <a:gd name="connsiteY21" fmla="*/ 97879 h 6117487"/>
                                  <a:gd name="connsiteX22" fmla="*/ 1377967 w 1912387"/>
                                  <a:gd name="connsiteY22" fmla="*/ 9040 h 6117487"/>
                                  <a:gd name="connsiteX23" fmla="*/ 1092959 w 1912387"/>
                                  <a:gd name="connsiteY23" fmla="*/ 317799 h 6117487"/>
                                  <a:gd name="connsiteX24" fmla="*/ 843578 w 1912387"/>
                                  <a:gd name="connsiteY24" fmla="*/ 579056 h 6117487"/>
                                  <a:gd name="connsiteX25" fmla="*/ 558570 w 1912387"/>
                                  <a:gd name="connsiteY25" fmla="*/ 911565 h 6117487"/>
                                  <a:gd name="connsiteX26" fmla="*/ 261687 w 1912387"/>
                                  <a:gd name="connsiteY26" fmla="*/ 1445955 h 6117487"/>
                                  <a:gd name="connsiteX27" fmla="*/ 36055 w 1912387"/>
                                  <a:gd name="connsiteY27" fmla="*/ 2170349 h 6117487"/>
                                  <a:gd name="connsiteX28" fmla="*/ 3638 w 1912387"/>
                                  <a:gd name="connsiteY28" fmla="*/ 3281058 h 6117487"/>
                                  <a:gd name="connsiteX29" fmla="*/ 225610 w 1912387"/>
                                  <a:gd name="connsiteY29" fmla="*/ 3739469 h 6117487"/>
                                  <a:gd name="connsiteX30" fmla="*/ 658319 w 1912387"/>
                                  <a:gd name="connsiteY30" fmla="*/ 3986353 h 6117487"/>
                                  <a:gd name="connsiteX31" fmla="*/ 723325 w 1912387"/>
                                  <a:gd name="connsiteY31" fmla="*/ 4194369 h 6117487"/>
                                  <a:gd name="connsiteX32" fmla="*/ 877066 w 1912387"/>
                                  <a:gd name="connsiteY32" fmla="*/ 4575863 h 6117487"/>
                                  <a:gd name="connsiteX33" fmla="*/ 1013678 w 1912387"/>
                                  <a:gd name="connsiteY33" fmla="*/ 5251778 h 6117487"/>
                                  <a:gd name="connsiteX34" fmla="*/ 1016023 w 1912387"/>
                                  <a:gd name="connsiteY34" fmla="*/ 5416477 h 6117487"/>
                                  <a:gd name="connsiteX35" fmla="*/ 1214639 w 1912387"/>
                                  <a:gd name="connsiteY35" fmla="*/ 5682350 h 6117487"/>
                                  <a:gd name="connsiteX36" fmla="*/ 1426145 w 1912387"/>
                                  <a:gd name="connsiteY36" fmla="*/ 5971860 h 6117487"/>
                                  <a:gd name="connsiteX37" fmla="*/ 1543715 w 1912387"/>
                                  <a:gd name="connsiteY37" fmla="*/ 6113126 h 6117487"/>
                                  <a:gd name="connsiteX38" fmla="*/ 1746102 w 1912387"/>
                                  <a:gd name="connsiteY38" fmla="*/ 5816074 h 6117487"/>
                                  <a:gd name="connsiteX39" fmla="*/ 1734227 w 1912387"/>
                                  <a:gd name="connsiteY39" fmla="*/ 5744822 h 6117487"/>
                                  <a:gd name="connsiteX40" fmla="*/ 1912357 w 1912387"/>
                                  <a:gd name="connsiteY40" fmla="*/ 5566692 h 6117487"/>
                                  <a:gd name="connsiteX0" fmla="*/ 1912357 w 1912387"/>
                                  <a:gd name="connsiteY0" fmla="*/ 5566692 h 6117487"/>
                                  <a:gd name="connsiteX1" fmla="*/ 1746102 w 1912387"/>
                                  <a:gd name="connsiteY1" fmla="*/ 5400438 h 6117487"/>
                                  <a:gd name="connsiteX2" fmla="*/ 1472970 w 1912387"/>
                                  <a:gd name="connsiteY2" fmla="*/ 5281685 h 6117487"/>
                                  <a:gd name="connsiteX3" fmla="*/ 1366092 w 1912387"/>
                                  <a:gd name="connsiteY3" fmla="*/ 5032303 h 6117487"/>
                                  <a:gd name="connsiteX4" fmla="*/ 1532346 w 1912387"/>
                                  <a:gd name="connsiteY4" fmla="*/ 4771046 h 6117487"/>
                                  <a:gd name="connsiteX5" fmla="*/ 1686726 w 1912387"/>
                                  <a:gd name="connsiteY5" fmla="*/ 4557290 h 6117487"/>
                                  <a:gd name="connsiteX6" fmla="*/ 1318591 w 1912387"/>
                                  <a:gd name="connsiteY6" fmla="*/ 4236656 h 6117487"/>
                                  <a:gd name="connsiteX7" fmla="*/ 1140461 w 1912387"/>
                                  <a:gd name="connsiteY7" fmla="*/ 3844770 h 6117487"/>
                                  <a:gd name="connsiteX8" fmla="*/ 1104835 w 1912387"/>
                                  <a:gd name="connsiteY8" fmla="*/ 3654765 h 6117487"/>
                                  <a:gd name="connsiteX9" fmla="*/ 1235463 w 1912387"/>
                                  <a:gd name="connsiteY9" fmla="*/ 3619139 h 6117487"/>
                                  <a:gd name="connsiteX10" fmla="*/ 1187962 w 1912387"/>
                                  <a:gd name="connsiteY10" fmla="*/ 3334131 h 6117487"/>
                                  <a:gd name="connsiteX11" fmla="*/ 1282965 w 1912387"/>
                                  <a:gd name="connsiteY11" fmla="*/ 3274755 h 6117487"/>
                                  <a:gd name="connsiteX12" fmla="*/ 1425468 w 1912387"/>
                                  <a:gd name="connsiteY12" fmla="*/ 3215378 h 6117487"/>
                                  <a:gd name="connsiteX13" fmla="*/ 1152336 w 1912387"/>
                                  <a:gd name="connsiteY13" fmla="*/ 2740365 h 6117487"/>
                                  <a:gd name="connsiteX14" fmla="*/ 1330466 w 1912387"/>
                                  <a:gd name="connsiteY14" fmla="*/ 1956594 h 6117487"/>
                                  <a:gd name="connsiteX15" fmla="*/ 1449219 w 1912387"/>
                                  <a:gd name="connsiteY15" fmla="*/ 1576583 h 6117487"/>
                                  <a:gd name="connsiteX16" fmla="*/ 1271089 w 1912387"/>
                                  <a:gd name="connsiteY16" fmla="*/ 1398453 h 6117487"/>
                                  <a:gd name="connsiteX17" fmla="*/ 1164211 w 1912387"/>
                                  <a:gd name="connsiteY17" fmla="*/ 1255949 h 6117487"/>
                                  <a:gd name="connsiteX18" fmla="*/ 1294840 w 1912387"/>
                                  <a:gd name="connsiteY18" fmla="*/ 1125321 h 6117487"/>
                                  <a:gd name="connsiteX19" fmla="*/ 1437344 w 1912387"/>
                                  <a:gd name="connsiteY19" fmla="*/ 780937 h 6117487"/>
                                  <a:gd name="connsiteX20" fmla="*/ 1532346 w 1912387"/>
                                  <a:gd name="connsiteY20" fmla="*/ 258422 h 6117487"/>
                                  <a:gd name="connsiteX21" fmla="*/ 1472468 w 1912387"/>
                                  <a:gd name="connsiteY21" fmla="*/ 97879 h 6117487"/>
                                  <a:gd name="connsiteX22" fmla="*/ 1377967 w 1912387"/>
                                  <a:gd name="connsiteY22" fmla="*/ 9040 h 6117487"/>
                                  <a:gd name="connsiteX23" fmla="*/ 1092959 w 1912387"/>
                                  <a:gd name="connsiteY23" fmla="*/ 317799 h 6117487"/>
                                  <a:gd name="connsiteX24" fmla="*/ 843578 w 1912387"/>
                                  <a:gd name="connsiteY24" fmla="*/ 579056 h 6117487"/>
                                  <a:gd name="connsiteX25" fmla="*/ 558570 w 1912387"/>
                                  <a:gd name="connsiteY25" fmla="*/ 911565 h 6117487"/>
                                  <a:gd name="connsiteX26" fmla="*/ 261687 w 1912387"/>
                                  <a:gd name="connsiteY26" fmla="*/ 1445955 h 6117487"/>
                                  <a:gd name="connsiteX27" fmla="*/ 36055 w 1912387"/>
                                  <a:gd name="connsiteY27" fmla="*/ 2170349 h 6117487"/>
                                  <a:gd name="connsiteX28" fmla="*/ 3638 w 1912387"/>
                                  <a:gd name="connsiteY28" fmla="*/ 3281058 h 6117487"/>
                                  <a:gd name="connsiteX29" fmla="*/ 225610 w 1912387"/>
                                  <a:gd name="connsiteY29" fmla="*/ 3739469 h 6117487"/>
                                  <a:gd name="connsiteX30" fmla="*/ 658319 w 1912387"/>
                                  <a:gd name="connsiteY30" fmla="*/ 3986353 h 6117487"/>
                                  <a:gd name="connsiteX31" fmla="*/ 723325 w 1912387"/>
                                  <a:gd name="connsiteY31" fmla="*/ 4194369 h 6117487"/>
                                  <a:gd name="connsiteX32" fmla="*/ 955071 w 1912387"/>
                                  <a:gd name="connsiteY32" fmla="*/ 4731875 h 6117487"/>
                                  <a:gd name="connsiteX33" fmla="*/ 1013678 w 1912387"/>
                                  <a:gd name="connsiteY33" fmla="*/ 5251778 h 6117487"/>
                                  <a:gd name="connsiteX34" fmla="*/ 1016023 w 1912387"/>
                                  <a:gd name="connsiteY34" fmla="*/ 5416477 h 6117487"/>
                                  <a:gd name="connsiteX35" fmla="*/ 1214639 w 1912387"/>
                                  <a:gd name="connsiteY35" fmla="*/ 5682350 h 6117487"/>
                                  <a:gd name="connsiteX36" fmla="*/ 1426145 w 1912387"/>
                                  <a:gd name="connsiteY36" fmla="*/ 5971860 h 6117487"/>
                                  <a:gd name="connsiteX37" fmla="*/ 1543715 w 1912387"/>
                                  <a:gd name="connsiteY37" fmla="*/ 6113126 h 6117487"/>
                                  <a:gd name="connsiteX38" fmla="*/ 1746102 w 1912387"/>
                                  <a:gd name="connsiteY38" fmla="*/ 5816074 h 6117487"/>
                                  <a:gd name="connsiteX39" fmla="*/ 1734227 w 1912387"/>
                                  <a:gd name="connsiteY39" fmla="*/ 5744822 h 6117487"/>
                                  <a:gd name="connsiteX40" fmla="*/ 1912357 w 1912387"/>
                                  <a:gd name="connsiteY40" fmla="*/ 5566692 h 6117487"/>
                                  <a:gd name="connsiteX0" fmla="*/ 1912357 w 1912387"/>
                                  <a:gd name="connsiteY0" fmla="*/ 5566692 h 6117487"/>
                                  <a:gd name="connsiteX1" fmla="*/ 1746102 w 1912387"/>
                                  <a:gd name="connsiteY1" fmla="*/ 5400438 h 6117487"/>
                                  <a:gd name="connsiteX2" fmla="*/ 1472970 w 1912387"/>
                                  <a:gd name="connsiteY2" fmla="*/ 5281685 h 6117487"/>
                                  <a:gd name="connsiteX3" fmla="*/ 1366092 w 1912387"/>
                                  <a:gd name="connsiteY3" fmla="*/ 5032303 h 6117487"/>
                                  <a:gd name="connsiteX4" fmla="*/ 1532346 w 1912387"/>
                                  <a:gd name="connsiteY4" fmla="*/ 4771046 h 6117487"/>
                                  <a:gd name="connsiteX5" fmla="*/ 1686726 w 1912387"/>
                                  <a:gd name="connsiteY5" fmla="*/ 4557290 h 6117487"/>
                                  <a:gd name="connsiteX6" fmla="*/ 1318591 w 1912387"/>
                                  <a:gd name="connsiteY6" fmla="*/ 4236656 h 6117487"/>
                                  <a:gd name="connsiteX7" fmla="*/ 1140461 w 1912387"/>
                                  <a:gd name="connsiteY7" fmla="*/ 3844770 h 6117487"/>
                                  <a:gd name="connsiteX8" fmla="*/ 1104835 w 1912387"/>
                                  <a:gd name="connsiteY8" fmla="*/ 3654765 h 6117487"/>
                                  <a:gd name="connsiteX9" fmla="*/ 1235463 w 1912387"/>
                                  <a:gd name="connsiteY9" fmla="*/ 3619139 h 6117487"/>
                                  <a:gd name="connsiteX10" fmla="*/ 1187962 w 1912387"/>
                                  <a:gd name="connsiteY10" fmla="*/ 3334131 h 6117487"/>
                                  <a:gd name="connsiteX11" fmla="*/ 1282965 w 1912387"/>
                                  <a:gd name="connsiteY11" fmla="*/ 3274755 h 6117487"/>
                                  <a:gd name="connsiteX12" fmla="*/ 1425468 w 1912387"/>
                                  <a:gd name="connsiteY12" fmla="*/ 3215378 h 6117487"/>
                                  <a:gd name="connsiteX13" fmla="*/ 1152336 w 1912387"/>
                                  <a:gd name="connsiteY13" fmla="*/ 2740365 h 6117487"/>
                                  <a:gd name="connsiteX14" fmla="*/ 1330466 w 1912387"/>
                                  <a:gd name="connsiteY14" fmla="*/ 1956594 h 6117487"/>
                                  <a:gd name="connsiteX15" fmla="*/ 1449219 w 1912387"/>
                                  <a:gd name="connsiteY15" fmla="*/ 1576583 h 6117487"/>
                                  <a:gd name="connsiteX16" fmla="*/ 1271089 w 1912387"/>
                                  <a:gd name="connsiteY16" fmla="*/ 1398453 h 6117487"/>
                                  <a:gd name="connsiteX17" fmla="*/ 1164211 w 1912387"/>
                                  <a:gd name="connsiteY17" fmla="*/ 1255949 h 6117487"/>
                                  <a:gd name="connsiteX18" fmla="*/ 1294840 w 1912387"/>
                                  <a:gd name="connsiteY18" fmla="*/ 1125321 h 6117487"/>
                                  <a:gd name="connsiteX19" fmla="*/ 1437344 w 1912387"/>
                                  <a:gd name="connsiteY19" fmla="*/ 780937 h 6117487"/>
                                  <a:gd name="connsiteX20" fmla="*/ 1532346 w 1912387"/>
                                  <a:gd name="connsiteY20" fmla="*/ 258422 h 6117487"/>
                                  <a:gd name="connsiteX21" fmla="*/ 1472468 w 1912387"/>
                                  <a:gd name="connsiteY21" fmla="*/ 97879 h 6117487"/>
                                  <a:gd name="connsiteX22" fmla="*/ 1377967 w 1912387"/>
                                  <a:gd name="connsiteY22" fmla="*/ 9040 h 6117487"/>
                                  <a:gd name="connsiteX23" fmla="*/ 1092959 w 1912387"/>
                                  <a:gd name="connsiteY23" fmla="*/ 317799 h 6117487"/>
                                  <a:gd name="connsiteX24" fmla="*/ 843578 w 1912387"/>
                                  <a:gd name="connsiteY24" fmla="*/ 579056 h 6117487"/>
                                  <a:gd name="connsiteX25" fmla="*/ 558570 w 1912387"/>
                                  <a:gd name="connsiteY25" fmla="*/ 911565 h 6117487"/>
                                  <a:gd name="connsiteX26" fmla="*/ 261687 w 1912387"/>
                                  <a:gd name="connsiteY26" fmla="*/ 1445955 h 6117487"/>
                                  <a:gd name="connsiteX27" fmla="*/ 36055 w 1912387"/>
                                  <a:gd name="connsiteY27" fmla="*/ 2170349 h 6117487"/>
                                  <a:gd name="connsiteX28" fmla="*/ 3638 w 1912387"/>
                                  <a:gd name="connsiteY28" fmla="*/ 3281058 h 6117487"/>
                                  <a:gd name="connsiteX29" fmla="*/ 225610 w 1912387"/>
                                  <a:gd name="connsiteY29" fmla="*/ 3739469 h 6117487"/>
                                  <a:gd name="connsiteX30" fmla="*/ 658319 w 1912387"/>
                                  <a:gd name="connsiteY30" fmla="*/ 3986353 h 6117487"/>
                                  <a:gd name="connsiteX31" fmla="*/ 723325 w 1912387"/>
                                  <a:gd name="connsiteY31" fmla="*/ 4194369 h 6117487"/>
                                  <a:gd name="connsiteX32" fmla="*/ 955071 w 1912387"/>
                                  <a:gd name="connsiteY32" fmla="*/ 4731875 h 6117487"/>
                                  <a:gd name="connsiteX33" fmla="*/ 1013678 w 1912387"/>
                                  <a:gd name="connsiteY33" fmla="*/ 5251778 h 6117487"/>
                                  <a:gd name="connsiteX34" fmla="*/ 500319 w 1912387"/>
                                  <a:gd name="connsiteY34" fmla="*/ 5139124 h 6117487"/>
                                  <a:gd name="connsiteX35" fmla="*/ 1214639 w 1912387"/>
                                  <a:gd name="connsiteY35" fmla="*/ 5682350 h 6117487"/>
                                  <a:gd name="connsiteX36" fmla="*/ 1426145 w 1912387"/>
                                  <a:gd name="connsiteY36" fmla="*/ 5971860 h 6117487"/>
                                  <a:gd name="connsiteX37" fmla="*/ 1543715 w 1912387"/>
                                  <a:gd name="connsiteY37" fmla="*/ 6113126 h 6117487"/>
                                  <a:gd name="connsiteX38" fmla="*/ 1746102 w 1912387"/>
                                  <a:gd name="connsiteY38" fmla="*/ 5816074 h 6117487"/>
                                  <a:gd name="connsiteX39" fmla="*/ 1734227 w 1912387"/>
                                  <a:gd name="connsiteY39" fmla="*/ 5744822 h 6117487"/>
                                  <a:gd name="connsiteX40" fmla="*/ 1912357 w 1912387"/>
                                  <a:gd name="connsiteY40" fmla="*/ 5566692 h 6117487"/>
                                  <a:gd name="connsiteX0" fmla="*/ 1912357 w 1912387"/>
                                  <a:gd name="connsiteY0" fmla="*/ 5566692 h 6117487"/>
                                  <a:gd name="connsiteX1" fmla="*/ 1746102 w 1912387"/>
                                  <a:gd name="connsiteY1" fmla="*/ 5400438 h 6117487"/>
                                  <a:gd name="connsiteX2" fmla="*/ 1472970 w 1912387"/>
                                  <a:gd name="connsiteY2" fmla="*/ 5281685 h 6117487"/>
                                  <a:gd name="connsiteX3" fmla="*/ 1366092 w 1912387"/>
                                  <a:gd name="connsiteY3" fmla="*/ 5032303 h 6117487"/>
                                  <a:gd name="connsiteX4" fmla="*/ 1532346 w 1912387"/>
                                  <a:gd name="connsiteY4" fmla="*/ 4771046 h 6117487"/>
                                  <a:gd name="connsiteX5" fmla="*/ 1686726 w 1912387"/>
                                  <a:gd name="connsiteY5" fmla="*/ 4557290 h 6117487"/>
                                  <a:gd name="connsiteX6" fmla="*/ 1318591 w 1912387"/>
                                  <a:gd name="connsiteY6" fmla="*/ 4236656 h 6117487"/>
                                  <a:gd name="connsiteX7" fmla="*/ 1140461 w 1912387"/>
                                  <a:gd name="connsiteY7" fmla="*/ 3844770 h 6117487"/>
                                  <a:gd name="connsiteX8" fmla="*/ 1104835 w 1912387"/>
                                  <a:gd name="connsiteY8" fmla="*/ 3654765 h 6117487"/>
                                  <a:gd name="connsiteX9" fmla="*/ 1235463 w 1912387"/>
                                  <a:gd name="connsiteY9" fmla="*/ 3619139 h 6117487"/>
                                  <a:gd name="connsiteX10" fmla="*/ 1187962 w 1912387"/>
                                  <a:gd name="connsiteY10" fmla="*/ 3334131 h 6117487"/>
                                  <a:gd name="connsiteX11" fmla="*/ 1282965 w 1912387"/>
                                  <a:gd name="connsiteY11" fmla="*/ 3274755 h 6117487"/>
                                  <a:gd name="connsiteX12" fmla="*/ 1425468 w 1912387"/>
                                  <a:gd name="connsiteY12" fmla="*/ 3215378 h 6117487"/>
                                  <a:gd name="connsiteX13" fmla="*/ 1152336 w 1912387"/>
                                  <a:gd name="connsiteY13" fmla="*/ 2740365 h 6117487"/>
                                  <a:gd name="connsiteX14" fmla="*/ 1330466 w 1912387"/>
                                  <a:gd name="connsiteY14" fmla="*/ 1956594 h 6117487"/>
                                  <a:gd name="connsiteX15" fmla="*/ 1449219 w 1912387"/>
                                  <a:gd name="connsiteY15" fmla="*/ 1576583 h 6117487"/>
                                  <a:gd name="connsiteX16" fmla="*/ 1271089 w 1912387"/>
                                  <a:gd name="connsiteY16" fmla="*/ 1398453 h 6117487"/>
                                  <a:gd name="connsiteX17" fmla="*/ 1164211 w 1912387"/>
                                  <a:gd name="connsiteY17" fmla="*/ 1255949 h 6117487"/>
                                  <a:gd name="connsiteX18" fmla="*/ 1294840 w 1912387"/>
                                  <a:gd name="connsiteY18" fmla="*/ 1125321 h 6117487"/>
                                  <a:gd name="connsiteX19" fmla="*/ 1437344 w 1912387"/>
                                  <a:gd name="connsiteY19" fmla="*/ 780937 h 6117487"/>
                                  <a:gd name="connsiteX20" fmla="*/ 1532346 w 1912387"/>
                                  <a:gd name="connsiteY20" fmla="*/ 258422 h 6117487"/>
                                  <a:gd name="connsiteX21" fmla="*/ 1472468 w 1912387"/>
                                  <a:gd name="connsiteY21" fmla="*/ 97879 h 6117487"/>
                                  <a:gd name="connsiteX22" fmla="*/ 1377967 w 1912387"/>
                                  <a:gd name="connsiteY22" fmla="*/ 9040 h 6117487"/>
                                  <a:gd name="connsiteX23" fmla="*/ 1092959 w 1912387"/>
                                  <a:gd name="connsiteY23" fmla="*/ 317799 h 6117487"/>
                                  <a:gd name="connsiteX24" fmla="*/ 843578 w 1912387"/>
                                  <a:gd name="connsiteY24" fmla="*/ 579056 h 6117487"/>
                                  <a:gd name="connsiteX25" fmla="*/ 558570 w 1912387"/>
                                  <a:gd name="connsiteY25" fmla="*/ 911565 h 6117487"/>
                                  <a:gd name="connsiteX26" fmla="*/ 261687 w 1912387"/>
                                  <a:gd name="connsiteY26" fmla="*/ 1445955 h 6117487"/>
                                  <a:gd name="connsiteX27" fmla="*/ 36055 w 1912387"/>
                                  <a:gd name="connsiteY27" fmla="*/ 2170349 h 6117487"/>
                                  <a:gd name="connsiteX28" fmla="*/ 3638 w 1912387"/>
                                  <a:gd name="connsiteY28" fmla="*/ 3281058 h 6117487"/>
                                  <a:gd name="connsiteX29" fmla="*/ 225610 w 1912387"/>
                                  <a:gd name="connsiteY29" fmla="*/ 3739469 h 6117487"/>
                                  <a:gd name="connsiteX30" fmla="*/ 658319 w 1912387"/>
                                  <a:gd name="connsiteY30" fmla="*/ 3986353 h 6117487"/>
                                  <a:gd name="connsiteX31" fmla="*/ 723325 w 1912387"/>
                                  <a:gd name="connsiteY31" fmla="*/ 4194369 h 6117487"/>
                                  <a:gd name="connsiteX32" fmla="*/ 955071 w 1912387"/>
                                  <a:gd name="connsiteY32" fmla="*/ 4731875 h 6117487"/>
                                  <a:gd name="connsiteX33" fmla="*/ 1018012 w 1912387"/>
                                  <a:gd name="connsiteY33" fmla="*/ 4987425 h 6117487"/>
                                  <a:gd name="connsiteX34" fmla="*/ 500319 w 1912387"/>
                                  <a:gd name="connsiteY34" fmla="*/ 5139124 h 6117487"/>
                                  <a:gd name="connsiteX35" fmla="*/ 1214639 w 1912387"/>
                                  <a:gd name="connsiteY35" fmla="*/ 5682350 h 6117487"/>
                                  <a:gd name="connsiteX36" fmla="*/ 1426145 w 1912387"/>
                                  <a:gd name="connsiteY36" fmla="*/ 5971860 h 6117487"/>
                                  <a:gd name="connsiteX37" fmla="*/ 1543715 w 1912387"/>
                                  <a:gd name="connsiteY37" fmla="*/ 6113126 h 6117487"/>
                                  <a:gd name="connsiteX38" fmla="*/ 1746102 w 1912387"/>
                                  <a:gd name="connsiteY38" fmla="*/ 5816074 h 6117487"/>
                                  <a:gd name="connsiteX39" fmla="*/ 1734227 w 1912387"/>
                                  <a:gd name="connsiteY39" fmla="*/ 5744822 h 6117487"/>
                                  <a:gd name="connsiteX40" fmla="*/ 1912357 w 1912387"/>
                                  <a:gd name="connsiteY40" fmla="*/ 5566692 h 6117487"/>
                                  <a:gd name="connsiteX0" fmla="*/ 1912357 w 1912387"/>
                                  <a:gd name="connsiteY0" fmla="*/ 5566692 h 6117487"/>
                                  <a:gd name="connsiteX1" fmla="*/ 1746102 w 1912387"/>
                                  <a:gd name="connsiteY1" fmla="*/ 5400438 h 6117487"/>
                                  <a:gd name="connsiteX2" fmla="*/ 1472970 w 1912387"/>
                                  <a:gd name="connsiteY2" fmla="*/ 5281685 h 6117487"/>
                                  <a:gd name="connsiteX3" fmla="*/ 1366092 w 1912387"/>
                                  <a:gd name="connsiteY3" fmla="*/ 5032303 h 6117487"/>
                                  <a:gd name="connsiteX4" fmla="*/ 1532346 w 1912387"/>
                                  <a:gd name="connsiteY4" fmla="*/ 4771046 h 6117487"/>
                                  <a:gd name="connsiteX5" fmla="*/ 1686726 w 1912387"/>
                                  <a:gd name="connsiteY5" fmla="*/ 4557290 h 6117487"/>
                                  <a:gd name="connsiteX6" fmla="*/ 1318591 w 1912387"/>
                                  <a:gd name="connsiteY6" fmla="*/ 4236656 h 6117487"/>
                                  <a:gd name="connsiteX7" fmla="*/ 1140461 w 1912387"/>
                                  <a:gd name="connsiteY7" fmla="*/ 3844770 h 6117487"/>
                                  <a:gd name="connsiteX8" fmla="*/ 1104835 w 1912387"/>
                                  <a:gd name="connsiteY8" fmla="*/ 3654765 h 6117487"/>
                                  <a:gd name="connsiteX9" fmla="*/ 1235463 w 1912387"/>
                                  <a:gd name="connsiteY9" fmla="*/ 3619139 h 6117487"/>
                                  <a:gd name="connsiteX10" fmla="*/ 1187962 w 1912387"/>
                                  <a:gd name="connsiteY10" fmla="*/ 3334131 h 6117487"/>
                                  <a:gd name="connsiteX11" fmla="*/ 1282965 w 1912387"/>
                                  <a:gd name="connsiteY11" fmla="*/ 3274755 h 6117487"/>
                                  <a:gd name="connsiteX12" fmla="*/ 1425468 w 1912387"/>
                                  <a:gd name="connsiteY12" fmla="*/ 3215378 h 6117487"/>
                                  <a:gd name="connsiteX13" fmla="*/ 1152336 w 1912387"/>
                                  <a:gd name="connsiteY13" fmla="*/ 2740365 h 6117487"/>
                                  <a:gd name="connsiteX14" fmla="*/ 1330466 w 1912387"/>
                                  <a:gd name="connsiteY14" fmla="*/ 1956594 h 6117487"/>
                                  <a:gd name="connsiteX15" fmla="*/ 1449219 w 1912387"/>
                                  <a:gd name="connsiteY15" fmla="*/ 1576583 h 6117487"/>
                                  <a:gd name="connsiteX16" fmla="*/ 1271089 w 1912387"/>
                                  <a:gd name="connsiteY16" fmla="*/ 1398453 h 6117487"/>
                                  <a:gd name="connsiteX17" fmla="*/ 1164211 w 1912387"/>
                                  <a:gd name="connsiteY17" fmla="*/ 1255949 h 6117487"/>
                                  <a:gd name="connsiteX18" fmla="*/ 1294840 w 1912387"/>
                                  <a:gd name="connsiteY18" fmla="*/ 1125321 h 6117487"/>
                                  <a:gd name="connsiteX19" fmla="*/ 1437344 w 1912387"/>
                                  <a:gd name="connsiteY19" fmla="*/ 780937 h 6117487"/>
                                  <a:gd name="connsiteX20" fmla="*/ 1532346 w 1912387"/>
                                  <a:gd name="connsiteY20" fmla="*/ 258422 h 6117487"/>
                                  <a:gd name="connsiteX21" fmla="*/ 1472468 w 1912387"/>
                                  <a:gd name="connsiteY21" fmla="*/ 97879 h 6117487"/>
                                  <a:gd name="connsiteX22" fmla="*/ 1377967 w 1912387"/>
                                  <a:gd name="connsiteY22" fmla="*/ 9040 h 6117487"/>
                                  <a:gd name="connsiteX23" fmla="*/ 1092959 w 1912387"/>
                                  <a:gd name="connsiteY23" fmla="*/ 317799 h 6117487"/>
                                  <a:gd name="connsiteX24" fmla="*/ 843578 w 1912387"/>
                                  <a:gd name="connsiteY24" fmla="*/ 579056 h 6117487"/>
                                  <a:gd name="connsiteX25" fmla="*/ 558570 w 1912387"/>
                                  <a:gd name="connsiteY25" fmla="*/ 911565 h 6117487"/>
                                  <a:gd name="connsiteX26" fmla="*/ 261687 w 1912387"/>
                                  <a:gd name="connsiteY26" fmla="*/ 1445955 h 6117487"/>
                                  <a:gd name="connsiteX27" fmla="*/ 36055 w 1912387"/>
                                  <a:gd name="connsiteY27" fmla="*/ 2170349 h 6117487"/>
                                  <a:gd name="connsiteX28" fmla="*/ 3638 w 1912387"/>
                                  <a:gd name="connsiteY28" fmla="*/ 3281058 h 6117487"/>
                                  <a:gd name="connsiteX29" fmla="*/ 225610 w 1912387"/>
                                  <a:gd name="connsiteY29" fmla="*/ 3739469 h 6117487"/>
                                  <a:gd name="connsiteX30" fmla="*/ 658319 w 1912387"/>
                                  <a:gd name="connsiteY30" fmla="*/ 3986353 h 6117487"/>
                                  <a:gd name="connsiteX31" fmla="*/ 723325 w 1912387"/>
                                  <a:gd name="connsiteY31" fmla="*/ 4194369 h 6117487"/>
                                  <a:gd name="connsiteX32" fmla="*/ 955071 w 1912387"/>
                                  <a:gd name="connsiteY32" fmla="*/ 4731875 h 6117487"/>
                                  <a:gd name="connsiteX33" fmla="*/ 1018012 w 1912387"/>
                                  <a:gd name="connsiteY33" fmla="*/ 4987425 h 6117487"/>
                                  <a:gd name="connsiteX34" fmla="*/ 504653 w 1912387"/>
                                  <a:gd name="connsiteY34" fmla="*/ 5134791 h 6117487"/>
                                  <a:gd name="connsiteX35" fmla="*/ 1214639 w 1912387"/>
                                  <a:gd name="connsiteY35" fmla="*/ 5682350 h 6117487"/>
                                  <a:gd name="connsiteX36" fmla="*/ 1426145 w 1912387"/>
                                  <a:gd name="connsiteY36" fmla="*/ 5971860 h 6117487"/>
                                  <a:gd name="connsiteX37" fmla="*/ 1543715 w 1912387"/>
                                  <a:gd name="connsiteY37" fmla="*/ 6113126 h 6117487"/>
                                  <a:gd name="connsiteX38" fmla="*/ 1746102 w 1912387"/>
                                  <a:gd name="connsiteY38" fmla="*/ 5816074 h 6117487"/>
                                  <a:gd name="connsiteX39" fmla="*/ 1734227 w 1912387"/>
                                  <a:gd name="connsiteY39" fmla="*/ 5744822 h 6117487"/>
                                  <a:gd name="connsiteX40" fmla="*/ 1912357 w 1912387"/>
                                  <a:gd name="connsiteY40" fmla="*/ 5566692 h 6117487"/>
                                  <a:gd name="connsiteX0" fmla="*/ 1912357 w 1912387"/>
                                  <a:gd name="connsiteY0" fmla="*/ 5566692 h 6117202"/>
                                  <a:gd name="connsiteX1" fmla="*/ 1746102 w 1912387"/>
                                  <a:gd name="connsiteY1" fmla="*/ 5400438 h 6117202"/>
                                  <a:gd name="connsiteX2" fmla="*/ 1472970 w 1912387"/>
                                  <a:gd name="connsiteY2" fmla="*/ 5281685 h 6117202"/>
                                  <a:gd name="connsiteX3" fmla="*/ 1366092 w 1912387"/>
                                  <a:gd name="connsiteY3" fmla="*/ 5032303 h 6117202"/>
                                  <a:gd name="connsiteX4" fmla="*/ 1532346 w 1912387"/>
                                  <a:gd name="connsiteY4" fmla="*/ 4771046 h 6117202"/>
                                  <a:gd name="connsiteX5" fmla="*/ 1686726 w 1912387"/>
                                  <a:gd name="connsiteY5" fmla="*/ 4557290 h 6117202"/>
                                  <a:gd name="connsiteX6" fmla="*/ 1318591 w 1912387"/>
                                  <a:gd name="connsiteY6" fmla="*/ 4236656 h 6117202"/>
                                  <a:gd name="connsiteX7" fmla="*/ 1140461 w 1912387"/>
                                  <a:gd name="connsiteY7" fmla="*/ 3844770 h 6117202"/>
                                  <a:gd name="connsiteX8" fmla="*/ 1104835 w 1912387"/>
                                  <a:gd name="connsiteY8" fmla="*/ 3654765 h 6117202"/>
                                  <a:gd name="connsiteX9" fmla="*/ 1235463 w 1912387"/>
                                  <a:gd name="connsiteY9" fmla="*/ 3619139 h 6117202"/>
                                  <a:gd name="connsiteX10" fmla="*/ 1187962 w 1912387"/>
                                  <a:gd name="connsiteY10" fmla="*/ 3334131 h 6117202"/>
                                  <a:gd name="connsiteX11" fmla="*/ 1282965 w 1912387"/>
                                  <a:gd name="connsiteY11" fmla="*/ 3274755 h 6117202"/>
                                  <a:gd name="connsiteX12" fmla="*/ 1425468 w 1912387"/>
                                  <a:gd name="connsiteY12" fmla="*/ 3215378 h 6117202"/>
                                  <a:gd name="connsiteX13" fmla="*/ 1152336 w 1912387"/>
                                  <a:gd name="connsiteY13" fmla="*/ 2740365 h 6117202"/>
                                  <a:gd name="connsiteX14" fmla="*/ 1330466 w 1912387"/>
                                  <a:gd name="connsiteY14" fmla="*/ 1956594 h 6117202"/>
                                  <a:gd name="connsiteX15" fmla="*/ 1449219 w 1912387"/>
                                  <a:gd name="connsiteY15" fmla="*/ 1576583 h 6117202"/>
                                  <a:gd name="connsiteX16" fmla="*/ 1271089 w 1912387"/>
                                  <a:gd name="connsiteY16" fmla="*/ 1398453 h 6117202"/>
                                  <a:gd name="connsiteX17" fmla="*/ 1164211 w 1912387"/>
                                  <a:gd name="connsiteY17" fmla="*/ 1255949 h 6117202"/>
                                  <a:gd name="connsiteX18" fmla="*/ 1294840 w 1912387"/>
                                  <a:gd name="connsiteY18" fmla="*/ 1125321 h 6117202"/>
                                  <a:gd name="connsiteX19" fmla="*/ 1437344 w 1912387"/>
                                  <a:gd name="connsiteY19" fmla="*/ 780937 h 6117202"/>
                                  <a:gd name="connsiteX20" fmla="*/ 1532346 w 1912387"/>
                                  <a:gd name="connsiteY20" fmla="*/ 258422 h 6117202"/>
                                  <a:gd name="connsiteX21" fmla="*/ 1472468 w 1912387"/>
                                  <a:gd name="connsiteY21" fmla="*/ 97879 h 6117202"/>
                                  <a:gd name="connsiteX22" fmla="*/ 1377967 w 1912387"/>
                                  <a:gd name="connsiteY22" fmla="*/ 9040 h 6117202"/>
                                  <a:gd name="connsiteX23" fmla="*/ 1092959 w 1912387"/>
                                  <a:gd name="connsiteY23" fmla="*/ 317799 h 6117202"/>
                                  <a:gd name="connsiteX24" fmla="*/ 843578 w 1912387"/>
                                  <a:gd name="connsiteY24" fmla="*/ 579056 h 6117202"/>
                                  <a:gd name="connsiteX25" fmla="*/ 558570 w 1912387"/>
                                  <a:gd name="connsiteY25" fmla="*/ 911565 h 6117202"/>
                                  <a:gd name="connsiteX26" fmla="*/ 261687 w 1912387"/>
                                  <a:gd name="connsiteY26" fmla="*/ 1445955 h 6117202"/>
                                  <a:gd name="connsiteX27" fmla="*/ 36055 w 1912387"/>
                                  <a:gd name="connsiteY27" fmla="*/ 2170349 h 6117202"/>
                                  <a:gd name="connsiteX28" fmla="*/ 3638 w 1912387"/>
                                  <a:gd name="connsiteY28" fmla="*/ 3281058 h 6117202"/>
                                  <a:gd name="connsiteX29" fmla="*/ 225610 w 1912387"/>
                                  <a:gd name="connsiteY29" fmla="*/ 3739469 h 6117202"/>
                                  <a:gd name="connsiteX30" fmla="*/ 658319 w 1912387"/>
                                  <a:gd name="connsiteY30" fmla="*/ 3986353 h 6117202"/>
                                  <a:gd name="connsiteX31" fmla="*/ 723325 w 1912387"/>
                                  <a:gd name="connsiteY31" fmla="*/ 4194369 h 6117202"/>
                                  <a:gd name="connsiteX32" fmla="*/ 955071 w 1912387"/>
                                  <a:gd name="connsiteY32" fmla="*/ 4731875 h 6117202"/>
                                  <a:gd name="connsiteX33" fmla="*/ 1018012 w 1912387"/>
                                  <a:gd name="connsiteY33" fmla="*/ 4987425 h 6117202"/>
                                  <a:gd name="connsiteX34" fmla="*/ 504653 w 1912387"/>
                                  <a:gd name="connsiteY34" fmla="*/ 5134791 h 6117202"/>
                                  <a:gd name="connsiteX35" fmla="*/ 1127966 w 1912387"/>
                                  <a:gd name="connsiteY35" fmla="*/ 5734354 h 6117202"/>
                                  <a:gd name="connsiteX36" fmla="*/ 1426145 w 1912387"/>
                                  <a:gd name="connsiteY36" fmla="*/ 5971860 h 6117202"/>
                                  <a:gd name="connsiteX37" fmla="*/ 1543715 w 1912387"/>
                                  <a:gd name="connsiteY37" fmla="*/ 6113126 h 6117202"/>
                                  <a:gd name="connsiteX38" fmla="*/ 1746102 w 1912387"/>
                                  <a:gd name="connsiteY38" fmla="*/ 5816074 h 6117202"/>
                                  <a:gd name="connsiteX39" fmla="*/ 1734227 w 1912387"/>
                                  <a:gd name="connsiteY39" fmla="*/ 5744822 h 6117202"/>
                                  <a:gd name="connsiteX40" fmla="*/ 1912357 w 1912387"/>
                                  <a:gd name="connsiteY40" fmla="*/ 5566692 h 6117202"/>
                                  <a:gd name="connsiteX0" fmla="*/ 1912357 w 1912387"/>
                                  <a:gd name="connsiteY0" fmla="*/ 5566692 h 6117202"/>
                                  <a:gd name="connsiteX1" fmla="*/ 1746102 w 1912387"/>
                                  <a:gd name="connsiteY1" fmla="*/ 5400438 h 6117202"/>
                                  <a:gd name="connsiteX2" fmla="*/ 1472970 w 1912387"/>
                                  <a:gd name="connsiteY2" fmla="*/ 5281685 h 6117202"/>
                                  <a:gd name="connsiteX3" fmla="*/ 1366092 w 1912387"/>
                                  <a:gd name="connsiteY3" fmla="*/ 5032303 h 6117202"/>
                                  <a:gd name="connsiteX4" fmla="*/ 1532346 w 1912387"/>
                                  <a:gd name="connsiteY4" fmla="*/ 4771046 h 6117202"/>
                                  <a:gd name="connsiteX5" fmla="*/ 1686726 w 1912387"/>
                                  <a:gd name="connsiteY5" fmla="*/ 4557290 h 6117202"/>
                                  <a:gd name="connsiteX6" fmla="*/ 1318591 w 1912387"/>
                                  <a:gd name="connsiteY6" fmla="*/ 4236656 h 6117202"/>
                                  <a:gd name="connsiteX7" fmla="*/ 1140461 w 1912387"/>
                                  <a:gd name="connsiteY7" fmla="*/ 3844770 h 6117202"/>
                                  <a:gd name="connsiteX8" fmla="*/ 1104835 w 1912387"/>
                                  <a:gd name="connsiteY8" fmla="*/ 3654765 h 6117202"/>
                                  <a:gd name="connsiteX9" fmla="*/ 1235463 w 1912387"/>
                                  <a:gd name="connsiteY9" fmla="*/ 3619139 h 6117202"/>
                                  <a:gd name="connsiteX10" fmla="*/ 1187962 w 1912387"/>
                                  <a:gd name="connsiteY10" fmla="*/ 3334131 h 6117202"/>
                                  <a:gd name="connsiteX11" fmla="*/ 1282965 w 1912387"/>
                                  <a:gd name="connsiteY11" fmla="*/ 3274755 h 6117202"/>
                                  <a:gd name="connsiteX12" fmla="*/ 1425468 w 1912387"/>
                                  <a:gd name="connsiteY12" fmla="*/ 3215378 h 6117202"/>
                                  <a:gd name="connsiteX13" fmla="*/ 1152336 w 1912387"/>
                                  <a:gd name="connsiteY13" fmla="*/ 2740365 h 6117202"/>
                                  <a:gd name="connsiteX14" fmla="*/ 1330466 w 1912387"/>
                                  <a:gd name="connsiteY14" fmla="*/ 1956594 h 6117202"/>
                                  <a:gd name="connsiteX15" fmla="*/ 1449219 w 1912387"/>
                                  <a:gd name="connsiteY15" fmla="*/ 1576583 h 6117202"/>
                                  <a:gd name="connsiteX16" fmla="*/ 1271089 w 1912387"/>
                                  <a:gd name="connsiteY16" fmla="*/ 1398453 h 6117202"/>
                                  <a:gd name="connsiteX17" fmla="*/ 1164211 w 1912387"/>
                                  <a:gd name="connsiteY17" fmla="*/ 1255949 h 6117202"/>
                                  <a:gd name="connsiteX18" fmla="*/ 1294840 w 1912387"/>
                                  <a:gd name="connsiteY18" fmla="*/ 1125321 h 6117202"/>
                                  <a:gd name="connsiteX19" fmla="*/ 1437344 w 1912387"/>
                                  <a:gd name="connsiteY19" fmla="*/ 780937 h 6117202"/>
                                  <a:gd name="connsiteX20" fmla="*/ 1532346 w 1912387"/>
                                  <a:gd name="connsiteY20" fmla="*/ 258422 h 6117202"/>
                                  <a:gd name="connsiteX21" fmla="*/ 1472468 w 1912387"/>
                                  <a:gd name="connsiteY21" fmla="*/ 97879 h 6117202"/>
                                  <a:gd name="connsiteX22" fmla="*/ 1377967 w 1912387"/>
                                  <a:gd name="connsiteY22" fmla="*/ 9040 h 6117202"/>
                                  <a:gd name="connsiteX23" fmla="*/ 1092959 w 1912387"/>
                                  <a:gd name="connsiteY23" fmla="*/ 317799 h 6117202"/>
                                  <a:gd name="connsiteX24" fmla="*/ 843578 w 1912387"/>
                                  <a:gd name="connsiteY24" fmla="*/ 579056 h 6117202"/>
                                  <a:gd name="connsiteX25" fmla="*/ 558570 w 1912387"/>
                                  <a:gd name="connsiteY25" fmla="*/ 911565 h 6117202"/>
                                  <a:gd name="connsiteX26" fmla="*/ 261687 w 1912387"/>
                                  <a:gd name="connsiteY26" fmla="*/ 1445955 h 6117202"/>
                                  <a:gd name="connsiteX27" fmla="*/ 36055 w 1912387"/>
                                  <a:gd name="connsiteY27" fmla="*/ 2170349 h 6117202"/>
                                  <a:gd name="connsiteX28" fmla="*/ 3638 w 1912387"/>
                                  <a:gd name="connsiteY28" fmla="*/ 3281058 h 6117202"/>
                                  <a:gd name="connsiteX29" fmla="*/ 225610 w 1912387"/>
                                  <a:gd name="connsiteY29" fmla="*/ 3739469 h 6117202"/>
                                  <a:gd name="connsiteX30" fmla="*/ 658319 w 1912387"/>
                                  <a:gd name="connsiteY30" fmla="*/ 3986353 h 6117202"/>
                                  <a:gd name="connsiteX31" fmla="*/ 723325 w 1912387"/>
                                  <a:gd name="connsiteY31" fmla="*/ 4194369 h 6117202"/>
                                  <a:gd name="connsiteX32" fmla="*/ 634381 w 1912387"/>
                                  <a:gd name="connsiteY32" fmla="*/ 4497858 h 6117202"/>
                                  <a:gd name="connsiteX33" fmla="*/ 1018012 w 1912387"/>
                                  <a:gd name="connsiteY33" fmla="*/ 4987425 h 6117202"/>
                                  <a:gd name="connsiteX34" fmla="*/ 504653 w 1912387"/>
                                  <a:gd name="connsiteY34" fmla="*/ 5134791 h 6117202"/>
                                  <a:gd name="connsiteX35" fmla="*/ 1127966 w 1912387"/>
                                  <a:gd name="connsiteY35" fmla="*/ 5734354 h 6117202"/>
                                  <a:gd name="connsiteX36" fmla="*/ 1426145 w 1912387"/>
                                  <a:gd name="connsiteY36" fmla="*/ 5971860 h 6117202"/>
                                  <a:gd name="connsiteX37" fmla="*/ 1543715 w 1912387"/>
                                  <a:gd name="connsiteY37" fmla="*/ 6113126 h 6117202"/>
                                  <a:gd name="connsiteX38" fmla="*/ 1746102 w 1912387"/>
                                  <a:gd name="connsiteY38" fmla="*/ 5816074 h 6117202"/>
                                  <a:gd name="connsiteX39" fmla="*/ 1734227 w 1912387"/>
                                  <a:gd name="connsiteY39" fmla="*/ 5744822 h 6117202"/>
                                  <a:gd name="connsiteX40" fmla="*/ 1912357 w 1912387"/>
                                  <a:gd name="connsiteY40" fmla="*/ 5566692 h 6117202"/>
                                  <a:gd name="connsiteX0" fmla="*/ 1912357 w 1912387"/>
                                  <a:gd name="connsiteY0" fmla="*/ 5566692 h 6117202"/>
                                  <a:gd name="connsiteX1" fmla="*/ 1746102 w 1912387"/>
                                  <a:gd name="connsiteY1" fmla="*/ 5400438 h 6117202"/>
                                  <a:gd name="connsiteX2" fmla="*/ 1472970 w 1912387"/>
                                  <a:gd name="connsiteY2" fmla="*/ 5281685 h 6117202"/>
                                  <a:gd name="connsiteX3" fmla="*/ 1366092 w 1912387"/>
                                  <a:gd name="connsiteY3" fmla="*/ 5032303 h 6117202"/>
                                  <a:gd name="connsiteX4" fmla="*/ 1532346 w 1912387"/>
                                  <a:gd name="connsiteY4" fmla="*/ 4771046 h 6117202"/>
                                  <a:gd name="connsiteX5" fmla="*/ 1686726 w 1912387"/>
                                  <a:gd name="connsiteY5" fmla="*/ 4557290 h 6117202"/>
                                  <a:gd name="connsiteX6" fmla="*/ 1318591 w 1912387"/>
                                  <a:gd name="connsiteY6" fmla="*/ 4236656 h 6117202"/>
                                  <a:gd name="connsiteX7" fmla="*/ 1140461 w 1912387"/>
                                  <a:gd name="connsiteY7" fmla="*/ 3844770 h 6117202"/>
                                  <a:gd name="connsiteX8" fmla="*/ 1104835 w 1912387"/>
                                  <a:gd name="connsiteY8" fmla="*/ 3654765 h 6117202"/>
                                  <a:gd name="connsiteX9" fmla="*/ 1235463 w 1912387"/>
                                  <a:gd name="connsiteY9" fmla="*/ 3619139 h 6117202"/>
                                  <a:gd name="connsiteX10" fmla="*/ 1187962 w 1912387"/>
                                  <a:gd name="connsiteY10" fmla="*/ 3334131 h 6117202"/>
                                  <a:gd name="connsiteX11" fmla="*/ 1282965 w 1912387"/>
                                  <a:gd name="connsiteY11" fmla="*/ 3274755 h 6117202"/>
                                  <a:gd name="connsiteX12" fmla="*/ 1425468 w 1912387"/>
                                  <a:gd name="connsiteY12" fmla="*/ 3215378 h 6117202"/>
                                  <a:gd name="connsiteX13" fmla="*/ 1152336 w 1912387"/>
                                  <a:gd name="connsiteY13" fmla="*/ 2740365 h 6117202"/>
                                  <a:gd name="connsiteX14" fmla="*/ 1330466 w 1912387"/>
                                  <a:gd name="connsiteY14" fmla="*/ 1956594 h 6117202"/>
                                  <a:gd name="connsiteX15" fmla="*/ 1449219 w 1912387"/>
                                  <a:gd name="connsiteY15" fmla="*/ 1576583 h 6117202"/>
                                  <a:gd name="connsiteX16" fmla="*/ 1271089 w 1912387"/>
                                  <a:gd name="connsiteY16" fmla="*/ 1398453 h 6117202"/>
                                  <a:gd name="connsiteX17" fmla="*/ 1164211 w 1912387"/>
                                  <a:gd name="connsiteY17" fmla="*/ 1255949 h 6117202"/>
                                  <a:gd name="connsiteX18" fmla="*/ 1294840 w 1912387"/>
                                  <a:gd name="connsiteY18" fmla="*/ 1125321 h 6117202"/>
                                  <a:gd name="connsiteX19" fmla="*/ 1437344 w 1912387"/>
                                  <a:gd name="connsiteY19" fmla="*/ 780937 h 6117202"/>
                                  <a:gd name="connsiteX20" fmla="*/ 1532346 w 1912387"/>
                                  <a:gd name="connsiteY20" fmla="*/ 258422 h 6117202"/>
                                  <a:gd name="connsiteX21" fmla="*/ 1472468 w 1912387"/>
                                  <a:gd name="connsiteY21" fmla="*/ 97879 h 6117202"/>
                                  <a:gd name="connsiteX22" fmla="*/ 1377967 w 1912387"/>
                                  <a:gd name="connsiteY22" fmla="*/ 9040 h 6117202"/>
                                  <a:gd name="connsiteX23" fmla="*/ 1092959 w 1912387"/>
                                  <a:gd name="connsiteY23" fmla="*/ 317799 h 6117202"/>
                                  <a:gd name="connsiteX24" fmla="*/ 843578 w 1912387"/>
                                  <a:gd name="connsiteY24" fmla="*/ 579056 h 6117202"/>
                                  <a:gd name="connsiteX25" fmla="*/ 558570 w 1912387"/>
                                  <a:gd name="connsiteY25" fmla="*/ 911565 h 6117202"/>
                                  <a:gd name="connsiteX26" fmla="*/ 261687 w 1912387"/>
                                  <a:gd name="connsiteY26" fmla="*/ 1445955 h 6117202"/>
                                  <a:gd name="connsiteX27" fmla="*/ 36055 w 1912387"/>
                                  <a:gd name="connsiteY27" fmla="*/ 2170349 h 6117202"/>
                                  <a:gd name="connsiteX28" fmla="*/ 3638 w 1912387"/>
                                  <a:gd name="connsiteY28" fmla="*/ 3281058 h 6117202"/>
                                  <a:gd name="connsiteX29" fmla="*/ 225610 w 1912387"/>
                                  <a:gd name="connsiteY29" fmla="*/ 3739469 h 6117202"/>
                                  <a:gd name="connsiteX30" fmla="*/ 658319 w 1912387"/>
                                  <a:gd name="connsiteY30" fmla="*/ 3986353 h 6117202"/>
                                  <a:gd name="connsiteX31" fmla="*/ 723325 w 1912387"/>
                                  <a:gd name="connsiteY31" fmla="*/ 4194369 h 6117202"/>
                                  <a:gd name="connsiteX32" fmla="*/ 634381 w 1912387"/>
                                  <a:gd name="connsiteY32" fmla="*/ 4497858 h 6117202"/>
                                  <a:gd name="connsiteX33" fmla="*/ 996344 w 1912387"/>
                                  <a:gd name="connsiteY33" fmla="*/ 4983092 h 6117202"/>
                                  <a:gd name="connsiteX34" fmla="*/ 504653 w 1912387"/>
                                  <a:gd name="connsiteY34" fmla="*/ 5134791 h 6117202"/>
                                  <a:gd name="connsiteX35" fmla="*/ 1127966 w 1912387"/>
                                  <a:gd name="connsiteY35" fmla="*/ 5734354 h 6117202"/>
                                  <a:gd name="connsiteX36" fmla="*/ 1426145 w 1912387"/>
                                  <a:gd name="connsiteY36" fmla="*/ 5971860 h 6117202"/>
                                  <a:gd name="connsiteX37" fmla="*/ 1543715 w 1912387"/>
                                  <a:gd name="connsiteY37" fmla="*/ 6113126 h 6117202"/>
                                  <a:gd name="connsiteX38" fmla="*/ 1746102 w 1912387"/>
                                  <a:gd name="connsiteY38" fmla="*/ 5816074 h 6117202"/>
                                  <a:gd name="connsiteX39" fmla="*/ 1734227 w 1912387"/>
                                  <a:gd name="connsiteY39" fmla="*/ 5744822 h 6117202"/>
                                  <a:gd name="connsiteX40" fmla="*/ 1912357 w 1912387"/>
                                  <a:gd name="connsiteY40" fmla="*/ 5566692 h 6117202"/>
                                  <a:gd name="connsiteX0" fmla="*/ 1912357 w 1912387"/>
                                  <a:gd name="connsiteY0" fmla="*/ 5566692 h 6117202"/>
                                  <a:gd name="connsiteX1" fmla="*/ 1746102 w 1912387"/>
                                  <a:gd name="connsiteY1" fmla="*/ 5400438 h 6117202"/>
                                  <a:gd name="connsiteX2" fmla="*/ 1472970 w 1912387"/>
                                  <a:gd name="connsiteY2" fmla="*/ 5281685 h 6117202"/>
                                  <a:gd name="connsiteX3" fmla="*/ 1366092 w 1912387"/>
                                  <a:gd name="connsiteY3" fmla="*/ 5032303 h 6117202"/>
                                  <a:gd name="connsiteX4" fmla="*/ 1532346 w 1912387"/>
                                  <a:gd name="connsiteY4" fmla="*/ 4771046 h 6117202"/>
                                  <a:gd name="connsiteX5" fmla="*/ 1686726 w 1912387"/>
                                  <a:gd name="connsiteY5" fmla="*/ 4557290 h 6117202"/>
                                  <a:gd name="connsiteX6" fmla="*/ 1318591 w 1912387"/>
                                  <a:gd name="connsiteY6" fmla="*/ 4236656 h 6117202"/>
                                  <a:gd name="connsiteX7" fmla="*/ 1140461 w 1912387"/>
                                  <a:gd name="connsiteY7" fmla="*/ 3844770 h 6117202"/>
                                  <a:gd name="connsiteX8" fmla="*/ 1104835 w 1912387"/>
                                  <a:gd name="connsiteY8" fmla="*/ 3654765 h 6117202"/>
                                  <a:gd name="connsiteX9" fmla="*/ 1235463 w 1912387"/>
                                  <a:gd name="connsiteY9" fmla="*/ 3619139 h 6117202"/>
                                  <a:gd name="connsiteX10" fmla="*/ 1187962 w 1912387"/>
                                  <a:gd name="connsiteY10" fmla="*/ 3334131 h 6117202"/>
                                  <a:gd name="connsiteX11" fmla="*/ 1282965 w 1912387"/>
                                  <a:gd name="connsiteY11" fmla="*/ 3274755 h 6117202"/>
                                  <a:gd name="connsiteX12" fmla="*/ 1425468 w 1912387"/>
                                  <a:gd name="connsiteY12" fmla="*/ 3215378 h 6117202"/>
                                  <a:gd name="connsiteX13" fmla="*/ 1152336 w 1912387"/>
                                  <a:gd name="connsiteY13" fmla="*/ 2740365 h 6117202"/>
                                  <a:gd name="connsiteX14" fmla="*/ 1330466 w 1912387"/>
                                  <a:gd name="connsiteY14" fmla="*/ 1956594 h 6117202"/>
                                  <a:gd name="connsiteX15" fmla="*/ 1449219 w 1912387"/>
                                  <a:gd name="connsiteY15" fmla="*/ 1576583 h 6117202"/>
                                  <a:gd name="connsiteX16" fmla="*/ 1271089 w 1912387"/>
                                  <a:gd name="connsiteY16" fmla="*/ 1398453 h 6117202"/>
                                  <a:gd name="connsiteX17" fmla="*/ 1164211 w 1912387"/>
                                  <a:gd name="connsiteY17" fmla="*/ 1255949 h 6117202"/>
                                  <a:gd name="connsiteX18" fmla="*/ 1294840 w 1912387"/>
                                  <a:gd name="connsiteY18" fmla="*/ 1125321 h 6117202"/>
                                  <a:gd name="connsiteX19" fmla="*/ 1437344 w 1912387"/>
                                  <a:gd name="connsiteY19" fmla="*/ 780937 h 6117202"/>
                                  <a:gd name="connsiteX20" fmla="*/ 1532346 w 1912387"/>
                                  <a:gd name="connsiteY20" fmla="*/ 258422 h 6117202"/>
                                  <a:gd name="connsiteX21" fmla="*/ 1472468 w 1912387"/>
                                  <a:gd name="connsiteY21" fmla="*/ 97879 h 6117202"/>
                                  <a:gd name="connsiteX22" fmla="*/ 1377967 w 1912387"/>
                                  <a:gd name="connsiteY22" fmla="*/ 9040 h 6117202"/>
                                  <a:gd name="connsiteX23" fmla="*/ 1092959 w 1912387"/>
                                  <a:gd name="connsiteY23" fmla="*/ 317799 h 6117202"/>
                                  <a:gd name="connsiteX24" fmla="*/ 843578 w 1912387"/>
                                  <a:gd name="connsiteY24" fmla="*/ 579056 h 6117202"/>
                                  <a:gd name="connsiteX25" fmla="*/ 558570 w 1912387"/>
                                  <a:gd name="connsiteY25" fmla="*/ 911565 h 6117202"/>
                                  <a:gd name="connsiteX26" fmla="*/ 261687 w 1912387"/>
                                  <a:gd name="connsiteY26" fmla="*/ 1445955 h 6117202"/>
                                  <a:gd name="connsiteX27" fmla="*/ 36055 w 1912387"/>
                                  <a:gd name="connsiteY27" fmla="*/ 2170349 h 6117202"/>
                                  <a:gd name="connsiteX28" fmla="*/ 3638 w 1912387"/>
                                  <a:gd name="connsiteY28" fmla="*/ 3281058 h 6117202"/>
                                  <a:gd name="connsiteX29" fmla="*/ 225610 w 1912387"/>
                                  <a:gd name="connsiteY29" fmla="*/ 3739469 h 6117202"/>
                                  <a:gd name="connsiteX30" fmla="*/ 658319 w 1912387"/>
                                  <a:gd name="connsiteY30" fmla="*/ 3986353 h 6117202"/>
                                  <a:gd name="connsiteX31" fmla="*/ 723325 w 1912387"/>
                                  <a:gd name="connsiteY31" fmla="*/ 4194369 h 6117202"/>
                                  <a:gd name="connsiteX32" fmla="*/ 634381 w 1912387"/>
                                  <a:gd name="connsiteY32" fmla="*/ 4497858 h 6117202"/>
                                  <a:gd name="connsiteX33" fmla="*/ 957341 w 1912387"/>
                                  <a:gd name="connsiteY33" fmla="*/ 4974425 h 6117202"/>
                                  <a:gd name="connsiteX34" fmla="*/ 504653 w 1912387"/>
                                  <a:gd name="connsiteY34" fmla="*/ 5134791 h 6117202"/>
                                  <a:gd name="connsiteX35" fmla="*/ 1127966 w 1912387"/>
                                  <a:gd name="connsiteY35" fmla="*/ 5734354 h 6117202"/>
                                  <a:gd name="connsiteX36" fmla="*/ 1426145 w 1912387"/>
                                  <a:gd name="connsiteY36" fmla="*/ 5971860 h 6117202"/>
                                  <a:gd name="connsiteX37" fmla="*/ 1543715 w 1912387"/>
                                  <a:gd name="connsiteY37" fmla="*/ 6113126 h 6117202"/>
                                  <a:gd name="connsiteX38" fmla="*/ 1746102 w 1912387"/>
                                  <a:gd name="connsiteY38" fmla="*/ 5816074 h 6117202"/>
                                  <a:gd name="connsiteX39" fmla="*/ 1734227 w 1912387"/>
                                  <a:gd name="connsiteY39" fmla="*/ 5744822 h 6117202"/>
                                  <a:gd name="connsiteX40" fmla="*/ 1912357 w 1912387"/>
                                  <a:gd name="connsiteY40" fmla="*/ 5566692 h 6117202"/>
                                  <a:gd name="connsiteX0" fmla="*/ 1912357 w 1912387"/>
                                  <a:gd name="connsiteY0" fmla="*/ 5566692 h 6117202"/>
                                  <a:gd name="connsiteX1" fmla="*/ 1746102 w 1912387"/>
                                  <a:gd name="connsiteY1" fmla="*/ 5400438 h 6117202"/>
                                  <a:gd name="connsiteX2" fmla="*/ 1472970 w 1912387"/>
                                  <a:gd name="connsiteY2" fmla="*/ 5281685 h 6117202"/>
                                  <a:gd name="connsiteX3" fmla="*/ 1366092 w 1912387"/>
                                  <a:gd name="connsiteY3" fmla="*/ 5032303 h 6117202"/>
                                  <a:gd name="connsiteX4" fmla="*/ 1532346 w 1912387"/>
                                  <a:gd name="connsiteY4" fmla="*/ 4771046 h 6117202"/>
                                  <a:gd name="connsiteX5" fmla="*/ 1686726 w 1912387"/>
                                  <a:gd name="connsiteY5" fmla="*/ 4557290 h 6117202"/>
                                  <a:gd name="connsiteX6" fmla="*/ 1318591 w 1912387"/>
                                  <a:gd name="connsiteY6" fmla="*/ 4236656 h 6117202"/>
                                  <a:gd name="connsiteX7" fmla="*/ 1140461 w 1912387"/>
                                  <a:gd name="connsiteY7" fmla="*/ 3844770 h 6117202"/>
                                  <a:gd name="connsiteX8" fmla="*/ 1104835 w 1912387"/>
                                  <a:gd name="connsiteY8" fmla="*/ 3654765 h 6117202"/>
                                  <a:gd name="connsiteX9" fmla="*/ 1235463 w 1912387"/>
                                  <a:gd name="connsiteY9" fmla="*/ 3619139 h 6117202"/>
                                  <a:gd name="connsiteX10" fmla="*/ 1187962 w 1912387"/>
                                  <a:gd name="connsiteY10" fmla="*/ 3334131 h 6117202"/>
                                  <a:gd name="connsiteX11" fmla="*/ 1282965 w 1912387"/>
                                  <a:gd name="connsiteY11" fmla="*/ 3274755 h 6117202"/>
                                  <a:gd name="connsiteX12" fmla="*/ 1425468 w 1912387"/>
                                  <a:gd name="connsiteY12" fmla="*/ 3215378 h 6117202"/>
                                  <a:gd name="connsiteX13" fmla="*/ 1152336 w 1912387"/>
                                  <a:gd name="connsiteY13" fmla="*/ 2740365 h 6117202"/>
                                  <a:gd name="connsiteX14" fmla="*/ 1330466 w 1912387"/>
                                  <a:gd name="connsiteY14" fmla="*/ 1956594 h 6117202"/>
                                  <a:gd name="connsiteX15" fmla="*/ 1449219 w 1912387"/>
                                  <a:gd name="connsiteY15" fmla="*/ 1576583 h 6117202"/>
                                  <a:gd name="connsiteX16" fmla="*/ 1271089 w 1912387"/>
                                  <a:gd name="connsiteY16" fmla="*/ 1398453 h 6117202"/>
                                  <a:gd name="connsiteX17" fmla="*/ 1164211 w 1912387"/>
                                  <a:gd name="connsiteY17" fmla="*/ 1255949 h 6117202"/>
                                  <a:gd name="connsiteX18" fmla="*/ 1294840 w 1912387"/>
                                  <a:gd name="connsiteY18" fmla="*/ 1125321 h 6117202"/>
                                  <a:gd name="connsiteX19" fmla="*/ 1437344 w 1912387"/>
                                  <a:gd name="connsiteY19" fmla="*/ 780937 h 6117202"/>
                                  <a:gd name="connsiteX20" fmla="*/ 1532346 w 1912387"/>
                                  <a:gd name="connsiteY20" fmla="*/ 258422 h 6117202"/>
                                  <a:gd name="connsiteX21" fmla="*/ 1472468 w 1912387"/>
                                  <a:gd name="connsiteY21" fmla="*/ 97879 h 6117202"/>
                                  <a:gd name="connsiteX22" fmla="*/ 1377967 w 1912387"/>
                                  <a:gd name="connsiteY22" fmla="*/ 9040 h 6117202"/>
                                  <a:gd name="connsiteX23" fmla="*/ 1092959 w 1912387"/>
                                  <a:gd name="connsiteY23" fmla="*/ 317799 h 6117202"/>
                                  <a:gd name="connsiteX24" fmla="*/ 843578 w 1912387"/>
                                  <a:gd name="connsiteY24" fmla="*/ 579056 h 6117202"/>
                                  <a:gd name="connsiteX25" fmla="*/ 558570 w 1912387"/>
                                  <a:gd name="connsiteY25" fmla="*/ 911565 h 6117202"/>
                                  <a:gd name="connsiteX26" fmla="*/ 261687 w 1912387"/>
                                  <a:gd name="connsiteY26" fmla="*/ 1445955 h 6117202"/>
                                  <a:gd name="connsiteX27" fmla="*/ 36055 w 1912387"/>
                                  <a:gd name="connsiteY27" fmla="*/ 2170349 h 6117202"/>
                                  <a:gd name="connsiteX28" fmla="*/ 3638 w 1912387"/>
                                  <a:gd name="connsiteY28" fmla="*/ 3281058 h 6117202"/>
                                  <a:gd name="connsiteX29" fmla="*/ 225610 w 1912387"/>
                                  <a:gd name="connsiteY29" fmla="*/ 3739469 h 6117202"/>
                                  <a:gd name="connsiteX30" fmla="*/ 658319 w 1912387"/>
                                  <a:gd name="connsiteY30" fmla="*/ 3986353 h 6117202"/>
                                  <a:gd name="connsiteX31" fmla="*/ 723325 w 1912387"/>
                                  <a:gd name="connsiteY31" fmla="*/ 4194369 h 6117202"/>
                                  <a:gd name="connsiteX32" fmla="*/ 634381 w 1912387"/>
                                  <a:gd name="connsiteY32" fmla="*/ 4497858 h 6117202"/>
                                  <a:gd name="connsiteX33" fmla="*/ 957341 w 1912387"/>
                                  <a:gd name="connsiteY33" fmla="*/ 4974425 h 6117202"/>
                                  <a:gd name="connsiteX34" fmla="*/ 461316 w 1912387"/>
                                  <a:gd name="connsiteY34" fmla="*/ 5130457 h 6117202"/>
                                  <a:gd name="connsiteX35" fmla="*/ 1127966 w 1912387"/>
                                  <a:gd name="connsiteY35" fmla="*/ 5734354 h 6117202"/>
                                  <a:gd name="connsiteX36" fmla="*/ 1426145 w 1912387"/>
                                  <a:gd name="connsiteY36" fmla="*/ 5971860 h 6117202"/>
                                  <a:gd name="connsiteX37" fmla="*/ 1543715 w 1912387"/>
                                  <a:gd name="connsiteY37" fmla="*/ 6113126 h 6117202"/>
                                  <a:gd name="connsiteX38" fmla="*/ 1746102 w 1912387"/>
                                  <a:gd name="connsiteY38" fmla="*/ 5816074 h 6117202"/>
                                  <a:gd name="connsiteX39" fmla="*/ 1734227 w 1912387"/>
                                  <a:gd name="connsiteY39" fmla="*/ 5744822 h 6117202"/>
                                  <a:gd name="connsiteX40" fmla="*/ 1912357 w 1912387"/>
                                  <a:gd name="connsiteY40" fmla="*/ 5566692 h 6117202"/>
                                  <a:gd name="connsiteX0" fmla="*/ 1912357 w 1912387"/>
                                  <a:gd name="connsiteY0" fmla="*/ 5566692 h 6118280"/>
                                  <a:gd name="connsiteX1" fmla="*/ 1746102 w 1912387"/>
                                  <a:gd name="connsiteY1" fmla="*/ 5400438 h 6118280"/>
                                  <a:gd name="connsiteX2" fmla="*/ 1472970 w 1912387"/>
                                  <a:gd name="connsiteY2" fmla="*/ 5281685 h 6118280"/>
                                  <a:gd name="connsiteX3" fmla="*/ 1366092 w 1912387"/>
                                  <a:gd name="connsiteY3" fmla="*/ 5032303 h 6118280"/>
                                  <a:gd name="connsiteX4" fmla="*/ 1532346 w 1912387"/>
                                  <a:gd name="connsiteY4" fmla="*/ 4771046 h 6118280"/>
                                  <a:gd name="connsiteX5" fmla="*/ 1686726 w 1912387"/>
                                  <a:gd name="connsiteY5" fmla="*/ 4557290 h 6118280"/>
                                  <a:gd name="connsiteX6" fmla="*/ 1318591 w 1912387"/>
                                  <a:gd name="connsiteY6" fmla="*/ 4236656 h 6118280"/>
                                  <a:gd name="connsiteX7" fmla="*/ 1140461 w 1912387"/>
                                  <a:gd name="connsiteY7" fmla="*/ 3844770 h 6118280"/>
                                  <a:gd name="connsiteX8" fmla="*/ 1104835 w 1912387"/>
                                  <a:gd name="connsiteY8" fmla="*/ 3654765 h 6118280"/>
                                  <a:gd name="connsiteX9" fmla="*/ 1235463 w 1912387"/>
                                  <a:gd name="connsiteY9" fmla="*/ 3619139 h 6118280"/>
                                  <a:gd name="connsiteX10" fmla="*/ 1187962 w 1912387"/>
                                  <a:gd name="connsiteY10" fmla="*/ 3334131 h 6118280"/>
                                  <a:gd name="connsiteX11" fmla="*/ 1282965 w 1912387"/>
                                  <a:gd name="connsiteY11" fmla="*/ 3274755 h 6118280"/>
                                  <a:gd name="connsiteX12" fmla="*/ 1425468 w 1912387"/>
                                  <a:gd name="connsiteY12" fmla="*/ 3215378 h 6118280"/>
                                  <a:gd name="connsiteX13" fmla="*/ 1152336 w 1912387"/>
                                  <a:gd name="connsiteY13" fmla="*/ 2740365 h 6118280"/>
                                  <a:gd name="connsiteX14" fmla="*/ 1330466 w 1912387"/>
                                  <a:gd name="connsiteY14" fmla="*/ 1956594 h 6118280"/>
                                  <a:gd name="connsiteX15" fmla="*/ 1449219 w 1912387"/>
                                  <a:gd name="connsiteY15" fmla="*/ 1576583 h 6118280"/>
                                  <a:gd name="connsiteX16" fmla="*/ 1271089 w 1912387"/>
                                  <a:gd name="connsiteY16" fmla="*/ 1398453 h 6118280"/>
                                  <a:gd name="connsiteX17" fmla="*/ 1164211 w 1912387"/>
                                  <a:gd name="connsiteY17" fmla="*/ 1255949 h 6118280"/>
                                  <a:gd name="connsiteX18" fmla="*/ 1294840 w 1912387"/>
                                  <a:gd name="connsiteY18" fmla="*/ 1125321 h 6118280"/>
                                  <a:gd name="connsiteX19" fmla="*/ 1437344 w 1912387"/>
                                  <a:gd name="connsiteY19" fmla="*/ 780937 h 6118280"/>
                                  <a:gd name="connsiteX20" fmla="*/ 1532346 w 1912387"/>
                                  <a:gd name="connsiteY20" fmla="*/ 258422 h 6118280"/>
                                  <a:gd name="connsiteX21" fmla="*/ 1472468 w 1912387"/>
                                  <a:gd name="connsiteY21" fmla="*/ 97879 h 6118280"/>
                                  <a:gd name="connsiteX22" fmla="*/ 1377967 w 1912387"/>
                                  <a:gd name="connsiteY22" fmla="*/ 9040 h 6118280"/>
                                  <a:gd name="connsiteX23" fmla="*/ 1092959 w 1912387"/>
                                  <a:gd name="connsiteY23" fmla="*/ 317799 h 6118280"/>
                                  <a:gd name="connsiteX24" fmla="*/ 843578 w 1912387"/>
                                  <a:gd name="connsiteY24" fmla="*/ 579056 h 6118280"/>
                                  <a:gd name="connsiteX25" fmla="*/ 558570 w 1912387"/>
                                  <a:gd name="connsiteY25" fmla="*/ 911565 h 6118280"/>
                                  <a:gd name="connsiteX26" fmla="*/ 261687 w 1912387"/>
                                  <a:gd name="connsiteY26" fmla="*/ 1445955 h 6118280"/>
                                  <a:gd name="connsiteX27" fmla="*/ 36055 w 1912387"/>
                                  <a:gd name="connsiteY27" fmla="*/ 2170349 h 6118280"/>
                                  <a:gd name="connsiteX28" fmla="*/ 3638 w 1912387"/>
                                  <a:gd name="connsiteY28" fmla="*/ 3281058 h 6118280"/>
                                  <a:gd name="connsiteX29" fmla="*/ 225610 w 1912387"/>
                                  <a:gd name="connsiteY29" fmla="*/ 3739469 h 6118280"/>
                                  <a:gd name="connsiteX30" fmla="*/ 658319 w 1912387"/>
                                  <a:gd name="connsiteY30" fmla="*/ 3986353 h 6118280"/>
                                  <a:gd name="connsiteX31" fmla="*/ 723325 w 1912387"/>
                                  <a:gd name="connsiteY31" fmla="*/ 4194369 h 6118280"/>
                                  <a:gd name="connsiteX32" fmla="*/ 634381 w 1912387"/>
                                  <a:gd name="connsiteY32" fmla="*/ 4497858 h 6118280"/>
                                  <a:gd name="connsiteX33" fmla="*/ 957341 w 1912387"/>
                                  <a:gd name="connsiteY33" fmla="*/ 4974425 h 6118280"/>
                                  <a:gd name="connsiteX34" fmla="*/ 461316 w 1912387"/>
                                  <a:gd name="connsiteY34" fmla="*/ 5130457 h 6118280"/>
                                  <a:gd name="connsiteX35" fmla="*/ 1127966 w 1912387"/>
                                  <a:gd name="connsiteY35" fmla="*/ 5734354 h 6118280"/>
                                  <a:gd name="connsiteX36" fmla="*/ 1400144 w 1912387"/>
                                  <a:gd name="connsiteY36" fmla="*/ 5984861 h 6118280"/>
                                  <a:gd name="connsiteX37" fmla="*/ 1543715 w 1912387"/>
                                  <a:gd name="connsiteY37" fmla="*/ 6113126 h 6118280"/>
                                  <a:gd name="connsiteX38" fmla="*/ 1746102 w 1912387"/>
                                  <a:gd name="connsiteY38" fmla="*/ 5816074 h 6118280"/>
                                  <a:gd name="connsiteX39" fmla="*/ 1734227 w 1912387"/>
                                  <a:gd name="connsiteY39" fmla="*/ 5744822 h 6118280"/>
                                  <a:gd name="connsiteX40" fmla="*/ 1912357 w 1912387"/>
                                  <a:gd name="connsiteY40" fmla="*/ 5566692 h 6118280"/>
                                  <a:gd name="connsiteX0" fmla="*/ 1912357 w 1912387"/>
                                  <a:gd name="connsiteY0" fmla="*/ 5566692 h 6118163"/>
                                  <a:gd name="connsiteX1" fmla="*/ 1746102 w 1912387"/>
                                  <a:gd name="connsiteY1" fmla="*/ 5400438 h 6118163"/>
                                  <a:gd name="connsiteX2" fmla="*/ 1472970 w 1912387"/>
                                  <a:gd name="connsiteY2" fmla="*/ 5281685 h 6118163"/>
                                  <a:gd name="connsiteX3" fmla="*/ 1366092 w 1912387"/>
                                  <a:gd name="connsiteY3" fmla="*/ 5032303 h 6118163"/>
                                  <a:gd name="connsiteX4" fmla="*/ 1532346 w 1912387"/>
                                  <a:gd name="connsiteY4" fmla="*/ 4771046 h 6118163"/>
                                  <a:gd name="connsiteX5" fmla="*/ 1686726 w 1912387"/>
                                  <a:gd name="connsiteY5" fmla="*/ 4557290 h 6118163"/>
                                  <a:gd name="connsiteX6" fmla="*/ 1318591 w 1912387"/>
                                  <a:gd name="connsiteY6" fmla="*/ 4236656 h 6118163"/>
                                  <a:gd name="connsiteX7" fmla="*/ 1140461 w 1912387"/>
                                  <a:gd name="connsiteY7" fmla="*/ 3844770 h 6118163"/>
                                  <a:gd name="connsiteX8" fmla="*/ 1104835 w 1912387"/>
                                  <a:gd name="connsiteY8" fmla="*/ 3654765 h 6118163"/>
                                  <a:gd name="connsiteX9" fmla="*/ 1235463 w 1912387"/>
                                  <a:gd name="connsiteY9" fmla="*/ 3619139 h 6118163"/>
                                  <a:gd name="connsiteX10" fmla="*/ 1187962 w 1912387"/>
                                  <a:gd name="connsiteY10" fmla="*/ 3334131 h 6118163"/>
                                  <a:gd name="connsiteX11" fmla="*/ 1282965 w 1912387"/>
                                  <a:gd name="connsiteY11" fmla="*/ 3274755 h 6118163"/>
                                  <a:gd name="connsiteX12" fmla="*/ 1425468 w 1912387"/>
                                  <a:gd name="connsiteY12" fmla="*/ 3215378 h 6118163"/>
                                  <a:gd name="connsiteX13" fmla="*/ 1152336 w 1912387"/>
                                  <a:gd name="connsiteY13" fmla="*/ 2740365 h 6118163"/>
                                  <a:gd name="connsiteX14" fmla="*/ 1330466 w 1912387"/>
                                  <a:gd name="connsiteY14" fmla="*/ 1956594 h 6118163"/>
                                  <a:gd name="connsiteX15" fmla="*/ 1449219 w 1912387"/>
                                  <a:gd name="connsiteY15" fmla="*/ 1576583 h 6118163"/>
                                  <a:gd name="connsiteX16" fmla="*/ 1271089 w 1912387"/>
                                  <a:gd name="connsiteY16" fmla="*/ 1398453 h 6118163"/>
                                  <a:gd name="connsiteX17" fmla="*/ 1164211 w 1912387"/>
                                  <a:gd name="connsiteY17" fmla="*/ 1255949 h 6118163"/>
                                  <a:gd name="connsiteX18" fmla="*/ 1294840 w 1912387"/>
                                  <a:gd name="connsiteY18" fmla="*/ 1125321 h 6118163"/>
                                  <a:gd name="connsiteX19" fmla="*/ 1437344 w 1912387"/>
                                  <a:gd name="connsiteY19" fmla="*/ 780937 h 6118163"/>
                                  <a:gd name="connsiteX20" fmla="*/ 1532346 w 1912387"/>
                                  <a:gd name="connsiteY20" fmla="*/ 258422 h 6118163"/>
                                  <a:gd name="connsiteX21" fmla="*/ 1472468 w 1912387"/>
                                  <a:gd name="connsiteY21" fmla="*/ 97879 h 6118163"/>
                                  <a:gd name="connsiteX22" fmla="*/ 1377967 w 1912387"/>
                                  <a:gd name="connsiteY22" fmla="*/ 9040 h 6118163"/>
                                  <a:gd name="connsiteX23" fmla="*/ 1092959 w 1912387"/>
                                  <a:gd name="connsiteY23" fmla="*/ 317799 h 6118163"/>
                                  <a:gd name="connsiteX24" fmla="*/ 843578 w 1912387"/>
                                  <a:gd name="connsiteY24" fmla="*/ 579056 h 6118163"/>
                                  <a:gd name="connsiteX25" fmla="*/ 558570 w 1912387"/>
                                  <a:gd name="connsiteY25" fmla="*/ 911565 h 6118163"/>
                                  <a:gd name="connsiteX26" fmla="*/ 261687 w 1912387"/>
                                  <a:gd name="connsiteY26" fmla="*/ 1445955 h 6118163"/>
                                  <a:gd name="connsiteX27" fmla="*/ 36055 w 1912387"/>
                                  <a:gd name="connsiteY27" fmla="*/ 2170349 h 6118163"/>
                                  <a:gd name="connsiteX28" fmla="*/ 3638 w 1912387"/>
                                  <a:gd name="connsiteY28" fmla="*/ 3281058 h 6118163"/>
                                  <a:gd name="connsiteX29" fmla="*/ 225610 w 1912387"/>
                                  <a:gd name="connsiteY29" fmla="*/ 3739469 h 6118163"/>
                                  <a:gd name="connsiteX30" fmla="*/ 658319 w 1912387"/>
                                  <a:gd name="connsiteY30" fmla="*/ 3986353 h 6118163"/>
                                  <a:gd name="connsiteX31" fmla="*/ 723325 w 1912387"/>
                                  <a:gd name="connsiteY31" fmla="*/ 4194369 h 6118163"/>
                                  <a:gd name="connsiteX32" fmla="*/ 634381 w 1912387"/>
                                  <a:gd name="connsiteY32" fmla="*/ 4497858 h 6118163"/>
                                  <a:gd name="connsiteX33" fmla="*/ 957341 w 1912387"/>
                                  <a:gd name="connsiteY33" fmla="*/ 4974425 h 6118163"/>
                                  <a:gd name="connsiteX34" fmla="*/ 461316 w 1912387"/>
                                  <a:gd name="connsiteY34" fmla="*/ 5130457 h 6118163"/>
                                  <a:gd name="connsiteX35" fmla="*/ 1110631 w 1912387"/>
                                  <a:gd name="connsiteY35" fmla="*/ 5751688 h 6118163"/>
                                  <a:gd name="connsiteX36" fmla="*/ 1400144 w 1912387"/>
                                  <a:gd name="connsiteY36" fmla="*/ 5984861 h 6118163"/>
                                  <a:gd name="connsiteX37" fmla="*/ 1543715 w 1912387"/>
                                  <a:gd name="connsiteY37" fmla="*/ 6113126 h 6118163"/>
                                  <a:gd name="connsiteX38" fmla="*/ 1746102 w 1912387"/>
                                  <a:gd name="connsiteY38" fmla="*/ 5816074 h 6118163"/>
                                  <a:gd name="connsiteX39" fmla="*/ 1734227 w 1912387"/>
                                  <a:gd name="connsiteY39" fmla="*/ 5744822 h 6118163"/>
                                  <a:gd name="connsiteX40" fmla="*/ 1912357 w 1912387"/>
                                  <a:gd name="connsiteY40" fmla="*/ 5566692 h 6118163"/>
                                  <a:gd name="connsiteX0" fmla="*/ 1912357 w 1912387"/>
                                  <a:gd name="connsiteY0" fmla="*/ 5566692 h 6126544"/>
                                  <a:gd name="connsiteX1" fmla="*/ 1746102 w 1912387"/>
                                  <a:gd name="connsiteY1" fmla="*/ 5400438 h 6126544"/>
                                  <a:gd name="connsiteX2" fmla="*/ 1472970 w 1912387"/>
                                  <a:gd name="connsiteY2" fmla="*/ 5281685 h 6126544"/>
                                  <a:gd name="connsiteX3" fmla="*/ 1366092 w 1912387"/>
                                  <a:gd name="connsiteY3" fmla="*/ 5032303 h 6126544"/>
                                  <a:gd name="connsiteX4" fmla="*/ 1532346 w 1912387"/>
                                  <a:gd name="connsiteY4" fmla="*/ 4771046 h 6126544"/>
                                  <a:gd name="connsiteX5" fmla="*/ 1686726 w 1912387"/>
                                  <a:gd name="connsiteY5" fmla="*/ 4557290 h 6126544"/>
                                  <a:gd name="connsiteX6" fmla="*/ 1318591 w 1912387"/>
                                  <a:gd name="connsiteY6" fmla="*/ 4236656 h 6126544"/>
                                  <a:gd name="connsiteX7" fmla="*/ 1140461 w 1912387"/>
                                  <a:gd name="connsiteY7" fmla="*/ 3844770 h 6126544"/>
                                  <a:gd name="connsiteX8" fmla="*/ 1104835 w 1912387"/>
                                  <a:gd name="connsiteY8" fmla="*/ 3654765 h 6126544"/>
                                  <a:gd name="connsiteX9" fmla="*/ 1235463 w 1912387"/>
                                  <a:gd name="connsiteY9" fmla="*/ 3619139 h 6126544"/>
                                  <a:gd name="connsiteX10" fmla="*/ 1187962 w 1912387"/>
                                  <a:gd name="connsiteY10" fmla="*/ 3334131 h 6126544"/>
                                  <a:gd name="connsiteX11" fmla="*/ 1282965 w 1912387"/>
                                  <a:gd name="connsiteY11" fmla="*/ 3274755 h 6126544"/>
                                  <a:gd name="connsiteX12" fmla="*/ 1425468 w 1912387"/>
                                  <a:gd name="connsiteY12" fmla="*/ 3215378 h 6126544"/>
                                  <a:gd name="connsiteX13" fmla="*/ 1152336 w 1912387"/>
                                  <a:gd name="connsiteY13" fmla="*/ 2740365 h 6126544"/>
                                  <a:gd name="connsiteX14" fmla="*/ 1330466 w 1912387"/>
                                  <a:gd name="connsiteY14" fmla="*/ 1956594 h 6126544"/>
                                  <a:gd name="connsiteX15" fmla="*/ 1449219 w 1912387"/>
                                  <a:gd name="connsiteY15" fmla="*/ 1576583 h 6126544"/>
                                  <a:gd name="connsiteX16" fmla="*/ 1271089 w 1912387"/>
                                  <a:gd name="connsiteY16" fmla="*/ 1398453 h 6126544"/>
                                  <a:gd name="connsiteX17" fmla="*/ 1164211 w 1912387"/>
                                  <a:gd name="connsiteY17" fmla="*/ 1255949 h 6126544"/>
                                  <a:gd name="connsiteX18" fmla="*/ 1294840 w 1912387"/>
                                  <a:gd name="connsiteY18" fmla="*/ 1125321 h 6126544"/>
                                  <a:gd name="connsiteX19" fmla="*/ 1437344 w 1912387"/>
                                  <a:gd name="connsiteY19" fmla="*/ 780937 h 6126544"/>
                                  <a:gd name="connsiteX20" fmla="*/ 1532346 w 1912387"/>
                                  <a:gd name="connsiteY20" fmla="*/ 258422 h 6126544"/>
                                  <a:gd name="connsiteX21" fmla="*/ 1472468 w 1912387"/>
                                  <a:gd name="connsiteY21" fmla="*/ 97879 h 6126544"/>
                                  <a:gd name="connsiteX22" fmla="*/ 1377967 w 1912387"/>
                                  <a:gd name="connsiteY22" fmla="*/ 9040 h 6126544"/>
                                  <a:gd name="connsiteX23" fmla="*/ 1092959 w 1912387"/>
                                  <a:gd name="connsiteY23" fmla="*/ 317799 h 6126544"/>
                                  <a:gd name="connsiteX24" fmla="*/ 843578 w 1912387"/>
                                  <a:gd name="connsiteY24" fmla="*/ 579056 h 6126544"/>
                                  <a:gd name="connsiteX25" fmla="*/ 558570 w 1912387"/>
                                  <a:gd name="connsiteY25" fmla="*/ 911565 h 6126544"/>
                                  <a:gd name="connsiteX26" fmla="*/ 261687 w 1912387"/>
                                  <a:gd name="connsiteY26" fmla="*/ 1445955 h 6126544"/>
                                  <a:gd name="connsiteX27" fmla="*/ 36055 w 1912387"/>
                                  <a:gd name="connsiteY27" fmla="*/ 2170349 h 6126544"/>
                                  <a:gd name="connsiteX28" fmla="*/ 3638 w 1912387"/>
                                  <a:gd name="connsiteY28" fmla="*/ 3281058 h 6126544"/>
                                  <a:gd name="connsiteX29" fmla="*/ 225610 w 1912387"/>
                                  <a:gd name="connsiteY29" fmla="*/ 3739469 h 6126544"/>
                                  <a:gd name="connsiteX30" fmla="*/ 658319 w 1912387"/>
                                  <a:gd name="connsiteY30" fmla="*/ 3986353 h 6126544"/>
                                  <a:gd name="connsiteX31" fmla="*/ 723325 w 1912387"/>
                                  <a:gd name="connsiteY31" fmla="*/ 4194369 h 6126544"/>
                                  <a:gd name="connsiteX32" fmla="*/ 634381 w 1912387"/>
                                  <a:gd name="connsiteY32" fmla="*/ 4497858 h 6126544"/>
                                  <a:gd name="connsiteX33" fmla="*/ 957341 w 1912387"/>
                                  <a:gd name="connsiteY33" fmla="*/ 4974425 h 6126544"/>
                                  <a:gd name="connsiteX34" fmla="*/ 461316 w 1912387"/>
                                  <a:gd name="connsiteY34" fmla="*/ 5130457 h 6126544"/>
                                  <a:gd name="connsiteX35" fmla="*/ 1110631 w 1912387"/>
                                  <a:gd name="connsiteY35" fmla="*/ 5751688 h 6126544"/>
                                  <a:gd name="connsiteX36" fmla="*/ 1400144 w 1912387"/>
                                  <a:gd name="connsiteY36" fmla="*/ 5984861 h 6126544"/>
                                  <a:gd name="connsiteX37" fmla="*/ 1530714 w 1912387"/>
                                  <a:gd name="connsiteY37" fmla="*/ 6121793 h 6126544"/>
                                  <a:gd name="connsiteX38" fmla="*/ 1746102 w 1912387"/>
                                  <a:gd name="connsiteY38" fmla="*/ 5816074 h 6126544"/>
                                  <a:gd name="connsiteX39" fmla="*/ 1734227 w 1912387"/>
                                  <a:gd name="connsiteY39" fmla="*/ 5744822 h 6126544"/>
                                  <a:gd name="connsiteX40" fmla="*/ 1912357 w 1912387"/>
                                  <a:gd name="connsiteY40" fmla="*/ 5566692 h 6126544"/>
                                  <a:gd name="connsiteX0" fmla="*/ 1912357 w 1912387"/>
                                  <a:gd name="connsiteY0" fmla="*/ 5566692 h 6126544"/>
                                  <a:gd name="connsiteX1" fmla="*/ 1746102 w 1912387"/>
                                  <a:gd name="connsiteY1" fmla="*/ 5400438 h 6126544"/>
                                  <a:gd name="connsiteX2" fmla="*/ 1472970 w 1912387"/>
                                  <a:gd name="connsiteY2" fmla="*/ 5281685 h 6126544"/>
                                  <a:gd name="connsiteX3" fmla="*/ 1366092 w 1912387"/>
                                  <a:gd name="connsiteY3" fmla="*/ 5032303 h 6126544"/>
                                  <a:gd name="connsiteX4" fmla="*/ 1532346 w 1912387"/>
                                  <a:gd name="connsiteY4" fmla="*/ 4771046 h 6126544"/>
                                  <a:gd name="connsiteX5" fmla="*/ 1639056 w 1912387"/>
                                  <a:gd name="connsiteY5" fmla="*/ 4565957 h 6126544"/>
                                  <a:gd name="connsiteX6" fmla="*/ 1318591 w 1912387"/>
                                  <a:gd name="connsiteY6" fmla="*/ 4236656 h 6126544"/>
                                  <a:gd name="connsiteX7" fmla="*/ 1140461 w 1912387"/>
                                  <a:gd name="connsiteY7" fmla="*/ 3844770 h 6126544"/>
                                  <a:gd name="connsiteX8" fmla="*/ 1104835 w 1912387"/>
                                  <a:gd name="connsiteY8" fmla="*/ 3654765 h 6126544"/>
                                  <a:gd name="connsiteX9" fmla="*/ 1235463 w 1912387"/>
                                  <a:gd name="connsiteY9" fmla="*/ 3619139 h 6126544"/>
                                  <a:gd name="connsiteX10" fmla="*/ 1187962 w 1912387"/>
                                  <a:gd name="connsiteY10" fmla="*/ 3334131 h 6126544"/>
                                  <a:gd name="connsiteX11" fmla="*/ 1282965 w 1912387"/>
                                  <a:gd name="connsiteY11" fmla="*/ 3274755 h 6126544"/>
                                  <a:gd name="connsiteX12" fmla="*/ 1425468 w 1912387"/>
                                  <a:gd name="connsiteY12" fmla="*/ 3215378 h 6126544"/>
                                  <a:gd name="connsiteX13" fmla="*/ 1152336 w 1912387"/>
                                  <a:gd name="connsiteY13" fmla="*/ 2740365 h 6126544"/>
                                  <a:gd name="connsiteX14" fmla="*/ 1330466 w 1912387"/>
                                  <a:gd name="connsiteY14" fmla="*/ 1956594 h 6126544"/>
                                  <a:gd name="connsiteX15" fmla="*/ 1449219 w 1912387"/>
                                  <a:gd name="connsiteY15" fmla="*/ 1576583 h 6126544"/>
                                  <a:gd name="connsiteX16" fmla="*/ 1271089 w 1912387"/>
                                  <a:gd name="connsiteY16" fmla="*/ 1398453 h 6126544"/>
                                  <a:gd name="connsiteX17" fmla="*/ 1164211 w 1912387"/>
                                  <a:gd name="connsiteY17" fmla="*/ 1255949 h 6126544"/>
                                  <a:gd name="connsiteX18" fmla="*/ 1294840 w 1912387"/>
                                  <a:gd name="connsiteY18" fmla="*/ 1125321 h 6126544"/>
                                  <a:gd name="connsiteX19" fmla="*/ 1437344 w 1912387"/>
                                  <a:gd name="connsiteY19" fmla="*/ 780937 h 6126544"/>
                                  <a:gd name="connsiteX20" fmla="*/ 1532346 w 1912387"/>
                                  <a:gd name="connsiteY20" fmla="*/ 258422 h 6126544"/>
                                  <a:gd name="connsiteX21" fmla="*/ 1472468 w 1912387"/>
                                  <a:gd name="connsiteY21" fmla="*/ 97879 h 6126544"/>
                                  <a:gd name="connsiteX22" fmla="*/ 1377967 w 1912387"/>
                                  <a:gd name="connsiteY22" fmla="*/ 9040 h 6126544"/>
                                  <a:gd name="connsiteX23" fmla="*/ 1092959 w 1912387"/>
                                  <a:gd name="connsiteY23" fmla="*/ 317799 h 6126544"/>
                                  <a:gd name="connsiteX24" fmla="*/ 843578 w 1912387"/>
                                  <a:gd name="connsiteY24" fmla="*/ 579056 h 6126544"/>
                                  <a:gd name="connsiteX25" fmla="*/ 558570 w 1912387"/>
                                  <a:gd name="connsiteY25" fmla="*/ 911565 h 6126544"/>
                                  <a:gd name="connsiteX26" fmla="*/ 261687 w 1912387"/>
                                  <a:gd name="connsiteY26" fmla="*/ 1445955 h 6126544"/>
                                  <a:gd name="connsiteX27" fmla="*/ 36055 w 1912387"/>
                                  <a:gd name="connsiteY27" fmla="*/ 2170349 h 6126544"/>
                                  <a:gd name="connsiteX28" fmla="*/ 3638 w 1912387"/>
                                  <a:gd name="connsiteY28" fmla="*/ 3281058 h 6126544"/>
                                  <a:gd name="connsiteX29" fmla="*/ 225610 w 1912387"/>
                                  <a:gd name="connsiteY29" fmla="*/ 3739469 h 6126544"/>
                                  <a:gd name="connsiteX30" fmla="*/ 658319 w 1912387"/>
                                  <a:gd name="connsiteY30" fmla="*/ 3986353 h 6126544"/>
                                  <a:gd name="connsiteX31" fmla="*/ 723325 w 1912387"/>
                                  <a:gd name="connsiteY31" fmla="*/ 4194369 h 6126544"/>
                                  <a:gd name="connsiteX32" fmla="*/ 634381 w 1912387"/>
                                  <a:gd name="connsiteY32" fmla="*/ 4497858 h 6126544"/>
                                  <a:gd name="connsiteX33" fmla="*/ 957341 w 1912387"/>
                                  <a:gd name="connsiteY33" fmla="*/ 4974425 h 6126544"/>
                                  <a:gd name="connsiteX34" fmla="*/ 461316 w 1912387"/>
                                  <a:gd name="connsiteY34" fmla="*/ 5130457 h 6126544"/>
                                  <a:gd name="connsiteX35" fmla="*/ 1110631 w 1912387"/>
                                  <a:gd name="connsiteY35" fmla="*/ 5751688 h 6126544"/>
                                  <a:gd name="connsiteX36" fmla="*/ 1400144 w 1912387"/>
                                  <a:gd name="connsiteY36" fmla="*/ 5984861 h 6126544"/>
                                  <a:gd name="connsiteX37" fmla="*/ 1530714 w 1912387"/>
                                  <a:gd name="connsiteY37" fmla="*/ 6121793 h 6126544"/>
                                  <a:gd name="connsiteX38" fmla="*/ 1746102 w 1912387"/>
                                  <a:gd name="connsiteY38" fmla="*/ 5816074 h 6126544"/>
                                  <a:gd name="connsiteX39" fmla="*/ 1734227 w 1912387"/>
                                  <a:gd name="connsiteY39" fmla="*/ 5744822 h 6126544"/>
                                  <a:gd name="connsiteX40" fmla="*/ 1912357 w 1912387"/>
                                  <a:gd name="connsiteY40" fmla="*/ 5566692 h 6126544"/>
                                  <a:gd name="connsiteX0" fmla="*/ 1912357 w 1912387"/>
                                  <a:gd name="connsiteY0" fmla="*/ 5566692 h 6126544"/>
                                  <a:gd name="connsiteX1" fmla="*/ 1746102 w 1912387"/>
                                  <a:gd name="connsiteY1" fmla="*/ 5400438 h 6126544"/>
                                  <a:gd name="connsiteX2" fmla="*/ 1472970 w 1912387"/>
                                  <a:gd name="connsiteY2" fmla="*/ 5281685 h 6126544"/>
                                  <a:gd name="connsiteX3" fmla="*/ 1366092 w 1912387"/>
                                  <a:gd name="connsiteY3" fmla="*/ 5032303 h 6126544"/>
                                  <a:gd name="connsiteX4" fmla="*/ 1532346 w 1912387"/>
                                  <a:gd name="connsiteY4" fmla="*/ 4771046 h 6126544"/>
                                  <a:gd name="connsiteX5" fmla="*/ 1708394 w 1912387"/>
                                  <a:gd name="connsiteY5" fmla="*/ 4565957 h 6126544"/>
                                  <a:gd name="connsiteX6" fmla="*/ 1318591 w 1912387"/>
                                  <a:gd name="connsiteY6" fmla="*/ 4236656 h 6126544"/>
                                  <a:gd name="connsiteX7" fmla="*/ 1140461 w 1912387"/>
                                  <a:gd name="connsiteY7" fmla="*/ 3844770 h 6126544"/>
                                  <a:gd name="connsiteX8" fmla="*/ 1104835 w 1912387"/>
                                  <a:gd name="connsiteY8" fmla="*/ 3654765 h 6126544"/>
                                  <a:gd name="connsiteX9" fmla="*/ 1235463 w 1912387"/>
                                  <a:gd name="connsiteY9" fmla="*/ 3619139 h 6126544"/>
                                  <a:gd name="connsiteX10" fmla="*/ 1187962 w 1912387"/>
                                  <a:gd name="connsiteY10" fmla="*/ 3334131 h 6126544"/>
                                  <a:gd name="connsiteX11" fmla="*/ 1282965 w 1912387"/>
                                  <a:gd name="connsiteY11" fmla="*/ 3274755 h 6126544"/>
                                  <a:gd name="connsiteX12" fmla="*/ 1425468 w 1912387"/>
                                  <a:gd name="connsiteY12" fmla="*/ 3215378 h 6126544"/>
                                  <a:gd name="connsiteX13" fmla="*/ 1152336 w 1912387"/>
                                  <a:gd name="connsiteY13" fmla="*/ 2740365 h 6126544"/>
                                  <a:gd name="connsiteX14" fmla="*/ 1330466 w 1912387"/>
                                  <a:gd name="connsiteY14" fmla="*/ 1956594 h 6126544"/>
                                  <a:gd name="connsiteX15" fmla="*/ 1449219 w 1912387"/>
                                  <a:gd name="connsiteY15" fmla="*/ 1576583 h 6126544"/>
                                  <a:gd name="connsiteX16" fmla="*/ 1271089 w 1912387"/>
                                  <a:gd name="connsiteY16" fmla="*/ 1398453 h 6126544"/>
                                  <a:gd name="connsiteX17" fmla="*/ 1164211 w 1912387"/>
                                  <a:gd name="connsiteY17" fmla="*/ 1255949 h 6126544"/>
                                  <a:gd name="connsiteX18" fmla="*/ 1294840 w 1912387"/>
                                  <a:gd name="connsiteY18" fmla="*/ 1125321 h 6126544"/>
                                  <a:gd name="connsiteX19" fmla="*/ 1437344 w 1912387"/>
                                  <a:gd name="connsiteY19" fmla="*/ 780937 h 6126544"/>
                                  <a:gd name="connsiteX20" fmla="*/ 1532346 w 1912387"/>
                                  <a:gd name="connsiteY20" fmla="*/ 258422 h 6126544"/>
                                  <a:gd name="connsiteX21" fmla="*/ 1472468 w 1912387"/>
                                  <a:gd name="connsiteY21" fmla="*/ 97879 h 6126544"/>
                                  <a:gd name="connsiteX22" fmla="*/ 1377967 w 1912387"/>
                                  <a:gd name="connsiteY22" fmla="*/ 9040 h 6126544"/>
                                  <a:gd name="connsiteX23" fmla="*/ 1092959 w 1912387"/>
                                  <a:gd name="connsiteY23" fmla="*/ 317799 h 6126544"/>
                                  <a:gd name="connsiteX24" fmla="*/ 843578 w 1912387"/>
                                  <a:gd name="connsiteY24" fmla="*/ 579056 h 6126544"/>
                                  <a:gd name="connsiteX25" fmla="*/ 558570 w 1912387"/>
                                  <a:gd name="connsiteY25" fmla="*/ 911565 h 6126544"/>
                                  <a:gd name="connsiteX26" fmla="*/ 261687 w 1912387"/>
                                  <a:gd name="connsiteY26" fmla="*/ 1445955 h 6126544"/>
                                  <a:gd name="connsiteX27" fmla="*/ 36055 w 1912387"/>
                                  <a:gd name="connsiteY27" fmla="*/ 2170349 h 6126544"/>
                                  <a:gd name="connsiteX28" fmla="*/ 3638 w 1912387"/>
                                  <a:gd name="connsiteY28" fmla="*/ 3281058 h 6126544"/>
                                  <a:gd name="connsiteX29" fmla="*/ 225610 w 1912387"/>
                                  <a:gd name="connsiteY29" fmla="*/ 3739469 h 6126544"/>
                                  <a:gd name="connsiteX30" fmla="*/ 658319 w 1912387"/>
                                  <a:gd name="connsiteY30" fmla="*/ 3986353 h 6126544"/>
                                  <a:gd name="connsiteX31" fmla="*/ 723325 w 1912387"/>
                                  <a:gd name="connsiteY31" fmla="*/ 4194369 h 6126544"/>
                                  <a:gd name="connsiteX32" fmla="*/ 634381 w 1912387"/>
                                  <a:gd name="connsiteY32" fmla="*/ 4497858 h 6126544"/>
                                  <a:gd name="connsiteX33" fmla="*/ 957341 w 1912387"/>
                                  <a:gd name="connsiteY33" fmla="*/ 4974425 h 6126544"/>
                                  <a:gd name="connsiteX34" fmla="*/ 461316 w 1912387"/>
                                  <a:gd name="connsiteY34" fmla="*/ 5130457 h 6126544"/>
                                  <a:gd name="connsiteX35" fmla="*/ 1110631 w 1912387"/>
                                  <a:gd name="connsiteY35" fmla="*/ 5751688 h 6126544"/>
                                  <a:gd name="connsiteX36" fmla="*/ 1400144 w 1912387"/>
                                  <a:gd name="connsiteY36" fmla="*/ 5984861 h 6126544"/>
                                  <a:gd name="connsiteX37" fmla="*/ 1530714 w 1912387"/>
                                  <a:gd name="connsiteY37" fmla="*/ 6121793 h 6126544"/>
                                  <a:gd name="connsiteX38" fmla="*/ 1746102 w 1912387"/>
                                  <a:gd name="connsiteY38" fmla="*/ 5816074 h 6126544"/>
                                  <a:gd name="connsiteX39" fmla="*/ 1734227 w 1912387"/>
                                  <a:gd name="connsiteY39" fmla="*/ 5744822 h 6126544"/>
                                  <a:gd name="connsiteX40" fmla="*/ 1912357 w 1912387"/>
                                  <a:gd name="connsiteY40" fmla="*/ 5566692 h 6126544"/>
                                  <a:gd name="connsiteX0" fmla="*/ 1912357 w 1912387"/>
                                  <a:gd name="connsiteY0" fmla="*/ 5566692 h 6126544"/>
                                  <a:gd name="connsiteX1" fmla="*/ 1746102 w 1912387"/>
                                  <a:gd name="connsiteY1" fmla="*/ 5400438 h 6126544"/>
                                  <a:gd name="connsiteX2" fmla="*/ 1472970 w 1912387"/>
                                  <a:gd name="connsiteY2" fmla="*/ 5281685 h 6126544"/>
                                  <a:gd name="connsiteX3" fmla="*/ 1366092 w 1912387"/>
                                  <a:gd name="connsiteY3" fmla="*/ 5032303 h 6126544"/>
                                  <a:gd name="connsiteX4" fmla="*/ 1532346 w 1912387"/>
                                  <a:gd name="connsiteY4" fmla="*/ 4771046 h 6126544"/>
                                  <a:gd name="connsiteX5" fmla="*/ 1682392 w 1912387"/>
                                  <a:gd name="connsiteY5" fmla="*/ 4574624 h 6126544"/>
                                  <a:gd name="connsiteX6" fmla="*/ 1318591 w 1912387"/>
                                  <a:gd name="connsiteY6" fmla="*/ 4236656 h 6126544"/>
                                  <a:gd name="connsiteX7" fmla="*/ 1140461 w 1912387"/>
                                  <a:gd name="connsiteY7" fmla="*/ 3844770 h 6126544"/>
                                  <a:gd name="connsiteX8" fmla="*/ 1104835 w 1912387"/>
                                  <a:gd name="connsiteY8" fmla="*/ 3654765 h 6126544"/>
                                  <a:gd name="connsiteX9" fmla="*/ 1235463 w 1912387"/>
                                  <a:gd name="connsiteY9" fmla="*/ 3619139 h 6126544"/>
                                  <a:gd name="connsiteX10" fmla="*/ 1187962 w 1912387"/>
                                  <a:gd name="connsiteY10" fmla="*/ 3334131 h 6126544"/>
                                  <a:gd name="connsiteX11" fmla="*/ 1282965 w 1912387"/>
                                  <a:gd name="connsiteY11" fmla="*/ 3274755 h 6126544"/>
                                  <a:gd name="connsiteX12" fmla="*/ 1425468 w 1912387"/>
                                  <a:gd name="connsiteY12" fmla="*/ 3215378 h 6126544"/>
                                  <a:gd name="connsiteX13" fmla="*/ 1152336 w 1912387"/>
                                  <a:gd name="connsiteY13" fmla="*/ 2740365 h 6126544"/>
                                  <a:gd name="connsiteX14" fmla="*/ 1330466 w 1912387"/>
                                  <a:gd name="connsiteY14" fmla="*/ 1956594 h 6126544"/>
                                  <a:gd name="connsiteX15" fmla="*/ 1449219 w 1912387"/>
                                  <a:gd name="connsiteY15" fmla="*/ 1576583 h 6126544"/>
                                  <a:gd name="connsiteX16" fmla="*/ 1271089 w 1912387"/>
                                  <a:gd name="connsiteY16" fmla="*/ 1398453 h 6126544"/>
                                  <a:gd name="connsiteX17" fmla="*/ 1164211 w 1912387"/>
                                  <a:gd name="connsiteY17" fmla="*/ 1255949 h 6126544"/>
                                  <a:gd name="connsiteX18" fmla="*/ 1294840 w 1912387"/>
                                  <a:gd name="connsiteY18" fmla="*/ 1125321 h 6126544"/>
                                  <a:gd name="connsiteX19" fmla="*/ 1437344 w 1912387"/>
                                  <a:gd name="connsiteY19" fmla="*/ 780937 h 6126544"/>
                                  <a:gd name="connsiteX20" fmla="*/ 1532346 w 1912387"/>
                                  <a:gd name="connsiteY20" fmla="*/ 258422 h 6126544"/>
                                  <a:gd name="connsiteX21" fmla="*/ 1472468 w 1912387"/>
                                  <a:gd name="connsiteY21" fmla="*/ 97879 h 6126544"/>
                                  <a:gd name="connsiteX22" fmla="*/ 1377967 w 1912387"/>
                                  <a:gd name="connsiteY22" fmla="*/ 9040 h 6126544"/>
                                  <a:gd name="connsiteX23" fmla="*/ 1092959 w 1912387"/>
                                  <a:gd name="connsiteY23" fmla="*/ 317799 h 6126544"/>
                                  <a:gd name="connsiteX24" fmla="*/ 843578 w 1912387"/>
                                  <a:gd name="connsiteY24" fmla="*/ 579056 h 6126544"/>
                                  <a:gd name="connsiteX25" fmla="*/ 558570 w 1912387"/>
                                  <a:gd name="connsiteY25" fmla="*/ 911565 h 6126544"/>
                                  <a:gd name="connsiteX26" fmla="*/ 261687 w 1912387"/>
                                  <a:gd name="connsiteY26" fmla="*/ 1445955 h 6126544"/>
                                  <a:gd name="connsiteX27" fmla="*/ 36055 w 1912387"/>
                                  <a:gd name="connsiteY27" fmla="*/ 2170349 h 6126544"/>
                                  <a:gd name="connsiteX28" fmla="*/ 3638 w 1912387"/>
                                  <a:gd name="connsiteY28" fmla="*/ 3281058 h 6126544"/>
                                  <a:gd name="connsiteX29" fmla="*/ 225610 w 1912387"/>
                                  <a:gd name="connsiteY29" fmla="*/ 3739469 h 6126544"/>
                                  <a:gd name="connsiteX30" fmla="*/ 658319 w 1912387"/>
                                  <a:gd name="connsiteY30" fmla="*/ 3986353 h 6126544"/>
                                  <a:gd name="connsiteX31" fmla="*/ 723325 w 1912387"/>
                                  <a:gd name="connsiteY31" fmla="*/ 4194369 h 6126544"/>
                                  <a:gd name="connsiteX32" fmla="*/ 634381 w 1912387"/>
                                  <a:gd name="connsiteY32" fmla="*/ 4497858 h 6126544"/>
                                  <a:gd name="connsiteX33" fmla="*/ 957341 w 1912387"/>
                                  <a:gd name="connsiteY33" fmla="*/ 4974425 h 6126544"/>
                                  <a:gd name="connsiteX34" fmla="*/ 461316 w 1912387"/>
                                  <a:gd name="connsiteY34" fmla="*/ 5130457 h 6126544"/>
                                  <a:gd name="connsiteX35" fmla="*/ 1110631 w 1912387"/>
                                  <a:gd name="connsiteY35" fmla="*/ 5751688 h 6126544"/>
                                  <a:gd name="connsiteX36" fmla="*/ 1400144 w 1912387"/>
                                  <a:gd name="connsiteY36" fmla="*/ 5984861 h 6126544"/>
                                  <a:gd name="connsiteX37" fmla="*/ 1530714 w 1912387"/>
                                  <a:gd name="connsiteY37" fmla="*/ 6121793 h 6126544"/>
                                  <a:gd name="connsiteX38" fmla="*/ 1746102 w 1912387"/>
                                  <a:gd name="connsiteY38" fmla="*/ 5816074 h 6126544"/>
                                  <a:gd name="connsiteX39" fmla="*/ 1734227 w 1912387"/>
                                  <a:gd name="connsiteY39" fmla="*/ 5744822 h 6126544"/>
                                  <a:gd name="connsiteX40" fmla="*/ 1912357 w 1912387"/>
                                  <a:gd name="connsiteY40" fmla="*/ 5566692 h 6126544"/>
                                  <a:gd name="connsiteX0" fmla="*/ 1912357 w 1912387"/>
                                  <a:gd name="connsiteY0" fmla="*/ 5566692 h 6126544"/>
                                  <a:gd name="connsiteX1" fmla="*/ 1746102 w 1912387"/>
                                  <a:gd name="connsiteY1" fmla="*/ 5400438 h 6126544"/>
                                  <a:gd name="connsiteX2" fmla="*/ 1472970 w 1912387"/>
                                  <a:gd name="connsiteY2" fmla="*/ 5281685 h 6126544"/>
                                  <a:gd name="connsiteX3" fmla="*/ 1366092 w 1912387"/>
                                  <a:gd name="connsiteY3" fmla="*/ 5032303 h 6126544"/>
                                  <a:gd name="connsiteX4" fmla="*/ 1532346 w 1912387"/>
                                  <a:gd name="connsiteY4" fmla="*/ 4771046 h 6126544"/>
                                  <a:gd name="connsiteX5" fmla="*/ 1660724 w 1912387"/>
                                  <a:gd name="connsiteY5" fmla="*/ 4544288 h 6126544"/>
                                  <a:gd name="connsiteX6" fmla="*/ 1318591 w 1912387"/>
                                  <a:gd name="connsiteY6" fmla="*/ 4236656 h 6126544"/>
                                  <a:gd name="connsiteX7" fmla="*/ 1140461 w 1912387"/>
                                  <a:gd name="connsiteY7" fmla="*/ 3844770 h 6126544"/>
                                  <a:gd name="connsiteX8" fmla="*/ 1104835 w 1912387"/>
                                  <a:gd name="connsiteY8" fmla="*/ 3654765 h 6126544"/>
                                  <a:gd name="connsiteX9" fmla="*/ 1235463 w 1912387"/>
                                  <a:gd name="connsiteY9" fmla="*/ 3619139 h 6126544"/>
                                  <a:gd name="connsiteX10" fmla="*/ 1187962 w 1912387"/>
                                  <a:gd name="connsiteY10" fmla="*/ 3334131 h 6126544"/>
                                  <a:gd name="connsiteX11" fmla="*/ 1282965 w 1912387"/>
                                  <a:gd name="connsiteY11" fmla="*/ 3274755 h 6126544"/>
                                  <a:gd name="connsiteX12" fmla="*/ 1425468 w 1912387"/>
                                  <a:gd name="connsiteY12" fmla="*/ 3215378 h 6126544"/>
                                  <a:gd name="connsiteX13" fmla="*/ 1152336 w 1912387"/>
                                  <a:gd name="connsiteY13" fmla="*/ 2740365 h 6126544"/>
                                  <a:gd name="connsiteX14" fmla="*/ 1330466 w 1912387"/>
                                  <a:gd name="connsiteY14" fmla="*/ 1956594 h 6126544"/>
                                  <a:gd name="connsiteX15" fmla="*/ 1449219 w 1912387"/>
                                  <a:gd name="connsiteY15" fmla="*/ 1576583 h 6126544"/>
                                  <a:gd name="connsiteX16" fmla="*/ 1271089 w 1912387"/>
                                  <a:gd name="connsiteY16" fmla="*/ 1398453 h 6126544"/>
                                  <a:gd name="connsiteX17" fmla="*/ 1164211 w 1912387"/>
                                  <a:gd name="connsiteY17" fmla="*/ 1255949 h 6126544"/>
                                  <a:gd name="connsiteX18" fmla="*/ 1294840 w 1912387"/>
                                  <a:gd name="connsiteY18" fmla="*/ 1125321 h 6126544"/>
                                  <a:gd name="connsiteX19" fmla="*/ 1437344 w 1912387"/>
                                  <a:gd name="connsiteY19" fmla="*/ 780937 h 6126544"/>
                                  <a:gd name="connsiteX20" fmla="*/ 1532346 w 1912387"/>
                                  <a:gd name="connsiteY20" fmla="*/ 258422 h 6126544"/>
                                  <a:gd name="connsiteX21" fmla="*/ 1472468 w 1912387"/>
                                  <a:gd name="connsiteY21" fmla="*/ 97879 h 6126544"/>
                                  <a:gd name="connsiteX22" fmla="*/ 1377967 w 1912387"/>
                                  <a:gd name="connsiteY22" fmla="*/ 9040 h 6126544"/>
                                  <a:gd name="connsiteX23" fmla="*/ 1092959 w 1912387"/>
                                  <a:gd name="connsiteY23" fmla="*/ 317799 h 6126544"/>
                                  <a:gd name="connsiteX24" fmla="*/ 843578 w 1912387"/>
                                  <a:gd name="connsiteY24" fmla="*/ 579056 h 6126544"/>
                                  <a:gd name="connsiteX25" fmla="*/ 558570 w 1912387"/>
                                  <a:gd name="connsiteY25" fmla="*/ 911565 h 6126544"/>
                                  <a:gd name="connsiteX26" fmla="*/ 261687 w 1912387"/>
                                  <a:gd name="connsiteY26" fmla="*/ 1445955 h 6126544"/>
                                  <a:gd name="connsiteX27" fmla="*/ 36055 w 1912387"/>
                                  <a:gd name="connsiteY27" fmla="*/ 2170349 h 6126544"/>
                                  <a:gd name="connsiteX28" fmla="*/ 3638 w 1912387"/>
                                  <a:gd name="connsiteY28" fmla="*/ 3281058 h 6126544"/>
                                  <a:gd name="connsiteX29" fmla="*/ 225610 w 1912387"/>
                                  <a:gd name="connsiteY29" fmla="*/ 3739469 h 6126544"/>
                                  <a:gd name="connsiteX30" fmla="*/ 658319 w 1912387"/>
                                  <a:gd name="connsiteY30" fmla="*/ 3986353 h 6126544"/>
                                  <a:gd name="connsiteX31" fmla="*/ 723325 w 1912387"/>
                                  <a:gd name="connsiteY31" fmla="*/ 4194369 h 6126544"/>
                                  <a:gd name="connsiteX32" fmla="*/ 634381 w 1912387"/>
                                  <a:gd name="connsiteY32" fmla="*/ 4497858 h 6126544"/>
                                  <a:gd name="connsiteX33" fmla="*/ 957341 w 1912387"/>
                                  <a:gd name="connsiteY33" fmla="*/ 4974425 h 6126544"/>
                                  <a:gd name="connsiteX34" fmla="*/ 461316 w 1912387"/>
                                  <a:gd name="connsiteY34" fmla="*/ 5130457 h 6126544"/>
                                  <a:gd name="connsiteX35" fmla="*/ 1110631 w 1912387"/>
                                  <a:gd name="connsiteY35" fmla="*/ 5751688 h 6126544"/>
                                  <a:gd name="connsiteX36" fmla="*/ 1400144 w 1912387"/>
                                  <a:gd name="connsiteY36" fmla="*/ 5984861 h 6126544"/>
                                  <a:gd name="connsiteX37" fmla="*/ 1530714 w 1912387"/>
                                  <a:gd name="connsiteY37" fmla="*/ 6121793 h 6126544"/>
                                  <a:gd name="connsiteX38" fmla="*/ 1746102 w 1912387"/>
                                  <a:gd name="connsiteY38" fmla="*/ 5816074 h 6126544"/>
                                  <a:gd name="connsiteX39" fmla="*/ 1734227 w 1912387"/>
                                  <a:gd name="connsiteY39" fmla="*/ 5744822 h 6126544"/>
                                  <a:gd name="connsiteX40" fmla="*/ 1912357 w 1912387"/>
                                  <a:gd name="connsiteY40" fmla="*/ 5566692 h 6126544"/>
                                  <a:gd name="connsiteX0" fmla="*/ 1912357 w 1912387"/>
                                  <a:gd name="connsiteY0" fmla="*/ 5566692 h 6126544"/>
                                  <a:gd name="connsiteX1" fmla="*/ 1746102 w 1912387"/>
                                  <a:gd name="connsiteY1" fmla="*/ 5400438 h 6126544"/>
                                  <a:gd name="connsiteX2" fmla="*/ 1472970 w 1912387"/>
                                  <a:gd name="connsiteY2" fmla="*/ 5281685 h 6126544"/>
                                  <a:gd name="connsiteX3" fmla="*/ 1366092 w 1912387"/>
                                  <a:gd name="connsiteY3" fmla="*/ 5032303 h 6126544"/>
                                  <a:gd name="connsiteX4" fmla="*/ 1532346 w 1912387"/>
                                  <a:gd name="connsiteY4" fmla="*/ 4771046 h 6126544"/>
                                  <a:gd name="connsiteX5" fmla="*/ 1699727 w 1912387"/>
                                  <a:gd name="connsiteY5" fmla="*/ 4557289 h 6126544"/>
                                  <a:gd name="connsiteX6" fmla="*/ 1318591 w 1912387"/>
                                  <a:gd name="connsiteY6" fmla="*/ 4236656 h 6126544"/>
                                  <a:gd name="connsiteX7" fmla="*/ 1140461 w 1912387"/>
                                  <a:gd name="connsiteY7" fmla="*/ 3844770 h 6126544"/>
                                  <a:gd name="connsiteX8" fmla="*/ 1104835 w 1912387"/>
                                  <a:gd name="connsiteY8" fmla="*/ 3654765 h 6126544"/>
                                  <a:gd name="connsiteX9" fmla="*/ 1235463 w 1912387"/>
                                  <a:gd name="connsiteY9" fmla="*/ 3619139 h 6126544"/>
                                  <a:gd name="connsiteX10" fmla="*/ 1187962 w 1912387"/>
                                  <a:gd name="connsiteY10" fmla="*/ 3334131 h 6126544"/>
                                  <a:gd name="connsiteX11" fmla="*/ 1282965 w 1912387"/>
                                  <a:gd name="connsiteY11" fmla="*/ 3274755 h 6126544"/>
                                  <a:gd name="connsiteX12" fmla="*/ 1425468 w 1912387"/>
                                  <a:gd name="connsiteY12" fmla="*/ 3215378 h 6126544"/>
                                  <a:gd name="connsiteX13" fmla="*/ 1152336 w 1912387"/>
                                  <a:gd name="connsiteY13" fmla="*/ 2740365 h 6126544"/>
                                  <a:gd name="connsiteX14" fmla="*/ 1330466 w 1912387"/>
                                  <a:gd name="connsiteY14" fmla="*/ 1956594 h 6126544"/>
                                  <a:gd name="connsiteX15" fmla="*/ 1449219 w 1912387"/>
                                  <a:gd name="connsiteY15" fmla="*/ 1576583 h 6126544"/>
                                  <a:gd name="connsiteX16" fmla="*/ 1271089 w 1912387"/>
                                  <a:gd name="connsiteY16" fmla="*/ 1398453 h 6126544"/>
                                  <a:gd name="connsiteX17" fmla="*/ 1164211 w 1912387"/>
                                  <a:gd name="connsiteY17" fmla="*/ 1255949 h 6126544"/>
                                  <a:gd name="connsiteX18" fmla="*/ 1294840 w 1912387"/>
                                  <a:gd name="connsiteY18" fmla="*/ 1125321 h 6126544"/>
                                  <a:gd name="connsiteX19" fmla="*/ 1437344 w 1912387"/>
                                  <a:gd name="connsiteY19" fmla="*/ 780937 h 6126544"/>
                                  <a:gd name="connsiteX20" fmla="*/ 1532346 w 1912387"/>
                                  <a:gd name="connsiteY20" fmla="*/ 258422 h 6126544"/>
                                  <a:gd name="connsiteX21" fmla="*/ 1472468 w 1912387"/>
                                  <a:gd name="connsiteY21" fmla="*/ 97879 h 6126544"/>
                                  <a:gd name="connsiteX22" fmla="*/ 1377967 w 1912387"/>
                                  <a:gd name="connsiteY22" fmla="*/ 9040 h 6126544"/>
                                  <a:gd name="connsiteX23" fmla="*/ 1092959 w 1912387"/>
                                  <a:gd name="connsiteY23" fmla="*/ 317799 h 6126544"/>
                                  <a:gd name="connsiteX24" fmla="*/ 843578 w 1912387"/>
                                  <a:gd name="connsiteY24" fmla="*/ 579056 h 6126544"/>
                                  <a:gd name="connsiteX25" fmla="*/ 558570 w 1912387"/>
                                  <a:gd name="connsiteY25" fmla="*/ 911565 h 6126544"/>
                                  <a:gd name="connsiteX26" fmla="*/ 261687 w 1912387"/>
                                  <a:gd name="connsiteY26" fmla="*/ 1445955 h 6126544"/>
                                  <a:gd name="connsiteX27" fmla="*/ 36055 w 1912387"/>
                                  <a:gd name="connsiteY27" fmla="*/ 2170349 h 6126544"/>
                                  <a:gd name="connsiteX28" fmla="*/ 3638 w 1912387"/>
                                  <a:gd name="connsiteY28" fmla="*/ 3281058 h 6126544"/>
                                  <a:gd name="connsiteX29" fmla="*/ 225610 w 1912387"/>
                                  <a:gd name="connsiteY29" fmla="*/ 3739469 h 6126544"/>
                                  <a:gd name="connsiteX30" fmla="*/ 658319 w 1912387"/>
                                  <a:gd name="connsiteY30" fmla="*/ 3986353 h 6126544"/>
                                  <a:gd name="connsiteX31" fmla="*/ 723325 w 1912387"/>
                                  <a:gd name="connsiteY31" fmla="*/ 4194369 h 6126544"/>
                                  <a:gd name="connsiteX32" fmla="*/ 634381 w 1912387"/>
                                  <a:gd name="connsiteY32" fmla="*/ 4497858 h 6126544"/>
                                  <a:gd name="connsiteX33" fmla="*/ 957341 w 1912387"/>
                                  <a:gd name="connsiteY33" fmla="*/ 4974425 h 6126544"/>
                                  <a:gd name="connsiteX34" fmla="*/ 461316 w 1912387"/>
                                  <a:gd name="connsiteY34" fmla="*/ 5130457 h 6126544"/>
                                  <a:gd name="connsiteX35" fmla="*/ 1110631 w 1912387"/>
                                  <a:gd name="connsiteY35" fmla="*/ 5751688 h 6126544"/>
                                  <a:gd name="connsiteX36" fmla="*/ 1400144 w 1912387"/>
                                  <a:gd name="connsiteY36" fmla="*/ 5984861 h 6126544"/>
                                  <a:gd name="connsiteX37" fmla="*/ 1530714 w 1912387"/>
                                  <a:gd name="connsiteY37" fmla="*/ 6121793 h 6126544"/>
                                  <a:gd name="connsiteX38" fmla="*/ 1746102 w 1912387"/>
                                  <a:gd name="connsiteY38" fmla="*/ 5816074 h 6126544"/>
                                  <a:gd name="connsiteX39" fmla="*/ 1734227 w 1912387"/>
                                  <a:gd name="connsiteY39" fmla="*/ 5744822 h 6126544"/>
                                  <a:gd name="connsiteX40" fmla="*/ 1912357 w 1912387"/>
                                  <a:gd name="connsiteY40" fmla="*/ 5566692 h 6126544"/>
                                  <a:gd name="connsiteX0" fmla="*/ 1912357 w 1912387"/>
                                  <a:gd name="connsiteY0" fmla="*/ 5566692 h 6126544"/>
                                  <a:gd name="connsiteX1" fmla="*/ 1746102 w 1912387"/>
                                  <a:gd name="connsiteY1" fmla="*/ 5400438 h 6126544"/>
                                  <a:gd name="connsiteX2" fmla="*/ 1472970 w 1912387"/>
                                  <a:gd name="connsiteY2" fmla="*/ 5281685 h 6126544"/>
                                  <a:gd name="connsiteX3" fmla="*/ 1366092 w 1912387"/>
                                  <a:gd name="connsiteY3" fmla="*/ 5032303 h 6126544"/>
                                  <a:gd name="connsiteX4" fmla="*/ 1532346 w 1912387"/>
                                  <a:gd name="connsiteY4" fmla="*/ 4771046 h 6126544"/>
                                  <a:gd name="connsiteX5" fmla="*/ 1699727 w 1912387"/>
                                  <a:gd name="connsiteY5" fmla="*/ 4557289 h 6126544"/>
                                  <a:gd name="connsiteX6" fmla="*/ 1318591 w 1912387"/>
                                  <a:gd name="connsiteY6" fmla="*/ 4236656 h 6126544"/>
                                  <a:gd name="connsiteX7" fmla="*/ 1140461 w 1912387"/>
                                  <a:gd name="connsiteY7" fmla="*/ 3844770 h 6126544"/>
                                  <a:gd name="connsiteX8" fmla="*/ 1104835 w 1912387"/>
                                  <a:gd name="connsiteY8" fmla="*/ 3654765 h 6126544"/>
                                  <a:gd name="connsiteX9" fmla="*/ 1235463 w 1912387"/>
                                  <a:gd name="connsiteY9" fmla="*/ 3619139 h 6126544"/>
                                  <a:gd name="connsiteX10" fmla="*/ 1187962 w 1912387"/>
                                  <a:gd name="connsiteY10" fmla="*/ 3334131 h 6126544"/>
                                  <a:gd name="connsiteX11" fmla="*/ 1282965 w 1912387"/>
                                  <a:gd name="connsiteY11" fmla="*/ 3274755 h 6126544"/>
                                  <a:gd name="connsiteX12" fmla="*/ 1425468 w 1912387"/>
                                  <a:gd name="connsiteY12" fmla="*/ 3215378 h 6126544"/>
                                  <a:gd name="connsiteX13" fmla="*/ 1174005 w 1912387"/>
                                  <a:gd name="connsiteY13" fmla="*/ 2740365 h 6126544"/>
                                  <a:gd name="connsiteX14" fmla="*/ 1330466 w 1912387"/>
                                  <a:gd name="connsiteY14" fmla="*/ 1956594 h 6126544"/>
                                  <a:gd name="connsiteX15" fmla="*/ 1449219 w 1912387"/>
                                  <a:gd name="connsiteY15" fmla="*/ 1576583 h 6126544"/>
                                  <a:gd name="connsiteX16" fmla="*/ 1271089 w 1912387"/>
                                  <a:gd name="connsiteY16" fmla="*/ 1398453 h 6126544"/>
                                  <a:gd name="connsiteX17" fmla="*/ 1164211 w 1912387"/>
                                  <a:gd name="connsiteY17" fmla="*/ 1255949 h 6126544"/>
                                  <a:gd name="connsiteX18" fmla="*/ 1294840 w 1912387"/>
                                  <a:gd name="connsiteY18" fmla="*/ 1125321 h 6126544"/>
                                  <a:gd name="connsiteX19" fmla="*/ 1437344 w 1912387"/>
                                  <a:gd name="connsiteY19" fmla="*/ 780937 h 6126544"/>
                                  <a:gd name="connsiteX20" fmla="*/ 1532346 w 1912387"/>
                                  <a:gd name="connsiteY20" fmla="*/ 258422 h 6126544"/>
                                  <a:gd name="connsiteX21" fmla="*/ 1472468 w 1912387"/>
                                  <a:gd name="connsiteY21" fmla="*/ 97879 h 6126544"/>
                                  <a:gd name="connsiteX22" fmla="*/ 1377967 w 1912387"/>
                                  <a:gd name="connsiteY22" fmla="*/ 9040 h 6126544"/>
                                  <a:gd name="connsiteX23" fmla="*/ 1092959 w 1912387"/>
                                  <a:gd name="connsiteY23" fmla="*/ 317799 h 6126544"/>
                                  <a:gd name="connsiteX24" fmla="*/ 843578 w 1912387"/>
                                  <a:gd name="connsiteY24" fmla="*/ 579056 h 6126544"/>
                                  <a:gd name="connsiteX25" fmla="*/ 558570 w 1912387"/>
                                  <a:gd name="connsiteY25" fmla="*/ 911565 h 6126544"/>
                                  <a:gd name="connsiteX26" fmla="*/ 261687 w 1912387"/>
                                  <a:gd name="connsiteY26" fmla="*/ 1445955 h 6126544"/>
                                  <a:gd name="connsiteX27" fmla="*/ 36055 w 1912387"/>
                                  <a:gd name="connsiteY27" fmla="*/ 2170349 h 6126544"/>
                                  <a:gd name="connsiteX28" fmla="*/ 3638 w 1912387"/>
                                  <a:gd name="connsiteY28" fmla="*/ 3281058 h 6126544"/>
                                  <a:gd name="connsiteX29" fmla="*/ 225610 w 1912387"/>
                                  <a:gd name="connsiteY29" fmla="*/ 3739469 h 6126544"/>
                                  <a:gd name="connsiteX30" fmla="*/ 658319 w 1912387"/>
                                  <a:gd name="connsiteY30" fmla="*/ 3986353 h 6126544"/>
                                  <a:gd name="connsiteX31" fmla="*/ 723325 w 1912387"/>
                                  <a:gd name="connsiteY31" fmla="*/ 4194369 h 6126544"/>
                                  <a:gd name="connsiteX32" fmla="*/ 634381 w 1912387"/>
                                  <a:gd name="connsiteY32" fmla="*/ 4497858 h 6126544"/>
                                  <a:gd name="connsiteX33" fmla="*/ 957341 w 1912387"/>
                                  <a:gd name="connsiteY33" fmla="*/ 4974425 h 6126544"/>
                                  <a:gd name="connsiteX34" fmla="*/ 461316 w 1912387"/>
                                  <a:gd name="connsiteY34" fmla="*/ 5130457 h 6126544"/>
                                  <a:gd name="connsiteX35" fmla="*/ 1110631 w 1912387"/>
                                  <a:gd name="connsiteY35" fmla="*/ 5751688 h 6126544"/>
                                  <a:gd name="connsiteX36" fmla="*/ 1400144 w 1912387"/>
                                  <a:gd name="connsiteY36" fmla="*/ 5984861 h 6126544"/>
                                  <a:gd name="connsiteX37" fmla="*/ 1530714 w 1912387"/>
                                  <a:gd name="connsiteY37" fmla="*/ 6121793 h 6126544"/>
                                  <a:gd name="connsiteX38" fmla="*/ 1746102 w 1912387"/>
                                  <a:gd name="connsiteY38" fmla="*/ 5816074 h 6126544"/>
                                  <a:gd name="connsiteX39" fmla="*/ 1734227 w 1912387"/>
                                  <a:gd name="connsiteY39" fmla="*/ 5744822 h 6126544"/>
                                  <a:gd name="connsiteX40" fmla="*/ 1912357 w 1912387"/>
                                  <a:gd name="connsiteY40" fmla="*/ 5566692 h 6126544"/>
                                  <a:gd name="connsiteX0" fmla="*/ 1918398 w 1918428"/>
                                  <a:gd name="connsiteY0" fmla="*/ 5566692 h 6126544"/>
                                  <a:gd name="connsiteX1" fmla="*/ 1752143 w 1918428"/>
                                  <a:gd name="connsiteY1" fmla="*/ 5400438 h 6126544"/>
                                  <a:gd name="connsiteX2" fmla="*/ 1479011 w 1918428"/>
                                  <a:gd name="connsiteY2" fmla="*/ 5281685 h 6126544"/>
                                  <a:gd name="connsiteX3" fmla="*/ 1372133 w 1918428"/>
                                  <a:gd name="connsiteY3" fmla="*/ 5032303 h 6126544"/>
                                  <a:gd name="connsiteX4" fmla="*/ 1538387 w 1918428"/>
                                  <a:gd name="connsiteY4" fmla="*/ 4771046 h 6126544"/>
                                  <a:gd name="connsiteX5" fmla="*/ 1705768 w 1918428"/>
                                  <a:gd name="connsiteY5" fmla="*/ 4557289 h 6126544"/>
                                  <a:gd name="connsiteX6" fmla="*/ 1324632 w 1918428"/>
                                  <a:gd name="connsiteY6" fmla="*/ 4236656 h 6126544"/>
                                  <a:gd name="connsiteX7" fmla="*/ 1146502 w 1918428"/>
                                  <a:gd name="connsiteY7" fmla="*/ 3844770 h 6126544"/>
                                  <a:gd name="connsiteX8" fmla="*/ 1110876 w 1918428"/>
                                  <a:gd name="connsiteY8" fmla="*/ 3654765 h 6126544"/>
                                  <a:gd name="connsiteX9" fmla="*/ 1241504 w 1918428"/>
                                  <a:gd name="connsiteY9" fmla="*/ 3619139 h 6126544"/>
                                  <a:gd name="connsiteX10" fmla="*/ 1194003 w 1918428"/>
                                  <a:gd name="connsiteY10" fmla="*/ 3334131 h 6126544"/>
                                  <a:gd name="connsiteX11" fmla="*/ 1289006 w 1918428"/>
                                  <a:gd name="connsiteY11" fmla="*/ 3274755 h 6126544"/>
                                  <a:gd name="connsiteX12" fmla="*/ 1431509 w 1918428"/>
                                  <a:gd name="connsiteY12" fmla="*/ 3215378 h 6126544"/>
                                  <a:gd name="connsiteX13" fmla="*/ 1180046 w 1918428"/>
                                  <a:gd name="connsiteY13" fmla="*/ 2740365 h 6126544"/>
                                  <a:gd name="connsiteX14" fmla="*/ 1336507 w 1918428"/>
                                  <a:gd name="connsiteY14" fmla="*/ 1956594 h 6126544"/>
                                  <a:gd name="connsiteX15" fmla="*/ 1455260 w 1918428"/>
                                  <a:gd name="connsiteY15" fmla="*/ 1576583 h 6126544"/>
                                  <a:gd name="connsiteX16" fmla="*/ 1277130 w 1918428"/>
                                  <a:gd name="connsiteY16" fmla="*/ 1398453 h 6126544"/>
                                  <a:gd name="connsiteX17" fmla="*/ 1170252 w 1918428"/>
                                  <a:gd name="connsiteY17" fmla="*/ 1255949 h 6126544"/>
                                  <a:gd name="connsiteX18" fmla="*/ 1300881 w 1918428"/>
                                  <a:gd name="connsiteY18" fmla="*/ 1125321 h 6126544"/>
                                  <a:gd name="connsiteX19" fmla="*/ 1443385 w 1918428"/>
                                  <a:gd name="connsiteY19" fmla="*/ 780937 h 6126544"/>
                                  <a:gd name="connsiteX20" fmla="*/ 1538387 w 1918428"/>
                                  <a:gd name="connsiteY20" fmla="*/ 258422 h 6126544"/>
                                  <a:gd name="connsiteX21" fmla="*/ 1478509 w 1918428"/>
                                  <a:gd name="connsiteY21" fmla="*/ 97879 h 6126544"/>
                                  <a:gd name="connsiteX22" fmla="*/ 1384008 w 1918428"/>
                                  <a:gd name="connsiteY22" fmla="*/ 9040 h 6126544"/>
                                  <a:gd name="connsiteX23" fmla="*/ 1099000 w 1918428"/>
                                  <a:gd name="connsiteY23" fmla="*/ 317799 h 6126544"/>
                                  <a:gd name="connsiteX24" fmla="*/ 849619 w 1918428"/>
                                  <a:gd name="connsiteY24" fmla="*/ 579056 h 6126544"/>
                                  <a:gd name="connsiteX25" fmla="*/ 564611 w 1918428"/>
                                  <a:gd name="connsiteY25" fmla="*/ 911565 h 6126544"/>
                                  <a:gd name="connsiteX26" fmla="*/ 267728 w 1918428"/>
                                  <a:gd name="connsiteY26" fmla="*/ 1445955 h 6126544"/>
                                  <a:gd name="connsiteX27" fmla="*/ 42096 w 1918428"/>
                                  <a:gd name="connsiteY27" fmla="*/ 2170349 h 6126544"/>
                                  <a:gd name="connsiteX28" fmla="*/ 9679 w 1918428"/>
                                  <a:gd name="connsiteY28" fmla="*/ 3281058 h 6126544"/>
                                  <a:gd name="connsiteX29" fmla="*/ 21162 w 1918428"/>
                                  <a:gd name="connsiteY29" fmla="*/ 3484501 h 6126544"/>
                                  <a:gd name="connsiteX30" fmla="*/ 231651 w 1918428"/>
                                  <a:gd name="connsiteY30" fmla="*/ 3739469 h 6126544"/>
                                  <a:gd name="connsiteX31" fmla="*/ 664360 w 1918428"/>
                                  <a:gd name="connsiteY31" fmla="*/ 3986353 h 6126544"/>
                                  <a:gd name="connsiteX32" fmla="*/ 729366 w 1918428"/>
                                  <a:gd name="connsiteY32" fmla="*/ 4194369 h 6126544"/>
                                  <a:gd name="connsiteX33" fmla="*/ 640422 w 1918428"/>
                                  <a:gd name="connsiteY33" fmla="*/ 4497858 h 6126544"/>
                                  <a:gd name="connsiteX34" fmla="*/ 963382 w 1918428"/>
                                  <a:gd name="connsiteY34" fmla="*/ 4974425 h 6126544"/>
                                  <a:gd name="connsiteX35" fmla="*/ 467357 w 1918428"/>
                                  <a:gd name="connsiteY35" fmla="*/ 5130457 h 6126544"/>
                                  <a:gd name="connsiteX36" fmla="*/ 1116672 w 1918428"/>
                                  <a:gd name="connsiteY36" fmla="*/ 5751688 h 6126544"/>
                                  <a:gd name="connsiteX37" fmla="*/ 1406185 w 1918428"/>
                                  <a:gd name="connsiteY37" fmla="*/ 5984861 h 6126544"/>
                                  <a:gd name="connsiteX38" fmla="*/ 1536755 w 1918428"/>
                                  <a:gd name="connsiteY38" fmla="*/ 6121793 h 6126544"/>
                                  <a:gd name="connsiteX39" fmla="*/ 1752143 w 1918428"/>
                                  <a:gd name="connsiteY39" fmla="*/ 5816074 h 6126544"/>
                                  <a:gd name="connsiteX40" fmla="*/ 1740268 w 1918428"/>
                                  <a:gd name="connsiteY40" fmla="*/ 5744822 h 6126544"/>
                                  <a:gd name="connsiteX41" fmla="*/ 1918398 w 1918428"/>
                                  <a:gd name="connsiteY41" fmla="*/ 5566692 h 6126544"/>
                                  <a:gd name="connsiteX0" fmla="*/ 1917240 w 1917270"/>
                                  <a:gd name="connsiteY0" fmla="*/ 5566692 h 6126544"/>
                                  <a:gd name="connsiteX1" fmla="*/ 1750985 w 1917270"/>
                                  <a:gd name="connsiteY1" fmla="*/ 5400438 h 6126544"/>
                                  <a:gd name="connsiteX2" fmla="*/ 1477853 w 1917270"/>
                                  <a:gd name="connsiteY2" fmla="*/ 5281685 h 6126544"/>
                                  <a:gd name="connsiteX3" fmla="*/ 1370975 w 1917270"/>
                                  <a:gd name="connsiteY3" fmla="*/ 5032303 h 6126544"/>
                                  <a:gd name="connsiteX4" fmla="*/ 1537229 w 1917270"/>
                                  <a:gd name="connsiteY4" fmla="*/ 4771046 h 6126544"/>
                                  <a:gd name="connsiteX5" fmla="*/ 1704610 w 1917270"/>
                                  <a:gd name="connsiteY5" fmla="*/ 4557289 h 6126544"/>
                                  <a:gd name="connsiteX6" fmla="*/ 1323474 w 1917270"/>
                                  <a:gd name="connsiteY6" fmla="*/ 4236656 h 6126544"/>
                                  <a:gd name="connsiteX7" fmla="*/ 1145344 w 1917270"/>
                                  <a:gd name="connsiteY7" fmla="*/ 3844770 h 6126544"/>
                                  <a:gd name="connsiteX8" fmla="*/ 1109718 w 1917270"/>
                                  <a:gd name="connsiteY8" fmla="*/ 3654765 h 6126544"/>
                                  <a:gd name="connsiteX9" fmla="*/ 1240346 w 1917270"/>
                                  <a:gd name="connsiteY9" fmla="*/ 3619139 h 6126544"/>
                                  <a:gd name="connsiteX10" fmla="*/ 1192845 w 1917270"/>
                                  <a:gd name="connsiteY10" fmla="*/ 3334131 h 6126544"/>
                                  <a:gd name="connsiteX11" fmla="*/ 1287848 w 1917270"/>
                                  <a:gd name="connsiteY11" fmla="*/ 3274755 h 6126544"/>
                                  <a:gd name="connsiteX12" fmla="*/ 1430351 w 1917270"/>
                                  <a:gd name="connsiteY12" fmla="*/ 3215378 h 6126544"/>
                                  <a:gd name="connsiteX13" fmla="*/ 1178888 w 1917270"/>
                                  <a:gd name="connsiteY13" fmla="*/ 2740365 h 6126544"/>
                                  <a:gd name="connsiteX14" fmla="*/ 1335349 w 1917270"/>
                                  <a:gd name="connsiteY14" fmla="*/ 1956594 h 6126544"/>
                                  <a:gd name="connsiteX15" fmla="*/ 1454102 w 1917270"/>
                                  <a:gd name="connsiteY15" fmla="*/ 1576583 h 6126544"/>
                                  <a:gd name="connsiteX16" fmla="*/ 1275972 w 1917270"/>
                                  <a:gd name="connsiteY16" fmla="*/ 1398453 h 6126544"/>
                                  <a:gd name="connsiteX17" fmla="*/ 1169094 w 1917270"/>
                                  <a:gd name="connsiteY17" fmla="*/ 1255949 h 6126544"/>
                                  <a:gd name="connsiteX18" fmla="*/ 1299723 w 1917270"/>
                                  <a:gd name="connsiteY18" fmla="*/ 1125321 h 6126544"/>
                                  <a:gd name="connsiteX19" fmla="*/ 1442227 w 1917270"/>
                                  <a:gd name="connsiteY19" fmla="*/ 780937 h 6126544"/>
                                  <a:gd name="connsiteX20" fmla="*/ 1537229 w 1917270"/>
                                  <a:gd name="connsiteY20" fmla="*/ 258422 h 6126544"/>
                                  <a:gd name="connsiteX21" fmla="*/ 1477351 w 1917270"/>
                                  <a:gd name="connsiteY21" fmla="*/ 97879 h 6126544"/>
                                  <a:gd name="connsiteX22" fmla="*/ 1382850 w 1917270"/>
                                  <a:gd name="connsiteY22" fmla="*/ 9040 h 6126544"/>
                                  <a:gd name="connsiteX23" fmla="*/ 1097842 w 1917270"/>
                                  <a:gd name="connsiteY23" fmla="*/ 317799 h 6126544"/>
                                  <a:gd name="connsiteX24" fmla="*/ 848461 w 1917270"/>
                                  <a:gd name="connsiteY24" fmla="*/ 579056 h 6126544"/>
                                  <a:gd name="connsiteX25" fmla="*/ 563453 w 1917270"/>
                                  <a:gd name="connsiteY25" fmla="*/ 911565 h 6126544"/>
                                  <a:gd name="connsiteX26" fmla="*/ 266570 w 1917270"/>
                                  <a:gd name="connsiteY26" fmla="*/ 1445955 h 6126544"/>
                                  <a:gd name="connsiteX27" fmla="*/ 40938 w 1917270"/>
                                  <a:gd name="connsiteY27" fmla="*/ 2170349 h 6126544"/>
                                  <a:gd name="connsiteX28" fmla="*/ 8521 w 1917270"/>
                                  <a:gd name="connsiteY28" fmla="*/ 3281058 h 6126544"/>
                                  <a:gd name="connsiteX29" fmla="*/ 9118 w 1917270"/>
                                  <a:gd name="connsiteY29" fmla="*/ 3443680 h 6126544"/>
                                  <a:gd name="connsiteX30" fmla="*/ 20004 w 1917270"/>
                                  <a:gd name="connsiteY30" fmla="*/ 3484501 h 6126544"/>
                                  <a:gd name="connsiteX31" fmla="*/ 230493 w 1917270"/>
                                  <a:gd name="connsiteY31" fmla="*/ 3739469 h 6126544"/>
                                  <a:gd name="connsiteX32" fmla="*/ 663202 w 1917270"/>
                                  <a:gd name="connsiteY32" fmla="*/ 3986353 h 6126544"/>
                                  <a:gd name="connsiteX33" fmla="*/ 728208 w 1917270"/>
                                  <a:gd name="connsiteY33" fmla="*/ 4194369 h 6126544"/>
                                  <a:gd name="connsiteX34" fmla="*/ 639264 w 1917270"/>
                                  <a:gd name="connsiteY34" fmla="*/ 4497858 h 6126544"/>
                                  <a:gd name="connsiteX35" fmla="*/ 962224 w 1917270"/>
                                  <a:gd name="connsiteY35" fmla="*/ 4974425 h 6126544"/>
                                  <a:gd name="connsiteX36" fmla="*/ 466199 w 1917270"/>
                                  <a:gd name="connsiteY36" fmla="*/ 5130457 h 6126544"/>
                                  <a:gd name="connsiteX37" fmla="*/ 1115514 w 1917270"/>
                                  <a:gd name="connsiteY37" fmla="*/ 5751688 h 6126544"/>
                                  <a:gd name="connsiteX38" fmla="*/ 1405027 w 1917270"/>
                                  <a:gd name="connsiteY38" fmla="*/ 5984861 h 6126544"/>
                                  <a:gd name="connsiteX39" fmla="*/ 1535597 w 1917270"/>
                                  <a:gd name="connsiteY39" fmla="*/ 6121793 h 6126544"/>
                                  <a:gd name="connsiteX40" fmla="*/ 1750985 w 1917270"/>
                                  <a:gd name="connsiteY40" fmla="*/ 5816074 h 6126544"/>
                                  <a:gd name="connsiteX41" fmla="*/ 1739110 w 1917270"/>
                                  <a:gd name="connsiteY41" fmla="*/ 5744822 h 6126544"/>
                                  <a:gd name="connsiteX42" fmla="*/ 1917240 w 1917270"/>
                                  <a:gd name="connsiteY42" fmla="*/ 5566692 h 6126544"/>
                                  <a:gd name="connsiteX0" fmla="*/ 1918398 w 1918428"/>
                                  <a:gd name="connsiteY0" fmla="*/ 5566692 h 6126544"/>
                                  <a:gd name="connsiteX1" fmla="*/ 1752143 w 1918428"/>
                                  <a:gd name="connsiteY1" fmla="*/ 5400438 h 6126544"/>
                                  <a:gd name="connsiteX2" fmla="*/ 1479011 w 1918428"/>
                                  <a:gd name="connsiteY2" fmla="*/ 5281685 h 6126544"/>
                                  <a:gd name="connsiteX3" fmla="*/ 1372133 w 1918428"/>
                                  <a:gd name="connsiteY3" fmla="*/ 5032303 h 6126544"/>
                                  <a:gd name="connsiteX4" fmla="*/ 1538387 w 1918428"/>
                                  <a:gd name="connsiteY4" fmla="*/ 4771046 h 6126544"/>
                                  <a:gd name="connsiteX5" fmla="*/ 1705768 w 1918428"/>
                                  <a:gd name="connsiteY5" fmla="*/ 4557289 h 6126544"/>
                                  <a:gd name="connsiteX6" fmla="*/ 1324632 w 1918428"/>
                                  <a:gd name="connsiteY6" fmla="*/ 4236656 h 6126544"/>
                                  <a:gd name="connsiteX7" fmla="*/ 1146502 w 1918428"/>
                                  <a:gd name="connsiteY7" fmla="*/ 3844770 h 6126544"/>
                                  <a:gd name="connsiteX8" fmla="*/ 1110876 w 1918428"/>
                                  <a:gd name="connsiteY8" fmla="*/ 3654765 h 6126544"/>
                                  <a:gd name="connsiteX9" fmla="*/ 1241504 w 1918428"/>
                                  <a:gd name="connsiteY9" fmla="*/ 3619139 h 6126544"/>
                                  <a:gd name="connsiteX10" fmla="*/ 1194003 w 1918428"/>
                                  <a:gd name="connsiteY10" fmla="*/ 3334131 h 6126544"/>
                                  <a:gd name="connsiteX11" fmla="*/ 1289006 w 1918428"/>
                                  <a:gd name="connsiteY11" fmla="*/ 3274755 h 6126544"/>
                                  <a:gd name="connsiteX12" fmla="*/ 1431509 w 1918428"/>
                                  <a:gd name="connsiteY12" fmla="*/ 3215378 h 6126544"/>
                                  <a:gd name="connsiteX13" fmla="*/ 1180046 w 1918428"/>
                                  <a:gd name="connsiteY13" fmla="*/ 2740365 h 6126544"/>
                                  <a:gd name="connsiteX14" fmla="*/ 1336507 w 1918428"/>
                                  <a:gd name="connsiteY14" fmla="*/ 1956594 h 6126544"/>
                                  <a:gd name="connsiteX15" fmla="*/ 1455260 w 1918428"/>
                                  <a:gd name="connsiteY15" fmla="*/ 1576583 h 6126544"/>
                                  <a:gd name="connsiteX16" fmla="*/ 1277130 w 1918428"/>
                                  <a:gd name="connsiteY16" fmla="*/ 1398453 h 6126544"/>
                                  <a:gd name="connsiteX17" fmla="*/ 1170252 w 1918428"/>
                                  <a:gd name="connsiteY17" fmla="*/ 1255949 h 6126544"/>
                                  <a:gd name="connsiteX18" fmla="*/ 1300881 w 1918428"/>
                                  <a:gd name="connsiteY18" fmla="*/ 1125321 h 6126544"/>
                                  <a:gd name="connsiteX19" fmla="*/ 1443385 w 1918428"/>
                                  <a:gd name="connsiteY19" fmla="*/ 780937 h 6126544"/>
                                  <a:gd name="connsiteX20" fmla="*/ 1538387 w 1918428"/>
                                  <a:gd name="connsiteY20" fmla="*/ 258422 h 6126544"/>
                                  <a:gd name="connsiteX21" fmla="*/ 1478509 w 1918428"/>
                                  <a:gd name="connsiteY21" fmla="*/ 97879 h 6126544"/>
                                  <a:gd name="connsiteX22" fmla="*/ 1384008 w 1918428"/>
                                  <a:gd name="connsiteY22" fmla="*/ 9040 h 6126544"/>
                                  <a:gd name="connsiteX23" fmla="*/ 1099000 w 1918428"/>
                                  <a:gd name="connsiteY23" fmla="*/ 317799 h 6126544"/>
                                  <a:gd name="connsiteX24" fmla="*/ 849619 w 1918428"/>
                                  <a:gd name="connsiteY24" fmla="*/ 579056 h 6126544"/>
                                  <a:gd name="connsiteX25" fmla="*/ 564611 w 1918428"/>
                                  <a:gd name="connsiteY25" fmla="*/ 911565 h 6126544"/>
                                  <a:gd name="connsiteX26" fmla="*/ 267728 w 1918428"/>
                                  <a:gd name="connsiteY26" fmla="*/ 1445955 h 6126544"/>
                                  <a:gd name="connsiteX27" fmla="*/ 42096 w 1918428"/>
                                  <a:gd name="connsiteY27" fmla="*/ 2170349 h 6126544"/>
                                  <a:gd name="connsiteX28" fmla="*/ 9679 w 1918428"/>
                                  <a:gd name="connsiteY28" fmla="*/ 3281058 h 6126544"/>
                                  <a:gd name="connsiteX29" fmla="*/ 21162 w 1918428"/>
                                  <a:gd name="connsiteY29" fmla="*/ 3484501 h 6126544"/>
                                  <a:gd name="connsiteX30" fmla="*/ 231651 w 1918428"/>
                                  <a:gd name="connsiteY30" fmla="*/ 3739469 h 6126544"/>
                                  <a:gd name="connsiteX31" fmla="*/ 664360 w 1918428"/>
                                  <a:gd name="connsiteY31" fmla="*/ 3986353 h 6126544"/>
                                  <a:gd name="connsiteX32" fmla="*/ 729366 w 1918428"/>
                                  <a:gd name="connsiteY32" fmla="*/ 4194369 h 6126544"/>
                                  <a:gd name="connsiteX33" fmla="*/ 640422 w 1918428"/>
                                  <a:gd name="connsiteY33" fmla="*/ 4497858 h 6126544"/>
                                  <a:gd name="connsiteX34" fmla="*/ 963382 w 1918428"/>
                                  <a:gd name="connsiteY34" fmla="*/ 4974425 h 6126544"/>
                                  <a:gd name="connsiteX35" fmla="*/ 467357 w 1918428"/>
                                  <a:gd name="connsiteY35" fmla="*/ 5130457 h 6126544"/>
                                  <a:gd name="connsiteX36" fmla="*/ 1116672 w 1918428"/>
                                  <a:gd name="connsiteY36" fmla="*/ 5751688 h 6126544"/>
                                  <a:gd name="connsiteX37" fmla="*/ 1406185 w 1918428"/>
                                  <a:gd name="connsiteY37" fmla="*/ 5984861 h 6126544"/>
                                  <a:gd name="connsiteX38" fmla="*/ 1536755 w 1918428"/>
                                  <a:gd name="connsiteY38" fmla="*/ 6121793 h 6126544"/>
                                  <a:gd name="connsiteX39" fmla="*/ 1752143 w 1918428"/>
                                  <a:gd name="connsiteY39" fmla="*/ 5816074 h 6126544"/>
                                  <a:gd name="connsiteX40" fmla="*/ 1740268 w 1918428"/>
                                  <a:gd name="connsiteY40" fmla="*/ 5744822 h 6126544"/>
                                  <a:gd name="connsiteX41" fmla="*/ 1918398 w 1918428"/>
                                  <a:gd name="connsiteY41" fmla="*/ 5566692 h 6126544"/>
                                  <a:gd name="connsiteX0" fmla="*/ 1912173 w 1912203"/>
                                  <a:gd name="connsiteY0" fmla="*/ 5566692 h 6126544"/>
                                  <a:gd name="connsiteX1" fmla="*/ 1745918 w 1912203"/>
                                  <a:gd name="connsiteY1" fmla="*/ 5400438 h 6126544"/>
                                  <a:gd name="connsiteX2" fmla="*/ 1472786 w 1912203"/>
                                  <a:gd name="connsiteY2" fmla="*/ 5281685 h 6126544"/>
                                  <a:gd name="connsiteX3" fmla="*/ 1365908 w 1912203"/>
                                  <a:gd name="connsiteY3" fmla="*/ 5032303 h 6126544"/>
                                  <a:gd name="connsiteX4" fmla="*/ 1532162 w 1912203"/>
                                  <a:gd name="connsiteY4" fmla="*/ 4771046 h 6126544"/>
                                  <a:gd name="connsiteX5" fmla="*/ 1699543 w 1912203"/>
                                  <a:gd name="connsiteY5" fmla="*/ 4557289 h 6126544"/>
                                  <a:gd name="connsiteX6" fmla="*/ 1318407 w 1912203"/>
                                  <a:gd name="connsiteY6" fmla="*/ 4236656 h 6126544"/>
                                  <a:gd name="connsiteX7" fmla="*/ 1140277 w 1912203"/>
                                  <a:gd name="connsiteY7" fmla="*/ 3844770 h 6126544"/>
                                  <a:gd name="connsiteX8" fmla="*/ 1104651 w 1912203"/>
                                  <a:gd name="connsiteY8" fmla="*/ 3654765 h 6126544"/>
                                  <a:gd name="connsiteX9" fmla="*/ 1235279 w 1912203"/>
                                  <a:gd name="connsiteY9" fmla="*/ 3619139 h 6126544"/>
                                  <a:gd name="connsiteX10" fmla="*/ 1187778 w 1912203"/>
                                  <a:gd name="connsiteY10" fmla="*/ 3334131 h 6126544"/>
                                  <a:gd name="connsiteX11" fmla="*/ 1282781 w 1912203"/>
                                  <a:gd name="connsiteY11" fmla="*/ 3274755 h 6126544"/>
                                  <a:gd name="connsiteX12" fmla="*/ 1425284 w 1912203"/>
                                  <a:gd name="connsiteY12" fmla="*/ 3215378 h 6126544"/>
                                  <a:gd name="connsiteX13" fmla="*/ 1173821 w 1912203"/>
                                  <a:gd name="connsiteY13" fmla="*/ 2740365 h 6126544"/>
                                  <a:gd name="connsiteX14" fmla="*/ 1330282 w 1912203"/>
                                  <a:gd name="connsiteY14" fmla="*/ 1956594 h 6126544"/>
                                  <a:gd name="connsiteX15" fmla="*/ 1449035 w 1912203"/>
                                  <a:gd name="connsiteY15" fmla="*/ 1576583 h 6126544"/>
                                  <a:gd name="connsiteX16" fmla="*/ 1270905 w 1912203"/>
                                  <a:gd name="connsiteY16" fmla="*/ 1398453 h 6126544"/>
                                  <a:gd name="connsiteX17" fmla="*/ 1164027 w 1912203"/>
                                  <a:gd name="connsiteY17" fmla="*/ 1255949 h 6126544"/>
                                  <a:gd name="connsiteX18" fmla="*/ 1294656 w 1912203"/>
                                  <a:gd name="connsiteY18" fmla="*/ 1125321 h 6126544"/>
                                  <a:gd name="connsiteX19" fmla="*/ 1437160 w 1912203"/>
                                  <a:gd name="connsiteY19" fmla="*/ 780937 h 6126544"/>
                                  <a:gd name="connsiteX20" fmla="*/ 1532162 w 1912203"/>
                                  <a:gd name="connsiteY20" fmla="*/ 258422 h 6126544"/>
                                  <a:gd name="connsiteX21" fmla="*/ 1472284 w 1912203"/>
                                  <a:gd name="connsiteY21" fmla="*/ 97879 h 6126544"/>
                                  <a:gd name="connsiteX22" fmla="*/ 1377783 w 1912203"/>
                                  <a:gd name="connsiteY22" fmla="*/ 9040 h 6126544"/>
                                  <a:gd name="connsiteX23" fmla="*/ 1092775 w 1912203"/>
                                  <a:gd name="connsiteY23" fmla="*/ 317799 h 6126544"/>
                                  <a:gd name="connsiteX24" fmla="*/ 843394 w 1912203"/>
                                  <a:gd name="connsiteY24" fmla="*/ 579056 h 6126544"/>
                                  <a:gd name="connsiteX25" fmla="*/ 558386 w 1912203"/>
                                  <a:gd name="connsiteY25" fmla="*/ 911565 h 6126544"/>
                                  <a:gd name="connsiteX26" fmla="*/ 261503 w 1912203"/>
                                  <a:gd name="connsiteY26" fmla="*/ 1445955 h 6126544"/>
                                  <a:gd name="connsiteX27" fmla="*/ 35871 w 1912203"/>
                                  <a:gd name="connsiteY27" fmla="*/ 2170349 h 6126544"/>
                                  <a:gd name="connsiteX28" fmla="*/ 3454 w 1912203"/>
                                  <a:gd name="connsiteY28" fmla="*/ 3281058 h 6126544"/>
                                  <a:gd name="connsiteX29" fmla="*/ 14937 w 1912203"/>
                                  <a:gd name="connsiteY29" fmla="*/ 3484501 h 6126544"/>
                                  <a:gd name="connsiteX30" fmla="*/ 225426 w 1912203"/>
                                  <a:gd name="connsiteY30" fmla="*/ 3739469 h 6126544"/>
                                  <a:gd name="connsiteX31" fmla="*/ 658135 w 1912203"/>
                                  <a:gd name="connsiteY31" fmla="*/ 3986353 h 6126544"/>
                                  <a:gd name="connsiteX32" fmla="*/ 723141 w 1912203"/>
                                  <a:gd name="connsiteY32" fmla="*/ 4194369 h 6126544"/>
                                  <a:gd name="connsiteX33" fmla="*/ 634197 w 1912203"/>
                                  <a:gd name="connsiteY33" fmla="*/ 4497858 h 6126544"/>
                                  <a:gd name="connsiteX34" fmla="*/ 957157 w 1912203"/>
                                  <a:gd name="connsiteY34" fmla="*/ 4974425 h 6126544"/>
                                  <a:gd name="connsiteX35" fmla="*/ 461132 w 1912203"/>
                                  <a:gd name="connsiteY35" fmla="*/ 5130457 h 6126544"/>
                                  <a:gd name="connsiteX36" fmla="*/ 1110447 w 1912203"/>
                                  <a:gd name="connsiteY36" fmla="*/ 5751688 h 6126544"/>
                                  <a:gd name="connsiteX37" fmla="*/ 1399960 w 1912203"/>
                                  <a:gd name="connsiteY37" fmla="*/ 5984861 h 6126544"/>
                                  <a:gd name="connsiteX38" fmla="*/ 1530530 w 1912203"/>
                                  <a:gd name="connsiteY38" fmla="*/ 6121793 h 6126544"/>
                                  <a:gd name="connsiteX39" fmla="*/ 1745918 w 1912203"/>
                                  <a:gd name="connsiteY39" fmla="*/ 5816074 h 6126544"/>
                                  <a:gd name="connsiteX40" fmla="*/ 1734043 w 1912203"/>
                                  <a:gd name="connsiteY40" fmla="*/ 5744822 h 6126544"/>
                                  <a:gd name="connsiteX41" fmla="*/ 1912173 w 1912203"/>
                                  <a:gd name="connsiteY41" fmla="*/ 5566692 h 6126544"/>
                                  <a:gd name="connsiteX0" fmla="*/ 1909411 w 1909441"/>
                                  <a:gd name="connsiteY0" fmla="*/ 5566692 h 6126544"/>
                                  <a:gd name="connsiteX1" fmla="*/ 1743156 w 1909441"/>
                                  <a:gd name="connsiteY1" fmla="*/ 5400438 h 6126544"/>
                                  <a:gd name="connsiteX2" fmla="*/ 1470024 w 1909441"/>
                                  <a:gd name="connsiteY2" fmla="*/ 5281685 h 6126544"/>
                                  <a:gd name="connsiteX3" fmla="*/ 1363146 w 1909441"/>
                                  <a:gd name="connsiteY3" fmla="*/ 5032303 h 6126544"/>
                                  <a:gd name="connsiteX4" fmla="*/ 1529400 w 1909441"/>
                                  <a:gd name="connsiteY4" fmla="*/ 4771046 h 6126544"/>
                                  <a:gd name="connsiteX5" fmla="*/ 1696781 w 1909441"/>
                                  <a:gd name="connsiteY5" fmla="*/ 4557289 h 6126544"/>
                                  <a:gd name="connsiteX6" fmla="*/ 1315645 w 1909441"/>
                                  <a:gd name="connsiteY6" fmla="*/ 4236656 h 6126544"/>
                                  <a:gd name="connsiteX7" fmla="*/ 1137515 w 1909441"/>
                                  <a:gd name="connsiteY7" fmla="*/ 3844770 h 6126544"/>
                                  <a:gd name="connsiteX8" fmla="*/ 1101889 w 1909441"/>
                                  <a:gd name="connsiteY8" fmla="*/ 3654765 h 6126544"/>
                                  <a:gd name="connsiteX9" fmla="*/ 1232517 w 1909441"/>
                                  <a:gd name="connsiteY9" fmla="*/ 3619139 h 6126544"/>
                                  <a:gd name="connsiteX10" fmla="*/ 1185016 w 1909441"/>
                                  <a:gd name="connsiteY10" fmla="*/ 3334131 h 6126544"/>
                                  <a:gd name="connsiteX11" fmla="*/ 1280019 w 1909441"/>
                                  <a:gd name="connsiteY11" fmla="*/ 3274755 h 6126544"/>
                                  <a:gd name="connsiteX12" fmla="*/ 1422522 w 1909441"/>
                                  <a:gd name="connsiteY12" fmla="*/ 3215378 h 6126544"/>
                                  <a:gd name="connsiteX13" fmla="*/ 1171059 w 1909441"/>
                                  <a:gd name="connsiteY13" fmla="*/ 2740365 h 6126544"/>
                                  <a:gd name="connsiteX14" fmla="*/ 1327520 w 1909441"/>
                                  <a:gd name="connsiteY14" fmla="*/ 1956594 h 6126544"/>
                                  <a:gd name="connsiteX15" fmla="*/ 1446273 w 1909441"/>
                                  <a:gd name="connsiteY15" fmla="*/ 1576583 h 6126544"/>
                                  <a:gd name="connsiteX16" fmla="*/ 1268143 w 1909441"/>
                                  <a:gd name="connsiteY16" fmla="*/ 1398453 h 6126544"/>
                                  <a:gd name="connsiteX17" fmla="*/ 1161265 w 1909441"/>
                                  <a:gd name="connsiteY17" fmla="*/ 1255949 h 6126544"/>
                                  <a:gd name="connsiteX18" fmla="*/ 1291894 w 1909441"/>
                                  <a:gd name="connsiteY18" fmla="*/ 1125321 h 6126544"/>
                                  <a:gd name="connsiteX19" fmla="*/ 1434398 w 1909441"/>
                                  <a:gd name="connsiteY19" fmla="*/ 780937 h 6126544"/>
                                  <a:gd name="connsiteX20" fmla="*/ 1529400 w 1909441"/>
                                  <a:gd name="connsiteY20" fmla="*/ 258422 h 6126544"/>
                                  <a:gd name="connsiteX21" fmla="*/ 1469522 w 1909441"/>
                                  <a:gd name="connsiteY21" fmla="*/ 97879 h 6126544"/>
                                  <a:gd name="connsiteX22" fmla="*/ 1375021 w 1909441"/>
                                  <a:gd name="connsiteY22" fmla="*/ 9040 h 6126544"/>
                                  <a:gd name="connsiteX23" fmla="*/ 1090013 w 1909441"/>
                                  <a:gd name="connsiteY23" fmla="*/ 317799 h 6126544"/>
                                  <a:gd name="connsiteX24" fmla="*/ 840632 w 1909441"/>
                                  <a:gd name="connsiteY24" fmla="*/ 579056 h 6126544"/>
                                  <a:gd name="connsiteX25" fmla="*/ 555624 w 1909441"/>
                                  <a:gd name="connsiteY25" fmla="*/ 911565 h 6126544"/>
                                  <a:gd name="connsiteX26" fmla="*/ 258741 w 1909441"/>
                                  <a:gd name="connsiteY26" fmla="*/ 1445955 h 6126544"/>
                                  <a:gd name="connsiteX27" fmla="*/ 33109 w 1909441"/>
                                  <a:gd name="connsiteY27" fmla="*/ 2170349 h 6126544"/>
                                  <a:gd name="connsiteX28" fmla="*/ 692 w 1909441"/>
                                  <a:gd name="connsiteY28" fmla="*/ 3281058 h 6126544"/>
                                  <a:gd name="connsiteX29" fmla="*/ 12175 w 1909441"/>
                                  <a:gd name="connsiteY29" fmla="*/ 3484501 h 6126544"/>
                                  <a:gd name="connsiteX30" fmla="*/ 222664 w 1909441"/>
                                  <a:gd name="connsiteY30" fmla="*/ 3739469 h 6126544"/>
                                  <a:gd name="connsiteX31" fmla="*/ 655373 w 1909441"/>
                                  <a:gd name="connsiteY31" fmla="*/ 3986353 h 6126544"/>
                                  <a:gd name="connsiteX32" fmla="*/ 720379 w 1909441"/>
                                  <a:gd name="connsiteY32" fmla="*/ 4194369 h 6126544"/>
                                  <a:gd name="connsiteX33" fmla="*/ 631435 w 1909441"/>
                                  <a:gd name="connsiteY33" fmla="*/ 4497858 h 6126544"/>
                                  <a:gd name="connsiteX34" fmla="*/ 954395 w 1909441"/>
                                  <a:gd name="connsiteY34" fmla="*/ 4974425 h 6126544"/>
                                  <a:gd name="connsiteX35" fmla="*/ 458370 w 1909441"/>
                                  <a:gd name="connsiteY35" fmla="*/ 5130457 h 6126544"/>
                                  <a:gd name="connsiteX36" fmla="*/ 1107685 w 1909441"/>
                                  <a:gd name="connsiteY36" fmla="*/ 5751688 h 6126544"/>
                                  <a:gd name="connsiteX37" fmla="*/ 1397198 w 1909441"/>
                                  <a:gd name="connsiteY37" fmla="*/ 5984861 h 6126544"/>
                                  <a:gd name="connsiteX38" fmla="*/ 1527768 w 1909441"/>
                                  <a:gd name="connsiteY38" fmla="*/ 6121793 h 6126544"/>
                                  <a:gd name="connsiteX39" fmla="*/ 1743156 w 1909441"/>
                                  <a:gd name="connsiteY39" fmla="*/ 5816074 h 6126544"/>
                                  <a:gd name="connsiteX40" fmla="*/ 1731281 w 1909441"/>
                                  <a:gd name="connsiteY40" fmla="*/ 5744822 h 6126544"/>
                                  <a:gd name="connsiteX41" fmla="*/ 1909411 w 1909441"/>
                                  <a:gd name="connsiteY41" fmla="*/ 5566692 h 6126544"/>
                                  <a:gd name="connsiteX0" fmla="*/ 1911355 w 1911385"/>
                                  <a:gd name="connsiteY0" fmla="*/ 5566692 h 6126544"/>
                                  <a:gd name="connsiteX1" fmla="*/ 1745100 w 1911385"/>
                                  <a:gd name="connsiteY1" fmla="*/ 5400438 h 6126544"/>
                                  <a:gd name="connsiteX2" fmla="*/ 1471968 w 1911385"/>
                                  <a:gd name="connsiteY2" fmla="*/ 5281685 h 6126544"/>
                                  <a:gd name="connsiteX3" fmla="*/ 1365090 w 1911385"/>
                                  <a:gd name="connsiteY3" fmla="*/ 5032303 h 6126544"/>
                                  <a:gd name="connsiteX4" fmla="*/ 1531344 w 1911385"/>
                                  <a:gd name="connsiteY4" fmla="*/ 4771046 h 6126544"/>
                                  <a:gd name="connsiteX5" fmla="*/ 1698725 w 1911385"/>
                                  <a:gd name="connsiteY5" fmla="*/ 4557289 h 6126544"/>
                                  <a:gd name="connsiteX6" fmla="*/ 1317589 w 1911385"/>
                                  <a:gd name="connsiteY6" fmla="*/ 4236656 h 6126544"/>
                                  <a:gd name="connsiteX7" fmla="*/ 1139459 w 1911385"/>
                                  <a:gd name="connsiteY7" fmla="*/ 3844770 h 6126544"/>
                                  <a:gd name="connsiteX8" fmla="*/ 1103833 w 1911385"/>
                                  <a:gd name="connsiteY8" fmla="*/ 3654765 h 6126544"/>
                                  <a:gd name="connsiteX9" fmla="*/ 1234461 w 1911385"/>
                                  <a:gd name="connsiteY9" fmla="*/ 3619139 h 6126544"/>
                                  <a:gd name="connsiteX10" fmla="*/ 1186960 w 1911385"/>
                                  <a:gd name="connsiteY10" fmla="*/ 3334131 h 6126544"/>
                                  <a:gd name="connsiteX11" fmla="*/ 1281963 w 1911385"/>
                                  <a:gd name="connsiteY11" fmla="*/ 3274755 h 6126544"/>
                                  <a:gd name="connsiteX12" fmla="*/ 1424466 w 1911385"/>
                                  <a:gd name="connsiteY12" fmla="*/ 3215378 h 6126544"/>
                                  <a:gd name="connsiteX13" fmla="*/ 1173003 w 1911385"/>
                                  <a:gd name="connsiteY13" fmla="*/ 2740365 h 6126544"/>
                                  <a:gd name="connsiteX14" fmla="*/ 1329464 w 1911385"/>
                                  <a:gd name="connsiteY14" fmla="*/ 1956594 h 6126544"/>
                                  <a:gd name="connsiteX15" fmla="*/ 1448217 w 1911385"/>
                                  <a:gd name="connsiteY15" fmla="*/ 1576583 h 6126544"/>
                                  <a:gd name="connsiteX16" fmla="*/ 1270087 w 1911385"/>
                                  <a:gd name="connsiteY16" fmla="*/ 1398453 h 6126544"/>
                                  <a:gd name="connsiteX17" fmla="*/ 1163209 w 1911385"/>
                                  <a:gd name="connsiteY17" fmla="*/ 1255949 h 6126544"/>
                                  <a:gd name="connsiteX18" fmla="*/ 1293838 w 1911385"/>
                                  <a:gd name="connsiteY18" fmla="*/ 1125321 h 6126544"/>
                                  <a:gd name="connsiteX19" fmla="*/ 1436342 w 1911385"/>
                                  <a:gd name="connsiteY19" fmla="*/ 780937 h 6126544"/>
                                  <a:gd name="connsiteX20" fmla="*/ 1531344 w 1911385"/>
                                  <a:gd name="connsiteY20" fmla="*/ 258422 h 6126544"/>
                                  <a:gd name="connsiteX21" fmla="*/ 1471466 w 1911385"/>
                                  <a:gd name="connsiteY21" fmla="*/ 97879 h 6126544"/>
                                  <a:gd name="connsiteX22" fmla="*/ 1376965 w 1911385"/>
                                  <a:gd name="connsiteY22" fmla="*/ 9040 h 6126544"/>
                                  <a:gd name="connsiteX23" fmla="*/ 1091957 w 1911385"/>
                                  <a:gd name="connsiteY23" fmla="*/ 317799 h 6126544"/>
                                  <a:gd name="connsiteX24" fmla="*/ 842576 w 1911385"/>
                                  <a:gd name="connsiteY24" fmla="*/ 579056 h 6126544"/>
                                  <a:gd name="connsiteX25" fmla="*/ 557568 w 1911385"/>
                                  <a:gd name="connsiteY25" fmla="*/ 911565 h 6126544"/>
                                  <a:gd name="connsiteX26" fmla="*/ 260685 w 1911385"/>
                                  <a:gd name="connsiteY26" fmla="*/ 1445955 h 6126544"/>
                                  <a:gd name="connsiteX27" fmla="*/ 35053 w 1911385"/>
                                  <a:gd name="connsiteY27" fmla="*/ 2170349 h 6126544"/>
                                  <a:gd name="connsiteX28" fmla="*/ 2636 w 1911385"/>
                                  <a:gd name="connsiteY28" fmla="*/ 3281058 h 6126544"/>
                                  <a:gd name="connsiteX29" fmla="*/ 14119 w 1911385"/>
                                  <a:gd name="connsiteY29" fmla="*/ 3484501 h 6126544"/>
                                  <a:gd name="connsiteX30" fmla="*/ 224608 w 1911385"/>
                                  <a:gd name="connsiteY30" fmla="*/ 3739469 h 6126544"/>
                                  <a:gd name="connsiteX31" fmla="*/ 657317 w 1911385"/>
                                  <a:gd name="connsiteY31" fmla="*/ 3986353 h 6126544"/>
                                  <a:gd name="connsiteX32" fmla="*/ 722323 w 1911385"/>
                                  <a:gd name="connsiteY32" fmla="*/ 4194369 h 6126544"/>
                                  <a:gd name="connsiteX33" fmla="*/ 633379 w 1911385"/>
                                  <a:gd name="connsiteY33" fmla="*/ 4497858 h 6126544"/>
                                  <a:gd name="connsiteX34" fmla="*/ 956339 w 1911385"/>
                                  <a:gd name="connsiteY34" fmla="*/ 4974425 h 6126544"/>
                                  <a:gd name="connsiteX35" fmla="*/ 460314 w 1911385"/>
                                  <a:gd name="connsiteY35" fmla="*/ 5130457 h 6126544"/>
                                  <a:gd name="connsiteX36" fmla="*/ 1109629 w 1911385"/>
                                  <a:gd name="connsiteY36" fmla="*/ 5751688 h 6126544"/>
                                  <a:gd name="connsiteX37" fmla="*/ 1399142 w 1911385"/>
                                  <a:gd name="connsiteY37" fmla="*/ 5984861 h 6126544"/>
                                  <a:gd name="connsiteX38" fmla="*/ 1529712 w 1911385"/>
                                  <a:gd name="connsiteY38" fmla="*/ 6121793 h 6126544"/>
                                  <a:gd name="connsiteX39" fmla="*/ 1745100 w 1911385"/>
                                  <a:gd name="connsiteY39" fmla="*/ 5816074 h 6126544"/>
                                  <a:gd name="connsiteX40" fmla="*/ 1733225 w 1911385"/>
                                  <a:gd name="connsiteY40" fmla="*/ 5744822 h 6126544"/>
                                  <a:gd name="connsiteX41" fmla="*/ 1911355 w 1911385"/>
                                  <a:gd name="connsiteY41" fmla="*/ 5566692 h 6126544"/>
                                  <a:gd name="connsiteX0" fmla="*/ 1914086 w 1914116"/>
                                  <a:gd name="connsiteY0" fmla="*/ 5566692 h 6126544"/>
                                  <a:gd name="connsiteX1" fmla="*/ 1747831 w 1914116"/>
                                  <a:gd name="connsiteY1" fmla="*/ 5400438 h 6126544"/>
                                  <a:gd name="connsiteX2" fmla="*/ 1474699 w 1914116"/>
                                  <a:gd name="connsiteY2" fmla="*/ 5281685 h 6126544"/>
                                  <a:gd name="connsiteX3" fmla="*/ 1367821 w 1914116"/>
                                  <a:gd name="connsiteY3" fmla="*/ 5032303 h 6126544"/>
                                  <a:gd name="connsiteX4" fmla="*/ 1534075 w 1914116"/>
                                  <a:gd name="connsiteY4" fmla="*/ 4771046 h 6126544"/>
                                  <a:gd name="connsiteX5" fmla="*/ 1701456 w 1914116"/>
                                  <a:gd name="connsiteY5" fmla="*/ 4557289 h 6126544"/>
                                  <a:gd name="connsiteX6" fmla="*/ 1320320 w 1914116"/>
                                  <a:gd name="connsiteY6" fmla="*/ 4236656 h 6126544"/>
                                  <a:gd name="connsiteX7" fmla="*/ 1142190 w 1914116"/>
                                  <a:gd name="connsiteY7" fmla="*/ 3844770 h 6126544"/>
                                  <a:gd name="connsiteX8" fmla="*/ 1106564 w 1914116"/>
                                  <a:gd name="connsiteY8" fmla="*/ 3654765 h 6126544"/>
                                  <a:gd name="connsiteX9" fmla="*/ 1237192 w 1914116"/>
                                  <a:gd name="connsiteY9" fmla="*/ 3619139 h 6126544"/>
                                  <a:gd name="connsiteX10" fmla="*/ 1189691 w 1914116"/>
                                  <a:gd name="connsiteY10" fmla="*/ 3334131 h 6126544"/>
                                  <a:gd name="connsiteX11" fmla="*/ 1284694 w 1914116"/>
                                  <a:gd name="connsiteY11" fmla="*/ 3274755 h 6126544"/>
                                  <a:gd name="connsiteX12" fmla="*/ 1427197 w 1914116"/>
                                  <a:gd name="connsiteY12" fmla="*/ 3215378 h 6126544"/>
                                  <a:gd name="connsiteX13" fmla="*/ 1175734 w 1914116"/>
                                  <a:gd name="connsiteY13" fmla="*/ 2740365 h 6126544"/>
                                  <a:gd name="connsiteX14" fmla="*/ 1332195 w 1914116"/>
                                  <a:gd name="connsiteY14" fmla="*/ 1956594 h 6126544"/>
                                  <a:gd name="connsiteX15" fmla="*/ 1450948 w 1914116"/>
                                  <a:gd name="connsiteY15" fmla="*/ 1576583 h 6126544"/>
                                  <a:gd name="connsiteX16" fmla="*/ 1272818 w 1914116"/>
                                  <a:gd name="connsiteY16" fmla="*/ 1398453 h 6126544"/>
                                  <a:gd name="connsiteX17" fmla="*/ 1165940 w 1914116"/>
                                  <a:gd name="connsiteY17" fmla="*/ 1255949 h 6126544"/>
                                  <a:gd name="connsiteX18" fmla="*/ 1296569 w 1914116"/>
                                  <a:gd name="connsiteY18" fmla="*/ 1125321 h 6126544"/>
                                  <a:gd name="connsiteX19" fmla="*/ 1439073 w 1914116"/>
                                  <a:gd name="connsiteY19" fmla="*/ 780937 h 6126544"/>
                                  <a:gd name="connsiteX20" fmla="*/ 1534075 w 1914116"/>
                                  <a:gd name="connsiteY20" fmla="*/ 258422 h 6126544"/>
                                  <a:gd name="connsiteX21" fmla="*/ 1474197 w 1914116"/>
                                  <a:gd name="connsiteY21" fmla="*/ 97879 h 6126544"/>
                                  <a:gd name="connsiteX22" fmla="*/ 1379696 w 1914116"/>
                                  <a:gd name="connsiteY22" fmla="*/ 9040 h 6126544"/>
                                  <a:gd name="connsiteX23" fmla="*/ 1094688 w 1914116"/>
                                  <a:gd name="connsiteY23" fmla="*/ 317799 h 6126544"/>
                                  <a:gd name="connsiteX24" fmla="*/ 845307 w 1914116"/>
                                  <a:gd name="connsiteY24" fmla="*/ 579056 h 6126544"/>
                                  <a:gd name="connsiteX25" fmla="*/ 560299 w 1914116"/>
                                  <a:gd name="connsiteY25" fmla="*/ 911565 h 6126544"/>
                                  <a:gd name="connsiteX26" fmla="*/ 263416 w 1914116"/>
                                  <a:gd name="connsiteY26" fmla="*/ 1445955 h 6126544"/>
                                  <a:gd name="connsiteX27" fmla="*/ 37784 w 1914116"/>
                                  <a:gd name="connsiteY27" fmla="*/ 2170349 h 6126544"/>
                                  <a:gd name="connsiteX28" fmla="*/ 5367 w 1914116"/>
                                  <a:gd name="connsiteY28" fmla="*/ 3281058 h 6126544"/>
                                  <a:gd name="connsiteX29" fmla="*/ 11407 w 1914116"/>
                                  <a:gd name="connsiteY29" fmla="*/ 3492665 h 6126544"/>
                                  <a:gd name="connsiteX30" fmla="*/ 227339 w 1914116"/>
                                  <a:gd name="connsiteY30" fmla="*/ 3739469 h 6126544"/>
                                  <a:gd name="connsiteX31" fmla="*/ 660048 w 1914116"/>
                                  <a:gd name="connsiteY31" fmla="*/ 3986353 h 6126544"/>
                                  <a:gd name="connsiteX32" fmla="*/ 725054 w 1914116"/>
                                  <a:gd name="connsiteY32" fmla="*/ 4194369 h 6126544"/>
                                  <a:gd name="connsiteX33" fmla="*/ 636110 w 1914116"/>
                                  <a:gd name="connsiteY33" fmla="*/ 4497858 h 6126544"/>
                                  <a:gd name="connsiteX34" fmla="*/ 959070 w 1914116"/>
                                  <a:gd name="connsiteY34" fmla="*/ 4974425 h 6126544"/>
                                  <a:gd name="connsiteX35" fmla="*/ 463045 w 1914116"/>
                                  <a:gd name="connsiteY35" fmla="*/ 5130457 h 6126544"/>
                                  <a:gd name="connsiteX36" fmla="*/ 1112360 w 1914116"/>
                                  <a:gd name="connsiteY36" fmla="*/ 5751688 h 6126544"/>
                                  <a:gd name="connsiteX37" fmla="*/ 1401873 w 1914116"/>
                                  <a:gd name="connsiteY37" fmla="*/ 5984861 h 6126544"/>
                                  <a:gd name="connsiteX38" fmla="*/ 1532443 w 1914116"/>
                                  <a:gd name="connsiteY38" fmla="*/ 6121793 h 6126544"/>
                                  <a:gd name="connsiteX39" fmla="*/ 1747831 w 1914116"/>
                                  <a:gd name="connsiteY39" fmla="*/ 5816074 h 6126544"/>
                                  <a:gd name="connsiteX40" fmla="*/ 1735956 w 1914116"/>
                                  <a:gd name="connsiteY40" fmla="*/ 5744822 h 6126544"/>
                                  <a:gd name="connsiteX41" fmla="*/ 1914086 w 1914116"/>
                                  <a:gd name="connsiteY41" fmla="*/ 5566692 h 6126544"/>
                                  <a:gd name="connsiteX0" fmla="*/ 1910385 w 1910415"/>
                                  <a:gd name="connsiteY0" fmla="*/ 5566692 h 6126544"/>
                                  <a:gd name="connsiteX1" fmla="*/ 1744130 w 1910415"/>
                                  <a:gd name="connsiteY1" fmla="*/ 5400438 h 6126544"/>
                                  <a:gd name="connsiteX2" fmla="*/ 1470998 w 1910415"/>
                                  <a:gd name="connsiteY2" fmla="*/ 5281685 h 6126544"/>
                                  <a:gd name="connsiteX3" fmla="*/ 1364120 w 1910415"/>
                                  <a:gd name="connsiteY3" fmla="*/ 5032303 h 6126544"/>
                                  <a:gd name="connsiteX4" fmla="*/ 1530374 w 1910415"/>
                                  <a:gd name="connsiteY4" fmla="*/ 4771046 h 6126544"/>
                                  <a:gd name="connsiteX5" fmla="*/ 1697755 w 1910415"/>
                                  <a:gd name="connsiteY5" fmla="*/ 4557289 h 6126544"/>
                                  <a:gd name="connsiteX6" fmla="*/ 1316619 w 1910415"/>
                                  <a:gd name="connsiteY6" fmla="*/ 4236656 h 6126544"/>
                                  <a:gd name="connsiteX7" fmla="*/ 1138489 w 1910415"/>
                                  <a:gd name="connsiteY7" fmla="*/ 3844770 h 6126544"/>
                                  <a:gd name="connsiteX8" fmla="*/ 1102863 w 1910415"/>
                                  <a:gd name="connsiteY8" fmla="*/ 3654765 h 6126544"/>
                                  <a:gd name="connsiteX9" fmla="*/ 1233491 w 1910415"/>
                                  <a:gd name="connsiteY9" fmla="*/ 3619139 h 6126544"/>
                                  <a:gd name="connsiteX10" fmla="*/ 1185990 w 1910415"/>
                                  <a:gd name="connsiteY10" fmla="*/ 3334131 h 6126544"/>
                                  <a:gd name="connsiteX11" fmla="*/ 1280993 w 1910415"/>
                                  <a:gd name="connsiteY11" fmla="*/ 3274755 h 6126544"/>
                                  <a:gd name="connsiteX12" fmla="*/ 1423496 w 1910415"/>
                                  <a:gd name="connsiteY12" fmla="*/ 3215378 h 6126544"/>
                                  <a:gd name="connsiteX13" fmla="*/ 1172033 w 1910415"/>
                                  <a:gd name="connsiteY13" fmla="*/ 2740365 h 6126544"/>
                                  <a:gd name="connsiteX14" fmla="*/ 1328494 w 1910415"/>
                                  <a:gd name="connsiteY14" fmla="*/ 1956594 h 6126544"/>
                                  <a:gd name="connsiteX15" fmla="*/ 1447247 w 1910415"/>
                                  <a:gd name="connsiteY15" fmla="*/ 1576583 h 6126544"/>
                                  <a:gd name="connsiteX16" fmla="*/ 1269117 w 1910415"/>
                                  <a:gd name="connsiteY16" fmla="*/ 1398453 h 6126544"/>
                                  <a:gd name="connsiteX17" fmla="*/ 1162239 w 1910415"/>
                                  <a:gd name="connsiteY17" fmla="*/ 1255949 h 6126544"/>
                                  <a:gd name="connsiteX18" fmla="*/ 1292868 w 1910415"/>
                                  <a:gd name="connsiteY18" fmla="*/ 1125321 h 6126544"/>
                                  <a:gd name="connsiteX19" fmla="*/ 1435372 w 1910415"/>
                                  <a:gd name="connsiteY19" fmla="*/ 780937 h 6126544"/>
                                  <a:gd name="connsiteX20" fmla="*/ 1530374 w 1910415"/>
                                  <a:gd name="connsiteY20" fmla="*/ 258422 h 6126544"/>
                                  <a:gd name="connsiteX21" fmla="*/ 1470496 w 1910415"/>
                                  <a:gd name="connsiteY21" fmla="*/ 97879 h 6126544"/>
                                  <a:gd name="connsiteX22" fmla="*/ 1375995 w 1910415"/>
                                  <a:gd name="connsiteY22" fmla="*/ 9040 h 6126544"/>
                                  <a:gd name="connsiteX23" fmla="*/ 1090987 w 1910415"/>
                                  <a:gd name="connsiteY23" fmla="*/ 317799 h 6126544"/>
                                  <a:gd name="connsiteX24" fmla="*/ 841606 w 1910415"/>
                                  <a:gd name="connsiteY24" fmla="*/ 579056 h 6126544"/>
                                  <a:gd name="connsiteX25" fmla="*/ 556598 w 1910415"/>
                                  <a:gd name="connsiteY25" fmla="*/ 911565 h 6126544"/>
                                  <a:gd name="connsiteX26" fmla="*/ 259715 w 1910415"/>
                                  <a:gd name="connsiteY26" fmla="*/ 1445955 h 6126544"/>
                                  <a:gd name="connsiteX27" fmla="*/ 34083 w 1910415"/>
                                  <a:gd name="connsiteY27" fmla="*/ 2170349 h 6126544"/>
                                  <a:gd name="connsiteX28" fmla="*/ 1666 w 1910415"/>
                                  <a:gd name="connsiteY28" fmla="*/ 3281058 h 6126544"/>
                                  <a:gd name="connsiteX29" fmla="*/ 15870 w 1910415"/>
                                  <a:gd name="connsiteY29" fmla="*/ 3484500 h 6126544"/>
                                  <a:gd name="connsiteX30" fmla="*/ 223638 w 1910415"/>
                                  <a:gd name="connsiteY30" fmla="*/ 3739469 h 6126544"/>
                                  <a:gd name="connsiteX31" fmla="*/ 656347 w 1910415"/>
                                  <a:gd name="connsiteY31" fmla="*/ 3986353 h 6126544"/>
                                  <a:gd name="connsiteX32" fmla="*/ 721353 w 1910415"/>
                                  <a:gd name="connsiteY32" fmla="*/ 4194369 h 6126544"/>
                                  <a:gd name="connsiteX33" fmla="*/ 632409 w 1910415"/>
                                  <a:gd name="connsiteY33" fmla="*/ 4497858 h 6126544"/>
                                  <a:gd name="connsiteX34" fmla="*/ 955369 w 1910415"/>
                                  <a:gd name="connsiteY34" fmla="*/ 4974425 h 6126544"/>
                                  <a:gd name="connsiteX35" fmla="*/ 459344 w 1910415"/>
                                  <a:gd name="connsiteY35" fmla="*/ 5130457 h 6126544"/>
                                  <a:gd name="connsiteX36" fmla="*/ 1108659 w 1910415"/>
                                  <a:gd name="connsiteY36" fmla="*/ 5751688 h 6126544"/>
                                  <a:gd name="connsiteX37" fmla="*/ 1398172 w 1910415"/>
                                  <a:gd name="connsiteY37" fmla="*/ 5984861 h 6126544"/>
                                  <a:gd name="connsiteX38" fmla="*/ 1528742 w 1910415"/>
                                  <a:gd name="connsiteY38" fmla="*/ 6121793 h 6126544"/>
                                  <a:gd name="connsiteX39" fmla="*/ 1744130 w 1910415"/>
                                  <a:gd name="connsiteY39" fmla="*/ 5816074 h 6126544"/>
                                  <a:gd name="connsiteX40" fmla="*/ 1732255 w 1910415"/>
                                  <a:gd name="connsiteY40" fmla="*/ 5744822 h 6126544"/>
                                  <a:gd name="connsiteX41" fmla="*/ 1910385 w 1910415"/>
                                  <a:gd name="connsiteY41" fmla="*/ 5566692 h 6126544"/>
                                  <a:gd name="connsiteX0" fmla="*/ 1910385 w 1910415"/>
                                  <a:gd name="connsiteY0" fmla="*/ 5566692 h 6126544"/>
                                  <a:gd name="connsiteX1" fmla="*/ 1744130 w 1910415"/>
                                  <a:gd name="connsiteY1" fmla="*/ 5400438 h 6126544"/>
                                  <a:gd name="connsiteX2" fmla="*/ 1470998 w 1910415"/>
                                  <a:gd name="connsiteY2" fmla="*/ 5281685 h 6126544"/>
                                  <a:gd name="connsiteX3" fmla="*/ 1364120 w 1910415"/>
                                  <a:gd name="connsiteY3" fmla="*/ 5032303 h 6126544"/>
                                  <a:gd name="connsiteX4" fmla="*/ 1530374 w 1910415"/>
                                  <a:gd name="connsiteY4" fmla="*/ 4771046 h 6126544"/>
                                  <a:gd name="connsiteX5" fmla="*/ 1697755 w 1910415"/>
                                  <a:gd name="connsiteY5" fmla="*/ 4557289 h 6126544"/>
                                  <a:gd name="connsiteX6" fmla="*/ 1316619 w 1910415"/>
                                  <a:gd name="connsiteY6" fmla="*/ 4236656 h 6126544"/>
                                  <a:gd name="connsiteX7" fmla="*/ 1138489 w 1910415"/>
                                  <a:gd name="connsiteY7" fmla="*/ 3844770 h 6126544"/>
                                  <a:gd name="connsiteX8" fmla="*/ 1102863 w 1910415"/>
                                  <a:gd name="connsiteY8" fmla="*/ 3654765 h 6126544"/>
                                  <a:gd name="connsiteX9" fmla="*/ 1233491 w 1910415"/>
                                  <a:gd name="connsiteY9" fmla="*/ 3619139 h 6126544"/>
                                  <a:gd name="connsiteX10" fmla="*/ 1185990 w 1910415"/>
                                  <a:gd name="connsiteY10" fmla="*/ 3334131 h 6126544"/>
                                  <a:gd name="connsiteX11" fmla="*/ 1280993 w 1910415"/>
                                  <a:gd name="connsiteY11" fmla="*/ 3274755 h 6126544"/>
                                  <a:gd name="connsiteX12" fmla="*/ 1423496 w 1910415"/>
                                  <a:gd name="connsiteY12" fmla="*/ 3215378 h 6126544"/>
                                  <a:gd name="connsiteX13" fmla="*/ 1172033 w 1910415"/>
                                  <a:gd name="connsiteY13" fmla="*/ 2740365 h 6126544"/>
                                  <a:gd name="connsiteX14" fmla="*/ 1328494 w 1910415"/>
                                  <a:gd name="connsiteY14" fmla="*/ 1956594 h 6126544"/>
                                  <a:gd name="connsiteX15" fmla="*/ 1447247 w 1910415"/>
                                  <a:gd name="connsiteY15" fmla="*/ 1576583 h 6126544"/>
                                  <a:gd name="connsiteX16" fmla="*/ 1269117 w 1910415"/>
                                  <a:gd name="connsiteY16" fmla="*/ 1398453 h 6126544"/>
                                  <a:gd name="connsiteX17" fmla="*/ 1162239 w 1910415"/>
                                  <a:gd name="connsiteY17" fmla="*/ 1255949 h 6126544"/>
                                  <a:gd name="connsiteX18" fmla="*/ 1292868 w 1910415"/>
                                  <a:gd name="connsiteY18" fmla="*/ 1125321 h 6126544"/>
                                  <a:gd name="connsiteX19" fmla="*/ 1435372 w 1910415"/>
                                  <a:gd name="connsiteY19" fmla="*/ 780937 h 6126544"/>
                                  <a:gd name="connsiteX20" fmla="*/ 1530374 w 1910415"/>
                                  <a:gd name="connsiteY20" fmla="*/ 258422 h 6126544"/>
                                  <a:gd name="connsiteX21" fmla="*/ 1470496 w 1910415"/>
                                  <a:gd name="connsiteY21" fmla="*/ 97879 h 6126544"/>
                                  <a:gd name="connsiteX22" fmla="*/ 1375995 w 1910415"/>
                                  <a:gd name="connsiteY22" fmla="*/ 9040 h 6126544"/>
                                  <a:gd name="connsiteX23" fmla="*/ 1090987 w 1910415"/>
                                  <a:gd name="connsiteY23" fmla="*/ 317799 h 6126544"/>
                                  <a:gd name="connsiteX24" fmla="*/ 841606 w 1910415"/>
                                  <a:gd name="connsiteY24" fmla="*/ 579056 h 6126544"/>
                                  <a:gd name="connsiteX25" fmla="*/ 556598 w 1910415"/>
                                  <a:gd name="connsiteY25" fmla="*/ 911565 h 6126544"/>
                                  <a:gd name="connsiteX26" fmla="*/ 259715 w 1910415"/>
                                  <a:gd name="connsiteY26" fmla="*/ 1445955 h 6126544"/>
                                  <a:gd name="connsiteX27" fmla="*/ 34083 w 1910415"/>
                                  <a:gd name="connsiteY27" fmla="*/ 2170349 h 6126544"/>
                                  <a:gd name="connsiteX28" fmla="*/ 1666 w 1910415"/>
                                  <a:gd name="connsiteY28" fmla="*/ 3281058 h 6126544"/>
                                  <a:gd name="connsiteX29" fmla="*/ 15870 w 1910415"/>
                                  <a:gd name="connsiteY29" fmla="*/ 3492664 h 6126544"/>
                                  <a:gd name="connsiteX30" fmla="*/ 223638 w 1910415"/>
                                  <a:gd name="connsiteY30" fmla="*/ 3739469 h 6126544"/>
                                  <a:gd name="connsiteX31" fmla="*/ 656347 w 1910415"/>
                                  <a:gd name="connsiteY31" fmla="*/ 3986353 h 6126544"/>
                                  <a:gd name="connsiteX32" fmla="*/ 721353 w 1910415"/>
                                  <a:gd name="connsiteY32" fmla="*/ 4194369 h 6126544"/>
                                  <a:gd name="connsiteX33" fmla="*/ 632409 w 1910415"/>
                                  <a:gd name="connsiteY33" fmla="*/ 4497858 h 6126544"/>
                                  <a:gd name="connsiteX34" fmla="*/ 955369 w 1910415"/>
                                  <a:gd name="connsiteY34" fmla="*/ 4974425 h 6126544"/>
                                  <a:gd name="connsiteX35" fmla="*/ 459344 w 1910415"/>
                                  <a:gd name="connsiteY35" fmla="*/ 5130457 h 6126544"/>
                                  <a:gd name="connsiteX36" fmla="*/ 1108659 w 1910415"/>
                                  <a:gd name="connsiteY36" fmla="*/ 5751688 h 6126544"/>
                                  <a:gd name="connsiteX37" fmla="*/ 1398172 w 1910415"/>
                                  <a:gd name="connsiteY37" fmla="*/ 5984861 h 6126544"/>
                                  <a:gd name="connsiteX38" fmla="*/ 1528742 w 1910415"/>
                                  <a:gd name="connsiteY38" fmla="*/ 6121793 h 6126544"/>
                                  <a:gd name="connsiteX39" fmla="*/ 1744130 w 1910415"/>
                                  <a:gd name="connsiteY39" fmla="*/ 5816074 h 6126544"/>
                                  <a:gd name="connsiteX40" fmla="*/ 1732255 w 1910415"/>
                                  <a:gd name="connsiteY40" fmla="*/ 5744822 h 6126544"/>
                                  <a:gd name="connsiteX41" fmla="*/ 1910385 w 1910415"/>
                                  <a:gd name="connsiteY41" fmla="*/ 5566692 h 6126544"/>
                                  <a:gd name="connsiteX0" fmla="*/ 1910385 w 1916225"/>
                                  <a:gd name="connsiteY0" fmla="*/ 5566692 h 6126544"/>
                                  <a:gd name="connsiteX1" fmla="*/ 1744130 w 1916225"/>
                                  <a:gd name="connsiteY1" fmla="*/ 5400438 h 6126544"/>
                                  <a:gd name="connsiteX2" fmla="*/ 1470998 w 1916225"/>
                                  <a:gd name="connsiteY2" fmla="*/ 5281685 h 6126544"/>
                                  <a:gd name="connsiteX3" fmla="*/ 1364120 w 1916225"/>
                                  <a:gd name="connsiteY3" fmla="*/ 5032303 h 6126544"/>
                                  <a:gd name="connsiteX4" fmla="*/ 1530374 w 1916225"/>
                                  <a:gd name="connsiteY4" fmla="*/ 4771046 h 6126544"/>
                                  <a:gd name="connsiteX5" fmla="*/ 1697755 w 1916225"/>
                                  <a:gd name="connsiteY5" fmla="*/ 4557289 h 6126544"/>
                                  <a:gd name="connsiteX6" fmla="*/ 1316619 w 1916225"/>
                                  <a:gd name="connsiteY6" fmla="*/ 4236656 h 6126544"/>
                                  <a:gd name="connsiteX7" fmla="*/ 1138489 w 1916225"/>
                                  <a:gd name="connsiteY7" fmla="*/ 3844770 h 6126544"/>
                                  <a:gd name="connsiteX8" fmla="*/ 1102863 w 1916225"/>
                                  <a:gd name="connsiteY8" fmla="*/ 3654765 h 6126544"/>
                                  <a:gd name="connsiteX9" fmla="*/ 1233491 w 1916225"/>
                                  <a:gd name="connsiteY9" fmla="*/ 3619139 h 6126544"/>
                                  <a:gd name="connsiteX10" fmla="*/ 1185990 w 1916225"/>
                                  <a:gd name="connsiteY10" fmla="*/ 3334131 h 6126544"/>
                                  <a:gd name="connsiteX11" fmla="*/ 1280993 w 1916225"/>
                                  <a:gd name="connsiteY11" fmla="*/ 3274755 h 6126544"/>
                                  <a:gd name="connsiteX12" fmla="*/ 1423496 w 1916225"/>
                                  <a:gd name="connsiteY12" fmla="*/ 3215378 h 6126544"/>
                                  <a:gd name="connsiteX13" fmla="*/ 1172033 w 1916225"/>
                                  <a:gd name="connsiteY13" fmla="*/ 2740365 h 6126544"/>
                                  <a:gd name="connsiteX14" fmla="*/ 1328494 w 1916225"/>
                                  <a:gd name="connsiteY14" fmla="*/ 1956594 h 6126544"/>
                                  <a:gd name="connsiteX15" fmla="*/ 1447247 w 1916225"/>
                                  <a:gd name="connsiteY15" fmla="*/ 1576583 h 6126544"/>
                                  <a:gd name="connsiteX16" fmla="*/ 1269117 w 1916225"/>
                                  <a:gd name="connsiteY16" fmla="*/ 1398453 h 6126544"/>
                                  <a:gd name="connsiteX17" fmla="*/ 1162239 w 1916225"/>
                                  <a:gd name="connsiteY17" fmla="*/ 1255949 h 6126544"/>
                                  <a:gd name="connsiteX18" fmla="*/ 1292868 w 1916225"/>
                                  <a:gd name="connsiteY18" fmla="*/ 1125321 h 6126544"/>
                                  <a:gd name="connsiteX19" fmla="*/ 1435372 w 1916225"/>
                                  <a:gd name="connsiteY19" fmla="*/ 780937 h 6126544"/>
                                  <a:gd name="connsiteX20" fmla="*/ 1530374 w 1916225"/>
                                  <a:gd name="connsiteY20" fmla="*/ 258422 h 6126544"/>
                                  <a:gd name="connsiteX21" fmla="*/ 1470496 w 1916225"/>
                                  <a:gd name="connsiteY21" fmla="*/ 97879 h 6126544"/>
                                  <a:gd name="connsiteX22" fmla="*/ 1375995 w 1916225"/>
                                  <a:gd name="connsiteY22" fmla="*/ 9040 h 6126544"/>
                                  <a:gd name="connsiteX23" fmla="*/ 1090987 w 1916225"/>
                                  <a:gd name="connsiteY23" fmla="*/ 317799 h 6126544"/>
                                  <a:gd name="connsiteX24" fmla="*/ 841606 w 1916225"/>
                                  <a:gd name="connsiteY24" fmla="*/ 579056 h 6126544"/>
                                  <a:gd name="connsiteX25" fmla="*/ 556598 w 1916225"/>
                                  <a:gd name="connsiteY25" fmla="*/ 911565 h 6126544"/>
                                  <a:gd name="connsiteX26" fmla="*/ 259715 w 1916225"/>
                                  <a:gd name="connsiteY26" fmla="*/ 1445955 h 6126544"/>
                                  <a:gd name="connsiteX27" fmla="*/ 34083 w 1916225"/>
                                  <a:gd name="connsiteY27" fmla="*/ 2170349 h 6126544"/>
                                  <a:gd name="connsiteX28" fmla="*/ 1666 w 1916225"/>
                                  <a:gd name="connsiteY28" fmla="*/ 3281058 h 6126544"/>
                                  <a:gd name="connsiteX29" fmla="*/ 15870 w 1916225"/>
                                  <a:gd name="connsiteY29" fmla="*/ 3492664 h 6126544"/>
                                  <a:gd name="connsiteX30" fmla="*/ 223638 w 1916225"/>
                                  <a:gd name="connsiteY30" fmla="*/ 3739469 h 6126544"/>
                                  <a:gd name="connsiteX31" fmla="*/ 656347 w 1916225"/>
                                  <a:gd name="connsiteY31" fmla="*/ 3986353 h 6126544"/>
                                  <a:gd name="connsiteX32" fmla="*/ 721353 w 1916225"/>
                                  <a:gd name="connsiteY32" fmla="*/ 4194369 h 6126544"/>
                                  <a:gd name="connsiteX33" fmla="*/ 632409 w 1916225"/>
                                  <a:gd name="connsiteY33" fmla="*/ 4497858 h 6126544"/>
                                  <a:gd name="connsiteX34" fmla="*/ 955369 w 1916225"/>
                                  <a:gd name="connsiteY34" fmla="*/ 4974425 h 6126544"/>
                                  <a:gd name="connsiteX35" fmla="*/ 459344 w 1916225"/>
                                  <a:gd name="connsiteY35" fmla="*/ 5130457 h 6126544"/>
                                  <a:gd name="connsiteX36" fmla="*/ 1108659 w 1916225"/>
                                  <a:gd name="connsiteY36" fmla="*/ 5751688 h 6126544"/>
                                  <a:gd name="connsiteX37" fmla="*/ 1398172 w 1916225"/>
                                  <a:gd name="connsiteY37" fmla="*/ 5984861 h 6126544"/>
                                  <a:gd name="connsiteX38" fmla="*/ 1528742 w 1916225"/>
                                  <a:gd name="connsiteY38" fmla="*/ 6121793 h 6126544"/>
                                  <a:gd name="connsiteX39" fmla="*/ 1744130 w 1916225"/>
                                  <a:gd name="connsiteY39" fmla="*/ 5816074 h 6126544"/>
                                  <a:gd name="connsiteX40" fmla="*/ 1732255 w 1916225"/>
                                  <a:gd name="connsiteY40" fmla="*/ 5744822 h 6126544"/>
                                  <a:gd name="connsiteX41" fmla="*/ 1910385 w 1916225"/>
                                  <a:gd name="connsiteY41" fmla="*/ 5566692 h 6126544"/>
                                  <a:gd name="connsiteX0" fmla="*/ 1910385 w 1916225"/>
                                  <a:gd name="connsiteY0" fmla="*/ 5567956 h 6127808"/>
                                  <a:gd name="connsiteX1" fmla="*/ 1744130 w 1916225"/>
                                  <a:gd name="connsiteY1" fmla="*/ 5401702 h 6127808"/>
                                  <a:gd name="connsiteX2" fmla="*/ 1470998 w 1916225"/>
                                  <a:gd name="connsiteY2" fmla="*/ 5282949 h 6127808"/>
                                  <a:gd name="connsiteX3" fmla="*/ 1364120 w 1916225"/>
                                  <a:gd name="connsiteY3" fmla="*/ 5033567 h 6127808"/>
                                  <a:gd name="connsiteX4" fmla="*/ 1530374 w 1916225"/>
                                  <a:gd name="connsiteY4" fmla="*/ 4772310 h 6127808"/>
                                  <a:gd name="connsiteX5" fmla="*/ 1697755 w 1916225"/>
                                  <a:gd name="connsiteY5" fmla="*/ 4558553 h 6127808"/>
                                  <a:gd name="connsiteX6" fmla="*/ 1316619 w 1916225"/>
                                  <a:gd name="connsiteY6" fmla="*/ 4237920 h 6127808"/>
                                  <a:gd name="connsiteX7" fmla="*/ 1138489 w 1916225"/>
                                  <a:gd name="connsiteY7" fmla="*/ 3846034 h 6127808"/>
                                  <a:gd name="connsiteX8" fmla="*/ 1102863 w 1916225"/>
                                  <a:gd name="connsiteY8" fmla="*/ 3656029 h 6127808"/>
                                  <a:gd name="connsiteX9" fmla="*/ 1233491 w 1916225"/>
                                  <a:gd name="connsiteY9" fmla="*/ 3620403 h 6127808"/>
                                  <a:gd name="connsiteX10" fmla="*/ 1185990 w 1916225"/>
                                  <a:gd name="connsiteY10" fmla="*/ 3335395 h 6127808"/>
                                  <a:gd name="connsiteX11" fmla="*/ 1280993 w 1916225"/>
                                  <a:gd name="connsiteY11" fmla="*/ 3276019 h 6127808"/>
                                  <a:gd name="connsiteX12" fmla="*/ 1423496 w 1916225"/>
                                  <a:gd name="connsiteY12" fmla="*/ 3216642 h 6127808"/>
                                  <a:gd name="connsiteX13" fmla="*/ 1172033 w 1916225"/>
                                  <a:gd name="connsiteY13" fmla="*/ 2741629 h 6127808"/>
                                  <a:gd name="connsiteX14" fmla="*/ 1328494 w 1916225"/>
                                  <a:gd name="connsiteY14" fmla="*/ 1957858 h 6127808"/>
                                  <a:gd name="connsiteX15" fmla="*/ 1447247 w 1916225"/>
                                  <a:gd name="connsiteY15" fmla="*/ 1577847 h 6127808"/>
                                  <a:gd name="connsiteX16" fmla="*/ 1269117 w 1916225"/>
                                  <a:gd name="connsiteY16" fmla="*/ 1399717 h 6127808"/>
                                  <a:gd name="connsiteX17" fmla="*/ 1162239 w 1916225"/>
                                  <a:gd name="connsiteY17" fmla="*/ 1257213 h 6127808"/>
                                  <a:gd name="connsiteX18" fmla="*/ 1292868 w 1916225"/>
                                  <a:gd name="connsiteY18" fmla="*/ 1126585 h 6127808"/>
                                  <a:gd name="connsiteX19" fmla="*/ 1435372 w 1916225"/>
                                  <a:gd name="connsiteY19" fmla="*/ 782201 h 6127808"/>
                                  <a:gd name="connsiteX20" fmla="*/ 1530374 w 1916225"/>
                                  <a:gd name="connsiteY20" fmla="*/ 259686 h 6127808"/>
                                  <a:gd name="connsiteX21" fmla="*/ 1470496 w 1916225"/>
                                  <a:gd name="connsiteY21" fmla="*/ 90517 h 6127808"/>
                                  <a:gd name="connsiteX22" fmla="*/ 1375995 w 1916225"/>
                                  <a:gd name="connsiteY22" fmla="*/ 10304 h 6127808"/>
                                  <a:gd name="connsiteX23" fmla="*/ 1090987 w 1916225"/>
                                  <a:gd name="connsiteY23" fmla="*/ 319063 h 6127808"/>
                                  <a:gd name="connsiteX24" fmla="*/ 841606 w 1916225"/>
                                  <a:gd name="connsiteY24" fmla="*/ 580320 h 6127808"/>
                                  <a:gd name="connsiteX25" fmla="*/ 556598 w 1916225"/>
                                  <a:gd name="connsiteY25" fmla="*/ 912829 h 6127808"/>
                                  <a:gd name="connsiteX26" fmla="*/ 259715 w 1916225"/>
                                  <a:gd name="connsiteY26" fmla="*/ 1447219 h 6127808"/>
                                  <a:gd name="connsiteX27" fmla="*/ 34083 w 1916225"/>
                                  <a:gd name="connsiteY27" fmla="*/ 2171613 h 6127808"/>
                                  <a:gd name="connsiteX28" fmla="*/ 1666 w 1916225"/>
                                  <a:gd name="connsiteY28" fmla="*/ 3282322 h 6127808"/>
                                  <a:gd name="connsiteX29" fmla="*/ 15870 w 1916225"/>
                                  <a:gd name="connsiteY29" fmla="*/ 3493928 h 6127808"/>
                                  <a:gd name="connsiteX30" fmla="*/ 223638 w 1916225"/>
                                  <a:gd name="connsiteY30" fmla="*/ 3740733 h 6127808"/>
                                  <a:gd name="connsiteX31" fmla="*/ 656347 w 1916225"/>
                                  <a:gd name="connsiteY31" fmla="*/ 3987617 h 6127808"/>
                                  <a:gd name="connsiteX32" fmla="*/ 721353 w 1916225"/>
                                  <a:gd name="connsiteY32" fmla="*/ 4195633 h 6127808"/>
                                  <a:gd name="connsiteX33" fmla="*/ 632409 w 1916225"/>
                                  <a:gd name="connsiteY33" fmla="*/ 4499122 h 6127808"/>
                                  <a:gd name="connsiteX34" fmla="*/ 955369 w 1916225"/>
                                  <a:gd name="connsiteY34" fmla="*/ 4975689 h 6127808"/>
                                  <a:gd name="connsiteX35" fmla="*/ 459344 w 1916225"/>
                                  <a:gd name="connsiteY35" fmla="*/ 5131721 h 6127808"/>
                                  <a:gd name="connsiteX36" fmla="*/ 1108659 w 1916225"/>
                                  <a:gd name="connsiteY36" fmla="*/ 5752952 h 6127808"/>
                                  <a:gd name="connsiteX37" fmla="*/ 1398172 w 1916225"/>
                                  <a:gd name="connsiteY37" fmla="*/ 5986125 h 6127808"/>
                                  <a:gd name="connsiteX38" fmla="*/ 1528742 w 1916225"/>
                                  <a:gd name="connsiteY38" fmla="*/ 6123057 h 6127808"/>
                                  <a:gd name="connsiteX39" fmla="*/ 1744130 w 1916225"/>
                                  <a:gd name="connsiteY39" fmla="*/ 5817338 h 6127808"/>
                                  <a:gd name="connsiteX40" fmla="*/ 1732255 w 1916225"/>
                                  <a:gd name="connsiteY40" fmla="*/ 5746086 h 6127808"/>
                                  <a:gd name="connsiteX41" fmla="*/ 1910385 w 1916225"/>
                                  <a:gd name="connsiteY41" fmla="*/ 5567956 h 6127808"/>
                                  <a:gd name="connsiteX0" fmla="*/ 1910385 w 1916225"/>
                                  <a:gd name="connsiteY0" fmla="*/ 5558182 h 6118034"/>
                                  <a:gd name="connsiteX1" fmla="*/ 1744130 w 1916225"/>
                                  <a:gd name="connsiteY1" fmla="*/ 5391928 h 6118034"/>
                                  <a:gd name="connsiteX2" fmla="*/ 1470998 w 1916225"/>
                                  <a:gd name="connsiteY2" fmla="*/ 5273175 h 6118034"/>
                                  <a:gd name="connsiteX3" fmla="*/ 1364120 w 1916225"/>
                                  <a:gd name="connsiteY3" fmla="*/ 5023793 h 6118034"/>
                                  <a:gd name="connsiteX4" fmla="*/ 1530374 w 1916225"/>
                                  <a:gd name="connsiteY4" fmla="*/ 4762536 h 6118034"/>
                                  <a:gd name="connsiteX5" fmla="*/ 1697755 w 1916225"/>
                                  <a:gd name="connsiteY5" fmla="*/ 4548779 h 6118034"/>
                                  <a:gd name="connsiteX6" fmla="*/ 1316619 w 1916225"/>
                                  <a:gd name="connsiteY6" fmla="*/ 4228146 h 6118034"/>
                                  <a:gd name="connsiteX7" fmla="*/ 1138489 w 1916225"/>
                                  <a:gd name="connsiteY7" fmla="*/ 3836260 h 6118034"/>
                                  <a:gd name="connsiteX8" fmla="*/ 1102863 w 1916225"/>
                                  <a:gd name="connsiteY8" fmla="*/ 3646255 h 6118034"/>
                                  <a:gd name="connsiteX9" fmla="*/ 1233491 w 1916225"/>
                                  <a:gd name="connsiteY9" fmla="*/ 3610629 h 6118034"/>
                                  <a:gd name="connsiteX10" fmla="*/ 1185990 w 1916225"/>
                                  <a:gd name="connsiteY10" fmla="*/ 3325621 h 6118034"/>
                                  <a:gd name="connsiteX11" fmla="*/ 1280993 w 1916225"/>
                                  <a:gd name="connsiteY11" fmla="*/ 3266245 h 6118034"/>
                                  <a:gd name="connsiteX12" fmla="*/ 1423496 w 1916225"/>
                                  <a:gd name="connsiteY12" fmla="*/ 3206868 h 6118034"/>
                                  <a:gd name="connsiteX13" fmla="*/ 1172033 w 1916225"/>
                                  <a:gd name="connsiteY13" fmla="*/ 2731855 h 6118034"/>
                                  <a:gd name="connsiteX14" fmla="*/ 1328494 w 1916225"/>
                                  <a:gd name="connsiteY14" fmla="*/ 1948084 h 6118034"/>
                                  <a:gd name="connsiteX15" fmla="*/ 1447247 w 1916225"/>
                                  <a:gd name="connsiteY15" fmla="*/ 1568073 h 6118034"/>
                                  <a:gd name="connsiteX16" fmla="*/ 1269117 w 1916225"/>
                                  <a:gd name="connsiteY16" fmla="*/ 1389943 h 6118034"/>
                                  <a:gd name="connsiteX17" fmla="*/ 1162239 w 1916225"/>
                                  <a:gd name="connsiteY17" fmla="*/ 1247439 h 6118034"/>
                                  <a:gd name="connsiteX18" fmla="*/ 1292868 w 1916225"/>
                                  <a:gd name="connsiteY18" fmla="*/ 1116811 h 6118034"/>
                                  <a:gd name="connsiteX19" fmla="*/ 1435372 w 1916225"/>
                                  <a:gd name="connsiteY19" fmla="*/ 772427 h 6118034"/>
                                  <a:gd name="connsiteX20" fmla="*/ 1530374 w 1916225"/>
                                  <a:gd name="connsiteY20" fmla="*/ 249912 h 6118034"/>
                                  <a:gd name="connsiteX21" fmla="*/ 1375995 w 1916225"/>
                                  <a:gd name="connsiteY21" fmla="*/ 530 h 6118034"/>
                                  <a:gd name="connsiteX22" fmla="*/ 1090987 w 1916225"/>
                                  <a:gd name="connsiteY22" fmla="*/ 309289 h 6118034"/>
                                  <a:gd name="connsiteX23" fmla="*/ 841606 w 1916225"/>
                                  <a:gd name="connsiteY23" fmla="*/ 570546 h 6118034"/>
                                  <a:gd name="connsiteX24" fmla="*/ 556598 w 1916225"/>
                                  <a:gd name="connsiteY24" fmla="*/ 903055 h 6118034"/>
                                  <a:gd name="connsiteX25" fmla="*/ 259715 w 1916225"/>
                                  <a:gd name="connsiteY25" fmla="*/ 1437445 h 6118034"/>
                                  <a:gd name="connsiteX26" fmla="*/ 34083 w 1916225"/>
                                  <a:gd name="connsiteY26" fmla="*/ 2161839 h 6118034"/>
                                  <a:gd name="connsiteX27" fmla="*/ 1666 w 1916225"/>
                                  <a:gd name="connsiteY27" fmla="*/ 3272548 h 6118034"/>
                                  <a:gd name="connsiteX28" fmla="*/ 15870 w 1916225"/>
                                  <a:gd name="connsiteY28" fmla="*/ 3484154 h 6118034"/>
                                  <a:gd name="connsiteX29" fmla="*/ 223638 w 1916225"/>
                                  <a:gd name="connsiteY29" fmla="*/ 3730959 h 6118034"/>
                                  <a:gd name="connsiteX30" fmla="*/ 656347 w 1916225"/>
                                  <a:gd name="connsiteY30" fmla="*/ 3977843 h 6118034"/>
                                  <a:gd name="connsiteX31" fmla="*/ 721353 w 1916225"/>
                                  <a:gd name="connsiteY31" fmla="*/ 4185859 h 6118034"/>
                                  <a:gd name="connsiteX32" fmla="*/ 632409 w 1916225"/>
                                  <a:gd name="connsiteY32" fmla="*/ 4489348 h 6118034"/>
                                  <a:gd name="connsiteX33" fmla="*/ 955369 w 1916225"/>
                                  <a:gd name="connsiteY33" fmla="*/ 4965915 h 6118034"/>
                                  <a:gd name="connsiteX34" fmla="*/ 459344 w 1916225"/>
                                  <a:gd name="connsiteY34" fmla="*/ 5121947 h 6118034"/>
                                  <a:gd name="connsiteX35" fmla="*/ 1108659 w 1916225"/>
                                  <a:gd name="connsiteY35" fmla="*/ 5743178 h 6118034"/>
                                  <a:gd name="connsiteX36" fmla="*/ 1398172 w 1916225"/>
                                  <a:gd name="connsiteY36" fmla="*/ 5976351 h 6118034"/>
                                  <a:gd name="connsiteX37" fmla="*/ 1528742 w 1916225"/>
                                  <a:gd name="connsiteY37" fmla="*/ 6113283 h 6118034"/>
                                  <a:gd name="connsiteX38" fmla="*/ 1744130 w 1916225"/>
                                  <a:gd name="connsiteY38" fmla="*/ 5807564 h 6118034"/>
                                  <a:gd name="connsiteX39" fmla="*/ 1732255 w 1916225"/>
                                  <a:gd name="connsiteY39" fmla="*/ 5736312 h 6118034"/>
                                  <a:gd name="connsiteX40" fmla="*/ 1910385 w 1916225"/>
                                  <a:gd name="connsiteY40" fmla="*/ 5558182 h 6118034"/>
                                  <a:gd name="connsiteX0" fmla="*/ 1917962 w 1923802"/>
                                  <a:gd name="connsiteY0" fmla="*/ 5558182 h 6118034"/>
                                  <a:gd name="connsiteX1" fmla="*/ 1751707 w 1923802"/>
                                  <a:gd name="connsiteY1" fmla="*/ 5391928 h 6118034"/>
                                  <a:gd name="connsiteX2" fmla="*/ 1478575 w 1923802"/>
                                  <a:gd name="connsiteY2" fmla="*/ 5273175 h 6118034"/>
                                  <a:gd name="connsiteX3" fmla="*/ 1371697 w 1923802"/>
                                  <a:gd name="connsiteY3" fmla="*/ 5023793 h 6118034"/>
                                  <a:gd name="connsiteX4" fmla="*/ 1537951 w 1923802"/>
                                  <a:gd name="connsiteY4" fmla="*/ 4762536 h 6118034"/>
                                  <a:gd name="connsiteX5" fmla="*/ 1705332 w 1923802"/>
                                  <a:gd name="connsiteY5" fmla="*/ 4548779 h 6118034"/>
                                  <a:gd name="connsiteX6" fmla="*/ 1324196 w 1923802"/>
                                  <a:gd name="connsiteY6" fmla="*/ 4228146 h 6118034"/>
                                  <a:gd name="connsiteX7" fmla="*/ 1146066 w 1923802"/>
                                  <a:gd name="connsiteY7" fmla="*/ 3836260 h 6118034"/>
                                  <a:gd name="connsiteX8" fmla="*/ 1110440 w 1923802"/>
                                  <a:gd name="connsiteY8" fmla="*/ 3646255 h 6118034"/>
                                  <a:gd name="connsiteX9" fmla="*/ 1241068 w 1923802"/>
                                  <a:gd name="connsiteY9" fmla="*/ 3610629 h 6118034"/>
                                  <a:gd name="connsiteX10" fmla="*/ 1193567 w 1923802"/>
                                  <a:gd name="connsiteY10" fmla="*/ 3325621 h 6118034"/>
                                  <a:gd name="connsiteX11" fmla="*/ 1288570 w 1923802"/>
                                  <a:gd name="connsiteY11" fmla="*/ 3266245 h 6118034"/>
                                  <a:gd name="connsiteX12" fmla="*/ 1431073 w 1923802"/>
                                  <a:gd name="connsiteY12" fmla="*/ 3206868 h 6118034"/>
                                  <a:gd name="connsiteX13" fmla="*/ 1179610 w 1923802"/>
                                  <a:gd name="connsiteY13" fmla="*/ 2731855 h 6118034"/>
                                  <a:gd name="connsiteX14" fmla="*/ 1336071 w 1923802"/>
                                  <a:gd name="connsiteY14" fmla="*/ 1948084 h 6118034"/>
                                  <a:gd name="connsiteX15" fmla="*/ 1454824 w 1923802"/>
                                  <a:gd name="connsiteY15" fmla="*/ 1568073 h 6118034"/>
                                  <a:gd name="connsiteX16" fmla="*/ 1276694 w 1923802"/>
                                  <a:gd name="connsiteY16" fmla="*/ 1389943 h 6118034"/>
                                  <a:gd name="connsiteX17" fmla="*/ 1169816 w 1923802"/>
                                  <a:gd name="connsiteY17" fmla="*/ 1247439 h 6118034"/>
                                  <a:gd name="connsiteX18" fmla="*/ 1300445 w 1923802"/>
                                  <a:gd name="connsiteY18" fmla="*/ 1116811 h 6118034"/>
                                  <a:gd name="connsiteX19" fmla="*/ 1442949 w 1923802"/>
                                  <a:gd name="connsiteY19" fmla="*/ 772427 h 6118034"/>
                                  <a:gd name="connsiteX20" fmla="*/ 1537951 w 1923802"/>
                                  <a:gd name="connsiteY20" fmla="*/ 249912 h 6118034"/>
                                  <a:gd name="connsiteX21" fmla="*/ 1383572 w 1923802"/>
                                  <a:gd name="connsiteY21" fmla="*/ 530 h 6118034"/>
                                  <a:gd name="connsiteX22" fmla="*/ 1098564 w 1923802"/>
                                  <a:gd name="connsiteY22" fmla="*/ 309289 h 6118034"/>
                                  <a:gd name="connsiteX23" fmla="*/ 849183 w 1923802"/>
                                  <a:gd name="connsiteY23" fmla="*/ 570546 h 6118034"/>
                                  <a:gd name="connsiteX24" fmla="*/ 564175 w 1923802"/>
                                  <a:gd name="connsiteY24" fmla="*/ 903055 h 6118034"/>
                                  <a:gd name="connsiteX25" fmla="*/ 267292 w 1923802"/>
                                  <a:gd name="connsiteY25" fmla="*/ 1437445 h 6118034"/>
                                  <a:gd name="connsiteX26" fmla="*/ 144073 w 1923802"/>
                                  <a:gd name="connsiteY26" fmla="*/ 2176470 h 6118034"/>
                                  <a:gd name="connsiteX27" fmla="*/ 9243 w 1923802"/>
                                  <a:gd name="connsiteY27" fmla="*/ 3272548 h 6118034"/>
                                  <a:gd name="connsiteX28" fmla="*/ 23447 w 1923802"/>
                                  <a:gd name="connsiteY28" fmla="*/ 3484154 h 6118034"/>
                                  <a:gd name="connsiteX29" fmla="*/ 231215 w 1923802"/>
                                  <a:gd name="connsiteY29" fmla="*/ 3730959 h 6118034"/>
                                  <a:gd name="connsiteX30" fmla="*/ 663924 w 1923802"/>
                                  <a:gd name="connsiteY30" fmla="*/ 3977843 h 6118034"/>
                                  <a:gd name="connsiteX31" fmla="*/ 728930 w 1923802"/>
                                  <a:gd name="connsiteY31" fmla="*/ 4185859 h 6118034"/>
                                  <a:gd name="connsiteX32" fmla="*/ 639986 w 1923802"/>
                                  <a:gd name="connsiteY32" fmla="*/ 4489348 h 6118034"/>
                                  <a:gd name="connsiteX33" fmla="*/ 962946 w 1923802"/>
                                  <a:gd name="connsiteY33" fmla="*/ 4965915 h 6118034"/>
                                  <a:gd name="connsiteX34" fmla="*/ 466921 w 1923802"/>
                                  <a:gd name="connsiteY34" fmla="*/ 5121947 h 6118034"/>
                                  <a:gd name="connsiteX35" fmla="*/ 1116236 w 1923802"/>
                                  <a:gd name="connsiteY35" fmla="*/ 5743178 h 6118034"/>
                                  <a:gd name="connsiteX36" fmla="*/ 1405749 w 1923802"/>
                                  <a:gd name="connsiteY36" fmla="*/ 5976351 h 6118034"/>
                                  <a:gd name="connsiteX37" fmla="*/ 1536319 w 1923802"/>
                                  <a:gd name="connsiteY37" fmla="*/ 6113283 h 6118034"/>
                                  <a:gd name="connsiteX38" fmla="*/ 1751707 w 1923802"/>
                                  <a:gd name="connsiteY38" fmla="*/ 5807564 h 6118034"/>
                                  <a:gd name="connsiteX39" fmla="*/ 1739832 w 1923802"/>
                                  <a:gd name="connsiteY39" fmla="*/ 5736312 h 6118034"/>
                                  <a:gd name="connsiteX40" fmla="*/ 1917962 w 1923802"/>
                                  <a:gd name="connsiteY40" fmla="*/ 5558182 h 6118034"/>
                                  <a:gd name="connsiteX0" fmla="*/ 1917962 w 1923802"/>
                                  <a:gd name="connsiteY0" fmla="*/ 5558182 h 6118034"/>
                                  <a:gd name="connsiteX1" fmla="*/ 1751707 w 1923802"/>
                                  <a:gd name="connsiteY1" fmla="*/ 5391928 h 6118034"/>
                                  <a:gd name="connsiteX2" fmla="*/ 1478575 w 1923802"/>
                                  <a:gd name="connsiteY2" fmla="*/ 5273175 h 6118034"/>
                                  <a:gd name="connsiteX3" fmla="*/ 1371697 w 1923802"/>
                                  <a:gd name="connsiteY3" fmla="*/ 5023793 h 6118034"/>
                                  <a:gd name="connsiteX4" fmla="*/ 1537951 w 1923802"/>
                                  <a:gd name="connsiteY4" fmla="*/ 4762536 h 6118034"/>
                                  <a:gd name="connsiteX5" fmla="*/ 1705332 w 1923802"/>
                                  <a:gd name="connsiteY5" fmla="*/ 4548779 h 6118034"/>
                                  <a:gd name="connsiteX6" fmla="*/ 1324196 w 1923802"/>
                                  <a:gd name="connsiteY6" fmla="*/ 4228146 h 6118034"/>
                                  <a:gd name="connsiteX7" fmla="*/ 1146066 w 1923802"/>
                                  <a:gd name="connsiteY7" fmla="*/ 3836260 h 6118034"/>
                                  <a:gd name="connsiteX8" fmla="*/ 1110440 w 1923802"/>
                                  <a:gd name="connsiteY8" fmla="*/ 3646255 h 6118034"/>
                                  <a:gd name="connsiteX9" fmla="*/ 1241068 w 1923802"/>
                                  <a:gd name="connsiteY9" fmla="*/ 3610629 h 6118034"/>
                                  <a:gd name="connsiteX10" fmla="*/ 1193567 w 1923802"/>
                                  <a:gd name="connsiteY10" fmla="*/ 3325621 h 6118034"/>
                                  <a:gd name="connsiteX11" fmla="*/ 1288570 w 1923802"/>
                                  <a:gd name="connsiteY11" fmla="*/ 3266245 h 6118034"/>
                                  <a:gd name="connsiteX12" fmla="*/ 1431073 w 1923802"/>
                                  <a:gd name="connsiteY12" fmla="*/ 3206868 h 6118034"/>
                                  <a:gd name="connsiteX13" fmla="*/ 1179610 w 1923802"/>
                                  <a:gd name="connsiteY13" fmla="*/ 2731855 h 6118034"/>
                                  <a:gd name="connsiteX14" fmla="*/ 1336071 w 1923802"/>
                                  <a:gd name="connsiteY14" fmla="*/ 1948084 h 6118034"/>
                                  <a:gd name="connsiteX15" fmla="*/ 1454824 w 1923802"/>
                                  <a:gd name="connsiteY15" fmla="*/ 1568073 h 6118034"/>
                                  <a:gd name="connsiteX16" fmla="*/ 1276694 w 1923802"/>
                                  <a:gd name="connsiteY16" fmla="*/ 1389943 h 6118034"/>
                                  <a:gd name="connsiteX17" fmla="*/ 1169816 w 1923802"/>
                                  <a:gd name="connsiteY17" fmla="*/ 1247439 h 6118034"/>
                                  <a:gd name="connsiteX18" fmla="*/ 1300445 w 1923802"/>
                                  <a:gd name="connsiteY18" fmla="*/ 1116811 h 6118034"/>
                                  <a:gd name="connsiteX19" fmla="*/ 1442949 w 1923802"/>
                                  <a:gd name="connsiteY19" fmla="*/ 772427 h 6118034"/>
                                  <a:gd name="connsiteX20" fmla="*/ 1537951 w 1923802"/>
                                  <a:gd name="connsiteY20" fmla="*/ 249912 h 6118034"/>
                                  <a:gd name="connsiteX21" fmla="*/ 1383572 w 1923802"/>
                                  <a:gd name="connsiteY21" fmla="*/ 530 h 6118034"/>
                                  <a:gd name="connsiteX22" fmla="*/ 1098564 w 1923802"/>
                                  <a:gd name="connsiteY22" fmla="*/ 309289 h 6118034"/>
                                  <a:gd name="connsiteX23" fmla="*/ 849183 w 1923802"/>
                                  <a:gd name="connsiteY23" fmla="*/ 570546 h 6118034"/>
                                  <a:gd name="connsiteX24" fmla="*/ 564175 w 1923802"/>
                                  <a:gd name="connsiteY24" fmla="*/ 903055 h 6118034"/>
                                  <a:gd name="connsiteX25" fmla="*/ 355074 w 1923802"/>
                                  <a:gd name="connsiteY25" fmla="*/ 1408185 h 6118034"/>
                                  <a:gd name="connsiteX26" fmla="*/ 144073 w 1923802"/>
                                  <a:gd name="connsiteY26" fmla="*/ 2176470 h 6118034"/>
                                  <a:gd name="connsiteX27" fmla="*/ 9243 w 1923802"/>
                                  <a:gd name="connsiteY27" fmla="*/ 3272548 h 6118034"/>
                                  <a:gd name="connsiteX28" fmla="*/ 23447 w 1923802"/>
                                  <a:gd name="connsiteY28" fmla="*/ 3484154 h 6118034"/>
                                  <a:gd name="connsiteX29" fmla="*/ 231215 w 1923802"/>
                                  <a:gd name="connsiteY29" fmla="*/ 3730959 h 6118034"/>
                                  <a:gd name="connsiteX30" fmla="*/ 663924 w 1923802"/>
                                  <a:gd name="connsiteY30" fmla="*/ 3977843 h 6118034"/>
                                  <a:gd name="connsiteX31" fmla="*/ 728930 w 1923802"/>
                                  <a:gd name="connsiteY31" fmla="*/ 4185859 h 6118034"/>
                                  <a:gd name="connsiteX32" fmla="*/ 639986 w 1923802"/>
                                  <a:gd name="connsiteY32" fmla="*/ 4489348 h 6118034"/>
                                  <a:gd name="connsiteX33" fmla="*/ 962946 w 1923802"/>
                                  <a:gd name="connsiteY33" fmla="*/ 4965915 h 6118034"/>
                                  <a:gd name="connsiteX34" fmla="*/ 466921 w 1923802"/>
                                  <a:gd name="connsiteY34" fmla="*/ 5121947 h 6118034"/>
                                  <a:gd name="connsiteX35" fmla="*/ 1116236 w 1923802"/>
                                  <a:gd name="connsiteY35" fmla="*/ 5743178 h 6118034"/>
                                  <a:gd name="connsiteX36" fmla="*/ 1405749 w 1923802"/>
                                  <a:gd name="connsiteY36" fmla="*/ 5976351 h 6118034"/>
                                  <a:gd name="connsiteX37" fmla="*/ 1536319 w 1923802"/>
                                  <a:gd name="connsiteY37" fmla="*/ 6113283 h 6118034"/>
                                  <a:gd name="connsiteX38" fmla="*/ 1751707 w 1923802"/>
                                  <a:gd name="connsiteY38" fmla="*/ 5807564 h 6118034"/>
                                  <a:gd name="connsiteX39" fmla="*/ 1739832 w 1923802"/>
                                  <a:gd name="connsiteY39" fmla="*/ 5736312 h 6118034"/>
                                  <a:gd name="connsiteX40" fmla="*/ 1917962 w 1923802"/>
                                  <a:gd name="connsiteY40" fmla="*/ 5558182 h 6118034"/>
                                  <a:gd name="connsiteX0" fmla="*/ 1898367 w 1904207"/>
                                  <a:gd name="connsiteY0" fmla="*/ 5558182 h 6118034"/>
                                  <a:gd name="connsiteX1" fmla="*/ 1732112 w 1904207"/>
                                  <a:gd name="connsiteY1" fmla="*/ 5391928 h 6118034"/>
                                  <a:gd name="connsiteX2" fmla="*/ 1458980 w 1904207"/>
                                  <a:gd name="connsiteY2" fmla="*/ 5273175 h 6118034"/>
                                  <a:gd name="connsiteX3" fmla="*/ 1352102 w 1904207"/>
                                  <a:gd name="connsiteY3" fmla="*/ 5023793 h 6118034"/>
                                  <a:gd name="connsiteX4" fmla="*/ 1518356 w 1904207"/>
                                  <a:gd name="connsiteY4" fmla="*/ 4762536 h 6118034"/>
                                  <a:gd name="connsiteX5" fmla="*/ 1685737 w 1904207"/>
                                  <a:gd name="connsiteY5" fmla="*/ 4548779 h 6118034"/>
                                  <a:gd name="connsiteX6" fmla="*/ 1304601 w 1904207"/>
                                  <a:gd name="connsiteY6" fmla="*/ 4228146 h 6118034"/>
                                  <a:gd name="connsiteX7" fmla="*/ 1126471 w 1904207"/>
                                  <a:gd name="connsiteY7" fmla="*/ 3836260 h 6118034"/>
                                  <a:gd name="connsiteX8" fmla="*/ 1090845 w 1904207"/>
                                  <a:gd name="connsiteY8" fmla="*/ 3646255 h 6118034"/>
                                  <a:gd name="connsiteX9" fmla="*/ 1221473 w 1904207"/>
                                  <a:gd name="connsiteY9" fmla="*/ 3610629 h 6118034"/>
                                  <a:gd name="connsiteX10" fmla="*/ 1173972 w 1904207"/>
                                  <a:gd name="connsiteY10" fmla="*/ 3325621 h 6118034"/>
                                  <a:gd name="connsiteX11" fmla="*/ 1268975 w 1904207"/>
                                  <a:gd name="connsiteY11" fmla="*/ 3266245 h 6118034"/>
                                  <a:gd name="connsiteX12" fmla="*/ 1411478 w 1904207"/>
                                  <a:gd name="connsiteY12" fmla="*/ 3206868 h 6118034"/>
                                  <a:gd name="connsiteX13" fmla="*/ 1160015 w 1904207"/>
                                  <a:gd name="connsiteY13" fmla="*/ 2731855 h 6118034"/>
                                  <a:gd name="connsiteX14" fmla="*/ 1316476 w 1904207"/>
                                  <a:gd name="connsiteY14" fmla="*/ 1948084 h 6118034"/>
                                  <a:gd name="connsiteX15" fmla="*/ 1435229 w 1904207"/>
                                  <a:gd name="connsiteY15" fmla="*/ 1568073 h 6118034"/>
                                  <a:gd name="connsiteX16" fmla="*/ 1257099 w 1904207"/>
                                  <a:gd name="connsiteY16" fmla="*/ 1389943 h 6118034"/>
                                  <a:gd name="connsiteX17" fmla="*/ 1150221 w 1904207"/>
                                  <a:gd name="connsiteY17" fmla="*/ 1247439 h 6118034"/>
                                  <a:gd name="connsiteX18" fmla="*/ 1280850 w 1904207"/>
                                  <a:gd name="connsiteY18" fmla="*/ 1116811 h 6118034"/>
                                  <a:gd name="connsiteX19" fmla="*/ 1423354 w 1904207"/>
                                  <a:gd name="connsiteY19" fmla="*/ 772427 h 6118034"/>
                                  <a:gd name="connsiteX20" fmla="*/ 1518356 w 1904207"/>
                                  <a:gd name="connsiteY20" fmla="*/ 249912 h 6118034"/>
                                  <a:gd name="connsiteX21" fmla="*/ 1363977 w 1904207"/>
                                  <a:gd name="connsiteY21" fmla="*/ 530 h 6118034"/>
                                  <a:gd name="connsiteX22" fmla="*/ 1078969 w 1904207"/>
                                  <a:gd name="connsiteY22" fmla="*/ 309289 h 6118034"/>
                                  <a:gd name="connsiteX23" fmla="*/ 829588 w 1904207"/>
                                  <a:gd name="connsiteY23" fmla="*/ 570546 h 6118034"/>
                                  <a:gd name="connsiteX24" fmla="*/ 544580 w 1904207"/>
                                  <a:gd name="connsiteY24" fmla="*/ 903055 h 6118034"/>
                                  <a:gd name="connsiteX25" fmla="*/ 335479 w 1904207"/>
                                  <a:gd name="connsiteY25" fmla="*/ 1408185 h 6118034"/>
                                  <a:gd name="connsiteX26" fmla="*/ 124478 w 1904207"/>
                                  <a:gd name="connsiteY26" fmla="*/ 2176470 h 6118034"/>
                                  <a:gd name="connsiteX27" fmla="*/ 55485 w 1904207"/>
                                  <a:gd name="connsiteY27" fmla="*/ 2833636 h 6118034"/>
                                  <a:gd name="connsiteX28" fmla="*/ 3852 w 1904207"/>
                                  <a:gd name="connsiteY28" fmla="*/ 3484154 h 6118034"/>
                                  <a:gd name="connsiteX29" fmla="*/ 211620 w 1904207"/>
                                  <a:gd name="connsiteY29" fmla="*/ 3730959 h 6118034"/>
                                  <a:gd name="connsiteX30" fmla="*/ 644329 w 1904207"/>
                                  <a:gd name="connsiteY30" fmla="*/ 3977843 h 6118034"/>
                                  <a:gd name="connsiteX31" fmla="*/ 709335 w 1904207"/>
                                  <a:gd name="connsiteY31" fmla="*/ 4185859 h 6118034"/>
                                  <a:gd name="connsiteX32" fmla="*/ 620391 w 1904207"/>
                                  <a:gd name="connsiteY32" fmla="*/ 4489348 h 6118034"/>
                                  <a:gd name="connsiteX33" fmla="*/ 943351 w 1904207"/>
                                  <a:gd name="connsiteY33" fmla="*/ 4965915 h 6118034"/>
                                  <a:gd name="connsiteX34" fmla="*/ 447326 w 1904207"/>
                                  <a:gd name="connsiteY34" fmla="*/ 5121947 h 6118034"/>
                                  <a:gd name="connsiteX35" fmla="*/ 1096641 w 1904207"/>
                                  <a:gd name="connsiteY35" fmla="*/ 5743178 h 6118034"/>
                                  <a:gd name="connsiteX36" fmla="*/ 1386154 w 1904207"/>
                                  <a:gd name="connsiteY36" fmla="*/ 5976351 h 6118034"/>
                                  <a:gd name="connsiteX37" fmla="*/ 1516724 w 1904207"/>
                                  <a:gd name="connsiteY37" fmla="*/ 6113283 h 6118034"/>
                                  <a:gd name="connsiteX38" fmla="*/ 1732112 w 1904207"/>
                                  <a:gd name="connsiteY38" fmla="*/ 5807564 h 6118034"/>
                                  <a:gd name="connsiteX39" fmla="*/ 1720237 w 1904207"/>
                                  <a:gd name="connsiteY39" fmla="*/ 5736312 h 6118034"/>
                                  <a:gd name="connsiteX40" fmla="*/ 1898367 w 1904207"/>
                                  <a:gd name="connsiteY40" fmla="*/ 5558182 h 6118034"/>
                                  <a:gd name="connsiteX0" fmla="*/ 1899492 w 1905332"/>
                                  <a:gd name="connsiteY0" fmla="*/ 5558182 h 6118034"/>
                                  <a:gd name="connsiteX1" fmla="*/ 1733237 w 1905332"/>
                                  <a:gd name="connsiteY1" fmla="*/ 5391928 h 6118034"/>
                                  <a:gd name="connsiteX2" fmla="*/ 1460105 w 1905332"/>
                                  <a:gd name="connsiteY2" fmla="*/ 5273175 h 6118034"/>
                                  <a:gd name="connsiteX3" fmla="*/ 1353227 w 1905332"/>
                                  <a:gd name="connsiteY3" fmla="*/ 5023793 h 6118034"/>
                                  <a:gd name="connsiteX4" fmla="*/ 1519481 w 1905332"/>
                                  <a:gd name="connsiteY4" fmla="*/ 4762536 h 6118034"/>
                                  <a:gd name="connsiteX5" fmla="*/ 1686862 w 1905332"/>
                                  <a:gd name="connsiteY5" fmla="*/ 4548779 h 6118034"/>
                                  <a:gd name="connsiteX6" fmla="*/ 1305726 w 1905332"/>
                                  <a:gd name="connsiteY6" fmla="*/ 4228146 h 6118034"/>
                                  <a:gd name="connsiteX7" fmla="*/ 1127596 w 1905332"/>
                                  <a:gd name="connsiteY7" fmla="*/ 3836260 h 6118034"/>
                                  <a:gd name="connsiteX8" fmla="*/ 1091970 w 1905332"/>
                                  <a:gd name="connsiteY8" fmla="*/ 3646255 h 6118034"/>
                                  <a:gd name="connsiteX9" fmla="*/ 1222598 w 1905332"/>
                                  <a:gd name="connsiteY9" fmla="*/ 3610629 h 6118034"/>
                                  <a:gd name="connsiteX10" fmla="*/ 1175097 w 1905332"/>
                                  <a:gd name="connsiteY10" fmla="*/ 3325621 h 6118034"/>
                                  <a:gd name="connsiteX11" fmla="*/ 1270100 w 1905332"/>
                                  <a:gd name="connsiteY11" fmla="*/ 3266245 h 6118034"/>
                                  <a:gd name="connsiteX12" fmla="*/ 1412603 w 1905332"/>
                                  <a:gd name="connsiteY12" fmla="*/ 3206868 h 6118034"/>
                                  <a:gd name="connsiteX13" fmla="*/ 1161140 w 1905332"/>
                                  <a:gd name="connsiteY13" fmla="*/ 2731855 h 6118034"/>
                                  <a:gd name="connsiteX14" fmla="*/ 1317601 w 1905332"/>
                                  <a:gd name="connsiteY14" fmla="*/ 1948084 h 6118034"/>
                                  <a:gd name="connsiteX15" fmla="*/ 1436354 w 1905332"/>
                                  <a:gd name="connsiteY15" fmla="*/ 1568073 h 6118034"/>
                                  <a:gd name="connsiteX16" fmla="*/ 1258224 w 1905332"/>
                                  <a:gd name="connsiteY16" fmla="*/ 1389943 h 6118034"/>
                                  <a:gd name="connsiteX17" fmla="*/ 1151346 w 1905332"/>
                                  <a:gd name="connsiteY17" fmla="*/ 1247439 h 6118034"/>
                                  <a:gd name="connsiteX18" fmla="*/ 1281975 w 1905332"/>
                                  <a:gd name="connsiteY18" fmla="*/ 1116811 h 6118034"/>
                                  <a:gd name="connsiteX19" fmla="*/ 1424479 w 1905332"/>
                                  <a:gd name="connsiteY19" fmla="*/ 772427 h 6118034"/>
                                  <a:gd name="connsiteX20" fmla="*/ 1519481 w 1905332"/>
                                  <a:gd name="connsiteY20" fmla="*/ 249912 h 6118034"/>
                                  <a:gd name="connsiteX21" fmla="*/ 1365102 w 1905332"/>
                                  <a:gd name="connsiteY21" fmla="*/ 530 h 6118034"/>
                                  <a:gd name="connsiteX22" fmla="*/ 1080094 w 1905332"/>
                                  <a:gd name="connsiteY22" fmla="*/ 309289 h 6118034"/>
                                  <a:gd name="connsiteX23" fmla="*/ 830713 w 1905332"/>
                                  <a:gd name="connsiteY23" fmla="*/ 570546 h 6118034"/>
                                  <a:gd name="connsiteX24" fmla="*/ 545705 w 1905332"/>
                                  <a:gd name="connsiteY24" fmla="*/ 903055 h 6118034"/>
                                  <a:gd name="connsiteX25" fmla="*/ 336604 w 1905332"/>
                                  <a:gd name="connsiteY25" fmla="*/ 1408185 h 6118034"/>
                                  <a:gd name="connsiteX26" fmla="*/ 125603 w 1905332"/>
                                  <a:gd name="connsiteY26" fmla="*/ 2176470 h 6118034"/>
                                  <a:gd name="connsiteX27" fmla="*/ 41980 w 1905332"/>
                                  <a:gd name="connsiteY27" fmla="*/ 2811691 h 6118034"/>
                                  <a:gd name="connsiteX28" fmla="*/ 4977 w 1905332"/>
                                  <a:gd name="connsiteY28" fmla="*/ 3484154 h 6118034"/>
                                  <a:gd name="connsiteX29" fmla="*/ 212745 w 1905332"/>
                                  <a:gd name="connsiteY29" fmla="*/ 3730959 h 6118034"/>
                                  <a:gd name="connsiteX30" fmla="*/ 645454 w 1905332"/>
                                  <a:gd name="connsiteY30" fmla="*/ 3977843 h 6118034"/>
                                  <a:gd name="connsiteX31" fmla="*/ 710460 w 1905332"/>
                                  <a:gd name="connsiteY31" fmla="*/ 4185859 h 6118034"/>
                                  <a:gd name="connsiteX32" fmla="*/ 621516 w 1905332"/>
                                  <a:gd name="connsiteY32" fmla="*/ 4489348 h 6118034"/>
                                  <a:gd name="connsiteX33" fmla="*/ 944476 w 1905332"/>
                                  <a:gd name="connsiteY33" fmla="*/ 4965915 h 6118034"/>
                                  <a:gd name="connsiteX34" fmla="*/ 448451 w 1905332"/>
                                  <a:gd name="connsiteY34" fmla="*/ 5121947 h 6118034"/>
                                  <a:gd name="connsiteX35" fmla="*/ 1097766 w 1905332"/>
                                  <a:gd name="connsiteY35" fmla="*/ 5743178 h 6118034"/>
                                  <a:gd name="connsiteX36" fmla="*/ 1387279 w 1905332"/>
                                  <a:gd name="connsiteY36" fmla="*/ 5976351 h 6118034"/>
                                  <a:gd name="connsiteX37" fmla="*/ 1517849 w 1905332"/>
                                  <a:gd name="connsiteY37" fmla="*/ 6113283 h 6118034"/>
                                  <a:gd name="connsiteX38" fmla="*/ 1733237 w 1905332"/>
                                  <a:gd name="connsiteY38" fmla="*/ 5807564 h 6118034"/>
                                  <a:gd name="connsiteX39" fmla="*/ 1721362 w 1905332"/>
                                  <a:gd name="connsiteY39" fmla="*/ 5736312 h 6118034"/>
                                  <a:gd name="connsiteX40" fmla="*/ 1899492 w 1905332"/>
                                  <a:gd name="connsiteY40" fmla="*/ 5558182 h 6118034"/>
                                  <a:gd name="connsiteX0" fmla="*/ 1901804 w 1907644"/>
                                  <a:gd name="connsiteY0" fmla="*/ 5558182 h 6118034"/>
                                  <a:gd name="connsiteX1" fmla="*/ 1735549 w 1907644"/>
                                  <a:gd name="connsiteY1" fmla="*/ 5391928 h 6118034"/>
                                  <a:gd name="connsiteX2" fmla="*/ 1462417 w 1907644"/>
                                  <a:gd name="connsiteY2" fmla="*/ 5273175 h 6118034"/>
                                  <a:gd name="connsiteX3" fmla="*/ 1355539 w 1907644"/>
                                  <a:gd name="connsiteY3" fmla="*/ 5023793 h 6118034"/>
                                  <a:gd name="connsiteX4" fmla="*/ 1521793 w 1907644"/>
                                  <a:gd name="connsiteY4" fmla="*/ 4762536 h 6118034"/>
                                  <a:gd name="connsiteX5" fmla="*/ 1689174 w 1907644"/>
                                  <a:gd name="connsiteY5" fmla="*/ 4548779 h 6118034"/>
                                  <a:gd name="connsiteX6" fmla="*/ 1308038 w 1907644"/>
                                  <a:gd name="connsiteY6" fmla="*/ 4228146 h 6118034"/>
                                  <a:gd name="connsiteX7" fmla="*/ 1129908 w 1907644"/>
                                  <a:gd name="connsiteY7" fmla="*/ 3836260 h 6118034"/>
                                  <a:gd name="connsiteX8" fmla="*/ 1094282 w 1907644"/>
                                  <a:gd name="connsiteY8" fmla="*/ 3646255 h 6118034"/>
                                  <a:gd name="connsiteX9" fmla="*/ 1224910 w 1907644"/>
                                  <a:gd name="connsiteY9" fmla="*/ 3610629 h 6118034"/>
                                  <a:gd name="connsiteX10" fmla="*/ 1177409 w 1907644"/>
                                  <a:gd name="connsiteY10" fmla="*/ 3325621 h 6118034"/>
                                  <a:gd name="connsiteX11" fmla="*/ 1272412 w 1907644"/>
                                  <a:gd name="connsiteY11" fmla="*/ 3266245 h 6118034"/>
                                  <a:gd name="connsiteX12" fmla="*/ 1414915 w 1907644"/>
                                  <a:gd name="connsiteY12" fmla="*/ 3206868 h 6118034"/>
                                  <a:gd name="connsiteX13" fmla="*/ 1163452 w 1907644"/>
                                  <a:gd name="connsiteY13" fmla="*/ 2731855 h 6118034"/>
                                  <a:gd name="connsiteX14" fmla="*/ 1319913 w 1907644"/>
                                  <a:gd name="connsiteY14" fmla="*/ 1948084 h 6118034"/>
                                  <a:gd name="connsiteX15" fmla="*/ 1438666 w 1907644"/>
                                  <a:gd name="connsiteY15" fmla="*/ 1568073 h 6118034"/>
                                  <a:gd name="connsiteX16" fmla="*/ 1260536 w 1907644"/>
                                  <a:gd name="connsiteY16" fmla="*/ 1389943 h 6118034"/>
                                  <a:gd name="connsiteX17" fmla="*/ 1153658 w 1907644"/>
                                  <a:gd name="connsiteY17" fmla="*/ 1247439 h 6118034"/>
                                  <a:gd name="connsiteX18" fmla="*/ 1284287 w 1907644"/>
                                  <a:gd name="connsiteY18" fmla="*/ 1116811 h 6118034"/>
                                  <a:gd name="connsiteX19" fmla="*/ 1426791 w 1907644"/>
                                  <a:gd name="connsiteY19" fmla="*/ 772427 h 6118034"/>
                                  <a:gd name="connsiteX20" fmla="*/ 1521793 w 1907644"/>
                                  <a:gd name="connsiteY20" fmla="*/ 249912 h 6118034"/>
                                  <a:gd name="connsiteX21" fmla="*/ 1367414 w 1907644"/>
                                  <a:gd name="connsiteY21" fmla="*/ 530 h 6118034"/>
                                  <a:gd name="connsiteX22" fmla="*/ 1082406 w 1907644"/>
                                  <a:gd name="connsiteY22" fmla="*/ 309289 h 6118034"/>
                                  <a:gd name="connsiteX23" fmla="*/ 833025 w 1907644"/>
                                  <a:gd name="connsiteY23" fmla="*/ 570546 h 6118034"/>
                                  <a:gd name="connsiteX24" fmla="*/ 548017 w 1907644"/>
                                  <a:gd name="connsiteY24" fmla="*/ 903055 h 6118034"/>
                                  <a:gd name="connsiteX25" fmla="*/ 338916 w 1907644"/>
                                  <a:gd name="connsiteY25" fmla="*/ 1408185 h 6118034"/>
                                  <a:gd name="connsiteX26" fmla="*/ 127915 w 1907644"/>
                                  <a:gd name="connsiteY26" fmla="*/ 2176470 h 6118034"/>
                                  <a:gd name="connsiteX27" fmla="*/ 27846 w 1907644"/>
                                  <a:gd name="connsiteY27" fmla="*/ 2762353 h 6118034"/>
                                  <a:gd name="connsiteX28" fmla="*/ 7289 w 1907644"/>
                                  <a:gd name="connsiteY28" fmla="*/ 3484154 h 6118034"/>
                                  <a:gd name="connsiteX29" fmla="*/ 215057 w 1907644"/>
                                  <a:gd name="connsiteY29" fmla="*/ 3730959 h 6118034"/>
                                  <a:gd name="connsiteX30" fmla="*/ 647766 w 1907644"/>
                                  <a:gd name="connsiteY30" fmla="*/ 3977843 h 6118034"/>
                                  <a:gd name="connsiteX31" fmla="*/ 712772 w 1907644"/>
                                  <a:gd name="connsiteY31" fmla="*/ 4185859 h 6118034"/>
                                  <a:gd name="connsiteX32" fmla="*/ 623828 w 1907644"/>
                                  <a:gd name="connsiteY32" fmla="*/ 4489348 h 6118034"/>
                                  <a:gd name="connsiteX33" fmla="*/ 946788 w 1907644"/>
                                  <a:gd name="connsiteY33" fmla="*/ 4965915 h 6118034"/>
                                  <a:gd name="connsiteX34" fmla="*/ 450763 w 1907644"/>
                                  <a:gd name="connsiteY34" fmla="*/ 5121947 h 6118034"/>
                                  <a:gd name="connsiteX35" fmla="*/ 1100078 w 1907644"/>
                                  <a:gd name="connsiteY35" fmla="*/ 5743178 h 6118034"/>
                                  <a:gd name="connsiteX36" fmla="*/ 1389591 w 1907644"/>
                                  <a:gd name="connsiteY36" fmla="*/ 5976351 h 6118034"/>
                                  <a:gd name="connsiteX37" fmla="*/ 1520161 w 1907644"/>
                                  <a:gd name="connsiteY37" fmla="*/ 6113283 h 6118034"/>
                                  <a:gd name="connsiteX38" fmla="*/ 1735549 w 1907644"/>
                                  <a:gd name="connsiteY38" fmla="*/ 5807564 h 6118034"/>
                                  <a:gd name="connsiteX39" fmla="*/ 1723674 w 1907644"/>
                                  <a:gd name="connsiteY39" fmla="*/ 5736312 h 6118034"/>
                                  <a:gd name="connsiteX40" fmla="*/ 1901804 w 1907644"/>
                                  <a:gd name="connsiteY40" fmla="*/ 5558182 h 6118034"/>
                                  <a:gd name="connsiteX0" fmla="*/ 1917771 w 1923611"/>
                                  <a:gd name="connsiteY0" fmla="*/ 5558182 h 6118034"/>
                                  <a:gd name="connsiteX1" fmla="*/ 1751516 w 1923611"/>
                                  <a:gd name="connsiteY1" fmla="*/ 5391928 h 6118034"/>
                                  <a:gd name="connsiteX2" fmla="*/ 1478384 w 1923611"/>
                                  <a:gd name="connsiteY2" fmla="*/ 5273175 h 6118034"/>
                                  <a:gd name="connsiteX3" fmla="*/ 1371506 w 1923611"/>
                                  <a:gd name="connsiteY3" fmla="*/ 5023793 h 6118034"/>
                                  <a:gd name="connsiteX4" fmla="*/ 1537760 w 1923611"/>
                                  <a:gd name="connsiteY4" fmla="*/ 4762536 h 6118034"/>
                                  <a:gd name="connsiteX5" fmla="*/ 1705141 w 1923611"/>
                                  <a:gd name="connsiteY5" fmla="*/ 4548779 h 6118034"/>
                                  <a:gd name="connsiteX6" fmla="*/ 1324005 w 1923611"/>
                                  <a:gd name="connsiteY6" fmla="*/ 4228146 h 6118034"/>
                                  <a:gd name="connsiteX7" fmla="*/ 1145875 w 1923611"/>
                                  <a:gd name="connsiteY7" fmla="*/ 3836260 h 6118034"/>
                                  <a:gd name="connsiteX8" fmla="*/ 1110249 w 1923611"/>
                                  <a:gd name="connsiteY8" fmla="*/ 3646255 h 6118034"/>
                                  <a:gd name="connsiteX9" fmla="*/ 1240877 w 1923611"/>
                                  <a:gd name="connsiteY9" fmla="*/ 3610629 h 6118034"/>
                                  <a:gd name="connsiteX10" fmla="*/ 1193376 w 1923611"/>
                                  <a:gd name="connsiteY10" fmla="*/ 3325621 h 6118034"/>
                                  <a:gd name="connsiteX11" fmla="*/ 1288379 w 1923611"/>
                                  <a:gd name="connsiteY11" fmla="*/ 3266245 h 6118034"/>
                                  <a:gd name="connsiteX12" fmla="*/ 1430882 w 1923611"/>
                                  <a:gd name="connsiteY12" fmla="*/ 3206868 h 6118034"/>
                                  <a:gd name="connsiteX13" fmla="*/ 1179419 w 1923611"/>
                                  <a:gd name="connsiteY13" fmla="*/ 2731855 h 6118034"/>
                                  <a:gd name="connsiteX14" fmla="*/ 1335880 w 1923611"/>
                                  <a:gd name="connsiteY14" fmla="*/ 1948084 h 6118034"/>
                                  <a:gd name="connsiteX15" fmla="*/ 1454633 w 1923611"/>
                                  <a:gd name="connsiteY15" fmla="*/ 1568073 h 6118034"/>
                                  <a:gd name="connsiteX16" fmla="*/ 1276503 w 1923611"/>
                                  <a:gd name="connsiteY16" fmla="*/ 1389943 h 6118034"/>
                                  <a:gd name="connsiteX17" fmla="*/ 1169625 w 1923611"/>
                                  <a:gd name="connsiteY17" fmla="*/ 1247439 h 6118034"/>
                                  <a:gd name="connsiteX18" fmla="*/ 1300254 w 1923611"/>
                                  <a:gd name="connsiteY18" fmla="*/ 1116811 h 6118034"/>
                                  <a:gd name="connsiteX19" fmla="*/ 1442758 w 1923611"/>
                                  <a:gd name="connsiteY19" fmla="*/ 772427 h 6118034"/>
                                  <a:gd name="connsiteX20" fmla="*/ 1537760 w 1923611"/>
                                  <a:gd name="connsiteY20" fmla="*/ 249912 h 6118034"/>
                                  <a:gd name="connsiteX21" fmla="*/ 1383381 w 1923611"/>
                                  <a:gd name="connsiteY21" fmla="*/ 530 h 6118034"/>
                                  <a:gd name="connsiteX22" fmla="*/ 1098373 w 1923611"/>
                                  <a:gd name="connsiteY22" fmla="*/ 309289 h 6118034"/>
                                  <a:gd name="connsiteX23" fmla="*/ 848992 w 1923611"/>
                                  <a:gd name="connsiteY23" fmla="*/ 570546 h 6118034"/>
                                  <a:gd name="connsiteX24" fmla="*/ 563984 w 1923611"/>
                                  <a:gd name="connsiteY24" fmla="*/ 903055 h 6118034"/>
                                  <a:gd name="connsiteX25" fmla="*/ 354883 w 1923611"/>
                                  <a:gd name="connsiteY25" fmla="*/ 1408185 h 6118034"/>
                                  <a:gd name="connsiteX26" fmla="*/ 143882 w 1923611"/>
                                  <a:gd name="connsiteY26" fmla="*/ 2176470 h 6118034"/>
                                  <a:gd name="connsiteX27" fmla="*/ 9308 w 1923611"/>
                                  <a:gd name="connsiteY27" fmla="*/ 2753727 h 6118034"/>
                                  <a:gd name="connsiteX28" fmla="*/ 23256 w 1923611"/>
                                  <a:gd name="connsiteY28" fmla="*/ 3484154 h 6118034"/>
                                  <a:gd name="connsiteX29" fmla="*/ 231024 w 1923611"/>
                                  <a:gd name="connsiteY29" fmla="*/ 3730959 h 6118034"/>
                                  <a:gd name="connsiteX30" fmla="*/ 663733 w 1923611"/>
                                  <a:gd name="connsiteY30" fmla="*/ 3977843 h 6118034"/>
                                  <a:gd name="connsiteX31" fmla="*/ 728739 w 1923611"/>
                                  <a:gd name="connsiteY31" fmla="*/ 4185859 h 6118034"/>
                                  <a:gd name="connsiteX32" fmla="*/ 639795 w 1923611"/>
                                  <a:gd name="connsiteY32" fmla="*/ 4489348 h 6118034"/>
                                  <a:gd name="connsiteX33" fmla="*/ 962755 w 1923611"/>
                                  <a:gd name="connsiteY33" fmla="*/ 4965915 h 6118034"/>
                                  <a:gd name="connsiteX34" fmla="*/ 466730 w 1923611"/>
                                  <a:gd name="connsiteY34" fmla="*/ 5121947 h 6118034"/>
                                  <a:gd name="connsiteX35" fmla="*/ 1116045 w 1923611"/>
                                  <a:gd name="connsiteY35" fmla="*/ 5743178 h 6118034"/>
                                  <a:gd name="connsiteX36" fmla="*/ 1405558 w 1923611"/>
                                  <a:gd name="connsiteY36" fmla="*/ 5976351 h 6118034"/>
                                  <a:gd name="connsiteX37" fmla="*/ 1536128 w 1923611"/>
                                  <a:gd name="connsiteY37" fmla="*/ 6113283 h 6118034"/>
                                  <a:gd name="connsiteX38" fmla="*/ 1751516 w 1923611"/>
                                  <a:gd name="connsiteY38" fmla="*/ 5807564 h 6118034"/>
                                  <a:gd name="connsiteX39" fmla="*/ 1739641 w 1923611"/>
                                  <a:gd name="connsiteY39" fmla="*/ 5736312 h 6118034"/>
                                  <a:gd name="connsiteX40" fmla="*/ 1917771 w 1923611"/>
                                  <a:gd name="connsiteY40" fmla="*/ 5558182 h 6118034"/>
                                  <a:gd name="connsiteX0" fmla="*/ 1921077 w 1926917"/>
                                  <a:gd name="connsiteY0" fmla="*/ 5558182 h 6118034"/>
                                  <a:gd name="connsiteX1" fmla="*/ 1754822 w 1926917"/>
                                  <a:gd name="connsiteY1" fmla="*/ 5391928 h 6118034"/>
                                  <a:gd name="connsiteX2" fmla="*/ 1481690 w 1926917"/>
                                  <a:gd name="connsiteY2" fmla="*/ 5273175 h 6118034"/>
                                  <a:gd name="connsiteX3" fmla="*/ 1374812 w 1926917"/>
                                  <a:gd name="connsiteY3" fmla="*/ 5023793 h 6118034"/>
                                  <a:gd name="connsiteX4" fmla="*/ 1541066 w 1926917"/>
                                  <a:gd name="connsiteY4" fmla="*/ 4762536 h 6118034"/>
                                  <a:gd name="connsiteX5" fmla="*/ 1708447 w 1926917"/>
                                  <a:gd name="connsiteY5" fmla="*/ 4548779 h 6118034"/>
                                  <a:gd name="connsiteX6" fmla="*/ 1327311 w 1926917"/>
                                  <a:gd name="connsiteY6" fmla="*/ 4228146 h 6118034"/>
                                  <a:gd name="connsiteX7" fmla="*/ 1149181 w 1926917"/>
                                  <a:gd name="connsiteY7" fmla="*/ 3836260 h 6118034"/>
                                  <a:gd name="connsiteX8" fmla="*/ 1113555 w 1926917"/>
                                  <a:gd name="connsiteY8" fmla="*/ 3646255 h 6118034"/>
                                  <a:gd name="connsiteX9" fmla="*/ 1244183 w 1926917"/>
                                  <a:gd name="connsiteY9" fmla="*/ 3610629 h 6118034"/>
                                  <a:gd name="connsiteX10" fmla="*/ 1196682 w 1926917"/>
                                  <a:gd name="connsiteY10" fmla="*/ 3325621 h 6118034"/>
                                  <a:gd name="connsiteX11" fmla="*/ 1291685 w 1926917"/>
                                  <a:gd name="connsiteY11" fmla="*/ 3266245 h 6118034"/>
                                  <a:gd name="connsiteX12" fmla="*/ 1434188 w 1926917"/>
                                  <a:gd name="connsiteY12" fmla="*/ 3206868 h 6118034"/>
                                  <a:gd name="connsiteX13" fmla="*/ 1182725 w 1926917"/>
                                  <a:gd name="connsiteY13" fmla="*/ 2731855 h 6118034"/>
                                  <a:gd name="connsiteX14" fmla="*/ 1339186 w 1926917"/>
                                  <a:gd name="connsiteY14" fmla="*/ 1948084 h 6118034"/>
                                  <a:gd name="connsiteX15" fmla="*/ 1457939 w 1926917"/>
                                  <a:gd name="connsiteY15" fmla="*/ 1568073 h 6118034"/>
                                  <a:gd name="connsiteX16" fmla="*/ 1279809 w 1926917"/>
                                  <a:gd name="connsiteY16" fmla="*/ 1389943 h 6118034"/>
                                  <a:gd name="connsiteX17" fmla="*/ 1172931 w 1926917"/>
                                  <a:gd name="connsiteY17" fmla="*/ 1247439 h 6118034"/>
                                  <a:gd name="connsiteX18" fmla="*/ 1303560 w 1926917"/>
                                  <a:gd name="connsiteY18" fmla="*/ 1116811 h 6118034"/>
                                  <a:gd name="connsiteX19" fmla="*/ 1446064 w 1926917"/>
                                  <a:gd name="connsiteY19" fmla="*/ 772427 h 6118034"/>
                                  <a:gd name="connsiteX20" fmla="*/ 1541066 w 1926917"/>
                                  <a:gd name="connsiteY20" fmla="*/ 249912 h 6118034"/>
                                  <a:gd name="connsiteX21" fmla="*/ 1386687 w 1926917"/>
                                  <a:gd name="connsiteY21" fmla="*/ 530 h 6118034"/>
                                  <a:gd name="connsiteX22" fmla="*/ 1101679 w 1926917"/>
                                  <a:gd name="connsiteY22" fmla="*/ 309289 h 6118034"/>
                                  <a:gd name="connsiteX23" fmla="*/ 852298 w 1926917"/>
                                  <a:gd name="connsiteY23" fmla="*/ 570546 h 6118034"/>
                                  <a:gd name="connsiteX24" fmla="*/ 567290 w 1926917"/>
                                  <a:gd name="connsiteY24" fmla="*/ 903055 h 6118034"/>
                                  <a:gd name="connsiteX25" fmla="*/ 358189 w 1926917"/>
                                  <a:gd name="connsiteY25" fmla="*/ 1408185 h 6118034"/>
                                  <a:gd name="connsiteX26" fmla="*/ 147188 w 1926917"/>
                                  <a:gd name="connsiteY26" fmla="*/ 2176470 h 6118034"/>
                                  <a:gd name="connsiteX27" fmla="*/ 12614 w 1926917"/>
                                  <a:gd name="connsiteY27" fmla="*/ 2753727 h 6118034"/>
                                  <a:gd name="connsiteX28" fmla="*/ 17935 w 1926917"/>
                                  <a:gd name="connsiteY28" fmla="*/ 3397890 h 6118034"/>
                                  <a:gd name="connsiteX29" fmla="*/ 234330 w 1926917"/>
                                  <a:gd name="connsiteY29" fmla="*/ 3730959 h 6118034"/>
                                  <a:gd name="connsiteX30" fmla="*/ 667039 w 1926917"/>
                                  <a:gd name="connsiteY30" fmla="*/ 3977843 h 6118034"/>
                                  <a:gd name="connsiteX31" fmla="*/ 732045 w 1926917"/>
                                  <a:gd name="connsiteY31" fmla="*/ 4185859 h 6118034"/>
                                  <a:gd name="connsiteX32" fmla="*/ 643101 w 1926917"/>
                                  <a:gd name="connsiteY32" fmla="*/ 4489348 h 6118034"/>
                                  <a:gd name="connsiteX33" fmla="*/ 966061 w 1926917"/>
                                  <a:gd name="connsiteY33" fmla="*/ 4965915 h 6118034"/>
                                  <a:gd name="connsiteX34" fmla="*/ 470036 w 1926917"/>
                                  <a:gd name="connsiteY34" fmla="*/ 5121947 h 6118034"/>
                                  <a:gd name="connsiteX35" fmla="*/ 1119351 w 1926917"/>
                                  <a:gd name="connsiteY35" fmla="*/ 5743178 h 6118034"/>
                                  <a:gd name="connsiteX36" fmla="*/ 1408864 w 1926917"/>
                                  <a:gd name="connsiteY36" fmla="*/ 5976351 h 6118034"/>
                                  <a:gd name="connsiteX37" fmla="*/ 1539434 w 1926917"/>
                                  <a:gd name="connsiteY37" fmla="*/ 6113283 h 6118034"/>
                                  <a:gd name="connsiteX38" fmla="*/ 1754822 w 1926917"/>
                                  <a:gd name="connsiteY38" fmla="*/ 5807564 h 6118034"/>
                                  <a:gd name="connsiteX39" fmla="*/ 1742947 w 1926917"/>
                                  <a:gd name="connsiteY39" fmla="*/ 5736312 h 6118034"/>
                                  <a:gd name="connsiteX40" fmla="*/ 1921077 w 1926917"/>
                                  <a:gd name="connsiteY40" fmla="*/ 5558182 h 6118034"/>
                                  <a:gd name="connsiteX0" fmla="*/ 1914690 w 1920530"/>
                                  <a:gd name="connsiteY0" fmla="*/ 5558182 h 6118034"/>
                                  <a:gd name="connsiteX1" fmla="*/ 1748435 w 1920530"/>
                                  <a:gd name="connsiteY1" fmla="*/ 5391928 h 6118034"/>
                                  <a:gd name="connsiteX2" fmla="*/ 1475303 w 1920530"/>
                                  <a:gd name="connsiteY2" fmla="*/ 5273175 h 6118034"/>
                                  <a:gd name="connsiteX3" fmla="*/ 1368425 w 1920530"/>
                                  <a:gd name="connsiteY3" fmla="*/ 5023793 h 6118034"/>
                                  <a:gd name="connsiteX4" fmla="*/ 1534679 w 1920530"/>
                                  <a:gd name="connsiteY4" fmla="*/ 4762536 h 6118034"/>
                                  <a:gd name="connsiteX5" fmla="*/ 1702060 w 1920530"/>
                                  <a:gd name="connsiteY5" fmla="*/ 4548779 h 6118034"/>
                                  <a:gd name="connsiteX6" fmla="*/ 1320924 w 1920530"/>
                                  <a:gd name="connsiteY6" fmla="*/ 4228146 h 6118034"/>
                                  <a:gd name="connsiteX7" fmla="*/ 1142794 w 1920530"/>
                                  <a:gd name="connsiteY7" fmla="*/ 3836260 h 6118034"/>
                                  <a:gd name="connsiteX8" fmla="*/ 1107168 w 1920530"/>
                                  <a:gd name="connsiteY8" fmla="*/ 3646255 h 6118034"/>
                                  <a:gd name="connsiteX9" fmla="*/ 1237796 w 1920530"/>
                                  <a:gd name="connsiteY9" fmla="*/ 3610629 h 6118034"/>
                                  <a:gd name="connsiteX10" fmla="*/ 1190295 w 1920530"/>
                                  <a:gd name="connsiteY10" fmla="*/ 3325621 h 6118034"/>
                                  <a:gd name="connsiteX11" fmla="*/ 1285298 w 1920530"/>
                                  <a:gd name="connsiteY11" fmla="*/ 3266245 h 6118034"/>
                                  <a:gd name="connsiteX12" fmla="*/ 1427801 w 1920530"/>
                                  <a:gd name="connsiteY12" fmla="*/ 3206868 h 6118034"/>
                                  <a:gd name="connsiteX13" fmla="*/ 1176338 w 1920530"/>
                                  <a:gd name="connsiteY13" fmla="*/ 2731855 h 6118034"/>
                                  <a:gd name="connsiteX14" fmla="*/ 1332799 w 1920530"/>
                                  <a:gd name="connsiteY14" fmla="*/ 1948084 h 6118034"/>
                                  <a:gd name="connsiteX15" fmla="*/ 1451552 w 1920530"/>
                                  <a:gd name="connsiteY15" fmla="*/ 1568073 h 6118034"/>
                                  <a:gd name="connsiteX16" fmla="*/ 1273422 w 1920530"/>
                                  <a:gd name="connsiteY16" fmla="*/ 1389943 h 6118034"/>
                                  <a:gd name="connsiteX17" fmla="*/ 1166544 w 1920530"/>
                                  <a:gd name="connsiteY17" fmla="*/ 1247439 h 6118034"/>
                                  <a:gd name="connsiteX18" fmla="*/ 1297173 w 1920530"/>
                                  <a:gd name="connsiteY18" fmla="*/ 1116811 h 6118034"/>
                                  <a:gd name="connsiteX19" fmla="*/ 1439677 w 1920530"/>
                                  <a:gd name="connsiteY19" fmla="*/ 772427 h 6118034"/>
                                  <a:gd name="connsiteX20" fmla="*/ 1534679 w 1920530"/>
                                  <a:gd name="connsiteY20" fmla="*/ 249912 h 6118034"/>
                                  <a:gd name="connsiteX21" fmla="*/ 1380300 w 1920530"/>
                                  <a:gd name="connsiteY21" fmla="*/ 530 h 6118034"/>
                                  <a:gd name="connsiteX22" fmla="*/ 1095292 w 1920530"/>
                                  <a:gd name="connsiteY22" fmla="*/ 309289 h 6118034"/>
                                  <a:gd name="connsiteX23" fmla="*/ 845911 w 1920530"/>
                                  <a:gd name="connsiteY23" fmla="*/ 570546 h 6118034"/>
                                  <a:gd name="connsiteX24" fmla="*/ 560903 w 1920530"/>
                                  <a:gd name="connsiteY24" fmla="*/ 903055 h 6118034"/>
                                  <a:gd name="connsiteX25" fmla="*/ 351802 w 1920530"/>
                                  <a:gd name="connsiteY25" fmla="*/ 1408185 h 6118034"/>
                                  <a:gd name="connsiteX26" fmla="*/ 45911 w 1920530"/>
                                  <a:gd name="connsiteY26" fmla="*/ 1986689 h 6118034"/>
                                  <a:gd name="connsiteX27" fmla="*/ 6227 w 1920530"/>
                                  <a:gd name="connsiteY27" fmla="*/ 2753727 h 6118034"/>
                                  <a:gd name="connsiteX28" fmla="*/ 11548 w 1920530"/>
                                  <a:gd name="connsiteY28" fmla="*/ 3397890 h 6118034"/>
                                  <a:gd name="connsiteX29" fmla="*/ 227943 w 1920530"/>
                                  <a:gd name="connsiteY29" fmla="*/ 3730959 h 6118034"/>
                                  <a:gd name="connsiteX30" fmla="*/ 660652 w 1920530"/>
                                  <a:gd name="connsiteY30" fmla="*/ 3977843 h 6118034"/>
                                  <a:gd name="connsiteX31" fmla="*/ 725658 w 1920530"/>
                                  <a:gd name="connsiteY31" fmla="*/ 4185859 h 6118034"/>
                                  <a:gd name="connsiteX32" fmla="*/ 636714 w 1920530"/>
                                  <a:gd name="connsiteY32" fmla="*/ 4489348 h 6118034"/>
                                  <a:gd name="connsiteX33" fmla="*/ 959674 w 1920530"/>
                                  <a:gd name="connsiteY33" fmla="*/ 4965915 h 6118034"/>
                                  <a:gd name="connsiteX34" fmla="*/ 463649 w 1920530"/>
                                  <a:gd name="connsiteY34" fmla="*/ 5121947 h 6118034"/>
                                  <a:gd name="connsiteX35" fmla="*/ 1112964 w 1920530"/>
                                  <a:gd name="connsiteY35" fmla="*/ 5743178 h 6118034"/>
                                  <a:gd name="connsiteX36" fmla="*/ 1402477 w 1920530"/>
                                  <a:gd name="connsiteY36" fmla="*/ 5976351 h 6118034"/>
                                  <a:gd name="connsiteX37" fmla="*/ 1533047 w 1920530"/>
                                  <a:gd name="connsiteY37" fmla="*/ 6113283 h 6118034"/>
                                  <a:gd name="connsiteX38" fmla="*/ 1748435 w 1920530"/>
                                  <a:gd name="connsiteY38" fmla="*/ 5807564 h 6118034"/>
                                  <a:gd name="connsiteX39" fmla="*/ 1736560 w 1920530"/>
                                  <a:gd name="connsiteY39" fmla="*/ 5736312 h 6118034"/>
                                  <a:gd name="connsiteX40" fmla="*/ 1914690 w 1920530"/>
                                  <a:gd name="connsiteY40" fmla="*/ 5558182 h 6118034"/>
                                  <a:gd name="connsiteX0" fmla="*/ 1914690 w 1920530"/>
                                  <a:gd name="connsiteY0" fmla="*/ 5558182 h 6118034"/>
                                  <a:gd name="connsiteX1" fmla="*/ 1748435 w 1920530"/>
                                  <a:gd name="connsiteY1" fmla="*/ 5391928 h 6118034"/>
                                  <a:gd name="connsiteX2" fmla="*/ 1475303 w 1920530"/>
                                  <a:gd name="connsiteY2" fmla="*/ 5273175 h 6118034"/>
                                  <a:gd name="connsiteX3" fmla="*/ 1368425 w 1920530"/>
                                  <a:gd name="connsiteY3" fmla="*/ 5023793 h 6118034"/>
                                  <a:gd name="connsiteX4" fmla="*/ 1534679 w 1920530"/>
                                  <a:gd name="connsiteY4" fmla="*/ 4762536 h 6118034"/>
                                  <a:gd name="connsiteX5" fmla="*/ 1702060 w 1920530"/>
                                  <a:gd name="connsiteY5" fmla="*/ 4548779 h 6118034"/>
                                  <a:gd name="connsiteX6" fmla="*/ 1320924 w 1920530"/>
                                  <a:gd name="connsiteY6" fmla="*/ 4228146 h 6118034"/>
                                  <a:gd name="connsiteX7" fmla="*/ 1142794 w 1920530"/>
                                  <a:gd name="connsiteY7" fmla="*/ 3836260 h 6118034"/>
                                  <a:gd name="connsiteX8" fmla="*/ 1107168 w 1920530"/>
                                  <a:gd name="connsiteY8" fmla="*/ 3646255 h 6118034"/>
                                  <a:gd name="connsiteX9" fmla="*/ 1237796 w 1920530"/>
                                  <a:gd name="connsiteY9" fmla="*/ 3610629 h 6118034"/>
                                  <a:gd name="connsiteX10" fmla="*/ 1190295 w 1920530"/>
                                  <a:gd name="connsiteY10" fmla="*/ 3325621 h 6118034"/>
                                  <a:gd name="connsiteX11" fmla="*/ 1285298 w 1920530"/>
                                  <a:gd name="connsiteY11" fmla="*/ 3266245 h 6118034"/>
                                  <a:gd name="connsiteX12" fmla="*/ 1427801 w 1920530"/>
                                  <a:gd name="connsiteY12" fmla="*/ 3206868 h 6118034"/>
                                  <a:gd name="connsiteX13" fmla="*/ 1176338 w 1920530"/>
                                  <a:gd name="connsiteY13" fmla="*/ 2731855 h 6118034"/>
                                  <a:gd name="connsiteX14" fmla="*/ 1332799 w 1920530"/>
                                  <a:gd name="connsiteY14" fmla="*/ 1948084 h 6118034"/>
                                  <a:gd name="connsiteX15" fmla="*/ 1451552 w 1920530"/>
                                  <a:gd name="connsiteY15" fmla="*/ 1568073 h 6118034"/>
                                  <a:gd name="connsiteX16" fmla="*/ 1273422 w 1920530"/>
                                  <a:gd name="connsiteY16" fmla="*/ 1389943 h 6118034"/>
                                  <a:gd name="connsiteX17" fmla="*/ 1166544 w 1920530"/>
                                  <a:gd name="connsiteY17" fmla="*/ 1247439 h 6118034"/>
                                  <a:gd name="connsiteX18" fmla="*/ 1297173 w 1920530"/>
                                  <a:gd name="connsiteY18" fmla="*/ 1116811 h 6118034"/>
                                  <a:gd name="connsiteX19" fmla="*/ 1439677 w 1920530"/>
                                  <a:gd name="connsiteY19" fmla="*/ 772427 h 6118034"/>
                                  <a:gd name="connsiteX20" fmla="*/ 1534679 w 1920530"/>
                                  <a:gd name="connsiteY20" fmla="*/ 249912 h 6118034"/>
                                  <a:gd name="connsiteX21" fmla="*/ 1380300 w 1920530"/>
                                  <a:gd name="connsiteY21" fmla="*/ 530 h 6118034"/>
                                  <a:gd name="connsiteX22" fmla="*/ 1095292 w 1920530"/>
                                  <a:gd name="connsiteY22" fmla="*/ 309289 h 6118034"/>
                                  <a:gd name="connsiteX23" fmla="*/ 845911 w 1920530"/>
                                  <a:gd name="connsiteY23" fmla="*/ 570546 h 6118034"/>
                                  <a:gd name="connsiteX24" fmla="*/ 560903 w 1920530"/>
                                  <a:gd name="connsiteY24" fmla="*/ 903055 h 6118034"/>
                                  <a:gd name="connsiteX25" fmla="*/ 300043 w 1920530"/>
                                  <a:gd name="connsiteY25" fmla="*/ 1365053 h 6118034"/>
                                  <a:gd name="connsiteX26" fmla="*/ 45911 w 1920530"/>
                                  <a:gd name="connsiteY26" fmla="*/ 1986689 h 6118034"/>
                                  <a:gd name="connsiteX27" fmla="*/ 6227 w 1920530"/>
                                  <a:gd name="connsiteY27" fmla="*/ 2753727 h 6118034"/>
                                  <a:gd name="connsiteX28" fmla="*/ 11548 w 1920530"/>
                                  <a:gd name="connsiteY28" fmla="*/ 3397890 h 6118034"/>
                                  <a:gd name="connsiteX29" fmla="*/ 227943 w 1920530"/>
                                  <a:gd name="connsiteY29" fmla="*/ 3730959 h 6118034"/>
                                  <a:gd name="connsiteX30" fmla="*/ 660652 w 1920530"/>
                                  <a:gd name="connsiteY30" fmla="*/ 3977843 h 6118034"/>
                                  <a:gd name="connsiteX31" fmla="*/ 725658 w 1920530"/>
                                  <a:gd name="connsiteY31" fmla="*/ 4185859 h 6118034"/>
                                  <a:gd name="connsiteX32" fmla="*/ 636714 w 1920530"/>
                                  <a:gd name="connsiteY32" fmla="*/ 4489348 h 6118034"/>
                                  <a:gd name="connsiteX33" fmla="*/ 959674 w 1920530"/>
                                  <a:gd name="connsiteY33" fmla="*/ 4965915 h 6118034"/>
                                  <a:gd name="connsiteX34" fmla="*/ 463649 w 1920530"/>
                                  <a:gd name="connsiteY34" fmla="*/ 5121947 h 6118034"/>
                                  <a:gd name="connsiteX35" fmla="*/ 1112964 w 1920530"/>
                                  <a:gd name="connsiteY35" fmla="*/ 5743178 h 6118034"/>
                                  <a:gd name="connsiteX36" fmla="*/ 1402477 w 1920530"/>
                                  <a:gd name="connsiteY36" fmla="*/ 5976351 h 6118034"/>
                                  <a:gd name="connsiteX37" fmla="*/ 1533047 w 1920530"/>
                                  <a:gd name="connsiteY37" fmla="*/ 6113283 h 6118034"/>
                                  <a:gd name="connsiteX38" fmla="*/ 1748435 w 1920530"/>
                                  <a:gd name="connsiteY38" fmla="*/ 5807564 h 6118034"/>
                                  <a:gd name="connsiteX39" fmla="*/ 1736560 w 1920530"/>
                                  <a:gd name="connsiteY39" fmla="*/ 5736312 h 6118034"/>
                                  <a:gd name="connsiteX40" fmla="*/ 1914690 w 1920530"/>
                                  <a:gd name="connsiteY40" fmla="*/ 5558182 h 6118034"/>
                                  <a:gd name="connsiteX0" fmla="*/ 1914690 w 1920530"/>
                                  <a:gd name="connsiteY0" fmla="*/ 5558182 h 6118034"/>
                                  <a:gd name="connsiteX1" fmla="*/ 1748435 w 1920530"/>
                                  <a:gd name="connsiteY1" fmla="*/ 5391928 h 6118034"/>
                                  <a:gd name="connsiteX2" fmla="*/ 1475303 w 1920530"/>
                                  <a:gd name="connsiteY2" fmla="*/ 5273175 h 6118034"/>
                                  <a:gd name="connsiteX3" fmla="*/ 1368425 w 1920530"/>
                                  <a:gd name="connsiteY3" fmla="*/ 5023793 h 6118034"/>
                                  <a:gd name="connsiteX4" fmla="*/ 1534679 w 1920530"/>
                                  <a:gd name="connsiteY4" fmla="*/ 4762536 h 6118034"/>
                                  <a:gd name="connsiteX5" fmla="*/ 1702060 w 1920530"/>
                                  <a:gd name="connsiteY5" fmla="*/ 4548779 h 6118034"/>
                                  <a:gd name="connsiteX6" fmla="*/ 1320924 w 1920530"/>
                                  <a:gd name="connsiteY6" fmla="*/ 4228146 h 6118034"/>
                                  <a:gd name="connsiteX7" fmla="*/ 1142794 w 1920530"/>
                                  <a:gd name="connsiteY7" fmla="*/ 3836260 h 6118034"/>
                                  <a:gd name="connsiteX8" fmla="*/ 1107168 w 1920530"/>
                                  <a:gd name="connsiteY8" fmla="*/ 3646255 h 6118034"/>
                                  <a:gd name="connsiteX9" fmla="*/ 1237796 w 1920530"/>
                                  <a:gd name="connsiteY9" fmla="*/ 3610629 h 6118034"/>
                                  <a:gd name="connsiteX10" fmla="*/ 1190295 w 1920530"/>
                                  <a:gd name="connsiteY10" fmla="*/ 3325621 h 6118034"/>
                                  <a:gd name="connsiteX11" fmla="*/ 1285298 w 1920530"/>
                                  <a:gd name="connsiteY11" fmla="*/ 3266245 h 6118034"/>
                                  <a:gd name="connsiteX12" fmla="*/ 1427801 w 1920530"/>
                                  <a:gd name="connsiteY12" fmla="*/ 3206868 h 6118034"/>
                                  <a:gd name="connsiteX13" fmla="*/ 1176338 w 1920530"/>
                                  <a:gd name="connsiteY13" fmla="*/ 2731855 h 6118034"/>
                                  <a:gd name="connsiteX14" fmla="*/ 1332799 w 1920530"/>
                                  <a:gd name="connsiteY14" fmla="*/ 1948084 h 6118034"/>
                                  <a:gd name="connsiteX15" fmla="*/ 1451552 w 1920530"/>
                                  <a:gd name="connsiteY15" fmla="*/ 1568073 h 6118034"/>
                                  <a:gd name="connsiteX16" fmla="*/ 1273422 w 1920530"/>
                                  <a:gd name="connsiteY16" fmla="*/ 1389943 h 6118034"/>
                                  <a:gd name="connsiteX17" fmla="*/ 1166544 w 1920530"/>
                                  <a:gd name="connsiteY17" fmla="*/ 1247439 h 6118034"/>
                                  <a:gd name="connsiteX18" fmla="*/ 1297173 w 1920530"/>
                                  <a:gd name="connsiteY18" fmla="*/ 1116811 h 6118034"/>
                                  <a:gd name="connsiteX19" fmla="*/ 1439677 w 1920530"/>
                                  <a:gd name="connsiteY19" fmla="*/ 772427 h 6118034"/>
                                  <a:gd name="connsiteX20" fmla="*/ 1534679 w 1920530"/>
                                  <a:gd name="connsiteY20" fmla="*/ 249912 h 6118034"/>
                                  <a:gd name="connsiteX21" fmla="*/ 1380300 w 1920530"/>
                                  <a:gd name="connsiteY21" fmla="*/ 530 h 6118034"/>
                                  <a:gd name="connsiteX22" fmla="*/ 1095292 w 1920530"/>
                                  <a:gd name="connsiteY22" fmla="*/ 309289 h 6118034"/>
                                  <a:gd name="connsiteX23" fmla="*/ 845911 w 1920530"/>
                                  <a:gd name="connsiteY23" fmla="*/ 570546 h 6118034"/>
                                  <a:gd name="connsiteX24" fmla="*/ 560903 w 1920530"/>
                                  <a:gd name="connsiteY24" fmla="*/ 903055 h 6118034"/>
                                  <a:gd name="connsiteX25" fmla="*/ 274163 w 1920530"/>
                                  <a:gd name="connsiteY25" fmla="*/ 1347801 h 6118034"/>
                                  <a:gd name="connsiteX26" fmla="*/ 45911 w 1920530"/>
                                  <a:gd name="connsiteY26" fmla="*/ 1986689 h 6118034"/>
                                  <a:gd name="connsiteX27" fmla="*/ 6227 w 1920530"/>
                                  <a:gd name="connsiteY27" fmla="*/ 2753727 h 6118034"/>
                                  <a:gd name="connsiteX28" fmla="*/ 11548 w 1920530"/>
                                  <a:gd name="connsiteY28" fmla="*/ 3397890 h 6118034"/>
                                  <a:gd name="connsiteX29" fmla="*/ 227943 w 1920530"/>
                                  <a:gd name="connsiteY29" fmla="*/ 3730959 h 6118034"/>
                                  <a:gd name="connsiteX30" fmla="*/ 660652 w 1920530"/>
                                  <a:gd name="connsiteY30" fmla="*/ 3977843 h 6118034"/>
                                  <a:gd name="connsiteX31" fmla="*/ 725658 w 1920530"/>
                                  <a:gd name="connsiteY31" fmla="*/ 4185859 h 6118034"/>
                                  <a:gd name="connsiteX32" fmla="*/ 636714 w 1920530"/>
                                  <a:gd name="connsiteY32" fmla="*/ 4489348 h 6118034"/>
                                  <a:gd name="connsiteX33" fmla="*/ 959674 w 1920530"/>
                                  <a:gd name="connsiteY33" fmla="*/ 4965915 h 6118034"/>
                                  <a:gd name="connsiteX34" fmla="*/ 463649 w 1920530"/>
                                  <a:gd name="connsiteY34" fmla="*/ 5121947 h 6118034"/>
                                  <a:gd name="connsiteX35" fmla="*/ 1112964 w 1920530"/>
                                  <a:gd name="connsiteY35" fmla="*/ 5743178 h 6118034"/>
                                  <a:gd name="connsiteX36" fmla="*/ 1402477 w 1920530"/>
                                  <a:gd name="connsiteY36" fmla="*/ 5976351 h 6118034"/>
                                  <a:gd name="connsiteX37" fmla="*/ 1533047 w 1920530"/>
                                  <a:gd name="connsiteY37" fmla="*/ 6113283 h 6118034"/>
                                  <a:gd name="connsiteX38" fmla="*/ 1748435 w 1920530"/>
                                  <a:gd name="connsiteY38" fmla="*/ 5807564 h 6118034"/>
                                  <a:gd name="connsiteX39" fmla="*/ 1736560 w 1920530"/>
                                  <a:gd name="connsiteY39" fmla="*/ 5736312 h 6118034"/>
                                  <a:gd name="connsiteX40" fmla="*/ 1914690 w 1920530"/>
                                  <a:gd name="connsiteY40" fmla="*/ 5558182 h 6118034"/>
                                  <a:gd name="connsiteX0" fmla="*/ 1921590 w 1927430"/>
                                  <a:gd name="connsiteY0" fmla="*/ 5558182 h 6118034"/>
                                  <a:gd name="connsiteX1" fmla="*/ 1755335 w 1927430"/>
                                  <a:gd name="connsiteY1" fmla="*/ 5391928 h 6118034"/>
                                  <a:gd name="connsiteX2" fmla="*/ 1482203 w 1927430"/>
                                  <a:gd name="connsiteY2" fmla="*/ 5273175 h 6118034"/>
                                  <a:gd name="connsiteX3" fmla="*/ 1375325 w 1927430"/>
                                  <a:gd name="connsiteY3" fmla="*/ 5023793 h 6118034"/>
                                  <a:gd name="connsiteX4" fmla="*/ 1541579 w 1927430"/>
                                  <a:gd name="connsiteY4" fmla="*/ 4762536 h 6118034"/>
                                  <a:gd name="connsiteX5" fmla="*/ 1708960 w 1927430"/>
                                  <a:gd name="connsiteY5" fmla="*/ 4548779 h 6118034"/>
                                  <a:gd name="connsiteX6" fmla="*/ 1327824 w 1927430"/>
                                  <a:gd name="connsiteY6" fmla="*/ 4228146 h 6118034"/>
                                  <a:gd name="connsiteX7" fmla="*/ 1149694 w 1927430"/>
                                  <a:gd name="connsiteY7" fmla="*/ 3836260 h 6118034"/>
                                  <a:gd name="connsiteX8" fmla="*/ 1114068 w 1927430"/>
                                  <a:gd name="connsiteY8" fmla="*/ 3646255 h 6118034"/>
                                  <a:gd name="connsiteX9" fmla="*/ 1244696 w 1927430"/>
                                  <a:gd name="connsiteY9" fmla="*/ 3610629 h 6118034"/>
                                  <a:gd name="connsiteX10" fmla="*/ 1197195 w 1927430"/>
                                  <a:gd name="connsiteY10" fmla="*/ 3325621 h 6118034"/>
                                  <a:gd name="connsiteX11" fmla="*/ 1292198 w 1927430"/>
                                  <a:gd name="connsiteY11" fmla="*/ 3266245 h 6118034"/>
                                  <a:gd name="connsiteX12" fmla="*/ 1434701 w 1927430"/>
                                  <a:gd name="connsiteY12" fmla="*/ 3206868 h 6118034"/>
                                  <a:gd name="connsiteX13" fmla="*/ 1183238 w 1927430"/>
                                  <a:gd name="connsiteY13" fmla="*/ 2731855 h 6118034"/>
                                  <a:gd name="connsiteX14" fmla="*/ 1339699 w 1927430"/>
                                  <a:gd name="connsiteY14" fmla="*/ 1948084 h 6118034"/>
                                  <a:gd name="connsiteX15" fmla="*/ 1458452 w 1927430"/>
                                  <a:gd name="connsiteY15" fmla="*/ 1568073 h 6118034"/>
                                  <a:gd name="connsiteX16" fmla="*/ 1280322 w 1927430"/>
                                  <a:gd name="connsiteY16" fmla="*/ 1389943 h 6118034"/>
                                  <a:gd name="connsiteX17" fmla="*/ 1173444 w 1927430"/>
                                  <a:gd name="connsiteY17" fmla="*/ 1247439 h 6118034"/>
                                  <a:gd name="connsiteX18" fmla="*/ 1304073 w 1927430"/>
                                  <a:gd name="connsiteY18" fmla="*/ 1116811 h 6118034"/>
                                  <a:gd name="connsiteX19" fmla="*/ 1446577 w 1927430"/>
                                  <a:gd name="connsiteY19" fmla="*/ 772427 h 6118034"/>
                                  <a:gd name="connsiteX20" fmla="*/ 1541579 w 1927430"/>
                                  <a:gd name="connsiteY20" fmla="*/ 249912 h 6118034"/>
                                  <a:gd name="connsiteX21" fmla="*/ 1387200 w 1927430"/>
                                  <a:gd name="connsiteY21" fmla="*/ 530 h 6118034"/>
                                  <a:gd name="connsiteX22" fmla="*/ 1102192 w 1927430"/>
                                  <a:gd name="connsiteY22" fmla="*/ 309289 h 6118034"/>
                                  <a:gd name="connsiteX23" fmla="*/ 852811 w 1927430"/>
                                  <a:gd name="connsiteY23" fmla="*/ 570546 h 6118034"/>
                                  <a:gd name="connsiteX24" fmla="*/ 567803 w 1927430"/>
                                  <a:gd name="connsiteY24" fmla="*/ 903055 h 6118034"/>
                                  <a:gd name="connsiteX25" fmla="*/ 281063 w 1927430"/>
                                  <a:gd name="connsiteY25" fmla="*/ 1347801 h 6118034"/>
                                  <a:gd name="connsiteX26" fmla="*/ 52811 w 1927430"/>
                                  <a:gd name="connsiteY26" fmla="*/ 1986689 h 6118034"/>
                                  <a:gd name="connsiteX27" fmla="*/ 13127 w 1927430"/>
                                  <a:gd name="connsiteY27" fmla="*/ 2753727 h 6118034"/>
                                  <a:gd name="connsiteX28" fmla="*/ 8400 w 1927430"/>
                                  <a:gd name="connsiteY28" fmla="*/ 3428035 h 6118034"/>
                                  <a:gd name="connsiteX29" fmla="*/ 234843 w 1927430"/>
                                  <a:gd name="connsiteY29" fmla="*/ 3730959 h 6118034"/>
                                  <a:gd name="connsiteX30" fmla="*/ 667552 w 1927430"/>
                                  <a:gd name="connsiteY30" fmla="*/ 3977843 h 6118034"/>
                                  <a:gd name="connsiteX31" fmla="*/ 732558 w 1927430"/>
                                  <a:gd name="connsiteY31" fmla="*/ 4185859 h 6118034"/>
                                  <a:gd name="connsiteX32" fmla="*/ 643614 w 1927430"/>
                                  <a:gd name="connsiteY32" fmla="*/ 4489348 h 6118034"/>
                                  <a:gd name="connsiteX33" fmla="*/ 966574 w 1927430"/>
                                  <a:gd name="connsiteY33" fmla="*/ 4965915 h 6118034"/>
                                  <a:gd name="connsiteX34" fmla="*/ 470549 w 1927430"/>
                                  <a:gd name="connsiteY34" fmla="*/ 5121947 h 6118034"/>
                                  <a:gd name="connsiteX35" fmla="*/ 1119864 w 1927430"/>
                                  <a:gd name="connsiteY35" fmla="*/ 5743178 h 6118034"/>
                                  <a:gd name="connsiteX36" fmla="*/ 1409377 w 1927430"/>
                                  <a:gd name="connsiteY36" fmla="*/ 5976351 h 6118034"/>
                                  <a:gd name="connsiteX37" fmla="*/ 1539947 w 1927430"/>
                                  <a:gd name="connsiteY37" fmla="*/ 6113283 h 6118034"/>
                                  <a:gd name="connsiteX38" fmla="*/ 1755335 w 1927430"/>
                                  <a:gd name="connsiteY38" fmla="*/ 5807564 h 6118034"/>
                                  <a:gd name="connsiteX39" fmla="*/ 1743460 w 1927430"/>
                                  <a:gd name="connsiteY39" fmla="*/ 5736312 h 6118034"/>
                                  <a:gd name="connsiteX40" fmla="*/ 1921590 w 1927430"/>
                                  <a:gd name="connsiteY40" fmla="*/ 5558182 h 6118034"/>
                                  <a:gd name="connsiteX0" fmla="*/ 1922978 w 1928818"/>
                                  <a:gd name="connsiteY0" fmla="*/ 5558182 h 6118034"/>
                                  <a:gd name="connsiteX1" fmla="*/ 1756723 w 1928818"/>
                                  <a:gd name="connsiteY1" fmla="*/ 5391928 h 6118034"/>
                                  <a:gd name="connsiteX2" fmla="*/ 1483591 w 1928818"/>
                                  <a:gd name="connsiteY2" fmla="*/ 5273175 h 6118034"/>
                                  <a:gd name="connsiteX3" fmla="*/ 1376713 w 1928818"/>
                                  <a:gd name="connsiteY3" fmla="*/ 5023793 h 6118034"/>
                                  <a:gd name="connsiteX4" fmla="*/ 1542967 w 1928818"/>
                                  <a:gd name="connsiteY4" fmla="*/ 4762536 h 6118034"/>
                                  <a:gd name="connsiteX5" fmla="*/ 1710348 w 1928818"/>
                                  <a:gd name="connsiteY5" fmla="*/ 4548779 h 6118034"/>
                                  <a:gd name="connsiteX6" fmla="*/ 1329212 w 1928818"/>
                                  <a:gd name="connsiteY6" fmla="*/ 4228146 h 6118034"/>
                                  <a:gd name="connsiteX7" fmla="*/ 1151082 w 1928818"/>
                                  <a:gd name="connsiteY7" fmla="*/ 3836260 h 6118034"/>
                                  <a:gd name="connsiteX8" fmla="*/ 1115456 w 1928818"/>
                                  <a:gd name="connsiteY8" fmla="*/ 3646255 h 6118034"/>
                                  <a:gd name="connsiteX9" fmla="*/ 1246084 w 1928818"/>
                                  <a:gd name="connsiteY9" fmla="*/ 3610629 h 6118034"/>
                                  <a:gd name="connsiteX10" fmla="*/ 1198583 w 1928818"/>
                                  <a:gd name="connsiteY10" fmla="*/ 3325621 h 6118034"/>
                                  <a:gd name="connsiteX11" fmla="*/ 1293586 w 1928818"/>
                                  <a:gd name="connsiteY11" fmla="*/ 3266245 h 6118034"/>
                                  <a:gd name="connsiteX12" fmla="*/ 1436089 w 1928818"/>
                                  <a:gd name="connsiteY12" fmla="*/ 3206868 h 6118034"/>
                                  <a:gd name="connsiteX13" fmla="*/ 1184626 w 1928818"/>
                                  <a:gd name="connsiteY13" fmla="*/ 2731855 h 6118034"/>
                                  <a:gd name="connsiteX14" fmla="*/ 1341087 w 1928818"/>
                                  <a:gd name="connsiteY14" fmla="*/ 1948084 h 6118034"/>
                                  <a:gd name="connsiteX15" fmla="*/ 1459840 w 1928818"/>
                                  <a:gd name="connsiteY15" fmla="*/ 1568073 h 6118034"/>
                                  <a:gd name="connsiteX16" fmla="*/ 1281710 w 1928818"/>
                                  <a:gd name="connsiteY16" fmla="*/ 1389943 h 6118034"/>
                                  <a:gd name="connsiteX17" fmla="*/ 1174832 w 1928818"/>
                                  <a:gd name="connsiteY17" fmla="*/ 1247439 h 6118034"/>
                                  <a:gd name="connsiteX18" fmla="*/ 1305461 w 1928818"/>
                                  <a:gd name="connsiteY18" fmla="*/ 1116811 h 6118034"/>
                                  <a:gd name="connsiteX19" fmla="*/ 1447965 w 1928818"/>
                                  <a:gd name="connsiteY19" fmla="*/ 772427 h 6118034"/>
                                  <a:gd name="connsiteX20" fmla="*/ 1542967 w 1928818"/>
                                  <a:gd name="connsiteY20" fmla="*/ 249912 h 6118034"/>
                                  <a:gd name="connsiteX21" fmla="*/ 1388588 w 1928818"/>
                                  <a:gd name="connsiteY21" fmla="*/ 530 h 6118034"/>
                                  <a:gd name="connsiteX22" fmla="*/ 1103580 w 1928818"/>
                                  <a:gd name="connsiteY22" fmla="*/ 309289 h 6118034"/>
                                  <a:gd name="connsiteX23" fmla="*/ 854199 w 1928818"/>
                                  <a:gd name="connsiteY23" fmla="*/ 570546 h 6118034"/>
                                  <a:gd name="connsiteX24" fmla="*/ 569191 w 1928818"/>
                                  <a:gd name="connsiteY24" fmla="*/ 903055 h 6118034"/>
                                  <a:gd name="connsiteX25" fmla="*/ 282451 w 1928818"/>
                                  <a:gd name="connsiteY25" fmla="*/ 1347801 h 6118034"/>
                                  <a:gd name="connsiteX26" fmla="*/ 86767 w 1928818"/>
                                  <a:gd name="connsiteY26" fmla="*/ 1961637 h 6118034"/>
                                  <a:gd name="connsiteX27" fmla="*/ 14515 w 1928818"/>
                                  <a:gd name="connsiteY27" fmla="*/ 2753727 h 6118034"/>
                                  <a:gd name="connsiteX28" fmla="*/ 9788 w 1928818"/>
                                  <a:gd name="connsiteY28" fmla="*/ 3428035 h 6118034"/>
                                  <a:gd name="connsiteX29" fmla="*/ 236231 w 1928818"/>
                                  <a:gd name="connsiteY29" fmla="*/ 3730959 h 6118034"/>
                                  <a:gd name="connsiteX30" fmla="*/ 668940 w 1928818"/>
                                  <a:gd name="connsiteY30" fmla="*/ 3977843 h 6118034"/>
                                  <a:gd name="connsiteX31" fmla="*/ 733946 w 1928818"/>
                                  <a:gd name="connsiteY31" fmla="*/ 4185859 h 6118034"/>
                                  <a:gd name="connsiteX32" fmla="*/ 645002 w 1928818"/>
                                  <a:gd name="connsiteY32" fmla="*/ 4489348 h 6118034"/>
                                  <a:gd name="connsiteX33" fmla="*/ 967962 w 1928818"/>
                                  <a:gd name="connsiteY33" fmla="*/ 4965915 h 6118034"/>
                                  <a:gd name="connsiteX34" fmla="*/ 471937 w 1928818"/>
                                  <a:gd name="connsiteY34" fmla="*/ 5121947 h 6118034"/>
                                  <a:gd name="connsiteX35" fmla="*/ 1121252 w 1928818"/>
                                  <a:gd name="connsiteY35" fmla="*/ 5743178 h 6118034"/>
                                  <a:gd name="connsiteX36" fmla="*/ 1410765 w 1928818"/>
                                  <a:gd name="connsiteY36" fmla="*/ 5976351 h 6118034"/>
                                  <a:gd name="connsiteX37" fmla="*/ 1541335 w 1928818"/>
                                  <a:gd name="connsiteY37" fmla="*/ 6113283 h 6118034"/>
                                  <a:gd name="connsiteX38" fmla="*/ 1756723 w 1928818"/>
                                  <a:gd name="connsiteY38" fmla="*/ 5807564 h 6118034"/>
                                  <a:gd name="connsiteX39" fmla="*/ 1744848 w 1928818"/>
                                  <a:gd name="connsiteY39" fmla="*/ 5736312 h 6118034"/>
                                  <a:gd name="connsiteX40" fmla="*/ 1922978 w 1928818"/>
                                  <a:gd name="connsiteY40" fmla="*/ 5558182 h 6118034"/>
                                  <a:gd name="connsiteX0" fmla="*/ 1927469 w 1933309"/>
                                  <a:gd name="connsiteY0" fmla="*/ 5558182 h 6118034"/>
                                  <a:gd name="connsiteX1" fmla="*/ 1761214 w 1933309"/>
                                  <a:gd name="connsiteY1" fmla="*/ 5391928 h 6118034"/>
                                  <a:gd name="connsiteX2" fmla="*/ 1488082 w 1933309"/>
                                  <a:gd name="connsiteY2" fmla="*/ 5273175 h 6118034"/>
                                  <a:gd name="connsiteX3" fmla="*/ 1381204 w 1933309"/>
                                  <a:gd name="connsiteY3" fmla="*/ 5023793 h 6118034"/>
                                  <a:gd name="connsiteX4" fmla="*/ 1547458 w 1933309"/>
                                  <a:gd name="connsiteY4" fmla="*/ 4762536 h 6118034"/>
                                  <a:gd name="connsiteX5" fmla="*/ 1714839 w 1933309"/>
                                  <a:gd name="connsiteY5" fmla="*/ 4548779 h 6118034"/>
                                  <a:gd name="connsiteX6" fmla="*/ 1333703 w 1933309"/>
                                  <a:gd name="connsiteY6" fmla="*/ 4228146 h 6118034"/>
                                  <a:gd name="connsiteX7" fmla="*/ 1155573 w 1933309"/>
                                  <a:gd name="connsiteY7" fmla="*/ 3836260 h 6118034"/>
                                  <a:gd name="connsiteX8" fmla="*/ 1119947 w 1933309"/>
                                  <a:gd name="connsiteY8" fmla="*/ 3646255 h 6118034"/>
                                  <a:gd name="connsiteX9" fmla="*/ 1250575 w 1933309"/>
                                  <a:gd name="connsiteY9" fmla="*/ 3610629 h 6118034"/>
                                  <a:gd name="connsiteX10" fmla="*/ 1203074 w 1933309"/>
                                  <a:gd name="connsiteY10" fmla="*/ 3325621 h 6118034"/>
                                  <a:gd name="connsiteX11" fmla="*/ 1298077 w 1933309"/>
                                  <a:gd name="connsiteY11" fmla="*/ 3266245 h 6118034"/>
                                  <a:gd name="connsiteX12" fmla="*/ 1440580 w 1933309"/>
                                  <a:gd name="connsiteY12" fmla="*/ 3206868 h 6118034"/>
                                  <a:gd name="connsiteX13" fmla="*/ 1189117 w 1933309"/>
                                  <a:gd name="connsiteY13" fmla="*/ 2731855 h 6118034"/>
                                  <a:gd name="connsiteX14" fmla="*/ 1345578 w 1933309"/>
                                  <a:gd name="connsiteY14" fmla="*/ 1948084 h 6118034"/>
                                  <a:gd name="connsiteX15" fmla="*/ 1464331 w 1933309"/>
                                  <a:gd name="connsiteY15" fmla="*/ 1568073 h 6118034"/>
                                  <a:gd name="connsiteX16" fmla="*/ 1286201 w 1933309"/>
                                  <a:gd name="connsiteY16" fmla="*/ 1389943 h 6118034"/>
                                  <a:gd name="connsiteX17" fmla="*/ 1179323 w 1933309"/>
                                  <a:gd name="connsiteY17" fmla="*/ 1247439 h 6118034"/>
                                  <a:gd name="connsiteX18" fmla="*/ 1309952 w 1933309"/>
                                  <a:gd name="connsiteY18" fmla="*/ 1116811 h 6118034"/>
                                  <a:gd name="connsiteX19" fmla="*/ 1452456 w 1933309"/>
                                  <a:gd name="connsiteY19" fmla="*/ 772427 h 6118034"/>
                                  <a:gd name="connsiteX20" fmla="*/ 1547458 w 1933309"/>
                                  <a:gd name="connsiteY20" fmla="*/ 249912 h 6118034"/>
                                  <a:gd name="connsiteX21" fmla="*/ 1393079 w 1933309"/>
                                  <a:gd name="connsiteY21" fmla="*/ 530 h 6118034"/>
                                  <a:gd name="connsiteX22" fmla="*/ 1108071 w 1933309"/>
                                  <a:gd name="connsiteY22" fmla="*/ 309289 h 6118034"/>
                                  <a:gd name="connsiteX23" fmla="*/ 858690 w 1933309"/>
                                  <a:gd name="connsiteY23" fmla="*/ 570546 h 6118034"/>
                                  <a:gd name="connsiteX24" fmla="*/ 573682 w 1933309"/>
                                  <a:gd name="connsiteY24" fmla="*/ 903055 h 6118034"/>
                                  <a:gd name="connsiteX25" fmla="*/ 286942 w 1933309"/>
                                  <a:gd name="connsiteY25" fmla="*/ 1347801 h 6118034"/>
                                  <a:gd name="connsiteX26" fmla="*/ 91258 w 1933309"/>
                                  <a:gd name="connsiteY26" fmla="*/ 1961637 h 6118034"/>
                                  <a:gd name="connsiteX27" fmla="*/ 8986 w 1933309"/>
                                  <a:gd name="connsiteY27" fmla="*/ 2746211 h 6118034"/>
                                  <a:gd name="connsiteX28" fmla="*/ 14279 w 1933309"/>
                                  <a:gd name="connsiteY28" fmla="*/ 3428035 h 6118034"/>
                                  <a:gd name="connsiteX29" fmla="*/ 240722 w 1933309"/>
                                  <a:gd name="connsiteY29" fmla="*/ 3730959 h 6118034"/>
                                  <a:gd name="connsiteX30" fmla="*/ 673431 w 1933309"/>
                                  <a:gd name="connsiteY30" fmla="*/ 3977843 h 6118034"/>
                                  <a:gd name="connsiteX31" fmla="*/ 738437 w 1933309"/>
                                  <a:gd name="connsiteY31" fmla="*/ 4185859 h 6118034"/>
                                  <a:gd name="connsiteX32" fmla="*/ 649493 w 1933309"/>
                                  <a:gd name="connsiteY32" fmla="*/ 4489348 h 6118034"/>
                                  <a:gd name="connsiteX33" fmla="*/ 972453 w 1933309"/>
                                  <a:gd name="connsiteY33" fmla="*/ 4965915 h 6118034"/>
                                  <a:gd name="connsiteX34" fmla="*/ 476428 w 1933309"/>
                                  <a:gd name="connsiteY34" fmla="*/ 5121947 h 6118034"/>
                                  <a:gd name="connsiteX35" fmla="*/ 1125743 w 1933309"/>
                                  <a:gd name="connsiteY35" fmla="*/ 5743178 h 6118034"/>
                                  <a:gd name="connsiteX36" fmla="*/ 1415256 w 1933309"/>
                                  <a:gd name="connsiteY36" fmla="*/ 5976351 h 6118034"/>
                                  <a:gd name="connsiteX37" fmla="*/ 1545826 w 1933309"/>
                                  <a:gd name="connsiteY37" fmla="*/ 6113283 h 6118034"/>
                                  <a:gd name="connsiteX38" fmla="*/ 1761214 w 1933309"/>
                                  <a:gd name="connsiteY38" fmla="*/ 5807564 h 6118034"/>
                                  <a:gd name="connsiteX39" fmla="*/ 1749339 w 1933309"/>
                                  <a:gd name="connsiteY39" fmla="*/ 5736312 h 6118034"/>
                                  <a:gd name="connsiteX40" fmla="*/ 1927469 w 1933309"/>
                                  <a:gd name="connsiteY40" fmla="*/ 5558182 h 6118034"/>
                                  <a:gd name="connsiteX0" fmla="*/ 1931802 w 1937642"/>
                                  <a:gd name="connsiteY0" fmla="*/ 5558182 h 6118034"/>
                                  <a:gd name="connsiteX1" fmla="*/ 1765547 w 1937642"/>
                                  <a:gd name="connsiteY1" fmla="*/ 5391928 h 6118034"/>
                                  <a:gd name="connsiteX2" fmla="*/ 1492415 w 1937642"/>
                                  <a:gd name="connsiteY2" fmla="*/ 5273175 h 6118034"/>
                                  <a:gd name="connsiteX3" fmla="*/ 1385537 w 1937642"/>
                                  <a:gd name="connsiteY3" fmla="*/ 5023793 h 6118034"/>
                                  <a:gd name="connsiteX4" fmla="*/ 1551791 w 1937642"/>
                                  <a:gd name="connsiteY4" fmla="*/ 4762536 h 6118034"/>
                                  <a:gd name="connsiteX5" fmla="*/ 1719172 w 1937642"/>
                                  <a:gd name="connsiteY5" fmla="*/ 4548779 h 6118034"/>
                                  <a:gd name="connsiteX6" fmla="*/ 1338036 w 1937642"/>
                                  <a:gd name="connsiteY6" fmla="*/ 4228146 h 6118034"/>
                                  <a:gd name="connsiteX7" fmla="*/ 1159906 w 1937642"/>
                                  <a:gd name="connsiteY7" fmla="*/ 3836260 h 6118034"/>
                                  <a:gd name="connsiteX8" fmla="*/ 1124280 w 1937642"/>
                                  <a:gd name="connsiteY8" fmla="*/ 3646255 h 6118034"/>
                                  <a:gd name="connsiteX9" fmla="*/ 1254908 w 1937642"/>
                                  <a:gd name="connsiteY9" fmla="*/ 3610629 h 6118034"/>
                                  <a:gd name="connsiteX10" fmla="*/ 1207407 w 1937642"/>
                                  <a:gd name="connsiteY10" fmla="*/ 3325621 h 6118034"/>
                                  <a:gd name="connsiteX11" fmla="*/ 1302410 w 1937642"/>
                                  <a:gd name="connsiteY11" fmla="*/ 3266245 h 6118034"/>
                                  <a:gd name="connsiteX12" fmla="*/ 1444913 w 1937642"/>
                                  <a:gd name="connsiteY12" fmla="*/ 3206868 h 6118034"/>
                                  <a:gd name="connsiteX13" fmla="*/ 1193450 w 1937642"/>
                                  <a:gd name="connsiteY13" fmla="*/ 2731855 h 6118034"/>
                                  <a:gd name="connsiteX14" fmla="*/ 1349911 w 1937642"/>
                                  <a:gd name="connsiteY14" fmla="*/ 1948084 h 6118034"/>
                                  <a:gd name="connsiteX15" fmla="*/ 1468664 w 1937642"/>
                                  <a:gd name="connsiteY15" fmla="*/ 1568073 h 6118034"/>
                                  <a:gd name="connsiteX16" fmla="*/ 1290534 w 1937642"/>
                                  <a:gd name="connsiteY16" fmla="*/ 1389943 h 6118034"/>
                                  <a:gd name="connsiteX17" fmla="*/ 1183656 w 1937642"/>
                                  <a:gd name="connsiteY17" fmla="*/ 1247439 h 6118034"/>
                                  <a:gd name="connsiteX18" fmla="*/ 1314285 w 1937642"/>
                                  <a:gd name="connsiteY18" fmla="*/ 1116811 h 6118034"/>
                                  <a:gd name="connsiteX19" fmla="*/ 1456789 w 1937642"/>
                                  <a:gd name="connsiteY19" fmla="*/ 772427 h 6118034"/>
                                  <a:gd name="connsiteX20" fmla="*/ 1551791 w 1937642"/>
                                  <a:gd name="connsiteY20" fmla="*/ 249912 h 6118034"/>
                                  <a:gd name="connsiteX21" fmla="*/ 1397412 w 1937642"/>
                                  <a:gd name="connsiteY21" fmla="*/ 530 h 6118034"/>
                                  <a:gd name="connsiteX22" fmla="*/ 1112404 w 1937642"/>
                                  <a:gd name="connsiteY22" fmla="*/ 309289 h 6118034"/>
                                  <a:gd name="connsiteX23" fmla="*/ 863023 w 1937642"/>
                                  <a:gd name="connsiteY23" fmla="*/ 570546 h 6118034"/>
                                  <a:gd name="connsiteX24" fmla="*/ 578015 w 1937642"/>
                                  <a:gd name="connsiteY24" fmla="*/ 903055 h 6118034"/>
                                  <a:gd name="connsiteX25" fmla="*/ 291275 w 1937642"/>
                                  <a:gd name="connsiteY25" fmla="*/ 1347801 h 6118034"/>
                                  <a:gd name="connsiteX26" fmla="*/ 95591 w 1937642"/>
                                  <a:gd name="connsiteY26" fmla="*/ 1961637 h 6118034"/>
                                  <a:gd name="connsiteX27" fmla="*/ 13319 w 1937642"/>
                                  <a:gd name="connsiteY27" fmla="*/ 2746211 h 6118034"/>
                                  <a:gd name="connsiteX28" fmla="*/ 11097 w 1937642"/>
                                  <a:gd name="connsiteY28" fmla="*/ 3428035 h 6118034"/>
                                  <a:gd name="connsiteX29" fmla="*/ 245055 w 1937642"/>
                                  <a:gd name="connsiteY29" fmla="*/ 3730959 h 6118034"/>
                                  <a:gd name="connsiteX30" fmla="*/ 677764 w 1937642"/>
                                  <a:gd name="connsiteY30" fmla="*/ 3977843 h 6118034"/>
                                  <a:gd name="connsiteX31" fmla="*/ 742770 w 1937642"/>
                                  <a:gd name="connsiteY31" fmla="*/ 4185859 h 6118034"/>
                                  <a:gd name="connsiteX32" fmla="*/ 653826 w 1937642"/>
                                  <a:gd name="connsiteY32" fmla="*/ 4489348 h 6118034"/>
                                  <a:gd name="connsiteX33" fmla="*/ 976786 w 1937642"/>
                                  <a:gd name="connsiteY33" fmla="*/ 4965915 h 6118034"/>
                                  <a:gd name="connsiteX34" fmla="*/ 480761 w 1937642"/>
                                  <a:gd name="connsiteY34" fmla="*/ 5121947 h 6118034"/>
                                  <a:gd name="connsiteX35" fmla="*/ 1130076 w 1937642"/>
                                  <a:gd name="connsiteY35" fmla="*/ 5743178 h 6118034"/>
                                  <a:gd name="connsiteX36" fmla="*/ 1419589 w 1937642"/>
                                  <a:gd name="connsiteY36" fmla="*/ 5976351 h 6118034"/>
                                  <a:gd name="connsiteX37" fmla="*/ 1550159 w 1937642"/>
                                  <a:gd name="connsiteY37" fmla="*/ 6113283 h 6118034"/>
                                  <a:gd name="connsiteX38" fmla="*/ 1765547 w 1937642"/>
                                  <a:gd name="connsiteY38" fmla="*/ 5807564 h 6118034"/>
                                  <a:gd name="connsiteX39" fmla="*/ 1753672 w 1937642"/>
                                  <a:gd name="connsiteY39" fmla="*/ 5736312 h 6118034"/>
                                  <a:gd name="connsiteX40" fmla="*/ 1931802 w 1937642"/>
                                  <a:gd name="connsiteY40" fmla="*/ 5558182 h 6118034"/>
                                  <a:gd name="connsiteX0" fmla="*/ 1931802 w 1937642"/>
                                  <a:gd name="connsiteY0" fmla="*/ 5558182 h 6118034"/>
                                  <a:gd name="connsiteX1" fmla="*/ 1765547 w 1937642"/>
                                  <a:gd name="connsiteY1" fmla="*/ 5391928 h 6118034"/>
                                  <a:gd name="connsiteX2" fmla="*/ 1492415 w 1937642"/>
                                  <a:gd name="connsiteY2" fmla="*/ 5273175 h 6118034"/>
                                  <a:gd name="connsiteX3" fmla="*/ 1385537 w 1937642"/>
                                  <a:gd name="connsiteY3" fmla="*/ 5023793 h 6118034"/>
                                  <a:gd name="connsiteX4" fmla="*/ 1551791 w 1937642"/>
                                  <a:gd name="connsiteY4" fmla="*/ 4762536 h 6118034"/>
                                  <a:gd name="connsiteX5" fmla="*/ 1719172 w 1937642"/>
                                  <a:gd name="connsiteY5" fmla="*/ 4548779 h 6118034"/>
                                  <a:gd name="connsiteX6" fmla="*/ 1338036 w 1937642"/>
                                  <a:gd name="connsiteY6" fmla="*/ 4228146 h 6118034"/>
                                  <a:gd name="connsiteX7" fmla="*/ 1159906 w 1937642"/>
                                  <a:gd name="connsiteY7" fmla="*/ 3836260 h 6118034"/>
                                  <a:gd name="connsiteX8" fmla="*/ 1124280 w 1937642"/>
                                  <a:gd name="connsiteY8" fmla="*/ 3646255 h 6118034"/>
                                  <a:gd name="connsiteX9" fmla="*/ 1254908 w 1937642"/>
                                  <a:gd name="connsiteY9" fmla="*/ 3610629 h 6118034"/>
                                  <a:gd name="connsiteX10" fmla="*/ 1207407 w 1937642"/>
                                  <a:gd name="connsiteY10" fmla="*/ 3325621 h 6118034"/>
                                  <a:gd name="connsiteX11" fmla="*/ 1302410 w 1937642"/>
                                  <a:gd name="connsiteY11" fmla="*/ 3266245 h 6118034"/>
                                  <a:gd name="connsiteX12" fmla="*/ 1444913 w 1937642"/>
                                  <a:gd name="connsiteY12" fmla="*/ 3206868 h 6118034"/>
                                  <a:gd name="connsiteX13" fmla="*/ 1193450 w 1937642"/>
                                  <a:gd name="connsiteY13" fmla="*/ 2731855 h 6118034"/>
                                  <a:gd name="connsiteX14" fmla="*/ 1349911 w 1937642"/>
                                  <a:gd name="connsiteY14" fmla="*/ 1948084 h 6118034"/>
                                  <a:gd name="connsiteX15" fmla="*/ 1468664 w 1937642"/>
                                  <a:gd name="connsiteY15" fmla="*/ 1568073 h 6118034"/>
                                  <a:gd name="connsiteX16" fmla="*/ 1290534 w 1937642"/>
                                  <a:gd name="connsiteY16" fmla="*/ 1389943 h 6118034"/>
                                  <a:gd name="connsiteX17" fmla="*/ 1183656 w 1937642"/>
                                  <a:gd name="connsiteY17" fmla="*/ 1247439 h 6118034"/>
                                  <a:gd name="connsiteX18" fmla="*/ 1314285 w 1937642"/>
                                  <a:gd name="connsiteY18" fmla="*/ 1116811 h 6118034"/>
                                  <a:gd name="connsiteX19" fmla="*/ 1456789 w 1937642"/>
                                  <a:gd name="connsiteY19" fmla="*/ 772427 h 6118034"/>
                                  <a:gd name="connsiteX20" fmla="*/ 1551791 w 1937642"/>
                                  <a:gd name="connsiteY20" fmla="*/ 249912 h 6118034"/>
                                  <a:gd name="connsiteX21" fmla="*/ 1397412 w 1937642"/>
                                  <a:gd name="connsiteY21" fmla="*/ 530 h 6118034"/>
                                  <a:gd name="connsiteX22" fmla="*/ 1112404 w 1937642"/>
                                  <a:gd name="connsiteY22" fmla="*/ 309289 h 6118034"/>
                                  <a:gd name="connsiteX23" fmla="*/ 863023 w 1937642"/>
                                  <a:gd name="connsiteY23" fmla="*/ 570546 h 6118034"/>
                                  <a:gd name="connsiteX24" fmla="*/ 578015 w 1937642"/>
                                  <a:gd name="connsiteY24" fmla="*/ 903055 h 6118034"/>
                                  <a:gd name="connsiteX25" fmla="*/ 291275 w 1937642"/>
                                  <a:gd name="connsiteY25" fmla="*/ 1347801 h 6118034"/>
                                  <a:gd name="connsiteX26" fmla="*/ 95591 w 1937642"/>
                                  <a:gd name="connsiteY26" fmla="*/ 1961637 h 6118034"/>
                                  <a:gd name="connsiteX27" fmla="*/ 13319 w 1937642"/>
                                  <a:gd name="connsiteY27" fmla="*/ 2746211 h 6118034"/>
                                  <a:gd name="connsiteX28" fmla="*/ 11097 w 1937642"/>
                                  <a:gd name="connsiteY28" fmla="*/ 3413003 h 6118034"/>
                                  <a:gd name="connsiteX29" fmla="*/ 245055 w 1937642"/>
                                  <a:gd name="connsiteY29" fmla="*/ 3730959 h 6118034"/>
                                  <a:gd name="connsiteX30" fmla="*/ 677764 w 1937642"/>
                                  <a:gd name="connsiteY30" fmla="*/ 3977843 h 6118034"/>
                                  <a:gd name="connsiteX31" fmla="*/ 742770 w 1937642"/>
                                  <a:gd name="connsiteY31" fmla="*/ 4185859 h 6118034"/>
                                  <a:gd name="connsiteX32" fmla="*/ 653826 w 1937642"/>
                                  <a:gd name="connsiteY32" fmla="*/ 4489348 h 6118034"/>
                                  <a:gd name="connsiteX33" fmla="*/ 976786 w 1937642"/>
                                  <a:gd name="connsiteY33" fmla="*/ 4965915 h 6118034"/>
                                  <a:gd name="connsiteX34" fmla="*/ 480761 w 1937642"/>
                                  <a:gd name="connsiteY34" fmla="*/ 5121947 h 6118034"/>
                                  <a:gd name="connsiteX35" fmla="*/ 1130076 w 1937642"/>
                                  <a:gd name="connsiteY35" fmla="*/ 5743178 h 6118034"/>
                                  <a:gd name="connsiteX36" fmla="*/ 1419589 w 1937642"/>
                                  <a:gd name="connsiteY36" fmla="*/ 5976351 h 6118034"/>
                                  <a:gd name="connsiteX37" fmla="*/ 1550159 w 1937642"/>
                                  <a:gd name="connsiteY37" fmla="*/ 6113283 h 6118034"/>
                                  <a:gd name="connsiteX38" fmla="*/ 1765547 w 1937642"/>
                                  <a:gd name="connsiteY38" fmla="*/ 5807564 h 6118034"/>
                                  <a:gd name="connsiteX39" fmla="*/ 1753672 w 1937642"/>
                                  <a:gd name="connsiteY39" fmla="*/ 5736312 h 6118034"/>
                                  <a:gd name="connsiteX40" fmla="*/ 1931802 w 1937642"/>
                                  <a:gd name="connsiteY40" fmla="*/ 5558182 h 6118034"/>
                                  <a:gd name="connsiteX0" fmla="*/ 1935247 w 1941087"/>
                                  <a:gd name="connsiteY0" fmla="*/ 5558182 h 6118034"/>
                                  <a:gd name="connsiteX1" fmla="*/ 1768992 w 1941087"/>
                                  <a:gd name="connsiteY1" fmla="*/ 5391928 h 6118034"/>
                                  <a:gd name="connsiteX2" fmla="*/ 1495860 w 1941087"/>
                                  <a:gd name="connsiteY2" fmla="*/ 5273175 h 6118034"/>
                                  <a:gd name="connsiteX3" fmla="*/ 1388982 w 1941087"/>
                                  <a:gd name="connsiteY3" fmla="*/ 5023793 h 6118034"/>
                                  <a:gd name="connsiteX4" fmla="*/ 1555236 w 1941087"/>
                                  <a:gd name="connsiteY4" fmla="*/ 4762536 h 6118034"/>
                                  <a:gd name="connsiteX5" fmla="*/ 1722617 w 1941087"/>
                                  <a:gd name="connsiteY5" fmla="*/ 4548779 h 6118034"/>
                                  <a:gd name="connsiteX6" fmla="*/ 1341481 w 1941087"/>
                                  <a:gd name="connsiteY6" fmla="*/ 4228146 h 6118034"/>
                                  <a:gd name="connsiteX7" fmla="*/ 1163351 w 1941087"/>
                                  <a:gd name="connsiteY7" fmla="*/ 3836260 h 6118034"/>
                                  <a:gd name="connsiteX8" fmla="*/ 1127725 w 1941087"/>
                                  <a:gd name="connsiteY8" fmla="*/ 3646255 h 6118034"/>
                                  <a:gd name="connsiteX9" fmla="*/ 1258353 w 1941087"/>
                                  <a:gd name="connsiteY9" fmla="*/ 3610629 h 6118034"/>
                                  <a:gd name="connsiteX10" fmla="*/ 1210852 w 1941087"/>
                                  <a:gd name="connsiteY10" fmla="*/ 3325621 h 6118034"/>
                                  <a:gd name="connsiteX11" fmla="*/ 1305855 w 1941087"/>
                                  <a:gd name="connsiteY11" fmla="*/ 3266245 h 6118034"/>
                                  <a:gd name="connsiteX12" fmla="*/ 1448358 w 1941087"/>
                                  <a:gd name="connsiteY12" fmla="*/ 3206868 h 6118034"/>
                                  <a:gd name="connsiteX13" fmla="*/ 1196895 w 1941087"/>
                                  <a:gd name="connsiteY13" fmla="*/ 2731855 h 6118034"/>
                                  <a:gd name="connsiteX14" fmla="*/ 1353356 w 1941087"/>
                                  <a:gd name="connsiteY14" fmla="*/ 1948084 h 6118034"/>
                                  <a:gd name="connsiteX15" fmla="*/ 1472109 w 1941087"/>
                                  <a:gd name="connsiteY15" fmla="*/ 1568073 h 6118034"/>
                                  <a:gd name="connsiteX16" fmla="*/ 1293979 w 1941087"/>
                                  <a:gd name="connsiteY16" fmla="*/ 1389943 h 6118034"/>
                                  <a:gd name="connsiteX17" fmla="*/ 1187101 w 1941087"/>
                                  <a:gd name="connsiteY17" fmla="*/ 1247439 h 6118034"/>
                                  <a:gd name="connsiteX18" fmla="*/ 1317730 w 1941087"/>
                                  <a:gd name="connsiteY18" fmla="*/ 1116811 h 6118034"/>
                                  <a:gd name="connsiteX19" fmla="*/ 1460234 w 1941087"/>
                                  <a:gd name="connsiteY19" fmla="*/ 772427 h 6118034"/>
                                  <a:gd name="connsiteX20" fmla="*/ 1555236 w 1941087"/>
                                  <a:gd name="connsiteY20" fmla="*/ 249912 h 6118034"/>
                                  <a:gd name="connsiteX21" fmla="*/ 1400857 w 1941087"/>
                                  <a:gd name="connsiteY21" fmla="*/ 530 h 6118034"/>
                                  <a:gd name="connsiteX22" fmla="*/ 1115849 w 1941087"/>
                                  <a:gd name="connsiteY22" fmla="*/ 309289 h 6118034"/>
                                  <a:gd name="connsiteX23" fmla="*/ 866468 w 1941087"/>
                                  <a:gd name="connsiteY23" fmla="*/ 570546 h 6118034"/>
                                  <a:gd name="connsiteX24" fmla="*/ 581460 w 1941087"/>
                                  <a:gd name="connsiteY24" fmla="*/ 903055 h 6118034"/>
                                  <a:gd name="connsiteX25" fmla="*/ 294720 w 1941087"/>
                                  <a:gd name="connsiteY25" fmla="*/ 1347801 h 6118034"/>
                                  <a:gd name="connsiteX26" fmla="*/ 99036 w 1941087"/>
                                  <a:gd name="connsiteY26" fmla="*/ 1961637 h 6118034"/>
                                  <a:gd name="connsiteX27" fmla="*/ 16764 w 1941087"/>
                                  <a:gd name="connsiteY27" fmla="*/ 2746211 h 6118034"/>
                                  <a:gd name="connsiteX28" fmla="*/ 9531 w 1941087"/>
                                  <a:gd name="connsiteY28" fmla="*/ 3405487 h 6118034"/>
                                  <a:gd name="connsiteX29" fmla="*/ 248500 w 1941087"/>
                                  <a:gd name="connsiteY29" fmla="*/ 3730959 h 6118034"/>
                                  <a:gd name="connsiteX30" fmla="*/ 681209 w 1941087"/>
                                  <a:gd name="connsiteY30" fmla="*/ 3977843 h 6118034"/>
                                  <a:gd name="connsiteX31" fmla="*/ 746215 w 1941087"/>
                                  <a:gd name="connsiteY31" fmla="*/ 4185859 h 6118034"/>
                                  <a:gd name="connsiteX32" fmla="*/ 657271 w 1941087"/>
                                  <a:gd name="connsiteY32" fmla="*/ 4489348 h 6118034"/>
                                  <a:gd name="connsiteX33" fmla="*/ 980231 w 1941087"/>
                                  <a:gd name="connsiteY33" fmla="*/ 4965915 h 6118034"/>
                                  <a:gd name="connsiteX34" fmla="*/ 484206 w 1941087"/>
                                  <a:gd name="connsiteY34" fmla="*/ 5121947 h 6118034"/>
                                  <a:gd name="connsiteX35" fmla="*/ 1133521 w 1941087"/>
                                  <a:gd name="connsiteY35" fmla="*/ 5743178 h 6118034"/>
                                  <a:gd name="connsiteX36" fmla="*/ 1423034 w 1941087"/>
                                  <a:gd name="connsiteY36" fmla="*/ 5976351 h 6118034"/>
                                  <a:gd name="connsiteX37" fmla="*/ 1553604 w 1941087"/>
                                  <a:gd name="connsiteY37" fmla="*/ 6113283 h 6118034"/>
                                  <a:gd name="connsiteX38" fmla="*/ 1768992 w 1941087"/>
                                  <a:gd name="connsiteY38" fmla="*/ 5807564 h 6118034"/>
                                  <a:gd name="connsiteX39" fmla="*/ 1757117 w 1941087"/>
                                  <a:gd name="connsiteY39" fmla="*/ 5736312 h 6118034"/>
                                  <a:gd name="connsiteX40" fmla="*/ 1935247 w 1941087"/>
                                  <a:gd name="connsiteY40" fmla="*/ 5558182 h 6118034"/>
                                  <a:gd name="connsiteX0" fmla="*/ 1933478 w 1939318"/>
                                  <a:gd name="connsiteY0" fmla="*/ 5558182 h 6118034"/>
                                  <a:gd name="connsiteX1" fmla="*/ 1767223 w 1939318"/>
                                  <a:gd name="connsiteY1" fmla="*/ 5391928 h 6118034"/>
                                  <a:gd name="connsiteX2" fmla="*/ 1494091 w 1939318"/>
                                  <a:gd name="connsiteY2" fmla="*/ 5273175 h 6118034"/>
                                  <a:gd name="connsiteX3" fmla="*/ 1387213 w 1939318"/>
                                  <a:gd name="connsiteY3" fmla="*/ 5023793 h 6118034"/>
                                  <a:gd name="connsiteX4" fmla="*/ 1553467 w 1939318"/>
                                  <a:gd name="connsiteY4" fmla="*/ 4762536 h 6118034"/>
                                  <a:gd name="connsiteX5" fmla="*/ 1720848 w 1939318"/>
                                  <a:gd name="connsiteY5" fmla="*/ 4548779 h 6118034"/>
                                  <a:gd name="connsiteX6" fmla="*/ 1339712 w 1939318"/>
                                  <a:gd name="connsiteY6" fmla="*/ 4228146 h 6118034"/>
                                  <a:gd name="connsiteX7" fmla="*/ 1161582 w 1939318"/>
                                  <a:gd name="connsiteY7" fmla="*/ 3836260 h 6118034"/>
                                  <a:gd name="connsiteX8" fmla="*/ 1125956 w 1939318"/>
                                  <a:gd name="connsiteY8" fmla="*/ 3646255 h 6118034"/>
                                  <a:gd name="connsiteX9" fmla="*/ 1256584 w 1939318"/>
                                  <a:gd name="connsiteY9" fmla="*/ 3610629 h 6118034"/>
                                  <a:gd name="connsiteX10" fmla="*/ 1209083 w 1939318"/>
                                  <a:gd name="connsiteY10" fmla="*/ 3325621 h 6118034"/>
                                  <a:gd name="connsiteX11" fmla="*/ 1304086 w 1939318"/>
                                  <a:gd name="connsiteY11" fmla="*/ 3266245 h 6118034"/>
                                  <a:gd name="connsiteX12" fmla="*/ 1446589 w 1939318"/>
                                  <a:gd name="connsiteY12" fmla="*/ 3206868 h 6118034"/>
                                  <a:gd name="connsiteX13" fmla="*/ 1195126 w 1939318"/>
                                  <a:gd name="connsiteY13" fmla="*/ 2731855 h 6118034"/>
                                  <a:gd name="connsiteX14" fmla="*/ 1351587 w 1939318"/>
                                  <a:gd name="connsiteY14" fmla="*/ 1948084 h 6118034"/>
                                  <a:gd name="connsiteX15" fmla="*/ 1470340 w 1939318"/>
                                  <a:gd name="connsiteY15" fmla="*/ 1568073 h 6118034"/>
                                  <a:gd name="connsiteX16" fmla="*/ 1292210 w 1939318"/>
                                  <a:gd name="connsiteY16" fmla="*/ 1389943 h 6118034"/>
                                  <a:gd name="connsiteX17" fmla="*/ 1185332 w 1939318"/>
                                  <a:gd name="connsiteY17" fmla="*/ 1247439 h 6118034"/>
                                  <a:gd name="connsiteX18" fmla="*/ 1315961 w 1939318"/>
                                  <a:gd name="connsiteY18" fmla="*/ 1116811 h 6118034"/>
                                  <a:gd name="connsiteX19" fmla="*/ 1458465 w 1939318"/>
                                  <a:gd name="connsiteY19" fmla="*/ 772427 h 6118034"/>
                                  <a:gd name="connsiteX20" fmla="*/ 1553467 w 1939318"/>
                                  <a:gd name="connsiteY20" fmla="*/ 249912 h 6118034"/>
                                  <a:gd name="connsiteX21" fmla="*/ 1399088 w 1939318"/>
                                  <a:gd name="connsiteY21" fmla="*/ 530 h 6118034"/>
                                  <a:gd name="connsiteX22" fmla="*/ 1114080 w 1939318"/>
                                  <a:gd name="connsiteY22" fmla="*/ 309289 h 6118034"/>
                                  <a:gd name="connsiteX23" fmla="*/ 864699 w 1939318"/>
                                  <a:gd name="connsiteY23" fmla="*/ 570546 h 6118034"/>
                                  <a:gd name="connsiteX24" fmla="*/ 579691 w 1939318"/>
                                  <a:gd name="connsiteY24" fmla="*/ 903055 h 6118034"/>
                                  <a:gd name="connsiteX25" fmla="*/ 292951 w 1939318"/>
                                  <a:gd name="connsiteY25" fmla="*/ 1347801 h 6118034"/>
                                  <a:gd name="connsiteX26" fmla="*/ 97267 w 1939318"/>
                                  <a:gd name="connsiteY26" fmla="*/ 1961637 h 6118034"/>
                                  <a:gd name="connsiteX27" fmla="*/ 14995 w 1939318"/>
                                  <a:gd name="connsiteY27" fmla="*/ 2746211 h 6118034"/>
                                  <a:gd name="connsiteX28" fmla="*/ 10267 w 1939318"/>
                                  <a:gd name="connsiteY28" fmla="*/ 3420518 h 6118034"/>
                                  <a:gd name="connsiteX29" fmla="*/ 246731 w 1939318"/>
                                  <a:gd name="connsiteY29" fmla="*/ 3730959 h 6118034"/>
                                  <a:gd name="connsiteX30" fmla="*/ 679440 w 1939318"/>
                                  <a:gd name="connsiteY30" fmla="*/ 3977843 h 6118034"/>
                                  <a:gd name="connsiteX31" fmla="*/ 744446 w 1939318"/>
                                  <a:gd name="connsiteY31" fmla="*/ 4185859 h 6118034"/>
                                  <a:gd name="connsiteX32" fmla="*/ 655502 w 1939318"/>
                                  <a:gd name="connsiteY32" fmla="*/ 4489348 h 6118034"/>
                                  <a:gd name="connsiteX33" fmla="*/ 978462 w 1939318"/>
                                  <a:gd name="connsiteY33" fmla="*/ 4965915 h 6118034"/>
                                  <a:gd name="connsiteX34" fmla="*/ 482437 w 1939318"/>
                                  <a:gd name="connsiteY34" fmla="*/ 5121947 h 6118034"/>
                                  <a:gd name="connsiteX35" fmla="*/ 1131752 w 1939318"/>
                                  <a:gd name="connsiteY35" fmla="*/ 5743178 h 6118034"/>
                                  <a:gd name="connsiteX36" fmla="*/ 1421265 w 1939318"/>
                                  <a:gd name="connsiteY36" fmla="*/ 5976351 h 6118034"/>
                                  <a:gd name="connsiteX37" fmla="*/ 1551835 w 1939318"/>
                                  <a:gd name="connsiteY37" fmla="*/ 6113283 h 6118034"/>
                                  <a:gd name="connsiteX38" fmla="*/ 1767223 w 1939318"/>
                                  <a:gd name="connsiteY38" fmla="*/ 5807564 h 6118034"/>
                                  <a:gd name="connsiteX39" fmla="*/ 1755348 w 1939318"/>
                                  <a:gd name="connsiteY39" fmla="*/ 5736312 h 6118034"/>
                                  <a:gd name="connsiteX40" fmla="*/ 1933478 w 1939318"/>
                                  <a:gd name="connsiteY40" fmla="*/ 5558182 h 6118034"/>
                                  <a:gd name="connsiteX0" fmla="*/ 1949702 w 1955542"/>
                                  <a:gd name="connsiteY0" fmla="*/ 5558182 h 6118034"/>
                                  <a:gd name="connsiteX1" fmla="*/ 1783447 w 1955542"/>
                                  <a:gd name="connsiteY1" fmla="*/ 5391928 h 6118034"/>
                                  <a:gd name="connsiteX2" fmla="*/ 1510315 w 1955542"/>
                                  <a:gd name="connsiteY2" fmla="*/ 5273175 h 6118034"/>
                                  <a:gd name="connsiteX3" fmla="*/ 1403437 w 1955542"/>
                                  <a:gd name="connsiteY3" fmla="*/ 5023793 h 6118034"/>
                                  <a:gd name="connsiteX4" fmla="*/ 1569691 w 1955542"/>
                                  <a:gd name="connsiteY4" fmla="*/ 4762536 h 6118034"/>
                                  <a:gd name="connsiteX5" fmla="*/ 1737072 w 1955542"/>
                                  <a:gd name="connsiteY5" fmla="*/ 4548779 h 6118034"/>
                                  <a:gd name="connsiteX6" fmla="*/ 1355936 w 1955542"/>
                                  <a:gd name="connsiteY6" fmla="*/ 4228146 h 6118034"/>
                                  <a:gd name="connsiteX7" fmla="*/ 1177806 w 1955542"/>
                                  <a:gd name="connsiteY7" fmla="*/ 3836260 h 6118034"/>
                                  <a:gd name="connsiteX8" fmla="*/ 1142180 w 1955542"/>
                                  <a:gd name="connsiteY8" fmla="*/ 3646255 h 6118034"/>
                                  <a:gd name="connsiteX9" fmla="*/ 1272808 w 1955542"/>
                                  <a:gd name="connsiteY9" fmla="*/ 3610629 h 6118034"/>
                                  <a:gd name="connsiteX10" fmla="*/ 1225307 w 1955542"/>
                                  <a:gd name="connsiteY10" fmla="*/ 3325621 h 6118034"/>
                                  <a:gd name="connsiteX11" fmla="*/ 1320310 w 1955542"/>
                                  <a:gd name="connsiteY11" fmla="*/ 3266245 h 6118034"/>
                                  <a:gd name="connsiteX12" fmla="*/ 1462813 w 1955542"/>
                                  <a:gd name="connsiteY12" fmla="*/ 3206868 h 6118034"/>
                                  <a:gd name="connsiteX13" fmla="*/ 1211350 w 1955542"/>
                                  <a:gd name="connsiteY13" fmla="*/ 2731855 h 6118034"/>
                                  <a:gd name="connsiteX14" fmla="*/ 1367811 w 1955542"/>
                                  <a:gd name="connsiteY14" fmla="*/ 1948084 h 6118034"/>
                                  <a:gd name="connsiteX15" fmla="*/ 1486564 w 1955542"/>
                                  <a:gd name="connsiteY15" fmla="*/ 1568073 h 6118034"/>
                                  <a:gd name="connsiteX16" fmla="*/ 1308434 w 1955542"/>
                                  <a:gd name="connsiteY16" fmla="*/ 1389943 h 6118034"/>
                                  <a:gd name="connsiteX17" fmla="*/ 1201556 w 1955542"/>
                                  <a:gd name="connsiteY17" fmla="*/ 1247439 h 6118034"/>
                                  <a:gd name="connsiteX18" fmla="*/ 1332185 w 1955542"/>
                                  <a:gd name="connsiteY18" fmla="*/ 1116811 h 6118034"/>
                                  <a:gd name="connsiteX19" fmla="*/ 1474689 w 1955542"/>
                                  <a:gd name="connsiteY19" fmla="*/ 772427 h 6118034"/>
                                  <a:gd name="connsiteX20" fmla="*/ 1569691 w 1955542"/>
                                  <a:gd name="connsiteY20" fmla="*/ 249912 h 6118034"/>
                                  <a:gd name="connsiteX21" fmla="*/ 1415312 w 1955542"/>
                                  <a:gd name="connsiteY21" fmla="*/ 530 h 6118034"/>
                                  <a:gd name="connsiteX22" fmla="*/ 1130304 w 1955542"/>
                                  <a:gd name="connsiteY22" fmla="*/ 309289 h 6118034"/>
                                  <a:gd name="connsiteX23" fmla="*/ 880923 w 1955542"/>
                                  <a:gd name="connsiteY23" fmla="*/ 570546 h 6118034"/>
                                  <a:gd name="connsiteX24" fmla="*/ 595915 w 1955542"/>
                                  <a:gd name="connsiteY24" fmla="*/ 903055 h 6118034"/>
                                  <a:gd name="connsiteX25" fmla="*/ 309175 w 1955542"/>
                                  <a:gd name="connsiteY25" fmla="*/ 1347801 h 6118034"/>
                                  <a:gd name="connsiteX26" fmla="*/ 113491 w 1955542"/>
                                  <a:gd name="connsiteY26" fmla="*/ 1961637 h 6118034"/>
                                  <a:gd name="connsiteX27" fmla="*/ 5340 w 1955542"/>
                                  <a:gd name="connsiteY27" fmla="*/ 2737584 h 6118034"/>
                                  <a:gd name="connsiteX28" fmla="*/ 26491 w 1955542"/>
                                  <a:gd name="connsiteY28" fmla="*/ 3420518 h 6118034"/>
                                  <a:gd name="connsiteX29" fmla="*/ 262955 w 1955542"/>
                                  <a:gd name="connsiteY29" fmla="*/ 3730959 h 6118034"/>
                                  <a:gd name="connsiteX30" fmla="*/ 695664 w 1955542"/>
                                  <a:gd name="connsiteY30" fmla="*/ 3977843 h 6118034"/>
                                  <a:gd name="connsiteX31" fmla="*/ 760670 w 1955542"/>
                                  <a:gd name="connsiteY31" fmla="*/ 4185859 h 6118034"/>
                                  <a:gd name="connsiteX32" fmla="*/ 671726 w 1955542"/>
                                  <a:gd name="connsiteY32" fmla="*/ 4489348 h 6118034"/>
                                  <a:gd name="connsiteX33" fmla="*/ 994686 w 1955542"/>
                                  <a:gd name="connsiteY33" fmla="*/ 4965915 h 6118034"/>
                                  <a:gd name="connsiteX34" fmla="*/ 498661 w 1955542"/>
                                  <a:gd name="connsiteY34" fmla="*/ 5121947 h 6118034"/>
                                  <a:gd name="connsiteX35" fmla="*/ 1147976 w 1955542"/>
                                  <a:gd name="connsiteY35" fmla="*/ 5743178 h 6118034"/>
                                  <a:gd name="connsiteX36" fmla="*/ 1437489 w 1955542"/>
                                  <a:gd name="connsiteY36" fmla="*/ 5976351 h 6118034"/>
                                  <a:gd name="connsiteX37" fmla="*/ 1568059 w 1955542"/>
                                  <a:gd name="connsiteY37" fmla="*/ 6113283 h 6118034"/>
                                  <a:gd name="connsiteX38" fmla="*/ 1783447 w 1955542"/>
                                  <a:gd name="connsiteY38" fmla="*/ 5807564 h 6118034"/>
                                  <a:gd name="connsiteX39" fmla="*/ 1771572 w 1955542"/>
                                  <a:gd name="connsiteY39" fmla="*/ 5736312 h 6118034"/>
                                  <a:gd name="connsiteX40" fmla="*/ 1949702 w 1955542"/>
                                  <a:gd name="connsiteY40" fmla="*/ 5558182 h 6118034"/>
                                  <a:gd name="connsiteX0" fmla="*/ 1965050 w 1970890"/>
                                  <a:gd name="connsiteY0" fmla="*/ 5558182 h 6118034"/>
                                  <a:gd name="connsiteX1" fmla="*/ 1798795 w 1970890"/>
                                  <a:gd name="connsiteY1" fmla="*/ 5391928 h 6118034"/>
                                  <a:gd name="connsiteX2" fmla="*/ 1525663 w 1970890"/>
                                  <a:gd name="connsiteY2" fmla="*/ 5273175 h 6118034"/>
                                  <a:gd name="connsiteX3" fmla="*/ 1418785 w 1970890"/>
                                  <a:gd name="connsiteY3" fmla="*/ 5023793 h 6118034"/>
                                  <a:gd name="connsiteX4" fmla="*/ 1585039 w 1970890"/>
                                  <a:gd name="connsiteY4" fmla="*/ 4762536 h 6118034"/>
                                  <a:gd name="connsiteX5" fmla="*/ 1752420 w 1970890"/>
                                  <a:gd name="connsiteY5" fmla="*/ 4548779 h 6118034"/>
                                  <a:gd name="connsiteX6" fmla="*/ 1371284 w 1970890"/>
                                  <a:gd name="connsiteY6" fmla="*/ 4228146 h 6118034"/>
                                  <a:gd name="connsiteX7" fmla="*/ 1193154 w 1970890"/>
                                  <a:gd name="connsiteY7" fmla="*/ 3836260 h 6118034"/>
                                  <a:gd name="connsiteX8" fmla="*/ 1157528 w 1970890"/>
                                  <a:gd name="connsiteY8" fmla="*/ 3646255 h 6118034"/>
                                  <a:gd name="connsiteX9" fmla="*/ 1288156 w 1970890"/>
                                  <a:gd name="connsiteY9" fmla="*/ 3610629 h 6118034"/>
                                  <a:gd name="connsiteX10" fmla="*/ 1240655 w 1970890"/>
                                  <a:gd name="connsiteY10" fmla="*/ 3325621 h 6118034"/>
                                  <a:gd name="connsiteX11" fmla="*/ 1335658 w 1970890"/>
                                  <a:gd name="connsiteY11" fmla="*/ 3266245 h 6118034"/>
                                  <a:gd name="connsiteX12" fmla="*/ 1478161 w 1970890"/>
                                  <a:gd name="connsiteY12" fmla="*/ 3206868 h 6118034"/>
                                  <a:gd name="connsiteX13" fmla="*/ 1226698 w 1970890"/>
                                  <a:gd name="connsiteY13" fmla="*/ 2731855 h 6118034"/>
                                  <a:gd name="connsiteX14" fmla="*/ 1383159 w 1970890"/>
                                  <a:gd name="connsiteY14" fmla="*/ 1948084 h 6118034"/>
                                  <a:gd name="connsiteX15" fmla="*/ 1501912 w 1970890"/>
                                  <a:gd name="connsiteY15" fmla="*/ 1568073 h 6118034"/>
                                  <a:gd name="connsiteX16" fmla="*/ 1323782 w 1970890"/>
                                  <a:gd name="connsiteY16" fmla="*/ 1389943 h 6118034"/>
                                  <a:gd name="connsiteX17" fmla="*/ 1216904 w 1970890"/>
                                  <a:gd name="connsiteY17" fmla="*/ 1247439 h 6118034"/>
                                  <a:gd name="connsiteX18" fmla="*/ 1347533 w 1970890"/>
                                  <a:gd name="connsiteY18" fmla="*/ 1116811 h 6118034"/>
                                  <a:gd name="connsiteX19" fmla="*/ 1490037 w 1970890"/>
                                  <a:gd name="connsiteY19" fmla="*/ 772427 h 6118034"/>
                                  <a:gd name="connsiteX20" fmla="*/ 1585039 w 1970890"/>
                                  <a:gd name="connsiteY20" fmla="*/ 249912 h 6118034"/>
                                  <a:gd name="connsiteX21" fmla="*/ 1430660 w 1970890"/>
                                  <a:gd name="connsiteY21" fmla="*/ 530 h 6118034"/>
                                  <a:gd name="connsiteX22" fmla="*/ 1145652 w 1970890"/>
                                  <a:gd name="connsiteY22" fmla="*/ 309289 h 6118034"/>
                                  <a:gd name="connsiteX23" fmla="*/ 896271 w 1970890"/>
                                  <a:gd name="connsiteY23" fmla="*/ 570546 h 6118034"/>
                                  <a:gd name="connsiteX24" fmla="*/ 611263 w 1970890"/>
                                  <a:gd name="connsiteY24" fmla="*/ 903055 h 6118034"/>
                                  <a:gd name="connsiteX25" fmla="*/ 324523 w 1970890"/>
                                  <a:gd name="connsiteY25" fmla="*/ 1347801 h 6118034"/>
                                  <a:gd name="connsiteX26" fmla="*/ 128839 w 1970890"/>
                                  <a:gd name="connsiteY26" fmla="*/ 1961637 h 6118034"/>
                                  <a:gd name="connsiteX27" fmla="*/ 3436 w 1970890"/>
                                  <a:gd name="connsiteY27" fmla="*/ 2703079 h 6118034"/>
                                  <a:gd name="connsiteX28" fmla="*/ 41839 w 1970890"/>
                                  <a:gd name="connsiteY28" fmla="*/ 3420518 h 6118034"/>
                                  <a:gd name="connsiteX29" fmla="*/ 278303 w 1970890"/>
                                  <a:gd name="connsiteY29" fmla="*/ 3730959 h 6118034"/>
                                  <a:gd name="connsiteX30" fmla="*/ 711012 w 1970890"/>
                                  <a:gd name="connsiteY30" fmla="*/ 3977843 h 6118034"/>
                                  <a:gd name="connsiteX31" fmla="*/ 776018 w 1970890"/>
                                  <a:gd name="connsiteY31" fmla="*/ 4185859 h 6118034"/>
                                  <a:gd name="connsiteX32" fmla="*/ 687074 w 1970890"/>
                                  <a:gd name="connsiteY32" fmla="*/ 4489348 h 6118034"/>
                                  <a:gd name="connsiteX33" fmla="*/ 1010034 w 1970890"/>
                                  <a:gd name="connsiteY33" fmla="*/ 4965915 h 6118034"/>
                                  <a:gd name="connsiteX34" fmla="*/ 514009 w 1970890"/>
                                  <a:gd name="connsiteY34" fmla="*/ 5121947 h 6118034"/>
                                  <a:gd name="connsiteX35" fmla="*/ 1163324 w 1970890"/>
                                  <a:gd name="connsiteY35" fmla="*/ 5743178 h 6118034"/>
                                  <a:gd name="connsiteX36" fmla="*/ 1452837 w 1970890"/>
                                  <a:gd name="connsiteY36" fmla="*/ 5976351 h 6118034"/>
                                  <a:gd name="connsiteX37" fmla="*/ 1583407 w 1970890"/>
                                  <a:gd name="connsiteY37" fmla="*/ 6113283 h 6118034"/>
                                  <a:gd name="connsiteX38" fmla="*/ 1798795 w 1970890"/>
                                  <a:gd name="connsiteY38" fmla="*/ 5807564 h 6118034"/>
                                  <a:gd name="connsiteX39" fmla="*/ 1786920 w 1970890"/>
                                  <a:gd name="connsiteY39" fmla="*/ 5736312 h 6118034"/>
                                  <a:gd name="connsiteX40" fmla="*/ 1965050 w 1970890"/>
                                  <a:gd name="connsiteY40" fmla="*/ 5558182 h 6118034"/>
                                  <a:gd name="connsiteX0" fmla="*/ 1942928 w 1948768"/>
                                  <a:gd name="connsiteY0" fmla="*/ 5558182 h 6118034"/>
                                  <a:gd name="connsiteX1" fmla="*/ 1776673 w 1948768"/>
                                  <a:gd name="connsiteY1" fmla="*/ 5391928 h 6118034"/>
                                  <a:gd name="connsiteX2" fmla="*/ 1503541 w 1948768"/>
                                  <a:gd name="connsiteY2" fmla="*/ 5273175 h 6118034"/>
                                  <a:gd name="connsiteX3" fmla="*/ 1396663 w 1948768"/>
                                  <a:gd name="connsiteY3" fmla="*/ 5023793 h 6118034"/>
                                  <a:gd name="connsiteX4" fmla="*/ 1562917 w 1948768"/>
                                  <a:gd name="connsiteY4" fmla="*/ 4762536 h 6118034"/>
                                  <a:gd name="connsiteX5" fmla="*/ 1730298 w 1948768"/>
                                  <a:gd name="connsiteY5" fmla="*/ 4548779 h 6118034"/>
                                  <a:gd name="connsiteX6" fmla="*/ 1349162 w 1948768"/>
                                  <a:gd name="connsiteY6" fmla="*/ 4228146 h 6118034"/>
                                  <a:gd name="connsiteX7" fmla="*/ 1171032 w 1948768"/>
                                  <a:gd name="connsiteY7" fmla="*/ 3836260 h 6118034"/>
                                  <a:gd name="connsiteX8" fmla="*/ 1135406 w 1948768"/>
                                  <a:gd name="connsiteY8" fmla="*/ 3646255 h 6118034"/>
                                  <a:gd name="connsiteX9" fmla="*/ 1266034 w 1948768"/>
                                  <a:gd name="connsiteY9" fmla="*/ 3610629 h 6118034"/>
                                  <a:gd name="connsiteX10" fmla="*/ 1218533 w 1948768"/>
                                  <a:gd name="connsiteY10" fmla="*/ 3325621 h 6118034"/>
                                  <a:gd name="connsiteX11" fmla="*/ 1313536 w 1948768"/>
                                  <a:gd name="connsiteY11" fmla="*/ 3266245 h 6118034"/>
                                  <a:gd name="connsiteX12" fmla="*/ 1456039 w 1948768"/>
                                  <a:gd name="connsiteY12" fmla="*/ 3206868 h 6118034"/>
                                  <a:gd name="connsiteX13" fmla="*/ 1204576 w 1948768"/>
                                  <a:gd name="connsiteY13" fmla="*/ 2731855 h 6118034"/>
                                  <a:gd name="connsiteX14" fmla="*/ 1361037 w 1948768"/>
                                  <a:gd name="connsiteY14" fmla="*/ 1948084 h 6118034"/>
                                  <a:gd name="connsiteX15" fmla="*/ 1479790 w 1948768"/>
                                  <a:gd name="connsiteY15" fmla="*/ 1568073 h 6118034"/>
                                  <a:gd name="connsiteX16" fmla="*/ 1301660 w 1948768"/>
                                  <a:gd name="connsiteY16" fmla="*/ 1389943 h 6118034"/>
                                  <a:gd name="connsiteX17" fmla="*/ 1194782 w 1948768"/>
                                  <a:gd name="connsiteY17" fmla="*/ 1247439 h 6118034"/>
                                  <a:gd name="connsiteX18" fmla="*/ 1325411 w 1948768"/>
                                  <a:gd name="connsiteY18" fmla="*/ 1116811 h 6118034"/>
                                  <a:gd name="connsiteX19" fmla="*/ 1467915 w 1948768"/>
                                  <a:gd name="connsiteY19" fmla="*/ 772427 h 6118034"/>
                                  <a:gd name="connsiteX20" fmla="*/ 1562917 w 1948768"/>
                                  <a:gd name="connsiteY20" fmla="*/ 249912 h 6118034"/>
                                  <a:gd name="connsiteX21" fmla="*/ 1408538 w 1948768"/>
                                  <a:gd name="connsiteY21" fmla="*/ 530 h 6118034"/>
                                  <a:gd name="connsiteX22" fmla="*/ 1123530 w 1948768"/>
                                  <a:gd name="connsiteY22" fmla="*/ 309289 h 6118034"/>
                                  <a:gd name="connsiteX23" fmla="*/ 874149 w 1948768"/>
                                  <a:gd name="connsiteY23" fmla="*/ 570546 h 6118034"/>
                                  <a:gd name="connsiteX24" fmla="*/ 589141 w 1948768"/>
                                  <a:gd name="connsiteY24" fmla="*/ 903055 h 6118034"/>
                                  <a:gd name="connsiteX25" fmla="*/ 302401 w 1948768"/>
                                  <a:gd name="connsiteY25" fmla="*/ 1347801 h 6118034"/>
                                  <a:gd name="connsiteX26" fmla="*/ 106717 w 1948768"/>
                                  <a:gd name="connsiteY26" fmla="*/ 1961637 h 6118034"/>
                                  <a:gd name="connsiteX27" fmla="*/ 7193 w 1948768"/>
                                  <a:gd name="connsiteY27" fmla="*/ 2703079 h 6118034"/>
                                  <a:gd name="connsiteX28" fmla="*/ 19717 w 1948768"/>
                                  <a:gd name="connsiteY28" fmla="*/ 3420518 h 6118034"/>
                                  <a:gd name="connsiteX29" fmla="*/ 256181 w 1948768"/>
                                  <a:gd name="connsiteY29" fmla="*/ 3730959 h 6118034"/>
                                  <a:gd name="connsiteX30" fmla="*/ 688890 w 1948768"/>
                                  <a:gd name="connsiteY30" fmla="*/ 3977843 h 6118034"/>
                                  <a:gd name="connsiteX31" fmla="*/ 753896 w 1948768"/>
                                  <a:gd name="connsiteY31" fmla="*/ 4185859 h 6118034"/>
                                  <a:gd name="connsiteX32" fmla="*/ 664952 w 1948768"/>
                                  <a:gd name="connsiteY32" fmla="*/ 4489348 h 6118034"/>
                                  <a:gd name="connsiteX33" fmla="*/ 987912 w 1948768"/>
                                  <a:gd name="connsiteY33" fmla="*/ 4965915 h 6118034"/>
                                  <a:gd name="connsiteX34" fmla="*/ 491887 w 1948768"/>
                                  <a:gd name="connsiteY34" fmla="*/ 5121947 h 6118034"/>
                                  <a:gd name="connsiteX35" fmla="*/ 1141202 w 1948768"/>
                                  <a:gd name="connsiteY35" fmla="*/ 5743178 h 6118034"/>
                                  <a:gd name="connsiteX36" fmla="*/ 1430715 w 1948768"/>
                                  <a:gd name="connsiteY36" fmla="*/ 5976351 h 6118034"/>
                                  <a:gd name="connsiteX37" fmla="*/ 1561285 w 1948768"/>
                                  <a:gd name="connsiteY37" fmla="*/ 6113283 h 6118034"/>
                                  <a:gd name="connsiteX38" fmla="*/ 1776673 w 1948768"/>
                                  <a:gd name="connsiteY38" fmla="*/ 5807564 h 6118034"/>
                                  <a:gd name="connsiteX39" fmla="*/ 1764798 w 1948768"/>
                                  <a:gd name="connsiteY39" fmla="*/ 5736312 h 6118034"/>
                                  <a:gd name="connsiteX40" fmla="*/ 1942928 w 1948768"/>
                                  <a:gd name="connsiteY40" fmla="*/ 5558182 h 6118034"/>
                                  <a:gd name="connsiteX0" fmla="*/ 1942928 w 1948768"/>
                                  <a:gd name="connsiteY0" fmla="*/ 5558182 h 6118034"/>
                                  <a:gd name="connsiteX1" fmla="*/ 1776673 w 1948768"/>
                                  <a:gd name="connsiteY1" fmla="*/ 5391928 h 6118034"/>
                                  <a:gd name="connsiteX2" fmla="*/ 1503541 w 1948768"/>
                                  <a:gd name="connsiteY2" fmla="*/ 5273175 h 6118034"/>
                                  <a:gd name="connsiteX3" fmla="*/ 1396663 w 1948768"/>
                                  <a:gd name="connsiteY3" fmla="*/ 5023793 h 6118034"/>
                                  <a:gd name="connsiteX4" fmla="*/ 1562917 w 1948768"/>
                                  <a:gd name="connsiteY4" fmla="*/ 4762536 h 6118034"/>
                                  <a:gd name="connsiteX5" fmla="*/ 1730298 w 1948768"/>
                                  <a:gd name="connsiteY5" fmla="*/ 4548779 h 6118034"/>
                                  <a:gd name="connsiteX6" fmla="*/ 1349162 w 1948768"/>
                                  <a:gd name="connsiteY6" fmla="*/ 4228146 h 6118034"/>
                                  <a:gd name="connsiteX7" fmla="*/ 1171032 w 1948768"/>
                                  <a:gd name="connsiteY7" fmla="*/ 3836260 h 6118034"/>
                                  <a:gd name="connsiteX8" fmla="*/ 1135406 w 1948768"/>
                                  <a:gd name="connsiteY8" fmla="*/ 3646255 h 6118034"/>
                                  <a:gd name="connsiteX9" fmla="*/ 1266034 w 1948768"/>
                                  <a:gd name="connsiteY9" fmla="*/ 3610629 h 6118034"/>
                                  <a:gd name="connsiteX10" fmla="*/ 1218533 w 1948768"/>
                                  <a:gd name="connsiteY10" fmla="*/ 3325621 h 6118034"/>
                                  <a:gd name="connsiteX11" fmla="*/ 1313536 w 1948768"/>
                                  <a:gd name="connsiteY11" fmla="*/ 3266245 h 6118034"/>
                                  <a:gd name="connsiteX12" fmla="*/ 1456039 w 1948768"/>
                                  <a:gd name="connsiteY12" fmla="*/ 3206868 h 6118034"/>
                                  <a:gd name="connsiteX13" fmla="*/ 1204576 w 1948768"/>
                                  <a:gd name="connsiteY13" fmla="*/ 2731855 h 6118034"/>
                                  <a:gd name="connsiteX14" fmla="*/ 1361037 w 1948768"/>
                                  <a:gd name="connsiteY14" fmla="*/ 1948084 h 6118034"/>
                                  <a:gd name="connsiteX15" fmla="*/ 1479790 w 1948768"/>
                                  <a:gd name="connsiteY15" fmla="*/ 1568073 h 6118034"/>
                                  <a:gd name="connsiteX16" fmla="*/ 1301660 w 1948768"/>
                                  <a:gd name="connsiteY16" fmla="*/ 1389943 h 6118034"/>
                                  <a:gd name="connsiteX17" fmla="*/ 1194782 w 1948768"/>
                                  <a:gd name="connsiteY17" fmla="*/ 1247439 h 6118034"/>
                                  <a:gd name="connsiteX18" fmla="*/ 1325411 w 1948768"/>
                                  <a:gd name="connsiteY18" fmla="*/ 1116811 h 6118034"/>
                                  <a:gd name="connsiteX19" fmla="*/ 1467915 w 1948768"/>
                                  <a:gd name="connsiteY19" fmla="*/ 772427 h 6118034"/>
                                  <a:gd name="connsiteX20" fmla="*/ 1562917 w 1948768"/>
                                  <a:gd name="connsiteY20" fmla="*/ 249912 h 6118034"/>
                                  <a:gd name="connsiteX21" fmla="*/ 1408538 w 1948768"/>
                                  <a:gd name="connsiteY21" fmla="*/ 530 h 6118034"/>
                                  <a:gd name="connsiteX22" fmla="*/ 1123530 w 1948768"/>
                                  <a:gd name="connsiteY22" fmla="*/ 309289 h 6118034"/>
                                  <a:gd name="connsiteX23" fmla="*/ 874149 w 1948768"/>
                                  <a:gd name="connsiteY23" fmla="*/ 570546 h 6118034"/>
                                  <a:gd name="connsiteX24" fmla="*/ 589141 w 1948768"/>
                                  <a:gd name="connsiteY24" fmla="*/ 903055 h 6118034"/>
                                  <a:gd name="connsiteX25" fmla="*/ 302401 w 1948768"/>
                                  <a:gd name="connsiteY25" fmla="*/ 1347801 h 6118034"/>
                                  <a:gd name="connsiteX26" fmla="*/ 106717 w 1948768"/>
                                  <a:gd name="connsiteY26" fmla="*/ 1961637 h 6118034"/>
                                  <a:gd name="connsiteX27" fmla="*/ 7193 w 1948768"/>
                                  <a:gd name="connsiteY27" fmla="*/ 2608188 h 6118034"/>
                                  <a:gd name="connsiteX28" fmla="*/ 19717 w 1948768"/>
                                  <a:gd name="connsiteY28" fmla="*/ 3420518 h 6118034"/>
                                  <a:gd name="connsiteX29" fmla="*/ 256181 w 1948768"/>
                                  <a:gd name="connsiteY29" fmla="*/ 3730959 h 6118034"/>
                                  <a:gd name="connsiteX30" fmla="*/ 688890 w 1948768"/>
                                  <a:gd name="connsiteY30" fmla="*/ 3977843 h 6118034"/>
                                  <a:gd name="connsiteX31" fmla="*/ 753896 w 1948768"/>
                                  <a:gd name="connsiteY31" fmla="*/ 4185859 h 6118034"/>
                                  <a:gd name="connsiteX32" fmla="*/ 664952 w 1948768"/>
                                  <a:gd name="connsiteY32" fmla="*/ 4489348 h 6118034"/>
                                  <a:gd name="connsiteX33" fmla="*/ 987912 w 1948768"/>
                                  <a:gd name="connsiteY33" fmla="*/ 4965915 h 6118034"/>
                                  <a:gd name="connsiteX34" fmla="*/ 491887 w 1948768"/>
                                  <a:gd name="connsiteY34" fmla="*/ 5121947 h 6118034"/>
                                  <a:gd name="connsiteX35" fmla="*/ 1141202 w 1948768"/>
                                  <a:gd name="connsiteY35" fmla="*/ 5743178 h 6118034"/>
                                  <a:gd name="connsiteX36" fmla="*/ 1430715 w 1948768"/>
                                  <a:gd name="connsiteY36" fmla="*/ 5976351 h 6118034"/>
                                  <a:gd name="connsiteX37" fmla="*/ 1561285 w 1948768"/>
                                  <a:gd name="connsiteY37" fmla="*/ 6113283 h 6118034"/>
                                  <a:gd name="connsiteX38" fmla="*/ 1776673 w 1948768"/>
                                  <a:gd name="connsiteY38" fmla="*/ 5807564 h 6118034"/>
                                  <a:gd name="connsiteX39" fmla="*/ 1764798 w 1948768"/>
                                  <a:gd name="connsiteY39" fmla="*/ 5736312 h 6118034"/>
                                  <a:gd name="connsiteX40" fmla="*/ 1942928 w 1948768"/>
                                  <a:gd name="connsiteY40" fmla="*/ 5558182 h 6118034"/>
                                  <a:gd name="connsiteX0" fmla="*/ 1942928 w 1948768"/>
                                  <a:gd name="connsiteY0" fmla="*/ 5558182 h 6118034"/>
                                  <a:gd name="connsiteX1" fmla="*/ 1776673 w 1948768"/>
                                  <a:gd name="connsiteY1" fmla="*/ 5391928 h 6118034"/>
                                  <a:gd name="connsiteX2" fmla="*/ 1503541 w 1948768"/>
                                  <a:gd name="connsiteY2" fmla="*/ 5273175 h 6118034"/>
                                  <a:gd name="connsiteX3" fmla="*/ 1396663 w 1948768"/>
                                  <a:gd name="connsiteY3" fmla="*/ 5023793 h 6118034"/>
                                  <a:gd name="connsiteX4" fmla="*/ 1562917 w 1948768"/>
                                  <a:gd name="connsiteY4" fmla="*/ 4762536 h 6118034"/>
                                  <a:gd name="connsiteX5" fmla="*/ 1730298 w 1948768"/>
                                  <a:gd name="connsiteY5" fmla="*/ 4548779 h 6118034"/>
                                  <a:gd name="connsiteX6" fmla="*/ 1349162 w 1948768"/>
                                  <a:gd name="connsiteY6" fmla="*/ 4228146 h 6118034"/>
                                  <a:gd name="connsiteX7" fmla="*/ 1171032 w 1948768"/>
                                  <a:gd name="connsiteY7" fmla="*/ 3836260 h 6118034"/>
                                  <a:gd name="connsiteX8" fmla="*/ 1135406 w 1948768"/>
                                  <a:gd name="connsiteY8" fmla="*/ 3646255 h 6118034"/>
                                  <a:gd name="connsiteX9" fmla="*/ 1266034 w 1948768"/>
                                  <a:gd name="connsiteY9" fmla="*/ 3610629 h 6118034"/>
                                  <a:gd name="connsiteX10" fmla="*/ 1218533 w 1948768"/>
                                  <a:gd name="connsiteY10" fmla="*/ 3325621 h 6118034"/>
                                  <a:gd name="connsiteX11" fmla="*/ 1313536 w 1948768"/>
                                  <a:gd name="connsiteY11" fmla="*/ 3266245 h 6118034"/>
                                  <a:gd name="connsiteX12" fmla="*/ 1456039 w 1948768"/>
                                  <a:gd name="connsiteY12" fmla="*/ 3206868 h 6118034"/>
                                  <a:gd name="connsiteX13" fmla="*/ 1204576 w 1948768"/>
                                  <a:gd name="connsiteY13" fmla="*/ 2731855 h 6118034"/>
                                  <a:gd name="connsiteX14" fmla="*/ 1361037 w 1948768"/>
                                  <a:gd name="connsiteY14" fmla="*/ 1948084 h 6118034"/>
                                  <a:gd name="connsiteX15" fmla="*/ 1479790 w 1948768"/>
                                  <a:gd name="connsiteY15" fmla="*/ 1568073 h 6118034"/>
                                  <a:gd name="connsiteX16" fmla="*/ 1301660 w 1948768"/>
                                  <a:gd name="connsiteY16" fmla="*/ 1389943 h 6118034"/>
                                  <a:gd name="connsiteX17" fmla="*/ 1194782 w 1948768"/>
                                  <a:gd name="connsiteY17" fmla="*/ 1247439 h 6118034"/>
                                  <a:gd name="connsiteX18" fmla="*/ 1325411 w 1948768"/>
                                  <a:gd name="connsiteY18" fmla="*/ 1116811 h 6118034"/>
                                  <a:gd name="connsiteX19" fmla="*/ 1467915 w 1948768"/>
                                  <a:gd name="connsiteY19" fmla="*/ 772427 h 6118034"/>
                                  <a:gd name="connsiteX20" fmla="*/ 1562917 w 1948768"/>
                                  <a:gd name="connsiteY20" fmla="*/ 249912 h 6118034"/>
                                  <a:gd name="connsiteX21" fmla="*/ 1408538 w 1948768"/>
                                  <a:gd name="connsiteY21" fmla="*/ 530 h 6118034"/>
                                  <a:gd name="connsiteX22" fmla="*/ 1123530 w 1948768"/>
                                  <a:gd name="connsiteY22" fmla="*/ 309289 h 6118034"/>
                                  <a:gd name="connsiteX23" fmla="*/ 874149 w 1948768"/>
                                  <a:gd name="connsiteY23" fmla="*/ 570546 h 6118034"/>
                                  <a:gd name="connsiteX24" fmla="*/ 589141 w 1948768"/>
                                  <a:gd name="connsiteY24" fmla="*/ 903055 h 6118034"/>
                                  <a:gd name="connsiteX25" fmla="*/ 293774 w 1948768"/>
                                  <a:gd name="connsiteY25" fmla="*/ 1390933 h 6118034"/>
                                  <a:gd name="connsiteX26" fmla="*/ 106717 w 1948768"/>
                                  <a:gd name="connsiteY26" fmla="*/ 1961637 h 6118034"/>
                                  <a:gd name="connsiteX27" fmla="*/ 7193 w 1948768"/>
                                  <a:gd name="connsiteY27" fmla="*/ 2608188 h 6118034"/>
                                  <a:gd name="connsiteX28" fmla="*/ 19717 w 1948768"/>
                                  <a:gd name="connsiteY28" fmla="*/ 3420518 h 6118034"/>
                                  <a:gd name="connsiteX29" fmla="*/ 256181 w 1948768"/>
                                  <a:gd name="connsiteY29" fmla="*/ 3730959 h 6118034"/>
                                  <a:gd name="connsiteX30" fmla="*/ 688890 w 1948768"/>
                                  <a:gd name="connsiteY30" fmla="*/ 3977843 h 6118034"/>
                                  <a:gd name="connsiteX31" fmla="*/ 753896 w 1948768"/>
                                  <a:gd name="connsiteY31" fmla="*/ 4185859 h 6118034"/>
                                  <a:gd name="connsiteX32" fmla="*/ 664952 w 1948768"/>
                                  <a:gd name="connsiteY32" fmla="*/ 4489348 h 6118034"/>
                                  <a:gd name="connsiteX33" fmla="*/ 987912 w 1948768"/>
                                  <a:gd name="connsiteY33" fmla="*/ 4965915 h 6118034"/>
                                  <a:gd name="connsiteX34" fmla="*/ 491887 w 1948768"/>
                                  <a:gd name="connsiteY34" fmla="*/ 5121947 h 6118034"/>
                                  <a:gd name="connsiteX35" fmla="*/ 1141202 w 1948768"/>
                                  <a:gd name="connsiteY35" fmla="*/ 5743178 h 6118034"/>
                                  <a:gd name="connsiteX36" fmla="*/ 1430715 w 1948768"/>
                                  <a:gd name="connsiteY36" fmla="*/ 5976351 h 6118034"/>
                                  <a:gd name="connsiteX37" fmla="*/ 1561285 w 1948768"/>
                                  <a:gd name="connsiteY37" fmla="*/ 6113283 h 6118034"/>
                                  <a:gd name="connsiteX38" fmla="*/ 1776673 w 1948768"/>
                                  <a:gd name="connsiteY38" fmla="*/ 5807564 h 6118034"/>
                                  <a:gd name="connsiteX39" fmla="*/ 1764798 w 1948768"/>
                                  <a:gd name="connsiteY39" fmla="*/ 5736312 h 6118034"/>
                                  <a:gd name="connsiteX40" fmla="*/ 1942928 w 1948768"/>
                                  <a:gd name="connsiteY40" fmla="*/ 5558182 h 6118034"/>
                                  <a:gd name="connsiteX0" fmla="*/ 1944204 w 1950044"/>
                                  <a:gd name="connsiteY0" fmla="*/ 5558182 h 6118034"/>
                                  <a:gd name="connsiteX1" fmla="*/ 1777949 w 1950044"/>
                                  <a:gd name="connsiteY1" fmla="*/ 5391928 h 6118034"/>
                                  <a:gd name="connsiteX2" fmla="*/ 1504817 w 1950044"/>
                                  <a:gd name="connsiteY2" fmla="*/ 5273175 h 6118034"/>
                                  <a:gd name="connsiteX3" fmla="*/ 1397939 w 1950044"/>
                                  <a:gd name="connsiteY3" fmla="*/ 5023793 h 6118034"/>
                                  <a:gd name="connsiteX4" fmla="*/ 1564193 w 1950044"/>
                                  <a:gd name="connsiteY4" fmla="*/ 4762536 h 6118034"/>
                                  <a:gd name="connsiteX5" fmla="*/ 1731574 w 1950044"/>
                                  <a:gd name="connsiteY5" fmla="*/ 4548779 h 6118034"/>
                                  <a:gd name="connsiteX6" fmla="*/ 1350438 w 1950044"/>
                                  <a:gd name="connsiteY6" fmla="*/ 4228146 h 6118034"/>
                                  <a:gd name="connsiteX7" fmla="*/ 1172308 w 1950044"/>
                                  <a:gd name="connsiteY7" fmla="*/ 3836260 h 6118034"/>
                                  <a:gd name="connsiteX8" fmla="*/ 1136682 w 1950044"/>
                                  <a:gd name="connsiteY8" fmla="*/ 3646255 h 6118034"/>
                                  <a:gd name="connsiteX9" fmla="*/ 1267310 w 1950044"/>
                                  <a:gd name="connsiteY9" fmla="*/ 3610629 h 6118034"/>
                                  <a:gd name="connsiteX10" fmla="*/ 1219809 w 1950044"/>
                                  <a:gd name="connsiteY10" fmla="*/ 3325621 h 6118034"/>
                                  <a:gd name="connsiteX11" fmla="*/ 1314812 w 1950044"/>
                                  <a:gd name="connsiteY11" fmla="*/ 3266245 h 6118034"/>
                                  <a:gd name="connsiteX12" fmla="*/ 1457315 w 1950044"/>
                                  <a:gd name="connsiteY12" fmla="*/ 3206868 h 6118034"/>
                                  <a:gd name="connsiteX13" fmla="*/ 1205852 w 1950044"/>
                                  <a:gd name="connsiteY13" fmla="*/ 2731855 h 6118034"/>
                                  <a:gd name="connsiteX14" fmla="*/ 1362313 w 1950044"/>
                                  <a:gd name="connsiteY14" fmla="*/ 1948084 h 6118034"/>
                                  <a:gd name="connsiteX15" fmla="*/ 1481066 w 1950044"/>
                                  <a:gd name="connsiteY15" fmla="*/ 1568073 h 6118034"/>
                                  <a:gd name="connsiteX16" fmla="*/ 1302936 w 1950044"/>
                                  <a:gd name="connsiteY16" fmla="*/ 1389943 h 6118034"/>
                                  <a:gd name="connsiteX17" fmla="*/ 1196058 w 1950044"/>
                                  <a:gd name="connsiteY17" fmla="*/ 1247439 h 6118034"/>
                                  <a:gd name="connsiteX18" fmla="*/ 1326687 w 1950044"/>
                                  <a:gd name="connsiteY18" fmla="*/ 1116811 h 6118034"/>
                                  <a:gd name="connsiteX19" fmla="*/ 1469191 w 1950044"/>
                                  <a:gd name="connsiteY19" fmla="*/ 772427 h 6118034"/>
                                  <a:gd name="connsiteX20" fmla="*/ 1564193 w 1950044"/>
                                  <a:gd name="connsiteY20" fmla="*/ 249912 h 6118034"/>
                                  <a:gd name="connsiteX21" fmla="*/ 1409814 w 1950044"/>
                                  <a:gd name="connsiteY21" fmla="*/ 530 h 6118034"/>
                                  <a:gd name="connsiteX22" fmla="*/ 1124806 w 1950044"/>
                                  <a:gd name="connsiteY22" fmla="*/ 309289 h 6118034"/>
                                  <a:gd name="connsiteX23" fmla="*/ 875425 w 1950044"/>
                                  <a:gd name="connsiteY23" fmla="*/ 570546 h 6118034"/>
                                  <a:gd name="connsiteX24" fmla="*/ 590417 w 1950044"/>
                                  <a:gd name="connsiteY24" fmla="*/ 903055 h 6118034"/>
                                  <a:gd name="connsiteX25" fmla="*/ 295050 w 1950044"/>
                                  <a:gd name="connsiteY25" fmla="*/ 1390933 h 6118034"/>
                                  <a:gd name="connsiteX26" fmla="*/ 125246 w 1950044"/>
                                  <a:gd name="connsiteY26" fmla="*/ 1892626 h 6118034"/>
                                  <a:gd name="connsiteX27" fmla="*/ 8469 w 1950044"/>
                                  <a:gd name="connsiteY27" fmla="*/ 2608188 h 6118034"/>
                                  <a:gd name="connsiteX28" fmla="*/ 20993 w 1950044"/>
                                  <a:gd name="connsiteY28" fmla="*/ 3420518 h 6118034"/>
                                  <a:gd name="connsiteX29" fmla="*/ 257457 w 1950044"/>
                                  <a:gd name="connsiteY29" fmla="*/ 3730959 h 6118034"/>
                                  <a:gd name="connsiteX30" fmla="*/ 690166 w 1950044"/>
                                  <a:gd name="connsiteY30" fmla="*/ 3977843 h 6118034"/>
                                  <a:gd name="connsiteX31" fmla="*/ 755172 w 1950044"/>
                                  <a:gd name="connsiteY31" fmla="*/ 4185859 h 6118034"/>
                                  <a:gd name="connsiteX32" fmla="*/ 666228 w 1950044"/>
                                  <a:gd name="connsiteY32" fmla="*/ 4489348 h 6118034"/>
                                  <a:gd name="connsiteX33" fmla="*/ 989188 w 1950044"/>
                                  <a:gd name="connsiteY33" fmla="*/ 4965915 h 6118034"/>
                                  <a:gd name="connsiteX34" fmla="*/ 493163 w 1950044"/>
                                  <a:gd name="connsiteY34" fmla="*/ 5121947 h 6118034"/>
                                  <a:gd name="connsiteX35" fmla="*/ 1142478 w 1950044"/>
                                  <a:gd name="connsiteY35" fmla="*/ 5743178 h 6118034"/>
                                  <a:gd name="connsiteX36" fmla="*/ 1431991 w 1950044"/>
                                  <a:gd name="connsiteY36" fmla="*/ 5976351 h 6118034"/>
                                  <a:gd name="connsiteX37" fmla="*/ 1562561 w 1950044"/>
                                  <a:gd name="connsiteY37" fmla="*/ 6113283 h 6118034"/>
                                  <a:gd name="connsiteX38" fmla="*/ 1777949 w 1950044"/>
                                  <a:gd name="connsiteY38" fmla="*/ 5807564 h 6118034"/>
                                  <a:gd name="connsiteX39" fmla="*/ 1766074 w 1950044"/>
                                  <a:gd name="connsiteY39" fmla="*/ 5736312 h 6118034"/>
                                  <a:gd name="connsiteX40" fmla="*/ 1944204 w 1950044"/>
                                  <a:gd name="connsiteY40" fmla="*/ 5558182 h 6118034"/>
                                  <a:gd name="connsiteX0" fmla="*/ 1944204 w 1950044"/>
                                  <a:gd name="connsiteY0" fmla="*/ 5558182 h 6118034"/>
                                  <a:gd name="connsiteX1" fmla="*/ 1777949 w 1950044"/>
                                  <a:gd name="connsiteY1" fmla="*/ 5391928 h 6118034"/>
                                  <a:gd name="connsiteX2" fmla="*/ 1504817 w 1950044"/>
                                  <a:gd name="connsiteY2" fmla="*/ 5273175 h 6118034"/>
                                  <a:gd name="connsiteX3" fmla="*/ 1397939 w 1950044"/>
                                  <a:gd name="connsiteY3" fmla="*/ 5023793 h 6118034"/>
                                  <a:gd name="connsiteX4" fmla="*/ 1564193 w 1950044"/>
                                  <a:gd name="connsiteY4" fmla="*/ 4762536 h 6118034"/>
                                  <a:gd name="connsiteX5" fmla="*/ 1731574 w 1950044"/>
                                  <a:gd name="connsiteY5" fmla="*/ 4548779 h 6118034"/>
                                  <a:gd name="connsiteX6" fmla="*/ 1350438 w 1950044"/>
                                  <a:gd name="connsiteY6" fmla="*/ 4228146 h 6118034"/>
                                  <a:gd name="connsiteX7" fmla="*/ 1172308 w 1950044"/>
                                  <a:gd name="connsiteY7" fmla="*/ 3836260 h 6118034"/>
                                  <a:gd name="connsiteX8" fmla="*/ 1136682 w 1950044"/>
                                  <a:gd name="connsiteY8" fmla="*/ 3646255 h 6118034"/>
                                  <a:gd name="connsiteX9" fmla="*/ 1267310 w 1950044"/>
                                  <a:gd name="connsiteY9" fmla="*/ 3610629 h 6118034"/>
                                  <a:gd name="connsiteX10" fmla="*/ 1219809 w 1950044"/>
                                  <a:gd name="connsiteY10" fmla="*/ 3325621 h 6118034"/>
                                  <a:gd name="connsiteX11" fmla="*/ 1314812 w 1950044"/>
                                  <a:gd name="connsiteY11" fmla="*/ 3266245 h 6118034"/>
                                  <a:gd name="connsiteX12" fmla="*/ 1457315 w 1950044"/>
                                  <a:gd name="connsiteY12" fmla="*/ 3206868 h 6118034"/>
                                  <a:gd name="connsiteX13" fmla="*/ 1205852 w 1950044"/>
                                  <a:gd name="connsiteY13" fmla="*/ 2731855 h 6118034"/>
                                  <a:gd name="connsiteX14" fmla="*/ 1362313 w 1950044"/>
                                  <a:gd name="connsiteY14" fmla="*/ 1948084 h 6118034"/>
                                  <a:gd name="connsiteX15" fmla="*/ 1481066 w 1950044"/>
                                  <a:gd name="connsiteY15" fmla="*/ 1568073 h 6118034"/>
                                  <a:gd name="connsiteX16" fmla="*/ 1302936 w 1950044"/>
                                  <a:gd name="connsiteY16" fmla="*/ 1389943 h 6118034"/>
                                  <a:gd name="connsiteX17" fmla="*/ 1196058 w 1950044"/>
                                  <a:gd name="connsiteY17" fmla="*/ 1247439 h 6118034"/>
                                  <a:gd name="connsiteX18" fmla="*/ 1326687 w 1950044"/>
                                  <a:gd name="connsiteY18" fmla="*/ 1116811 h 6118034"/>
                                  <a:gd name="connsiteX19" fmla="*/ 1469191 w 1950044"/>
                                  <a:gd name="connsiteY19" fmla="*/ 772427 h 6118034"/>
                                  <a:gd name="connsiteX20" fmla="*/ 1564193 w 1950044"/>
                                  <a:gd name="connsiteY20" fmla="*/ 249912 h 6118034"/>
                                  <a:gd name="connsiteX21" fmla="*/ 1409814 w 1950044"/>
                                  <a:gd name="connsiteY21" fmla="*/ 530 h 6118034"/>
                                  <a:gd name="connsiteX22" fmla="*/ 1124806 w 1950044"/>
                                  <a:gd name="connsiteY22" fmla="*/ 309289 h 6118034"/>
                                  <a:gd name="connsiteX23" fmla="*/ 875425 w 1950044"/>
                                  <a:gd name="connsiteY23" fmla="*/ 570546 h 6118034"/>
                                  <a:gd name="connsiteX24" fmla="*/ 590417 w 1950044"/>
                                  <a:gd name="connsiteY24" fmla="*/ 903055 h 6118034"/>
                                  <a:gd name="connsiteX25" fmla="*/ 329556 w 1950044"/>
                                  <a:gd name="connsiteY25" fmla="*/ 1425439 h 6118034"/>
                                  <a:gd name="connsiteX26" fmla="*/ 125246 w 1950044"/>
                                  <a:gd name="connsiteY26" fmla="*/ 1892626 h 6118034"/>
                                  <a:gd name="connsiteX27" fmla="*/ 8469 w 1950044"/>
                                  <a:gd name="connsiteY27" fmla="*/ 2608188 h 6118034"/>
                                  <a:gd name="connsiteX28" fmla="*/ 20993 w 1950044"/>
                                  <a:gd name="connsiteY28" fmla="*/ 3420518 h 6118034"/>
                                  <a:gd name="connsiteX29" fmla="*/ 257457 w 1950044"/>
                                  <a:gd name="connsiteY29" fmla="*/ 3730959 h 6118034"/>
                                  <a:gd name="connsiteX30" fmla="*/ 690166 w 1950044"/>
                                  <a:gd name="connsiteY30" fmla="*/ 3977843 h 6118034"/>
                                  <a:gd name="connsiteX31" fmla="*/ 755172 w 1950044"/>
                                  <a:gd name="connsiteY31" fmla="*/ 4185859 h 6118034"/>
                                  <a:gd name="connsiteX32" fmla="*/ 666228 w 1950044"/>
                                  <a:gd name="connsiteY32" fmla="*/ 4489348 h 6118034"/>
                                  <a:gd name="connsiteX33" fmla="*/ 989188 w 1950044"/>
                                  <a:gd name="connsiteY33" fmla="*/ 4965915 h 6118034"/>
                                  <a:gd name="connsiteX34" fmla="*/ 493163 w 1950044"/>
                                  <a:gd name="connsiteY34" fmla="*/ 5121947 h 6118034"/>
                                  <a:gd name="connsiteX35" fmla="*/ 1142478 w 1950044"/>
                                  <a:gd name="connsiteY35" fmla="*/ 5743178 h 6118034"/>
                                  <a:gd name="connsiteX36" fmla="*/ 1431991 w 1950044"/>
                                  <a:gd name="connsiteY36" fmla="*/ 5976351 h 6118034"/>
                                  <a:gd name="connsiteX37" fmla="*/ 1562561 w 1950044"/>
                                  <a:gd name="connsiteY37" fmla="*/ 6113283 h 6118034"/>
                                  <a:gd name="connsiteX38" fmla="*/ 1777949 w 1950044"/>
                                  <a:gd name="connsiteY38" fmla="*/ 5807564 h 6118034"/>
                                  <a:gd name="connsiteX39" fmla="*/ 1766074 w 1950044"/>
                                  <a:gd name="connsiteY39" fmla="*/ 5736312 h 6118034"/>
                                  <a:gd name="connsiteX40" fmla="*/ 1944204 w 1950044"/>
                                  <a:gd name="connsiteY40" fmla="*/ 5558182 h 6118034"/>
                                  <a:gd name="connsiteX0" fmla="*/ 1944843 w 1950683"/>
                                  <a:gd name="connsiteY0" fmla="*/ 5558182 h 6118034"/>
                                  <a:gd name="connsiteX1" fmla="*/ 1778588 w 1950683"/>
                                  <a:gd name="connsiteY1" fmla="*/ 5391928 h 6118034"/>
                                  <a:gd name="connsiteX2" fmla="*/ 1505456 w 1950683"/>
                                  <a:gd name="connsiteY2" fmla="*/ 5273175 h 6118034"/>
                                  <a:gd name="connsiteX3" fmla="*/ 1398578 w 1950683"/>
                                  <a:gd name="connsiteY3" fmla="*/ 5023793 h 6118034"/>
                                  <a:gd name="connsiteX4" fmla="*/ 1564832 w 1950683"/>
                                  <a:gd name="connsiteY4" fmla="*/ 4762536 h 6118034"/>
                                  <a:gd name="connsiteX5" fmla="*/ 1732213 w 1950683"/>
                                  <a:gd name="connsiteY5" fmla="*/ 4548779 h 6118034"/>
                                  <a:gd name="connsiteX6" fmla="*/ 1351077 w 1950683"/>
                                  <a:gd name="connsiteY6" fmla="*/ 4228146 h 6118034"/>
                                  <a:gd name="connsiteX7" fmla="*/ 1172947 w 1950683"/>
                                  <a:gd name="connsiteY7" fmla="*/ 3836260 h 6118034"/>
                                  <a:gd name="connsiteX8" fmla="*/ 1137321 w 1950683"/>
                                  <a:gd name="connsiteY8" fmla="*/ 3646255 h 6118034"/>
                                  <a:gd name="connsiteX9" fmla="*/ 1267949 w 1950683"/>
                                  <a:gd name="connsiteY9" fmla="*/ 3610629 h 6118034"/>
                                  <a:gd name="connsiteX10" fmla="*/ 1220448 w 1950683"/>
                                  <a:gd name="connsiteY10" fmla="*/ 3325621 h 6118034"/>
                                  <a:gd name="connsiteX11" fmla="*/ 1315451 w 1950683"/>
                                  <a:gd name="connsiteY11" fmla="*/ 3266245 h 6118034"/>
                                  <a:gd name="connsiteX12" fmla="*/ 1457954 w 1950683"/>
                                  <a:gd name="connsiteY12" fmla="*/ 3206868 h 6118034"/>
                                  <a:gd name="connsiteX13" fmla="*/ 1206491 w 1950683"/>
                                  <a:gd name="connsiteY13" fmla="*/ 2731855 h 6118034"/>
                                  <a:gd name="connsiteX14" fmla="*/ 1362952 w 1950683"/>
                                  <a:gd name="connsiteY14" fmla="*/ 1948084 h 6118034"/>
                                  <a:gd name="connsiteX15" fmla="*/ 1481705 w 1950683"/>
                                  <a:gd name="connsiteY15" fmla="*/ 1568073 h 6118034"/>
                                  <a:gd name="connsiteX16" fmla="*/ 1303575 w 1950683"/>
                                  <a:gd name="connsiteY16" fmla="*/ 1389943 h 6118034"/>
                                  <a:gd name="connsiteX17" fmla="*/ 1196697 w 1950683"/>
                                  <a:gd name="connsiteY17" fmla="*/ 1247439 h 6118034"/>
                                  <a:gd name="connsiteX18" fmla="*/ 1327326 w 1950683"/>
                                  <a:gd name="connsiteY18" fmla="*/ 1116811 h 6118034"/>
                                  <a:gd name="connsiteX19" fmla="*/ 1469830 w 1950683"/>
                                  <a:gd name="connsiteY19" fmla="*/ 772427 h 6118034"/>
                                  <a:gd name="connsiteX20" fmla="*/ 1564832 w 1950683"/>
                                  <a:gd name="connsiteY20" fmla="*/ 249912 h 6118034"/>
                                  <a:gd name="connsiteX21" fmla="*/ 1410453 w 1950683"/>
                                  <a:gd name="connsiteY21" fmla="*/ 530 h 6118034"/>
                                  <a:gd name="connsiteX22" fmla="*/ 1125445 w 1950683"/>
                                  <a:gd name="connsiteY22" fmla="*/ 309289 h 6118034"/>
                                  <a:gd name="connsiteX23" fmla="*/ 876064 w 1950683"/>
                                  <a:gd name="connsiteY23" fmla="*/ 570546 h 6118034"/>
                                  <a:gd name="connsiteX24" fmla="*/ 591056 w 1950683"/>
                                  <a:gd name="connsiteY24" fmla="*/ 903055 h 6118034"/>
                                  <a:gd name="connsiteX25" fmla="*/ 330195 w 1950683"/>
                                  <a:gd name="connsiteY25" fmla="*/ 1425439 h 6118034"/>
                                  <a:gd name="connsiteX26" fmla="*/ 134511 w 1950683"/>
                                  <a:gd name="connsiteY26" fmla="*/ 1909879 h 6118034"/>
                                  <a:gd name="connsiteX27" fmla="*/ 9108 w 1950683"/>
                                  <a:gd name="connsiteY27" fmla="*/ 2608188 h 6118034"/>
                                  <a:gd name="connsiteX28" fmla="*/ 21632 w 1950683"/>
                                  <a:gd name="connsiteY28" fmla="*/ 3420518 h 6118034"/>
                                  <a:gd name="connsiteX29" fmla="*/ 258096 w 1950683"/>
                                  <a:gd name="connsiteY29" fmla="*/ 3730959 h 6118034"/>
                                  <a:gd name="connsiteX30" fmla="*/ 690805 w 1950683"/>
                                  <a:gd name="connsiteY30" fmla="*/ 3977843 h 6118034"/>
                                  <a:gd name="connsiteX31" fmla="*/ 755811 w 1950683"/>
                                  <a:gd name="connsiteY31" fmla="*/ 4185859 h 6118034"/>
                                  <a:gd name="connsiteX32" fmla="*/ 666867 w 1950683"/>
                                  <a:gd name="connsiteY32" fmla="*/ 4489348 h 6118034"/>
                                  <a:gd name="connsiteX33" fmla="*/ 989827 w 1950683"/>
                                  <a:gd name="connsiteY33" fmla="*/ 4965915 h 6118034"/>
                                  <a:gd name="connsiteX34" fmla="*/ 493802 w 1950683"/>
                                  <a:gd name="connsiteY34" fmla="*/ 5121947 h 6118034"/>
                                  <a:gd name="connsiteX35" fmla="*/ 1143117 w 1950683"/>
                                  <a:gd name="connsiteY35" fmla="*/ 5743178 h 6118034"/>
                                  <a:gd name="connsiteX36" fmla="*/ 1432630 w 1950683"/>
                                  <a:gd name="connsiteY36" fmla="*/ 5976351 h 6118034"/>
                                  <a:gd name="connsiteX37" fmla="*/ 1563200 w 1950683"/>
                                  <a:gd name="connsiteY37" fmla="*/ 6113283 h 6118034"/>
                                  <a:gd name="connsiteX38" fmla="*/ 1778588 w 1950683"/>
                                  <a:gd name="connsiteY38" fmla="*/ 5807564 h 6118034"/>
                                  <a:gd name="connsiteX39" fmla="*/ 1766713 w 1950683"/>
                                  <a:gd name="connsiteY39" fmla="*/ 5736312 h 6118034"/>
                                  <a:gd name="connsiteX40" fmla="*/ 1944843 w 1950683"/>
                                  <a:gd name="connsiteY40" fmla="*/ 5558182 h 6118034"/>
                                  <a:gd name="connsiteX0" fmla="*/ 1944843 w 1950683"/>
                                  <a:gd name="connsiteY0" fmla="*/ 5558182 h 6118034"/>
                                  <a:gd name="connsiteX1" fmla="*/ 1778588 w 1950683"/>
                                  <a:gd name="connsiteY1" fmla="*/ 5391928 h 6118034"/>
                                  <a:gd name="connsiteX2" fmla="*/ 1505456 w 1950683"/>
                                  <a:gd name="connsiteY2" fmla="*/ 5273175 h 6118034"/>
                                  <a:gd name="connsiteX3" fmla="*/ 1398578 w 1950683"/>
                                  <a:gd name="connsiteY3" fmla="*/ 5023793 h 6118034"/>
                                  <a:gd name="connsiteX4" fmla="*/ 1564832 w 1950683"/>
                                  <a:gd name="connsiteY4" fmla="*/ 4762536 h 6118034"/>
                                  <a:gd name="connsiteX5" fmla="*/ 1732213 w 1950683"/>
                                  <a:gd name="connsiteY5" fmla="*/ 4548779 h 6118034"/>
                                  <a:gd name="connsiteX6" fmla="*/ 1351077 w 1950683"/>
                                  <a:gd name="connsiteY6" fmla="*/ 4228146 h 6118034"/>
                                  <a:gd name="connsiteX7" fmla="*/ 1172947 w 1950683"/>
                                  <a:gd name="connsiteY7" fmla="*/ 3836260 h 6118034"/>
                                  <a:gd name="connsiteX8" fmla="*/ 1137321 w 1950683"/>
                                  <a:gd name="connsiteY8" fmla="*/ 3646255 h 6118034"/>
                                  <a:gd name="connsiteX9" fmla="*/ 1267949 w 1950683"/>
                                  <a:gd name="connsiteY9" fmla="*/ 3610629 h 6118034"/>
                                  <a:gd name="connsiteX10" fmla="*/ 1220448 w 1950683"/>
                                  <a:gd name="connsiteY10" fmla="*/ 3325621 h 6118034"/>
                                  <a:gd name="connsiteX11" fmla="*/ 1315451 w 1950683"/>
                                  <a:gd name="connsiteY11" fmla="*/ 3266245 h 6118034"/>
                                  <a:gd name="connsiteX12" fmla="*/ 1457954 w 1950683"/>
                                  <a:gd name="connsiteY12" fmla="*/ 3206868 h 6118034"/>
                                  <a:gd name="connsiteX13" fmla="*/ 1206491 w 1950683"/>
                                  <a:gd name="connsiteY13" fmla="*/ 2731855 h 6118034"/>
                                  <a:gd name="connsiteX14" fmla="*/ 1362952 w 1950683"/>
                                  <a:gd name="connsiteY14" fmla="*/ 1948084 h 6118034"/>
                                  <a:gd name="connsiteX15" fmla="*/ 1481705 w 1950683"/>
                                  <a:gd name="connsiteY15" fmla="*/ 1568073 h 6118034"/>
                                  <a:gd name="connsiteX16" fmla="*/ 1303575 w 1950683"/>
                                  <a:gd name="connsiteY16" fmla="*/ 1389943 h 6118034"/>
                                  <a:gd name="connsiteX17" fmla="*/ 1196697 w 1950683"/>
                                  <a:gd name="connsiteY17" fmla="*/ 1247439 h 6118034"/>
                                  <a:gd name="connsiteX18" fmla="*/ 1327326 w 1950683"/>
                                  <a:gd name="connsiteY18" fmla="*/ 1116811 h 6118034"/>
                                  <a:gd name="connsiteX19" fmla="*/ 1469830 w 1950683"/>
                                  <a:gd name="connsiteY19" fmla="*/ 772427 h 6118034"/>
                                  <a:gd name="connsiteX20" fmla="*/ 1564832 w 1950683"/>
                                  <a:gd name="connsiteY20" fmla="*/ 249912 h 6118034"/>
                                  <a:gd name="connsiteX21" fmla="*/ 1410453 w 1950683"/>
                                  <a:gd name="connsiteY21" fmla="*/ 530 h 6118034"/>
                                  <a:gd name="connsiteX22" fmla="*/ 1125445 w 1950683"/>
                                  <a:gd name="connsiteY22" fmla="*/ 309289 h 6118034"/>
                                  <a:gd name="connsiteX23" fmla="*/ 876064 w 1950683"/>
                                  <a:gd name="connsiteY23" fmla="*/ 570546 h 6118034"/>
                                  <a:gd name="connsiteX24" fmla="*/ 591056 w 1950683"/>
                                  <a:gd name="connsiteY24" fmla="*/ 903055 h 6118034"/>
                                  <a:gd name="connsiteX25" fmla="*/ 373327 w 1950683"/>
                                  <a:gd name="connsiteY25" fmla="*/ 1321922 h 6118034"/>
                                  <a:gd name="connsiteX26" fmla="*/ 134511 w 1950683"/>
                                  <a:gd name="connsiteY26" fmla="*/ 1909879 h 6118034"/>
                                  <a:gd name="connsiteX27" fmla="*/ 9108 w 1950683"/>
                                  <a:gd name="connsiteY27" fmla="*/ 2608188 h 6118034"/>
                                  <a:gd name="connsiteX28" fmla="*/ 21632 w 1950683"/>
                                  <a:gd name="connsiteY28" fmla="*/ 3420518 h 6118034"/>
                                  <a:gd name="connsiteX29" fmla="*/ 258096 w 1950683"/>
                                  <a:gd name="connsiteY29" fmla="*/ 3730959 h 6118034"/>
                                  <a:gd name="connsiteX30" fmla="*/ 690805 w 1950683"/>
                                  <a:gd name="connsiteY30" fmla="*/ 3977843 h 6118034"/>
                                  <a:gd name="connsiteX31" fmla="*/ 755811 w 1950683"/>
                                  <a:gd name="connsiteY31" fmla="*/ 4185859 h 6118034"/>
                                  <a:gd name="connsiteX32" fmla="*/ 666867 w 1950683"/>
                                  <a:gd name="connsiteY32" fmla="*/ 4489348 h 6118034"/>
                                  <a:gd name="connsiteX33" fmla="*/ 989827 w 1950683"/>
                                  <a:gd name="connsiteY33" fmla="*/ 4965915 h 6118034"/>
                                  <a:gd name="connsiteX34" fmla="*/ 493802 w 1950683"/>
                                  <a:gd name="connsiteY34" fmla="*/ 5121947 h 6118034"/>
                                  <a:gd name="connsiteX35" fmla="*/ 1143117 w 1950683"/>
                                  <a:gd name="connsiteY35" fmla="*/ 5743178 h 6118034"/>
                                  <a:gd name="connsiteX36" fmla="*/ 1432630 w 1950683"/>
                                  <a:gd name="connsiteY36" fmla="*/ 5976351 h 6118034"/>
                                  <a:gd name="connsiteX37" fmla="*/ 1563200 w 1950683"/>
                                  <a:gd name="connsiteY37" fmla="*/ 6113283 h 6118034"/>
                                  <a:gd name="connsiteX38" fmla="*/ 1778588 w 1950683"/>
                                  <a:gd name="connsiteY38" fmla="*/ 5807564 h 6118034"/>
                                  <a:gd name="connsiteX39" fmla="*/ 1766713 w 1950683"/>
                                  <a:gd name="connsiteY39" fmla="*/ 5736312 h 6118034"/>
                                  <a:gd name="connsiteX40" fmla="*/ 1944843 w 1950683"/>
                                  <a:gd name="connsiteY40" fmla="*/ 5558182 h 6118034"/>
                                  <a:gd name="connsiteX0" fmla="*/ 1947397 w 1953237"/>
                                  <a:gd name="connsiteY0" fmla="*/ 5558182 h 6118034"/>
                                  <a:gd name="connsiteX1" fmla="*/ 1781142 w 1953237"/>
                                  <a:gd name="connsiteY1" fmla="*/ 5391928 h 6118034"/>
                                  <a:gd name="connsiteX2" fmla="*/ 1508010 w 1953237"/>
                                  <a:gd name="connsiteY2" fmla="*/ 5273175 h 6118034"/>
                                  <a:gd name="connsiteX3" fmla="*/ 1401132 w 1953237"/>
                                  <a:gd name="connsiteY3" fmla="*/ 5023793 h 6118034"/>
                                  <a:gd name="connsiteX4" fmla="*/ 1567386 w 1953237"/>
                                  <a:gd name="connsiteY4" fmla="*/ 4762536 h 6118034"/>
                                  <a:gd name="connsiteX5" fmla="*/ 1734767 w 1953237"/>
                                  <a:gd name="connsiteY5" fmla="*/ 4548779 h 6118034"/>
                                  <a:gd name="connsiteX6" fmla="*/ 1353631 w 1953237"/>
                                  <a:gd name="connsiteY6" fmla="*/ 4228146 h 6118034"/>
                                  <a:gd name="connsiteX7" fmla="*/ 1175501 w 1953237"/>
                                  <a:gd name="connsiteY7" fmla="*/ 3836260 h 6118034"/>
                                  <a:gd name="connsiteX8" fmla="*/ 1139875 w 1953237"/>
                                  <a:gd name="connsiteY8" fmla="*/ 3646255 h 6118034"/>
                                  <a:gd name="connsiteX9" fmla="*/ 1270503 w 1953237"/>
                                  <a:gd name="connsiteY9" fmla="*/ 3610629 h 6118034"/>
                                  <a:gd name="connsiteX10" fmla="*/ 1223002 w 1953237"/>
                                  <a:gd name="connsiteY10" fmla="*/ 3325621 h 6118034"/>
                                  <a:gd name="connsiteX11" fmla="*/ 1318005 w 1953237"/>
                                  <a:gd name="connsiteY11" fmla="*/ 3266245 h 6118034"/>
                                  <a:gd name="connsiteX12" fmla="*/ 1460508 w 1953237"/>
                                  <a:gd name="connsiteY12" fmla="*/ 3206868 h 6118034"/>
                                  <a:gd name="connsiteX13" fmla="*/ 1209045 w 1953237"/>
                                  <a:gd name="connsiteY13" fmla="*/ 2731855 h 6118034"/>
                                  <a:gd name="connsiteX14" fmla="*/ 1365506 w 1953237"/>
                                  <a:gd name="connsiteY14" fmla="*/ 1948084 h 6118034"/>
                                  <a:gd name="connsiteX15" fmla="*/ 1484259 w 1953237"/>
                                  <a:gd name="connsiteY15" fmla="*/ 1568073 h 6118034"/>
                                  <a:gd name="connsiteX16" fmla="*/ 1306129 w 1953237"/>
                                  <a:gd name="connsiteY16" fmla="*/ 1389943 h 6118034"/>
                                  <a:gd name="connsiteX17" fmla="*/ 1199251 w 1953237"/>
                                  <a:gd name="connsiteY17" fmla="*/ 1247439 h 6118034"/>
                                  <a:gd name="connsiteX18" fmla="*/ 1329880 w 1953237"/>
                                  <a:gd name="connsiteY18" fmla="*/ 1116811 h 6118034"/>
                                  <a:gd name="connsiteX19" fmla="*/ 1472384 w 1953237"/>
                                  <a:gd name="connsiteY19" fmla="*/ 772427 h 6118034"/>
                                  <a:gd name="connsiteX20" fmla="*/ 1567386 w 1953237"/>
                                  <a:gd name="connsiteY20" fmla="*/ 249912 h 6118034"/>
                                  <a:gd name="connsiteX21" fmla="*/ 1413007 w 1953237"/>
                                  <a:gd name="connsiteY21" fmla="*/ 530 h 6118034"/>
                                  <a:gd name="connsiteX22" fmla="*/ 1127999 w 1953237"/>
                                  <a:gd name="connsiteY22" fmla="*/ 309289 h 6118034"/>
                                  <a:gd name="connsiteX23" fmla="*/ 878618 w 1953237"/>
                                  <a:gd name="connsiteY23" fmla="*/ 570546 h 6118034"/>
                                  <a:gd name="connsiteX24" fmla="*/ 593610 w 1953237"/>
                                  <a:gd name="connsiteY24" fmla="*/ 903055 h 6118034"/>
                                  <a:gd name="connsiteX25" fmla="*/ 375881 w 1953237"/>
                                  <a:gd name="connsiteY25" fmla="*/ 1321922 h 6118034"/>
                                  <a:gd name="connsiteX26" fmla="*/ 171571 w 1953237"/>
                                  <a:gd name="connsiteY26" fmla="*/ 1918505 h 6118034"/>
                                  <a:gd name="connsiteX27" fmla="*/ 11662 w 1953237"/>
                                  <a:gd name="connsiteY27" fmla="*/ 2608188 h 6118034"/>
                                  <a:gd name="connsiteX28" fmla="*/ 24186 w 1953237"/>
                                  <a:gd name="connsiteY28" fmla="*/ 3420518 h 6118034"/>
                                  <a:gd name="connsiteX29" fmla="*/ 260650 w 1953237"/>
                                  <a:gd name="connsiteY29" fmla="*/ 3730959 h 6118034"/>
                                  <a:gd name="connsiteX30" fmla="*/ 693359 w 1953237"/>
                                  <a:gd name="connsiteY30" fmla="*/ 3977843 h 6118034"/>
                                  <a:gd name="connsiteX31" fmla="*/ 758365 w 1953237"/>
                                  <a:gd name="connsiteY31" fmla="*/ 4185859 h 6118034"/>
                                  <a:gd name="connsiteX32" fmla="*/ 669421 w 1953237"/>
                                  <a:gd name="connsiteY32" fmla="*/ 4489348 h 6118034"/>
                                  <a:gd name="connsiteX33" fmla="*/ 992381 w 1953237"/>
                                  <a:gd name="connsiteY33" fmla="*/ 4965915 h 6118034"/>
                                  <a:gd name="connsiteX34" fmla="*/ 496356 w 1953237"/>
                                  <a:gd name="connsiteY34" fmla="*/ 5121947 h 6118034"/>
                                  <a:gd name="connsiteX35" fmla="*/ 1145671 w 1953237"/>
                                  <a:gd name="connsiteY35" fmla="*/ 5743178 h 6118034"/>
                                  <a:gd name="connsiteX36" fmla="*/ 1435184 w 1953237"/>
                                  <a:gd name="connsiteY36" fmla="*/ 5976351 h 6118034"/>
                                  <a:gd name="connsiteX37" fmla="*/ 1565754 w 1953237"/>
                                  <a:gd name="connsiteY37" fmla="*/ 6113283 h 6118034"/>
                                  <a:gd name="connsiteX38" fmla="*/ 1781142 w 1953237"/>
                                  <a:gd name="connsiteY38" fmla="*/ 5807564 h 6118034"/>
                                  <a:gd name="connsiteX39" fmla="*/ 1769267 w 1953237"/>
                                  <a:gd name="connsiteY39" fmla="*/ 5736312 h 6118034"/>
                                  <a:gd name="connsiteX40" fmla="*/ 1947397 w 1953237"/>
                                  <a:gd name="connsiteY40" fmla="*/ 5558182 h 6118034"/>
                                  <a:gd name="connsiteX0" fmla="*/ 1933355 w 1939195"/>
                                  <a:gd name="connsiteY0" fmla="*/ 5558182 h 6118034"/>
                                  <a:gd name="connsiteX1" fmla="*/ 1767100 w 1939195"/>
                                  <a:gd name="connsiteY1" fmla="*/ 5391928 h 6118034"/>
                                  <a:gd name="connsiteX2" fmla="*/ 1493968 w 1939195"/>
                                  <a:gd name="connsiteY2" fmla="*/ 5273175 h 6118034"/>
                                  <a:gd name="connsiteX3" fmla="*/ 1387090 w 1939195"/>
                                  <a:gd name="connsiteY3" fmla="*/ 5023793 h 6118034"/>
                                  <a:gd name="connsiteX4" fmla="*/ 1553344 w 1939195"/>
                                  <a:gd name="connsiteY4" fmla="*/ 4762536 h 6118034"/>
                                  <a:gd name="connsiteX5" fmla="*/ 1720725 w 1939195"/>
                                  <a:gd name="connsiteY5" fmla="*/ 4548779 h 6118034"/>
                                  <a:gd name="connsiteX6" fmla="*/ 1339589 w 1939195"/>
                                  <a:gd name="connsiteY6" fmla="*/ 4228146 h 6118034"/>
                                  <a:gd name="connsiteX7" fmla="*/ 1161459 w 1939195"/>
                                  <a:gd name="connsiteY7" fmla="*/ 3836260 h 6118034"/>
                                  <a:gd name="connsiteX8" fmla="*/ 1125833 w 1939195"/>
                                  <a:gd name="connsiteY8" fmla="*/ 3646255 h 6118034"/>
                                  <a:gd name="connsiteX9" fmla="*/ 1256461 w 1939195"/>
                                  <a:gd name="connsiteY9" fmla="*/ 3610629 h 6118034"/>
                                  <a:gd name="connsiteX10" fmla="*/ 1208960 w 1939195"/>
                                  <a:gd name="connsiteY10" fmla="*/ 3325621 h 6118034"/>
                                  <a:gd name="connsiteX11" fmla="*/ 1303963 w 1939195"/>
                                  <a:gd name="connsiteY11" fmla="*/ 3266245 h 6118034"/>
                                  <a:gd name="connsiteX12" fmla="*/ 1446466 w 1939195"/>
                                  <a:gd name="connsiteY12" fmla="*/ 3206868 h 6118034"/>
                                  <a:gd name="connsiteX13" fmla="*/ 1195003 w 1939195"/>
                                  <a:gd name="connsiteY13" fmla="*/ 2731855 h 6118034"/>
                                  <a:gd name="connsiteX14" fmla="*/ 1351464 w 1939195"/>
                                  <a:gd name="connsiteY14" fmla="*/ 1948084 h 6118034"/>
                                  <a:gd name="connsiteX15" fmla="*/ 1470217 w 1939195"/>
                                  <a:gd name="connsiteY15" fmla="*/ 1568073 h 6118034"/>
                                  <a:gd name="connsiteX16" fmla="*/ 1292087 w 1939195"/>
                                  <a:gd name="connsiteY16" fmla="*/ 1389943 h 6118034"/>
                                  <a:gd name="connsiteX17" fmla="*/ 1185209 w 1939195"/>
                                  <a:gd name="connsiteY17" fmla="*/ 1247439 h 6118034"/>
                                  <a:gd name="connsiteX18" fmla="*/ 1315838 w 1939195"/>
                                  <a:gd name="connsiteY18" fmla="*/ 1116811 h 6118034"/>
                                  <a:gd name="connsiteX19" fmla="*/ 1458342 w 1939195"/>
                                  <a:gd name="connsiteY19" fmla="*/ 772427 h 6118034"/>
                                  <a:gd name="connsiteX20" fmla="*/ 1553344 w 1939195"/>
                                  <a:gd name="connsiteY20" fmla="*/ 249912 h 6118034"/>
                                  <a:gd name="connsiteX21" fmla="*/ 1398965 w 1939195"/>
                                  <a:gd name="connsiteY21" fmla="*/ 530 h 6118034"/>
                                  <a:gd name="connsiteX22" fmla="*/ 1113957 w 1939195"/>
                                  <a:gd name="connsiteY22" fmla="*/ 309289 h 6118034"/>
                                  <a:gd name="connsiteX23" fmla="*/ 864576 w 1939195"/>
                                  <a:gd name="connsiteY23" fmla="*/ 570546 h 6118034"/>
                                  <a:gd name="connsiteX24" fmla="*/ 579568 w 1939195"/>
                                  <a:gd name="connsiteY24" fmla="*/ 903055 h 6118034"/>
                                  <a:gd name="connsiteX25" fmla="*/ 361839 w 1939195"/>
                                  <a:gd name="connsiteY25" fmla="*/ 1321922 h 6118034"/>
                                  <a:gd name="connsiteX26" fmla="*/ 157529 w 1939195"/>
                                  <a:gd name="connsiteY26" fmla="*/ 1918505 h 6118034"/>
                                  <a:gd name="connsiteX27" fmla="*/ 23499 w 1939195"/>
                                  <a:gd name="connsiteY27" fmla="*/ 2383901 h 6118034"/>
                                  <a:gd name="connsiteX28" fmla="*/ 10144 w 1939195"/>
                                  <a:gd name="connsiteY28" fmla="*/ 3420518 h 6118034"/>
                                  <a:gd name="connsiteX29" fmla="*/ 246608 w 1939195"/>
                                  <a:gd name="connsiteY29" fmla="*/ 3730959 h 6118034"/>
                                  <a:gd name="connsiteX30" fmla="*/ 679317 w 1939195"/>
                                  <a:gd name="connsiteY30" fmla="*/ 3977843 h 6118034"/>
                                  <a:gd name="connsiteX31" fmla="*/ 744323 w 1939195"/>
                                  <a:gd name="connsiteY31" fmla="*/ 4185859 h 6118034"/>
                                  <a:gd name="connsiteX32" fmla="*/ 655379 w 1939195"/>
                                  <a:gd name="connsiteY32" fmla="*/ 4489348 h 6118034"/>
                                  <a:gd name="connsiteX33" fmla="*/ 978339 w 1939195"/>
                                  <a:gd name="connsiteY33" fmla="*/ 4965915 h 6118034"/>
                                  <a:gd name="connsiteX34" fmla="*/ 482314 w 1939195"/>
                                  <a:gd name="connsiteY34" fmla="*/ 5121947 h 6118034"/>
                                  <a:gd name="connsiteX35" fmla="*/ 1131629 w 1939195"/>
                                  <a:gd name="connsiteY35" fmla="*/ 5743178 h 6118034"/>
                                  <a:gd name="connsiteX36" fmla="*/ 1421142 w 1939195"/>
                                  <a:gd name="connsiteY36" fmla="*/ 5976351 h 6118034"/>
                                  <a:gd name="connsiteX37" fmla="*/ 1551712 w 1939195"/>
                                  <a:gd name="connsiteY37" fmla="*/ 6113283 h 6118034"/>
                                  <a:gd name="connsiteX38" fmla="*/ 1767100 w 1939195"/>
                                  <a:gd name="connsiteY38" fmla="*/ 5807564 h 6118034"/>
                                  <a:gd name="connsiteX39" fmla="*/ 1755225 w 1939195"/>
                                  <a:gd name="connsiteY39" fmla="*/ 5736312 h 6118034"/>
                                  <a:gd name="connsiteX40" fmla="*/ 1933355 w 1939195"/>
                                  <a:gd name="connsiteY40" fmla="*/ 5558182 h 6118034"/>
                                  <a:gd name="connsiteX0" fmla="*/ 1931910 w 1937750"/>
                                  <a:gd name="connsiteY0" fmla="*/ 5558182 h 6118034"/>
                                  <a:gd name="connsiteX1" fmla="*/ 1765655 w 1937750"/>
                                  <a:gd name="connsiteY1" fmla="*/ 5391928 h 6118034"/>
                                  <a:gd name="connsiteX2" fmla="*/ 1492523 w 1937750"/>
                                  <a:gd name="connsiteY2" fmla="*/ 5273175 h 6118034"/>
                                  <a:gd name="connsiteX3" fmla="*/ 1385645 w 1937750"/>
                                  <a:gd name="connsiteY3" fmla="*/ 5023793 h 6118034"/>
                                  <a:gd name="connsiteX4" fmla="*/ 1551899 w 1937750"/>
                                  <a:gd name="connsiteY4" fmla="*/ 4762536 h 6118034"/>
                                  <a:gd name="connsiteX5" fmla="*/ 1719280 w 1937750"/>
                                  <a:gd name="connsiteY5" fmla="*/ 4548779 h 6118034"/>
                                  <a:gd name="connsiteX6" fmla="*/ 1338144 w 1937750"/>
                                  <a:gd name="connsiteY6" fmla="*/ 4228146 h 6118034"/>
                                  <a:gd name="connsiteX7" fmla="*/ 1160014 w 1937750"/>
                                  <a:gd name="connsiteY7" fmla="*/ 3836260 h 6118034"/>
                                  <a:gd name="connsiteX8" fmla="*/ 1124388 w 1937750"/>
                                  <a:gd name="connsiteY8" fmla="*/ 3646255 h 6118034"/>
                                  <a:gd name="connsiteX9" fmla="*/ 1255016 w 1937750"/>
                                  <a:gd name="connsiteY9" fmla="*/ 3610629 h 6118034"/>
                                  <a:gd name="connsiteX10" fmla="*/ 1207515 w 1937750"/>
                                  <a:gd name="connsiteY10" fmla="*/ 3325621 h 6118034"/>
                                  <a:gd name="connsiteX11" fmla="*/ 1302518 w 1937750"/>
                                  <a:gd name="connsiteY11" fmla="*/ 3266245 h 6118034"/>
                                  <a:gd name="connsiteX12" fmla="*/ 1445021 w 1937750"/>
                                  <a:gd name="connsiteY12" fmla="*/ 3206868 h 6118034"/>
                                  <a:gd name="connsiteX13" fmla="*/ 1193558 w 1937750"/>
                                  <a:gd name="connsiteY13" fmla="*/ 2731855 h 6118034"/>
                                  <a:gd name="connsiteX14" fmla="*/ 1350019 w 1937750"/>
                                  <a:gd name="connsiteY14" fmla="*/ 1948084 h 6118034"/>
                                  <a:gd name="connsiteX15" fmla="*/ 1468772 w 1937750"/>
                                  <a:gd name="connsiteY15" fmla="*/ 1568073 h 6118034"/>
                                  <a:gd name="connsiteX16" fmla="*/ 1290642 w 1937750"/>
                                  <a:gd name="connsiteY16" fmla="*/ 1389943 h 6118034"/>
                                  <a:gd name="connsiteX17" fmla="*/ 1183764 w 1937750"/>
                                  <a:gd name="connsiteY17" fmla="*/ 1247439 h 6118034"/>
                                  <a:gd name="connsiteX18" fmla="*/ 1314393 w 1937750"/>
                                  <a:gd name="connsiteY18" fmla="*/ 1116811 h 6118034"/>
                                  <a:gd name="connsiteX19" fmla="*/ 1456897 w 1937750"/>
                                  <a:gd name="connsiteY19" fmla="*/ 772427 h 6118034"/>
                                  <a:gd name="connsiteX20" fmla="*/ 1551899 w 1937750"/>
                                  <a:gd name="connsiteY20" fmla="*/ 249912 h 6118034"/>
                                  <a:gd name="connsiteX21" fmla="*/ 1397520 w 1937750"/>
                                  <a:gd name="connsiteY21" fmla="*/ 530 h 6118034"/>
                                  <a:gd name="connsiteX22" fmla="*/ 1112512 w 1937750"/>
                                  <a:gd name="connsiteY22" fmla="*/ 309289 h 6118034"/>
                                  <a:gd name="connsiteX23" fmla="*/ 863131 w 1937750"/>
                                  <a:gd name="connsiteY23" fmla="*/ 570546 h 6118034"/>
                                  <a:gd name="connsiteX24" fmla="*/ 578123 w 1937750"/>
                                  <a:gd name="connsiteY24" fmla="*/ 903055 h 6118034"/>
                                  <a:gd name="connsiteX25" fmla="*/ 360394 w 1937750"/>
                                  <a:gd name="connsiteY25" fmla="*/ 1321922 h 6118034"/>
                                  <a:gd name="connsiteX26" fmla="*/ 121578 w 1937750"/>
                                  <a:gd name="connsiteY26" fmla="*/ 1961637 h 6118034"/>
                                  <a:gd name="connsiteX27" fmla="*/ 22054 w 1937750"/>
                                  <a:gd name="connsiteY27" fmla="*/ 2383901 h 6118034"/>
                                  <a:gd name="connsiteX28" fmla="*/ 8699 w 1937750"/>
                                  <a:gd name="connsiteY28" fmla="*/ 3420518 h 6118034"/>
                                  <a:gd name="connsiteX29" fmla="*/ 245163 w 1937750"/>
                                  <a:gd name="connsiteY29" fmla="*/ 3730959 h 6118034"/>
                                  <a:gd name="connsiteX30" fmla="*/ 677872 w 1937750"/>
                                  <a:gd name="connsiteY30" fmla="*/ 3977843 h 6118034"/>
                                  <a:gd name="connsiteX31" fmla="*/ 742878 w 1937750"/>
                                  <a:gd name="connsiteY31" fmla="*/ 4185859 h 6118034"/>
                                  <a:gd name="connsiteX32" fmla="*/ 653934 w 1937750"/>
                                  <a:gd name="connsiteY32" fmla="*/ 4489348 h 6118034"/>
                                  <a:gd name="connsiteX33" fmla="*/ 976894 w 1937750"/>
                                  <a:gd name="connsiteY33" fmla="*/ 4965915 h 6118034"/>
                                  <a:gd name="connsiteX34" fmla="*/ 480869 w 1937750"/>
                                  <a:gd name="connsiteY34" fmla="*/ 5121947 h 6118034"/>
                                  <a:gd name="connsiteX35" fmla="*/ 1130184 w 1937750"/>
                                  <a:gd name="connsiteY35" fmla="*/ 5743178 h 6118034"/>
                                  <a:gd name="connsiteX36" fmla="*/ 1419697 w 1937750"/>
                                  <a:gd name="connsiteY36" fmla="*/ 5976351 h 6118034"/>
                                  <a:gd name="connsiteX37" fmla="*/ 1550267 w 1937750"/>
                                  <a:gd name="connsiteY37" fmla="*/ 6113283 h 6118034"/>
                                  <a:gd name="connsiteX38" fmla="*/ 1765655 w 1937750"/>
                                  <a:gd name="connsiteY38" fmla="*/ 5807564 h 6118034"/>
                                  <a:gd name="connsiteX39" fmla="*/ 1753780 w 1937750"/>
                                  <a:gd name="connsiteY39" fmla="*/ 5736312 h 6118034"/>
                                  <a:gd name="connsiteX40" fmla="*/ 1931910 w 1937750"/>
                                  <a:gd name="connsiteY40" fmla="*/ 5558182 h 6118034"/>
                                  <a:gd name="connsiteX0" fmla="*/ 1931910 w 1937750"/>
                                  <a:gd name="connsiteY0" fmla="*/ 5558182 h 6118034"/>
                                  <a:gd name="connsiteX1" fmla="*/ 1765655 w 1937750"/>
                                  <a:gd name="connsiteY1" fmla="*/ 5391928 h 6118034"/>
                                  <a:gd name="connsiteX2" fmla="*/ 1492523 w 1937750"/>
                                  <a:gd name="connsiteY2" fmla="*/ 5273175 h 6118034"/>
                                  <a:gd name="connsiteX3" fmla="*/ 1385645 w 1937750"/>
                                  <a:gd name="connsiteY3" fmla="*/ 5023793 h 6118034"/>
                                  <a:gd name="connsiteX4" fmla="*/ 1551899 w 1937750"/>
                                  <a:gd name="connsiteY4" fmla="*/ 4762536 h 6118034"/>
                                  <a:gd name="connsiteX5" fmla="*/ 1719280 w 1937750"/>
                                  <a:gd name="connsiteY5" fmla="*/ 4548779 h 6118034"/>
                                  <a:gd name="connsiteX6" fmla="*/ 1338144 w 1937750"/>
                                  <a:gd name="connsiteY6" fmla="*/ 4228146 h 6118034"/>
                                  <a:gd name="connsiteX7" fmla="*/ 1160014 w 1937750"/>
                                  <a:gd name="connsiteY7" fmla="*/ 3836260 h 6118034"/>
                                  <a:gd name="connsiteX8" fmla="*/ 1124388 w 1937750"/>
                                  <a:gd name="connsiteY8" fmla="*/ 3646255 h 6118034"/>
                                  <a:gd name="connsiteX9" fmla="*/ 1255016 w 1937750"/>
                                  <a:gd name="connsiteY9" fmla="*/ 3610629 h 6118034"/>
                                  <a:gd name="connsiteX10" fmla="*/ 1207515 w 1937750"/>
                                  <a:gd name="connsiteY10" fmla="*/ 3325621 h 6118034"/>
                                  <a:gd name="connsiteX11" fmla="*/ 1302518 w 1937750"/>
                                  <a:gd name="connsiteY11" fmla="*/ 3266245 h 6118034"/>
                                  <a:gd name="connsiteX12" fmla="*/ 1445021 w 1937750"/>
                                  <a:gd name="connsiteY12" fmla="*/ 3206868 h 6118034"/>
                                  <a:gd name="connsiteX13" fmla="*/ 1193558 w 1937750"/>
                                  <a:gd name="connsiteY13" fmla="*/ 2731855 h 6118034"/>
                                  <a:gd name="connsiteX14" fmla="*/ 1350019 w 1937750"/>
                                  <a:gd name="connsiteY14" fmla="*/ 1948084 h 6118034"/>
                                  <a:gd name="connsiteX15" fmla="*/ 1468772 w 1937750"/>
                                  <a:gd name="connsiteY15" fmla="*/ 1568073 h 6118034"/>
                                  <a:gd name="connsiteX16" fmla="*/ 1290642 w 1937750"/>
                                  <a:gd name="connsiteY16" fmla="*/ 1389943 h 6118034"/>
                                  <a:gd name="connsiteX17" fmla="*/ 1183764 w 1937750"/>
                                  <a:gd name="connsiteY17" fmla="*/ 1247439 h 6118034"/>
                                  <a:gd name="connsiteX18" fmla="*/ 1314393 w 1937750"/>
                                  <a:gd name="connsiteY18" fmla="*/ 1116811 h 6118034"/>
                                  <a:gd name="connsiteX19" fmla="*/ 1456897 w 1937750"/>
                                  <a:gd name="connsiteY19" fmla="*/ 772427 h 6118034"/>
                                  <a:gd name="connsiteX20" fmla="*/ 1551899 w 1937750"/>
                                  <a:gd name="connsiteY20" fmla="*/ 249912 h 6118034"/>
                                  <a:gd name="connsiteX21" fmla="*/ 1397520 w 1937750"/>
                                  <a:gd name="connsiteY21" fmla="*/ 530 h 6118034"/>
                                  <a:gd name="connsiteX22" fmla="*/ 1112512 w 1937750"/>
                                  <a:gd name="connsiteY22" fmla="*/ 309289 h 6118034"/>
                                  <a:gd name="connsiteX23" fmla="*/ 863131 w 1937750"/>
                                  <a:gd name="connsiteY23" fmla="*/ 570546 h 6118034"/>
                                  <a:gd name="connsiteX24" fmla="*/ 578123 w 1937750"/>
                                  <a:gd name="connsiteY24" fmla="*/ 903055 h 6118034"/>
                                  <a:gd name="connsiteX25" fmla="*/ 334515 w 1937750"/>
                                  <a:gd name="connsiteY25" fmla="*/ 1416812 h 6118034"/>
                                  <a:gd name="connsiteX26" fmla="*/ 121578 w 1937750"/>
                                  <a:gd name="connsiteY26" fmla="*/ 1961637 h 6118034"/>
                                  <a:gd name="connsiteX27" fmla="*/ 22054 w 1937750"/>
                                  <a:gd name="connsiteY27" fmla="*/ 2383901 h 6118034"/>
                                  <a:gd name="connsiteX28" fmla="*/ 8699 w 1937750"/>
                                  <a:gd name="connsiteY28" fmla="*/ 3420518 h 6118034"/>
                                  <a:gd name="connsiteX29" fmla="*/ 245163 w 1937750"/>
                                  <a:gd name="connsiteY29" fmla="*/ 3730959 h 6118034"/>
                                  <a:gd name="connsiteX30" fmla="*/ 677872 w 1937750"/>
                                  <a:gd name="connsiteY30" fmla="*/ 3977843 h 6118034"/>
                                  <a:gd name="connsiteX31" fmla="*/ 742878 w 1937750"/>
                                  <a:gd name="connsiteY31" fmla="*/ 4185859 h 6118034"/>
                                  <a:gd name="connsiteX32" fmla="*/ 653934 w 1937750"/>
                                  <a:gd name="connsiteY32" fmla="*/ 4489348 h 6118034"/>
                                  <a:gd name="connsiteX33" fmla="*/ 976894 w 1937750"/>
                                  <a:gd name="connsiteY33" fmla="*/ 4965915 h 6118034"/>
                                  <a:gd name="connsiteX34" fmla="*/ 480869 w 1937750"/>
                                  <a:gd name="connsiteY34" fmla="*/ 5121947 h 6118034"/>
                                  <a:gd name="connsiteX35" fmla="*/ 1130184 w 1937750"/>
                                  <a:gd name="connsiteY35" fmla="*/ 5743178 h 6118034"/>
                                  <a:gd name="connsiteX36" fmla="*/ 1419697 w 1937750"/>
                                  <a:gd name="connsiteY36" fmla="*/ 5976351 h 6118034"/>
                                  <a:gd name="connsiteX37" fmla="*/ 1550267 w 1937750"/>
                                  <a:gd name="connsiteY37" fmla="*/ 6113283 h 6118034"/>
                                  <a:gd name="connsiteX38" fmla="*/ 1765655 w 1937750"/>
                                  <a:gd name="connsiteY38" fmla="*/ 5807564 h 6118034"/>
                                  <a:gd name="connsiteX39" fmla="*/ 1753780 w 1937750"/>
                                  <a:gd name="connsiteY39" fmla="*/ 5736312 h 6118034"/>
                                  <a:gd name="connsiteX40" fmla="*/ 1931910 w 1937750"/>
                                  <a:gd name="connsiteY40" fmla="*/ 5558182 h 6118034"/>
                                  <a:gd name="connsiteX0" fmla="*/ 1933354 w 1939194"/>
                                  <a:gd name="connsiteY0" fmla="*/ 5558182 h 6118034"/>
                                  <a:gd name="connsiteX1" fmla="*/ 1767099 w 1939194"/>
                                  <a:gd name="connsiteY1" fmla="*/ 5391928 h 6118034"/>
                                  <a:gd name="connsiteX2" fmla="*/ 1493967 w 1939194"/>
                                  <a:gd name="connsiteY2" fmla="*/ 5273175 h 6118034"/>
                                  <a:gd name="connsiteX3" fmla="*/ 1387089 w 1939194"/>
                                  <a:gd name="connsiteY3" fmla="*/ 5023793 h 6118034"/>
                                  <a:gd name="connsiteX4" fmla="*/ 1553343 w 1939194"/>
                                  <a:gd name="connsiteY4" fmla="*/ 4762536 h 6118034"/>
                                  <a:gd name="connsiteX5" fmla="*/ 1720724 w 1939194"/>
                                  <a:gd name="connsiteY5" fmla="*/ 4548779 h 6118034"/>
                                  <a:gd name="connsiteX6" fmla="*/ 1339588 w 1939194"/>
                                  <a:gd name="connsiteY6" fmla="*/ 4228146 h 6118034"/>
                                  <a:gd name="connsiteX7" fmla="*/ 1161458 w 1939194"/>
                                  <a:gd name="connsiteY7" fmla="*/ 3836260 h 6118034"/>
                                  <a:gd name="connsiteX8" fmla="*/ 1125832 w 1939194"/>
                                  <a:gd name="connsiteY8" fmla="*/ 3646255 h 6118034"/>
                                  <a:gd name="connsiteX9" fmla="*/ 1256460 w 1939194"/>
                                  <a:gd name="connsiteY9" fmla="*/ 3610629 h 6118034"/>
                                  <a:gd name="connsiteX10" fmla="*/ 1208959 w 1939194"/>
                                  <a:gd name="connsiteY10" fmla="*/ 3325621 h 6118034"/>
                                  <a:gd name="connsiteX11" fmla="*/ 1303962 w 1939194"/>
                                  <a:gd name="connsiteY11" fmla="*/ 3266245 h 6118034"/>
                                  <a:gd name="connsiteX12" fmla="*/ 1446465 w 1939194"/>
                                  <a:gd name="connsiteY12" fmla="*/ 3206868 h 6118034"/>
                                  <a:gd name="connsiteX13" fmla="*/ 1195002 w 1939194"/>
                                  <a:gd name="connsiteY13" fmla="*/ 2731855 h 6118034"/>
                                  <a:gd name="connsiteX14" fmla="*/ 1351463 w 1939194"/>
                                  <a:gd name="connsiteY14" fmla="*/ 1948084 h 6118034"/>
                                  <a:gd name="connsiteX15" fmla="*/ 1470216 w 1939194"/>
                                  <a:gd name="connsiteY15" fmla="*/ 1568073 h 6118034"/>
                                  <a:gd name="connsiteX16" fmla="*/ 1292086 w 1939194"/>
                                  <a:gd name="connsiteY16" fmla="*/ 1389943 h 6118034"/>
                                  <a:gd name="connsiteX17" fmla="*/ 1185208 w 1939194"/>
                                  <a:gd name="connsiteY17" fmla="*/ 1247439 h 6118034"/>
                                  <a:gd name="connsiteX18" fmla="*/ 1315837 w 1939194"/>
                                  <a:gd name="connsiteY18" fmla="*/ 1116811 h 6118034"/>
                                  <a:gd name="connsiteX19" fmla="*/ 1458341 w 1939194"/>
                                  <a:gd name="connsiteY19" fmla="*/ 772427 h 6118034"/>
                                  <a:gd name="connsiteX20" fmla="*/ 1553343 w 1939194"/>
                                  <a:gd name="connsiteY20" fmla="*/ 249912 h 6118034"/>
                                  <a:gd name="connsiteX21" fmla="*/ 1398964 w 1939194"/>
                                  <a:gd name="connsiteY21" fmla="*/ 530 h 6118034"/>
                                  <a:gd name="connsiteX22" fmla="*/ 1113956 w 1939194"/>
                                  <a:gd name="connsiteY22" fmla="*/ 309289 h 6118034"/>
                                  <a:gd name="connsiteX23" fmla="*/ 864575 w 1939194"/>
                                  <a:gd name="connsiteY23" fmla="*/ 570546 h 6118034"/>
                                  <a:gd name="connsiteX24" fmla="*/ 579567 w 1939194"/>
                                  <a:gd name="connsiteY24" fmla="*/ 903055 h 6118034"/>
                                  <a:gd name="connsiteX25" fmla="*/ 335959 w 1939194"/>
                                  <a:gd name="connsiteY25" fmla="*/ 1416812 h 6118034"/>
                                  <a:gd name="connsiteX26" fmla="*/ 157528 w 1939194"/>
                                  <a:gd name="connsiteY26" fmla="*/ 1953010 h 6118034"/>
                                  <a:gd name="connsiteX27" fmla="*/ 23498 w 1939194"/>
                                  <a:gd name="connsiteY27" fmla="*/ 2383901 h 6118034"/>
                                  <a:gd name="connsiteX28" fmla="*/ 10143 w 1939194"/>
                                  <a:gd name="connsiteY28" fmla="*/ 3420518 h 6118034"/>
                                  <a:gd name="connsiteX29" fmla="*/ 246607 w 1939194"/>
                                  <a:gd name="connsiteY29" fmla="*/ 3730959 h 6118034"/>
                                  <a:gd name="connsiteX30" fmla="*/ 679316 w 1939194"/>
                                  <a:gd name="connsiteY30" fmla="*/ 3977843 h 6118034"/>
                                  <a:gd name="connsiteX31" fmla="*/ 744322 w 1939194"/>
                                  <a:gd name="connsiteY31" fmla="*/ 4185859 h 6118034"/>
                                  <a:gd name="connsiteX32" fmla="*/ 655378 w 1939194"/>
                                  <a:gd name="connsiteY32" fmla="*/ 4489348 h 6118034"/>
                                  <a:gd name="connsiteX33" fmla="*/ 978338 w 1939194"/>
                                  <a:gd name="connsiteY33" fmla="*/ 4965915 h 6118034"/>
                                  <a:gd name="connsiteX34" fmla="*/ 482313 w 1939194"/>
                                  <a:gd name="connsiteY34" fmla="*/ 5121947 h 6118034"/>
                                  <a:gd name="connsiteX35" fmla="*/ 1131628 w 1939194"/>
                                  <a:gd name="connsiteY35" fmla="*/ 5743178 h 6118034"/>
                                  <a:gd name="connsiteX36" fmla="*/ 1421141 w 1939194"/>
                                  <a:gd name="connsiteY36" fmla="*/ 5976351 h 6118034"/>
                                  <a:gd name="connsiteX37" fmla="*/ 1551711 w 1939194"/>
                                  <a:gd name="connsiteY37" fmla="*/ 6113283 h 6118034"/>
                                  <a:gd name="connsiteX38" fmla="*/ 1767099 w 1939194"/>
                                  <a:gd name="connsiteY38" fmla="*/ 5807564 h 6118034"/>
                                  <a:gd name="connsiteX39" fmla="*/ 1755224 w 1939194"/>
                                  <a:gd name="connsiteY39" fmla="*/ 5736312 h 6118034"/>
                                  <a:gd name="connsiteX40" fmla="*/ 1933354 w 1939194"/>
                                  <a:gd name="connsiteY40" fmla="*/ 5558182 h 6118034"/>
                                  <a:gd name="connsiteX0" fmla="*/ 1933354 w 1939194"/>
                                  <a:gd name="connsiteY0" fmla="*/ 5558182 h 6118034"/>
                                  <a:gd name="connsiteX1" fmla="*/ 1767099 w 1939194"/>
                                  <a:gd name="connsiteY1" fmla="*/ 5391928 h 6118034"/>
                                  <a:gd name="connsiteX2" fmla="*/ 1493967 w 1939194"/>
                                  <a:gd name="connsiteY2" fmla="*/ 5273175 h 6118034"/>
                                  <a:gd name="connsiteX3" fmla="*/ 1387089 w 1939194"/>
                                  <a:gd name="connsiteY3" fmla="*/ 5023793 h 6118034"/>
                                  <a:gd name="connsiteX4" fmla="*/ 1553343 w 1939194"/>
                                  <a:gd name="connsiteY4" fmla="*/ 4762536 h 6118034"/>
                                  <a:gd name="connsiteX5" fmla="*/ 1720724 w 1939194"/>
                                  <a:gd name="connsiteY5" fmla="*/ 4548779 h 6118034"/>
                                  <a:gd name="connsiteX6" fmla="*/ 1339588 w 1939194"/>
                                  <a:gd name="connsiteY6" fmla="*/ 4228146 h 6118034"/>
                                  <a:gd name="connsiteX7" fmla="*/ 1161458 w 1939194"/>
                                  <a:gd name="connsiteY7" fmla="*/ 3836260 h 6118034"/>
                                  <a:gd name="connsiteX8" fmla="*/ 1125832 w 1939194"/>
                                  <a:gd name="connsiteY8" fmla="*/ 3646255 h 6118034"/>
                                  <a:gd name="connsiteX9" fmla="*/ 1256460 w 1939194"/>
                                  <a:gd name="connsiteY9" fmla="*/ 3610629 h 6118034"/>
                                  <a:gd name="connsiteX10" fmla="*/ 1208959 w 1939194"/>
                                  <a:gd name="connsiteY10" fmla="*/ 3325621 h 6118034"/>
                                  <a:gd name="connsiteX11" fmla="*/ 1303962 w 1939194"/>
                                  <a:gd name="connsiteY11" fmla="*/ 3266245 h 6118034"/>
                                  <a:gd name="connsiteX12" fmla="*/ 1446465 w 1939194"/>
                                  <a:gd name="connsiteY12" fmla="*/ 3206868 h 6118034"/>
                                  <a:gd name="connsiteX13" fmla="*/ 1195002 w 1939194"/>
                                  <a:gd name="connsiteY13" fmla="*/ 2731855 h 6118034"/>
                                  <a:gd name="connsiteX14" fmla="*/ 1351463 w 1939194"/>
                                  <a:gd name="connsiteY14" fmla="*/ 1948084 h 6118034"/>
                                  <a:gd name="connsiteX15" fmla="*/ 1470216 w 1939194"/>
                                  <a:gd name="connsiteY15" fmla="*/ 1568073 h 6118034"/>
                                  <a:gd name="connsiteX16" fmla="*/ 1292086 w 1939194"/>
                                  <a:gd name="connsiteY16" fmla="*/ 1389943 h 6118034"/>
                                  <a:gd name="connsiteX17" fmla="*/ 1185208 w 1939194"/>
                                  <a:gd name="connsiteY17" fmla="*/ 1247439 h 6118034"/>
                                  <a:gd name="connsiteX18" fmla="*/ 1315837 w 1939194"/>
                                  <a:gd name="connsiteY18" fmla="*/ 1116811 h 6118034"/>
                                  <a:gd name="connsiteX19" fmla="*/ 1458341 w 1939194"/>
                                  <a:gd name="connsiteY19" fmla="*/ 772427 h 6118034"/>
                                  <a:gd name="connsiteX20" fmla="*/ 1553343 w 1939194"/>
                                  <a:gd name="connsiteY20" fmla="*/ 249912 h 6118034"/>
                                  <a:gd name="connsiteX21" fmla="*/ 1398964 w 1939194"/>
                                  <a:gd name="connsiteY21" fmla="*/ 530 h 6118034"/>
                                  <a:gd name="connsiteX22" fmla="*/ 1113956 w 1939194"/>
                                  <a:gd name="connsiteY22" fmla="*/ 309289 h 6118034"/>
                                  <a:gd name="connsiteX23" fmla="*/ 864575 w 1939194"/>
                                  <a:gd name="connsiteY23" fmla="*/ 570546 h 6118034"/>
                                  <a:gd name="connsiteX24" fmla="*/ 579567 w 1939194"/>
                                  <a:gd name="connsiteY24" fmla="*/ 903055 h 6118034"/>
                                  <a:gd name="connsiteX25" fmla="*/ 335959 w 1939194"/>
                                  <a:gd name="connsiteY25" fmla="*/ 1416812 h 6118034"/>
                                  <a:gd name="connsiteX26" fmla="*/ 157528 w 1939194"/>
                                  <a:gd name="connsiteY26" fmla="*/ 1953010 h 6118034"/>
                                  <a:gd name="connsiteX27" fmla="*/ 23498 w 1939194"/>
                                  <a:gd name="connsiteY27" fmla="*/ 2271758 h 6118034"/>
                                  <a:gd name="connsiteX28" fmla="*/ 10143 w 1939194"/>
                                  <a:gd name="connsiteY28" fmla="*/ 3420518 h 6118034"/>
                                  <a:gd name="connsiteX29" fmla="*/ 246607 w 1939194"/>
                                  <a:gd name="connsiteY29" fmla="*/ 3730959 h 6118034"/>
                                  <a:gd name="connsiteX30" fmla="*/ 679316 w 1939194"/>
                                  <a:gd name="connsiteY30" fmla="*/ 3977843 h 6118034"/>
                                  <a:gd name="connsiteX31" fmla="*/ 744322 w 1939194"/>
                                  <a:gd name="connsiteY31" fmla="*/ 4185859 h 6118034"/>
                                  <a:gd name="connsiteX32" fmla="*/ 655378 w 1939194"/>
                                  <a:gd name="connsiteY32" fmla="*/ 4489348 h 6118034"/>
                                  <a:gd name="connsiteX33" fmla="*/ 978338 w 1939194"/>
                                  <a:gd name="connsiteY33" fmla="*/ 4965915 h 6118034"/>
                                  <a:gd name="connsiteX34" fmla="*/ 482313 w 1939194"/>
                                  <a:gd name="connsiteY34" fmla="*/ 5121947 h 6118034"/>
                                  <a:gd name="connsiteX35" fmla="*/ 1131628 w 1939194"/>
                                  <a:gd name="connsiteY35" fmla="*/ 5743178 h 6118034"/>
                                  <a:gd name="connsiteX36" fmla="*/ 1421141 w 1939194"/>
                                  <a:gd name="connsiteY36" fmla="*/ 5976351 h 6118034"/>
                                  <a:gd name="connsiteX37" fmla="*/ 1551711 w 1939194"/>
                                  <a:gd name="connsiteY37" fmla="*/ 6113283 h 6118034"/>
                                  <a:gd name="connsiteX38" fmla="*/ 1767099 w 1939194"/>
                                  <a:gd name="connsiteY38" fmla="*/ 5807564 h 6118034"/>
                                  <a:gd name="connsiteX39" fmla="*/ 1755224 w 1939194"/>
                                  <a:gd name="connsiteY39" fmla="*/ 5736312 h 6118034"/>
                                  <a:gd name="connsiteX40" fmla="*/ 1933354 w 1939194"/>
                                  <a:gd name="connsiteY40" fmla="*/ 5558182 h 6118034"/>
                                  <a:gd name="connsiteX0" fmla="*/ 1933354 w 1939194"/>
                                  <a:gd name="connsiteY0" fmla="*/ 5558182 h 6118034"/>
                                  <a:gd name="connsiteX1" fmla="*/ 1767099 w 1939194"/>
                                  <a:gd name="connsiteY1" fmla="*/ 5391928 h 6118034"/>
                                  <a:gd name="connsiteX2" fmla="*/ 1493967 w 1939194"/>
                                  <a:gd name="connsiteY2" fmla="*/ 5273175 h 6118034"/>
                                  <a:gd name="connsiteX3" fmla="*/ 1387089 w 1939194"/>
                                  <a:gd name="connsiteY3" fmla="*/ 5023793 h 6118034"/>
                                  <a:gd name="connsiteX4" fmla="*/ 1553343 w 1939194"/>
                                  <a:gd name="connsiteY4" fmla="*/ 4762536 h 6118034"/>
                                  <a:gd name="connsiteX5" fmla="*/ 1720724 w 1939194"/>
                                  <a:gd name="connsiteY5" fmla="*/ 4548779 h 6118034"/>
                                  <a:gd name="connsiteX6" fmla="*/ 1339588 w 1939194"/>
                                  <a:gd name="connsiteY6" fmla="*/ 4228146 h 6118034"/>
                                  <a:gd name="connsiteX7" fmla="*/ 1161458 w 1939194"/>
                                  <a:gd name="connsiteY7" fmla="*/ 3836260 h 6118034"/>
                                  <a:gd name="connsiteX8" fmla="*/ 1125832 w 1939194"/>
                                  <a:gd name="connsiteY8" fmla="*/ 3646255 h 6118034"/>
                                  <a:gd name="connsiteX9" fmla="*/ 1256460 w 1939194"/>
                                  <a:gd name="connsiteY9" fmla="*/ 3610629 h 6118034"/>
                                  <a:gd name="connsiteX10" fmla="*/ 1208959 w 1939194"/>
                                  <a:gd name="connsiteY10" fmla="*/ 3325621 h 6118034"/>
                                  <a:gd name="connsiteX11" fmla="*/ 1303962 w 1939194"/>
                                  <a:gd name="connsiteY11" fmla="*/ 3266245 h 6118034"/>
                                  <a:gd name="connsiteX12" fmla="*/ 1446465 w 1939194"/>
                                  <a:gd name="connsiteY12" fmla="*/ 3206868 h 6118034"/>
                                  <a:gd name="connsiteX13" fmla="*/ 1195002 w 1939194"/>
                                  <a:gd name="connsiteY13" fmla="*/ 2731855 h 6118034"/>
                                  <a:gd name="connsiteX14" fmla="*/ 1351463 w 1939194"/>
                                  <a:gd name="connsiteY14" fmla="*/ 1948084 h 6118034"/>
                                  <a:gd name="connsiteX15" fmla="*/ 1470216 w 1939194"/>
                                  <a:gd name="connsiteY15" fmla="*/ 1568073 h 6118034"/>
                                  <a:gd name="connsiteX16" fmla="*/ 1292086 w 1939194"/>
                                  <a:gd name="connsiteY16" fmla="*/ 1389943 h 6118034"/>
                                  <a:gd name="connsiteX17" fmla="*/ 1185208 w 1939194"/>
                                  <a:gd name="connsiteY17" fmla="*/ 1247439 h 6118034"/>
                                  <a:gd name="connsiteX18" fmla="*/ 1315837 w 1939194"/>
                                  <a:gd name="connsiteY18" fmla="*/ 1116811 h 6118034"/>
                                  <a:gd name="connsiteX19" fmla="*/ 1458341 w 1939194"/>
                                  <a:gd name="connsiteY19" fmla="*/ 772427 h 6118034"/>
                                  <a:gd name="connsiteX20" fmla="*/ 1553343 w 1939194"/>
                                  <a:gd name="connsiteY20" fmla="*/ 249912 h 6118034"/>
                                  <a:gd name="connsiteX21" fmla="*/ 1398964 w 1939194"/>
                                  <a:gd name="connsiteY21" fmla="*/ 530 h 6118034"/>
                                  <a:gd name="connsiteX22" fmla="*/ 1113956 w 1939194"/>
                                  <a:gd name="connsiteY22" fmla="*/ 309289 h 6118034"/>
                                  <a:gd name="connsiteX23" fmla="*/ 864575 w 1939194"/>
                                  <a:gd name="connsiteY23" fmla="*/ 570546 h 6118034"/>
                                  <a:gd name="connsiteX24" fmla="*/ 579567 w 1939194"/>
                                  <a:gd name="connsiteY24" fmla="*/ 903055 h 6118034"/>
                                  <a:gd name="connsiteX25" fmla="*/ 335959 w 1939194"/>
                                  <a:gd name="connsiteY25" fmla="*/ 1416812 h 6118034"/>
                                  <a:gd name="connsiteX26" fmla="*/ 157528 w 1939194"/>
                                  <a:gd name="connsiteY26" fmla="*/ 1927131 h 6118034"/>
                                  <a:gd name="connsiteX27" fmla="*/ 23498 w 1939194"/>
                                  <a:gd name="connsiteY27" fmla="*/ 2271758 h 6118034"/>
                                  <a:gd name="connsiteX28" fmla="*/ 10143 w 1939194"/>
                                  <a:gd name="connsiteY28" fmla="*/ 3420518 h 6118034"/>
                                  <a:gd name="connsiteX29" fmla="*/ 246607 w 1939194"/>
                                  <a:gd name="connsiteY29" fmla="*/ 3730959 h 6118034"/>
                                  <a:gd name="connsiteX30" fmla="*/ 679316 w 1939194"/>
                                  <a:gd name="connsiteY30" fmla="*/ 3977843 h 6118034"/>
                                  <a:gd name="connsiteX31" fmla="*/ 744322 w 1939194"/>
                                  <a:gd name="connsiteY31" fmla="*/ 4185859 h 6118034"/>
                                  <a:gd name="connsiteX32" fmla="*/ 655378 w 1939194"/>
                                  <a:gd name="connsiteY32" fmla="*/ 4489348 h 6118034"/>
                                  <a:gd name="connsiteX33" fmla="*/ 978338 w 1939194"/>
                                  <a:gd name="connsiteY33" fmla="*/ 4965915 h 6118034"/>
                                  <a:gd name="connsiteX34" fmla="*/ 482313 w 1939194"/>
                                  <a:gd name="connsiteY34" fmla="*/ 5121947 h 6118034"/>
                                  <a:gd name="connsiteX35" fmla="*/ 1131628 w 1939194"/>
                                  <a:gd name="connsiteY35" fmla="*/ 5743178 h 6118034"/>
                                  <a:gd name="connsiteX36" fmla="*/ 1421141 w 1939194"/>
                                  <a:gd name="connsiteY36" fmla="*/ 5976351 h 6118034"/>
                                  <a:gd name="connsiteX37" fmla="*/ 1551711 w 1939194"/>
                                  <a:gd name="connsiteY37" fmla="*/ 6113283 h 6118034"/>
                                  <a:gd name="connsiteX38" fmla="*/ 1767099 w 1939194"/>
                                  <a:gd name="connsiteY38" fmla="*/ 5807564 h 6118034"/>
                                  <a:gd name="connsiteX39" fmla="*/ 1755224 w 1939194"/>
                                  <a:gd name="connsiteY39" fmla="*/ 5736312 h 6118034"/>
                                  <a:gd name="connsiteX40" fmla="*/ 1933354 w 1939194"/>
                                  <a:gd name="connsiteY40" fmla="*/ 5558182 h 6118034"/>
                                  <a:gd name="connsiteX0" fmla="*/ 1933354 w 1939194"/>
                                  <a:gd name="connsiteY0" fmla="*/ 5558182 h 6118034"/>
                                  <a:gd name="connsiteX1" fmla="*/ 1767099 w 1939194"/>
                                  <a:gd name="connsiteY1" fmla="*/ 5391928 h 6118034"/>
                                  <a:gd name="connsiteX2" fmla="*/ 1493967 w 1939194"/>
                                  <a:gd name="connsiteY2" fmla="*/ 5273175 h 6118034"/>
                                  <a:gd name="connsiteX3" fmla="*/ 1387089 w 1939194"/>
                                  <a:gd name="connsiteY3" fmla="*/ 5023793 h 6118034"/>
                                  <a:gd name="connsiteX4" fmla="*/ 1553343 w 1939194"/>
                                  <a:gd name="connsiteY4" fmla="*/ 4762536 h 6118034"/>
                                  <a:gd name="connsiteX5" fmla="*/ 1720724 w 1939194"/>
                                  <a:gd name="connsiteY5" fmla="*/ 4548779 h 6118034"/>
                                  <a:gd name="connsiteX6" fmla="*/ 1339588 w 1939194"/>
                                  <a:gd name="connsiteY6" fmla="*/ 4228146 h 6118034"/>
                                  <a:gd name="connsiteX7" fmla="*/ 1161458 w 1939194"/>
                                  <a:gd name="connsiteY7" fmla="*/ 3836260 h 6118034"/>
                                  <a:gd name="connsiteX8" fmla="*/ 1125832 w 1939194"/>
                                  <a:gd name="connsiteY8" fmla="*/ 3646255 h 6118034"/>
                                  <a:gd name="connsiteX9" fmla="*/ 1256460 w 1939194"/>
                                  <a:gd name="connsiteY9" fmla="*/ 3610629 h 6118034"/>
                                  <a:gd name="connsiteX10" fmla="*/ 1208959 w 1939194"/>
                                  <a:gd name="connsiteY10" fmla="*/ 3325621 h 6118034"/>
                                  <a:gd name="connsiteX11" fmla="*/ 1303962 w 1939194"/>
                                  <a:gd name="connsiteY11" fmla="*/ 3266245 h 6118034"/>
                                  <a:gd name="connsiteX12" fmla="*/ 1446465 w 1939194"/>
                                  <a:gd name="connsiteY12" fmla="*/ 3206868 h 6118034"/>
                                  <a:gd name="connsiteX13" fmla="*/ 1195002 w 1939194"/>
                                  <a:gd name="connsiteY13" fmla="*/ 2731855 h 6118034"/>
                                  <a:gd name="connsiteX14" fmla="*/ 1351463 w 1939194"/>
                                  <a:gd name="connsiteY14" fmla="*/ 1948084 h 6118034"/>
                                  <a:gd name="connsiteX15" fmla="*/ 1470216 w 1939194"/>
                                  <a:gd name="connsiteY15" fmla="*/ 1568073 h 6118034"/>
                                  <a:gd name="connsiteX16" fmla="*/ 1292086 w 1939194"/>
                                  <a:gd name="connsiteY16" fmla="*/ 1389943 h 6118034"/>
                                  <a:gd name="connsiteX17" fmla="*/ 1185208 w 1939194"/>
                                  <a:gd name="connsiteY17" fmla="*/ 1247439 h 6118034"/>
                                  <a:gd name="connsiteX18" fmla="*/ 1315837 w 1939194"/>
                                  <a:gd name="connsiteY18" fmla="*/ 1116811 h 6118034"/>
                                  <a:gd name="connsiteX19" fmla="*/ 1458341 w 1939194"/>
                                  <a:gd name="connsiteY19" fmla="*/ 772427 h 6118034"/>
                                  <a:gd name="connsiteX20" fmla="*/ 1553343 w 1939194"/>
                                  <a:gd name="connsiteY20" fmla="*/ 249912 h 6118034"/>
                                  <a:gd name="connsiteX21" fmla="*/ 1398964 w 1939194"/>
                                  <a:gd name="connsiteY21" fmla="*/ 530 h 6118034"/>
                                  <a:gd name="connsiteX22" fmla="*/ 1113956 w 1939194"/>
                                  <a:gd name="connsiteY22" fmla="*/ 309289 h 6118034"/>
                                  <a:gd name="connsiteX23" fmla="*/ 864575 w 1939194"/>
                                  <a:gd name="connsiteY23" fmla="*/ 570546 h 6118034"/>
                                  <a:gd name="connsiteX24" fmla="*/ 579567 w 1939194"/>
                                  <a:gd name="connsiteY24" fmla="*/ 903055 h 6118034"/>
                                  <a:gd name="connsiteX25" fmla="*/ 335959 w 1939194"/>
                                  <a:gd name="connsiteY25" fmla="*/ 1416812 h 6118034"/>
                                  <a:gd name="connsiteX26" fmla="*/ 157528 w 1939194"/>
                                  <a:gd name="connsiteY26" fmla="*/ 1927131 h 6118034"/>
                                  <a:gd name="connsiteX27" fmla="*/ 23498 w 1939194"/>
                                  <a:gd name="connsiteY27" fmla="*/ 2271758 h 6118034"/>
                                  <a:gd name="connsiteX28" fmla="*/ 10143 w 1939194"/>
                                  <a:gd name="connsiteY28" fmla="*/ 3420518 h 6118034"/>
                                  <a:gd name="connsiteX29" fmla="*/ 246607 w 1939194"/>
                                  <a:gd name="connsiteY29" fmla="*/ 3730959 h 6118034"/>
                                  <a:gd name="connsiteX30" fmla="*/ 679316 w 1939194"/>
                                  <a:gd name="connsiteY30" fmla="*/ 3977843 h 6118034"/>
                                  <a:gd name="connsiteX31" fmla="*/ 744322 w 1939194"/>
                                  <a:gd name="connsiteY31" fmla="*/ 4185859 h 6118034"/>
                                  <a:gd name="connsiteX32" fmla="*/ 655378 w 1939194"/>
                                  <a:gd name="connsiteY32" fmla="*/ 4489348 h 6118034"/>
                                  <a:gd name="connsiteX33" fmla="*/ 978338 w 1939194"/>
                                  <a:gd name="connsiteY33" fmla="*/ 4965915 h 6118034"/>
                                  <a:gd name="connsiteX34" fmla="*/ 482313 w 1939194"/>
                                  <a:gd name="connsiteY34" fmla="*/ 5121947 h 6118034"/>
                                  <a:gd name="connsiteX35" fmla="*/ 1131628 w 1939194"/>
                                  <a:gd name="connsiteY35" fmla="*/ 5743178 h 6118034"/>
                                  <a:gd name="connsiteX36" fmla="*/ 1421141 w 1939194"/>
                                  <a:gd name="connsiteY36" fmla="*/ 5976351 h 6118034"/>
                                  <a:gd name="connsiteX37" fmla="*/ 1551711 w 1939194"/>
                                  <a:gd name="connsiteY37" fmla="*/ 6113283 h 6118034"/>
                                  <a:gd name="connsiteX38" fmla="*/ 1767099 w 1939194"/>
                                  <a:gd name="connsiteY38" fmla="*/ 5807564 h 6118034"/>
                                  <a:gd name="connsiteX39" fmla="*/ 1755224 w 1939194"/>
                                  <a:gd name="connsiteY39" fmla="*/ 5736312 h 6118034"/>
                                  <a:gd name="connsiteX40" fmla="*/ 1933354 w 1939194"/>
                                  <a:gd name="connsiteY40" fmla="*/ 5558182 h 6118034"/>
                                  <a:gd name="connsiteX0" fmla="*/ 1926464 w 1932304"/>
                                  <a:gd name="connsiteY0" fmla="*/ 5558182 h 6118034"/>
                                  <a:gd name="connsiteX1" fmla="*/ 1760209 w 1932304"/>
                                  <a:gd name="connsiteY1" fmla="*/ 5391928 h 6118034"/>
                                  <a:gd name="connsiteX2" fmla="*/ 1487077 w 1932304"/>
                                  <a:gd name="connsiteY2" fmla="*/ 5273175 h 6118034"/>
                                  <a:gd name="connsiteX3" fmla="*/ 1380199 w 1932304"/>
                                  <a:gd name="connsiteY3" fmla="*/ 5023793 h 6118034"/>
                                  <a:gd name="connsiteX4" fmla="*/ 1546453 w 1932304"/>
                                  <a:gd name="connsiteY4" fmla="*/ 4762536 h 6118034"/>
                                  <a:gd name="connsiteX5" fmla="*/ 1713834 w 1932304"/>
                                  <a:gd name="connsiteY5" fmla="*/ 4548779 h 6118034"/>
                                  <a:gd name="connsiteX6" fmla="*/ 1332698 w 1932304"/>
                                  <a:gd name="connsiteY6" fmla="*/ 4228146 h 6118034"/>
                                  <a:gd name="connsiteX7" fmla="*/ 1154568 w 1932304"/>
                                  <a:gd name="connsiteY7" fmla="*/ 3836260 h 6118034"/>
                                  <a:gd name="connsiteX8" fmla="*/ 1118942 w 1932304"/>
                                  <a:gd name="connsiteY8" fmla="*/ 3646255 h 6118034"/>
                                  <a:gd name="connsiteX9" fmla="*/ 1249570 w 1932304"/>
                                  <a:gd name="connsiteY9" fmla="*/ 3610629 h 6118034"/>
                                  <a:gd name="connsiteX10" fmla="*/ 1202069 w 1932304"/>
                                  <a:gd name="connsiteY10" fmla="*/ 3325621 h 6118034"/>
                                  <a:gd name="connsiteX11" fmla="*/ 1297072 w 1932304"/>
                                  <a:gd name="connsiteY11" fmla="*/ 3266245 h 6118034"/>
                                  <a:gd name="connsiteX12" fmla="*/ 1439575 w 1932304"/>
                                  <a:gd name="connsiteY12" fmla="*/ 3206868 h 6118034"/>
                                  <a:gd name="connsiteX13" fmla="*/ 1188112 w 1932304"/>
                                  <a:gd name="connsiteY13" fmla="*/ 2731855 h 6118034"/>
                                  <a:gd name="connsiteX14" fmla="*/ 1344573 w 1932304"/>
                                  <a:gd name="connsiteY14" fmla="*/ 1948084 h 6118034"/>
                                  <a:gd name="connsiteX15" fmla="*/ 1463326 w 1932304"/>
                                  <a:gd name="connsiteY15" fmla="*/ 1568073 h 6118034"/>
                                  <a:gd name="connsiteX16" fmla="*/ 1285196 w 1932304"/>
                                  <a:gd name="connsiteY16" fmla="*/ 1389943 h 6118034"/>
                                  <a:gd name="connsiteX17" fmla="*/ 1178318 w 1932304"/>
                                  <a:gd name="connsiteY17" fmla="*/ 1247439 h 6118034"/>
                                  <a:gd name="connsiteX18" fmla="*/ 1308947 w 1932304"/>
                                  <a:gd name="connsiteY18" fmla="*/ 1116811 h 6118034"/>
                                  <a:gd name="connsiteX19" fmla="*/ 1451451 w 1932304"/>
                                  <a:gd name="connsiteY19" fmla="*/ 772427 h 6118034"/>
                                  <a:gd name="connsiteX20" fmla="*/ 1546453 w 1932304"/>
                                  <a:gd name="connsiteY20" fmla="*/ 249912 h 6118034"/>
                                  <a:gd name="connsiteX21" fmla="*/ 1392074 w 1932304"/>
                                  <a:gd name="connsiteY21" fmla="*/ 530 h 6118034"/>
                                  <a:gd name="connsiteX22" fmla="*/ 1107066 w 1932304"/>
                                  <a:gd name="connsiteY22" fmla="*/ 309289 h 6118034"/>
                                  <a:gd name="connsiteX23" fmla="*/ 857685 w 1932304"/>
                                  <a:gd name="connsiteY23" fmla="*/ 570546 h 6118034"/>
                                  <a:gd name="connsiteX24" fmla="*/ 572677 w 1932304"/>
                                  <a:gd name="connsiteY24" fmla="*/ 903055 h 6118034"/>
                                  <a:gd name="connsiteX25" fmla="*/ 329069 w 1932304"/>
                                  <a:gd name="connsiteY25" fmla="*/ 1416812 h 6118034"/>
                                  <a:gd name="connsiteX26" fmla="*/ 150638 w 1932304"/>
                                  <a:gd name="connsiteY26" fmla="*/ 1927131 h 6118034"/>
                                  <a:gd name="connsiteX27" fmla="*/ 70929 w 1932304"/>
                                  <a:gd name="connsiteY27" fmla="*/ 2244598 h 6118034"/>
                                  <a:gd name="connsiteX28" fmla="*/ 3253 w 1932304"/>
                                  <a:gd name="connsiteY28" fmla="*/ 3420518 h 6118034"/>
                                  <a:gd name="connsiteX29" fmla="*/ 239717 w 1932304"/>
                                  <a:gd name="connsiteY29" fmla="*/ 3730959 h 6118034"/>
                                  <a:gd name="connsiteX30" fmla="*/ 672426 w 1932304"/>
                                  <a:gd name="connsiteY30" fmla="*/ 3977843 h 6118034"/>
                                  <a:gd name="connsiteX31" fmla="*/ 737432 w 1932304"/>
                                  <a:gd name="connsiteY31" fmla="*/ 4185859 h 6118034"/>
                                  <a:gd name="connsiteX32" fmla="*/ 648488 w 1932304"/>
                                  <a:gd name="connsiteY32" fmla="*/ 4489348 h 6118034"/>
                                  <a:gd name="connsiteX33" fmla="*/ 971448 w 1932304"/>
                                  <a:gd name="connsiteY33" fmla="*/ 4965915 h 6118034"/>
                                  <a:gd name="connsiteX34" fmla="*/ 475423 w 1932304"/>
                                  <a:gd name="connsiteY34" fmla="*/ 5121947 h 6118034"/>
                                  <a:gd name="connsiteX35" fmla="*/ 1124738 w 1932304"/>
                                  <a:gd name="connsiteY35" fmla="*/ 5743178 h 6118034"/>
                                  <a:gd name="connsiteX36" fmla="*/ 1414251 w 1932304"/>
                                  <a:gd name="connsiteY36" fmla="*/ 5976351 h 6118034"/>
                                  <a:gd name="connsiteX37" fmla="*/ 1544821 w 1932304"/>
                                  <a:gd name="connsiteY37" fmla="*/ 6113283 h 6118034"/>
                                  <a:gd name="connsiteX38" fmla="*/ 1760209 w 1932304"/>
                                  <a:gd name="connsiteY38" fmla="*/ 5807564 h 6118034"/>
                                  <a:gd name="connsiteX39" fmla="*/ 1748334 w 1932304"/>
                                  <a:gd name="connsiteY39" fmla="*/ 5736312 h 6118034"/>
                                  <a:gd name="connsiteX40" fmla="*/ 1926464 w 1932304"/>
                                  <a:gd name="connsiteY40" fmla="*/ 5558182 h 6118034"/>
                                  <a:gd name="connsiteX0" fmla="*/ 1926659 w 1932499"/>
                                  <a:gd name="connsiteY0" fmla="*/ 5558182 h 6118034"/>
                                  <a:gd name="connsiteX1" fmla="*/ 1760404 w 1932499"/>
                                  <a:gd name="connsiteY1" fmla="*/ 5391928 h 6118034"/>
                                  <a:gd name="connsiteX2" fmla="*/ 1487272 w 1932499"/>
                                  <a:gd name="connsiteY2" fmla="*/ 5273175 h 6118034"/>
                                  <a:gd name="connsiteX3" fmla="*/ 1380394 w 1932499"/>
                                  <a:gd name="connsiteY3" fmla="*/ 5023793 h 6118034"/>
                                  <a:gd name="connsiteX4" fmla="*/ 1546648 w 1932499"/>
                                  <a:gd name="connsiteY4" fmla="*/ 4762536 h 6118034"/>
                                  <a:gd name="connsiteX5" fmla="*/ 1714029 w 1932499"/>
                                  <a:gd name="connsiteY5" fmla="*/ 4548779 h 6118034"/>
                                  <a:gd name="connsiteX6" fmla="*/ 1332893 w 1932499"/>
                                  <a:gd name="connsiteY6" fmla="*/ 4228146 h 6118034"/>
                                  <a:gd name="connsiteX7" fmla="*/ 1154763 w 1932499"/>
                                  <a:gd name="connsiteY7" fmla="*/ 3836260 h 6118034"/>
                                  <a:gd name="connsiteX8" fmla="*/ 1119137 w 1932499"/>
                                  <a:gd name="connsiteY8" fmla="*/ 3646255 h 6118034"/>
                                  <a:gd name="connsiteX9" fmla="*/ 1249765 w 1932499"/>
                                  <a:gd name="connsiteY9" fmla="*/ 3610629 h 6118034"/>
                                  <a:gd name="connsiteX10" fmla="*/ 1202264 w 1932499"/>
                                  <a:gd name="connsiteY10" fmla="*/ 3325621 h 6118034"/>
                                  <a:gd name="connsiteX11" fmla="*/ 1297267 w 1932499"/>
                                  <a:gd name="connsiteY11" fmla="*/ 3266245 h 6118034"/>
                                  <a:gd name="connsiteX12" fmla="*/ 1439770 w 1932499"/>
                                  <a:gd name="connsiteY12" fmla="*/ 3206868 h 6118034"/>
                                  <a:gd name="connsiteX13" fmla="*/ 1188307 w 1932499"/>
                                  <a:gd name="connsiteY13" fmla="*/ 2731855 h 6118034"/>
                                  <a:gd name="connsiteX14" fmla="*/ 1344768 w 1932499"/>
                                  <a:gd name="connsiteY14" fmla="*/ 1948084 h 6118034"/>
                                  <a:gd name="connsiteX15" fmla="*/ 1463521 w 1932499"/>
                                  <a:gd name="connsiteY15" fmla="*/ 1568073 h 6118034"/>
                                  <a:gd name="connsiteX16" fmla="*/ 1285391 w 1932499"/>
                                  <a:gd name="connsiteY16" fmla="*/ 1389943 h 6118034"/>
                                  <a:gd name="connsiteX17" fmla="*/ 1178513 w 1932499"/>
                                  <a:gd name="connsiteY17" fmla="*/ 1247439 h 6118034"/>
                                  <a:gd name="connsiteX18" fmla="*/ 1309142 w 1932499"/>
                                  <a:gd name="connsiteY18" fmla="*/ 1116811 h 6118034"/>
                                  <a:gd name="connsiteX19" fmla="*/ 1451646 w 1932499"/>
                                  <a:gd name="connsiteY19" fmla="*/ 772427 h 6118034"/>
                                  <a:gd name="connsiteX20" fmla="*/ 1546648 w 1932499"/>
                                  <a:gd name="connsiteY20" fmla="*/ 249912 h 6118034"/>
                                  <a:gd name="connsiteX21" fmla="*/ 1392269 w 1932499"/>
                                  <a:gd name="connsiteY21" fmla="*/ 530 h 6118034"/>
                                  <a:gd name="connsiteX22" fmla="*/ 1107261 w 1932499"/>
                                  <a:gd name="connsiteY22" fmla="*/ 309289 h 6118034"/>
                                  <a:gd name="connsiteX23" fmla="*/ 857880 w 1932499"/>
                                  <a:gd name="connsiteY23" fmla="*/ 570546 h 6118034"/>
                                  <a:gd name="connsiteX24" fmla="*/ 572872 w 1932499"/>
                                  <a:gd name="connsiteY24" fmla="*/ 903055 h 6118034"/>
                                  <a:gd name="connsiteX25" fmla="*/ 329264 w 1932499"/>
                                  <a:gd name="connsiteY25" fmla="*/ 1416812 h 6118034"/>
                                  <a:gd name="connsiteX26" fmla="*/ 150833 w 1932499"/>
                                  <a:gd name="connsiteY26" fmla="*/ 1927131 h 6118034"/>
                                  <a:gd name="connsiteX27" fmla="*/ 71124 w 1932499"/>
                                  <a:gd name="connsiteY27" fmla="*/ 2244598 h 6118034"/>
                                  <a:gd name="connsiteX28" fmla="*/ 3448 w 1932499"/>
                                  <a:gd name="connsiteY28" fmla="*/ 3420518 h 6118034"/>
                                  <a:gd name="connsiteX29" fmla="*/ 239912 w 1932499"/>
                                  <a:gd name="connsiteY29" fmla="*/ 3730959 h 6118034"/>
                                  <a:gd name="connsiteX30" fmla="*/ 672621 w 1932499"/>
                                  <a:gd name="connsiteY30" fmla="*/ 3977843 h 6118034"/>
                                  <a:gd name="connsiteX31" fmla="*/ 737627 w 1932499"/>
                                  <a:gd name="connsiteY31" fmla="*/ 4185859 h 6118034"/>
                                  <a:gd name="connsiteX32" fmla="*/ 648683 w 1932499"/>
                                  <a:gd name="connsiteY32" fmla="*/ 4489348 h 6118034"/>
                                  <a:gd name="connsiteX33" fmla="*/ 971643 w 1932499"/>
                                  <a:gd name="connsiteY33" fmla="*/ 4965915 h 6118034"/>
                                  <a:gd name="connsiteX34" fmla="*/ 475618 w 1932499"/>
                                  <a:gd name="connsiteY34" fmla="*/ 5121947 h 6118034"/>
                                  <a:gd name="connsiteX35" fmla="*/ 1124933 w 1932499"/>
                                  <a:gd name="connsiteY35" fmla="*/ 5743178 h 6118034"/>
                                  <a:gd name="connsiteX36" fmla="*/ 1414446 w 1932499"/>
                                  <a:gd name="connsiteY36" fmla="*/ 5976351 h 6118034"/>
                                  <a:gd name="connsiteX37" fmla="*/ 1545016 w 1932499"/>
                                  <a:gd name="connsiteY37" fmla="*/ 6113283 h 6118034"/>
                                  <a:gd name="connsiteX38" fmla="*/ 1760404 w 1932499"/>
                                  <a:gd name="connsiteY38" fmla="*/ 5807564 h 6118034"/>
                                  <a:gd name="connsiteX39" fmla="*/ 1748529 w 1932499"/>
                                  <a:gd name="connsiteY39" fmla="*/ 5736312 h 6118034"/>
                                  <a:gd name="connsiteX40" fmla="*/ 1926659 w 1932499"/>
                                  <a:gd name="connsiteY40" fmla="*/ 5558182 h 6118034"/>
                                  <a:gd name="connsiteX0" fmla="*/ 1890716 w 1896556"/>
                                  <a:gd name="connsiteY0" fmla="*/ 5558182 h 6118034"/>
                                  <a:gd name="connsiteX1" fmla="*/ 1724461 w 1896556"/>
                                  <a:gd name="connsiteY1" fmla="*/ 5391928 h 6118034"/>
                                  <a:gd name="connsiteX2" fmla="*/ 1451329 w 1896556"/>
                                  <a:gd name="connsiteY2" fmla="*/ 5273175 h 6118034"/>
                                  <a:gd name="connsiteX3" fmla="*/ 1344451 w 1896556"/>
                                  <a:gd name="connsiteY3" fmla="*/ 5023793 h 6118034"/>
                                  <a:gd name="connsiteX4" fmla="*/ 1510705 w 1896556"/>
                                  <a:gd name="connsiteY4" fmla="*/ 4762536 h 6118034"/>
                                  <a:gd name="connsiteX5" fmla="*/ 1678086 w 1896556"/>
                                  <a:gd name="connsiteY5" fmla="*/ 4548779 h 6118034"/>
                                  <a:gd name="connsiteX6" fmla="*/ 1296950 w 1896556"/>
                                  <a:gd name="connsiteY6" fmla="*/ 4228146 h 6118034"/>
                                  <a:gd name="connsiteX7" fmla="*/ 1118820 w 1896556"/>
                                  <a:gd name="connsiteY7" fmla="*/ 3836260 h 6118034"/>
                                  <a:gd name="connsiteX8" fmla="*/ 1083194 w 1896556"/>
                                  <a:gd name="connsiteY8" fmla="*/ 3646255 h 6118034"/>
                                  <a:gd name="connsiteX9" fmla="*/ 1213822 w 1896556"/>
                                  <a:gd name="connsiteY9" fmla="*/ 3610629 h 6118034"/>
                                  <a:gd name="connsiteX10" fmla="*/ 1166321 w 1896556"/>
                                  <a:gd name="connsiteY10" fmla="*/ 3325621 h 6118034"/>
                                  <a:gd name="connsiteX11" fmla="*/ 1261324 w 1896556"/>
                                  <a:gd name="connsiteY11" fmla="*/ 3266245 h 6118034"/>
                                  <a:gd name="connsiteX12" fmla="*/ 1403827 w 1896556"/>
                                  <a:gd name="connsiteY12" fmla="*/ 3206868 h 6118034"/>
                                  <a:gd name="connsiteX13" fmla="*/ 1152364 w 1896556"/>
                                  <a:gd name="connsiteY13" fmla="*/ 2731855 h 6118034"/>
                                  <a:gd name="connsiteX14" fmla="*/ 1308825 w 1896556"/>
                                  <a:gd name="connsiteY14" fmla="*/ 1948084 h 6118034"/>
                                  <a:gd name="connsiteX15" fmla="*/ 1427578 w 1896556"/>
                                  <a:gd name="connsiteY15" fmla="*/ 1568073 h 6118034"/>
                                  <a:gd name="connsiteX16" fmla="*/ 1249448 w 1896556"/>
                                  <a:gd name="connsiteY16" fmla="*/ 1389943 h 6118034"/>
                                  <a:gd name="connsiteX17" fmla="*/ 1142570 w 1896556"/>
                                  <a:gd name="connsiteY17" fmla="*/ 1247439 h 6118034"/>
                                  <a:gd name="connsiteX18" fmla="*/ 1273199 w 1896556"/>
                                  <a:gd name="connsiteY18" fmla="*/ 1116811 h 6118034"/>
                                  <a:gd name="connsiteX19" fmla="*/ 1415703 w 1896556"/>
                                  <a:gd name="connsiteY19" fmla="*/ 772427 h 6118034"/>
                                  <a:gd name="connsiteX20" fmla="*/ 1510705 w 1896556"/>
                                  <a:gd name="connsiteY20" fmla="*/ 249912 h 6118034"/>
                                  <a:gd name="connsiteX21" fmla="*/ 1356326 w 1896556"/>
                                  <a:gd name="connsiteY21" fmla="*/ 530 h 6118034"/>
                                  <a:gd name="connsiteX22" fmla="*/ 1071318 w 1896556"/>
                                  <a:gd name="connsiteY22" fmla="*/ 309289 h 6118034"/>
                                  <a:gd name="connsiteX23" fmla="*/ 821937 w 1896556"/>
                                  <a:gd name="connsiteY23" fmla="*/ 570546 h 6118034"/>
                                  <a:gd name="connsiteX24" fmla="*/ 536929 w 1896556"/>
                                  <a:gd name="connsiteY24" fmla="*/ 903055 h 6118034"/>
                                  <a:gd name="connsiteX25" fmla="*/ 293321 w 1896556"/>
                                  <a:gd name="connsiteY25" fmla="*/ 1416812 h 6118034"/>
                                  <a:gd name="connsiteX26" fmla="*/ 114890 w 1896556"/>
                                  <a:gd name="connsiteY26" fmla="*/ 1927131 h 6118034"/>
                                  <a:gd name="connsiteX27" fmla="*/ 35181 w 1896556"/>
                                  <a:gd name="connsiteY27" fmla="*/ 2244598 h 6118034"/>
                                  <a:gd name="connsiteX28" fmla="*/ 5605 w 1896556"/>
                                  <a:gd name="connsiteY28" fmla="*/ 3382418 h 6118034"/>
                                  <a:gd name="connsiteX29" fmla="*/ 203969 w 1896556"/>
                                  <a:gd name="connsiteY29" fmla="*/ 3730959 h 6118034"/>
                                  <a:gd name="connsiteX30" fmla="*/ 636678 w 1896556"/>
                                  <a:gd name="connsiteY30" fmla="*/ 3977843 h 6118034"/>
                                  <a:gd name="connsiteX31" fmla="*/ 701684 w 1896556"/>
                                  <a:gd name="connsiteY31" fmla="*/ 4185859 h 6118034"/>
                                  <a:gd name="connsiteX32" fmla="*/ 612740 w 1896556"/>
                                  <a:gd name="connsiteY32" fmla="*/ 4489348 h 6118034"/>
                                  <a:gd name="connsiteX33" fmla="*/ 935700 w 1896556"/>
                                  <a:gd name="connsiteY33" fmla="*/ 4965915 h 6118034"/>
                                  <a:gd name="connsiteX34" fmla="*/ 439675 w 1896556"/>
                                  <a:gd name="connsiteY34" fmla="*/ 5121947 h 6118034"/>
                                  <a:gd name="connsiteX35" fmla="*/ 1088990 w 1896556"/>
                                  <a:gd name="connsiteY35" fmla="*/ 5743178 h 6118034"/>
                                  <a:gd name="connsiteX36" fmla="*/ 1378503 w 1896556"/>
                                  <a:gd name="connsiteY36" fmla="*/ 5976351 h 6118034"/>
                                  <a:gd name="connsiteX37" fmla="*/ 1509073 w 1896556"/>
                                  <a:gd name="connsiteY37" fmla="*/ 6113283 h 6118034"/>
                                  <a:gd name="connsiteX38" fmla="*/ 1724461 w 1896556"/>
                                  <a:gd name="connsiteY38" fmla="*/ 5807564 h 6118034"/>
                                  <a:gd name="connsiteX39" fmla="*/ 1712586 w 1896556"/>
                                  <a:gd name="connsiteY39" fmla="*/ 5736312 h 6118034"/>
                                  <a:gd name="connsiteX40" fmla="*/ 1890716 w 1896556"/>
                                  <a:gd name="connsiteY40" fmla="*/ 5558182 h 6118034"/>
                                  <a:gd name="connsiteX0" fmla="*/ 1888121 w 1893961"/>
                                  <a:gd name="connsiteY0" fmla="*/ 5558182 h 6118034"/>
                                  <a:gd name="connsiteX1" fmla="*/ 1721866 w 1893961"/>
                                  <a:gd name="connsiteY1" fmla="*/ 5391928 h 6118034"/>
                                  <a:gd name="connsiteX2" fmla="*/ 1448734 w 1893961"/>
                                  <a:gd name="connsiteY2" fmla="*/ 5273175 h 6118034"/>
                                  <a:gd name="connsiteX3" fmla="*/ 1341856 w 1893961"/>
                                  <a:gd name="connsiteY3" fmla="*/ 5023793 h 6118034"/>
                                  <a:gd name="connsiteX4" fmla="*/ 1508110 w 1893961"/>
                                  <a:gd name="connsiteY4" fmla="*/ 4762536 h 6118034"/>
                                  <a:gd name="connsiteX5" fmla="*/ 1675491 w 1893961"/>
                                  <a:gd name="connsiteY5" fmla="*/ 4548779 h 6118034"/>
                                  <a:gd name="connsiteX6" fmla="*/ 1294355 w 1893961"/>
                                  <a:gd name="connsiteY6" fmla="*/ 4228146 h 6118034"/>
                                  <a:gd name="connsiteX7" fmla="*/ 1116225 w 1893961"/>
                                  <a:gd name="connsiteY7" fmla="*/ 3836260 h 6118034"/>
                                  <a:gd name="connsiteX8" fmla="*/ 1080599 w 1893961"/>
                                  <a:gd name="connsiteY8" fmla="*/ 3646255 h 6118034"/>
                                  <a:gd name="connsiteX9" fmla="*/ 1211227 w 1893961"/>
                                  <a:gd name="connsiteY9" fmla="*/ 3610629 h 6118034"/>
                                  <a:gd name="connsiteX10" fmla="*/ 1163726 w 1893961"/>
                                  <a:gd name="connsiteY10" fmla="*/ 3325621 h 6118034"/>
                                  <a:gd name="connsiteX11" fmla="*/ 1258729 w 1893961"/>
                                  <a:gd name="connsiteY11" fmla="*/ 3266245 h 6118034"/>
                                  <a:gd name="connsiteX12" fmla="*/ 1401232 w 1893961"/>
                                  <a:gd name="connsiteY12" fmla="*/ 3206868 h 6118034"/>
                                  <a:gd name="connsiteX13" fmla="*/ 1149769 w 1893961"/>
                                  <a:gd name="connsiteY13" fmla="*/ 2731855 h 6118034"/>
                                  <a:gd name="connsiteX14" fmla="*/ 1306230 w 1893961"/>
                                  <a:gd name="connsiteY14" fmla="*/ 1948084 h 6118034"/>
                                  <a:gd name="connsiteX15" fmla="*/ 1424983 w 1893961"/>
                                  <a:gd name="connsiteY15" fmla="*/ 1568073 h 6118034"/>
                                  <a:gd name="connsiteX16" fmla="*/ 1246853 w 1893961"/>
                                  <a:gd name="connsiteY16" fmla="*/ 1389943 h 6118034"/>
                                  <a:gd name="connsiteX17" fmla="*/ 1139975 w 1893961"/>
                                  <a:gd name="connsiteY17" fmla="*/ 1247439 h 6118034"/>
                                  <a:gd name="connsiteX18" fmla="*/ 1270604 w 1893961"/>
                                  <a:gd name="connsiteY18" fmla="*/ 1116811 h 6118034"/>
                                  <a:gd name="connsiteX19" fmla="*/ 1413108 w 1893961"/>
                                  <a:gd name="connsiteY19" fmla="*/ 772427 h 6118034"/>
                                  <a:gd name="connsiteX20" fmla="*/ 1508110 w 1893961"/>
                                  <a:gd name="connsiteY20" fmla="*/ 249912 h 6118034"/>
                                  <a:gd name="connsiteX21" fmla="*/ 1353731 w 1893961"/>
                                  <a:gd name="connsiteY21" fmla="*/ 530 h 6118034"/>
                                  <a:gd name="connsiteX22" fmla="*/ 1068723 w 1893961"/>
                                  <a:gd name="connsiteY22" fmla="*/ 309289 h 6118034"/>
                                  <a:gd name="connsiteX23" fmla="*/ 819342 w 1893961"/>
                                  <a:gd name="connsiteY23" fmla="*/ 570546 h 6118034"/>
                                  <a:gd name="connsiteX24" fmla="*/ 534334 w 1893961"/>
                                  <a:gd name="connsiteY24" fmla="*/ 903055 h 6118034"/>
                                  <a:gd name="connsiteX25" fmla="*/ 290726 w 1893961"/>
                                  <a:gd name="connsiteY25" fmla="*/ 1416812 h 6118034"/>
                                  <a:gd name="connsiteX26" fmla="*/ 112295 w 1893961"/>
                                  <a:gd name="connsiteY26" fmla="*/ 1927131 h 6118034"/>
                                  <a:gd name="connsiteX27" fmla="*/ 70686 w 1893961"/>
                                  <a:gd name="connsiteY27" fmla="*/ 2263648 h 6118034"/>
                                  <a:gd name="connsiteX28" fmla="*/ 3010 w 1893961"/>
                                  <a:gd name="connsiteY28" fmla="*/ 3382418 h 6118034"/>
                                  <a:gd name="connsiteX29" fmla="*/ 201374 w 1893961"/>
                                  <a:gd name="connsiteY29" fmla="*/ 3730959 h 6118034"/>
                                  <a:gd name="connsiteX30" fmla="*/ 634083 w 1893961"/>
                                  <a:gd name="connsiteY30" fmla="*/ 3977843 h 6118034"/>
                                  <a:gd name="connsiteX31" fmla="*/ 699089 w 1893961"/>
                                  <a:gd name="connsiteY31" fmla="*/ 4185859 h 6118034"/>
                                  <a:gd name="connsiteX32" fmla="*/ 610145 w 1893961"/>
                                  <a:gd name="connsiteY32" fmla="*/ 4489348 h 6118034"/>
                                  <a:gd name="connsiteX33" fmla="*/ 933105 w 1893961"/>
                                  <a:gd name="connsiteY33" fmla="*/ 4965915 h 6118034"/>
                                  <a:gd name="connsiteX34" fmla="*/ 437080 w 1893961"/>
                                  <a:gd name="connsiteY34" fmla="*/ 5121947 h 6118034"/>
                                  <a:gd name="connsiteX35" fmla="*/ 1086395 w 1893961"/>
                                  <a:gd name="connsiteY35" fmla="*/ 5743178 h 6118034"/>
                                  <a:gd name="connsiteX36" fmla="*/ 1375908 w 1893961"/>
                                  <a:gd name="connsiteY36" fmla="*/ 5976351 h 6118034"/>
                                  <a:gd name="connsiteX37" fmla="*/ 1506478 w 1893961"/>
                                  <a:gd name="connsiteY37" fmla="*/ 6113283 h 6118034"/>
                                  <a:gd name="connsiteX38" fmla="*/ 1721866 w 1893961"/>
                                  <a:gd name="connsiteY38" fmla="*/ 5807564 h 6118034"/>
                                  <a:gd name="connsiteX39" fmla="*/ 1709991 w 1893961"/>
                                  <a:gd name="connsiteY39" fmla="*/ 5736312 h 6118034"/>
                                  <a:gd name="connsiteX40" fmla="*/ 1888121 w 1893961"/>
                                  <a:gd name="connsiteY40" fmla="*/ 5558182 h 6118034"/>
                                  <a:gd name="connsiteX0" fmla="*/ 1888429 w 1894269"/>
                                  <a:gd name="connsiteY0" fmla="*/ 5558182 h 6118034"/>
                                  <a:gd name="connsiteX1" fmla="*/ 1722174 w 1894269"/>
                                  <a:gd name="connsiteY1" fmla="*/ 5391928 h 6118034"/>
                                  <a:gd name="connsiteX2" fmla="*/ 1449042 w 1894269"/>
                                  <a:gd name="connsiteY2" fmla="*/ 5273175 h 6118034"/>
                                  <a:gd name="connsiteX3" fmla="*/ 1342164 w 1894269"/>
                                  <a:gd name="connsiteY3" fmla="*/ 5023793 h 6118034"/>
                                  <a:gd name="connsiteX4" fmla="*/ 1508418 w 1894269"/>
                                  <a:gd name="connsiteY4" fmla="*/ 4762536 h 6118034"/>
                                  <a:gd name="connsiteX5" fmla="*/ 1675799 w 1894269"/>
                                  <a:gd name="connsiteY5" fmla="*/ 4548779 h 6118034"/>
                                  <a:gd name="connsiteX6" fmla="*/ 1294663 w 1894269"/>
                                  <a:gd name="connsiteY6" fmla="*/ 4228146 h 6118034"/>
                                  <a:gd name="connsiteX7" fmla="*/ 1116533 w 1894269"/>
                                  <a:gd name="connsiteY7" fmla="*/ 3836260 h 6118034"/>
                                  <a:gd name="connsiteX8" fmla="*/ 1080907 w 1894269"/>
                                  <a:gd name="connsiteY8" fmla="*/ 3646255 h 6118034"/>
                                  <a:gd name="connsiteX9" fmla="*/ 1211535 w 1894269"/>
                                  <a:gd name="connsiteY9" fmla="*/ 3610629 h 6118034"/>
                                  <a:gd name="connsiteX10" fmla="*/ 1164034 w 1894269"/>
                                  <a:gd name="connsiteY10" fmla="*/ 3325621 h 6118034"/>
                                  <a:gd name="connsiteX11" fmla="*/ 1259037 w 1894269"/>
                                  <a:gd name="connsiteY11" fmla="*/ 3266245 h 6118034"/>
                                  <a:gd name="connsiteX12" fmla="*/ 1401540 w 1894269"/>
                                  <a:gd name="connsiteY12" fmla="*/ 3206868 h 6118034"/>
                                  <a:gd name="connsiteX13" fmla="*/ 1150077 w 1894269"/>
                                  <a:gd name="connsiteY13" fmla="*/ 2731855 h 6118034"/>
                                  <a:gd name="connsiteX14" fmla="*/ 1306538 w 1894269"/>
                                  <a:gd name="connsiteY14" fmla="*/ 1948084 h 6118034"/>
                                  <a:gd name="connsiteX15" fmla="*/ 1425291 w 1894269"/>
                                  <a:gd name="connsiteY15" fmla="*/ 1568073 h 6118034"/>
                                  <a:gd name="connsiteX16" fmla="*/ 1247161 w 1894269"/>
                                  <a:gd name="connsiteY16" fmla="*/ 1389943 h 6118034"/>
                                  <a:gd name="connsiteX17" fmla="*/ 1140283 w 1894269"/>
                                  <a:gd name="connsiteY17" fmla="*/ 1247439 h 6118034"/>
                                  <a:gd name="connsiteX18" fmla="*/ 1270912 w 1894269"/>
                                  <a:gd name="connsiteY18" fmla="*/ 1116811 h 6118034"/>
                                  <a:gd name="connsiteX19" fmla="*/ 1413416 w 1894269"/>
                                  <a:gd name="connsiteY19" fmla="*/ 772427 h 6118034"/>
                                  <a:gd name="connsiteX20" fmla="*/ 1508418 w 1894269"/>
                                  <a:gd name="connsiteY20" fmla="*/ 249912 h 6118034"/>
                                  <a:gd name="connsiteX21" fmla="*/ 1354039 w 1894269"/>
                                  <a:gd name="connsiteY21" fmla="*/ 530 h 6118034"/>
                                  <a:gd name="connsiteX22" fmla="*/ 1069031 w 1894269"/>
                                  <a:gd name="connsiteY22" fmla="*/ 309289 h 6118034"/>
                                  <a:gd name="connsiteX23" fmla="*/ 819650 w 1894269"/>
                                  <a:gd name="connsiteY23" fmla="*/ 570546 h 6118034"/>
                                  <a:gd name="connsiteX24" fmla="*/ 534642 w 1894269"/>
                                  <a:gd name="connsiteY24" fmla="*/ 903055 h 6118034"/>
                                  <a:gd name="connsiteX25" fmla="*/ 291034 w 1894269"/>
                                  <a:gd name="connsiteY25" fmla="*/ 1416812 h 6118034"/>
                                  <a:gd name="connsiteX26" fmla="*/ 160228 w 1894269"/>
                                  <a:gd name="connsiteY26" fmla="*/ 1860456 h 6118034"/>
                                  <a:gd name="connsiteX27" fmla="*/ 70994 w 1894269"/>
                                  <a:gd name="connsiteY27" fmla="*/ 2263648 h 6118034"/>
                                  <a:gd name="connsiteX28" fmla="*/ 3318 w 1894269"/>
                                  <a:gd name="connsiteY28" fmla="*/ 3382418 h 6118034"/>
                                  <a:gd name="connsiteX29" fmla="*/ 201682 w 1894269"/>
                                  <a:gd name="connsiteY29" fmla="*/ 3730959 h 6118034"/>
                                  <a:gd name="connsiteX30" fmla="*/ 634391 w 1894269"/>
                                  <a:gd name="connsiteY30" fmla="*/ 3977843 h 6118034"/>
                                  <a:gd name="connsiteX31" fmla="*/ 699397 w 1894269"/>
                                  <a:gd name="connsiteY31" fmla="*/ 4185859 h 6118034"/>
                                  <a:gd name="connsiteX32" fmla="*/ 610453 w 1894269"/>
                                  <a:gd name="connsiteY32" fmla="*/ 4489348 h 6118034"/>
                                  <a:gd name="connsiteX33" fmla="*/ 933413 w 1894269"/>
                                  <a:gd name="connsiteY33" fmla="*/ 4965915 h 6118034"/>
                                  <a:gd name="connsiteX34" fmla="*/ 437388 w 1894269"/>
                                  <a:gd name="connsiteY34" fmla="*/ 5121947 h 6118034"/>
                                  <a:gd name="connsiteX35" fmla="*/ 1086703 w 1894269"/>
                                  <a:gd name="connsiteY35" fmla="*/ 5743178 h 6118034"/>
                                  <a:gd name="connsiteX36" fmla="*/ 1376216 w 1894269"/>
                                  <a:gd name="connsiteY36" fmla="*/ 5976351 h 6118034"/>
                                  <a:gd name="connsiteX37" fmla="*/ 1506786 w 1894269"/>
                                  <a:gd name="connsiteY37" fmla="*/ 6113283 h 6118034"/>
                                  <a:gd name="connsiteX38" fmla="*/ 1722174 w 1894269"/>
                                  <a:gd name="connsiteY38" fmla="*/ 5807564 h 6118034"/>
                                  <a:gd name="connsiteX39" fmla="*/ 1710299 w 1894269"/>
                                  <a:gd name="connsiteY39" fmla="*/ 5736312 h 6118034"/>
                                  <a:gd name="connsiteX40" fmla="*/ 1888429 w 1894269"/>
                                  <a:gd name="connsiteY40" fmla="*/ 5558182 h 6118034"/>
                                  <a:gd name="connsiteX0" fmla="*/ 1887300 w 1893140"/>
                                  <a:gd name="connsiteY0" fmla="*/ 5558182 h 6118034"/>
                                  <a:gd name="connsiteX1" fmla="*/ 1721045 w 1893140"/>
                                  <a:gd name="connsiteY1" fmla="*/ 5391928 h 6118034"/>
                                  <a:gd name="connsiteX2" fmla="*/ 1447913 w 1893140"/>
                                  <a:gd name="connsiteY2" fmla="*/ 5273175 h 6118034"/>
                                  <a:gd name="connsiteX3" fmla="*/ 1341035 w 1893140"/>
                                  <a:gd name="connsiteY3" fmla="*/ 5023793 h 6118034"/>
                                  <a:gd name="connsiteX4" fmla="*/ 1507289 w 1893140"/>
                                  <a:gd name="connsiteY4" fmla="*/ 4762536 h 6118034"/>
                                  <a:gd name="connsiteX5" fmla="*/ 1674670 w 1893140"/>
                                  <a:gd name="connsiteY5" fmla="*/ 4548779 h 6118034"/>
                                  <a:gd name="connsiteX6" fmla="*/ 1293534 w 1893140"/>
                                  <a:gd name="connsiteY6" fmla="*/ 4228146 h 6118034"/>
                                  <a:gd name="connsiteX7" fmla="*/ 1115404 w 1893140"/>
                                  <a:gd name="connsiteY7" fmla="*/ 3836260 h 6118034"/>
                                  <a:gd name="connsiteX8" fmla="*/ 1079778 w 1893140"/>
                                  <a:gd name="connsiteY8" fmla="*/ 3646255 h 6118034"/>
                                  <a:gd name="connsiteX9" fmla="*/ 1210406 w 1893140"/>
                                  <a:gd name="connsiteY9" fmla="*/ 3610629 h 6118034"/>
                                  <a:gd name="connsiteX10" fmla="*/ 1162905 w 1893140"/>
                                  <a:gd name="connsiteY10" fmla="*/ 3325621 h 6118034"/>
                                  <a:gd name="connsiteX11" fmla="*/ 1257908 w 1893140"/>
                                  <a:gd name="connsiteY11" fmla="*/ 3266245 h 6118034"/>
                                  <a:gd name="connsiteX12" fmla="*/ 1400411 w 1893140"/>
                                  <a:gd name="connsiteY12" fmla="*/ 3206868 h 6118034"/>
                                  <a:gd name="connsiteX13" fmla="*/ 1148948 w 1893140"/>
                                  <a:gd name="connsiteY13" fmla="*/ 2731855 h 6118034"/>
                                  <a:gd name="connsiteX14" fmla="*/ 1305409 w 1893140"/>
                                  <a:gd name="connsiteY14" fmla="*/ 1948084 h 6118034"/>
                                  <a:gd name="connsiteX15" fmla="*/ 1424162 w 1893140"/>
                                  <a:gd name="connsiteY15" fmla="*/ 1568073 h 6118034"/>
                                  <a:gd name="connsiteX16" fmla="*/ 1246032 w 1893140"/>
                                  <a:gd name="connsiteY16" fmla="*/ 1389943 h 6118034"/>
                                  <a:gd name="connsiteX17" fmla="*/ 1139154 w 1893140"/>
                                  <a:gd name="connsiteY17" fmla="*/ 1247439 h 6118034"/>
                                  <a:gd name="connsiteX18" fmla="*/ 1269783 w 1893140"/>
                                  <a:gd name="connsiteY18" fmla="*/ 1116811 h 6118034"/>
                                  <a:gd name="connsiteX19" fmla="*/ 1412287 w 1893140"/>
                                  <a:gd name="connsiteY19" fmla="*/ 772427 h 6118034"/>
                                  <a:gd name="connsiteX20" fmla="*/ 1507289 w 1893140"/>
                                  <a:gd name="connsiteY20" fmla="*/ 249912 h 6118034"/>
                                  <a:gd name="connsiteX21" fmla="*/ 1352910 w 1893140"/>
                                  <a:gd name="connsiteY21" fmla="*/ 530 h 6118034"/>
                                  <a:gd name="connsiteX22" fmla="*/ 1067902 w 1893140"/>
                                  <a:gd name="connsiteY22" fmla="*/ 309289 h 6118034"/>
                                  <a:gd name="connsiteX23" fmla="*/ 818521 w 1893140"/>
                                  <a:gd name="connsiteY23" fmla="*/ 570546 h 6118034"/>
                                  <a:gd name="connsiteX24" fmla="*/ 533513 w 1893140"/>
                                  <a:gd name="connsiteY24" fmla="*/ 903055 h 6118034"/>
                                  <a:gd name="connsiteX25" fmla="*/ 289905 w 1893140"/>
                                  <a:gd name="connsiteY25" fmla="*/ 1416812 h 6118034"/>
                                  <a:gd name="connsiteX26" fmla="*/ 159099 w 1893140"/>
                                  <a:gd name="connsiteY26" fmla="*/ 1860456 h 6118034"/>
                                  <a:gd name="connsiteX27" fmla="*/ 107965 w 1893140"/>
                                  <a:gd name="connsiteY27" fmla="*/ 2263648 h 6118034"/>
                                  <a:gd name="connsiteX28" fmla="*/ 2189 w 1893140"/>
                                  <a:gd name="connsiteY28" fmla="*/ 3382418 h 6118034"/>
                                  <a:gd name="connsiteX29" fmla="*/ 200553 w 1893140"/>
                                  <a:gd name="connsiteY29" fmla="*/ 3730959 h 6118034"/>
                                  <a:gd name="connsiteX30" fmla="*/ 633262 w 1893140"/>
                                  <a:gd name="connsiteY30" fmla="*/ 3977843 h 6118034"/>
                                  <a:gd name="connsiteX31" fmla="*/ 698268 w 1893140"/>
                                  <a:gd name="connsiteY31" fmla="*/ 4185859 h 6118034"/>
                                  <a:gd name="connsiteX32" fmla="*/ 609324 w 1893140"/>
                                  <a:gd name="connsiteY32" fmla="*/ 4489348 h 6118034"/>
                                  <a:gd name="connsiteX33" fmla="*/ 932284 w 1893140"/>
                                  <a:gd name="connsiteY33" fmla="*/ 4965915 h 6118034"/>
                                  <a:gd name="connsiteX34" fmla="*/ 436259 w 1893140"/>
                                  <a:gd name="connsiteY34" fmla="*/ 5121947 h 6118034"/>
                                  <a:gd name="connsiteX35" fmla="*/ 1085574 w 1893140"/>
                                  <a:gd name="connsiteY35" fmla="*/ 5743178 h 6118034"/>
                                  <a:gd name="connsiteX36" fmla="*/ 1375087 w 1893140"/>
                                  <a:gd name="connsiteY36" fmla="*/ 5976351 h 6118034"/>
                                  <a:gd name="connsiteX37" fmla="*/ 1505657 w 1893140"/>
                                  <a:gd name="connsiteY37" fmla="*/ 6113283 h 6118034"/>
                                  <a:gd name="connsiteX38" fmla="*/ 1721045 w 1893140"/>
                                  <a:gd name="connsiteY38" fmla="*/ 5807564 h 6118034"/>
                                  <a:gd name="connsiteX39" fmla="*/ 1709170 w 1893140"/>
                                  <a:gd name="connsiteY39" fmla="*/ 5736312 h 6118034"/>
                                  <a:gd name="connsiteX40" fmla="*/ 1887300 w 1893140"/>
                                  <a:gd name="connsiteY40" fmla="*/ 5558182 h 6118034"/>
                                  <a:gd name="connsiteX0" fmla="*/ 1887393 w 1893233"/>
                                  <a:gd name="connsiteY0" fmla="*/ 5558182 h 6118034"/>
                                  <a:gd name="connsiteX1" fmla="*/ 1721138 w 1893233"/>
                                  <a:gd name="connsiteY1" fmla="*/ 5391928 h 6118034"/>
                                  <a:gd name="connsiteX2" fmla="*/ 1448006 w 1893233"/>
                                  <a:gd name="connsiteY2" fmla="*/ 5273175 h 6118034"/>
                                  <a:gd name="connsiteX3" fmla="*/ 1341128 w 1893233"/>
                                  <a:gd name="connsiteY3" fmla="*/ 5023793 h 6118034"/>
                                  <a:gd name="connsiteX4" fmla="*/ 1507382 w 1893233"/>
                                  <a:gd name="connsiteY4" fmla="*/ 4762536 h 6118034"/>
                                  <a:gd name="connsiteX5" fmla="*/ 1674763 w 1893233"/>
                                  <a:gd name="connsiteY5" fmla="*/ 4548779 h 6118034"/>
                                  <a:gd name="connsiteX6" fmla="*/ 1293627 w 1893233"/>
                                  <a:gd name="connsiteY6" fmla="*/ 4228146 h 6118034"/>
                                  <a:gd name="connsiteX7" fmla="*/ 1115497 w 1893233"/>
                                  <a:gd name="connsiteY7" fmla="*/ 3836260 h 6118034"/>
                                  <a:gd name="connsiteX8" fmla="*/ 1079871 w 1893233"/>
                                  <a:gd name="connsiteY8" fmla="*/ 3646255 h 6118034"/>
                                  <a:gd name="connsiteX9" fmla="*/ 1210499 w 1893233"/>
                                  <a:gd name="connsiteY9" fmla="*/ 3610629 h 6118034"/>
                                  <a:gd name="connsiteX10" fmla="*/ 1162998 w 1893233"/>
                                  <a:gd name="connsiteY10" fmla="*/ 3325621 h 6118034"/>
                                  <a:gd name="connsiteX11" fmla="*/ 1258001 w 1893233"/>
                                  <a:gd name="connsiteY11" fmla="*/ 3266245 h 6118034"/>
                                  <a:gd name="connsiteX12" fmla="*/ 1400504 w 1893233"/>
                                  <a:gd name="connsiteY12" fmla="*/ 3206868 h 6118034"/>
                                  <a:gd name="connsiteX13" fmla="*/ 1149041 w 1893233"/>
                                  <a:gd name="connsiteY13" fmla="*/ 2731855 h 6118034"/>
                                  <a:gd name="connsiteX14" fmla="*/ 1305502 w 1893233"/>
                                  <a:gd name="connsiteY14" fmla="*/ 1948084 h 6118034"/>
                                  <a:gd name="connsiteX15" fmla="*/ 1424255 w 1893233"/>
                                  <a:gd name="connsiteY15" fmla="*/ 1568073 h 6118034"/>
                                  <a:gd name="connsiteX16" fmla="*/ 1246125 w 1893233"/>
                                  <a:gd name="connsiteY16" fmla="*/ 1389943 h 6118034"/>
                                  <a:gd name="connsiteX17" fmla="*/ 1139247 w 1893233"/>
                                  <a:gd name="connsiteY17" fmla="*/ 1247439 h 6118034"/>
                                  <a:gd name="connsiteX18" fmla="*/ 1269876 w 1893233"/>
                                  <a:gd name="connsiteY18" fmla="*/ 1116811 h 6118034"/>
                                  <a:gd name="connsiteX19" fmla="*/ 1412380 w 1893233"/>
                                  <a:gd name="connsiteY19" fmla="*/ 772427 h 6118034"/>
                                  <a:gd name="connsiteX20" fmla="*/ 1507382 w 1893233"/>
                                  <a:gd name="connsiteY20" fmla="*/ 249912 h 6118034"/>
                                  <a:gd name="connsiteX21" fmla="*/ 1353003 w 1893233"/>
                                  <a:gd name="connsiteY21" fmla="*/ 530 h 6118034"/>
                                  <a:gd name="connsiteX22" fmla="*/ 1067995 w 1893233"/>
                                  <a:gd name="connsiteY22" fmla="*/ 309289 h 6118034"/>
                                  <a:gd name="connsiteX23" fmla="*/ 818614 w 1893233"/>
                                  <a:gd name="connsiteY23" fmla="*/ 570546 h 6118034"/>
                                  <a:gd name="connsiteX24" fmla="*/ 533606 w 1893233"/>
                                  <a:gd name="connsiteY24" fmla="*/ 903055 h 6118034"/>
                                  <a:gd name="connsiteX25" fmla="*/ 289998 w 1893233"/>
                                  <a:gd name="connsiteY25" fmla="*/ 1416812 h 6118034"/>
                                  <a:gd name="connsiteX26" fmla="*/ 187767 w 1893233"/>
                                  <a:gd name="connsiteY26" fmla="*/ 1793781 h 6118034"/>
                                  <a:gd name="connsiteX27" fmla="*/ 108058 w 1893233"/>
                                  <a:gd name="connsiteY27" fmla="*/ 2263648 h 6118034"/>
                                  <a:gd name="connsiteX28" fmla="*/ 2282 w 1893233"/>
                                  <a:gd name="connsiteY28" fmla="*/ 3382418 h 6118034"/>
                                  <a:gd name="connsiteX29" fmla="*/ 200646 w 1893233"/>
                                  <a:gd name="connsiteY29" fmla="*/ 3730959 h 6118034"/>
                                  <a:gd name="connsiteX30" fmla="*/ 633355 w 1893233"/>
                                  <a:gd name="connsiteY30" fmla="*/ 3977843 h 6118034"/>
                                  <a:gd name="connsiteX31" fmla="*/ 698361 w 1893233"/>
                                  <a:gd name="connsiteY31" fmla="*/ 4185859 h 6118034"/>
                                  <a:gd name="connsiteX32" fmla="*/ 609417 w 1893233"/>
                                  <a:gd name="connsiteY32" fmla="*/ 4489348 h 6118034"/>
                                  <a:gd name="connsiteX33" fmla="*/ 932377 w 1893233"/>
                                  <a:gd name="connsiteY33" fmla="*/ 4965915 h 6118034"/>
                                  <a:gd name="connsiteX34" fmla="*/ 436352 w 1893233"/>
                                  <a:gd name="connsiteY34" fmla="*/ 5121947 h 6118034"/>
                                  <a:gd name="connsiteX35" fmla="*/ 1085667 w 1893233"/>
                                  <a:gd name="connsiteY35" fmla="*/ 5743178 h 6118034"/>
                                  <a:gd name="connsiteX36" fmla="*/ 1375180 w 1893233"/>
                                  <a:gd name="connsiteY36" fmla="*/ 5976351 h 6118034"/>
                                  <a:gd name="connsiteX37" fmla="*/ 1505750 w 1893233"/>
                                  <a:gd name="connsiteY37" fmla="*/ 6113283 h 6118034"/>
                                  <a:gd name="connsiteX38" fmla="*/ 1721138 w 1893233"/>
                                  <a:gd name="connsiteY38" fmla="*/ 5807564 h 6118034"/>
                                  <a:gd name="connsiteX39" fmla="*/ 1709263 w 1893233"/>
                                  <a:gd name="connsiteY39" fmla="*/ 5736312 h 6118034"/>
                                  <a:gd name="connsiteX40" fmla="*/ 1887393 w 1893233"/>
                                  <a:gd name="connsiteY40" fmla="*/ 5558182 h 6118034"/>
                                  <a:gd name="connsiteX0" fmla="*/ 1878053 w 1883893"/>
                                  <a:gd name="connsiteY0" fmla="*/ 5558182 h 6118034"/>
                                  <a:gd name="connsiteX1" fmla="*/ 1711798 w 1883893"/>
                                  <a:gd name="connsiteY1" fmla="*/ 5391928 h 6118034"/>
                                  <a:gd name="connsiteX2" fmla="*/ 1438666 w 1883893"/>
                                  <a:gd name="connsiteY2" fmla="*/ 5273175 h 6118034"/>
                                  <a:gd name="connsiteX3" fmla="*/ 1331788 w 1883893"/>
                                  <a:gd name="connsiteY3" fmla="*/ 5023793 h 6118034"/>
                                  <a:gd name="connsiteX4" fmla="*/ 1498042 w 1883893"/>
                                  <a:gd name="connsiteY4" fmla="*/ 4762536 h 6118034"/>
                                  <a:gd name="connsiteX5" fmla="*/ 1665423 w 1883893"/>
                                  <a:gd name="connsiteY5" fmla="*/ 4548779 h 6118034"/>
                                  <a:gd name="connsiteX6" fmla="*/ 1284287 w 1883893"/>
                                  <a:gd name="connsiteY6" fmla="*/ 4228146 h 6118034"/>
                                  <a:gd name="connsiteX7" fmla="*/ 1106157 w 1883893"/>
                                  <a:gd name="connsiteY7" fmla="*/ 3836260 h 6118034"/>
                                  <a:gd name="connsiteX8" fmla="*/ 1070531 w 1883893"/>
                                  <a:gd name="connsiteY8" fmla="*/ 3646255 h 6118034"/>
                                  <a:gd name="connsiteX9" fmla="*/ 1201159 w 1883893"/>
                                  <a:gd name="connsiteY9" fmla="*/ 3610629 h 6118034"/>
                                  <a:gd name="connsiteX10" fmla="*/ 1153658 w 1883893"/>
                                  <a:gd name="connsiteY10" fmla="*/ 3325621 h 6118034"/>
                                  <a:gd name="connsiteX11" fmla="*/ 1248661 w 1883893"/>
                                  <a:gd name="connsiteY11" fmla="*/ 3266245 h 6118034"/>
                                  <a:gd name="connsiteX12" fmla="*/ 1391164 w 1883893"/>
                                  <a:gd name="connsiteY12" fmla="*/ 3206868 h 6118034"/>
                                  <a:gd name="connsiteX13" fmla="*/ 1139701 w 1883893"/>
                                  <a:gd name="connsiteY13" fmla="*/ 2731855 h 6118034"/>
                                  <a:gd name="connsiteX14" fmla="*/ 1296162 w 1883893"/>
                                  <a:gd name="connsiteY14" fmla="*/ 1948084 h 6118034"/>
                                  <a:gd name="connsiteX15" fmla="*/ 1414915 w 1883893"/>
                                  <a:gd name="connsiteY15" fmla="*/ 1568073 h 6118034"/>
                                  <a:gd name="connsiteX16" fmla="*/ 1236785 w 1883893"/>
                                  <a:gd name="connsiteY16" fmla="*/ 1389943 h 6118034"/>
                                  <a:gd name="connsiteX17" fmla="*/ 1129907 w 1883893"/>
                                  <a:gd name="connsiteY17" fmla="*/ 1247439 h 6118034"/>
                                  <a:gd name="connsiteX18" fmla="*/ 1260536 w 1883893"/>
                                  <a:gd name="connsiteY18" fmla="*/ 1116811 h 6118034"/>
                                  <a:gd name="connsiteX19" fmla="*/ 1403040 w 1883893"/>
                                  <a:gd name="connsiteY19" fmla="*/ 772427 h 6118034"/>
                                  <a:gd name="connsiteX20" fmla="*/ 1498042 w 1883893"/>
                                  <a:gd name="connsiteY20" fmla="*/ 249912 h 6118034"/>
                                  <a:gd name="connsiteX21" fmla="*/ 1343663 w 1883893"/>
                                  <a:gd name="connsiteY21" fmla="*/ 530 h 6118034"/>
                                  <a:gd name="connsiteX22" fmla="*/ 1058655 w 1883893"/>
                                  <a:gd name="connsiteY22" fmla="*/ 309289 h 6118034"/>
                                  <a:gd name="connsiteX23" fmla="*/ 809274 w 1883893"/>
                                  <a:gd name="connsiteY23" fmla="*/ 570546 h 6118034"/>
                                  <a:gd name="connsiteX24" fmla="*/ 524266 w 1883893"/>
                                  <a:gd name="connsiteY24" fmla="*/ 903055 h 6118034"/>
                                  <a:gd name="connsiteX25" fmla="*/ 280658 w 1883893"/>
                                  <a:gd name="connsiteY25" fmla="*/ 1416812 h 6118034"/>
                                  <a:gd name="connsiteX26" fmla="*/ 178427 w 1883893"/>
                                  <a:gd name="connsiteY26" fmla="*/ 1793781 h 6118034"/>
                                  <a:gd name="connsiteX27" fmla="*/ 98718 w 1883893"/>
                                  <a:gd name="connsiteY27" fmla="*/ 2263648 h 6118034"/>
                                  <a:gd name="connsiteX28" fmla="*/ 2467 w 1883893"/>
                                  <a:gd name="connsiteY28" fmla="*/ 3315743 h 6118034"/>
                                  <a:gd name="connsiteX29" fmla="*/ 191306 w 1883893"/>
                                  <a:gd name="connsiteY29" fmla="*/ 3730959 h 6118034"/>
                                  <a:gd name="connsiteX30" fmla="*/ 624015 w 1883893"/>
                                  <a:gd name="connsiteY30" fmla="*/ 3977843 h 6118034"/>
                                  <a:gd name="connsiteX31" fmla="*/ 689021 w 1883893"/>
                                  <a:gd name="connsiteY31" fmla="*/ 4185859 h 6118034"/>
                                  <a:gd name="connsiteX32" fmla="*/ 600077 w 1883893"/>
                                  <a:gd name="connsiteY32" fmla="*/ 4489348 h 6118034"/>
                                  <a:gd name="connsiteX33" fmla="*/ 923037 w 1883893"/>
                                  <a:gd name="connsiteY33" fmla="*/ 4965915 h 6118034"/>
                                  <a:gd name="connsiteX34" fmla="*/ 427012 w 1883893"/>
                                  <a:gd name="connsiteY34" fmla="*/ 5121947 h 6118034"/>
                                  <a:gd name="connsiteX35" fmla="*/ 1076327 w 1883893"/>
                                  <a:gd name="connsiteY35" fmla="*/ 5743178 h 6118034"/>
                                  <a:gd name="connsiteX36" fmla="*/ 1365840 w 1883893"/>
                                  <a:gd name="connsiteY36" fmla="*/ 5976351 h 6118034"/>
                                  <a:gd name="connsiteX37" fmla="*/ 1496410 w 1883893"/>
                                  <a:gd name="connsiteY37" fmla="*/ 6113283 h 6118034"/>
                                  <a:gd name="connsiteX38" fmla="*/ 1711798 w 1883893"/>
                                  <a:gd name="connsiteY38" fmla="*/ 5807564 h 6118034"/>
                                  <a:gd name="connsiteX39" fmla="*/ 1699923 w 1883893"/>
                                  <a:gd name="connsiteY39" fmla="*/ 5736312 h 6118034"/>
                                  <a:gd name="connsiteX40" fmla="*/ 1878053 w 1883893"/>
                                  <a:gd name="connsiteY40" fmla="*/ 5558182 h 6118034"/>
                                  <a:gd name="connsiteX0" fmla="*/ 1880287 w 1886127"/>
                                  <a:gd name="connsiteY0" fmla="*/ 5558182 h 6118034"/>
                                  <a:gd name="connsiteX1" fmla="*/ 1714032 w 1886127"/>
                                  <a:gd name="connsiteY1" fmla="*/ 5391928 h 6118034"/>
                                  <a:gd name="connsiteX2" fmla="*/ 1440900 w 1886127"/>
                                  <a:gd name="connsiteY2" fmla="*/ 5273175 h 6118034"/>
                                  <a:gd name="connsiteX3" fmla="*/ 1334022 w 1886127"/>
                                  <a:gd name="connsiteY3" fmla="*/ 5023793 h 6118034"/>
                                  <a:gd name="connsiteX4" fmla="*/ 1500276 w 1886127"/>
                                  <a:gd name="connsiteY4" fmla="*/ 4762536 h 6118034"/>
                                  <a:gd name="connsiteX5" fmla="*/ 1667657 w 1886127"/>
                                  <a:gd name="connsiteY5" fmla="*/ 4548779 h 6118034"/>
                                  <a:gd name="connsiteX6" fmla="*/ 1286521 w 1886127"/>
                                  <a:gd name="connsiteY6" fmla="*/ 4228146 h 6118034"/>
                                  <a:gd name="connsiteX7" fmla="*/ 1108391 w 1886127"/>
                                  <a:gd name="connsiteY7" fmla="*/ 3836260 h 6118034"/>
                                  <a:gd name="connsiteX8" fmla="*/ 1072765 w 1886127"/>
                                  <a:gd name="connsiteY8" fmla="*/ 3646255 h 6118034"/>
                                  <a:gd name="connsiteX9" fmla="*/ 1203393 w 1886127"/>
                                  <a:gd name="connsiteY9" fmla="*/ 3610629 h 6118034"/>
                                  <a:gd name="connsiteX10" fmla="*/ 1155892 w 1886127"/>
                                  <a:gd name="connsiteY10" fmla="*/ 3325621 h 6118034"/>
                                  <a:gd name="connsiteX11" fmla="*/ 1250895 w 1886127"/>
                                  <a:gd name="connsiteY11" fmla="*/ 3266245 h 6118034"/>
                                  <a:gd name="connsiteX12" fmla="*/ 1393398 w 1886127"/>
                                  <a:gd name="connsiteY12" fmla="*/ 3206868 h 6118034"/>
                                  <a:gd name="connsiteX13" fmla="*/ 1141935 w 1886127"/>
                                  <a:gd name="connsiteY13" fmla="*/ 2731855 h 6118034"/>
                                  <a:gd name="connsiteX14" fmla="*/ 1298396 w 1886127"/>
                                  <a:gd name="connsiteY14" fmla="*/ 1948084 h 6118034"/>
                                  <a:gd name="connsiteX15" fmla="*/ 1417149 w 1886127"/>
                                  <a:gd name="connsiteY15" fmla="*/ 1568073 h 6118034"/>
                                  <a:gd name="connsiteX16" fmla="*/ 1239019 w 1886127"/>
                                  <a:gd name="connsiteY16" fmla="*/ 1389943 h 6118034"/>
                                  <a:gd name="connsiteX17" fmla="*/ 1132141 w 1886127"/>
                                  <a:gd name="connsiteY17" fmla="*/ 1247439 h 6118034"/>
                                  <a:gd name="connsiteX18" fmla="*/ 1262770 w 1886127"/>
                                  <a:gd name="connsiteY18" fmla="*/ 1116811 h 6118034"/>
                                  <a:gd name="connsiteX19" fmla="*/ 1405274 w 1886127"/>
                                  <a:gd name="connsiteY19" fmla="*/ 772427 h 6118034"/>
                                  <a:gd name="connsiteX20" fmla="*/ 1500276 w 1886127"/>
                                  <a:gd name="connsiteY20" fmla="*/ 249912 h 6118034"/>
                                  <a:gd name="connsiteX21" fmla="*/ 1345897 w 1886127"/>
                                  <a:gd name="connsiteY21" fmla="*/ 530 h 6118034"/>
                                  <a:gd name="connsiteX22" fmla="*/ 1060889 w 1886127"/>
                                  <a:gd name="connsiteY22" fmla="*/ 309289 h 6118034"/>
                                  <a:gd name="connsiteX23" fmla="*/ 811508 w 1886127"/>
                                  <a:gd name="connsiteY23" fmla="*/ 570546 h 6118034"/>
                                  <a:gd name="connsiteX24" fmla="*/ 526500 w 1886127"/>
                                  <a:gd name="connsiteY24" fmla="*/ 903055 h 6118034"/>
                                  <a:gd name="connsiteX25" fmla="*/ 282892 w 1886127"/>
                                  <a:gd name="connsiteY25" fmla="*/ 1416812 h 6118034"/>
                                  <a:gd name="connsiteX26" fmla="*/ 180661 w 1886127"/>
                                  <a:gd name="connsiteY26" fmla="*/ 1793781 h 6118034"/>
                                  <a:gd name="connsiteX27" fmla="*/ 53245 w 1886127"/>
                                  <a:gd name="connsiteY27" fmla="*/ 2239794 h 6118034"/>
                                  <a:gd name="connsiteX28" fmla="*/ 4701 w 1886127"/>
                                  <a:gd name="connsiteY28" fmla="*/ 3315743 h 6118034"/>
                                  <a:gd name="connsiteX29" fmla="*/ 193540 w 1886127"/>
                                  <a:gd name="connsiteY29" fmla="*/ 3730959 h 6118034"/>
                                  <a:gd name="connsiteX30" fmla="*/ 626249 w 1886127"/>
                                  <a:gd name="connsiteY30" fmla="*/ 3977843 h 6118034"/>
                                  <a:gd name="connsiteX31" fmla="*/ 691255 w 1886127"/>
                                  <a:gd name="connsiteY31" fmla="*/ 4185859 h 6118034"/>
                                  <a:gd name="connsiteX32" fmla="*/ 602311 w 1886127"/>
                                  <a:gd name="connsiteY32" fmla="*/ 4489348 h 6118034"/>
                                  <a:gd name="connsiteX33" fmla="*/ 925271 w 1886127"/>
                                  <a:gd name="connsiteY33" fmla="*/ 4965915 h 6118034"/>
                                  <a:gd name="connsiteX34" fmla="*/ 429246 w 1886127"/>
                                  <a:gd name="connsiteY34" fmla="*/ 5121947 h 6118034"/>
                                  <a:gd name="connsiteX35" fmla="*/ 1078561 w 1886127"/>
                                  <a:gd name="connsiteY35" fmla="*/ 5743178 h 6118034"/>
                                  <a:gd name="connsiteX36" fmla="*/ 1368074 w 1886127"/>
                                  <a:gd name="connsiteY36" fmla="*/ 5976351 h 6118034"/>
                                  <a:gd name="connsiteX37" fmla="*/ 1498644 w 1886127"/>
                                  <a:gd name="connsiteY37" fmla="*/ 6113283 h 6118034"/>
                                  <a:gd name="connsiteX38" fmla="*/ 1714032 w 1886127"/>
                                  <a:gd name="connsiteY38" fmla="*/ 5807564 h 6118034"/>
                                  <a:gd name="connsiteX39" fmla="*/ 1702157 w 1886127"/>
                                  <a:gd name="connsiteY39" fmla="*/ 5736312 h 6118034"/>
                                  <a:gd name="connsiteX40" fmla="*/ 1880287 w 1886127"/>
                                  <a:gd name="connsiteY40" fmla="*/ 5558182 h 6118034"/>
                                  <a:gd name="connsiteX0" fmla="*/ 1910517 w 1916357"/>
                                  <a:gd name="connsiteY0" fmla="*/ 5558182 h 6118034"/>
                                  <a:gd name="connsiteX1" fmla="*/ 1744262 w 1916357"/>
                                  <a:gd name="connsiteY1" fmla="*/ 5391928 h 6118034"/>
                                  <a:gd name="connsiteX2" fmla="*/ 1471130 w 1916357"/>
                                  <a:gd name="connsiteY2" fmla="*/ 5273175 h 6118034"/>
                                  <a:gd name="connsiteX3" fmla="*/ 1364252 w 1916357"/>
                                  <a:gd name="connsiteY3" fmla="*/ 5023793 h 6118034"/>
                                  <a:gd name="connsiteX4" fmla="*/ 1530506 w 1916357"/>
                                  <a:gd name="connsiteY4" fmla="*/ 4762536 h 6118034"/>
                                  <a:gd name="connsiteX5" fmla="*/ 1697887 w 1916357"/>
                                  <a:gd name="connsiteY5" fmla="*/ 4548779 h 6118034"/>
                                  <a:gd name="connsiteX6" fmla="*/ 1316751 w 1916357"/>
                                  <a:gd name="connsiteY6" fmla="*/ 4228146 h 6118034"/>
                                  <a:gd name="connsiteX7" fmla="*/ 1138621 w 1916357"/>
                                  <a:gd name="connsiteY7" fmla="*/ 3836260 h 6118034"/>
                                  <a:gd name="connsiteX8" fmla="*/ 1102995 w 1916357"/>
                                  <a:gd name="connsiteY8" fmla="*/ 3646255 h 6118034"/>
                                  <a:gd name="connsiteX9" fmla="*/ 1233623 w 1916357"/>
                                  <a:gd name="connsiteY9" fmla="*/ 3610629 h 6118034"/>
                                  <a:gd name="connsiteX10" fmla="*/ 1186122 w 1916357"/>
                                  <a:gd name="connsiteY10" fmla="*/ 3325621 h 6118034"/>
                                  <a:gd name="connsiteX11" fmla="*/ 1281125 w 1916357"/>
                                  <a:gd name="connsiteY11" fmla="*/ 3266245 h 6118034"/>
                                  <a:gd name="connsiteX12" fmla="*/ 1423628 w 1916357"/>
                                  <a:gd name="connsiteY12" fmla="*/ 3206868 h 6118034"/>
                                  <a:gd name="connsiteX13" fmla="*/ 1172165 w 1916357"/>
                                  <a:gd name="connsiteY13" fmla="*/ 2731855 h 6118034"/>
                                  <a:gd name="connsiteX14" fmla="*/ 1328626 w 1916357"/>
                                  <a:gd name="connsiteY14" fmla="*/ 1948084 h 6118034"/>
                                  <a:gd name="connsiteX15" fmla="*/ 1447379 w 1916357"/>
                                  <a:gd name="connsiteY15" fmla="*/ 1568073 h 6118034"/>
                                  <a:gd name="connsiteX16" fmla="*/ 1269249 w 1916357"/>
                                  <a:gd name="connsiteY16" fmla="*/ 1389943 h 6118034"/>
                                  <a:gd name="connsiteX17" fmla="*/ 1162371 w 1916357"/>
                                  <a:gd name="connsiteY17" fmla="*/ 1247439 h 6118034"/>
                                  <a:gd name="connsiteX18" fmla="*/ 1293000 w 1916357"/>
                                  <a:gd name="connsiteY18" fmla="*/ 1116811 h 6118034"/>
                                  <a:gd name="connsiteX19" fmla="*/ 1435504 w 1916357"/>
                                  <a:gd name="connsiteY19" fmla="*/ 772427 h 6118034"/>
                                  <a:gd name="connsiteX20" fmla="*/ 1530506 w 1916357"/>
                                  <a:gd name="connsiteY20" fmla="*/ 249912 h 6118034"/>
                                  <a:gd name="connsiteX21" fmla="*/ 1376127 w 1916357"/>
                                  <a:gd name="connsiteY21" fmla="*/ 530 h 6118034"/>
                                  <a:gd name="connsiteX22" fmla="*/ 1091119 w 1916357"/>
                                  <a:gd name="connsiteY22" fmla="*/ 309289 h 6118034"/>
                                  <a:gd name="connsiteX23" fmla="*/ 841738 w 1916357"/>
                                  <a:gd name="connsiteY23" fmla="*/ 570546 h 6118034"/>
                                  <a:gd name="connsiteX24" fmla="*/ 556730 w 1916357"/>
                                  <a:gd name="connsiteY24" fmla="*/ 903055 h 6118034"/>
                                  <a:gd name="connsiteX25" fmla="*/ 313122 w 1916357"/>
                                  <a:gd name="connsiteY25" fmla="*/ 1416812 h 6118034"/>
                                  <a:gd name="connsiteX26" fmla="*/ 210891 w 1916357"/>
                                  <a:gd name="connsiteY26" fmla="*/ 1793781 h 6118034"/>
                                  <a:gd name="connsiteX27" fmla="*/ 83475 w 1916357"/>
                                  <a:gd name="connsiteY27" fmla="*/ 2239794 h 6118034"/>
                                  <a:gd name="connsiteX28" fmla="*/ 3126 w 1916357"/>
                                  <a:gd name="connsiteY28" fmla="*/ 3315743 h 6118034"/>
                                  <a:gd name="connsiteX29" fmla="*/ 223770 w 1916357"/>
                                  <a:gd name="connsiteY29" fmla="*/ 3730959 h 6118034"/>
                                  <a:gd name="connsiteX30" fmla="*/ 656479 w 1916357"/>
                                  <a:gd name="connsiteY30" fmla="*/ 3977843 h 6118034"/>
                                  <a:gd name="connsiteX31" fmla="*/ 721485 w 1916357"/>
                                  <a:gd name="connsiteY31" fmla="*/ 4185859 h 6118034"/>
                                  <a:gd name="connsiteX32" fmla="*/ 632541 w 1916357"/>
                                  <a:gd name="connsiteY32" fmla="*/ 4489348 h 6118034"/>
                                  <a:gd name="connsiteX33" fmla="*/ 955501 w 1916357"/>
                                  <a:gd name="connsiteY33" fmla="*/ 4965915 h 6118034"/>
                                  <a:gd name="connsiteX34" fmla="*/ 459476 w 1916357"/>
                                  <a:gd name="connsiteY34" fmla="*/ 5121947 h 6118034"/>
                                  <a:gd name="connsiteX35" fmla="*/ 1108791 w 1916357"/>
                                  <a:gd name="connsiteY35" fmla="*/ 5743178 h 6118034"/>
                                  <a:gd name="connsiteX36" fmla="*/ 1398304 w 1916357"/>
                                  <a:gd name="connsiteY36" fmla="*/ 5976351 h 6118034"/>
                                  <a:gd name="connsiteX37" fmla="*/ 1528874 w 1916357"/>
                                  <a:gd name="connsiteY37" fmla="*/ 6113283 h 6118034"/>
                                  <a:gd name="connsiteX38" fmla="*/ 1744262 w 1916357"/>
                                  <a:gd name="connsiteY38" fmla="*/ 5807564 h 6118034"/>
                                  <a:gd name="connsiteX39" fmla="*/ 1732387 w 1916357"/>
                                  <a:gd name="connsiteY39" fmla="*/ 5736312 h 6118034"/>
                                  <a:gd name="connsiteX40" fmla="*/ 1910517 w 1916357"/>
                                  <a:gd name="connsiteY40" fmla="*/ 5558182 h 6118034"/>
                                  <a:gd name="connsiteX0" fmla="*/ 1912558 w 1918398"/>
                                  <a:gd name="connsiteY0" fmla="*/ 5558182 h 6118034"/>
                                  <a:gd name="connsiteX1" fmla="*/ 1746303 w 1918398"/>
                                  <a:gd name="connsiteY1" fmla="*/ 5391928 h 6118034"/>
                                  <a:gd name="connsiteX2" fmla="*/ 1473171 w 1918398"/>
                                  <a:gd name="connsiteY2" fmla="*/ 5273175 h 6118034"/>
                                  <a:gd name="connsiteX3" fmla="*/ 1366293 w 1918398"/>
                                  <a:gd name="connsiteY3" fmla="*/ 5023793 h 6118034"/>
                                  <a:gd name="connsiteX4" fmla="*/ 1532547 w 1918398"/>
                                  <a:gd name="connsiteY4" fmla="*/ 4762536 h 6118034"/>
                                  <a:gd name="connsiteX5" fmla="*/ 1699928 w 1918398"/>
                                  <a:gd name="connsiteY5" fmla="*/ 4548779 h 6118034"/>
                                  <a:gd name="connsiteX6" fmla="*/ 1318792 w 1918398"/>
                                  <a:gd name="connsiteY6" fmla="*/ 4228146 h 6118034"/>
                                  <a:gd name="connsiteX7" fmla="*/ 1140662 w 1918398"/>
                                  <a:gd name="connsiteY7" fmla="*/ 3836260 h 6118034"/>
                                  <a:gd name="connsiteX8" fmla="*/ 1105036 w 1918398"/>
                                  <a:gd name="connsiteY8" fmla="*/ 3646255 h 6118034"/>
                                  <a:gd name="connsiteX9" fmla="*/ 1235664 w 1918398"/>
                                  <a:gd name="connsiteY9" fmla="*/ 3610629 h 6118034"/>
                                  <a:gd name="connsiteX10" fmla="*/ 1188163 w 1918398"/>
                                  <a:gd name="connsiteY10" fmla="*/ 3325621 h 6118034"/>
                                  <a:gd name="connsiteX11" fmla="*/ 1283166 w 1918398"/>
                                  <a:gd name="connsiteY11" fmla="*/ 3266245 h 6118034"/>
                                  <a:gd name="connsiteX12" fmla="*/ 1425669 w 1918398"/>
                                  <a:gd name="connsiteY12" fmla="*/ 3206868 h 6118034"/>
                                  <a:gd name="connsiteX13" fmla="*/ 1174206 w 1918398"/>
                                  <a:gd name="connsiteY13" fmla="*/ 2731855 h 6118034"/>
                                  <a:gd name="connsiteX14" fmla="*/ 1330667 w 1918398"/>
                                  <a:gd name="connsiteY14" fmla="*/ 1948084 h 6118034"/>
                                  <a:gd name="connsiteX15" fmla="*/ 1449420 w 1918398"/>
                                  <a:gd name="connsiteY15" fmla="*/ 1568073 h 6118034"/>
                                  <a:gd name="connsiteX16" fmla="*/ 1271290 w 1918398"/>
                                  <a:gd name="connsiteY16" fmla="*/ 1389943 h 6118034"/>
                                  <a:gd name="connsiteX17" fmla="*/ 1164412 w 1918398"/>
                                  <a:gd name="connsiteY17" fmla="*/ 1247439 h 6118034"/>
                                  <a:gd name="connsiteX18" fmla="*/ 1295041 w 1918398"/>
                                  <a:gd name="connsiteY18" fmla="*/ 1116811 h 6118034"/>
                                  <a:gd name="connsiteX19" fmla="*/ 1437545 w 1918398"/>
                                  <a:gd name="connsiteY19" fmla="*/ 772427 h 6118034"/>
                                  <a:gd name="connsiteX20" fmla="*/ 1532547 w 1918398"/>
                                  <a:gd name="connsiteY20" fmla="*/ 249912 h 6118034"/>
                                  <a:gd name="connsiteX21" fmla="*/ 1378168 w 1918398"/>
                                  <a:gd name="connsiteY21" fmla="*/ 530 h 6118034"/>
                                  <a:gd name="connsiteX22" fmla="*/ 1093160 w 1918398"/>
                                  <a:gd name="connsiteY22" fmla="*/ 309289 h 6118034"/>
                                  <a:gd name="connsiteX23" fmla="*/ 843779 w 1918398"/>
                                  <a:gd name="connsiteY23" fmla="*/ 570546 h 6118034"/>
                                  <a:gd name="connsiteX24" fmla="*/ 558771 w 1918398"/>
                                  <a:gd name="connsiteY24" fmla="*/ 903055 h 6118034"/>
                                  <a:gd name="connsiteX25" fmla="*/ 315163 w 1918398"/>
                                  <a:gd name="connsiteY25" fmla="*/ 1416812 h 6118034"/>
                                  <a:gd name="connsiteX26" fmla="*/ 212932 w 1918398"/>
                                  <a:gd name="connsiteY26" fmla="*/ 1793781 h 6118034"/>
                                  <a:gd name="connsiteX27" fmla="*/ 53711 w 1918398"/>
                                  <a:gd name="connsiteY27" fmla="*/ 2327258 h 6118034"/>
                                  <a:gd name="connsiteX28" fmla="*/ 5167 w 1918398"/>
                                  <a:gd name="connsiteY28" fmla="*/ 3315743 h 6118034"/>
                                  <a:gd name="connsiteX29" fmla="*/ 225811 w 1918398"/>
                                  <a:gd name="connsiteY29" fmla="*/ 3730959 h 6118034"/>
                                  <a:gd name="connsiteX30" fmla="*/ 658520 w 1918398"/>
                                  <a:gd name="connsiteY30" fmla="*/ 3977843 h 6118034"/>
                                  <a:gd name="connsiteX31" fmla="*/ 723526 w 1918398"/>
                                  <a:gd name="connsiteY31" fmla="*/ 4185859 h 6118034"/>
                                  <a:gd name="connsiteX32" fmla="*/ 634582 w 1918398"/>
                                  <a:gd name="connsiteY32" fmla="*/ 4489348 h 6118034"/>
                                  <a:gd name="connsiteX33" fmla="*/ 957542 w 1918398"/>
                                  <a:gd name="connsiteY33" fmla="*/ 4965915 h 6118034"/>
                                  <a:gd name="connsiteX34" fmla="*/ 461517 w 1918398"/>
                                  <a:gd name="connsiteY34" fmla="*/ 5121947 h 6118034"/>
                                  <a:gd name="connsiteX35" fmla="*/ 1110832 w 1918398"/>
                                  <a:gd name="connsiteY35" fmla="*/ 5743178 h 6118034"/>
                                  <a:gd name="connsiteX36" fmla="*/ 1400345 w 1918398"/>
                                  <a:gd name="connsiteY36" fmla="*/ 5976351 h 6118034"/>
                                  <a:gd name="connsiteX37" fmla="*/ 1530915 w 1918398"/>
                                  <a:gd name="connsiteY37" fmla="*/ 6113283 h 6118034"/>
                                  <a:gd name="connsiteX38" fmla="*/ 1746303 w 1918398"/>
                                  <a:gd name="connsiteY38" fmla="*/ 5807564 h 6118034"/>
                                  <a:gd name="connsiteX39" fmla="*/ 1734428 w 1918398"/>
                                  <a:gd name="connsiteY39" fmla="*/ 5736312 h 6118034"/>
                                  <a:gd name="connsiteX40" fmla="*/ 1912558 w 1918398"/>
                                  <a:gd name="connsiteY40" fmla="*/ 5558182 h 6118034"/>
                                  <a:gd name="connsiteX0" fmla="*/ 1957927 w 1963767"/>
                                  <a:gd name="connsiteY0" fmla="*/ 5558182 h 6118034"/>
                                  <a:gd name="connsiteX1" fmla="*/ 1791672 w 1963767"/>
                                  <a:gd name="connsiteY1" fmla="*/ 5391928 h 6118034"/>
                                  <a:gd name="connsiteX2" fmla="*/ 1518540 w 1963767"/>
                                  <a:gd name="connsiteY2" fmla="*/ 5273175 h 6118034"/>
                                  <a:gd name="connsiteX3" fmla="*/ 1411662 w 1963767"/>
                                  <a:gd name="connsiteY3" fmla="*/ 5023793 h 6118034"/>
                                  <a:gd name="connsiteX4" fmla="*/ 1577916 w 1963767"/>
                                  <a:gd name="connsiteY4" fmla="*/ 4762536 h 6118034"/>
                                  <a:gd name="connsiteX5" fmla="*/ 1745297 w 1963767"/>
                                  <a:gd name="connsiteY5" fmla="*/ 4548779 h 6118034"/>
                                  <a:gd name="connsiteX6" fmla="*/ 1364161 w 1963767"/>
                                  <a:gd name="connsiteY6" fmla="*/ 4228146 h 6118034"/>
                                  <a:gd name="connsiteX7" fmla="*/ 1186031 w 1963767"/>
                                  <a:gd name="connsiteY7" fmla="*/ 3836260 h 6118034"/>
                                  <a:gd name="connsiteX8" fmla="*/ 1150405 w 1963767"/>
                                  <a:gd name="connsiteY8" fmla="*/ 3646255 h 6118034"/>
                                  <a:gd name="connsiteX9" fmla="*/ 1281033 w 1963767"/>
                                  <a:gd name="connsiteY9" fmla="*/ 3610629 h 6118034"/>
                                  <a:gd name="connsiteX10" fmla="*/ 1233532 w 1963767"/>
                                  <a:gd name="connsiteY10" fmla="*/ 3325621 h 6118034"/>
                                  <a:gd name="connsiteX11" fmla="*/ 1328535 w 1963767"/>
                                  <a:gd name="connsiteY11" fmla="*/ 3266245 h 6118034"/>
                                  <a:gd name="connsiteX12" fmla="*/ 1471038 w 1963767"/>
                                  <a:gd name="connsiteY12" fmla="*/ 3206868 h 6118034"/>
                                  <a:gd name="connsiteX13" fmla="*/ 1219575 w 1963767"/>
                                  <a:gd name="connsiteY13" fmla="*/ 2731855 h 6118034"/>
                                  <a:gd name="connsiteX14" fmla="*/ 1376036 w 1963767"/>
                                  <a:gd name="connsiteY14" fmla="*/ 1948084 h 6118034"/>
                                  <a:gd name="connsiteX15" fmla="*/ 1494789 w 1963767"/>
                                  <a:gd name="connsiteY15" fmla="*/ 1568073 h 6118034"/>
                                  <a:gd name="connsiteX16" fmla="*/ 1316659 w 1963767"/>
                                  <a:gd name="connsiteY16" fmla="*/ 1389943 h 6118034"/>
                                  <a:gd name="connsiteX17" fmla="*/ 1209781 w 1963767"/>
                                  <a:gd name="connsiteY17" fmla="*/ 1247439 h 6118034"/>
                                  <a:gd name="connsiteX18" fmla="*/ 1340410 w 1963767"/>
                                  <a:gd name="connsiteY18" fmla="*/ 1116811 h 6118034"/>
                                  <a:gd name="connsiteX19" fmla="*/ 1482914 w 1963767"/>
                                  <a:gd name="connsiteY19" fmla="*/ 772427 h 6118034"/>
                                  <a:gd name="connsiteX20" fmla="*/ 1577916 w 1963767"/>
                                  <a:gd name="connsiteY20" fmla="*/ 249912 h 6118034"/>
                                  <a:gd name="connsiteX21" fmla="*/ 1423537 w 1963767"/>
                                  <a:gd name="connsiteY21" fmla="*/ 530 h 6118034"/>
                                  <a:gd name="connsiteX22" fmla="*/ 1138529 w 1963767"/>
                                  <a:gd name="connsiteY22" fmla="*/ 309289 h 6118034"/>
                                  <a:gd name="connsiteX23" fmla="*/ 889148 w 1963767"/>
                                  <a:gd name="connsiteY23" fmla="*/ 570546 h 6118034"/>
                                  <a:gd name="connsiteX24" fmla="*/ 604140 w 1963767"/>
                                  <a:gd name="connsiteY24" fmla="*/ 903055 h 6118034"/>
                                  <a:gd name="connsiteX25" fmla="*/ 360532 w 1963767"/>
                                  <a:gd name="connsiteY25" fmla="*/ 1416812 h 6118034"/>
                                  <a:gd name="connsiteX26" fmla="*/ 258301 w 1963767"/>
                                  <a:gd name="connsiteY26" fmla="*/ 1793781 h 6118034"/>
                                  <a:gd name="connsiteX27" fmla="*/ 99080 w 1963767"/>
                                  <a:gd name="connsiteY27" fmla="*/ 2327258 h 6118034"/>
                                  <a:gd name="connsiteX28" fmla="*/ 2829 w 1963767"/>
                                  <a:gd name="connsiteY28" fmla="*/ 3299840 h 6118034"/>
                                  <a:gd name="connsiteX29" fmla="*/ 271180 w 1963767"/>
                                  <a:gd name="connsiteY29" fmla="*/ 3730959 h 6118034"/>
                                  <a:gd name="connsiteX30" fmla="*/ 703889 w 1963767"/>
                                  <a:gd name="connsiteY30" fmla="*/ 3977843 h 6118034"/>
                                  <a:gd name="connsiteX31" fmla="*/ 768895 w 1963767"/>
                                  <a:gd name="connsiteY31" fmla="*/ 4185859 h 6118034"/>
                                  <a:gd name="connsiteX32" fmla="*/ 679951 w 1963767"/>
                                  <a:gd name="connsiteY32" fmla="*/ 4489348 h 6118034"/>
                                  <a:gd name="connsiteX33" fmla="*/ 1002911 w 1963767"/>
                                  <a:gd name="connsiteY33" fmla="*/ 4965915 h 6118034"/>
                                  <a:gd name="connsiteX34" fmla="*/ 506886 w 1963767"/>
                                  <a:gd name="connsiteY34" fmla="*/ 5121947 h 6118034"/>
                                  <a:gd name="connsiteX35" fmla="*/ 1156201 w 1963767"/>
                                  <a:gd name="connsiteY35" fmla="*/ 5743178 h 6118034"/>
                                  <a:gd name="connsiteX36" fmla="*/ 1445714 w 1963767"/>
                                  <a:gd name="connsiteY36" fmla="*/ 5976351 h 6118034"/>
                                  <a:gd name="connsiteX37" fmla="*/ 1576284 w 1963767"/>
                                  <a:gd name="connsiteY37" fmla="*/ 6113283 h 6118034"/>
                                  <a:gd name="connsiteX38" fmla="*/ 1791672 w 1963767"/>
                                  <a:gd name="connsiteY38" fmla="*/ 5807564 h 6118034"/>
                                  <a:gd name="connsiteX39" fmla="*/ 1779797 w 1963767"/>
                                  <a:gd name="connsiteY39" fmla="*/ 5736312 h 6118034"/>
                                  <a:gd name="connsiteX40" fmla="*/ 1957927 w 1963767"/>
                                  <a:gd name="connsiteY40" fmla="*/ 5558182 h 6118034"/>
                                  <a:gd name="connsiteX0" fmla="*/ 1958977 w 1964817"/>
                                  <a:gd name="connsiteY0" fmla="*/ 5558182 h 6118034"/>
                                  <a:gd name="connsiteX1" fmla="*/ 1792722 w 1964817"/>
                                  <a:gd name="connsiteY1" fmla="*/ 5391928 h 6118034"/>
                                  <a:gd name="connsiteX2" fmla="*/ 1519590 w 1964817"/>
                                  <a:gd name="connsiteY2" fmla="*/ 5273175 h 6118034"/>
                                  <a:gd name="connsiteX3" fmla="*/ 1412712 w 1964817"/>
                                  <a:gd name="connsiteY3" fmla="*/ 5023793 h 6118034"/>
                                  <a:gd name="connsiteX4" fmla="*/ 1578966 w 1964817"/>
                                  <a:gd name="connsiteY4" fmla="*/ 4762536 h 6118034"/>
                                  <a:gd name="connsiteX5" fmla="*/ 1746347 w 1964817"/>
                                  <a:gd name="connsiteY5" fmla="*/ 4548779 h 6118034"/>
                                  <a:gd name="connsiteX6" fmla="*/ 1365211 w 1964817"/>
                                  <a:gd name="connsiteY6" fmla="*/ 4228146 h 6118034"/>
                                  <a:gd name="connsiteX7" fmla="*/ 1187081 w 1964817"/>
                                  <a:gd name="connsiteY7" fmla="*/ 3836260 h 6118034"/>
                                  <a:gd name="connsiteX8" fmla="*/ 1151455 w 1964817"/>
                                  <a:gd name="connsiteY8" fmla="*/ 3646255 h 6118034"/>
                                  <a:gd name="connsiteX9" fmla="*/ 1282083 w 1964817"/>
                                  <a:gd name="connsiteY9" fmla="*/ 3610629 h 6118034"/>
                                  <a:gd name="connsiteX10" fmla="*/ 1234582 w 1964817"/>
                                  <a:gd name="connsiteY10" fmla="*/ 3325621 h 6118034"/>
                                  <a:gd name="connsiteX11" fmla="*/ 1329585 w 1964817"/>
                                  <a:gd name="connsiteY11" fmla="*/ 3266245 h 6118034"/>
                                  <a:gd name="connsiteX12" fmla="*/ 1472088 w 1964817"/>
                                  <a:gd name="connsiteY12" fmla="*/ 3206868 h 6118034"/>
                                  <a:gd name="connsiteX13" fmla="*/ 1220625 w 1964817"/>
                                  <a:gd name="connsiteY13" fmla="*/ 2731855 h 6118034"/>
                                  <a:gd name="connsiteX14" fmla="*/ 1377086 w 1964817"/>
                                  <a:gd name="connsiteY14" fmla="*/ 1948084 h 6118034"/>
                                  <a:gd name="connsiteX15" fmla="*/ 1495839 w 1964817"/>
                                  <a:gd name="connsiteY15" fmla="*/ 1568073 h 6118034"/>
                                  <a:gd name="connsiteX16" fmla="*/ 1317709 w 1964817"/>
                                  <a:gd name="connsiteY16" fmla="*/ 1389943 h 6118034"/>
                                  <a:gd name="connsiteX17" fmla="*/ 1210831 w 1964817"/>
                                  <a:gd name="connsiteY17" fmla="*/ 1247439 h 6118034"/>
                                  <a:gd name="connsiteX18" fmla="*/ 1341460 w 1964817"/>
                                  <a:gd name="connsiteY18" fmla="*/ 1116811 h 6118034"/>
                                  <a:gd name="connsiteX19" fmla="*/ 1483964 w 1964817"/>
                                  <a:gd name="connsiteY19" fmla="*/ 772427 h 6118034"/>
                                  <a:gd name="connsiteX20" fmla="*/ 1578966 w 1964817"/>
                                  <a:gd name="connsiteY20" fmla="*/ 249912 h 6118034"/>
                                  <a:gd name="connsiteX21" fmla="*/ 1424587 w 1964817"/>
                                  <a:gd name="connsiteY21" fmla="*/ 530 h 6118034"/>
                                  <a:gd name="connsiteX22" fmla="*/ 1139579 w 1964817"/>
                                  <a:gd name="connsiteY22" fmla="*/ 309289 h 6118034"/>
                                  <a:gd name="connsiteX23" fmla="*/ 890198 w 1964817"/>
                                  <a:gd name="connsiteY23" fmla="*/ 570546 h 6118034"/>
                                  <a:gd name="connsiteX24" fmla="*/ 605190 w 1964817"/>
                                  <a:gd name="connsiteY24" fmla="*/ 903055 h 6118034"/>
                                  <a:gd name="connsiteX25" fmla="*/ 361582 w 1964817"/>
                                  <a:gd name="connsiteY25" fmla="*/ 1416812 h 6118034"/>
                                  <a:gd name="connsiteX26" fmla="*/ 259351 w 1964817"/>
                                  <a:gd name="connsiteY26" fmla="*/ 1793781 h 6118034"/>
                                  <a:gd name="connsiteX27" fmla="*/ 76276 w 1964817"/>
                                  <a:gd name="connsiteY27" fmla="*/ 2311356 h 6118034"/>
                                  <a:gd name="connsiteX28" fmla="*/ 3879 w 1964817"/>
                                  <a:gd name="connsiteY28" fmla="*/ 3299840 h 6118034"/>
                                  <a:gd name="connsiteX29" fmla="*/ 272230 w 1964817"/>
                                  <a:gd name="connsiteY29" fmla="*/ 3730959 h 6118034"/>
                                  <a:gd name="connsiteX30" fmla="*/ 704939 w 1964817"/>
                                  <a:gd name="connsiteY30" fmla="*/ 3977843 h 6118034"/>
                                  <a:gd name="connsiteX31" fmla="*/ 769945 w 1964817"/>
                                  <a:gd name="connsiteY31" fmla="*/ 4185859 h 6118034"/>
                                  <a:gd name="connsiteX32" fmla="*/ 681001 w 1964817"/>
                                  <a:gd name="connsiteY32" fmla="*/ 4489348 h 6118034"/>
                                  <a:gd name="connsiteX33" fmla="*/ 1003961 w 1964817"/>
                                  <a:gd name="connsiteY33" fmla="*/ 4965915 h 6118034"/>
                                  <a:gd name="connsiteX34" fmla="*/ 507936 w 1964817"/>
                                  <a:gd name="connsiteY34" fmla="*/ 5121947 h 6118034"/>
                                  <a:gd name="connsiteX35" fmla="*/ 1157251 w 1964817"/>
                                  <a:gd name="connsiteY35" fmla="*/ 5743178 h 6118034"/>
                                  <a:gd name="connsiteX36" fmla="*/ 1446764 w 1964817"/>
                                  <a:gd name="connsiteY36" fmla="*/ 5976351 h 6118034"/>
                                  <a:gd name="connsiteX37" fmla="*/ 1577334 w 1964817"/>
                                  <a:gd name="connsiteY37" fmla="*/ 6113283 h 6118034"/>
                                  <a:gd name="connsiteX38" fmla="*/ 1792722 w 1964817"/>
                                  <a:gd name="connsiteY38" fmla="*/ 5807564 h 6118034"/>
                                  <a:gd name="connsiteX39" fmla="*/ 1780847 w 1964817"/>
                                  <a:gd name="connsiteY39" fmla="*/ 5736312 h 6118034"/>
                                  <a:gd name="connsiteX40" fmla="*/ 1958977 w 1964817"/>
                                  <a:gd name="connsiteY40" fmla="*/ 5558182 h 6118034"/>
                                  <a:gd name="connsiteX0" fmla="*/ 1958834 w 1964674"/>
                                  <a:gd name="connsiteY0" fmla="*/ 5558182 h 6118034"/>
                                  <a:gd name="connsiteX1" fmla="*/ 1792579 w 1964674"/>
                                  <a:gd name="connsiteY1" fmla="*/ 5391928 h 6118034"/>
                                  <a:gd name="connsiteX2" fmla="*/ 1519447 w 1964674"/>
                                  <a:gd name="connsiteY2" fmla="*/ 5273175 h 6118034"/>
                                  <a:gd name="connsiteX3" fmla="*/ 1412569 w 1964674"/>
                                  <a:gd name="connsiteY3" fmla="*/ 5023793 h 6118034"/>
                                  <a:gd name="connsiteX4" fmla="*/ 1578823 w 1964674"/>
                                  <a:gd name="connsiteY4" fmla="*/ 4762536 h 6118034"/>
                                  <a:gd name="connsiteX5" fmla="*/ 1746204 w 1964674"/>
                                  <a:gd name="connsiteY5" fmla="*/ 4548779 h 6118034"/>
                                  <a:gd name="connsiteX6" fmla="*/ 1365068 w 1964674"/>
                                  <a:gd name="connsiteY6" fmla="*/ 4228146 h 6118034"/>
                                  <a:gd name="connsiteX7" fmla="*/ 1186938 w 1964674"/>
                                  <a:gd name="connsiteY7" fmla="*/ 3836260 h 6118034"/>
                                  <a:gd name="connsiteX8" fmla="*/ 1151312 w 1964674"/>
                                  <a:gd name="connsiteY8" fmla="*/ 3646255 h 6118034"/>
                                  <a:gd name="connsiteX9" fmla="*/ 1281940 w 1964674"/>
                                  <a:gd name="connsiteY9" fmla="*/ 3610629 h 6118034"/>
                                  <a:gd name="connsiteX10" fmla="*/ 1234439 w 1964674"/>
                                  <a:gd name="connsiteY10" fmla="*/ 3325621 h 6118034"/>
                                  <a:gd name="connsiteX11" fmla="*/ 1329442 w 1964674"/>
                                  <a:gd name="connsiteY11" fmla="*/ 3266245 h 6118034"/>
                                  <a:gd name="connsiteX12" fmla="*/ 1471945 w 1964674"/>
                                  <a:gd name="connsiteY12" fmla="*/ 3206868 h 6118034"/>
                                  <a:gd name="connsiteX13" fmla="*/ 1220482 w 1964674"/>
                                  <a:gd name="connsiteY13" fmla="*/ 2731855 h 6118034"/>
                                  <a:gd name="connsiteX14" fmla="*/ 1376943 w 1964674"/>
                                  <a:gd name="connsiteY14" fmla="*/ 1948084 h 6118034"/>
                                  <a:gd name="connsiteX15" fmla="*/ 1495696 w 1964674"/>
                                  <a:gd name="connsiteY15" fmla="*/ 1568073 h 6118034"/>
                                  <a:gd name="connsiteX16" fmla="*/ 1317566 w 1964674"/>
                                  <a:gd name="connsiteY16" fmla="*/ 1389943 h 6118034"/>
                                  <a:gd name="connsiteX17" fmla="*/ 1210688 w 1964674"/>
                                  <a:gd name="connsiteY17" fmla="*/ 1247439 h 6118034"/>
                                  <a:gd name="connsiteX18" fmla="*/ 1341317 w 1964674"/>
                                  <a:gd name="connsiteY18" fmla="*/ 1116811 h 6118034"/>
                                  <a:gd name="connsiteX19" fmla="*/ 1483821 w 1964674"/>
                                  <a:gd name="connsiteY19" fmla="*/ 772427 h 6118034"/>
                                  <a:gd name="connsiteX20" fmla="*/ 1578823 w 1964674"/>
                                  <a:gd name="connsiteY20" fmla="*/ 249912 h 6118034"/>
                                  <a:gd name="connsiteX21" fmla="*/ 1424444 w 1964674"/>
                                  <a:gd name="connsiteY21" fmla="*/ 530 h 6118034"/>
                                  <a:gd name="connsiteX22" fmla="*/ 1139436 w 1964674"/>
                                  <a:gd name="connsiteY22" fmla="*/ 309289 h 6118034"/>
                                  <a:gd name="connsiteX23" fmla="*/ 890055 w 1964674"/>
                                  <a:gd name="connsiteY23" fmla="*/ 570546 h 6118034"/>
                                  <a:gd name="connsiteX24" fmla="*/ 605047 w 1964674"/>
                                  <a:gd name="connsiteY24" fmla="*/ 903055 h 6118034"/>
                                  <a:gd name="connsiteX25" fmla="*/ 361439 w 1964674"/>
                                  <a:gd name="connsiteY25" fmla="*/ 1416812 h 6118034"/>
                                  <a:gd name="connsiteX26" fmla="*/ 243306 w 1964674"/>
                                  <a:gd name="connsiteY26" fmla="*/ 1706316 h 6118034"/>
                                  <a:gd name="connsiteX27" fmla="*/ 76133 w 1964674"/>
                                  <a:gd name="connsiteY27" fmla="*/ 2311356 h 6118034"/>
                                  <a:gd name="connsiteX28" fmla="*/ 3736 w 1964674"/>
                                  <a:gd name="connsiteY28" fmla="*/ 3299840 h 6118034"/>
                                  <a:gd name="connsiteX29" fmla="*/ 272087 w 1964674"/>
                                  <a:gd name="connsiteY29" fmla="*/ 3730959 h 6118034"/>
                                  <a:gd name="connsiteX30" fmla="*/ 704796 w 1964674"/>
                                  <a:gd name="connsiteY30" fmla="*/ 3977843 h 6118034"/>
                                  <a:gd name="connsiteX31" fmla="*/ 769802 w 1964674"/>
                                  <a:gd name="connsiteY31" fmla="*/ 4185859 h 6118034"/>
                                  <a:gd name="connsiteX32" fmla="*/ 680858 w 1964674"/>
                                  <a:gd name="connsiteY32" fmla="*/ 4489348 h 6118034"/>
                                  <a:gd name="connsiteX33" fmla="*/ 1003818 w 1964674"/>
                                  <a:gd name="connsiteY33" fmla="*/ 4965915 h 6118034"/>
                                  <a:gd name="connsiteX34" fmla="*/ 507793 w 1964674"/>
                                  <a:gd name="connsiteY34" fmla="*/ 5121947 h 6118034"/>
                                  <a:gd name="connsiteX35" fmla="*/ 1157108 w 1964674"/>
                                  <a:gd name="connsiteY35" fmla="*/ 5743178 h 6118034"/>
                                  <a:gd name="connsiteX36" fmla="*/ 1446621 w 1964674"/>
                                  <a:gd name="connsiteY36" fmla="*/ 5976351 h 6118034"/>
                                  <a:gd name="connsiteX37" fmla="*/ 1577191 w 1964674"/>
                                  <a:gd name="connsiteY37" fmla="*/ 6113283 h 6118034"/>
                                  <a:gd name="connsiteX38" fmla="*/ 1792579 w 1964674"/>
                                  <a:gd name="connsiteY38" fmla="*/ 5807564 h 6118034"/>
                                  <a:gd name="connsiteX39" fmla="*/ 1780704 w 1964674"/>
                                  <a:gd name="connsiteY39" fmla="*/ 5736312 h 6118034"/>
                                  <a:gd name="connsiteX40" fmla="*/ 1958834 w 1964674"/>
                                  <a:gd name="connsiteY40" fmla="*/ 5558182 h 6118034"/>
                                  <a:gd name="connsiteX0" fmla="*/ 1960811 w 1966651"/>
                                  <a:gd name="connsiteY0" fmla="*/ 5558182 h 6118034"/>
                                  <a:gd name="connsiteX1" fmla="*/ 1794556 w 1966651"/>
                                  <a:gd name="connsiteY1" fmla="*/ 5391928 h 6118034"/>
                                  <a:gd name="connsiteX2" fmla="*/ 1521424 w 1966651"/>
                                  <a:gd name="connsiteY2" fmla="*/ 5273175 h 6118034"/>
                                  <a:gd name="connsiteX3" fmla="*/ 1414546 w 1966651"/>
                                  <a:gd name="connsiteY3" fmla="*/ 5023793 h 6118034"/>
                                  <a:gd name="connsiteX4" fmla="*/ 1580800 w 1966651"/>
                                  <a:gd name="connsiteY4" fmla="*/ 4762536 h 6118034"/>
                                  <a:gd name="connsiteX5" fmla="*/ 1748181 w 1966651"/>
                                  <a:gd name="connsiteY5" fmla="*/ 4548779 h 6118034"/>
                                  <a:gd name="connsiteX6" fmla="*/ 1367045 w 1966651"/>
                                  <a:gd name="connsiteY6" fmla="*/ 4228146 h 6118034"/>
                                  <a:gd name="connsiteX7" fmla="*/ 1188915 w 1966651"/>
                                  <a:gd name="connsiteY7" fmla="*/ 3836260 h 6118034"/>
                                  <a:gd name="connsiteX8" fmla="*/ 1153289 w 1966651"/>
                                  <a:gd name="connsiteY8" fmla="*/ 3646255 h 6118034"/>
                                  <a:gd name="connsiteX9" fmla="*/ 1283917 w 1966651"/>
                                  <a:gd name="connsiteY9" fmla="*/ 3610629 h 6118034"/>
                                  <a:gd name="connsiteX10" fmla="*/ 1236416 w 1966651"/>
                                  <a:gd name="connsiteY10" fmla="*/ 3325621 h 6118034"/>
                                  <a:gd name="connsiteX11" fmla="*/ 1331419 w 1966651"/>
                                  <a:gd name="connsiteY11" fmla="*/ 3266245 h 6118034"/>
                                  <a:gd name="connsiteX12" fmla="*/ 1473922 w 1966651"/>
                                  <a:gd name="connsiteY12" fmla="*/ 3206868 h 6118034"/>
                                  <a:gd name="connsiteX13" fmla="*/ 1222459 w 1966651"/>
                                  <a:gd name="connsiteY13" fmla="*/ 2731855 h 6118034"/>
                                  <a:gd name="connsiteX14" fmla="*/ 1378920 w 1966651"/>
                                  <a:gd name="connsiteY14" fmla="*/ 1948084 h 6118034"/>
                                  <a:gd name="connsiteX15" fmla="*/ 1497673 w 1966651"/>
                                  <a:gd name="connsiteY15" fmla="*/ 1568073 h 6118034"/>
                                  <a:gd name="connsiteX16" fmla="*/ 1319543 w 1966651"/>
                                  <a:gd name="connsiteY16" fmla="*/ 1389943 h 6118034"/>
                                  <a:gd name="connsiteX17" fmla="*/ 1212665 w 1966651"/>
                                  <a:gd name="connsiteY17" fmla="*/ 1247439 h 6118034"/>
                                  <a:gd name="connsiteX18" fmla="*/ 1343294 w 1966651"/>
                                  <a:gd name="connsiteY18" fmla="*/ 1116811 h 6118034"/>
                                  <a:gd name="connsiteX19" fmla="*/ 1485798 w 1966651"/>
                                  <a:gd name="connsiteY19" fmla="*/ 772427 h 6118034"/>
                                  <a:gd name="connsiteX20" fmla="*/ 1580800 w 1966651"/>
                                  <a:gd name="connsiteY20" fmla="*/ 249912 h 6118034"/>
                                  <a:gd name="connsiteX21" fmla="*/ 1426421 w 1966651"/>
                                  <a:gd name="connsiteY21" fmla="*/ 530 h 6118034"/>
                                  <a:gd name="connsiteX22" fmla="*/ 1141413 w 1966651"/>
                                  <a:gd name="connsiteY22" fmla="*/ 309289 h 6118034"/>
                                  <a:gd name="connsiteX23" fmla="*/ 892032 w 1966651"/>
                                  <a:gd name="connsiteY23" fmla="*/ 570546 h 6118034"/>
                                  <a:gd name="connsiteX24" fmla="*/ 607024 w 1966651"/>
                                  <a:gd name="connsiteY24" fmla="*/ 903055 h 6118034"/>
                                  <a:gd name="connsiteX25" fmla="*/ 363416 w 1966651"/>
                                  <a:gd name="connsiteY25" fmla="*/ 1416812 h 6118034"/>
                                  <a:gd name="connsiteX26" fmla="*/ 245283 w 1966651"/>
                                  <a:gd name="connsiteY26" fmla="*/ 1706316 h 6118034"/>
                                  <a:gd name="connsiteX27" fmla="*/ 54256 w 1966651"/>
                                  <a:gd name="connsiteY27" fmla="*/ 2231843 h 6118034"/>
                                  <a:gd name="connsiteX28" fmla="*/ 5713 w 1966651"/>
                                  <a:gd name="connsiteY28" fmla="*/ 3299840 h 6118034"/>
                                  <a:gd name="connsiteX29" fmla="*/ 274064 w 1966651"/>
                                  <a:gd name="connsiteY29" fmla="*/ 3730959 h 6118034"/>
                                  <a:gd name="connsiteX30" fmla="*/ 706773 w 1966651"/>
                                  <a:gd name="connsiteY30" fmla="*/ 3977843 h 6118034"/>
                                  <a:gd name="connsiteX31" fmla="*/ 771779 w 1966651"/>
                                  <a:gd name="connsiteY31" fmla="*/ 4185859 h 6118034"/>
                                  <a:gd name="connsiteX32" fmla="*/ 682835 w 1966651"/>
                                  <a:gd name="connsiteY32" fmla="*/ 4489348 h 6118034"/>
                                  <a:gd name="connsiteX33" fmla="*/ 1005795 w 1966651"/>
                                  <a:gd name="connsiteY33" fmla="*/ 4965915 h 6118034"/>
                                  <a:gd name="connsiteX34" fmla="*/ 509770 w 1966651"/>
                                  <a:gd name="connsiteY34" fmla="*/ 5121947 h 6118034"/>
                                  <a:gd name="connsiteX35" fmla="*/ 1159085 w 1966651"/>
                                  <a:gd name="connsiteY35" fmla="*/ 5743178 h 6118034"/>
                                  <a:gd name="connsiteX36" fmla="*/ 1448598 w 1966651"/>
                                  <a:gd name="connsiteY36" fmla="*/ 5976351 h 6118034"/>
                                  <a:gd name="connsiteX37" fmla="*/ 1579168 w 1966651"/>
                                  <a:gd name="connsiteY37" fmla="*/ 6113283 h 6118034"/>
                                  <a:gd name="connsiteX38" fmla="*/ 1794556 w 1966651"/>
                                  <a:gd name="connsiteY38" fmla="*/ 5807564 h 6118034"/>
                                  <a:gd name="connsiteX39" fmla="*/ 1782681 w 1966651"/>
                                  <a:gd name="connsiteY39" fmla="*/ 5736312 h 6118034"/>
                                  <a:gd name="connsiteX40" fmla="*/ 1960811 w 1966651"/>
                                  <a:gd name="connsiteY40" fmla="*/ 5558182 h 6118034"/>
                                  <a:gd name="connsiteX0" fmla="*/ 1962417 w 1968257"/>
                                  <a:gd name="connsiteY0" fmla="*/ 5558182 h 6118034"/>
                                  <a:gd name="connsiteX1" fmla="*/ 1796162 w 1968257"/>
                                  <a:gd name="connsiteY1" fmla="*/ 5391928 h 6118034"/>
                                  <a:gd name="connsiteX2" fmla="*/ 1523030 w 1968257"/>
                                  <a:gd name="connsiteY2" fmla="*/ 5273175 h 6118034"/>
                                  <a:gd name="connsiteX3" fmla="*/ 1416152 w 1968257"/>
                                  <a:gd name="connsiteY3" fmla="*/ 5023793 h 6118034"/>
                                  <a:gd name="connsiteX4" fmla="*/ 1582406 w 1968257"/>
                                  <a:gd name="connsiteY4" fmla="*/ 4762536 h 6118034"/>
                                  <a:gd name="connsiteX5" fmla="*/ 1749787 w 1968257"/>
                                  <a:gd name="connsiteY5" fmla="*/ 4548779 h 6118034"/>
                                  <a:gd name="connsiteX6" fmla="*/ 1368651 w 1968257"/>
                                  <a:gd name="connsiteY6" fmla="*/ 4228146 h 6118034"/>
                                  <a:gd name="connsiteX7" fmla="*/ 1190521 w 1968257"/>
                                  <a:gd name="connsiteY7" fmla="*/ 3836260 h 6118034"/>
                                  <a:gd name="connsiteX8" fmla="*/ 1154895 w 1968257"/>
                                  <a:gd name="connsiteY8" fmla="*/ 3646255 h 6118034"/>
                                  <a:gd name="connsiteX9" fmla="*/ 1285523 w 1968257"/>
                                  <a:gd name="connsiteY9" fmla="*/ 3610629 h 6118034"/>
                                  <a:gd name="connsiteX10" fmla="*/ 1238022 w 1968257"/>
                                  <a:gd name="connsiteY10" fmla="*/ 3325621 h 6118034"/>
                                  <a:gd name="connsiteX11" fmla="*/ 1333025 w 1968257"/>
                                  <a:gd name="connsiteY11" fmla="*/ 3266245 h 6118034"/>
                                  <a:gd name="connsiteX12" fmla="*/ 1475528 w 1968257"/>
                                  <a:gd name="connsiteY12" fmla="*/ 3206868 h 6118034"/>
                                  <a:gd name="connsiteX13" fmla="*/ 1224065 w 1968257"/>
                                  <a:gd name="connsiteY13" fmla="*/ 2731855 h 6118034"/>
                                  <a:gd name="connsiteX14" fmla="*/ 1380526 w 1968257"/>
                                  <a:gd name="connsiteY14" fmla="*/ 1948084 h 6118034"/>
                                  <a:gd name="connsiteX15" fmla="*/ 1499279 w 1968257"/>
                                  <a:gd name="connsiteY15" fmla="*/ 1568073 h 6118034"/>
                                  <a:gd name="connsiteX16" fmla="*/ 1321149 w 1968257"/>
                                  <a:gd name="connsiteY16" fmla="*/ 1389943 h 6118034"/>
                                  <a:gd name="connsiteX17" fmla="*/ 1214271 w 1968257"/>
                                  <a:gd name="connsiteY17" fmla="*/ 1247439 h 6118034"/>
                                  <a:gd name="connsiteX18" fmla="*/ 1344900 w 1968257"/>
                                  <a:gd name="connsiteY18" fmla="*/ 1116811 h 6118034"/>
                                  <a:gd name="connsiteX19" fmla="*/ 1487404 w 1968257"/>
                                  <a:gd name="connsiteY19" fmla="*/ 772427 h 6118034"/>
                                  <a:gd name="connsiteX20" fmla="*/ 1582406 w 1968257"/>
                                  <a:gd name="connsiteY20" fmla="*/ 249912 h 6118034"/>
                                  <a:gd name="connsiteX21" fmla="*/ 1428027 w 1968257"/>
                                  <a:gd name="connsiteY21" fmla="*/ 530 h 6118034"/>
                                  <a:gd name="connsiteX22" fmla="*/ 1143019 w 1968257"/>
                                  <a:gd name="connsiteY22" fmla="*/ 309289 h 6118034"/>
                                  <a:gd name="connsiteX23" fmla="*/ 893638 w 1968257"/>
                                  <a:gd name="connsiteY23" fmla="*/ 570546 h 6118034"/>
                                  <a:gd name="connsiteX24" fmla="*/ 608630 w 1968257"/>
                                  <a:gd name="connsiteY24" fmla="*/ 903055 h 6118034"/>
                                  <a:gd name="connsiteX25" fmla="*/ 365022 w 1968257"/>
                                  <a:gd name="connsiteY25" fmla="*/ 1416812 h 6118034"/>
                                  <a:gd name="connsiteX26" fmla="*/ 318451 w 1968257"/>
                                  <a:gd name="connsiteY26" fmla="*/ 1690413 h 6118034"/>
                                  <a:gd name="connsiteX27" fmla="*/ 55862 w 1968257"/>
                                  <a:gd name="connsiteY27" fmla="*/ 2231843 h 6118034"/>
                                  <a:gd name="connsiteX28" fmla="*/ 7319 w 1968257"/>
                                  <a:gd name="connsiteY28" fmla="*/ 3299840 h 6118034"/>
                                  <a:gd name="connsiteX29" fmla="*/ 275670 w 1968257"/>
                                  <a:gd name="connsiteY29" fmla="*/ 3730959 h 6118034"/>
                                  <a:gd name="connsiteX30" fmla="*/ 708379 w 1968257"/>
                                  <a:gd name="connsiteY30" fmla="*/ 3977843 h 6118034"/>
                                  <a:gd name="connsiteX31" fmla="*/ 773385 w 1968257"/>
                                  <a:gd name="connsiteY31" fmla="*/ 4185859 h 6118034"/>
                                  <a:gd name="connsiteX32" fmla="*/ 684441 w 1968257"/>
                                  <a:gd name="connsiteY32" fmla="*/ 4489348 h 6118034"/>
                                  <a:gd name="connsiteX33" fmla="*/ 1007401 w 1968257"/>
                                  <a:gd name="connsiteY33" fmla="*/ 4965915 h 6118034"/>
                                  <a:gd name="connsiteX34" fmla="*/ 511376 w 1968257"/>
                                  <a:gd name="connsiteY34" fmla="*/ 5121947 h 6118034"/>
                                  <a:gd name="connsiteX35" fmla="*/ 1160691 w 1968257"/>
                                  <a:gd name="connsiteY35" fmla="*/ 5743178 h 6118034"/>
                                  <a:gd name="connsiteX36" fmla="*/ 1450204 w 1968257"/>
                                  <a:gd name="connsiteY36" fmla="*/ 5976351 h 6118034"/>
                                  <a:gd name="connsiteX37" fmla="*/ 1580774 w 1968257"/>
                                  <a:gd name="connsiteY37" fmla="*/ 6113283 h 6118034"/>
                                  <a:gd name="connsiteX38" fmla="*/ 1796162 w 1968257"/>
                                  <a:gd name="connsiteY38" fmla="*/ 5807564 h 6118034"/>
                                  <a:gd name="connsiteX39" fmla="*/ 1784287 w 1968257"/>
                                  <a:gd name="connsiteY39" fmla="*/ 5736312 h 6118034"/>
                                  <a:gd name="connsiteX40" fmla="*/ 1962417 w 1968257"/>
                                  <a:gd name="connsiteY40" fmla="*/ 5558182 h 6118034"/>
                                  <a:gd name="connsiteX0" fmla="*/ 1962417 w 1968257"/>
                                  <a:gd name="connsiteY0" fmla="*/ 5558182 h 6118034"/>
                                  <a:gd name="connsiteX1" fmla="*/ 1796162 w 1968257"/>
                                  <a:gd name="connsiteY1" fmla="*/ 5391928 h 6118034"/>
                                  <a:gd name="connsiteX2" fmla="*/ 1523030 w 1968257"/>
                                  <a:gd name="connsiteY2" fmla="*/ 5273175 h 6118034"/>
                                  <a:gd name="connsiteX3" fmla="*/ 1416152 w 1968257"/>
                                  <a:gd name="connsiteY3" fmla="*/ 5023793 h 6118034"/>
                                  <a:gd name="connsiteX4" fmla="*/ 1582406 w 1968257"/>
                                  <a:gd name="connsiteY4" fmla="*/ 4762536 h 6118034"/>
                                  <a:gd name="connsiteX5" fmla="*/ 1749787 w 1968257"/>
                                  <a:gd name="connsiteY5" fmla="*/ 4548779 h 6118034"/>
                                  <a:gd name="connsiteX6" fmla="*/ 1368651 w 1968257"/>
                                  <a:gd name="connsiteY6" fmla="*/ 4228146 h 6118034"/>
                                  <a:gd name="connsiteX7" fmla="*/ 1190521 w 1968257"/>
                                  <a:gd name="connsiteY7" fmla="*/ 3836260 h 6118034"/>
                                  <a:gd name="connsiteX8" fmla="*/ 1154895 w 1968257"/>
                                  <a:gd name="connsiteY8" fmla="*/ 3646255 h 6118034"/>
                                  <a:gd name="connsiteX9" fmla="*/ 1285523 w 1968257"/>
                                  <a:gd name="connsiteY9" fmla="*/ 3610629 h 6118034"/>
                                  <a:gd name="connsiteX10" fmla="*/ 1238022 w 1968257"/>
                                  <a:gd name="connsiteY10" fmla="*/ 3325621 h 6118034"/>
                                  <a:gd name="connsiteX11" fmla="*/ 1333025 w 1968257"/>
                                  <a:gd name="connsiteY11" fmla="*/ 3266245 h 6118034"/>
                                  <a:gd name="connsiteX12" fmla="*/ 1475528 w 1968257"/>
                                  <a:gd name="connsiteY12" fmla="*/ 3206868 h 6118034"/>
                                  <a:gd name="connsiteX13" fmla="*/ 1224065 w 1968257"/>
                                  <a:gd name="connsiteY13" fmla="*/ 2731855 h 6118034"/>
                                  <a:gd name="connsiteX14" fmla="*/ 1380526 w 1968257"/>
                                  <a:gd name="connsiteY14" fmla="*/ 1948084 h 6118034"/>
                                  <a:gd name="connsiteX15" fmla="*/ 1499279 w 1968257"/>
                                  <a:gd name="connsiteY15" fmla="*/ 1568073 h 6118034"/>
                                  <a:gd name="connsiteX16" fmla="*/ 1321149 w 1968257"/>
                                  <a:gd name="connsiteY16" fmla="*/ 1389943 h 6118034"/>
                                  <a:gd name="connsiteX17" fmla="*/ 1214271 w 1968257"/>
                                  <a:gd name="connsiteY17" fmla="*/ 1247439 h 6118034"/>
                                  <a:gd name="connsiteX18" fmla="*/ 1344900 w 1968257"/>
                                  <a:gd name="connsiteY18" fmla="*/ 1116811 h 6118034"/>
                                  <a:gd name="connsiteX19" fmla="*/ 1487404 w 1968257"/>
                                  <a:gd name="connsiteY19" fmla="*/ 772427 h 6118034"/>
                                  <a:gd name="connsiteX20" fmla="*/ 1582406 w 1968257"/>
                                  <a:gd name="connsiteY20" fmla="*/ 249912 h 6118034"/>
                                  <a:gd name="connsiteX21" fmla="*/ 1428027 w 1968257"/>
                                  <a:gd name="connsiteY21" fmla="*/ 530 h 6118034"/>
                                  <a:gd name="connsiteX22" fmla="*/ 1143019 w 1968257"/>
                                  <a:gd name="connsiteY22" fmla="*/ 309289 h 6118034"/>
                                  <a:gd name="connsiteX23" fmla="*/ 893638 w 1968257"/>
                                  <a:gd name="connsiteY23" fmla="*/ 570546 h 6118034"/>
                                  <a:gd name="connsiteX24" fmla="*/ 608630 w 1968257"/>
                                  <a:gd name="connsiteY24" fmla="*/ 903055 h 6118034"/>
                                  <a:gd name="connsiteX25" fmla="*/ 365022 w 1968257"/>
                                  <a:gd name="connsiteY25" fmla="*/ 1416812 h 6118034"/>
                                  <a:gd name="connsiteX26" fmla="*/ 318451 w 1968257"/>
                                  <a:gd name="connsiteY26" fmla="*/ 1690413 h 6118034"/>
                                  <a:gd name="connsiteX27" fmla="*/ 55862 w 1968257"/>
                                  <a:gd name="connsiteY27" fmla="*/ 2231843 h 6118034"/>
                                  <a:gd name="connsiteX28" fmla="*/ 7319 w 1968257"/>
                                  <a:gd name="connsiteY28" fmla="*/ 3299840 h 6118034"/>
                                  <a:gd name="connsiteX29" fmla="*/ 275670 w 1968257"/>
                                  <a:gd name="connsiteY29" fmla="*/ 3730959 h 6118034"/>
                                  <a:gd name="connsiteX30" fmla="*/ 708379 w 1968257"/>
                                  <a:gd name="connsiteY30" fmla="*/ 3977843 h 6118034"/>
                                  <a:gd name="connsiteX31" fmla="*/ 773385 w 1968257"/>
                                  <a:gd name="connsiteY31" fmla="*/ 4185859 h 6118034"/>
                                  <a:gd name="connsiteX32" fmla="*/ 684441 w 1968257"/>
                                  <a:gd name="connsiteY32" fmla="*/ 4489348 h 6118034"/>
                                  <a:gd name="connsiteX33" fmla="*/ 1007401 w 1968257"/>
                                  <a:gd name="connsiteY33" fmla="*/ 4965915 h 6118034"/>
                                  <a:gd name="connsiteX34" fmla="*/ 511376 w 1968257"/>
                                  <a:gd name="connsiteY34" fmla="*/ 5121947 h 6118034"/>
                                  <a:gd name="connsiteX35" fmla="*/ 1160691 w 1968257"/>
                                  <a:gd name="connsiteY35" fmla="*/ 5743178 h 6118034"/>
                                  <a:gd name="connsiteX36" fmla="*/ 1450204 w 1968257"/>
                                  <a:gd name="connsiteY36" fmla="*/ 5976351 h 6118034"/>
                                  <a:gd name="connsiteX37" fmla="*/ 1580774 w 1968257"/>
                                  <a:gd name="connsiteY37" fmla="*/ 6113283 h 6118034"/>
                                  <a:gd name="connsiteX38" fmla="*/ 1796162 w 1968257"/>
                                  <a:gd name="connsiteY38" fmla="*/ 5807564 h 6118034"/>
                                  <a:gd name="connsiteX39" fmla="*/ 1784287 w 1968257"/>
                                  <a:gd name="connsiteY39" fmla="*/ 5736312 h 6118034"/>
                                  <a:gd name="connsiteX40" fmla="*/ 1962417 w 1968257"/>
                                  <a:gd name="connsiteY40" fmla="*/ 5558182 h 6118034"/>
                                  <a:gd name="connsiteX0" fmla="*/ 1962417 w 1968257"/>
                                  <a:gd name="connsiteY0" fmla="*/ 5558182 h 6118034"/>
                                  <a:gd name="connsiteX1" fmla="*/ 1796162 w 1968257"/>
                                  <a:gd name="connsiteY1" fmla="*/ 5391928 h 6118034"/>
                                  <a:gd name="connsiteX2" fmla="*/ 1523030 w 1968257"/>
                                  <a:gd name="connsiteY2" fmla="*/ 5273175 h 6118034"/>
                                  <a:gd name="connsiteX3" fmla="*/ 1416152 w 1968257"/>
                                  <a:gd name="connsiteY3" fmla="*/ 5023793 h 6118034"/>
                                  <a:gd name="connsiteX4" fmla="*/ 1582406 w 1968257"/>
                                  <a:gd name="connsiteY4" fmla="*/ 4762536 h 6118034"/>
                                  <a:gd name="connsiteX5" fmla="*/ 1749787 w 1968257"/>
                                  <a:gd name="connsiteY5" fmla="*/ 4548779 h 6118034"/>
                                  <a:gd name="connsiteX6" fmla="*/ 1368651 w 1968257"/>
                                  <a:gd name="connsiteY6" fmla="*/ 4228146 h 6118034"/>
                                  <a:gd name="connsiteX7" fmla="*/ 1190521 w 1968257"/>
                                  <a:gd name="connsiteY7" fmla="*/ 3836260 h 6118034"/>
                                  <a:gd name="connsiteX8" fmla="*/ 1154895 w 1968257"/>
                                  <a:gd name="connsiteY8" fmla="*/ 3646255 h 6118034"/>
                                  <a:gd name="connsiteX9" fmla="*/ 1285523 w 1968257"/>
                                  <a:gd name="connsiteY9" fmla="*/ 3610629 h 6118034"/>
                                  <a:gd name="connsiteX10" fmla="*/ 1238022 w 1968257"/>
                                  <a:gd name="connsiteY10" fmla="*/ 3325621 h 6118034"/>
                                  <a:gd name="connsiteX11" fmla="*/ 1333025 w 1968257"/>
                                  <a:gd name="connsiteY11" fmla="*/ 3266245 h 6118034"/>
                                  <a:gd name="connsiteX12" fmla="*/ 1475528 w 1968257"/>
                                  <a:gd name="connsiteY12" fmla="*/ 3206868 h 6118034"/>
                                  <a:gd name="connsiteX13" fmla="*/ 1224065 w 1968257"/>
                                  <a:gd name="connsiteY13" fmla="*/ 2731855 h 6118034"/>
                                  <a:gd name="connsiteX14" fmla="*/ 1380526 w 1968257"/>
                                  <a:gd name="connsiteY14" fmla="*/ 1948084 h 6118034"/>
                                  <a:gd name="connsiteX15" fmla="*/ 1499279 w 1968257"/>
                                  <a:gd name="connsiteY15" fmla="*/ 1568073 h 6118034"/>
                                  <a:gd name="connsiteX16" fmla="*/ 1321149 w 1968257"/>
                                  <a:gd name="connsiteY16" fmla="*/ 1389943 h 6118034"/>
                                  <a:gd name="connsiteX17" fmla="*/ 1214271 w 1968257"/>
                                  <a:gd name="connsiteY17" fmla="*/ 1247439 h 6118034"/>
                                  <a:gd name="connsiteX18" fmla="*/ 1344900 w 1968257"/>
                                  <a:gd name="connsiteY18" fmla="*/ 1116811 h 6118034"/>
                                  <a:gd name="connsiteX19" fmla="*/ 1487404 w 1968257"/>
                                  <a:gd name="connsiteY19" fmla="*/ 772427 h 6118034"/>
                                  <a:gd name="connsiteX20" fmla="*/ 1582406 w 1968257"/>
                                  <a:gd name="connsiteY20" fmla="*/ 249912 h 6118034"/>
                                  <a:gd name="connsiteX21" fmla="*/ 1428027 w 1968257"/>
                                  <a:gd name="connsiteY21" fmla="*/ 530 h 6118034"/>
                                  <a:gd name="connsiteX22" fmla="*/ 1143019 w 1968257"/>
                                  <a:gd name="connsiteY22" fmla="*/ 309289 h 6118034"/>
                                  <a:gd name="connsiteX23" fmla="*/ 893638 w 1968257"/>
                                  <a:gd name="connsiteY23" fmla="*/ 570546 h 6118034"/>
                                  <a:gd name="connsiteX24" fmla="*/ 608630 w 1968257"/>
                                  <a:gd name="connsiteY24" fmla="*/ 903055 h 6118034"/>
                                  <a:gd name="connsiteX25" fmla="*/ 412730 w 1968257"/>
                                  <a:gd name="connsiteY25" fmla="*/ 1392958 h 6118034"/>
                                  <a:gd name="connsiteX26" fmla="*/ 318451 w 1968257"/>
                                  <a:gd name="connsiteY26" fmla="*/ 1690413 h 6118034"/>
                                  <a:gd name="connsiteX27" fmla="*/ 55862 w 1968257"/>
                                  <a:gd name="connsiteY27" fmla="*/ 2231843 h 6118034"/>
                                  <a:gd name="connsiteX28" fmla="*/ 7319 w 1968257"/>
                                  <a:gd name="connsiteY28" fmla="*/ 3299840 h 6118034"/>
                                  <a:gd name="connsiteX29" fmla="*/ 275670 w 1968257"/>
                                  <a:gd name="connsiteY29" fmla="*/ 3730959 h 6118034"/>
                                  <a:gd name="connsiteX30" fmla="*/ 708379 w 1968257"/>
                                  <a:gd name="connsiteY30" fmla="*/ 3977843 h 6118034"/>
                                  <a:gd name="connsiteX31" fmla="*/ 773385 w 1968257"/>
                                  <a:gd name="connsiteY31" fmla="*/ 4185859 h 6118034"/>
                                  <a:gd name="connsiteX32" fmla="*/ 684441 w 1968257"/>
                                  <a:gd name="connsiteY32" fmla="*/ 4489348 h 6118034"/>
                                  <a:gd name="connsiteX33" fmla="*/ 1007401 w 1968257"/>
                                  <a:gd name="connsiteY33" fmla="*/ 4965915 h 6118034"/>
                                  <a:gd name="connsiteX34" fmla="*/ 511376 w 1968257"/>
                                  <a:gd name="connsiteY34" fmla="*/ 5121947 h 6118034"/>
                                  <a:gd name="connsiteX35" fmla="*/ 1160691 w 1968257"/>
                                  <a:gd name="connsiteY35" fmla="*/ 5743178 h 6118034"/>
                                  <a:gd name="connsiteX36" fmla="*/ 1450204 w 1968257"/>
                                  <a:gd name="connsiteY36" fmla="*/ 5976351 h 6118034"/>
                                  <a:gd name="connsiteX37" fmla="*/ 1580774 w 1968257"/>
                                  <a:gd name="connsiteY37" fmla="*/ 6113283 h 6118034"/>
                                  <a:gd name="connsiteX38" fmla="*/ 1796162 w 1968257"/>
                                  <a:gd name="connsiteY38" fmla="*/ 5807564 h 6118034"/>
                                  <a:gd name="connsiteX39" fmla="*/ 1784287 w 1968257"/>
                                  <a:gd name="connsiteY39" fmla="*/ 5736312 h 6118034"/>
                                  <a:gd name="connsiteX40" fmla="*/ 1962417 w 1968257"/>
                                  <a:gd name="connsiteY40" fmla="*/ 5558182 h 6118034"/>
                                  <a:gd name="connsiteX0" fmla="*/ 1934776 w 1940616"/>
                                  <a:gd name="connsiteY0" fmla="*/ 5558182 h 6118034"/>
                                  <a:gd name="connsiteX1" fmla="*/ 1768521 w 1940616"/>
                                  <a:gd name="connsiteY1" fmla="*/ 5391928 h 6118034"/>
                                  <a:gd name="connsiteX2" fmla="*/ 1495389 w 1940616"/>
                                  <a:gd name="connsiteY2" fmla="*/ 5273175 h 6118034"/>
                                  <a:gd name="connsiteX3" fmla="*/ 1388511 w 1940616"/>
                                  <a:gd name="connsiteY3" fmla="*/ 5023793 h 6118034"/>
                                  <a:gd name="connsiteX4" fmla="*/ 1554765 w 1940616"/>
                                  <a:gd name="connsiteY4" fmla="*/ 4762536 h 6118034"/>
                                  <a:gd name="connsiteX5" fmla="*/ 1722146 w 1940616"/>
                                  <a:gd name="connsiteY5" fmla="*/ 4548779 h 6118034"/>
                                  <a:gd name="connsiteX6" fmla="*/ 1341010 w 1940616"/>
                                  <a:gd name="connsiteY6" fmla="*/ 4228146 h 6118034"/>
                                  <a:gd name="connsiteX7" fmla="*/ 1162880 w 1940616"/>
                                  <a:gd name="connsiteY7" fmla="*/ 3836260 h 6118034"/>
                                  <a:gd name="connsiteX8" fmla="*/ 1127254 w 1940616"/>
                                  <a:gd name="connsiteY8" fmla="*/ 3646255 h 6118034"/>
                                  <a:gd name="connsiteX9" fmla="*/ 1257882 w 1940616"/>
                                  <a:gd name="connsiteY9" fmla="*/ 3610629 h 6118034"/>
                                  <a:gd name="connsiteX10" fmla="*/ 1210381 w 1940616"/>
                                  <a:gd name="connsiteY10" fmla="*/ 3325621 h 6118034"/>
                                  <a:gd name="connsiteX11" fmla="*/ 1305384 w 1940616"/>
                                  <a:gd name="connsiteY11" fmla="*/ 3266245 h 6118034"/>
                                  <a:gd name="connsiteX12" fmla="*/ 1447887 w 1940616"/>
                                  <a:gd name="connsiteY12" fmla="*/ 3206868 h 6118034"/>
                                  <a:gd name="connsiteX13" fmla="*/ 1196424 w 1940616"/>
                                  <a:gd name="connsiteY13" fmla="*/ 2731855 h 6118034"/>
                                  <a:gd name="connsiteX14" fmla="*/ 1352885 w 1940616"/>
                                  <a:gd name="connsiteY14" fmla="*/ 1948084 h 6118034"/>
                                  <a:gd name="connsiteX15" fmla="*/ 1471638 w 1940616"/>
                                  <a:gd name="connsiteY15" fmla="*/ 1568073 h 6118034"/>
                                  <a:gd name="connsiteX16" fmla="*/ 1293508 w 1940616"/>
                                  <a:gd name="connsiteY16" fmla="*/ 1389943 h 6118034"/>
                                  <a:gd name="connsiteX17" fmla="*/ 1186630 w 1940616"/>
                                  <a:gd name="connsiteY17" fmla="*/ 1247439 h 6118034"/>
                                  <a:gd name="connsiteX18" fmla="*/ 1317259 w 1940616"/>
                                  <a:gd name="connsiteY18" fmla="*/ 1116811 h 6118034"/>
                                  <a:gd name="connsiteX19" fmla="*/ 1459763 w 1940616"/>
                                  <a:gd name="connsiteY19" fmla="*/ 772427 h 6118034"/>
                                  <a:gd name="connsiteX20" fmla="*/ 1554765 w 1940616"/>
                                  <a:gd name="connsiteY20" fmla="*/ 249912 h 6118034"/>
                                  <a:gd name="connsiteX21" fmla="*/ 1400386 w 1940616"/>
                                  <a:gd name="connsiteY21" fmla="*/ 530 h 6118034"/>
                                  <a:gd name="connsiteX22" fmla="*/ 1115378 w 1940616"/>
                                  <a:gd name="connsiteY22" fmla="*/ 309289 h 6118034"/>
                                  <a:gd name="connsiteX23" fmla="*/ 865997 w 1940616"/>
                                  <a:gd name="connsiteY23" fmla="*/ 570546 h 6118034"/>
                                  <a:gd name="connsiteX24" fmla="*/ 580989 w 1940616"/>
                                  <a:gd name="connsiteY24" fmla="*/ 903055 h 6118034"/>
                                  <a:gd name="connsiteX25" fmla="*/ 385089 w 1940616"/>
                                  <a:gd name="connsiteY25" fmla="*/ 1392958 h 6118034"/>
                                  <a:gd name="connsiteX26" fmla="*/ 290810 w 1940616"/>
                                  <a:gd name="connsiteY26" fmla="*/ 1690413 h 6118034"/>
                                  <a:gd name="connsiteX27" fmla="*/ 28221 w 1940616"/>
                                  <a:gd name="connsiteY27" fmla="*/ 2231843 h 6118034"/>
                                  <a:gd name="connsiteX28" fmla="*/ 19434 w 1940616"/>
                                  <a:gd name="connsiteY28" fmla="*/ 3299840 h 6118034"/>
                                  <a:gd name="connsiteX29" fmla="*/ 248029 w 1940616"/>
                                  <a:gd name="connsiteY29" fmla="*/ 3730959 h 6118034"/>
                                  <a:gd name="connsiteX30" fmla="*/ 680738 w 1940616"/>
                                  <a:gd name="connsiteY30" fmla="*/ 3977843 h 6118034"/>
                                  <a:gd name="connsiteX31" fmla="*/ 745744 w 1940616"/>
                                  <a:gd name="connsiteY31" fmla="*/ 4185859 h 6118034"/>
                                  <a:gd name="connsiteX32" fmla="*/ 656800 w 1940616"/>
                                  <a:gd name="connsiteY32" fmla="*/ 4489348 h 6118034"/>
                                  <a:gd name="connsiteX33" fmla="*/ 979760 w 1940616"/>
                                  <a:gd name="connsiteY33" fmla="*/ 4965915 h 6118034"/>
                                  <a:gd name="connsiteX34" fmla="*/ 483735 w 1940616"/>
                                  <a:gd name="connsiteY34" fmla="*/ 5121947 h 6118034"/>
                                  <a:gd name="connsiteX35" fmla="*/ 1133050 w 1940616"/>
                                  <a:gd name="connsiteY35" fmla="*/ 5743178 h 6118034"/>
                                  <a:gd name="connsiteX36" fmla="*/ 1422563 w 1940616"/>
                                  <a:gd name="connsiteY36" fmla="*/ 5976351 h 6118034"/>
                                  <a:gd name="connsiteX37" fmla="*/ 1553133 w 1940616"/>
                                  <a:gd name="connsiteY37" fmla="*/ 6113283 h 6118034"/>
                                  <a:gd name="connsiteX38" fmla="*/ 1768521 w 1940616"/>
                                  <a:gd name="connsiteY38" fmla="*/ 5807564 h 6118034"/>
                                  <a:gd name="connsiteX39" fmla="*/ 1756646 w 1940616"/>
                                  <a:gd name="connsiteY39" fmla="*/ 5736312 h 6118034"/>
                                  <a:gd name="connsiteX40" fmla="*/ 1934776 w 1940616"/>
                                  <a:gd name="connsiteY40" fmla="*/ 5558182 h 6118034"/>
                                  <a:gd name="connsiteX0" fmla="*/ 1934776 w 1940616"/>
                                  <a:gd name="connsiteY0" fmla="*/ 5558182 h 6118034"/>
                                  <a:gd name="connsiteX1" fmla="*/ 1768521 w 1940616"/>
                                  <a:gd name="connsiteY1" fmla="*/ 5391928 h 6118034"/>
                                  <a:gd name="connsiteX2" fmla="*/ 1495389 w 1940616"/>
                                  <a:gd name="connsiteY2" fmla="*/ 5273175 h 6118034"/>
                                  <a:gd name="connsiteX3" fmla="*/ 1388511 w 1940616"/>
                                  <a:gd name="connsiteY3" fmla="*/ 5023793 h 6118034"/>
                                  <a:gd name="connsiteX4" fmla="*/ 1554765 w 1940616"/>
                                  <a:gd name="connsiteY4" fmla="*/ 4762536 h 6118034"/>
                                  <a:gd name="connsiteX5" fmla="*/ 1722146 w 1940616"/>
                                  <a:gd name="connsiteY5" fmla="*/ 4548779 h 6118034"/>
                                  <a:gd name="connsiteX6" fmla="*/ 1341010 w 1940616"/>
                                  <a:gd name="connsiteY6" fmla="*/ 4228146 h 6118034"/>
                                  <a:gd name="connsiteX7" fmla="*/ 1162880 w 1940616"/>
                                  <a:gd name="connsiteY7" fmla="*/ 3836260 h 6118034"/>
                                  <a:gd name="connsiteX8" fmla="*/ 1127254 w 1940616"/>
                                  <a:gd name="connsiteY8" fmla="*/ 3646255 h 6118034"/>
                                  <a:gd name="connsiteX9" fmla="*/ 1257882 w 1940616"/>
                                  <a:gd name="connsiteY9" fmla="*/ 3610629 h 6118034"/>
                                  <a:gd name="connsiteX10" fmla="*/ 1210381 w 1940616"/>
                                  <a:gd name="connsiteY10" fmla="*/ 3325621 h 6118034"/>
                                  <a:gd name="connsiteX11" fmla="*/ 1305384 w 1940616"/>
                                  <a:gd name="connsiteY11" fmla="*/ 3266245 h 6118034"/>
                                  <a:gd name="connsiteX12" fmla="*/ 1447887 w 1940616"/>
                                  <a:gd name="connsiteY12" fmla="*/ 3206868 h 6118034"/>
                                  <a:gd name="connsiteX13" fmla="*/ 1196424 w 1940616"/>
                                  <a:gd name="connsiteY13" fmla="*/ 2731855 h 6118034"/>
                                  <a:gd name="connsiteX14" fmla="*/ 1352885 w 1940616"/>
                                  <a:gd name="connsiteY14" fmla="*/ 1948084 h 6118034"/>
                                  <a:gd name="connsiteX15" fmla="*/ 1471638 w 1940616"/>
                                  <a:gd name="connsiteY15" fmla="*/ 1568073 h 6118034"/>
                                  <a:gd name="connsiteX16" fmla="*/ 1293508 w 1940616"/>
                                  <a:gd name="connsiteY16" fmla="*/ 1389943 h 6118034"/>
                                  <a:gd name="connsiteX17" fmla="*/ 1186630 w 1940616"/>
                                  <a:gd name="connsiteY17" fmla="*/ 1247439 h 6118034"/>
                                  <a:gd name="connsiteX18" fmla="*/ 1317259 w 1940616"/>
                                  <a:gd name="connsiteY18" fmla="*/ 1116811 h 6118034"/>
                                  <a:gd name="connsiteX19" fmla="*/ 1459763 w 1940616"/>
                                  <a:gd name="connsiteY19" fmla="*/ 772427 h 6118034"/>
                                  <a:gd name="connsiteX20" fmla="*/ 1554765 w 1940616"/>
                                  <a:gd name="connsiteY20" fmla="*/ 249912 h 6118034"/>
                                  <a:gd name="connsiteX21" fmla="*/ 1400386 w 1940616"/>
                                  <a:gd name="connsiteY21" fmla="*/ 530 h 6118034"/>
                                  <a:gd name="connsiteX22" fmla="*/ 1115378 w 1940616"/>
                                  <a:gd name="connsiteY22" fmla="*/ 309289 h 6118034"/>
                                  <a:gd name="connsiteX23" fmla="*/ 865997 w 1940616"/>
                                  <a:gd name="connsiteY23" fmla="*/ 570546 h 6118034"/>
                                  <a:gd name="connsiteX24" fmla="*/ 580989 w 1940616"/>
                                  <a:gd name="connsiteY24" fmla="*/ 903055 h 6118034"/>
                                  <a:gd name="connsiteX25" fmla="*/ 385089 w 1940616"/>
                                  <a:gd name="connsiteY25" fmla="*/ 1392958 h 6118034"/>
                                  <a:gd name="connsiteX26" fmla="*/ 290810 w 1940616"/>
                                  <a:gd name="connsiteY26" fmla="*/ 1690413 h 6118034"/>
                                  <a:gd name="connsiteX27" fmla="*/ 28221 w 1940616"/>
                                  <a:gd name="connsiteY27" fmla="*/ 2223891 h 6118034"/>
                                  <a:gd name="connsiteX28" fmla="*/ 19434 w 1940616"/>
                                  <a:gd name="connsiteY28" fmla="*/ 3299840 h 6118034"/>
                                  <a:gd name="connsiteX29" fmla="*/ 248029 w 1940616"/>
                                  <a:gd name="connsiteY29" fmla="*/ 3730959 h 6118034"/>
                                  <a:gd name="connsiteX30" fmla="*/ 680738 w 1940616"/>
                                  <a:gd name="connsiteY30" fmla="*/ 3977843 h 6118034"/>
                                  <a:gd name="connsiteX31" fmla="*/ 745744 w 1940616"/>
                                  <a:gd name="connsiteY31" fmla="*/ 4185859 h 6118034"/>
                                  <a:gd name="connsiteX32" fmla="*/ 656800 w 1940616"/>
                                  <a:gd name="connsiteY32" fmla="*/ 4489348 h 6118034"/>
                                  <a:gd name="connsiteX33" fmla="*/ 979760 w 1940616"/>
                                  <a:gd name="connsiteY33" fmla="*/ 4965915 h 6118034"/>
                                  <a:gd name="connsiteX34" fmla="*/ 483735 w 1940616"/>
                                  <a:gd name="connsiteY34" fmla="*/ 5121947 h 6118034"/>
                                  <a:gd name="connsiteX35" fmla="*/ 1133050 w 1940616"/>
                                  <a:gd name="connsiteY35" fmla="*/ 5743178 h 6118034"/>
                                  <a:gd name="connsiteX36" fmla="*/ 1422563 w 1940616"/>
                                  <a:gd name="connsiteY36" fmla="*/ 5976351 h 6118034"/>
                                  <a:gd name="connsiteX37" fmla="*/ 1553133 w 1940616"/>
                                  <a:gd name="connsiteY37" fmla="*/ 6113283 h 6118034"/>
                                  <a:gd name="connsiteX38" fmla="*/ 1768521 w 1940616"/>
                                  <a:gd name="connsiteY38" fmla="*/ 5807564 h 6118034"/>
                                  <a:gd name="connsiteX39" fmla="*/ 1756646 w 1940616"/>
                                  <a:gd name="connsiteY39" fmla="*/ 5736312 h 6118034"/>
                                  <a:gd name="connsiteX40" fmla="*/ 1934776 w 1940616"/>
                                  <a:gd name="connsiteY40" fmla="*/ 5558182 h 6118034"/>
                                  <a:gd name="connsiteX0" fmla="*/ 1934776 w 1940616"/>
                                  <a:gd name="connsiteY0" fmla="*/ 5558182 h 6118034"/>
                                  <a:gd name="connsiteX1" fmla="*/ 1768521 w 1940616"/>
                                  <a:gd name="connsiteY1" fmla="*/ 5391928 h 6118034"/>
                                  <a:gd name="connsiteX2" fmla="*/ 1495389 w 1940616"/>
                                  <a:gd name="connsiteY2" fmla="*/ 5273175 h 6118034"/>
                                  <a:gd name="connsiteX3" fmla="*/ 1388511 w 1940616"/>
                                  <a:gd name="connsiteY3" fmla="*/ 5023793 h 6118034"/>
                                  <a:gd name="connsiteX4" fmla="*/ 1554765 w 1940616"/>
                                  <a:gd name="connsiteY4" fmla="*/ 4762536 h 6118034"/>
                                  <a:gd name="connsiteX5" fmla="*/ 1722146 w 1940616"/>
                                  <a:gd name="connsiteY5" fmla="*/ 4548779 h 6118034"/>
                                  <a:gd name="connsiteX6" fmla="*/ 1341010 w 1940616"/>
                                  <a:gd name="connsiteY6" fmla="*/ 4228146 h 6118034"/>
                                  <a:gd name="connsiteX7" fmla="*/ 1162880 w 1940616"/>
                                  <a:gd name="connsiteY7" fmla="*/ 3836260 h 6118034"/>
                                  <a:gd name="connsiteX8" fmla="*/ 1127254 w 1940616"/>
                                  <a:gd name="connsiteY8" fmla="*/ 3646255 h 6118034"/>
                                  <a:gd name="connsiteX9" fmla="*/ 1257882 w 1940616"/>
                                  <a:gd name="connsiteY9" fmla="*/ 3610629 h 6118034"/>
                                  <a:gd name="connsiteX10" fmla="*/ 1210381 w 1940616"/>
                                  <a:gd name="connsiteY10" fmla="*/ 3325621 h 6118034"/>
                                  <a:gd name="connsiteX11" fmla="*/ 1305384 w 1940616"/>
                                  <a:gd name="connsiteY11" fmla="*/ 3266245 h 6118034"/>
                                  <a:gd name="connsiteX12" fmla="*/ 1447887 w 1940616"/>
                                  <a:gd name="connsiteY12" fmla="*/ 3206868 h 6118034"/>
                                  <a:gd name="connsiteX13" fmla="*/ 1196424 w 1940616"/>
                                  <a:gd name="connsiteY13" fmla="*/ 2731855 h 6118034"/>
                                  <a:gd name="connsiteX14" fmla="*/ 1352885 w 1940616"/>
                                  <a:gd name="connsiteY14" fmla="*/ 1948084 h 6118034"/>
                                  <a:gd name="connsiteX15" fmla="*/ 1471638 w 1940616"/>
                                  <a:gd name="connsiteY15" fmla="*/ 1568073 h 6118034"/>
                                  <a:gd name="connsiteX16" fmla="*/ 1293508 w 1940616"/>
                                  <a:gd name="connsiteY16" fmla="*/ 1389943 h 6118034"/>
                                  <a:gd name="connsiteX17" fmla="*/ 1186630 w 1940616"/>
                                  <a:gd name="connsiteY17" fmla="*/ 1247439 h 6118034"/>
                                  <a:gd name="connsiteX18" fmla="*/ 1317259 w 1940616"/>
                                  <a:gd name="connsiteY18" fmla="*/ 1116811 h 6118034"/>
                                  <a:gd name="connsiteX19" fmla="*/ 1459763 w 1940616"/>
                                  <a:gd name="connsiteY19" fmla="*/ 772427 h 6118034"/>
                                  <a:gd name="connsiteX20" fmla="*/ 1554765 w 1940616"/>
                                  <a:gd name="connsiteY20" fmla="*/ 249912 h 6118034"/>
                                  <a:gd name="connsiteX21" fmla="*/ 1400386 w 1940616"/>
                                  <a:gd name="connsiteY21" fmla="*/ 530 h 6118034"/>
                                  <a:gd name="connsiteX22" fmla="*/ 1115378 w 1940616"/>
                                  <a:gd name="connsiteY22" fmla="*/ 309289 h 6118034"/>
                                  <a:gd name="connsiteX23" fmla="*/ 865997 w 1940616"/>
                                  <a:gd name="connsiteY23" fmla="*/ 570546 h 6118034"/>
                                  <a:gd name="connsiteX24" fmla="*/ 580989 w 1940616"/>
                                  <a:gd name="connsiteY24" fmla="*/ 903055 h 6118034"/>
                                  <a:gd name="connsiteX25" fmla="*/ 385089 w 1940616"/>
                                  <a:gd name="connsiteY25" fmla="*/ 1392958 h 6118034"/>
                                  <a:gd name="connsiteX26" fmla="*/ 290810 w 1940616"/>
                                  <a:gd name="connsiteY26" fmla="*/ 1690413 h 6118034"/>
                                  <a:gd name="connsiteX27" fmla="*/ 28221 w 1940616"/>
                                  <a:gd name="connsiteY27" fmla="*/ 2188722 h 6118034"/>
                                  <a:gd name="connsiteX28" fmla="*/ 19434 w 1940616"/>
                                  <a:gd name="connsiteY28" fmla="*/ 3299840 h 6118034"/>
                                  <a:gd name="connsiteX29" fmla="*/ 248029 w 1940616"/>
                                  <a:gd name="connsiteY29" fmla="*/ 3730959 h 6118034"/>
                                  <a:gd name="connsiteX30" fmla="*/ 680738 w 1940616"/>
                                  <a:gd name="connsiteY30" fmla="*/ 3977843 h 6118034"/>
                                  <a:gd name="connsiteX31" fmla="*/ 745744 w 1940616"/>
                                  <a:gd name="connsiteY31" fmla="*/ 4185859 h 6118034"/>
                                  <a:gd name="connsiteX32" fmla="*/ 656800 w 1940616"/>
                                  <a:gd name="connsiteY32" fmla="*/ 4489348 h 6118034"/>
                                  <a:gd name="connsiteX33" fmla="*/ 979760 w 1940616"/>
                                  <a:gd name="connsiteY33" fmla="*/ 4965915 h 6118034"/>
                                  <a:gd name="connsiteX34" fmla="*/ 483735 w 1940616"/>
                                  <a:gd name="connsiteY34" fmla="*/ 5121947 h 6118034"/>
                                  <a:gd name="connsiteX35" fmla="*/ 1133050 w 1940616"/>
                                  <a:gd name="connsiteY35" fmla="*/ 5743178 h 6118034"/>
                                  <a:gd name="connsiteX36" fmla="*/ 1422563 w 1940616"/>
                                  <a:gd name="connsiteY36" fmla="*/ 5976351 h 6118034"/>
                                  <a:gd name="connsiteX37" fmla="*/ 1553133 w 1940616"/>
                                  <a:gd name="connsiteY37" fmla="*/ 6113283 h 6118034"/>
                                  <a:gd name="connsiteX38" fmla="*/ 1768521 w 1940616"/>
                                  <a:gd name="connsiteY38" fmla="*/ 5807564 h 6118034"/>
                                  <a:gd name="connsiteX39" fmla="*/ 1756646 w 1940616"/>
                                  <a:gd name="connsiteY39" fmla="*/ 5736312 h 6118034"/>
                                  <a:gd name="connsiteX40" fmla="*/ 1934776 w 1940616"/>
                                  <a:gd name="connsiteY40" fmla="*/ 5558182 h 6118034"/>
                                  <a:gd name="connsiteX0" fmla="*/ 1921699 w 1927539"/>
                                  <a:gd name="connsiteY0" fmla="*/ 5558182 h 6118034"/>
                                  <a:gd name="connsiteX1" fmla="*/ 1755444 w 1927539"/>
                                  <a:gd name="connsiteY1" fmla="*/ 5391928 h 6118034"/>
                                  <a:gd name="connsiteX2" fmla="*/ 1482312 w 1927539"/>
                                  <a:gd name="connsiteY2" fmla="*/ 5273175 h 6118034"/>
                                  <a:gd name="connsiteX3" fmla="*/ 1375434 w 1927539"/>
                                  <a:gd name="connsiteY3" fmla="*/ 5023793 h 6118034"/>
                                  <a:gd name="connsiteX4" fmla="*/ 1541688 w 1927539"/>
                                  <a:gd name="connsiteY4" fmla="*/ 4762536 h 6118034"/>
                                  <a:gd name="connsiteX5" fmla="*/ 1709069 w 1927539"/>
                                  <a:gd name="connsiteY5" fmla="*/ 4548779 h 6118034"/>
                                  <a:gd name="connsiteX6" fmla="*/ 1327933 w 1927539"/>
                                  <a:gd name="connsiteY6" fmla="*/ 4228146 h 6118034"/>
                                  <a:gd name="connsiteX7" fmla="*/ 1149803 w 1927539"/>
                                  <a:gd name="connsiteY7" fmla="*/ 3836260 h 6118034"/>
                                  <a:gd name="connsiteX8" fmla="*/ 1114177 w 1927539"/>
                                  <a:gd name="connsiteY8" fmla="*/ 3646255 h 6118034"/>
                                  <a:gd name="connsiteX9" fmla="*/ 1244805 w 1927539"/>
                                  <a:gd name="connsiteY9" fmla="*/ 3610629 h 6118034"/>
                                  <a:gd name="connsiteX10" fmla="*/ 1197304 w 1927539"/>
                                  <a:gd name="connsiteY10" fmla="*/ 3325621 h 6118034"/>
                                  <a:gd name="connsiteX11" fmla="*/ 1292307 w 1927539"/>
                                  <a:gd name="connsiteY11" fmla="*/ 3266245 h 6118034"/>
                                  <a:gd name="connsiteX12" fmla="*/ 1434810 w 1927539"/>
                                  <a:gd name="connsiteY12" fmla="*/ 3206868 h 6118034"/>
                                  <a:gd name="connsiteX13" fmla="*/ 1183347 w 1927539"/>
                                  <a:gd name="connsiteY13" fmla="*/ 2731855 h 6118034"/>
                                  <a:gd name="connsiteX14" fmla="*/ 1339808 w 1927539"/>
                                  <a:gd name="connsiteY14" fmla="*/ 1948084 h 6118034"/>
                                  <a:gd name="connsiteX15" fmla="*/ 1458561 w 1927539"/>
                                  <a:gd name="connsiteY15" fmla="*/ 1568073 h 6118034"/>
                                  <a:gd name="connsiteX16" fmla="*/ 1280431 w 1927539"/>
                                  <a:gd name="connsiteY16" fmla="*/ 1389943 h 6118034"/>
                                  <a:gd name="connsiteX17" fmla="*/ 1173553 w 1927539"/>
                                  <a:gd name="connsiteY17" fmla="*/ 1247439 h 6118034"/>
                                  <a:gd name="connsiteX18" fmla="*/ 1304182 w 1927539"/>
                                  <a:gd name="connsiteY18" fmla="*/ 1116811 h 6118034"/>
                                  <a:gd name="connsiteX19" fmla="*/ 1446686 w 1927539"/>
                                  <a:gd name="connsiteY19" fmla="*/ 772427 h 6118034"/>
                                  <a:gd name="connsiteX20" fmla="*/ 1541688 w 1927539"/>
                                  <a:gd name="connsiteY20" fmla="*/ 249912 h 6118034"/>
                                  <a:gd name="connsiteX21" fmla="*/ 1387309 w 1927539"/>
                                  <a:gd name="connsiteY21" fmla="*/ 530 h 6118034"/>
                                  <a:gd name="connsiteX22" fmla="*/ 1102301 w 1927539"/>
                                  <a:gd name="connsiteY22" fmla="*/ 309289 h 6118034"/>
                                  <a:gd name="connsiteX23" fmla="*/ 852920 w 1927539"/>
                                  <a:gd name="connsiteY23" fmla="*/ 570546 h 6118034"/>
                                  <a:gd name="connsiteX24" fmla="*/ 567912 w 1927539"/>
                                  <a:gd name="connsiteY24" fmla="*/ 903055 h 6118034"/>
                                  <a:gd name="connsiteX25" fmla="*/ 372012 w 1927539"/>
                                  <a:gd name="connsiteY25" fmla="*/ 1392958 h 6118034"/>
                                  <a:gd name="connsiteX26" fmla="*/ 277733 w 1927539"/>
                                  <a:gd name="connsiteY26" fmla="*/ 1690413 h 6118034"/>
                                  <a:gd name="connsiteX27" fmla="*/ 54900 w 1927539"/>
                                  <a:gd name="connsiteY27" fmla="*/ 2204625 h 6118034"/>
                                  <a:gd name="connsiteX28" fmla="*/ 6357 w 1927539"/>
                                  <a:gd name="connsiteY28" fmla="*/ 3299840 h 6118034"/>
                                  <a:gd name="connsiteX29" fmla="*/ 234952 w 1927539"/>
                                  <a:gd name="connsiteY29" fmla="*/ 3730959 h 6118034"/>
                                  <a:gd name="connsiteX30" fmla="*/ 667661 w 1927539"/>
                                  <a:gd name="connsiteY30" fmla="*/ 3977843 h 6118034"/>
                                  <a:gd name="connsiteX31" fmla="*/ 732667 w 1927539"/>
                                  <a:gd name="connsiteY31" fmla="*/ 4185859 h 6118034"/>
                                  <a:gd name="connsiteX32" fmla="*/ 643723 w 1927539"/>
                                  <a:gd name="connsiteY32" fmla="*/ 4489348 h 6118034"/>
                                  <a:gd name="connsiteX33" fmla="*/ 966683 w 1927539"/>
                                  <a:gd name="connsiteY33" fmla="*/ 4965915 h 6118034"/>
                                  <a:gd name="connsiteX34" fmla="*/ 470658 w 1927539"/>
                                  <a:gd name="connsiteY34" fmla="*/ 5121947 h 6118034"/>
                                  <a:gd name="connsiteX35" fmla="*/ 1119973 w 1927539"/>
                                  <a:gd name="connsiteY35" fmla="*/ 5743178 h 6118034"/>
                                  <a:gd name="connsiteX36" fmla="*/ 1409486 w 1927539"/>
                                  <a:gd name="connsiteY36" fmla="*/ 5976351 h 6118034"/>
                                  <a:gd name="connsiteX37" fmla="*/ 1540056 w 1927539"/>
                                  <a:gd name="connsiteY37" fmla="*/ 6113283 h 6118034"/>
                                  <a:gd name="connsiteX38" fmla="*/ 1755444 w 1927539"/>
                                  <a:gd name="connsiteY38" fmla="*/ 5807564 h 6118034"/>
                                  <a:gd name="connsiteX39" fmla="*/ 1743569 w 1927539"/>
                                  <a:gd name="connsiteY39" fmla="*/ 5736312 h 6118034"/>
                                  <a:gd name="connsiteX40" fmla="*/ 1921699 w 1927539"/>
                                  <a:gd name="connsiteY40" fmla="*/ 5558182 h 6118034"/>
                                  <a:gd name="connsiteX0" fmla="*/ 1920911 w 1926751"/>
                                  <a:gd name="connsiteY0" fmla="*/ 5558182 h 6118034"/>
                                  <a:gd name="connsiteX1" fmla="*/ 1754656 w 1926751"/>
                                  <a:gd name="connsiteY1" fmla="*/ 5391928 h 6118034"/>
                                  <a:gd name="connsiteX2" fmla="*/ 1481524 w 1926751"/>
                                  <a:gd name="connsiteY2" fmla="*/ 5273175 h 6118034"/>
                                  <a:gd name="connsiteX3" fmla="*/ 1374646 w 1926751"/>
                                  <a:gd name="connsiteY3" fmla="*/ 5023793 h 6118034"/>
                                  <a:gd name="connsiteX4" fmla="*/ 1540900 w 1926751"/>
                                  <a:gd name="connsiteY4" fmla="*/ 4762536 h 6118034"/>
                                  <a:gd name="connsiteX5" fmla="*/ 1708281 w 1926751"/>
                                  <a:gd name="connsiteY5" fmla="*/ 4548779 h 6118034"/>
                                  <a:gd name="connsiteX6" fmla="*/ 1327145 w 1926751"/>
                                  <a:gd name="connsiteY6" fmla="*/ 4228146 h 6118034"/>
                                  <a:gd name="connsiteX7" fmla="*/ 1149015 w 1926751"/>
                                  <a:gd name="connsiteY7" fmla="*/ 3836260 h 6118034"/>
                                  <a:gd name="connsiteX8" fmla="*/ 1113389 w 1926751"/>
                                  <a:gd name="connsiteY8" fmla="*/ 3646255 h 6118034"/>
                                  <a:gd name="connsiteX9" fmla="*/ 1244017 w 1926751"/>
                                  <a:gd name="connsiteY9" fmla="*/ 3610629 h 6118034"/>
                                  <a:gd name="connsiteX10" fmla="*/ 1196516 w 1926751"/>
                                  <a:gd name="connsiteY10" fmla="*/ 3325621 h 6118034"/>
                                  <a:gd name="connsiteX11" fmla="*/ 1291519 w 1926751"/>
                                  <a:gd name="connsiteY11" fmla="*/ 3266245 h 6118034"/>
                                  <a:gd name="connsiteX12" fmla="*/ 1434022 w 1926751"/>
                                  <a:gd name="connsiteY12" fmla="*/ 3206868 h 6118034"/>
                                  <a:gd name="connsiteX13" fmla="*/ 1182559 w 1926751"/>
                                  <a:gd name="connsiteY13" fmla="*/ 2731855 h 6118034"/>
                                  <a:gd name="connsiteX14" fmla="*/ 1339020 w 1926751"/>
                                  <a:gd name="connsiteY14" fmla="*/ 1948084 h 6118034"/>
                                  <a:gd name="connsiteX15" fmla="*/ 1457773 w 1926751"/>
                                  <a:gd name="connsiteY15" fmla="*/ 1568073 h 6118034"/>
                                  <a:gd name="connsiteX16" fmla="*/ 1279643 w 1926751"/>
                                  <a:gd name="connsiteY16" fmla="*/ 1389943 h 6118034"/>
                                  <a:gd name="connsiteX17" fmla="*/ 1172765 w 1926751"/>
                                  <a:gd name="connsiteY17" fmla="*/ 1247439 h 6118034"/>
                                  <a:gd name="connsiteX18" fmla="*/ 1303394 w 1926751"/>
                                  <a:gd name="connsiteY18" fmla="*/ 1116811 h 6118034"/>
                                  <a:gd name="connsiteX19" fmla="*/ 1445898 w 1926751"/>
                                  <a:gd name="connsiteY19" fmla="*/ 772427 h 6118034"/>
                                  <a:gd name="connsiteX20" fmla="*/ 1540900 w 1926751"/>
                                  <a:gd name="connsiteY20" fmla="*/ 249912 h 6118034"/>
                                  <a:gd name="connsiteX21" fmla="*/ 1386521 w 1926751"/>
                                  <a:gd name="connsiteY21" fmla="*/ 530 h 6118034"/>
                                  <a:gd name="connsiteX22" fmla="*/ 1101513 w 1926751"/>
                                  <a:gd name="connsiteY22" fmla="*/ 309289 h 6118034"/>
                                  <a:gd name="connsiteX23" fmla="*/ 852132 w 1926751"/>
                                  <a:gd name="connsiteY23" fmla="*/ 570546 h 6118034"/>
                                  <a:gd name="connsiteX24" fmla="*/ 567124 w 1926751"/>
                                  <a:gd name="connsiteY24" fmla="*/ 903055 h 6118034"/>
                                  <a:gd name="connsiteX25" fmla="*/ 371224 w 1926751"/>
                                  <a:gd name="connsiteY25" fmla="*/ 1392958 h 6118034"/>
                                  <a:gd name="connsiteX26" fmla="*/ 237188 w 1926751"/>
                                  <a:gd name="connsiteY26" fmla="*/ 1658607 h 6118034"/>
                                  <a:gd name="connsiteX27" fmla="*/ 54112 w 1926751"/>
                                  <a:gd name="connsiteY27" fmla="*/ 2204625 h 6118034"/>
                                  <a:gd name="connsiteX28" fmla="*/ 5569 w 1926751"/>
                                  <a:gd name="connsiteY28" fmla="*/ 3299840 h 6118034"/>
                                  <a:gd name="connsiteX29" fmla="*/ 234164 w 1926751"/>
                                  <a:gd name="connsiteY29" fmla="*/ 3730959 h 6118034"/>
                                  <a:gd name="connsiteX30" fmla="*/ 666873 w 1926751"/>
                                  <a:gd name="connsiteY30" fmla="*/ 3977843 h 6118034"/>
                                  <a:gd name="connsiteX31" fmla="*/ 731879 w 1926751"/>
                                  <a:gd name="connsiteY31" fmla="*/ 4185859 h 6118034"/>
                                  <a:gd name="connsiteX32" fmla="*/ 642935 w 1926751"/>
                                  <a:gd name="connsiteY32" fmla="*/ 4489348 h 6118034"/>
                                  <a:gd name="connsiteX33" fmla="*/ 965895 w 1926751"/>
                                  <a:gd name="connsiteY33" fmla="*/ 4965915 h 6118034"/>
                                  <a:gd name="connsiteX34" fmla="*/ 469870 w 1926751"/>
                                  <a:gd name="connsiteY34" fmla="*/ 5121947 h 6118034"/>
                                  <a:gd name="connsiteX35" fmla="*/ 1119185 w 1926751"/>
                                  <a:gd name="connsiteY35" fmla="*/ 5743178 h 6118034"/>
                                  <a:gd name="connsiteX36" fmla="*/ 1408698 w 1926751"/>
                                  <a:gd name="connsiteY36" fmla="*/ 5976351 h 6118034"/>
                                  <a:gd name="connsiteX37" fmla="*/ 1539268 w 1926751"/>
                                  <a:gd name="connsiteY37" fmla="*/ 6113283 h 6118034"/>
                                  <a:gd name="connsiteX38" fmla="*/ 1754656 w 1926751"/>
                                  <a:gd name="connsiteY38" fmla="*/ 5807564 h 6118034"/>
                                  <a:gd name="connsiteX39" fmla="*/ 1742781 w 1926751"/>
                                  <a:gd name="connsiteY39" fmla="*/ 5736312 h 6118034"/>
                                  <a:gd name="connsiteX40" fmla="*/ 1920911 w 1926751"/>
                                  <a:gd name="connsiteY40" fmla="*/ 5558182 h 6118034"/>
                                  <a:gd name="connsiteX0" fmla="*/ 1920911 w 1926751"/>
                                  <a:gd name="connsiteY0" fmla="*/ 5558182 h 6118034"/>
                                  <a:gd name="connsiteX1" fmla="*/ 1754656 w 1926751"/>
                                  <a:gd name="connsiteY1" fmla="*/ 5391928 h 6118034"/>
                                  <a:gd name="connsiteX2" fmla="*/ 1481524 w 1926751"/>
                                  <a:gd name="connsiteY2" fmla="*/ 5273175 h 6118034"/>
                                  <a:gd name="connsiteX3" fmla="*/ 1374646 w 1926751"/>
                                  <a:gd name="connsiteY3" fmla="*/ 5023793 h 6118034"/>
                                  <a:gd name="connsiteX4" fmla="*/ 1540900 w 1926751"/>
                                  <a:gd name="connsiteY4" fmla="*/ 4762536 h 6118034"/>
                                  <a:gd name="connsiteX5" fmla="*/ 1708281 w 1926751"/>
                                  <a:gd name="connsiteY5" fmla="*/ 4548779 h 6118034"/>
                                  <a:gd name="connsiteX6" fmla="*/ 1327145 w 1926751"/>
                                  <a:gd name="connsiteY6" fmla="*/ 4228146 h 6118034"/>
                                  <a:gd name="connsiteX7" fmla="*/ 1149015 w 1926751"/>
                                  <a:gd name="connsiteY7" fmla="*/ 3836260 h 6118034"/>
                                  <a:gd name="connsiteX8" fmla="*/ 1113389 w 1926751"/>
                                  <a:gd name="connsiteY8" fmla="*/ 3646255 h 6118034"/>
                                  <a:gd name="connsiteX9" fmla="*/ 1244017 w 1926751"/>
                                  <a:gd name="connsiteY9" fmla="*/ 3610629 h 6118034"/>
                                  <a:gd name="connsiteX10" fmla="*/ 1196516 w 1926751"/>
                                  <a:gd name="connsiteY10" fmla="*/ 3325621 h 6118034"/>
                                  <a:gd name="connsiteX11" fmla="*/ 1291519 w 1926751"/>
                                  <a:gd name="connsiteY11" fmla="*/ 3266245 h 6118034"/>
                                  <a:gd name="connsiteX12" fmla="*/ 1434022 w 1926751"/>
                                  <a:gd name="connsiteY12" fmla="*/ 3206868 h 6118034"/>
                                  <a:gd name="connsiteX13" fmla="*/ 1182559 w 1926751"/>
                                  <a:gd name="connsiteY13" fmla="*/ 2731855 h 6118034"/>
                                  <a:gd name="connsiteX14" fmla="*/ 1339020 w 1926751"/>
                                  <a:gd name="connsiteY14" fmla="*/ 1948084 h 6118034"/>
                                  <a:gd name="connsiteX15" fmla="*/ 1457773 w 1926751"/>
                                  <a:gd name="connsiteY15" fmla="*/ 1568073 h 6118034"/>
                                  <a:gd name="connsiteX16" fmla="*/ 1279643 w 1926751"/>
                                  <a:gd name="connsiteY16" fmla="*/ 1389943 h 6118034"/>
                                  <a:gd name="connsiteX17" fmla="*/ 1172765 w 1926751"/>
                                  <a:gd name="connsiteY17" fmla="*/ 1247439 h 6118034"/>
                                  <a:gd name="connsiteX18" fmla="*/ 1303394 w 1926751"/>
                                  <a:gd name="connsiteY18" fmla="*/ 1116811 h 6118034"/>
                                  <a:gd name="connsiteX19" fmla="*/ 1445898 w 1926751"/>
                                  <a:gd name="connsiteY19" fmla="*/ 772427 h 6118034"/>
                                  <a:gd name="connsiteX20" fmla="*/ 1540900 w 1926751"/>
                                  <a:gd name="connsiteY20" fmla="*/ 249912 h 6118034"/>
                                  <a:gd name="connsiteX21" fmla="*/ 1386521 w 1926751"/>
                                  <a:gd name="connsiteY21" fmla="*/ 530 h 6118034"/>
                                  <a:gd name="connsiteX22" fmla="*/ 1101513 w 1926751"/>
                                  <a:gd name="connsiteY22" fmla="*/ 309289 h 6118034"/>
                                  <a:gd name="connsiteX23" fmla="*/ 852132 w 1926751"/>
                                  <a:gd name="connsiteY23" fmla="*/ 570546 h 6118034"/>
                                  <a:gd name="connsiteX24" fmla="*/ 567124 w 1926751"/>
                                  <a:gd name="connsiteY24" fmla="*/ 903055 h 6118034"/>
                                  <a:gd name="connsiteX25" fmla="*/ 339419 w 1926751"/>
                                  <a:gd name="connsiteY25" fmla="*/ 1369105 h 6118034"/>
                                  <a:gd name="connsiteX26" fmla="*/ 237188 w 1926751"/>
                                  <a:gd name="connsiteY26" fmla="*/ 1658607 h 6118034"/>
                                  <a:gd name="connsiteX27" fmla="*/ 54112 w 1926751"/>
                                  <a:gd name="connsiteY27" fmla="*/ 2204625 h 6118034"/>
                                  <a:gd name="connsiteX28" fmla="*/ 5569 w 1926751"/>
                                  <a:gd name="connsiteY28" fmla="*/ 3299840 h 6118034"/>
                                  <a:gd name="connsiteX29" fmla="*/ 234164 w 1926751"/>
                                  <a:gd name="connsiteY29" fmla="*/ 3730959 h 6118034"/>
                                  <a:gd name="connsiteX30" fmla="*/ 666873 w 1926751"/>
                                  <a:gd name="connsiteY30" fmla="*/ 3977843 h 6118034"/>
                                  <a:gd name="connsiteX31" fmla="*/ 731879 w 1926751"/>
                                  <a:gd name="connsiteY31" fmla="*/ 4185859 h 6118034"/>
                                  <a:gd name="connsiteX32" fmla="*/ 642935 w 1926751"/>
                                  <a:gd name="connsiteY32" fmla="*/ 4489348 h 6118034"/>
                                  <a:gd name="connsiteX33" fmla="*/ 965895 w 1926751"/>
                                  <a:gd name="connsiteY33" fmla="*/ 4965915 h 6118034"/>
                                  <a:gd name="connsiteX34" fmla="*/ 469870 w 1926751"/>
                                  <a:gd name="connsiteY34" fmla="*/ 5121947 h 6118034"/>
                                  <a:gd name="connsiteX35" fmla="*/ 1119185 w 1926751"/>
                                  <a:gd name="connsiteY35" fmla="*/ 5743178 h 6118034"/>
                                  <a:gd name="connsiteX36" fmla="*/ 1408698 w 1926751"/>
                                  <a:gd name="connsiteY36" fmla="*/ 5976351 h 6118034"/>
                                  <a:gd name="connsiteX37" fmla="*/ 1539268 w 1926751"/>
                                  <a:gd name="connsiteY37" fmla="*/ 6113283 h 6118034"/>
                                  <a:gd name="connsiteX38" fmla="*/ 1754656 w 1926751"/>
                                  <a:gd name="connsiteY38" fmla="*/ 5807564 h 6118034"/>
                                  <a:gd name="connsiteX39" fmla="*/ 1742781 w 1926751"/>
                                  <a:gd name="connsiteY39" fmla="*/ 5736312 h 6118034"/>
                                  <a:gd name="connsiteX40" fmla="*/ 1920911 w 1926751"/>
                                  <a:gd name="connsiteY40" fmla="*/ 5558182 h 6118034"/>
                                  <a:gd name="connsiteX0" fmla="*/ 1920386 w 1926226"/>
                                  <a:gd name="connsiteY0" fmla="*/ 5558182 h 6118034"/>
                                  <a:gd name="connsiteX1" fmla="*/ 1754131 w 1926226"/>
                                  <a:gd name="connsiteY1" fmla="*/ 5391928 h 6118034"/>
                                  <a:gd name="connsiteX2" fmla="*/ 1480999 w 1926226"/>
                                  <a:gd name="connsiteY2" fmla="*/ 5273175 h 6118034"/>
                                  <a:gd name="connsiteX3" fmla="*/ 1374121 w 1926226"/>
                                  <a:gd name="connsiteY3" fmla="*/ 5023793 h 6118034"/>
                                  <a:gd name="connsiteX4" fmla="*/ 1540375 w 1926226"/>
                                  <a:gd name="connsiteY4" fmla="*/ 4762536 h 6118034"/>
                                  <a:gd name="connsiteX5" fmla="*/ 1707756 w 1926226"/>
                                  <a:gd name="connsiteY5" fmla="*/ 4548779 h 6118034"/>
                                  <a:gd name="connsiteX6" fmla="*/ 1326620 w 1926226"/>
                                  <a:gd name="connsiteY6" fmla="*/ 4228146 h 6118034"/>
                                  <a:gd name="connsiteX7" fmla="*/ 1148490 w 1926226"/>
                                  <a:gd name="connsiteY7" fmla="*/ 3836260 h 6118034"/>
                                  <a:gd name="connsiteX8" fmla="*/ 1112864 w 1926226"/>
                                  <a:gd name="connsiteY8" fmla="*/ 3646255 h 6118034"/>
                                  <a:gd name="connsiteX9" fmla="*/ 1243492 w 1926226"/>
                                  <a:gd name="connsiteY9" fmla="*/ 3610629 h 6118034"/>
                                  <a:gd name="connsiteX10" fmla="*/ 1195991 w 1926226"/>
                                  <a:gd name="connsiteY10" fmla="*/ 3325621 h 6118034"/>
                                  <a:gd name="connsiteX11" fmla="*/ 1290994 w 1926226"/>
                                  <a:gd name="connsiteY11" fmla="*/ 3266245 h 6118034"/>
                                  <a:gd name="connsiteX12" fmla="*/ 1433497 w 1926226"/>
                                  <a:gd name="connsiteY12" fmla="*/ 3206868 h 6118034"/>
                                  <a:gd name="connsiteX13" fmla="*/ 1182034 w 1926226"/>
                                  <a:gd name="connsiteY13" fmla="*/ 2731855 h 6118034"/>
                                  <a:gd name="connsiteX14" fmla="*/ 1338495 w 1926226"/>
                                  <a:gd name="connsiteY14" fmla="*/ 1948084 h 6118034"/>
                                  <a:gd name="connsiteX15" fmla="*/ 1457248 w 1926226"/>
                                  <a:gd name="connsiteY15" fmla="*/ 1568073 h 6118034"/>
                                  <a:gd name="connsiteX16" fmla="*/ 1279118 w 1926226"/>
                                  <a:gd name="connsiteY16" fmla="*/ 1389943 h 6118034"/>
                                  <a:gd name="connsiteX17" fmla="*/ 1172240 w 1926226"/>
                                  <a:gd name="connsiteY17" fmla="*/ 1247439 h 6118034"/>
                                  <a:gd name="connsiteX18" fmla="*/ 1302869 w 1926226"/>
                                  <a:gd name="connsiteY18" fmla="*/ 1116811 h 6118034"/>
                                  <a:gd name="connsiteX19" fmla="*/ 1445373 w 1926226"/>
                                  <a:gd name="connsiteY19" fmla="*/ 772427 h 6118034"/>
                                  <a:gd name="connsiteX20" fmla="*/ 1540375 w 1926226"/>
                                  <a:gd name="connsiteY20" fmla="*/ 249912 h 6118034"/>
                                  <a:gd name="connsiteX21" fmla="*/ 1385996 w 1926226"/>
                                  <a:gd name="connsiteY21" fmla="*/ 530 h 6118034"/>
                                  <a:gd name="connsiteX22" fmla="*/ 1100988 w 1926226"/>
                                  <a:gd name="connsiteY22" fmla="*/ 309289 h 6118034"/>
                                  <a:gd name="connsiteX23" fmla="*/ 851607 w 1926226"/>
                                  <a:gd name="connsiteY23" fmla="*/ 570546 h 6118034"/>
                                  <a:gd name="connsiteX24" fmla="*/ 566599 w 1926226"/>
                                  <a:gd name="connsiteY24" fmla="*/ 903055 h 6118034"/>
                                  <a:gd name="connsiteX25" fmla="*/ 338894 w 1926226"/>
                                  <a:gd name="connsiteY25" fmla="*/ 1369105 h 6118034"/>
                                  <a:gd name="connsiteX26" fmla="*/ 204858 w 1926226"/>
                                  <a:gd name="connsiteY26" fmla="*/ 1642704 h 6118034"/>
                                  <a:gd name="connsiteX27" fmla="*/ 53587 w 1926226"/>
                                  <a:gd name="connsiteY27" fmla="*/ 2204625 h 6118034"/>
                                  <a:gd name="connsiteX28" fmla="*/ 5044 w 1926226"/>
                                  <a:gd name="connsiteY28" fmla="*/ 3299840 h 6118034"/>
                                  <a:gd name="connsiteX29" fmla="*/ 233639 w 1926226"/>
                                  <a:gd name="connsiteY29" fmla="*/ 3730959 h 6118034"/>
                                  <a:gd name="connsiteX30" fmla="*/ 666348 w 1926226"/>
                                  <a:gd name="connsiteY30" fmla="*/ 3977843 h 6118034"/>
                                  <a:gd name="connsiteX31" fmla="*/ 731354 w 1926226"/>
                                  <a:gd name="connsiteY31" fmla="*/ 4185859 h 6118034"/>
                                  <a:gd name="connsiteX32" fmla="*/ 642410 w 1926226"/>
                                  <a:gd name="connsiteY32" fmla="*/ 4489348 h 6118034"/>
                                  <a:gd name="connsiteX33" fmla="*/ 965370 w 1926226"/>
                                  <a:gd name="connsiteY33" fmla="*/ 4965915 h 6118034"/>
                                  <a:gd name="connsiteX34" fmla="*/ 469345 w 1926226"/>
                                  <a:gd name="connsiteY34" fmla="*/ 5121947 h 6118034"/>
                                  <a:gd name="connsiteX35" fmla="*/ 1118660 w 1926226"/>
                                  <a:gd name="connsiteY35" fmla="*/ 5743178 h 6118034"/>
                                  <a:gd name="connsiteX36" fmla="*/ 1408173 w 1926226"/>
                                  <a:gd name="connsiteY36" fmla="*/ 5976351 h 6118034"/>
                                  <a:gd name="connsiteX37" fmla="*/ 1538743 w 1926226"/>
                                  <a:gd name="connsiteY37" fmla="*/ 6113283 h 6118034"/>
                                  <a:gd name="connsiteX38" fmla="*/ 1754131 w 1926226"/>
                                  <a:gd name="connsiteY38" fmla="*/ 5807564 h 6118034"/>
                                  <a:gd name="connsiteX39" fmla="*/ 1742256 w 1926226"/>
                                  <a:gd name="connsiteY39" fmla="*/ 5736312 h 6118034"/>
                                  <a:gd name="connsiteX40" fmla="*/ 1920386 w 1926226"/>
                                  <a:gd name="connsiteY40" fmla="*/ 5558182 h 6118034"/>
                                  <a:gd name="connsiteX0" fmla="*/ 1920386 w 1926226"/>
                                  <a:gd name="connsiteY0" fmla="*/ 5558182 h 6118034"/>
                                  <a:gd name="connsiteX1" fmla="*/ 1754131 w 1926226"/>
                                  <a:gd name="connsiteY1" fmla="*/ 5391928 h 6118034"/>
                                  <a:gd name="connsiteX2" fmla="*/ 1480999 w 1926226"/>
                                  <a:gd name="connsiteY2" fmla="*/ 5273175 h 6118034"/>
                                  <a:gd name="connsiteX3" fmla="*/ 1374121 w 1926226"/>
                                  <a:gd name="connsiteY3" fmla="*/ 5023793 h 6118034"/>
                                  <a:gd name="connsiteX4" fmla="*/ 1540375 w 1926226"/>
                                  <a:gd name="connsiteY4" fmla="*/ 4762536 h 6118034"/>
                                  <a:gd name="connsiteX5" fmla="*/ 1707756 w 1926226"/>
                                  <a:gd name="connsiteY5" fmla="*/ 4548779 h 6118034"/>
                                  <a:gd name="connsiteX6" fmla="*/ 1326620 w 1926226"/>
                                  <a:gd name="connsiteY6" fmla="*/ 4228146 h 6118034"/>
                                  <a:gd name="connsiteX7" fmla="*/ 1148490 w 1926226"/>
                                  <a:gd name="connsiteY7" fmla="*/ 3836260 h 6118034"/>
                                  <a:gd name="connsiteX8" fmla="*/ 1112864 w 1926226"/>
                                  <a:gd name="connsiteY8" fmla="*/ 3646255 h 6118034"/>
                                  <a:gd name="connsiteX9" fmla="*/ 1243492 w 1926226"/>
                                  <a:gd name="connsiteY9" fmla="*/ 3610629 h 6118034"/>
                                  <a:gd name="connsiteX10" fmla="*/ 1195991 w 1926226"/>
                                  <a:gd name="connsiteY10" fmla="*/ 3325621 h 6118034"/>
                                  <a:gd name="connsiteX11" fmla="*/ 1290994 w 1926226"/>
                                  <a:gd name="connsiteY11" fmla="*/ 3266245 h 6118034"/>
                                  <a:gd name="connsiteX12" fmla="*/ 1433497 w 1926226"/>
                                  <a:gd name="connsiteY12" fmla="*/ 3206868 h 6118034"/>
                                  <a:gd name="connsiteX13" fmla="*/ 1182034 w 1926226"/>
                                  <a:gd name="connsiteY13" fmla="*/ 2731855 h 6118034"/>
                                  <a:gd name="connsiteX14" fmla="*/ 1338495 w 1926226"/>
                                  <a:gd name="connsiteY14" fmla="*/ 1948084 h 6118034"/>
                                  <a:gd name="connsiteX15" fmla="*/ 1457248 w 1926226"/>
                                  <a:gd name="connsiteY15" fmla="*/ 1568073 h 6118034"/>
                                  <a:gd name="connsiteX16" fmla="*/ 1279118 w 1926226"/>
                                  <a:gd name="connsiteY16" fmla="*/ 1389943 h 6118034"/>
                                  <a:gd name="connsiteX17" fmla="*/ 1172240 w 1926226"/>
                                  <a:gd name="connsiteY17" fmla="*/ 1247439 h 6118034"/>
                                  <a:gd name="connsiteX18" fmla="*/ 1302869 w 1926226"/>
                                  <a:gd name="connsiteY18" fmla="*/ 1116811 h 6118034"/>
                                  <a:gd name="connsiteX19" fmla="*/ 1445373 w 1926226"/>
                                  <a:gd name="connsiteY19" fmla="*/ 772427 h 6118034"/>
                                  <a:gd name="connsiteX20" fmla="*/ 1540375 w 1926226"/>
                                  <a:gd name="connsiteY20" fmla="*/ 249912 h 6118034"/>
                                  <a:gd name="connsiteX21" fmla="*/ 1385996 w 1926226"/>
                                  <a:gd name="connsiteY21" fmla="*/ 530 h 6118034"/>
                                  <a:gd name="connsiteX22" fmla="*/ 1100988 w 1926226"/>
                                  <a:gd name="connsiteY22" fmla="*/ 309289 h 6118034"/>
                                  <a:gd name="connsiteX23" fmla="*/ 851607 w 1926226"/>
                                  <a:gd name="connsiteY23" fmla="*/ 570546 h 6118034"/>
                                  <a:gd name="connsiteX24" fmla="*/ 566599 w 1926226"/>
                                  <a:gd name="connsiteY24" fmla="*/ 903055 h 6118034"/>
                                  <a:gd name="connsiteX25" fmla="*/ 370699 w 1926226"/>
                                  <a:gd name="connsiteY25" fmla="*/ 1225982 h 6118034"/>
                                  <a:gd name="connsiteX26" fmla="*/ 204858 w 1926226"/>
                                  <a:gd name="connsiteY26" fmla="*/ 1642704 h 6118034"/>
                                  <a:gd name="connsiteX27" fmla="*/ 53587 w 1926226"/>
                                  <a:gd name="connsiteY27" fmla="*/ 2204625 h 6118034"/>
                                  <a:gd name="connsiteX28" fmla="*/ 5044 w 1926226"/>
                                  <a:gd name="connsiteY28" fmla="*/ 3299840 h 6118034"/>
                                  <a:gd name="connsiteX29" fmla="*/ 233639 w 1926226"/>
                                  <a:gd name="connsiteY29" fmla="*/ 3730959 h 6118034"/>
                                  <a:gd name="connsiteX30" fmla="*/ 666348 w 1926226"/>
                                  <a:gd name="connsiteY30" fmla="*/ 3977843 h 6118034"/>
                                  <a:gd name="connsiteX31" fmla="*/ 731354 w 1926226"/>
                                  <a:gd name="connsiteY31" fmla="*/ 4185859 h 6118034"/>
                                  <a:gd name="connsiteX32" fmla="*/ 642410 w 1926226"/>
                                  <a:gd name="connsiteY32" fmla="*/ 4489348 h 6118034"/>
                                  <a:gd name="connsiteX33" fmla="*/ 965370 w 1926226"/>
                                  <a:gd name="connsiteY33" fmla="*/ 4965915 h 6118034"/>
                                  <a:gd name="connsiteX34" fmla="*/ 469345 w 1926226"/>
                                  <a:gd name="connsiteY34" fmla="*/ 5121947 h 6118034"/>
                                  <a:gd name="connsiteX35" fmla="*/ 1118660 w 1926226"/>
                                  <a:gd name="connsiteY35" fmla="*/ 5743178 h 6118034"/>
                                  <a:gd name="connsiteX36" fmla="*/ 1408173 w 1926226"/>
                                  <a:gd name="connsiteY36" fmla="*/ 5976351 h 6118034"/>
                                  <a:gd name="connsiteX37" fmla="*/ 1538743 w 1926226"/>
                                  <a:gd name="connsiteY37" fmla="*/ 6113283 h 6118034"/>
                                  <a:gd name="connsiteX38" fmla="*/ 1754131 w 1926226"/>
                                  <a:gd name="connsiteY38" fmla="*/ 5807564 h 6118034"/>
                                  <a:gd name="connsiteX39" fmla="*/ 1742256 w 1926226"/>
                                  <a:gd name="connsiteY39" fmla="*/ 5736312 h 6118034"/>
                                  <a:gd name="connsiteX40" fmla="*/ 1920386 w 1926226"/>
                                  <a:gd name="connsiteY40" fmla="*/ 5558182 h 6118034"/>
                                  <a:gd name="connsiteX0" fmla="*/ 1924198 w 1930038"/>
                                  <a:gd name="connsiteY0" fmla="*/ 5558182 h 6118034"/>
                                  <a:gd name="connsiteX1" fmla="*/ 1757943 w 1930038"/>
                                  <a:gd name="connsiteY1" fmla="*/ 5391928 h 6118034"/>
                                  <a:gd name="connsiteX2" fmla="*/ 1484811 w 1930038"/>
                                  <a:gd name="connsiteY2" fmla="*/ 5273175 h 6118034"/>
                                  <a:gd name="connsiteX3" fmla="*/ 1377933 w 1930038"/>
                                  <a:gd name="connsiteY3" fmla="*/ 5023793 h 6118034"/>
                                  <a:gd name="connsiteX4" fmla="*/ 1544187 w 1930038"/>
                                  <a:gd name="connsiteY4" fmla="*/ 4762536 h 6118034"/>
                                  <a:gd name="connsiteX5" fmla="*/ 1711568 w 1930038"/>
                                  <a:gd name="connsiteY5" fmla="*/ 4548779 h 6118034"/>
                                  <a:gd name="connsiteX6" fmla="*/ 1330432 w 1930038"/>
                                  <a:gd name="connsiteY6" fmla="*/ 4228146 h 6118034"/>
                                  <a:gd name="connsiteX7" fmla="*/ 1152302 w 1930038"/>
                                  <a:gd name="connsiteY7" fmla="*/ 3836260 h 6118034"/>
                                  <a:gd name="connsiteX8" fmla="*/ 1116676 w 1930038"/>
                                  <a:gd name="connsiteY8" fmla="*/ 3646255 h 6118034"/>
                                  <a:gd name="connsiteX9" fmla="*/ 1247304 w 1930038"/>
                                  <a:gd name="connsiteY9" fmla="*/ 3610629 h 6118034"/>
                                  <a:gd name="connsiteX10" fmla="*/ 1199803 w 1930038"/>
                                  <a:gd name="connsiteY10" fmla="*/ 3325621 h 6118034"/>
                                  <a:gd name="connsiteX11" fmla="*/ 1294806 w 1930038"/>
                                  <a:gd name="connsiteY11" fmla="*/ 3266245 h 6118034"/>
                                  <a:gd name="connsiteX12" fmla="*/ 1437309 w 1930038"/>
                                  <a:gd name="connsiteY12" fmla="*/ 3206868 h 6118034"/>
                                  <a:gd name="connsiteX13" fmla="*/ 1185846 w 1930038"/>
                                  <a:gd name="connsiteY13" fmla="*/ 2731855 h 6118034"/>
                                  <a:gd name="connsiteX14" fmla="*/ 1342307 w 1930038"/>
                                  <a:gd name="connsiteY14" fmla="*/ 1948084 h 6118034"/>
                                  <a:gd name="connsiteX15" fmla="*/ 1461060 w 1930038"/>
                                  <a:gd name="connsiteY15" fmla="*/ 1568073 h 6118034"/>
                                  <a:gd name="connsiteX16" fmla="*/ 1282930 w 1930038"/>
                                  <a:gd name="connsiteY16" fmla="*/ 1389943 h 6118034"/>
                                  <a:gd name="connsiteX17" fmla="*/ 1176052 w 1930038"/>
                                  <a:gd name="connsiteY17" fmla="*/ 1247439 h 6118034"/>
                                  <a:gd name="connsiteX18" fmla="*/ 1306681 w 1930038"/>
                                  <a:gd name="connsiteY18" fmla="*/ 1116811 h 6118034"/>
                                  <a:gd name="connsiteX19" fmla="*/ 1449185 w 1930038"/>
                                  <a:gd name="connsiteY19" fmla="*/ 772427 h 6118034"/>
                                  <a:gd name="connsiteX20" fmla="*/ 1544187 w 1930038"/>
                                  <a:gd name="connsiteY20" fmla="*/ 249912 h 6118034"/>
                                  <a:gd name="connsiteX21" fmla="*/ 1389808 w 1930038"/>
                                  <a:gd name="connsiteY21" fmla="*/ 530 h 6118034"/>
                                  <a:gd name="connsiteX22" fmla="*/ 1104800 w 1930038"/>
                                  <a:gd name="connsiteY22" fmla="*/ 309289 h 6118034"/>
                                  <a:gd name="connsiteX23" fmla="*/ 855419 w 1930038"/>
                                  <a:gd name="connsiteY23" fmla="*/ 570546 h 6118034"/>
                                  <a:gd name="connsiteX24" fmla="*/ 570411 w 1930038"/>
                                  <a:gd name="connsiteY24" fmla="*/ 903055 h 6118034"/>
                                  <a:gd name="connsiteX25" fmla="*/ 374511 w 1930038"/>
                                  <a:gd name="connsiteY25" fmla="*/ 1225982 h 6118034"/>
                                  <a:gd name="connsiteX26" fmla="*/ 208670 w 1930038"/>
                                  <a:gd name="connsiteY26" fmla="*/ 1642704 h 6118034"/>
                                  <a:gd name="connsiteX27" fmla="*/ 57399 w 1930038"/>
                                  <a:gd name="connsiteY27" fmla="*/ 2204625 h 6118034"/>
                                  <a:gd name="connsiteX28" fmla="*/ 4719 w 1930038"/>
                                  <a:gd name="connsiteY28" fmla="*/ 3308115 h 6118034"/>
                                  <a:gd name="connsiteX29" fmla="*/ 237451 w 1930038"/>
                                  <a:gd name="connsiteY29" fmla="*/ 3730959 h 6118034"/>
                                  <a:gd name="connsiteX30" fmla="*/ 670160 w 1930038"/>
                                  <a:gd name="connsiteY30" fmla="*/ 3977843 h 6118034"/>
                                  <a:gd name="connsiteX31" fmla="*/ 735166 w 1930038"/>
                                  <a:gd name="connsiteY31" fmla="*/ 4185859 h 6118034"/>
                                  <a:gd name="connsiteX32" fmla="*/ 646222 w 1930038"/>
                                  <a:gd name="connsiteY32" fmla="*/ 4489348 h 6118034"/>
                                  <a:gd name="connsiteX33" fmla="*/ 969182 w 1930038"/>
                                  <a:gd name="connsiteY33" fmla="*/ 4965915 h 6118034"/>
                                  <a:gd name="connsiteX34" fmla="*/ 473157 w 1930038"/>
                                  <a:gd name="connsiteY34" fmla="*/ 5121947 h 6118034"/>
                                  <a:gd name="connsiteX35" fmla="*/ 1122472 w 1930038"/>
                                  <a:gd name="connsiteY35" fmla="*/ 5743178 h 6118034"/>
                                  <a:gd name="connsiteX36" fmla="*/ 1411985 w 1930038"/>
                                  <a:gd name="connsiteY36" fmla="*/ 5976351 h 6118034"/>
                                  <a:gd name="connsiteX37" fmla="*/ 1542555 w 1930038"/>
                                  <a:gd name="connsiteY37" fmla="*/ 6113283 h 6118034"/>
                                  <a:gd name="connsiteX38" fmla="*/ 1757943 w 1930038"/>
                                  <a:gd name="connsiteY38" fmla="*/ 5807564 h 6118034"/>
                                  <a:gd name="connsiteX39" fmla="*/ 1746068 w 1930038"/>
                                  <a:gd name="connsiteY39" fmla="*/ 5736312 h 6118034"/>
                                  <a:gd name="connsiteX40" fmla="*/ 1924198 w 1930038"/>
                                  <a:gd name="connsiteY40" fmla="*/ 5558182 h 6118034"/>
                                </a:gdLst>
                                <a:ahLst/>
                                <a:cxnLst>
                                  <a:cxn ang="0">
                                    <a:pos x="connsiteX0" y="connsiteY0"/>
                                  </a:cxn>
                                  <a:cxn ang="0">
                                    <a:pos x="connsiteX1" y="connsiteY1"/>
                                  </a:cxn>
                                  <a:cxn ang="0">
                                    <a:pos x="connsiteX2" y="connsiteY2"/>
                                  </a:cxn>
                                  <a:cxn ang="0">
                                    <a:pos x="connsiteX3" y="connsiteY3"/>
                                  </a:cxn>
                                  <a:cxn ang="0">
                                    <a:pos x="connsiteX4" y="connsiteY4"/>
                                  </a:cxn>
                                  <a:cxn ang="0">
                                    <a:pos x="connsiteX5" y="connsiteY5"/>
                                  </a:cxn>
                                  <a:cxn ang="0">
                                    <a:pos x="connsiteX6" y="connsiteY6"/>
                                  </a:cxn>
                                  <a:cxn ang="0">
                                    <a:pos x="connsiteX7" y="connsiteY7"/>
                                  </a:cxn>
                                  <a:cxn ang="0">
                                    <a:pos x="connsiteX8" y="connsiteY8"/>
                                  </a:cxn>
                                  <a:cxn ang="0">
                                    <a:pos x="connsiteX9" y="connsiteY9"/>
                                  </a:cxn>
                                  <a:cxn ang="0">
                                    <a:pos x="connsiteX10" y="connsiteY10"/>
                                  </a:cxn>
                                  <a:cxn ang="0">
                                    <a:pos x="connsiteX11" y="connsiteY11"/>
                                  </a:cxn>
                                  <a:cxn ang="0">
                                    <a:pos x="connsiteX12" y="connsiteY12"/>
                                  </a:cxn>
                                  <a:cxn ang="0">
                                    <a:pos x="connsiteX13" y="connsiteY13"/>
                                  </a:cxn>
                                  <a:cxn ang="0">
                                    <a:pos x="connsiteX14" y="connsiteY14"/>
                                  </a:cxn>
                                  <a:cxn ang="0">
                                    <a:pos x="connsiteX15" y="connsiteY15"/>
                                  </a:cxn>
                                  <a:cxn ang="0">
                                    <a:pos x="connsiteX16" y="connsiteY16"/>
                                  </a:cxn>
                                  <a:cxn ang="0">
                                    <a:pos x="connsiteX17" y="connsiteY17"/>
                                  </a:cxn>
                                  <a:cxn ang="0">
                                    <a:pos x="connsiteX18" y="connsiteY18"/>
                                  </a:cxn>
                                  <a:cxn ang="0">
                                    <a:pos x="connsiteX19" y="connsiteY19"/>
                                  </a:cxn>
                                  <a:cxn ang="0">
                                    <a:pos x="connsiteX20" y="connsiteY20"/>
                                  </a:cxn>
                                  <a:cxn ang="0">
                                    <a:pos x="connsiteX21" y="connsiteY21"/>
                                  </a:cxn>
                                  <a:cxn ang="0">
                                    <a:pos x="connsiteX22" y="connsiteY22"/>
                                  </a:cxn>
                                  <a:cxn ang="0">
                                    <a:pos x="connsiteX23" y="connsiteY23"/>
                                  </a:cxn>
                                  <a:cxn ang="0">
                                    <a:pos x="connsiteX24" y="connsiteY24"/>
                                  </a:cxn>
                                  <a:cxn ang="0">
                                    <a:pos x="connsiteX25" y="connsiteY25"/>
                                  </a:cxn>
                                  <a:cxn ang="0">
                                    <a:pos x="connsiteX26" y="connsiteY26"/>
                                  </a:cxn>
                                  <a:cxn ang="0">
                                    <a:pos x="connsiteX27" y="connsiteY27"/>
                                  </a:cxn>
                                  <a:cxn ang="0">
                                    <a:pos x="connsiteX28" y="connsiteY28"/>
                                  </a:cxn>
                                  <a:cxn ang="0">
                                    <a:pos x="connsiteX29" y="connsiteY29"/>
                                  </a:cxn>
                                  <a:cxn ang="0">
                                    <a:pos x="connsiteX30" y="connsiteY30"/>
                                  </a:cxn>
                                  <a:cxn ang="0">
                                    <a:pos x="connsiteX31" y="connsiteY31"/>
                                  </a:cxn>
                                  <a:cxn ang="0">
                                    <a:pos x="connsiteX32" y="connsiteY32"/>
                                  </a:cxn>
                                  <a:cxn ang="0">
                                    <a:pos x="connsiteX33" y="connsiteY33"/>
                                  </a:cxn>
                                  <a:cxn ang="0">
                                    <a:pos x="connsiteX34" y="connsiteY34"/>
                                  </a:cxn>
                                  <a:cxn ang="0">
                                    <a:pos x="connsiteX35" y="connsiteY35"/>
                                  </a:cxn>
                                  <a:cxn ang="0">
                                    <a:pos x="connsiteX36" y="connsiteY36"/>
                                  </a:cxn>
                                  <a:cxn ang="0">
                                    <a:pos x="connsiteX37" y="connsiteY37"/>
                                  </a:cxn>
                                  <a:cxn ang="0">
                                    <a:pos x="connsiteX38" y="connsiteY38"/>
                                  </a:cxn>
                                  <a:cxn ang="0">
                                    <a:pos x="connsiteX39" y="connsiteY39"/>
                                  </a:cxn>
                                  <a:cxn ang="0">
                                    <a:pos x="connsiteX40" y="connsiteY40"/>
                                  </a:cxn>
                                </a:cxnLst>
                                <a:rect l="l" t="t" r="r" b="b"/>
                                <a:pathLst>
                                  <a:path w="1930038" h="6118034">
                                    <a:moveTo>
                                      <a:pt x="1924198" y="5558182"/>
                                    </a:moveTo>
                                    <a:cubicBezTo>
                                      <a:pt x="1958834" y="5484456"/>
                                      <a:pt x="1831174" y="5439429"/>
                                      <a:pt x="1757943" y="5391928"/>
                                    </a:cubicBezTo>
                                    <a:cubicBezTo>
                                      <a:pt x="1684712" y="5344427"/>
                                      <a:pt x="1548146" y="5334531"/>
                                      <a:pt x="1484811" y="5273175"/>
                                    </a:cubicBezTo>
                                    <a:cubicBezTo>
                                      <a:pt x="1421476" y="5211819"/>
                                      <a:pt x="1368037" y="5108899"/>
                                      <a:pt x="1377933" y="5023793"/>
                                    </a:cubicBezTo>
                                    <a:cubicBezTo>
                                      <a:pt x="1387829" y="4938687"/>
                                      <a:pt x="1488581" y="4841705"/>
                                      <a:pt x="1544187" y="4762536"/>
                                    </a:cubicBezTo>
                                    <a:cubicBezTo>
                                      <a:pt x="1599793" y="4683367"/>
                                      <a:pt x="1747194" y="4637844"/>
                                      <a:pt x="1711568" y="4548779"/>
                                    </a:cubicBezTo>
                                    <a:cubicBezTo>
                                      <a:pt x="1675942" y="4459714"/>
                                      <a:pt x="1423643" y="4346899"/>
                                      <a:pt x="1330432" y="4228146"/>
                                    </a:cubicBezTo>
                                    <a:cubicBezTo>
                                      <a:pt x="1237221" y="4109393"/>
                                      <a:pt x="1187928" y="3933242"/>
                                      <a:pt x="1152302" y="3836260"/>
                                    </a:cubicBezTo>
                                    <a:cubicBezTo>
                                      <a:pt x="1116676" y="3739278"/>
                                      <a:pt x="1100842" y="3683860"/>
                                      <a:pt x="1116676" y="3646255"/>
                                    </a:cubicBezTo>
                                    <a:cubicBezTo>
                                      <a:pt x="1132510" y="3608650"/>
                                      <a:pt x="1233450" y="3664068"/>
                                      <a:pt x="1247304" y="3610629"/>
                                    </a:cubicBezTo>
                                    <a:cubicBezTo>
                                      <a:pt x="1261158" y="3557190"/>
                                      <a:pt x="1191886" y="3383018"/>
                                      <a:pt x="1199803" y="3325621"/>
                                    </a:cubicBezTo>
                                    <a:cubicBezTo>
                                      <a:pt x="1207720" y="3268224"/>
                                      <a:pt x="1217122" y="3273337"/>
                                      <a:pt x="1294806" y="3266245"/>
                                    </a:cubicBezTo>
                                    <a:cubicBezTo>
                                      <a:pt x="1372490" y="3259153"/>
                                      <a:pt x="1455469" y="3295933"/>
                                      <a:pt x="1437309" y="3206868"/>
                                    </a:cubicBezTo>
                                    <a:cubicBezTo>
                                      <a:pt x="1419149" y="3117803"/>
                                      <a:pt x="1201680" y="2941652"/>
                                      <a:pt x="1185846" y="2731855"/>
                                    </a:cubicBezTo>
                                    <a:cubicBezTo>
                                      <a:pt x="1170012" y="2522058"/>
                                      <a:pt x="1296438" y="2142048"/>
                                      <a:pt x="1342307" y="1948084"/>
                                    </a:cubicBezTo>
                                    <a:cubicBezTo>
                                      <a:pt x="1388176" y="1754120"/>
                                      <a:pt x="1470956" y="1661096"/>
                                      <a:pt x="1461060" y="1568073"/>
                                    </a:cubicBezTo>
                                    <a:cubicBezTo>
                                      <a:pt x="1451164" y="1475050"/>
                                      <a:pt x="1330431" y="1443382"/>
                                      <a:pt x="1282930" y="1389943"/>
                                    </a:cubicBezTo>
                                    <a:cubicBezTo>
                                      <a:pt x="1235429" y="1336504"/>
                                      <a:pt x="1172093" y="1292961"/>
                                      <a:pt x="1176052" y="1247439"/>
                                    </a:cubicBezTo>
                                    <a:cubicBezTo>
                                      <a:pt x="1180011" y="1201917"/>
                                      <a:pt x="1261159" y="1195980"/>
                                      <a:pt x="1306681" y="1116811"/>
                                    </a:cubicBezTo>
                                    <a:cubicBezTo>
                                      <a:pt x="1352203" y="1037642"/>
                                      <a:pt x="1409601" y="916910"/>
                                      <a:pt x="1449185" y="772427"/>
                                    </a:cubicBezTo>
                                    <a:cubicBezTo>
                                      <a:pt x="1488769" y="627944"/>
                                      <a:pt x="1554083" y="378562"/>
                                      <a:pt x="1544187" y="249912"/>
                                    </a:cubicBezTo>
                                    <a:cubicBezTo>
                                      <a:pt x="1534291" y="121263"/>
                                      <a:pt x="1463039" y="-9366"/>
                                      <a:pt x="1389808" y="530"/>
                                    </a:cubicBezTo>
                                    <a:cubicBezTo>
                                      <a:pt x="1316577" y="10426"/>
                                      <a:pt x="1193865" y="214286"/>
                                      <a:pt x="1104800" y="309289"/>
                                    </a:cubicBezTo>
                                    <a:cubicBezTo>
                                      <a:pt x="1015735" y="404292"/>
                                      <a:pt x="944484" y="471585"/>
                                      <a:pt x="855419" y="570546"/>
                                    </a:cubicBezTo>
                                    <a:cubicBezTo>
                                      <a:pt x="766354" y="669507"/>
                                      <a:pt x="650562" y="793816"/>
                                      <a:pt x="570411" y="903055"/>
                                    </a:cubicBezTo>
                                    <a:cubicBezTo>
                                      <a:pt x="490260" y="1012294"/>
                                      <a:pt x="434801" y="1102707"/>
                                      <a:pt x="374511" y="1225982"/>
                                    </a:cubicBezTo>
                                    <a:cubicBezTo>
                                      <a:pt x="314221" y="1349257"/>
                                      <a:pt x="261522" y="1479597"/>
                                      <a:pt x="208670" y="1642704"/>
                                    </a:cubicBezTo>
                                    <a:cubicBezTo>
                                      <a:pt x="155818" y="1805811"/>
                                      <a:pt x="91391" y="1927057"/>
                                      <a:pt x="57399" y="2204625"/>
                                    </a:cubicBezTo>
                                    <a:cubicBezTo>
                                      <a:pt x="23407" y="2482193"/>
                                      <a:pt x="-13227" y="3321519"/>
                                      <a:pt x="4719" y="3308115"/>
                                    </a:cubicBezTo>
                                    <a:cubicBezTo>
                                      <a:pt x="41714" y="3384517"/>
                                      <a:pt x="126544" y="3619338"/>
                                      <a:pt x="237451" y="3730959"/>
                                    </a:cubicBezTo>
                                    <a:cubicBezTo>
                                      <a:pt x="348358" y="3842580"/>
                                      <a:pt x="585763" y="3908527"/>
                                      <a:pt x="670160" y="3977843"/>
                                    </a:cubicBezTo>
                                    <a:cubicBezTo>
                                      <a:pt x="754557" y="4047159"/>
                                      <a:pt x="724710" y="4056549"/>
                                      <a:pt x="735166" y="4185859"/>
                                    </a:cubicBezTo>
                                    <a:cubicBezTo>
                                      <a:pt x="689285" y="4315168"/>
                                      <a:pt x="607219" y="4359339"/>
                                      <a:pt x="646222" y="4489348"/>
                                    </a:cubicBezTo>
                                    <a:cubicBezTo>
                                      <a:pt x="685225" y="4619357"/>
                                      <a:pt x="1028362" y="4832313"/>
                                      <a:pt x="969182" y="4965915"/>
                                    </a:cubicBezTo>
                                    <a:cubicBezTo>
                                      <a:pt x="910002" y="5099517"/>
                                      <a:pt x="447609" y="4992403"/>
                                      <a:pt x="473157" y="5121947"/>
                                    </a:cubicBezTo>
                                    <a:cubicBezTo>
                                      <a:pt x="498705" y="5251491"/>
                                      <a:pt x="966001" y="5600777"/>
                                      <a:pt x="1122472" y="5743178"/>
                                    </a:cubicBezTo>
                                    <a:cubicBezTo>
                                      <a:pt x="1278943" y="5885579"/>
                                      <a:pt x="1341971" y="5914667"/>
                                      <a:pt x="1411985" y="5976351"/>
                                    </a:cubicBezTo>
                                    <a:cubicBezTo>
                                      <a:pt x="1481999" y="6038035"/>
                                      <a:pt x="1484895" y="6141414"/>
                                      <a:pt x="1542555" y="6113283"/>
                                    </a:cubicBezTo>
                                    <a:cubicBezTo>
                                      <a:pt x="1600215" y="6085152"/>
                                      <a:pt x="1750026" y="5861003"/>
                                      <a:pt x="1757943" y="5807564"/>
                                    </a:cubicBezTo>
                                    <a:cubicBezTo>
                                      <a:pt x="1765860" y="5754125"/>
                                      <a:pt x="1720338" y="5775896"/>
                                      <a:pt x="1746068" y="5736312"/>
                                    </a:cubicBezTo>
                                    <a:cubicBezTo>
                                      <a:pt x="1771798" y="5696728"/>
                                      <a:pt x="1889562" y="5631908"/>
                                      <a:pt x="1924198" y="5558182"/>
                                    </a:cubicBezTo>
                                    <a:close/>
                                  </a:path>
                                </a:pathLst>
                              </a:custGeom>
                              <a:solidFill>
                                <a:srgbClr val="9BBB59">
                                  <a:lumMod val="75000"/>
                                </a:srgbClr>
                              </a:solidFill>
                              <a:ln w="12700" cap="flat" cmpd="sng" algn="ctr">
                                <a:solidFill>
                                  <a:sysClr val="windowText" lastClr="000000"/>
                                </a:solidFill>
                                <a:prstDash val="solid"/>
                              </a:ln>
                              <a:effectLst/>
                            </p:spPr>
                            <p:txBody>
                              <a:bodyPr rtlCol="0" anchor="ctr"/>
                              <a:lstStyle/>
                              <a:p>
                                <a:pPr algn="ctr" defTabSz="3291840">
                                  <a:defRPr/>
                                </a:pPr>
                                <a:endParaRPr lang="en-US" sz="26129" b="1" kern="0">
                                  <a:solidFill>
                                    <a:prstClr val="white"/>
                                  </a:solidFill>
                                  <a:latin typeface="Calibri"/>
                                </a:endParaRPr>
                              </a:p>
                            </p:txBody>
                          </p:sp>
                          <p:sp>
                            <p:nvSpPr>
                              <p:cNvPr id="472" name="Freeform 471"/>
                              <p:cNvSpPr/>
                              <p:nvPr/>
                            </p:nvSpPr>
                            <p:spPr>
                              <a:xfrm>
                                <a:off x="3117058" y="339825"/>
                                <a:ext cx="126205" cy="65214"/>
                              </a:xfrm>
                              <a:custGeom>
                                <a:avLst/>
                                <a:gdLst>
                                  <a:gd name="connsiteX0" fmla="*/ 0 w 107157"/>
                                  <a:gd name="connsiteY0" fmla="*/ 47782 h 63559"/>
                                  <a:gd name="connsiteX1" fmla="*/ 52388 w 107157"/>
                                  <a:gd name="connsiteY1" fmla="*/ 157 h 63559"/>
                                  <a:gd name="connsiteX2" fmla="*/ 54769 w 107157"/>
                                  <a:gd name="connsiteY2" fmla="*/ 62070 h 63559"/>
                                  <a:gd name="connsiteX3" fmla="*/ 107157 w 107157"/>
                                  <a:gd name="connsiteY3" fmla="*/ 38257 h 63559"/>
                                  <a:gd name="connsiteX0" fmla="*/ 0 w 119063"/>
                                  <a:gd name="connsiteY0" fmla="*/ 45472 h 63630"/>
                                  <a:gd name="connsiteX1" fmla="*/ 64294 w 119063"/>
                                  <a:gd name="connsiteY1" fmla="*/ 228 h 63630"/>
                                  <a:gd name="connsiteX2" fmla="*/ 66675 w 119063"/>
                                  <a:gd name="connsiteY2" fmla="*/ 62141 h 63630"/>
                                  <a:gd name="connsiteX3" fmla="*/ 119063 w 119063"/>
                                  <a:gd name="connsiteY3" fmla="*/ 38328 h 63630"/>
                                  <a:gd name="connsiteX0" fmla="*/ 0 w 126206"/>
                                  <a:gd name="connsiteY0" fmla="*/ 45472 h 62936"/>
                                  <a:gd name="connsiteX1" fmla="*/ 64294 w 126206"/>
                                  <a:gd name="connsiteY1" fmla="*/ 228 h 62936"/>
                                  <a:gd name="connsiteX2" fmla="*/ 66675 w 126206"/>
                                  <a:gd name="connsiteY2" fmla="*/ 62141 h 62936"/>
                                  <a:gd name="connsiteX3" fmla="*/ 126206 w 126206"/>
                                  <a:gd name="connsiteY3" fmla="*/ 31184 h 62936"/>
                                  <a:gd name="connsiteX0" fmla="*/ 0 w 123825"/>
                                  <a:gd name="connsiteY0" fmla="*/ 52451 h 62771"/>
                                  <a:gd name="connsiteX1" fmla="*/ 61913 w 123825"/>
                                  <a:gd name="connsiteY1" fmla="*/ 63 h 62771"/>
                                  <a:gd name="connsiteX2" fmla="*/ 64294 w 123825"/>
                                  <a:gd name="connsiteY2" fmla="*/ 61976 h 62771"/>
                                  <a:gd name="connsiteX3" fmla="*/ 123825 w 123825"/>
                                  <a:gd name="connsiteY3" fmla="*/ 31019 h 62771"/>
                                  <a:gd name="connsiteX0" fmla="*/ 0 w 123825"/>
                                  <a:gd name="connsiteY0" fmla="*/ 52521 h 62841"/>
                                  <a:gd name="connsiteX1" fmla="*/ 61913 w 123825"/>
                                  <a:gd name="connsiteY1" fmla="*/ 133 h 62841"/>
                                  <a:gd name="connsiteX2" fmla="*/ 64294 w 123825"/>
                                  <a:gd name="connsiteY2" fmla="*/ 62046 h 62841"/>
                                  <a:gd name="connsiteX3" fmla="*/ 123825 w 123825"/>
                                  <a:gd name="connsiteY3" fmla="*/ 31089 h 62841"/>
                                  <a:gd name="connsiteX0" fmla="*/ 0 w 128587"/>
                                  <a:gd name="connsiteY0" fmla="*/ 50237 h 62938"/>
                                  <a:gd name="connsiteX1" fmla="*/ 66675 w 128587"/>
                                  <a:gd name="connsiteY1" fmla="*/ 230 h 62938"/>
                                  <a:gd name="connsiteX2" fmla="*/ 69056 w 128587"/>
                                  <a:gd name="connsiteY2" fmla="*/ 62143 h 62938"/>
                                  <a:gd name="connsiteX3" fmla="*/ 128587 w 128587"/>
                                  <a:gd name="connsiteY3" fmla="*/ 31186 h 62938"/>
                                  <a:gd name="connsiteX0" fmla="*/ 0 w 128587"/>
                                  <a:gd name="connsiteY0" fmla="*/ 50237 h 62938"/>
                                  <a:gd name="connsiteX1" fmla="*/ 66675 w 128587"/>
                                  <a:gd name="connsiteY1" fmla="*/ 230 h 62938"/>
                                  <a:gd name="connsiteX2" fmla="*/ 69056 w 128587"/>
                                  <a:gd name="connsiteY2" fmla="*/ 62143 h 62938"/>
                                  <a:gd name="connsiteX3" fmla="*/ 128587 w 128587"/>
                                  <a:gd name="connsiteY3" fmla="*/ 31186 h 62938"/>
                                  <a:gd name="connsiteX0" fmla="*/ 0 w 128587"/>
                                  <a:gd name="connsiteY0" fmla="*/ 50282 h 62983"/>
                                  <a:gd name="connsiteX1" fmla="*/ 66675 w 128587"/>
                                  <a:gd name="connsiteY1" fmla="*/ 275 h 62983"/>
                                  <a:gd name="connsiteX2" fmla="*/ 69056 w 128587"/>
                                  <a:gd name="connsiteY2" fmla="*/ 62188 h 62983"/>
                                  <a:gd name="connsiteX3" fmla="*/ 128587 w 128587"/>
                                  <a:gd name="connsiteY3" fmla="*/ 31231 h 62983"/>
                                  <a:gd name="connsiteX0" fmla="*/ 0 w 128587"/>
                                  <a:gd name="connsiteY0" fmla="*/ 50111 h 62812"/>
                                  <a:gd name="connsiteX1" fmla="*/ 66675 w 128587"/>
                                  <a:gd name="connsiteY1" fmla="*/ 104 h 62812"/>
                                  <a:gd name="connsiteX2" fmla="*/ 69056 w 128587"/>
                                  <a:gd name="connsiteY2" fmla="*/ 62017 h 62812"/>
                                  <a:gd name="connsiteX3" fmla="*/ 128587 w 128587"/>
                                  <a:gd name="connsiteY3" fmla="*/ 31060 h 62812"/>
                                  <a:gd name="connsiteX0" fmla="*/ 0 w 138112"/>
                                  <a:gd name="connsiteY0" fmla="*/ 50111 h 62319"/>
                                  <a:gd name="connsiteX1" fmla="*/ 66675 w 138112"/>
                                  <a:gd name="connsiteY1" fmla="*/ 104 h 62319"/>
                                  <a:gd name="connsiteX2" fmla="*/ 69056 w 138112"/>
                                  <a:gd name="connsiteY2" fmla="*/ 62017 h 62319"/>
                                  <a:gd name="connsiteX3" fmla="*/ 138112 w 138112"/>
                                  <a:gd name="connsiteY3" fmla="*/ 21535 h 62319"/>
                                  <a:gd name="connsiteX0" fmla="*/ 0 w 140493"/>
                                  <a:gd name="connsiteY0" fmla="*/ 52452 h 62278"/>
                                  <a:gd name="connsiteX1" fmla="*/ 69056 w 140493"/>
                                  <a:gd name="connsiteY1" fmla="*/ 63 h 62278"/>
                                  <a:gd name="connsiteX2" fmla="*/ 71437 w 140493"/>
                                  <a:gd name="connsiteY2" fmla="*/ 61976 h 62278"/>
                                  <a:gd name="connsiteX3" fmla="*/ 140493 w 140493"/>
                                  <a:gd name="connsiteY3" fmla="*/ 21494 h 62278"/>
                                  <a:gd name="connsiteX0" fmla="*/ 0 w 152399"/>
                                  <a:gd name="connsiteY0" fmla="*/ 52452 h 62202"/>
                                  <a:gd name="connsiteX1" fmla="*/ 69056 w 152399"/>
                                  <a:gd name="connsiteY1" fmla="*/ 63 h 62202"/>
                                  <a:gd name="connsiteX2" fmla="*/ 71437 w 152399"/>
                                  <a:gd name="connsiteY2" fmla="*/ 61976 h 62202"/>
                                  <a:gd name="connsiteX3" fmla="*/ 152399 w 152399"/>
                                  <a:gd name="connsiteY3" fmla="*/ 19112 h 62202"/>
                                  <a:gd name="connsiteX0" fmla="*/ 0 w 126205"/>
                                  <a:gd name="connsiteY0" fmla="*/ 24508 h 65214"/>
                                  <a:gd name="connsiteX1" fmla="*/ 42862 w 126205"/>
                                  <a:gd name="connsiteY1" fmla="*/ 3075 h 65214"/>
                                  <a:gd name="connsiteX2" fmla="*/ 45243 w 126205"/>
                                  <a:gd name="connsiteY2" fmla="*/ 64988 h 65214"/>
                                  <a:gd name="connsiteX3" fmla="*/ 126205 w 126205"/>
                                  <a:gd name="connsiteY3" fmla="*/ 22124 h 65214"/>
                                </a:gdLst>
                                <a:ahLst/>
                                <a:cxnLst>
                                  <a:cxn ang="0">
                                    <a:pos x="connsiteX0" y="connsiteY0"/>
                                  </a:cxn>
                                  <a:cxn ang="0">
                                    <a:pos x="connsiteX1" y="connsiteY1"/>
                                  </a:cxn>
                                  <a:cxn ang="0">
                                    <a:pos x="connsiteX2" y="connsiteY2"/>
                                  </a:cxn>
                                  <a:cxn ang="0">
                                    <a:pos x="connsiteX3" y="connsiteY3"/>
                                  </a:cxn>
                                </a:cxnLst>
                                <a:rect l="l" t="t" r="r" b="b"/>
                                <a:pathLst>
                                  <a:path w="126205" h="65214">
                                    <a:moveTo>
                                      <a:pt x="0" y="24508"/>
                                    </a:moveTo>
                                    <a:cubicBezTo>
                                      <a:pt x="14486" y="-495"/>
                                      <a:pt x="35322" y="-3672"/>
                                      <a:pt x="42862" y="3075"/>
                                    </a:cubicBezTo>
                                    <a:cubicBezTo>
                                      <a:pt x="50402" y="9822"/>
                                      <a:pt x="31353" y="61813"/>
                                      <a:pt x="45243" y="64988"/>
                                    </a:cubicBezTo>
                                    <a:cubicBezTo>
                                      <a:pt x="59133" y="68163"/>
                                      <a:pt x="104575" y="37205"/>
                                      <a:pt x="126205" y="22124"/>
                                    </a:cubicBezTo>
                                  </a:path>
                                </a:pathLst>
                              </a:custGeom>
                              <a:noFill/>
                              <a:ln w="9525" cap="flat" cmpd="sng" algn="ctr">
                                <a:solidFill>
                                  <a:sysClr val="windowText" lastClr="000000"/>
                                </a:solidFill>
                                <a:prstDash val="solid"/>
                              </a:ln>
                              <a:effectLst/>
                            </p:spPr>
                            <p:txBody>
                              <a:bodyPr rtlCol="0" anchor="ctr"/>
                              <a:lstStyle/>
                              <a:p>
                                <a:pPr algn="ctr" defTabSz="3291840">
                                  <a:defRPr/>
                                </a:pPr>
                                <a:endParaRPr lang="en-US" sz="26129" kern="0">
                                  <a:solidFill>
                                    <a:prstClr val="white"/>
                                  </a:solidFill>
                                  <a:latin typeface="Calibri"/>
                                </a:endParaRPr>
                              </a:p>
                            </p:txBody>
                          </p:sp>
                          <p:sp>
                            <p:nvSpPr>
                              <p:cNvPr id="473" name="Freeform 472"/>
                              <p:cNvSpPr/>
                              <p:nvPr/>
                            </p:nvSpPr>
                            <p:spPr>
                              <a:xfrm>
                                <a:off x="2732616" y="42355"/>
                                <a:ext cx="1076616" cy="2053374"/>
                              </a:xfrm>
                              <a:custGeom>
                                <a:avLst/>
                                <a:gdLst>
                                  <a:gd name="connsiteX0" fmla="*/ 700433 w 1083308"/>
                                  <a:gd name="connsiteY0" fmla="*/ 6297 h 2073666"/>
                                  <a:gd name="connsiteX1" fmla="*/ 642292 w 1083308"/>
                                  <a:gd name="connsiteY1" fmla="*/ 117294 h 2073666"/>
                                  <a:gd name="connsiteX2" fmla="*/ 536581 w 1083308"/>
                                  <a:gd name="connsiteY2" fmla="*/ 286431 h 2073666"/>
                                  <a:gd name="connsiteX3" fmla="*/ 430870 w 1083308"/>
                                  <a:gd name="connsiteY3" fmla="*/ 444998 h 2073666"/>
                                  <a:gd name="connsiteX4" fmla="*/ 378014 w 1083308"/>
                                  <a:gd name="connsiteY4" fmla="*/ 540138 h 2073666"/>
                                  <a:gd name="connsiteX5" fmla="*/ 335730 w 1083308"/>
                                  <a:gd name="connsiteY5" fmla="*/ 629992 h 2073666"/>
                                  <a:gd name="connsiteX6" fmla="*/ 304017 w 1083308"/>
                                  <a:gd name="connsiteY6" fmla="*/ 693419 h 2073666"/>
                                  <a:gd name="connsiteX7" fmla="*/ 288160 w 1083308"/>
                                  <a:gd name="connsiteY7" fmla="*/ 730418 h 2073666"/>
                                  <a:gd name="connsiteX8" fmla="*/ 230019 w 1083308"/>
                                  <a:gd name="connsiteY8" fmla="*/ 740989 h 2073666"/>
                                  <a:gd name="connsiteX9" fmla="*/ 235304 w 1083308"/>
                                  <a:gd name="connsiteY9" fmla="*/ 788559 h 2073666"/>
                                  <a:gd name="connsiteX10" fmla="*/ 362158 w 1083308"/>
                                  <a:gd name="connsiteY10" fmla="*/ 968267 h 2073666"/>
                                  <a:gd name="connsiteX11" fmla="*/ 452012 w 1083308"/>
                                  <a:gd name="connsiteY11" fmla="*/ 1079264 h 2073666"/>
                                  <a:gd name="connsiteX12" fmla="*/ 510153 w 1083308"/>
                                  <a:gd name="connsiteY12" fmla="*/ 1153262 h 2073666"/>
                                  <a:gd name="connsiteX13" fmla="*/ 504867 w 1083308"/>
                                  <a:gd name="connsiteY13" fmla="*/ 1332970 h 2073666"/>
                                  <a:gd name="connsiteX14" fmla="*/ 510153 w 1083308"/>
                                  <a:gd name="connsiteY14" fmla="*/ 1491537 h 2073666"/>
                                  <a:gd name="connsiteX15" fmla="*/ 452012 w 1083308"/>
                                  <a:gd name="connsiteY15" fmla="*/ 1507393 h 2073666"/>
                                  <a:gd name="connsiteX16" fmla="*/ 203591 w 1083308"/>
                                  <a:gd name="connsiteY16" fmla="*/ 1539107 h 2073666"/>
                                  <a:gd name="connsiteX17" fmla="*/ 71452 w 1083308"/>
                                  <a:gd name="connsiteY17" fmla="*/ 1544392 h 2073666"/>
                                  <a:gd name="connsiteX18" fmla="*/ 23882 w 1083308"/>
                                  <a:gd name="connsiteY18" fmla="*/ 1554963 h 2073666"/>
                                  <a:gd name="connsiteX19" fmla="*/ 13311 w 1083308"/>
                                  <a:gd name="connsiteY19" fmla="*/ 1565534 h 2073666"/>
                                  <a:gd name="connsiteX20" fmla="*/ 2740 w 1083308"/>
                                  <a:gd name="connsiteY20" fmla="*/ 1607819 h 2073666"/>
                                  <a:gd name="connsiteX21" fmla="*/ 2740 w 1083308"/>
                                  <a:gd name="connsiteY21" fmla="*/ 1708244 h 2073666"/>
                                  <a:gd name="connsiteX22" fmla="*/ 2740 w 1083308"/>
                                  <a:gd name="connsiteY22" fmla="*/ 1745243 h 2073666"/>
                                  <a:gd name="connsiteX23" fmla="*/ 39739 w 1083308"/>
                                  <a:gd name="connsiteY23" fmla="*/ 1808670 h 2073666"/>
                                  <a:gd name="connsiteX24" fmla="*/ 97880 w 1083308"/>
                                  <a:gd name="connsiteY24" fmla="*/ 1872096 h 2073666"/>
                                  <a:gd name="connsiteX25" fmla="*/ 330444 w 1083308"/>
                                  <a:gd name="connsiteY25" fmla="*/ 2057090 h 2073666"/>
                                  <a:gd name="connsiteX26" fmla="*/ 425584 w 1083308"/>
                                  <a:gd name="connsiteY26" fmla="*/ 2062376 h 2073666"/>
                                  <a:gd name="connsiteX27" fmla="*/ 536581 w 1083308"/>
                                  <a:gd name="connsiteY27" fmla="*/ 2035948 h 2073666"/>
                                  <a:gd name="connsiteX28" fmla="*/ 568294 w 1083308"/>
                                  <a:gd name="connsiteY28" fmla="*/ 1967236 h 2073666"/>
                                  <a:gd name="connsiteX29" fmla="*/ 605293 w 1083308"/>
                                  <a:gd name="connsiteY29" fmla="*/ 1898524 h 2073666"/>
                                  <a:gd name="connsiteX30" fmla="*/ 679291 w 1083308"/>
                                  <a:gd name="connsiteY30" fmla="*/ 1782242 h 2073666"/>
                                  <a:gd name="connsiteX31" fmla="*/ 711004 w 1083308"/>
                                  <a:gd name="connsiteY31" fmla="*/ 1708244 h 2073666"/>
                                  <a:gd name="connsiteX32" fmla="*/ 705718 w 1083308"/>
                                  <a:gd name="connsiteY32" fmla="*/ 1591962 h 2073666"/>
                                  <a:gd name="connsiteX33" fmla="*/ 684576 w 1083308"/>
                                  <a:gd name="connsiteY33" fmla="*/ 1179689 h 2073666"/>
                                  <a:gd name="connsiteX34" fmla="*/ 679291 w 1083308"/>
                                  <a:gd name="connsiteY34" fmla="*/ 1110977 h 2073666"/>
                                  <a:gd name="connsiteX35" fmla="*/ 932997 w 1083308"/>
                                  <a:gd name="connsiteY35" fmla="*/ 1005266 h 2073666"/>
                                  <a:gd name="connsiteX36" fmla="*/ 959425 w 1083308"/>
                                  <a:gd name="connsiteY36" fmla="*/ 915412 h 2073666"/>
                                  <a:gd name="connsiteX37" fmla="*/ 1070421 w 1083308"/>
                                  <a:gd name="connsiteY37" fmla="*/ 735703 h 2073666"/>
                                  <a:gd name="connsiteX38" fmla="*/ 1080992 w 1083308"/>
                                  <a:gd name="connsiteY38" fmla="*/ 645849 h 2073666"/>
                                  <a:gd name="connsiteX39" fmla="*/ 1070421 w 1083308"/>
                                  <a:gd name="connsiteY39" fmla="*/ 608850 h 2073666"/>
                                  <a:gd name="connsiteX40" fmla="*/ 980567 w 1083308"/>
                                  <a:gd name="connsiteY40" fmla="*/ 587708 h 2073666"/>
                                  <a:gd name="connsiteX41" fmla="*/ 954139 w 1083308"/>
                                  <a:gd name="connsiteY41" fmla="*/ 571851 h 2073666"/>
                                  <a:gd name="connsiteX42" fmla="*/ 943568 w 1083308"/>
                                  <a:gd name="connsiteY42" fmla="*/ 534852 h 2073666"/>
                                  <a:gd name="connsiteX43" fmla="*/ 980567 w 1083308"/>
                                  <a:gd name="connsiteY43" fmla="*/ 392142 h 2073666"/>
                                  <a:gd name="connsiteX44" fmla="*/ 964710 w 1083308"/>
                                  <a:gd name="connsiteY44" fmla="*/ 371000 h 2073666"/>
                                  <a:gd name="connsiteX45" fmla="*/ 906569 w 1083308"/>
                                  <a:gd name="connsiteY45" fmla="*/ 307574 h 2073666"/>
                                  <a:gd name="connsiteX46" fmla="*/ 700433 w 1083308"/>
                                  <a:gd name="connsiteY46" fmla="*/ 6297 h 2073666"/>
                                  <a:gd name="connsiteX0" fmla="*/ 700433 w 1083308"/>
                                  <a:gd name="connsiteY0" fmla="*/ 6748 h 2074117"/>
                                  <a:gd name="connsiteX1" fmla="*/ 642292 w 1083308"/>
                                  <a:gd name="connsiteY1" fmla="*/ 117745 h 2074117"/>
                                  <a:gd name="connsiteX2" fmla="*/ 536581 w 1083308"/>
                                  <a:gd name="connsiteY2" fmla="*/ 286882 h 2074117"/>
                                  <a:gd name="connsiteX3" fmla="*/ 430870 w 1083308"/>
                                  <a:gd name="connsiteY3" fmla="*/ 445449 h 2074117"/>
                                  <a:gd name="connsiteX4" fmla="*/ 378014 w 1083308"/>
                                  <a:gd name="connsiteY4" fmla="*/ 540589 h 2074117"/>
                                  <a:gd name="connsiteX5" fmla="*/ 335730 w 1083308"/>
                                  <a:gd name="connsiteY5" fmla="*/ 630443 h 2074117"/>
                                  <a:gd name="connsiteX6" fmla="*/ 304017 w 1083308"/>
                                  <a:gd name="connsiteY6" fmla="*/ 693870 h 2074117"/>
                                  <a:gd name="connsiteX7" fmla="*/ 288160 w 1083308"/>
                                  <a:gd name="connsiteY7" fmla="*/ 730869 h 2074117"/>
                                  <a:gd name="connsiteX8" fmla="*/ 230019 w 1083308"/>
                                  <a:gd name="connsiteY8" fmla="*/ 741440 h 2074117"/>
                                  <a:gd name="connsiteX9" fmla="*/ 235304 w 1083308"/>
                                  <a:gd name="connsiteY9" fmla="*/ 789010 h 2074117"/>
                                  <a:gd name="connsiteX10" fmla="*/ 362158 w 1083308"/>
                                  <a:gd name="connsiteY10" fmla="*/ 968718 h 2074117"/>
                                  <a:gd name="connsiteX11" fmla="*/ 452012 w 1083308"/>
                                  <a:gd name="connsiteY11" fmla="*/ 1079715 h 2074117"/>
                                  <a:gd name="connsiteX12" fmla="*/ 510153 w 1083308"/>
                                  <a:gd name="connsiteY12" fmla="*/ 1153713 h 2074117"/>
                                  <a:gd name="connsiteX13" fmla="*/ 504867 w 1083308"/>
                                  <a:gd name="connsiteY13" fmla="*/ 1333421 h 2074117"/>
                                  <a:gd name="connsiteX14" fmla="*/ 510153 w 1083308"/>
                                  <a:gd name="connsiteY14" fmla="*/ 1491988 h 2074117"/>
                                  <a:gd name="connsiteX15" fmla="*/ 452012 w 1083308"/>
                                  <a:gd name="connsiteY15" fmla="*/ 1507844 h 2074117"/>
                                  <a:gd name="connsiteX16" fmla="*/ 203591 w 1083308"/>
                                  <a:gd name="connsiteY16" fmla="*/ 1539558 h 2074117"/>
                                  <a:gd name="connsiteX17" fmla="*/ 71452 w 1083308"/>
                                  <a:gd name="connsiteY17" fmla="*/ 1544843 h 2074117"/>
                                  <a:gd name="connsiteX18" fmla="*/ 23882 w 1083308"/>
                                  <a:gd name="connsiteY18" fmla="*/ 1555414 h 2074117"/>
                                  <a:gd name="connsiteX19" fmla="*/ 13311 w 1083308"/>
                                  <a:gd name="connsiteY19" fmla="*/ 1565985 h 2074117"/>
                                  <a:gd name="connsiteX20" fmla="*/ 2740 w 1083308"/>
                                  <a:gd name="connsiteY20" fmla="*/ 1608270 h 2074117"/>
                                  <a:gd name="connsiteX21" fmla="*/ 2740 w 1083308"/>
                                  <a:gd name="connsiteY21" fmla="*/ 1708695 h 2074117"/>
                                  <a:gd name="connsiteX22" fmla="*/ 2740 w 1083308"/>
                                  <a:gd name="connsiteY22" fmla="*/ 1745694 h 2074117"/>
                                  <a:gd name="connsiteX23" fmla="*/ 39739 w 1083308"/>
                                  <a:gd name="connsiteY23" fmla="*/ 1809121 h 2074117"/>
                                  <a:gd name="connsiteX24" fmla="*/ 97880 w 1083308"/>
                                  <a:gd name="connsiteY24" fmla="*/ 1872547 h 2074117"/>
                                  <a:gd name="connsiteX25" fmla="*/ 330444 w 1083308"/>
                                  <a:gd name="connsiteY25" fmla="*/ 2057541 h 2074117"/>
                                  <a:gd name="connsiteX26" fmla="*/ 425584 w 1083308"/>
                                  <a:gd name="connsiteY26" fmla="*/ 2062827 h 2074117"/>
                                  <a:gd name="connsiteX27" fmla="*/ 536581 w 1083308"/>
                                  <a:gd name="connsiteY27" fmla="*/ 2036399 h 2074117"/>
                                  <a:gd name="connsiteX28" fmla="*/ 568294 w 1083308"/>
                                  <a:gd name="connsiteY28" fmla="*/ 1967687 h 2074117"/>
                                  <a:gd name="connsiteX29" fmla="*/ 605293 w 1083308"/>
                                  <a:gd name="connsiteY29" fmla="*/ 1898975 h 2074117"/>
                                  <a:gd name="connsiteX30" fmla="*/ 679291 w 1083308"/>
                                  <a:gd name="connsiteY30" fmla="*/ 1782693 h 2074117"/>
                                  <a:gd name="connsiteX31" fmla="*/ 711004 w 1083308"/>
                                  <a:gd name="connsiteY31" fmla="*/ 1708695 h 2074117"/>
                                  <a:gd name="connsiteX32" fmla="*/ 705718 w 1083308"/>
                                  <a:gd name="connsiteY32" fmla="*/ 1592413 h 2074117"/>
                                  <a:gd name="connsiteX33" fmla="*/ 684576 w 1083308"/>
                                  <a:gd name="connsiteY33" fmla="*/ 1180140 h 2074117"/>
                                  <a:gd name="connsiteX34" fmla="*/ 679291 w 1083308"/>
                                  <a:gd name="connsiteY34" fmla="*/ 1111428 h 2074117"/>
                                  <a:gd name="connsiteX35" fmla="*/ 932997 w 1083308"/>
                                  <a:gd name="connsiteY35" fmla="*/ 1005717 h 2074117"/>
                                  <a:gd name="connsiteX36" fmla="*/ 959425 w 1083308"/>
                                  <a:gd name="connsiteY36" fmla="*/ 915863 h 2074117"/>
                                  <a:gd name="connsiteX37" fmla="*/ 1070421 w 1083308"/>
                                  <a:gd name="connsiteY37" fmla="*/ 736154 h 2074117"/>
                                  <a:gd name="connsiteX38" fmla="*/ 1080992 w 1083308"/>
                                  <a:gd name="connsiteY38" fmla="*/ 646300 h 2074117"/>
                                  <a:gd name="connsiteX39" fmla="*/ 1070421 w 1083308"/>
                                  <a:gd name="connsiteY39" fmla="*/ 609301 h 2074117"/>
                                  <a:gd name="connsiteX40" fmla="*/ 980567 w 1083308"/>
                                  <a:gd name="connsiteY40" fmla="*/ 588159 h 2074117"/>
                                  <a:gd name="connsiteX41" fmla="*/ 954139 w 1083308"/>
                                  <a:gd name="connsiteY41" fmla="*/ 572302 h 2074117"/>
                                  <a:gd name="connsiteX42" fmla="*/ 943568 w 1083308"/>
                                  <a:gd name="connsiteY42" fmla="*/ 535303 h 2074117"/>
                                  <a:gd name="connsiteX43" fmla="*/ 980567 w 1083308"/>
                                  <a:gd name="connsiteY43" fmla="*/ 392593 h 2074117"/>
                                  <a:gd name="connsiteX44" fmla="*/ 964710 w 1083308"/>
                                  <a:gd name="connsiteY44" fmla="*/ 371451 h 2074117"/>
                                  <a:gd name="connsiteX45" fmla="*/ 906569 w 1083308"/>
                                  <a:gd name="connsiteY45" fmla="*/ 308025 h 2074117"/>
                                  <a:gd name="connsiteX46" fmla="*/ 758899 w 1083308"/>
                                  <a:gd name="connsiteY46" fmla="*/ 44645 h 2074117"/>
                                  <a:gd name="connsiteX47" fmla="*/ 700433 w 1083308"/>
                                  <a:gd name="connsiteY47" fmla="*/ 6748 h 2074117"/>
                                  <a:gd name="connsiteX0" fmla="*/ 700433 w 1083308"/>
                                  <a:gd name="connsiteY0" fmla="*/ 6748 h 2074117"/>
                                  <a:gd name="connsiteX1" fmla="*/ 642292 w 1083308"/>
                                  <a:gd name="connsiteY1" fmla="*/ 117745 h 2074117"/>
                                  <a:gd name="connsiteX2" fmla="*/ 536581 w 1083308"/>
                                  <a:gd name="connsiteY2" fmla="*/ 286882 h 2074117"/>
                                  <a:gd name="connsiteX3" fmla="*/ 430870 w 1083308"/>
                                  <a:gd name="connsiteY3" fmla="*/ 445449 h 2074117"/>
                                  <a:gd name="connsiteX4" fmla="*/ 378014 w 1083308"/>
                                  <a:gd name="connsiteY4" fmla="*/ 540589 h 2074117"/>
                                  <a:gd name="connsiteX5" fmla="*/ 335730 w 1083308"/>
                                  <a:gd name="connsiteY5" fmla="*/ 630443 h 2074117"/>
                                  <a:gd name="connsiteX6" fmla="*/ 304017 w 1083308"/>
                                  <a:gd name="connsiteY6" fmla="*/ 693870 h 2074117"/>
                                  <a:gd name="connsiteX7" fmla="*/ 288160 w 1083308"/>
                                  <a:gd name="connsiteY7" fmla="*/ 730869 h 2074117"/>
                                  <a:gd name="connsiteX8" fmla="*/ 230019 w 1083308"/>
                                  <a:gd name="connsiteY8" fmla="*/ 741440 h 2074117"/>
                                  <a:gd name="connsiteX9" fmla="*/ 235304 w 1083308"/>
                                  <a:gd name="connsiteY9" fmla="*/ 789010 h 2074117"/>
                                  <a:gd name="connsiteX10" fmla="*/ 362158 w 1083308"/>
                                  <a:gd name="connsiteY10" fmla="*/ 968718 h 2074117"/>
                                  <a:gd name="connsiteX11" fmla="*/ 452012 w 1083308"/>
                                  <a:gd name="connsiteY11" fmla="*/ 1079715 h 2074117"/>
                                  <a:gd name="connsiteX12" fmla="*/ 510153 w 1083308"/>
                                  <a:gd name="connsiteY12" fmla="*/ 1153713 h 2074117"/>
                                  <a:gd name="connsiteX13" fmla="*/ 504867 w 1083308"/>
                                  <a:gd name="connsiteY13" fmla="*/ 1333421 h 2074117"/>
                                  <a:gd name="connsiteX14" fmla="*/ 510153 w 1083308"/>
                                  <a:gd name="connsiteY14" fmla="*/ 1491988 h 2074117"/>
                                  <a:gd name="connsiteX15" fmla="*/ 452012 w 1083308"/>
                                  <a:gd name="connsiteY15" fmla="*/ 1507844 h 2074117"/>
                                  <a:gd name="connsiteX16" fmla="*/ 203591 w 1083308"/>
                                  <a:gd name="connsiteY16" fmla="*/ 1539558 h 2074117"/>
                                  <a:gd name="connsiteX17" fmla="*/ 71452 w 1083308"/>
                                  <a:gd name="connsiteY17" fmla="*/ 1544843 h 2074117"/>
                                  <a:gd name="connsiteX18" fmla="*/ 23882 w 1083308"/>
                                  <a:gd name="connsiteY18" fmla="*/ 1555414 h 2074117"/>
                                  <a:gd name="connsiteX19" fmla="*/ 13311 w 1083308"/>
                                  <a:gd name="connsiteY19" fmla="*/ 1565985 h 2074117"/>
                                  <a:gd name="connsiteX20" fmla="*/ 2740 w 1083308"/>
                                  <a:gd name="connsiteY20" fmla="*/ 1608270 h 2074117"/>
                                  <a:gd name="connsiteX21" fmla="*/ 2740 w 1083308"/>
                                  <a:gd name="connsiteY21" fmla="*/ 1708695 h 2074117"/>
                                  <a:gd name="connsiteX22" fmla="*/ 2740 w 1083308"/>
                                  <a:gd name="connsiteY22" fmla="*/ 1745694 h 2074117"/>
                                  <a:gd name="connsiteX23" fmla="*/ 39739 w 1083308"/>
                                  <a:gd name="connsiteY23" fmla="*/ 1809121 h 2074117"/>
                                  <a:gd name="connsiteX24" fmla="*/ 97880 w 1083308"/>
                                  <a:gd name="connsiteY24" fmla="*/ 1872547 h 2074117"/>
                                  <a:gd name="connsiteX25" fmla="*/ 330444 w 1083308"/>
                                  <a:gd name="connsiteY25" fmla="*/ 2057541 h 2074117"/>
                                  <a:gd name="connsiteX26" fmla="*/ 425584 w 1083308"/>
                                  <a:gd name="connsiteY26" fmla="*/ 2062827 h 2074117"/>
                                  <a:gd name="connsiteX27" fmla="*/ 536581 w 1083308"/>
                                  <a:gd name="connsiteY27" fmla="*/ 2036399 h 2074117"/>
                                  <a:gd name="connsiteX28" fmla="*/ 568294 w 1083308"/>
                                  <a:gd name="connsiteY28" fmla="*/ 1967687 h 2074117"/>
                                  <a:gd name="connsiteX29" fmla="*/ 605293 w 1083308"/>
                                  <a:gd name="connsiteY29" fmla="*/ 1898975 h 2074117"/>
                                  <a:gd name="connsiteX30" fmla="*/ 679291 w 1083308"/>
                                  <a:gd name="connsiteY30" fmla="*/ 1782693 h 2074117"/>
                                  <a:gd name="connsiteX31" fmla="*/ 711004 w 1083308"/>
                                  <a:gd name="connsiteY31" fmla="*/ 1708695 h 2074117"/>
                                  <a:gd name="connsiteX32" fmla="*/ 705718 w 1083308"/>
                                  <a:gd name="connsiteY32" fmla="*/ 1592413 h 2074117"/>
                                  <a:gd name="connsiteX33" fmla="*/ 677127 w 1083308"/>
                                  <a:gd name="connsiteY33" fmla="*/ 1185099 h 2074117"/>
                                  <a:gd name="connsiteX34" fmla="*/ 679291 w 1083308"/>
                                  <a:gd name="connsiteY34" fmla="*/ 1111428 h 2074117"/>
                                  <a:gd name="connsiteX35" fmla="*/ 932997 w 1083308"/>
                                  <a:gd name="connsiteY35" fmla="*/ 1005717 h 2074117"/>
                                  <a:gd name="connsiteX36" fmla="*/ 959425 w 1083308"/>
                                  <a:gd name="connsiteY36" fmla="*/ 915863 h 2074117"/>
                                  <a:gd name="connsiteX37" fmla="*/ 1070421 w 1083308"/>
                                  <a:gd name="connsiteY37" fmla="*/ 736154 h 2074117"/>
                                  <a:gd name="connsiteX38" fmla="*/ 1080992 w 1083308"/>
                                  <a:gd name="connsiteY38" fmla="*/ 646300 h 2074117"/>
                                  <a:gd name="connsiteX39" fmla="*/ 1070421 w 1083308"/>
                                  <a:gd name="connsiteY39" fmla="*/ 609301 h 2074117"/>
                                  <a:gd name="connsiteX40" fmla="*/ 980567 w 1083308"/>
                                  <a:gd name="connsiteY40" fmla="*/ 588159 h 2074117"/>
                                  <a:gd name="connsiteX41" fmla="*/ 954139 w 1083308"/>
                                  <a:gd name="connsiteY41" fmla="*/ 572302 h 2074117"/>
                                  <a:gd name="connsiteX42" fmla="*/ 943568 w 1083308"/>
                                  <a:gd name="connsiteY42" fmla="*/ 535303 h 2074117"/>
                                  <a:gd name="connsiteX43" fmla="*/ 980567 w 1083308"/>
                                  <a:gd name="connsiteY43" fmla="*/ 392593 h 2074117"/>
                                  <a:gd name="connsiteX44" fmla="*/ 964710 w 1083308"/>
                                  <a:gd name="connsiteY44" fmla="*/ 371451 h 2074117"/>
                                  <a:gd name="connsiteX45" fmla="*/ 906569 w 1083308"/>
                                  <a:gd name="connsiteY45" fmla="*/ 308025 h 2074117"/>
                                  <a:gd name="connsiteX46" fmla="*/ 758899 w 1083308"/>
                                  <a:gd name="connsiteY46" fmla="*/ 44645 h 2074117"/>
                                  <a:gd name="connsiteX47" fmla="*/ 700433 w 1083308"/>
                                  <a:gd name="connsiteY47" fmla="*/ 6748 h 2074117"/>
                                  <a:gd name="connsiteX0" fmla="*/ 700433 w 1083308"/>
                                  <a:gd name="connsiteY0" fmla="*/ 6748 h 2074117"/>
                                  <a:gd name="connsiteX1" fmla="*/ 642292 w 1083308"/>
                                  <a:gd name="connsiteY1" fmla="*/ 117745 h 2074117"/>
                                  <a:gd name="connsiteX2" fmla="*/ 536581 w 1083308"/>
                                  <a:gd name="connsiteY2" fmla="*/ 286882 h 2074117"/>
                                  <a:gd name="connsiteX3" fmla="*/ 430870 w 1083308"/>
                                  <a:gd name="connsiteY3" fmla="*/ 445449 h 2074117"/>
                                  <a:gd name="connsiteX4" fmla="*/ 378014 w 1083308"/>
                                  <a:gd name="connsiteY4" fmla="*/ 540589 h 2074117"/>
                                  <a:gd name="connsiteX5" fmla="*/ 335730 w 1083308"/>
                                  <a:gd name="connsiteY5" fmla="*/ 630443 h 2074117"/>
                                  <a:gd name="connsiteX6" fmla="*/ 304017 w 1083308"/>
                                  <a:gd name="connsiteY6" fmla="*/ 693870 h 2074117"/>
                                  <a:gd name="connsiteX7" fmla="*/ 288160 w 1083308"/>
                                  <a:gd name="connsiteY7" fmla="*/ 730869 h 2074117"/>
                                  <a:gd name="connsiteX8" fmla="*/ 230019 w 1083308"/>
                                  <a:gd name="connsiteY8" fmla="*/ 741440 h 2074117"/>
                                  <a:gd name="connsiteX9" fmla="*/ 235304 w 1083308"/>
                                  <a:gd name="connsiteY9" fmla="*/ 789010 h 2074117"/>
                                  <a:gd name="connsiteX10" fmla="*/ 362158 w 1083308"/>
                                  <a:gd name="connsiteY10" fmla="*/ 968718 h 2074117"/>
                                  <a:gd name="connsiteX11" fmla="*/ 452012 w 1083308"/>
                                  <a:gd name="connsiteY11" fmla="*/ 1079715 h 2074117"/>
                                  <a:gd name="connsiteX12" fmla="*/ 510153 w 1083308"/>
                                  <a:gd name="connsiteY12" fmla="*/ 1153713 h 2074117"/>
                                  <a:gd name="connsiteX13" fmla="*/ 504867 w 1083308"/>
                                  <a:gd name="connsiteY13" fmla="*/ 1333421 h 2074117"/>
                                  <a:gd name="connsiteX14" fmla="*/ 510153 w 1083308"/>
                                  <a:gd name="connsiteY14" fmla="*/ 1491988 h 2074117"/>
                                  <a:gd name="connsiteX15" fmla="*/ 454495 w 1083308"/>
                                  <a:gd name="connsiteY15" fmla="*/ 1522720 h 2074117"/>
                                  <a:gd name="connsiteX16" fmla="*/ 203591 w 1083308"/>
                                  <a:gd name="connsiteY16" fmla="*/ 1539558 h 2074117"/>
                                  <a:gd name="connsiteX17" fmla="*/ 71452 w 1083308"/>
                                  <a:gd name="connsiteY17" fmla="*/ 1544843 h 2074117"/>
                                  <a:gd name="connsiteX18" fmla="*/ 23882 w 1083308"/>
                                  <a:gd name="connsiteY18" fmla="*/ 1555414 h 2074117"/>
                                  <a:gd name="connsiteX19" fmla="*/ 13311 w 1083308"/>
                                  <a:gd name="connsiteY19" fmla="*/ 1565985 h 2074117"/>
                                  <a:gd name="connsiteX20" fmla="*/ 2740 w 1083308"/>
                                  <a:gd name="connsiteY20" fmla="*/ 1608270 h 2074117"/>
                                  <a:gd name="connsiteX21" fmla="*/ 2740 w 1083308"/>
                                  <a:gd name="connsiteY21" fmla="*/ 1708695 h 2074117"/>
                                  <a:gd name="connsiteX22" fmla="*/ 2740 w 1083308"/>
                                  <a:gd name="connsiteY22" fmla="*/ 1745694 h 2074117"/>
                                  <a:gd name="connsiteX23" fmla="*/ 39739 w 1083308"/>
                                  <a:gd name="connsiteY23" fmla="*/ 1809121 h 2074117"/>
                                  <a:gd name="connsiteX24" fmla="*/ 97880 w 1083308"/>
                                  <a:gd name="connsiteY24" fmla="*/ 1872547 h 2074117"/>
                                  <a:gd name="connsiteX25" fmla="*/ 330444 w 1083308"/>
                                  <a:gd name="connsiteY25" fmla="*/ 2057541 h 2074117"/>
                                  <a:gd name="connsiteX26" fmla="*/ 425584 w 1083308"/>
                                  <a:gd name="connsiteY26" fmla="*/ 2062827 h 2074117"/>
                                  <a:gd name="connsiteX27" fmla="*/ 536581 w 1083308"/>
                                  <a:gd name="connsiteY27" fmla="*/ 2036399 h 2074117"/>
                                  <a:gd name="connsiteX28" fmla="*/ 568294 w 1083308"/>
                                  <a:gd name="connsiteY28" fmla="*/ 1967687 h 2074117"/>
                                  <a:gd name="connsiteX29" fmla="*/ 605293 w 1083308"/>
                                  <a:gd name="connsiteY29" fmla="*/ 1898975 h 2074117"/>
                                  <a:gd name="connsiteX30" fmla="*/ 679291 w 1083308"/>
                                  <a:gd name="connsiteY30" fmla="*/ 1782693 h 2074117"/>
                                  <a:gd name="connsiteX31" fmla="*/ 711004 w 1083308"/>
                                  <a:gd name="connsiteY31" fmla="*/ 1708695 h 2074117"/>
                                  <a:gd name="connsiteX32" fmla="*/ 705718 w 1083308"/>
                                  <a:gd name="connsiteY32" fmla="*/ 1592413 h 2074117"/>
                                  <a:gd name="connsiteX33" fmla="*/ 677127 w 1083308"/>
                                  <a:gd name="connsiteY33" fmla="*/ 1185099 h 2074117"/>
                                  <a:gd name="connsiteX34" fmla="*/ 679291 w 1083308"/>
                                  <a:gd name="connsiteY34" fmla="*/ 1111428 h 2074117"/>
                                  <a:gd name="connsiteX35" fmla="*/ 932997 w 1083308"/>
                                  <a:gd name="connsiteY35" fmla="*/ 1005717 h 2074117"/>
                                  <a:gd name="connsiteX36" fmla="*/ 959425 w 1083308"/>
                                  <a:gd name="connsiteY36" fmla="*/ 915863 h 2074117"/>
                                  <a:gd name="connsiteX37" fmla="*/ 1070421 w 1083308"/>
                                  <a:gd name="connsiteY37" fmla="*/ 736154 h 2074117"/>
                                  <a:gd name="connsiteX38" fmla="*/ 1080992 w 1083308"/>
                                  <a:gd name="connsiteY38" fmla="*/ 646300 h 2074117"/>
                                  <a:gd name="connsiteX39" fmla="*/ 1070421 w 1083308"/>
                                  <a:gd name="connsiteY39" fmla="*/ 609301 h 2074117"/>
                                  <a:gd name="connsiteX40" fmla="*/ 980567 w 1083308"/>
                                  <a:gd name="connsiteY40" fmla="*/ 588159 h 2074117"/>
                                  <a:gd name="connsiteX41" fmla="*/ 954139 w 1083308"/>
                                  <a:gd name="connsiteY41" fmla="*/ 572302 h 2074117"/>
                                  <a:gd name="connsiteX42" fmla="*/ 943568 w 1083308"/>
                                  <a:gd name="connsiteY42" fmla="*/ 535303 h 2074117"/>
                                  <a:gd name="connsiteX43" fmla="*/ 980567 w 1083308"/>
                                  <a:gd name="connsiteY43" fmla="*/ 392593 h 2074117"/>
                                  <a:gd name="connsiteX44" fmla="*/ 964710 w 1083308"/>
                                  <a:gd name="connsiteY44" fmla="*/ 371451 h 2074117"/>
                                  <a:gd name="connsiteX45" fmla="*/ 906569 w 1083308"/>
                                  <a:gd name="connsiteY45" fmla="*/ 308025 h 2074117"/>
                                  <a:gd name="connsiteX46" fmla="*/ 758899 w 1083308"/>
                                  <a:gd name="connsiteY46" fmla="*/ 44645 h 2074117"/>
                                  <a:gd name="connsiteX47" fmla="*/ 700433 w 1083308"/>
                                  <a:gd name="connsiteY47" fmla="*/ 6748 h 2074117"/>
                                  <a:gd name="connsiteX0" fmla="*/ 700433 w 1083308"/>
                                  <a:gd name="connsiteY0" fmla="*/ 6748 h 2074117"/>
                                  <a:gd name="connsiteX1" fmla="*/ 642292 w 1083308"/>
                                  <a:gd name="connsiteY1" fmla="*/ 117745 h 2074117"/>
                                  <a:gd name="connsiteX2" fmla="*/ 536581 w 1083308"/>
                                  <a:gd name="connsiteY2" fmla="*/ 286882 h 2074117"/>
                                  <a:gd name="connsiteX3" fmla="*/ 430870 w 1083308"/>
                                  <a:gd name="connsiteY3" fmla="*/ 445449 h 2074117"/>
                                  <a:gd name="connsiteX4" fmla="*/ 378014 w 1083308"/>
                                  <a:gd name="connsiteY4" fmla="*/ 540589 h 2074117"/>
                                  <a:gd name="connsiteX5" fmla="*/ 335730 w 1083308"/>
                                  <a:gd name="connsiteY5" fmla="*/ 630443 h 2074117"/>
                                  <a:gd name="connsiteX6" fmla="*/ 304017 w 1083308"/>
                                  <a:gd name="connsiteY6" fmla="*/ 693870 h 2074117"/>
                                  <a:gd name="connsiteX7" fmla="*/ 288160 w 1083308"/>
                                  <a:gd name="connsiteY7" fmla="*/ 730869 h 2074117"/>
                                  <a:gd name="connsiteX8" fmla="*/ 230019 w 1083308"/>
                                  <a:gd name="connsiteY8" fmla="*/ 741440 h 2074117"/>
                                  <a:gd name="connsiteX9" fmla="*/ 235304 w 1083308"/>
                                  <a:gd name="connsiteY9" fmla="*/ 789010 h 2074117"/>
                                  <a:gd name="connsiteX10" fmla="*/ 362158 w 1083308"/>
                                  <a:gd name="connsiteY10" fmla="*/ 968718 h 2074117"/>
                                  <a:gd name="connsiteX11" fmla="*/ 452012 w 1083308"/>
                                  <a:gd name="connsiteY11" fmla="*/ 1079715 h 2074117"/>
                                  <a:gd name="connsiteX12" fmla="*/ 510153 w 1083308"/>
                                  <a:gd name="connsiteY12" fmla="*/ 1153713 h 2074117"/>
                                  <a:gd name="connsiteX13" fmla="*/ 504867 w 1083308"/>
                                  <a:gd name="connsiteY13" fmla="*/ 1333421 h 2074117"/>
                                  <a:gd name="connsiteX14" fmla="*/ 502306 w 1083308"/>
                                  <a:gd name="connsiteY14" fmla="*/ 1486763 h 2074117"/>
                                  <a:gd name="connsiteX15" fmla="*/ 454495 w 1083308"/>
                                  <a:gd name="connsiteY15" fmla="*/ 1522720 h 2074117"/>
                                  <a:gd name="connsiteX16" fmla="*/ 203591 w 1083308"/>
                                  <a:gd name="connsiteY16" fmla="*/ 1539558 h 2074117"/>
                                  <a:gd name="connsiteX17" fmla="*/ 71452 w 1083308"/>
                                  <a:gd name="connsiteY17" fmla="*/ 1544843 h 2074117"/>
                                  <a:gd name="connsiteX18" fmla="*/ 23882 w 1083308"/>
                                  <a:gd name="connsiteY18" fmla="*/ 1555414 h 2074117"/>
                                  <a:gd name="connsiteX19" fmla="*/ 13311 w 1083308"/>
                                  <a:gd name="connsiteY19" fmla="*/ 1565985 h 2074117"/>
                                  <a:gd name="connsiteX20" fmla="*/ 2740 w 1083308"/>
                                  <a:gd name="connsiteY20" fmla="*/ 1608270 h 2074117"/>
                                  <a:gd name="connsiteX21" fmla="*/ 2740 w 1083308"/>
                                  <a:gd name="connsiteY21" fmla="*/ 1708695 h 2074117"/>
                                  <a:gd name="connsiteX22" fmla="*/ 2740 w 1083308"/>
                                  <a:gd name="connsiteY22" fmla="*/ 1745694 h 2074117"/>
                                  <a:gd name="connsiteX23" fmla="*/ 39739 w 1083308"/>
                                  <a:gd name="connsiteY23" fmla="*/ 1809121 h 2074117"/>
                                  <a:gd name="connsiteX24" fmla="*/ 97880 w 1083308"/>
                                  <a:gd name="connsiteY24" fmla="*/ 1872547 h 2074117"/>
                                  <a:gd name="connsiteX25" fmla="*/ 330444 w 1083308"/>
                                  <a:gd name="connsiteY25" fmla="*/ 2057541 h 2074117"/>
                                  <a:gd name="connsiteX26" fmla="*/ 425584 w 1083308"/>
                                  <a:gd name="connsiteY26" fmla="*/ 2062827 h 2074117"/>
                                  <a:gd name="connsiteX27" fmla="*/ 536581 w 1083308"/>
                                  <a:gd name="connsiteY27" fmla="*/ 2036399 h 2074117"/>
                                  <a:gd name="connsiteX28" fmla="*/ 568294 w 1083308"/>
                                  <a:gd name="connsiteY28" fmla="*/ 1967687 h 2074117"/>
                                  <a:gd name="connsiteX29" fmla="*/ 605293 w 1083308"/>
                                  <a:gd name="connsiteY29" fmla="*/ 1898975 h 2074117"/>
                                  <a:gd name="connsiteX30" fmla="*/ 679291 w 1083308"/>
                                  <a:gd name="connsiteY30" fmla="*/ 1782693 h 2074117"/>
                                  <a:gd name="connsiteX31" fmla="*/ 711004 w 1083308"/>
                                  <a:gd name="connsiteY31" fmla="*/ 1708695 h 2074117"/>
                                  <a:gd name="connsiteX32" fmla="*/ 705718 w 1083308"/>
                                  <a:gd name="connsiteY32" fmla="*/ 1592413 h 2074117"/>
                                  <a:gd name="connsiteX33" fmla="*/ 677127 w 1083308"/>
                                  <a:gd name="connsiteY33" fmla="*/ 1185099 h 2074117"/>
                                  <a:gd name="connsiteX34" fmla="*/ 679291 w 1083308"/>
                                  <a:gd name="connsiteY34" fmla="*/ 1111428 h 2074117"/>
                                  <a:gd name="connsiteX35" fmla="*/ 932997 w 1083308"/>
                                  <a:gd name="connsiteY35" fmla="*/ 1005717 h 2074117"/>
                                  <a:gd name="connsiteX36" fmla="*/ 959425 w 1083308"/>
                                  <a:gd name="connsiteY36" fmla="*/ 915863 h 2074117"/>
                                  <a:gd name="connsiteX37" fmla="*/ 1070421 w 1083308"/>
                                  <a:gd name="connsiteY37" fmla="*/ 736154 h 2074117"/>
                                  <a:gd name="connsiteX38" fmla="*/ 1080992 w 1083308"/>
                                  <a:gd name="connsiteY38" fmla="*/ 646300 h 2074117"/>
                                  <a:gd name="connsiteX39" fmla="*/ 1070421 w 1083308"/>
                                  <a:gd name="connsiteY39" fmla="*/ 609301 h 2074117"/>
                                  <a:gd name="connsiteX40" fmla="*/ 980567 w 1083308"/>
                                  <a:gd name="connsiteY40" fmla="*/ 588159 h 2074117"/>
                                  <a:gd name="connsiteX41" fmla="*/ 954139 w 1083308"/>
                                  <a:gd name="connsiteY41" fmla="*/ 572302 h 2074117"/>
                                  <a:gd name="connsiteX42" fmla="*/ 943568 w 1083308"/>
                                  <a:gd name="connsiteY42" fmla="*/ 535303 h 2074117"/>
                                  <a:gd name="connsiteX43" fmla="*/ 980567 w 1083308"/>
                                  <a:gd name="connsiteY43" fmla="*/ 392593 h 2074117"/>
                                  <a:gd name="connsiteX44" fmla="*/ 964710 w 1083308"/>
                                  <a:gd name="connsiteY44" fmla="*/ 371451 h 2074117"/>
                                  <a:gd name="connsiteX45" fmla="*/ 906569 w 1083308"/>
                                  <a:gd name="connsiteY45" fmla="*/ 308025 h 2074117"/>
                                  <a:gd name="connsiteX46" fmla="*/ 758899 w 1083308"/>
                                  <a:gd name="connsiteY46" fmla="*/ 44645 h 2074117"/>
                                  <a:gd name="connsiteX47" fmla="*/ 700433 w 1083308"/>
                                  <a:gd name="connsiteY47" fmla="*/ 6748 h 2074117"/>
                                  <a:gd name="connsiteX0" fmla="*/ 700433 w 1083308"/>
                                  <a:gd name="connsiteY0" fmla="*/ 6748 h 2074117"/>
                                  <a:gd name="connsiteX1" fmla="*/ 642292 w 1083308"/>
                                  <a:gd name="connsiteY1" fmla="*/ 117745 h 2074117"/>
                                  <a:gd name="connsiteX2" fmla="*/ 536581 w 1083308"/>
                                  <a:gd name="connsiteY2" fmla="*/ 286882 h 2074117"/>
                                  <a:gd name="connsiteX3" fmla="*/ 430870 w 1083308"/>
                                  <a:gd name="connsiteY3" fmla="*/ 445449 h 2074117"/>
                                  <a:gd name="connsiteX4" fmla="*/ 378014 w 1083308"/>
                                  <a:gd name="connsiteY4" fmla="*/ 540589 h 2074117"/>
                                  <a:gd name="connsiteX5" fmla="*/ 335730 w 1083308"/>
                                  <a:gd name="connsiteY5" fmla="*/ 630443 h 2074117"/>
                                  <a:gd name="connsiteX6" fmla="*/ 304017 w 1083308"/>
                                  <a:gd name="connsiteY6" fmla="*/ 693870 h 2074117"/>
                                  <a:gd name="connsiteX7" fmla="*/ 288160 w 1083308"/>
                                  <a:gd name="connsiteY7" fmla="*/ 730869 h 2074117"/>
                                  <a:gd name="connsiteX8" fmla="*/ 230019 w 1083308"/>
                                  <a:gd name="connsiteY8" fmla="*/ 741440 h 2074117"/>
                                  <a:gd name="connsiteX9" fmla="*/ 235304 w 1083308"/>
                                  <a:gd name="connsiteY9" fmla="*/ 789010 h 2074117"/>
                                  <a:gd name="connsiteX10" fmla="*/ 362158 w 1083308"/>
                                  <a:gd name="connsiteY10" fmla="*/ 968718 h 2074117"/>
                                  <a:gd name="connsiteX11" fmla="*/ 452012 w 1083308"/>
                                  <a:gd name="connsiteY11" fmla="*/ 1079715 h 2074117"/>
                                  <a:gd name="connsiteX12" fmla="*/ 510153 w 1083308"/>
                                  <a:gd name="connsiteY12" fmla="*/ 1153713 h 2074117"/>
                                  <a:gd name="connsiteX13" fmla="*/ 504867 w 1083308"/>
                                  <a:gd name="connsiteY13" fmla="*/ 1333421 h 2074117"/>
                                  <a:gd name="connsiteX14" fmla="*/ 502306 w 1083308"/>
                                  <a:gd name="connsiteY14" fmla="*/ 1486763 h 2074117"/>
                                  <a:gd name="connsiteX15" fmla="*/ 454495 w 1083308"/>
                                  <a:gd name="connsiteY15" fmla="*/ 1522720 h 2074117"/>
                                  <a:gd name="connsiteX16" fmla="*/ 203591 w 1083308"/>
                                  <a:gd name="connsiteY16" fmla="*/ 1539558 h 2074117"/>
                                  <a:gd name="connsiteX17" fmla="*/ 71452 w 1083308"/>
                                  <a:gd name="connsiteY17" fmla="*/ 1544843 h 2074117"/>
                                  <a:gd name="connsiteX18" fmla="*/ 23882 w 1083308"/>
                                  <a:gd name="connsiteY18" fmla="*/ 1555414 h 2074117"/>
                                  <a:gd name="connsiteX19" fmla="*/ 13311 w 1083308"/>
                                  <a:gd name="connsiteY19" fmla="*/ 1565985 h 2074117"/>
                                  <a:gd name="connsiteX20" fmla="*/ 2740 w 1083308"/>
                                  <a:gd name="connsiteY20" fmla="*/ 1608270 h 2074117"/>
                                  <a:gd name="connsiteX21" fmla="*/ 2740 w 1083308"/>
                                  <a:gd name="connsiteY21" fmla="*/ 1708695 h 2074117"/>
                                  <a:gd name="connsiteX22" fmla="*/ 2740 w 1083308"/>
                                  <a:gd name="connsiteY22" fmla="*/ 1745694 h 2074117"/>
                                  <a:gd name="connsiteX23" fmla="*/ 39739 w 1083308"/>
                                  <a:gd name="connsiteY23" fmla="*/ 1809121 h 2074117"/>
                                  <a:gd name="connsiteX24" fmla="*/ 97880 w 1083308"/>
                                  <a:gd name="connsiteY24" fmla="*/ 1872547 h 2074117"/>
                                  <a:gd name="connsiteX25" fmla="*/ 330444 w 1083308"/>
                                  <a:gd name="connsiteY25" fmla="*/ 2057541 h 2074117"/>
                                  <a:gd name="connsiteX26" fmla="*/ 425584 w 1083308"/>
                                  <a:gd name="connsiteY26" fmla="*/ 2062827 h 2074117"/>
                                  <a:gd name="connsiteX27" fmla="*/ 536581 w 1083308"/>
                                  <a:gd name="connsiteY27" fmla="*/ 2036399 h 2074117"/>
                                  <a:gd name="connsiteX28" fmla="*/ 568294 w 1083308"/>
                                  <a:gd name="connsiteY28" fmla="*/ 1967687 h 2074117"/>
                                  <a:gd name="connsiteX29" fmla="*/ 605293 w 1083308"/>
                                  <a:gd name="connsiteY29" fmla="*/ 1898975 h 2074117"/>
                                  <a:gd name="connsiteX30" fmla="*/ 679291 w 1083308"/>
                                  <a:gd name="connsiteY30" fmla="*/ 1782693 h 2074117"/>
                                  <a:gd name="connsiteX31" fmla="*/ 711004 w 1083308"/>
                                  <a:gd name="connsiteY31" fmla="*/ 1708695 h 2074117"/>
                                  <a:gd name="connsiteX32" fmla="*/ 705718 w 1083308"/>
                                  <a:gd name="connsiteY32" fmla="*/ 1592413 h 2074117"/>
                                  <a:gd name="connsiteX33" fmla="*/ 677127 w 1083308"/>
                                  <a:gd name="connsiteY33" fmla="*/ 1185099 h 2074117"/>
                                  <a:gd name="connsiteX34" fmla="*/ 679291 w 1083308"/>
                                  <a:gd name="connsiteY34" fmla="*/ 1111428 h 2074117"/>
                                  <a:gd name="connsiteX35" fmla="*/ 932997 w 1083308"/>
                                  <a:gd name="connsiteY35" fmla="*/ 1005717 h 2074117"/>
                                  <a:gd name="connsiteX36" fmla="*/ 959425 w 1083308"/>
                                  <a:gd name="connsiteY36" fmla="*/ 915863 h 2074117"/>
                                  <a:gd name="connsiteX37" fmla="*/ 1070421 w 1083308"/>
                                  <a:gd name="connsiteY37" fmla="*/ 736154 h 2074117"/>
                                  <a:gd name="connsiteX38" fmla="*/ 1080992 w 1083308"/>
                                  <a:gd name="connsiteY38" fmla="*/ 646300 h 2074117"/>
                                  <a:gd name="connsiteX39" fmla="*/ 1070421 w 1083308"/>
                                  <a:gd name="connsiteY39" fmla="*/ 609301 h 2074117"/>
                                  <a:gd name="connsiteX40" fmla="*/ 980567 w 1083308"/>
                                  <a:gd name="connsiteY40" fmla="*/ 588159 h 2074117"/>
                                  <a:gd name="connsiteX41" fmla="*/ 954139 w 1083308"/>
                                  <a:gd name="connsiteY41" fmla="*/ 572302 h 2074117"/>
                                  <a:gd name="connsiteX42" fmla="*/ 943568 w 1083308"/>
                                  <a:gd name="connsiteY42" fmla="*/ 535303 h 2074117"/>
                                  <a:gd name="connsiteX43" fmla="*/ 980567 w 1083308"/>
                                  <a:gd name="connsiteY43" fmla="*/ 392593 h 2074117"/>
                                  <a:gd name="connsiteX44" fmla="*/ 964710 w 1083308"/>
                                  <a:gd name="connsiteY44" fmla="*/ 371451 h 2074117"/>
                                  <a:gd name="connsiteX45" fmla="*/ 906569 w 1083308"/>
                                  <a:gd name="connsiteY45" fmla="*/ 308025 h 2074117"/>
                                  <a:gd name="connsiteX46" fmla="*/ 758899 w 1083308"/>
                                  <a:gd name="connsiteY46" fmla="*/ 44645 h 2074117"/>
                                  <a:gd name="connsiteX47" fmla="*/ 700433 w 1083308"/>
                                  <a:gd name="connsiteY47" fmla="*/ 6748 h 2074117"/>
                                  <a:gd name="connsiteX0" fmla="*/ 700433 w 1083308"/>
                                  <a:gd name="connsiteY0" fmla="*/ 6748 h 2074117"/>
                                  <a:gd name="connsiteX1" fmla="*/ 642292 w 1083308"/>
                                  <a:gd name="connsiteY1" fmla="*/ 117745 h 2074117"/>
                                  <a:gd name="connsiteX2" fmla="*/ 536581 w 1083308"/>
                                  <a:gd name="connsiteY2" fmla="*/ 286882 h 2074117"/>
                                  <a:gd name="connsiteX3" fmla="*/ 430870 w 1083308"/>
                                  <a:gd name="connsiteY3" fmla="*/ 445449 h 2074117"/>
                                  <a:gd name="connsiteX4" fmla="*/ 378014 w 1083308"/>
                                  <a:gd name="connsiteY4" fmla="*/ 540589 h 2074117"/>
                                  <a:gd name="connsiteX5" fmla="*/ 335730 w 1083308"/>
                                  <a:gd name="connsiteY5" fmla="*/ 630443 h 2074117"/>
                                  <a:gd name="connsiteX6" fmla="*/ 304017 w 1083308"/>
                                  <a:gd name="connsiteY6" fmla="*/ 693870 h 2074117"/>
                                  <a:gd name="connsiteX7" fmla="*/ 288160 w 1083308"/>
                                  <a:gd name="connsiteY7" fmla="*/ 730869 h 2074117"/>
                                  <a:gd name="connsiteX8" fmla="*/ 230019 w 1083308"/>
                                  <a:gd name="connsiteY8" fmla="*/ 741440 h 2074117"/>
                                  <a:gd name="connsiteX9" fmla="*/ 235304 w 1083308"/>
                                  <a:gd name="connsiteY9" fmla="*/ 789010 h 2074117"/>
                                  <a:gd name="connsiteX10" fmla="*/ 362158 w 1083308"/>
                                  <a:gd name="connsiteY10" fmla="*/ 968718 h 2074117"/>
                                  <a:gd name="connsiteX11" fmla="*/ 452012 w 1083308"/>
                                  <a:gd name="connsiteY11" fmla="*/ 1079715 h 2074117"/>
                                  <a:gd name="connsiteX12" fmla="*/ 510153 w 1083308"/>
                                  <a:gd name="connsiteY12" fmla="*/ 1153713 h 2074117"/>
                                  <a:gd name="connsiteX13" fmla="*/ 504867 w 1083308"/>
                                  <a:gd name="connsiteY13" fmla="*/ 1333421 h 2074117"/>
                                  <a:gd name="connsiteX14" fmla="*/ 489228 w 1083308"/>
                                  <a:gd name="connsiteY14" fmla="*/ 1489375 h 2074117"/>
                                  <a:gd name="connsiteX15" fmla="*/ 454495 w 1083308"/>
                                  <a:gd name="connsiteY15" fmla="*/ 1522720 h 2074117"/>
                                  <a:gd name="connsiteX16" fmla="*/ 203591 w 1083308"/>
                                  <a:gd name="connsiteY16" fmla="*/ 1539558 h 2074117"/>
                                  <a:gd name="connsiteX17" fmla="*/ 71452 w 1083308"/>
                                  <a:gd name="connsiteY17" fmla="*/ 1544843 h 2074117"/>
                                  <a:gd name="connsiteX18" fmla="*/ 23882 w 1083308"/>
                                  <a:gd name="connsiteY18" fmla="*/ 1555414 h 2074117"/>
                                  <a:gd name="connsiteX19" fmla="*/ 13311 w 1083308"/>
                                  <a:gd name="connsiteY19" fmla="*/ 1565985 h 2074117"/>
                                  <a:gd name="connsiteX20" fmla="*/ 2740 w 1083308"/>
                                  <a:gd name="connsiteY20" fmla="*/ 1608270 h 2074117"/>
                                  <a:gd name="connsiteX21" fmla="*/ 2740 w 1083308"/>
                                  <a:gd name="connsiteY21" fmla="*/ 1708695 h 2074117"/>
                                  <a:gd name="connsiteX22" fmla="*/ 2740 w 1083308"/>
                                  <a:gd name="connsiteY22" fmla="*/ 1745694 h 2074117"/>
                                  <a:gd name="connsiteX23" fmla="*/ 39739 w 1083308"/>
                                  <a:gd name="connsiteY23" fmla="*/ 1809121 h 2074117"/>
                                  <a:gd name="connsiteX24" fmla="*/ 97880 w 1083308"/>
                                  <a:gd name="connsiteY24" fmla="*/ 1872547 h 2074117"/>
                                  <a:gd name="connsiteX25" fmla="*/ 330444 w 1083308"/>
                                  <a:gd name="connsiteY25" fmla="*/ 2057541 h 2074117"/>
                                  <a:gd name="connsiteX26" fmla="*/ 425584 w 1083308"/>
                                  <a:gd name="connsiteY26" fmla="*/ 2062827 h 2074117"/>
                                  <a:gd name="connsiteX27" fmla="*/ 536581 w 1083308"/>
                                  <a:gd name="connsiteY27" fmla="*/ 2036399 h 2074117"/>
                                  <a:gd name="connsiteX28" fmla="*/ 568294 w 1083308"/>
                                  <a:gd name="connsiteY28" fmla="*/ 1967687 h 2074117"/>
                                  <a:gd name="connsiteX29" fmla="*/ 605293 w 1083308"/>
                                  <a:gd name="connsiteY29" fmla="*/ 1898975 h 2074117"/>
                                  <a:gd name="connsiteX30" fmla="*/ 679291 w 1083308"/>
                                  <a:gd name="connsiteY30" fmla="*/ 1782693 h 2074117"/>
                                  <a:gd name="connsiteX31" fmla="*/ 711004 w 1083308"/>
                                  <a:gd name="connsiteY31" fmla="*/ 1708695 h 2074117"/>
                                  <a:gd name="connsiteX32" fmla="*/ 705718 w 1083308"/>
                                  <a:gd name="connsiteY32" fmla="*/ 1592413 h 2074117"/>
                                  <a:gd name="connsiteX33" fmla="*/ 677127 w 1083308"/>
                                  <a:gd name="connsiteY33" fmla="*/ 1185099 h 2074117"/>
                                  <a:gd name="connsiteX34" fmla="*/ 679291 w 1083308"/>
                                  <a:gd name="connsiteY34" fmla="*/ 1111428 h 2074117"/>
                                  <a:gd name="connsiteX35" fmla="*/ 932997 w 1083308"/>
                                  <a:gd name="connsiteY35" fmla="*/ 1005717 h 2074117"/>
                                  <a:gd name="connsiteX36" fmla="*/ 959425 w 1083308"/>
                                  <a:gd name="connsiteY36" fmla="*/ 915863 h 2074117"/>
                                  <a:gd name="connsiteX37" fmla="*/ 1070421 w 1083308"/>
                                  <a:gd name="connsiteY37" fmla="*/ 736154 h 2074117"/>
                                  <a:gd name="connsiteX38" fmla="*/ 1080992 w 1083308"/>
                                  <a:gd name="connsiteY38" fmla="*/ 646300 h 2074117"/>
                                  <a:gd name="connsiteX39" fmla="*/ 1070421 w 1083308"/>
                                  <a:gd name="connsiteY39" fmla="*/ 609301 h 2074117"/>
                                  <a:gd name="connsiteX40" fmla="*/ 980567 w 1083308"/>
                                  <a:gd name="connsiteY40" fmla="*/ 588159 h 2074117"/>
                                  <a:gd name="connsiteX41" fmla="*/ 954139 w 1083308"/>
                                  <a:gd name="connsiteY41" fmla="*/ 572302 h 2074117"/>
                                  <a:gd name="connsiteX42" fmla="*/ 943568 w 1083308"/>
                                  <a:gd name="connsiteY42" fmla="*/ 535303 h 2074117"/>
                                  <a:gd name="connsiteX43" fmla="*/ 980567 w 1083308"/>
                                  <a:gd name="connsiteY43" fmla="*/ 392593 h 2074117"/>
                                  <a:gd name="connsiteX44" fmla="*/ 964710 w 1083308"/>
                                  <a:gd name="connsiteY44" fmla="*/ 371451 h 2074117"/>
                                  <a:gd name="connsiteX45" fmla="*/ 906569 w 1083308"/>
                                  <a:gd name="connsiteY45" fmla="*/ 308025 h 2074117"/>
                                  <a:gd name="connsiteX46" fmla="*/ 758899 w 1083308"/>
                                  <a:gd name="connsiteY46" fmla="*/ 44645 h 2074117"/>
                                  <a:gd name="connsiteX47" fmla="*/ 700433 w 1083308"/>
                                  <a:gd name="connsiteY47" fmla="*/ 6748 h 2074117"/>
                                  <a:gd name="connsiteX0" fmla="*/ 700433 w 1083308"/>
                                  <a:gd name="connsiteY0" fmla="*/ 6748 h 2074117"/>
                                  <a:gd name="connsiteX1" fmla="*/ 642292 w 1083308"/>
                                  <a:gd name="connsiteY1" fmla="*/ 117745 h 2074117"/>
                                  <a:gd name="connsiteX2" fmla="*/ 536581 w 1083308"/>
                                  <a:gd name="connsiteY2" fmla="*/ 286882 h 2074117"/>
                                  <a:gd name="connsiteX3" fmla="*/ 430870 w 1083308"/>
                                  <a:gd name="connsiteY3" fmla="*/ 445449 h 2074117"/>
                                  <a:gd name="connsiteX4" fmla="*/ 378014 w 1083308"/>
                                  <a:gd name="connsiteY4" fmla="*/ 540589 h 2074117"/>
                                  <a:gd name="connsiteX5" fmla="*/ 335730 w 1083308"/>
                                  <a:gd name="connsiteY5" fmla="*/ 630443 h 2074117"/>
                                  <a:gd name="connsiteX6" fmla="*/ 304017 w 1083308"/>
                                  <a:gd name="connsiteY6" fmla="*/ 693870 h 2074117"/>
                                  <a:gd name="connsiteX7" fmla="*/ 288160 w 1083308"/>
                                  <a:gd name="connsiteY7" fmla="*/ 730869 h 2074117"/>
                                  <a:gd name="connsiteX8" fmla="*/ 230019 w 1083308"/>
                                  <a:gd name="connsiteY8" fmla="*/ 741440 h 2074117"/>
                                  <a:gd name="connsiteX9" fmla="*/ 235304 w 1083308"/>
                                  <a:gd name="connsiteY9" fmla="*/ 789010 h 2074117"/>
                                  <a:gd name="connsiteX10" fmla="*/ 362158 w 1083308"/>
                                  <a:gd name="connsiteY10" fmla="*/ 968718 h 2074117"/>
                                  <a:gd name="connsiteX11" fmla="*/ 452012 w 1083308"/>
                                  <a:gd name="connsiteY11" fmla="*/ 1079715 h 2074117"/>
                                  <a:gd name="connsiteX12" fmla="*/ 510153 w 1083308"/>
                                  <a:gd name="connsiteY12" fmla="*/ 1153713 h 2074117"/>
                                  <a:gd name="connsiteX13" fmla="*/ 504867 w 1083308"/>
                                  <a:gd name="connsiteY13" fmla="*/ 1333421 h 2074117"/>
                                  <a:gd name="connsiteX14" fmla="*/ 465687 w 1083308"/>
                                  <a:gd name="connsiteY14" fmla="*/ 1476315 h 2074117"/>
                                  <a:gd name="connsiteX15" fmla="*/ 454495 w 1083308"/>
                                  <a:gd name="connsiteY15" fmla="*/ 1522720 h 2074117"/>
                                  <a:gd name="connsiteX16" fmla="*/ 203591 w 1083308"/>
                                  <a:gd name="connsiteY16" fmla="*/ 1539558 h 2074117"/>
                                  <a:gd name="connsiteX17" fmla="*/ 71452 w 1083308"/>
                                  <a:gd name="connsiteY17" fmla="*/ 1544843 h 2074117"/>
                                  <a:gd name="connsiteX18" fmla="*/ 23882 w 1083308"/>
                                  <a:gd name="connsiteY18" fmla="*/ 1555414 h 2074117"/>
                                  <a:gd name="connsiteX19" fmla="*/ 13311 w 1083308"/>
                                  <a:gd name="connsiteY19" fmla="*/ 1565985 h 2074117"/>
                                  <a:gd name="connsiteX20" fmla="*/ 2740 w 1083308"/>
                                  <a:gd name="connsiteY20" fmla="*/ 1608270 h 2074117"/>
                                  <a:gd name="connsiteX21" fmla="*/ 2740 w 1083308"/>
                                  <a:gd name="connsiteY21" fmla="*/ 1708695 h 2074117"/>
                                  <a:gd name="connsiteX22" fmla="*/ 2740 w 1083308"/>
                                  <a:gd name="connsiteY22" fmla="*/ 1745694 h 2074117"/>
                                  <a:gd name="connsiteX23" fmla="*/ 39739 w 1083308"/>
                                  <a:gd name="connsiteY23" fmla="*/ 1809121 h 2074117"/>
                                  <a:gd name="connsiteX24" fmla="*/ 97880 w 1083308"/>
                                  <a:gd name="connsiteY24" fmla="*/ 1872547 h 2074117"/>
                                  <a:gd name="connsiteX25" fmla="*/ 330444 w 1083308"/>
                                  <a:gd name="connsiteY25" fmla="*/ 2057541 h 2074117"/>
                                  <a:gd name="connsiteX26" fmla="*/ 425584 w 1083308"/>
                                  <a:gd name="connsiteY26" fmla="*/ 2062827 h 2074117"/>
                                  <a:gd name="connsiteX27" fmla="*/ 536581 w 1083308"/>
                                  <a:gd name="connsiteY27" fmla="*/ 2036399 h 2074117"/>
                                  <a:gd name="connsiteX28" fmla="*/ 568294 w 1083308"/>
                                  <a:gd name="connsiteY28" fmla="*/ 1967687 h 2074117"/>
                                  <a:gd name="connsiteX29" fmla="*/ 605293 w 1083308"/>
                                  <a:gd name="connsiteY29" fmla="*/ 1898975 h 2074117"/>
                                  <a:gd name="connsiteX30" fmla="*/ 679291 w 1083308"/>
                                  <a:gd name="connsiteY30" fmla="*/ 1782693 h 2074117"/>
                                  <a:gd name="connsiteX31" fmla="*/ 711004 w 1083308"/>
                                  <a:gd name="connsiteY31" fmla="*/ 1708695 h 2074117"/>
                                  <a:gd name="connsiteX32" fmla="*/ 705718 w 1083308"/>
                                  <a:gd name="connsiteY32" fmla="*/ 1592413 h 2074117"/>
                                  <a:gd name="connsiteX33" fmla="*/ 677127 w 1083308"/>
                                  <a:gd name="connsiteY33" fmla="*/ 1185099 h 2074117"/>
                                  <a:gd name="connsiteX34" fmla="*/ 679291 w 1083308"/>
                                  <a:gd name="connsiteY34" fmla="*/ 1111428 h 2074117"/>
                                  <a:gd name="connsiteX35" fmla="*/ 932997 w 1083308"/>
                                  <a:gd name="connsiteY35" fmla="*/ 1005717 h 2074117"/>
                                  <a:gd name="connsiteX36" fmla="*/ 959425 w 1083308"/>
                                  <a:gd name="connsiteY36" fmla="*/ 915863 h 2074117"/>
                                  <a:gd name="connsiteX37" fmla="*/ 1070421 w 1083308"/>
                                  <a:gd name="connsiteY37" fmla="*/ 736154 h 2074117"/>
                                  <a:gd name="connsiteX38" fmla="*/ 1080992 w 1083308"/>
                                  <a:gd name="connsiteY38" fmla="*/ 646300 h 2074117"/>
                                  <a:gd name="connsiteX39" fmla="*/ 1070421 w 1083308"/>
                                  <a:gd name="connsiteY39" fmla="*/ 609301 h 2074117"/>
                                  <a:gd name="connsiteX40" fmla="*/ 980567 w 1083308"/>
                                  <a:gd name="connsiteY40" fmla="*/ 588159 h 2074117"/>
                                  <a:gd name="connsiteX41" fmla="*/ 954139 w 1083308"/>
                                  <a:gd name="connsiteY41" fmla="*/ 572302 h 2074117"/>
                                  <a:gd name="connsiteX42" fmla="*/ 943568 w 1083308"/>
                                  <a:gd name="connsiteY42" fmla="*/ 535303 h 2074117"/>
                                  <a:gd name="connsiteX43" fmla="*/ 980567 w 1083308"/>
                                  <a:gd name="connsiteY43" fmla="*/ 392593 h 2074117"/>
                                  <a:gd name="connsiteX44" fmla="*/ 964710 w 1083308"/>
                                  <a:gd name="connsiteY44" fmla="*/ 371451 h 2074117"/>
                                  <a:gd name="connsiteX45" fmla="*/ 906569 w 1083308"/>
                                  <a:gd name="connsiteY45" fmla="*/ 308025 h 2074117"/>
                                  <a:gd name="connsiteX46" fmla="*/ 758899 w 1083308"/>
                                  <a:gd name="connsiteY46" fmla="*/ 44645 h 2074117"/>
                                  <a:gd name="connsiteX47" fmla="*/ 700433 w 1083308"/>
                                  <a:gd name="connsiteY47" fmla="*/ 6748 h 2074117"/>
                                  <a:gd name="connsiteX0" fmla="*/ 700433 w 1083308"/>
                                  <a:gd name="connsiteY0" fmla="*/ 6748 h 2074117"/>
                                  <a:gd name="connsiteX1" fmla="*/ 642292 w 1083308"/>
                                  <a:gd name="connsiteY1" fmla="*/ 117745 h 2074117"/>
                                  <a:gd name="connsiteX2" fmla="*/ 536581 w 1083308"/>
                                  <a:gd name="connsiteY2" fmla="*/ 286882 h 2074117"/>
                                  <a:gd name="connsiteX3" fmla="*/ 430870 w 1083308"/>
                                  <a:gd name="connsiteY3" fmla="*/ 445449 h 2074117"/>
                                  <a:gd name="connsiteX4" fmla="*/ 378014 w 1083308"/>
                                  <a:gd name="connsiteY4" fmla="*/ 540589 h 2074117"/>
                                  <a:gd name="connsiteX5" fmla="*/ 335730 w 1083308"/>
                                  <a:gd name="connsiteY5" fmla="*/ 630443 h 2074117"/>
                                  <a:gd name="connsiteX6" fmla="*/ 304017 w 1083308"/>
                                  <a:gd name="connsiteY6" fmla="*/ 693870 h 2074117"/>
                                  <a:gd name="connsiteX7" fmla="*/ 288160 w 1083308"/>
                                  <a:gd name="connsiteY7" fmla="*/ 730869 h 2074117"/>
                                  <a:gd name="connsiteX8" fmla="*/ 230019 w 1083308"/>
                                  <a:gd name="connsiteY8" fmla="*/ 741440 h 2074117"/>
                                  <a:gd name="connsiteX9" fmla="*/ 235304 w 1083308"/>
                                  <a:gd name="connsiteY9" fmla="*/ 789010 h 2074117"/>
                                  <a:gd name="connsiteX10" fmla="*/ 362158 w 1083308"/>
                                  <a:gd name="connsiteY10" fmla="*/ 968718 h 2074117"/>
                                  <a:gd name="connsiteX11" fmla="*/ 452012 w 1083308"/>
                                  <a:gd name="connsiteY11" fmla="*/ 1079715 h 2074117"/>
                                  <a:gd name="connsiteX12" fmla="*/ 510153 w 1083308"/>
                                  <a:gd name="connsiteY12" fmla="*/ 1153713 h 2074117"/>
                                  <a:gd name="connsiteX13" fmla="*/ 504867 w 1083308"/>
                                  <a:gd name="connsiteY13" fmla="*/ 1333421 h 2074117"/>
                                  <a:gd name="connsiteX14" fmla="*/ 517999 w 1083308"/>
                                  <a:gd name="connsiteY14" fmla="*/ 1512884 h 2074117"/>
                                  <a:gd name="connsiteX15" fmla="*/ 454495 w 1083308"/>
                                  <a:gd name="connsiteY15" fmla="*/ 1522720 h 2074117"/>
                                  <a:gd name="connsiteX16" fmla="*/ 203591 w 1083308"/>
                                  <a:gd name="connsiteY16" fmla="*/ 1539558 h 2074117"/>
                                  <a:gd name="connsiteX17" fmla="*/ 71452 w 1083308"/>
                                  <a:gd name="connsiteY17" fmla="*/ 1544843 h 2074117"/>
                                  <a:gd name="connsiteX18" fmla="*/ 23882 w 1083308"/>
                                  <a:gd name="connsiteY18" fmla="*/ 1555414 h 2074117"/>
                                  <a:gd name="connsiteX19" fmla="*/ 13311 w 1083308"/>
                                  <a:gd name="connsiteY19" fmla="*/ 1565985 h 2074117"/>
                                  <a:gd name="connsiteX20" fmla="*/ 2740 w 1083308"/>
                                  <a:gd name="connsiteY20" fmla="*/ 1608270 h 2074117"/>
                                  <a:gd name="connsiteX21" fmla="*/ 2740 w 1083308"/>
                                  <a:gd name="connsiteY21" fmla="*/ 1708695 h 2074117"/>
                                  <a:gd name="connsiteX22" fmla="*/ 2740 w 1083308"/>
                                  <a:gd name="connsiteY22" fmla="*/ 1745694 h 2074117"/>
                                  <a:gd name="connsiteX23" fmla="*/ 39739 w 1083308"/>
                                  <a:gd name="connsiteY23" fmla="*/ 1809121 h 2074117"/>
                                  <a:gd name="connsiteX24" fmla="*/ 97880 w 1083308"/>
                                  <a:gd name="connsiteY24" fmla="*/ 1872547 h 2074117"/>
                                  <a:gd name="connsiteX25" fmla="*/ 330444 w 1083308"/>
                                  <a:gd name="connsiteY25" fmla="*/ 2057541 h 2074117"/>
                                  <a:gd name="connsiteX26" fmla="*/ 425584 w 1083308"/>
                                  <a:gd name="connsiteY26" fmla="*/ 2062827 h 2074117"/>
                                  <a:gd name="connsiteX27" fmla="*/ 536581 w 1083308"/>
                                  <a:gd name="connsiteY27" fmla="*/ 2036399 h 2074117"/>
                                  <a:gd name="connsiteX28" fmla="*/ 568294 w 1083308"/>
                                  <a:gd name="connsiteY28" fmla="*/ 1967687 h 2074117"/>
                                  <a:gd name="connsiteX29" fmla="*/ 605293 w 1083308"/>
                                  <a:gd name="connsiteY29" fmla="*/ 1898975 h 2074117"/>
                                  <a:gd name="connsiteX30" fmla="*/ 679291 w 1083308"/>
                                  <a:gd name="connsiteY30" fmla="*/ 1782693 h 2074117"/>
                                  <a:gd name="connsiteX31" fmla="*/ 711004 w 1083308"/>
                                  <a:gd name="connsiteY31" fmla="*/ 1708695 h 2074117"/>
                                  <a:gd name="connsiteX32" fmla="*/ 705718 w 1083308"/>
                                  <a:gd name="connsiteY32" fmla="*/ 1592413 h 2074117"/>
                                  <a:gd name="connsiteX33" fmla="*/ 677127 w 1083308"/>
                                  <a:gd name="connsiteY33" fmla="*/ 1185099 h 2074117"/>
                                  <a:gd name="connsiteX34" fmla="*/ 679291 w 1083308"/>
                                  <a:gd name="connsiteY34" fmla="*/ 1111428 h 2074117"/>
                                  <a:gd name="connsiteX35" fmla="*/ 932997 w 1083308"/>
                                  <a:gd name="connsiteY35" fmla="*/ 1005717 h 2074117"/>
                                  <a:gd name="connsiteX36" fmla="*/ 959425 w 1083308"/>
                                  <a:gd name="connsiteY36" fmla="*/ 915863 h 2074117"/>
                                  <a:gd name="connsiteX37" fmla="*/ 1070421 w 1083308"/>
                                  <a:gd name="connsiteY37" fmla="*/ 736154 h 2074117"/>
                                  <a:gd name="connsiteX38" fmla="*/ 1080992 w 1083308"/>
                                  <a:gd name="connsiteY38" fmla="*/ 646300 h 2074117"/>
                                  <a:gd name="connsiteX39" fmla="*/ 1070421 w 1083308"/>
                                  <a:gd name="connsiteY39" fmla="*/ 609301 h 2074117"/>
                                  <a:gd name="connsiteX40" fmla="*/ 980567 w 1083308"/>
                                  <a:gd name="connsiteY40" fmla="*/ 588159 h 2074117"/>
                                  <a:gd name="connsiteX41" fmla="*/ 954139 w 1083308"/>
                                  <a:gd name="connsiteY41" fmla="*/ 572302 h 2074117"/>
                                  <a:gd name="connsiteX42" fmla="*/ 943568 w 1083308"/>
                                  <a:gd name="connsiteY42" fmla="*/ 535303 h 2074117"/>
                                  <a:gd name="connsiteX43" fmla="*/ 980567 w 1083308"/>
                                  <a:gd name="connsiteY43" fmla="*/ 392593 h 2074117"/>
                                  <a:gd name="connsiteX44" fmla="*/ 964710 w 1083308"/>
                                  <a:gd name="connsiteY44" fmla="*/ 371451 h 2074117"/>
                                  <a:gd name="connsiteX45" fmla="*/ 906569 w 1083308"/>
                                  <a:gd name="connsiteY45" fmla="*/ 308025 h 2074117"/>
                                  <a:gd name="connsiteX46" fmla="*/ 758899 w 1083308"/>
                                  <a:gd name="connsiteY46" fmla="*/ 44645 h 2074117"/>
                                  <a:gd name="connsiteX47" fmla="*/ 700433 w 1083308"/>
                                  <a:gd name="connsiteY47" fmla="*/ 6748 h 2074117"/>
                                  <a:gd name="connsiteX0" fmla="*/ 700433 w 1083308"/>
                                  <a:gd name="connsiteY0" fmla="*/ 6748 h 2074117"/>
                                  <a:gd name="connsiteX1" fmla="*/ 642292 w 1083308"/>
                                  <a:gd name="connsiteY1" fmla="*/ 117745 h 2074117"/>
                                  <a:gd name="connsiteX2" fmla="*/ 536581 w 1083308"/>
                                  <a:gd name="connsiteY2" fmla="*/ 286882 h 2074117"/>
                                  <a:gd name="connsiteX3" fmla="*/ 430870 w 1083308"/>
                                  <a:gd name="connsiteY3" fmla="*/ 445449 h 2074117"/>
                                  <a:gd name="connsiteX4" fmla="*/ 378014 w 1083308"/>
                                  <a:gd name="connsiteY4" fmla="*/ 540589 h 2074117"/>
                                  <a:gd name="connsiteX5" fmla="*/ 335730 w 1083308"/>
                                  <a:gd name="connsiteY5" fmla="*/ 630443 h 2074117"/>
                                  <a:gd name="connsiteX6" fmla="*/ 304017 w 1083308"/>
                                  <a:gd name="connsiteY6" fmla="*/ 693870 h 2074117"/>
                                  <a:gd name="connsiteX7" fmla="*/ 288160 w 1083308"/>
                                  <a:gd name="connsiteY7" fmla="*/ 730869 h 2074117"/>
                                  <a:gd name="connsiteX8" fmla="*/ 230019 w 1083308"/>
                                  <a:gd name="connsiteY8" fmla="*/ 741440 h 2074117"/>
                                  <a:gd name="connsiteX9" fmla="*/ 235304 w 1083308"/>
                                  <a:gd name="connsiteY9" fmla="*/ 789010 h 2074117"/>
                                  <a:gd name="connsiteX10" fmla="*/ 362158 w 1083308"/>
                                  <a:gd name="connsiteY10" fmla="*/ 968718 h 2074117"/>
                                  <a:gd name="connsiteX11" fmla="*/ 452012 w 1083308"/>
                                  <a:gd name="connsiteY11" fmla="*/ 1079715 h 2074117"/>
                                  <a:gd name="connsiteX12" fmla="*/ 510153 w 1083308"/>
                                  <a:gd name="connsiteY12" fmla="*/ 1153713 h 2074117"/>
                                  <a:gd name="connsiteX13" fmla="*/ 504867 w 1083308"/>
                                  <a:gd name="connsiteY13" fmla="*/ 1333421 h 2074117"/>
                                  <a:gd name="connsiteX14" fmla="*/ 481380 w 1083308"/>
                                  <a:gd name="connsiteY14" fmla="*/ 1478927 h 2074117"/>
                                  <a:gd name="connsiteX15" fmla="*/ 454495 w 1083308"/>
                                  <a:gd name="connsiteY15" fmla="*/ 1522720 h 2074117"/>
                                  <a:gd name="connsiteX16" fmla="*/ 203591 w 1083308"/>
                                  <a:gd name="connsiteY16" fmla="*/ 1539558 h 2074117"/>
                                  <a:gd name="connsiteX17" fmla="*/ 71452 w 1083308"/>
                                  <a:gd name="connsiteY17" fmla="*/ 1544843 h 2074117"/>
                                  <a:gd name="connsiteX18" fmla="*/ 23882 w 1083308"/>
                                  <a:gd name="connsiteY18" fmla="*/ 1555414 h 2074117"/>
                                  <a:gd name="connsiteX19" fmla="*/ 13311 w 1083308"/>
                                  <a:gd name="connsiteY19" fmla="*/ 1565985 h 2074117"/>
                                  <a:gd name="connsiteX20" fmla="*/ 2740 w 1083308"/>
                                  <a:gd name="connsiteY20" fmla="*/ 1608270 h 2074117"/>
                                  <a:gd name="connsiteX21" fmla="*/ 2740 w 1083308"/>
                                  <a:gd name="connsiteY21" fmla="*/ 1708695 h 2074117"/>
                                  <a:gd name="connsiteX22" fmla="*/ 2740 w 1083308"/>
                                  <a:gd name="connsiteY22" fmla="*/ 1745694 h 2074117"/>
                                  <a:gd name="connsiteX23" fmla="*/ 39739 w 1083308"/>
                                  <a:gd name="connsiteY23" fmla="*/ 1809121 h 2074117"/>
                                  <a:gd name="connsiteX24" fmla="*/ 97880 w 1083308"/>
                                  <a:gd name="connsiteY24" fmla="*/ 1872547 h 2074117"/>
                                  <a:gd name="connsiteX25" fmla="*/ 330444 w 1083308"/>
                                  <a:gd name="connsiteY25" fmla="*/ 2057541 h 2074117"/>
                                  <a:gd name="connsiteX26" fmla="*/ 425584 w 1083308"/>
                                  <a:gd name="connsiteY26" fmla="*/ 2062827 h 2074117"/>
                                  <a:gd name="connsiteX27" fmla="*/ 536581 w 1083308"/>
                                  <a:gd name="connsiteY27" fmla="*/ 2036399 h 2074117"/>
                                  <a:gd name="connsiteX28" fmla="*/ 568294 w 1083308"/>
                                  <a:gd name="connsiteY28" fmla="*/ 1967687 h 2074117"/>
                                  <a:gd name="connsiteX29" fmla="*/ 605293 w 1083308"/>
                                  <a:gd name="connsiteY29" fmla="*/ 1898975 h 2074117"/>
                                  <a:gd name="connsiteX30" fmla="*/ 679291 w 1083308"/>
                                  <a:gd name="connsiteY30" fmla="*/ 1782693 h 2074117"/>
                                  <a:gd name="connsiteX31" fmla="*/ 711004 w 1083308"/>
                                  <a:gd name="connsiteY31" fmla="*/ 1708695 h 2074117"/>
                                  <a:gd name="connsiteX32" fmla="*/ 705718 w 1083308"/>
                                  <a:gd name="connsiteY32" fmla="*/ 1592413 h 2074117"/>
                                  <a:gd name="connsiteX33" fmla="*/ 677127 w 1083308"/>
                                  <a:gd name="connsiteY33" fmla="*/ 1185099 h 2074117"/>
                                  <a:gd name="connsiteX34" fmla="*/ 679291 w 1083308"/>
                                  <a:gd name="connsiteY34" fmla="*/ 1111428 h 2074117"/>
                                  <a:gd name="connsiteX35" fmla="*/ 932997 w 1083308"/>
                                  <a:gd name="connsiteY35" fmla="*/ 1005717 h 2074117"/>
                                  <a:gd name="connsiteX36" fmla="*/ 959425 w 1083308"/>
                                  <a:gd name="connsiteY36" fmla="*/ 915863 h 2074117"/>
                                  <a:gd name="connsiteX37" fmla="*/ 1070421 w 1083308"/>
                                  <a:gd name="connsiteY37" fmla="*/ 736154 h 2074117"/>
                                  <a:gd name="connsiteX38" fmla="*/ 1080992 w 1083308"/>
                                  <a:gd name="connsiteY38" fmla="*/ 646300 h 2074117"/>
                                  <a:gd name="connsiteX39" fmla="*/ 1070421 w 1083308"/>
                                  <a:gd name="connsiteY39" fmla="*/ 609301 h 2074117"/>
                                  <a:gd name="connsiteX40" fmla="*/ 980567 w 1083308"/>
                                  <a:gd name="connsiteY40" fmla="*/ 588159 h 2074117"/>
                                  <a:gd name="connsiteX41" fmla="*/ 954139 w 1083308"/>
                                  <a:gd name="connsiteY41" fmla="*/ 572302 h 2074117"/>
                                  <a:gd name="connsiteX42" fmla="*/ 943568 w 1083308"/>
                                  <a:gd name="connsiteY42" fmla="*/ 535303 h 2074117"/>
                                  <a:gd name="connsiteX43" fmla="*/ 980567 w 1083308"/>
                                  <a:gd name="connsiteY43" fmla="*/ 392593 h 2074117"/>
                                  <a:gd name="connsiteX44" fmla="*/ 964710 w 1083308"/>
                                  <a:gd name="connsiteY44" fmla="*/ 371451 h 2074117"/>
                                  <a:gd name="connsiteX45" fmla="*/ 906569 w 1083308"/>
                                  <a:gd name="connsiteY45" fmla="*/ 308025 h 2074117"/>
                                  <a:gd name="connsiteX46" fmla="*/ 758899 w 1083308"/>
                                  <a:gd name="connsiteY46" fmla="*/ 44645 h 2074117"/>
                                  <a:gd name="connsiteX47" fmla="*/ 700433 w 1083308"/>
                                  <a:gd name="connsiteY47" fmla="*/ 6748 h 2074117"/>
                                  <a:gd name="connsiteX0" fmla="*/ 700433 w 1083308"/>
                                  <a:gd name="connsiteY0" fmla="*/ 6748 h 2074117"/>
                                  <a:gd name="connsiteX1" fmla="*/ 642292 w 1083308"/>
                                  <a:gd name="connsiteY1" fmla="*/ 117745 h 2074117"/>
                                  <a:gd name="connsiteX2" fmla="*/ 536581 w 1083308"/>
                                  <a:gd name="connsiteY2" fmla="*/ 286882 h 2074117"/>
                                  <a:gd name="connsiteX3" fmla="*/ 430870 w 1083308"/>
                                  <a:gd name="connsiteY3" fmla="*/ 445449 h 2074117"/>
                                  <a:gd name="connsiteX4" fmla="*/ 378014 w 1083308"/>
                                  <a:gd name="connsiteY4" fmla="*/ 540589 h 2074117"/>
                                  <a:gd name="connsiteX5" fmla="*/ 335730 w 1083308"/>
                                  <a:gd name="connsiteY5" fmla="*/ 630443 h 2074117"/>
                                  <a:gd name="connsiteX6" fmla="*/ 304017 w 1083308"/>
                                  <a:gd name="connsiteY6" fmla="*/ 693870 h 2074117"/>
                                  <a:gd name="connsiteX7" fmla="*/ 288160 w 1083308"/>
                                  <a:gd name="connsiteY7" fmla="*/ 730869 h 2074117"/>
                                  <a:gd name="connsiteX8" fmla="*/ 230019 w 1083308"/>
                                  <a:gd name="connsiteY8" fmla="*/ 741440 h 2074117"/>
                                  <a:gd name="connsiteX9" fmla="*/ 235304 w 1083308"/>
                                  <a:gd name="connsiteY9" fmla="*/ 789010 h 2074117"/>
                                  <a:gd name="connsiteX10" fmla="*/ 362158 w 1083308"/>
                                  <a:gd name="connsiteY10" fmla="*/ 968718 h 2074117"/>
                                  <a:gd name="connsiteX11" fmla="*/ 452012 w 1083308"/>
                                  <a:gd name="connsiteY11" fmla="*/ 1079715 h 2074117"/>
                                  <a:gd name="connsiteX12" fmla="*/ 510153 w 1083308"/>
                                  <a:gd name="connsiteY12" fmla="*/ 1153713 h 2074117"/>
                                  <a:gd name="connsiteX13" fmla="*/ 504867 w 1083308"/>
                                  <a:gd name="connsiteY13" fmla="*/ 1333421 h 2074117"/>
                                  <a:gd name="connsiteX14" fmla="*/ 515383 w 1083308"/>
                                  <a:gd name="connsiteY14" fmla="*/ 1507661 h 2074117"/>
                                  <a:gd name="connsiteX15" fmla="*/ 454495 w 1083308"/>
                                  <a:gd name="connsiteY15" fmla="*/ 1522720 h 2074117"/>
                                  <a:gd name="connsiteX16" fmla="*/ 203591 w 1083308"/>
                                  <a:gd name="connsiteY16" fmla="*/ 1539558 h 2074117"/>
                                  <a:gd name="connsiteX17" fmla="*/ 71452 w 1083308"/>
                                  <a:gd name="connsiteY17" fmla="*/ 1544843 h 2074117"/>
                                  <a:gd name="connsiteX18" fmla="*/ 23882 w 1083308"/>
                                  <a:gd name="connsiteY18" fmla="*/ 1555414 h 2074117"/>
                                  <a:gd name="connsiteX19" fmla="*/ 13311 w 1083308"/>
                                  <a:gd name="connsiteY19" fmla="*/ 1565985 h 2074117"/>
                                  <a:gd name="connsiteX20" fmla="*/ 2740 w 1083308"/>
                                  <a:gd name="connsiteY20" fmla="*/ 1608270 h 2074117"/>
                                  <a:gd name="connsiteX21" fmla="*/ 2740 w 1083308"/>
                                  <a:gd name="connsiteY21" fmla="*/ 1708695 h 2074117"/>
                                  <a:gd name="connsiteX22" fmla="*/ 2740 w 1083308"/>
                                  <a:gd name="connsiteY22" fmla="*/ 1745694 h 2074117"/>
                                  <a:gd name="connsiteX23" fmla="*/ 39739 w 1083308"/>
                                  <a:gd name="connsiteY23" fmla="*/ 1809121 h 2074117"/>
                                  <a:gd name="connsiteX24" fmla="*/ 97880 w 1083308"/>
                                  <a:gd name="connsiteY24" fmla="*/ 1872547 h 2074117"/>
                                  <a:gd name="connsiteX25" fmla="*/ 330444 w 1083308"/>
                                  <a:gd name="connsiteY25" fmla="*/ 2057541 h 2074117"/>
                                  <a:gd name="connsiteX26" fmla="*/ 425584 w 1083308"/>
                                  <a:gd name="connsiteY26" fmla="*/ 2062827 h 2074117"/>
                                  <a:gd name="connsiteX27" fmla="*/ 536581 w 1083308"/>
                                  <a:gd name="connsiteY27" fmla="*/ 2036399 h 2074117"/>
                                  <a:gd name="connsiteX28" fmla="*/ 568294 w 1083308"/>
                                  <a:gd name="connsiteY28" fmla="*/ 1967687 h 2074117"/>
                                  <a:gd name="connsiteX29" fmla="*/ 605293 w 1083308"/>
                                  <a:gd name="connsiteY29" fmla="*/ 1898975 h 2074117"/>
                                  <a:gd name="connsiteX30" fmla="*/ 679291 w 1083308"/>
                                  <a:gd name="connsiteY30" fmla="*/ 1782693 h 2074117"/>
                                  <a:gd name="connsiteX31" fmla="*/ 711004 w 1083308"/>
                                  <a:gd name="connsiteY31" fmla="*/ 1708695 h 2074117"/>
                                  <a:gd name="connsiteX32" fmla="*/ 705718 w 1083308"/>
                                  <a:gd name="connsiteY32" fmla="*/ 1592413 h 2074117"/>
                                  <a:gd name="connsiteX33" fmla="*/ 677127 w 1083308"/>
                                  <a:gd name="connsiteY33" fmla="*/ 1185099 h 2074117"/>
                                  <a:gd name="connsiteX34" fmla="*/ 679291 w 1083308"/>
                                  <a:gd name="connsiteY34" fmla="*/ 1111428 h 2074117"/>
                                  <a:gd name="connsiteX35" fmla="*/ 932997 w 1083308"/>
                                  <a:gd name="connsiteY35" fmla="*/ 1005717 h 2074117"/>
                                  <a:gd name="connsiteX36" fmla="*/ 959425 w 1083308"/>
                                  <a:gd name="connsiteY36" fmla="*/ 915863 h 2074117"/>
                                  <a:gd name="connsiteX37" fmla="*/ 1070421 w 1083308"/>
                                  <a:gd name="connsiteY37" fmla="*/ 736154 h 2074117"/>
                                  <a:gd name="connsiteX38" fmla="*/ 1080992 w 1083308"/>
                                  <a:gd name="connsiteY38" fmla="*/ 646300 h 2074117"/>
                                  <a:gd name="connsiteX39" fmla="*/ 1070421 w 1083308"/>
                                  <a:gd name="connsiteY39" fmla="*/ 609301 h 2074117"/>
                                  <a:gd name="connsiteX40" fmla="*/ 980567 w 1083308"/>
                                  <a:gd name="connsiteY40" fmla="*/ 588159 h 2074117"/>
                                  <a:gd name="connsiteX41" fmla="*/ 954139 w 1083308"/>
                                  <a:gd name="connsiteY41" fmla="*/ 572302 h 2074117"/>
                                  <a:gd name="connsiteX42" fmla="*/ 943568 w 1083308"/>
                                  <a:gd name="connsiteY42" fmla="*/ 535303 h 2074117"/>
                                  <a:gd name="connsiteX43" fmla="*/ 980567 w 1083308"/>
                                  <a:gd name="connsiteY43" fmla="*/ 392593 h 2074117"/>
                                  <a:gd name="connsiteX44" fmla="*/ 964710 w 1083308"/>
                                  <a:gd name="connsiteY44" fmla="*/ 371451 h 2074117"/>
                                  <a:gd name="connsiteX45" fmla="*/ 906569 w 1083308"/>
                                  <a:gd name="connsiteY45" fmla="*/ 308025 h 2074117"/>
                                  <a:gd name="connsiteX46" fmla="*/ 758899 w 1083308"/>
                                  <a:gd name="connsiteY46" fmla="*/ 44645 h 2074117"/>
                                  <a:gd name="connsiteX47" fmla="*/ 700433 w 1083308"/>
                                  <a:gd name="connsiteY47" fmla="*/ 6748 h 2074117"/>
                                  <a:gd name="connsiteX0" fmla="*/ 700433 w 1083308"/>
                                  <a:gd name="connsiteY0" fmla="*/ 6748 h 2074117"/>
                                  <a:gd name="connsiteX1" fmla="*/ 642292 w 1083308"/>
                                  <a:gd name="connsiteY1" fmla="*/ 117745 h 2074117"/>
                                  <a:gd name="connsiteX2" fmla="*/ 536581 w 1083308"/>
                                  <a:gd name="connsiteY2" fmla="*/ 286882 h 2074117"/>
                                  <a:gd name="connsiteX3" fmla="*/ 430870 w 1083308"/>
                                  <a:gd name="connsiteY3" fmla="*/ 445449 h 2074117"/>
                                  <a:gd name="connsiteX4" fmla="*/ 378014 w 1083308"/>
                                  <a:gd name="connsiteY4" fmla="*/ 540589 h 2074117"/>
                                  <a:gd name="connsiteX5" fmla="*/ 335730 w 1083308"/>
                                  <a:gd name="connsiteY5" fmla="*/ 630443 h 2074117"/>
                                  <a:gd name="connsiteX6" fmla="*/ 304017 w 1083308"/>
                                  <a:gd name="connsiteY6" fmla="*/ 693870 h 2074117"/>
                                  <a:gd name="connsiteX7" fmla="*/ 288160 w 1083308"/>
                                  <a:gd name="connsiteY7" fmla="*/ 730869 h 2074117"/>
                                  <a:gd name="connsiteX8" fmla="*/ 230019 w 1083308"/>
                                  <a:gd name="connsiteY8" fmla="*/ 741440 h 2074117"/>
                                  <a:gd name="connsiteX9" fmla="*/ 235304 w 1083308"/>
                                  <a:gd name="connsiteY9" fmla="*/ 789010 h 2074117"/>
                                  <a:gd name="connsiteX10" fmla="*/ 362158 w 1083308"/>
                                  <a:gd name="connsiteY10" fmla="*/ 968718 h 2074117"/>
                                  <a:gd name="connsiteX11" fmla="*/ 452012 w 1083308"/>
                                  <a:gd name="connsiteY11" fmla="*/ 1079715 h 2074117"/>
                                  <a:gd name="connsiteX12" fmla="*/ 510153 w 1083308"/>
                                  <a:gd name="connsiteY12" fmla="*/ 1153713 h 2074117"/>
                                  <a:gd name="connsiteX13" fmla="*/ 504867 w 1083308"/>
                                  <a:gd name="connsiteY13" fmla="*/ 1333421 h 2074117"/>
                                  <a:gd name="connsiteX14" fmla="*/ 580774 w 1083308"/>
                                  <a:gd name="connsiteY14" fmla="*/ 1575576 h 2074117"/>
                                  <a:gd name="connsiteX15" fmla="*/ 454495 w 1083308"/>
                                  <a:gd name="connsiteY15" fmla="*/ 1522720 h 2074117"/>
                                  <a:gd name="connsiteX16" fmla="*/ 203591 w 1083308"/>
                                  <a:gd name="connsiteY16" fmla="*/ 1539558 h 2074117"/>
                                  <a:gd name="connsiteX17" fmla="*/ 71452 w 1083308"/>
                                  <a:gd name="connsiteY17" fmla="*/ 1544843 h 2074117"/>
                                  <a:gd name="connsiteX18" fmla="*/ 23882 w 1083308"/>
                                  <a:gd name="connsiteY18" fmla="*/ 1555414 h 2074117"/>
                                  <a:gd name="connsiteX19" fmla="*/ 13311 w 1083308"/>
                                  <a:gd name="connsiteY19" fmla="*/ 1565985 h 2074117"/>
                                  <a:gd name="connsiteX20" fmla="*/ 2740 w 1083308"/>
                                  <a:gd name="connsiteY20" fmla="*/ 1608270 h 2074117"/>
                                  <a:gd name="connsiteX21" fmla="*/ 2740 w 1083308"/>
                                  <a:gd name="connsiteY21" fmla="*/ 1708695 h 2074117"/>
                                  <a:gd name="connsiteX22" fmla="*/ 2740 w 1083308"/>
                                  <a:gd name="connsiteY22" fmla="*/ 1745694 h 2074117"/>
                                  <a:gd name="connsiteX23" fmla="*/ 39739 w 1083308"/>
                                  <a:gd name="connsiteY23" fmla="*/ 1809121 h 2074117"/>
                                  <a:gd name="connsiteX24" fmla="*/ 97880 w 1083308"/>
                                  <a:gd name="connsiteY24" fmla="*/ 1872547 h 2074117"/>
                                  <a:gd name="connsiteX25" fmla="*/ 330444 w 1083308"/>
                                  <a:gd name="connsiteY25" fmla="*/ 2057541 h 2074117"/>
                                  <a:gd name="connsiteX26" fmla="*/ 425584 w 1083308"/>
                                  <a:gd name="connsiteY26" fmla="*/ 2062827 h 2074117"/>
                                  <a:gd name="connsiteX27" fmla="*/ 536581 w 1083308"/>
                                  <a:gd name="connsiteY27" fmla="*/ 2036399 h 2074117"/>
                                  <a:gd name="connsiteX28" fmla="*/ 568294 w 1083308"/>
                                  <a:gd name="connsiteY28" fmla="*/ 1967687 h 2074117"/>
                                  <a:gd name="connsiteX29" fmla="*/ 605293 w 1083308"/>
                                  <a:gd name="connsiteY29" fmla="*/ 1898975 h 2074117"/>
                                  <a:gd name="connsiteX30" fmla="*/ 679291 w 1083308"/>
                                  <a:gd name="connsiteY30" fmla="*/ 1782693 h 2074117"/>
                                  <a:gd name="connsiteX31" fmla="*/ 711004 w 1083308"/>
                                  <a:gd name="connsiteY31" fmla="*/ 1708695 h 2074117"/>
                                  <a:gd name="connsiteX32" fmla="*/ 705718 w 1083308"/>
                                  <a:gd name="connsiteY32" fmla="*/ 1592413 h 2074117"/>
                                  <a:gd name="connsiteX33" fmla="*/ 677127 w 1083308"/>
                                  <a:gd name="connsiteY33" fmla="*/ 1185099 h 2074117"/>
                                  <a:gd name="connsiteX34" fmla="*/ 679291 w 1083308"/>
                                  <a:gd name="connsiteY34" fmla="*/ 1111428 h 2074117"/>
                                  <a:gd name="connsiteX35" fmla="*/ 932997 w 1083308"/>
                                  <a:gd name="connsiteY35" fmla="*/ 1005717 h 2074117"/>
                                  <a:gd name="connsiteX36" fmla="*/ 959425 w 1083308"/>
                                  <a:gd name="connsiteY36" fmla="*/ 915863 h 2074117"/>
                                  <a:gd name="connsiteX37" fmla="*/ 1070421 w 1083308"/>
                                  <a:gd name="connsiteY37" fmla="*/ 736154 h 2074117"/>
                                  <a:gd name="connsiteX38" fmla="*/ 1080992 w 1083308"/>
                                  <a:gd name="connsiteY38" fmla="*/ 646300 h 2074117"/>
                                  <a:gd name="connsiteX39" fmla="*/ 1070421 w 1083308"/>
                                  <a:gd name="connsiteY39" fmla="*/ 609301 h 2074117"/>
                                  <a:gd name="connsiteX40" fmla="*/ 980567 w 1083308"/>
                                  <a:gd name="connsiteY40" fmla="*/ 588159 h 2074117"/>
                                  <a:gd name="connsiteX41" fmla="*/ 954139 w 1083308"/>
                                  <a:gd name="connsiteY41" fmla="*/ 572302 h 2074117"/>
                                  <a:gd name="connsiteX42" fmla="*/ 943568 w 1083308"/>
                                  <a:gd name="connsiteY42" fmla="*/ 535303 h 2074117"/>
                                  <a:gd name="connsiteX43" fmla="*/ 980567 w 1083308"/>
                                  <a:gd name="connsiteY43" fmla="*/ 392593 h 2074117"/>
                                  <a:gd name="connsiteX44" fmla="*/ 964710 w 1083308"/>
                                  <a:gd name="connsiteY44" fmla="*/ 371451 h 2074117"/>
                                  <a:gd name="connsiteX45" fmla="*/ 906569 w 1083308"/>
                                  <a:gd name="connsiteY45" fmla="*/ 308025 h 2074117"/>
                                  <a:gd name="connsiteX46" fmla="*/ 758899 w 1083308"/>
                                  <a:gd name="connsiteY46" fmla="*/ 44645 h 2074117"/>
                                  <a:gd name="connsiteX47" fmla="*/ 700433 w 1083308"/>
                                  <a:gd name="connsiteY47" fmla="*/ 6748 h 2074117"/>
                                  <a:gd name="connsiteX0" fmla="*/ 700433 w 1083308"/>
                                  <a:gd name="connsiteY0" fmla="*/ 6748 h 2074117"/>
                                  <a:gd name="connsiteX1" fmla="*/ 642292 w 1083308"/>
                                  <a:gd name="connsiteY1" fmla="*/ 117745 h 2074117"/>
                                  <a:gd name="connsiteX2" fmla="*/ 536581 w 1083308"/>
                                  <a:gd name="connsiteY2" fmla="*/ 286882 h 2074117"/>
                                  <a:gd name="connsiteX3" fmla="*/ 430870 w 1083308"/>
                                  <a:gd name="connsiteY3" fmla="*/ 445449 h 2074117"/>
                                  <a:gd name="connsiteX4" fmla="*/ 378014 w 1083308"/>
                                  <a:gd name="connsiteY4" fmla="*/ 540589 h 2074117"/>
                                  <a:gd name="connsiteX5" fmla="*/ 335730 w 1083308"/>
                                  <a:gd name="connsiteY5" fmla="*/ 630443 h 2074117"/>
                                  <a:gd name="connsiteX6" fmla="*/ 304017 w 1083308"/>
                                  <a:gd name="connsiteY6" fmla="*/ 693870 h 2074117"/>
                                  <a:gd name="connsiteX7" fmla="*/ 288160 w 1083308"/>
                                  <a:gd name="connsiteY7" fmla="*/ 730869 h 2074117"/>
                                  <a:gd name="connsiteX8" fmla="*/ 230019 w 1083308"/>
                                  <a:gd name="connsiteY8" fmla="*/ 741440 h 2074117"/>
                                  <a:gd name="connsiteX9" fmla="*/ 235304 w 1083308"/>
                                  <a:gd name="connsiteY9" fmla="*/ 789010 h 2074117"/>
                                  <a:gd name="connsiteX10" fmla="*/ 362158 w 1083308"/>
                                  <a:gd name="connsiteY10" fmla="*/ 968718 h 2074117"/>
                                  <a:gd name="connsiteX11" fmla="*/ 452012 w 1083308"/>
                                  <a:gd name="connsiteY11" fmla="*/ 1079715 h 2074117"/>
                                  <a:gd name="connsiteX12" fmla="*/ 510153 w 1083308"/>
                                  <a:gd name="connsiteY12" fmla="*/ 1153713 h 2074117"/>
                                  <a:gd name="connsiteX13" fmla="*/ 504867 w 1083308"/>
                                  <a:gd name="connsiteY13" fmla="*/ 1333421 h 2074117"/>
                                  <a:gd name="connsiteX14" fmla="*/ 478764 w 1083308"/>
                                  <a:gd name="connsiteY14" fmla="*/ 1491990 h 2074117"/>
                                  <a:gd name="connsiteX15" fmla="*/ 454495 w 1083308"/>
                                  <a:gd name="connsiteY15" fmla="*/ 1522720 h 2074117"/>
                                  <a:gd name="connsiteX16" fmla="*/ 203591 w 1083308"/>
                                  <a:gd name="connsiteY16" fmla="*/ 1539558 h 2074117"/>
                                  <a:gd name="connsiteX17" fmla="*/ 71452 w 1083308"/>
                                  <a:gd name="connsiteY17" fmla="*/ 1544843 h 2074117"/>
                                  <a:gd name="connsiteX18" fmla="*/ 23882 w 1083308"/>
                                  <a:gd name="connsiteY18" fmla="*/ 1555414 h 2074117"/>
                                  <a:gd name="connsiteX19" fmla="*/ 13311 w 1083308"/>
                                  <a:gd name="connsiteY19" fmla="*/ 1565985 h 2074117"/>
                                  <a:gd name="connsiteX20" fmla="*/ 2740 w 1083308"/>
                                  <a:gd name="connsiteY20" fmla="*/ 1608270 h 2074117"/>
                                  <a:gd name="connsiteX21" fmla="*/ 2740 w 1083308"/>
                                  <a:gd name="connsiteY21" fmla="*/ 1708695 h 2074117"/>
                                  <a:gd name="connsiteX22" fmla="*/ 2740 w 1083308"/>
                                  <a:gd name="connsiteY22" fmla="*/ 1745694 h 2074117"/>
                                  <a:gd name="connsiteX23" fmla="*/ 39739 w 1083308"/>
                                  <a:gd name="connsiteY23" fmla="*/ 1809121 h 2074117"/>
                                  <a:gd name="connsiteX24" fmla="*/ 97880 w 1083308"/>
                                  <a:gd name="connsiteY24" fmla="*/ 1872547 h 2074117"/>
                                  <a:gd name="connsiteX25" fmla="*/ 330444 w 1083308"/>
                                  <a:gd name="connsiteY25" fmla="*/ 2057541 h 2074117"/>
                                  <a:gd name="connsiteX26" fmla="*/ 425584 w 1083308"/>
                                  <a:gd name="connsiteY26" fmla="*/ 2062827 h 2074117"/>
                                  <a:gd name="connsiteX27" fmla="*/ 536581 w 1083308"/>
                                  <a:gd name="connsiteY27" fmla="*/ 2036399 h 2074117"/>
                                  <a:gd name="connsiteX28" fmla="*/ 568294 w 1083308"/>
                                  <a:gd name="connsiteY28" fmla="*/ 1967687 h 2074117"/>
                                  <a:gd name="connsiteX29" fmla="*/ 605293 w 1083308"/>
                                  <a:gd name="connsiteY29" fmla="*/ 1898975 h 2074117"/>
                                  <a:gd name="connsiteX30" fmla="*/ 679291 w 1083308"/>
                                  <a:gd name="connsiteY30" fmla="*/ 1782693 h 2074117"/>
                                  <a:gd name="connsiteX31" fmla="*/ 711004 w 1083308"/>
                                  <a:gd name="connsiteY31" fmla="*/ 1708695 h 2074117"/>
                                  <a:gd name="connsiteX32" fmla="*/ 705718 w 1083308"/>
                                  <a:gd name="connsiteY32" fmla="*/ 1592413 h 2074117"/>
                                  <a:gd name="connsiteX33" fmla="*/ 677127 w 1083308"/>
                                  <a:gd name="connsiteY33" fmla="*/ 1185099 h 2074117"/>
                                  <a:gd name="connsiteX34" fmla="*/ 679291 w 1083308"/>
                                  <a:gd name="connsiteY34" fmla="*/ 1111428 h 2074117"/>
                                  <a:gd name="connsiteX35" fmla="*/ 932997 w 1083308"/>
                                  <a:gd name="connsiteY35" fmla="*/ 1005717 h 2074117"/>
                                  <a:gd name="connsiteX36" fmla="*/ 959425 w 1083308"/>
                                  <a:gd name="connsiteY36" fmla="*/ 915863 h 2074117"/>
                                  <a:gd name="connsiteX37" fmla="*/ 1070421 w 1083308"/>
                                  <a:gd name="connsiteY37" fmla="*/ 736154 h 2074117"/>
                                  <a:gd name="connsiteX38" fmla="*/ 1080992 w 1083308"/>
                                  <a:gd name="connsiteY38" fmla="*/ 646300 h 2074117"/>
                                  <a:gd name="connsiteX39" fmla="*/ 1070421 w 1083308"/>
                                  <a:gd name="connsiteY39" fmla="*/ 609301 h 2074117"/>
                                  <a:gd name="connsiteX40" fmla="*/ 980567 w 1083308"/>
                                  <a:gd name="connsiteY40" fmla="*/ 588159 h 2074117"/>
                                  <a:gd name="connsiteX41" fmla="*/ 954139 w 1083308"/>
                                  <a:gd name="connsiteY41" fmla="*/ 572302 h 2074117"/>
                                  <a:gd name="connsiteX42" fmla="*/ 943568 w 1083308"/>
                                  <a:gd name="connsiteY42" fmla="*/ 535303 h 2074117"/>
                                  <a:gd name="connsiteX43" fmla="*/ 980567 w 1083308"/>
                                  <a:gd name="connsiteY43" fmla="*/ 392593 h 2074117"/>
                                  <a:gd name="connsiteX44" fmla="*/ 964710 w 1083308"/>
                                  <a:gd name="connsiteY44" fmla="*/ 371451 h 2074117"/>
                                  <a:gd name="connsiteX45" fmla="*/ 906569 w 1083308"/>
                                  <a:gd name="connsiteY45" fmla="*/ 308025 h 2074117"/>
                                  <a:gd name="connsiteX46" fmla="*/ 758899 w 1083308"/>
                                  <a:gd name="connsiteY46" fmla="*/ 44645 h 2074117"/>
                                  <a:gd name="connsiteX47" fmla="*/ 700433 w 1083308"/>
                                  <a:gd name="connsiteY47" fmla="*/ 6748 h 2074117"/>
                                  <a:gd name="connsiteX0" fmla="*/ 700433 w 1083308"/>
                                  <a:gd name="connsiteY0" fmla="*/ 6748 h 2074117"/>
                                  <a:gd name="connsiteX1" fmla="*/ 642292 w 1083308"/>
                                  <a:gd name="connsiteY1" fmla="*/ 117745 h 2074117"/>
                                  <a:gd name="connsiteX2" fmla="*/ 536581 w 1083308"/>
                                  <a:gd name="connsiteY2" fmla="*/ 286882 h 2074117"/>
                                  <a:gd name="connsiteX3" fmla="*/ 430870 w 1083308"/>
                                  <a:gd name="connsiteY3" fmla="*/ 445449 h 2074117"/>
                                  <a:gd name="connsiteX4" fmla="*/ 378014 w 1083308"/>
                                  <a:gd name="connsiteY4" fmla="*/ 540589 h 2074117"/>
                                  <a:gd name="connsiteX5" fmla="*/ 335730 w 1083308"/>
                                  <a:gd name="connsiteY5" fmla="*/ 630443 h 2074117"/>
                                  <a:gd name="connsiteX6" fmla="*/ 304017 w 1083308"/>
                                  <a:gd name="connsiteY6" fmla="*/ 693870 h 2074117"/>
                                  <a:gd name="connsiteX7" fmla="*/ 288160 w 1083308"/>
                                  <a:gd name="connsiteY7" fmla="*/ 730869 h 2074117"/>
                                  <a:gd name="connsiteX8" fmla="*/ 230019 w 1083308"/>
                                  <a:gd name="connsiteY8" fmla="*/ 741440 h 2074117"/>
                                  <a:gd name="connsiteX9" fmla="*/ 235304 w 1083308"/>
                                  <a:gd name="connsiteY9" fmla="*/ 789010 h 2074117"/>
                                  <a:gd name="connsiteX10" fmla="*/ 362158 w 1083308"/>
                                  <a:gd name="connsiteY10" fmla="*/ 968718 h 2074117"/>
                                  <a:gd name="connsiteX11" fmla="*/ 452012 w 1083308"/>
                                  <a:gd name="connsiteY11" fmla="*/ 1079715 h 2074117"/>
                                  <a:gd name="connsiteX12" fmla="*/ 510153 w 1083308"/>
                                  <a:gd name="connsiteY12" fmla="*/ 1153713 h 2074117"/>
                                  <a:gd name="connsiteX13" fmla="*/ 504867 w 1083308"/>
                                  <a:gd name="connsiteY13" fmla="*/ 1333421 h 2074117"/>
                                  <a:gd name="connsiteX14" fmla="*/ 431683 w 1083308"/>
                                  <a:gd name="connsiteY14" fmla="*/ 1444972 h 2074117"/>
                                  <a:gd name="connsiteX15" fmla="*/ 454495 w 1083308"/>
                                  <a:gd name="connsiteY15" fmla="*/ 1522720 h 2074117"/>
                                  <a:gd name="connsiteX16" fmla="*/ 203591 w 1083308"/>
                                  <a:gd name="connsiteY16" fmla="*/ 1539558 h 2074117"/>
                                  <a:gd name="connsiteX17" fmla="*/ 71452 w 1083308"/>
                                  <a:gd name="connsiteY17" fmla="*/ 1544843 h 2074117"/>
                                  <a:gd name="connsiteX18" fmla="*/ 23882 w 1083308"/>
                                  <a:gd name="connsiteY18" fmla="*/ 1555414 h 2074117"/>
                                  <a:gd name="connsiteX19" fmla="*/ 13311 w 1083308"/>
                                  <a:gd name="connsiteY19" fmla="*/ 1565985 h 2074117"/>
                                  <a:gd name="connsiteX20" fmla="*/ 2740 w 1083308"/>
                                  <a:gd name="connsiteY20" fmla="*/ 1608270 h 2074117"/>
                                  <a:gd name="connsiteX21" fmla="*/ 2740 w 1083308"/>
                                  <a:gd name="connsiteY21" fmla="*/ 1708695 h 2074117"/>
                                  <a:gd name="connsiteX22" fmla="*/ 2740 w 1083308"/>
                                  <a:gd name="connsiteY22" fmla="*/ 1745694 h 2074117"/>
                                  <a:gd name="connsiteX23" fmla="*/ 39739 w 1083308"/>
                                  <a:gd name="connsiteY23" fmla="*/ 1809121 h 2074117"/>
                                  <a:gd name="connsiteX24" fmla="*/ 97880 w 1083308"/>
                                  <a:gd name="connsiteY24" fmla="*/ 1872547 h 2074117"/>
                                  <a:gd name="connsiteX25" fmla="*/ 330444 w 1083308"/>
                                  <a:gd name="connsiteY25" fmla="*/ 2057541 h 2074117"/>
                                  <a:gd name="connsiteX26" fmla="*/ 425584 w 1083308"/>
                                  <a:gd name="connsiteY26" fmla="*/ 2062827 h 2074117"/>
                                  <a:gd name="connsiteX27" fmla="*/ 536581 w 1083308"/>
                                  <a:gd name="connsiteY27" fmla="*/ 2036399 h 2074117"/>
                                  <a:gd name="connsiteX28" fmla="*/ 568294 w 1083308"/>
                                  <a:gd name="connsiteY28" fmla="*/ 1967687 h 2074117"/>
                                  <a:gd name="connsiteX29" fmla="*/ 605293 w 1083308"/>
                                  <a:gd name="connsiteY29" fmla="*/ 1898975 h 2074117"/>
                                  <a:gd name="connsiteX30" fmla="*/ 679291 w 1083308"/>
                                  <a:gd name="connsiteY30" fmla="*/ 1782693 h 2074117"/>
                                  <a:gd name="connsiteX31" fmla="*/ 711004 w 1083308"/>
                                  <a:gd name="connsiteY31" fmla="*/ 1708695 h 2074117"/>
                                  <a:gd name="connsiteX32" fmla="*/ 705718 w 1083308"/>
                                  <a:gd name="connsiteY32" fmla="*/ 1592413 h 2074117"/>
                                  <a:gd name="connsiteX33" fmla="*/ 677127 w 1083308"/>
                                  <a:gd name="connsiteY33" fmla="*/ 1185099 h 2074117"/>
                                  <a:gd name="connsiteX34" fmla="*/ 679291 w 1083308"/>
                                  <a:gd name="connsiteY34" fmla="*/ 1111428 h 2074117"/>
                                  <a:gd name="connsiteX35" fmla="*/ 932997 w 1083308"/>
                                  <a:gd name="connsiteY35" fmla="*/ 1005717 h 2074117"/>
                                  <a:gd name="connsiteX36" fmla="*/ 959425 w 1083308"/>
                                  <a:gd name="connsiteY36" fmla="*/ 915863 h 2074117"/>
                                  <a:gd name="connsiteX37" fmla="*/ 1070421 w 1083308"/>
                                  <a:gd name="connsiteY37" fmla="*/ 736154 h 2074117"/>
                                  <a:gd name="connsiteX38" fmla="*/ 1080992 w 1083308"/>
                                  <a:gd name="connsiteY38" fmla="*/ 646300 h 2074117"/>
                                  <a:gd name="connsiteX39" fmla="*/ 1070421 w 1083308"/>
                                  <a:gd name="connsiteY39" fmla="*/ 609301 h 2074117"/>
                                  <a:gd name="connsiteX40" fmla="*/ 980567 w 1083308"/>
                                  <a:gd name="connsiteY40" fmla="*/ 588159 h 2074117"/>
                                  <a:gd name="connsiteX41" fmla="*/ 954139 w 1083308"/>
                                  <a:gd name="connsiteY41" fmla="*/ 572302 h 2074117"/>
                                  <a:gd name="connsiteX42" fmla="*/ 943568 w 1083308"/>
                                  <a:gd name="connsiteY42" fmla="*/ 535303 h 2074117"/>
                                  <a:gd name="connsiteX43" fmla="*/ 980567 w 1083308"/>
                                  <a:gd name="connsiteY43" fmla="*/ 392593 h 2074117"/>
                                  <a:gd name="connsiteX44" fmla="*/ 964710 w 1083308"/>
                                  <a:gd name="connsiteY44" fmla="*/ 371451 h 2074117"/>
                                  <a:gd name="connsiteX45" fmla="*/ 906569 w 1083308"/>
                                  <a:gd name="connsiteY45" fmla="*/ 308025 h 2074117"/>
                                  <a:gd name="connsiteX46" fmla="*/ 758899 w 1083308"/>
                                  <a:gd name="connsiteY46" fmla="*/ 44645 h 2074117"/>
                                  <a:gd name="connsiteX47" fmla="*/ 700433 w 1083308"/>
                                  <a:gd name="connsiteY47" fmla="*/ 6748 h 2074117"/>
                                  <a:gd name="connsiteX0" fmla="*/ 700433 w 1083308"/>
                                  <a:gd name="connsiteY0" fmla="*/ 6748 h 2074117"/>
                                  <a:gd name="connsiteX1" fmla="*/ 642292 w 1083308"/>
                                  <a:gd name="connsiteY1" fmla="*/ 117745 h 2074117"/>
                                  <a:gd name="connsiteX2" fmla="*/ 536581 w 1083308"/>
                                  <a:gd name="connsiteY2" fmla="*/ 286882 h 2074117"/>
                                  <a:gd name="connsiteX3" fmla="*/ 430870 w 1083308"/>
                                  <a:gd name="connsiteY3" fmla="*/ 445449 h 2074117"/>
                                  <a:gd name="connsiteX4" fmla="*/ 378014 w 1083308"/>
                                  <a:gd name="connsiteY4" fmla="*/ 540589 h 2074117"/>
                                  <a:gd name="connsiteX5" fmla="*/ 335730 w 1083308"/>
                                  <a:gd name="connsiteY5" fmla="*/ 630443 h 2074117"/>
                                  <a:gd name="connsiteX6" fmla="*/ 304017 w 1083308"/>
                                  <a:gd name="connsiteY6" fmla="*/ 693870 h 2074117"/>
                                  <a:gd name="connsiteX7" fmla="*/ 288160 w 1083308"/>
                                  <a:gd name="connsiteY7" fmla="*/ 730869 h 2074117"/>
                                  <a:gd name="connsiteX8" fmla="*/ 230019 w 1083308"/>
                                  <a:gd name="connsiteY8" fmla="*/ 741440 h 2074117"/>
                                  <a:gd name="connsiteX9" fmla="*/ 235304 w 1083308"/>
                                  <a:gd name="connsiteY9" fmla="*/ 789010 h 2074117"/>
                                  <a:gd name="connsiteX10" fmla="*/ 362158 w 1083308"/>
                                  <a:gd name="connsiteY10" fmla="*/ 968718 h 2074117"/>
                                  <a:gd name="connsiteX11" fmla="*/ 452012 w 1083308"/>
                                  <a:gd name="connsiteY11" fmla="*/ 1079715 h 2074117"/>
                                  <a:gd name="connsiteX12" fmla="*/ 510153 w 1083308"/>
                                  <a:gd name="connsiteY12" fmla="*/ 1153713 h 2074117"/>
                                  <a:gd name="connsiteX13" fmla="*/ 504867 w 1083308"/>
                                  <a:gd name="connsiteY13" fmla="*/ 1333421 h 2074117"/>
                                  <a:gd name="connsiteX14" fmla="*/ 486611 w 1083308"/>
                                  <a:gd name="connsiteY14" fmla="*/ 1494602 h 2074117"/>
                                  <a:gd name="connsiteX15" fmla="*/ 454495 w 1083308"/>
                                  <a:gd name="connsiteY15" fmla="*/ 1522720 h 2074117"/>
                                  <a:gd name="connsiteX16" fmla="*/ 203591 w 1083308"/>
                                  <a:gd name="connsiteY16" fmla="*/ 1539558 h 2074117"/>
                                  <a:gd name="connsiteX17" fmla="*/ 71452 w 1083308"/>
                                  <a:gd name="connsiteY17" fmla="*/ 1544843 h 2074117"/>
                                  <a:gd name="connsiteX18" fmla="*/ 23882 w 1083308"/>
                                  <a:gd name="connsiteY18" fmla="*/ 1555414 h 2074117"/>
                                  <a:gd name="connsiteX19" fmla="*/ 13311 w 1083308"/>
                                  <a:gd name="connsiteY19" fmla="*/ 1565985 h 2074117"/>
                                  <a:gd name="connsiteX20" fmla="*/ 2740 w 1083308"/>
                                  <a:gd name="connsiteY20" fmla="*/ 1608270 h 2074117"/>
                                  <a:gd name="connsiteX21" fmla="*/ 2740 w 1083308"/>
                                  <a:gd name="connsiteY21" fmla="*/ 1708695 h 2074117"/>
                                  <a:gd name="connsiteX22" fmla="*/ 2740 w 1083308"/>
                                  <a:gd name="connsiteY22" fmla="*/ 1745694 h 2074117"/>
                                  <a:gd name="connsiteX23" fmla="*/ 39739 w 1083308"/>
                                  <a:gd name="connsiteY23" fmla="*/ 1809121 h 2074117"/>
                                  <a:gd name="connsiteX24" fmla="*/ 97880 w 1083308"/>
                                  <a:gd name="connsiteY24" fmla="*/ 1872547 h 2074117"/>
                                  <a:gd name="connsiteX25" fmla="*/ 330444 w 1083308"/>
                                  <a:gd name="connsiteY25" fmla="*/ 2057541 h 2074117"/>
                                  <a:gd name="connsiteX26" fmla="*/ 425584 w 1083308"/>
                                  <a:gd name="connsiteY26" fmla="*/ 2062827 h 2074117"/>
                                  <a:gd name="connsiteX27" fmla="*/ 536581 w 1083308"/>
                                  <a:gd name="connsiteY27" fmla="*/ 2036399 h 2074117"/>
                                  <a:gd name="connsiteX28" fmla="*/ 568294 w 1083308"/>
                                  <a:gd name="connsiteY28" fmla="*/ 1967687 h 2074117"/>
                                  <a:gd name="connsiteX29" fmla="*/ 605293 w 1083308"/>
                                  <a:gd name="connsiteY29" fmla="*/ 1898975 h 2074117"/>
                                  <a:gd name="connsiteX30" fmla="*/ 679291 w 1083308"/>
                                  <a:gd name="connsiteY30" fmla="*/ 1782693 h 2074117"/>
                                  <a:gd name="connsiteX31" fmla="*/ 711004 w 1083308"/>
                                  <a:gd name="connsiteY31" fmla="*/ 1708695 h 2074117"/>
                                  <a:gd name="connsiteX32" fmla="*/ 705718 w 1083308"/>
                                  <a:gd name="connsiteY32" fmla="*/ 1592413 h 2074117"/>
                                  <a:gd name="connsiteX33" fmla="*/ 677127 w 1083308"/>
                                  <a:gd name="connsiteY33" fmla="*/ 1185099 h 2074117"/>
                                  <a:gd name="connsiteX34" fmla="*/ 679291 w 1083308"/>
                                  <a:gd name="connsiteY34" fmla="*/ 1111428 h 2074117"/>
                                  <a:gd name="connsiteX35" fmla="*/ 932997 w 1083308"/>
                                  <a:gd name="connsiteY35" fmla="*/ 1005717 h 2074117"/>
                                  <a:gd name="connsiteX36" fmla="*/ 959425 w 1083308"/>
                                  <a:gd name="connsiteY36" fmla="*/ 915863 h 2074117"/>
                                  <a:gd name="connsiteX37" fmla="*/ 1070421 w 1083308"/>
                                  <a:gd name="connsiteY37" fmla="*/ 736154 h 2074117"/>
                                  <a:gd name="connsiteX38" fmla="*/ 1080992 w 1083308"/>
                                  <a:gd name="connsiteY38" fmla="*/ 646300 h 2074117"/>
                                  <a:gd name="connsiteX39" fmla="*/ 1070421 w 1083308"/>
                                  <a:gd name="connsiteY39" fmla="*/ 609301 h 2074117"/>
                                  <a:gd name="connsiteX40" fmla="*/ 980567 w 1083308"/>
                                  <a:gd name="connsiteY40" fmla="*/ 588159 h 2074117"/>
                                  <a:gd name="connsiteX41" fmla="*/ 954139 w 1083308"/>
                                  <a:gd name="connsiteY41" fmla="*/ 572302 h 2074117"/>
                                  <a:gd name="connsiteX42" fmla="*/ 943568 w 1083308"/>
                                  <a:gd name="connsiteY42" fmla="*/ 535303 h 2074117"/>
                                  <a:gd name="connsiteX43" fmla="*/ 980567 w 1083308"/>
                                  <a:gd name="connsiteY43" fmla="*/ 392593 h 2074117"/>
                                  <a:gd name="connsiteX44" fmla="*/ 964710 w 1083308"/>
                                  <a:gd name="connsiteY44" fmla="*/ 371451 h 2074117"/>
                                  <a:gd name="connsiteX45" fmla="*/ 906569 w 1083308"/>
                                  <a:gd name="connsiteY45" fmla="*/ 308025 h 2074117"/>
                                  <a:gd name="connsiteX46" fmla="*/ 758899 w 1083308"/>
                                  <a:gd name="connsiteY46" fmla="*/ 44645 h 2074117"/>
                                  <a:gd name="connsiteX47" fmla="*/ 700433 w 1083308"/>
                                  <a:gd name="connsiteY47" fmla="*/ 6748 h 2074117"/>
                                  <a:gd name="connsiteX0" fmla="*/ 700433 w 1083308"/>
                                  <a:gd name="connsiteY0" fmla="*/ 6748 h 2074117"/>
                                  <a:gd name="connsiteX1" fmla="*/ 642292 w 1083308"/>
                                  <a:gd name="connsiteY1" fmla="*/ 117745 h 2074117"/>
                                  <a:gd name="connsiteX2" fmla="*/ 536581 w 1083308"/>
                                  <a:gd name="connsiteY2" fmla="*/ 286882 h 2074117"/>
                                  <a:gd name="connsiteX3" fmla="*/ 430870 w 1083308"/>
                                  <a:gd name="connsiteY3" fmla="*/ 445449 h 2074117"/>
                                  <a:gd name="connsiteX4" fmla="*/ 378014 w 1083308"/>
                                  <a:gd name="connsiteY4" fmla="*/ 540589 h 2074117"/>
                                  <a:gd name="connsiteX5" fmla="*/ 335730 w 1083308"/>
                                  <a:gd name="connsiteY5" fmla="*/ 630443 h 2074117"/>
                                  <a:gd name="connsiteX6" fmla="*/ 304017 w 1083308"/>
                                  <a:gd name="connsiteY6" fmla="*/ 693870 h 2074117"/>
                                  <a:gd name="connsiteX7" fmla="*/ 288160 w 1083308"/>
                                  <a:gd name="connsiteY7" fmla="*/ 730869 h 2074117"/>
                                  <a:gd name="connsiteX8" fmla="*/ 230019 w 1083308"/>
                                  <a:gd name="connsiteY8" fmla="*/ 741440 h 2074117"/>
                                  <a:gd name="connsiteX9" fmla="*/ 235304 w 1083308"/>
                                  <a:gd name="connsiteY9" fmla="*/ 789010 h 2074117"/>
                                  <a:gd name="connsiteX10" fmla="*/ 362158 w 1083308"/>
                                  <a:gd name="connsiteY10" fmla="*/ 968718 h 2074117"/>
                                  <a:gd name="connsiteX11" fmla="*/ 452012 w 1083308"/>
                                  <a:gd name="connsiteY11" fmla="*/ 1079715 h 2074117"/>
                                  <a:gd name="connsiteX12" fmla="*/ 510153 w 1083308"/>
                                  <a:gd name="connsiteY12" fmla="*/ 1153713 h 2074117"/>
                                  <a:gd name="connsiteX13" fmla="*/ 504867 w 1083308"/>
                                  <a:gd name="connsiteY13" fmla="*/ 1333421 h 2074117"/>
                                  <a:gd name="connsiteX14" fmla="*/ 486611 w 1083308"/>
                                  <a:gd name="connsiteY14" fmla="*/ 1494602 h 2074117"/>
                                  <a:gd name="connsiteX15" fmla="*/ 517271 w 1083308"/>
                                  <a:gd name="connsiteY15" fmla="*/ 1522720 h 2074117"/>
                                  <a:gd name="connsiteX16" fmla="*/ 203591 w 1083308"/>
                                  <a:gd name="connsiteY16" fmla="*/ 1539558 h 2074117"/>
                                  <a:gd name="connsiteX17" fmla="*/ 71452 w 1083308"/>
                                  <a:gd name="connsiteY17" fmla="*/ 1544843 h 2074117"/>
                                  <a:gd name="connsiteX18" fmla="*/ 23882 w 1083308"/>
                                  <a:gd name="connsiteY18" fmla="*/ 1555414 h 2074117"/>
                                  <a:gd name="connsiteX19" fmla="*/ 13311 w 1083308"/>
                                  <a:gd name="connsiteY19" fmla="*/ 1565985 h 2074117"/>
                                  <a:gd name="connsiteX20" fmla="*/ 2740 w 1083308"/>
                                  <a:gd name="connsiteY20" fmla="*/ 1608270 h 2074117"/>
                                  <a:gd name="connsiteX21" fmla="*/ 2740 w 1083308"/>
                                  <a:gd name="connsiteY21" fmla="*/ 1708695 h 2074117"/>
                                  <a:gd name="connsiteX22" fmla="*/ 2740 w 1083308"/>
                                  <a:gd name="connsiteY22" fmla="*/ 1745694 h 2074117"/>
                                  <a:gd name="connsiteX23" fmla="*/ 39739 w 1083308"/>
                                  <a:gd name="connsiteY23" fmla="*/ 1809121 h 2074117"/>
                                  <a:gd name="connsiteX24" fmla="*/ 97880 w 1083308"/>
                                  <a:gd name="connsiteY24" fmla="*/ 1872547 h 2074117"/>
                                  <a:gd name="connsiteX25" fmla="*/ 330444 w 1083308"/>
                                  <a:gd name="connsiteY25" fmla="*/ 2057541 h 2074117"/>
                                  <a:gd name="connsiteX26" fmla="*/ 425584 w 1083308"/>
                                  <a:gd name="connsiteY26" fmla="*/ 2062827 h 2074117"/>
                                  <a:gd name="connsiteX27" fmla="*/ 536581 w 1083308"/>
                                  <a:gd name="connsiteY27" fmla="*/ 2036399 h 2074117"/>
                                  <a:gd name="connsiteX28" fmla="*/ 568294 w 1083308"/>
                                  <a:gd name="connsiteY28" fmla="*/ 1967687 h 2074117"/>
                                  <a:gd name="connsiteX29" fmla="*/ 605293 w 1083308"/>
                                  <a:gd name="connsiteY29" fmla="*/ 1898975 h 2074117"/>
                                  <a:gd name="connsiteX30" fmla="*/ 679291 w 1083308"/>
                                  <a:gd name="connsiteY30" fmla="*/ 1782693 h 2074117"/>
                                  <a:gd name="connsiteX31" fmla="*/ 711004 w 1083308"/>
                                  <a:gd name="connsiteY31" fmla="*/ 1708695 h 2074117"/>
                                  <a:gd name="connsiteX32" fmla="*/ 705718 w 1083308"/>
                                  <a:gd name="connsiteY32" fmla="*/ 1592413 h 2074117"/>
                                  <a:gd name="connsiteX33" fmla="*/ 677127 w 1083308"/>
                                  <a:gd name="connsiteY33" fmla="*/ 1185099 h 2074117"/>
                                  <a:gd name="connsiteX34" fmla="*/ 679291 w 1083308"/>
                                  <a:gd name="connsiteY34" fmla="*/ 1111428 h 2074117"/>
                                  <a:gd name="connsiteX35" fmla="*/ 932997 w 1083308"/>
                                  <a:gd name="connsiteY35" fmla="*/ 1005717 h 2074117"/>
                                  <a:gd name="connsiteX36" fmla="*/ 959425 w 1083308"/>
                                  <a:gd name="connsiteY36" fmla="*/ 915863 h 2074117"/>
                                  <a:gd name="connsiteX37" fmla="*/ 1070421 w 1083308"/>
                                  <a:gd name="connsiteY37" fmla="*/ 736154 h 2074117"/>
                                  <a:gd name="connsiteX38" fmla="*/ 1080992 w 1083308"/>
                                  <a:gd name="connsiteY38" fmla="*/ 646300 h 2074117"/>
                                  <a:gd name="connsiteX39" fmla="*/ 1070421 w 1083308"/>
                                  <a:gd name="connsiteY39" fmla="*/ 609301 h 2074117"/>
                                  <a:gd name="connsiteX40" fmla="*/ 980567 w 1083308"/>
                                  <a:gd name="connsiteY40" fmla="*/ 588159 h 2074117"/>
                                  <a:gd name="connsiteX41" fmla="*/ 954139 w 1083308"/>
                                  <a:gd name="connsiteY41" fmla="*/ 572302 h 2074117"/>
                                  <a:gd name="connsiteX42" fmla="*/ 943568 w 1083308"/>
                                  <a:gd name="connsiteY42" fmla="*/ 535303 h 2074117"/>
                                  <a:gd name="connsiteX43" fmla="*/ 980567 w 1083308"/>
                                  <a:gd name="connsiteY43" fmla="*/ 392593 h 2074117"/>
                                  <a:gd name="connsiteX44" fmla="*/ 964710 w 1083308"/>
                                  <a:gd name="connsiteY44" fmla="*/ 371451 h 2074117"/>
                                  <a:gd name="connsiteX45" fmla="*/ 906569 w 1083308"/>
                                  <a:gd name="connsiteY45" fmla="*/ 308025 h 2074117"/>
                                  <a:gd name="connsiteX46" fmla="*/ 758899 w 1083308"/>
                                  <a:gd name="connsiteY46" fmla="*/ 44645 h 2074117"/>
                                  <a:gd name="connsiteX47" fmla="*/ 700433 w 1083308"/>
                                  <a:gd name="connsiteY47" fmla="*/ 6748 h 2074117"/>
                                  <a:gd name="connsiteX0" fmla="*/ 700433 w 1083308"/>
                                  <a:gd name="connsiteY0" fmla="*/ 6748 h 2074117"/>
                                  <a:gd name="connsiteX1" fmla="*/ 642292 w 1083308"/>
                                  <a:gd name="connsiteY1" fmla="*/ 117745 h 2074117"/>
                                  <a:gd name="connsiteX2" fmla="*/ 536581 w 1083308"/>
                                  <a:gd name="connsiteY2" fmla="*/ 286882 h 2074117"/>
                                  <a:gd name="connsiteX3" fmla="*/ 430870 w 1083308"/>
                                  <a:gd name="connsiteY3" fmla="*/ 445449 h 2074117"/>
                                  <a:gd name="connsiteX4" fmla="*/ 378014 w 1083308"/>
                                  <a:gd name="connsiteY4" fmla="*/ 540589 h 2074117"/>
                                  <a:gd name="connsiteX5" fmla="*/ 335730 w 1083308"/>
                                  <a:gd name="connsiteY5" fmla="*/ 630443 h 2074117"/>
                                  <a:gd name="connsiteX6" fmla="*/ 304017 w 1083308"/>
                                  <a:gd name="connsiteY6" fmla="*/ 693870 h 2074117"/>
                                  <a:gd name="connsiteX7" fmla="*/ 288160 w 1083308"/>
                                  <a:gd name="connsiteY7" fmla="*/ 730869 h 2074117"/>
                                  <a:gd name="connsiteX8" fmla="*/ 230019 w 1083308"/>
                                  <a:gd name="connsiteY8" fmla="*/ 741440 h 2074117"/>
                                  <a:gd name="connsiteX9" fmla="*/ 235304 w 1083308"/>
                                  <a:gd name="connsiteY9" fmla="*/ 789010 h 2074117"/>
                                  <a:gd name="connsiteX10" fmla="*/ 362158 w 1083308"/>
                                  <a:gd name="connsiteY10" fmla="*/ 968718 h 2074117"/>
                                  <a:gd name="connsiteX11" fmla="*/ 452012 w 1083308"/>
                                  <a:gd name="connsiteY11" fmla="*/ 1079715 h 2074117"/>
                                  <a:gd name="connsiteX12" fmla="*/ 510153 w 1083308"/>
                                  <a:gd name="connsiteY12" fmla="*/ 1153713 h 2074117"/>
                                  <a:gd name="connsiteX13" fmla="*/ 504867 w 1083308"/>
                                  <a:gd name="connsiteY13" fmla="*/ 1333421 h 2074117"/>
                                  <a:gd name="connsiteX14" fmla="*/ 486611 w 1083308"/>
                                  <a:gd name="connsiteY14" fmla="*/ 1494602 h 2074117"/>
                                  <a:gd name="connsiteX15" fmla="*/ 425724 w 1083308"/>
                                  <a:gd name="connsiteY15" fmla="*/ 1520107 h 2074117"/>
                                  <a:gd name="connsiteX16" fmla="*/ 203591 w 1083308"/>
                                  <a:gd name="connsiteY16" fmla="*/ 1539558 h 2074117"/>
                                  <a:gd name="connsiteX17" fmla="*/ 71452 w 1083308"/>
                                  <a:gd name="connsiteY17" fmla="*/ 1544843 h 2074117"/>
                                  <a:gd name="connsiteX18" fmla="*/ 23882 w 1083308"/>
                                  <a:gd name="connsiteY18" fmla="*/ 1555414 h 2074117"/>
                                  <a:gd name="connsiteX19" fmla="*/ 13311 w 1083308"/>
                                  <a:gd name="connsiteY19" fmla="*/ 1565985 h 2074117"/>
                                  <a:gd name="connsiteX20" fmla="*/ 2740 w 1083308"/>
                                  <a:gd name="connsiteY20" fmla="*/ 1608270 h 2074117"/>
                                  <a:gd name="connsiteX21" fmla="*/ 2740 w 1083308"/>
                                  <a:gd name="connsiteY21" fmla="*/ 1708695 h 2074117"/>
                                  <a:gd name="connsiteX22" fmla="*/ 2740 w 1083308"/>
                                  <a:gd name="connsiteY22" fmla="*/ 1745694 h 2074117"/>
                                  <a:gd name="connsiteX23" fmla="*/ 39739 w 1083308"/>
                                  <a:gd name="connsiteY23" fmla="*/ 1809121 h 2074117"/>
                                  <a:gd name="connsiteX24" fmla="*/ 97880 w 1083308"/>
                                  <a:gd name="connsiteY24" fmla="*/ 1872547 h 2074117"/>
                                  <a:gd name="connsiteX25" fmla="*/ 330444 w 1083308"/>
                                  <a:gd name="connsiteY25" fmla="*/ 2057541 h 2074117"/>
                                  <a:gd name="connsiteX26" fmla="*/ 425584 w 1083308"/>
                                  <a:gd name="connsiteY26" fmla="*/ 2062827 h 2074117"/>
                                  <a:gd name="connsiteX27" fmla="*/ 536581 w 1083308"/>
                                  <a:gd name="connsiteY27" fmla="*/ 2036399 h 2074117"/>
                                  <a:gd name="connsiteX28" fmla="*/ 568294 w 1083308"/>
                                  <a:gd name="connsiteY28" fmla="*/ 1967687 h 2074117"/>
                                  <a:gd name="connsiteX29" fmla="*/ 605293 w 1083308"/>
                                  <a:gd name="connsiteY29" fmla="*/ 1898975 h 2074117"/>
                                  <a:gd name="connsiteX30" fmla="*/ 679291 w 1083308"/>
                                  <a:gd name="connsiteY30" fmla="*/ 1782693 h 2074117"/>
                                  <a:gd name="connsiteX31" fmla="*/ 711004 w 1083308"/>
                                  <a:gd name="connsiteY31" fmla="*/ 1708695 h 2074117"/>
                                  <a:gd name="connsiteX32" fmla="*/ 705718 w 1083308"/>
                                  <a:gd name="connsiteY32" fmla="*/ 1592413 h 2074117"/>
                                  <a:gd name="connsiteX33" fmla="*/ 677127 w 1083308"/>
                                  <a:gd name="connsiteY33" fmla="*/ 1185099 h 2074117"/>
                                  <a:gd name="connsiteX34" fmla="*/ 679291 w 1083308"/>
                                  <a:gd name="connsiteY34" fmla="*/ 1111428 h 2074117"/>
                                  <a:gd name="connsiteX35" fmla="*/ 932997 w 1083308"/>
                                  <a:gd name="connsiteY35" fmla="*/ 1005717 h 2074117"/>
                                  <a:gd name="connsiteX36" fmla="*/ 959425 w 1083308"/>
                                  <a:gd name="connsiteY36" fmla="*/ 915863 h 2074117"/>
                                  <a:gd name="connsiteX37" fmla="*/ 1070421 w 1083308"/>
                                  <a:gd name="connsiteY37" fmla="*/ 736154 h 2074117"/>
                                  <a:gd name="connsiteX38" fmla="*/ 1080992 w 1083308"/>
                                  <a:gd name="connsiteY38" fmla="*/ 646300 h 2074117"/>
                                  <a:gd name="connsiteX39" fmla="*/ 1070421 w 1083308"/>
                                  <a:gd name="connsiteY39" fmla="*/ 609301 h 2074117"/>
                                  <a:gd name="connsiteX40" fmla="*/ 980567 w 1083308"/>
                                  <a:gd name="connsiteY40" fmla="*/ 588159 h 2074117"/>
                                  <a:gd name="connsiteX41" fmla="*/ 954139 w 1083308"/>
                                  <a:gd name="connsiteY41" fmla="*/ 572302 h 2074117"/>
                                  <a:gd name="connsiteX42" fmla="*/ 943568 w 1083308"/>
                                  <a:gd name="connsiteY42" fmla="*/ 535303 h 2074117"/>
                                  <a:gd name="connsiteX43" fmla="*/ 980567 w 1083308"/>
                                  <a:gd name="connsiteY43" fmla="*/ 392593 h 2074117"/>
                                  <a:gd name="connsiteX44" fmla="*/ 964710 w 1083308"/>
                                  <a:gd name="connsiteY44" fmla="*/ 371451 h 2074117"/>
                                  <a:gd name="connsiteX45" fmla="*/ 906569 w 1083308"/>
                                  <a:gd name="connsiteY45" fmla="*/ 308025 h 2074117"/>
                                  <a:gd name="connsiteX46" fmla="*/ 758899 w 1083308"/>
                                  <a:gd name="connsiteY46" fmla="*/ 44645 h 2074117"/>
                                  <a:gd name="connsiteX47" fmla="*/ 700433 w 1083308"/>
                                  <a:gd name="connsiteY47" fmla="*/ 6748 h 2074117"/>
                                  <a:gd name="connsiteX0" fmla="*/ 700433 w 1083308"/>
                                  <a:gd name="connsiteY0" fmla="*/ 6212 h 2073581"/>
                                  <a:gd name="connsiteX1" fmla="*/ 637456 w 1083308"/>
                                  <a:gd name="connsiteY1" fmla="*/ 109965 h 2073581"/>
                                  <a:gd name="connsiteX2" fmla="*/ 536581 w 1083308"/>
                                  <a:gd name="connsiteY2" fmla="*/ 286346 h 2073581"/>
                                  <a:gd name="connsiteX3" fmla="*/ 430870 w 1083308"/>
                                  <a:gd name="connsiteY3" fmla="*/ 444913 h 2073581"/>
                                  <a:gd name="connsiteX4" fmla="*/ 378014 w 1083308"/>
                                  <a:gd name="connsiteY4" fmla="*/ 540053 h 2073581"/>
                                  <a:gd name="connsiteX5" fmla="*/ 335730 w 1083308"/>
                                  <a:gd name="connsiteY5" fmla="*/ 629907 h 2073581"/>
                                  <a:gd name="connsiteX6" fmla="*/ 304017 w 1083308"/>
                                  <a:gd name="connsiteY6" fmla="*/ 693334 h 2073581"/>
                                  <a:gd name="connsiteX7" fmla="*/ 288160 w 1083308"/>
                                  <a:gd name="connsiteY7" fmla="*/ 730333 h 2073581"/>
                                  <a:gd name="connsiteX8" fmla="*/ 230019 w 1083308"/>
                                  <a:gd name="connsiteY8" fmla="*/ 740904 h 2073581"/>
                                  <a:gd name="connsiteX9" fmla="*/ 235304 w 1083308"/>
                                  <a:gd name="connsiteY9" fmla="*/ 788474 h 2073581"/>
                                  <a:gd name="connsiteX10" fmla="*/ 362158 w 1083308"/>
                                  <a:gd name="connsiteY10" fmla="*/ 968182 h 2073581"/>
                                  <a:gd name="connsiteX11" fmla="*/ 452012 w 1083308"/>
                                  <a:gd name="connsiteY11" fmla="*/ 1079179 h 2073581"/>
                                  <a:gd name="connsiteX12" fmla="*/ 510153 w 1083308"/>
                                  <a:gd name="connsiteY12" fmla="*/ 1153177 h 2073581"/>
                                  <a:gd name="connsiteX13" fmla="*/ 504867 w 1083308"/>
                                  <a:gd name="connsiteY13" fmla="*/ 1332885 h 2073581"/>
                                  <a:gd name="connsiteX14" fmla="*/ 486611 w 1083308"/>
                                  <a:gd name="connsiteY14" fmla="*/ 1494066 h 2073581"/>
                                  <a:gd name="connsiteX15" fmla="*/ 425724 w 1083308"/>
                                  <a:gd name="connsiteY15" fmla="*/ 1519571 h 2073581"/>
                                  <a:gd name="connsiteX16" fmla="*/ 203591 w 1083308"/>
                                  <a:gd name="connsiteY16" fmla="*/ 1539022 h 2073581"/>
                                  <a:gd name="connsiteX17" fmla="*/ 71452 w 1083308"/>
                                  <a:gd name="connsiteY17" fmla="*/ 1544307 h 2073581"/>
                                  <a:gd name="connsiteX18" fmla="*/ 23882 w 1083308"/>
                                  <a:gd name="connsiteY18" fmla="*/ 1554878 h 2073581"/>
                                  <a:gd name="connsiteX19" fmla="*/ 13311 w 1083308"/>
                                  <a:gd name="connsiteY19" fmla="*/ 1565449 h 2073581"/>
                                  <a:gd name="connsiteX20" fmla="*/ 2740 w 1083308"/>
                                  <a:gd name="connsiteY20" fmla="*/ 1607734 h 2073581"/>
                                  <a:gd name="connsiteX21" fmla="*/ 2740 w 1083308"/>
                                  <a:gd name="connsiteY21" fmla="*/ 1708159 h 2073581"/>
                                  <a:gd name="connsiteX22" fmla="*/ 2740 w 1083308"/>
                                  <a:gd name="connsiteY22" fmla="*/ 1745158 h 2073581"/>
                                  <a:gd name="connsiteX23" fmla="*/ 39739 w 1083308"/>
                                  <a:gd name="connsiteY23" fmla="*/ 1808585 h 2073581"/>
                                  <a:gd name="connsiteX24" fmla="*/ 97880 w 1083308"/>
                                  <a:gd name="connsiteY24" fmla="*/ 1872011 h 2073581"/>
                                  <a:gd name="connsiteX25" fmla="*/ 330444 w 1083308"/>
                                  <a:gd name="connsiteY25" fmla="*/ 2057005 h 2073581"/>
                                  <a:gd name="connsiteX26" fmla="*/ 425584 w 1083308"/>
                                  <a:gd name="connsiteY26" fmla="*/ 2062291 h 2073581"/>
                                  <a:gd name="connsiteX27" fmla="*/ 536581 w 1083308"/>
                                  <a:gd name="connsiteY27" fmla="*/ 2035863 h 2073581"/>
                                  <a:gd name="connsiteX28" fmla="*/ 568294 w 1083308"/>
                                  <a:gd name="connsiteY28" fmla="*/ 1967151 h 2073581"/>
                                  <a:gd name="connsiteX29" fmla="*/ 605293 w 1083308"/>
                                  <a:gd name="connsiteY29" fmla="*/ 1898439 h 2073581"/>
                                  <a:gd name="connsiteX30" fmla="*/ 679291 w 1083308"/>
                                  <a:gd name="connsiteY30" fmla="*/ 1782157 h 2073581"/>
                                  <a:gd name="connsiteX31" fmla="*/ 711004 w 1083308"/>
                                  <a:gd name="connsiteY31" fmla="*/ 1708159 h 2073581"/>
                                  <a:gd name="connsiteX32" fmla="*/ 705718 w 1083308"/>
                                  <a:gd name="connsiteY32" fmla="*/ 1591877 h 2073581"/>
                                  <a:gd name="connsiteX33" fmla="*/ 677127 w 1083308"/>
                                  <a:gd name="connsiteY33" fmla="*/ 1184563 h 2073581"/>
                                  <a:gd name="connsiteX34" fmla="*/ 679291 w 1083308"/>
                                  <a:gd name="connsiteY34" fmla="*/ 1110892 h 2073581"/>
                                  <a:gd name="connsiteX35" fmla="*/ 932997 w 1083308"/>
                                  <a:gd name="connsiteY35" fmla="*/ 1005181 h 2073581"/>
                                  <a:gd name="connsiteX36" fmla="*/ 959425 w 1083308"/>
                                  <a:gd name="connsiteY36" fmla="*/ 915327 h 2073581"/>
                                  <a:gd name="connsiteX37" fmla="*/ 1070421 w 1083308"/>
                                  <a:gd name="connsiteY37" fmla="*/ 735618 h 2073581"/>
                                  <a:gd name="connsiteX38" fmla="*/ 1080992 w 1083308"/>
                                  <a:gd name="connsiteY38" fmla="*/ 645764 h 2073581"/>
                                  <a:gd name="connsiteX39" fmla="*/ 1070421 w 1083308"/>
                                  <a:gd name="connsiteY39" fmla="*/ 608765 h 2073581"/>
                                  <a:gd name="connsiteX40" fmla="*/ 980567 w 1083308"/>
                                  <a:gd name="connsiteY40" fmla="*/ 587623 h 2073581"/>
                                  <a:gd name="connsiteX41" fmla="*/ 954139 w 1083308"/>
                                  <a:gd name="connsiteY41" fmla="*/ 571766 h 2073581"/>
                                  <a:gd name="connsiteX42" fmla="*/ 943568 w 1083308"/>
                                  <a:gd name="connsiteY42" fmla="*/ 534767 h 2073581"/>
                                  <a:gd name="connsiteX43" fmla="*/ 980567 w 1083308"/>
                                  <a:gd name="connsiteY43" fmla="*/ 392057 h 2073581"/>
                                  <a:gd name="connsiteX44" fmla="*/ 964710 w 1083308"/>
                                  <a:gd name="connsiteY44" fmla="*/ 370915 h 2073581"/>
                                  <a:gd name="connsiteX45" fmla="*/ 906569 w 1083308"/>
                                  <a:gd name="connsiteY45" fmla="*/ 307489 h 2073581"/>
                                  <a:gd name="connsiteX46" fmla="*/ 758899 w 1083308"/>
                                  <a:gd name="connsiteY46" fmla="*/ 44109 h 2073581"/>
                                  <a:gd name="connsiteX47" fmla="*/ 700433 w 1083308"/>
                                  <a:gd name="connsiteY47" fmla="*/ 6212 h 2073581"/>
                                  <a:gd name="connsiteX0" fmla="*/ 700433 w 1083308"/>
                                  <a:gd name="connsiteY0" fmla="*/ 6748 h 2074117"/>
                                  <a:gd name="connsiteX1" fmla="*/ 639874 w 1083308"/>
                                  <a:gd name="connsiteY1" fmla="*/ 117746 h 2074117"/>
                                  <a:gd name="connsiteX2" fmla="*/ 536581 w 1083308"/>
                                  <a:gd name="connsiteY2" fmla="*/ 286882 h 2074117"/>
                                  <a:gd name="connsiteX3" fmla="*/ 430870 w 1083308"/>
                                  <a:gd name="connsiteY3" fmla="*/ 445449 h 2074117"/>
                                  <a:gd name="connsiteX4" fmla="*/ 378014 w 1083308"/>
                                  <a:gd name="connsiteY4" fmla="*/ 540589 h 2074117"/>
                                  <a:gd name="connsiteX5" fmla="*/ 335730 w 1083308"/>
                                  <a:gd name="connsiteY5" fmla="*/ 630443 h 2074117"/>
                                  <a:gd name="connsiteX6" fmla="*/ 304017 w 1083308"/>
                                  <a:gd name="connsiteY6" fmla="*/ 693870 h 2074117"/>
                                  <a:gd name="connsiteX7" fmla="*/ 288160 w 1083308"/>
                                  <a:gd name="connsiteY7" fmla="*/ 730869 h 2074117"/>
                                  <a:gd name="connsiteX8" fmla="*/ 230019 w 1083308"/>
                                  <a:gd name="connsiteY8" fmla="*/ 741440 h 2074117"/>
                                  <a:gd name="connsiteX9" fmla="*/ 235304 w 1083308"/>
                                  <a:gd name="connsiteY9" fmla="*/ 789010 h 2074117"/>
                                  <a:gd name="connsiteX10" fmla="*/ 362158 w 1083308"/>
                                  <a:gd name="connsiteY10" fmla="*/ 968718 h 2074117"/>
                                  <a:gd name="connsiteX11" fmla="*/ 452012 w 1083308"/>
                                  <a:gd name="connsiteY11" fmla="*/ 1079715 h 2074117"/>
                                  <a:gd name="connsiteX12" fmla="*/ 510153 w 1083308"/>
                                  <a:gd name="connsiteY12" fmla="*/ 1153713 h 2074117"/>
                                  <a:gd name="connsiteX13" fmla="*/ 504867 w 1083308"/>
                                  <a:gd name="connsiteY13" fmla="*/ 1333421 h 2074117"/>
                                  <a:gd name="connsiteX14" fmla="*/ 486611 w 1083308"/>
                                  <a:gd name="connsiteY14" fmla="*/ 1494602 h 2074117"/>
                                  <a:gd name="connsiteX15" fmla="*/ 425724 w 1083308"/>
                                  <a:gd name="connsiteY15" fmla="*/ 1520107 h 2074117"/>
                                  <a:gd name="connsiteX16" fmla="*/ 203591 w 1083308"/>
                                  <a:gd name="connsiteY16" fmla="*/ 1539558 h 2074117"/>
                                  <a:gd name="connsiteX17" fmla="*/ 71452 w 1083308"/>
                                  <a:gd name="connsiteY17" fmla="*/ 1544843 h 2074117"/>
                                  <a:gd name="connsiteX18" fmla="*/ 23882 w 1083308"/>
                                  <a:gd name="connsiteY18" fmla="*/ 1555414 h 2074117"/>
                                  <a:gd name="connsiteX19" fmla="*/ 13311 w 1083308"/>
                                  <a:gd name="connsiteY19" fmla="*/ 1565985 h 2074117"/>
                                  <a:gd name="connsiteX20" fmla="*/ 2740 w 1083308"/>
                                  <a:gd name="connsiteY20" fmla="*/ 1608270 h 2074117"/>
                                  <a:gd name="connsiteX21" fmla="*/ 2740 w 1083308"/>
                                  <a:gd name="connsiteY21" fmla="*/ 1708695 h 2074117"/>
                                  <a:gd name="connsiteX22" fmla="*/ 2740 w 1083308"/>
                                  <a:gd name="connsiteY22" fmla="*/ 1745694 h 2074117"/>
                                  <a:gd name="connsiteX23" fmla="*/ 39739 w 1083308"/>
                                  <a:gd name="connsiteY23" fmla="*/ 1809121 h 2074117"/>
                                  <a:gd name="connsiteX24" fmla="*/ 97880 w 1083308"/>
                                  <a:gd name="connsiteY24" fmla="*/ 1872547 h 2074117"/>
                                  <a:gd name="connsiteX25" fmla="*/ 330444 w 1083308"/>
                                  <a:gd name="connsiteY25" fmla="*/ 2057541 h 2074117"/>
                                  <a:gd name="connsiteX26" fmla="*/ 425584 w 1083308"/>
                                  <a:gd name="connsiteY26" fmla="*/ 2062827 h 2074117"/>
                                  <a:gd name="connsiteX27" fmla="*/ 536581 w 1083308"/>
                                  <a:gd name="connsiteY27" fmla="*/ 2036399 h 2074117"/>
                                  <a:gd name="connsiteX28" fmla="*/ 568294 w 1083308"/>
                                  <a:gd name="connsiteY28" fmla="*/ 1967687 h 2074117"/>
                                  <a:gd name="connsiteX29" fmla="*/ 605293 w 1083308"/>
                                  <a:gd name="connsiteY29" fmla="*/ 1898975 h 2074117"/>
                                  <a:gd name="connsiteX30" fmla="*/ 679291 w 1083308"/>
                                  <a:gd name="connsiteY30" fmla="*/ 1782693 h 2074117"/>
                                  <a:gd name="connsiteX31" fmla="*/ 711004 w 1083308"/>
                                  <a:gd name="connsiteY31" fmla="*/ 1708695 h 2074117"/>
                                  <a:gd name="connsiteX32" fmla="*/ 705718 w 1083308"/>
                                  <a:gd name="connsiteY32" fmla="*/ 1592413 h 2074117"/>
                                  <a:gd name="connsiteX33" fmla="*/ 677127 w 1083308"/>
                                  <a:gd name="connsiteY33" fmla="*/ 1185099 h 2074117"/>
                                  <a:gd name="connsiteX34" fmla="*/ 679291 w 1083308"/>
                                  <a:gd name="connsiteY34" fmla="*/ 1111428 h 2074117"/>
                                  <a:gd name="connsiteX35" fmla="*/ 932997 w 1083308"/>
                                  <a:gd name="connsiteY35" fmla="*/ 1005717 h 2074117"/>
                                  <a:gd name="connsiteX36" fmla="*/ 959425 w 1083308"/>
                                  <a:gd name="connsiteY36" fmla="*/ 915863 h 2074117"/>
                                  <a:gd name="connsiteX37" fmla="*/ 1070421 w 1083308"/>
                                  <a:gd name="connsiteY37" fmla="*/ 736154 h 2074117"/>
                                  <a:gd name="connsiteX38" fmla="*/ 1080992 w 1083308"/>
                                  <a:gd name="connsiteY38" fmla="*/ 646300 h 2074117"/>
                                  <a:gd name="connsiteX39" fmla="*/ 1070421 w 1083308"/>
                                  <a:gd name="connsiteY39" fmla="*/ 609301 h 2074117"/>
                                  <a:gd name="connsiteX40" fmla="*/ 980567 w 1083308"/>
                                  <a:gd name="connsiteY40" fmla="*/ 588159 h 2074117"/>
                                  <a:gd name="connsiteX41" fmla="*/ 954139 w 1083308"/>
                                  <a:gd name="connsiteY41" fmla="*/ 572302 h 2074117"/>
                                  <a:gd name="connsiteX42" fmla="*/ 943568 w 1083308"/>
                                  <a:gd name="connsiteY42" fmla="*/ 535303 h 2074117"/>
                                  <a:gd name="connsiteX43" fmla="*/ 980567 w 1083308"/>
                                  <a:gd name="connsiteY43" fmla="*/ 392593 h 2074117"/>
                                  <a:gd name="connsiteX44" fmla="*/ 964710 w 1083308"/>
                                  <a:gd name="connsiteY44" fmla="*/ 371451 h 2074117"/>
                                  <a:gd name="connsiteX45" fmla="*/ 906569 w 1083308"/>
                                  <a:gd name="connsiteY45" fmla="*/ 308025 h 2074117"/>
                                  <a:gd name="connsiteX46" fmla="*/ 758899 w 1083308"/>
                                  <a:gd name="connsiteY46" fmla="*/ 44645 h 2074117"/>
                                  <a:gd name="connsiteX47" fmla="*/ 700433 w 1083308"/>
                                  <a:gd name="connsiteY47" fmla="*/ 6748 h 2074117"/>
                                  <a:gd name="connsiteX0" fmla="*/ 712523 w 1083308"/>
                                  <a:gd name="connsiteY0" fmla="*/ 6243 h 2076027"/>
                                  <a:gd name="connsiteX1" fmla="*/ 639874 w 1083308"/>
                                  <a:gd name="connsiteY1" fmla="*/ 119656 h 2076027"/>
                                  <a:gd name="connsiteX2" fmla="*/ 536581 w 1083308"/>
                                  <a:gd name="connsiteY2" fmla="*/ 288792 h 2076027"/>
                                  <a:gd name="connsiteX3" fmla="*/ 430870 w 1083308"/>
                                  <a:gd name="connsiteY3" fmla="*/ 447359 h 2076027"/>
                                  <a:gd name="connsiteX4" fmla="*/ 378014 w 1083308"/>
                                  <a:gd name="connsiteY4" fmla="*/ 542499 h 2076027"/>
                                  <a:gd name="connsiteX5" fmla="*/ 335730 w 1083308"/>
                                  <a:gd name="connsiteY5" fmla="*/ 632353 h 2076027"/>
                                  <a:gd name="connsiteX6" fmla="*/ 304017 w 1083308"/>
                                  <a:gd name="connsiteY6" fmla="*/ 695780 h 2076027"/>
                                  <a:gd name="connsiteX7" fmla="*/ 288160 w 1083308"/>
                                  <a:gd name="connsiteY7" fmla="*/ 732779 h 2076027"/>
                                  <a:gd name="connsiteX8" fmla="*/ 230019 w 1083308"/>
                                  <a:gd name="connsiteY8" fmla="*/ 743350 h 2076027"/>
                                  <a:gd name="connsiteX9" fmla="*/ 235304 w 1083308"/>
                                  <a:gd name="connsiteY9" fmla="*/ 790920 h 2076027"/>
                                  <a:gd name="connsiteX10" fmla="*/ 362158 w 1083308"/>
                                  <a:gd name="connsiteY10" fmla="*/ 970628 h 2076027"/>
                                  <a:gd name="connsiteX11" fmla="*/ 452012 w 1083308"/>
                                  <a:gd name="connsiteY11" fmla="*/ 1081625 h 2076027"/>
                                  <a:gd name="connsiteX12" fmla="*/ 510153 w 1083308"/>
                                  <a:gd name="connsiteY12" fmla="*/ 1155623 h 2076027"/>
                                  <a:gd name="connsiteX13" fmla="*/ 504867 w 1083308"/>
                                  <a:gd name="connsiteY13" fmla="*/ 1335331 h 2076027"/>
                                  <a:gd name="connsiteX14" fmla="*/ 486611 w 1083308"/>
                                  <a:gd name="connsiteY14" fmla="*/ 1496512 h 2076027"/>
                                  <a:gd name="connsiteX15" fmla="*/ 425724 w 1083308"/>
                                  <a:gd name="connsiteY15" fmla="*/ 1522017 h 2076027"/>
                                  <a:gd name="connsiteX16" fmla="*/ 203591 w 1083308"/>
                                  <a:gd name="connsiteY16" fmla="*/ 1541468 h 2076027"/>
                                  <a:gd name="connsiteX17" fmla="*/ 71452 w 1083308"/>
                                  <a:gd name="connsiteY17" fmla="*/ 1546753 h 2076027"/>
                                  <a:gd name="connsiteX18" fmla="*/ 23882 w 1083308"/>
                                  <a:gd name="connsiteY18" fmla="*/ 1557324 h 2076027"/>
                                  <a:gd name="connsiteX19" fmla="*/ 13311 w 1083308"/>
                                  <a:gd name="connsiteY19" fmla="*/ 1567895 h 2076027"/>
                                  <a:gd name="connsiteX20" fmla="*/ 2740 w 1083308"/>
                                  <a:gd name="connsiteY20" fmla="*/ 1610180 h 2076027"/>
                                  <a:gd name="connsiteX21" fmla="*/ 2740 w 1083308"/>
                                  <a:gd name="connsiteY21" fmla="*/ 1710605 h 2076027"/>
                                  <a:gd name="connsiteX22" fmla="*/ 2740 w 1083308"/>
                                  <a:gd name="connsiteY22" fmla="*/ 1747604 h 2076027"/>
                                  <a:gd name="connsiteX23" fmla="*/ 39739 w 1083308"/>
                                  <a:gd name="connsiteY23" fmla="*/ 1811031 h 2076027"/>
                                  <a:gd name="connsiteX24" fmla="*/ 97880 w 1083308"/>
                                  <a:gd name="connsiteY24" fmla="*/ 1874457 h 2076027"/>
                                  <a:gd name="connsiteX25" fmla="*/ 330444 w 1083308"/>
                                  <a:gd name="connsiteY25" fmla="*/ 2059451 h 2076027"/>
                                  <a:gd name="connsiteX26" fmla="*/ 425584 w 1083308"/>
                                  <a:gd name="connsiteY26" fmla="*/ 2064737 h 2076027"/>
                                  <a:gd name="connsiteX27" fmla="*/ 536581 w 1083308"/>
                                  <a:gd name="connsiteY27" fmla="*/ 2038309 h 2076027"/>
                                  <a:gd name="connsiteX28" fmla="*/ 568294 w 1083308"/>
                                  <a:gd name="connsiteY28" fmla="*/ 1969597 h 2076027"/>
                                  <a:gd name="connsiteX29" fmla="*/ 605293 w 1083308"/>
                                  <a:gd name="connsiteY29" fmla="*/ 1900885 h 2076027"/>
                                  <a:gd name="connsiteX30" fmla="*/ 679291 w 1083308"/>
                                  <a:gd name="connsiteY30" fmla="*/ 1784603 h 2076027"/>
                                  <a:gd name="connsiteX31" fmla="*/ 711004 w 1083308"/>
                                  <a:gd name="connsiteY31" fmla="*/ 1710605 h 2076027"/>
                                  <a:gd name="connsiteX32" fmla="*/ 705718 w 1083308"/>
                                  <a:gd name="connsiteY32" fmla="*/ 1594323 h 2076027"/>
                                  <a:gd name="connsiteX33" fmla="*/ 677127 w 1083308"/>
                                  <a:gd name="connsiteY33" fmla="*/ 1187009 h 2076027"/>
                                  <a:gd name="connsiteX34" fmla="*/ 679291 w 1083308"/>
                                  <a:gd name="connsiteY34" fmla="*/ 1113338 h 2076027"/>
                                  <a:gd name="connsiteX35" fmla="*/ 932997 w 1083308"/>
                                  <a:gd name="connsiteY35" fmla="*/ 1007627 h 2076027"/>
                                  <a:gd name="connsiteX36" fmla="*/ 959425 w 1083308"/>
                                  <a:gd name="connsiteY36" fmla="*/ 917773 h 2076027"/>
                                  <a:gd name="connsiteX37" fmla="*/ 1070421 w 1083308"/>
                                  <a:gd name="connsiteY37" fmla="*/ 738064 h 2076027"/>
                                  <a:gd name="connsiteX38" fmla="*/ 1080992 w 1083308"/>
                                  <a:gd name="connsiteY38" fmla="*/ 648210 h 2076027"/>
                                  <a:gd name="connsiteX39" fmla="*/ 1070421 w 1083308"/>
                                  <a:gd name="connsiteY39" fmla="*/ 611211 h 2076027"/>
                                  <a:gd name="connsiteX40" fmla="*/ 980567 w 1083308"/>
                                  <a:gd name="connsiteY40" fmla="*/ 590069 h 2076027"/>
                                  <a:gd name="connsiteX41" fmla="*/ 954139 w 1083308"/>
                                  <a:gd name="connsiteY41" fmla="*/ 574212 h 2076027"/>
                                  <a:gd name="connsiteX42" fmla="*/ 943568 w 1083308"/>
                                  <a:gd name="connsiteY42" fmla="*/ 537213 h 2076027"/>
                                  <a:gd name="connsiteX43" fmla="*/ 980567 w 1083308"/>
                                  <a:gd name="connsiteY43" fmla="*/ 394503 h 2076027"/>
                                  <a:gd name="connsiteX44" fmla="*/ 964710 w 1083308"/>
                                  <a:gd name="connsiteY44" fmla="*/ 373361 h 2076027"/>
                                  <a:gd name="connsiteX45" fmla="*/ 906569 w 1083308"/>
                                  <a:gd name="connsiteY45" fmla="*/ 309935 h 2076027"/>
                                  <a:gd name="connsiteX46" fmla="*/ 758899 w 1083308"/>
                                  <a:gd name="connsiteY46" fmla="*/ 46555 h 2076027"/>
                                  <a:gd name="connsiteX47" fmla="*/ 712523 w 1083308"/>
                                  <a:gd name="connsiteY47" fmla="*/ 6243 h 2076027"/>
                                  <a:gd name="connsiteX0" fmla="*/ 712523 w 1083308"/>
                                  <a:gd name="connsiteY0" fmla="*/ 7313 h 2077097"/>
                                  <a:gd name="connsiteX1" fmla="*/ 639874 w 1083308"/>
                                  <a:gd name="connsiteY1" fmla="*/ 120726 h 2077097"/>
                                  <a:gd name="connsiteX2" fmla="*/ 536581 w 1083308"/>
                                  <a:gd name="connsiteY2" fmla="*/ 289862 h 2077097"/>
                                  <a:gd name="connsiteX3" fmla="*/ 430870 w 1083308"/>
                                  <a:gd name="connsiteY3" fmla="*/ 448429 h 2077097"/>
                                  <a:gd name="connsiteX4" fmla="*/ 378014 w 1083308"/>
                                  <a:gd name="connsiteY4" fmla="*/ 543569 h 2077097"/>
                                  <a:gd name="connsiteX5" fmla="*/ 335730 w 1083308"/>
                                  <a:gd name="connsiteY5" fmla="*/ 633423 h 2077097"/>
                                  <a:gd name="connsiteX6" fmla="*/ 304017 w 1083308"/>
                                  <a:gd name="connsiteY6" fmla="*/ 696850 h 2077097"/>
                                  <a:gd name="connsiteX7" fmla="*/ 288160 w 1083308"/>
                                  <a:gd name="connsiteY7" fmla="*/ 733849 h 2077097"/>
                                  <a:gd name="connsiteX8" fmla="*/ 230019 w 1083308"/>
                                  <a:gd name="connsiteY8" fmla="*/ 744420 h 2077097"/>
                                  <a:gd name="connsiteX9" fmla="*/ 235304 w 1083308"/>
                                  <a:gd name="connsiteY9" fmla="*/ 791990 h 2077097"/>
                                  <a:gd name="connsiteX10" fmla="*/ 362158 w 1083308"/>
                                  <a:gd name="connsiteY10" fmla="*/ 971698 h 2077097"/>
                                  <a:gd name="connsiteX11" fmla="*/ 452012 w 1083308"/>
                                  <a:gd name="connsiteY11" fmla="*/ 1082695 h 2077097"/>
                                  <a:gd name="connsiteX12" fmla="*/ 510153 w 1083308"/>
                                  <a:gd name="connsiteY12" fmla="*/ 1156693 h 2077097"/>
                                  <a:gd name="connsiteX13" fmla="*/ 504867 w 1083308"/>
                                  <a:gd name="connsiteY13" fmla="*/ 1336401 h 2077097"/>
                                  <a:gd name="connsiteX14" fmla="*/ 486611 w 1083308"/>
                                  <a:gd name="connsiteY14" fmla="*/ 1497582 h 2077097"/>
                                  <a:gd name="connsiteX15" fmla="*/ 425724 w 1083308"/>
                                  <a:gd name="connsiteY15" fmla="*/ 1523087 h 2077097"/>
                                  <a:gd name="connsiteX16" fmla="*/ 203591 w 1083308"/>
                                  <a:gd name="connsiteY16" fmla="*/ 1542538 h 2077097"/>
                                  <a:gd name="connsiteX17" fmla="*/ 71452 w 1083308"/>
                                  <a:gd name="connsiteY17" fmla="*/ 1547823 h 2077097"/>
                                  <a:gd name="connsiteX18" fmla="*/ 23882 w 1083308"/>
                                  <a:gd name="connsiteY18" fmla="*/ 1558394 h 2077097"/>
                                  <a:gd name="connsiteX19" fmla="*/ 13311 w 1083308"/>
                                  <a:gd name="connsiteY19" fmla="*/ 1568965 h 2077097"/>
                                  <a:gd name="connsiteX20" fmla="*/ 2740 w 1083308"/>
                                  <a:gd name="connsiteY20" fmla="*/ 1611250 h 2077097"/>
                                  <a:gd name="connsiteX21" fmla="*/ 2740 w 1083308"/>
                                  <a:gd name="connsiteY21" fmla="*/ 1711675 h 2077097"/>
                                  <a:gd name="connsiteX22" fmla="*/ 2740 w 1083308"/>
                                  <a:gd name="connsiteY22" fmla="*/ 1748674 h 2077097"/>
                                  <a:gd name="connsiteX23" fmla="*/ 39739 w 1083308"/>
                                  <a:gd name="connsiteY23" fmla="*/ 1812101 h 2077097"/>
                                  <a:gd name="connsiteX24" fmla="*/ 97880 w 1083308"/>
                                  <a:gd name="connsiteY24" fmla="*/ 1875527 h 2077097"/>
                                  <a:gd name="connsiteX25" fmla="*/ 330444 w 1083308"/>
                                  <a:gd name="connsiteY25" fmla="*/ 2060521 h 2077097"/>
                                  <a:gd name="connsiteX26" fmla="*/ 425584 w 1083308"/>
                                  <a:gd name="connsiteY26" fmla="*/ 2065807 h 2077097"/>
                                  <a:gd name="connsiteX27" fmla="*/ 536581 w 1083308"/>
                                  <a:gd name="connsiteY27" fmla="*/ 2039379 h 2077097"/>
                                  <a:gd name="connsiteX28" fmla="*/ 568294 w 1083308"/>
                                  <a:gd name="connsiteY28" fmla="*/ 1970667 h 2077097"/>
                                  <a:gd name="connsiteX29" fmla="*/ 605293 w 1083308"/>
                                  <a:gd name="connsiteY29" fmla="*/ 1901955 h 2077097"/>
                                  <a:gd name="connsiteX30" fmla="*/ 679291 w 1083308"/>
                                  <a:gd name="connsiteY30" fmla="*/ 1785673 h 2077097"/>
                                  <a:gd name="connsiteX31" fmla="*/ 711004 w 1083308"/>
                                  <a:gd name="connsiteY31" fmla="*/ 1711675 h 2077097"/>
                                  <a:gd name="connsiteX32" fmla="*/ 705718 w 1083308"/>
                                  <a:gd name="connsiteY32" fmla="*/ 1595393 h 2077097"/>
                                  <a:gd name="connsiteX33" fmla="*/ 677127 w 1083308"/>
                                  <a:gd name="connsiteY33" fmla="*/ 1188079 h 2077097"/>
                                  <a:gd name="connsiteX34" fmla="*/ 679291 w 1083308"/>
                                  <a:gd name="connsiteY34" fmla="*/ 1114408 h 2077097"/>
                                  <a:gd name="connsiteX35" fmla="*/ 932997 w 1083308"/>
                                  <a:gd name="connsiteY35" fmla="*/ 1008697 h 2077097"/>
                                  <a:gd name="connsiteX36" fmla="*/ 959425 w 1083308"/>
                                  <a:gd name="connsiteY36" fmla="*/ 918843 h 2077097"/>
                                  <a:gd name="connsiteX37" fmla="*/ 1070421 w 1083308"/>
                                  <a:gd name="connsiteY37" fmla="*/ 739134 h 2077097"/>
                                  <a:gd name="connsiteX38" fmla="*/ 1080992 w 1083308"/>
                                  <a:gd name="connsiteY38" fmla="*/ 649280 h 2077097"/>
                                  <a:gd name="connsiteX39" fmla="*/ 1070421 w 1083308"/>
                                  <a:gd name="connsiteY39" fmla="*/ 612281 h 2077097"/>
                                  <a:gd name="connsiteX40" fmla="*/ 980567 w 1083308"/>
                                  <a:gd name="connsiteY40" fmla="*/ 591139 h 2077097"/>
                                  <a:gd name="connsiteX41" fmla="*/ 954139 w 1083308"/>
                                  <a:gd name="connsiteY41" fmla="*/ 575282 h 2077097"/>
                                  <a:gd name="connsiteX42" fmla="*/ 943568 w 1083308"/>
                                  <a:gd name="connsiteY42" fmla="*/ 538283 h 2077097"/>
                                  <a:gd name="connsiteX43" fmla="*/ 980567 w 1083308"/>
                                  <a:gd name="connsiteY43" fmla="*/ 395573 h 2077097"/>
                                  <a:gd name="connsiteX44" fmla="*/ 964710 w 1083308"/>
                                  <a:gd name="connsiteY44" fmla="*/ 374431 h 2077097"/>
                                  <a:gd name="connsiteX45" fmla="*/ 906569 w 1083308"/>
                                  <a:gd name="connsiteY45" fmla="*/ 311005 h 2077097"/>
                                  <a:gd name="connsiteX46" fmla="*/ 758899 w 1083308"/>
                                  <a:gd name="connsiteY46" fmla="*/ 47625 h 2077097"/>
                                  <a:gd name="connsiteX47" fmla="*/ 712523 w 1083308"/>
                                  <a:gd name="connsiteY47" fmla="*/ 7313 h 2077097"/>
                                  <a:gd name="connsiteX0" fmla="*/ 712523 w 1083308"/>
                                  <a:gd name="connsiteY0" fmla="*/ 10527 h 2080311"/>
                                  <a:gd name="connsiteX1" fmla="*/ 639874 w 1083308"/>
                                  <a:gd name="connsiteY1" fmla="*/ 123940 h 2080311"/>
                                  <a:gd name="connsiteX2" fmla="*/ 536581 w 1083308"/>
                                  <a:gd name="connsiteY2" fmla="*/ 293076 h 2080311"/>
                                  <a:gd name="connsiteX3" fmla="*/ 430870 w 1083308"/>
                                  <a:gd name="connsiteY3" fmla="*/ 451643 h 2080311"/>
                                  <a:gd name="connsiteX4" fmla="*/ 378014 w 1083308"/>
                                  <a:gd name="connsiteY4" fmla="*/ 546783 h 2080311"/>
                                  <a:gd name="connsiteX5" fmla="*/ 335730 w 1083308"/>
                                  <a:gd name="connsiteY5" fmla="*/ 636637 h 2080311"/>
                                  <a:gd name="connsiteX6" fmla="*/ 304017 w 1083308"/>
                                  <a:gd name="connsiteY6" fmla="*/ 700064 h 2080311"/>
                                  <a:gd name="connsiteX7" fmla="*/ 288160 w 1083308"/>
                                  <a:gd name="connsiteY7" fmla="*/ 737063 h 2080311"/>
                                  <a:gd name="connsiteX8" fmla="*/ 230019 w 1083308"/>
                                  <a:gd name="connsiteY8" fmla="*/ 747634 h 2080311"/>
                                  <a:gd name="connsiteX9" fmla="*/ 235304 w 1083308"/>
                                  <a:gd name="connsiteY9" fmla="*/ 795204 h 2080311"/>
                                  <a:gd name="connsiteX10" fmla="*/ 362158 w 1083308"/>
                                  <a:gd name="connsiteY10" fmla="*/ 974912 h 2080311"/>
                                  <a:gd name="connsiteX11" fmla="*/ 452012 w 1083308"/>
                                  <a:gd name="connsiteY11" fmla="*/ 1085909 h 2080311"/>
                                  <a:gd name="connsiteX12" fmla="*/ 510153 w 1083308"/>
                                  <a:gd name="connsiteY12" fmla="*/ 1159907 h 2080311"/>
                                  <a:gd name="connsiteX13" fmla="*/ 504867 w 1083308"/>
                                  <a:gd name="connsiteY13" fmla="*/ 1339615 h 2080311"/>
                                  <a:gd name="connsiteX14" fmla="*/ 486611 w 1083308"/>
                                  <a:gd name="connsiteY14" fmla="*/ 1500796 h 2080311"/>
                                  <a:gd name="connsiteX15" fmla="*/ 425724 w 1083308"/>
                                  <a:gd name="connsiteY15" fmla="*/ 1526301 h 2080311"/>
                                  <a:gd name="connsiteX16" fmla="*/ 203591 w 1083308"/>
                                  <a:gd name="connsiteY16" fmla="*/ 1545752 h 2080311"/>
                                  <a:gd name="connsiteX17" fmla="*/ 71452 w 1083308"/>
                                  <a:gd name="connsiteY17" fmla="*/ 1551037 h 2080311"/>
                                  <a:gd name="connsiteX18" fmla="*/ 23882 w 1083308"/>
                                  <a:gd name="connsiteY18" fmla="*/ 1561608 h 2080311"/>
                                  <a:gd name="connsiteX19" fmla="*/ 13311 w 1083308"/>
                                  <a:gd name="connsiteY19" fmla="*/ 1572179 h 2080311"/>
                                  <a:gd name="connsiteX20" fmla="*/ 2740 w 1083308"/>
                                  <a:gd name="connsiteY20" fmla="*/ 1614464 h 2080311"/>
                                  <a:gd name="connsiteX21" fmla="*/ 2740 w 1083308"/>
                                  <a:gd name="connsiteY21" fmla="*/ 1714889 h 2080311"/>
                                  <a:gd name="connsiteX22" fmla="*/ 2740 w 1083308"/>
                                  <a:gd name="connsiteY22" fmla="*/ 1751888 h 2080311"/>
                                  <a:gd name="connsiteX23" fmla="*/ 39739 w 1083308"/>
                                  <a:gd name="connsiteY23" fmla="*/ 1815315 h 2080311"/>
                                  <a:gd name="connsiteX24" fmla="*/ 97880 w 1083308"/>
                                  <a:gd name="connsiteY24" fmla="*/ 1878741 h 2080311"/>
                                  <a:gd name="connsiteX25" fmla="*/ 330444 w 1083308"/>
                                  <a:gd name="connsiteY25" fmla="*/ 2063735 h 2080311"/>
                                  <a:gd name="connsiteX26" fmla="*/ 425584 w 1083308"/>
                                  <a:gd name="connsiteY26" fmla="*/ 2069021 h 2080311"/>
                                  <a:gd name="connsiteX27" fmla="*/ 536581 w 1083308"/>
                                  <a:gd name="connsiteY27" fmla="*/ 2042593 h 2080311"/>
                                  <a:gd name="connsiteX28" fmla="*/ 568294 w 1083308"/>
                                  <a:gd name="connsiteY28" fmla="*/ 1973881 h 2080311"/>
                                  <a:gd name="connsiteX29" fmla="*/ 605293 w 1083308"/>
                                  <a:gd name="connsiteY29" fmla="*/ 1905169 h 2080311"/>
                                  <a:gd name="connsiteX30" fmla="*/ 679291 w 1083308"/>
                                  <a:gd name="connsiteY30" fmla="*/ 1788887 h 2080311"/>
                                  <a:gd name="connsiteX31" fmla="*/ 711004 w 1083308"/>
                                  <a:gd name="connsiteY31" fmla="*/ 1714889 h 2080311"/>
                                  <a:gd name="connsiteX32" fmla="*/ 705718 w 1083308"/>
                                  <a:gd name="connsiteY32" fmla="*/ 1598607 h 2080311"/>
                                  <a:gd name="connsiteX33" fmla="*/ 677127 w 1083308"/>
                                  <a:gd name="connsiteY33" fmla="*/ 1191293 h 2080311"/>
                                  <a:gd name="connsiteX34" fmla="*/ 679291 w 1083308"/>
                                  <a:gd name="connsiteY34" fmla="*/ 1117622 h 2080311"/>
                                  <a:gd name="connsiteX35" fmla="*/ 932997 w 1083308"/>
                                  <a:gd name="connsiteY35" fmla="*/ 1011911 h 2080311"/>
                                  <a:gd name="connsiteX36" fmla="*/ 959425 w 1083308"/>
                                  <a:gd name="connsiteY36" fmla="*/ 922057 h 2080311"/>
                                  <a:gd name="connsiteX37" fmla="*/ 1070421 w 1083308"/>
                                  <a:gd name="connsiteY37" fmla="*/ 742348 h 2080311"/>
                                  <a:gd name="connsiteX38" fmla="*/ 1080992 w 1083308"/>
                                  <a:gd name="connsiteY38" fmla="*/ 652494 h 2080311"/>
                                  <a:gd name="connsiteX39" fmla="*/ 1070421 w 1083308"/>
                                  <a:gd name="connsiteY39" fmla="*/ 615495 h 2080311"/>
                                  <a:gd name="connsiteX40" fmla="*/ 980567 w 1083308"/>
                                  <a:gd name="connsiteY40" fmla="*/ 594353 h 2080311"/>
                                  <a:gd name="connsiteX41" fmla="*/ 954139 w 1083308"/>
                                  <a:gd name="connsiteY41" fmla="*/ 578496 h 2080311"/>
                                  <a:gd name="connsiteX42" fmla="*/ 943568 w 1083308"/>
                                  <a:gd name="connsiteY42" fmla="*/ 541497 h 2080311"/>
                                  <a:gd name="connsiteX43" fmla="*/ 980567 w 1083308"/>
                                  <a:gd name="connsiteY43" fmla="*/ 398787 h 2080311"/>
                                  <a:gd name="connsiteX44" fmla="*/ 964710 w 1083308"/>
                                  <a:gd name="connsiteY44" fmla="*/ 377645 h 2080311"/>
                                  <a:gd name="connsiteX45" fmla="*/ 906569 w 1083308"/>
                                  <a:gd name="connsiteY45" fmla="*/ 314219 h 2080311"/>
                                  <a:gd name="connsiteX46" fmla="*/ 758899 w 1083308"/>
                                  <a:gd name="connsiteY46" fmla="*/ 50839 h 2080311"/>
                                  <a:gd name="connsiteX47" fmla="*/ 712523 w 1083308"/>
                                  <a:gd name="connsiteY47" fmla="*/ 10527 h 2080311"/>
                                  <a:gd name="connsiteX0" fmla="*/ 712523 w 1083308"/>
                                  <a:gd name="connsiteY0" fmla="*/ 10527 h 2080311"/>
                                  <a:gd name="connsiteX1" fmla="*/ 639874 w 1083308"/>
                                  <a:gd name="connsiteY1" fmla="*/ 123940 h 2080311"/>
                                  <a:gd name="connsiteX2" fmla="*/ 536581 w 1083308"/>
                                  <a:gd name="connsiteY2" fmla="*/ 293076 h 2080311"/>
                                  <a:gd name="connsiteX3" fmla="*/ 438124 w 1083308"/>
                                  <a:gd name="connsiteY3" fmla="*/ 429910 h 2080311"/>
                                  <a:gd name="connsiteX4" fmla="*/ 378014 w 1083308"/>
                                  <a:gd name="connsiteY4" fmla="*/ 546783 h 2080311"/>
                                  <a:gd name="connsiteX5" fmla="*/ 335730 w 1083308"/>
                                  <a:gd name="connsiteY5" fmla="*/ 636637 h 2080311"/>
                                  <a:gd name="connsiteX6" fmla="*/ 304017 w 1083308"/>
                                  <a:gd name="connsiteY6" fmla="*/ 700064 h 2080311"/>
                                  <a:gd name="connsiteX7" fmla="*/ 288160 w 1083308"/>
                                  <a:gd name="connsiteY7" fmla="*/ 737063 h 2080311"/>
                                  <a:gd name="connsiteX8" fmla="*/ 230019 w 1083308"/>
                                  <a:gd name="connsiteY8" fmla="*/ 747634 h 2080311"/>
                                  <a:gd name="connsiteX9" fmla="*/ 235304 w 1083308"/>
                                  <a:gd name="connsiteY9" fmla="*/ 795204 h 2080311"/>
                                  <a:gd name="connsiteX10" fmla="*/ 362158 w 1083308"/>
                                  <a:gd name="connsiteY10" fmla="*/ 974912 h 2080311"/>
                                  <a:gd name="connsiteX11" fmla="*/ 452012 w 1083308"/>
                                  <a:gd name="connsiteY11" fmla="*/ 1085909 h 2080311"/>
                                  <a:gd name="connsiteX12" fmla="*/ 510153 w 1083308"/>
                                  <a:gd name="connsiteY12" fmla="*/ 1159907 h 2080311"/>
                                  <a:gd name="connsiteX13" fmla="*/ 504867 w 1083308"/>
                                  <a:gd name="connsiteY13" fmla="*/ 1339615 h 2080311"/>
                                  <a:gd name="connsiteX14" fmla="*/ 486611 w 1083308"/>
                                  <a:gd name="connsiteY14" fmla="*/ 1500796 h 2080311"/>
                                  <a:gd name="connsiteX15" fmla="*/ 425724 w 1083308"/>
                                  <a:gd name="connsiteY15" fmla="*/ 1526301 h 2080311"/>
                                  <a:gd name="connsiteX16" fmla="*/ 203591 w 1083308"/>
                                  <a:gd name="connsiteY16" fmla="*/ 1545752 h 2080311"/>
                                  <a:gd name="connsiteX17" fmla="*/ 71452 w 1083308"/>
                                  <a:gd name="connsiteY17" fmla="*/ 1551037 h 2080311"/>
                                  <a:gd name="connsiteX18" fmla="*/ 23882 w 1083308"/>
                                  <a:gd name="connsiteY18" fmla="*/ 1561608 h 2080311"/>
                                  <a:gd name="connsiteX19" fmla="*/ 13311 w 1083308"/>
                                  <a:gd name="connsiteY19" fmla="*/ 1572179 h 2080311"/>
                                  <a:gd name="connsiteX20" fmla="*/ 2740 w 1083308"/>
                                  <a:gd name="connsiteY20" fmla="*/ 1614464 h 2080311"/>
                                  <a:gd name="connsiteX21" fmla="*/ 2740 w 1083308"/>
                                  <a:gd name="connsiteY21" fmla="*/ 1714889 h 2080311"/>
                                  <a:gd name="connsiteX22" fmla="*/ 2740 w 1083308"/>
                                  <a:gd name="connsiteY22" fmla="*/ 1751888 h 2080311"/>
                                  <a:gd name="connsiteX23" fmla="*/ 39739 w 1083308"/>
                                  <a:gd name="connsiteY23" fmla="*/ 1815315 h 2080311"/>
                                  <a:gd name="connsiteX24" fmla="*/ 97880 w 1083308"/>
                                  <a:gd name="connsiteY24" fmla="*/ 1878741 h 2080311"/>
                                  <a:gd name="connsiteX25" fmla="*/ 330444 w 1083308"/>
                                  <a:gd name="connsiteY25" fmla="*/ 2063735 h 2080311"/>
                                  <a:gd name="connsiteX26" fmla="*/ 425584 w 1083308"/>
                                  <a:gd name="connsiteY26" fmla="*/ 2069021 h 2080311"/>
                                  <a:gd name="connsiteX27" fmla="*/ 536581 w 1083308"/>
                                  <a:gd name="connsiteY27" fmla="*/ 2042593 h 2080311"/>
                                  <a:gd name="connsiteX28" fmla="*/ 568294 w 1083308"/>
                                  <a:gd name="connsiteY28" fmla="*/ 1973881 h 2080311"/>
                                  <a:gd name="connsiteX29" fmla="*/ 605293 w 1083308"/>
                                  <a:gd name="connsiteY29" fmla="*/ 1905169 h 2080311"/>
                                  <a:gd name="connsiteX30" fmla="*/ 679291 w 1083308"/>
                                  <a:gd name="connsiteY30" fmla="*/ 1788887 h 2080311"/>
                                  <a:gd name="connsiteX31" fmla="*/ 711004 w 1083308"/>
                                  <a:gd name="connsiteY31" fmla="*/ 1714889 h 2080311"/>
                                  <a:gd name="connsiteX32" fmla="*/ 705718 w 1083308"/>
                                  <a:gd name="connsiteY32" fmla="*/ 1598607 h 2080311"/>
                                  <a:gd name="connsiteX33" fmla="*/ 677127 w 1083308"/>
                                  <a:gd name="connsiteY33" fmla="*/ 1191293 h 2080311"/>
                                  <a:gd name="connsiteX34" fmla="*/ 679291 w 1083308"/>
                                  <a:gd name="connsiteY34" fmla="*/ 1117622 h 2080311"/>
                                  <a:gd name="connsiteX35" fmla="*/ 932997 w 1083308"/>
                                  <a:gd name="connsiteY35" fmla="*/ 1011911 h 2080311"/>
                                  <a:gd name="connsiteX36" fmla="*/ 959425 w 1083308"/>
                                  <a:gd name="connsiteY36" fmla="*/ 922057 h 2080311"/>
                                  <a:gd name="connsiteX37" fmla="*/ 1070421 w 1083308"/>
                                  <a:gd name="connsiteY37" fmla="*/ 742348 h 2080311"/>
                                  <a:gd name="connsiteX38" fmla="*/ 1080992 w 1083308"/>
                                  <a:gd name="connsiteY38" fmla="*/ 652494 h 2080311"/>
                                  <a:gd name="connsiteX39" fmla="*/ 1070421 w 1083308"/>
                                  <a:gd name="connsiteY39" fmla="*/ 615495 h 2080311"/>
                                  <a:gd name="connsiteX40" fmla="*/ 980567 w 1083308"/>
                                  <a:gd name="connsiteY40" fmla="*/ 594353 h 2080311"/>
                                  <a:gd name="connsiteX41" fmla="*/ 954139 w 1083308"/>
                                  <a:gd name="connsiteY41" fmla="*/ 578496 h 2080311"/>
                                  <a:gd name="connsiteX42" fmla="*/ 943568 w 1083308"/>
                                  <a:gd name="connsiteY42" fmla="*/ 541497 h 2080311"/>
                                  <a:gd name="connsiteX43" fmla="*/ 980567 w 1083308"/>
                                  <a:gd name="connsiteY43" fmla="*/ 398787 h 2080311"/>
                                  <a:gd name="connsiteX44" fmla="*/ 964710 w 1083308"/>
                                  <a:gd name="connsiteY44" fmla="*/ 377645 h 2080311"/>
                                  <a:gd name="connsiteX45" fmla="*/ 906569 w 1083308"/>
                                  <a:gd name="connsiteY45" fmla="*/ 314219 h 2080311"/>
                                  <a:gd name="connsiteX46" fmla="*/ 758899 w 1083308"/>
                                  <a:gd name="connsiteY46" fmla="*/ 50839 h 2080311"/>
                                  <a:gd name="connsiteX47" fmla="*/ 712523 w 1083308"/>
                                  <a:gd name="connsiteY47" fmla="*/ 10527 h 2080311"/>
                                  <a:gd name="connsiteX0" fmla="*/ 712523 w 1083308"/>
                                  <a:gd name="connsiteY0" fmla="*/ 10527 h 2080311"/>
                                  <a:gd name="connsiteX1" fmla="*/ 639874 w 1083308"/>
                                  <a:gd name="connsiteY1" fmla="*/ 123940 h 2080311"/>
                                  <a:gd name="connsiteX2" fmla="*/ 536581 w 1083308"/>
                                  <a:gd name="connsiteY2" fmla="*/ 293076 h 2080311"/>
                                  <a:gd name="connsiteX3" fmla="*/ 438124 w 1083308"/>
                                  <a:gd name="connsiteY3" fmla="*/ 429910 h 2080311"/>
                                  <a:gd name="connsiteX4" fmla="*/ 378014 w 1083308"/>
                                  <a:gd name="connsiteY4" fmla="*/ 546783 h 2080311"/>
                                  <a:gd name="connsiteX5" fmla="*/ 335730 w 1083308"/>
                                  <a:gd name="connsiteY5" fmla="*/ 636637 h 2080311"/>
                                  <a:gd name="connsiteX6" fmla="*/ 304017 w 1083308"/>
                                  <a:gd name="connsiteY6" fmla="*/ 700064 h 2080311"/>
                                  <a:gd name="connsiteX7" fmla="*/ 283325 w 1083308"/>
                                  <a:gd name="connsiteY7" fmla="*/ 729818 h 2080311"/>
                                  <a:gd name="connsiteX8" fmla="*/ 230019 w 1083308"/>
                                  <a:gd name="connsiteY8" fmla="*/ 747634 h 2080311"/>
                                  <a:gd name="connsiteX9" fmla="*/ 235304 w 1083308"/>
                                  <a:gd name="connsiteY9" fmla="*/ 795204 h 2080311"/>
                                  <a:gd name="connsiteX10" fmla="*/ 362158 w 1083308"/>
                                  <a:gd name="connsiteY10" fmla="*/ 974912 h 2080311"/>
                                  <a:gd name="connsiteX11" fmla="*/ 452012 w 1083308"/>
                                  <a:gd name="connsiteY11" fmla="*/ 1085909 h 2080311"/>
                                  <a:gd name="connsiteX12" fmla="*/ 510153 w 1083308"/>
                                  <a:gd name="connsiteY12" fmla="*/ 1159907 h 2080311"/>
                                  <a:gd name="connsiteX13" fmla="*/ 504867 w 1083308"/>
                                  <a:gd name="connsiteY13" fmla="*/ 1339615 h 2080311"/>
                                  <a:gd name="connsiteX14" fmla="*/ 486611 w 1083308"/>
                                  <a:gd name="connsiteY14" fmla="*/ 1500796 h 2080311"/>
                                  <a:gd name="connsiteX15" fmla="*/ 425724 w 1083308"/>
                                  <a:gd name="connsiteY15" fmla="*/ 1526301 h 2080311"/>
                                  <a:gd name="connsiteX16" fmla="*/ 203591 w 1083308"/>
                                  <a:gd name="connsiteY16" fmla="*/ 1545752 h 2080311"/>
                                  <a:gd name="connsiteX17" fmla="*/ 71452 w 1083308"/>
                                  <a:gd name="connsiteY17" fmla="*/ 1551037 h 2080311"/>
                                  <a:gd name="connsiteX18" fmla="*/ 23882 w 1083308"/>
                                  <a:gd name="connsiteY18" fmla="*/ 1561608 h 2080311"/>
                                  <a:gd name="connsiteX19" fmla="*/ 13311 w 1083308"/>
                                  <a:gd name="connsiteY19" fmla="*/ 1572179 h 2080311"/>
                                  <a:gd name="connsiteX20" fmla="*/ 2740 w 1083308"/>
                                  <a:gd name="connsiteY20" fmla="*/ 1614464 h 2080311"/>
                                  <a:gd name="connsiteX21" fmla="*/ 2740 w 1083308"/>
                                  <a:gd name="connsiteY21" fmla="*/ 1714889 h 2080311"/>
                                  <a:gd name="connsiteX22" fmla="*/ 2740 w 1083308"/>
                                  <a:gd name="connsiteY22" fmla="*/ 1751888 h 2080311"/>
                                  <a:gd name="connsiteX23" fmla="*/ 39739 w 1083308"/>
                                  <a:gd name="connsiteY23" fmla="*/ 1815315 h 2080311"/>
                                  <a:gd name="connsiteX24" fmla="*/ 97880 w 1083308"/>
                                  <a:gd name="connsiteY24" fmla="*/ 1878741 h 2080311"/>
                                  <a:gd name="connsiteX25" fmla="*/ 330444 w 1083308"/>
                                  <a:gd name="connsiteY25" fmla="*/ 2063735 h 2080311"/>
                                  <a:gd name="connsiteX26" fmla="*/ 425584 w 1083308"/>
                                  <a:gd name="connsiteY26" fmla="*/ 2069021 h 2080311"/>
                                  <a:gd name="connsiteX27" fmla="*/ 536581 w 1083308"/>
                                  <a:gd name="connsiteY27" fmla="*/ 2042593 h 2080311"/>
                                  <a:gd name="connsiteX28" fmla="*/ 568294 w 1083308"/>
                                  <a:gd name="connsiteY28" fmla="*/ 1973881 h 2080311"/>
                                  <a:gd name="connsiteX29" fmla="*/ 605293 w 1083308"/>
                                  <a:gd name="connsiteY29" fmla="*/ 1905169 h 2080311"/>
                                  <a:gd name="connsiteX30" fmla="*/ 679291 w 1083308"/>
                                  <a:gd name="connsiteY30" fmla="*/ 1788887 h 2080311"/>
                                  <a:gd name="connsiteX31" fmla="*/ 711004 w 1083308"/>
                                  <a:gd name="connsiteY31" fmla="*/ 1714889 h 2080311"/>
                                  <a:gd name="connsiteX32" fmla="*/ 705718 w 1083308"/>
                                  <a:gd name="connsiteY32" fmla="*/ 1598607 h 2080311"/>
                                  <a:gd name="connsiteX33" fmla="*/ 677127 w 1083308"/>
                                  <a:gd name="connsiteY33" fmla="*/ 1191293 h 2080311"/>
                                  <a:gd name="connsiteX34" fmla="*/ 679291 w 1083308"/>
                                  <a:gd name="connsiteY34" fmla="*/ 1117622 h 2080311"/>
                                  <a:gd name="connsiteX35" fmla="*/ 932997 w 1083308"/>
                                  <a:gd name="connsiteY35" fmla="*/ 1011911 h 2080311"/>
                                  <a:gd name="connsiteX36" fmla="*/ 959425 w 1083308"/>
                                  <a:gd name="connsiteY36" fmla="*/ 922057 h 2080311"/>
                                  <a:gd name="connsiteX37" fmla="*/ 1070421 w 1083308"/>
                                  <a:gd name="connsiteY37" fmla="*/ 742348 h 2080311"/>
                                  <a:gd name="connsiteX38" fmla="*/ 1080992 w 1083308"/>
                                  <a:gd name="connsiteY38" fmla="*/ 652494 h 2080311"/>
                                  <a:gd name="connsiteX39" fmla="*/ 1070421 w 1083308"/>
                                  <a:gd name="connsiteY39" fmla="*/ 615495 h 2080311"/>
                                  <a:gd name="connsiteX40" fmla="*/ 980567 w 1083308"/>
                                  <a:gd name="connsiteY40" fmla="*/ 594353 h 2080311"/>
                                  <a:gd name="connsiteX41" fmla="*/ 954139 w 1083308"/>
                                  <a:gd name="connsiteY41" fmla="*/ 578496 h 2080311"/>
                                  <a:gd name="connsiteX42" fmla="*/ 943568 w 1083308"/>
                                  <a:gd name="connsiteY42" fmla="*/ 541497 h 2080311"/>
                                  <a:gd name="connsiteX43" fmla="*/ 980567 w 1083308"/>
                                  <a:gd name="connsiteY43" fmla="*/ 398787 h 2080311"/>
                                  <a:gd name="connsiteX44" fmla="*/ 964710 w 1083308"/>
                                  <a:gd name="connsiteY44" fmla="*/ 377645 h 2080311"/>
                                  <a:gd name="connsiteX45" fmla="*/ 906569 w 1083308"/>
                                  <a:gd name="connsiteY45" fmla="*/ 314219 h 2080311"/>
                                  <a:gd name="connsiteX46" fmla="*/ 758899 w 1083308"/>
                                  <a:gd name="connsiteY46" fmla="*/ 50839 h 2080311"/>
                                  <a:gd name="connsiteX47" fmla="*/ 712523 w 1083308"/>
                                  <a:gd name="connsiteY47" fmla="*/ 10527 h 2080311"/>
                                  <a:gd name="connsiteX0" fmla="*/ 712523 w 1083308"/>
                                  <a:gd name="connsiteY0" fmla="*/ 10527 h 2080311"/>
                                  <a:gd name="connsiteX1" fmla="*/ 639874 w 1083308"/>
                                  <a:gd name="connsiteY1" fmla="*/ 123940 h 2080311"/>
                                  <a:gd name="connsiteX2" fmla="*/ 536581 w 1083308"/>
                                  <a:gd name="connsiteY2" fmla="*/ 293076 h 2080311"/>
                                  <a:gd name="connsiteX3" fmla="*/ 438124 w 1083308"/>
                                  <a:gd name="connsiteY3" fmla="*/ 429910 h 2080311"/>
                                  <a:gd name="connsiteX4" fmla="*/ 378014 w 1083308"/>
                                  <a:gd name="connsiteY4" fmla="*/ 546783 h 2080311"/>
                                  <a:gd name="connsiteX5" fmla="*/ 330894 w 1083308"/>
                                  <a:gd name="connsiteY5" fmla="*/ 629393 h 2080311"/>
                                  <a:gd name="connsiteX6" fmla="*/ 304017 w 1083308"/>
                                  <a:gd name="connsiteY6" fmla="*/ 700064 h 2080311"/>
                                  <a:gd name="connsiteX7" fmla="*/ 283325 w 1083308"/>
                                  <a:gd name="connsiteY7" fmla="*/ 729818 h 2080311"/>
                                  <a:gd name="connsiteX8" fmla="*/ 230019 w 1083308"/>
                                  <a:gd name="connsiteY8" fmla="*/ 747634 h 2080311"/>
                                  <a:gd name="connsiteX9" fmla="*/ 235304 w 1083308"/>
                                  <a:gd name="connsiteY9" fmla="*/ 795204 h 2080311"/>
                                  <a:gd name="connsiteX10" fmla="*/ 362158 w 1083308"/>
                                  <a:gd name="connsiteY10" fmla="*/ 974912 h 2080311"/>
                                  <a:gd name="connsiteX11" fmla="*/ 452012 w 1083308"/>
                                  <a:gd name="connsiteY11" fmla="*/ 1085909 h 2080311"/>
                                  <a:gd name="connsiteX12" fmla="*/ 510153 w 1083308"/>
                                  <a:gd name="connsiteY12" fmla="*/ 1159907 h 2080311"/>
                                  <a:gd name="connsiteX13" fmla="*/ 504867 w 1083308"/>
                                  <a:gd name="connsiteY13" fmla="*/ 1339615 h 2080311"/>
                                  <a:gd name="connsiteX14" fmla="*/ 486611 w 1083308"/>
                                  <a:gd name="connsiteY14" fmla="*/ 1500796 h 2080311"/>
                                  <a:gd name="connsiteX15" fmla="*/ 425724 w 1083308"/>
                                  <a:gd name="connsiteY15" fmla="*/ 1526301 h 2080311"/>
                                  <a:gd name="connsiteX16" fmla="*/ 203591 w 1083308"/>
                                  <a:gd name="connsiteY16" fmla="*/ 1545752 h 2080311"/>
                                  <a:gd name="connsiteX17" fmla="*/ 71452 w 1083308"/>
                                  <a:gd name="connsiteY17" fmla="*/ 1551037 h 2080311"/>
                                  <a:gd name="connsiteX18" fmla="*/ 23882 w 1083308"/>
                                  <a:gd name="connsiteY18" fmla="*/ 1561608 h 2080311"/>
                                  <a:gd name="connsiteX19" fmla="*/ 13311 w 1083308"/>
                                  <a:gd name="connsiteY19" fmla="*/ 1572179 h 2080311"/>
                                  <a:gd name="connsiteX20" fmla="*/ 2740 w 1083308"/>
                                  <a:gd name="connsiteY20" fmla="*/ 1614464 h 2080311"/>
                                  <a:gd name="connsiteX21" fmla="*/ 2740 w 1083308"/>
                                  <a:gd name="connsiteY21" fmla="*/ 1714889 h 2080311"/>
                                  <a:gd name="connsiteX22" fmla="*/ 2740 w 1083308"/>
                                  <a:gd name="connsiteY22" fmla="*/ 1751888 h 2080311"/>
                                  <a:gd name="connsiteX23" fmla="*/ 39739 w 1083308"/>
                                  <a:gd name="connsiteY23" fmla="*/ 1815315 h 2080311"/>
                                  <a:gd name="connsiteX24" fmla="*/ 97880 w 1083308"/>
                                  <a:gd name="connsiteY24" fmla="*/ 1878741 h 2080311"/>
                                  <a:gd name="connsiteX25" fmla="*/ 330444 w 1083308"/>
                                  <a:gd name="connsiteY25" fmla="*/ 2063735 h 2080311"/>
                                  <a:gd name="connsiteX26" fmla="*/ 425584 w 1083308"/>
                                  <a:gd name="connsiteY26" fmla="*/ 2069021 h 2080311"/>
                                  <a:gd name="connsiteX27" fmla="*/ 536581 w 1083308"/>
                                  <a:gd name="connsiteY27" fmla="*/ 2042593 h 2080311"/>
                                  <a:gd name="connsiteX28" fmla="*/ 568294 w 1083308"/>
                                  <a:gd name="connsiteY28" fmla="*/ 1973881 h 2080311"/>
                                  <a:gd name="connsiteX29" fmla="*/ 605293 w 1083308"/>
                                  <a:gd name="connsiteY29" fmla="*/ 1905169 h 2080311"/>
                                  <a:gd name="connsiteX30" fmla="*/ 679291 w 1083308"/>
                                  <a:gd name="connsiteY30" fmla="*/ 1788887 h 2080311"/>
                                  <a:gd name="connsiteX31" fmla="*/ 711004 w 1083308"/>
                                  <a:gd name="connsiteY31" fmla="*/ 1714889 h 2080311"/>
                                  <a:gd name="connsiteX32" fmla="*/ 705718 w 1083308"/>
                                  <a:gd name="connsiteY32" fmla="*/ 1598607 h 2080311"/>
                                  <a:gd name="connsiteX33" fmla="*/ 677127 w 1083308"/>
                                  <a:gd name="connsiteY33" fmla="*/ 1191293 h 2080311"/>
                                  <a:gd name="connsiteX34" fmla="*/ 679291 w 1083308"/>
                                  <a:gd name="connsiteY34" fmla="*/ 1117622 h 2080311"/>
                                  <a:gd name="connsiteX35" fmla="*/ 932997 w 1083308"/>
                                  <a:gd name="connsiteY35" fmla="*/ 1011911 h 2080311"/>
                                  <a:gd name="connsiteX36" fmla="*/ 959425 w 1083308"/>
                                  <a:gd name="connsiteY36" fmla="*/ 922057 h 2080311"/>
                                  <a:gd name="connsiteX37" fmla="*/ 1070421 w 1083308"/>
                                  <a:gd name="connsiteY37" fmla="*/ 742348 h 2080311"/>
                                  <a:gd name="connsiteX38" fmla="*/ 1080992 w 1083308"/>
                                  <a:gd name="connsiteY38" fmla="*/ 652494 h 2080311"/>
                                  <a:gd name="connsiteX39" fmla="*/ 1070421 w 1083308"/>
                                  <a:gd name="connsiteY39" fmla="*/ 615495 h 2080311"/>
                                  <a:gd name="connsiteX40" fmla="*/ 980567 w 1083308"/>
                                  <a:gd name="connsiteY40" fmla="*/ 594353 h 2080311"/>
                                  <a:gd name="connsiteX41" fmla="*/ 954139 w 1083308"/>
                                  <a:gd name="connsiteY41" fmla="*/ 578496 h 2080311"/>
                                  <a:gd name="connsiteX42" fmla="*/ 943568 w 1083308"/>
                                  <a:gd name="connsiteY42" fmla="*/ 541497 h 2080311"/>
                                  <a:gd name="connsiteX43" fmla="*/ 980567 w 1083308"/>
                                  <a:gd name="connsiteY43" fmla="*/ 398787 h 2080311"/>
                                  <a:gd name="connsiteX44" fmla="*/ 964710 w 1083308"/>
                                  <a:gd name="connsiteY44" fmla="*/ 377645 h 2080311"/>
                                  <a:gd name="connsiteX45" fmla="*/ 906569 w 1083308"/>
                                  <a:gd name="connsiteY45" fmla="*/ 314219 h 2080311"/>
                                  <a:gd name="connsiteX46" fmla="*/ 758899 w 1083308"/>
                                  <a:gd name="connsiteY46" fmla="*/ 50839 h 2080311"/>
                                  <a:gd name="connsiteX47" fmla="*/ 712523 w 1083308"/>
                                  <a:gd name="connsiteY47" fmla="*/ 10527 h 2080311"/>
                                  <a:gd name="connsiteX0" fmla="*/ 712523 w 1083308"/>
                                  <a:gd name="connsiteY0" fmla="*/ 10527 h 2080311"/>
                                  <a:gd name="connsiteX1" fmla="*/ 639874 w 1083308"/>
                                  <a:gd name="connsiteY1" fmla="*/ 123940 h 2080311"/>
                                  <a:gd name="connsiteX2" fmla="*/ 536581 w 1083308"/>
                                  <a:gd name="connsiteY2" fmla="*/ 293076 h 2080311"/>
                                  <a:gd name="connsiteX3" fmla="*/ 438124 w 1083308"/>
                                  <a:gd name="connsiteY3" fmla="*/ 429910 h 2080311"/>
                                  <a:gd name="connsiteX4" fmla="*/ 378014 w 1083308"/>
                                  <a:gd name="connsiteY4" fmla="*/ 546783 h 2080311"/>
                                  <a:gd name="connsiteX5" fmla="*/ 330894 w 1083308"/>
                                  <a:gd name="connsiteY5" fmla="*/ 629393 h 2080311"/>
                                  <a:gd name="connsiteX6" fmla="*/ 304017 w 1083308"/>
                                  <a:gd name="connsiteY6" fmla="*/ 675916 h 2080311"/>
                                  <a:gd name="connsiteX7" fmla="*/ 283325 w 1083308"/>
                                  <a:gd name="connsiteY7" fmla="*/ 729818 h 2080311"/>
                                  <a:gd name="connsiteX8" fmla="*/ 230019 w 1083308"/>
                                  <a:gd name="connsiteY8" fmla="*/ 747634 h 2080311"/>
                                  <a:gd name="connsiteX9" fmla="*/ 235304 w 1083308"/>
                                  <a:gd name="connsiteY9" fmla="*/ 795204 h 2080311"/>
                                  <a:gd name="connsiteX10" fmla="*/ 362158 w 1083308"/>
                                  <a:gd name="connsiteY10" fmla="*/ 974912 h 2080311"/>
                                  <a:gd name="connsiteX11" fmla="*/ 452012 w 1083308"/>
                                  <a:gd name="connsiteY11" fmla="*/ 1085909 h 2080311"/>
                                  <a:gd name="connsiteX12" fmla="*/ 510153 w 1083308"/>
                                  <a:gd name="connsiteY12" fmla="*/ 1159907 h 2080311"/>
                                  <a:gd name="connsiteX13" fmla="*/ 504867 w 1083308"/>
                                  <a:gd name="connsiteY13" fmla="*/ 1339615 h 2080311"/>
                                  <a:gd name="connsiteX14" fmla="*/ 486611 w 1083308"/>
                                  <a:gd name="connsiteY14" fmla="*/ 1500796 h 2080311"/>
                                  <a:gd name="connsiteX15" fmla="*/ 425724 w 1083308"/>
                                  <a:gd name="connsiteY15" fmla="*/ 1526301 h 2080311"/>
                                  <a:gd name="connsiteX16" fmla="*/ 203591 w 1083308"/>
                                  <a:gd name="connsiteY16" fmla="*/ 1545752 h 2080311"/>
                                  <a:gd name="connsiteX17" fmla="*/ 71452 w 1083308"/>
                                  <a:gd name="connsiteY17" fmla="*/ 1551037 h 2080311"/>
                                  <a:gd name="connsiteX18" fmla="*/ 23882 w 1083308"/>
                                  <a:gd name="connsiteY18" fmla="*/ 1561608 h 2080311"/>
                                  <a:gd name="connsiteX19" fmla="*/ 13311 w 1083308"/>
                                  <a:gd name="connsiteY19" fmla="*/ 1572179 h 2080311"/>
                                  <a:gd name="connsiteX20" fmla="*/ 2740 w 1083308"/>
                                  <a:gd name="connsiteY20" fmla="*/ 1614464 h 2080311"/>
                                  <a:gd name="connsiteX21" fmla="*/ 2740 w 1083308"/>
                                  <a:gd name="connsiteY21" fmla="*/ 1714889 h 2080311"/>
                                  <a:gd name="connsiteX22" fmla="*/ 2740 w 1083308"/>
                                  <a:gd name="connsiteY22" fmla="*/ 1751888 h 2080311"/>
                                  <a:gd name="connsiteX23" fmla="*/ 39739 w 1083308"/>
                                  <a:gd name="connsiteY23" fmla="*/ 1815315 h 2080311"/>
                                  <a:gd name="connsiteX24" fmla="*/ 97880 w 1083308"/>
                                  <a:gd name="connsiteY24" fmla="*/ 1878741 h 2080311"/>
                                  <a:gd name="connsiteX25" fmla="*/ 330444 w 1083308"/>
                                  <a:gd name="connsiteY25" fmla="*/ 2063735 h 2080311"/>
                                  <a:gd name="connsiteX26" fmla="*/ 425584 w 1083308"/>
                                  <a:gd name="connsiteY26" fmla="*/ 2069021 h 2080311"/>
                                  <a:gd name="connsiteX27" fmla="*/ 536581 w 1083308"/>
                                  <a:gd name="connsiteY27" fmla="*/ 2042593 h 2080311"/>
                                  <a:gd name="connsiteX28" fmla="*/ 568294 w 1083308"/>
                                  <a:gd name="connsiteY28" fmla="*/ 1973881 h 2080311"/>
                                  <a:gd name="connsiteX29" fmla="*/ 605293 w 1083308"/>
                                  <a:gd name="connsiteY29" fmla="*/ 1905169 h 2080311"/>
                                  <a:gd name="connsiteX30" fmla="*/ 679291 w 1083308"/>
                                  <a:gd name="connsiteY30" fmla="*/ 1788887 h 2080311"/>
                                  <a:gd name="connsiteX31" fmla="*/ 711004 w 1083308"/>
                                  <a:gd name="connsiteY31" fmla="*/ 1714889 h 2080311"/>
                                  <a:gd name="connsiteX32" fmla="*/ 705718 w 1083308"/>
                                  <a:gd name="connsiteY32" fmla="*/ 1598607 h 2080311"/>
                                  <a:gd name="connsiteX33" fmla="*/ 677127 w 1083308"/>
                                  <a:gd name="connsiteY33" fmla="*/ 1191293 h 2080311"/>
                                  <a:gd name="connsiteX34" fmla="*/ 679291 w 1083308"/>
                                  <a:gd name="connsiteY34" fmla="*/ 1117622 h 2080311"/>
                                  <a:gd name="connsiteX35" fmla="*/ 932997 w 1083308"/>
                                  <a:gd name="connsiteY35" fmla="*/ 1011911 h 2080311"/>
                                  <a:gd name="connsiteX36" fmla="*/ 959425 w 1083308"/>
                                  <a:gd name="connsiteY36" fmla="*/ 922057 h 2080311"/>
                                  <a:gd name="connsiteX37" fmla="*/ 1070421 w 1083308"/>
                                  <a:gd name="connsiteY37" fmla="*/ 742348 h 2080311"/>
                                  <a:gd name="connsiteX38" fmla="*/ 1080992 w 1083308"/>
                                  <a:gd name="connsiteY38" fmla="*/ 652494 h 2080311"/>
                                  <a:gd name="connsiteX39" fmla="*/ 1070421 w 1083308"/>
                                  <a:gd name="connsiteY39" fmla="*/ 615495 h 2080311"/>
                                  <a:gd name="connsiteX40" fmla="*/ 980567 w 1083308"/>
                                  <a:gd name="connsiteY40" fmla="*/ 594353 h 2080311"/>
                                  <a:gd name="connsiteX41" fmla="*/ 954139 w 1083308"/>
                                  <a:gd name="connsiteY41" fmla="*/ 578496 h 2080311"/>
                                  <a:gd name="connsiteX42" fmla="*/ 943568 w 1083308"/>
                                  <a:gd name="connsiteY42" fmla="*/ 541497 h 2080311"/>
                                  <a:gd name="connsiteX43" fmla="*/ 980567 w 1083308"/>
                                  <a:gd name="connsiteY43" fmla="*/ 398787 h 2080311"/>
                                  <a:gd name="connsiteX44" fmla="*/ 964710 w 1083308"/>
                                  <a:gd name="connsiteY44" fmla="*/ 377645 h 2080311"/>
                                  <a:gd name="connsiteX45" fmla="*/ 906569 w 1083308"/>
                                  <a:gd name="connsiteY45" fmla="*/ 314219 h 2080311"/>
                                  <a:gd name="connsiteX46" fmla="*/ 758899 w 1083308"/>
                                  <a:gd name="connsiteY46" fmla="*/ 50839 h 2080311"/>
                                  <a:gd name="connsiteX47" fmla="*/ 712523 w 1083308"/>
                                  <a:gd name="connsiteY47" fmla="*/ 10527 h 2080311"/>
                                  <a:gd name="connsiteX0" fmla="*/ 712523 w 1083308"/>
                                  <a:gd name="connsiteY0" fmla="*/ 10527 h 2080311"/>
                                  <a:gd name="connsiteX1" fmla="*/ 639874 w 1083308"/>
                                  <a:gd name="connsiteY1" fmla="*/ 123940 h 2080311"/>
                                  <a:gd name="connsiteX2" fmla="*/ 536581 w 1083308"/>
                                  <a:gd name="connsiteY2" fmla="*/ 293076 h 2080311"/>
                                  <a:gd name="connsiteX3" fmla="*/ 438124 w 1083308"/>
                                  <a:gd name="connsiteY3" fmla="*/ 429910 h 2080311"/>
                                  <a:gd name="connsiteX4" fmla="*/ 378014 w 1083308"/>
                                  <a:gd name="connsiteY4" fmla="*/ 546783 h 2080311"/>
                                  <a:gd name="connsiteX5" fmla="*/ 330894 w 1083308"/>
                                  <a:gd name="connsiteY5" fmla="*/ 629393 h 2080311"/>
                                  <a:gd name="connsiteX6" fmla="*/ 313689 w 1083308"/>
                                  <a:gd name="connsiteY6" fmla="*/ 680746 h 2080311"/>
                                  <a:gd name="connsiteX7" fmla="*/ 283325 w 1083308"/>
                                  <a:gd name="connsiteY7" fmla="*/ 729818 h 2080311"/>
                                  <a:gd name="connsiteX8" fmla="*/ 230019 w 1083308"/>
                                  <a:gd name="connsiteY8" fmla="*/ 747634 h 2080311"/>
                                  <a:gd name="connsiteX9" fmla="*/ 235304 w 1083308"/>
                                  <a:gd name="connsiteY9" fmla="*/ 795204 h 2080311"/>
                                  <a:gd name="connsiteX10" fmla="*/ 362158 w 1083308"/>
                                  <a:gd name="connsiteY10" fmla="*/ 974912 h 2080311"/>
                                  <a:gd name="connsiteX11" fmla="*/ 452012 w 1083308"/>
                                  <a:gd name="connsiteY11" fmla="*/ 1085909 h 2080311"/>
                                  <a:gd name="connsiteX12" fmla="*/ 510153 w 1083308"/>
                                  <a:gd name="connsiteY12" fmla="*/ 1159907 h 2080311"/>
                                  <a:gd name="connsiteX13" fmla="*/ 504867 w 1083308"/>
                                  <a:gd name="connsiteY13" fmla="*/ 1339615 h 2080311"/>
                                  <a:gd name="connsiteX14" fmla="*/ 486611 w 1083308"/>
                                  <a:gd name="connsiteY14" fmla="*/ 1500796 h 2080311"/>
                                  <a:gd name="connsiteX15" fmla="*/ 425724 w 1083308"/>
                                  <a:gd name="connsiteY15" fmla="*/ 1526301 h 2080311"/>
                                  <a:gd name="connsiteX16" fmla="*/ 203591 w 1083308"/>
                                  <a:gd name="connsiteY16" fmla="*/ 1545752 h 2080311"/>
                                  <a:gd name="connsiteX17" fmla="*/ 71452 w 1083308"/>
                                  <a:gd name="connsiteY17" fmla="*/ 1551037 h 2080311"/>
                                  <a:gd name="connsiteX18" fmla="*/ 23882 w 1083308"/>
                                  <a:gd name="connsiteY18" fmla="*/ 1561608 h 2080311"/>
                                  <a:gd name="connsiteX19" fmla="*/ 13311 w 1083308"/>
                                  <a:gd name="connsiteY19" fmla="*/ 1572179 h 2080311"/>
                                  <a:gd name="connsiteX20" fmla="*/ 2740 w 1083308"/>
                                  <a:gd name="connsiteY20" fmla="*/ 1614464 h 2080311"/>
                                  <a:gd name="connsiteX21" fmla="*/ 2740 w 1083308"/>
                                  <a:gd name="connsiteY21" fmla="*/ 1714889 h 2080311"/>
                                  <a:gd name="connsiteX22" fmla="*/ 2740 w 1083308"/>
                                  <a:gd name="connsiteY22" fmla="*/ 1751888 h 2080311"/>
                                  <a:gd name="connsiteX23" fmla="*/ 39739 w 1083308"/>
                                  <a:gd name="connsiteY23" fmla="*/ 1815315 h 2080311"/>
                                  <a:gd name="connsiteX24" fmla="*/ 97880 w 1083308"/>
                                  <a:gd name="connsiteY24" fmla="*/ 1878741 h 2080311"/>
                                  <a:gd name="connsiteX25" fmla="*/ 330444 w 1083308"/>
                                  <a:gd name="connsiteY25" fmla="*/ 2063735 h 2080311"/>
                                  <a:gd name="connsiteX26" fmla="*/ 425584 w 1083308"/>
                                  <a:gd name="connsiteY26" fmla="*/ 2069021 h 2080311"/>
                                  <a:gd name="connsiteX27" fmla="*/ 536581 w 1083308"/>
                                  <a:gd name="connsiteY27" fmla="*/ 2042593 h 2080311"/>
                                  <a:gd name="connsiteX28" fmla="*/ 568294 w 1083308"/>
                                  <a:gd name="connsiteY28" fmla="*/ 1973881 h 2080311"/>
                                  <a:gd name="connsiteX29" fmla="*/ 605293 w 1083308"/>
                                  <a:gd name="connsiteY29" fmla="*/ 1905169 h 2080311"/>
                                  <a:gd name="connsiteX30" fmla="*/ 679291 w 1083308"/>
                                  <a:gd name="connsiteY30" fmla="*/ 1788887 h 2080311"/>
                                  <a:gd name="connsiteX31" fmla="*/ 711004 w 1083308"/>
                                  <a:gd name="connsiteY31" fmla="*/ 1714889 h 2080311"/>
                                  <a:gd name="connsiteX32" fmla="*/ 705718 w 1083308"/>
                                  <a:gd name="connsiteY32" fmla="*/ 1598607 h 2080311"/>
                                  <a:gd name="connsiteX33" fmla="*/ 677127 w 1083308"/>
                                  <a:gd name="connsiteY33" fmla="*/ 1191293 h 2080311"/>
                                  <a:gd name="connsiteX34" fmla="*/ 679291 w 1083308"/>
                                  <a:gd name="connsiteY34" fmla="*/ 1117622 h 2080311"/>
                                  <a:gd name="connsiteX35" fmla="*/ 932997 w 1083308"/>
                                  <a:gd name="connsiteY35" fmla="*/ 1011911 h 2080311"/>
                                  <a:gd name="connsiteX36" fmla="*/ 959425 w 1083308"/>
                                  <a:gd name="connsiteY36" fmla="*/ 922057 h 2080311"/>
                                  <a:gd name="connsiteX37" fmla="*/ 1070421 w 1083308"/>
                                  <a:gd name="connsiteY37" fmla="*/ 742348 h 2080311"/>
                                  <a:gd name="connsiteX38" fmla="*/ 1080992 w 1083308"/>
                                  <a:gd name="connsiteY38" fmla="*/ 652494 h 2080311"/>
                                  <a:gd name="connsiteX39" fmla="*/ 1070421 w 1083308"/>
                                  <a:gd name="connsiteY39" fmla="*/ 615495 h 2080311"/>
                                  <a:gd name="connsiteX40" fmla="*/ 980567 w 1083308"/>
                                  <a:gd name="connsiteY40" fmla="*/ 594353 h 2080311"/>
                                  <a:gd name="connsiteX41" fmla="*/ 954139 w 1083308"/>
                                  <a:gd name="connsiteY41" fmla="*/ 578496 h 2080311"/>
                                  <a:gd name="connsiteX42" fmla="*/ 943568 w 1083308"/>
                                  <a:gd name="connsiteY42" fmla="*/ 541497 h 2080311"/>
                                  <a:gd name="connsiteX43" fmla="*/ 980567 w 1083308"/>
                                  <a:gd name="connsiteY43" fmla="*/ 398787 h 2080311"/>
                                  <a:gd name="connsiteX44" fmla="*/ 964710 w 1083308"/>
                                  <a:gd name="connsiteY44" fmla="*/ 377645 h 2080311"/>
                                  <a:gd name="connsiteX45" fmla="*/ 906569 w 1083308"/>
                                  <a:gd name="connsiteY45" fmla="*/ 314219 h 2080311"/>
                                  <a:gd name="connsiteX46" fmla="*/ 758899 w 1083308"/>
                                  <a:gd name="connsiteY46" fmla="*/ 50839 h 2080311"/>
                                  <a:gd name="connsiteX47" fmla="*/ 712523 w 1083308"/>
                                  <a:gd name="connsiteY47" fmla="*/ 10527 h 2080311"/>
                                  <a:gd name="connsiteX0" fmla="*/ 712523 w 1083308"/>
                                  <a:gd name="connsiteY0" fmla="*/ 10527 h 2080311"/>
                                  <a:gd name="connsiteX1" fmla="*/ 639874 w 1083308"/>
                                  <a:gd name="connsiteY1" fmla="*/ 123940 h 2080311"/>
                                  <a:gd name="connsiteX2" fmla="*/ 536581 w 1083308"/>
                                  <a:gd name="connsiteY2" fmla="*/ 293076 h 2080311"/>
                                  <a:gd name="connsiteX3" fmla="*/ 438124 w 1083308"/>
                                  <a:gd name="connsiteY3" fmla="*/ 429910 h 2080311"/>
                                  <a:gd name="connsiteX4" fmla="*/ 378014 w 1083308"/>
                                  <a:gd name="connsiteY4" fmla="*/ 546783 h 2080311"/>
                                  <a:gd name="connsiteX5" fmla="*/ 330894 w 1083308"/>
                                  <a:gd name="connsiteY5" fmla="*/ 629393 h 2080311"/>
                                  <a:gd name="connsiteX6" fmla="*/ 306435 w 1083308"/>
                                  <a:gd name="connsiteY6" fmla="*/ 683161 h 2080311"/>
                                  <a:gd name="connsiteX7" fmla="*/ 283325 w 1083308"/>
                                  <a:gd name="connsiteY7" fmla="*/ 729818 h 2080311"/>
                                  <a:gd name="connsiteX8" fmla="*/ 230019 w 1083308"/>
                                  <a:gd name="connsiteY8" fmla="*/ 747634 h 2080311"/>
                                  <a:gd name="connsiteX9" fmla="*/ 235304 w 1083308"/>
                                  <a:gd name="connsiteY9" fmla="*/ 795204 h 2080311"/>
                                  <a:gd name="connsiteX10" fmla="*/ 362158 w 1083308"/>
                                  <a:gd name="connsiteY10" fmla="*/ 974912 h 2080311"/>
                                  <a:gd name="connsiteX11" fmla="*/ 452012 w 1083308"/>
                                  <a:gd name="connsiteY11" fmla="*/ 1085909 h 2080311"/>
                                  <a:gd name="connsiteX12" fmla="*/ 510153 w 1083308"/>
                                  <a:gd name="connsiteY12" fmla="*/ 1159907 h 2080311"/>
                                  <a:gd name="connsiteX13" fmla="*/ 504867 w 1083308"/>
                                  <a:gd name="connsiteY13" fmla="*/ 1339615 h 2080311"/>
                                  <a:gd name="connsiteX14" fmla="*/ 486611 w 1083308"/>
                                  <a:gd name="connsiteY14" fmla="*/ 1500796 h 2080311"/>
                                  <a:gd name="connsiteX15" fmla="*/ 425724 w 1083308"/>
                                  <a:gd name="connsiteY15" fmla="*/ 1526301 h 2080311"/>
                                  <a:gd name="connsiteX16" fmla="*/ 203591 w 1083308"/>
                                  <a:gd name="connsiteY16" fmla="*/ 1545752 h 2080311"/>
                                  <a:gd name="connsiteX17" fmla="*/ 71452 w 1083308"/>
                                  <a:gd name="connsiteY17" fmla="*/ 1551037 h 2080311"/>
                                  <a:gd name="connsiteX18" fmla="*/ 23882 w 1083308"/>
                                  <a:gd name="connsiteY18" fmla="*/ 1561608 h 2080311"/>
                                  <a:gd name="connsiteX19" fmla="*/ 13311 w 1083308"/>
                                  <a:gd name="connsiteY19" fmla="*/ 1572179 h 2080311"/>
                                  <a:gd name="connsiteX20" fmla="*/ 2740 w 1083308"/>
                                  <a:gd name="connsiteY20" fmla="*/ 1614464 h 2080311"/>
                                  <a:gd name="connsiteX21" fmla="*/ 2740 w 1083308"/>
                                  <a:gd name="connsiteY21" fmla="*/ 1714889 h 2080311"/>
                                  <a:gd name="connsiteX22" fmla="*/ 2740 w 1083308"/>
                                  <a:gd name="connsiteY22" fmla="*/ 1751888 h 2080311"/>
                                  <a:gd name="connsiteX23" fmla="*/ 39739 w 1083308"/>
                                  <a:gd name="connsiteY23" fmla="*/ 1815315 h 2080311"/>
                                  <a:gd name="connsiteX24" fmla="*/ 97880 w 1083308"/>
                                  <a:gd name="connsiteY24" fmla="*/ 1878741 h 2080311"/>
                                  <a:gd name="connsiteX25" fmla="*/ 330444 w 1083308"/>
                                  <a:gd name="connsiteY25" fmla="*/ 2063735 h 2080311"/>
                                  <a:gd name="connsiteX26" fmla="*/ 425584 w 1083308"/>
                                  <a:gd name="connsiteY26" fmla="*/ 2069021 h 2080311"/>
                                  <a:gd name="connsiteX27" fmla="*/ 536581 w 1083308"/>
                                  <a:gd name="connsiteY27" fmla="*/ 2042593 h 2080311"/>
                                  <a:gd name="connsiteX28" fmla="*/ 568294 w 1083308"/>
                                  <a:gd name="connsiteY28" fmla="*/ 1973881 h 2080311"/>
                                  <a:gd name="connsiteX29" fmla="*/ 605293 w 1083308"/>
                                  <a:gd name="connsiteY29" fmla="*/ 1905169 h 2080311"/>
                                  <a:gd name="connsiteX30" fmla="*/ 679291 w 1083308"/>
                                  <a:gd name="connsiteY30" fmla="*/ 1788887 h 2080311"/>
                                  <a:gd name="connsiteX31" fmla="*/ 711004 w 1083308"/>
                                  <a:gd name="connsiteY31" fmla="*/ 1714889 h 2080311"/>
                                  <a:gd name="connsiteX32" fmla="*/ 705718 w 1083308"/>
                                  <a:gd name="connsiteY32" fmla="*/ 1598607 h 2080311"/>
                                  <a:gd name="connsiteX33" fmla="*/ 677127 w 1083308"/>
                                  <a:gd name="connsiteY33" fmla="*/ 1191293 h 2080311"/>
                                  <a:gd name="connsiteX34" fmla="*/ 679291 w 1083308"/>
                                  <a:gd name="connsiteY34" fmla="*/ 1117622 h 2080311"/>
                                  <a:gd name="connsiteX35" fmla="*/ 932997 w 1083308"/>
                                  <a:gd name="connsiteY35" fmla="*/ 1011911 h 2080311"/>
                                  <a:gd name="connsiteX36" fmla="*/ 959425 w 1083308"/>
                                  <a:gd name="connsiteY36" fmla="*/ 922057 h 2080311"/>
                                  <a:gd name="connsiteX37" fmla="*/ 1070421 w 1083308"/>
                                  <a:gd name="connsiteY37" fmla="*/ 742348 h 2080311"/>
                                  <a:gd name="connsiteX38" fmla="*/ 1080992 w 1083308"/>
                                  <a:gd name="connsiteY38" fmla="*/ 652494 h 2080311"/>
                                  <a:gd name="connsiteX39" fmla="*/ 1070421 w 1083308"/>
                                  <a:gd name="connsiteY39" fmla="*/ 615495 h 2080311"/>
                                  <a:gd name="connsiteX40" fmla="*/ 980567 w 1083308"/>
                                  <a:gd name="connsiteY40" fmla="*/ 594353 h 2080311"/>
                                  <a:gd name="connsiteX41" fmla="*/ 954139 w 1083308"/>
                                  <a:gd name="connsiteY41" fmla="*/ 578496 h 2080311"/>
                                  <a:gd name="connsiteX42" fmla="*/ 943568 w 1083308"/>
                                  <a:gd name="connsiteY42" fmla="*/ 541497 h 2080311"/>
                                  <a:gd name="connsiteX43" fmla="*/ 980567 w 1083308"/>
                                  <a:gd name="connsiteY43" fmla="*/ 398787 h 2080311"/>
                                  <a:gd name="connsiteX44" fmla="*/ 964710 w 1083308"/>
                                  <a:gd name="connsiteY44" fmla="*/ 377645 h 2080311"/>
                                  <a:gd name="connsiteX45" fmla="*/ 906569 w 1083308"/>
                                  <a:gd name="connsiteY45" fmla="*/ 314219 h 2080311"/>
                                  <a:gd name="connsiteX46" fmla="*/ 758899 w 1083308"/>
                                  <a:gd name="connsiteY46" fmla="*/ 50839 h 2080311"/>
                                  <a:gd name="connsiteX47" fmla="*/ 712523 w 1083308"/>
                                  <a:gd name="connsiteY47" fmla="*/ 10527 h 2080311"/>
                                  <a:gd name="connsiteX0" fmla="*/ 712523 w 1083308"/>
                                  <a:gd name="connsiteY0" fmla="*/ 10527 h 2080311"/>
                                  <a:gd name="connsiteX1" fmla="*/ 639874 w 1083308"/>
                                  <a:gd name="connsiteY1" fmla="*/ 123940 h 2080311"/>
                                  <a:gd name="connsiteX2" fmla="*/ 536581 w 1083308"/>
                                  <a:gd name="connsiteY2" fmla="*/ 293076 h 2080311"/>
                                  <a:gd name="connsiteX3" fmla="*/ 438124 w 1083308"/>
                                  <a:gd name="connsiteY3" fmla="*/ 429910 h 2080311"/>
                                  <a:gd name="connsiteX4" fmla="*/ 378014 w 1083308"/>
                                  <a:gd name="connsiteY4" fmla="*/ 546783 h 2080311"/>
                                  <a:gd name="connsiteX5" fmla="*/ 330894 w 1083308"/>
                                  <a:gd name="connsiteY5" fmla="*/ 629393 h 2080311"/>
                                  <a:gd name="connsiteX6" fmla="*/ 306435 w 1083308"/>
                                  <a:gd name="connsiteY6" fmla="*/ 673502 h 2080311"/>
                                  <a:gd name="connsiteX7" fmla="*/ 283325 w 1083308"/>
                                  <a:gd name="connsiteY7" fmla="*/ 729818 h 2080311"/>
                                  <a:gd name="connsiteX8" fmla="*/ 230019 w 1083308"/>
                                  <a:gd name="connsiteY8" fmla="*/ 747634 h 2080311"/>
                                  <a:gd name="connsiteX9" fmla="*/ 235304 w 1083308"/>
                                  <a:gd name="connsiteY9" fmla="*/ 795204 h 2080311"/>
                                  <a:gd name="connsiteX10" fmla="*/ 362158 w 1083308"/>
                                  <a:gd name="connsiteY10" fmla="*/ 974912 h 2080311"/>
                                  <a:gd name="connsiteX11" fmla="*/ 452012 w 1083308"/>
                                  <a:gd name="connsiteY11" fmla="*/ 1085909 h 2080311"/>
                                  <a:gd name="connsiteX12" fmla="*/ 510153 w 1083308"/>
                                  <a:gd name="connsiteY12" fmla="*/ 1159907 h 2080311"/>
                                  <a:gd name="connsiteX13" fmla="*/ 504867 w 1083308"/>
                                  <a:gd name="connsiteY13" fmla="*/ 1339615 h 2080311"/>
                                  <a:gd name="connsiteX14" fmla="*/ 486611 w 1083308"/>
                                  <a:gd name="connsiteY14" fmla="*/ 1500796 h 2080311"/>
                                  <a:gd name="connsiteX15" fmla="*/ 425724 w 1083308"/>
                                  <a:gd name="connsiteY15" fmla="*/ 1526301 h 2080311"/>
                                  <a:gd name="connsiteX16" fmla="*/ 203591 w 1083308"/>
                                  <a:gd name="connsiteY16" fmla="*/ 1545752 h 2080311"/>
                                  <a:gd name="connsiteX17" fmla="*/ 71452 w 1083308"/>
                                  <a:gd name="connsiteY17" fmla="*/ 1551037 h 2080311"/>
                                  <a:gd name="connsiteX18" fmla="*/ 23882 w 1083308"/>
                                  <a:gd name="connsiteY18" fmla="*/ 1561608 h 2080311"/>
                                  <a:gd name="connsiteX19" fmla="*/ 13311 w 1083308"/>
                                  <a:gd name="connsiteY19" fmla="*/ 1572179 h 2080311"/>
                                  <a:gd name="connsiteX20" fmla="*/ 2740 w 1083308"/>
                                  <a:gd name="connsiteY20" fmla="*/ 1614464 h 2080311"/>
                                  <a:gd name="connsiteX21" fmla="*/ 2740 w 1083308"/>
                                  <a:gd name="connsiteY21" fmla="*/ 1714889 h 2080311"/>
                                  <a:gd name="connsiteX22" fmla="*/ 2740 w 1083308"/>
                                  <a:gd name="connsiteY22" fmla="*/ 1751888 h 2080311"/>
                                  <a:gd name="connsiteX23" fmla="*/ 39739 w 1083308"/>
                                  <a:gd name="connsiteY23" fmla="*/ 1815315 h 2080311"/>
                                  <a:gd name="connsiteX24" fmla="*/ 97880 w 1083308"/>
                                  <a:gd name="connsiteY24" fmla="*/ 1878741 h 2080311"/>
                                  <a:gd name="connsiteX25" fmla="*/ 330444 w 1083308"/>
                                  <a:gd name="connsiteY25" fmla="*/ 2063735 h 2080311"/>
                                  <a:gd name="connsiteX26" fmla="*/ 425584 w 1083308"/>
                                  <a:gd name="connsiteY26" fmla="*/ 2069021 h 2080311"/>
                                  <a:gd name="connsiteX27" fmla="*/ 536581 w 1083308"/>
                                  <a:gd name="connsiteY27" fmla="*/ 2042593 h 2080311"/>
                                  <a:gd name="connsiteX28" fmla="*/ 568294 w 1083308"/>
                                  <a:gd name="connsiteY28" fmla="*/ 1973881 h 2080311"/>
                                  <a:gd name="connsiteX29" fmla="*/ 605293 w 1083308"/>
                                  <a:gd name="connsiteY29" fmla="*/ 1905169 h 2080311"/>
                                  <a:gd name="connsiteX30" fmla="*/ 679291 w 1083308"/>
                                  <a:gd name="connsiteY30" fmla="*/ 1788887 h 2080311"/>
                                  <a:gd name="connsiteX31" fmla="*/ 711004 w 1083308"/>
                                  <a:gd name="connsiteY31" fmla="*/ 1714889 h 2080311"/>
                                  <a:gd name="connsiteX32" fmla="*/ 705718 w 1083308"/>
                                  <a:gd name="connsiteY32" fmla="*/ 1598607 h 2080311"/>
                                  <a:gd name="connsiteX33" fmla="*/ 677127 w 1083308"/>
                                  <a:gd name="connsiteY33" fmla="*/ 1191293 h 2080311"/>
                                  <a:gd name="connsiteX34" fmla="*/ 679291 w 1083308"/>
                                  <a:gd name="connsiteY34" fmla="*/ 1117622 h 2080311"/>
                                  <a:gd name="connsiteX35" fmla="*/ 932997 w 1083308"/>
                                  <a:gd name="connsiteY35" fmla="*/ 1011911 h 2080311"/>
                                  <a:gd name="connsiteX36" fmla="*/ 959425 w 1083308"/>
                                  <a:gd name="connsiteY36" fmla="*/ 922057 h 2080311"/>
                                  <a:gd name="connsiteX37" fmla="*/ 1070421 w 1083308"/>
                                  <a:gd name="connsiteY37" fmla="*/ 742348 h 2080311"/>
                                  <a:gd name="connsiteX38" fmla="*/ 1080992 w 1083308"/>
                                  <a:gd name="connsiteY38" fmla="*/ 652494 h 2080311"/>
                                  <a:gd name="connsiteX39" fmla="*/ 1070421 w 1083308"/>
                                  <a:gd name="connsiteY39" fmla="*/ 615495 h 2080311"/>
                                  <a:gd name="connsiteX40" fmla="*/ 980567 w 1083308"/>
                                  <a:gd name="connsiteY40" fmla="*/ 594353 h 2080311"/>
                                  <a:gd name="connsiteX41" fmla="*/ 954139 w 1083308"/>
                                  <a:gd name="connsiteY41" fmla="*/ 578496 h 2080311"/>
                                  <a:gd name="connsiteX42" fmla="*/ 943568 w 1083308"/>
                                  <a:gd name="connsiteY42" fmla="*/ 541497 h 2080311"/>
                                  <a:gd name="connsiteX43" fmla="*/ 980567 w 1083308"/>
                                  <a:gd name="connsiteY43" fmla="*/ 398787 h 2080311"/>
                                  <a:gd name="connsiteX44" fmla="*/ 964710 w 1083308"/>
                                  <a:gd name="connsiteY44" fmla="*/ 377645 h 2080311"/>
                                  <a:gd name="connsiteX45" fmla="*/ 906569 w 1083308"/>
                                  <a:gd name="connsiteY45" fmla="*/ 314219 h 2080311"/>
                                  <a:gd name="connsiteX46" fmla="*/ 758899 w 1083308"/>
                                  <a:gd name="connsiteY46" fmla="*/ 50839 h 2080311"/>
                                  <a:gd name="connsiteX47" fmla="*/ 712523 w 1083308"/>
                                  <a:gd name="connsiteY47" fmla="*/ 10527 h 2080311"/>
                                  <a:gd name="connsiteX0" fmla="*/ 712523 w 1083308"/>
                                  <a:gd name="connsiteY0" fmla="*/ 10527 h 2080311"/>
                                  <a:gd name="connsiteX1" fmla="*/ 639874 w 1083308"/>
                                  <a:gd name="connsiteY1" fmla="*/ 123940 h 2080311"/>
                                  <a:gd name="connsiteX2" fmla="*/ 536581 w 1083308"/>
                                  <a:gd name="connsiteY2" fmla="*/ 293076 h 2080311"/>
                                  <a:gd name="connsiteX3" fmla="*/ 438124 w 1083308"/>
                                  <a:gd name="connsiteY3" fmla="*/ 429910 h 2080311"/>
                                  <a:gd name="connsiteX4" fmla="*/ 378014 w 1083308"/>
                                  <a:gd name="connsiteY4" fmla="*/ 546783 h 2080311"/>
                                  <a:gd name="connsiteX5" fmla="*/ 338148 w 1083308"/>
                                  <a:gd name="connsiteY5" fmla="*/ 612489 h 2080311"/>
                                  <a:gd name="connsiteX6" fmla="*/ 306435 w 1083308"/>
                                  <a:gd name="connsiteY6" fmla="*/ 673502 h 2080311"/>
                                  <a:gd name="connsiteX7" fmla="*/ 283325 w 1083308"/>
                                  <a:gd name="connsiteY7" fmla="*/ 729818 h 2080311"/>
                                  <a:gd name="connsiteX8" fmla="*/ 230019 w 1083308"/>
                                  <a:gd name="connsiteY8" fmla="*/ 747634 h 2080311"/>
                                  <a:gd name="connsiteX9" fmla="*/ 235304 w 1083308"/>
                                  <a:gd name="connsiteY9" fmla="*/ 795204 h 2080311"/>
                                  <a:gd name="connsiteX10" fmla="*/ 362158 w 1083308"/>
                                  <a:gd name="connsiteY10" fmla="*/ 974912 h 2080311"/>
                                  <a:gd name="connsiteX11" fmla="*/ 452012 w 1083308"/>
                                  <a:gd name="connsiteY11" fmla="*/ 1085909 h 2080311"/>
                                  <a:gd name="connsiteX12" fmla="*/ 510153 w 1083308"/>
                                  <a:gd name="connsiteY12" fmla="*/ 1159907 h 2080311"/>
                                  <a:gd name="connsiteX13" fmla="*/ 504867 w 1083308"/>
                                  <a:gd name="connsiteY13" fmla="*/ 1339615 h 2080311"/>
                                  <a:gd name="connsiteX14" fmla="*/ 486611 w 1083308"/>
                                  <a:gd name="connsiteY14" fmla="*/ 1500796 h 2080311"/>
                                  <a:gd name="connsiteX15" fmla="*/ 425724 w 1083308"/>
                                  <a:gd name="connsiteY15" fmla="*/ 1526301 h 2080311"/>
                                  <a:gd name="connsiteX16" fmla="*/ 203591 w 1083308"/>
                                  <a:gd name="connsiteY16" fmla="*/ 1545752 h 2080311"/>
                                  <a:gd name="connsiteX17" fmla="*/ 71452 w 1083308"/>
                                  <a:gd name="connsiteY17" fmla="*/ 1551037 h 2080311"/>
                                  <a:gd name="connsiteX18" fmla="*/ 23882 w 1083308"/>
                                  <a:gd name="connsiteY18" fmla="*/ 1561608 h 2080311"/>
                                  <a:gd name="connsiteX19" fmla="*/ 13311 w 1083308"/>
                                  <a:gd name="connsiteY19" fmla="*/ 1572179 h 2080311"/>
                                  <a:gd name="connsiteX20" fmla="*/ 2740 w 1083308"/>
                                  <a:gd name="connsiteY20" fmla="*/ 1614464 h 2080311"/>
                                  <a:gd name="connsiteX21" fmla="*/ 2740 w 1083308"/>
                                  <a:gd name="connsiteY21" fmla="*/ 1714889 h 2080311"/>
                                  <a:gd name="connsiteX22" fmla="*/ 2740 w 1083308"/>
                                  <a:gd name="connsiteY22" fmla="*/ 1751888 h 2080311"/>
                                  <a:gd name="connsiteX23" fmla="*/ 39739 w 1083308"/>
                                  <a:gd name="connsiteY23" fmla="*/ 1815315 h 2080311"/>
                                  <a:gd name="connsiteX24" fmla="*/ 97880 w 1083308"/>
                                  <a:gd name="connsiteY24" fmla="*/ 1878741 h 2080311"/>
                                  <a:gd name="connsiteX25" fmla="*/ 330444 w 1083308"/>
                                  <a:gd name="connsiteY25" fmla="*/ 2063735 h 2080311"/>
                                  <a:gd name="connsiteX26" fmla="*/ 425584 w 1083308"/>
                                  <a:gd name="connsiteY26" fmla="*/ 2069021 h 2080311"/>
                                  <a:gd name="connsiteX27" fmla="*/ 536581 w 1083308"/>
                                  <a:gd name="connsiteY27" fmla="*/ 2042593 h 2080311"/>
                                  <a:gd name="connsiteX28" fmla="*/ 568294 w 1083308"/>
                                  <a:gd name="connsiteY28" fmla="*/ 1973881 h 2080311"/>
                                  <a:gd name="connsiteX29" fmla="*/ 605293 w 1083308"/>
                                  <a:gd name="connsiteY29" fmla="*/ 1905169 h 2080311"/>
                                  <a:gd name="connsiteX30" fmla="*/ 679291 w 1083308"/>
                                  <a:gd name="connsiteY30" fmla="*/ 1788887 h 2080311"/>
                                  <a:gd name="connsiteX31" fmla="*/ 711004 w 1083308"/>
                                  <a:gd name="connsiteY31" fmla="*/ 1714889 h 2080311"/>
                                  <a:gd name="connsiteX32" fmla="*/ 705718 w 1083308"/>
                                  <a:gd name="connsiteY32" fmla="*/ 1598607 h 2080311"/>
                                  <a:gd name="connsiteX33" fmla="*/ 677127 w 1083308"/>
                                  <a:gd name="connsiteY33" fmla="*/ 1191293 h 2080311"/>
                                  <a:gd name="connsiteX34" fmla="*/ 679291 w 1083308"/>
                                  <a:gd name="connsiteY34" fmla="*/ 1117622 h 2080311"/>
                                  <a:gd name="connsiteX35" fmla="*/ 932997 w 1083308"/>
                                  <a:gd name="connsiteY35" fmla="*/ 1011911 h 2080311"/>
                                  <a:gd name="connsiteX36" fmla="*/ 959425 w 1083308"/>
                                  <a:gd name="connsiteY36" fmla="*/ 922057 h 2080311"/>
                                  <a:gd name="connsiteX37" fmla="*/ 1070421 w 1083308"/>
                                  <a:gd name="connsiteY37" fmla="*/ 742348 h 2080311"/>
                                  <a:gd name="connsiteX38" fmla="*/ 1080992 w 1083308"/>
                                  <a:gd name="connsiteY38" fmla="*/ 652494 h 2080311"/>
                                  <a:gd name="connsiteX39" fmla="*/ 1070421 w 1083308"/>
                                  <a:gd name="connsiteY39" fmla="*/ 615495 h 2080311"/>
                                  <a:gd name="connsiteX40" fmla="*/ 980567 w 1083308"/>
                                  <a:gd name="connsiteY40" fmla="*/ 594353 h 2080311"/>
                                  <a:gd name="connsiteX41" fmla="*/ 954139 w 1083308"/>
                                  <a:gd name="connsiteY41" fmla="*/ 578496 h 2080311"/>
                                  <a:gd name="connsiteX42" fmla="*/ 943568 w 1083308"/>
                                  <a:gd name="connsiteY42" fmla="*/ 541497 h 2080311"/>
                                  <a:gd name="connsiteX43" fmla="*/ 980567 w 1083308"/>
                                  <a:gd name="connsiteY43" fmla="*/ 398787 h 2080311"/>
                                  <a:gd name="connsiteX44" fmla="*/ 964710 w 1083308"/>
                                  <a:gd name="connsiteY44" fmla="*/ 377645 h 2080311"/>
                                  <a:gd name="connsiteX45" fmla="*/ 906569 w 1083308"/>
                                  <a:gd name="connsiteY45" fmla="*/ 314219 h 2080311"/>
                                  <a:gd name="connsiteX46" fmla="*/ 758899 w 1083308"/>
                                  <a:gd name="connsiteY46" fmla="*/ 50839 h 2080311"/>
                                  <a:gd name="connsiteX47" fmla="*/ 712523 w 1083308"/>
                                  <a:gd name="connsiteY47" fmla="*/ 10527 h 2080311"/>
                                  <a:gd name="connsiteX0" fmla="*/ 712523 w 1083308"/>
                                  <a:gd name="connsiteY0" fmla="*/ 10527 h 2080311"/>
                                  <a:gd name="connsiteX1" fmla="*/ 639874 w 1083308"/>
                                  <a:gd name="connsiteY1" fmla="*/ 123940 h 2080311"/>
                                  <a:gd name="connsiteX2" fmla="*/ 536581 w 1083308"/>
                                  <a:gd name="connsiteY2" fmla="*/ 293076 h 2080311"/>
                                  <a:gd name="connsiteX3" fmla="*/ 438124 w 1083308"/>
                                  <a:gd name="connsiteY3" fmla="*/ 429910 h 2080311"/>
                                  <a:gd name="connsiteX4" fmla="*/ 378014 w 1083308"/>
                                  <a:gd name="connsiteY4" fmla="*/ 546783 h 2080311"/>
                                  <a:gd name="connsiteX5" fmla="*/ 306435 w 1083308"/>
                                  <a:gd name="connsiteY5" fmla="*/ 673502 h 2080311"/>
                                  <a:gd name="connsiteX6" fmla="*/ 283325 w 1083308"/>
                                  <a:gd name="connsiteY6" fmla="*/ 729818 h 2080311"/>
                                  <a:gd name="connsiteX7" fmla="*/ 230019 w 1083308"/>
                                  <a:gd name="connsiteY7" fmla="*/ 747634 h 2080311"/>
                                  <a:gd name="connsiteX8" fmla="*/ 235304 w 1083308"/>
                                  <a:gd name="connsiteY8" fmla="*/ 795204 h 2080311"/>
                                  <a:gd name="connsiteX9" fmla="*/ 362158 w 1083308"/>
                                  <a:gd name="connsiteY9" fmla="*/ 974912 h 2080311"/>
                                  <a:gd name="connsiteX10" fmla="*/ 452012 w 1083308"/>
                                  <a:gd name="connsiteY10" fmla="*/ 1085909 h 2080311"/>
                                  <a:gd name="connsiteX11" fmla="*/ 510153 w 1083308"/>
                                  <a:gd name="connsiteY11" fmla="*/ 1159907 h 2080311"/>
                                  <a:gd name="connsiteX12" fmla="*/ 504867 w 1083308"/>
                                  <a:gd name="connsiteY12" fmla="*/ 1339615 h 2080311"/>
                                  <a:gd name="connsiteX13" fmla="*/ 486611 w 1083308"/>
                                  <a:gd name="connsiteY13" fmla="*/ 1500796 h 2080311"/>
                                  <a:gd name="connsiteX14" fmla="*/ 425724 w 1083308"/>
                                  <a:gd name="connsiteY14" fmla="*/ 1526301 h 2080311"/>
                                  <a:gd name="connsiteX15" fmla="*/ 203591 w 1083308"/>
                                  <a:gd name="connsiteY15" fmla="*/ 1545752 h 2080311"/>
                                  <a:gd name="connsiteX16" fmla="*/ 71452 w 1083308"/>
                                  <a:gd name="connsiteY16" fmla="*/ 1551037 h 2080311"/>
                                  <a:gd name="connsiteX17" fmla="*/ 23882 w 1083308"/>
                                  <a:gd name="connsiteY17" fmla="*/ 1561608 h 2080311"/>
                                  <a:gd name="connsiteX18" fmla="*/ 13311 w 1083308"/>
                                  <a:gd name="connsiteY18" fmla="*/ 1572179 h 2080311"/>
                                  <a:gd name="connsiteX19" fmla="*/ 2740 w 1083308"/>
                                  <a:gd name="connsiteY19" fmla="*/ 1614464 h 2080311"/>
                                  <a:gd name="connsiteX20" fmla="*/ 2740 w 1083308"/>
                                  <a:gd name="connsiteY20" fmla="*/ 1714889 h 2080311"/>
                                  <a:gd name="connsiteX21" fmla="*/ 2740 w 1083308"/>
                                  <a:gd name="connsiteY21" fmla="*/ 1751888 h 2080311"/>
                                  <a:gd name="connsiteX22" fmla="*/ 39739 w 1083308"/>
                                  <a:gd name="connsiteY22" fmla="*/ 1815315 h 2080311"/>
                                  <a:gd name="connsiteX23" fmla="*/ 97880 w 1083308"/>
                                  <a:gd name="connsiteY23" fmla="*/ 1878741 h 2080311"/>
                                  <a:gd name="connsiteX24" fmla="*/ 330444 w 1083308"/>
                                  <a:gd name="connsiteY24" fmla="*/ 2063735 h 2080311"/>
                                  <a:gd name="connsiteX25" fmla="*/ 425584 w 1083308"/>
                                  <a:gd name="connsiteY25" fmla="*/ 2069021 h 2080311"/>
                                  <a:gd name="connsiteX26" fmla="*/ 536581 w 1083308"/>
                                  <a:gd name="connsiteY26" fmla="*/ 2042593 h 2080311"/>
                                  <a:gd name="connsiteX27" fmla="*/ 568294 w 1083308"/>
                                  <a:gd name="connsiteY27" fmla="*/ 1973881 h 2080311"/>
                                  <a:gd name="connsiteX28" fmla="*/ 605293 w 1083308"/>
                                  <a:gd name="connsiteY28" fmla="*/ 1905169 h 2080311"/>
                                  <a:gd name="connsiteX29" fmla="*/ 679291 w 1083308"/>
                                  <a:gd name="connsiteY29" fmla="*/ 1788887 h 2080311"/>
                                  <a:gd name="connsiteX30" fmla="*/ 711004 w 1083308"/>
                                  <a:gd name="connsiteY30" fmla="*/ 1714889 h 2080311"/>
                                  <a:gd name="connsiteX31" fmla="*/ 705718 w 1083308"/>
                                  <a:gd name="connsiteY31" fmla="*/ 1598607 h 2080311"/>
                                  <a:gd name="connsiteX32" fmla="*/ 677127 w 1083308"/>
                                  <a:gd name="connsiteY32" fmla="*/ 1191293 h 2080311"/>
                                  <a:gd name="connsiteX33" fmla="*/ 679291 w 1083308"/>
                                  <a:gd name="connsiteY33" fmla="*/ 1117622 h 2080311"/>
                                  <a:gd name="connsiteX34" fmla="*/ 932997 w 1083308"/>
                                  <a:gd name="connsiteY34" fmla="*/ 1011911 h 2080311"/>
                                  <a:gd name="connsiteX35" fmla="*/ 959425 w 1083308"/>
                                  <a:gd name="connsiteY35" fmla="*/ 922057 h 2080311"/>
                                  <a:gd name="connsiteX36" fmla="*/ 1070421 w 1083308"/>
                                  <a:gd name="connsiteY36" fmla="*/ 742348 h 2080311"/>
                                  <a:gd name="connsiteX37" fmla="*/ 1080992 w 1083308"/>
                                  <a:gd name="connsiteY37" fmla="*/ 652494 h 2080311"/>
                                  <a:gd name="connsiteX38" fmla="*/ 1070421 w 1083308"/>
                                  <a:gd name="connsiteY38" fmla="*/ 615495 h 2080311"/>
                                  <a:gd name="connsiteX39" fmla="*/ 980567 w 1083308"/>
                                  <a:gd name="connsiteY39" fmla="*/ 594353 h 2080311"/>
                                  <a:gd name="connsiteX40" fmla="*/ 954139 w 1083308"/>
                                  <a:gd name="connsiteY40" fmla="*/ 578496 h 2080311"/>
                                  <a:gd name="connsiteX41" fmla="*/ 943568 w 1083308"/>
                                  <a:gd name="connsiteY41" fmla="*/ 541497 h 2080311"/>
                                  <a:gd name="connsiteX42" fmla="*/ 980567 w 1083308"/>
                                  <a:gd name="connsiteY42" fmla="*/ 398787 h 2080311"/>
                                  <a:gd name="connsiteX43" fmla="*/ 964710 w 1083308"/>
                                  <a:gd name="connsiteY43" fmla="*/ 377645 h 2080311"/>
                                  <a:gd name="connsiteX44" fmla="*/ 906569 w 1083308"/>
                                  <a:gd name="connsiteY44" fmla="*/ 314219 h 2080311"/>
                                  <a:gd name="connsiteX45" fmla="*/ 758899 w 1083308"/>
                                  <a:gd name="connsiteY45" fmla="*/ 50839 h 2080311"/>
                                  <a:gd name="connsiteX46" fmla="*/ 712523 w 1083308"/>
                                  <a:gd name="connsiteY46" fmla="*/ 10527 h 2080311"/>
                                  <a:gd name="connsiteX0" fmla="*/ 712523 w 1083308"/>
                                  <a:gd name="connsiteY0" fmla="*/ 10527 h 2080311"/>
                                  <a:gd name="connsiteX1" fmla="*/ 639874 w 1083308"/>
                                  <a:gd name="connsiteY1" fmla="*/ 123940 h 2080311"/>
                                  <a:gd name="connsiteX2" fmla="*/ 536581 w 1083308"/>
                                  <a:gd name="connsiteY2" fmla="*/ 293076 h 2080311"/>
                                  <a:gd name="connsiteX3" fmla="*/ 438124 w 1083308"/>
                                  <a:gd name="connsiteY3" fmla="*/ 429910 h 2080311"/>
                                  <a:gd name="connsiteX4" fmla="*/ 378014 w 1083308"/>
                                  <a:gd name="connsiteY4" fmla="*/ 546783 h 2080311"/>
                                  <a:gd name="connsiteX5" fmla="*/ 325780 w 1083308"/>
                                  <a:gd name="connsiteY5" fmla="*/ 634865 h 2080311"/>
                                  <a:gd name="connsiteX6" fmla="*/ 283325 w 1083308"/>
                                  <a:gd name="connsiteY6" fmla="*/ 729818 h 2080311"/>
                                  <a:gd name="connsiteX7" fmla="*/ 230019 w 1083308"/>
                                  <a:gd name="connsiteY7" fmla="*/ 747634 h 2080311"/>
                                  <a:gd name="connsiteX8" fmla="*/ 235304 w 1083308"/>
                                  <a:gd name="connsiteY8" fmla="*/ 795204 h 2080311"/>
                                  <a:gd name="connsiteX9" fmla="*/ 362158 w 1083308"/>
                                  <a:gd name="connsiteY9" fmla="*/ 974912 h 2080311"/>
                                  <a:gd name="connsiteX10" fmla="*/ 452012 w 1083308"/>
                                  <a:gd name="connsiteY10" fmla="*/ 1085909 h 2080311"/>
                                  <a:gd name="connsiteX11" fmla="*/ 510153 w 1083308"/>
                                  <a:gd name="connsiteY11" fmla="*/ 1159907 h 2080311"/>
                                  <a:gd name="connsiteX12" fmla="*/ 504867 w 1083308"/>
                                  <a:gd name="connsiteY12" fmla="*/ 1339615 h 2080311"/>
                                  <a:gd name="connsiteX13" fmla="*/ 486611 w 1083308"/>
                                  <a:gd name="connsiteY13" fmla="*/ 1500796 h 2080311"/>
                                  <a:gd name="connsiteX14" fmla="*/ 425724 w 1083308"/>
                                  <a:gd name="connsiteY14" fmla="*/ 1526301 h 2080311"/>
                                  <a:gd name="connsiteX15" fmla="*/ 203591 w 1083308"/>
                                  <a:gd name="connsiteY15" fmla="*/ 1545752 h 2080311"/>
                                  <a:gd name="connsiteX16" fmla="*/ 71452 w 1083308"/>
                                  <a:gd name="connsiteY16" fmla="*/ 1551037 h 2080311"/>
                                  <a:gd name="connsiteX17" fmla="*/ 23882 w 1083308"/>
                                  <a:gd name="connsiteY17" fmla="*/ 1561608 h 2080311"/>
                                  <a:gd name="connsiteX18" fmla="*/ 13311 w 1083308"/>
                                  <a:gd name="connsiteY18" fmla="*/ 1572179 h 2080311"/>
                                  <a:gd name="connsiteX19" fmla="*/ 2740 w 1083308"/>
                                  <a:gd name="connsiteY19" fmla="*/ 1614464 h 2080311"/>
                                  <a:gd name="connsiteX20" fmla="*/ 2740 w 1083308"/>
                                  <a:gd name="connsiteY20" fmla="*/ 1714889 h 2080311"/>
                                  <a:gd name="connsiteX21" fmla="*/ 2740 w 1083308"/>
                                  <a:gd name="connsiteY21" fmla="*/ 1751888 h 2080311"/>
                                  <a:gd name="connsiteX22" fmla="*/ 39739 w 1083308"/>
                                  <a:gd name="connsiteY22" fmla="*/ 1815315 h 2080311"/>
                                  <a:gd name="connsiteX23" fmla="*/ 97880 w 1083308"/>
                                  <a:gd name="connsiteY23" fmla="*/ 1878741 h 2080311"/>
                                  <a:gd name="connsiteX24" fmla="*/ 330444 w 1083308"/>
                                  <a:gd name="connsiteY24" fmla="*/ 2063735 h 2080311"/>
                                  <a:gd name="connsiteX25" fmla="*/ 425584 w 1083308"/>
                                  <a:gd name="connsiteY25" fmla="*/ 2069021 h 2080311"/>
                                  <a:gd name="connsiteX26" fmla="*/ 536581 w 1083308"/>
                                  <a:gd name="connsiteY26" fmla="*/ 2042593 h 2080311"/>
                                  <a:gd name="connsiteX27" fmla="*/ 568294 w 1083308"/>
                                  <a:gd name="connsiteY27" fmla="*/ 1973881 h 2080311"/>
                                  <a:gd name="connsiteX28" fmla="*/ 605293 w 1083308"/>
                                  <a:gd name="connsiteY28" fmla="*/ 1905169 h 2080311"/>
                                  <a:gd name="connsiteX29" fmla="*/ 679291 w 1083308"/>
                                  <a:gd name="connsiteY29" fmla="*/ 1788887 h 2080311"/>
                                  <a:gd name="connsiteX30" fmla="*/ 711004 w 1083308"/>
                                  <a:gd name="connsiteY30" fmla="*/ 1714889 h 2080311"/>
                                  <a:gd name="connsiteX31" fmla="*/ 705718 w 1083308"/>
                                  <a:gd name="connsiteY31" fmla="*/ 1598607 h 2080311"/>
                                  <a:gd name="connsiteX32" fmla="*/ 677127 w 1083308"/>
                                  <a:gd name="connsiteY32" fmla="*/ 1191293 h 2080311"/>
                                  <a:gd name="connsiteX33" fmla="*/ 679291 w 1083308"/>
                                  <a:gd name="connsiteY33" fmla="*/ 1117622 h 2080311"/>
                                  <a:gd name="connsiteX34" fmla="*/ 932997 w 1083308"/>
                                  <a:gd name="connsiteY34" fmla="*/ 1011911 h 2080311"/>
                                  <a:gd name="connsiteX35" fmla="*/ 959425 w 1083308"/>
                                  <a:gd name="connsiteY35" fmla="*/ 922057 h 2080311"/>
                                  <a:gd name="connsiteX36" fmla="*/ 1070421 w 1083308"/>
                                  <a:gd name="connsiteY36" fmla="*/ 742348 h 2080311"/>
                                  <a:gd name="connsiteX37" fmla="*/ 1080992 w 1083308"/>
                                  <a:gd name="connsiteY37" fmla="*/ 652494 h 2080311"/>
                                  <a:gd name="connsiteX38" fmla="*/ 1070421 w 1083308"/>
                                  <a:gd name="connsiteY38" fmla="*/ 615495 h 2080311"/>
                                  <a:gd name="connsiteX39" fmla="*/ 980567 w 1083308"/>
                                  <a:gd name="connsiteY39" fmla="*/ 594353 h 2080311"/>
                                  <a:gd name="connsiteX40" fmla="*/ 954139 w 1083308"/>
                                  <a:gd name="connsiteY40" fmla="*/ 578496 h 2080311"/>
                                  <a:gd name="connsiteX41" fmla="*/ 943568 w 1083308"/>
                                  <a:gd name="connsiteY41" fmla="*/ 541497 h 2080311"/>
                                  <a:gd name="connsiteX42" fmla="*/ 980567 w 1083308"/>
                                  <a:gd name="connsiteY42" fmla="*/ 398787 h 2080311"/>
                                  <a:gd name="connsiteX43" fmla="*/ 964710 w 1083308"/>
                                  <a:gd name="connsiteY43" fmla="*/ 377645 h 2080311"/>
                                  <a:gd name="connsiteX44" fmla="*/ 906569 w 1083308"/>
                                  <a:gd name="connsiteY44" fmla="*/ 314219 h 2080311"/>
                                  <a:gd name="connsiteX45" fmla="*/ 758899 w 1083308"/>
                                  <a:gd name="connsiteY45" fmla="*/ 50839 h 2080311"/>
                                  <a:gd name="connsiteX46" fmla="*/ 712523 w 1083308"/>
                                  <a:gd name="connsiteY46" fmla="*/ 10527 h 2080311"/>
                                  <a:gd name="connsiteX0" fmla="*/ 712523 w 1083308"/>
                                  <a:gd name="connsiteY0" fmla="*/ 10527 h 2080311"/>
                                  <a:gd name="connsiteX1" fmla="*/ 639874 w 1083308"/>
                                  <a:gd name="connsiteY1" fmla="*/ 123940 h 2080311"/>
                                  <a:gd name="connsiteX2" fmla="*/ 536581 w 1083308"/>
                                  <a:gd name="connsiteY2" fmla="*/ 293076 h 2080311"/>
                                  <a:gd name="connsiteX3" fmla="*/ 438124 w 1083308"/>
                                  <a:gd name="connsiteY3" fmla="*/ 429910 h 2080311"/>
                                  <a:gd name="connsiteX4" fmla="*/ 382849 w 1083308"/>
                                  <a:gd name="connsiteY4" fmla="*/ 532295 h 2080311"/>
                                  <a:gd name="connsiteX5" fmla="*/ 325780 w 1083308"/>
                                  <a:gd name="connsiteY5" fmla="*/ 634865 h 2080311"/>
                                  <a:gd name="connsiteX6" fmla="*/ 283325 w 1083308"/>
                                  <a:gd name="connsiteY6" fmla="*/ 729818 h 2080311"/>
                                  <a:gd name="connsiteX7" fmla="*/ 230019 w 1083308"/>
                                  <a:gd name="connsiteY7" fmla="*/ 747634 h 2080311"/>
                                  <a:gd name="connsiteX8" fmla="*/ 235304 w 1083308"/>
                                  <a:gd name="connsiteY8" fmla="*/ 795204 h 2080311"/>
                                  <a:gd name="connsiteX9" fmla="*/ 362158 w 1083308"/>
                                  <a:gd name="connsiteY9" fmla="*/ 974912 h 2080311"/>
                                  <a:gd name="connsiteX10" fmla="*/ 452012 w 1083308"/>
                                  <a:gd name="connsiteY10" fmla="*/ 1085909 h 2080311"/>
                                  <a:gd name="connsiteX11" fmla="*/ 510153 w 1083308"/>
                                  <a:gd name="connsiteY11" fmla="*/ 1159907 h 2080311"/>
                                  <a:gd name="connsiteX12" fmla="*/ 504867 w 1083308"/>
                                  <a:gd name="connsiteY12" fmla="*/ 1339615 h 2080311"/>
                                  <a:gd name="connsiteX13" fmla="*/ 486611 w 1083308"/>
                                  <a:gd name="connsiteY13" fmla="*/ 1500796 h 2080311"/>
                                  <a:gd name="connsiteX14" fmla="*/ 425724 w 1083308"/>
                                  <a:gd name="connsiteY14" fmla="*/ 1526301 h 2080311"/>
                                  <a:gd name="connsiteX15" fmla="*/ 203591 w 1083308"/>
                                  <a:gd name="connsiteY15" fmla="*/ 1545752 h 2080311"/>
                                  <a:gd name="connsiteX16" fmla="*/ 71452 w 1083308"/>
                                  <a:gd name="connsiteY16" fmla="*/ 1551037 h 2080311"/>
                                  <a:gd name="connsiteX17" fmla="*/ 23882 w 1083308"/>
                                  <a:gd name="connsiteY17" fmla="*/ 1561608 h 2080311"/>
                                  <a:gd name="connsiteX18" fmla="*/ 13311 w 1083308"/>
                                  <a:gd name="connsiteY18" fmla="*/ 1572179 h 2080311"/>
                                  <a:gd name="connsiteX19" fmla="*/ 2740 w 1083308"/>
                                  <a:gd name="connsiteY19" fmla="*/ 1614464 h 2080311"/>
                                  <a:gd name="connsiteX20" fmla="*/ 2740 w 1083308"/>
                                  <a:gd name="connsiteY20" fmla="*/ 1714889 h 2080311"/>
                                  <a:gd name="connsiteX21" fmla="*/ 2740 w 1083308"/>
                                  <a:gd name="connsiteY21" fmla="*/ 1751888 h 2080311"/>
                                  <a:gd name="connsiteX22" fmla="*/ 39739 w 1083308"/>
                                  <a:gd name="connsiteY22" fmla="*/ 1815315 h 2080311"/>
                                  <a:gd name="connsiteX23" fmla="*/ 97880 w 1083308"/>
                                  <a:gd name="connsiteY23" fmla="*/ 1878741 h 2080311"/>
                                  <a:gd name="connsiteX24" fmla="*/ 330444 w 1083308"/>
                                  <a:gd name="connsiteY24" fmla="*/ 2063735 h 2080311"/>
                                  <a:gd name="connsiteX25" fmla="*/ 425584 w 1083308"/>
                                  <a:gd name="connsiteY25" fmla="*/ 2069021 h 2080311"/>
                                  <a:gd name="connsiteX26" fmla="*/ 536581 w 1083308"/>
                                  <a:gd name="connsiteY26" fmla="*/ 2042593 h 2080311"/>
                                  <a:gd name="connsiteX27" fmla="*/ 568294 w 1083308"/>
                                  <a:gd name="connsiteY27" fmla="*/ 1973881 h 2080311"/>
                                  <a:gd name="connsiteX28" fmla="*/ 605293 w 1083308"/>
                                  <a:gd name="connsiteY28" fmla="*/ 1905169 h 2080311"/>
                                  <a:gd name="connsiteX29" fmla="*/ 679291 w 1083308"/>
                                  <a:gd name="connsiteY29" fmla="*/ 1788887 h 2080311"/>
                                  <a:gd name="connsiteX30" fmla="*/ 711004 w 1083308"/>
                                  <a:gd name="connsiteY30" fmla="*/ 1714889 h 2080311"/>
                                  <a:gd name="connsiteX31" fmla="*/ 705718 w 1083308"/>
                                  <a:gd name="connsiteY31" fmla="*/ 1598607 h 2080311"/>
                                  <a:gd name="connsiteX32" fmla="*/ 677127 w 1083308"/>
                                  <a:gd name="connsiteY32" fmla="*/ 1191293 h 2080311"/>
                                  <a:gd name="connsiteX33" fmla="*/ 679291 w 1083308"/>
                                  <a:gd name="connsiteY33" fmla="*/ 1117622 h 2080311"/>
                                  <a:gd name="connsiteX34" fmla="*/ 932997 w 1083308"/>
                                  <a:gd name="connsiteY34" fmla="*/ 1011911 h 2080311"/>
                                  <a:gd name="connsiteX35" fmla="*/ 959425 w 1083308"/>
                                  <a:gd name="connsiteY35" fmla="*/ 922057 h 2080311"/>
                                  <a:gd name="connsiteX36" fmla="*/ 1070421 w 1083308"/>
                                  <a:gd name="connsiteY36" fmla="*/ 742348 h 2080311"/>
                                  <a:gd name="connsiteX37" fmla="*/ 1080992 w 1083308"/>
                                  <a:gd name="connsiteY37" fmla="*/ 652494 h 2080311"/>
                                  <a:gd name="connsiteX38" fmla="*/ 1070421 w 1083308"/>
                                  <a:gd name="connsiteY38" fmla="*/ 615495 h 2080311"/>
                                  <a:gd name="connsiteX39" fmla="*/ 980567 w 1083308"/>
                                  <a:gd name="connsiteY39" fmla="*/ 594353 h 2080311"/>
                                  <a:gd name="connsiteX40" fmla="*/ 954139 w 1083308"/>
                                  <a:gd name="connsiteY40" fmla="*/ 578496 h 2080311"/>
                                  <a:gd name="connsiteX41" fmla="*/ 943568 w 1083308"/>
                                  <a:gd name="connsiteY41" fmla="*/ 541497 h 2080311"/>
                                  <a:gd name="connsiteX42" fmla="*/ 980567 w 1083308"/>
                                  <a:gd name="connsiteY42" fmla="*/ 398787 h 2080311"/>
                                  <a:gd name="connsiteX43" fmla="*/ 964710 w 1083308"/>
                                  <a:gd name="connsiteY43" fmla="*/ 377645 h 2080311"/>
                                  <a:gd name="connsiteX44" fmla="*/ 906569 w 1083308"/>
                                  <a:gd name="connsiteY44" fmla="*/ 314219 h 2080311"/>
                                  <a:gd name="connsiteX45" fmla="*/ 758899 w 1083308"/>
                                  <a:gd name="connsiteY45" fmla="*/ 50839 h 2080311"/>
                                  <a:gd name="connsiteX46" fmla="*/ 712523 w 1083308"/>
                                  <a:gd name="connsiteY46" fmla="*/ 10527 h 2080311"/>
                                  <a:gd name="connsiteX0" fmla="*/ 712523 w 1083308"/>
                                  <a:gd name="connsiteY0" fmla="*/ 10527 h 2080311"/>
                                  <a:gd name="connsiteX1" fmla="*/ 639874 w 1083308"/>
                                  <a:gd name="connsiteY1" fmla="*/ 123940 h 2080311"/>
                                  <a:gd name="connsiteX2" fmla="*/ 536581 w 1083308"/>
                                  <a:gd name="connsiteY2" fmla="*/ 293076 h 2080311"/>
                                  <a:gd name="connsiteX3" fmla="*/ 438124 w 1083308"/>
                                  <a:gd name="connsiteY3" fmla="*/ 429910 h 2080311"/>
                                  <a:gd name="connsiteX4" fmla="*/ 382849 w 1083308"/>
                                  <a:gd name="connsiteY4" fmla="*/ 532295 h 2080311"/>
                                  <a:gd name="connsiteX5" fmla="*/ 325780 w 1083308"/>
                                  <a:gd name="connsiteY5" fmla="*/ 634865 h 2080311"/>
                                  <a:gd name="connsiteX6" fmla="*/ 283325 w 1083308"/>
                                  <a:gd name="connsiteY6" fmla="*/ 729818 h 2080311"/>
                                  <a:gd name="connsiteX7" fmla="*/ 222765 w 1083308"/>
                                  <a:gd name="connsiteY7" fmla="*/ 742804 h 2080311"/>
                                  <a:gd name="connsiteX8" fmla="*/ 235304 w 1083308"/>
                                  <a:gd name="connsiteY8" fmla="*/ 795204 h 2080311"/>
                                  <a:gd name="connsiteX9" fmla="*/ 362158 w 1083308"/>
                                  <a:gd name="connsiteY9" fmla="*/ 974912 h 2080311"/>
                                  <a:gd name="connsiteX10" fmla="*/ 452012 w 1083308"/>
                                  <a:gd name="connsiteY10" fmla="*/ 1085909 h 2080311"/>
                                  <a:gd name="connsiteX11" fmla="*/ 510153 w 1083308"/>
                                  <a:gd name="connsiteY11" fmla="*/ 1159907 h 2080311"/>
                                  <a:gd name="connsiteX12" fmla="*/ 504867 w 1083308"/>
                                  <a:gd name="connsiteY12" fmla="*/ 1339615 h 2080311"/>
                                  <a:gd name="connsiteX13" fmla="*/ 486611 w 1083308"/>
                                  <a:gd name="connsiteY13" fmla="*/ 1500796 h 2080311"/>
                                  <a:gd name="connsiteX14" fmla="*/ 425724 w 1083308"/>
                                  <a:gd name="connsiteY14" fmla="*/ 1526301 h 2080311"/>
                                  <a:gd name="connsiteX15" fmla="*/ 203591 w 1083308"/>
                                  <a:gd name="connsiteY15" fmla="*/ 1545752 h 2080311"/>
                                  <a:gd name="connsiteX16" fmla="*/ 71452 w 1083308"/>
                                  <a:gd name="connsiteY16" fmla="*/ 1551037 h 2080311"/>
                                  <a:gd name="connsiteX17" fmla="*/ 23882 w 1083308"/>
                                  <a:gd name="connsiteY17" fmla="*/ 1561608 h 2080311"/>
                                  <a:gd name="connsiteX18" fmla="*/ 13311 w 1083308"/>
                                  <a:gd name="connsiteY18" fmla="*/ 1572179 h 2080311"/>
                                  <a:gd name="connsiteX19" fmla="*/ 2740 w 1083308"/>
                                  <a:gd name="connsiteY19" fmla="*/ 1614464 h 2080311"/>
                                  <a:gd name="connsiteX20" fmla="*/ 2740 w 1083308"/>
                                  <a:gd name="connsiteY20" fmla="*/ 1714889 h 2080311"/>
                                  <a:gd name="connsiteX21" fmla="*/ 2740 w 1083308"/>
                                  <a:gd name="connsiteY21" fmla="*/ 1751888 h 2080311"/>
                                  <a:gd name="connsiteX22" fmla="*/ 39739 w 1083308"/>
                                  <a:gd name="connsiteY22" fmla="*/ 1815315 h 2080311"/>
                                  <a:gd name="connsiteX23" fmla="*/ 97880 w 1083308"/>
                                  <a:gd name="connsiteY23" fmla="*/ 1878741 h 2080311"/>
                                  <a:gd name="connsiteX24" fmla="*/ 330444 w 1083308"/>
                                  <a:gd name="connsiteY24" fmla="*/ 2063735 h 2080311"/>
                                  <a:gd name="connsiteX25" fmla="*/ 425584 w 1083308"/>
                                  <a:gd name="connsiteY25" fmla="*/ 2069021 h 2080311"/>
                                  <a:gd name="connsiteX26" fmla="*/ 536581 w 1083308"/>
                                  <a:gd name="connsiteY26" fmla="*/ 2042593 h 2080311"/>
                                  <a:gd name="connsiteX27" fmla="*/ 568294 w 1083308"/>
                                  <a:gd name="connsiteY27" fmla="*/ 1973881 h 2080311"/>
                                  <a:gd name="connsiteX28" fmla="*/ 605293 w 1083308"/>
                                  <a:gd name="connsiteY28" fmla="*/ 1905169 h 2080311"/>
                                  <a:gd name="connsiteX29" fmla="*/ 679291 w 1083308"/>
                                  <a:gd name="connsiteY29" fmla="*/ 1788887 h 2080311"/>
                                  <a:gd name="connsiteX30" fmla="*/ 711004 w 1083308"/>
                                  <a:gd name="connsiteY30" fmla="*/ 1714889 h 2080311"/>
                                  <a:gd name="connsiteX31" fmla="*/ 705718 w 1083308"/>
                                  <a:gd name="connsiteY31" fmla="*/ 1598607 h 2080311"/>
                                  <a:gd name="connsiteX32" fmla="*/ 677127 w 1083308"/>
                                  <a:gd name="connsiteY32" fmla="*/ 1191293 h 2080311"/>
                                  <a:gd name="connsiteX33" fmla="*/ 679291 w 1083308"/>
                                  <a:gd name="connsiteY33" fmla="*/ 1117622 h 2080311"/>
                                  <a:gd name="connsiteX34" fmla="*/ 932997 w 1083308"/>
                                  <a:gd name="connsiteY34" fmla="*/ 1011911 h 2080311"/>
                                  <a:gd name="connsiteX35" fmla="*/ 959425 w 1083308"/>
                                  <a:gd name="connsiteY35" fmla="*/ 922057 h 2080311"/>
                                  <a:gd name="connsiteX36" fmla="*/ 1070421 w 1083308"/>
                                  <a:gd name="connsiteY36" fmla="*/ 742348 h 2080311"/>
                                  <a:gd name="connsiteX37" fmla="*/ 1080992 w 1083308"/>
                                  <a:gd name="connsiteY37" fmla="*/ 652494 h 2080311"/>
                                  <a:gd name="connsiteX38" fmla="*/ 1070421 w 1083308"/>
                                  <a:gd name="connsiteY38" fmla="*/ 615495 h 2080311"/>
                                  <a:gd name="connsiteX39" fmla="*/ 980567 w 1083308"/>
                                  <a:gd name="connsiteY39" fmla="*/ 594353 h 2080311"/>
                                  <a:gd name="connsiteX40" fmla="*/ 954139 w 1083308"/>
                                  <a:gd name="connsiteY40" fmla="*/ 578496 h 2080311"/>
                                  <a:gd name="connsiteX41" fmla="*/ 943568 w 1083308"/>
                                  <a:gd name="connsiteY41" fmla="*/ 541497 h 2080311"/>
                                  <a:gd name="connsiteX42" fmla="*/ 980567 w 1083308"/>
                                  <a:gd name="connsiteY42" fmla="*/ 398787 h 2080311"/>
                                  <a:gd name="connsiteX43" fmla="*/ 964710 w 1083308"/>
                                  <a:gd name="connsiteY43" fmla="*/ 377645 h 2080311"/>
                                  <a:gd name="connsiteX44" fmla="*/ 906569 w 1083308"/>
                                  <a:gd name="connsiteY44" fmla="*/ 314219 h 2080311"/>
                                  <a:gd name="connsiteX45" fmla="*/ 758899 w 1083308"/>
                                  <a:gd name="connsiteY45" fmla="*/ 50839 h 2080311"/>
                                  <a:gd name="connsiteX46" fmla="*/ 712523 w 1083308"/>
                                  <a:gd name="connsiteY46" fmla="*/ 10527 h 2080311"/>
                                  <a:gd name="connsiteX0" fmla="*/ 712523 w 1083308"/>
                                  <a:gd name="connsiteY0" fmla="*/ 10527 h 2080311"/>
                                  <a:gd name="connsiteX1" fmla="*/ 639874 w 1083308"/>
                                  <a:gd name="connsiteY1" fmla="*/ 123940 h 2080311"/>
                                  <a:gd name="connsiteX2" fmla="*/ 536581 w 1083308"/>
                                  <a:gd name="connsiteY2" fmla="*/ 293076 h 2080311"/>
                                  <a:gd name="connsiteX3" fmla="*/ 438124 w 1083308"/>
                                  <a:gd name="connsiteY3" fmla="*/ 429910 h 2080311"/>
                                  <a:gd name="connsiteX4" fmla="*/ 382849 w 1083308"/>
                                  <a:gd name="connsiteY4" fmla="*/ 532295 h 2080311"/>
                                  <a:gd name="connsiteX5" fmla="*/ 316107 w 1083308"/>
                                  <a:gd name="connsiteY5" fmla="*/ 639696 h 2080311"/>
                                  <a:gd name="connsiteX6" fmla="*/ 283325 w 1083308"/>
                                  <a:gd name="connsiteY6" fmla="*/ 729818 h 2080311"/>
                                  <a:gd name="connsiteX7" fmla="*/ 222765 w 1083308"/>
                                  <a:gd name="connsiteY7" fmla="*/ 742804 h 2080311"/>
                                  <a:gd name="connsiteX8" fmla="*/ 235304 w 1083308"/>
                                  <a:gd name="connsiteY8" fmla="*/ 795204 h 2080311"/>
                                  <a:gd name="connsiteX9" fmla="*/ 362158 w 1083308"/>
                                  <a:gd name="connsiteY9" fmla="*/ 974912 h 2080311"/>
                                  <a:gd name="connsiteX10" fmla="*/ 452012 w 1083308"/>
                                  <a:gd name="connsiteY10" fmla="*/ 1085909 h 2080311"/>
                                  <a:gd name="connsiteX11" fmla="*/ 510153 w 1083308"/>
                                  <a:gd name="connsiteY11" fmla="*/ 1159907 h 2080311"/>
                                  <a:gd name="connsiteX12" fmla="*/ 504867 w 1083308"/>
                                  <a:gd name="connsiteY12" fmla="*/ 1339615 h 2080311"/>
                                  <a:gd name="connsiteX13" fmla="*/ 486611 w 1083308"/>
                                  <a:gd name="connsiteY13" fmla="*/ 1500796 h 2080311"/>
                                  <a:gd name="connsiteX14" fmla="*/ 425724 w 1083308"/>
                                  <a:gd name="connsiteY14" fmla="*/ 1526301 h 2080311"/>
                                  <a:gd name="connsiteX15" fmla="*/ 203591 w 1083308"/>
                                  <a:gd name="connsiteY15" fmla="*/ 1545752 h 2080311"/>
                                  <a:gd name="connsiteX16" fmla="*/ 71452 w 1083308"/>
                                  <a:gd name="connsiteY16" fmla="*/ 1551037 h 2080311"/>
                                  <a:gd name="connsiteX17" fmla="*/ 23882 w 1083308"/>
                                  <a:gd name="connsiteY17" fmla="*/ 1561608 h 2080311"/>
                                  <a:gd name="connsiteX18" fmla="*/ 13311 w 1083308"/>
                                  <a:gd name="connsiteY18" fmla="*/ 1572179 h 2080311"/>
                                  <a:gd name="connsiteX19" fmla="*/ 2740 w 1083308"/>
                                  <a:gd name="connsiteY19" fmla="*/ 1614464 h 2080311"/>
                                  <a:gd name="connsiteX20" fmla="*/ 2740 w 1083308"/>
                                  <a:gd name="connsiteY20" fmla="*/ 1714889 h 2080311"/>
                                  <a:gd name="connsiteX21" fmla="*/ 2740 w 1083308"/>
                                  <a:gd name="connsiteY21" fmla="*/ 1751888 h 2080311"/>
                                  <a:gd name="connsiteX22" fmla="*/ 39739 w 1083308"/>
                                  <a:gd name="connsiteY22" fmla="*/ 1815315 h 2080311"/>
                                  <a:gd name="connsiteX23" fmla="*/ 97880 w 1083308"/>
                                  <a:gd name="connsiteY23" fmla="*/ 1878741 h 2080311"/>
                                  <a:gd name="connsiteX24" fmla="*/ 330444 w 1083308"/>
                                  <a:gd name="connsiteY24" fmla="*/ 2063735 h 2080311"/>
                                  <a:gd name="connsiteX25" fmla="*/ 425584 w 1083308"/>
                                  <a:gd name="connsiteY25" fmla="*/ 2069021 h 2080311"/>
                                  <a:gd name="connsiteX26" fmla="*/ 536581 w 1083308"/>
                                  <a:gd name="connsiteY26" fmla="*/ 2042593 h 2080311"/>
                                  <a:gd name="connsiteX27" fmla="*/ 568294 w 1083308"/>
                                  <a:gd name="connsiteY27" fmla="*/ 1973881 h 2080311"/>
                                  <a:gd name="connsiteX28" fmla="*/ 605293 w 1083308"/>
                                  <a:gd name="connsiteY28" fmla="*/ 1905169 h 2080311"/>
                                  <a:gd name="connsiteX29" fmla="*/ 679291 w 1083308"/>
                                  <a:gd name="connsiteY29" fmla="*/ 1788887 h 2080311"/>
                                  <a:gd name="connsiteX30" fmla="*/ 711004 w 1083308"/>
                                  <a:gd name="connsiteY30" fmla="*/ 1714889 h 2080311"/>
                                  <a:gd name="connsiteX31" fmla="*/ 705718 w 1083308"/>
                                  <a:gd name="connsiteY31" fmla="*/ 1598607 h 2080311"/>
                                  <a:gd name="connsiteX32" fmla="*/ 677127 w 1083308"/>
                                  <a:gd name="connsiteY32" fmla="*/ 1191293 h 2080311"/>
                                  <a:gd name="connsiteX33" fmla="*/ 679291 w 1083308"/>
                                  <a:gd name="connsiteY33" fmla="*/ 1117622 h 2080311"/>
                                  <a:gd name="connsiteX34" fmla="*/ 932997 w 1083308"/>
                                  <a:gd name="connsiteY34" fmla="*/ 1011911 h 2080311"/>
                                  <a:gd name="connsiteX35" fmla="*/ 959425 w 1083308"/>
                                  <a:gd name="connsiteY35" fmla="*/ 922057 h 2080311"/>
                                  <a:gd name="connsiteX36" fmla="*/ 1070421 w 1083308"/>
                                  <a:gd name="connsiteY36" fmla="*/ 742348 h 2080311"/>
                                  <a:gd name="connsiteX37" fmla="*/ 1080992 w 1083308"/>
                                  <a:gd name="connsiteY37" fmla="*/ 652494 h 2080311"/>
                                  <a:gd name="connsiteX38" fmla="*/ 1070421 w 1083308"/>
                                  <a:gd name="connsiteY38" fmla="*/ 615495 h 2080311"/>
                                  <a:gd name="connsiteX39" fmla="*/ 980567 w 1083308"/>
                                  <a:gd name="connsiteY39" fmla="*/ 594353 h 2080311"/>
                                  <a:gd name="connsiteX40" fmla="*/ 954139 w 1083308"/>
                                  <a:gd name="connsiteY40" fmla="*/ 578496 h 2080311"/>
                                  <a:gd name="connsiteX41" fmla="*/ 943568 w 1083308"/>
                                  <a:gd name="connsiteY41" fmla="*/ 541497 h 2080311"/>
                                  <a:gd name="connsiteX42" fmla="*/ 980567 w 1083308"/>
                                  <a:gd name="connsiteY42" fmla="*/ 398787 h 2080311"/>
                                  <a:gd name="connsiteX43" fmla="*/ 964710 w 1083308"/>
                                  <a:gd name="connsiteY43" fmla="*/ 377645 h 2080311"/>
                                  <a:gd name="connsiteX44" fmla="*/ 906569 w 1083308"/>
                                  <a:gd name="connsiteY44" fmla="*/ 314219 h 2080311"/>
                                  <a:gd name="connsiteX45" fmla="*/ 758899 w 1083308"/>
                                  <a:gd name="connsiteY45" fmla="*/ 50839 h 2080311"/>
                                  <a:gd name="connsiteX46" fmla="*/ 712523 w 1083308"/>
                                  <a:gd name="connsiteY46" fmla="*/ 10527 h 2080311"/>
                                  <a:gd name="connsiteX0" fmla="*/ 712523 w 1083308"/>
                                  <a:gd name="connsiteY0" fmla="*/ 10527 h 2080311"/>
                                  <a:gd name="connsiteX1" fmla="*/ 639874 w 1083308"/>
                                  <a:gd name="connsiteY1" fmla="*/ 123940 h 2080311"/>
                                  <a:gd name="connsiteX2" fmla="*/ 536581 w 1083308"/>
                                  <a:gd name="connsiteY2" fmla="*/ 293076 h 2080311"/>
                                  <a:gd name="connsiteX3" fmla="*/ 438124 w 1083308"/>
                                  <a:gd name="connsiteY3" fmla="*/ 429910 h 2080311"/>
                                  <a:gd name="connsiteX4" fmla="*/ 382849 w 1083308"/>
                                  <a:gd name="connsiteY4" fmla="*/ 532295 h 2080311"/>
                                  <a:gd name="connsiteX5" fmla="*/ 325780 w 1083308"/>
                                  <a:gd name="connsiteY5" fmla="*/ 642111 h 2080311"/>
                                  <a:gd name="connsiteX6" fmla="*/ 283325 w 1083308"/>
                                  <a:gd name="connsiteY6" fmla="*/ 729818 h 2080311"/>
                                  <a:gd name="connsiteX7" fmla="*/ 222765 w 1083308"/>
                                  <a:gd name="connsiteY7" fmla="*/ 742804 h 2080311"/>
                                  <a:gd name="connsiteX8" fmla="*/ 235304 w 1083308"/>
                                  <a:gd name="connsiteY8" fmla="*/ 795204 h 2080311"/>
                                  <a:gd name="connsiteX9" fmla="*/ 362158 w 1083308"/>
                                  <a:gd name="connsiteY9" fmla="*/ 974912 h 2080311"/>
                                  <a:gd name="connsiteX10" fmla="*/ 452012 w 1083308"/>
                                  <a:gd name="connsiteY10" fmla="*/ 1085909 h 2080311"/>
                                  <a:gd name="connsiteX11" fmla="*/ 510153 w 1083308"/>
                                  <a:gd name="connsiteY11" fmla="*/ 1159907 h 2080311"/>
                                  <a:gd name="connsiteX12" fmla="*/ 504867 w 1083308"/>
                                  <a:gd name="connsiteY12" fmla="*/ 1339615 h 2080311"/>
                                  <a:gd name="connsiteX13" fmla="*/ 486611 w 1083308"/>
                                  <a:gd name="connsiteY13" fmla="*/ 1500796 h 2080311"/>
                                  <a:gd name="connsiteX14" fmla="*/ 425724 w 1083308"/>
                                  <a:gd name="connsiteY14" fmla="*/ 1526301 h 2080311"/>
                                  <a:gd name="connsiteX15" fmla="*/ 203591 w 1083308"/>
                                  <a:gd name="connsiteY15" fmla="*/ 1545752 h 2080311"/>
                                  <a:gd name="connsiteX16" fmla="*/ 71452 w 1083308"/>
                                  <a:gd name="connsiteY16" fmla="*/ 1551037 h 2080311"/>
                                  <a:gd name="connsiteX17" fmla="*/ 23882 w 1083308"/>
                                  <a:gd name="connsiteY17" fmla="*/ 1561608 h 2080311"/>
                                  <a:gd name="connsiteX18" fmla="*/ 13311 w 1083308"/>
                                  <a:gd name="connsiteY18" fmla="*/ 1572179 h 2080311"/>
                                  <a:gd name="connsiteX19" fmla="*/ 2740 w 1083308"/>
                                  <a:gd name="connsiteY19" fmla="*/ 1614464 h 2080311"/>
                                  <a:gd name="connsiteX20" fmla="*/ 2740 w 1083308"/>
                                  <a:gd name="connsiteY20" fmla="*/ 1714889 h 2080311"/>
                                  <a:gd name="connsiteX21" fmla="*/ 2740 w 1083308"/>
                                  <a:gd name="connsiteY21" fmla="*/ 1751888 h 2080311"/>
                                  <a:gd name="connsiteX22" fmla="*/ 39739 w 1083308"/>
                                  <a:gd name="connsiteY22" fmla="*/ 1815315 h 2080311"/>
                                  <a:gd name="connsiteX23" fmla="*/ 97880 w 1083308"/>
                                  <a:gd name="connsiteY23" fmla="*/ 1878741 h 2080311"/>
                                  <a:gd name="connsiteX24" fmla="*/ 330444 w 1083308"/>
                                  <a:gd name="connsiteY24" fmla="*/ 2063735 h 2080311"/>
                                  <a:gd name="connsiteX25" fmla="*/ 425584 w 1083308"/>
                                  <a:gd name="connsiteY25" fmla="*/ 2069021 h 2080311"/>
                                  <a:gd name="connsiteX26" fmla="*/ 536581 w 1083308"/>
                                  <a:gd name="connsiteY26" fmla="*/ 2042593 h 2080311"/>
                                  <a:gd name="connsiteX27" fmla="*/ 568294 w 1083308"/>
                                  <a:gd name="connsiteY27" fmla="*/ 1973881 h 2080311"/>
                                  <a:gd name="connsiteX28" fmla="*/ 605293 w 1083308"/>
                                  <a:gd name="connsiteY28" fmla="*/ 1905169 h 2080311"/>
                                  <a:gd name="connsiteX29" fmla="*/ 679291 w 1083308"/>
                                  <a:gd name="connsiteY29" fmla="*/ 1788887 h 2080311"/>
                                  <a:gd name="connsiteX30" fmla="*/ 711004 w 1083308"/>
                                  <a:gd name="connsiteY30" fmla="*/ 1714889 h 2080311"/>
                                  <a:gd name="connsiteX31" fmla="*/ 705718 w 1083308"/>
                                  <a:gd name="connsiteY31" fmla="*/ 1598607 h 2080311"/>
                                  <a:gd name="connsiteX32" fmla="*/ 677127 w 1083308"/>
                                  <a:gd name="connsiteY32" fmla="*/ 1191293 h 2080311"/>
                                  <a:gd name="connsiteX33" fmla="*/ 679291 w 1083308"/>
                                  <a:gd name="connsiteY33" fmla="*/ 1117622 h 2080311"/>
                                  <a:gd name="connsiteX34" fmla="*/ 932997 w 1083308"/>
                                  <a:gd name="connsiteY34" fmla="*/ 1011911 h 2080311"/>
                                  <a:gd name="connsiteX35" fmla="*/ 959425 w 1083308"/>
                                  <a:gd name="connsiteY35" fmla="*/ 922057 h 2080311"/>
                                  <a:gd name="connsiteX36" fmla="*/ 1070421 w 1083308"/>
                                  <a:gd name="connsiteY36" fmla="*/ 742348 h 2080311"/>
                                  <a:gd name="connsiteX37" fmla="*/ 1080992 w 1083308"/>
                                  <a:gd name="connsiteY37" fmla="*/ 652494 h 2080311"/>
                                  <a:gd name="connsiteX38" fmla="*/ 1070421 w 1083308"/>
                                  <a:gd name="connsiteY38" fmla="*/ 615495 h 2080311"/>
                                  <a:gd name="connsiteX39" fmla="*/ 980567 w 1083308"/>
                                  <a:gd name="connsiteY39" fmla="*/ 594353 h 2080311"/>
                                  <a:gd name="connsiteX40" fmla="*/ 954139 w 1083308"/>
                                  <a:gd name="connsiteY40" fmla="*/ 578496 h 2080311"/>
                                  <a:gd name="connsiteX41" fmla="*/ 943568 w 1083308"/>
                                  <a:gd name="connsiteY41" fmla="*/ 541497 h 2080311"/>
                                  <a:gd name="connsiteX42" fmla="*/ 980567 w 1083308"/>
                                  <a:gd name="connsiteY42" fmla="*/ 398787 h 2080311"/>
                                  <a:gd name="connsiteX43" fmla="*/ 964710 w 1083308"/>
                                  <a:gd name="connsiteY43" fmla="*/ 377645 h 2080311"/>
                                  <a:gd name="connsiteX44" fmla="*/ 906569 w 1083308"/>
                                  <a:gd name="connsiteY44" fmla="*/ 314219 h 2080311"/>
                                  <a:gd name="connsiteX45" fmla="*/ 758899 w 1083308"/>
                                  <a:gd name="connsiteY45" fmla="*/ 50839 h 2080311"/>
                                  <a:gd name="connsiteX46" fmla="*/ 712523 w 1083308"/>
                                  <a:gd name="connsiteY46" fmla="*/ 10527 h 2080311"/>
                                  <a:gd name="connsiteX0" fmla="*/ 712523 w 1083308"/>
                                  <a:gd name="connsiteY0" fmla="*/ 10527 h 2080311"/>
                                  <a:gd name="connsiteX1" fmla="*/ 639874 w 1083308"/>
                                  <a:gd name="connsiteY1" fmla="*/ 123940 h 2080311"/>
                                  <a:gd name="connsiteX2" fmla="*/ 536581 w 1083308"/>
                                  <a:gd name="connsiteY2" fmla="*/ 293076 h 2080311"/>
                                  <a:gd name="connsiteX3" fmla="*/ 438124 w 1083308"/>
                                  <a:gd name="connsiteY3" fmla="*/ 429910 h 2080311"/>
                                  <a:gd name="connsiteX4" fmla="*/ 382849 w 1083308"/>
                                  <a:gd name="connsiteY4" fmla="*/ 532295 h 2080311"/>
                                  <a:gd name="connsiteX5" fmla="*/ 325780 w 1083308"/>
                                  <a:gd name="connsiteY5" fmla="*/ 642111 h 2080311"/>
                                  <a:gd name="connsiteX6" fmla="*/ 283325 w 1083308"/>
                                  <a:gd name="connsiteY6" fmla="*/ 722573 h 2080311"/>
                                  <a:gd name="connsiteX7" fmla="*/ 222765 w 1083308"/>
                                  <a:gd name="connsiteY7" fmla="*/ 742804 h 2080311"/>
                                  <a:gd name="connsiteX8" fmla="*/ 235304 w 1083308"/>
                                  <a:gd name="connsiteY8" fmla="*/ 795204 h 2080311"/>
                                  <a:gd name="connsiteX9" fmla="*/ 362158 w 1083308"/>
                                  <a:gd name="connsiteY9" fmla="*/ 974912 h 2080311"/>
                                  <a:gd name="connsiteX10" fmla="*/ 452012 w 1083308"/>
                                  <a:gd name="connsiteY10" fmla="*/ 1085909 h 2080311"/>
                                  <a:gd name="connsiteX11" fmla="*/ 510153 w 1083308"/>
                                  <a:gd name="connsiteY11" fmla="*/ 1159907 h 2080311"/>
                                  <a:gd name="connsiteX12" fmla="*/ 504867 w 1083308"/>
                                  <a:gd name="connsiteY12" fmla="*/ 1339615 h 2080311"/>
                                  <a:gd name="connsiteX13" fmla="*/ 486611 w 1083308"/>
                                  <a:gd name="connsiteY13" fmla="*/ 1500796 h 2080311"/>
                                  <a:gd name="connsiteX14" fmla="*/ 425724 w 1083308"/>
                                  <a:gd name="connsiteY14" fmla="*/ 1526301 h 2080311"/>
                                  <a:gd name="connsiteX15" fmla="*/ 203591 w 1083308"/>
                                  <a:gd name="connsiteY15" fmla="*/ 1545752 h 2080311"/>
                                  <a:gd name="connsiteX16" fmla="*/ 71452 w 1083308"/>
                                  <a:gd name="connsiteY16" fmla="*/ 1551037 h 2080311"/>
                                  <a:gd name="connsiteX17" fmla="*/ 23882 w 1083308"/>
                                  <a:gd name="connsiteY17" fmla="*/ 1561608 h 2080311"/>
                                  <a:gd name="connsiteX18" fmla="*/ 13311 w 1083308"/>
                                  <a:gd name="connsiteY18" fmla="*/ 1572179 h 2080311"/>
                                  <a:gd name="connsiteX19" fmla="*/ 2740 w 1083308"/>
                                  <a:gd name="connsiteY19" fmla="*/ 1614464 h 2080311"/>
                                  <a:gd name="connsiteX20" fmla="*/ 2740 w 1083308"/>
                                  <a:gd name="connsiteY20" fmla="*/ 1714889 h 2080311"/>
                                  <a:gd name="connsiteX21" fmla="*/ 2740 w 1083308"/>
                                  <a:gd name="connsiteY21" fmla="*/ 1751888 h 2080311"/>
                                  <a:gd name="connsiteX22" fmla="*/ 39739 w 1083308"/>
                                  <a:gd name="connsiteY22" fmla="*/ 1815315 h 2080311"/>
                                  <a:gd name="connsiteX23" fmla="*/ 97880 w 1083308"/>
                                  <a:gd name="connsiteY23" fmla="*/ 1878741 h 2080311"/>
                                  <a:gd name="connsiteX24" fmla="*/ 330444 w 1083308"/>
                                  <a:gd name="connsiteY24" fmla="*/ 2063735 h 2080311"/>
                                  <a:gd name="connsiteX25" fmla="*/ 425584 w 1083308"/>
                                  <a:gd name="connsiteY25" fmla="*/ 2069021 h 2080311"/>
                                  <a:gd name="connsiteX26" fmla="*/ 536581 w 1083308"/>
                                  <a:gd name="connsiteY26" fmla="*/ 2042593 h 2080311"/>
                                  <a:gd name="connsiteX27" fmla="*/ 568294 w 1083308"/>
                                  <a:gd name="connsiteY27" fmla="*/ 1973881 h 2080311"/>
                                  <a:gd name="connsiteX28" fmla="*/ 605293 w 1083308"/>
                                  <a:gd name="connsiteY28" fmla="*/ 1905169 h 2080311"/>
                                  <a:gd name="connsiteX29" fmla="*/ 679291 w 1083308"/>
                                  <a:gd name="connsiteY29" fmla="*/ 1788887 h 2080311"/>
                                  <a:gd name="connsiteX30" fmla="*/ 711004 w 1083308"/>
                                  <a:gd name="connsiteY30" fmla="*/ 1714889 h 2080311"/>
                                  <a:gd name="connsiteX31" fmla="*/ 705718 w 1083308"/>
                                  <a:gd name="connsiteY31" fmla="*/ 1598607 h 2080311"/>
                                  <a:gd name="connsiteX32" fmla="*/ 677127 w 1083308"/>
                                  <a:gd name="connsiteY32" fmla="*/ 1191293 h 2080311"/>
                                  <a:gd name="connsiteX33" fmla="*/ 679291 w 1083308"/>
                                  <a:gd name="connsiteY33" fmla="*/ 1117622 h 2080311"/>
                                  <a:gd name="connsiteX34" fmla="*/ 932997 w 1083308"/>
                                  <a:gd name="connsiteY34" fmla="*/ 1011911 h 2080311"/>
                                  <a:gd name="connsiteX35" fmla="*/ 959425 w 1083308"/>
                                  <a:gd name="connsiteY35" fmla="*/ 922057 h 2080311"/>
                                  <a:gd name="connsiteX36" fmla="*/ 1070421 w 1083308"/>
                                  <a:gd name="connsiteY36" fmla="*/ 742348 h 2080311"/>
                                  <a:gd name="connsiteX37" fmla="*/ 1080992 w 1083308"/>
                                  <a:gd name="connsiteY37" fmla="*/ 652494 h 2080311"/>
                                  <a:gd name="connsiteX38" fmla="*/ 1070421 w 1083308"/>
                                  <a:gd name="connsiteY38" fmla="*/ 615495 h 2080311"/>
                                  <a:gd name="connsiteX39" fmla="*/ 980567 w 1083308"/>
                                  <a:gd name="connsiteY39" fmla="*/ 594353 h 2080311"/>
                                  <a:gd name="connsiteX40" fmla="*/ 954139 w 1083308"/>
                                  <a:gd name="connsiteY40" fmla="*/ 578496 h 2080311"/>
                                  <a:gd name="connsiteX41" fmla="*/ 943568 w 1083308"/>
                                  <a:gd name="connsiteY41" fmla="*/ 541497 h 2080311"/>
                                  <a:gd name="connsiteX42" fmla="*/ 980567 w 1083308"/>
                                  <a:gd name="connsiteY42" fmla="*/ 398787 h 2080311"/>
                                  <a:gd name="connsiteX43" fmla="*/ 964710 w 1083308"/>
                                  <a:gd name="connsiteY43" fmla="*/ 377645 h 2080311"/>
                                  <a:gd name="connsiteX44" fmla="*/ 906569 w 1083308"/>
                                  <a:gd name="connsiteY44" fmla="*/ 314219 h 2080311"/>
                                  <a:gd name="connsiteX45" fmla="*/ 758899 w 1083308"/>
                                  <a:gd name="connsiteY45" fmla="*/ 50839 h 2080311"/>
                                  <a:gd name="connsiteX46" fmla="*/ 712523 w 1083308"/>
                                  <a:gd name="connsiteY46" fmla="*/ 10527 h 2080311"/>
                                  <a:gd name="connsiteX0" fmla="*/ 712523 w 1083308"/>
                                  <a:gd name="connsiteY0" fmla="*/ 10527 h 2080311"/>
                                  <a:gd name="connsiteX1" fmla="*/ 639874 w 1083308"/>
                                  <a:gd name="connsiteY1" fmla="*/ 123940 h 2080311"/>
                                  <a:gd name="connsiteX2" fmla="*/ 536581 w 1083308"/>
                                  <a:gd name="connsiteY2" fmla="*/ 293076 h 2080311"/>
                                  <a:gd name="connsiteX3" fmla="*/ 438124 w 1083308"/>
                                  <a:gd name="connsiteY3" fmla="*/ 429910 h 2080311"/>
                                  <a:gd name="connsiteX4" fmla="*/ 382849 w 1083308"/>
                                  <a:gd name="connsiteY4" fmla="*/ 532295 h 2080311"/>
                                  <a:gd name="connsiteX5" fmla="*/ 318525 w 1083308"/>
                                  <a:gd name="connsiteY5" fmla="*/ 639697 h 2080311"/>
                                  <a:gd name="connsiteX6" fmla="*/ 283325 w 1083308"/>
                                  <a:gd name="connsiteY6" fmla="*/ 722573 h 2080311"/>
                                  <a:gd name="connsiteX7" fmla="*/ 222765 w 1083308"/>
                                  <a:gd name="connsiteY7" fmla="*/ 742804 h 2080311"/>
                                  <a:gd name="connsiteX8" fmla="*/ 235304 w 1083308"/>
                                  <a:gd name="connsiteY8" fmla="*/ 795204 h 2080311"/>
                                  <a:gd name="connsiteX9" fmla="*/ 362158 w 1083308"/>
                                  <a:gd name="connsiteY9" fmla="*/ 974912 h 2080311"/>
                                  <a:gd name="connsiteX10" fmla="*/ 452012 w 1083308"/>
                                  <a:gd name="connsiteY10" fmla="*/ 1085909 h 2080311"/>
                                  <a:gd name="connsiteX11" fmla="*/ 510153 w 1083308"/>
                                  <a:gd name="connsiteY11" fmla="*/ 1159907 h 2080311"/>
                                  <a:gd name="connsiteX12" fmla="*/ 504867 w 1083308"/>
                                  <a:gd name="connsiteY12" fmla="*/ 1339615 h 2080311"/>
                                  <a:gd name="connsiteX13" fmla="*/ 486611 w 1083308"/>
                                  <a:gd name="connsiteY13" fmla="*/ 1500796 h 2080311"/>
                                  <a:gd name="connsiteX14" fmla="*/ 425724 w 1083308"/>
                                  <a:gd name="connsiteY14" fmla="*/ 1526301 h 2080311"/>
                                  <a:gd name="connsiteX15" fmla="*/ 203591 w 1083308"/>
                                  <a:gd name="connsiteY15" fmla="*/ 1545752 h 2080311"/>
                                  <a:gd name="connsiteX16" fmla="*/ 71452 w 1083308"/>
                                  <a:gd name="connsiteY16" fmla="*/ 1551037 h 2080311"/>
                                  <a:gd name="connsiteX17" fmla="*/ 23882 w 1083308"/>
                                  <a:gd name="connsiteY17" fmla="*/ 1561608 h 2080311"/>
                                  <a:gd name="connsiteX18" fmla="*/ 13311 w 1083308"/>
                                  <a:gd name="connsiteY18" fmla="*/ 1572179 h 2080311"/>
                                  <a:gd name="connsiteX19" fmla="*/ 2740 w 1083308"/>
                                  <a:gd name="connsiteY19" fmla="*/ 1614464 h 2080311"/>
                                  <a:gd name="connsiteX20" fmla="*/ 2740 w 1083308"/>
                                  <a:gd name="connsiteY20" fmla="*/ 1714889 h 2080311"/>
                                  <a:gd name="connsiteX21" fmla="*/ 2740 w 1083308"/>
                                  <a:gd name="connsiteY21" fmla="*/ 1751888 h 2080311"/>
                                  <a:gd name="connsiteX22" fmla="*/ 39739 w 1083308"/>
                                  <a:gd name="connsiteY22" fmla="*/ 1815315 h 2080311"/>
                                  <a:gd name="connsiteX23" fmla="*/ 97880 w 1083308"/>
                                  <a:gd name="connsiteY23" fmla="*/ 1878741 h 2080311"/>
                                  <a:gd name="connsiteX24" fmla="*/ 330444 w 1083308"/>
                                  <a:gd name="connsiteY24" fmla="*/ 2063735 h 2080311"/>
                                  <a:gd name="connsiteX25" fmla="*/ 425584 w 1083308"/>
                                  <a:gd name="connsiteY25" fmla="*/ 2069021 h 2080311"/>
                                  <a:gd name="connsiteX26" fmla="*/ 536581 w 1083308"/>
                                  <a:gd name="connsiteY26" fmla="*/ 2042593 h 2080311"/>
                                  <a:gd name="connsiteX27" fmla="*/ 568294 w 1083308"/>
                                  <a:gd name="connsiteY27" fmla="*/ 1973881 h 2080311"/>
                                  <a:gd name="connsiteX28" fmla="*/ 605293 w 1083308"/>
                                  <a:gd name="connsiteY28" fmla="*/ 1905169 h 2080311"/>
                                  <a:gd name="connsiteX29" fmla="*/ 679291 w 1083308"/>
                                  <a:gd name="connsiteY29" fmla="*/ 1788887 h 2080311"/>
                                  <a:gd name="connsiteX30" fmla="*/ 711004 w 1083308"/>
                                  <a:gd name="connsiteY30" fmla="*/ 1714889 h 2080311"/>
                                  <a:gd name="connsiteX31" fmla="*/ 705718 w 1083308"/>
                                  <a:gd name="connsiteY31" fmla="*/ 1598607 h 2080311"/>
                                  <a:gd name="connsiteX32" fmla="*/ 677127 w 1083308"/>
                                  <a:gd name="connsiteY32" fmla="*/ 1191293 h 2080311"/>
                                  <a:gd name="connsiteX33" fmla="*/ 679291 w 1083308"/>
                                  <a:gd name="connsiteY33" fmla="*/ 1117622 h 2080311"/>
                                  <a:gd name="connsiteX34" fmla="*/ 932997 w 1083308"/>
                                  <a:gd name="connsiteY34" fmla="*/ 1011911 h 2080311"/>
                                  <a:gd name="connsiteX35" fmla="*/ 959425 w 1083308"/>
                                  <a:gd name="connsiteY35" fmla="*/ 922057 h 2080311"/>
                                  <a:gd name="connsiteX36" fmla="*/ 1070421 w 1083308"/>
                                  <a:gd name="connsiteY36" fmla="*/ 742348 h 2080311"/>
                                  <a:gd name="connsiteX37" fmla="*/ 1080992 w 1083308"/>
                                  <a:gd name="connsiteY37" fmla="*/ 652494 h 2080311"/>
                                  <a:gd name="connsiteX38" fmla="*/ 1070421 w 1083308"/>
                                  <a:gd name="connsiteY38" fmla="*/ 615495 h 2080311"/>
                                  <a:gd name="connsiteX39" fmla="*/ 980567 w 1083308"/>
                                  <a:gd name="connsiteY39" fmla="*/ 594353 h 2080311"/>
                                  <a:gd name="connsiteX40" fmla="*/ 954139 w 1083308"/>
                                  <a:gd name="connsiteY40" fmla="*/ 578496 h 2080311"/>
                                  <a:gd name="connsiteX41" fmla="*/ 943568 w 1083308"/>
                                  <a:gd name="connsiteY41" fmla="*/ 541497 h 2080311"/>
                                  <a:gd name="connsiteX42" fmla="*/ 980567 w 1083308"/>
                                  <a:gd name="connsiteY42" fmla="*/ 398787 h 2080311"/>
                                  <a:gd name="connsiteX43" fmla="*/ 964710 w 1083308"/>
                                  <a:gd name="connsiteY43" fmla="*/ 377645 h 2080311"/>
                                  <a:gd name="connsiteX44" fmla="*/ 906569 w 1083308"/>
                                  <a:gd name="connsiteY44" fmla="*/ 314219 h 2080311"/>
                                  <a:gd name="connsiteX45" fmla="*/ 758899 w 1083308"/>
                                  <a:gd name="connsiteY45" fmla="*/ 50839 h 2080311"/>
                                  <a:gd name="connsiteX46" fmla="*/ 712523 w 1083308"/>
                                  <a:gd name="connsiteY46" fmla="*/ 10527 h 2080311"/>
                                  <a:gd name="connsiteX0" fmla="*/ 712523 w 1083308"/>
                                  <a:gd name="connsiteY0" fmla="*/ 10527 h 2080311"/>
                                  <a:gd name="connsiteX1" fmla="*/ 639874 w 1083308"/>
                                  <a:gd name="connsiteY1" fmla="*/ 123940 h 2080311"/>
                                  <a:gd name="connsiteX2" fmla="*/ 536581 w 1083308"/>
                                  <a:gd name="connsiteY2" fmla="*/ 293076 h 2080311"/>
                                  <a:gd name="connsiteX3" fmla="*/ 438124 w 1083308"/>
                                  <a:gd name="connsiteY3" fmla="*/ 429910 h 2080311"/>
                                  <a:gd name="connsiteX4" fmla="*/ 382849 w 1083308"/>
                                  <a:gd name="connsiteY4" fmla="*/ 532295 h 2080311"/>
                                  <a:gd name="connsiteX5" fmla="*/ 325779 w 1083308"/>
                                  <a:gd name="connsiteY5" fmla="*/ 639698 h 2080311"/>
                                  <a:gd name="connsiteX6" fmla="*/ 283325 w 1083308"/>
                                  <a:gd name="connsiteY6" fmla="*/ 722573 h 2080311"/>
                                  <a:gd name="connsiteX7" fmla="*/ 222765 w 1083308"/>
                                  <a:gd name="connsiteY7" fmla="*/ 742804 h 2080311"/>
                                  <a:gd name="connsiteX8" fmla="*/ 235304 w 1083308"/>
                                  <a:gd name="connsiteY8" fmla="*/ 795204 h 2080311"/>
                                  <a:gd name="connsiteX9" fmla="*/ 362158 w 1083308"/>
                                  <a:gd name="connsiteY9" fmla="*/ 974912 h 2080311"/>
                                  <a:gd name="connsiteX10" fmla="*/ 452012 w 1083308"/>
                                  <a:gd name="connsiteY10" fmla="*/ 1085909 h 2080311"/>
                                  <a:gd name="connsiteX11" fmla="*/ 510153 w 1083308"/>
                                  <a:gd name="connsiteY11" fmla="*/ 1159907 h 2080311"/>
                                  <a:gd name="connsiteX12" fmla="*/ 504867 w 1083308"/>
                                  <a:gd name="connsiteY12" fmla="*/ 1339615 h 2080311"/>
                                  <a:gd name="connsiteX13" fmla="*/ 486611 w 1083308"/>
                                  <a:gd name="connsiteY13" fmla="*/ 1500796 h 2080311"/>
                                  <a:gd name="connsiteX14" fmla="*/ 425724 w 1083308"/>
                                  <a:gd name="connsiteY14" fmla="*/ 1526301 h 2080311"/>
                                  <a:gd name="connsiteX15" fmla="*/ 203591 w 1083308"/>
                                  <a:gd name="connsiteY15" fmla="*/ 1545752 h 2080311"/>
                                  <a:gd name="connsiteX16" fmla="*/ 71452 w 1083308"/>
                                  <a:gd name="connsiteY16" fmla="*/ 1551037 h 2080311"/>
                                  <a:gd name="connsiteX17" fmla="*/ 23882 w 1083308"/>
                                  <a:gd name="connsiteY17" fmla="*/ 1561608 h 2080311"/>
                                  <a:gd name="connsiteX18" fmla="*/ 13311 w 1083308"/>
                                  <a:gd name="connsiteY18" fmla="*/ 1572179 h 2080311"/>
                                  <a:gd name="connsiteX19" fmla="*/ 2740 w 1083308"/>
                                  <a:gd name="connsiteY19" fmla="*/ 1614464 h 2080311"/>
                                  <a:gd name="connsiteX20" fmla="*/ 2740 w 1083308"/>
                                  <a:gd name="connsiteY20" fmla="*/ 1714889 h 2080311"/>
                                  <a:gd name="connsiteX21" fmla="*/ 2740 w 1083308"/>
                                  <a:gd name="connsiteY21" fmla="*/ 1751888 h 2080311"/>
                                  <a:gd name="connsiteX22" fmla="*/ 39739 w 1083308"/>
                                  <a:gd name="connsiteY22" fmla="*/ 1815315 h 2080311"/>
                                  <a:gd name="connsiteX23" fmla="*/ 97880 w 1083308"/>
                                  <a:gd name="connsiteY23" fmla="*/ 1878741 h 2080311"/>
                                  <a:gd name="connsiteX24" fmla="*/ 330444 w 1083308"/>
                                  <a:gd name="connsiteY24" fmla="*/ 2063735 h 2080311"/>
                                  <a:gd name="connsiteX25" fmla="*/ 425584 w 1083308"/>
                                  <a:gd name="connsiteY25" fmla="*/ 2069021 h 2080311"/>
                                  <a:gd name="connsiteX26" fmla="*/ 536581 w 1083308"/>
                                  <a:gd name="connsiteY26" fmla="*/ 2042593 h 2080311"/>
                                  <a:gd name="connsiteX27" fmla="*/ 568294 w 1083308"/>
                                  <a:gd name="connsiteY27" fmla="*/ 1973881 h 2080311"/>
                                  <a:gd name="connsiteX28" fmla="*/ 605293 w 1083308"/>
                                  <a:gd name="connsiteY28" fmla="*/ 1905169 h 2080311"/>
                                  <a:gd name="connsiteX29" fmla="*/ 679291 w 1083308"/>
                                  <a:gd name="connsiteY29" fmla="*/ 1788887 h 2080311"/>
                                  <a:gd name="connsiteX30" fmla="*/ 711004 w 1083308"/>
                                  <a:gd name="connsiteY30" fmla="*/ 1714889 h 2080311"/>
                                  <a:gd name="connsiteX31" fmla="*/ 705718 w 1083308"/>
                                  <a:gd name="connsiteY31" fmla="*/ 1598607 h 2080311"/>
                                  <a:gd name="connsiteX32" fmla="*/ 677127 w 1083308"/>
                                  <a:gd name="connsiteY32" fmla="*/ 1191293 h 2080311"/>
                                  <a:gd name="connsiteX33" fmla="*/ 679291 w 1083308"/>
                                  <a:gd name="connsiteY33" fmla="*/ 1117622 h 2080311"/>
                                  <a:gd name="connsiteX34" fmla="*/ 932997 w 1083308"/>
                                  <a:gd name="connsiteY34" fmla="*/ 1011911 h 2080311"/>
                                  <a:gd name="connsiteX35" fmla="*/ 959425 w 1083308"/>
                                  <a:gd name="connsiteY35" fmla="*/ 922057 h 2080311"/>
                                  <a:gd name="connsiteX36" fmla="*/ 1070421 w 1083308"/>
                                  <a:gd name="connsiteY36" fmla="*/ 742348 h 2080311"/>
                                  <a:gd name="connsiteX37" fmla="*/ 1080992 w 1083308"/>
                                  <a:gd name="connsiteY37" fmla="*/ 652494 h 2080311"/>
                                  <a:gd name="connsiteX38" fmla="*/ 1070421 w 1083308"/>
                                  <a:gd name="connsiteY38" fmla="*/ 615495 h 2080311"/>
                                  <a:gd name="connsiteX39" fmla="*/ 980567 w 1083308"/>
                                  <a:gd name="connsiteY39" fmla="*/ 594353 h 2080311"/>
                                  <a:gd name="connsiteX40" fmla="*/ 954139 w 1083308"/>
                                  <a:gd name="connsiteY40" fmla="*/ 578496 h 2080311"/>
                                  <a:gd name="connsiteX41" fmla="*/ 943568 w 1083308"/>
                                  <a:gd name="connsiteY41" fmla="*/ 541497 h 2080311"/>
                                  <a:gd name="connsiteX42" fmla="*/ 980567 w 1083308"/>
                                  <a:gd name="connsiteY42" fmla="*/ 398787 h 2080311"/>
                                  <a:gd name="connsiteX43" fmla="*/ 964710 w 1083308"/>
                                  <a:gd name="connsiteY43" fmla="*/ 377645 h 2080311"/>
                                  <a:gd name="connsiteX44" fmla="*/ 906569 w 1083308"/>
                                  <a:gd name="connsiteY44" fmla="*/ 314219 h 2080311"/>
                                  <a:gd name="connsiteX45" fmla="*/ 758899 w 1083308"/>
                                  <a:gd name="connsiteY45" fmla="*/ 50839 h 2080311"/>
                                  <a:gd name="connsiteX46" fmla="*/ 712523 w 1083308"/>
                                  <a:gd name="connsiteY46" fmla="*/ 10527 h 2080311"/>
                                  <a:gd name="connsiteX0" fmla="*/ 712523 w 1083308"/>
                                  <a:gd name="connsiteY0" fmla="*/ 10527 h 2080311"/>
                                  <a:gd name="connsiteX1" fmla="*/ 639874 w 1083308"/>
                                  <a:gd name="connsiteY1" fmla="*/ 123940 h 2080311"/>
                                  <a:gd name="connsiteX2" fmla="*/ 536581 w 1083308"/>
                                  <a:gd name="connsiteY2" fmla="*/ 293076 h 2080311"/>
                                  <a:gd name="connsiteX3" fmla="*/ 438124 w 1083308"/>
                                  <a:gd name="connsiteY3" fmla="*/ 429910 h 2080311"/>
                                  <a:gd name="connsiteX4" fmla="*/ 382849 w 1083308"/>
                                  <a:gd name="connsiteY4" fmla="*/ 532295 h 2080311"/>
                                  <a:gd name="connsiteX5" fmla="*/ 325779 w 1083308"/>
                                  <a:gd name="connsiteY5" fmla="*/ 639698 h 2080311"/>
                                  <a:gd name="connsiteX6" fmla="*/ 283325 w 1083308"/>
                                  <a:gd name="connsiteY6" fmla="*/ 722573 h 2080311"/>
                                  <a:gd name="connsiteX7" fmla="*/ 222765 w 1083308"/>
                                  <a:gd name="connsiteY7" fmla="*/ 742804 h 2080311"/>
                                  <a:gd name="connsiteX8" fmla="*/ 235304 w 1083308"/>
                                  <a:gd name="connsiteY8" fmla="*/ 795204 h 2080311"/>
                                  <a:gd name="connsiteX9" fmla="*/ 362158 w 1083308"/>
                                  <a:gd name="connsiteY9" fmla="*/ 974912 h 2080311"/>
                                  <a:gd name="connsiteX10" fmla="*/ 452012 w 1083308"/>
                                  <a:gd name="connsiteY10" fmla="*/ 1085909 h 2080311"/>
                                  <a:gd name="connsiteX11" fmla="*/ 510153 w 1083308"/>
                                  <a:gd name="connsiteY11" fmla="*/ 1159907 h 2080311"/>
                                  <a:gd name="connsiteX12" fmla="*/ 504867 w 1083308"/>
                                  <a:gd name="connsiteY12" fmla="*/ 1339615 h 2080311"/>
                                  <a:gd name="connsiteX13" fmla="*/ 486611 w 1083308"/>
                                  <a:gd name="connsiteY13" fmla="*/ 1500796 h 2080311"/>
                                  <a:gd name="connsiteX14" fmla="*/ 425724 w 1083308"/>
                                  <a:gd name="connsiteY14" fmla="*/ 1526301 h 2080311"/>
                                  <a:gd name="connsiteX15" fmla="*/ 203591 w 1083308"/>
                                  <a:gd name="connsiteY15" fmla="*/ 1545752 h 2080311"/>
                                  <a:gd name="connsiteX16" fmla="*/ 71452 w 1083308"/>
                                  <a:gd name="connsiteY16" fmla="*/ 1551037 h 2080311"/>
                                  <a:gd name="connsiteX17" fmla="*/ 23882 w 1083308"/>
                                  <a:gd name="connsiteY17" fmla="*/ 1561608 h 2080311"/>
                                  <a:gd name="connsiteX18" fmla="*/ 13311 w 1083308"/>
                                  <a:gd name="connsiteY18" fmla="*/ 1572179 h 2080311"/>
                                  <a:gd name="connsiteX19" fmla="*/ 2740 w 1083308"/>
                                  <a:gd name="connsiteY19" fmla="*/ 1614464 h 2080311"/>
                                  <a:gd name="connsiteX20" fmla="*/ 2740 w 1083308"/>
                                  <a:gd name="connsiteY20" fmla="*/ 1714889 h 2080311"/>
                                  <a:gd name="connsiteX21" fmla="*/ 2740 w 1083308"/>
                                  <a:gd name="connsiteY21" fmla="*/ 1751888 h 2080311"/>
                                  <a:gd name="connsiteX22" fmla="*/ 39739 w 1083308"/>
                                  <a:gd name="connsiteY22" fmla="*/ 1815315 h 2080311"/>
                                  <a:gd name="connsiteX23" fmla="*/ 97880 w 1083308"/>
                                  <a:gd name="connsiteY23" fmla="*/ 1878741 h 2080311"/>
                                  <a:gd name="connsiteX24" fmla="*/ 330444 w 1083308"/>
                                  <a:gd name="connsiteY24" fmla="*/ 2063735 h 2080311"/>
                                  <a:gd name="connsiteX25" fmla="*/ 425584 w 1083308"/>
                                  <a:gd name="connsiteY25" fmla="*/ 2069021 h 2080311"/>
                                  <a:gd name="connsiteX26" fmla="*/ 536581 w 1083308"/>
                                  <a:gd name="connsiteY26" fmla="*/ 2042593 h 2080311"/>
                                  <a:gd name="connsiteX27" fmla="*/ 568294 w 1083308"/>
                                  <a:gd name="connsiteY27" fmla="*/ 1973881 h 2080311"/>
                                  <a:gd name="connsiteX28" fmla="*/ 605293 w 1083308"/>
                                  <a:gd name="connsiteY28" fmla="*/ 1905169 h 2080311"/>
                                  <a:gd name="connsiteX29" fmla="*/ 679291 w 1083308"/>
                                  <a:gd name="connsiteY29" fmla="*/ 1788887 h 2080311"/>
                                  <a:gd name="connsiteX30" fmla="*/ 711004 w 1083308"/>
                                  <a:gd name="connsiteY30" fmla="*/ 1714889 h 2080311"/>
                                  <a:gd name="connsiteX31" fmla="*/ 705718 w 1083308"/>
                                  <a:gd name="connsiteY31" fmla="*/ 1598607 h 2080311"/>
                                  <a:gd name="connsiteX32" fmla="*/ 677127 w 1083308"/>
                                  <a:gd name="connsiteY32" fmla="*/ 1191293 h 2080311"/>
                                  <a:gd name="connsiteX33" fmla="*/ 679291 w 1083308"/>
                                  <a:gd name="connsiteY33" fmla="*/ 1117622 h 2080311"/>
                                  <a:gd name="connsiteX34" fmla="*/ 932997 w 1083308"/>
                                  <a:gd name="connsiteY34" fmla="*/ 1011911 h 2080311"/>
                                  <a:gd name="connsiteX35" fmla="*/ 959425 w 1083308"/>
                                  <a:gd name="connsiteY35" fmla="*/ 922057 h 2080311"/>
                                  <a:gd name="connsiteX36" fmla="*/ 1070421 w 1083308"/>
                                  <a:gd name="connsiteY36" fmla="*/ 742348 h 2080311"/>
                                  <a:gd name="connsiteX37" fmla="*/ 1080992 w 1083308"/>
                                  <a:gd name="connsiteY37" fmla="*/ 652494 h 2080311"/>
                                  <a:gd name="connsiteX38" fmla="*/ 1070421 w 1083308"/>
                                  <a:gd name="connsiteY38" fmla="*/ 615495 h 2080311"/>
                                  <a:gd name="connsiteX39" fmla="*/ 980567 w 1083308"/>
                                  <a:gd name="connsiteY39" fmla="*/ 594353 h 2080311"/>
                                  <a:gd name="connsiteX40" fmla="*/ 954139 w 1083308"/>
                                  <a:gd name="connsiteY40" fmla="*/ 578496 h 2080311"/>
                                  <a:gd name="connsiteX41" fmla="*/ 943568 w 1083308"/>
                                  <a:gd name="connsiteY41" fmla="*/ 541497 h 2080311"/>
                                  <a:gd name="connsiteX42" fmla="*/ 980567 w 1083308"/>
                                  <a:gd name="connsiteY42" fmla="*/ 398787 h 2080311"/>
                                  <a:gd name="connsiteX43" fmla="*/ 964710 w 1083308"/>
                                  <a:gd name="connsiteY43" fmla="*/ 377645 h 2080311"/>
                                  <a:gd name="connsiteX44" fmla="*/ 906569 w 1083308"/>
                                  <a:gd name="connsiteY44" fmla="*/ 314219 h 2080311"/>
                                  <a:gd name="connsiteX45" fmla="*/ 758899 w 1083308"/>
                                  <a:gd name="connsiteY45" fmla="*/ 50839 h 2080311"/>
                                  <a:gd name="connsiteX46" fmla="*/ 712523 w 1083308"/>
                                  <a:gd name="connsiteY46" fmla="*/ 10527 h 2080311"/>
                                  <a:gd name="connsiteX0" fmla="*/ 712523 w 1083308"/>
                                  <a:gd name="connsiteY0" fmla="*/ 10527 h 2080311"/>
                                  <a:gd name="connsiteX1" fmla="*/ 639874 w 1083308"/>
                                  <a:gd name="connsiteY1" fmla="*/ 123940 h 2080311"/>
                                  <a:gd name="connsiteX2" fmla="*/ 536581 w 1083308"/>
                                  <a:gd name="connsiteY2" fmla="*/ 293076 h 2080311"/>
                                  <a:gd name="connsiteX3" fmla="*/ 438124 w 1083308"/>
                                  <a:gd name="connsiteY3" fmla="*/ 429910 h 2080311"/>
                                  <a:gd name="connsiteX4" fmla="*/ 382849 w 1083308"/>
                                  <a:gd name="connsiteY4" fmla="*/ 532295 h 2080311"/>
                                  <a:gd name="connsiteX5" fmla="*/ 325779 w 1083308"/>
                                  <a:gd name="connsiteY5" fmla="*/ 639698 h 2080311"/>
                                  <a:gd name="connsiteX6" fmla="*/ 283325 w 1083308"/>
                                  <a:gd name="connsiteY6" fmla="*/ 722573 h 2080311"/>
                                  <a:gd name="connsiteX7" fmla="*/ 222765 w 1083308"/>
                                  <a:gd name="connsiteY7" fmla="*/ 742804 h 2080311"/>
                                  <a:gd name="connsiteX8" fmla="*/ 235304 w 1083308"/>
                                  <a:gd name="connsiteY8" fmla="*/ 795204 h 2080311"/>
                                  <a:gd name="connsiteX9" fmla="*/ 362158 w 1083308"/>
                                  <a:gd name="connsiteY9" fmla="*/ 974912 h 2080311"/>
                                  <a:gd name="connsiteX10" fmla="*/ 452012 w 1083308"/>
                                  <a:gd name="connsiteY10" fmla="*/ 1085909 h 2080311"/>
                                  <a:gd name="connsiteX11" fmla="*/ 510153 w 1083308"/>
                                  <a:gd name="connsiteY11" fmla="*/ 1159907 h 2080311"/>
                                  <a:gd name="connsiteX12" fmla="*/ 504867 w 1083308"/>
                                  <a:gd name="connsiteY12" fmla="*/ 1339615 h 2080311"/>
                                  <a:gd name="connsiteX13" fmla="*/ 486611 w 1083308"/>
                                  <a:gd name="connsiteY13" fmla="*/ 1500796 h 2080311"/>
                                  <a:gd name="connsiteX14" fmla="*/ 425724 w 1083308"/>
                                  <a:gd name="connsiteY14" fmla="*/ 1528717 h 2080311"/>
                                  <a:gd name="connsiteX15" fmla="*/ 203591 w 1083308"/>
                                  <a:gd name="connsiteY15" fmla="*/ 1545752 h 2080311"/>
                                  <a:gd name="connsiteX16" fmla="*/ 71452 w 1083308"/>
                                  <a:gd name="connsiteY16" fmla="*/ 1551037 h 2080311"/>
                                  <a:gd name="connsiteX17" fmla="*/ 23882 w 1083308"/>
                                  <a:gd name="connsiteY17" fmla="*/ 1561608 h 2080311"/>
                                  <a:gd name="connsiteX18" fmla="*/ 13311 w 1083308"/>
                                  <a:gd name="connsiteY18" fmla="*/ 1572179 h 2080311"/>
                                  <a:gd name="connsiteX19" fmla="*/ 2740 w 1083308"/>
                                  <a:gd name="connsiteY19" fmla="*/ 1614464 h 2080311"/>
                                  <a:gd name="connsiteX20" fmla="*/ 2740 w 1083308"/>
                                  <a:gd name="connsiteY20" fmla="*/ 1714889 h 2080311"/>
                                  <a:gd name="connsiteX21" fmla="*/ 2740 w 1083308"/>
                                  <a:gd name="connsiteY21" fmla="*/ 1751888 h 2080311"/>
                                  <a:gd name="connsiteX22" fmla="*/ 39739 w 1083308"/>
                                  <a:gd name="connsiteY22" fmla="*/ 1815315 h 2080311"/>
                                  <a:gd name="connsiteX23" fmla="*/ 97880 w 1083308"/>
                                  <a:gd name="connsiteY23" fmla="*/ 1878741 h 2080311"/>
                                  <a:gd name="connsiteX24" fmla="*/ 330444 w 1083308"/>
                                  <a:gd name="connsiteY24" fmla="*/ 2063735 h 2080311"/>
                                  <a:gd name="connsiteX25" fmla="*/ 425584 w 1083308"/>
                                  <a:gd name="connsiteY25" fmla="*/ 2069021 h 2080311"/>
                                  <a:gd name="connsiteX26" fmla="*/ 536581 w 1083308"/>
                                  <a:gd name="connsiteY26" fmla="*/ 2042593 h 2080311"/>
                                  <a:gd name="connsiteX27" fmla="*/ 568294 w 1083308"/>
                                  <a:gd name="connsiteY27" fmla="*/ 1973881 h 2080311"/>
                                  <a:gd name="connsiteX28" fmla="*/ 605293 w 1083308"/>
                                  <a:gd name="connsiteY28" fmla="*/ 1905169 h 2080311"/>
                                  <a:gd name="connsiteX29" fmla="*/ 679291 w 1083308"/>
                                  <a:gd name="connsiteY29" fmla="*/ 1788887 h 2080311"/>
                                  <a:gd name="connsiteX30" fmla="*/ 711004 w 1083308"/>
                                  <a:gd name="connsiteY30" fmla="*/ 1714889 h 2080311"/>
                                  <a:gd name="connsiteX31" fmla="*/ 705718 w 1083308"/>
                                  <a:gd name="connsiteY31" fmla="*/ 1598607 h 2080311"/>
                                  <a:gd name="connsiteX32" fmla="*/ 677127 w 1083308"/>
                                  <a:gd name="connsiteY32" fmla="*/ 1191293 h 2080311"/>
                                  <a:gd name="connsiteX33" fmla="*/ 679291 w 1083308"/>
                                  <a:gd name="connsiteY33" fmla="*/ 1117622 h 2080311"/>
                                  <a:gd name="connsiteX34" fmla="*/ 932997 w 1083308"/>
                                  <a:gd name="connsiteY34" fmla="*/ 1011911 h 2080311"/>
                                  <a:gd name="connsiteX35" fmla="*/ 959425 w 1083308"/>
                                  <a:gd name="connsiteY35" fmla="*/ 922057 h 2080311"/>
                                  <a:gd name="connsiteX36" fmla="*/ 1070421 w 1083308"/>
                                  <a:gd name="connsiteY36" fmla="*/ 742348 h 2080311"/>
                                  <a:gd name="connsiteX37" fmla="*/ 1080992 w 1083308"/>
                                  <a:gd name="connsiteY37" fmla="*/ 652494 h 2080311"/>
                                  <a:gd name="connsiteX38" fmla="*/ 1070421 w 1083308"/>
                                  <a:gd name="connsiteY38" fmla="*/ 615495 h 2080311"/>
                                  <a:gd name="connsiteX39" fmla="*/ 980567 w 1083308"/>
                                  <a:gd name="connsiteY39" fmla="*/ 594353 h 2080311"/>
                                  <a:gd name="connsiteX40" fmla="*/ 954139 w 1083308"/>
                                  <a:gd name="connsiteY40" fmla="*/ 578496 h 2080311"/>
                                  <a:gd name="connsiteX41" fmla="*/ 943568 w 1083308"/>
                                  <a:gd name="connsiteY41" fmla="*/ 541497 h 2080311"/>
                                  <a:gd name="connsiteX42" fmla="*/ 980567 w 1083308"/>
                                  <a:gd name="connsiteY42" fmla="*/ 398787 h 2080311"/>
                                  <a:gd name="connsiteX43" fmla="*/ 964710 w 1083308"/>
                                  <a:gd name="connsiteY43" fmla="*/ 377645 h 2080311"/>
                                  <a:gd name="connsiteX44" fmla="*/ 906569 w 1083308"/>
                                  <a:gd name="connsiteY44" fmla="*/ 314219 h 2080311"/>
                                  <a:gd name="connsiteX45" fmla="*/ 758899 w 1083308"/>
                                  <a:gd name="connsiteY45" fmla="*/ 50839 h 2080311"/>
                                  <a:gd name="connsiteX46" fmla="*/ 712523 w 1083308"/>
                                  <a:gd name="connsiteY46" fmla="*/ 10527 h 2080311"/>
                                  <a:gd name="connsiteX0" fmla="*/ 712523 w 1083308"/>
                                  <a:gd name="connsiteY0" fmla="*/ 10527 h 2080311"/>
                                  <a:gd name="connsiteX1" fmla="*/ 639874 w 1083308"/>
                                  <a:gd name="connsiteY1" fmla="*/ 123940 h 2080311"/>
                                  <a:gd name="connsiteX2" fmla="*/ 536581 w 1083308"/>
                                  <a:gd name="connsiteY2" fmla="*/ 293076 h 2080311"/>
                                  <a:gd name="connsiteX3" fmla="*/ 438124 w 1083308"/>
                                  <a:gd name="connsiteY3" fmla="*/ 429910 h 2080311"/>
                                  <a:gd name="connsiteX4" fmla="*/ 382849 w 1083308"/>
                                  <a:gd name="connsiteY4" fmla="*/ 532295 h 2080311"/>
                                  <a:gd name="connsiteX5" fmla="*/ 325779 w 1083308"/>
                                  <a:gd name="connsiteY5" fmla="*/ 639698 h 2080311"/>
                                  <a:gd name="connsiteX6" fmla="*/ 283325 w 1083308"/>
                                  <a:gd name="connsiteY6" fmla="*/ 722573 h 2080311"/>
                                  <a:gd name="connsiteX7" fmla="*/ 222765 w 1083308"/>
                                  <a:gd name="connsiteY7" fmla="*/ 742804 h 2080311"/>
                                  <a:gd name="connsiteX8" fmla="*/ 235304 w 1083308"/>
                                  <a:gd name="connsiteY8" fmla="*/ 795204 h 2080311"/>
                                  <a:gd name="connsiteX9" fmla="*/ 362158 w 1083308"/>
                                  <a:gd name="connsiteY9" fmla="*/ 974912 h 2080311"/>
                                  <a:gd name="connsiteX10" fmla="*/ 452012 w 1083308"/>
                                  <a:gd name="connsiteY10" fmla="*/ 1085909 h 2080311"/>
                                  <a:gd name="connsiteX11" fmla="*/ 510153 w 1083308"/>
                                  <a:gd name="connsiteY11" fmla="*/ 1159907 h 2080311"/>
                                  <a:gd name="connsiteX12" fmla="*/ 504867 w 1083308"/>
                                  <a:gd name="connsiteY12" fmla="*/ 1339615 h 2080311"/>
                                  <a:gd name="connsiteX13" fmla="*/ 486611 w 1083308"/>
                                  <a:gd name="connsiteY13" fmla="*/ 1500796 h 2080311"/>
                                  <a:gd name="connsiteX14" fmla="*/ 425724 w 1083308"/>
                                  <a:gd name="connsiteY14" fmla="*/ 1523887 h 2080311"/>
                                  <a:gd name="connsiteX15" fmla="*/ 203591 w 1083308"/>
                                  <a:gd name="connsiteY15" fmla="*/ 1545752 h 2080311"/>
                                  <a:gd name="connsiteX16" fmla="*/ 71452 w 1083308"/>
                                  <a:gd name="connsiteY16" fmla="*/ 1551037 h 2080311"/>
                                  <a:gd name="connsiteX17" fmla="*/ 23882 w 1083308"/>
                                  <a:gd name="connsiteY17" fmla="*/ 1561608 h 2080311"/>
                                  <a:gd name="connsiteX18" fmla="*/ 13311 w 1083308"/>
                                  <a:gd name="connsiteY18" fmla="*/ 1572179 h 2080311"/>
                                  <a:gd name="connsiteX19" fmla="*/ 2740 w 1083308"/>
                                  <a:gd name="connsiteY19" fmla="*/ 1614464 h 2080311"/>
                                  <a:gd name="connsiteX20" fmla="*/ 2740 w 1083308"/>
                                  <a:gd name="connsiteY20" fmla="*/ 1714889 h 2080311"/>
                                  <a:gd name="connsiteX21" fmla="*/ 2740 w 1083308"/>
                                  <a:gd name="connsiteY21" fmla="*/ 1751888 h 2080311"/>
                                  <a:gd name="connsiteX22" fmla="*/ 39739 w 1083308"/>
                                  <a:gd name="connsiteY22" fmla="*/ 1815315 h 2080311"/>
                                  <a:gd name="connsiteX23" fmla="*/ 97880 w 1083308"/>
                                  <a:gd name="connsiteY23" fmla="*/ 1878741 h 2080311"/>
                                  <a:gd name="connsiteX24" fmla="*/ 330444 w 1083308"/>
                                  <a:gd name="connsiteY24" fmla="*/ 2063735 h 2080311"/>
                                  <a:gd name="connsiteX25" fmla="*/ 425584 w 1083308"/>
                                  <a:gd name="connsiteY25" fmla="*/ 2069021 h 2080311"/>
                                  <a:gd name="connsiteX26" fmla="*/ 536581 w 1083308"/>
                                  <a:gd name="connsiteY26" fmla="*/ 2042593 h 2080311"/>
                                  <a:gd name="connsiteX27" fmla="*/ 568294 w 1083308"/>
                                  <a:gd name="connsiteY27" fmla="*/ 1973881 h 2080311"/>
                                  <a:gd name="connsiteX28" fmla="*/ 605293 w 1083308"/>
                                  <a:gd name="connsiteY28" fmla="*/ 1905169 h 2080311"/>
                                  <a:gd name="connsiteX29" fmla="*/ 679291 w 1083308"/>
                                  <a:gd name="connsiteY29" fmla="*/ 1788887 h 2080311"/>
                                  <a:gd name="connsiteX30" fmla="*/ 711004 w 1083308"/>
                                  <a:gd name="connsiteY30" fmla="*/ 1714889 h 2080311"/>
                                  <a:gd name="connsiteX31" fmla="*/ 705718 w 1083308"/>
                                  <a:gd name="connsiteY31" fmla="*/ 1598607 h 2080311"/>
                                  <a:gd name="connsiteX32" fmla="*/ 677127 w 1083308"/>
                                  <a:gd name="connsiteY32" fmla="*/ 1191293 h 2080311"/>
                                  <a:gd name="connsiteX33" fmla="*/ 679291 w 1083308"/>
                                  <a:gd name="connsiteY33" fmla="*/ 1117622 h 2080311"/>
                                  <a:gd name="connsiteX34" fmla="*/ 932997 w 1083308"/>
                                  <a:gd name="connsiteY34" fmla="*/ 1011911 h 2080311"/>
                                  <a:gd name="connsiteX35" fmla="*/ 959425 w 1083308"/>
                                  <a:gd name="connsiteY35" fmla="*/ 922057 h 2080311"/>
                                  <a:gd name="connsiteX36" fmla="*/ 1070421 w 1083308"/>
                                  <a:gd name="connsiteY36" fmla="*/ 742348 h 2080311"/>
                                  <a:gd name="connsiteX37" fmla="*/ 1080992 w 1083308"/>
                                  <a:gd name="connsiteY37" fmla="*/ 652494 h 2080311"/>
                                  <a:gd name="connsiteX38" fmla="*/ 1070421 w 1083308"/>
                                  <a:gd name="connsiteY38" fmla="*/ 615495 h 2080311"/>
                                  <a:gd name="connsiteX39" fmla="*/ 980567 w 1083308"/>
                                  <a:gd name="connsiteY39" fmla="*/ 594353 h 2080311"/>
                                  <a:gd name="connsiteX40" fmla="*/ 954139 w 1083308"/>
                                  <a:gd name="connsiteY40" fmla="*/ 578496 h 2080311"/>
                                  <a:gd name="connsiteX41" fmla="*/ 943568 w 1083308"/>
                                  <a:gd name="connsiteY41" fmla="*/ 541497 h 2080311"/>
                                  <a:gd name="connsiteX42" fmla="*/ 980567 w 1083308"/>
                                  <a:gd name="connsiteY42" fmla="*/ 398787 h 2080311"/>
                                  <a:gd name="connsiteX43" fmla="*/ 964710 w 1083308"/>
                                  <a:gd name="connsiteY43" fmla="*/ 377645 h 2080311"/>
                                  <a:gd name="connsiteX44" fmla="*/ 906569 w 1083308"/>
                                  <a:gd name="connsiteY44" fmla="*/ 314219 h 2080311"/>
                                  <a:gd name="connsiteX45" fmla="*/ 758899 w 1083308"/>
                                  <a:gd name="connsiteY45" fmla="*/ 50839 h 2080311"/>
                                  <a:gd name="connsiteX46" fmla="*/ 712523 w 1083308"/>
                                  <a:gd name="connsiteY46" fmla="*/ 10527 h 2080311"/>
                                  <a:gd name="connsiteX0" fmla="*/ 712523 w 1083308"/>
                                  <a:gd name="connsiteY0" fmla="*/ 10527 h 2080311"/>
                                  <a:gd name="connsiteX1" fmla="*/ 639874 w 1083308"/>
                                  <a:gd name="connsiteY1" fmla="*/ 123940 h 2080311"/>
                                  <a:gd name="connsiteX2" fmla="*/ 536581 w 1083308"/>
                                  <a:gd name="connsiteY2" fmla="*/ 293076 h 2080311"/>
                                  <a:gd name="connsiteX3" fmla="*/ 438124 w 1083308"/>
                                  <a:gd name="connsiteY3" fmla="*/ 429910 h 2080311"/>
                                  <a:gd name="connsiteX4" fmla="*/ 382849 w 1083308"/>
                                  <a:gd name="connsiteY4" fmla="*/ 532295 h 2080311"/>
                                  <a:gd name="connsiteX5" fmla="*/ 325779 w 1083308"/>
                                  <a:gd name="connsiteY5" fmla="*/ 639698 h 2080311"/>
                                  <a:gd name="connsiteX6" fmla="*/ 283325 w 1083308"/>
                                  <a:gd name="connsiteY6" fmla="*/ 722573 h 2080311"/>
                                  <a:gd name="connsiteX7" fmla="*/ 222765 w 1083308"/>
                                  <a:gd name="connsiteY7" fmla="*/ 742804 h 2080311"/>
                                  <a:gd name="connsiteX8" fmla="*/ 235304 w 1083308"/>
                                  <a:gd name="connsiteY8" fmla="*/ 795204 h 2080311"/>
                                  <a:gd name="connsiteX9" fmla="*/ 362158 w 1083308"/>
                                  <a:gd name="connsiteY9" fmla="*/ 974912 h 2080311"/>
                                  <a:gd name="connsiteX10" fmla="*/ 452012 w 1083308"/>
                                  <a:gd name="connsiteY10" fmla="*/ 1085909 h 2080311"/>
                                  <a:gd name="connsiteX11" fmla="*/ 510153 w 1083308"/>
                                  <a:gd name="connsiteY11" fmla="*/ 1159907 h 2080311"/>
                                  <a:gd name="connsiteX12" fmla="*/ 504867 w 1083308"/>
                                  <a:gd name="connsiteY12" fmla="*/ 1339615 h 2080311"/>
                                  <a:gd name="connsiteX13" fmla="*/ 486611 w 1083308"/>
                                  <a:gd name="connsiteY13" fmla="*/ 1500796 h 2080311"/>
                                  <a:gd name="connsiteX14" fmla="*/ 428142 w 1083308"/>
                                  <a:gd name="connsiteY14" fmla="*/ 1526301 h 2080311"/>
                                  <a:gd name="connsiteX15" fmla="*/ 203591 w 1083308"/>
                                  <a:gd name="connsiteY15" fmla="*/ 1545752 h 2080311"/>
                                  <a:gd name="connsiteX16" fmla="*/ 71452 w 1083308"/>
                                  <a:gd name="connsiteY16" fmla="*/ 1551037 h 2080311"/>
                                  <a:gd name="connsiteX17" fmla="*/ 23882 w 1083308"/>
                                  <a:gd name="connsiteY17" fmla="*/ 1561608 h 2080311"/>
                                  <a:gd name="connsiteX18" fmla="*/ 13311 w 1083308"/>
                                  <a:gd name="connsiteY18" fmla="*/ 1572179 h 2080311"/>
                                  <a:gd name="connsiteX19" fmla="*/ 2740 w 1083308"/>
                                  <a:gd name="connsiteY19" fmla="*/ 1614464 h 2080311"/>
                                  <a:gd name="connsiteX20" fmla="*/ 2740 w 1083308"/>
                                  <a:gd name="connsiteY20" fmla="*/ 1714889 h 2080311"/>
                                  <a:gd name="connsiteX21" fmla="*/ 2740 w 1083308"/>
                                  <a:gd name="connsiteY21" fmla="*/ 1751888 h 2080311"/>
                                  <a:gd name="connsiteX22" fmla="*/ 39739 w 1083308"/>
                                  <a:gd name="connsiteY22" fmla="*/ 1815315 h 2080311"/>
                                  <a:gd name="connsiteX23" fmla="*/ 97880 w 1083308"/>
                                  <a:gd name="connsiteY23" fmla="*/ 1878741 h 2080311"/>
                                  <a:gd name="connsiteX24" fmla="*/ 330444 w 1083308"/>
                                  <a:gd name="connsiteY24" fmla="*/ 2063735 h 2080311"/>
                                  <a:gd name="connsiteX25" fmla="*/ 425584 w 1083308"/>
                                  <a:gd name="connsiteY25" fmla="*/ 2069021 h 2080311"/>
                                  <a:gd name="connsiteX26" fmla="*/ 536581 w 1083308"/>
                                  <a:gd name="connsiteY26" fmla="*/ 2042593 h 2080311"/>
                                  <a:gd name="connsiteX27" fmla="*/ 568294 w 1083308"/>
                                  <a:gd name="connsiteY27" fmla="*/ 1973881 h 2080311"/>
                                  <a:gd name="connsiteX28" fmla="*/ 605293 w 1083308"/>
                                  <a:gd name="connsiteY28" fmla="*/ 1905169 h 2080311"/>
                                  <a:gd name="connsiteX29" fmla="*/ 679291 w 1083308"/>
                                  <a:gd name="connsiteY29" fmla="*/ 1788887 h 2080311"/>
                                  <a:gd name="connsiteX30" fmla="*/ 711004 w 1083308"/>
                                  <a:gd name="connsiteY30" fmla="*/ 1714889 h 2080311"/>
                                  <a:gd name="connsiteX31" fmla="*/ 705718 w 1083308"/>
                                  <a:gd name="connsiteY31" fmla="*/ 1598607 h 2080311"/>
                                  <a:gd name="connsiteX32" fmla="*/ 677127 w 1083308"/>
                                  <a:gd name="connsiteY32" fmla="*/ 1191293 h 2080311"/>
                                  <a:gd name="connsiteX33" fmla="*/ 679291 w 1083308"/>
                                  <a:gd name="connsiteY33" fmla="*/ 1117622 h 2080311"/>
                                  <a:gd name="connsiteX34" fmla="*/ 932997 w 1083308"/>
                                  <a:gd name="connsiteY34" fmla="*/ 1011911 h 2080311"/>
                                  <a:gd name="connsiteX35" fmla="*/ 959425 w 1083308"/>
                                  <a:gd name="connsiteY35" fmla="*/ 922057 h 2080311"/>
                                  <a:gd name="connsiteX36" fmla="*/ 1070421 w 1083308"/>
                                  <a:gd name="connsiteY36" fmla="*/ 742348 h 2080311"/>
                                  <a:gd name="connsiteX37" fmla="*/ 1080992 w 1083308"/>
                                  <a:gd name="connsiteY37" fmla="*/ 652494 h 2080311"/>
                                  <a:gd name="connsiteX38" fmla="*/ 1070421 w 1083308"/>
                                  <a:gd name="connsiteY38" fmla="*/ 615495 h 2080311"/>
                                  <a:gd name="connsiteX39" fmla="*/ 980567 w 1083308"/>
                                  <a:gd name="connsiteY39" fmla="*/ 594353 h 2080311"/>
                                  <a:gd name="connsiteX40" fmla="*/ 954139 w 1083308"/>
                                  <a:gd name="connsiteY40" fmla="*/ 578496 h 2080311"/>
                                  <a:gd name="connsiteX41" fmla="*/ 943568 w 1083308"/>
                                  <a:gd name="connsiteY41" fmla="*/ 541497 h 2080311"/>
                                  <a:gd name="connsiteX42" fmla="*/ 980567 w 1083308"/>
                                  <a:gd name="connsiteY42" fmla="*/ 398787 h 2080311"/>
                                  <a:gd name="connsiteX43" fmla="*/ 964710 w 1083308"/>
                                  <a:gd name="connsiteY43" fmla="*/ 377645 h 2080311"/>
                                  <a:gd name="connsiteX44" fmla="*/ 906569 w 1083308"/>
                                  <a:gd name="connsiteY44" fmla="*/ 314219 h 2080311"/>
                                  <a:gd name="connsiteX45" fmla="*/ 758899 w 1083308"/>
                                  <a:gd name="connsiteY45" fmla="*/ 50839 h 2080311"/>
                                  <a:gd name="connsiteX46" fmla="*/ 712523 w 1083308"/>
                                  <a:gd name="connsiteY46" fmla="*/ 10527 h 2080311"/>
                                  <a:gd name="connsiteX0" fmla="*/ 712523 w 1083308"/>
                                  <a:gd name="connsiteY0" fmla="*/ 10527 h 2080311"/>
                                  <a:gd name="connsiteX1" fmla="*/ 639874 w 1083308"/>
                                  <a:gd name="connsiteY1" fmla="*/ 123940 h 2080311"/>
                                  <a:gd name="connsiteX2" fmla="*/ 536581 w 1083308"/>
                                  <a:gd name="connsiteY2" fmla="*/ 293076 h 2080311"/>
                                  <a:gd name="connsiteX3" fmla="*/ 438124 w 1083308"/>
                                  <a:gd name="connsiteY3" fmla="*/ 429910 h 2080311"/>
                                  <a:gd name="connsiteX4" fmla="*/ 382849 w 1083308"/>
                                  <a:gd name="connsiteY4" fmla="*/ 532295 h 2080311"/>
                                  <a:gd name="connsiteX5" fmla="*/ 325779 w 1083308"/>
                                  <a:gd name="connsiteY5" fmla="*/ 639698 h 2080311"/>
                                  <a:gd name="connsiteX6" fmla="*/ 283325 w 1083308"/>
                                  <a:gd name="connsiteY6" fmla="*/ 722573 h 2080311"/>
                                  <a:gd name="connsiteX7" fmla="*/ 222765 w 1083308"/>
                                  <a:gd name="connsiteY7" fmla="*/ 742804 h 2080311"/>
                                  <a:gd name="connsiteX8" fmla="*/ 235304 w 1083308"/>
                                  <a:gd name="connsiteY8" fmla="*/ 795204 h 2080311"/>
                                  <a:gd name="connsiteX9" fmla="*/ 362158 w 1083308"/>
                                  <a:gd name="connsiteY9" fmla="*/ 974912 h 2080311"/>
                                  <a:gd name="connsiteX10" fmla="*/ 452012 w 1083308"/>
                                  <a:gd name="connsiteY10" fmla="*/ 1085909 h 2080311"/>
                                  <a:gd name="connsiteX11" fmla="*/ 510153 w 1083308"/>
                                  <a:gd name="connsiteY11" fmla="*/ 1159907 h 2080311"/>
                                  <a:gd name="connsiteX12" fmla="*/ 504867 w 1083308"/>
                                  <a:gd name="connsiteY12" fmla="*/ 1339615 h 2080311"/>
                                  <a:gd name="connsiteX13" fmla="*/ 479356 w 1083308"/>
                                  <a:gd name="connsiteY13" fmla="*/ 1500796 h 2080311"/>
                                  <a:gd name="connsiteX14" fmla="*/ 428142 w 1083308"/>
                                  <a:gd name="connsiteY14" fmla="*/ 1526301 h 2080311"/>
                                  <a:gd name="connsiteX15" fmla="*/ 203591 w 1083308"/>
                                  <a:gd name="connsiteY15" fmla="*/ 1545752 h 2080311"/>
                                  <a:gd name="connsiteX16" fmla="*/ 71452 w 1083308"/>
                                  <a:gd name="connsiteY16" fmla="*/ 1551037 h 2080311"/>
                                  <a:gd name="connsiteX17" fmla="*/ 23882 w 1083308"/>
                                  <a:gd name="connsiteY17" fmla="*/ 1561608 h 2080311"/>
                                  <a:gd name="connsiteX18" fmla="*/ 13311 w 1083308"/>
                                  <a:gd name="connsiteY18" fmla="*/ 1572179 h 2080311"/>
                                  <a:gd name="connsiteX19" fmla="*/ 2740 w 1083308"/>
                                  <a:gd name="connsiteY19" fmla="*/ 1614464 h 2080311"/>
                                  <a:gd name="connsiteX20" fmla="*/ 2740 w 1083308"/>
                                  <a:gd name="connsiteY20" fmla="*/ 1714889 h 2080311"/>
                                  <a:gd name="connsiteX21" fmla="*/ 2740 w 1083308"/>
                                  <a:gd name="connsiteY21" fmla="*/ 1751888 h 2080311"/>
                                  <a:gd name="connsiteX22" fmla="*/ 39739 w 1083308"/>
                                  <a:gd name="connsiteY22" fmla="*/ 1815315 h 2080311"/>
                                  <a:gd name="connsiteX23" fmla="*/ 97880 w 1083308"/>
                                  <a:gd name="connsiteY23" fmla="*/ 1878741 h 2080311"/>
                                  <a:gd name="connsiteX24" fmla="*/ 330444 w 1083308"/>
                                  <a:gd name="connsiteY24" fmla="*/ 2063735 h 2080311"/>
                                  <a:gd name="connsiteX25" fmla="*/ 425584 w 1083308"/>
                                  <a:gd name="connsiteY25" fmla="*/ 2069021 h 2080311"/>
                                  <a:gd name="connsiteX26" fmla="*/ 536581 w 1083308"/>
                                  <a:gd name="connsiteY26" fmla="*/ 2042593 h 2080311"/>
                                  <a:gd name="connsiteX27" fmla="*/ 568294 w 1083308"/>
                                  <a:gd name="connsiteY27" fmla="*/ 1973881 h 2080311"/>
                                  <a:gd name="connsiteX28" fmla="*/ 605293 w 1083308"/>
                                  <a:gd name="connsiteY28" fmla="*/ 1905169 h 2080311"/>
                                  <a:gd name="connsiteX29" fmla="*/ 679291 w 1083308"/>
                                  <a:gd name="connsiteY29" fmla="*/ 1788887 h 2080311"/>
                                  <a:gd name="connsiteX30" fmla="*/ 711004 w 1083308"/>
                                  <a:gd name="connsiteY30" fmla="*/ 1714889 h 2080311"/>
                                  <a:gd name="connsiteX31" fmla="*/ 705718 w 1083308"/>
                                  <a:gd name="connsiteY31" fmla="*/ 1598607 h 2080311"/>
                                  <a:gd name="connsiteX32" fmla="*/ 677127 w 1083308"/>
                                  <a:gd name="connsiteY32" fmla="*/ 1191293 h 2080311"/>
                                  <a:gd name="connsiteX33" fmla="*/ 679291 w 1083308"/>
                                  <a:gd name="connsiteY33" fmla="*/ 1117622 h 2080311"/>
                                  <a:gd name="connsiteX34" fmla="*/ 932997 w 1083308"/>
                                  <a:gd name="connsiteY34" fmla="*/ 1011911 h 2080311"/>
                                  <a:gd name="connsiteX35" fmla="*/ 959425 w 1083308"/>
                                  <a:gd name="connsiteY35" fmla="*/ 922057 h 2080311"/>
                                  <a:gd name="connsiteX36" fmla="*/ 1070421 w 1083308"/>
                                  <a:gd name="connsiteY36" fmla="*/ 742348 h 2080311"/>
                                  <a:gd name="connsiteX37" fmla="*/ 1080992 w 1083308"/>
                                  <a:gd name="connsiteY37" fmla="*/ 652494 h 2080311"/>
                                  <a:gd name="connsiteX38" fmla="*/ 1070421 w 1083308"/>
                                  <a:gd name="connsiteY38" fmla="*/ 615495 h 2080311"/>
                                  <a:gd name="connsiteX39" fmla="*/ 980567 w 1083308"/>
                                  <a:gd name="connsiteY39" fmla="*/ 594353 h 2080311"/>
                                  <a:gd name="connsiteX40" fmla="*/ 954139 w 1083308"/>
                                  <a:gd name="connsiteY40" fmla="*/ 578496 h 2080311"/>
                                  <a:gd name="connsiteX41" fmla="*/ 943568 w 1083308"/>
                                  <a:gd name="connsiteY41" fmla="*/ 541497 h 2080311"/>
                                  <a:gd name="connsiteX42" fmla="*/ 980567 w 1083308"/>
                                  <a:gd name="connsiteY42" fmla="*/ 398787 h 2080311"/>
                                  <a:gd name="connsiteX43" fmla="*/ 964710 w 1083308"/>
                                  <a:gd name="connsiteY43" fmla="*/ 377645 h 2080311"/>
                                  <a:gd name="connsiteX44" fmla="*/ 906569 w 1083308"/>
                                  <a:gd name="connsiteY44" fmla="*/ 314219 h 2080311"/>
                                  <a:gd name="connsiteX45" fmla="*/ 758899 w 1083308"/>
                                  <a:gd name="connsiteY45" fmla="*/ 50839 h 2080311"/>
                                  <a:gd name="connsiteX46" fmla="*/ 712523 w 1083308"/>
                                  <a:gd name="connsiteY46" fmla="*/ 10527 h 2080311"/>
                                  <a:gd name="connsiteX0" fmla="*/ 712523 w 1083308"/>
                                  <a:gd name="connsiteY0" fmla="*/ 10527 h 2080311"/>
                                  <a:gd name="connsiteX1" fmla="*/ 639874 w 1083308"/>
                                  <a:gd name="connsiteY1" fmla="*/ 123940 h 2080311"/>
                                  <a:gd name="connsiteX2" fmla="*/ 536581 w 1083308"/>
                                  <a:gd name="connsiteY2" fmla="*/ 293076 h 2080311"/>
                                  <a:gd name="connsiteX3" fmla="*/ 438124 w 1083308"/>
                                  <a:gd name="connsiteY3" fmla="*/ 429910 h 2080311"/>
                                  <a:gd name="connsiteX4" fmla="*/ 382849 w 1083308"/>
                                  <a:gd name="connsiteY4" fmla="*/ 532295 h 2080311"/>
                                  <a:gd name="connsiteX5" fmla="*/ 325779 w 1083308"/>
                                  <a:gd name="connsiteY5" fmla="*/ 639698 h 2080311"/>
                                  <a:gd name="connsiteX6" fmla="*/ 283325 w 1083308"/>
                                  <a:gd name="connsiteY6" fmla="*/ 722573 h 2080311"/>
                                  <a:gd name="connsiteX7" fmla="*/ 222765 w 1083308"/>
                                  <a:gd name="connsiteY7" fmla="*/ 742804 h 2080311"/>
                                  <a:gd name="connsiteX8" fmla="*/ 235304 w 1083308"/>
                                  <a:gd name="connsiteY8" fmla="*/ 795204 h 2080311"/>
                                  <a:gd name="connsiteX9" fmla="*/ 362158 w 1083308"/>
                                  <a:gd name="connsiteY9" fmla="*/ 974912 h 2080311"/>
                                  <a:gd name="connsiteX10" fmla="*/ 452012 w 1083308"/>
                                  <a:gd name="connsiteY10" fmla="*/ 1085909 h 2080311"/>
                                  <a:gd name="connsiteX11" fmla="*/ 510153 w 1083308"/>
                                  <a:gd name="connsiteY11" fmla="*/ 1159907 h 2080311"/>
                                  <a:gd name="connsiteX12" fmla="*/ 504867 w 1083308"/>
                                  <a:gd name="connsiteY12" fmla="*/ 1339615 h 2080311"/>
                                  <a:gd name="connsiteX13" fmla="*/ 479356 w 1083308"/>
                                  <a:gd name="connsiteY13" fmla="*/ 1500796 h 2080311"/>
                                  <a:gd name="connsiteX14" fmla="*/ 423305 w 1083308"/>
                                  <a:gd name="connsiteY14" fmla="*/ 1528716 h 2080311"/>
                                  <a:gd name="connsiteX15" fmla="*/ 203591 w 1083308"/>
                                  <a:gd name="connsiteY15" fmla="*/ 1545752 h 2080311"/>
                                  <a:gd name="connsiteX16" fmla="*/ 71452 w 1083308"/>
                                  <a:gd name="connsiteY16" fmla="*/ 1551037 h 2080311"/>
                                  <a:gd name="connsiteX17" fmla="*/ 23882 w 1083308"/>
                                  <a:gd name="connsiteY17" fmla="*/ 1561608 h 2080311"/>
                                  <a:gd name="connsiteX18" fmla="*/ 13311 w 1083308"/>
                                  <a:gd name="connsiteY18" fmla="*/ 1572179 h 2080311"/>
                                  <a:gd name="connsiteX19" fmla="*/ 2740 w 1083308"/>
                                  <a:gd name="connsiteY19" fmla="*/ 1614464 h 2080311"/>
                                  <a:gd name="connsiteX20" fmla="*/ 2740 w 1083308"/>
                                  <a:gd name="connsiteY20" fmla="*/ 1714889 h 2080311"/>
                                  <a:gd name="connsiteX21" fmla="*/ 2740 w 1083308"/>
                                  <a:gd name="connsiteY21" fmla="*/ 1751888 h 2080311"/>
                                  <a:gd name="connsiteX22" fmla="*/ 39739 w 1083308"/>
                                  <a:gd name="connsiteY22" fmla="*/ 1815315 h 2080311"/>
                                  <a:gd name="connsiteX23" fmla="*/ 97880 w 1083308"/>
                                  <a:gd name="connsiteY23" fmla="*/ 1878741 h 2080311"/>
                                  <a:gd name="connsiteX24" fmla="*/ 330444 w 1083308"/>
                                  <a:gd name="connsiteY24" fmla="*/ 2063735 h 2080311"/>
                                  <a:gd name="connsiteX25" fmla="*/ 425584 w 1083308"/>
                                  <a:gd name="connsiteY25" fmla="*/ 2069021 h 2080311"/>
                                  <a:gd name="connsiteX26" fmla="*/ 536581 w 1083308"/>
                                  <a:gd name="connsiteY26" fmla="*/ 2042593 h 2080311"/>
                                  <a:gd name="connsiteX27" fmla="*/ 568294 w 1083308"/>
                                  <a:gd name="connsiteY27" fmla="*/ 1973881 h 2080311"/>
                                  <a:gd name="connsiteX28" fmla="*/ 605293 w 1083308"/>
                                  <a:gd name="connsiteY28" fmla="*/ 1905169 h 2080311"/>
                                  <a:gd name="connsiteX29" fmla="*/ 679291 w 1083308"/>
                                  <a:gd name="connsiteY29" fmla="*/ 1788887 h 2080311"/>
                                  <a:gd name="connsiteX30" fmla="*/ 711004 w 1083308"/>
                                  <a:gd name="connsiteY30" fmla="*/ 1714889 h 2080311"/>
                                  <a:gd name="connsiteX31" fmla="*/ 705718 w 1083308"/>
                                  <a:gd name="connsiteY31" fmla="*/ 1598607 h 2080311"/>
                                  <a:gd name="connsiteX32" fmla="*/ 677127 w 1083308"/>
                                  <a:gd name="connsiteY32" fmla="*/ 1191293 h 2080311"/>
                                  <a:gd name="connsiteX33" fmla="*/ 679291 w 1083308"/>
                                  <a:gd name="connsiteY33" fmla="*/ 1117622 h 2080311"/>
                                  <a:gd name="connsiteX34" fmla="*/ 932997 w 1083308"/>
                                  <a:gd name="connsiteY34" fmla="*/ 1011911 h 2080311"/>
                                  <a:gd name="connsiteX35" fmla="*/ 959425 w 1083308"/>
                                  <a:gd name="connsiteY35" fmla="*/ 922057 h 2080311"/>
                                  <a:gd name="connsiteX36" fmla="*/ 1070421 w 1083308"/>
                                  <a:gd name="connsiteY36" fmla="*/ 742348 h 2080311"/>
                                  <a:gd name="connsiteX37" fmla="*/ 1080992 w 1083308"/>
                                  <a:gd name="connsiteY37" fmla="*/ 652494 h 2080311"/>
                                  <a:gd name="connsiteX38" fmla="*/ 1070421 w 1083308"/>
                                  <a:gd name="connsiteY38" fmla="*/ 615495 h 2080311"/>
                                  <a:gd name="connsiteX39" fmla="*/ 980567 w 1083308"/>
                                  <a:gd name="connsiteY39" fmla="*/ 594353 h 2080311"/>
                                  <a:gd name="connsiteX40" fmla="*/ 954139 w 1083308"/>
                                  <a:gd name="connsiteY40" fmla="*/ 578496 h 2080311"/>
                                  <a:gd name="connsiteX41" fmla="*/ 943568 w 1083308"/>
                                  <a:gd name="connsiteY41" fmla="*/ 541497 h 2080311"/>
                                  <a:gd name="connsiteX42" fmla="*/ 980567 w 1083308"/>
                                  <a:gd name="connsiteY42" fmla="*/ 398787 h 2080311"/>
                                  <a:gd name="connsiteX43" fmla="*/ 964710 w 1083308"/>
                                  <a:gd name="connsiteY43" fmla="*/ 377645 h 2080311"/>
                                  <a:gd name="connsiteX44" fmla="*/ 906569 w 1083308"/>
                                  <a:gd name="connsiteY44" fmla="*/ 314219 h 2080311"/>
                                  <a:gd name="connsiteX45" fmla="*/ 758899 w 1083308"/>
                                  <a:gd name="connsiteY45" fmla="*/ 50839 h 2080311"/>
                                  <a:gd name="connsiteX46" fmla="*/ 712523 w 1083308"/>
                                  <a:gd name="connsiteY46" fmla="*/ 10527 h 2080311"/>
                                  <a:gd name="connsiteX0" fmla="*/ 712958 w 1083743"/>
                                  <a:gd name="connsiteY0" fmla="*/ 10527 h 2080311"/>
                                  <a:gd name="connsiteX1" fmla="*/ 640309 w 1083743"/>
                                  <a:gd name="connsiteY1" fmla="*/ 123940 h 2080311"/>
                                  <a:gd name="connsiteX2" fmla="*/ 537016 w 1083743"/>
                                  <a:gd name="connsiteY2" fmla="*/ 293076 h 2080311"/>
                                  <a:gd name="connsiteX3" fmla="*/ 438559 w 1083743"/>
                                  <a:gd name="connsiteY3" fmla="*/ 429910 h 2080311"/>
                                  <a:gd name="connsiteX4" fmla="*/ 383284 w 1083743"/>
                                  <a:gd name="connsiteY4" fmla="*/ 532295 h 2080311"/>
                                  <a:gd name="connsiteX5" fmla="*/ 326214 w 1083743"/>
                                  <a:gd name="connsiteY5" fmla="*/ 639698 h 2080311"/>
                                  <a:gd name="connsiteX6" fmla="*/ 283760 w 1083743"/>
                                  <a:gd name="connsiteY6" fmla="*/ 722573 h 2080311"/>
                                  <a:gd name="connsiteX7" fmla="*/ 223200 w 1083743"/>
                                  <a:gd name="connsiteY7" fmla="*/ 742804 h 2080311"/>
                                  <a:gd name="connsiteX8" fmla="*/ 235739 w 1083743"/>
                                  <a:gd name="connsiteY8" fmla="*/ 795204 h 2080311"/>
                                  <a:gd name="connsiteX9" fmla="*/ 362593 w 1083743"/>
                                  <a:gd name="connsiteY9" fmla="*/ 974912 h 2080311"/>
                                  <a:gd name="connsiteX10" fmla="*/ 452447 w 1083743"/>
                                  <a:gd name="connsiteY10" fmla="*/ 1085909 h 2080311"/>
                                  <a:gd name="connsiteX11" fmla="*/ 510588 w 1083743"/>
                                  <a:gd name="connsiteY11" fmla="*/ 1159907 h 2080311"/>
                                  <a:gd name="connsiteX12" fmla="*/ 505302 w 1083743"/>
                                  <a:gd name="connsiteY12" fmla="*/ 1339615 h 2080311"/>
                                  <a:gd name="connsiteX13" fmla="*/ 479791 w 1083743"/>
                                  <a:gd name="connsiteY13" fmla="*/ 1500796 h 2080311"/>
                                  <a:gd name="connsiteX14" fmla="*/ 423740 w 1083743"/>
                                  <a:gd name="connsiteY14" fmla="*/ 1528716 h 2080311"/>
                                  <a:gd name="connsiteX15" fmla="*/ 204026 w 1083743"/>
                                  <a:gd name="connsiteY15" fmla="*/ 1545752 h 2080311"/>
                                  <a:gd name="connsiteX16" fmla="*/ 71887 w 1083743"/>
                                  <a:gd name="connsiteY16" fmla="*/ 1551037 h 2080311"/>
                                  <a:gd name="connsiteX17" fmla="*/ 24317 w 1083743"/>
                                  <a:gd name="connsiteY17" fmla="*/ 1561608 h 2080311"/>
                                  <a:gd name="connsiteX18" fmla="*/ 13746 w 1083743"/>
                                  <a:gd name="connsiteY18" fmla="*/ 1572179 h 2080311"/>
                                  <a:gd name="connsiteX19" fmla="*/ 3175 w 1083743"/>
                                  <a:gd name="connsiteY19" fmla="*/ 1614464 h 2080311"/>
                                  <a:gd name="connsiteX20" fmla="*/ 3175 w 1083743"/>
                                  <a:gd name="connsiteY20" fmla="*/ 1751888 h 2080311"/>
                                  <a:gd name="connsiteX21" fmla="*/ 40174 w 1083743"/>
                                  <a:gd name="connsiteY21" fmla="*/ 1815315 h 2080311"/>
                                  <a:gd name="connsiteX22" fmla="*/ 98315 w 1083743"/>
                                  <a:gd name="connsiteY22" fmla="*/ 1878741 h 2080311"/>
                                  <a:gd name="connsiteX23" fmla="*/ 330879 w 1083743"/>
                                  <a:gd name="connsiteY23" fmla="*/ 2063735 h 2080311"/>
                                  <a:gd name="connsiteX24" fmla="*/ 426019 w 1083743"/>
                                  <a:gd name="connsiteY24" fmla="*/ 2069021 h 2080311"/>
                                  <a:gd name="connsiteX25" fmla="*/ 537016 w 1083743"/>
                                  <a:gd name="connsiteY25" fmla="*/ 2042593 h 2080311"/>
                                  <a:gd name="connsiteX26" fmla="*/ 568729 w 1083743"/>
                                  <a:gd name="connsiteY26" fmla="*/ 1973881 h 2080311"/>
                                  <a:gd name="connsiteX27" fmla="*/ 605728 w 1083743"/>
                                  <a:gd name="connsiteY27" fmla="*/ 1905169 h 2080311"/>
                                  <a:gd name="connsiteX28" fmla="*/ 679726 w 1083743"/>
                                  <a:gd name="connsiteY28" fmla="*/ 1788887 h 2080311"/>
                                  <a:gd name="connsiteX29" fmla="*/ 711439 w 1083743"/>
                                  <a:gd name="connsiteY29" fmla="*/ 1714889 h 2080311"/>
                                  <a:gd name="connsiteX30" fmla="*/ 706153 w 1083743"/>
                                  <a:gd name="connsiteY30" fmla="*/ 1598607 h 2080311"/>
                                  <a:gd name="connsiteX31" fmla="*/ 677562 w 1083743"/>
                                  <a:gd name="connsiteY31" fmla="*/ 1191293 h 2080311"/>
                                  <a:gd name="connsiteX32" fmla="*/ 679726 w 1083743"/>
                                  <a:gd name="connsiteY32" fmla="*/ 1117622 h 2080311"/>
                                  <a:gd name="connsiteX33" fmla="*/ 933432 w 1083743"/>
                                  <a:gd name="connsiteY33" fmla="*/ 1011911 h 2080311"/>
                                  <a:gd name="connsiteX34" fmla="*/ 959860 w 1083743"/>
                                  <a:gd name="connsiteY34" fmla="*/ 922057 h 2080311"/>
                                  <a:gd name="connsiteX35" fmla="*/ 1070856 w 1083743"/>
                                  <a:gd name="connsiteY35" fmla="*/ 742348 h 2080311"/>
                                  <a:gd name="connsiteX36" fmla="*/ 1081427 w 1083743"/>
                                  <a:gd name="connsiteY36" fmla="*/ 652494 h 2080311"/>
                                  <a:gd name="connsiteX37" fmla="*/ 1070856 w 1083743"/>
                                  <a:gd name="connsiteY37" fmla="*/ 615495 h 2080311"/>
                                  <a:gd name="connsiteX38" fmla="*/ 981002 w 1083743"/>
                                  <a:gd name="connsiteY38" fmla="*/ 594353 h 2080311"/>
                                  <a:gd name="connsiteX39" fmla="*/ 954574 w 1083743"/>
                                  <a:gd name="connsiteY39" fmla="*/ 578496 h 2080311"/>
                                  <a:gd name="connsiteX40" fmla="*/ 944003 w 1083743"/>
                                  <a:gd name="connsiteY40" fmla="*/ 541497 h 2080311"/>
                                  <a:gd name="connsiteX41" fmla="*/ 981002 w 1083743"/>
                                  <a:gd name="connsiteY41" fmla="*/ 398787 h 2080311"/>
                                  <a:gd name="connsiteX42" fmla="*/ 965145 w 1083743"/>
                                  <a:gd name="connsiteY42" fmla="*/ 377645 h 2080311"/>
                                  <a:gd name="connsiteX43" fmla="*/ 907004 w 1083743"/>
                                  <a:gd name="connsiteY43" fmla="*/ 314219 h 2080311"/>
                                  <a:gd name="connsiteX44" fmla="*/ 759334 w 1083743"/>
                                  <a:gd name="connsiteY44" fmla="*/ 50839 h 2080311"/>
                                  <a:gd name="connsiteX45" fmla="*/ 712958 w 1083743"/>
                                  <a:gd name="connsiteY45" fmla="*/ 10527 h 2080311"/>
                                  <a:gd name="connsiteX0" fmla="*/ 712958 w 1092570"/>
                                  <a:gd name="connsiteY0" fmla="*/ 10527 h 2080311"/>
                                  <a:gd name="connsiteX1" fmla="*/ 640309 w 1092570"/>
                                  <a:gd name="connsiteY1" fmla="*/ 123940 h 2080311"/>
                                  <a:gd name="connsiteX2" fmla="*/ 537016 w 1092570"/>
                                  <a:gd name="connsiteY2" fmla="*/ 293076 h 2080311"/>
                                  <a:gd name="connsiteX3" fmla="*/ 438559 w 1092570"/>
                                  <a:gd name="connsiteY3" fmla="*/ 429910 h 2080311"/>
                                  <a:gd name="connsiteX4" fmla="*/ 383284 w 1092570"/>
                                  <a:gd name="connsiteY4" fmla="*/ 532295 h 2080311"/>
                                  <a:gd name="connsiteX5" fmla="*/ 326214 w 1092570"/>
                                  <a:gd name="connsiteY5" fmla="*/ 639698 h 2080311"/>
                                  <a:gd name="connsiteX6" fmla="*/ 283760 w 1092570"/>
                                  <a:gd name="connsiteY6" fmla="*/ 722573 h 2080311"/>
                                  <a:gd name="connsiteX7" fmla="*/ 223200 w 1092570"/>
                                  <a:gd name="connsiteY7" fmla="*/ 742804 h 2080311"/>
                                  <a:gd name="connsiteX8" fmla="*/ 235739 w 1092570"/>
                                  <a:gd name="connsiteY8" fmla="*/ 795204 h 2080311"/>
                                  <a:gd name="connsiteX9" fmla="*/ 362593 w 1092570"/>
                                  <a:gd name="connsiteY9" fmla="*/ 974912 h 2080311"/>
                                  <a:gd name="connsiteX10" fmla="*/ 452447 w 1092570"/>
                                  <a:gd name="connsiteY10" fmla="*/ 1085909 h 2080311"/>
                                  <a:gd name="connsiteX11" fmla="*/ 510588 w 1092570"/>
                                  <a:gd name="connsiteY11" fmla="*/ 1159907 h 2080311"/>
                                  <a:gd name="connsiteX12" fmla="*/ 505302 w 1092570"/>
                                  <a:gd name="connsiteY12" fmla="*/ 1339615 h 2080311"/>
                                  <a:gd name="connsiteX13" fmla="*/ 479791 w 1092570"/>
                                  <a:gd name="connsiteY13" fmla="*/ 1500796 h 2080311"/>
                                  <a:gd name="connsiteX14" fmla="*/ 423740 w 1092570"/>
                                  <a:gd name="connsiteY14" fmla="*/ 1528716 h 2080311"/>
                                  <a:gd name="connsiteX15" fmla="*/ 204026 w 1092570"/>
                                  <a:gd name="connsiteY15" fmla="*/ 1545752 h 2080311"/>
                                  <a:gd name="connsiteX16" fmla="*/ 71887 w 1092570"/>
                                  <a:gd name="connsiteY16" fmla="*/ 1551037 h 2080311"/>
                                  <a:gd name="connsiteX17" fmla="*/ 24317 w 1092570"/>
                                  <a:gd name="connsiteY17" fmla="*/ 1561608 h 2080311"/>
                                  <a:gd name="connsiteX18" fmla="*/ 13746 w 1092570"/>
                                  <a:gd name="connsiteY18" fmla="*/ 1572179 h 2080311"/>
                                  <a:gd name="connsiteX19" fmla="*/ 3175 w 1092570"/>
                                  <a:gd name="connsiteY19" fmla="*/ 1614464 h 2080311"/>
                                  <a:gd name="connsiteX20" fmla="*/ 3175 w 1092570"/>
                                  <a:gd name="connsiteY20" fmla="*/ 1751888 h 2080311"/>
                                  <a:gd name="connsiteX21" fmla="*/ 40174 w 1092570"/>
                                  <a:gd name="connsiteY21" fmla="*/ 1815315 h 2080311"/>
                                  <a:gd name="connsiteX22" fmla="*/ 98315 w 1092570"/>
                                  <a:gd name="connsiteY22" fmla="*/ 1878741 h 2080311"/>
                                  <a:gd name="connsiteX23" fmla="*/ 330879 w 1092570"/>
                                  <a:gd name="connsiteY23" fmla="*/ 2063735 h 2080311"/>
                                  <a:gd name="connsiteX24" fmla="*/ 426019 w 1092570"/>
                                  <a:gd name="connsiteY24" fmla="*/ 2069021 h 2080311"/>
                                  <a:gd name="connsiteX25" fmla="*/ 537016 w 1092570"/>
                                  <a:gd name="connsiteY25" fmla="*/ 2042593 h 2080311"/>
                                  <a:gd name="connsiteX26" fmla="*/ 568729 w 1092570"/>
                                  <a:gd name="connsiteY26" fmla="*/ 1973881 h 2080311"/>
                                  <a:gd name="connsiteX27" fmla="*/ 605728 w 1092570"/>
                                  <a:gd name="connsiteY27" fmla="*/ 1905169 h 2080311"/>
                                  <a:gd name="connsiteX28" fmla="*/ 679726 w 1092570"/>
                                  <a:gd name="connsiteY28" fmla="*/ 1788887 h 2080311"/>
                                  <a:gd name="connsiteX29" fmla="*/ 711439 w 1092570"/>
                                  <a:gd name="connsiteY29" fmla="*/ 1714889 h 2080311"/>
                                  <a:gd name="connsiteX30" fmla="*/ 706153 w 1092570"/>
                                  <a:gd name="connsiteY30" fmla="*/ 1598607 h 2080311"/>
                                  <a:gd name="connsiteX31" fmla="*/ 677562 w 1092570"/>
                                  <a:gd name="connsiteY31" fmla="*/ 1191293 h 2080311"/>
                                  <a:gd name="connsiteX32" fmla="*/ 679726 w 1092570"/>
                                  <a:gd name="connsiteY32" fmla="*/ 1117622 h 2080311"/>
                                  <a:gd name="connsiteX33" fmla="*/ 933432 w 1092570"/>
                                  <a:gd name="connsiteY33" fmla="*/ 1011911 h 2080311"/>
                                  <a:gd name="connsiteX34" fmla="*/ 959860 w 1092570"/>
                                  <a:gd name="connsiteY34" fmla="*/ 922057 h 2080311"/>
                                  <a:gd name="connsiteX35" fmla="*/ 1070856 w 1092570"/>
                                  <a:gd name="connsiteY35" fmla="*/ 742348 h 2080311"/>
                                  <a:gd name="connsiteX36" fmla="*/ 1092570 w 1092570"/>
                                  <a:gd name="connsiteY36" fmla="*/ 652494 h 2080311"/>
                                  <a:gd name="connsiteX37" fmla="*/ 1070856 w 1092570"/>
                                  <a:gd name="connsiteY37" fmla="*/ 615495 h 2080311"/>
                                  <a:gd name="connsiteX38" fmla="*/ 981002 w 1092570"/>
                                  <a:gd name="connsiteY38" fmla="*/ 594353 h 2080311"/>
                                  <a:gd name="connsiteX39" fmla="*/ 954574 w 1092570"/>
                                  <a:gd name="connsiteY39" fmla="*/ 578496 h 2080311"/>
                                  <a:gd name="connsiteX40" fmla="*/ 944003 w 1092570"/>
                                  <a:gd name="connsiteY40" fmla="*/ 541497 h 2080311"/>
                                  <a:gd name="connsiteX41" fmla="*/ 981002 w 1092570"/>
                                  <a:gd name="connsiteY41" fmla="*/ 398787 h 2080311"/>
                                  <a:gd name="connsiteX42" fmla="*/ 965145 w 1092570"/>
                                  <a:gd name="connsiteY42" fmla="*/ 377645 h 2080311"/>
                                  <a:gd name="connsiteX43" fmla="*/ 907004 w 1092570"/>
                                  <a:gd name="connsiteY43" fmla="*/ 314219 h 2080311"/>
                                  <a:gd name="connsiteX44" fmla="*/ 759334 w 1092570"/>
                                  <a:gd name="connsiteY44" fmla="*/ 50839 h 2080311"/>
                                  <a:gd name="connsiteX45" fmla="*/ 712958 w 1092570"/>
                                  <a:gd name="connsiteY45" fmla="*/ 10527 h 2080311"/>
                                  <a:gd name="connsiteX0" fmla="*/ 712958 w 1092570"/>
                                  <a:gd name="connsiteY0" fmla="*/ 10527 h 2080311"/>
                                  <a:gd name="connsiteX1" fmla="*/ 640309 w 1092570"/>
                                  <a:gd name="connsiteY1" fmla="*/ 123940 h 2080311"/>
                                  <a:gd name="connsiteX2" fmla="*/ 537016 w 1092570"/>
                                  <a:gd name="connsiteY2" fmla="*/ 293076 h 2080311"/>
                                  <a:gd name="connsiteX3" fmla="*/ 438559 w 1092570"/>
                                  <a:gd name="connsiteY3" fmla="*/ 429910 h 2080311"/>
                                  <a:gd name="connsiteX4" fmla="*/ 383284 w 1092570"/>
                                  <a:gd name="connsiteY4" fmla="*/ 532295 h 2080311"/>
                                  <a:gd name="connsiteX5" fmla="*/ 326214 w 1092570"/>
                                  <a:gd name="connsiteY5" fmla="*/ 639698 h 2080311"/>
                                  <a:gd name="connsiteX6" fmla="*/ 283760 w 1092570"/>
                                  <a:gd name="connsiteY6" fmla="*/ 722573 h 2080311"/>
                                  <a:gd name="connsiteX7" fmla="*/ 223200 w 1092570"/>
                                  <a:gd name="connsiteY7" fmla="*/ 742804 h 2080311"/>
                                  <a:gd name="connsiteX8" fmla="*/ 235739 w 1092570"/>
                                  <a:gd name="connsiteY8" fmla="*/ 795204 h 2080311"/>
                                  <a:gd name="connsiteX9" fmla="*/ 362593 w 1092570"/>
                                  <a:gd name="connsiteY9" fmla="*/ 974912 h 2080311"/>
                                  <a:gd name="connsiteX10" fmla="*/ 452447 w 1092570"/>
                                  <a:gd name="connsiteY10" fmla="*/ 1085909 h 2080311"/>
                                  <a:gd name="connsiteX11" fmla="*/ 510588 w 1092570"/>
                                  <a:gd name="connsiteY11" fmla="*/ 1159907 h 2080311"/>
                                  <a:gd name="connsiteX12" fmla="*/ 505302 w 1092570"/>
                                  <a:gd name="connsiteY12" fmla="*/ 1339615 h 2080311"/>
                                  <a:gd name="connsiteX13" fmla="*/ 479791 w 1092570"/>
                                  <a:gd name="connsiteY13" fmla="*/ 1500796 h 2080311"/>
                                  <a:gd name="connsiteX14" fmla="*/ 423740 w 1092570"/>
                                  <a:gd name="connsiteY14" fmla="*/ 1528716 h 2080311"/>
                                  <a:gd name="connsiteX15" fmla="*/ 204026 w 1092570"/>
                                  <a:gd name="connsiteY15" fmla="*/ 1545752 h 2080311"/>
                                  <a:gd name="connsiteX16" fmla="*/ 71887 w 1092570"/>
                                  <a:gd name="connsiteY16" fmla="*/ 1551037 h 2080311"/>
                                  <a:gd name="connsiteX17" fmla="*/ 24317 w 1092570"/>
                                  <a:gd name="connsiteY17" fmla="*/ 1561608 h 2080311"/>
                                  <a:gd name="connsiteX18" fmla="*/ 13746 w 1092570"/>
                                  <a:gd name="connsiteY18" fmla="*/ 1572179 h 2080311"/>
                                  <a:gd name="connsiteX19" fmla="*/ 3175 w 1092570"/>
                                  <a:gd name="connsiteY19" fmla="*/ 1614464 h 2080311"/>
                                  <a:gd name="connsiteX20" fmla="*/ 3175 w 1092570"/>
                                  <a:gd name="connsiteY20" fmla="*/ 1751888 h 2080311"/>
                                  <a:gd name="connsiteX21" fmla="*/ 40174 w 1092570"/>
                                  <a:gd name="connsiteY21" fmla="*/ 1815315 h 2080311"/>
                                  <a:gd name="connsiteX22" fmla="*/ 98315 w 1092570"/>
                                  <a:gd name="connsiteY22" fmla="*/ 1878741 h 2080311"/>
                                  <a:gd name="connsiteX23" fmla="*/ 330879 w 1092570"/>
                                  <a:gd name="connsiteY23" fmla="*/ 2063735 h 2080311"/>
                                  <a:gd name="connsiteX24" fmla="*/ 426019 w 1092570"/>
                                  <a:gd name="connsiteY24" fmla="*/ 2069021 h 2080311"/>
                                  <a:gd name="connsiteX25" fmla="*/ 537016 w 1092570"/>
                                  <a:gd name="connsiteY25" fmla="*/ 2042593 h 2080311"/>
                                  <a:gd name="connsiteX26" fmla="*/ 568729 w 1092570"/>
                                  <a:gd name="connsiteY26" fmla="*/ 1973881 h 2080311"/>
                                  <a:gd name="connsiteX27" fmla="*/ 605728 w 1092570"/>
                                  <a:gd name="connsiteY27" fmla="*/ 1905169 h 2080311"/>
                                  <a:gd name="connsiteX28" fmla="*/ 679726 w 1092570"/>
                                  <a:gd name="connsiteY28" fmla="*/ 1788887 h 2080311"/>
                                  <a:gd name="connsiteX29" fmla="*/ 711439 w 1092570"/>
                                  <a:gd name="connsiteY29" fmla="*/ 1714889 h 2080311"/>
                                  <a:gd name="connsiteX30" fmla="*/ 706153 w 1092570"/>
                                  <a:gd name="connsiteY30" fmla="*/ 1598607 h 2080311"/>
                                  <a:gd name="connsiteX31" fmla="*/ 677562 w 1092570"/>
                                  <a:gd name="connsiteY31" fmla="*/ 1191293 h 2080311"/>
                                  <a:gd name="connsiteX32" fmla="*/ 679726 w 1092570"/>
                                  <a:gd name="connsiteY32" fmla="*/ 1117622 h 2080311"/>
                                  <a:gd name="connsiteX33" fmla="*/ 933432 w 1092570"/>
                                  <a:gd name="connsiteY33" fmla="*/ 1011911 h 2080311"/>
                                  <a:gd name="connsiteX34" fmla="*/ 959860 w 1092570"/>
                                  <a:gd name="connsiteY34" fmla="*/ 922057 h 2080311"/>
                                  <a:gd name="connsiteX35" fmla="*/ 1070856 w 1092570"/>
                                  <a:gd name="connsiteY35" fmla="*/ 742348 h 2080311"/>
                                  <a:gd name="connsiteX36" fmla="*/ 1092570 w 1092570"/>
                                  <a:gd name="connsiteY36" fmla="*/ 652494 h 2080311"/>
                                  <a:gd name="connsiteX37" fmla="*/ 1070856 w 1092570"/>
                                  <a:gd name="connsiteY37" fmla="*/ 615495 h 2080311"/>
                                  <a:gd name="connsiteX38" fmla="*/ 981002 w 1092570"/>
                                  <a:gd name="connsiteY38" fmla="*/ 594353 h 2080311"/>
                                  <a:gd name="connsiteX39" fmla="*/ 954574 w 1092570"/>
                                  <a:gd name="connsiteY39" fmla="*/ 578496 h 2080311"/>
                                  <a:gd name="connsiteX40" fmla="*/ 944003 w 1092570"/>
                                  <a:gd name="connsiteY40" fmla="*/ 541497 h 2080311"/>
                                  <a:gd name="connsiteX41" fmla="*/ 973573 w 1092570"/>
                                  <a:gd name="connsiteY41" fmla="*/ 413624 h 2080311"/>
                                  <a:gd name="connsiteX42" fmla="*/ 965145 w 1092570"/>
                                  <a:gd name="connsiteY42" fmla="*/ 377645 h 2080311"/>
                                  <a:gd name="connsiteX43" fmla="*/ 907004 w 1092570"/>
                                  <a:gd name="connsiteY43" fmla="*/ 314219 h 2080311"/>
                                  <a:gd name="connsiteX44" fmla="*/ 759334 w 1092570"/>
                                  <a:gd name="connsiteY44" fmla="*/ 50839 h 2080311"/>
                                  <a:gd name="connsiteX45" fmla="*/ 712958 w 1092570"/>
                                  <a:gd name="connsiteY45" fmla="*/ 10527 h 2080311"/>
                                  <a:gd name="connsiteX0" fmla="*/ 712958 w 1092570"/>
                                  <a:gd name="connsiteY0" fmla="*/ 10527 h 2080311"/>
                                  <a:gd name="connsiteX1" fmla="*/ 640309 w 1092570"/>
                                  <a:gd name="connsiteY1" fmla="*/ 123940 h 2080311"/>
                                  <a:gd name="connsiteX2" fmla="*/ 537016 w 1092570"/>
                                  <a:gd name="connsiteY2" fmla="*/ 293076 h 2080311"/>
                                  <a:gd name="connsiteX3" fmla="*/ 438559 w 1092570"/>
                                  <a:gd name="connsiteY3" fmla="*/ 429910 h 2080311"/>
                                  <a:gd name="connsiteX4" fmla="*/ 383284 w 1092570"/>
                                  <a:gd name="connsiteY4" fmla="*/ 532295 h 2080311"/>
                                  <a:gd name="connsiteX5" fmla="*/ 326214 w 1092570"/>
                                  <a:gd name="connsiteY5" fmla="*/ 639698 h 2080311"/>
                                  <a:gd name="connsiteX6" fmla="*/ 283760 w 1092570"/>
                                  <a:gd name="connsiteY6" fmla="*/ 722573 h 2080311"/>
                                  <a:gd name="connsiteX7" fmla="*/ 223200 w 1092570"/>
                                  <a:gd name="connsiteY7" fmla="*/ 742804 h 2080311"/>
                                  <a:gd name="connsiteX8" fmla="*/ 235739 w 1092570"/>
                                  <a:gd name="connsiteY8" fmla="*/ 795204 h 2080311"/>
                                  <a:gd name="connsiteX9" fmla="*/ 362593 w 1092570"/>
                                  <a:gd name="connsiteY9" fmla="*/ 974912 h 2080311"/>
                                  <a:gd name="connsiteX10" fmla="*/ 452447 w 1092570"/>
                                  <a:gd name="connsiteY10" fmla="*/ 1085909 h 2080311"/>
                                  <a:gd name="connsiteX11" fmla="*/ 510588 w 1092570"/>
                                  <a:gd name="connsiteY11" fmla="*/ 1159907 h 2080311"/>
                                  <a:gd name="connsiteX12" fmla="*/ 505302 w 1092570"/>
                                  <a:gd name="connsiteY12" fmla="*/ 1339615 h 2080311"/>
                                  <a:gd name="connsiteX13" fmla="*/ 479791 w 1092570"/>
                                  <a:gd name="connsiteY13" fmla="*/ 1500796 h 2080311"/>
                                  <a:gd name="connsiteX14" fmla="*/ 423740 w 1092570"/>
                                  <a:gd name="connsiteY14" fmla="*/ 1528716 h 2080311"/>
                                  <a:gd name="connsiteX15" fmla="*/ 204026 w 1092570"/>
                                  <a:gd name="connsiteY15" fmla="*/ 1545752 h 2080311"/>
                                  <a:gd name="connsiteX16" fmla="*/ 71887 w 1092570"/>
                                  <a:gd name="connsiteY16" fmla="*/ 1551037 h 2080311"/>
                                  <a:gd name="connsiteX17" fmla="*/ 24317 w 1092570"/>
                                  <a:gd name="connsiteY17" fmla="*/ 1561608 h 2080311"/>
                                  <a:gd name="connsiteX18" fmla="*/ 13746 w 1092570"/>
                                  <a:gd name="connsiteY18" fmla="*/ 1572179 h 2080311"/>
                                  <a:gd name="connsiteX19" fmla="*/ 3175 w 1092570"/>
                                  <a:gd name="connsiteY19" fmla="*/ 1614464 h 2080311"/>
                                  <a:gd name="connsiteX20" fmla="*/ 3175 w 1092570"/>
                                  <a:gd name="connsiteY20" fmla="*/ 1751888 h 2080311"/>
                                  <a:gd name="connsiteX21" fmla="*/ 40174 w 1092570"/>
                                  <a:gd name="connsiteY21" fmla="*/ 1815315 h 2080311"/>
                                  <a:gd name="connsiteX22" fmla="*/ 98315 w 1092570"/>
                                  <a:gd name="connsiteY22" fmla="*/ 1878741 h 2080311"/>
                                  <a:gd name="connsiteX23" fmla="*/ 330879 w 1092570"/>
                                  <a:gd name="connsiteY23" fmla="*/ 2063735 h 2080311"/>
                                  <a:gd name="connsiteX24" fmla="*/ 426019 w 1092570"/>
                                  <a:gd name="connsiteY24" fmla="*/ 2069021 h 2080311"/>
                                  <a:gd name="connsiteX25" fmla="*/ 537016 w 1092570"/>
                                  <a:gd name="connsiteY25" fmla="*/ 2042593 h 2080311"/>
                                  <a:gd name="connsiteX26" fmla="*/ 568729 w 1092570"/>
                                  <a:gd name="connsiteY26" fmla="*/ 1973881 h 2080311"/>
                                  <a:gd name="connsiteX27" fmla="*/ 605728 w 1092570"/>
                                  <a:gd name="connsiteY27" fmla="*/ 1905169 h 2080311"/>
                                  <a:gd name="connsiteX28" fmla="*/ 679726 w 1092570"/>
                                  <a:gd name="connsiteY28" fmla="*/ 1788887 h 2080311"/>
                                  <a:gd name="connsiteX29" fmla="*/ 711439 w 1092570"/>
                                  <a:gd name="connsiteY29" fmla="*/ 1714889 h 2080311"/>
                                  <a:gd name="connsiteX30" fmla="*/ 706153 w 1092570"/>
                                  <a:gd name="connsiteY30" fmla="*/ 1598607 h 2080311"/>
                                  <a:gd name="connsiteX31" fmla="*/ 677562 w 1092570"/>
                                  <a:gd name="connsiteY31" fmla="*/ 1191293 h 2080311"/>
                                  <a:gd name="connsiteX32" fmla="*/ 679726 w 1092570"/>
                                  <a:gd name="connsiteY32" fmla="*/ 1117622 h 2080311"/>
                                  <a:gd name="connsiteX33" fmla="*/ 933432 w 1092570"/>
                                  <a:gd name="connsiteY33" fmla="*/ 1011911 h 2080311"/>
                                  <a:gd name="connsiteX34" fmla="*/ 959860 w 1092570"/>
                                  <a:gd name="connsiteY34" fmla="*/ 922057 h 2080311"/>
                                  <a:gd name="connsiteX35" fmla="*/ 1070856 w 1092570"/>
                                  <a:gd name="connsiteY35" fmla="*/ 742348 h 2080311"/>
                                  <a:gd name="connsiteX36" fmla="*/ 1092570 w 1092570"/>
                                  <a:gd name="connsiteY36" fmla="*/ 652494 h 2080311"/>
                                  <a:gd name="connsiteX37" fmla="*/ 1070856 w 1092570"/>
                                  <a:gd name="connsiteY37" fmla="*/ 615495 h 2080311"/>
                                  <a:gd name="connsiteX38" fmla="*/ 981002 w 1092570"/>
                                  <a:gd name="connsiteY38" fmla="*/ 594353 h 2080311"/>
                                  <a:gd name="connsiteX39" fmla="*/ 954574 w 1092570"/>
                                  <a:gd name="connsiteY39" fmla="*/ 578496 h 2080311"/>
                                  <a:gd name="connsiteX40" fmla="*/ 944003 w 1092570"/>
                                  <a:gd name="connsiteY40" fmla="*/ 541497 h 2080311"/>
                                  <a:gd name="connsiteX41" fmla="*/ 977287 w 1092570"/>
                                  <a:gd name="connsiteY41" fmla="*/ 428460 h 2080311"/>
                                  <a:gd name="connsiteX42" fmla="*/ 965145 w 1092570"/>
                                  <a:gd name="connsiteY42" fmla="*/ 377645 h 2080311"/>
                                  <a:gd name="connsiteX43" fmla="*/ 907004 w 1092570"/>
                                  <a:gd name="connsiteY43" fmla="*/ 314219 h 2080311"/>
                                  <a:gd name="connsiteX44" fmla="*/ 759334 w 1092570"/>
                                  <a:gd name="connsiteY44" fmla="*/ 50839 h 2080311"/>
                                  <a:gd name="connsiteX45" fmla="*/ 712958 w 1092570"/>
                                  <a:gd name="connsiteY45" fmla="*/ 10527 h 2080311"/>
                                  <a:gd name="connsiteX0" fmla="*/ 712958 w 1092570"/>
                                  <a:gd name="connsiteY0" fmla="*/ 10030 h 2079814"/>
                                  <a:gd name="connsiteX1" fmla="*/ 640309 w 1092570"/>
                                  <a:gd name="connsiteY1" fmla="*/ 123443 h 2079814"/>
                                  <a:gd name="connsiteX2" fmla="*/ 537016 w 1092570"/>
                                  <a:gd name="connsiteY2" fmla="*/ 292579 h 2079814"/>
                                  <a:gd name="connsiteX3" fmla="*/ 438559 w 1092570"/>
                                  <a:gd name="connsiteY3" fmla="*/ 429413 h 2079814"/>
                                  <a:gd name="connsiteX4" fmla="*/ 383284 w 1092570"/>
                                  <a:gd name="connsiteY4" fmla="*/ 531798 h 2079814"/>
                                  <a:gd name="connsiteX5" fmla="*/ 326214 w 1092570"/>
                                  <a:gd name="connsiteY5" fmla="*/ 639201 h 2079814"/>
                                  <a:gd name="connsiteX6" fmla="*/ 283760 w 1092570"/>
                                  <a:gd name="connsiteY6" fmla="*/ 722076 h 2079814"/>
                                  <a:gd name="connsiteX7" fmla="*/ 223200 w 1092570"/>
                                  <a:gd name="connsiteY7" fmla="*/ 742307 h 2079814"/>
                                  <a:gd name="connsiteX8" fmla="*/ 235739 w 1092570"/>
                                  <a:gd name="connsiteY8" fmla="*/ 794707 h 2079814"/>
                                  <a:gd name="connsiteX9" fmla="*/ 362593 w 1092570"/>
                                  <a:gd name="connsiteY9" fmla="*/ 974415 h 2079814"/>
                                  <a:gd name="connsiteX10" fmla="*/ 452447 w 1092570"/>
                                  <a:gd name="connsiteY10" fmla="*/ 1085412 h 2079814"/>
                                  <a:gd name="connsiteX11" fmla="*/ 510588 w 1092570"/>
                                  <a:gd name="connsiteY11" fmla="*/ 1159410 h 2079814"/>
                                  <a:gd name="connsiteX12" fmla="*/ 505302 w 1092570"/>
                                  <a:gd name="connsiteY12" fmla="*/ 1339118 h 2079814"/>
                                  <a:gd name="connsiteX13" fmla="*/ 479791 w 1092570"/>
                                  <a:gd name="connsiteY13" fmla="*/ 1500299 h 2079814"/>
                                  <a:gd name="connsiteX14" fmla="*/ 423740 w 1092570"/>
                                  <a:gd name="connsiteY14" fmla="*/ 1528219 h 2079814"/>
                                  <a:gd name="connsiteX15" fmla="*/ 204026 w 1092570"/>
                                  <a:gd name="connsiteY15" fmla="*/ 1545255 h 2079814"/>
                                  <a:gd name="connsiteX16" fmla="*/ 71887 w 1092570"/>
                                  <a:gd name="connsiteY16" fmla="*/ 1550540 h 2079814"/>
                                  <a:gd name="connsiteX17" fmla="*/ 24317 w 1092570"/>
                                  <a:gd name="connsiteY17" fmla="*/ 1561111 h 2079814"/>
                                  <a:gd name="connsiteX18" fmla="*/ 13746 w 1092570"/>
                                  <a:gd name="connsiteY18" fmla="*/ 1571682 h 2079814"/>
                                  <a:gd name="connsiteX19" fmla="*/ 3175 w 1092570"/>
                                  <a:gd name="connsiteY19" fmla="*/ 1613967 h 2079814"/>
                                  <a:gd name="connsiteX20" fmla="*/ 3175 w 1092570"/>
                                  <a:gd name="connsiteY20" fmla="*/ 1751391 h 2079814"/>
                                  <a:gd name="connsiteX21" fmla="*/ 40174 w 1092570"/>
                                  <a:gd name="connsiteY21" fmla="*/ 1814818 h 2079814"/>
                                  <a:gd name="connsiteX22" fmla="*/ 98315 w 1092570"/>
                                  <a:gd name="connsiteY22" fmla="*/ 1878244 h 2079814"/>
                                  <a:gd name="connsiteX23" fmla="*/ 330879 w 1092570"/>
                                  <a:gd name="connsiteY23" fmla="*/ 2063238 h 2079814"/>
                                  <a:gd name="connsiteX24" fmla="*/ 426019 w 1092570"/>
                                  <a:gd name="connsiteY24" fmla="*/ 2068524 h 2079814"/>
                                  <a:gd name="connsiteX25" fmla="*/ 537016 w 1092570"/>
                                  <a:gd name="connsiteY25" fmla="*/ 2042096 h 2079814"/>
                                  <a:gd name="connsiteX26" fmla="*/ 568729 w 1092570"/>
                                  <a:gd name="connsiteY26" fmla="*/ 1973384 h 2079814"/>
                                  <a:gd name="connsiteX27" fmla="*/ 605728 w 1092570"/>
                                  <a:gd name="connsiteY27" fmla="*/ 1904672 h 2079814"/>
                                  <a:gd name="connsiteX28" fmla="*/ 679726 w 1092570"/>
                                  <a:gd name="connsiteY28" fmla="*/ 1788390 h 2079814"/>
                                  <a:gd name="connsiteX29" fmla="*/ 711439 w 1092570"/>
                                  <a:gd name="connsiteY29" fmla="*/ 1714392 h 2079814"/>
                                  <a:gd name="connsiteX30" fmla="*/ 706153 w 1092570"/>
                                  <a:gd name="connsiteY30" fmla="*/ 1598110 h 2079814"/>
                                  <a:gd name="connsiteX31" fmla="*/ 677562 w 1092570"/>
                                  <a:gd name="connsiteY31" fmla="*/ 1190796 h 2079814"/>
                                  <a:gd name="connsiteX32" fmla="*/ 679726 w 1092570"/>
                                  <a:gd name="connsiteY32" fmla="*/ 1117125 h 2079814"/>
                                  <a:gd name="connsiteX33" fmla="*/ 933432 w 1092570"/>
                                  <a:gd name="connsiteY33" fmla="*/ 1011414 h 2079814"/>
                                  <a:gd name="connsiteX34" fmla="*/ 959860 w 1092570"/>
                                  <a:gd name="connsiteY34" fmla="*/ 921560 h 2079814"/>
                                  <a:gd name="connsiteX35" fmla="*/ 1070856 w 1092570"/>
                                  <a:gd name="connsiteY35" fmla="*/ 741851 h 2079814"/>
                                  <a:gd name="connsiteX36" fmla="*/ 1092570 w 1092570"/>
                                  <a:gd name="connsiteY36" fmla="*/ 651997 h 2079814"/>
                                  <a:gd name="connsiteX37" fmla="*/ 1070856 w 1092570"/>
                                  <a:gd name="connsiteY37" fmla="*/ 614998 h 2079814"/>
                                  <a:gd name="connsiteX38" fmla="*/ 981002 w 1092570"/>
                                  <a:gd name="connsiteY38" fmla="*/ 593856 h 2079814"/>
                                  <a:gd name="connsiteX39" fmla="*/ 954574 w 1092570"/>
                                  <a:gd name="connsiteY39" fmla="*/ 577999 h 2079814"/>
                                  <a:gd name="connsiteX40" fmla="*/ 944003 w 1092570"/>
                                  <a:gd name="connsiteY40" fmla="*/ 541000 h 2079814"/>
                                  <a:gd name="connsiteX41" fmla="*/ 977287 w 1092570"/>
                                  <a:gd name="connsiteY41" fmla="*/ 427963 h 2079814"/>
                                  <a:gd name="connsiteX42" fmla="*/ 965145 w 1092570"/>
                                  <a:gd name="connsiteY42" fmla="*/ 377148 h 2079814"/>
                                  <a:gd name="connsiteX43" fmla="*/ 910719 w 1092570"/>
                                  <a:gd name="connsiteY43" fmla="*/ 298885 h 2079814"/>
                                  <a:gd name="connsiteX44" fmla="*/ 759334 w 1092570"/>
                                  <a:gd name="connsiteY44" fmla="*/ 50342 h 2079814"/>
                                  <a:gd name="connsiteX45" fmla="*/ 712958 w 1092570"/>
                                  <a:gd name="connsiteY45" fmla="*/ 10030 h 2079814"/>
                                  <a:gd name="connsiteX0" fmla="*/ 712958 w 1092570"/>
                                  <a:gd name="connsiteY0" fmla="*/ 9675 h 2079459"/>
                                  <a:gd name="connsiteX1" fmla="*/ 640309 w 1092570"/>
                                  <a:gd name="connsiteY1" fmla="*/ 123088 h 2079459"/>
                                  <a:gd name="connsiteX2" fmla="*/ 537016 w 1092570"/>
                                  <a:gd name="connsiteY2" fmla="*/ 292224 h 2079459"/>
                                  <a:gd name="connsiteX3" fmla="*/ 438559 w 1092570"/>
                                  <a:gd name="connsiteY3" fmla="*/ 429058 h 2079459"/>
                                  <a:gd name="connsiteX4" fmla="*/ 383284 w 1092570"/>
                                  <a:gd name="connsiteY4" fmla="*/ 531443 h 2079459"/>
                                  <a:gd name="connsiteX5" fmla="*/ 326214 w 1092570"/>
                                  <a:gd name="connsiteY5" fmla="*/ 638846 h 2079459"/>
                                  <a:gd name="connsiteX6" fmla="*/ 283760 w 1092570"/>
                                  <a:gd name="connsiteY6" fmla="*/ 721721 h 2079459"/>
                                  <a:gd name="connsiteX7" fmla="*/ 223200 w 1092570"/>
                                  <a:gd name="connsiteY7" fmla="*/ 741952 h 2079459"/>
                                  <a:gd name="connsiteX8" fmla="*/ 235739 w 1092570"/>
                                  <a:gd name="connsiteY8" fmla="*/ 794352 h 2079459"/>
                                  <a:gd name="connsiteX9" fmla="*/ 362593 w 1092570"/>
                                  <a:gd name="connsiteY9" fmla="*/ 974060 h 2079459"/>
                                  <a:gd name="connsiteX10" fmla="*/ 452447 w 1092570"/>
                                  <a:gd name="connsiteY10" fmla="*/ 1085057 h 2079459"/>
                                  <a:gd name="connsiteX11" fmla="*/ 510588 w 1092570"/>
                                  <a:gd name="connsiteY11" fmla="*/ 1159055 h 2079459"/>
                                  <a:gd name="connsiteX12" fmla="*/ 505302 w 1092570"/>
                                  <a:gd name="connsiteY12" fmla="*/ 1338763 h 2079459"/>
                                  <a:gd name="connsiteX13" fmla="*/ 479791 w 1092570"/>
                                  <a:gd name="connsiteY13" fmla="*/ 1499944 h 2079459"/>
                                  <a:gd name="connsiteX14" fmla="*/ 423740 w 1092570"/>
                                  <a:gd name="connsiteY14" fmla="*/ 1527864 h 2079459"/>
                                  <a:gd name="connsiteX15" fmla="*/ 204026 w 1092570"/>
                                  <a:gd name="connsiteY15" fmla="*/ 1544900 h 2079459"/>
                                  <a:gd name="connsiteX16" fmla="*/ 71887 w 1092570"/>
                                  <a:gd name="connsiteY16" fmla="*/ 1550185 h 2079459"/>
                                  <a:gd name="connsiteX17" fmla="*/ 24317 w 1092570"/>
                                  <a:gd name="connsiteY17" fmla="*/ 1560756 h 2079459"/>
                                  <a:gd name="connsiteX18" fmla="*/ 13746 w 1092570"/>
                                  <a:gd name="connsiteY18" fmla="*/ 1571327 h 2079459"/>
                                  <a:gd name="connsiteX19" fmla="*/ 3175 w 1092570"/>
                                  <a:gd name="connsiteY19" fmla="*/ 1613612 h 2079459"/>
                                  <a:gd name="connsiteX20" fmla="*/ 3175 w 1092570"/>
                                  <a:gd name="connsiteY20" fmla="*/ 1751036 h 2079459"/>
                                  <a:gd name="connsiteX21" fmla="*/ 40174 w 1092570"/>
                                  <a:gd name="connsiteY21" fmla="*/ 1814463 h 2079459"/>
                                  <a:gd name="connsiteX22" fmla="*/ 98315 w 1092570"/>
                                  <a:gd name="connsiteY22" fmla="*/ 1877889 h 2079459"/>
                                  <a:gd name="connsiteX23" fmla="*/ 330879 w 1092570"/>
                                  <a:gd name="connsiteY23" fmla="*/ 2062883 h 2079459"/>
                                  <a:gd name="connsiteX24" fmla="*/ 426019 w 1092570"/>
                                  <a:gd name="connsiteY24" fmla="*/ 2068169 h 2079459"/>
                                  <a:gd name="connsiteX25" fmla="*/ 537016 w 1092570"/>
                                  <a:gd name="connsiteY25" fmla="*/ 2041741 h 2079459"/>
                                  <a:gd name="connsiteX26" fmla="*/ 568729 w 1092570"/>
                                  <a:gd name="connsiteY26" fmla="*/ 1973029 h 2079459"/>
                                  <a:gd name="connsiteX27" fmla="*/ 605728 w 1092570"/>
                                  <a:gd name="connsiteY27" fmla="*/ 1904317 h 2079459"/>
                                  <a:gd name="connsiteX28" fmla="*/ 679726 w 1092570"/>
                                  <a:gd name="connsiteY28" fmla="*/ 1788035 h 2079459"/>
                                  <a:gd name="connsiteX29" fmla="*/ 711439 w 1092570"/>
                                  <a:gd name="connsiteY29" fmla="*/ 1714037 h 2079459"/>
                                  <a:gd name="connsiteX30" fmla="*/ 706153 w 1092570"/>
                                  <a:gd name="connsiteY30" fmla="*/ 1597755 h 2079459"/>
                                  <a:gd name="connsiteX31" fmla="*/ 677562 w 1092570"/>
                                  <a:gd name="connsiteY31" fmla="*/ 1190441 h 2079459"/>
                                  <a:gd name="connsiteX32" fmla="*/ 679726 w 1092570"/>
                                  <a:gd name="connsiteY32" fmla="*/ 1116770 h 2079459"/>
                                  <a:gd name="connsiteX33" fmla="*/ 933432 w 1092570"/>
                                  <a:gd name="connsiteY33" fmla="*/ 1011059 h 2079459"/>
                                  <a:gd name="connsiteX34" fmla="*/ 959860 w 1092570"/>
                                  <a:gd name="connsiteY34" fmla="*/ 921205 h 2079459"/>
                                  <a:gd name="connsiteX35" fmla="*/ 1070856 w 1092570"/>
                                  <a:gd name="connsiteY35" fmla="*/ 741496 h 2079459"/>
                                  <a:gd name="connsiteX36" fmla="*/ 1092570 w 1092570"/>
                                  <a:gd name="connsiteY36" fmla="*/ 651642 h 2079459"/>
                                  <a:gd name="connsiteX37" fmla="*/ 1070856 w 1092570"/>
                                  <a:gd name="connsiteY37" fmla="*/ 614643 h 2079459"/>
                                  <a:gd name="connsiteX38" fmla="*/ 981002 w 1092570"/>
                                  <a:gd name="connsiteY38" fmla="*/ 593501 h 2079459"/>
                                  <a:gd name="connsiteX39" fmla="*/ 954574 w 1092570"/>
                                  <a:gd name="connsiteY39" fmla="*/ 577644 h 2079459"/>
                                  <a:gd name="connsiteX40" fmla="*/ 944003 w 1092570"/>
                                  <a:gd name="connsiteY40" fmla="*/ 540645 h 2079459"/>
                                  <a:gd name="connsiteX41" fmla="*/ 977287 w 1092570"/>
                                  <a:gd name="connsiteY41" fmla="*/ 427608 h 2079459"/>
                                  <a:gd name="connsiteX42" fmla="*/ 965145 w 1092570"/>
                                  <a:gd name="connsiteY42" fmla="*/ 376793 h 2079459"/>
                                  <a:gd name="connsiteX43" fmla="*/ 907005 w 1092570"/>
                                  <a:gd name="connsiteY43" fmla="*/ 287404 h 2079459"/>
                                  <a:gd name="connsiteX44" fmla="*/ 759334 w 1092570"/>
                                  <a:gd name="connsiteY44" fmla="*/ 49987 h 2079459"/>
                                  <a:gd name="connsiteX45" fmla="*/ 712958 w 1092570"/>
                                  <a:gd name="connsiteY45" fmla="*/ 9675 h 2079459"/>
                                  <a:gd name="connsiteX0" fmla="*/ 712958 w 1092570"/>
                                  <a:gd name="connsiteY0" fmla="*/ 9226 h 2079010"/>
                                  <a:gd name="connsiteX1" fmla="*/ 640309 w 1092570"/>
                                  <a:gd name="connsiteY1" fmla="*/ 122639 h 2079010"/>
                                  <a:gd name="connsiteX2" fmla="*/ 537016 w 1092570"/>
                                  <a:gd name="connsiteY2" fmla="*/ 291775 h 2079010"/>
                                  <a:gd name="connsiteX3" fmla="*/ 438559 w 1092570"/>
                                  <a:gd name="connsiteY3" fmla="*/ 428609 h 2079010"/>
                                  <a:gd name="connsiteX4" fmla="*/ 383284 w 1092570"/>
                                  <a:gd name="connsiteY4" fmla="*/ 530994 h 2079010"/>
                                  <a:gd name="connsiteX5" fmla="*/ 326214 w 1092570"/>
                                  <a:gd name="connsiteY5" fmla="*/ 638397 h 2079010"/>
                                  <a:gd name="connsiteX6" fmla="*/ 283760 w 1092570"/>
                                  <a:gd name="connsiteY6" fmla="*/ 721272 h 2079010"/>
                                  <a:gd name="connsiteX7" fmla="*/ 223200 w 1092570"/>
                                  <a:gd name="connsiteY7" fmla="*/ 741503 h 2079010"/>
                                  <a:gd name="connsiteX8" fmla="*/ 235739 w 1092570"/>
                                  <a:gd name="connsiteY8" fmla="*/ 793903 h 2079010"/>
                                  <a:gd name="connsiteX9" fmla="*/ 362593 w 1092570"/>
                                  <a:gd name="connsiteY9" fmla="*/ 973611 h 2079010"/>
                                  <a:gd name="connsiteX10" fmla="*/ 452447 w 1092570"/>
                                  <a:gd name="connsiteY10" fmla="*/ 1084608 h 2079010"/>
                                  <a:gd name="connsiteX11" fmla="*/ 510588 w 1092570"/>
                                  <a:gd name="connsiteY11" fmla="*/ 1158606 h 2079010"/>
                                  <a:gd name="connsiteX12" fmla="*/ 505302 w 1092570"/>
                                  <a:gd name="connsiteY12" fmla="*/ 1338314 h 2079010"/>
                                  <a:gd name="connsiteX13" fmla="*/ 479791 w 1092570"/>
                                  <a:gd name="connsiteY13" fmla="*/ 1499495 h 2079010"/>
                                  <a:gd name="connsiteX14" fmla="*/ 423740 w 1092570"/>
                                  <a:gd name="connsiteY14" fmla="*/ 1527415 h 2079010"/>
                                  <a:gd name="connsiteX15" fmla="*/ 204026 w 1092570"/>
                                  <a:gd name="connsiteY15" fmla="*/ 1544451 h 2079010"/>
                                  <a:gd name="connsiteX16" fmla="*/ 71887 w 1092570"/>
                                  <a:gd name="connsiteY16" fmla="*/ 1549736 h 2079010"/>
                                  <a:gd name="connsiteX17" fmla="*/ 24317 w 1092570"/>
                                  <a:gd name="connsiteY17" fmla="*/ 1560307 h 2079010"/>
                                  <a:gd name="connsiteX18" fmla="*/ 13746 w 1092570"/>
                                  <a:gd name="connsiteY18" fmla="*/ 1570878 h 2079010"/>
                                  <a:gd name="connsiteX19" fmla="*/ 3175 w 1092570"/>
                                  <a:gd name="connsiteY19" fmla="*/ 1613163 h 2079010"/>
                                  <a:gd name="connsiteX20" fmla="*/ 3175 w 1092570"/>
                                  <a:gd name="connsiteY20" fmla="*/ 1750587 h 2079010"/>
                                  <a:gd name="connsiteX21" fmla="*/ 40174 w 1092570"/>
                                  <a:gd name="connsiteY21" fmla="*/ 1814014 h 2079010"/>
                                  <a:gd name="connsiteX22" fmla="*/ 98315 w 1092570"/>
                                  <a:gd name="connsiteY22" fmla="*/ 1877440 h 2079010"/>
                                  <a:gd name="connsiteX23" fmla="*/ 330879 w 1092570"/>
                                  <a:gd name="connsiteY23" fmla="*/ 2062434 h 2079010"/>
                                  <a:gd name="connsiteX24" fmla="*/ 426019 w 1092570"/>
                                  <a:gd name="connsiteY24" fmla="*/ 2067720 h 2079010"/>
                                  <a:gd name="connsiteX25" fmla="*/ 537016 w 1092570"/>
                                  <a:gd name="connsiteY25" fmla="*/ 2041292 h 2079010"/>
                                  <a:gd name="connsiteX26" fmla="*/ 568729 w 1092570"/>
                                  <a:gd name="connsiteY26" fmla="*/ 1972580 h 2079010"/>
                                  <a:gd name="connsiteX27" fmla="*/ 605728 w 1092570"/>
                                  <a:gd name="connsiteY27" fmla="*/ 1903868 h 2079010"/>
                                  <a:gd name="connsiteX28" fmla="*/ 679726 w 1092570"/>
                                  <a:gd name="connsiteY28" fmla="*/ 1787586 h 2079010"/>
                                  <a:gd name="connsiteX29" fmla="*/ 711439 w 1092570"/>
                                  <a:gd name="connsiteY29" fmla="*/ 1713588 h 2079010"/>
                                  <a:gd name="connsiteX30" fmla="*/ 706153 w 1092570"/>
                                  <a:gd name="connsiteY30" fmla="*/ 1597306 h 2079010"/>
                                  <a:gd name="connsiteX31" fmla="*/ 677562 w 1092570"/>
                                  <a:gd name="connsiteY31" fmla="*/ 1189992 h 2079010"/>
                                  <a:gd name="connsiteX32" fmla="*/ 679726 w 1092570"/>
                                  <a:gd name="connsiteY32" fmla="*/ 1116321 h 2079010"/>
                                  <a:gd name="connsiteX33" fmla="*/ 933432 w 1092570"/>
                                  <a:gd name="connsiteY33" fmla="*/ 1010610 h 2079010"/>
                                  <a:gd name="connsiteX34" fmla="*/ 959860 w 1092570"/>
                                  <a:gd name="connsiteY34" fmla="*/ 920756 h 2079010"/>
                                  <a:gd name="connsiteX35" fmla="*/ 1070856 w 1092570"/>
                                  <a:gd name="connsiteY35" fmla="*/ 741047 h 2079010"/>
                                  <a:gd name="connsiteX36" fmla="*/ 1092570 w 1092570"/>
                                  <a:gd name="connsiteY36" fmla="*/ 651193 h 2079010"/>
                                  <a:gd name="connsiteX37" fmla="*/ 1070856 w 1092570"/>
                                  <a:gd name="connsiteY37" fmla="*/ 614194 h 2079010"/>
                                  <a:gd name="connsiteX38" fmla="*/ 981002 w 1092570"/>
                                  <a:gd name="connsiteY38" fmla="*/ 593052 h 2079010"/>
                                  <a:gd name="connsiteX39" fmla="*/ 954574 w 1092570"/>
                                  <a:gd name="connsiteY39" fmla="*/ 577195 h 2079010"/>
                                  <a:gd name="connsiteX40" fmla="*/ 944003 w 1092570"/>
                                  <a:gd name="connsiteY40" fmla="*/ 540196 h 2079010"/>
                                  <a:gd name="connsiteX41" fmla="*/ 977287 w 1092570"/>
                                  <a:gd name="connsiteY41" fmla="*/ 427159 h 2079010"/>
                                  <a:gd name="connsiteX42" fmla="*/ 965145 w 1092570"/>
                                  <a:gd name="connsiteY42" fmla="*/ 376344 h 2079010"/>
                                  <a:gd name="connsiteX43" fmla="*/ 907005 w 1092570"/>
                                  <a:gd name="connsiteY43" fmla="*/ 272118 h 2079010"/>
                                  <a:gd name="connsiteX44" fmla="*/ 759334 w 1092570"/>
                                  <a:gd name="connsiteY44" fmla="*/ 49538 h 2079010"/>
                                  <a:gd name="connsiteX45" fmla="*/ 712958 w 1092570"/>
                                  <a:gd name="connsiteY45" fmla="*/ 9226 h 2079010"/>
                                  <a:gd name="connsiteX0" fmla="*/ 712958 w 1092570"/>
                                  <a:gd name="connsiteY0" fmla="*/ 9226 h 2079010"/>
                                  <a:gd name="connsiteX1" fmla="*/ 640309 w 1092570"/>
                                  <a:gd name="connsiteY1" fmla="*/ 122639 h 2079010"/>
                                  <a:gd name="connsiteX2" fmla="*/ 537016 w 1092570"/>
                                  <a:gd name="connsiteY2" fmla="*/ 291775 h 2079010"/>
                                  <a:gd name="connsiteX3" fmla="*/ 438559 w 1092570"/>
                                  <a:gd name="connsiteY3" fmla="*/ 428609 h 2079010"/>
                                  <a:gd name="connsiteX4" fmla="*/ 383284 w 1092570"/>
                                  <a:gd name="connsiteY4" fmla="*/ 530994 h 2079010"/>
                                  <a:gd name="connsiteX5" fmla="*/ 326214 w 1092570"/>
                                  <a:gd name="connsiteY5" fmla="*/ 638397 h 2079010"/>
                                  <a:gd name="connsiteX6" fmla="*/ 283760 w 1092570"/>
                                  <a:gd name="connsiteY6" fmla="*/ 721272 h 2079010"/>
                                  <a:gd name="connsiteX7" fmla="*/ 223200 w 1092570"/>
                                  <a:gd name="connsiteY7" fmla="*/ 741503 h 2079010"/>
                                  <a:gd name="connsiteX8" fmla="*/ 235739 w 1092570"/>
                                  <a:gd name="connsiteY8" fmla="*/ 793903 h 2079010"/>
                                  <a:gd name="connsiteX9" fmla="*/ 362593 w 1092570"/>
                                  <a:gd name="connsiteY9" fmla="*/ 973611 h 2079010"/>
                                  <a:gd name="connsiteX10" fmla="*/ 452447 w 1092570"/>
                                  <a:gd name="connsiteY10" fmla="*/ 1084608 h 2079010"/>
                                  <a:gd name="connsiteX11" fmla="*/ 510588 w 1092570"/>
                                  <a:gd name="connsiteY11" fmla="*/ 1158606 h 2079010"/>
                                  <a:gd name="connsiteX12" fmla="*/ 505302 w 1092570"/>
                                  <a:gd name="connsiteY12" fmla="*/ 1338314 h 2079010"/>
                                  <a:gd name="connsiteX13" fmla="*/ 479791 w 1092570"/>
                                  <a:gd name="connsiteY13" fmla="*/ 1499495 h 2079010"/>
                                  <a:gd name="connsiteX14" fmla="*/ 423740 w 1092570"/>
                                  <a:gd name="connsiteY14" fmla="*/ 1527415 h 2079010"/>
                                  <a:gd name="connsiteX15" fmla="*/ 204026 w 1092570"/>
                                  <a:gd name="connsiteY15" fmla="*/ 1544451 h 2079010"/>
                                  <a:gd name="connsiteX16" fmla="*/ 71887 w 1092570"/>
                                  <a:gd name="connsiteY16" fmla="*/ 1549736 h 2079010"/>
                                  <a:gd name="connsiteX17" fmla="*/ 24317 w 1092570"/>
                                  <a:gd name="connsiteY17" fmla="*/ 1560307 h 2079010"/>
                                  <a:gd name="connsiteX18" fmla="*/ 13746 w 1092570"/>
                                  <a:gd name="connsiteY18" fmla="*/ 1570878 h 2079010"/>
                                  <a:gd name="connsiteX19" fmla="*/ 3175 w 1092570"/>
                                  <a:gd name="connsiteY19" fmla="*/ 1613163 h 2079010"/>
                                  <a:gd name="connsiteX20" fmla="*/ 3175 w 1092570"/>
                                  <a:gd name="connsiteY20" fmla="*/ 1750587 h 2079010"/>
                                  <a:gd name="connsiteX21" fmla="*/ 40174 w 1092570"/>
                                  <a:gd name="connsiteY21" fmla="*/ 1814014 h 2079010"/>
                                  <a:gd name="connsiteX22" fmla="*/ 98315 w 1092570"/>
                                  <a:gd name="connsiteY22" fmla="*/ 1877440 h 2079010"/>
                                  <a:gd name="connsiteX23" fmla="*/ 330879 w 1092570"/>
                                  <a:gd name="connsiteY23" fmla="*/ 2062434 h 2079010"/>
                                  <a:gd name="connsiteX24" fmla="*/ 426019 w 1092570"/>
                                  <a:gd name="connsiteY24" fmla="*/ 2067720 h 2079010"/>
                                  <a:gd name="connsiteX25" fmla="*/ 537016 w 1092570"/>
                                  <a:gd name="connsiteY25" fmla="*/ 2041292 h 2079010"/>
                                  <a:gd name="connsiteX26" fmla="*/ 568729 w 1092570"/>
                                  <a:gd name="connsiteY26" fmla="*/ 1972580 h 2079010"/>
                                  <a:gd name="connsiteX27" fmla="*/ 605728 w 1092570"/>
                                  <a:gd name="connsiteY27" fmla="*/ 1903868 h 2079010"/>
                                  <a:gd name="connsiteX28" fmla="*/ 679726 w 1092570"/>
                                  <a:gd name="connsiteY28" fmla="*/ 1787586 h 2079010"/>
                                  <a:gd name="connsiteX29" fmla="*/ 711439 w 1092570"/>
                                  <a:gd name="connsiteY29" fmla="*/ 1713588 h 2079010"/>
                                  <a:gd name="connsiteX30" fmla="*/ 706153 w 1092570"/>
                                  <a:gd name="connsiteY30" fmla="*/ 1597306 h 2079010"/>
                                  <a:gd name="connsiteX31" fmla="*/ 677562 w 1092570"/>
                                  <a:gd name="connsiteY31" fmla="*/ 1189992 h 2079010"/>
                                  <a:gd name="connsiteX32" fmla="*/ 679726 w 1092570"/>
                                  <a:gd name="connsiteY32" fmla="*/ 1116321 h 2079010"/>
                                  <a:gd name="connsiteX33" fmla="*/ 933432 w 1092570"/>
                                  <a:gd name="connsiteY33" fmla="*/ 1010610 h 2079010"/>
                                  <a:gd name="connsiteX34" fmla="*/ 959860 w 1092570"/>
                                  <a:gd name="connsiteY34" fmla="*/ 920756 h 2079010"/>
                                  <a:gd name="connsiteX35" fmla="*/ 1070856 w 1092570"/>
                                  <a:gd name="connsiteY35" fmla="*/ 741047 h 2079010"/>
                                  <a:gd name="connsiteX36" fmla="*/ 1092570 w 1092570"/>
                                  <a:gd name="connsiteY36" fmla="*/ 651193 h 2079010"/>
                                  <a:gd name="connsiteX37" fmla="*/ 1070856 w 1092570"/>
                                  <a:gd name="connsiteY37" fmla="*/ 614194 h 2079010"/>
                                  <a:gd name="connsiteX38" fmla="*/ 981002 w 1092570"/>
                                  <a:gd name="connsiteY38" fmla="*/ 593052 h 2079010"/>
                                  <a:gd name="connsiteX39" fmla="*/ 954574 w 1092570"/>
                                  <a:gd name="connsiteY39" fmla="*/ 577195 h 2079010"/>
                                  <a:gd name="connsiteX40" fmla="*/ 944003 w 1092570"/>
                                  <a:gd name="connsiteY40" fmla="*/ 540196 h 2079010"/>
                                  <a:gd name="connsiteX41" fmla="*/ 977287 w 1092570"/>
                                  <a:gd name="connsiteY41" fmla="*/ 427159 h 2079010"/>
                                  <a:gd name="connsiteX42" fmla="*/ 965145 w 1092570"/>
                                  <a:gd name="connsiteY42" fmla="*/ 376344 h 2079010"/>
                                  <a:gd name="connsiteX43" fmla="*/ 907005 w 1092570"/>
                                  <a:gd name="connsiteY43" fmla="*/ 272118 h 2079010"/>
                                  <a:gd name="connsiteX44" fmla="*/ 759334 w 1092570"/>
                                  <a:gd name="connsiteY44" fmla="*/ 49538 h 2079010"/>
                                  <a:gd name="connsiteX45" fmla="*/ 712958 w 1092570"/>
                                  <a:gd name="connsiteY45" fmla="*/ 9226 h 2079010"/>
                                  <a:gd name="connsiteX0" fmla="*/ 712958 w 1092570"/>
                                  <a:gd name="connsiteY0" fmla="*/ 9226 h 2079010"/>
                                  <a:gd name="connsiteX1" fmla="*/ 640309 w 1092570"/>
                                  <a:gd name="connsiteY1" fmla="*/ 122639 h 2079010"/>
                                  <a:gd name="connsiteX2" fmla="*/ 537016 w 1092570"/>
                                  <a:gd name="connsiteY2" fmla="*/ 291775 h 2079010"/>
                                  <a:gd name="connsiteX3" fmla="*/ 438559 w 1092570"/>
                                  <a:gd name="connsiteY3" fmla="*/ 428609 h 2079010"/>
                                  <a:gd name="connsiteX4" fmla="*/ 383284 w 1092570"/>
                                  <a:gd name="connsiteY4" fmla="*/ 530994 h 2079010"/>
                                  <a:gd name="connsiteX5" fmla="*/ 326214 w 1092570"/>
                                  <a:gd name="connsiteY5" fmla="*/ 638397 h 2079010"/>
                                  <a:gd name="connsiteX6" fmla="*/ 283760 w 1092570"/>
                                  <a:gd name="connsiteY6" fmla="*/ 721272 h 2079010"/>
                                  <a:gd name="connsiteX7" fmla="*/ 223200 w 1092570"/>
                                  <a:gd name="connsiteY7" fmla="*/ 741503 h 2079010"/>
                                  <a:gd name="connsiteX8" fmla="*/ 235739 w 1092570"/>
                                  <a:gd name="connsiteY8" fmla="*/ 793903 h 2079010"/>
                                  <a:gd name="connsiteX9" fmla="*/ 362593 w 1092570"/>
                                  <a:gd name="connsiteY9" fmla="*/ 973611 h 2079010"/>
                                  <a:gd name="connsiteX10" fmla="*/ 452447 w 1092570"/>
                                  <a:gd name="connsiteY10" fmla="*/ 1084608 h 2079010"/>
                                  <a:gd name="connsiteX11" fmla="*/ 510588 w 1092570"/>
                                  <a:gd name="connsiteY11" fmla="*/ 1158606 h 2079010"/>
                                  <a:gd name="connsiteX12" fmla="*/ 505302 w 1092570"/>
                                  <a:gd name="connsiteY12" fmla="*/ 1338314 h 2079010"/>
                                  <a:gd name="connsiteX13" fmla="*/ 479791 w 1092570"/>
                                  <a:gd name="connsiteY13" fmla="*/ 1499495 h 2079010"/>
                                  <a:gd name="connsiteX14" fmla="*/ 423740 w 1092570"/>
                                  <a:gd name="connsiteY14" fmla="*/ 1527415 h 2079010"/>
                                  <a:gd name="connsiteX15" fmla="*/ 204026 w 1092570"/>
                                  <a:gd name="connsiteY15" fmla="*/ 1544451 h 2079010"/>
                                  <a:gd name="connsiteX16" fmla="*/ 71887 w 1092570"/>
                                  <a:gd name="connsiteY16" fmla="*/ 1549736 h 2079010"/>
                                  <a:gd name="connsiteX17" fmla="*/ 24317 w 1092570"/>
                                  <a:gd name="connsiteY17" fmla="*/ 1560307 h 2079010"/>
                                  <a:gd name="connsiteX18" fmla="*/ 13746 w 1092570"/>
                                  <a:gd name="connsiteY18" fmla="*/ 1570878 h 2079010"/>
                                  <a:gd name="connsiteX19" fmla="*/ 3175 w 1092570"/>
                                  <a:gd name="connsiteY19" fmla="*/ 1613163 h 2079010"/>
                                  <a:gd name="connsiteX20" fmla="*/ 3175 w 1092570"/>
                                  <a:gd name="connsiteY20" fmla="*/ 1750587 h 2079010"/>
                                  <a:gd name="connsiteX21" fmla="*/ 40174 w 1092570"/>
                                  <a:gd name="connsiteY21" fmla="*/ 1814014 h 2079010"/>
                                  <a:gd name="connsiteX22" fmla="*/ 98315 w 1092570"/>
                                  <a:gd name="connsiteY22" fmla="*/ 1877440 h 2079010"/>
                                  <a:gd name="connsiteX23" fmla="*/ 330879 w 1092570"/>
                                  <a:gd name="connsiteY23" fmla="*/ 2062434 h 2079010"/>
                                  <a:gd name="connsiteX24" fmla="*/ 426019 w 1092570"/>
                                  <a:gd name="connsiteY24" fmla="*/ 2067720 h 2079010"/>
                                  <a:gd name="connsiteX25" fmla="*/ 537016 w 1092570"/>
                                  <a:gd name="connsiteY25" fmla="*/ 2041292 h 2079010"/>
                                  <a:gd name="connsiteX26" fmla="*/ 568729 w 1092570"/>
                                  <a:gd name="connsiteY26" fmla="*/ 1972580 h 2079010"/>
                                  <a:gd name="connsiteX27" fmla="*/ 605728 w 1092570"/>
                                  <a:gd name="connsiteY27" fmla="*/ 1903868 h 2079010"/>
                                  <a:gd name="connsiteX28" fmla="*/ 679726 w 1092570"/>
                                  <a:gd name="connsiteY28" fmla="*/ 1787586 h 2079010"/>
                                  <a:gd name="connsiteX29" fmla="*/ 711439 w 1092570"/>
                                  <a:gd name="connsiteY29" fmla="*/ 1713588 h 2079010"/>
                                  <a:gd name="connsiteX30" fmla="*/ 706153 w 1092570"/>
                                  <a:gd name="connsiteY30" fmla="*/ 1597306 h 2079010"/>
                                  <a:gd name="connsiteX31" fmla="*/ 677562 w 1092570"/>
                                  <a:gd name="connsiteY31" fmla="*/ 1189992 h 2079010"/>
                                  <a:gd name="connsiteX32" fmla="*/ 679726 w 1092570"/>
                                  <a:gd name="connsiteY32" fmla="*/ 1116321 h 2079010"/>
                                  <a:gd name="connsiteX33" fmla="*/ 933432 w 1092570"/>
                                  <a:gd name="connsiteY33" fmla="*/ 1010610 h 2079010"/>
                                  <a:gd name="connsiteX34" fmla="*/ 959860 w 1092570"/>
                                  <a:gd name="connsiteY34" fmla="*/ 920756 h 2079010"/>
                                  <a:gd name="connsiteX35" fmla="*/ 1070856 w 1092570"/>
                                  <a:gd name="connsiteY35" fmla="*/ 741047 h 2079010"/>
                                  <a:gd name="connsiteX36" fmla="*/ 1092570 w 1092570"/>
                                  <a:gd name="connsiteY36" fmla="*/ 651193 h 2079010"/>
                                  <a:gd name="connsiteX37" fmla="*/ 1070856 w 1092570"/>
                                  <a:gd name="connsiteY37" fmla="*/ 614194 h 2079010"/>
                                  <a:gd name="connsiteX38" fmla="*/ 981002 w 1092570"/>
                                  <a:gd name="connsiteY38" fmla="*/ 593052 h 2079010"/>
                                  <a:gd name="connsiteX39" fmla="*/ 954574 w 1092570"/>
                                  <a:gd name="connsiteY39" fmla="*/ 577195 h 2079010"/>
                                  <a:gd name="connsiteX40" fmla="*/ 944003 w 1092570"/>
                                  <a:gd name="connsiteY40" fmla="*/ 540196 h 2079010"/>
                                  <a:gd name="connsiteX41" fmla="*/ 977287 w 1092570"/>
                                  <a:gd name="connsiteY41" fmla="*/ 427159 h 2079010"/>
                                  <a:gd name="connsiteX42" fmla="*/ 965145 w 1092570"/>
                                  <a:gd name="connsiteY42" fmla="*/ 376344 h 2079010"/>
                                  <a:gd name="connsiteX43" fmla="*/ 907005 w 1092570"/>
                                  <a:gd name="connsiteY43" fmla="*/ 272118 h 2079010"/>
                                  <a:gd name="connsiteX44" fmla="*/ 759334 w 1092570"/>
                                  <a:gd name="connsiteY44" fmla="*/ 49538 h 2079010"/>
                                  <a:gd name="connsiteX45" fmla="*/ 712958 w 1092570"/>
                                  <a:gd name="connsiteY45" fmla="*/ 9226 h 2079010"/>
                                  <a:gd name="connsiteX0" fmla="*/ 712958 w 1092570"/>
                                  <a:gd name="connsiteY0" fmla="*/ 9226 h 2079010"/>
                                  <a:gd name="connsiteX1" fmla="*/ 640309 w 1092570"/>
                                  <a:gd name="connsiteY1" fmla="*/ 122639 h 2079010"/>
                                  <a:gd name="connsiteX2" fmla="*/ 537016 w 1092570"/>
                                  <a:gd name="connsiteY2" fmla="*/ 291775 h 2079010"/>
                                  <a:gd name="connsiteX3" fmla="*/ 438559 w 1092570"/>
                                  <a:gd name="connsiteY3" fmla="*/ 428609 h 2079010"/>
                                  <a:gd name="connsiteX4" fmla="*/ 383284 w 1092570"/>
                                  <a:gd name="connsiteY4" fmla="*/ 530994 h 2079010"/>
                                  <a:gd name="connsiteX5" fmla="*/ 326214 w 1092570"/>
                                  <a:gd name="connsiteY5" fmla="*/ 638397 h 2079010"/>
                                  <a:gd name="connsiteX6" fmla="*/ 283760 w 1092570"/>
                                  <a:gd name="connsiteY6" fmla="*/ 721272 h 2079010"/>
                                  <a:gd name="connsiteX7" fmla="*/ 223200 w 1092570"/>
                                  <a:gd name="connsiteY7" fmla="*/ 741503 h 2079010"/>
                                  <a:gd name="connsiteX8" fmla="*/ 235739 w 1092570"/>
                                  <a:gd name="connsiteY8" fmla="*/ 793903 h 2079010"/>
                                  <a:gd name="connsiteX9" fmla="*/ 362593 w 1092570"/>
                                  <a:gd name="connsiteY9" fmla="*/ 973611 h 2079010"/>
                                  <a:gd name="connsiteX10" fmla="*/ 452447 w 1092570"/>
                                  <a:gd name="connsiteY10" fmla="*/ 1084608 h 2079010"/>
                                  <a:gd name="connsiteX11" fmla="*/ 510588 w 1092570"/>
                                  <a:gd name="connsiteY11" fmla="*/ 1158606 h 2079010"/>
                                  <a:gd name="connsiteX12" fmla="*/ 505302 w 1092570"/>
                                  <a:gd name="connsiteY12" fmla="*/ 1338314 h 2079010"/>
                                  <a:gd name="connsiteX13" fmla="*/ 479791 w 1092570"/>
                                  <a:gd name="connsiteY13" fmla="*/ 1499495 h 2079010"/>
                                  <a:gd name="connsiteX14" fmla="*/ 423740 w 1092570"/>
                                  <a:gd name="connsiteY14" fmla="*/ 1527415 h 2079010"/>
                                  <a:gd name="connsiteX15" fmla="*/ 204026 w 1092570"/>
                                  <a:gd name="connsiteY15" fmla="*/ 1544451 h 2079010"/>
                                  <a:gd name="connsiteX16" fmla="*/ 71887 w 1092570"/>
                                  <a:gd name="connsiteY16" fmla="*/ 1549736 h 2079010"/>
                                  <a:gd name="connsiteX17" fmla="*/ 24317 w 1092570"/>
                                  <a:gd name="connsiteY17" fmla="*/ 1560307 h 2079010"/>
                                  <a:gd name="connsiteX18" fmla="*/ 13746 w 1092570"/>
                                  <a:gd name="connsiteY18" fmla="*/ 1570878 h 2079010"/>
                                  <a:gd name="connsiteX19" fmla="*/ 3175 w 1092570"/>
                                  <a:gd name="connsiteY19" fmla="*/ 1613163 h 2079010"/>
                                  <a:gd name="connsiteX20" fmla="*/ 3175 w 1092570"/>
                                  <a:gd name="connsiteY20" fmla="*/ 1750587 h 2079010"/>
                                  <a:gd name="connsiteX21" fmla="*/ 40174 w 1092570"/>
                                  <a:gd name="connsiteY21" fmla="*/ 1814014 h 2079010"/>
                                  <a:gd name="connsiteX22" fmla="*/ 98315 w 1092570"/>
                                  <a:gd name="connsiteY22" fmla="*/ 1877440 h 2079010"/>
                                  <a:gd name="connsiteX23" fmla="*/ 330879 w 1092570"/>
                                  <a:gd name="connsiteY23" fmla="*/ 2062434 h 2079010"/>
                                  <a:gd name="connsiteX24" fmla="*/ 426019 w 1092570"/>
                                  <a:gd name="connsiteY24" fmla="*/ 2067720 h 2079010"/>
                                  <a:gd name="connsiteX25" fmla="*/ 537016 w 1092570"/>
                                  <a:gd name="connsiteY25" fmla="*/ 2041292 h 2079010"/>
                                  <a:gd name="connsiteX26" fmla="*/ 568729 w 1092570"/>
                                  <a:gd name="connsiteY26" fmla="*/ 1972580 h 2079010"/>
                                  <a:gd name="connsiteX27" fmla="*/ 605728 w 1092570"/>
                                  <a:gd name="connsiteY27" fmla="*/ 1903868 h 2079010"/>
                                  <a:gd name="connsiteX28" fmla="*/ 679726 w 1092570"/>
                                  <a:gd name="connsiteY28" fmla="*/ 1787586 h 2079010"/>
                                  <a:gd name="connsiteX29" fmla="*/ 711439 w 1092570"/>
                                  <a:gd name="connsiteY29" fmla="*/ 1713588 h 2079010"/>
                                  <a:gd name="connsiteX30" fmla="*/ 706153 w 1092570"/>
                                  <a:gd name="connsiteY30" fmla="*/ 1597306 h 2079010"/>
                                  <a:gd name="connsiteX31" fmla="*/ 692419 w 1092570"/>
                                  <a:gd name="connsiteY31" fmla="*/ 1189992 h 2079010"/>
                                  <a:gd name="connsiteX32" fmla="*/ 679726 w 1092570"/>
                                  <a:gd name="connsiteY32" fmla="*/ 1116321 h 2079010"/>
                                  <a:gd name="connsiteX33" fmla="*/ 933432 w 1092570"/>
                                  <a:gd name="connsiteY33" fmla="*/ 1010610 h 2079010"/>
                                  <a:gd name="connsiteX34" fmla="*/ 959860 w 1092570"/>
                                  <a:gd name="connsiteY34" fmla="*/ 920756 h 2079010"/>
                                  <a:gd name="connsiteX35" fmla="*/ 1070856 w 1092570"/>
                                  <a:gd name="connsiteY35" fmla="*/ 741047 h 2079010"/>
                                  <a:gd name="connsiteX36" fmla="*/ 1092570 w 1092570"/>
                                  <a:gd name="connsiteY36" fmla="*/ 651193 h 2079010"/>
                                  <a:gd name="connsiteX37" fmla="*/ 1070856 w 1092570"/>
                                  <a:gd name="connsiteY37" fmla="*/ 614194 h 2079010"/>
                                  <a:gd name="connsiteX38" fmla="*/ 981002 w 1092570"/>
                                  <a:gd name="connsiteY38" fmla="*/ 593052 h 2079010"/>
                                  <a:gd name="connsiteX39" fmla="*/ 954574 w 1092570"/>
                                  <a:gd name="connsiteY39" fmla="*/ 577195 h 2079010"/>
                                  <a:gd name="connsiteX40" fmla="*/ 944003 w 1092570"/>
                                  <a:gd name="connsiteY40" fmla="*/ 540196 h 2079010"/>
                                  <a:gd name="connsiteX41" fmla="*/ 977287 w 1092570"/>
                                  <a:gd name="connsiteY41" fmla="*/ 427159 h 2079010"/>
                                  <a:gd name="connsiteX42" fmla="*/ 965145 w 1092570"/>
                                  <a:gd name="connsiteY42" fmla="*/ 376344 h 2079010"/>
                                  <a:gd name="connsiteX43" fmla="*/ 907005 w 1092570"/>
                                  <a:gd name="connsiteY43" fmla="*/ 272118 h 2079010"/>
                                  <a:gd name="connsiteX44" fmla="*/ 759334 w 1092570"/>
                                  <a:gd name="connsiteY44" fmla="*/ 49538 h 2079010"/>
                                  <a:gd name="connsiteX45" fmla="*/ 712958 w 1092570"/>
                                  <a:gd name="connsiteY45" fmla="*/ 9226 h 2079010"/>
                                  <a:gd name="connsiteX0" fmla="*/ 712958 w 1092570"/>
                                  <a:gd name="connsiteY0" fmla="*/ 9226 h 2079010"/>
                                  <a:gd name="connsiteX1" fmla="*/ 640309 w 1092570"/>
                                  <a:gd name="connsiteY1" fmla="*/ 122639 h 2079010"/>
                                  <a:gd name="connsiteX2" fmla="*/ 537016 w 1092570"/>
                                  <a:gd name="connsiteY2" fmla="*/ 291775 h 2079010"/>
                                  <a:gd name="connsiteX3" fmla="*/ 438559 w 1092570"/>
                                  <a:gd name="connsiteY3" fmla="*/ 428609 h 2079010"/>
                                  <a:gd name="connsiteX4" fmla="*/ 383284 w 1092570"/>
                                  <a:gd name="connsiteY4" fmla="*/ 530994 h 2079010"/>
                                  <a:gd name="connsiteX5" fmla="*/ 326214 w 1092570"/>
                                  <a:gd name="connsiteY5" fmla="*/ 638397 h 2079010"/>
                                  <a:gd name="connsiteX6" fmla="*/ 283760 w 1092570"/>
                                  <a:gd name="connsiteY6" fmla="*/ 721272 h 2079010"/>
                                  <a:gd name="connsiteX7" fmla="*/ 223200 w 1092570"/>
                                  <a:gd name="connsiteY7" fmla="*/ 741503 h 2079010"/>
                                  <a:gd name="connsiteX8" fmla="*/ 235739 w 1092570"/>
                                  <a:gd name="connsiteY8" fmla="*/ 793903 h 2079010"/>
                                  <a:gd name="connsiteX9" fmla="*/ 362593 w 1092570"/>
                                  <a:gd name="connsiteY9" fmla="*/ 973611 h 2079010"/>
                                  <a:gd name="connsiteX10" fmla="*/ 452447 w 1092570"/>
                                  <a:gd name="connsiteY10" fmla="*/ 1084608 h 2079010"/>
                                  <a:gd name="connsiteX11" fmla="*/ 510588 w 1092570"/>
                                  <a:gd name="connsiteY11" fmla="*/ 1158606 h 2079010"/>
                                  <a:gd name="connsiteX12" fmla="*/ 505302 w 1092570"/>
                                  <a:gd name="connsiteY12" fmla="*/ 1338314 h 2079010"/>
                                  <a:gd name="connsiteX13" fmla="*/ 479791 w 1092570"/>
                                  <a:gd name="connsiteY13" fmla="*/ 1499495 h 2079010"/>
                                  <a:gd name="connsiteX14" fmla="*/ 423740 w 1092570"/>
                                  <a:gd name="connsiteY14" fmla="*/ 1527415 h 2079010"/>
                                  <a:gd name="connsiteX15" fmla="*/ 204026 w 1092570"/>
                                  <a:gd name="connsiteY15" fmla="*/ 1544451 h 2079010"/>
                                  <a:gd name="connsiteX16" fmla="*/ 71887 w 1092570"/>
                                  <a:gd name="connsiteY16" fmla="*/ 1549736 h 2079010"/>
                                  <a:gd name="connsiteX17" fmla="*/ 24317 w 1092570"/>
                                  <a:gd name="connsiteY17" fmla="*/ 1560307 h 2079010"/>
                                  <a:gd name="connsiteX18" fmla="*/ 13746 w 1092570"/>
                                  <a:gd name="connsiteY18" fmla="*/ 1570878 h 2079010"/>
                                  <a:gd name="connsiteX19" fmla="*/ 3175 w 1092570"/>
                                  <a:gd name="connsiteY19" fmla="*/ 1613163 h 2079010"/>
                                  <a:gd name="connsiteX20" fmla="*/ 3175 w 1092570"/>
                                  <a:gd name="connsiteY20" fmla="*/ 1750587 h 2079010"/>
                                  <a:gd name="connsiteX21" fmla="*/ 40174 w 1092570"/>
                                  <a:gd name="connsiteY21" fmla="*/ 1814014 h 2079010"/>
                                  <a:gd name="connsiteX22" fmla="*/ 98315 w 1092570"/>
                                  <a:gd name="connsiteY22" fmla="*/ 1877440 h 2079010"/>
                                  <a:gd name="connsiteX23" fmla="*/ 330879 w 1092570"/>
                                  <a:gd name="connsiteY23" fmla="*/ 2062434 h 2079010"/>
                                  <a:gd name="connsiteX24" fmla="*/ 426019 w 1092570"/>
                                  <a:gd name="connsiteY24" fmla="*/ 2067720 h 2079010"/>
                                  <a:gd name="connsiteX25" fmla="*/ 537016 w 1092570"/>
                                  <a:gd name="connsiteY25" fmla="*/ 2041292 h 2079010"/>
                                  <a:gd name="connsiteX26" fmla="*/ 568729 w 1092570"/>
                                  <a:gd name="connsiteY26" fmla="*/ 1972580 h 2079010"/>
                                  <a:gd name="connsiteX27" fmla="*/ 605728 w 1092570"/>
                                  <a:gd name="connsiteY27" fmla="*/ 1903868 h 2079010"/>
                                  <a:gd name="connsiteX28" fmla="*/ 679726 w 1092570"/>
                                  <a:gd name="connsiteY28" fmla="*/ 1787586 h 2079010"/>
                                  <a:gd name="connsiteX29" fmla="*/ 711439 w 1092570"/>
                                  <a:gd name="connsiteY29" fmla="*/ 1713588 h 2079010"/>
                                  <a:gd name="connsiteX30" fmla="*/ 706153 w 1092570"/>
                                  <a:gd name="connsiteY30" fmla="*/ 1597306 h 2079010"/>
                                  <a:gd name="connsiteX31" fmla="*/ 692419 w 1092570"/>
                                  <a:gd name="connsiteY31" fmla="*/ 1189992 h 2079010"/>
                                  <a:gd name="connsiteX32" fmla="*/ 679726 w 1092570"/>
                                  <a:gd name="connsiteY32" fmla="*/ 1116321 h 2079010"/>
                                  <a:gd name="connsiteX33" fmla="*/ 933432 w 1092570"/>
                                  <a:gd name="connsiteY33" fmla="*/ 1010610 h 2079010"/>
                                  <a:gd name="connsiteX34" fmla="*/ 959860 w 1092570"/>
                                  <a:gd name="connsiteY34" fmla="*/ 920756 h 2079010"/>
                                  <a:gd name="connsiteX35" fmla="*/ 1070856 w 1092570"/>
                                  <a:gd name="connsiteY35" fmla="*/ 741047 h 2079010"/>
                                  <a:gd name="connsiteX36" fmla="*/ 1092570 w 1092570"/>
                                  <a:gd name="connsiteY36" fmla="*/ 651193 h 2079010"/>
                                  <a:gd name="connsiteX37" fmla="*/ 1070856 w 1092570"/>
                                  <a:gd name="connsiteY37" fmla="*/ 614194 h 2079010"/>
                                  <a:gd name="connsiteX38" fmla="*/ 981002 w 1092570"/>
                                  <a:gd name="connsiteY38" fmla="*/ 593052 h 2079010"/>
                                  <a:gd name="connsiteX39" fmla="*/ 954574 w 1092570"/>
                                  <a:gd name="connsiteY39" fmla="*/ 577195 h 2079010"/>
                                  <a:gd name="connsiteX40" fmla="*/ 944003 w 1092570"/>
                                  <a:gd name="connsiteY40" fmla="*/ 540196 h 2079010"/>
                                  <a:gd name="connsiteX41" fmla="*/ 977287 w 1092570"/>
                                  <a:gd name="connsiteY41" fmla="*/ 427159 h 2079010"/>
                                  <a:gd name="connsiteX42" fmla="*/ 965145 w 1092570"/>
                                  <a:gd name="connsiteY42" fmla="*/ 376344 h 2079010"/>
                                  <a:gd name="connsiteX43" fmla="*/ 907005 w 1092570"/>
                                  <a:gd name="connsiteY43" fmla="*/ 272118 h 2079010"/>
                                  <a:gd name="connsiteX44" fmla="*/ 759334 w 1092570"/>
                                  <a:gd name="connsiteY44" fmla="*/ 49538 h 2079010"/>
                                  <a:gd name="connsiteX45" fmla="*/ 712958 w 1092570"/>
                                  <a:gd name="connsiteY45" fmla="*/ 9226 h 2079010"/>
                                  <a:gd name="connsiteX0" fmla="*/ 712958 w 1092570"/>
                                  <a:gd name="connsiteY0" fmla="*/ 9226 h 2079010"/>
                                  <a:gd name="connsiteX1" fmla="*/ 640309 w 1092570"/>
                                  <a:gd name="connsiteY1" fmla="*/ 122639 h 2079010"/>
                                  <a:gd name="connsiteX2" fmla="*/ 537016 w 1092570"/>
                                  <a:gd name="connsiteY2" fmla="*/ 291775 h 2079010"/>
                                  <a:gd name="connsiteX3" fmla="*/ 438559 w 1092570"/>
                                  <a:gd name="connsiteY3" fmla="*/ 428609 h 2079010"/>
                                  <a:gd name="connsiteX4" fmla="*/ 383284 w 1092570"/>
                                  <a:gd name="connsiteY4" fmla="*/ 530994 h 2079010"/>
                                  <a:gd name="connsiteX5" fmla="*/ 326214 w 1092570"/>
                                  <a:gd name="connsiteY5" fmla="*/ 638397 h 2079010"/>
                                  <a:gd name="connsiteX6" fmla="*/ 283760 w 1092570"/>
                                  <a:gd name="connsiteY6" fmla="*/ 721272 h 2079010"/>
                                  <a:gd name="connsiteX7" fmla="*/ 223200 w 1092570"/>
                                  <a:gd name="connsiteY7" fmla="*/ 741503 h 2079010"/>
                                  <a:gd name="connsiteX8" fmla="*/ 235739 w 1092570"/>
                                  <a:gd name="connsiteY8" fmla="*/ 793903 h 2079010"/>
                                  <a:gd name="connsiteX9" fmla="*/ 362593 w 1092570"/>
                                  <a:gd name="connsiteY9" fmla="*/ 973611 h 2079010"/>
                                  <a:gd name="connsiteX10" fmla="*/ 452447 w 1092570"/>
                                  <a:gd name="connsiteY10" fmla="*/ 1084608 h 2079010"/>
                                  <a:gd name="connsiteX11" fmla="*/ 510588 w 1092570"/>
                                  <a:gd name="connsiteY11" fmla="*/ 1158606 h 2079010"/>
                                  <a:gd name="connsiteX12" fmla="*/ 505302 w 1092570"/>
                                  <a:gd name="connsiteY12" fmla="*/ 1338314 h 2079010"/>
                                  <a:gd name="connsiteX13" fmla="*/ 479791 w 1092570"/>
                                  <a:gd name="connsiteY13" fmla="*/ 1499495 h 2079010"/>
                                  <a:gd name="connsiteX14" fmla="*/ 423740 w 1092570"/>
                                  <a:gd name="connsiteY14" fmla="*/ 1527415 h 2079010"/>
                                  <a:gd name="connsiteX15" fmla="*/ 204026 w 1092570"/>
                                  <a:gd name="connsiteY15" fmla="*/ 1544451 h 2079010"/>
                                  <a:gd name="connsiteX16" fmla="*/ 71887 w 1092570"/>
                                  <a:gd name="connsiteY16" fmla="*/ 1549736 h 2079010"/>
                                  <a:gd name="connsiteX17" fmla="*/ 24317 w 1092570"/>
                                  <a:gd name="connsiteY17" fmla="*/ 1560307 h 2079010"/>
                                  <a:gd name="connsiteX18" fmla="*/ 13746 w 1092570"/>
                                  <a:gd name="connsiteY18" fmla="*/ 1570878 h 2079010"/>
                                  <a:gd name="connsiteX19" fmla="*/ 3175 w 1092570"/>
                                  <a:gd name="connsiteY19" fmla="*/ 1613163 h 2079010"/>
                                  <a:gd name="connsiteX20" fmla="*/ 3175 w 1092570"/>
                                  <a:gd name="connsiteY20" fmla="*/ 1750587 h 2079010"/>
                                  <a:gd name="connsiteX21" fmla="*/ 40174 w 1092570"/>
                                  <a:gd name="connsiteY21" fmla="*/ 1814014 h 2079010"/>
                                  <a:gd name="connsiteX22" fmla="*/ 98315 w 1092570"/>
                                  <a:gd name="connsiteY22" fmla="*/ 1877440 h 2079010"/>
                                  <a:gd name="connsiteX23" fmla="*/ 330879 w 1092570"/>
                                  <a:gd name="connsiteY23" fmla="*/ 2062434 h 2079010"/>
                                  <a:gd name="connsiteX24" fmla="*/ 426019 w 1092570"/>
                                  <a:gd name="connsiteY24" fmla="*/ 2067720 h 2079010"/>
                                  <a:gd name="connsiteX25" fmla="*/ 537016 w 1092570"/>
                                  <a:gd name="connsiteY25" fmla="*/ 2041292 h 2079010"/>
                                  <a:gd name="connsiteX26" fmla="*/ 568729 w 1092570"/>
                                  <a:gd name="connsiteY26" fmla="*/ 1972580 h 2079010"/>
                                  <a:gd name="connsiteX27" fmla="*/ 605728 w 1092570"/>
                                  <a:gd name="connsiteY27" fmla="*/ 1903868 h 2079010"/>
                                  <a:gd name="connsiteX28" fmla="*/ 679726 w 1092570"/>
                                  <a:gd name="connsiteY28" fmla="*/ 1787586 h 2079010"/>
                                  <a:gd name="connsiteX29" fmla="*/ 711439 w 1092570"/>
                                  <a:gd name="connsiteY29" fmla="*/ 1713588 h 2079010"/>
                                  <a:gd name="connsiteX30" fmla="*/ 706153 w 1092570"/>
                                  <a:gd name="connsiteY30" fmla="*/ 1597306 h 2079010"/>
                                  <a:gd name="connsiteX31" fmla="*/ 692419 w 1092570"/>
                                  <a:gd name="connsiteY31" fmla="*/ 1189992 h 2079010"/>
                                  <a:gd name="connsiteX32" fmla="*/ 679726 w 1092570"/>
                                  <a:gd name="connsiteY32" fmla="*/ 1116321 h 2079010"/>
                                  <a:gd name="connsiteX33" fmla="*/ 933432 w 1092570"/>
                                  <a:gd name="connsiteY33" fmla="*/ 1010610 h 2079010"/>
                                  <a:gd name="connsiteX34" fmla="*/ 959860 w 1092570"/>
                                  <a:gd name="connsiteY34" fmla="*/ 920756 h 2079010"/>
                                  <a:gd name="connsiteX35" fmla="*/ 1070856 w 1092570"/>
                                  <a:gd name="connsiteY35" fmla="*/ 741047 h 2079010"/>
                                  <a:gd name="connsiteX36" fmla="*/ 1092570 w 1092570"/>
                                  <a:gd name="connsiteY36" fmla="*/ 651193 h 2079010"/>
                                  <a:gd name="connsiteX37" fmla="*/ 1070856 w 1092570"/>
                                  <a:gd name="connsiteY37" fmla="*/ 614194 h 2079010"/>
                                  <a:gd name="connsiteX38" fmla="*/ 981002 w 1092570"/>
                                  <a:gd name="connsiteY38" fmla="*/ 593052 h 2079010"/>
                                  <a:gd name="connsiteX39" fmla="*/ 954574 w 1092570"/>
                                  <a:gd name="connsiteY39" fmla="*/ 577195 h 2079010"/>
                                  <a:gd name="connsiteX40" fmla="*/ 944003 w 1092570"/>
                                  <a:gd name="connsiteY40" fmla="*/ 540196 h 2079010"/>
                                  <a:gd name="connsiteX41" fmla="*/ 977287 w 1092570"/>
                                  <a:gd name="connsiteY41" fmla="*/ 427159 h 2079010"/>
                                  <a:gd name="connsiteX42" fmla="*/ 965145 w 1092570"/>
                                  <a:gd name="connsiteY42" fmla="*/ 376344 h 2079010"/>
                                  <a:gd name="connsiteX43" fmla="*/ 907005 w 1092570"/>
                                  <a:gd name="connsiteY43" fmla="*/ 272118 h 2079010"/>
                                  <a:gd name="connsiteX44" fmla="*/ 759334 w 1092570"/>
                                  <a:gd name="connsiteY44" fmla="*/ 49538 h 2079010"/>
                                  <a:gd name="connsiteX45" fmla="*/ 712958 w 1092570"/>
                                  <a:gd name="connsiteY45" fmla="*/ 9226 h 2079010"/>
                                  <a:gd name="connsiteX0" fmla="*/ 712958 w 1092570"/>
                                  <a:gd name="connsiteY0" fmla="*/ 9226 h 2079010"/>
                                  <a:gd name="connsiteX1" fmla="*/ 640309 w 1092570"/>
                                  <a:gd name="connsiteY1" fmla="*/ 122639 h 2079010"/>
                                  <a:gd name="connsiteX2" fmla="*/ 537016 w 1092570"/>
                                  <a:gd name="connsiteY2" fmla="*/ 291775 h 2079010"/>
                                  <a:gd name="connsiteX3" fmla="*/ 438559 w 1092570"/>
                                  <a:gd name="connsiteY3" fmla="*/ 428609 h 2079010"/>
                                  <a:gd name="connsiteX4" fmla="*/ 383284 w 1092570"/>
                                  <a:gd name="connsiteY4" fmla="*/ 530994 h 2079010"/>
                                  <a:gd name="connsiteX5" fmla="*/ 326214 w 1092570"/>
                                  <a:gd name="connsiteY5" fmla="*/ 638397 h 2079010"/>
                                  <a:gd name="connsiteX6" fmla="*/ 283760 w 1092570"/>
                                  <a:gd name="connsiteY6" fmla="*/ 721272 h 2079010"/>
                                  <a:gd name="connsiteX7" fmla="*/ 223200 w 1092570"/>
                                  <a:gd name="connsiteY7" fmla="*/ 741503 h 2079010"/>
                                  <a:gd name="connsiteX8" fmla="*/ 235739 w 1092570"/>
                                  <a:gd name="connsiteY8" fmla="*/ 793903 h 2079010"/>
                                  <a:gd name="connsiteX9" fmla="*/ 362593 w 1092570"/>
                                  <a:gd name="connsiteY9" fmla="*/ 973611 h 2079010"/>
                                  <a:gd name="connsiteX10" fmla="*/ 452447 w 1092570"/>
                                  <a:gd name="connsiteY10" fmla="*/ 1084608 h 2079010"/>
                                  <a:gd name="connsiteX11" fmla="*/ 510588 w 1092570"/>
                                  <a:gd name="connsiteY11" fmla="*/ 1158606 h 2079010"/>
                                  <a:gd name="connsiteX12" fmla="*/ 505302 w 1092570"/>
                                  <a:gd name="connsiteY12" fmla="*/ 1338314 h 2079010"/>
                                  <a:gd name="connsiteX13" fmla="*/ 479791 w 1092570"/>
                                  <a:gd name="connsiteY13" fmla="*/ 1499495 h 2079010"/>
                                  <a:gd name="connsiteX14" fmla="*/ 423740 w 1092570"/>
                                  <a:gd name="connsiteY14" fmla="*/ 1527415 h 2079010"/>
                                  <a:gd name="connsiteX15" fmla="*/ 204026 w 1092570"/>
                                  <a:gd name="connsiteY15" fmla="*/ 1544451 h 2079010"/>
                                  <a:gd name="connsiteX16" fmla="*/ 71887 w 1092570"/>
                                  <a:gd name="connsiteY16" fmla="*/ 1549736 h 2079010"/>
                                  <a:gd name="connsiteX17" fmla="*/ 24317 w 1092570"/>
                                  <a:gd name="connsiteY17" fmla="*/ 1560307 h 2079010"/>
                                  <a:gd name="connsiteX18" fmla="*/ 13746 w 1092570"/>
                                  <a:gd name="connsiteY18" fmla="*/ 1570878 h 2079010"/>
                                  <a:gd name="connsiteX19" fmla="*/ 3175 w 1092570"/>
                                  <a:gd name="connsiteY19" fmla="*/ 1613163 h 2079010"/>
                                  <a:gd name="connsiteX20" fmla="*/ 3175 w 1092570"/>
                                  <a:gd name="connsiteY20" fmla="*/ 1750587 h 2079010"/>
                                  <a:gd name="connsiteX21" fmla="*/ 40174 w 1092570"/>
                                  <a:gd name="connsiteY21" fmla="*/ 1814014 h 2079010"/>
                                  <a:gd name="connsiteX22" fmla="*/ 98315 w 1092570"/>
                                  <a:gd name="connsiteY22" fmla="*/ 1877440 h 2079010"/>
                                  <a:gd name="connsiteX23" fmla="*/ 330879 w 1092570"/>
                                  <a:gd name="connsiteY23" fmla="*/ 2062434 h 2079010"/>
                                  <a:gd name="connsiteX24" fmla="*/ 426019 w 1092570"/>
                                  <a:gd name="connsiteY24" fmla="*/ 2067720 h 2079010"/>
                                  <a:gd name="connsiteX25" fmla="*/ 537016 w 1092570"/>
                                  <a:gd name="connsiteY25" fmla="*/ 2041292 h 2079010"/>
                                  <a:gd name="connsiteX26" fmla="*/ 568729 w 1092570"/>
                                  <a:gd name="connsiteY26" fmla="*/ 1972580 h 2079010"/>
                                  <a:gd name="connsiteX27" fmla="*/ 605728 w 1092570"/>
                                  <a:gd name="connsiteY27" fmla="*/ 1903868 h 2079010"/>
                                  <a:gd name="connsiteX28" fmla="*/ 679726 w 1092570"/>
                                  <a:gd name="connsiteY28" fmla="*/ 1787586 h 2079010"/>
                                  <a:gd name="connsiteX29" fmla="*/ 711439 w 1092570"/>
                                  <a:gd name="connsiteY29" fmla="*/ 1713588 h 2079010"/>
                                  <a:gd name="connsiteX30" fmla="*/ 706153 w 1092570"/>
                                  <a:gd name="connsiteY30" fmla="*/ 1597306 h 2079010"/>
                                  <a:gd name="connsiteX31" fmla="*/ 692419 w 1092570"/>
                                  <a:gd name="connsiteY31" fmla="*/ 1189992 h 2079010"/>
                                  <a:gd name="connsiteX32" fmla="*/ 690869 w 1092570"/>
                                  <a:gd name="connsiteY32" fmla="*/ 1116321 h 2079010"/>
                                  <a:gd name="connsiteX33" fmla="*/ 933432 w 1092570"/>
                                  <a:gd name="connsiteY33" fmla="*/ 1010610 h 2079010"/>
                                  <a:gd name="connsiteX34" fmla="*/ 959860 w 1092570"/>
                                  <a:gd name="connsiteY34" fmla="*/ 920756 h 2079010"/>
                                  <a:gd name="connsiteX35" fmla="*/ 1070856 w 1092570"/>
                                  <a:gd name="connsiteY35" fmla="*/ 741047 h 2079010"/>
                                  <a:gd name="connsiteX36" fmla="*/ 1092570 w 1092570"/>
                                  <a:gd name="connsiteY36" fmla="*/ 651193 h 2079010"/>
                                  <a:gd name="connsiteX37" fmla="*/ 1070856 w 1092570"/>
                                  <a:gd name="connsiteY37" fmla="*/ 614194 h 2079010"/>
                                  <a:gd name="connsiteX38" fmla="*/ 981002 w 1092570"/>
                                  <a:gd name="connsiteY38" fmla="*/ 593052 h 2079010"/>
                                  <a:gd name="connsiteX39" fmla="*/ 954574 w 1092570"/>
                                  <a:gd name="connsiteY39" fmla="*/ 577195 h 2079010"/>
                                  <a:gd name="connsiteX40" fmla="*/ 944003 w 1092570"/>
                                  <a:gd name="connsiteY40" fmla="*/ 540196 h 2079010"/>
                                  <a:gd name="connsiteX41" fmla="*/ 977287 w 1092570"/>
                                  <a:gd name="connsiteY41" fmla="*/ 427159 h 2079010"/>
                                  <a:gd name="connsiteX42" fmla="*/ 965145 w 1092570"/>
                                  <a:gd name="connsiteY42" fmla="*/ 376344 h 2079010"/>
                                  <a:gd name="connsiteX43" fmla="*/ 907005 w 1092570"/>
                                  <a:gd name="connsiteY43" fmla="*/ 272118 h 2079010"/>
                                  <a:gd name="connsiteX44" fmla="*/ 759334 w 1092570"/>
                                  <a:gd name="connsiteY44" fmla="*/ 49538 h 2079010"/>
                                  <a:gd name="connsiteX45" fmla="*/ 712958 w 1092570"/>
                                  <a:gd name="connsiteY45" fmla="*/ 9226 h 2079010"/>
                                  <a:gd name="connsiteX0" fmla="*/ 712958 w 1092570"/>
                                  <a:gd name="connsiteY0" fmla="*/ 9226 h 2079010"/>
                                  <a:gd name="connsiteX1" fmla="*/ 640309 w 1092570"/>
                                  <a:gd name="connsiteY1" fmla="*/ 122639 h 2079010"/>
                                  <a:gd name="connsiteX2" fmla="*/ 537016 w 1092570"/>
                                  <a:gd name="connsiteY2" fmla="*/ 291775 h 2079010"/>
                                  <a:gd name="connsiteX3" fmla="*/ 438559 w 1092570"/>
                                  <a:gd name="connsiteY3" fmla="*/ 428609 h 2079010"/>
                                  <a:gd name="connsiteX4" fmla="*/ 383284 w 1092570"/>
                                  <a:gd name="connsiteY4" fmla="*/ 530994 h 2079010"/>
                                  <a:gd name="connsiteX5" fmla="*/ 326214 w 1092570"/>
                                  <a:gd name="connsiteY5" fmla="*/ 638397 h 2079010"/>
                                  <a:gd name="connsiteX6" fmla="*/ 283760 w 1092570"/>
                                  <a:gd name="connsiteY6" fmla="*/ 721272 h 2079010"/>
                                  <a:gd name="connsiteX7" fmla="*/ 223200 w 1092570"/>
                                  <a:gd name="connsiteY7" fmla="*/ 741503 h 2079010"/>
                                  <a:gd name="connsiteX8" fmla="*/ 235739 w 1092570"/>
                                  <a:gd name="connsiteY8" fmla="*/ 793903 h 2079010"/>
                                  <a:gd name="connsiteX9" fmla="*/ 362593 w 1092570"/>
                                  <a:gd name="connsiteY9" fmla="*/ 973611 h 2079010"/>
                                  <a:gd name="connsiteX10" fmla="*/ 452447 w 1092570"/>
                                  <a:gd name="connsiteY10" fmla="*/ 1084608 h 2079010"/>
                                  <a:gd name="connsiteX11" fmla="*/ 510588 w 1092570"/>
                                  <a:gd name="connsiteY11" fmla="*/ 1158606 h 2079010"/>
                                  <a:gd name="connsiteX12" fmla="*/ 505302 w 1092570"/>
                                  <a:gd name="connsiteY12" fmla="*/ 1338314 h 2079010"/>
                                  <a:gd name="connsiteX13" fmla="*/ 479791 w 1092570"/>
                                  <a:gd name="connsiteY13" fmla="*/ 1499495 h 2079010"/>
                                  <a:gd name="connsiteX14" fmla="*/ 423740 w 1092570"/>
                                  <a:gd name="connsiteY14" fmla="*/ 1527415 h 2079010"/>
                                  <a:gd name="connsiteX15" fmla="*/ 204026 w 1092570"/>
                                  <a:gd name="connsiteY15" fmla="*/ 1544451 h 2079010"/>
                                  <a:gd name="connsiteX16" fmla="*/ 71887 w 1092570"/>
                                  <a:gd name="connsiteY16" fmla="*/ 1549736 h 2079010"/>
                                  <a:gd name="connsiteX17" fmla="*/ 24317 w 1092570"/>
                                  <a:gd name="connsiteY17" fmla="*/ 1560307 h 2079010"/>
                                  <a:gd name="connsiteX18" fmla="*/ 13746 w 1092570"/>
                                  <a:gd name="connsiteY18" fmla="*/ 1570878 h 2079010"/>
                                  <a:gd name="connsiteX19" fmla="*/ 3175 w 1092570"/>
                                  <a:gd name="connsiteY19" fmla="*/ 1613163 h 2079010"/>
                                  <a:gd name="connsiteX20" fmla="*/ 3175 w 1092570"/>
                                  <a:gd name="connsiteY20" fmla="*/ 1750587 h 2079010"/>
                                  <a:gd name="connsiteX21" fmla="*/ 40174 w 1092570"/>
                                  <a:gd name="connsiteY21" fmla="*/ 1814014 h 2079010"/>
                                  <a:gd name="connsiteX22" fmla="*/ 98315 w 1092570"/>
                                  <a:gd name="connsiteY22" fmla="*/ 1877440 h 2079010"/>
                                  <a:gd name="connsiteX23" fmla="*/ 330879 w 1092570"/>
                                  <a:gd name="connsiteY23" fmla="*/ 2062434 h 2079010"/>
                                  <a:gd name="connsiteX24" fmla="*/ 426019 w 1092570"/>
                                  <a:gd name="connsiteY24" fmla="*/ 2067720 h 2079010"/>
                                  <a:gd name="connsiteX25" fmla="*/ 537016 w 1092570"/>
                                  <a:gd name="connsiteY25" fmla="*/ 2041292 h 2079010"/>
                                  <a:gd name="connsiteX26" fmla="*/ 568729 w 1092570"/>
                                  <a:gd name="connsiteY26" fmla="*/ 1972580 h 2079010"/>
                                  <a:gd name="connsiteX27" fmla="*/ 605728 w 1092570"/>
                                  <a:gd name="connsiteY27" fmla="*/ 1903868 h 2079010"/>
                                  <a:gd name="connsiteX28" fmla="*/ 679726 w 1092570"/>
                                  <a:gd name="connsiteY28" fmla="*/ 1787586 h 2079010"/>
                                  <a:gd name="connsiteX29" fmla="*/ 711439 w 1092570"/>
                                  <a:gd name="connsiteY29" fmla="*/ 1713588 h 2079010"/>
                                  <a:gd name="connsiteX30" fmla="*/ 706153 w 1092570"/>
                                  <a:gd name="connsiteY30" fmla="*/ 1597306 h 2079010"/>
                                  <a:gd name="connsiteX31" fmla="*/ 692419 w 1092570"/>
                                  <a:gd name="connsiteY31" fmla="*/ 1189992 h 2079010"/>
                                  <a:gd name="connsiteX32" fmla="*/ 709440 w 1092570"/>
                                  <a:gd name="connsiteY32" fmla="*/ 1120031 h 2079010"/>
                                  <a:gd name="connsiteX33" fmla="*/ 933432 w 1092570"/>
                                  <a:gd name="connsiteY33" fmla="*/ 1010610 h 2079010"/>
                                  <a:gd name="connsiteX34" fmla="*/ 959860 w 1092570"/>
                                  <a:gd name="connsiteY34" fmla="*/ 920756 h 2079010"/>
                                  <a:gd name="connsiteX35" fmla="*/ 1070856 w 1092570"/>
                                  <a:gd name="connsiteY35" fmla="*/ 741047 h 2079010"/>
                                  <a:gd name="connsiteX36" fmla="*/ 1092570 w 1092570"/>
                                  <a:gd name="connsiteY36" fmla="*/ 651193 h 2079010"/>
                                  <a:gd name="connsiteX37" fmla="*/ 1070856 w 1092570"/>
                                  <a:gd name="connsiteY37" fmla="*/ 614194 h 2079010"/>
                                  <a:gd name="connsiteX38" fmla="*/ 981002 w 1092570"/>
                                  <a:gd name="connsiteY38" fmla="*/ 593052 h 2079010"/>
                                  <a:gd name="connsiteX39" fmla="*/ 954574 w 1092570"/>
                                  <a:gd name="connsiteY39" fmla="*/ 577195 h 2079010"/>
                                  <a:gd name="connsiteX40" fmla="*/ 944003 w 1092570"/>
                                  <a:gd name="connsiteY40" fmla="*/ 540196 h 2079010"/>
                                  <a:gd name="connsiteX41" fmla="*/ 977287 w 1092570"/>
                                  <a:gd name="connsiteY41" fmla="*/ 427159 h 2079010"/>
                                  <a:gd name="connsiteX42" fmla="*/ 965145 w 1092570"/>
                                  <a:gd name="connsiteY42" fmla="*/ 376344 h 2079010"/>
                                  <a:gd name="connsiteX43" fmla="*/ 907005 w 1092570"/>
                                  <a:gd name="connsiteY43" fmla="*/ 272118 h 2079010"/>
                                  <a:gd name="connsiteX44" fmla="*/ 759334 w 1092570"/>
                                  <a:gd name="connsiteY44" fmla="*/ 49538 h 2079010"/>
                                  <a:gd name="connsiteX45" fmla="*/ 712958 w 1092570"/>
                                  <a:gd name="connsiteY45" fmla="*/ 9226 h 2079010"/>
                                  <a:gd name="connsiteX0" fmla="*/ 712958 w 1092570"/>
                                  <a:gd name="connsiteY0" fmla="*/ 9226 h 2079010"/>
                                  <a:gd name="connsiteX1" fmla="*/ 640309 w 1092570"/>
                                  <a:gd name="connsiteY1" fmla="*/ 122639 h 2079010"/>
                                  <a:gd name="connsiteX2" fmla="*/ 537016 w 1092570"/>
                                  <a:gd name="connsiteY2" fmla="*/ 291775 h 2079010"/>
                                  <a:gd name="connsiteX3" fmla="*/ 438559 w 1092570"/>
                                  <a:gd name="connsiteY3" fmla="*/ 428609 h 2079010"/>
                                  <a:gd name="connsiteX4" fmla="*/ 383284 w 1092570"/>
                                  <a:gd name="connsiteY4" fmla="*/ 530994 h 2079010"/>
                                  <a:gd name="connsiteX5" fmla="*/ 326214 w 1092570"/>
                                  <a:gd name="connsiteY5" fmla="*/ 638397 h 2079010"/>
                                  <a:gd name="connsiteX6" fmla="*/ 283760 w 1092570"/>
                                  <a:gd name="connsiteY6" fmla="*/ 721272 h 2079010"/>
                                  <a:gd name="connsiteX7" fmla="*/ 223200 w 1092570"/>
                                  <a:gd name="connsiteY7" fmla="*/ 741503 h 2079010"/>
                                  <a:gd name="connsiteX8" fmla="*/ 235739 w 1092570"/>
                                  <a:gd name="connsiteY8" fmla="*/ 793903 h 2079010"/>
                                  <a:gd name="connsiteX9" fmla="*/ 362593 w 1092570"/>
                                  <a:gd name="connsiteY9" fmla="*/ 973611 h 2079010"/>
                                  <a:gd name="connsiteX10" fmla="*/ 452447 w 1092570"/>
                                  <a:gd name="connsiteY10" fmla="*/ 1084608 h 2079010"/>
                                  <a:gd name="connsiteX11" fmla="*/ 510588 w 1092570"/>
                                  <a:gd name="connsiteY11" fmla="*/ 1158606 h 2079010"/>
                                  <a:gd name="connsiteX12" fmla="*/ 505302 w 1092570"/>
                                  <a:gd name="connsiteY12" fmla="*/ 1338314 h 2079010"/>
                                  <a:gd name="connsiteX13" fmla="*/ 479791 w 1092570"/>
                                  <a:gd name="connsiteY13" fmla="*/ 1499495 h 2079010"/>
                                  <a:gd name="connsiteX14" fmla="*/ 427454 w 1092570"/>
                                  <a:gd name="connsiteY14" fmla="*/ 1531123 h 2079010"/>
                                  <a:gd name="connsiteX15" fmla="*/ 204026 w 1092570"/>
                                  <a:gd name="connsiteY15" fmla="*/ 1544451 h 2079010"/>
                                  <a:gd name="connsiteX16" fmla="*/ 71887 w 1092570"/>
                                  <a:gd name="connsiteY16" fmla="*/ 1549736 h 2079010"/>
                                  <a:gd name="connsiteX17" fmla="*/ 24317 w 1092570"/>
                                  <a:gd name="connsiteY17" fmla="*/ 1560307 h 2079010"/>
                                  <a:gd name="connsiteX18" fmla="*/ 13746 w 1092570"/>
                                  <a:gd name="connsiteY18" fmla="*/ 1570878 h 2079010"/>
                                  <a:gd name="connsiteX19" fmla="*/ 3175 w 1092570"/>
                                  <a:gd name="connsiteY19" fmla="*/ 1613163 h 2079010"/>
                                  <a:gd name="connsiteX20" fmla="*/ 3175 w 1092570"/>
                                  <a:gd name="connsiteY20" fmla="*/ 1750587 h 2079010"/>
                                  <a:gd name="connsiteX21" fmla="*/ 40174 w 1092570"/>
                                  <a:gd name="connsiteY21" fmla="*/ 1814014 h 2079010"/>
                                  <a:gd name="connsiteX22" fmla="*/ 98315 w 1092570"/>
                                  <a:gd name="connsiteY22" fmla="*/ 1877440 h 2079010"/>
                                  <a:gd name="connsiteX23" fmla="*/ 330879 w 1092570"/>
                                  <a:gd name="connsiteY23" fmla="*/ 2062434 h 2079010"/>
                                  <a:gd name="connsiteX24" fmla="*/ 426019 w 1092570"/>
                                  <a:gd name="connsiteY24" fmla="*/ 2067720 h 2079010"/>
                                  <a:gd name="connsiteX25" fmla="*/ 537016 w 1092570"/>
                                  <a:gd name="connsiteY25" fmla="*/ 2041292 h 2079010"/>
                                  <a:gd name="connsiteX26" fmla="*/ 568729 w 1092570"/>
                                  <a:gd name="connsiteY26" fmla="*/ 1972580 h 2079010"/>
                                  <a:gd name="connsiteX27" fmla="*/ 605728 w 1092570"/>
                                  <a:gd name="connsiteY27" fmla="*/ 1903868 h 2079010"/>
                                  <a:gd name="connsiteX28" fmla="*/ 679726 w 1092570"/>
                                  <a:gd name="connsiteY28" fmla="*/ 1787586 h 2079010"/>
                                  <a:gd name="connsiteX29" fmla="*/ 711439 w 1092570"/>
                                  <a:gd name="connsiteY29" fmla="*/ 1713588 h 2079010"/>
                                  <a:gd name="connsiteX30" fmla="*/ 706153 w 1092570"/>
                                  <a:gd name="connsiteY30" fmla="*/ 1597306 h 2079010"/>
                                  <a:gd name="connsiteX31" fmla="*/ 692419 w 1092570"/>
                                  <a:gd name="connsiteY31" fmla="*/ 1189992 h 2079010"/>
                                  <a:gd name="connsiteX32" fmla="*/ 709440 w 1092570"/>
                                  <a:gd name="connsiteY32" fmla="*/ 1120031 h 2079010"/>
                                  <a:gd name="connsiteX33" fmla="*/ 933432 w 1092570"/>
                                  <a:gd name="connsiteY33" fmla="*/ 1010610 h 2079010"/>
                                  <a:gd name="connsiteX34" fmla="*/ 959860 w 1092570"/>
                                  <a:gd name="connsiteY34" fmla="*/ 920756 h 2079010"/>
                                  <a:gd name="connsiteX35" fmla="*/ 1070856 w 1092570"/>
                                  <a:gd name="connsiteY35" fmla="*/ 741047 h 2079010"/>
                                  <a:gd name="connsiteX36" fmla="*/ 1092570 w 1092570"/>
                                  <a:gd name="connsiteY36" fmla="*/ 651193 h 2079010"/>
                                  <a:gd name="connsiteX37" fmla="*/ 1070856 w 1092570"/>
                                  <a:gd name="connsiteY37" fmla="*/ 614194 h 2079010"/>
                                  <a:gd name="connsiteX38" fmla="*/ 981002 w 1092570"/>
                                  <a:gd name="connsiteY38" fmla="*/ 593052 h 2079010"/>
                                  <a:gd name="connsiteX39" fmla="*/ 954574 w 1092570"/>
                                  <a:gd name="connsiteY39" fmla="*/ 577195 h 2079010"/>
                                  <a:gd name="connsiteX40" fmla="*/ 944003 w 1092570"/>
                                  <a:gd name="connsiteY40" fmla="*/ 540196 h 2079010"/>
                                  <a:gd name="connsiteX41" fmla="*/ 977287 w 1092570"/>
                                  <a:gd name="connsiteY41" fmla="*/ 427159 h 2079010"/>
                                  <a:gd name="connsiteX42" fmla="*/ 965145 w 1092570"/>
                                  <a:gd name="connsiteY42" fmla="*/ 376344 h 2079010"/>
                                  <a:gd name="connsiteX43" fmla="*/ 907005 w 1092570"/>
                                  <a:gd name="connsiteY43" fmla="*/ 272118 h 2079010"/>
                                  <a:gd name="connsiteX44" fmla="*/ 759334 w 1092570"/>
                                  <a:gd name="connsiteY44" fmla="*/ 49538 h 2079010"/>
                                  <a:gd name="connsiteX45" fmla="*/ 712958 w 1092570"/>
                                  <a:gd name="connsiteY45" fmla="*/ 9226 h 2079010"/>
                                  <a:gd name="connsiteX0" fmla="*/ 712958 w 1092570"/>
                                  <a:gd name="connsiteY0" fmla="*/ 9226 h 2079010"/>
                                  <a:gd name="connsiteX1" fmla="*/ 640309 w 1092570"/>
                                  <a:gd name="connsiteY1" fmla="*/ 122639 h 2079010"/>
                                  <a:gd name="connsiteX2" fmla="*/ 537016 w 1092570"/>
                                  <a:gd name="connsiteY2" fmla="*/ 291775 h 2079010"/>
                                  <a:gd name="connsiteX3" fmla="*/ 438559 w 1092570"/>
                                  <a:gd name="connsiteY3" fmla="*/ 428609 h 2079010"/>
                                  <a:gd name="connsiteX4" fmla="*/ 383284 w 1092570"/>
                                  <a:gd name="connsiteY4" fmla="*/ 530994 h 2079010"/>
                                  <a:gd name="connsiteX5" fmla="*/ 326214 w 1092570"/>
                                  <a:gd name="connsiteY5" fmla="*/ 638397 h 2079010"/>
                                  <a:gd name="connsiteX6" fmla="*/ 283760 w 1092570"/>
                                  <a:gd name="connsiteY6" fmla="*/ 721272 h 2079010"/>
                                  <a:gd name="connsiteX7" fmla="*/ 223200 w 1092570"/>
                                  <a:gd name="connsiteY7" fmla="*/ 741503 h 2079010"/>
                                  <a:gd name="connsiteX8" fmla="*/ 235739 w 1092570"/>
                                  <a:gd name="connsiteY8" fmla="*/ 793903 h 2079010"/>
                                  <a:gd name="connsiteX9" fmla="*/ 362593 w 1092570"/>
                                  <a:gd name="connsiteY9" fmla="*/ 973611 h 2079010"/>
                                  <a:gd name="connsiteX10" fmla="*/ 452447 w 1092570"/>
                                  <a:gd name="connsiteY10" fmla="*/ 1084608 h 2079010"/>
                                  <a:gd name="connsiteX11" fmla="*/ 510588 w 1092570"/>
                                  <a:gd name="connsiteY11" fmla="*/ 1158606 h 2079010"/>
                                  <a:gd name="connsiteX12" fmla="*/ 505302 w 1092570"/>
                                  <a:gd name="connsiteY12" fmla="*/ 1338314 h 2079010"/>
                                  <a:gd name="connsiteX13" fmla="*/ 487219 w 1092570"/>
                                  <a:gd name="connsiteY13" fmla="*/ 1488367 h 2079010"/>
                                  <a:gd name="connsiteX14" fmla="*/ 427454 w 1092570"/>
                                  <a:gd name="connsiteY14" fmla="*/ 1531123 h 2079010"/>
                                  <a:gd name="connsiteX15" fmla="*/ 204026 w 1092570"/>
                                  <a:gd name="connsiteY15" fmla="*/ 1544451 h 2079010"/>
                                  <a:gd name="connsiteX16" fmla="*/ 71887 w 1092570"/>
                                  <a:gd name="connsiteY16" fmla="*/ 1549736 h 2079010"/>
                                  <a:gd name="connsiteX17" fmla="*/ 24317 w 1092570"/>
                                  <a:gd name="connsiteY17" fmla="*/ 1560307 h 2079010"/>
                                  <a:gd name="connsiteX18" fmla="*/ 13746 w 1092570"/>
                                  <a:gd name="connsiteY18" fmla="*/ 1570878 h 2079010"/>
                                  <a:gd name="connsiteX19" fmla="*/ 3175 w 1092570"/>
                                  <a:gd name="connsiteY19" fmla="*/ 1613163 h 2079010"/>
                                  <a:gd name="connsiteX20" fmla="*/ 3175 w 1092570"/>
                                  <a:gd name="connsiteY20" fmla="*/ 1750587 h 2079010"/>
                                  <a:gd name="connsiteX21" fmla="*/ 40174 w 1092570"/>
                                  <a:gd name="connsiteY21" fmla="*/ 1814014 h 2079010"/>
                                  <a:gd name="connsiteX22" fmla="*/ 98315 w 1092570"/>
                                  <a:gd name="connsiteY22" fmla="*/ 1877440 h 2079010"/>
                                  <a:gd name="connsiteX23" fmla="*/ 330879 w 1092570"/>
                                  <a:gd name="connsiteY23" fmla="*/ 2062434 h 2079010"/>
                                  <a:gd name="connsiteX24" fmla="*/ 426019 w 1092570"/>
                                  <a:gd name="connsiteY24" fmla="*/ 2067720 h 2079010"/>
                                  <a:gd name="connsiteX25" fmla="*/ 537016 w 1092570"/>
                                  <a:gd name="connsiteY25" fmla="*/ 2041292 h 2079010"/>
                                  <a:gd name="connsiteX26" fmla="*/ 568729 w 1092570"/>
                                  <a:gd name="connsiteY26" fmla="*/ 1972580 h 2079010"/>
                                  <a:gd name="connsiteX27" fmla="*/ 605728 w 1092570"/>
                                  <a:gd name="connsiteY27" fmla="*/ 1903868 h 2079010"/>
                                  <a:gd name="connsiteX28" fmla="*/ 679726 w 1092570"/>
                                  <a:gd name="connsiteY28" fmla="*/ 1787586 h 2079010"/>
                                  <a:gd name="connsiteX29" fmla="*/ 711439 w 1092570"/>
                                  <a:gd name="connsiteY29" fmla="*/ 1713588 h 2079010"/>
                                  <a:gd name="connsiteX30" fmla="*/ 706153 w 1092570"/>
                                  <a:gd name="connsiteY30" fmla="*/ 1597306 h 2079010"/>
                                  <a:gd name="connsiteX31" fmla="*/ 692419 w 1092570"/>
                                  <a:gd name="connsiteY31" fmla="*/ 1189992 h 2079010"/>
                                  <a:gd name="connsiteX32" fmla="*/ 709440 w 1092570"/>
                                  <a:gd name="connsiteY32" fmla="*/ 1120031 h 2079010"/>
                                  <a:gd name="connsiteX33" fmla="*/ 933432 w 1092570"/>
                                  <a:gd name="connsiteY33" fmla="*/ 1010610 h 2079010"/>
                                  <a:gd name="connsiteX34" fmla="*/ 959860 w 1092570"/>
                                  <a:gd name="connsiteY34" fmla="*/ 920756 h 2079010"/>
                                  <a:gd name="connsiteX35" fmla="*/ 1070856 w 1092570"/>
                                  <a:gd name="connsiteY35" fmla="*/ 741047 h 2079010"/>
                                  <a:gd name="connsiteX36" fmla="*/ 1092570 w 1092570"/>
                                  <a:gd name="connsiteY36" fmla="*/ 651193 h 2079010"/>
                                  <a:gd name="connsiteX37" fmla="*/ 1070856 w 1092570"/>
                                  <a:gd name="connsiteY37" fmla="*/ 614194 h 2079010"/>
                                  <a:gd name="connsiteX38" fmla="*/ 981002 w 1092570"/>
                                  <a:gd name="connsiteY38" fmla="*/ 593052 h 2079010"/>
                                  <a:gd name="connsiteX39" fmla="*/ 954574 w 1092570"/>
                                  <a:gd name="connsiteY39" fmla="*/ 577195 h 2079010"/>
                                  <a:gd name="connsiteX40" fmla="*/ 944003 w 1092570"/>
                                  <a:gd name="connsiteY40" fmla="*/ 540196 h 2079010"/>
                                  <a:gd name="connsiteX41" fmla="*/ 977287 w 1092570"/>
                                  <a:gd name="connsiteY41" fmla="*/ 427159 h 2079010"/>
                                  <a:gd name="connsiteX42" fmla="*/ 965145 w 1092570"/>
                                  <a:gd name="connsiteY42" fmla="*/ 376344 h 2079010"/>
                                  <a:gd name="connsiteX43" fmla="*/ 907005 w 1092570"/>
                                  <a:gd name="connsiteY43" fmla="*/ 272118 h 2079010"/>
                                  <a:gd name="connsiteX44" fmla="*/ 759334 w 1092570"/>
                                  <a:gd name="connsiteY44" fmla="*/ 49538 h 2079010"/>
                                  <a:gd name="connsiteX45" fmla="*/ 712958 w 1092570"/>
                                  <a:gd name="connsiteY45" fmla="*/ 9226 h 2079010"/>
                                  <a:gd name="connsiteX0" fmla="*/ 712958 w 1092570"/>
                                  <a:gd name="connsiteY0" fmla="*/ 9226 h 2079010"/>
                                  <a:gd name="connsiteX1" fmla="*/ 640309 w 1092570"/>
                                  <a:gd name="connsiteY1" fmla="*/ 122639 h 2079010"/>
                                  <a:gd name="connsiteX2" fmla="*/ 537016 w 1092570"/>
                                  <a:gd name="connsiteY2" fmla="*/ 291775 h 2079010"/>
                                  <a:gd name="connsiteX3" fmla="*/ 438559 w 1092570"/>
                                  <a:gd name="connsiteY3" fmla="*/ 428609 h 2079010"/>
                                  <a:gd name="connsiteX4" fmla="*/ 383284 w 1092570"/>
                                  <a:gd name="connsiteY4" fmla="*/ 530994 h 2079010"/>
                                  <a:gd name="connsiteX5" fmla="*/ 326214 w 1092570"/>
                                  <a:gd name="connsiteY5" fmla="*/ 638397 h 2079010"/>
                                  <a:gd name="connsiteX6" fmla="*/ 283760 w 1092570"/>
                                  <a:gd name="connsiteY6" fmla="*/ 721272 h 2079010"/>
                                  <a:gd name="connsiteX7" fmla="*/ 223200 w 1092570"/>
                                  <a:gd name="connsiteY7" fmla="*/ 741503 h 2079010"/>
                                  <a:gd name="connsiteX8" fmla="*/ 235739 w 1092570"/>
                                  <a:gd name="connsiteY8" fmla="*/ 793903 h 2079010"/>
                                  <a:gd name="connsiteX9" fmla="*/ 362593 w 1092570"/>
                                  <a:gd name="connsiteY9" fmla="*/ 973611 h 2079010"/>
                                  <a:gd name="connsiteX10" fmla="*/ 452447 w 1092570"/>
                                  <a:gd name="connsiteY10" fmla="*/ 1099444 h 2079010"/>
                                  <a:gd name="connsiteX11" fmla="*/ 510588 w 1092570"/>
                                  <a:gd name="connsiteY11" fmla="*/ 1158606 h 2079010"/>
                                  <a:gd name="connsiteX12" fmla="*/ 505302 w 1092570"/>
                                  <a:gd name="connsiteY12" fmla="*/ 1338314 h 2079010"/>
                                  <a:gd name="connsiteX13" fmla="*/ 487219 w 1092570"/>
                                  <a:gd name="connsiteY13" fmla="*/ 1488367 h 2079010"/>
                                  <a:gd name="connsiteX14" fmla="*/ 427454 w 1092570"/>
                                  <a:gd name="connsiteY14" fmla="*/ 1531123 h 2079010"/>
                                  <a:gd name="connsiteX15" fmla="*/ 204026 w 1092570"/>
                                  <a:gd name="connsiteY15" fmla="*/ 1544451 h 2079010"/>
                                  <a:gd name="connsiteX16" fmla="*/ 71887 w 1092570"/>
                                  <a:gd name="connsiteY16" fmla="*/ 1549736 h 2079010"/>
                                  <a:gd name="connsiteX17" fmla="*/ 24317 w 1092570"/>
                                  <a:gd name="connsiteY17" fmla="*/ 1560307 h 2079010"/>
                                  <a:gd name="connsiteX18" fmla="*/ 13746 w 1092570"/>
                                  <a:gd name="connsiteY18" fmla="*/ 1570878 h 2079010"/>
                                  <a:gd name="connsiteX19" fmla="*/ 3175 w 1092570"/>
                                  <a:gd name="connsiteY19" fmla="*/ 1613163 h 2079010"/>
                                  <a:gd name="connsiteX20" fmla="*/ 3175 w 1092570"/>
                                  <a:gd name="connsiteY20" fmla="*/ 1750587 h 2079010"/>
                                  <a:gd name="connsiteX21" fmla="*/ 40174 w 1092570"/>
                                  <a:gd name="connsiteY21" fmla="*/ 1814014 h 2079010"/>
                                  <a:gd name="connsiteX22" fmla="*/ 98315 w 1092570"/>
                                  <a:gd name="connsiteY22" fmla="*/ 1877440 h 2079010"/>
                                  <a:gd name="connsiteX23" fmla="*/ 330879 w 1092570"/>
                                  <a:gd name="connsiteY23" fmla="*/ 2062434 h 2079010"/>
                                  <a:gd name="connsiteX24" fmla="*/ 426019 w 1092570"/>
                                  <a:gd name="connsiteY24" fmla="*/ 2067720 h 2079010"/>
                                  <a:gd name="connsiteX25" fmla="*/ 537016 w 1092570"/>
                                  <a:gd name="connsiteY25" fmla="*/ 2041292 h 2079010"/>
                                  <a:gd name="connsiteX26" fmla="*/ 568729 w 1092570"/>
                                  <a:gd name="connsiteY26" fmla="*/ 1972580 h 2079010"/>
                                  <a:gd name="connsiteX27" fmla="*/ 605728 w 1092570"/>
                                  <a:gd name="connsiteY27" fmla="*/ 1903868 h 2079010"/>
                                  <a:gd name="connsiteX28" fmla="*/ 679726 w 1092570"/>
                                  <a:gd name="connsiteY28" fmla="*/ 1787586 h 2079010"/>
                                  <a:gd name="connsiteX29" fmla="*/ 711439 w 1092570"/>
                                  <a:gd name="connsiteY29" fmla="*/ 1713588 h 2079010"/>
                                  <a:gd name="connsiteX30" fmla="*/ 706153 w 1092570"/>
                                  <a:gd name="connsiteY30" fmla="*/ 1597306 h 2079010"/>
                                  <a:gd name="connsiteX31" fmla="*/ 692419 w 1092570"/>
                                  <a:gd name="connsiteY31" fmla="*/ 1189992 h 2079010"/>
                                  <a:gd name="connsiteX32" fmla="*/ 709440 w 1092570"/>
                                  <a:gd name="connsiteY32" fmla="*/ 1120031 h 2079010"/>
                                  <a:gd name="connsiteX33" fmla="*/ 933432 w 1092570"/>
                                  <a:gd name="connsiteY33" fmla="*/ 1010610 h 2079010"/>
                                  <a:gd name="connsiteX34" fmla="*/ 959860 w 1092570"/>
                                  <a:gd name="connsiteY34" fmla="*/ 920756 h 2079010"/>
                                  <a:gd name="connsiteX35" fmla="*/ 1070856 w 1092570"/>
                                  <a:gd name="connsiteY35" fmla="*/ 741047 h 2079010"/>
                                  <a:gd name="connsiteX36" fmla="*/ 1092570 w 1092570"/>
                                  <a:gd name="connsiteY36" fmla="*/ 651193 h 2079010"/>
                                  <a:gd name="connsiteX37" fmla="*/ 1070856 w 1092570"/>
                                  <a:gd name="connsiteY37" fmla="*/ 614194 h 2079010"/>
                                  <a:gd name="connsiteX38" fmla="*/ 981002 w 1092570"/>
                                  <a:gd name="connsiteY38" fmla="*/ 593052 h 2079010"/>
                                  <a:gd name="connsiteX39" fmla="*/ 954574 w 1092570"/>
                                  <a:gd name="connsiteY39" fmla="*/ 577195 h 2079010"/>
                                  <a:gd name="connsiteX40" fmla="*/ 944003 w 1092570"/>
                                  <a:gd name="connsiteY40" fmla="*/ 540196 h 2079010"/>
                                  <a:gd name="connsiteX41" fmla="*/ 977287 w 1092570"/>
                                  <a:gd name="connsiteY41" fmla="*/ 427159 h 2079010"/>
                                  <a:gd name="connsiteX42" fmla="*/ 965145 w 1092570"/>
                                  <a:gd name="connsiteY42" fmla="*/ 376344 h 2079010"/>
                                  <a:gd name="connsiteX43" fmla="*/ 907005 w 1092570"/>
                                  <a:gd name="connsiteY43" fmla="*/ 272118 h 2079010"/>
                                  <a:gd name="connsiteX44" fmla="*/ 759334 w 1092570"/>
                                  <a:gd name="connsiteY44" fmla="*/ 49538 h 2079010"/>
                                  <a:gd name="connsiteX45" fmla="*/ 712958 w 1092570"/>
                                  <a:gd name="connsiteY45" fmla="*/ 9226 h 2079010"/>
                                  <a:gd name="connsiteX0" fmla="*/ 712958 w 1092570"/>
                                  <a:gd name="connsiteY0" fmla="*/ 9226 h 2079010"/>
                                  <a:gd name="connsiteX1" fmla="*/ 640309 w 1092570"/>
                                  <a:gd name="connsiteY1" fmla="*/ 122639 h 2079010"/>
                                  <a:gd name="connsiteX2" fmla="*/ 537016 w 1092570"/>
                                  <a:gd name="connsiteY2" fmla="*/ 291775 h 2079010"/>
                                  <a:gd name="connsiteX3" fmla="*/ 438559 w 1092570"/>
                                  <a:gd name="connsiteY3" fmla="*/ 428609 h 2079010"/>
                                  <a:gd name="connsiteX4" fmla="*/ 383284 w 1092570"/>
                                  <a:gd name="connsiteY4" fmla="*/ 530994 h 2079010"/>
                                  <a:gd name="connsiteX5" fmla="*/ 326214 w 1092570"/>
                                  <a:gd name="connsiteY5" fmla="*/ 638397 h 2079010"/>
                                  <a:gd name="connsiteX6" fmla="*/ 283760 w 1092570"/>
                                  <a:gd name="connsiteY6" fmla="*/ 721272 h 2079010"/>
                                  <a:gd name="connsiteX7" fmla="*/ 223200 w 1092570"/>
                                  <a:gd name="connsiteY7" fmla="*/ 741503 h 2079010"/>
                                  <a:gd name="connsiteX8" fmla="*/ 235739 w 1092570"/>
                                  <a:gd name="connsiteY8" fmla="*/ 793903 h 2079010"/>
                                  <a:gd name="connsiteX9" fmla="*/ 362593 w 1092570"/>
                                  <a:gd name="connsiteY9" fmla="*/ 973611 h 2079010"/>
                                  <a:gd name="connsiteX10" fmla="*/ 452447 w 1092570"/>
                                  <a:gd name="connsiteY10" fmla="*/ 1099444 h 2079010"/>
                                  <a:gd name="connsiteX11" fmla="*/ 499447 w 1092570"/>
                                  <a:gd name="connsiteY11" fmla="*/ 1169732 h 2079010"/>
                                  <a:gd name="connsiteX12" fmla="*/ 505302 w 1092570"/>
                                  <a:gd name="connsiteY12" fmla="*/ 1338314 h 2079010"/>
                                  <a:gd name="connsiteX13" fmla="*/ 487219 w 1092570"/>
                                  <a:gd name="connsiteY13" fmla="*/ 1488367 h 2079010"/>
                                  <a:gd name="connsiteX14" fmla="*/ 427454 w 1092570"/>
                                  <a:gd name="connsiteY14" fmla="*/ 1531123 h 2079010"/>
                                  <a:gd name="connsiteX15" fmla="*/ 204026 w 1092570"/>
                                  <a:gd name="connsiteY15" fmla="*/ 1544451 h 2079010"/>
                                  <a:gd name="connsiteX16" fmla="*/ 71887 w 1092570"/>
                                  <a:gd name="connsiteY16" fmla="*/ 1549736 h 2079010"/>
                                  <a:gd name="connsiteX17" fmla="*/ 24317 w 1092570"/>
                                  <a:gd name="connsiteY17" fmla="*/ 1560307 h 2079010"/>
                                  <a:gd name="connsiteX18" fmla="*/ 13746 w 1092570"/>
                                  <a:gd name="connsiteY18" fmla="*/ 1570878 h 2079010"/>
                                  <a:gd name="connsiteX19" fmla="*/ 3175 w 1092570"/>
                                  <a:gd name="connsiteY19" fmla="*/ 1613163 h 2079010"/>
                                  <a:gd name="connsiteX20" fmla="*/ 3175 w 1092570"/>
                                  <a:gd name="connsiteY20" fmla="*/ 1750587 h 2079010"/>
                                  <a:gd name="connsiteX21" fmla="*/ 40174 w 1092570"/>
                                  <a:gd name="connsiteY21" fmla="*/ 1814014 h 2079010"/>
                                  <a:gd name="connsiteX22" fmla="*/ 98315 w 1092570"/>
                                  <a:gd name="connsiteY22" fmla="*/ 1877440 h 2079010"/>
                                  <a:gd name="connsiteX23" fmla="*/ 330879 w 1092570"/>
                                  <a:gd name="connsiteY23" fmla="*/ 2062434 h 2079010"/>
                                  <a:gd name="connsiteX24" fmla="*/ 426019 w 1092570"/>
                                  <a:gd name="connsiteY24" fmla="*/ 2067720 h 2079010"/>
                                  <a:gd name="connsiteX25" fmla="*/ 537016 w 1092570"/>
                                  <a:gd name="connsiteY25" fmla="*/ 2041292 h 2079010"/>
                                  <a:gd name="connsiteX26" fmla="*/ 568729 w 1092570"/>
                                  <a:gd name="connsiteY26" fmla="*/ 1972580 h 2079010"/>
                                  <a:gd name="connsiteX27" fmla="*/ 605728 w 1092570"/>
                                  <a:gd name="connsiteY27" fmla="*/ 1903868 h 2079010"/>
                                  <a:gd name="connsiteX28" fmla="*/ 679726 w 1092570"/>
                                  <a:gd name="connsiteY28" fmla="*/ 1787586 h 2079010"/>
                                  <a:gd name="connsiteX29" fmla="*/ 711439 w 1092570"/>
                                  <a:gd name="connsiteY29" fmla="*/ 1713588 h 2079010"/>
                                  <a:gd name="connsiteX30" fmla="*/ 706153 w 1092570"/>
                                  <a:gd name="connsiteY30" fmla="*/ 1597306 h 2079010"/>
                                  <a:gd name="connsiteX31" fmla="*/ 692419 w 1092570"/>
                                  <a:gd name="connsiteY31" fmla="*/ 1189992 h 2079010"/>
                                  <a:gd name="connsiteX32" fmla="*/ 709440 w 1092570"/>
                                  <a:gd name="connsiteY32" fmla="*/ 1120031 h 2079010"/>
                                  <a:gd name="connsiteX33" fmla="*/ 933432 w 1092570"/>
                                  <a:gd name="connsiteY33" fmla="*/ 1010610 h 2079010"/>
                                  <a:gd name="connsiteX34" fmla="*/ 959860 w 1092570"/>
                                  <a:gd name="connsiteY34" fmla="*/ 920756 h 2079010"/>
                                  <a:gd name="connsiteX35" fmla="*/ 1070856 w 1092570"/>
                                  <a:gd name="connsiteY35" fmla="*/ 741047 h 2079010"/>
                                  <a:gd name="connsiteX36" fmla="*/ 1092570 w 1092570"/>
                                  <a:gd name="connsiteY36" fmla="*/ 651193 h 2079010"/>
                                  <a:gd name="connsiteX37" fmla="*/ 1070856 w 1092570"/>
                                  <a:gd name="connsiteY37" fmla="*/ 614194 h 2079010"/>
                                  <a:gd name="connsiteX38" fmla="*/ 981002 w 1092570"/>
                                  <a:gd name="connsiteY38" fmla="*/ 593052 h 2079010"/>
                                  <a:gd name="connsiteX39" fmla="*/ 954574 w 1092570"/>
                                  <a:gd name="connsiteY39" fmla="*/ 577195 h 2079010"/>
                                  <a:gd name="connsiteX40" fmla="*/ 944003 w 1092570"/>
                                  <a:gd name="connsiteY40" fmla="*/ 540196 h 2079010"/>
                                  <a:gd name="connsiteX41" fmla="*/ 977287 w 1092570"/>
                                  <a:gd name="connsiteY41" fmla="*/ 427159 h 2079010"/>
                                  <a:gd name="connsiteX42" fmla="*/ 965145 w 1092570"/>
                                  <a:gd name="connsiteY42" fmla="*/ 376344 h 2079010"/>
                                  <a:gd name="connsiteX43" fmla="*/ 907005 w 1092570"/>
                                  <a:gd name="connsiteY43" fmla="*/ 272118 h 2079010"/>
                                  <a:gd name="connsiteX44" fmla="*/ 759334 w 1092570"/>
                                  <a:gd name="connsiteY44" fmla="*/ 49538 h 2079010"/>
                                  <a:gd name="connsiteX45" fmla="*/ 712958 w 1092570"/>
                                  <a:gd name="connsiteY45" fmla="*/ 9226 h 2079010"/>
                                  <a:gd name="connsiteX0" fmla="*/ 712958 w 1092570"/>
                                  <a:gd name="connsiteY0" fmla="*/ 9226 h 2079010"/>
                                  <a:gd name="connsiteX1" fmla="*/ 640309 w 1092570"/>
                                  <a:gd name="connsiteY1" fmla="*/ 122639 h 2079010"/>
                                  <a:gd name="connsiteX2" fmla="*/ 537016 w 1092570"/>
                                  <a:gd name="connsiteY2" fmla="*/ 291775 h 2079010"/>
                                  <a:gd name="connsiteX3" fmla="*/ 438559 w 1092570"/>
                                  <a:gd name="connsiteY3" fmla="*/ 428609 h 2079010"/>
                                  <a:gd name="connsiteX4" fmla="*/ 383284 w 1092570"/>
                                  <a:gd name="connsiteY4" fmla="*/ 530994 h 2079010"/>
                                  <a:gd name="connsiteX5" fmla="*/ 326214 w 1092570"/>
                                  <a:gd name="connsiteY5" fmla="*/ 638397 h 2079010"/>
                                  <a:gd name="connsiteX6" fmla="*/ 283760 w 1092570"/>
                                  <a:gd name="connsiteY6" fmla="*/ 721272 h 2079010"/>
                                  <a:gd name="connsiteX7" fmla="*/ 223200 w 1092570"/>
                                  <a:gd name="connsiteY7" fmla="*/ 741503 h 2079010"/>
                                  <a:gd name="connsiteX8" fmla="*/ 235739 w 1092570"/>
                                  <a:gd name="connsiteY8" fmla="*/ 793903 h 2079010"/>
                                  <a:gd name="connsiteX9" fmla="*/ 362593 w 1092570"/>
                                  <a:gd name="connsiteY9" fmla="*/ 973611 h 2079010"/>
                                  <a:gd name="connsiteX10" fmla="*/ 411591 w 1092570"/>
                                  <a:gd name="connsiteY10" fmla="*/ 1025262 h 2079010"/>
                                  <a:gd name="connsiteX11" fmla="*/ 499447 w 1092570"/>
                                  <a:gd name="connsiteY11" fmla="*/ 1169732 h 2079010"/>
                                  <a:gd name="connsiteX12" fmla="*/ 505302 w 1092570"/>
                                  <a:gd name="connsiteY12" fmla="*/ 1338314 h 2079010"/>
                                  <a:gd name="connsiteX13" fmla="*/ 487219 w 1092570"/>
                                  <a:gd name="connsiteY13" fmla="*/ 1488367 h 2079010"/>
                                  <a:gd name="connsiteX14" fmla="*/ 427454 w 1092570"/>
                                  <a:gd name="connsiteY14" fmla="*/ 1531123 h 2079010"/>
                                  <a:gd name="connsiteX15" fmla="*/ 204026 w 1092570"/>
                                  <a:gd name="connsiteY15" fmla="*/ 1544451 h 2079010"/>
                                  <a:gd name="connsiteX16" fmla="*/ 71887 w 1092570"/>
                                  <a:gd name="connsiteY16" fmla="*/ 1549736 h 2079010"/>
                                  <a:gd name="connsiteX17" fmla="*/ 24317 w 1092570"/>
                                  <a:gd name="connsiteY17" fmla="*/ 1560307 h 2079010"/>
                                  <a:gd name="connsiteX18" fmla="*/ 13746 w 1092570"/>
                                  <a:gd name="connsiteY18" fmla="*/ 1570878 h 2079010"/>
                                  <a:gd name="connsiteX19" fmla="*/ 3175 w 1092570"/>
                                  <a:gd name="connsiteY19" fmla="*/ 1613163 h 2079010"/>
                                  <a:gd name="connsiteX20" fmla="*/ 3175 w 1092570"/>
                                  <a:gd name="connsiteY20" fmla="*/ 1750587 h 2079010"/>
                                  <a:gd name="connsiteX21" fmla="*/ 40174 w 1092570"/>
                                  <a:gd name="connsiteY21" fmla="*/ 1814014 h 2079010"/>
                                  <a:gd name="connsiteX22" fmla="*/ 98315 w 1092570"/>
                                  <a:gd name="connsiteY22" fmla="*/ 1877440 h 2079010"/>
                                  <a:gd name="connsiteX23" fmla="*/ 330879 w 1092570"/>
                                  <a:gd name="connsiteY23" fmla="*/ 2062434 h 2079010"/>
                                  <a:gd name="connsiteX24" fmla="*/ 426019 w 1092570"/>
                                  <a:gd name="connsiteY24" fmla="*/ 2067720 h 2079010"/>
                                  <a:gd name="connsiteX25" fmla="*/ 537016 w 1092570"/>
                                  <a:gd name="connsiteY25" fmla="*/ 2041292 h 2079010"/>
                                  <a:gd name="connsiteX26" fmla="*/ 568729 w 1092570"/>
                                  <a:gd name="connsiteY26" fmla="*/ 1972580 h 2079010"/>
                                  <a:gd name="connsiteX27" fmla="*/ 605728 w 1092570"/>
                                  <a:gd name="connsiteY27" fmla="*/ 1903868 h 2079010"/>
                                  <a:gd name="connsiteX28" fmla="*/ 679726 w 1092570"/>
                                  <a:gd name="connsiteY28" fmla="*/ 1787586 h 2079010"/>
                                  <a:gd name="connsiteX29" fmla="*/ 711439 w 1092570"/>
                                  <a:gd name="connsiteY29" fmla="*/ 1713588 h 2079010"/>
                                  <a:gd name="connsiteX30" fmla="*/ 706153 w 1092570"/>
                                  <a:gd name="connsiteY30" fmla="*/ 1597306 h 2079010"/>
                                  <a:gd name="connsiteX31" fmla="*/ 692419 w 1092570"/>
                                  <a:gd name="connsiteY31" fmla="*/ 1189992 h 2079010"/>
                                  <a:gd name="connsiteX32" fmla="*/ 709440 w 1092570"/>
                                  <a:gd name="connsiteY32" fmla="*/ 1120031 h 2079010"/>
                                  <a:gd name="connsiteX33" fmla="*/ 933432 w 1092570"/>
                                  <a:gd name="connsiteY33" fmla="*/ 1010610 h 2079010"/>
                                  <a:gd name="connsiteX34" fmla="*/ 959860 w 1092570"/>
                                  <a:gd name="connsiteY34" fmla="*/ 920756 h 2079010"/>
                                  <a:gd name="connsiteX35" fmla="*/ 1070856 w 1092570"/>
                                  <a:gd name="connsiteY35" fmla="*/ 741047 h 2079010"/>
                                  <a:gd name="connsiteX36" fmla="*/ 1092570 w 1092570"/>
                                  <a:gd name="connsiteY36" fmla="*/ 651193 h 2079010"/>
                                  <a:gd name="connsiteX37" fmla="*/ 1070856 w 1092570"/>
                                  <a:gd name="connsiteY37" fmla="*/ 614194 h 2079010"/>
                                  <a:gd name="connsiteX38" fmla="*/ 981002 w 1092570"/>
                                  <a:gd name="connsiteY38" fmla="*/ 593052 h 2079010"/>
                                  <a:gd name="connsiteX39" fmla="*/ 954574 w 1092570"/>
                                  <a:gd name="connsiteY39" fmla="*/ 577195 h 2079010"/>
                                  <a:gd name="connsiteX40" fmla="*/ 944003 w 1092570"/>
                                  <a:gd name="connsiteY40" fmla="*/ 540196 h 2079010"/>
                                  <a:gd name="connsiteX41" fmla="*/ 977287 w 1092570"/>
                                  <a:gd name="connsiteY41" fmla="*/ 427159 h 2079010"/>
                                  <a:gd name="connsiteX42" fmla="*/ 965145 w 1092570"/>
                                  <a:gd name="connsiteY42" fmla="*/ 376344 h 2079010"/>
                                  <a:gd name="connsiteX43" fmla="*/ 907005 w 1092570"/>
                                  <a:gd name="connsiteY43" fmla="*/ 272118 h 2079010"/>
                                  <a:gd name="connsiteX44" fmla="*/ 759334 w 1092570"/>
                                  <a:gd name="connsiteY44" fmla="*/ 49538 h 2079010"/>
                                  <a:gd name="connsiteX45" fmla="*/ 712958 w 1092570"/>
                                  <a:gd name="connsiteY45" fmla="*/ 9226 h 2079010"/>
                                  <a:gd name="connsiteX0" fmla="*/ 712958 w 1092570"/>
                                  <a:gd name="connsiteY0" fmla="*/ 9226 h 2079010"/>
                                  <a:gd name="connsiteX1" fmla="*/ 640309 w 1092570"/>
                                  <a:gd name="connsiteY1" fmla="*/ 122639 h 2079010"/>
                                  <a:gd name="connsiteX2" fmla="*/ 537016 w 1092570"/>
                                  <a:gd name="connsiteY2" fmla="*/ 291775 h 2079010"/>
                                  <a:gd name="connsiteX3" fmla="*/ 438559 w 1092570"/>
                                  <a:gd name="connsiteY3" fmla="*/ 428609 h 2079010"/>
                                  <a:gd name="connsiteX4" fmla="*/ 383284 w 1092570"/>
                                  <a:gd name="connsiteY4" fmla="*/ 530994 h 2079010"/>
                                  <a:gd name="connsiteX5" fmla="*/ 326214 w 1092570"/>
                                  <a:gd name="connsiteY5" fmla="*/ 638397 h 2079010"/>
                                  <a:gd name="connsiteX6" fmla="*/ 283760 w 1092570"/>
                                  <a:gd name="connsiteY6" fmla="*/ 721272 h 2079010"/>
                                  <a:gd name="connsiteX7" fmla="*/ 223200 w 1092570"/>
                                  <a:gd name="connsiteY7" fmla="*/ 741503 h 2079010"/>
                                  <a:gd name="connsiteX8" fmla="*/ 235739 w 1092570"/>
                                  <a:gd name="connsiteY8" fmla="*/ 793903 h 2079010"/>
                                  <a:gd name="connsiteX9" fmla="*/ 336594 w 1092570"/>
                                  <a:gd name="connsiteY9" fmla="*/ 917974 h 2079010"/>
                                  <a:gd name="connsiteX10" fmla="*/ 411591 w 1092570"/>
                                  <a:gd name="connsiteY10" fmla="*/ 1025262 h 2079010"/>
                                  <a:gd name="connsiteX11" fmla="*/ 499447 w 1092570"/>
                                  <a:gd name="connsiteY11" fmla="*/ 1169732 h 2079010"/>
                                  <a:gd name="connsiteX12" fmla="*/ 505302 w 1092570"/>
                                  <a:gd name="connsiteY12" fmla="*/ 1338314 h 2079010"/>
                                  <a:gd name="connsiteX13" fmla="*/ 487219 w 1092570"/>
                                  <a:gd name="connsiteY13" fmla="*/ 1488367 h 2079010"/>
                                  <a:gd name="connsiteX14" fmla="*/ 427454 w 1092570"/>
                                  <a:gd name="connsiteY14" fmla="*/ 1531123 h 2079010"/>
                                  <a:gd name="connsiteX15" fmla="*/ 204026 w 1092570"/>
                                  <a:gd name="connsiteY15" fmla="*/ 1544451 h 2079010"/>
                                  <a:gd name="connsiteX16" fmla="*/ 71887 w 1092570"/>
                                  <a:gd name="connsiteY16" fmla="*/ 1549736 h 2079010"/>
                                  <a:gd name="connsiteX17" fmla="*/ 24317 w 1092570"/>
                                  <a:gd name="connsiteY17" fmla="*/ 1560307 h 2079010"/>
                                  <a:gd name="connsiteX18" fmla="*/ 13746 w 1092570"/>
                                  <a:gd name="connsiteY18" fmla="*/ 1570878 h 2079010"/>
                                  <a:gd name="connsiteX19" fmla="*/ 3175 w 1092570"/>
                                  <a:gd name="connsiteY19" fmla="*/ 1613163 h 2079010"/>
                                  <a:gd name="connsiteX20" fmla="*/ 3175 w 1092570"/>
                                  <a:gd name="connsiteY20" fmla="*/ 1750587 h 2079010"/>
                                  <a:gd name="connsiteX21" fmla="*/ 40174 w 1092570"/>
                                  <a:gd name="connsiteY21" fmla="*/ 1814014 h 2079010"/>
                                  <a:gd name="connsiteX22" fmla="*/ 98315 w 1092570"/>
                                  <a:gd name="connsiteY22" fmla="*/ 1877440 h 2079010"/>
                                  <a:gd name="connsiteX23" fmla="*/ 330879 w 1092570"/>
                                  <a:gd name="connsiteY23" fmla="*/ 2062434 h 2079010"/>
                                  <a:gd name="connsiteX24" fmla="*/ 426019 w 1092570"/>
                                  <a:gd name="connsiteY24" fmla="*/ 2067720 h 2079010"/>
                                  <a:gd name="connsiteX25" fmla="*/ 537016 w 1092570"/>
                                  <a:gd name="connsiteY25" fmla="*/ 2041292 h 2079010"/>
                                  <a:gd name="connsiteX26" fmla="*/ 568729 w 1092570"/>
                                  <a:gd name="connsiteY26" fmla="*/ 1972580 h 2079010"/>
                                  <a:gd name="connsiteX27" fmla="*/ 605728 w 1092570"/>
                                  <a:gd name="connsiteY27" fmla="*/ 1903868 h 2079010"/>
                                  <a:gd name="connsiteX28" fmla="*/ 679726 w 1092570"/>
                                  <a:gd name="connsiteY28" fmla="*/ 1787586 h 2079010"/>
                                  <a:gd name="connsiteX29" fmla="*/ 711439 w 1092570"/>
                                  <a:gd name="connsiteY29" fmla="*/ 1713588 h 2079010"/>
                                  <a:gd name="connsiteX30" fmla="*/ 706153 w 1092570"/>
                                  <a:gd name="connsiteY30" fmla="*/ 1597306 h 2079010"/>
                                  <a:gd name="connsiteX31" fmla="*/ 692419 w 1092570"/>
                                  <a:gd name="connsiteY31" fmla="*/ 1189992 h 2079010"/>
                                  <a:gd name="connsiteX32" fmla="*/ 709440 w 1092570"/>
                                  <a:gd name="connsiteY32" fmla="*/ 1120031 h 2079010"/>
                                  <a:gd name="connsiteX33" fmla="*/ 933432 w 1092570"/>
                                  <a:gd name="connsiteY33" fmla="*/ 1010610 h 2079010"/>
                                  <a:gd name="connsiteX34" fmla="*/ 959860 w 1092570"/>
                                  <a:gd name="connsiteY34" fmla="*/ 920756 h 2079010"/>
                                  <a:gd name="connsiteX35" fmla="*/ 1070856 w 1092570"/>
                                  <a:gd name="connsiteY35" fmla="*/ 741047 h 2079010"/>
                                  <a:gd name="connsiteX36" fmla="*/ 1092570 w 1092570"/>
                                  <a:gd name="connsiteY36" fmla="*/ 651193 h 2079010"/>
                                  <a:gd name="connsiteX37" fmla="*/ 1070856 w 1092570"/>
                                  <a:gd name="connsiteY37" fmla="*/ 614194 h 2079010"/>
                                  <a:gd name="connsiteX38" fmla="*/ 981002 w 1092570"/>
                                  <a:gd name="connsiteY38" fmla="*/ 593052 h 2079010"/>
                                  <a:gd name="connsiteX39" fmla="*/ 954574 w 1092570"/>
                                  <a:gd name="connsiteY39" fmla="*/ 577195 h 2079010"/>
                                  <a:gd name="connsiteX40" fmla="*/ 944003 w 1092570"/>
                                  <a:gd name="connsiteY40" fmla="*/ 540196 h 2079010"/>
                                  <a:gd name="connsiteX41" fmla="*/ 977287 w 1092570"/>
                                  <a:gd name="connsiteY41" fmla="*/ 427159 h 2079010"/>
                                  <a:gd name="connsiteX42" fmla="*/ 965145 w 1092570"/>
                                  <a:gd name="connsiteY42" fmla="*/ 376344 h 2079010"/>
                                  <a:gd name="connsiteX43" fmla="*/ 907005 w 1092570"/>
                                  <a:gd name="connsiteY43" fmla="*/ 272118 h 2079010"/>
                                  <a:gd name="connsiteX44" fmla="*/ 759334 w 1092570"/>
                                  <a:gd name="connsiteY44" fmla="*/ 49538 h 2079010"/>
                                  <a:gd name="connsiteX45" fmla="*/ 712958 w 1092570"/>
                                  <a:gd name="connsiteY45" fmla="*/ 9226 h 2079010"/>
                                  <a:gd name="connsiteX0" fmla="*/ 712958 w 1092570"/>
                                  <a:gd name="connsiteY0" fmla="*/ 9226 h 2079010"/>
                                  <a:gd name="connsiteX1" fmla="*/ 640309 w 1092570"/>
                                  <a:gd name="connsiteY1" fmla="*/ 122639 h 2079010"/>
                                  <a:gd name="connsiteX2" fmla="*/ 537016 w 1092570"/>
                                  <a:gd name="connsiteY2" fmla="*/ 291775 h 2079010"/>
                                  <a:gd name="connsiteX3" fmla="*/ 438559 w 1092570"/>
                                  <a:gd name="connsiteY3" fmla="*/ 428609 h 2079010"/>
                                  <a:gd name="connsiteX4" fmla="*/ 383284 w 1092570"/>
                                  <a:gd name="connsiteY4" fmla="*/ 530994 h 2079010"/>
                                  <a:gd name="connsiteX5" fmla="*/ 326214 w 1092570"/>
                                  <a:gd name="connsiteY5" fmla="*/ 638397 h 2079010"/>
                                  <a:gd name="connsiteX6" fmla="*/ 283760 w 1092570"/>
                                  <a:gd name="connsiteY6" fmla="*/ 721272 h 2079010"/>
                                  <a:gd name="connsiteX7" fmla="*/ 223200 w 1092570"/>
                                  <a:gd name="connsiteY7" fmla="*/ 741503 h 2079010"/>
                                  <a:gd name="connsiteX8" fmla="*/ 235739 w 1092570"/>
                                  <a:gd name="connsiteY8" fmla="*/ 793903 h 2079010"/>
                                  <a:gd name="connsiteX9" fmla="*/ 336594 w 1092570"/>
                                  <a:gd name="connsiteY9" fmla="*/ 917974 h 2079010"/>
                                  <a:gd name="connsiteX10" fmla="*/ 411591 w 1092570"/>
                                  <a:gd name="connsiteY10" fmla="*/ 1025262 h 2079010"/>
                                  <a:gd name="connsiteX11" fmla="*/ 499447 w 1092570"/>
                                  <a:gd name="connsiteY11" fmla="*/ 1169732 h 2079010"/>
                                  <a:gd name="connsiteX12" fmla="*/ 505302 w 1092570"/>
                                  <a:gd name="connsiteY12" fmla="*/ 1338314 h 2079010"/>
                                  <a:gd name="connsiteX13" fmla="*/ 487219 w 1092570"/>
                                  <a:gd name="connsiteY13" fmla="*/ 1488367 h 2079010"/>
                                  <a:gd name="connsiteX14" fmla="*/ 427454 w 1092570"/>
                                  <a:gd name="connsiteY14" fmla="*/ 1531123 h 2079010"/>
                                  <a:gd name="connsiteX15" fmla="*/ 204026 w 1092570"/>
                                  <a:gd name="connsiteY15" fmla="*/ 1544451 h 2079010"/>
                                  <a:gd name="connsiteX16" fmla="*/ 71887 w 1092570"/>
                                  <a:gd name="connsiteY16" fmla="*/ 1549736 h 2079010"/>
                                  <a:gd name="connsiteX17" fmla="*/ 24317 w 1092570"/>
                                  <a:gd name="connsiteY17" fmla="*/ 1560307 h 2079010"/>
                                  <a:gd name="connsiteX18" fmla="*/ 13746 w 1092570"/>
                                  <a:gd name="connsiteY18" fmla="*/ 1570878 h 2079010"/>
                                  <a:gd name="connsiteX19" fmla="*/ 3175 w 1092570"/>
                                  <a:gd name="connsiteY19" fmla="*/ 1613163 h 2079010"/>
                                  <a:gd name="connsiteX20" fmla="*/ 3175 w 1092570"/>
                                  <a:gd name="connsiteY20" fmla="*/ 1750587 h 2079010"/>
                                  <a:gd name="connsiteX21" fmla="*/ 40174 w 1092570"/>
                                  <a:gd name="connsiteY21" fmla="*/ 1814014 h 2079010"/>
                                  <a:gd name="connsiteX22" fmla="*/ 98315 w 1092570"/>
                                  <a:gd name="connsiteY22" fmla="*/ 1877440 h 2079010"/>
                                  <a:gd name="connsiteX23" fmla="*/ 330879 w 1092570"/>
                                  <a:gd name="connsiteY23" fmla="*/ 2062434 h 2079010"/>
                                  <a:gd name="connsiteX24" fmla="*/ 426019 w 1092570"/>
                                  <a:gd name="connsiteY24" fmla="*/ 2067720 h 2079010"/>
                                  <a:gd name="connsiteX25" fmla="*/ 537016 w 1092570"/>
                                  <a:gd name="connsiteY25" fmla="*/ 2041292 h 2079010"/>
                                  <a:gd name="connsiteX26" fmla="*/ 568729 w 1092570"/>
                                  <a:gd name="connsiteY26" fmla="*/ 1972580 h 2079010"/>
                                  <a:gd name="connsiteX27" fmla="*/ 605728 w 1092570"/>
                                  <a:gd name="connsiteY27" fmla="*/ 1903868 h 2079010"/>
                                  <a:gd name="connsiteX28" fmla="*/ 679726 w 1092570"/>
                                  <a:gd name="connsiteY28" fmla="*/ 1787586 h 2079010"/>
                                  <a:gd name="connsiteX29" fmla="*/ 711439 w 1092570"/>
                                  <a:gd name="connsiteY29" fmla="*/ 1713588 h 2079010"/>
                                  <a:gd name="connsiteX30" fmla="*/ 706153 w 1092570"/>
                                  <a:gd name="connsiteY30" fmla="*/ 1597306 h 2079010"/>
                                  <a:gd name="connsiteX31" fmla="*/ 692419 w 1092570"/>
                                  <a:gd name="connsiteY31" fmla="*/ 1189992 h 2079010"/>
                                  <a:gd name="connsiteX32" fmla="*/ 709440 w 1092570"/>
                                  <a:gd name="connsiteY32" fmla="*/ 1120031 h 2079010"/>
                                  <a:gd name="connsiteX33" fmla="*/ 933432 w 1092570"/>
                                  <a:gd name="connsiteY33" fmla="*/ 1010610 h 2079010"/>
                                  <a:gd name="connsiteX34" fmla="*/ 985860 w 1092570"/>
                                  <a:gd name="connsiteY34" fmla="*/ 924465 h 2079010"/>
                                  <a:gd name="connsiteX35" fmla="*/ 1070856 w 1092570"/>
                                  <a:gd name="connsiteY35" fmla="*/ 741047 h 2079010"/>
                                  <a:gd name="connsiteX36" fmla="*/ 1092570 w 1092570"/>
                                  <a:gd name="connsiteY36" fmla="*/ 651193 h 2079010"/>
                                  <a:gd name="connsiteX37" fmla="*/ 1070856 w 1092570"/>
                                  <a:gd name="connsiteY37" fmla="*/ 614194 h 2079010"/>
                                  <a:gd name="connsiteX38" fmla="*/ 981002 w 1092570"/>
                                  <a:gd name="connsiteY38" fmla="*/ 593052 h 2079010"/>
                                  <a:gd name="connsiteX39" fmla="*/ 954574 w 1092570"/>
                                  <a:gd name="connsiteY39" fmla="*/ 577195 h 2079010"/>
                                  <a:gd name="connsiteX40" fmla="*/ 944003 w 1092570"/>
                                  <a:gd name="connsiteY40" fmla="*/ 540196 h 2079010"/>
                                  <a:gd name="connsiteX41" fmla="*/ 977287 w 1092570"/>
                                  <a:gd name="connsiteY41" fmla="*/ 427159 h 2079010"/>
                                  <a:gd name="connsiteX42" fmla="*/ 965145 w 1092570"/>
                                  <a:gd name="connsiteY42" fmla="*/ 376344 h 2079010"/>
                                  <a:gd name="connsiteX43" fmla="*/ 907005 w 1092570"/>
                                  <a:gd name="connsiteY43" fmla="*/ 272118 h 2079010"/>
                                  <a:gd name="connsiteX44" fmla="*/ 759334 w 1092570"/>
                                  <a:gd name="connsiteY44" fmla="*/ 49538 h 2079010"/>
                                  <a:gd name="connsiteX45" fmla="*/ 712958 w 1092570"/>
                                  <a:gd name="connsiteY45" fmla="*/ 9226 h 2079010"/>
                                  <a:gd name="connsiteX0" fmla="*/ 712958 w 1092570"/>
                                  <a:gd name="connsiteY0" fmla="*/ 9226 h 2079010"/>
                                  <a:gd name="connsiteX1" fmla="*/ 640309 w 1092570"/>
                                  <a:gd name="connsiteY1" fmla="*/ 122639 h 2079010"/>
                                  <a:gd name="connsiteX2" fmla="*/ 537016 w 1092570"/>
                                  <a:gd name="connsiteY2" fmla="*/ 291775 h 2079010"/>
                                  <a:gd name="connsiteX3" fmla="*/ 438559 w 1092570"/>
                                  <a:gd name="connsiteY3" fmla="*/ 428609 h 2079010"/>
                                  <a:gd name="connsiteX4" fmla="*/ 383284 w 1092570"/>
                                  <a:gd name="connsiteY4" fmla="*/ 530994 h 2079010"/>
                                  <a:gd name="connsiteX5" fmla="*/ 326214 w 1092570"/>
                                  <a:gd name="connsiteY5" fmla="*/ 638397 h 2079010"/>
                                  <a:gd name="connsiteX6" fmla="*/ 283760 w 1092570"/>
                                  <a:gd name="connsiteY6" fmla="*/ 721272 h 2079010"/>
                                  <a:gd name="connsiteX7" fmla="*/ 223200 w 1092570"/>
                                  <a:gd name="connsiteY7" fmla="*/ 741503 h 2079010"/>
                                  <a:gd name="connsiteX8" fmla="*/ 235739 w 1092570"/>
                                  <a:gd name="connsiteY8" fmla="*/ 793903 h 2079010"/>
                                  <a:gd name="connsiteX9" fmla="*/ 336594 w 1092570"/>
                                  <a:gd name="connsiteY9" fmla="*/ 917974 h 2079010"/>
                                  <a:gd name="connsiteX10" fmla="*/ 411591 w 1092570"/>
                                  <a:gd name="connsiteY10" fmla="*/ 1025262 h 2079010"/>
                                  <a:gd name="connsiteX11" fmla="*/ 499447 w 1092570"/>
                                  <a:gd name="connsiteY11" fmla="*/ 1169732 h 2079010"/>
                                  <a:gd name="connsiteX12" fmla="*/ 505302 w 1092570"/>
                                  <a:gd name="connsiteY12" fmla="*/ 1338314 h 2079010"/>
                                  <a:gd name="connsiteX13" fmla="*/ 487219 w 1092570"/>
                                  <a:gd name="connsiteY13" fmla="*/ 1488367 h 2079010"/>
                                  <a:gd name="connsiteX14" fmla="*/ 427454 w 1092570"/>
                                  <a:gd name="connsiteY14" fmla="*/ 1531123 h 2079010"/>
                                  <a:gd name="connsiteX15" fmla="*/ 204026 w 1092570"/>
                                  <a:gd name="connsiteY15" fmla="*/ 1544451 h 2079010"/>
                                  <a:gd name="connsiteX16" fmla="*/ 71887 w 1092570"/>
                                  <a:gd name="connsiteY16" fmla="*/ 1549736 h 2079010"/>
                                  <a:gd name="connsiteX17" fmla="*/ 24317 w 1092570"/>
                                  <a:gd name="connsiteY17" fmla="*/ 1560307 h 2079010"/>
                                  <a:gd name="connsiteX18" fmla="*/ 13746 w 1092570"/>
                                  <a:gd name="connsiteY18" fmla="*/ 1570878 h 2079010"/>
                                  <a:gd name="connsiteX19" fmla="*/ 3175 w 1092570"/>
                                  <a:gd name="connsiteY19" fmla="*/ 1613163 h 2079010"/>
                                  <a:gd name="connsiteX20" fmla="*/ 3175 w 1092570"/>
                                  <a:gd name="connsiteY20" fmla="*/ 1750587 h 2079010"/>
                                  <a:gd name="connsiteX21" fmla="*/ 40174 w 1092570"/>
                                  <a:gd name="connsiteY21" fmla="*/ 1814014 h 2079010"/>
                                  <a:gd name="connsiteX22" fmla="*/ 98315 w 1092570"/>
                                  <a:gd name="connsiteY22" fmla="*/ 1877440 h 2079010"/>
                                  <a:gd name="connsiteX23" fmla="*/ 330879 w 1092570"/>
                                  <a:gd name="connsiteY23" fmla="*/ 2062434 h 2079010"/>
                                  <a:gd name="connsiteX24" fmla="*/ 426019 w 1092570"/>
                                  <a:gd name="connsiteY24" fmla="*/ 2067720 h 2079010"/>
                                  <a:gd name="connsiteX25" fmla="*/ 537016 w 1092570"/>
                                  <a:gd name="connsiteY25" fmla="*/ 2041292 h 2079010"/>
                                  <a:gd name="connsiteX26" fmla="*/ 568729 w 1092570"/>
                                  <a:gd name="connsiteY26" fmla="*/ 1972580 h 2079010"/>
                                  <a:gd name="connsiteX27" fmla="*/ 605728 w 1092570"/>
                                  <a:gd name="connsiteY27" fmla="*/ 1903868 h 2079010"/>
                                  <a:gd name="connsiteX28" fmla="*/ 679726 w 1092570"/>
                                  <a:gd name="connsiteY28" fmla="*/ 1787586 h 2079010"/>
                                  <a:gd name="connsiteX29" fmla="*/ 711439 w 1092570"/>
                                  <a:gd name="connsiteY29" fmla="*/ 1713588 h 2079010"/>
                                  <a:gd name="connsiteX30" fmla="*/ 706153 w 1092570"/>
                                  <a:gd name="connsiteY30" fmla="*/ 1597306 h 2079010"/>
                                  <a:gd name="connsiteX31" fmla="*/ 692419 w 1092570"/>
                                  <a:gd name="connsiteY31" fmla="*/ 1189992 h 2079010"/>
                                  <a:gd name="connsiteX32" fmla="*/ 709440 w 1092570"/>
                                  <a:gd name="connsiteY32" fmla="*/ 1120031 h 2079010"/>
                                  <a:gd name="connsiteX33" fmla="*/ 922290 w 1092570"/>
                                  <a:gd name="connsiteY33" fmla="*/ 1006901 h 2079010"/>
                                  <a:gd name="connsiteX34" fmla="*/ 985860 w 1092570"/>
                                  <a:gd name="connsiteY34" fmla="*/ 924465 h 2079010"/>
                                  <a:gd name="connsiteX35" fmla="*/ 1070856 w 1092570"/>
                                  <a:gd name="connsiteY35" fmla="*/ 741047 h 2079010"/>
                                  <a:gd name="connsiteX36" fmla="*/ 1092570 w 1092570"/>
                                  <a:gd name="connsiteY36" fmla="*/ 651193 h 2079010"/>
                                  <a:gd name="connsiteX37" fmla="*/ 1070856 w 1092570"/>
                                  <a:gd name="connsiteY37" fmla="*/ 614194 h 2079010"/>
                                  <a:gd name="connsiteX38" fmla="*/ 981002 w 1092570"/>
                                  <a:gd name="connsiteY38" fmla="*/ 593052 h 2079010"/>
                                  <a:gd name="connsiteX39" fmla="*/ 954574 w 1092570"/>
                                  <a:gd name="connsiteY39" fmla="*/ 577195 h 2079010"/>
                                  <a:gd name="connsiteX40" fmla="*/ 944003 w 1092570"/>
                                  <a:gd name="connsiteY40" fmla="*/ 540196 h 2079010"/>
                                  <a:gd name="connsiteX41" fmla="*/ 977287 w 1092570"/>
                                  <a:gd name="connsiteY41" fmla="*/ 427159 h 2079010"/>
                                  <a:gd name="connsiteX42" fmla="*/ 965145 w 1092570"/>
                                  <a:gd name="connsiteY42" fmla="*/ 376344 h 2079010"/>
                                  <a:gd name="connsiteX43" fmla="*/ 907005 w 1092570"/>
                                  <a:gd name="connsiteY43" fmla="*/ 272118 h 2079010"/>
                                  <a:gd name="connsiteX44" fmla="*/ 759334 w 1092570"/>
                                  <a:gd name="connsiteY44" fmla="*/ 49538 h 2079010"/>
                                  <a:gd name="connsiteX45" fmla="*/ 712958 w 1092570"/>
                                  <a:gd name="connsiteY45" fmla="*/ 9226 h 2079010"/>
                                  <a:gd name="connsiteX0" fmla="*/ 712958 w 1092570"/>
                                  <a:gd name="connsiteY0" fmla="*/ 9226 h 2079010"/>
                                  <a:gd name="connsiteX1" fmla="*/ 640309 w 1092570"/>
                                  <a:gd name="connsiteY1" fmla="*/ 122639 h 2079010"/>
                                  <a:gd name="connsiteX2" fmla="*/ 537016 w 1092570"/>
                                  <a:gd name="connsiteY2" fmla="*/ 291775 h 2079010"/>
                                  <a:gd name="connsiteX3" fmla="*/ 438559 w 1092570"/>
                                  <a:gd name="connsiteY3" fmla="*/ 428609 h 2079010"/>
                                  <a:gd name="connsiteX4" fmla="*/ 383284 w 1092570"/>
                                  <a:gd name="connsiteY4" fmla="*/ 530994 h 2079010"/>
                                  <a:gd name="connsiteX5" fmla="*/ 326214 w 1092570"/>
                                  <a:gd name="connsiteY5" fmla="*/ 638397 h 2079010"/>
                                  <a:gd name="connsiteX6" fmla="*/ 283760 w 1092570"/>
                                  <a:gd name="connsiteY6" fmla="*/ 721272 h 2079010"/>
                                  <a:gd name="connsiteX7" fmla="*/ 223200 w 1092570"/>
                                  <a:gd name="connsiteY7" fmla="*/ 741503 h 2079010"/>
                                  <a:gd name="connsiteX8" fmla="*/ 235739 w 1092570"/>
                                  <a:gd name="connsiteY8" fmla="*/ 793903 h 2079010"/>
                                  <a:gd name="connsiteX9" fmla="*/ 336594 w 1092570"/>
                                  <a:gd name="connsiteY9" fmla="*/ 917974 h 2079010"/>
                                  <a:gd name="connsiteX10" fmla="*/ 411591 w 1092570"/>
                                  <a:gd name="connsiteY10" fmla="*/ 1025262 h 2079010"/>
                                  <a:gd name="connsiteX11" fmla="*/ 499447 w 1092570"/>
                                  <a:gd name="connsiteY11" fmla="*/ 1169732 h 2079010"/>
                                  <a:gd name="connsiteX12" fmla="*/ 505302 w 1092570"/>
                                  <a:gd name="connsiteY12" fmla="*/ 1338314 h 2079010"/>
                                  <a:gd name="connsiteX13" fmla="*/ 487219 w 1092570"/>
                                  <a:gd name="connsiteY13" fmla="*/ 1488367 h 2079010"/>
                                  <a:gd name="connsiteX14" fmla="*/ 427454 w 1092570"/>
                                  <a:gd name="connsiteY14" fmla="*/ 1531123 h 2079010"/>
                                  <a:gd name="connsiteX15" fmla="*/ 204026 w 1092570"/>
                                  <a:gd name="connsiteY15" fmla="*/ 1544451 h 2079010"/>
                                  <a:gd name="connsiteX16" fmla="*/ 71887 w 1092570"/>
                                  <a:gd name="connsiteY16" fmla="*/ 1549736 h 2079010"/>
                                  <a:gd name="connsiteX17" fmla="*/ 24317 w 1092570"/>
                                  <a:gd name="connsiteY17" fmla="*/ 1560307 h 2079010"/>
                                  <a:gd name="connsiteX18" fmla="*/ 13746 w 1092570"/>
                                  <a:gd name="connsiteY18" fmla="*/ 1570878 h 2079010"/>
                                  <a:gd name="connsiteX19" fmla="*/ 3175 w 1092570"/>
                                  <a:gd name="connsiteY19" fmla="*/ 1613163 h 2079010"/>
                                  <a:gd name="connsiteX20" fmla="*/ 3175 w 1092570"/>
                                  <a:gd name="connsiteY20" fmla="*/ 1750587 h 2079010"/>
                                  <a:gd name="connsiteX21" fmla="*/ 40174 w 1092570"/>
                                  <a:gd name="connsiteY21" fmla="*/ 1814014 h 2079010"/>
                                  <a:gd name="connsiteX22" fmla="*/ 98315 w 1092570"/>
                                  <a:gd name="connsiteY22" fmla="*/ 1877440 h 2079010"/>
                                  <a:gd name="connsiteX23" fmla="*/ 330879 w 1092570"/>
                                  <a:gd name="connsiteY23" fmla="*/ 2062434 h 2079010"/>
                                  <a:gd name="connsiteX24" fmla="*/ 426019 w 1092570"/>
                                  <a:gd name="connsiteY24" fmla="*/ 2067720 h 2079010"/>
                                  <a:gd name="connsiteX25" fmla="*/ 537016 w 1092570"/>
                                  <a:gd name="connsiteY25" fmla="*/ 2041292 h 2079010"/>
                                  <a:gd name="connsiteX26" fmla="*/ 568729 w 1092570"/>
                                  <a:gd name="connsiteY26" fmla="*/ 1972580 h 2079010"/>
                                  <a:gd name="connsiteX27" fmla="*/ 605728 w 1092570"/>
                                  <a:gd name="connsiteY27" fmla="*/ 1903868 h 2079010"/>
                                  <a:gd name="connsiteX28" fmla="*/ 679726 w 1092570"/>
                                  <a:gd name="connsiteY28" fmla="*/ 1787586 h 2079010"/>
                                  <a:gd name="connsiteX29" fmla="*/ 711439 w 1092570"/>
                                  <a:gd name="connsiteY29" fmla="*/ 1713588 h 2079010"/>
                                  <a:gd name="connsiteX30" fmla="*/ 706153 w 1092570"/>
                                  <a:gd name="connsiteY30" fmla="*/ 1597306 h 2079010"/>
                                  <a:gd name="connsiteX31" fmla="*/ 692419 w 1092570"/>
                                  <a:gd name="connsiteY31" fmla="*/ 1189992 h 2079010"/>
                                  <a:gd name="connsiteX32" fmla="*/ 709440 w 1092570"/>
                                  <a:gd name="connsiteY32" fmla="*/ 1120031 h 2079010"/>
                                  <a:gd name="connsiteX33" fmla="*/ 922290 w 1092570"/>
                                  <a:gd name="connsiteY33" fmla="*/ 1006901 h 2079010"/>
                                  <a:gd name="connsiteX34" fmla="*/ 985860 w 1092570"/>
                                  <a:gd name="connsiteY34" fmla="*/ 924465 h 2079010"/>
                                  <a:gd name="connsiteX35" fmla="*/ 1070856 w 1092570"/>
                                  <a:gd name="connsiteY35" fmla="*/ 741047 h 2079010"/>
                                  <a:gd name="connsiteX36" fmla="*/ 1092570 w 1092570"/>
                                  <a:gd name="connsiteY36" fmla="*/ 651193 h 2079010"/>
                                  <a:gd name="connsiteX37" fmla="*/ 1070856 w 1092570"/>
                                  <a:gd name="connsiteY37" fmla="*/ 614194 h 2079010"/>
                                  <a:gd name="connsiteX38" fmla="*/ 981002 w 1092570"/>
                                  <a:gd name="connsiteY38" fmla="*/ 593052 h 2079010"/>
                                  <a:gd name="connsiteX39" fmla="*/ 954574 w 1092570"/>
                                  <a:gd name="connsiteY39" fmla="*/ 577195 h 2079010"/>
                                  <a:gd name="connsiteX40" fmla="*/ 944003 w 1092570"/>
                                  <a:gd name="connsiteY40" fmla="*/ 540196 h 2079010"/>
                                  <a:gd name="connsiteX41" fmla="*/ 977287 w 1092570"/>
                                  <a:gd name="connsiteY41" fmla="*/ 427159 h 2079010"/>
                                  <a:gd name="connsiteX42" fmla="*/ 965145 w 1092570"/>
                                  <a:gd name="connsiteY42" fmla="*/ 376344 h 2079010"/>
                                  <a:gd name="connsiteX43" fmla="*/ 907005 w 1092570"/>
                                  <a:gd name="connsiteY43" fmla="*/ 272118 h 2079010"/>
                                  <a:gd name="connsiteX44" fmla="*/ 759334 w 1092570"/>
                                  <a:gd name="connsiteY44" fmla="*/ 49538 h 2079010"/>
                                  <a:gd name="connsiteX45" fmla="*/ 712958 w 1092570"/>
                                  <a:gd name="connsiteY45" fmla="*/ 9226 h 2079010"/>
                                  <a:gd name="connsiteX0" fmla="*/ 712958 w 1092570"/>
                                  <a:gd name="connsiteY0" fmla="*/ 9226 h 2079010"/>
                                  <a:gd name="connsiteX1" fmla="*/ 640309 w 1092570"/>
                                  <a:gd name="connsiteY1" fmla="*/ 122639 h 2079010"/>
                                  <a:gd name="connsiteX2" fmla="*/ 537016 w 1092570"/>
                                  <a:gd name="connsiteY2" fmla="*/ 291775 h 2079010"/>
                                  <a:gd name="connsiteX3" fmla="*/ 438559 w 1092570"/>
                                  <a:gd name="connsiteY3" fmla="*/ 428609 h 2079010"/>
                                  <a:gd name="connsiteX4" fmla="*/ 383284 w 1092570"/>
                                  <a:gd name="connsiteY4" fmla="*/ 530994 h 2079010"/>
                                  <a:gd name="connsiteX5" fmla="*/ 326214 w 1092570"/>
                                  <a:gd name="connsiteY5" fmla="*/ 638397 h 2079010"/>
                                  <a:gd name="connsiteX6" fmla="*/ 283760 w 1092570"/>
                                  <a:gd name="connsiteY6" fmla="*/ 721272 h 2079010"/>
                                  <a:gd name="connsiteX7" fmla="*/ 223200 w 1092570"/>
                                  <a:gd name="connsiteY7" fmla="*/ 741503 h 2079010"/>
                                  <a:gd name="connsiteX8" fmla="*/ 235739 w 1092570"/>
                                  <a:gd name="connsiteY8" fmla="*/ 793903 h 2079010"/>
                                  <a:gd name="connsiteX9" fmla="*/ 336594 w 1092570"/>
                                  <a:gd name="connsiteY9" fmla="*/ 917974 h 2079010"/>
                                  <a:gd name="connsiteX10" fmla="*/ 411591 w 1092570"/>
                                  <a:gd name="connsiteY10" fmla="*/ 1025262 h 2079010"/>
                                  <a:gd name="connsiteX11" fmla="*/ 499447 w 1092570"/>
                                  <a:gd name="connsiteY11" fmla="*/ 1169732 h 2079010"/>
                                  <a:gd name="connsiteX12" fmla="*/ 505302 w 1092570"/>
                                  <a:gd name="connsiteY12" fmla="*/ 1338314 h 2079010"/>
                                  <a:gd name="connsiteX13" fmla="*/ 487219 w 1092570"/>
                                  <a:gd name="connsiteY13" fmla="*/ 1488367 h 2079010"/>
                                  <a:gd name="connsiteX14" fmla="*/ 427454 w 1092570"/>
                                  <a:gd name="connsiteY14" fmla="*/ 1531123 h 2079010"/>
                                  <a:gd name="connsiteX15" fmla="*/ 204026 w 1092570"/>
                                  <a:gd name="connsiteY15" fmla="*/ 1544451 h 2079010"/>
                                  <a:gd name="connsiteX16" fmla="*/ 71887 w 1092570"/>
                                  <a:gd name="connsiteY16" fmla="*/ 1549736 h 2079010"/>
                                  <a:gd name="connsiteX17" fmla="*/ 24317 w 1092570"/>
                                  <a:gd name="connsiteY17" fmla="*/ 1560307 h 2079010"/>
                                  <a:gd name="connsiteX18" fmla="*/ 13746 w 1092570"/>
                                  <a:gd name="connsiteY18" fmla="*/ 1570878 h 2079010"/>
                                  <a:gd name="connsiteX19" fmla="*/ 3175 w 1092570"/>
                                  <a:gd name="connsiteY19" fmla="*/ 1613163 h 2079010"/>
                                  <a:gd name="connsiteX20" fmla="*/ 3175 w 1092570"/>
                                  <a:gd name="connsiteY20" fmla="*/ 1750587 h 2079010"/>
                                  <a:gd name="connsiteX21" fmla="*/ 40174 w 1092570"/>
                                  <a:gd name="connsiteY21" fmla="*/ 1814014 h 2079010"/>
                                  <a:gd name="connsiteX22" fmla="*/ 98315 w 1092570"/>
                                  <a:gd name="connsiteY22" fmla="*/ 1877440 h 2079010"/>
                                  <a:gd name="connsiteX23" fmla="*/ 330879 w 1092570"/>
                                  <a:gd name="connsiteY23" fmla="*/ 2062434 h 2079010"/>
                                  <a:gd name="connsiteX24" fmla="*/ 426019 w 1092570"/>
                                  <a:gd name="connsiteY24" fmla="*/ 2067720 h 2079010"/>
                                  <a:gd name="connsiteX25" fmla="*/ 537016 w 1092570"/>
                                  <a:gd name="connsiteY25" fmla="*/ 2041292 h 2079010"/>
                                  <a:gd name="connsiteX26" fmla="*/ 568729 w 1092570"/>
                                  <a:gd name="connsiteY26" fmla="*/ 1972580 h 2079010"/>
                                  <a:gd name="connsiteX27" fmla="*/ 605728 w 1092570"/>
                                  <a:gd name="connsiteY27" fmla="*/ 1903868 h 2079010"/>
                                  <a:gd name="connsiteX28" fmla="*/ 679726 w 1092570"/>
                                  <a:gd name="connsiteY28" fmla="*/ 1787586 h 2079010"/>
                                  <a:gd name="connsiteX29" fmla="*/ 711439 w 1092570"/>
                                  <a:gd name="connsiteY29" fmla="*/ 1713588 h 2079010"/>
                                  <a:gd name="connsiteX30" fmla="*/ 706153 w 1092570"/>
                                  <a:gd name="connsiteY30" fmla="*/ 1597306 h 2079010"/>
                                  <a:gd name="connsiteX31" fmla="*/ 692419 w 1092570"/>
                                  <a:gd name="connsiteY31" fmla="*/ 1223374 h 2079010"/>
                                  <a:gd name="connsiteX32" fmla="*/ 709440 w 1092570"/>
                                  <a:gd name="connsiteY32" fmla="*/ 1120031 h 2079010"/>
                                  <a:gd name="connsiteX33" fmla="*/ 922290 w 1092570"/>
                                  <a:gd name="connsiteY33" fmla="*/ 1006901 h 2079010"/>
                                  <a:gd name="connsiteX34" fmla="*/ 985860 w 1092570"/>
                                  <a:gd name="connsiteY34" fmla="*/ 924465 h 2079010"/>
                                  <a:gd name="connsiteX35" fmla="*/ 1070856 w 1092570"/>
                                  <a:gd name="connsiteY35" fmla="*/ 741047 h 2079010"/>
                                  <a:gd name="connsiteX36" fmla="*/ 1092570 w 1092570"/>
                                  <a:gd name="connsiteY36" fmla="*/ 651193 h 2079010"/>
                                  <a:gd name="connsiteX37" fmla="*/ 1070856 w 1092570"/>
                                  <a:gd name="connsiteY37" fmla="*/ 614194 h 2079010"/>
                                  <a:gd name="connsiteX38" fmla="*/ 981002 w 1092570"/>
                                  <a:gd name="connsiteY38" fmla="*/ 593052 h 2079010"/>
                                  <a:gd name="connsiteX39" fmla="*/ 954574 w 1092570"/>
                                  <a:gd name="connsiteY39" fmla="*/ 577195 h 2079010"/>
                                  <a:gd name="connsiteX40" fmla="*/ 944003 w 1092570"/>
                                  <a:gd name="connsiteY40" fmla="*/ 540196 h 2079010"/>
                                  <a:gd name="connsiteX41" fmla="*/ 977287 w 1092570"/>
                                  <a:gd name="connsiteY41" fmla="*/ 427159 h 2079010"/>
                                  <a:gd name="connsiteX42" fmla="*/ 965145 w 1092570"/>
                                  <a:gd name="connsiteY42" fmla="*/ 376344 h 2079010"/>
                                  <a:gd name="connsiteX43" fmla="*/ 907005 w 1092570"/>
                                  <a:gd name="connsiteY43" fmla="*/ 272118 h 2079010"/>
                                  <a:gd name="connsiteX44" fmla="*/ 759334 w 1092570"/>
                                  <a:gd name="connsiteY44" fmla="*/ 49538 h 2079010"/>
                                  <a:gd name="connsiteX45" fmla="*/ 712958 w 1092570"/>
                                  <a:gd name="connsiteY45" fmla="*/ 9226 h 2079010"/>
                                  <a:gd name="connsiteX0" fmla="*/ 712958 w 1092570"/>
                                  <a:gd name="connsiteY0" fmla="*/ 9226 h 2082610"/>
                                  <a:gd name="connsiteX1" fmla="*/ 640309 w 1092570"/>
                                  <a:gd name="connsiteY1" fmla="*/ 122639 h 2082610"/>
                                  <a:gd name="connsiteX2" fmla="*/ 537016 w 1092570"/>
                                  <a:gd name="connsiteY2" fmla="*/ 291775 h 2082610"/>
                                  <a:gd name="connsiteX3" fmla="*/ 438559 w 1092570"/>
                                  <a:gd name="connsiteY3" fmla="*/ 428609 h 2082610"/>
                                  <a:gd name="connsiteX4" fmla="*/ 383284 w 1092570"/>
                                  <a:gd name="connsiteY4" fmla="*/ 530994 h 2082610"/>
                                  <a:gd name="connsiteX5" fmla="*/ 326214 w 1092570"/>
                                  <a:gd name="connsiteY5" fmla="*/ 638397 h 2082610"/>
                                  <a:gd name="connsiteX6" fmla="*/ 283760 w 1092570"/>
                                  <a:gd name="connsiteY6" fmla="*/ 721272 h 2082610"/>
                                  <a:gd name="connsiteX7" fmla="*/ 223200 w 1092570"/>
                                  <a:gd name="connsiteY7" fmla="*/ 741503 h 2082610"/>
                                  <a:gd name="connsiteX8" fmla="*/ 235739 w 1092570"/>
                                  <a:gd name="connsiteY8" fmla="*/ 793903 h 2082610"/>
                                  <a:gd name="connsiteX9" fmla="*/ 336594 w 1092570"/>
                                  <a:gd name="connsiteY9" fmla="*/ 917974 h 2082610"/>
                                  <a:gd name="connsiteX10" fmla="*/ 411591 w 1092570"/>
                                  <a:gd name="connsiteY10" fmla="*/ 1025262 h 2082610"/>
                                  <a:gd name="connsiteX11" fmla="*/ 499447 w 1092570"/>
                                  <a:gd name="connsiteY11" fmla="*/ 1169732 h 2082610"/>
                                  <a:gd name="connsiteX12" fmla="*/ 505302 w 1092570"/>
                                  <a:gd name="connsiteY12" fmla="*/ 1338314 h 2082610"/>
                                  <a:gd name="connsiteX13" fmla="*/ 487219 w 1092570"/>
                                  <a:gd name="connsiteY13" fmla="*/ 1488367 h 2082610"/>
                                  <a:gd name="connsiteX14" fmla="*/ 427454 w 1092570"/>
                                  <a:gd name="connsiteY14" fmla="*/ 1531123 h 2082610"/>
                                  <a:gd name="connsiteX15" fmla="*/ 204026 w 1092570"/>
                                  <a:gd name="connsiteY15" fmla="*/ 1544451 h 2082610"/>
                                  <a:gd name="connsiteX16" fmla="*/ 71887 w 1092570"/>
                                  <a:gd name="connsiteY16" fmla="*/ 1549736 h 2082610"/>
                                  <a:gd name="connsiteX17" fmla="*/ 24317 w 1092570"/>
                                  <a:gd name="connsiteY17" fmla="*/ 1560307 h 2082610"/>
                                  <a:gd name="connsiteX18" fmla="*/ 13746 w 1092570"/>
                                  <a:gd name="connsiteY18" fmla="*/ 1570878 h 2082610"/>
                                  <a:gd name="connsiteX19" fmla="*/ 3175 w 1092570"/>
                                  <a:gd name="connsiteY19" fmla="*/ 1613163 h 2082610"/>
                                  <a:gd name="connsiteX20" fmla="*/ 3175 w 1092570"/>
                                  <a:gd name="connsiteY20" fmla="*/ 1750587 h 2082610"/>
                                  <a:gd name="connsiteX21" fmla="*/ 40174 w 1092570"/>
                                  <a:gd name="connsiteY21" fmla="*/ 1814014 h 2082610"/>
                                  <a:gd name="connsiteX22" fmla="*/ 98315 w 1092570"/>
                                  <a:gd name="connsiteY22" fmla="*/ 1877440 h 2082610"/>
                                  <a:gd name="connsiteX23" fmla="*/ 330879 w 1092570"/>
                                  <a:gd name="connsiteY23" fmla="*/ 2062434 h 2082610"/>
                                  <a:gd name="connsiteX24" fmla="*/ 441283 w 1092570"/>
                                  <a:gd name="connsiteY24" fmla="*/ 2075341 h 2082610"/>
                                  <a:gd name="connsiteX25" fmla="*/ 537016 w 1092570"/>
                                  <a:gd name="connsiteY25" fmla="*/ 2041292 h 2082610"/>
                                  <a:gd name="connsiteX26" fmla="*/ 568729 w 1092570"/>
                                  <a:gd name="connsiteY26" fmla="*/ 1972580 h 2082610"/>
                                  <a:gd name="connsiteX27" fmla="*/ 605728 w 1092570"/>
                                  <a:gd name="connsiteY27" fmla="*/ 1903868 h 2082610"/>
                                  <a:gd name="connsiteX28" fmla="*/ 679726 w 1092570"/>
                                  <a:gd name="connsiteY28" fmla="*/ 1787586 h 2082610"/>
                                  <a:gd name="connsiteX29" fmla="*/ 711439 w 1092570"/>
                                  <a:gd name="connsiteY29" fmla="*/ 1713588 h 2082610"/>
                                  <a:gd name="connsiteX30" fmla="*/ 706153 w 1092570"/>
                                  <a:gd name="connsiteY30" fmla="*/ 1597306 h 2082610"/>
                                  <a:gd name="connsiteX31" fmla="*/ 692419 w 1092570"/>
                                  <a:gd name="connsiteY31" fmla="*/ 1223374 h 2082610"/>
                                  <a:gd name="connsiteX32" fmla="*/ 709440 w 1092570"/>
                                  <a:gd name="connsiteY32" fmla="*/ 1120031 h 2082610"/>
                                  <a:gd name="connsiteX33" fmla="*/ 922290 w 1092570"/>
                                  <a:gd name="connsiteY33" fmla="*/ 1006901 h 2082610"/>
                                  <a:gd name="connsiteX34" fmla="*/ 985860 w 1092570"/>
                                  <a:gd name="connsiteY34" fmla="*/ 924465 h 2082610"/>
                                  <a:gd name="connsiteX35" fmla="*/ 1070856 w 1092570"/>
                                  <a:gd name="connsiteY35" fmla="*/ 741047 h 2082610"/>
                                  <a:gd name="connsiteX36" fmla="*/ 1092570 w 1092570"/>
                                  <a:gd name="connsiteY36" fmla="*/ 651193 h 2082610"/>
                                  <a:gd name="connsiteX37" fmla="*/ 1070856 w 1092570"/>
                                  <a:gd name="connsiteY37" fmla="*/ 614194 h 2082610"/>
                                  <a:gd name="connsiteX38" fmla="*/ 981002 w 1092570"/>
                                  <a:gd name="connsiteY38" fmla="*/ 593052 h 2082610"/>
                                  <a:gd name="connsiteX39" fmla="*/ 954574 w 1092570"/>
                                  <a:gd name="connsiteY39" fmla="*/ 577195 h 2082610"/>
                                  <a:gd name="connsiteX40" fmla="*/ 944003 w 1092570"/>
                                  <a:gd name="connsiteY40" fmla="*/ 540196 h 2082610"/>
                                  <a:gd name="connsiteX41" fmla="*/ 977287 w 1092570"/>
                                  <a:gd name="connsiteY41" fmla="*/ 427159 h 2082610"/>
                                  <a:gd name="connsiteX42" fmla="*/ 965145 w 1092570"/>
                                  <a:gd name="connsiteY42" fmla="*/ 376344 h 2082610"/>
                                  <a:gd name="connsiteX43" fmla="*/ 907005 w 1092570"/>
                                  <a:gd name="connsiteY43" fmla="*/ 272118 h 2082610"/>
                                  <a:gd name="connsiteX44" fmla="*/ 759334 w 1092570"/>
                                  <a:gd name="connsiteY44" fmla="*/ 49538 h 2082610"/>
                                  <a:gd name="connsiteX45" fmla="*/ 712958 w 1092570"/>
                                  <a:gd name="connsiteY45" fmla="*/ 9226 h 2082610"/>
                                  <a:gd name="connsiteX0" fmla="*/ 712958 w 1092570"/>
                                  <a:gd name="connsiteY0" fmla="*/ 9226 h 2085469"/>
                                  <a:gd name="connsiteX1" fmla="*/ 640309 w 1092570"/>
                                  <a:gd name="connsiteY1" fmla="*/ 122639 h 2085469"/>
                                  <a:gd name="connsiteX2" fmla="*/ 537016 w 1092570"/>
                                  <a:gd name="connsiteY2" fmla="*/ 291775 h 2085469"/>
                                  <a:gd name="connsiteX3" fmla="*/ 438559 w 1092570"/>
                                  <a:gd name="connsiteY3" fmla="*/ 428609 h 2085469"/>
                                  <a:gd name="connsiteX4" fmla="*/ 383284 w 1092570"/>
                                  <a:gd name="connsiteY4" fmla="*/ 530994 h 2085469"/>
                                  <a:gd name="connsiteX5" fmla="*/ 326214 w 1092570"/>
                                  <a:gd name="connsiteY5" fmla="*/ 638397 h 2085469"/>
                                  <a:gd name="connsiteX6" fmla="*/ 283760 w 1092570"/>
                                  <a:gd name="connsiteY6" fmla="*/ 721272 h 2085469"/>
                                  <a:gd name="connsiteX7" fmla="*/ 223200 w 1092570"/>
                                  <a:gd name="connsiteY7" fmla="*/ 741503 h 2085469"/>
                                  <a:gd name="connsiteX8" fmla="*/ 235739 w 1092570"/>
                                  <a:gd name="connsiteY8" fmla="*/ 793903 h 2085469"/>
                                  <a:gd name="connsiteX9" fmla="*/ 336594 w 1092570"/>
                                  <a:gd name="connsiteY9" fmla="*/ 917974 h 2085469"/>
                                  <a:gd name="connsiteX10" fmla="*/ 411591 w 1092570"/>
                                  <a:gd name="connsiteY10" fmla="*/ 1025262 h 2085469"/>
                                  <a:gd name="connsiteX11" fmla="*/ 499447 w 1092570"/>
                                  <a:gd name="connsiteY11" fmla="*/ 1169732 h 2085469"/>
                                  <a:gd name="connsiteX12" fmla="*/ 505302 w 1092570"/>
                                  <a:gd name="connsiteY12" fmla="*/ 1338314 h 2085469"/>
                                  <a:gd name="connsiteX13" fmla="*/ 487219 w 1092570"/>
                                  <a:gd name="connsiteY13" fmla="*/ 1488367 h 2085469"/>
                                  <a:gd name="connsiteX14" fmla="*/ 427454 w 1092570"/>
                                  <a:gd name="connsiteY14" fmla="*/ 1531123 h 2085469"/>
                                  <a:gd name="connsiteX15" fmla="*/ 204026 w 1092570"/>
                                  <a:gd name="connsiteY15" fmla="*/ 1544451 h 2085469"/>
                                  <a:gd name="connsiteX16" fmla="*/ 71887 w 1092570"/>
                                  <a:gd name="connsiteY16" fmla="*/ 1549736 h 2085469"/>
                                  <a:gd name="connsiteX17" fmla="*/ 24317 w 1092570"/>
                                  <a:gd name="connsiteY17" fmla="*/ 1560307 h 2085469"/>
                                  <a:gd name="connsiteX18" fmla="*/ 13746 w 1092570"/>
                                  <a:gd name="connsiteY18" fmla="*/ 1570878 h 2085469"/>
                                  <a:gd name="connsiteX19" fmla="*/ 3175 w 1092570"/>
                                  <a:gd name="connsiteY19" fmla="*/ 1613163 h 2085469"/>
                                  <a:gd name="connsiteX20" fmla="*/ 3175 w 1092570"/>
                                  <a:gd name="connsiteY20" fmla="*/ 1750587 h 2085469"/>
                                  <a:gd name="connsiteX21" fmla="*/ 40174 w 1092570"/>
                                  <a:gd name="connsiteY21" fmla="*/ 1814014 h 2085469"/>
                                  <a:gd name="connsiteX22" fmla="*/ 98315 w 1092570"/>
                                  <a:gd name="connsiteY22" fmla="*/ 1877440 h 2085469"/>
                                  <a:gd name="connsiteX23" fmla="*/ 330879 w 1092570"/>
                                  <a:gd name="connsiteY23" fmla="*/ 2062434 h 2085469"/>
                                  <a:gd name="connsiteX24" fmla="*/ 441283 w 1092570"/>
                                  <a:gd name="connsiteY24" fmla="*/ 2075341 h 2085469"/>
                                  <a:gd name="connsiteX25" fmla="*/ 537016 w 1092570"/>
                                  <a:gd name="connsiteY25" fmla="*/ 2041292 h 2085469"/>
                                  <a:gd name="connsiteX26" fmla="*/ 568729 w 1092570"/>
                                  <a:gd name="connsiteY26" fmla="*/ 1972580 h 2085469"/>
                                  <a:gd name="connsiteX27" fmla="*/ 605728 w 1092570"/>
                                  <a:gd name="connsiteY27" fmla="*/ 1903868 h 2085469"/>
                                  <a:gd name="connsiteX28" fmla="*/ 679726 w 1092570"/>
                                  <a:gd name="connsiteY28" fmla="*/ 1787586 h 2085469"/>
                                  <a:gd name="connsiteX29" fmla="*/ 711439 w 1092570"/>
                                  <a:gd name="connsiteY29" fmla="*/ 1713588 h 2085469"/>
                                  <a:gd name="connsiteX30" fmla="*/ 706153 w 1092570"/>
                                  <a:gd name="connsiteY30" fmla="*/ 1597306 h 2085469"/>
                                  <a:gd name="connsiteX31" fmla="*/ 692419 w 1092570"/>
                                  <a:gd name="connsiteY31" fmla="*/ 1223374 h 2085469"/>
                                  <a:gd name="connsiteX32" fmla="*/ 709440 w 1092570"/>
                                  <a:gd name="connsiteY32" fmla="*/ 1120031 h 2085469"/>
                                  <a:gd name="connsiteX33" fmla="*/ 922290 w 1092570"/>
                                  <a:gd name="connsiteY33" fmla="*/ 1006901 h 2085469"/>
                                  <a:gd name="connsiteX34" fmla="*/ 985860 w 1092570"/>
                                  <a:gd name="connsiteY34" fmla="*/ 924465 h 2085469"/>
                                  <a:gd name="connsiteX35" fmla="*/ 1070856 w 1092570"/>
                                  <a:gd name="connsiteY35" fmla="*/ 741047 h 2085469"/>
                                  <a:gd name="connsiteX36" fmla="*/ 1092570 w 1092570"/>
                                  <a:gd name="connsiteY36" fmla="*/ 651193 h 2085469"/>
                                  <a:gd name="connsiteX37" fmla="*/ 1070856 w 1092570"/>
                                  <a:gd name="connsiteY37" fmla="*/ 614194 h 2085469"/>
                                  <a:gd name="connsiteX38" fmla="*/ 981002 w 1092570"/>
                                  <a:gd name="connsiteY38" fmla="*/ 593052 h 2085469"/>
                                  <a:gd name="connsiteX39" fmla="*/ 954574 w 1092570"/>
                                  <a:gd name="connsiteY39" fmla="*/ 577195 h 2085469"/>
                                  <a:gd name="connsiteX40" fmla="*/ 944003 w 1092570"/>
                                  <a:gd name="connsiteY40" fmla="*/ 540196 h 2085469"/>
                                  <a:gd name="connsiteX41" fmla="*/ 977287 w 1092570"/>
                                  <a:gd name="connsiteY41" fmla="*/ 427159 h 2085469"/>
                                  <a:gd name="connsiteX42" fmla="*/ 965145 w 1092570"/>
                                  <a:gd name="connsiteY42" fmla="*/ 376344 h 2085469"/>
                                  <a:gd name="connsiteX43" fmla="*/ 907005 w 1092570"/>
                                  <a:gd name="connsiteY43" fmla="*/ 272118 h 2085469"/>
                                  <a:gd name="connsiteX44" fmla="*/ 759334 w 1092570"/>
                                  <a:gd name="connsiteY44" fmla="*/ 49538 h 2085469"/>
                                  <a:gd name="connsiteX45" fmla="*/ 712958 w 1092570"/>
                                  <a:gd name="connsiteY45" fmla="*/ 9226 h 2085469"/>
                                  <a:gd name="connsiteX0" fmla="*/ 712958 w 1092570"/>
                                  <a:gd name="connsiteY0" fmla="*/ 9226 h 2084487"/>
                                  <a:gd name="connsiteX1" fmla="*/ 640309 w 1092570"/>
                                  <a:gd name="connsiteY1" fmla="*/ 122639 h 2084487"/>
                                  <a:gd name="connsiteX2" fmla="*/ 537016 w 1092570"/>
                                  <a:gd name="connsiteY2" fmla="*/ 291775 h 2084487"/>
                                  <a:gd name="connsiteX3" fmla="*/ 438559 w 1092570"/>
                                  <a:gd name="connsiteY3" fmla="*/ 428609 h 2084487"/>
                                  <a:gd name="connsiteX4" fmla="*/ 383284 w 1092570"/>
                                  <a:gd name="connsiteY4" fmla="*/ 530994 h 2084487"/>
                                  <a:gd name="connsiteX5" fmla="*/ 326214 w 1092570"/>
                                  <a:gd name="connsiteY5" fmla="*/ 638397 h 2084487"/>
                                  <a:gd name="connsiteX6" fmla="*/ 283760 w 1092570"/>
                                  <a:gd name="connsiteY6" fmla="*/ 721272 h 2084487"/>
                                  <a:gd name="connsiteX7" fmla="*/ 223200 w 1092570"/>
                                  <a:gd name="connsiteY7" fmla="*/ 741503 h 2084487"/>
                                  <a:gd name="connsiteX8" fmla="*/ 235739 w 1092570"/>
                                  <a:gd name="connsiteY8" fmla="*/ 793903 h 2084487"/>
                                  <a:gd name="connsiteX9" fmla="*/ 336594 w 1092570"/>
                                  <a:gd name="connsiteY9" fmla="*/ 917974 h 2084487"/>
                                  <a:gd name="connsiteX10" fmla="*/ 411591 w 1092570"/>
                                  <a:gd name="connsiteY10" fmla="*/ 1025262 h 2084487"/>
                                  <a:gd name="connsiteX11" fmla="*/ 499447 w 1092570"/>
                                  <a:gd name="connsiteY11" fmla="*/ 1169732 h 2084487"/>
                                  <a:gd name="connsiteX12" fmla="*/ 505302 w 1092570"/>
                                  <a:gd name="connsiteY12" fmla="*/ 1338314 h 2084487"/>
                                  <a:gd name="connsiteX13" fmla="*/ 487219 w 1092570"/>
                                  <a:gd name="connsiteY13" fmla="*/ 1488367 h 2084487"/>
                                  <a:gd name="connsiteX14" fmla="*/ 427454 w 1092570"/>
                                  <a:gd name="connsiteY14" fmla="*/ 1531123 h 2084487"/>
                                  <a:gd name="connsiteX15" fmla="*/ 204026 w 1092570"/>
                                  <a:gd name="connsiteY15" fmla="*/ 1544451 h 2084487"/>
                                  <a:gd name="connsiteX16" fmla="*/ 71887 w 1092570"/>
                                  <a:gd name="connsiteY16" fmla="*/ 1549736 h 2084487"/>
                                  <a:gd name="connsiteX17" fmla="*/ 24317 w 1092570"/>
                                  <a:gd name="connsiteY17" fmla="*/ 1560307 h 2084487"/>
                                  <a:gd name="connsiteX18" fmla="*/ 13746 w 1092570"/>
                                  <a:gd name="connsiteY18" fmla="*/ 1570878 h 2084487"/>
                                  <a:gd name="connsiteX19" fmla="*/ 3175 w 1092570"/>
                                  <a:gd name="connsiteY19" fmla="*/ 1613163 h 2084487"/>
                                  <a:gd name="connsiteX20" fmla="*/ 3175 w 1092570"/>
                                  <a:gd name="connsiteY20" fmla="*/ 1750587 h 2084487"/>
                                  <a:gd name="connsiteX21" fmla="*/ 40174 w 1092570"/>
                                  <a:gd name="connsiteY21" fmla="*/ 1814014 h 2084487"/>
                                  <a:gd name="connsiteX22" fmla="*/ 98315 w 1092570"/>
                                  <a:gd name="connsiteY22" fmla="*/ 1877440 h 2084487"/>
                                  <a:gd name="connsiteX23" fmla="*/ 330879 w 1092570"/>
                                  <a:gd name="connsiteY23" fmla="*/ 2062434 h 2084487"/>
                                  <a:gd name="connsiteX24" fmla="*/ 441283 w 1092570"/>
                                  <a:gd name="connsiteY24" fmla="*/ 2075341 h 2084487"/>
                                  <a:gd name="connsiteX25" fmla="*/ 537016 w 1092570"/>
                                  <a:gd name="connsiteY25" fmla="*/ 2041292 h 2084487"/>
                                  <a:gd name="connsiteX26" fmla="*/ 568729 w 1092570"/>
                                  <a:gd name="connsiteY26" fmla="*/ 1972580 h 2084487"/>
                                  <a:gd name="connsiteX27" fmla="*/ 605728 w 1092570"/>
                                  <a:gd name="connsiteY27" fmla="*/ 1903868 h 2084487"/>
                                  <a:gd name="connsiteX28" fmla="*/ 679726 w 1092570"/>
                                  <a:gd name="connsiteY28" fmla="*/ 1787586 h 2084487"/>
                                  <a:gd name="connsiteX29" fmla="*/ 711439 w 1092570"/>
                                  <a:gd name="connsiteY29" fmla="*/ 1713588 h 2084487"/>
                                  <a:gd name="connsiteX30" fmla="*/ 706153 w 1092570"/>
                                  <a:gd name="connsiteY30" fmla="*/ 1597306 h 2084487"/>
                                  <a:gd name="connsiteX31" fmla="*/ 692419 w 1092570"/>
                                  <a:gd name="connsiteY31" fmla="*/ 1223374 h 2084487"/>
                                  <a:gd name="connsiteX32" fmla="*/ 709440 w 1092570"/>
                                  <a:gd name="connsiteY32" fmla="*/ 1120031 h 2084487"/>
                                  <a:gd name="connsiteX33" fmla="*/ 922290 w 1092570"/>
                                  <a:gd name="connsiteY33" fmla="*/ 1006901 h 2084487"/>
                                  <a:gd name="connsiteX34" fmla="*/ 985860 w 1092570"/>
                                  <a:gd name="connsiteY34" fmla="*/ 924465 h 2084487"/>
                                  <a:gd name="connsiteX35" fmla="*/ 1070856 w 1092570"/>
                                  <a:gd name="connsiteY35" fmla="*/ 741047 h 2084487"/>
                                  <a:gd name="connsiteX36" fmla="*/ 1092570 w 1092570"/>
                                  <a:gd name="connsiteY36" fmla="*/ 651193 h 2084487"/>
                                  <a:gd name="connsiteX37" fmla="*/ 1070856 w 1092570"/>
                                  <a:gd name="connsiteY37" fmla="*/ 614194 h 2084487"/>
                                  <a:gd name="connsiteX38" fmla="*/ 981002 w 1092570"/>
                                  <a:gd name="connsiteY38" fmla="*/ 593052 h 2084487"/>
                                  <a:gd name="connsiteX39" fmla="*/ 954574 w 1092570"/>
                                  <a:gd name="connsiteY39" fmla="*/ 577195 h 2084487"/>
                                  <a:gd name="connsiteX40" fmla="*/ 944003 w 1092570"/>
                                  <a:gd name="connsiteY40" fmla="*/ 540196 h 2084487"/>
                                  <a:gd name="connsiteX41" fmla="*/ 977287 w 1092570"/>
                                  <a:gd name="connsiteY41" fmla="*/ 427159 h 2084487"/>
                                  <a:gd name="connsiteX42" fmla="*/ 965145 w 1092570"/>
                                  <a:gd name="connsiteY42" fmla="*/ 376344 h 2084487"/>
                                  <a:gd name="connsiteX43" fmla="*/ 907005 w 1092570"/>
                                  <a:gd name="connsiteY43" fmla="*/ 272118 h 2084487"/>
                                  <a:gd name="connsiteX44" fmla="*/ 759334 w 1092570"/>
                                  <a:gd name="connsiteY44" fmla="*/ 49538 h 2084487"/>
                                  <a:gd name="connsiteX45" fmla="*/ 712958 w 1092570"/>
                                  <a:gd name="connsiteY45" fmla="*/ 9226 h 2084487"/>
                                  <a:gd name="connsiteX0" fmla="*/ 712958 w 1092570"/>
                                  <a:gd name="connsiteY0" fmla="*/ 9226 h 2082311"/>
                                  <a:gd name="connsiteX1" fmla="*/ 640309 w 1092570"/>
                                  <a:gd name="connsiteY1" fmla="*/ 122639 h 2082311"/>
                                  <a:gd name="connsiteX2" fmla="*/ 537016 w 1092570"/>
                                  <a:gd name="connsiteY2" fmla="*/ 291775 h 2082311"/>
                                  <a:gd name="connsiteX3" fmla="*/ 438559 w 1092570"/>
                                  <a:gd name="connsiteY3" fmla="*/ 428609 h 2082311"/>
                                  <a:gd name="connsiteX4" fmla="*/ 383284 w 1092570"/>
                                  <a:gd name="connsiteY4" fmla="*/ 530994 h 2082311"/>
                                  <a:gd name="connsiteX5" fmla="*/ 326214 w 1092570"/>
                                  <a:gd name="connsiteY5" fmla="*/ 638397 h 2082311"/>
                                  <a:gd name="connsiteX6" fmla="*/ 283760 w 1092570"/>
                                  <a:gd name="connsiteY6" fmla="*/ 721272 h 2082311"/>
                                  <a:gd name="connsiteX7" fmla="*/ 223200 w 1092570"/>
                                  <a:gd name="connsiteY7" fmla="*/ 741503 h 2082311"/>
                                  <a:gd name="connsiteX8" fmla="*/ 235739 w 1092570"/>
                                  <a:gd name="connsiteY8" fmla="*/ 793903 h 2082311"/>
                                  <a:gd name="connsiteX9" fmla="*/ 336594 w 1092570"/>
                                  <a:gd name="connsiteY9" fmla="*/ 917974 h 2082311"/>
                                  <a:gd name="connsiteX10" fmla="*/ 411591 w 1092570"/>
                                  <a:gd name="connsiteY10" fmla="*/ 1025262 h 2082311"/>
                                  <a:gd name="connsiteX11" fmla="*/ 499447 w 1092570"/>
                                  <a:gd name="connsiteY11" fmla="*/ 1169732 h 2082311"/>
                                  <a:gd name="connsiteX12" fmla="*/ 505302 w 1092570"/>
                                  <a:gd name="connsiteY12" fmla="*/ 1338314 h 2082311"/>
                                  <a:gd name="connsiteX13" fmla="*/ 487219 w 1092570"/>
                                  <a:gd name="connsiteY13" fmla="*/ 1488367 h 2082311"/>
                                  <a:gd name="connsiteX14" fmla="*/ 427454 w 1092570"/>
                                  <a:gd name="connsiteY14" fmla="*/ 1531123 h 2082311"/>
                                  <a:gd name="connsiteX15" fmla="*/ 204026 w 1092570"/>
                                  <a:gd name="connsiteY15" fmla="*/ 1544451 h 2082311"/>
                                  <a:gd name="connsiteX16" fmla="*/ 71887 w 1092570"/>
                                  <a:gd name="connsiteY16" fmla="*/ 1549736 h 2082311"/>
                                  <a:gd name="connsiteX17" fmla="*/ 24317 w 1092570"/>
                                  <a:gd name="connsiteY17" fmla="*/ 1560307 h 2082311"/>
                                  <a:gd name="connsiteX18" fmla="*/ 13746 w 1092570"/>
                                  <a:gd name="connsiteY18" fmla="*/ 1570878 h 2082311"/>
                                  <a:gd name="connsiteX19" fmla="*/ 3175 w 1092570"/>
                                  <a:gd name="connsiteY19" fmla="*/ 1613163 h 2082311"/>
                                  <a:gd name="connsiteX20" fmla="*/ 3175 w 1092570"/>
                                  <a:gd name="connsiteY20" fmla="*/ 1750587 h 2082311"/>
                                  <a:gd name="connsiteX21" fmla="*/ 40174 w 1092570"/>
                                  <a:gd name="connsiteY21" fmla="*/ 1814014 h 2082311"/>
                                  <a:gd name="connsiteX22" fmla="*/ 98315 w 1092570"/>
                                  <a:gd name="connsiteY22" fmla="*/ 1877440 h 2082311"/>
                                  <a:gd name="connsiteX23" fmla="*/ 330879 w 1092570"/>
                                  <a:gd name="connsiteY23" fmla="*/ 2062434 h 2082311"/>
                                  <a:gd name="connsiteX24" fmla="*/ 441283 w 1092570"/>
                                  <a:gd name="connsiteY24" fmla="*/ 2075341 h 2082311"/>
                                  <a:gd name="connsiteX25" fmla="*/ 539560 w 1092570"/>
                                  <a:gd name="connsiteY25" fmla="*/ 2046373 h 2082311"/>
                                  <a:gd name="connsiteX26" fmla="*/ 568729 w 1092570"/>
                                  <a:gd name="connsiteY26" fmla="*/ 1972580 h 2082311"/>
                                  <a:gd name="connsiteX27" fmla="*/ 605728 w 1092570"/>
                                  <a:gd name="connsiteY27" fmla="*/ 1903868 h 2082311"/>
                                  <a:gd name="connsiteX28" fmla="*/ 679726 w 1092570"/>
                                  <a:gd name="connsiteY28" fmla="*/ 1787586 h 2082311"/>
                                  <a:gd name="connsiteX29" fmla="*/ 711439 w 1092570"/>
                                  <a:gd name="connsiteY29" fmla="*/ 1713588 h 2082311"/>
                                  <a:gd name="connsiteX30" fmla="*/ 706153 w 1092570"/>
                                  <a:gd name="connsiteY30" fmla="*/ 1597306 h 2082311"/>
                                  <a:gd name="connsiteX31" fmla="*/ 692419 w 1092570"/>
                                  <a:gd name="connsiteY31" fmla="*/ 1223374 h 2082311"/>
                                  <a:gd name="connsiteX32" fmla="*/ 709440 w 1092570"/>
                                  <a:gd name="connsiteY32" fmla="*/ 1120031 h 2082311"/>
                                  <a:gd name="connsiteX33" fmla="*/ 922290 w 1092570"/>
                                  <a:gd name="connsiteY33" fmla="*/ 1006901 h 2082311"/>
                                  <a:gd name="connsiteX34" fmla="*/ 985860 w 1092570"/>
                                  <a:gd name="connsiteY34" fmla="*/ 924465 h 2082311"/>
                                  <a:gd name="connsiteX35" fmla="*/ 1070856 w 1092570"/>
                                  <a:gd name="connsiteY35" fmla="*/ 741047 h 2082311"/>
                                  <a:gd name="connsiteX36" fmla="*/ 1092570 w 1092570"/>
                                  <a:gd name="connsiteY36" fmla="*/ 651193 h 2082311"/>
                                  <a:gd name="connsiteX37" fmla="*/ 1070856 w 1092570"/>
                                  <a:gd name="connsiteY37" fmla="*/ 614194 h 2082311"/>
                                  <a:gd name="connsiteX38" fmla="*/ 981002 w 1092570"/>
                                  <a:gd name="connsiteY38" fmla="*/ 593052 h 2082311"/>
                                  <a:gd name="connsiteX39" fmla="*/ 954574 w 1092570"/>
                                  <a:gd name="connsiteY39" fmla="*/ 577195 h 2082311"/>
                                  <a:gd name="connsiteX40" fmla="*/ 944003 w 1092570"/>
                                  <a:gd name="connsiteY40" fmla="*/ 540196 h 2082311"/>
                                  <a:gd name="connsiteX41" fmla="*/ 977287 w 1092570"/>
                                  <a:gd name="connsiteY41" fmla="*/ 427159 h 2082311"/>
                                  <a:gd name="connsiteX42" fmla="*/ 965145 w 1092570"/>
                                  <a:gd name="connsiteY42" fmla="*/ 376344 h 2082311"/>
                                  <a:gd name="connsiteX43" fmla="*/ 907005 w 1092570"/>
                                  <a:gd name="connsiteY43" fmla="*/ 272118 h 2082311"/>
                                  <a:gd name="connsiteX44" fmla="*/ 759334 w 1092570"/>
                                  <a:gd name="connsiteY44" fmla="*/ 49538 h 2082311"/>
                                  <a:gd name="connsiteX45" fmla="*/ 712958 w 1092570"/>
                                  <a:gd name="connsiteY45" fmla="*/ 9226 h 2082311"/>
                                  <a:gd name="connsiteX0" fmla="*/ 712958 w 1092570"/>
                                  <a:gd name="connsiteY0" fmla="*/ 9226 h 2082311"/>
                                  <a:gd name="connsiteX1" fmla="*/ 640309 w 1092570"/>
                                  <a:gd name="connsiteY1" fmla="*/ 122639 h 2082311"/>
                                  <a:gd name="connsiteX2" fmla="*/ 537016 w 1092570"/>
                                  <a:gd name="connsiteY2" fmla="*/ 291775 h 2082311"/>
                                  <a:gd name="connsiteX3" fmla="*/ 438559 w 1092570"/>
                                  <a:gd name="connsiteY3" fmla="*/ 428609 h 2082311"/>
                                  <a:gd name="connsiteX4" fmla="*/ 383284 w 1092570"/>
                                  <a:gd name="connsiteY4" fmla="*/ 530994 h 2082311"/>
                                  <a:gd name="connsiteX5" fmla="*/ 326214 w 1092570"/>
                                  <a:gd name="connsiteY5" fmla="*/ 638397 h 2082311"/>
                                  <a:gd name="connsiteX6" fmla="*/ 283760 w 1092570"/>
                                  <a:gd name="connsiteY6" fmla="*/ 721272 h 2082311"/>
                                  <a:gd name="connsiteX7" fmla="*/ 223200 w 1092570"/>
                                  <a:gd name="connsiteY7" fmla="*/ 741503 h 2082311"/>
                                  <a:gd name="connsiteX8" fmla="*/ 235739 w 1092570"/>
                                  <a:gd name="connsiteY8" fmla="*/ 793903 h 2082311"/>
                                  <a:gd name="connsiteX9" fmla="*/ 336594 w 1092570"/>
                                  <a:gd name="connsiteY9" fmla="*/ 917974 h 2082311"/>
                                  <a:gd name="connsiteX10" fmla="*/ 411591 w 1092570"/>
                                  <a:gd name="connsiteY10" fmla="*/ 1025262 h 2082311"/>
                                  <a:gd name="connsiteX11" fmla="*/ 499447 w 1092570"/>
                                  <a:gd name="connsiteY11" fmla="*/ 1169732 h 2082311"/>
                                  <a:gd name="connsiteX12" fmla="*/ 505302 w 1092570"/>
                                  <a:gd name="connsiteY12" fmla="*/ 1338314 h 2082311"/>
                                  <a:gd name="connsiteX13" fmla="*/ 487219 w 1092570"/>
                                  <a:gd name="connsiteY13" fmla="*/ 1488367 h 2082311"/>
                                  <a:gd name="connsiteX14" fmla="*/ 427454 w 1092570"/>
                                  <a:gd name="connsiteY14" fmla="*/ 1531123 h 2082311"/>
                                  <a:gd name="connsiteX15" fmla="*/ 204026 w 1092570"/>
                                  <a:gd name="connsiteY15" fmla="*/ 1544451 h 2082311"/>
                                  <a:gd name="connsiteX16" fmla="*/ 71887 w 1092570"/>
                                  <a:gd name="connsiteY16" fmla="*/ 1549736 h 2082311"/>
                                  <a:gd name="connsiteX17" fmla="*/ 24317 w 1092570"/>
                                  <a:gd name="connsiteY17" fmla="*/ 1560307 h 2082311"/>
                                  <a:gd name="connsiteX18" fmla="*/ 13746 w 1092570"/>
                                  <a:gd name="connsiteY18" fmla="*/ 1570878 h 2082311"/>
                                  <a:gd name="connsiteX19" fmla="*/ 3175 w 1092570"/>
                                  <a:gd name="connsiteY19" fmla="*/ 1613163 h 2082311"/>
                                  <a:gd name="connsiteX20" fmla="*/ 3175 w 1092570"/>
                                  <a:gd name="connsiteY20" fmla="*/ 1750587 h 2082311"/>
                                  <a:gd name="connsiteX21" fmla="*/ 40174 w 1092570"/>
                                  <a:gd name="connsiteY21" fmla="*/ 1814014 h 2082311"/>
                                  <a:gd name="connsiteX22" fmla="*/ 98315 w 1092570"/>
                                  <a:gd name="connsiteY22" fmla="*/ 1877440 h 2082311"/>
                                  <a:gd name="connsiteX23" fmla="*/ 330879 w 1092570"/>
                                  <a:gd name="connsiteY23" fmla="*/ 2062434 h 2082311"/>
                                  <a:gd name="connsiteX24" fmla="*/ 441283 w 1092570"/>
                                  <a:gd name="connsiteY24" fmla="*/ 2075341 h 2082311"/>
                                  <a:gd name="connsiteX25" fmla="*/ 539560 w 1092570"/>
                                  <a:gd name="connsiteY25" fmla="*/ 2046373 h 2082311"/>
                                  <a:gd name="connsiteX26" fmla="*/ 578905 w 1092570"/>
                                  <a:gd name="connsiteY26" fmla="*/ 1970040 h 2082311"/>
                                  <a:gd name="connsiteX27" fmla="*/ 605728 w 1092570"/>
                                  <a:gd name="connsiteY27" fmla="*/ 1903868 h 2082311"/>
                                  <a:gd name="connsiteX28" fmla="*/ 679726 w 1092570"/>
                                  <a:gd name="connsiteY28" fmla="*/ 1787586 h 2082311"/>
                                  <a:gd name="connsiteX29" fmla="*/ 711439 w 1092570"/>
                                  <a:gd name="connsiteY29" fmla="*/ 1713588 h 2082311"/>
                                  <a:gd name="connsiteX30" fmla="*/ 706153 w 1092570"/>
                                  <a:gd name="connsiteY30" fmla="*/ 1597306 h 2082311"/>
                                  <a:gd name="connsiteX31" fmla="*/ 692419 w 1092570"/>
                                  <a:gd name="connsiteY31" fmla="*/ 1223374 h 2082311"/>
                                  <a:gd name="connsiteX32" fmla="*/ 709440 w 1092570"/>
                                  <a:gd name="connsiteY32" fmla="*/ 1120031 h 2082311"/>
                                  <a:gd name="connsiteX33" fmla="*/ 922290 w 1092570"/>
                                  <a:gd name="connsiteY33" fmla="*/ 1006901 h 2082311"/>
                                  <a:gd name="connsiteX34" fmla="*/ 985860 w 1092570"/>
                                  <a:gd name="connsiteY34" fmla="*/ 924465 h 2082311"/>
                                  <a:gd name="connsiteX35" fmla="*/ 1070856 w 1092570"/>
                                  <a:gd name="connsiteY35" fmla="*/ 741047 h 2082311"/>
                                  <a:gd name="connsiteX36" fmla="*/ 1092570 w 1092570"/>
                                  <a:gd name="connsiteY36" fmla="*/ 651193 h 2082311"/>
                                  <a:gd name="connsiteX37" fmla="*/ 1070856 w 1092570"/>
                                  <a:gd name="connsiteY37" fmla="*/ 614194 h 2082311"/>
                                  <a:gd name="connsiteX38" fmla="*/ 981002 w 1092570"/>
                                  <a:gd name="connsiteY38" fmla="*/ 593052 h 2082311"/>
                                  <a:gd name="connsiteX39" fmla="*/ 954574 w 1092570"/>
                                  <a:gd name="connsiteY39" fmla="*/ 577195 h 2082311"/>
                                  <a:gd name="connsiteX40" fmla="*/ 944003 w 1092570"/>
                                  <a:gd name="connsiteY40" fmla="*/ 540196 h 2082311"/>
                                  <a:gd name="connsiteX41" fmla="*/ 977287 w 1092570"/>
                                  <a:gd name="connsiteY41" fmla="*/ 427159 h 2082311"/>
                                  <a:gd name="connsiteX42" fmla="*/ 965145 w 1092570"/>
                                  <a:gd name="connsiteY42" fmla="*/ 376344 h 2082311"/>
                                  <a:gd name="connsiteX43" fmla="*/ 907005 w 1092570"/>
                                  <a:gd name="connsiteY43" fmla="*/ 272118 h 2082311"/>
                                  <a:gd name="connsiteX44" fmla="*/ 759334 w 1092570"/>
                                  <a:gd name="connsiteY44" fmla="*/ 49538 h 2082311"/>
                                  <a:gd name="connsiteX45" fmla="*/ 712958 w 1092570"/>
                                  <a:gd name="connsiteY45" fmla="*/ 9226 h 2082311"/>
                                  <a:gd name="connsiteX0" fmla="*/ 712958 w 1092570"/>
                                  <a:gd name="connsiteY0" fmla="*/ 9226 h 2082311"/>
                                  <a:gd name="connsiteX1" fmla="*/ 640309 w 1092570"/>
                                  <a:gd name="connsiteY1" fmla="*/ 122639 h 2082311"/>
                                  <a:gd name="connsiteX2" fmla="*/ 537016 w 1092570"/>
                                  <a:gd name="connsiteY2" fmla="*/ 291775 h 2082311"/>
                                  <a:gd name="connsiteX3" fmla="*/ 438559 w 1092570"/>
                                  <a:gd name="connsiteY3" fmla="*/ 428609 h 2082311"/>
                                  <a:gd name="connsiteX4" fmla="*/ 383284 w 1092570"/>
                                  <a:gd name="connsiteY4" fmla="*/ 530994 h 2082311"/>
                                  <a:gd name="connsiteX5" fmla="*/ 326214 w 1092570"/>
                                  <a:gd name="connsiteY5" fmla="*/ 638397 h 2082311"/>
                                  <a:gd name="connsiteX6" fmla="*/ 283760 w 1092570"/>
                                  <a:gd name="connsiteY6" fmla="*/ 721272 h 2082311"/>
                                  <a:gd name="connsiteX7" fmla="*/ 223200 w 1092570"/>
                                  <a:gd name="connsiteY7" fmla="*/ 741503 h 2082311"/>
                                  <a:gd name="connsiteX8" fmla="*/ 235739 w 1092570"/>
                                  <a:gd name="connsiteY8" fmla="*/ 793903 h 2082311"/>
                                  <a:gd name="connsiteX9" fmla="*/ 336594 w 1092570"/>
                                  <a:gd name="connsiteY9" fmla="*/ 917974 h 2082311"/>
                                  <a:gd name="connsiteX10" fmla="*/ 411591 w 1092570"/>
                                  <a:gd name="connsiteY10" fmla="*/ 1025262 h 2082311"/>
                                  <a:gd name="connsiteX11" fmla="*/ 499447 w 1092570"/>
                                  <a:gd name="connsiteY11" fmla="*/ 1169732 h 2082311"/>
                                  <a:gd name="connsiteX12" fmla="*/ 505302 w 1092570"/>
                                  <a:gd name="connsiteY12" fmla="*/ 1338314 h 2082311"/>
                                  <a:gd name="connsiteX13" fmla="*/ 487219 w 1092570"/>
                                  <a:gd name="connsiteY13" fmla="*/ 1488367 h 2082311"/>
                                  <a:gd name="connsiteX14" fmla="*/ 427454 w 1092570"/>
                                  <a:gd name="connsiteY14" fmla="*/ 1531123 h 2082311"/>
                                  <a:gd name="connsiteX15" fmla="*/ 204026 w 1092570"/>
                                  <a:gd name="connsiteY15" fmla="*/ 1544451 h 2082311"/>
                                  <a:gd name="connsiteX16" fmla="*/ 71887 w 1092570"/>
                                  <a:gd name="connsiteY16" fmla="*/ 1549736 h 2082311"/>
                                  <a:gd name="connsiteX17" fmla="*/ 24317 w 1092570"/>
                                  <a:gd name="connsiteY17" fmla="*/ 1560307 h 2082311"/>
                                  <a:gd name="connsiteX18" fmla="*/ 13746 w 1092570"/>
                                  <a:gd name="connsiteY18" fmla="*/ 1570878 h 2082311"/>
                                  <a:gd name="connsiteX19" fmla="*/ 3175 w 1092570"/>
                                  <a:gd name="connsiteY19" fmla="*/ 1613163 h 2082311"/>
                                  <a:gd name="connsiteX20" fmla="*/ 3175 w 1092570"/>
                                  <a:gd name="connsiteY20" fmla="*/ 1750587 h 2082311"/>
                                  <a:gd name="connsiteX21" fmla="*/ 40174 w 1092570"/>
                                  <a:gd name="connsiteY21" fmla="*/ 1814014 h 2082311"/>
                                  <a:gd name="connsiteX22" fmla="*/ 98315 w 1092570"/>
                                  <a:gd name="connsiteY22" fmla="*/ 1877440 h 2082311"/>
                                  <a:gd name="connsiteX23" fmla="*/ 330879 w 1092570"/>
                                  <a:gd name="connsiteY23" fmla="*/ 2062434 h 2082311"/>
                                  <a:gd name="connsiteX24" fmla="*/ 441283 w 1092570"/>
                                  <a:gd name="connsiteY24" fmla="*/ 2075341 h 2082311"/>
                                  <a:gd name="connsiteX25" fmla="*/ 539560 w 1092570"/>
                                  <a:gd name="connsiteY25" fmla="*/ 2046373 h 2082311"/>
                                  <a:gd name="connsiteX26" fmla="*/ 578905 w 1092570"/>
                                  <a:gd name="connsiteY26" fmla="*/ 1970040 h 2082311"/>
                                  <a:gd name="connsiteX27" fmla="*/ 615905 w 1092570"/>
                                  <a:gd name="connsiteY27" fmla="*/ 1896247 h 2082311"/>
                                  <a:gd name="connsiteX28" fmla="*/ 679726 w 1092570"/>
                                  <a:gd name="connsiteY28" fmla="*/ 1787586 h 2082311"/>
                                  <a:gd name="connsiteX29" fmla="*/ 711439 w 1092570"/>
                                  <a:gd name="connsiteY29" fmla="*/ 1713588 h 2082311"/>
                                  <a:gd name="connsiteX30" fmla="*/ 706153 w 1092570"/>
                                  <a:gd name="connsiteY30" fmla="*/ 1597306 h 2082311"/>
                                  <a:gd name="connsiteX31" fmla="*/ 692419 w 1092570"/>
                                  <a:gd name="connsiteY31" fmla="*/ 1223374 h 2082311"/>
                                  <a:gd name="connsiteX32" fmla="*/ 709440 w 1092570"/>
                                  <a:gd name="connsiteY32" fmla="*/ 1120031 h 2082311"/>
                                  <a:gd name="connsiteX33" fmla="*/ 922290 w 1092570"/>
                                  <a:gd name="connsiteY33" fmla="*/ 1006901 h 2082311"/>
                                  <a:gd name="connsiteX34" fmla="*/ 985860 w 1092570"/>
                                  <a:gd name="connsiteY34" fmla="*/ 924465 h 2082311"/>
                                  <a:gd name="connsiteX35" fmla="*/ 1070856 w 1092570"/>
                                  <a:gd name="connsiteY35" fmla="*/ 741047 h 2082311"/>
                                  <a:gd name="connsiteX36" fmla="*/ 1092570 w 1092570"/>
                                  <a:gd name="connsiteY36" fmla="*/ 651193 h 2082311"/>
                                  <a:gd name="connsiteX37" fmla="*/ 1070856 w 1092570"/>
                                  <a:gd name="connsiteY37" fmla="*/ 614194 h 2082311"/>
                                  <a:gd name="connsiteX38" fmla="*/ 981002 w 1092570"/>
                                  <a:gd name="connsiteY38" fmla="*/ 593052 h 2082311"/>
                                  <a:gd name="connsiteX39" fmla="*/ 954574 w 1092570"/>
                                  <a:gd name="connsiteY39" fmla="*/ 577195 h 2082311"/>
                                  <a:gd name="connsiteX40" fmla="*/ 944003 w 1092570"/>
                                  <a:gd name="connsiteY40" fmla="*/ 540196 h 2082311"/>
                                  <a:gd name="connsiteX41" fmla="*/ 977287 w 1092570"/>
                                  <a:gd name="connsiteY41" fmla="*/ 427159 h 2082311"/>
                                  <a:gd name="connsiteX42" fmla="*/ 965145 w 1092570"/>
                                  <a:gd name="connsiteY42" fmla="*/ 376344 h 2082311"/>
                                  <a:gd name="connsiteX43" fmla="*/ 907005 w 1092570"/>
                                  <a:gd name="connsiteY43" fmla="*/ 272118 h 2082311"/>
                                  <a:gd name="connsiteX44" fmla="*/ 759334 w 1092570"/>
                                  <a:gd name="connsiteY44" fmla="*/ 49538 h 2082311"/>
                                  <a:gd name="connsiteX45" fmla="*/ 712958 w 1092570"/>
                                  <a:gd name="connsiteY45" fmla="*/ 9226 h 2082311"/>
                                  <a:gd name="connsiteX0" fmla="*/ 712958 w 1092570"/>
                                  <a:gd name="connsiteY0" fmla="*/ 9226 h 2082311"/>
                                  <a:gd name="connsiteX1" fmla="*/ 640309 w 1092570"/>
                                  <a:gd name="connsiteY1" fmla="*/ 122639 h 2082311"/>
                                  <a:gd name="connsiteX2" fmla="*/ 537016 w 1092570"/>
                                  <a:gd name="connsiteY2" fmla="*/ 291775 h 2082311"/>
                                  <a:gd name="connsiteX3" fmla="*/ 438559 w 1092570"/>
                                  <a:gd name="connsiteY3" fmla="*/ 428609 h 2082311"/>
                                  <a:gd name="connsiteX4" fmla="*/ 383284 w 1092570"/>
                                  <a:gd name="connsiteY4" fmla="*/ 530994 h 2082311"/>
                                  <a:gd name="connsiteX5" fmla="*/ 326214 w 1092570"/>
                                  <a:gd name="connsiteY5" fmla="*/ 638397 h 2082311"/>
                                  <a:gd name="connsiteX6" fmla="*/ 283760 w 1092570"/>
                                  <a:gd name="connsiteY6" fmla="*/ 721272 h 2082311"/>
                                  <a:gd name="connsiteX7" fmla="*/ 223200 w 1092570"/>
                                  <a:gd name="connsiteY7" fmla="*/ 741503 h 2082311"/>
                                  <a:gd name="connsiteX8" fmla="*/ 235739 w 1092570"/>
                                  <a:gd name="connsiteY8" fmla="*/ 793903 h 2082311"/>
                                  <a:gd name="connsiteX9" fmla="*/ 336594 w 1092570"/>
                                  <a:gd name="connsiteY9" fmla="*/ 917974 h 2082311"/>
                                  <a:gd name="connsiteX10" fmla="*/ 411591 w 1092570"/>
                                  <a:gd name="connsiteY10" fmla="*/ 1025262 h 2082311"/>
                                  <a:gd name="connsiteX11" fmla="*/ 499447 w 1092570"/>
                                  <a:gd name="connsiteY11" fmla="*/ 1169732 h 2082311"/>
                                  <a:gd name="connsiteX12" fmla="*/ 505302 w 1092570"/>
                                  <a:gd name="connsiteY12" fmla="*/ 1338314 h 2082311"/>
                                  <a:gd name="connsiteX13" fmla="*/ 487219 w 1092570"/>
                                  <a:gd name="connsiteY13" fmla="*/ 1488367 h 2082311"/>
                                  <a:gd name="connsiteX14" fmla="*/ 427454 w 1092570"/>
                                  <a:gd name="connsiteY14" fmla="*/ 1531123 h 2082311"/>
                                  <a:gd name="connsiteX15" fmla="*/ 204026 w 1092570"/>
                                  <a:gd name="connsiteY15" fmla="*/ 1544451 h 2082311"/>
                                  <a:gd name="connsiteX16" fmla="*/ 71887 w 1092570"/>
                                  <a:gd name="connsiteY16" fmla="*/ 1549736 h 2082311"/>
                                  <a:gd name="connsiteX17" fmla="*/ 24317 w 1092570"/>
                                  <a:gd name="connsiteY17" fmla="*/ 1560307 h 2082311"/>
                                  <a:gd name="connsiteX18" fmla="*/ 13746 w 1092570"/>
                                  <a:gd name="connsiteY18" fmla="*/ 1570878 h 2082311"/>
                                  <a:gd name="connsiteX19" fmla="*/ 3175 w 1092570"/>
                                  <a:gd name="connsiteY19" fmla="*/ 1613163 h 2082311"/>
                                  <a:gd name="connsiteX20" fmla="*/ 3175 w 1092570"/>
                                  <a:gd name="connsiteY20" fmla="*/ 1750587 h 2082311"/>
                                  <a:gd name="connsiteX21" fmla="*/ 40174 w 1092570"/>
                                  <a:gd name="connsiteY21" fmla="*/ 1814014 h 2082311"/>
                                  <a:gd name="connsiteX22" fmla="*/ 98315 w 1092570"/>
                                  <a:gd name="connsiteY22" fmla="*/ 1877440 h 2082311"/>
                                  <a:gd name="connsiteX23" fmla="*/ 330879 w 1092570"/>
                                  <a:gd name="connsiteY23" fmla="*/ 2062434 h 2082311"/>
                                  <a:gd name="connsiteX24" fmla="*/ 441283 w 1092570"/>
                                  <a:gd name="connsiteY24" fmla="*/ 2075341 h 2082311"/>
                                  <a:gd name="connsiteX25" fmla="*/ 539560 w 1092570"/>
                                  <a:gd name="connsiteY25" fmla="*/ 2046373 h 2082311"/>
                                  <a:gd name="connsiteX26" fmla="*/ 578905 w 1092570"/>
                                  <a:gd name="connsiteY26" fmla="*/ 1970040 h 2082311"/>
                                  <a:gd name="connsiteX27" fmla="*/ 679726 w 1092570"/>
                                  <a:gd name="connsiteY27" fmla="*/ 1787586 h 2082311"/>
                                  <a:gd name="connsiteX28" fmla="*/ 711439 w 1092570"/>
                                  <a:gd name="connsiteY28" fmla="*/ 1713588 h 2082311"/>
                                  <a:gd name="connsiteX29" fmla="*/ 706153 w 1092570"/>
                                  <a:gd name="connsiteY29" fmla="*/ 1597306 h 2082311"/>
                                  <a:gd name="connsiteX30" fmla="*/ 692419 w 1092570"/>
                                  <a:gd name="connsiteY30" fmla="*/ 1223374 h 2082311"/>
                                  <a:gd name="connsiteX31" fmla="*/ 709440 w 1092570"/>
                                  <a:gd name="connsiteY31" fmla="*/ 1120031 h 2082311"/>
                                  <a:gd name="connsiteX32" fmla="*/ 922290 w 1092570"/>
                                  <a:gd name="connsiteY32" fmla="*/ 1006901 h 2082311"/>
                                  <a:gd name="connsiteX33" fmla="*/ 985860 w 1092570"/>
                                  <a:gd name="connsiteY33" fmla="*/ 924465 h 2082311"/>
                                  <a:gd name="connsiteX34" fmla="*/ 1070856 w 1092570"/>
                                  <a:gd name="connsiteY34" fmla="*/ 741047 h 2082311"/>
                                  <a:gd name="connsiteX35" fmla="*/ 1092570 w 1092570"/>
                                  <a:gd name="connsiteY35" fmla="*/ 651193 h 2082311"/>
                                  <a:gd name="connsiteX36" fmla="*/ 1070856 w 1092570"/>
                                  <a:gd name="connsiteY36" fmla="*/ 614194 h 2082311"/>
                                  <a:gd name="connsiteX37" fmla="*/ 981002 w 1092570"/>
                                  <a:gd name="connsiteY37" fmla="*/ 593052 h 2082311"/>
                                  <a:gd name="connsiteX38" fmla="*/ 954574 w 1092570"/>
                                  <a:gd name="connsiteY38" fmla="*/ 577195 h 2082311"/>
                                  <a:gd name="connsiteX39" fmla="*/ 944003 w 1092570"/>
                                  <a:gd name="connsiteY39" fmla="*/ 540196 h 2082311"/>
                                  <a:gd name="connsiteX40" fmla="*/ 977287 w 1092570"/>
                                  <a:gd name="connsiteY40" fmla="*/ 427159 h 2082311"/>
                                  <a:gd name="connsiteX41" fmla="*/ 965145 w 1092570"/>
                                  <a:gd name="connsiteY41" fmla="*/ 376344 h 2082311"/>
                                  <a:gd name="connsiteX42" fmla="*/ 907005 w 1092570"/>
                                  <a:gd name="connsiteY42" fmla="*/ 272118 h 2082311"/>
                                  <a:gd name="connsiteX43" fmla="*/ 759334 w 1092570"/>
                                  <a:gd name="connsiteY43" fmla="*/ 49538 h 2082311"/>
                                  <a:gd name="connsiteX44" fmla="*/ 712958 w 1092570"/>
                                  <a:gd name="connsiteY44" fmla="*/ 9226 h 2082311"/>
                                  <a:gd name="connsiteX0" fmla="*/ 712958 w 1092570"/>
                                  <a:gd name="connsiteY0" fmla="*/ 9226 h 2082311"/>
                                  <a:gd name="connsiteX1" fmla="*/ 640309 w 1092570"/>
                                  <a:gd name="connsiteY1" fmla="*/ 122639 h 2082311"/>
                                  <a:gd name="connsiteX2" fmla="*/ 537016 w 1092570"/>
                                  <a:gd name="connsiteY2" fmla="*/ 291775 h 2082311"/>
                                  <a:gd name="connsiteX3" fmla="*/ 438559 w 1092570"/>
                                  <a:gd name="connsiteY3" fmla="*/ 428609 h 2082311"/>
                                  <a:gd name="connsiteX4" fmla="*/ 383284 w 1092570"/>
                                  <a:gd name="connsiteY4" fmla="*/ 530994 h 2082311"/>
                                  <a:gd name="connsiteX5" fmla="*/ 326214 w 1092570"/>
                                  <a:gd name="connsiteY5" fmla="*/ 638397 h 2082311"/>
                                  <a:gd name="connsiteX6" fmla="*/ 283760 w 1092570"/>
                                  <a:gd name="connsiteY6" fmla="*/ 721272 h 2082311"/>
                                  <a:gd name="connsiteX7" fmla="*/ 223200 w 1092570"/>
                                  <a:gd name="connsiteY7" fmla="*/ 741503 h 2082311"/>
                                  <a:gd name="connsiteX8" fmla="*/ 235739 w 1092570"/>
                                  <a:gd name="connsiteY8" fmla="*/ 793903 h 2082311"/>
                                  <a:gd name="connsiteX9" fmla="*/ 336594 w 1092570"/>
                                  <a:gd name="connsiteY9" fmla="*/ 917974 h 2082311"/>
                                  <a:gd name="connsiteX10" fmla="*/ 411591 w 1092570"/>
                                  <a:gd name="connsiteY10" fmla="*/ 1025262 h 2082311"/>
                                  <a:gd name="connsiteX11" fmla="*/ 499447 w 1092570"/>
                                  <a:gd name="connsiteY11" fmla="*/ 1169732 h 2082311"/>
                                  <a:gd name="connsiteX12" fmla="*/ 505302 w 1092570"/>
                                  <a:gd name="connsiteY12" fmla="*/ 1338314 h 2082311"/>
                                  <a:gd name="connsiteX13" fmla="*/ 487219 w 1092570"/>
                                  <a:gd name="connsiteY13" fmla="*/ 1488367 h 2082311"/>
                                  <a:gd name="connsiteX14" fmla="*/ 427454 w 1092570"/>
                                  <a:gd name="connsiteY14" fmla="*/ 1531123 h 2082311"/>
                                  <a:gd name="connsiteX15" fmla="*/ 204026 w 1092570"/>
                                  <a:gd name="connsiteY15" fmla="*/ 1544451 h 2082311"/>
                                  <a:gd name="connsiteX16" fmla="*/ 71887 w 1092570"/>
                                  <a:gd name="connsiteY16" fmla="*/ 1549736 h 2082311"/>
                                  <a:gd name="connsiteX17" fmla="*/ 24317 w 1092570"/>
                                  <a:gd name="connsiteY17" fmla="*/ 1560307 h 2082311"/>
                                  <a:gd name="connsiteX18" fmla="*/ 13746 w 1092570"/>
                                  <a:gd name="connsiteY18" fmla="*/ 1570878 h 2082311"/>
                                  <a:gd name="connsiteX19" fmla="*/ 3175 w 1092570"/>
                                  <a:gd name="connsiteY19" fmla="*/ 1613163 h 2082311"/>
                                  <a:gd name="connsiteX20" fmla="*/ 3175 w 1092570"/>
                                  <a:gd name="connsiteY20" fmla="*/ 1750587 h 2082311"/>
                                  <a:gd name="connsiteX21" fmla="*/ 40174 w 1092570"/>
                                  <a:gd name="connsiteY21" fmla="*/ 1814014 h 2082311"/>
                                  <a:gd name="connsiteX22" fmla="*/ 98315 w 1092570"/>
                                  <a:gd name="connsiteY22" fmla="*/ 1877440 h 2082311"/>
                                  <a:gd name="connsiteX23" fmla="*/ 330879 w 1092570"/>
                                  <a:gd name="connsiteY23" fmla="*/ 2062434 h 2082311"/>
                                  <a:gd name="connsiteX24" fmla="*/ 441283 w 1092570"/>
                                  <a:gd name="connsiteY24" fmla="*/ 2075341 h 2082311"/>
                                  <a:gd name="connsiteX25" fmla="*/ 539560 w 1092570"/>
                                  <a:gd name="connsiteY25" fmla="*/ 2046373 h 2082311"/>
                                  <a:gd name="connsiteX26" fmla="*/ 578905 w 1092570"/>
                                  <a:gd name="connsiteY26" fmla="*/ 1970040 h 2082311"/>
                                  <a:gd name="connsiteX27" fmla="*/ 679726 w 1092570"/>
                                  <a:gd name="connsiteY27" fmla="*/ 1787586 h 2082311"/>
                                  <a:gd name="connsiteX28" fmla="*/ 711439 w 1092570"/>
                                  <a:gd name="connsiteY28" fmla="*/ 1713588 h 2082311"/>
                                  <a:gd name="connsiteX29" fmla="*/ 706153 w 1092570"/>
                                  <a:gd name="connsiteY29" fmla="*/ 1597306 h 2082311"/>
                                  <a:gd name="connsiteX30" fmla="*/ 692419 w 1092570"/>
                                  <a:gd name="connsiteY30" fmla="*/ 1223374 h 2082311"/>
                                  <a:gd name="connsiteX31" fmla="*/ 709440 w 1092570"/>
                                  <a:gd name="connsiteY31" fmla="*/ 1120031 h 2082311"/>
                                  <a:gd name="connsiteX32" fmla="*/ 922290 w 1092570"/>
                                  <a:gd name="connsiteY32" fmla="*/ 1006901 h 2082311"/>
                                  <a:gd name="connsiteX33" fmla="*/ 985860 w 1092570"/>
                                  <a:gd name="connsiteY33" fmla="*/ 924465 h 2082311"/>
                                  <a:gd name="connsiteX34" fmla="*/ 1070856 w 1092570"/>
                                  <a:gd name="connsiteY34" fmla="*/ 741047 h 2082311"/>
                                  <a:gd name="connsiteX35" fmla="*/ 1092570 w 1092570"/>
                                  <a:gd name="connsiteY35" fmla="*/ 651193 h 2082311"/>
                                  <a:gd name="connsiteX36" fmla="*/ 1070856 w 1092570"/>
                                  <a:gd name="connsiteY36" fmla="*/ 614194 h 2082311"/>
                                  <a:gd name="connsiteX37" fmla="*/ 981002 w 1092570"/>
                                  <a:gd name="connsiteY37" fmla="*/ 593052 h 2082311"/>
                                  <a:gd name="connsiteX38" fmla="*/ 954574 w 1092570"/>
                                  <a:gd name="connsiteY38" fmla="*/ 577195 h 2082311"/>
                                  <a:gd name="connsiteX39" fmla="*/ 944003 w 1092570"/>
                                  <a:gd name="connsiteY39" fmla="*/ 540196 h 2082311"/>
                                  <a:gd name="connsiteX40" fmla="*/ 977287 w 1092570"/>
                                  <a:gd name="connsiteY40" fmla="*/ 427159 h 2082311"/>
                                  <a:gd name="connsiteX41" fmla="*/ 965145 w 1092570"/>
                                  <a:gd name="connsiteY41" fmla="*/ 376344 h 2082311"/>
                                  <a:gd name="connsiteX42" fmla="*/ 907005 w 1092570"/>
                                  <a:gd name="connsiteY42" fmla="*/ 272118 h 2082311"/>
                                  <a:gd name="connsiteX43" fmla="*/ 759334 w 1092570"/>
                                  <a:gd name="connsiteY43" fmla="*/ 49538 h 2082311"/>
                                  <a:gd name="connsiteX44" fmla="*/ 712958 w 1092570"/>
                                  <a:gd name="connsiteY44" fmla="*/ 9226 h 2082311"/>
                                  <a:gd name="connsiteX0" fmla="*/ 712958 w 1092570"/>
                                  <a:gd name="connsiteY0" fmla="*/ 9226 h 2082311"/>
                                  <a:gd name="connsiteX1" fmla="*/ 640309 w 1092570"/>
                                  <a:gd name="connsiteY1" fmla="*/ 122639 h 2082311"/>
                                  <a:gd name="connsiteX2" fmla="*/ 537016 w 1092570"/>
                                  <a:gd name="connsiteY2" fmla="*/ 291775 h 2082311"/>
                                  <a:gd name="connsiteX3" fmla="*/ 438559 w 1092570"/>
                                  <a:gd name="connsiteY3" fmla="*/ 428609 h 2082311"/>
                                  <a:gd name="connsiteX4" fmla="*/ 383284 w 1092570"/>
                                  <a:gd name="connsiteY4" fmla="*/ 530994 h 2082311"/>
                                  <a:gd name="connsiteX5" fmla="*/ 326214 w 1092570"/>
                                  <a:gd name="connsiteY5" fmla="*/ 638397 h 2082311"/>
                                  <a:gd name="connsiteX6" fmla="*/ 283760 w 1092570"/>
                                  <a:gd name="connsiteY6" fmla="*/ 721272 h 2082311"/>
                                  <a:gd name="connsiteX7" fmla="*/ 223200 w 1092570"/>
                                  <a:gd name="connsiteY7" fmla="*/ 741503 h 2082311"/>
                                  <a:gd name="connsiteX8" fmla="*/ 235739 w 1092570"/>
                                  <a:gd name="connsiteY8" fmla="*/ 793903 h 2082311"/>
                                  <a:gd name="connsiteX9" fmla="*/ 336594 w 1092570"/>
                                  <a:gd name="connsiteY9" fmla="*/ 917974 h 2082311"/>
                                  <a:gd name="connsiteX10" fmla="*/ 411591 w 1092570"/>
                                  <a:gd name="connsiteY10" fmla="*/ 1025262 h 2082311"/>
                                  <a:gd name="connsiteX11" fmla="*/ 499447 w 1092570"/>
                                  <a:gd name="connsiteY11" fmla="*/ 1169732 h 2082311"/>
                                  <a:gd name="connsiteX12" fmla="*/ 505302 w 1092570"/>
                                  <a:gd name="connsiteY12" fmla="*/ 1338314 h 2082311"/>
                                  <a:gd name="connsiteX13" fmla="*/ 487219 w 1092570"/>
                                  <a:gd name="connsiteY13" fmla="*/ 1488367 h 2082311"/>
                                  <a:gd name="connsiteX14" fmla="*/ 427454 w 1092570"/>
                                  <a:gd name="connsiteY14" fmla="*/ 1531123 h 2082311"/>
                                  <a:gd name="connsiteX15" fmla="*/ 204026 w 1092570"/>
                                  <a:gd name="connsiteY15" fmla="*/ 1544451 h 2082311"/>
                                  <a:gd name="connsiteX16" fmla="*/ 71887 w 1092570"/>
                                  <a:gd name="connsiteY16" fmla="*/ 1549736 h 2082311"/>
                                  <a:gd name="connsiteX17" fmla="*/ 24317 w 1092570"/>
                                  <a:gd name="connsiteY17" fmla="*/ 1560307 h 2082311"/>
                                  <a:gd name="connsiteX18" fmla="*/ 13746 w 1092570"/>
                                  <a:gd name="connsiteY18" fmla="*/ 1570878 h 2082311"/>
                                  <a:gd name="connsiteX19" fmla="*/ 3175 w 1092570"/>
                                  <a:gd name="connsiteY19" fmla="*/ 1613163 h 2082311"/>
                                  <a:gd name="connsiteX20" fmla="*/ 3175 w 1092570"/>
                                  <a:gd name="connsiteY20" fmla="*/ 1750587 h 2082311"/>
                                  <a:gd name="connsiteX21" fmla="*/ 40174 w 1092570"/>
                                  <a:gd name="connsiteY21" fmla="*/ 1814014 h 2082311"/>
                                  <a:gd name="connsiteX22" fmla="*/ 98315 w 1092570"/>
                                  <a:gd name="connsiteY22" fmla="*/ 1877440 h 2082311"/>
                                  <a:gd name="connsiteX23" fmla="*/ 330879 w 1092570"/>
                                  <a:gd name="connsiteY23" fmla="*/ 2062434 h 2082311"/>
                                  <a:gd name="connsiteX24" fmla="*/ 441283 w 1092570"/>
                                  <a:gd name="connsiteY24" fmla="*/ 2075341 h 2082311"/>
                                  <a:gd name="connsiteX25" fmla="*/ 539560 w 1092570"/>
                                  <a:gd name="connsiteY25" fmla="*/ 2046373 h 2082311"/>
                                  <a:gd name="connsiteX26" fmla="*/ 606888 w 1092570"/>
                                  <a:gd name="connsiteY26" fmla="*/ 1942093 h 2082311"/>
                                  <a:gd name="connsiteX27" fmla="*/ 679726 w 1092570"/>
                                  <a:gd name="connsiteY27" fmla="*/ 1787586 h 2082311"/>
                                  <a:gd name="connsiteX28" fmla="*/ 711439 w 1092570"/>
                                  <a:gd name="connsiteY28" fmla="*/ 1713588 h 2082311"/>
                                  <a:gd name="connsiteX29" fmla="*/ 706153 w 1092570"/>
                                  <a:gd name="connsiteY29" fmla="*/ 1597306 h 2082311"/>
                                  <a:gd name="connsiteX30" fmla="*/ 692419 w 1092570"/>
                                  <a:gd name="connsiteY30" fmla="*/ 1223374 h 2082311"/>
                                  <a:gd name="connsiteX31" fmla="*/ 709440 w 1092570"/>
                                  <a:gd name="connsiteY31" fmla="*/ 1120031 h 2082311"/>
                                  <a:gd name="connsiteX32" fmla="*/ 922290 w 1092570"/>
                                  <a:gd name="connsiteY32" fmla="*/ 1006901 h 2082311"/>
                                  <a:gd name="connsiteX33" fmla="*/ 985860 w 1092570"/>
                                  <a:gd name="connsiteY33" fmla="*/ 924465 h 2082311"/>
                                  <a:gd name="connsiteX34" fmla="*/ 1070856 w 1092570"/>
                                  <a:gd name="connsiteY34" fmla="*/ 741047 h 2082311"/>
                                  <a:gd name="connsiteX35" fmla="*/ 1092570 w 1092570"/>
                                  <a:gd name="connsiteY35" fmla="*/ 651193 h 2082311"/>
                                  <a:gd name="connsiteX36" fmla="*/ 1070856 w 1092570"/>
                                  <a:gd name="connsiteY36" fmla="*/ 614194 h 2082311"/>
                                  <a:gd name="connsiteX37" fmla="*/ 981002 w 1092570"/>
                                  <a:gd name="connsiteY37" fmla="*/ 593052 h 2082311"/>
                                  <a:gd name="connsiteX38" fmla="*/ 954574 w 1092570"/>
                                  <a:gd name="connsiteY38" fmla="*/ 577195 h 2082311"/>
                                  <a:gd name="connsiteX39" fmla="*/ 944003 w 1092570"/>
                                  <a:gd name="connsiteY39" fmla="*/ 540196 h 2082311"/>
                                  <a:gd name="connsiteX40" fmla="*/ 977287 w 1092570"/>
                                  <a:gd name="connsiteY40" fmla="*/ 427159 h 2082311"/>
                                  <a:gd name="connsiteX41" fmla="*/ 965145 w 1092570"/>
                                  <a:gd name="connsiteY41" fmla="*/ 376344 h 2082311"/>
                                  <a:gd name="connsiteX42" fmla="*/ 907005 w 1092570"/>
                                  <a:gd name="connsiteY42" fmla="*/ 272118 h 2082311"/>
                                  <a:gd name="connsiteX43" fmla="*/ 759334 w 1092570"/>
                                  <a:gd name="connsiteY43" fmla="*/ 49538 h 2082311"/>
                                  <a:gd name="connsiteX44" fmla="*/ 712958 w 1092570"/>
                                  <a:gd name="connsiteY44" fmla="*/ 9226 h 2082311"/>
                                  <a:gd name="connsiteX0" fmla="*/ 712958 w 1092570"/>
                                  <a:gd name="connsiteY0" fmla="*/ 9226 h 2082311"/>
                                  <a:gd name="connsiteX1" fmla="*/ 640309 w 1092570"/>
                                  <a:gd name="connsiteY1" fmla="*/ 122639 h 2082311"/>
                                  <a:gd name="connsiteX2" fmla="*/ 537016 w 1092570"/>
                                  <a:gd name="connsiteY2" fmla="*/ 291775 h 2082311"/>
                                  <a:gd name="connsiteX3" fmla="*/ 438559 w 1092570"/>
                                  <a:gd name="connsiteY3" fmla="*/ 428609 h 2082311"/>
                                  <a:gd name="connsiteX4" fmla="*/ 383284 w 1092570"/>
                                  <a:gd name="connsiteY4" fmla="*/ 530994 h 2082311"/>
                                  <a:gd name="connsiteX5" fmla="*/ 326214 w 1092570"/>
                                  <a:gd name="connsiteY5" fmla="*/ 638397 h 2082311"/>
                                  <a:gd name="connsiteX6" fmla="*/ 283760 w 1092570"/>
                                  <a:gd name="connsiteY6" fmla="*/ 721272 h 2082311"/>
                                  <a:gd name="connsiteX7" fmla="*/ 223200 w 1092570"/>
                                  <a:gd name="connsiteY7" fmla="*/ 741503 h 2082311"/>
                                  <a:gd name="connsiteX8" fmla="*/ 235739 w 1092570"/>
                                  <a:gd name="connsiteY8" fmla="*/ 793903 h 2082311"/>
                                  <a:gd name="connsiteX9" fmla="*/ 336594 w 1092570"/>
                                  <a:gd name="connsiteY9" fmla="*/ 917974 h 2082311"/>
                                  <a:gd name="connsiteX10" fmla="*/ 411591 w 1092570"/>
                                  <a:gd name="connsiteY10" fmla="*/ 1025262 h 2082311"/>
                                  <a:gd name="connsiteX11" fmla="*/ 499447 w 1092570"/>
                                  <a:gd name="connsiteY11" fmla="*/ 1169732 h 2082311"/>
                                  <a:gd name="connsiteX12" fmla="*/ 505302 w 1092570"/>
                                  <a:gd name="connsiteY12" fmla="*/ 1338314 h 2082311"/>
                                  <a:gd name="connsiteX13" fmla="*/ 487219 w 1092570"/>
                                  <a:gd name="connsiteY13" fmla="*/ 1488367 h 2082311"/>
                                  <a:gd name="connsiteX14" fmla="*/ 427454 w 1092570"/>
                                  <a:gd name="connsiteY14" fmla="*/ 1531123 h 2082311"/>
                                  <a:gd name="connsiteX15" fmla="*/ 204026 w 1092570"/>
                                  <a:gd name="connsiteY15" fmla="*/ 1544451 h 2082311"/>
                                  <a:gd name="connsiteX16" fmla="*/ 71887 w 1092570"/>
                                  <a:gd name="connsiteY16" fmla="*/ 1549736 h 2082311"/>
                                  <a:gd name="connsiteX17" fmla="*/ 24317 w 1092570"/>
                                  <a:gd name="connsiteY17" fmla="*/ 1560307 h 2082311"/>
                                  <a:gd name="connsiteX18" fmla="*/ 13746 w 1092570"/>
                                  <a:gd name="connsiteY18" fmla="*/ 1570878 h 2082311"/>
                                  <a:gd name="connsiteX19" fmla="*/ 3175 w 1092570"/>
                                  <a:gd name="connsiteY19" fmla="*/ 1613163 h 2082311"/>
                                  <a:gd name="connsiteX20" fmla="*/ 3175 w 1092570"/>
                                  <a:gd name="connsiteY20" fmla="*/ 1750587 h 2082311"/>
                                  <a:gd name="connsiteX21" fmla="*/ 40174 w 1092570"/>
                                  <a:gd name="connsiteY21" fmla="*/ 1814014 h 2082311"/>
                                  <a:gd name="connsiteX22" fmla="*/ 98315 w 1092570"/>
                                  <a:gd name="connsiteY22" fmla="*/ 1877440 h 2082311"/>
                                  <a:gd name="connsiteX23" fmla="*/ 330879 w 1092570"/>
                                  <a:gd name="connsiteY23" fmla="*/ 2062434 h 2082311"/>
                                  <a:gd name="connsiteX24" fmla="*/ 441283 w 1092570"/>
                                  <a:gd name="connsiteY24" fmla="*/ 2075341 h 2082311"/>
                                  <a:gd name="connsiteX25" fmla="*/ 539560 w 1092570"/>
                                  <a:gd name="connsiteY25" fmla="*/ 2046373 h 2082311"/>
                                  <a:gd name="connsiteX26" fmla="*/ 606888 w 1092570"/>
                                  <a:gd name="connsiteY26" fmla="*/ 1942093 h 2082311"/>
                                  <a:gd name="connsiteX27" fmla="*/ 687357 w 1092570"/>
                                  <a:gd name="connsiteY27" fmla="*/ 1792668 h 2082311"/>
                                  <a:gd name="connsiteX28" fmla="*/ 711439 w 1092570"/>
                                  <a:gd name="connsiteY28" fmla="*/ 1713588 h 2082311"/>
                                  <a:gd name="connsiteX29" fmla="*/ 706153 w 1092570"/>
                                  <a:gd name="connsiteY29" fmla="*/ 1597306 h 2082311"/>
                                  <a:gd name="connsiteX30" fmla="*/ 692419 w 1092570"/>
                                  <a:gd name="connsiteY30" fmla="*/ 1223374 h 2082311"/>
                                  <a:gd name="connsiteX31" fmla="*/ 709440 w 1092570"/>
                                  <a:gd name="connsiteY31" fmla="*/ 1120031 h 2082311"/>
                                  <a:gd name="connsiteX32" fmla="*/ 922290 w 1092570"/>
                                  <a:gd name="connsiteY32" fmla="*/ 1006901 h 2082311"/>
                                  <a:gd name="connsiteX33" fmla="*/ 985860 w 1092570"/>
                                  <a:gd name="connsiteY33" fmla="*/ 924465 h 2082311"/>
                                  <a:gd name="connsiteX34" fmla="*/ 1070856 w 1092570"/>
                                  <a:gd name="connsiteY34" fmla="*/ 741047 h 2082311"/>
                                  <a:gd name="connsiteX35" fmla="*/ 1092570 w 1092570"/>
                                  <a:gd name="connsiteY35" fmla="*/ 651193 h 2082311"/>
                                  <a:gd name="connsiteX36" fmla="*/ 1070856 w 1092570"/>
                                  <a:gd name="connsiteY36" fmla="*/ 614194 h 2082311"/>
                                  <a:gd name="connsiteX37" fmla="*/ 981002 w 1092570"/>
                                  <a:gd name="connsiteY37" fmla="*/ 593052 h 2082311"/>
                                  <a:gd name="connsiteX38" fmla="*/ 954574 w 1092570"/>
                                  <a:gd name="connsiteY38" fmla="*/ 577195 h 2082311"/>
                                  <a:gd name="connsiteX39" fmla="*/ 944003 w 1092570"/>
                                  <a:gd name="connsiteY39" fmla="*/ 540196 h 2082311"/>
                                  <a:gd name="connsiteX40" fmla="*/ 977287 w 1092570"/>
                                  <a:gd name="connsiteY40" fmla="*/ 427159 h 2082311"/>
                                  <a:gd name="connsiteX41" fmla="*/ 965145 w 1092570"/>
                                  <a:gd name="connsiteY41" fmla="*/ 376344 h 2082311"/>
                                  <a:gd name="connsiteX42" fmla="*/ 907005 w 1092570"/>
                                  <a:gd name="connsiteY42" fmla="*/ 272118 h 2082311"/>
                                  <a:gd name="connsiteX43" fmla="*/ 759334 w 1092570"/>
                                  <a:gd name="connsiteY43" fmla="*/ 49538 h 2082311"/>
                                  <a:gd name="connsiteX44" fmla="*/ 712958 w 1092570"/>
                                  <a:gd name="connsiteY44" fmla="*/ 9226 h 2082311"/>
                                  <a:gd name="connsiteX0" fmla="*/ 712028 w 1091640"/>
                                  <a:gd name="connsiteY0" fmla="*/ 9226 h 2082311"/>
                                  <a:gd name="connsiteX1" fmla="*/ 639379 w 1091640"/>
                                  <a:gd name="connsiteY1" fmla="*/ 122639 h 2082311"/>
                                  <a:gd name="connsiteX2" fmla="*/ 536086 w 1091640"/>
                                  <a:gd name="connsiteY2" fmla="*/ 291775 h 2082311"/>
                                  <a:gd name="connsiteX3" fmla="*/ 437629 w 1091640"/>
                                  <a:gd name="connsiteY3" fmla="*/ 428609 h 2082311"/>
                                  <a:gd name="connsiteX4" fmla="*/ 382354 w 1091640"/>
                                  <a:gd name="connsiteY4" fmla="*/ 530994 h 2082311"/>
                                  <a:gd name="connsiteX5" fmla="*/ 325284 w 1091640"/>
                                  <a:gd name="connsiteY5" fmla="*/ 638397 h 2082311"/>
                                  <a:gd name="connsiteX6" fmla="*/ 282830 w 1091640"/>
                                  <a:gd name="connsiteY6" fmla="*/ 721272 h 2082311"/>
                                  <a:gd name="connsiteX7" fmla="*/ 222270 w 1091640"/>
                                  <a:gd name="connsiteY7" fmla="*/ 741503 h 2082311"/>
                                  <a:gd name="connsiteX8" fmla="*/ 234809 w 1091640"/>
                                  <a:gd name="connsiteY8" fmla="*/ 793903 h 2082311"/>
                                  <a:gd name="connsiteX9" fmla="*/ 335664 w 1091640"/>
                                  <a:gd name="connsiteY9" fmla="*/ 917974 h 2082311"/>
                                  <a:gd name="connsiteX10" fmla="*/ 410661 w 1091640"/>
                                  <a:gd name="connsiteY10" fmla="*/ 1025262 h 2082311"/>
                                  <a:gd name="connsiteX11" fmla="*/ 498517 w 1091640"/>
                                  <a:gd name="connsiteY11" fmla="*/ 1169732 h 2082311"/>
                                  <a:gd name="connsiteX12" fmla="*/ 504372 w 1091640"/>
                                  <a:gd name="connsiteY12" fmla="*/ 1338314 h 2082311"/>
                                  <a:gd name="connsiteX13" fmla="*/ 486289 w 1091640"/>
                                  <a:gd name="connsiteY13" fmla="*/ 1488367 h 2082311"/>
                                  <a:gd name="connsiteX14" fmla="*/ 426524 w 1091640"/>
                                  <a:gd name="connsiteY14" fmla="*/ 1531123 h 2082311"/>
                                  <a:gd name="connsiteX15" fmla="*/ 203096 w 1091640"/>
                                  <a:gd name="connsiteY15" fmla="*/ 1544451 h 2082311"/>
                                  <a:gd name="connsiteX16" fmla="*/ 70957 w 1091640"/>
                                  <a:gd name="connsiteY16" fmla="*/ 1549736 h 2082311"/>
                                  <a:gd name="connsiteX17" fmla="*/ 23387 w 1091640"/>
                                  <a:gd name="connsiteY17" fmla="*/ 1560307 h 2082311"/>
                                  <a:gd name="connsiteX18" fmla="*/ 12816 w 1091640"/>
                                  <a:gd name="connsiteY18" fmla="*/ 1570878 h 2082311"/>
                                  <a:gd name="connsiteX19" fmla="*/ 2245 w 1091640"/>
                                  <a:gd name="connsiteY19" fmla="*/ 1613163 h 2082311"/>
                                  <a:gd name="connsiteX20" fmla="*/ 2245 w 1091640"/>
                                  <a:gd name="connsiteY20" fmla="*/ 1750587 h 2082311"/>
                                  <a:gd name="connsiteX21" fmla="*/ 26348 w 1091640"/>
                                  <a:gd name="connsiteY21" fmla="*/ 1817233 h 2082311"/>
                                  <a:gd name="connsiteX22" fmla="*/ 97385 w 1091640"/>
                                  <a:gd name="connsiteY22" fmla="*/ 1877440 h 2082311"/>
                                  <a:gd name="connsiteX23" fmla="*/ 329949 w 1091640"/>
                                  <a:gd name="connsiteY23" fmla="*/ 2062434 h 2082311"/>
                                  <a:gd name="connsiteX24" fmla="*/ 440353 w 1091640"/>
                                  <a:gd name="connsiteY24" fmla="*/ 2075341 h 2082311"/>
                                  <a:gd name="connsiteX25" fmla="*/ 538630 w 1091640"/>
                                  <a:gd name="connsiteY25" fmla="*/ 2046373 h 2082311"/>
                                  <a:gd name="connsiteX26" fmla="*/ 605958 w 1091640"/>
                                  <a:gd name="connsiteY26" fmla="*/ 1942093 h 2082311"/>
                                  <a:gd name="connsiteX27" fmla="*/ 686427 w 1091640"/>
                                  <a:gd name="connsiteY27" fmla="*/ 1792668 h 2082311"/>
                                  <a:gd name="connsiteX28" fmla="*/ 710509 w 1091640"/>
                                  <a:gd name="connsiteY28" fmla="*/ 1713588 h 2082311"/>
                                  <a:gd name="connsiteX29" fmla="*/ 705223 w 1091640"/>
                                  <a:gd name="connsiteY29" fmla="*/ 1597306 h 2082311"/>
                                  <a:gd name="connsiteX30" fmla="*/ 691489 w 1091640"/>
                                  <a:gd name="connsiteY30" fmla="*/ 1223374 h 2082311"/>
                                  <a:gd name="connsiteX31" fmla="*/ 708510 w 1091640"/>
                                  <a:gd name="connsiteY31" fmla="*/ 1120031 h 2082311"/>
                                  <a:gd name="connsiteX32" fmla="*/ 921360 w 1091640"/>
                                  <a:gd name="connsiteY32" fmla="*/ 1006901 h 2082311"/>
                                  <a:gd name="connsiteX33" fmla="*/ 984930 w 1091640"/>
                                  <a:gd name="connsiteY33" fmla="*/ 924465 h 2082311"/>
                                  <a:gd name="connsiteX34" fmla="*/ 1069926 w 1091640"/>
                                  <a:gd name="connsiteY34" fmla="*/ 741047 h 2082311"/>
                                  <a:gd name="connsiteX35" fmla="*/ 1091640 w 1091640"/>
                                  <a:gd name="connsiteY35" fmla="*/ 651193 h 2082311"/>
                                  <a:gd name="connsiteX36" fmla="*/ 1069926 w 1091640"/>
                                  <a:gd name="connsiteY36" fmla="*/ 614194 h 2082311"/>
                                  <a:gd name="connsiteX37" fmla="*/ 980072 w 1091640"/>
                                  <a:gd name="connsiteY37" fmla="*/ 593052 h 2082311"/>
                                  <a:gd name="connsiteX38" fmla="*/ 953644 w 1091640"/>
                                  <a:gd name="connsiteY38" fmla="*/ 577195 h 2082311"/>
                                  <a:gd name="connsiteX39" fmla="*/ 943073 w 1091640"/>
                                  <a:gd name="connsiteY39" fmla="*/ 540196 h 2082311"/>
                                  <a:gd name="connsiteX40" fmla="*/ 976357 w 1091640"/>
                                  <a:gd name="connsiteY40" fmla="*/ 427159 h 2082311"/>
                                  <a:gd name="connsiteX41" fmla="*/ 964215 w 1091640"/>
                                  <a:gd name="connsiteY41" fmla="*/ 376344 h 2082311"/>
                                  <a:gd name="connsiteX42" fmla="*/ 906075 w 1091640"/>
                                  <a:gd name="connsiteY42" fmla="*/ 272118 h 2082311"/>
                                  <a:gd name="connsiteX43" fmla="*/ 758404 w 1091640"/>
                                  <a:gd name="connsiteY43" fmla="*/ 49538 h 2082311"/>
                                  <a:gd name="connsiteX44" fmla="*/ 712028 w 1091640"/>
                                  <a:gd name="connsiteY44" fmla="*/ 9226 h 2082311"/>
                                  <a:gd name="connsiteX0" fmla="*/ 712257 w 1091869"/>
                                  <a:gd name="connsiteY0" fmla="*/ 9226 h 2082311"/>
                                  <a:gd name="connsiteX1" fmla="*/ 639608 w 1091869"/>
                                  <a:gd name="connsiteY1" fmla="*/ 122639 h 2082311"/>
                                  <a:gd name="connsiteX2" fmla="*/ 536315 w 1091869"/>
                                  <a:gd name="connsiteY2" fmla="*/ 291775 h 2082311"/>
                                  <a:gd name="connsiteX3" fmla="*/ 437858 w 1091869"/>
                                  <a:gd name="connsiteY3" fmla="*/ 428609 h 2082311"/>
                                  <a:gd name="connsiteX4" fmla="*/ 382583 w 1091869"/>
                                  <a:gd name="connsiteY4" fmla="*/ 530994 h 2082311"/>
                                  <a:gd name="connsiteX5" fmla="*/ 325513 w 1091869"/>
                                  <a:gd name="connsiteY5" fmla="*/ 638397 h 2082311"/>
                                  <a:gd name="connsiteX6" fmla="*/ 283059 w 1091869"/>
                                  <a:gd name="connsiteY6" fmla="*/ 721272 h 2082311"/>
                                  <a:gd name="connsiteX7" fmla="*/ 222499 w 1091869"/>
                                  <a:gd name="connsiteY7" fmla="*/ 741503 h 2082311"/>
                                  <a:gd name="connsiteX8" fmla="*/ 235038 w 1091869"/>
                                  <a:gd name="connsiteY8" fmla="*/ 793903 h 2082311"/>
                                  <a:gd name="connsiteX9" fmla="*/ 335893 w 1091869"/>
                                  <a:gd name="connsiteY9" fmla="*/ 917974 h 2082311"/>
                                  <a:gd name="connsiteX10" fmla="*/ 410890 w 1091869"/>
                                  <a:gd name="connsiteY10" fmla="*/ 1025262 h 2082311"/>
                                  <a:gd name="connsiteX11" fmla="*/ 498746 w 1091869"/>
                                  <a:gd name="connsiteY11" fmla="*/ 1169732 h 2082311"/>
                                  <a:gd name="connsiteX12" fmla="*/ 504601 w 1091869"/>
                                  <a:gd name="connsiteY12" fmla="*/ 1338314 h 2082311"/>
                                  <a:gd name="connsiteX13" fmla="*/ 486518 w 1091869"/>
                                  <a:gd name="connsiteY13" fmla="*/ 1488367 h 2082311"/>
                                  <a:gd name="connsiteX14" fmla="*/ 426753 w 1091869"/>
                                  <a:gd name="connsiteY14" fmla="*/ 1531123 h 2082311"/>
                                  <a:gd name="connsiteX15" fmla="*/ 203325 w 1091869"/>
                                  <a:gd name="connsiteY15" fmla="*/ 1544451 h 2082311"/>
                                  <a:gd name="connsiteX16" fmla="*/ 71186 w 1091869"/>
                                  <a:gd name="connsiteY16" fmla="*/ 1549736 h 2082311"/>
                                  <a:gd name="connsiteX17" fmla="*/ 23616 w 1091869"/>
                                  <a:gd name="connsiteY17" fmla="*/ 1560307 h 2082311"/>
                                  <a:gd name="connsiteX18" fmla="*/ 13045 w 1091869"/>
                                  <a:gd name="connsiteY18" fmla="*/ 1570878 h 2082311"/>
                                  <a:gd name="connsiteX19" fmla="*/ 2474 w 1091869"/>
                                  <a:gd name="connsiteY19" fmla="*/ 1613163 h 2082311"/>
                                  <a:gd name="connsiteX20" fmla="*/ 2474 w 1091869"/>
                                  <a:gd name="connsiteY20" fmla="*/ 1750587 h 2082311"/>
                                  <a:gd name="connsiteX21" fmla="*/ 29801 w 1091869"/>
                                  <a:gd name="connsiteY21" fmla="*/ 1801135 h 2082311"/>
                                  <a:gd name="connsiteX22" fmla="*/ 97614 w 1091869"/>
                                  <a:gd name="connsiteY22" fmla="*/ 1877440 h 2082311"/>
                                  <a:gd name="connsiteX23" fmla="*/ 330178 w 1091869"/>
                                  <a:gd name="connsiteY23" fmla="*/ 2062434 h 2082311"/>
                                  <a:gd name="connsiteX24" fmla="*/ 440582 w 1091869"/>
                                  <a:gd name="connsiteY24" fmla="*/ 2075341 h 2082311"/>
                                  <a:gd name="connsiteX25" fmla="*/ 538859 w 1091869"/>
                                  <a:gd name="connsiteY25" fmla="*/ 2046373 h 2082311"/>
                                  <a:gd name="connsiteX26" fmla="*/ 606187 w 1091869"/>
                                  <a:gd name="connsiteY26" fmla="*/ 1942093 h 2082311"/>
                                  <a:gd name="connsiteX27" fmla="*/ 686656 w 1091869"/>
                                  <a:gd name="connsiteY27" fmla="*/ 1792668 h 2082311"/>
                                  <a:gd name="connsiteX28" fmla="*/ 710738 w 1091869"/>
                                  <a:gd name="connsiteY28" fmla="*/ 1713588 h 2082311"/>
                                  <a:gd name="connsiteX29" fmla="*/ 705452 w 1091869"/>
                                  <a:gd name="connsiteY29" fmla="*/ 1597306 h 2082311"/>
                                  <a:gd name="connsiteX30" fmla="*/ 691718 w 1091869"/>
                                  <a:gd name="connsiteY30" fmla="*/ 1223374 h 2082311"/>
                                  <a:gd name="connsiteX31" fmla="*/ 708739 w 1091869"/>
                                  <a:gd name="connsiteY31" fmla="*/ 1120031 h 2082311"/>
                                  <a:gd name="connsiteX32" fmla="*/ 921589 w 1091869"/>
                                  <a:gd name="connsiteY32" fmla="*/ 1006901 h 2082311"/>
                                  <a:gd name="connsiteX33" fmla="*/ 985159 w 1091869"/>
                                  <a:gd name="connsiteY33" fmla="*/ 924465 h 2082311"/>
                                  <a:gd name="connsiteX34" fmla="*/ 1070155 w 1091869"/>
                                  <a:gd name="connsiteY34" fmla="*/ 741047 h 2082311"/>
                                  <a:gd name="connsiteX35" fmla="*/ 1091869 w 1091869"/>
                                  <a:gd name="connsiteY35" fmla="*/ 651193 h 2082311"/>
                                  <a:gd name="connsiteX36" fmla="*/ 1070155 w 1091869"/>
                                  <a:gd name="connsiteY36" fmla="*/ 614194 h 2082311"/>
                                  <a:gd name="connsiteX37" fmla="*/ 980301 w 1091869"/>
                                  <a:gd name="connsiteY37" fmla="*/ 593052 h 2082311"/>
                                  <a:gd name="connsiteX38" fmla="*/ 953873 w 1091869"/>
                                  <a:gd name="connsiteY38" fmla="*/ 577195 h 2082311"/>
                                  <a:gd name="connsiteX39" fmla="*/ 943302 w 1091869"/>
                                  <a:gd name="connsiteY39" fmla="*/ 540196 h 2082311"/>
                                  <a:gd name="connsiteX40" fmla="*/ 976586 w 1091869"/>
                                  <a:gd name="connsiteY40" fmla="*/ 427159 h 2082311"/>
                                  <a:gd name="connsiteX41" fmla="*/ 964444 w 1091869"/>
                                  <a:gd name="connsiteY41" fmla="*/ 376344 h 2082311"/>
                                  <a:gd name="connsiteX42" fmla="*/ 906304 w 1091869"/>
                                  <a:gd name="connsiteY42" fmla="*/ 272118 h 2082311"/>
                                  <a:gd name="connsiteX43" fmla="*/ 758633 w 1091869"/>
                                  <a:gd name="connsiteY43" fmla="*/ 49538 h 2082311"/>
                                  <a:gd name="connsiteX44" fmla="*/ 712257 w 1091869"/>
                                  <a:gd name="connsiteY44" fmla="*/ 9226 h 2082311"/>
                                  <a:gd name="connsiteX0" fmla="*/ 713665 w 1093277"/>
                                  <a:gd name="connsiteY0" fmla="*/ 9226 h 2082311"/>
                                  <a:gd name="connsiteX1" fmla="*/ 641016 w 1093277"/>
                                  <a:gd name="connsiteY1" fmla="*/ 122639 h 2082311"/>
                                  <a:gd name="connsiteX2" fmla="*/ 537723 w 1093277"/>
                                  <a:gd name="connsiteY2" fmla="*/ 291775 h 2082311"/>
                                  <a:gd name="connsiteX3" fmla="*/ 439266 w 1093277"/>
                                  <a:gd name="connsiteY3" fmla="*/ 428609 h 2082311"/>
                                  <a:gd name="connsiteX4" fmla="*/ 383991 w 1093277"/>
                                  <a:gd name="connsiteY4" fmla="*/ 530994 h 2082311"/>
                                  <a:gd name="connsiteX5" fmla="*/ 326921 w 1093277"/>
                                  <a:gd name="connsiteY5" fmla="*/ 638397 h 2082311"/>
                                  <a:gd name="connsiteX6" fmla="*/ 284467 w 1093277"/>
                                  <a:gd name="connsiteY6" fmla="*/ 721272 h 2082311"/>
                                  <a:gd name="connsiteX7" fmla="*/ 223907 w 1093277"/>
                                  <a:gd name="connsiteY7" fmla="*/ 741503 h 2082311"/>
                                  <a:gd name="connsiteX8" fmla="*/ 236446 w 1093277"/>
                                  <a:gd name="connsiteY8" fmla="*/ 793903 h 2082311"/>
                                  <a:gd name="connsiteX9" fmla="*/ 337301 w 1093277"/>
                                  <a:gd name="connsiteY9" fmla="*/ 917974 h 2082311"/>
                                  <a:gd name="connsiteX10" fmla="*/ 412298 w 1093277"/>
                                  <a:gd name="connsiteY10" fmla="*/ 1025262 h 2082311"/>
                                  <a:gd name="connsiteX11" fmla="*/ 500154 w 1093277"/>
                                  <a:gd name="connsiteY11" fmla="*/ 1169732 h 2082311"/>
                                  <a:gd name="connsiteX12" fmla="*/ 506009 w 1093277"/>
                                  <a:gd name="connsiteY12" fmla="*/ 1338314 h 2082311"/>
                                  <a:gd name="connsiteX13" fmla="*/ 487926 w 1093277"/>
                                  <a:gd name="connsiteY13" fmla="*/ 1488367 h 2082311"/>
                                  <a:gd name="connsiteX14" fmla="*/ 428161 w 1093277"/>
                                  <a:gd name="connsiteY14" fmla="*/ 1531123 h 2082311"/>
                                  <a:gd name="connsiteX15" fmla="*/ 204733 w 1093277"/>
                                  <a:gd name="connsiteY15" fmla="*/ 1544451 h 2082311"/>
                                  <a:gd name="connsiteX16" fmla="*/ 72594 w 1093277"/>
                                  <a:gd name="connsiteY16" fmla="*/ 1549736 h 2082311"/>
                                  <a:gd name="connsiteX17" fmla="*/ 25024 w 1093277"/>
                                  <a:gd name="connsiteY17" fmla="*/ 1560307 h 2082311"/>
                                  <a:gd name="connsiteX18" fmla="*/ 14453 w 1093277"/>
                                  <a:gd name="connsiteY18" fmla="*/ 1570878 h 2082311"/>
                                  <a:gd name="connsiteX19" fmla="*/ 3882 w 1093277"/>
                                  <a:gd name="connsiteY19" fmla="*/ 1613163 h 2082311"/>
                                  <a:gd name="connsiteX20" fmla="*/ 3882 w 1093277"/>
                                  <a:gd name="connsiteY20" fmla="*/ 1750587 h 2082311"/>
                                  <a:gd name="connsiteX21" fmla="*/ 31209 w 1093277"/>
                                  <a:gd name="connsiteY21" fmla="*/ 1801135 h 2082311"/>
                                  <a:gd name="connsiteX22" fmla="*/ 99022 w 1093277"/>
                                  <a:gd name="connsiteY22" fmla="*/ 1877440 h 2082311"/>
                                  <a:gd name="connsiteX23" fmla="*/ 331586 w 1093277"/>
                                  <a:gd name="connsiteY23" fmla="*/ 2062434 h 2082311"/>
                                  <a:gd name="connsiteX24" fmla="*/ 441990 w 1093277"/>
                                  <a:gd name="connsiteY24" fmla="*/ 2075341 h 2082311"/>
                                  <a:gd name="connsiteX25" fmla="*/ 540267 w 1093277"/>
                                  <a:gd name="connsiteY25" fmla="*/ 2046373 h 2082311"/>
                                  <a:gd name="connsiteX26" fmla="*/ 607595 w 1093277"/>
                                  <a:gd name="connsiteY26" fmla="*/ 1942093 h 2082311"/>
                                  <a:gd name="connsiteX27" fmla="*/ 688064 w 1093277"/>
                                  <a:gd name="connsiteY27" fmla="*/ 1792668 h 2082311"/>
                                  <a:gd name="connsiteX28" fmla="*/ 712146 w 1093277"/>
                                  <a:gd name="connsiteY28" fmla="*/ 1713588 h 2082311"/>
                                  <a:gd name="connsiteX29" fmla="*/ 706860 w 1093277"/>
                                  <a:gd name="connsiteY29" fmla="*/ 1597306 h 2082311"/>
                                  <a:gd name="connsiteX30" fmla="*/ 693126 w 1093277"/>
                                  <a:gd name="connsiteY30" fmla="*/ 1223374 h 2082311"/>
                                  <a:gd name="connsiteX31" fmla="*/ 710147 w 1093277"/>
                                  <a:gd name="connsiteY31" fmla="*/ 1120031 h 2082311"/>
                                  <a:gd name="connsiteX32" fmla="*/ 922997 w 1093277"/>
                                  <a:gd name="connsiteY32" fmla="*/ 1006901 h 2082311"/>
                                  <a:gd name="connsiteX33" fmla="*/ 986567 w 1093277"/>
                                  <a:gd name="connsiteY33" fmla="*/ 924465 h 2082311"/>
                                  <a:gd name="connsiteX34" fmla="*/ 1071563 w 1093277"/>
                                  <a:gd name="connsiteY34" fmla="*/ 741047 h 2082311"/>
                                  <a:gd name="connsiteX35" fmla="*/ 1093277 w 1093277"/>
                                  <a:gd name="connsiteY35" fmla="*/ 651193 h 2082311"/>
                                  <a:gd name="connsiteX36" fmla="*/ 1071563 w 1093277"/>
                                  <a:gd name="connsiteY36" fmla="*/ 614194 h 2082311"/>
                                  <a:gd name="connsiteX37" fmla="*/ 981709 w 1093277"/>
                                  <a:gd name="connsiteY37" fmla="*/ 593052 h 2082311"/>
                                  <a:gd name="connsiteX38" fmla="*/ 955281 w 1093277"/>
                                  <a:gd name="connsiteY38" fmla="*/ 577195 h 2082311"/>
                                  <a:gd name="connsiteX39" fmla="*/ 944710 w 1093277"/>
                                  <a:gd name="connsiteY39" fmla="*/ 540196 h 2082311"/>
                                  <a:gd name="connsiteX40" fmla="*/ 977994 w 1093277"/>
                                  <a:gd name="connsiteY40" fmla="*/ 427159 h 2082311"/>
                                  <a:gd name="connsiteX41" fmla="*/ 965852 w 1093277"/>
                                  <a:gd name="connsiteY41" fmla="*/ 376344 h 2082311"/>
                                  <a:gd name="connsiteX42" fmla="*/ 907712 w 1093277"/>
                                  <a:gd name="connsiteY42" fmla="*/ 272118 h 2082311"/>
                                  <a:gd name="connsiteX43" fmla="*/ 760041 w 1093277"/>
                                  <a:gd name="connsiteY43" fmla="*/ 49538 h 2082311"/>
                                  <a:gd name="connsiteX44" fmla="*/ 713665 w 1093277"/>
                                  <a:gd name="connsiteY44" fmla="*/ 9226 h 2082311"/>
                                  <a:gd name="connsiteX0" fmla="*/ 713665 w 1093277"/>
                                  <a:gd name="connsiteY0" fmla="*/ 9226 h 2082311"/>
                                  <a:gd name="connsiteX1" fmla="*/ 641016 w 1093277"/>
                                  <a:gd name="connsiteY1" fmla="*/ 122639 h 2082311"/>
                                  <a:gd name="connsiteX2" fmla="*/ 537723 w 1093277"/>
                                  <a:gd name="connsiteY2" fmla="*/ 291775 h 2082311"/>
                                  <a:gd name="connsiteX3" fmla="*/ 439266 w 1093277"/>
                                  <a:gd name="connsiteY3" fmla="*/ 428609 h 2082311"/>
                                  <a:gd name="connsiteX4" fmla="*/ 383991 w 1093277"/>
                                  <a:gd name="connsiteY4" fmla="*/ 530994 h 2082311"/>
                                  <a:gd name="connsiteX5" fmla="*/ 326921 w 1093277"/>
                                  <a:gd name="connsiteY5" fmla="*/ 638397 h 2082311"/>
                                  <a:gd name="connsiteX6" fmla="*/ 284467 w 1093277"/>
                                  <a:gd name="connsiteY6" fmla="*/ 721272 h 2082311"/>
                                  <a:gd name="connsiteX7" fmla="*/ 223907 w 1093277"/>
                                  <a:gd name="connsiteY7" fmla="*/ 741503 h 2082311"/>
                                  <a:gd name="connsiteX8" fmla="*/ 236446 w 1093277"/>
                                  <a:gd name="connsiteY8" fmla="*/ 793903 h 2082311"/>
                                  <a:gd name="connsiteX9" fmla="*/ 337301 w 1093277"/>
                                  <a:gd name="connsiteY9" fmla="*/ 917974 h 2082311"/>
                                  <a:gd name="connsiteX10" fmla="*/ 412298 w 1093277"/>
                                  <a:gd name="connsiteY10" fmla="*/ 1025262 h 2082311"/>
                                  <a:gd name="connsiteX11" fmla="*/ 500154 w 1093277"/>
                                  <a:gd name="connsiteY11" fmla="*/ 1169732 h 2082311"/>
                                  <a:gd name="connsiteX12" fmla="*/ 506009 w 1093277"/>
                                  <a:gd name="connsiteY12" fmla="*/ 1338314 h 2082311"/>
                                  <a:gd name="connsiteX13" fmla="*/ 487926 w 1093277"/>
                                  <a:gd name="connsiteY13" fmla="*/ 1488367 h 2082311"/>
                                  <a:gd name="connsiteX14" fmla="*/ 428161 w 1093277"/>
                                  <a:gd name="connsiteY14" fmla="*/ 1531123 h 2082311"/>
                                  <a:gd name="connsiteX15" fmla="*/ 204733 w 1093277"/>
                                  <a:gd name="connsiteY15" fmla="*/ 1544451 h 2082311"/>
                                  <a:gd name="connsiteX16" fmla="*/ 72594 w 1093277"/>
                                  <a:gd name="connsiteY16" fmla="*/ 1549736 h 2082311"/>
                                  <a:gd name="connsiteX17" fmla="*/ 25024 w 1093277"/>
                                  <a:gd name="connsiteY17" fmla="*/ 1560307 h 2082311"/>
                                  <a:gd name="connsiteX18" fmla="*/ 14453 w 1093277"/>
                                  <a:gd name="connsiteY18" fmla="*/ 1570878 h 2082311"/>
                                  <a:gd name="connsiteX19" fmla="*/ 3882 w 1093277"/>
                                  <a:gd name="connsiteY19" fmla="*/ 1613163 h 2082311"/>
                                  <a:gd name="connsiteX20" fmla="*/ 3882 w 1093277"/>
                                  <a:gd name="connsiteY20" fmla="*/ 1750587 h 2082311"/>
                                  <a:gd name="connsiteX21" fmla="*/ 31209 w 1093277"/>
                                  <a:gd name="connsiteY21" fmla="*/ 1801135 h 2082311"/>
                                  <a:gd name="connsiteX22" fmla="*/ 99022 w 1093277"/>
                                  <a:gd name="connsiteY22" fmla="*/ 1877440 h 2082311"/>
                                  <a:gd name="connsiteX23" fmla="*/ 331586 w 1093277"/>
                                  <a:gd name="connsiteY23" fmla="*/ 2062434 h 2082311"/>
                                  <a:gd name="connsiteX24" fmla="*/ 441990 w 1093277"/>
                                  <a:gd name="connsiteY24" fmla="*/ 2075341 h 2082311"/>
                                  <a:gd name="connsiteX25" fmla="*/ 540267 w 1093277"/>
                                  <a:gd name="connsiteY25" fmla="*/ 2046373 h 2082311"/>
                                  <a:gd name="connsiteX26" fmla="*/ 607595 w 1093277"/>
                                  <a:gd name="connsiteY26" fmla="*/ 1942093 h 2082311"/>
                                  <a:gd name="connsiteX27" fmla="*/ 688064 w 1093277"/>
                                  <a:gd name="connsiteY27" fmla="*/ 1792668 h 2082311"/>
                                  <a:gd name="connsiteX28" fmla="*/ 712146 w 1093277"/>
                                  <a:gd name="connsiteY28" fmla="*/ 1713588 h 2082311"/>
                                  <a:gd name="connsiteX29" fmla="*/ 715151 w 1093277"/>
                                  <a:gd name="connsiteY29" fmla="*/ 1594547 h 2082311"/>
                                  <a:gd name="connsiteX30" fmla="*/ 693126 w 1093277"/>
                                  <a:gd name="connsiteY30" fmla="*/ 1223374 h 2082311"/>
                                  <a:gd name="connsiteX31" fmla="*/ 710147 w 1093277"/>
                                  <a:gd name="connsiteY31" fmla="*/ 1120031 h 2082311"/>
                                  <a:gd name="connsiteX32" fmla="*/ 922997 w 1093277"/>
                                  <a:gd name="connsiteY32" fmla="*/ 1006901 h 2082311"/>
                                  <a:gd name="connsiteX33" fmla="*/ 986567 w 1093277"/>
                                  <a:gd name="connsiteY33" fmla="*/ 924465 h 2082311"/>
                                  <a:gd name="connsiteX34" fmla="*/ 1071563 w 1093277"/>
                                  <a:gd name="connsiteY34" fmla="*/ 741047 h 2082311"/>
                                  <a:gd name="connsiteX35" fmla="*/ 1093277 w 1093277"/>
                                  <a:gd name="connsiteY35" fmla="*/ 651193 h 2082311"/>
                                  <a:gd name="connsiteX36" fmla="*/ 1071563 w 1093277"/>
                                  <a:gd name="connsiteY36" fmla="*/ 614194 h 2082311"/>
                                  <a:gd name="connsiteX37" fmla="*/ 981709 w 1093277"/>
                                  <a:gd name="connsiteY37" fmla="*/ 593052 h 2082311"/>
                                  <a:gd name="connsiteX38" fmla="*/ 955281 w 1093277"/>
                                  <a:gd name="connsiteY38" fmla="*/ 577195 h 2082311"/>
                                  <a:gd name="connsiteX39" fmla="*/ 944710 w 1093277"/>
                                  <a:gd name="connsiteY39" fmla="*/ 540196 h 2082311"/>
                                  <a:gd name="connsiteX40" fmla="*/ 977994 w 1093277"/>
                                  <a:gd name="connsiteY40" fmla="*/ 427159 h 2082311"/>
                                  <a:gd name="connsiteX41" fmla="*/ 965852 w 1093277"/>
                                  <a:gd name="connsiteY41" fmla="*/ 376344 h 2082311"/>
                                  <a:gd name="connsiteX42" fmla="*/ 907712 w 1093277"/>
                                  <a:gd name="connsiteY42" fmla="*/ 272118 h 2082311"/>
                                  <a:gd name="connsiteX43" fmla="*/ 760041 w 1093277"/>
                                  <a:gd name="connsiteY43" fmla="*/ 49538 h 2082311"/>
                                  <a:gd name="connsiteX44" fmla="*/ 713665 w 1093277"/>
                                  <a:gd name="connsiteY44" fmla="*/ 9226 h 2082311"/>
                                </a:gdLst>
                                <a:ahLst/>
                                <a:cxnLst>
                                  <a:cxn ang="0">
                                    <a:pos x="connsiteX0" y="connsiteY0"/>
                                  </a:cxn>
                                  <a:cxn ang="0">
                                    <a:pos x="connsiteX1" y="connsiteY1"/>
                                  </a:cxn>
                                  <a:cxn ang="0">
                                    <a:pos x="connsiteX2" y="connsiteY2"/>
                                  </a:cxn>
                                  <a:cxn ang="0">
                                    <a:pos x="connsiteX3" y="connsiteY3"/>
                                  </a:cxn>
                                  <a:cxn ang="0">
                                    <a:pos x="connsiteX4" y="connsiteY4"/>
                                  </a:cxn>
                                  <a:cxn ang="0">
                                    <a:pos x="connsiteX5" y="connsiteY5"/>
                                  </a:cxn>
                                  <a:cxn ang="0">
                                    <a:pos x="connsiteX6" y="connsiteY6"/>
                                  </a:cxn>
                                  <a:cxn ang="0">
                                    <a:pos x="connsiteX7" y="connsiteY7"/>
                                  </a:cxn>
                                  <a:cxn ang="0">
                                    <a:pos x="connsiteX8" y="connsiteY8"/>
                                  </a:cxn>
                                  <a:cxn ang="0">
                                    <a:pos x="connsiteX9" y="connsiteY9"/>
                                  </a:cxn>
                                  <a:cxn ang="0">
                                    <a:pos x="connsiteX10" y="connsiteY10"/>
                                  </a:cxn>
                                  <a:cxn ang="0">
                                    <a:pos x="connsiteX11" y="connsiteY11"/>
                                  </a:cxn>
                                  <a:cxn ang="0">
                                    <a:pos x="connsiteX12" y="connsiteY12"/>
                                  </a:cxn>
                                  <a:cxn ang="0">
                                    <a:pos x="connsiteX13" y="connsiteY13"/>
                                  </a:cxn>
                                  <a:cxn ang="0">
                                    <a:pos x="connsiteX14" y="connsiteY14"/>
                                  </a:cxn>
                                  <a:cxn ang="0">
                                    <a:pos x="connsiteX15" y="connsiteY15"/>
                                  </a:cxn>
                                  <a:cxn ang="0">
                                    <a:pos x="connsiteX16" y="connsiteY16"/>
                                  </a:cxn>
                                  <a:cxn ang="0">
                                    <a:pos x="connsiteX17" y="connsiteY17"/>
                                  </a:cxn>
                                  <a:cxn ang="0">
                                    <a:pos x="connsiteX18" y="connsiteY18"/>
                                  </a:cxn>
                                  <a:cxn ang="0">
                                    <a:pos x="connsiteX19" y="connsiteY19"/>
                                  </a:cxn>
                                  <a:cxn ang="0">
                                    <a:pos x="connsiteX20" y="connsiteY20"/>
                                  </a:cxn>
                                  <a:cxn ang="0">
                                    <a:pos x="connsiteX21" y="connsiteY21"/>
                                  </a:cxn>
                                  <a:cxn ang="0">
                                    <a:pos x="connsiteX22" y="connsiteY22"/>
                                  </a:cxn>
                                  <a:cxn ang="0">
                                    <a:pos x="connsiteX23" y="connsiteY23"/>
                                  </a:cxn>
                                  <a:cxn ang="0">
                                    <a:pos x="connsiteX24" y="connsiteY24"/>
                                  </a:cxn>
                                  <a:cxn ang="0">
                                    <a:pos x="connsiteX25" y="connsiteY25"/>
                                  </a:cxn>
                                  <a:cxn ang="0">
                                    <a:pos x="connsiteX26" y="connsiteY26"/>
                                  </a:cxn>
                                  <a:cxn ang="0">
                                    <a:pos x="connsiteX27" y="connsiteY27"/>
                                  </a:cxn>
                                  <a:cxn ang="0">
                                    <a:pos x="connsiteX28" y="connsiteY28"/>
                                  </a:cxn>
                                  <a:cxn ang="0">
                                    <a:pos x="connsiteX29" y="connsiteY29"/>
                                  </a:cxn>
                                  <a:cxn ang="0">
                                    <a:pos x="connsiteX30" y="connsiteY30"/>
                                  </a:cxn>
                                  <a:cxn ang="0">
                                    <a:pos x="connsiteX31" y="connsiteY31"/>
                                  </a:cxn>
                                  <a:cxn ang="0">
                                    <a:pos x="connsiteX32" y="connsiteY32"/>
                                  </a:cxn>
                                  <a:cxn ang="0">
                                    <a:pos x="connsiteX33" y="connsiteY33"/>
                                  </a:cxn>
                                  <a:cxn ang="0">
                                    <a:pos x="connsiteX34" y="connsiteY34"/>
                                  </a:cxn>
                                  <a:cxn ang="0">
                                    <a:pos x="connsiteX35" y="connsiteY35"/>
                                  </a:cxn>
                                  <a:cxn ang="0">
                                    <a:pos x="connsiteX36" y="connsiteY36"/>
                                  </a:cxn>
                                  <a:cxn ang="0">
                                    <a:pos x="connsiteX37" y="connsiteY37"/>
                                  </a:cxn>
                                  <a:cxn ang="0">
                                    <a:pos x="connsiteX38" y="connsiteY38"/>
                                  </a:cxn>
                                  <a:cxn ang="0">
                                    <a:pos x="connsiteX39" y="connsiteY39"/>
                                  </a:cxn>
                                  <a:cxn ang="0">
                                    <a:pos x="connsiteX40" y="connsiteY40"/>
                                  </a:cxn>
                                  <a:cxn ang="0">
                                    <a:pos x="connsiteX41" y="connsiteY41"/>
                                  </a:cxn>
                                  <a:cxn ang="0">
                                    <a:pos x="connsiteX42" y="connsiteY42"/>
                                  </a:cxn>
                                  <a:cxn ang="0">
                                    <a:pos x="connsiteX43" y="connsiteY43"/>
                                  </a:cxn>
                                  <a:cxn ang="0">
                                    <a:pos x="connsiteX44" y="connsiteY44"/>
                                  </a:cxn>
                                </a:cxnLst>
                                <a:rect l="l" t="t" r="r" b="b"/>
                                <a:pathLst>
                                  <a:path w="1093277" h="2082311">
                                    <a:moveTo>
                                      <a:pt x="713665" y="9226"/>
                                    </a:moveTo>
                                    <a:cubicBezTo>
                                      <a:pt x="693827" y="31069"/>
                                      <a:pt x="670340" y="75548"/>
                                      <a:pt x="641016" y="122639"/>
                                    </a:cubicBezTo>
                                    <a:cubicBezTo>
                                      <a:pt x="611692" y="169730"/>
                                      <a:pt x="571348" y="240780"/>
                                      <a:pt x="537723" y="291775"/>
                                    </a:cubicBezTo>
                                    <a:cubicBezTo>
                                      <a:pt x="504098" y="342770"/>
                                      <a:pt x="464888" y="388739"/>
                                      <a:pt x="439266" y="428609"/>
                                    </a:cubicBezTo>
                                    <a:cubicBezTo>
                                      <a:pt x="413644" y="468479"/>
                                      <a:pt x="402715" y="496029"/>
                                      <a:pt x="383991" y="530994"/>
                                    </a:cubicBezTo>
                                    <a:cubicBezTo>
                                      <a:pt x="365267" y="565959"/>
                                      <a:pt x="343508" y="606684"/>
                                      <a:pt x="326921" y="638397"/>
                                    </a:cubicBezTo>
                                    <a:cubicBezTo>
                                      <a:pt x="310334" y="670110"/>
                                      <a:pt x="301636" y="704088"/>
                                      <a:pt x="284467" y="721272"/>
                                    </a:cubicBezTo>
                                    <a:cubicBezTo>
                                      <a:pt x="267298" y="738456"/>
                                      <a:pt x="231910" y="729398"/>
                                      <a:pt x="223907" y="741503"/>
                                    </a:cubicBezTo>
                                    <a:cubicBezTo>
                                      <a:pt x="215904" y="753608"/>
                                      <a:pt x="217547" y="764491"/>
                                      <a:pt x="236446" y="793903"/>
                                    </a:cubicBezTo>
                                    <a:cubicBezTo>
                                      <a:pt x="255345" y="823315"/>
                                      <a:pt x="307992" y="879414"/>
                                      <a:pt x="337301" y="917974"/>
                                    </a:cubicBezTo>
                                    <a:cubicBezTo>
                                      <a:pt x="366610" y="956534"/>
                                      <a:pt x="385156" y="983302"/>
                                      <a:pt x="412298" y="1025262"/>
                                    </a:cubicBezTo>
                                    <a:cubicBezTo>
                                      <a:pt x="439440" y="1067222"/>
                                      <a:pt x="484536" y="1117557"/>
                                      <a:pt x="500154" y="1169732"/>
                                    </a:cubicBezTo>
                                    <a:cubicBezTo>
                                      <a:pt x="515772" y="1221907"/>
                                      <a:pt x="508047" y="1285208"/>
                                      <a:pt x="506009" y="1338314"/>
                                    </a:cubicBezTo>
                                    <a:cubicBezTo>
                                      <a:pt x="503971" y="1391420"/>
                                      <a:pt x="500901" y="1456232"/>
                                      <a:pt x="487926" y="1488367"/>
                                    </a:cubicBezTo>
                                    <a:cubicBezTo>
                                      <a:pt x="474951" y="1520502"/>
                                      <a:pt x="475360" y="1521776"/>
                                      <a:pt x="428161" y="1531123"/>
                                    </a:cubicBezTo>
                                    <a:cubicBezTo>
                                      <a:pt x="380962" y="1540470"/>
                                      <a:pt x="263994" y="1541349"/>
                                      <a:pt x="204733" y="1544451"/>
                                    </a:cubicBezTo>
                                    <a:cubicBezTo>
                                      <a:pt x="145472" y="1547553"/>
                                      <a:pt x="102546" y="1547093"/>
                                      <a:pt x="72594" y="1549736"/>
                                    </a:cubicBezTo>
                                    <a:cubicBezTo>
                                      <a:pt x="42642" y="1552379"/>
                                      <a:pt x="34714" y="1556783"/>
                                      <a:pt x="25024" y="1560307"/>
                                    </a:cubicBezTo>
                                    <a:cubicBezTo>
                                      <a:pt x="15334" y="1563831"/>
                                      <a:pt x="17977" y="1562069"/>
                                      <a:pt x="14453" y="1570878"/>
                                    </a:cubicBezTo>
                                    <a:cubicBezTo>
                                      <a:pt x="10929" y="1579687"/>
                                      <a:pt x="5644" y="1583212"/>
                                      <a:pt x="3882" y="1613163"/>
                                    </a:cubicBezTo>
                                    <a:cubicBezTo>
                                      <a:pt x="2120" y="1643115"/>
                                      <a:pt x="-3896" y="1725697"/>
                                      <a:pt x="3882" y="1750587"/>
                                    </a:cubicBezTo>
                                    <a:cubicBezTo>
                                      <a:pt x="11660" y="1775477"/>
                                      <a:pt x="15352" y="1779993"/>
                                      <a:pt x="31209" y="1801135"/>
                                    </a:cubicBezTo>
                                    <a:cubicBezTo>
                                      <a:pt x="47066" y="1822277"/>
                                      <a:pt x="48959" y="1833890"/>
                                      <a:pt x="99022" y="1877440"/>
                                    </a:cubicBezTo>
                                    <a:cubicBezTo>
                                      <a:pt x="149085" y="1920990"/>
                                      <a:pt x="274425" y="2029451"/>
                                      <a:pt x="331586" y="2062434"/>
                                    </a:cubicBezTo>
                                    <a:cubicBezTo>
                                      <a:pt x="388747" y="2095417"/>
                                      <a:pt x="407210" y="2078018"/>
                                      <a:pt x="441990" y="2075341"/>
                                    </a:cubicBezTo>
                                    <a:cubicBezTo>
                                      <a:pt x="476770" y="2072664"/>
                                      <a:pt x="512666" y="2068581"/>
                                      <a:pt x="540267" y="2046373"/>
                                    </a:cubicBezTo>
                                    <a:cubicBezTo>
                                      <a:pt x="567868" y="2024165"/>
                                      <a:pt x="582962" y="1984377"/>
                                      <a:pt x="607595" y="1942093"/>
                                    </a:cubicBezTo>
                                    <a:cubicBezTo>
                                      <a:pt x="632228" y="1899809"/>
                                      <a:pt x="670639" y="1830752"/>
                                      <a:pt x="688064" y="1792668"/>
                                    </a:cubicBezTo>
                                    <a:cubicBezTo>
                                      <a:pt x="705489" y="1754584"/>
                                      <a:pt x="707632" y="1746608"/>
                                      <a:pt x="712146" y="1713588"/>
                                    </a:cubicBezTo>
                                    <a:cubicBezTo>
                                      <a:pt x="716660" y="1680568"/>
                                      <a:pt x="718321" y="1676249"/>
                                      <a:pt x="715151" y="1594547"/>
                                    </a:cubicBezTo>
                                    <a:cubicBezTo>
                                      <a:pt x="711981" y="1512845"/>
                                      <a:pt x="693960" y="1302460"/>
                                      <a:pt x="693126" y="1223374"/>
                                    </a:cubicBezTo>
                                    <a:cubicBezTo>
                                      <a:pt x="692292" y="1144288"/>
                                      <a:pt x="671835" y="1156110"/>
                                      <a:pt x="710147" y="1120031"/>
                                    </a:cubicBezTo>
                                    <a:cubicBezTo>
                                      <a:pt x="748459" y="1083952"/>
                                      <a:pt x="876927" y="1039495"/>
                                      <a:pt x="922997" y="1006901"/>
                                    </a:cubicBezTo>
                                    <a:cubicBezTo>
                                      <a:pt x="969067" y="974307"/>
                                      <a:pt x="961806" y="968774"/>
                                      <a:pt x="986567" y="924465"/>
                                    </a:cubicBezTo>
                                    <a:cubicBezTo>
                                      <a:pt x="1011328" y="880156"/>
                                      <a:pt x="1053778" y="786592"/>
                                      <a:pt x="1071563" y="741047"/>
                                    </a:cubicBezTo>
                                    <a:cubicBezTo>
                                      <a:pt x="1089348" y="695502"/>
                                      <a:pt x="1093277" y="672335"/>
                                      <a:pt x="1093277" y="651193"/>
                                    </a:cubicBezTo>
                                    <a:cubicBezTo>
                                      <a:pt x="1093277" y="630051"/>
                                      <a:pt x="1090158" y="623884"/>
                                      <a:pt x="1071563" y="614194"/>
                                    </a:cubicBezTo>
                                    <a:cubicBezTo>
                                      <a:pt x="1052968" y="604504"/>
                                      <a:pt x="1001089" y="599219"/>
                                      <a:pt x="981709" y="593052"/>
                                    </a:cubicBezTo>
                                    <a:cubicBezTo>
                                      <a:pt x="962329" y="586886"/>
                                      <a:pt x="961447" y="586004"/>
                                      <a:pt x="955281" y="577195"/>
                                    </a:cubicBezTo>
                                    <a:cubicBezTo>
                                      <a:pt x="949115" y="568386"/>
                                      <a:pt x="940925" y="565202"/>
                                      <a:pt x="944710" y="540196"/>
                                    </a:cubicBezTo>
                                    <a:cubicBezTo>
                                      <a:pt x="948495" y="515190"/>
                                      <a:pt x="974470" y="454468"/>
                                      <a:pt x="977994" y="427159"/>
                                    </a:cubicBezTo>
                                    <a:cubicBezTo>
                                      <a:pt x="981518" y="399850"/>
                                      <a:pt x="977566" y="402184"/>
                                      <a:pt x="965852" y="376344"/>
                                    </a:cubicBezTo>
                                    <a:cubicBezTo>
                                      <a:pt x="954138" y="350504"/>
                                      <a:pt x="942014" y="326586"/>
                                      <a:pt x="907712" y="272118"/>
                                    </a:cubicBezTo>
                                    <a:cubicBezTo>
                                      <a:pt x="873410" y="217650"/>
                                      <a:pt x="792382" y="93353"/>
                                      <a:pt x="760041" y="49538"/>
                                    </a:cubicBezTo>
                                    <a:cubicBezTo>
                                      <a:pt x="727700" y="5723"/>
                                      <a:pt x="733503" y="-12617"/>
                                      <a:pt x="713665" y="9226"/>
                                    </a:cubicBezTo>
                                    <a:close/>
                                  </a:path>
                                </a:pathLst>
                              </a:custGeom>
                              <a:solidFill>
                                <a:srgbClr val="FF0000"/>
                              </a:solidFill>
                              <a:ln w="12700" cap="flat" cmpd="sng" algn="ctr">
                                <a:solidFill>
                                  <a:sysClr val="windowText" lastClr="000000"/>
                                </a:solidFill>
                                <a:prstDash val="solid"/>
                              </a:ln>
                              <a:effectLst/>
                            </p:spPr>
                            <p:txBody>
                              <a:bodyPr rtlCol="0" anchor="ctr"/>
                              <a:lstStyle/>
                              <a:p>
                                <a:pPr algn="ctr" defTabSz="3291840">
                                  <a:defRPr/>
                                </a:pPr>
                                <a:endParaRPr lang="en-US" sz="26129" b="1" kern="0">
                                  <a:solidFill>
                                    <a:prstClr val="white"/>
                                  </a:solidFill>
                                  <a:latin typeface="Calibri"/>
                                </a:endParaRPr>
                              </a:p>
                            </p:txBody>
                          </p:sp>
                          <p:sp>
                            <p:nvSpPr>
                              <p:cNvPr id="474" name="Freeform 473"/>
                              <p:cNvSpPr/>
                              <p:nvPr/>
                            </p:nvSpPr>
                            <p:spPr>
                              <a:xfrm>
                                <a:off x="3249880" y="2991618"/>
                                <a:ext cx="285959" cy="1758653"/>
                              </a:xfrm>
                              <a:custGeom>
                                <a:avLst/>
                                <a:gdLst>
                                  <a:gd name="connsiteX0" fmla="*/ 6144 w 202541"/>
                                  <a:gd name="connsiteY0" fmla="*/ 112 h 1707524"/>
                                  <a:gd name="connsiteX1" fmla="*/ 71149 w 202541"/>
                                  <a:gd name="connsiteY1" fmla="*/ 229796 h 1707524"/>
                                  <a:gd name="connsiteX2" fmla="*/ 88483 w 202541"/>
                                  <a:gd name="connsiteY2" fmla="*/ 429143 h 1707524"/>
                                  <a:gd name="connsiteX3" fmla="*/ 118819 w 202541"/>
                                  <a:gd name="connsiteY3" fmla="*/ 511483 h 1707524"/>
                                  <a:gd name="connsiteX4" fmla="*/ 131820 w 202541"/>
                                  <a:gd name="connsiteY4" fmla="*/ 520150 h 1707524"/>
                                  <a:gd name="connsiteX5" fmla="*/ 144821 w 202541"/>
                                  <a:gd name="connsiteY5" fmla="*/ 676162 h 1707524"/>
                                  <a:gd name="connsiteX6" fmla="*/ 196825 w 202541"/>
                                  <a:gd name="connsiteY6" fmla="*/ 823506 h 1707524"/>
                                  <a:gd name="connsiteX7" fmla="*/ 196825 w 202541"/>
                                  <a:gd name="connsiteY7" fmla="*/ 1217868 h 1707524"/>
                                  <a:gd name="connsiteX8" fmla="*/ 157822 w 202541"/>
                                  <a:gd name="connsiteY8" fmla="*/ 1352211 h 1707524"/>
                                  <a:gd name="connsiteX9" fmla="*/ 192491 w 202541"/>
                                  <a:gd name="connsiteY9" fmla="*/ 1486554 h 1707524"/>
                                  <a:gd name="connsiteX10" fmla="*/ 127486 w 202541"/>
                                  <a:gd name="connsiteY10" fmla="*/ 1703236 h 1707524"/>
                                  <a:gd name="connsiteX11" fmla="*/ 84150 w 202541"/>
                                  <a:gd name="connsiteY11" fmla="*/ 1274205 h 1707524"/>
                                  <a:gd name="connsiteX12" fmla="*/ 118819 w 202541"/>
                                  <a:gd name="connsiteY12" fmla="*/ 1083525 h 1707524"/>
                                  <a:gd name="connsiteX13" fmla="*/ 110152 w 202541"/>
                                  <a:gd name="connsiteY13" fmla="*/ 862508 h 1707524"/>
                                  <a:gd name="connsiteX14" fmla="*/ 58148 w 202541"/>
                                  <a:gd name="connsiteY14" fmla="*/ 567820 h 1707524"/>
                                  <a:gd name="connsiteX15" fmla="*/ 27812 w 202541"/>
                                  <a:gd name="connsiteY15" fmla="*/ 255798 h 1707524"/>
                                  <a:gd name="connsiteX16" fmla="*/ 6144 w 202541"/>
                                  <a:gd name="connsiteY16" fmla="*/ 199460 h 1707524"/>
                                  <a:gd name="connsiteX17" fmla="*/ 6144 w 202541"/>
                                  <a:gd name="connsiteY17" fmla="*/ 112 h 1707524"/>
                                  <a:gd name="connsiteX0" fmla="*/ 6144 w 202541"/>
                                  <a:gd name="connsiteY0" fmla="*/ 112 h 1707524"/>
                                  <a:gd name="connsiteX1" fmla="*/ 71149 w 202541"/>
                                  <a:gd name="connsiteY1" fmla="*/ 229796 h 1707524"/>
                                  <a:gd name="connsiteX2" fmla="*/ 88483 w 202541"/>
                                  <a:gd name="connsiteY2" fmla="*/ 429143 h 1707524"/>
                                  <a:gd name="connsiteX3" fmla="*/ 118819 w 202541"/>
                                  <a:gd name="connsiteY3" fmla="*/ 511483 h 1707524"/>
                                  <a:gd name="connsiteX4" fmla="*/ 131820 w 202541"/>
                                  <a:gd name="connsiteY4" fmla="*/ 520150 h 1707524"/>
                                  <a:gd name="connsiteX5" fmla="*/ 137186 w 202541"/>
                                  <a:gd name="connsiteY5" fmla="*/ 596390 h 1707524"/>
                                  <a:gd name="connsiteX6" fmla="*/ 144821 w 202541"/>
                                  <a:gd name="connsiteY6" fmla="*/ 676162 h 1707524"/>
                                  <a:gd name="connsiteX7" fmla="*/ 196825 w 202541"/>
                                  <a:gd name="connsiteY7" fmla="*/ 823506 h 1707524"/>
                                  <a:gd name="connsiteX8" fmla="*/ 196825 w 202541"/>
                                  <a:gd name="connsiteY8" fmla="*/ 1217868 h 1707524"/>
                                  <a:gd name="connsiteX9" fmla="*/ 157822 w 202541"/>
                                  <a:gd name="connsiteY9" fmla="*/ 1352211 h 1707524"/>
                                  <a:gd name="connsiteX10" fmla="*/ 192491 w 202541"/>
                                  <a:gd name="connsiteY10" fmla="*/ 1486554 h 1707524"/>
                                  <a:gd name="connsiteX11" fmla="*/ 127486 w 202541"/>
                                  <a:gd name="connsiteY11" fmla="*/ 1703236 h 1707524"/>
                                  <a:gd name="connsiteX12" fmla="*/ 84150 w 202541"/>
                                  <a:gd name="connsiteY12" fmla="*/ 1274205 h 1707524"/>
                                  <a:gd name="connsiteX13" fmla="*/ 118819 w 202541"/>
                                  <a:gd name="connsiteY13" fmla="*/ 1083525 h 1707524"/>
                                  <a:gd name="connsiteX14" fmla="*/ 110152 w 202541"/>
                                  <a:gd name="connsiteY14" fmla="*/ 862508 h 1707524"/>
                                  <a:gd name="connsiteX15" fmla="*/ 58148 w 202541"/>
                                  <a:gd name="connsiteY15" fmla="*/ 567820 h 1707524"/>
                                  <a:gd name="connsiteX16" fmla="*/ 27812 w 202541"/>
                                  <a:gd name="connsiteY16" fmla="*/ 255798 h 1707524"/>
                                  <a:gd name="connsiteX17" fmla="*/ 6144 w 202541"/>
                                  <a:gd name="connsiteY17" fmla="*/ 199460 h 1707524"/>
                                  <a:gd name="connsiteX18" fmla="*/ 6144 w 202541"/>
                                  <a:gd name="connsiteY18" fmla="*/ 112 h 1707524"/>
                                  <a:gd name="connsiteX0" fmla="*/ 6144 w 202541"/>
                                  <a:gd name="connsiteY0" fmla="*/ 112 h 1707524"/>
                                  <a:gd name="connsiteX1" fmla="*/ 71149 w 202541"/>
                                  <a:gd name="connsiteY1" fmla="*/ 229796 h 1707524"/>
                                  <a:gd name="connsiteX2" fmla="*/ 88483 w 202541"/>
                                  <a:gd name="connsiteY2" fmla="*/ 429143 h 1707524"/>
                                  <a:gd name="connsiteX3" fmla="*/ 118819 w 202541"/>
                                  <a:gd name="connsiteY3" fmla="*/ 511483 h 1707524"/>
                                  <a:gd name="connsiteX4" fmla="*/ 131820 w 202541"/>
                                  <a:gd name="connsiteY4" fmla="*/ 533029 h 1707524"/>
                                  <a:gd name="connsiteX5" fmla="*/ 137186 w 202541"/>
                                  <a:gd name="connsiteY5" fmla="*/ 596390 h 1707524"/>
                                  <a:gd name="connsiteX6" fmla="*/ 144821 w 202541"/>
                                  <a:gd name="connsiteY6" fmla="*/ 676162 h 1707524"/>
                                  <a:gd name="connsiteX7" fmla="*/ 196825 w 202541"/>
                                  <a:gd name="connsiteY7" fmla="*/ 823506 h 1707524"/>
                                  <a:gd name="connsiteX8" fmla="*/ 196825 w 202541"/>
                                  <a:gd name="connsiteY8" fmla="*/ 1217868 h 1707524"/>
                                  <a:gd name="connsiteX9" fmla="*/ 157822 w 202541"/>
                                  <a:gd name="connsiteY9" fmla="*/ 1352211 h 1707524"/>
                                  <a:gd name="connsiteX10" fmla="*/ 192491 w 202541"/>
                                  <a:gd name="connsiteY10" fmla="*/ 1486554 h 1707524"/>
                                  <a:gd name="connsiteX11" fmla="*/ 127486 w 202541"/>
                                  <a:gd name="connsiteY11" fmla="*/ 1703236 h 1707524"/>
                                  <a:gd name="connsiteX12" fmla="*/ 84150 w 202541"/>
                                  <a:gd name="connsiteY12" fmla="*/ 1274205 h 1707524"/>
                                  <a:gd name="connsiteX13" fmla="*/ 118819 w 202541"/>
                                  <a:gd name="connsiteY13" fmla="*/ 1083525 h 1707524"/>
                                  <a:gd name="connsiteX14" fmla="*/ 110152 w 202541"/>
                                  <a:gd name="connsiteY14" fmla="*/ 862508 h 1707524"/>
                                  <a:gd name="connsiteX15" fmla="*/ 58148 w 202541"/>
                                  <a:gd name="connsiteY15" fmla="*/ 567820 h 1707524"/>
                                  <a:gd name="connsiteX16" fmla="*/ 27812 w 202541"/>
                                  <a:gd name="connsiteY16" fmla="*/ 255798 h 1707524"/>
                                  <a:gd name="connsiteX17" fmla="*/ 6144 w 202541"/>
                                  <a:gd name="connsiteY17" fmla="*/ 199460 h 1707524"/>
                                  <a:gd name="connsiteX18" fmla="*/ 6144 w 202541"/>
                                  <a:gd name="connsiteY18" fmla="*/ 112 h 1707524"/>
                                  <a:gd name="connsiteX0" fmla="*/ 6144 w 202541"/>
                                  <a:gd name="connsiteY0" fmla="*/ 112 h 1707524"/>
                                  <a:gd name="connsiteX1" fmla="*/ 71149 w 202541"/>
                                  <a:gd name="connsiteY1" fmla="*/ 229796 h 1707524"/>
                                  <a:gd name="connsiteX2" fmla="*/ 88483 w 202541"/>
                                  <a:gd name="connsiteY2" fmla="*/ 429143 h 1707524"/>
                                  <a:gd name="connsiteX3" fmla="*/ 128724 w 202541"/>
                                  <a:gd name="connsiteY3" fmla="*/ 514059 h 1707524"/>
                                  <a:gd name="connsiteX4" fmla="*/ 131820 w 202541"/>
                                  <a:gd name="connsiteY4" fmla="*/ 533029 h 1707524"/>
                                  <a:gd name="connsiteX5" fmla="*/ 137186 w 202541"/>
                                  <a:gd name="connsiteY5" fmla="*/ 596390 h 1707524"/>
                                  <a:gd name="connsiteX6" fmla="*/ 144821 w 202541"/>
                                  <a:gd name="connsiteY6" fmla="*/ 676162 h 1707524"/>
                                  <a:gd name="connsiteX7" fmla="*/ 196825 w 202541"/>
                                  <a:gd name="connsiteY7" fmla="*/ 823506 h 1707524"/>
                                  <a:gd name="connsiteX8" fmla="*/ 196825 w 202541"/>
                                  <a:gd name="connsiteY8" fmla="*/ 1217868 h 1707524"/>
                                  <a:gd name="connsiteX9" fmla="*/ 157822 w 202541"/>
                                  <a:gd name="connsiteY9" fmla="*/ 1352211 h 1707524"/>
                                  <a:gd name="connsiteX10" fmla="*/ 192491 w 202541"/>
                                  <a:gd name="connsiteY10" fmla="*/ 1486554 h 1707524"/>
                                  <a:gd name="connsiteX11" fmla="*/ 127486 w 202541"/>
                                  <a:gd name="connsiteY11" fmla="*/ 1703236 h 1707524"/>
                                  <a:gd name="connsiteX12" fmla="*/ 84150 w 202541"/>
                                  <a:gd name="connsiteY12" fmla="*/ 1274205 h 1707524"/>
                                  <a:gd name="connsiteX13" fmla="*/ 118819 w 202541"/>
                                  <a:gd name="connsiteY13" fmla="*/ 1083525 h 1707524"/>
                                  <a:gd name="connsiteX14" fmla="*/ 110152 w 202541"/>
                                  <a:gd name="connsiteY14" fmla="*/ 862508 h 1707524"/>
                                  <a:gd name="connsiteX15" fmla="*/ 58148 w 202541"/>
                                  <a:gd name="connsiteY15" fmla="*/ 567820 h 1707524"/>
                                  <a:gd name="connsiteX16" fmla="*/ 27812 w 202541"/>
                                  <a:gd name="connsiteY16" fmla="*/ 255798 h 1707524"/>
                                  <a:gd name="connsiteX17" fmla="*/ 6144 w 202541"/>
                                  <a:gd name="connsiteY17" fmla="*/ 199460 h 1707524"/>
                                  <a:gd name="connsiteX18" fmla="*/ 6144 w 202541"/>
                                  <a:gd name="connsiteY18" fmla="*/ 112 h 1707524"/>
                                  <a:gd name="connsiteX0" fmla="*/ 6144 w 202541"/>
                                  <a:gd name="connsiteY0" fmla="*/ 112 h 1707524"/>
                                  <a:gd name="connsiteX1" fmla="*/ 71149 w 202541"/>
                                  <a:gd name="connsiteY1" fmla="*/ 229796 h 1707524"/>
                                  <a:gd name="connsiteX2" fmla="*/ 88483 w 202541"/>
                                  <a:gd name="connsiteY2" fmla="*/ 429143 h 1707524"/>
                                  <a:gd name="connsiteX3" fmla="*/ 136152 w 202541"/>
                                  <a:gd name="connsiteY3" fmla="*/ 506332 h 1707524"/>
                                  <a:gd name="connsiteX4" fmla="*/ 131820 w 202541"/>
                                  <a:gd name="connsiteY4" fmla="*/ 533029 h 1707524"/>
                                  <a:gd name="connsiteX5" fmla="*/ 137186 w 202541"/>
                                  <a:gd name="connsiteY5" fmla="*/ 596390 h 1707524"/>
                                  <a:gd name="connsiteX6" fmla="*/ 144821 w 202541"/>
                                  <a:gd name="connsiteY6" fmla="*/ 676162 h 1707524"/>
                                  <a:gd name="connsiteX7" fmla="*/ 196825 w 202541"/>
                                  <a:gd name="connsiteY7" fmla="*/ 823506 h 1707524"/>
                                  <a:gd name="connsiteX8" fmla="*/ 196825 w 202541"/>
                                  <a:gd name="connsiteY8" fmla="*/ 1217868 h 1707524"/>
                                  <a:gd name="connsiteX9" fmla="*/ 157822 w 202541"/>
                                  <a:gd name="connsiteY9" fmla="*/ 1352211 h 1707524"/>
                                  <a:gd name="connsiteX10" fmla="*/ 192491 w 202541"/>
                                  <a:gd name="connsiteY10" fmla="*/ 1486554 h 1707524"/>
                                  <a:gd name="connsiteX11" fmla="*/ 127486 w 202541"/>
                                  <a:gd name="connsiteY11" fmla="*/ 1703236 h 1707524"/>
                                  <a:gd name="connsiteX12" fmla="*/ 84150 w 202541"/>
                                  <a:gd name="connsiteY12" fmla="*/ 1274205 h 1707524"/>
                                  <a:gd name="connsiteX13" fmla="*/ 118819 w 202541"/>
                                  <a:gd name="connsiteY13" fmla="*/ 1083525 h 1707524"/>
                                  <a:gd name="connsiteX14" fmla="*/ 110152 w 202541"/>
                                  <a:gd name="connsiteY14" fmla="*/ 862508 h 1707524"/>
                                  <a:gd name="connsiteX15" fmla="*/ 58148 w 202541"/>
                                  <a:gd name="connsiteY15" fmla="*/ 567820 h 1707524"/>
                                  <a:gd name="connsiteX16" fmla="*/ 27812 w 202541"/>
                                  <a:gd name="connsiteY16" fmla="*/ 255798 h 1707524"/>
                                  <a:gd name="connsiteX17" fmla="*/ 6144 w 202541"/>
                                  <a:gd name="connsiteY17" fmla="*/ 199460 h 1707524"/>
                                  <a:gd name="connsiteX18" fmla="*/ 6144 w 202541"/>
                                  <a:gd name="connsiteY18" fmla="*/ 112 h 1707524"/>
                                  <a:gd name="connsiteX0" fmla="*/ 6144 w 202541"/>
                                  <a:gd name="connsiteY0" fmla="*/ 112 h 1707524"/>
                                  <a:gd name="connsiteX1" fmla="*/ 71149 w 202541"/>
                                  <a:gd name="connsiteY1" fmla="*/ 229796 h 1707524"/>
                                  <a:gd name="connsiteX2" fmla="*/ 88483 w 202541"/>
                                  <a:gd name="connsiteY2" fmla="*/ 429143 h 1707524"/>
                                  <a:gd name="connsiteX3" fmla="*/ 136152 w 202541"/>
                                  <a:gd name="connsiteY3" fmla="*/ 506332 h 1707524"/>
                                  <a:gd name="connsiteX4" fmla="*/ 131820 w 202541"/>
                                  <a:gd name="connsiteY4" fmla="*/ 533029 h 1707524"/>
                                  <a:gd name="connsiteX5" fmla="*/ 137186 w 202541"/>
                                  <a:gd name="connsiteY5" fmla="*/ 596390 h 1707524"/>
                                  <a:gd name="connsiteX6" fmla="*/ 144821 w 202541"/>
                                  <a:gd name="connsiteY6" fmla="*/ 676162 h 1707524"/>
                                  <a:gd name="connsiteX7" fmla="*/ 196825 w 202541"/>
                                  <a:gd name="connsiteY7" fmla="*/ 823506 h 1707524"/>
                                  <a:gd name="connsiteX8" fmla="*/ 196825 w 202541"/>
                                  <a:gd name="connsiteY8" fmla="*/ 1217868 h 1707524"/>
                                  <a:gd name="connsiteX9" fmla="*/ 157822 w 202541"/>
                                  <a:gd name="connsiteY9" fmla="*/ 1352211 h 1707524"/>
                                  <a:gd name="connsiteX10" fmla="*/ 192491 w 202541"/>
                                  <a:gd name="connsiteY10" fmla="*/ 1486554 h 1707524"/>
                                  <a:gd name="connsiteX11" fmla="*/ 127486 w 202541"/>
                                  <a:gd name="connsiteY11" fmla="*/ 1703236 h 1707524"/>
                                  <a:gd name="connsiteX12" fmla="*/ 84150 w 202541"/>
                                  <a:gd name="connsiteY12" fmla="*/ 1274205 h 1707524"/>
                                  <a:gd name="connsiteX13" fmla="*/ 118819 w 202541"/>
                                  <a:gd name="connsiteY13" fmla="*/ 1083525 h 1707524"/>
                                  <a:gd name="connsiteX14" fmla="*/ 110152 w 202541"/>
                                  <a:gd name="connsiteY14" fmla="*/ 862508 h 1707524"/>
                                  <a:gd name="connsiteX15" fmla="*/ 58148 w 202541"/>
                                  <a:gd name="connsiteY15" fmla="*/ 567820 h 1707524"/>
                                  <a:gd name="connsiteX16" fmla="*/ 27812 w 202541"/>
                                  <a:gd name="connsiteY16" fmla="*/ 255798 h 1707524"/>
                                  <a:gd name="connsiteX17" fmla="*/ 6144 w 202541"/>
                                  <a:gd name="connsiteY17" fmla="*/ 199460 h 1707524"/>
                                  <a:gd name="connsiteX18" fmla="*/ 6144 w 202541"/>
                                  <a:gd name="connsiteY18" fmla="*/ 112 h 1707524"/>
                                  <a:gd name="connsiteX0" fmla="*/ 6144 w 202541"/>
                                  <a:gd name="connsiteY0" fmla="*/ 112 h 1707524"/>
                                  <a:gd name="connsiteX1" fmla="*/ 71149 w 202541"/>
                                  <a:gd name="connsiteY1" fmla="*/ 229796 h 1707524"/>
                                  <a:gd name="connsiteX2" fmla="*/ 88483 w 202541"/>
                                  <a:gd name="connsiteY2" fmla="*/ 429143 h 1707524"/>
                                  <a:gd name="connsiteX3" fmla="*/ 128724 w 202541"/>
                                  <a:gd name="connsiteY3" fmla="*/ 506332 h 1707524"/>
                                  <a:gd name="connsiteX4" fmla="*/ 131820 w 202541"/>
                                  <a:gd name="connsiteY4" fmla="*/ 533029 h 1707524"/>
                                  <a:gd name="connsiteX5" fmla="*/ 137186 w 202541"/>
                                  <a:gd name="connsiteY5" fmla="*/ 596390 h 1707524"/>
                                  <a:gd name="connsiteX6" fmla="*/ 144821 w 202541"/>
                                  <a:gd name="connsiteY6" fmla="*/ 676162 h 1707524"/>
                                  <a:gd name="connsiteX7" fmla="*/ 196825 w 202541"/>
                                  <a:gd name="connsiteY7" fmla="*/ 823506 h 1707524"/>
                                  <a:gd name="connsiteX8" fmla="*/ 196825 w 202541"/>
                                  <a:gd name="connsiteY8" fmla="*/ 1217868 h 1707524"/>
                                  <a:gd name="connsiteX9" fmla="*/ 157822 w 202541"/>
                                  <a:gd name="connsiteY9" fmla="*/ 1352211 h 1707524"/>
                                  <a:gd name="connsiteX10" fmla="*/ 192491 w 202541"/>
                                  <a:gd name="connsiteY10" fmla="*/ 1486554 h 1707524"/>
                                  <a:gd name="connsiteX11" fmla="*/ 127486 w 202541"/>
                                  <a:gd name="connsiteY11" fmla="*/ 1703236 h 1707524"/>
                                  <a:gd name="connsiteX12" fmla="*/ 84150 w 202541"/>
                                  <a:gd name="connsiteY12" fmla="*/ 1274205 h 1707524"/>
                                  <a:gd name="connsiteX13" fmla="*/ 118819 w 202541"/>
                                  <a:gd name="connsiteY13" fmla="*/ 1083525 h 1707524"/>
                                  <a:gd name="connsiteX14" fmla="*/ 110152 w 202541"/>
                                  <a:gd name="connsiteY14" fmla="*/ 862508 h 1707524"/>
                                  <a:gd name="connsiteX15" fmla="*/ 58148 w 202541"/>
                                  <a:gd name="connsiteY15" fmla="*/ 567820 h 1707524"/>
                                  <a:gd name="connsiteX16" fmla="*/ 27812 w 202541"/>
                                  <a:gd name="connsiteY16" fmla="*/ 255798 h 1707524"/>
                                  <a:gd name="connsiteX17" fmla="*/ 6144 w 202541"/>
                                  <a:gd name="connsiteY17" fmla="*/ 199460 h 1707524"/>
                                  <a:gd name="connsiteX18" fmla="*/ 6144 w 202541"/>
                                  <a:gd name="connsiteY18" fmla="*/ 112 h 1707524"/>
                                  <a:gd name="connsiteX0" fmla="*/ 6144 w 202541"/>
                                  <a:gd name="connsiteY0" fmla="*/ 112 h 1707524"/>
                                  <a:gd name="connsiteX1" fmla="*/ 71149 w 202541"/>
                                  <a:gd name="connsiteY1" fmla="*/ 229796 h 1707524"/>
                                  <a:gd name="connsiteX2" fmla="*/ 88483 w 202541"/>
                                  <a:gd name="connsiteY2" fmla="*/ 429143 h 1707524"/>
                                  <a:gd name="connsiteX3" fmla="*/ 128724 w 202541"/>
                                  <a:gd name="connsiteY3" fmla="*/ 506332 h 1707524"/>
                                  <a:gd name="connsiteX4" fmla="*/ 131820 w 202541"/>
                                  <a:gd name="connsiteY4" fmla="*/ 533029 h 1707524"/>
                                  <a:gd name="connsiteX5" fmla="*/ 137186 w 202541"/>
                                  <a:gd name="connsiteY5" fmla="*/ 596390 h 1707524"/>
                                  <a:gd name="connsiteX6" fmla="*/ 144821 w 202541"/>
                                  <a:gd name="connsiteY6" fmla="*/ 676162 h 1707524"/>
                                  <a:gd name="connsiteX7" fmla="*/ 196825 w 202541"/>
                                  <a:gd name="connsiteY7" fmla="*/ 823506 h 1707524"/>
                                  <a:gd name="connsiteX8" fmla="*/ 196825 w 202541"/>
                                  <a:gd name="connsiteY8" fmla="*/ 1217868 h 1707524"/>
                                  <a:gd name="connsiteX9" fmla="*/ 157822 w 202541"/>
                                  <a:gd name="connsiteY9" fmla="*/ 1352211 h 1707524"/>
                                  <a:gd name="connsiteX10" fmla="*/ 192491 w 202541"/>
                                  <a:gd name="connsiteY10" fmla="*/ 1486554 h 1707524"/>
                                  <a:gd name="connsiteX11" fmla="*/ 127486 w 202541"/>
                                  <a:gd name="connsiteY11" fmla="*/ 1703236 h 1707524"/>
                                  <a:gd name="connsiteX12" fmla="*/ 84150 w 202541"/>
                                  <a:gd name="connsiteY12" fmla="*/ 1274205 h 1707524"/>
                                  <a:gd name="connsiteX13" fmla="*/ 118819 w 202541"/>
                                  <a:gd name="connsiteY13" fmla="*/ 1083525 h 1707524"/>
                                  <a:gd name="connsiteX14" fmla="*/ 110152 w 202541"/>
                                  <a:gd name="connsiteY14" fmla="*/ 862508 h 1707524"/>
                                  <a:gd name="connsiteX15" fmla="*/ 58148 w 202541"/>
                                  <a:gd name="connsiteY15" fmla="*/ 567820 h 1707524"/>
                                  <a:gd name="connsiteX16" fmla="*/ 27812 w 202541"/>
                                  <a:gd name="connsiteY16" fmla="*/ 255798 h 1707524"/>
                                  <a:gd name="connsiteX17" fmla="*/ 6144 w 202541"/>
                                  <a:gd name="connsiteY17" fmla="*/ 199460 h 1707524"/>
                                  <a:gd name="connsiteX18" fmla="*/ 6144 w 202541"/>
                                  <a:gd name="connsiteY18" fmla="*/ 112 h 1707524"/>
                                  <a:gd name="connsiteX0" fmla="*/ 5178 w 201575"/>
                                  <a:gd name="connsiteY0" fmla="*/ 116 h 1707528"/>
                                  <a:gd name="connsiteX1" fmla="*/ 70183 w 201575"/>
                                  <a:gd name="connsiteY1" fmla="*/ 229800 h 1707528"/>
                                  <a:gd name="connsiteX2" fmla="*/ 87517 w 201575"/>
                                  <a:gd name="connsiteY2" fmla="*/ 429147 h 1707528"/>
                                  <a:gd name="connsiteX3" fmla="*/ 127758 w 201575"/>
                                  <a:gd name="connsiteY3" fmla="*/ 506336 h 1707528"/>
                                  <a:gd name="connsiteX4" fmla="*/ 130854 w 201575"/>
                                  <a:gd name="connsiteY4" fmla="*/ 533033 h 1707528"/>
                                  <a:gd name="connsiteX5" fmla="*/ 136220 w 201575"/>
                                  <a:gd name="connsiteY5" fmla="*/ 596394 h 1707528"/>
                                  <a:gd name="connsiteX6" fmla="*/ 143855 w 201575"/>
                                  <a:gd name="connsiteY6" fmla="*/ 676166 h 1707528"/>
                                  <a:gd name="connsiteX7" fmla="*/ 195859 w 201575"/>
                                  <a:gd name="connsiteY7" fmla="*/ 823510 h 1707528"/>
                                  <a:gd name="connsiteX8" fmla="*/ 195859 w 201575"/>
                                  <a:gd name="connsiteY8" fmla="*/ 1217872 h 1707528"/>
                                  <a:gd name="connsiteX9" fmla="*/ 156856 w 201575"/>
                                  <a:gd name="connsiteY9" fmla="*/ 1352215 h 1707528"/>
                                  <a:gd name="connsiteX10" fmla="*/ 191525 w 201575"/>
                                  <a:gd name="connsiteY10" fmla="*/ 1486558 h 1707528"/>
                                  <a:gd name="connsiteX11" fmla="*/ 126520 w 201575"/>
                                  <a:gd name="connsiteY11" fmla="*/ 1703240 h 1707528"/>
                                  <a:gd name="connsiteX12" fmla="*/ 83184 w 201575"/>
                                  <a:gd name="connsiteY12" fmla="*/ 1274209 h 1707528"/>
                                  <a:gd name="connsiteX13" fmla="*/ 117853 w 201575"/>
                                  <a:gd name="connsiteY13" fmla="*/ 1083529 h 1707528"/>
                                  <a:gd name="connsiteX14" fmla="*/ 109186 w 201575"/>
                                  <a:gd name="connsiteY14" fmla="*/ 862512 h 1707528"/>
                                  <a:gd name="connsiteX15" fmla="*/ 57182 w 201575"/>
                                  <a:gd name="connsiteY15" fmla="*/ 567824 h 1707528"/>
                                  <a:gd name="connsiteX16" fmla="*/ 14465 w 201575"/>
                                  <a:gd name="connsiteY16" fmla="*/ 258378 h 1707528"/>
                                  <a:gd name="connsiteX17" fmla="*/ 5178 w 201575"/>
                                  <a:gd name="connsiteY17" fmla="*/ 199464 h 1707528"/>
                                  <a:gd name="connsiteX18" fmla="*/ 5178 w 201575"/>
                                  <a:gd name="connsiteY18" fmla="*/ 116 h 1707528"/>
                                  <a:gd name="connsiteX0" fmla="*/ 10289 w 206686"/>
                                  <a:gd name="connsiteY0" fmla="*/ 507 h 1707919"/>
                                  <a:gd name="connsiteX1" fmla="*/ 75294 w 206686"/>
                                  <a:gd name="connsiteY1" fmla="*/ 230191 h 1707919"/>
                                  <a:gd name="connsiteX2" fmla="*/ 92628 w 206686"/>
                                  <a:gd name="connsiteY2" fmla="*/ 429538 h 1707919"/>
                                  <a:gd name="connsiteX3" fmla="*/ 132869 w 206686"/>
                                  <a:gd name="connsiteY3" fmla="*/ 506727 h 1707919"/>
                                  <a:gd name="connsiteX4" fmla="*/ 135965 w 206686"/>
                                  <a:gd name="connsiteY4" fmla="*/ 533424 h 1707919"/>
                                  <a:gd name="connsiteX5" fmla="*/ 141331 w 206686"/>
                                  <a:gd name="connsiteY5" fmla="*/ 596785 h 1707919"/>
                                  <a:gd name="connsiteX6" fmla="*/ 148966 w 206686"/>
                                  <a:gd name="connsiteY6" fmla="*/ 676557 h 1707919"/>
                                  <a:gd name="connsiteX7" fmla="*/ 200970 w 206686"/>
                                  <a:gd name="connsiteY7" fmla="*/ 823901 h 1707919"/>
                                  <a:gd name="connsiteX8" fmla="*/ 200970 w 206686"/>
                                  <a:gd name="connsiteY8" fmla="*/ 1218263 h 1707919"/>
                                  <a:gd name="connsiteX9" fmla="*/ 161967 w 206686"/>
                                  <a:gd name="connsiteY9" fmla="*/ 1352606 h 1707919"/>
                                  <a:gd name="connsiteX10" fmla="*/ 196636 w 206686"/>
                                  <a:gd name="connsiteY10" fmla="*/ 1486949 h 1707919"/>
                                  <a:gd name="connsiteX11" fmla="*/ 131631 w 206686"/>
                                  <a:gd name="connsiteY11" fmla="*/ 1703631 h 1707919"/>
                                  <a:gd name="connsiteX12" fmla="*/ 88295 w 206686"/>
                                  <a:gd name="connsiteY12" fmla="*/ 1274600 h 1707919"/>
                                  <a:gd name="connsiteX13" fmla="*/ 122964 w 206686"/>
                                  <a:gd name="connsiteY13" fmla="*/ 1083920 h 1707919"/>
                                  <a:gd name="connsiteX14" fmla="*/ 114297 w 206686"/>
                                  <a:gd name="connsiteY14" fmla="*/ 862903 h 1707919"/>
                                  <a:gd name="connsiteX15" fmla="*/ 62293 w 206686"/>
                                  <a:gd name="connsiteY15" fmla="*/ 568215 h 1707919"/>
                                  <a:gd name="connsiteX16" fmla="*/ 19576 w 206686"/>
                                  <a:gd name="connsiteY16" fmla="*/ 258769 h 1707919"/>
                                  <a:gd name="connsiteX17" fmla="*/ 10289 w 206686"/>
                                  <a:gd name="connsiteY17" fmla="*/ 199855 h 1707919"/>
                                  <a:gd name="connsiteX18" fmla="*/ 187 w 206686"/>
                                  <a:gd name="connsiteY18" fmla="*/ 169207 h 1707919"/>
                                  <a:gd name="connsiteX19" fmla="*/ 10289 w 206686"/>
                                  <a:gd name="connsiteY19" fmla="*/ 507 h 1707919"/>
                                  <a:gd name="connsiteX0" fmla="*/ 10289 w 206686"/>
                                  <a:gd name="connsiteY0" fmla="*/ 507 h 1707919"/>
                                  <a:gd name="connsiteX1" fmla="*/ 75294 w 206686"/>
                                  <a:gd name="connsiteY1" fmla="*/ 230191 h 1707919"/>
                                  <a:gd name="connsiteX2" fmla="*/ 92628 w 206686"/>
                                  <a:gd name="connsiteY2" fmla="*/ 429538 h 1707919"/>
                                  <a:gd name="connsiteX3" fmla="*/ 132869 w 206686"/>
                                  <a:gd name="connsiteY3" fmla="*/ 506727 h 1707919"/>
                                  <a:gd name="connsiteX4" fmla="*/ 135965 w 206686"/>
                                  <a:gd name="connsiteY4" fmla="*/ 533424 h 1707919"/>
                                  <a:gd name="connsiteX5" fmla="*/ 141331 w 206686"/>
                                  <a:gd name="connsiteY5" fmla="*/ 596785 h 1707919"/>
                                  <a:gd name="connsiteX6" fmla="*/ 148966 w 206686"/>
                                  <a:gd name="connsiteY6" fmla="*/ 676557 h 1707919"/>
                                  <a:gd name="connsiteX7" fmla="*/ 200970 w 206686"/>
                                  <a:gd name="connsiteY7" fmla="*/ 823901 h 1707919"/>
                                  <a:gd name="connsiteX8" fmla="*/ 200970 w 206686"/>
                                  <a:gd name="connsiteY8" fmla="*/ 1218263 h 1707919"/>
                                  <a:gd name="connsiteX9" fmla="*/ 161967 w 206686"/>
                                  <a:gd name="connsiteY9" fmla="*/ 1352606 h 1707919"/>
                                  <a:gd name="connsiteX10" fmla="*/ 196636 w 206686"/>
                                  <a:gd name="connsiteY10" fmla="*/ 1486949 h 1707919"/>
                                  <a:gd name="connsiteX11" fmla="*/ 131631 w 206686"/>
                                  <a:gd name="connsiteY11" fmla="*/ 1703631 h 1707919"/>
                                  <a:gd name="connsiteX12" fmla="*/ 88295 w 206686"/>
                                  <a:gd name="connsiteY12" fmla="*/ 1274600 h 1707919"/>
                                  <a:gd name="connsiteX13" fmla="*/ 122964 w 206686"/>
                                  <a:gd name="connsiteY13" fmla="*/ 1083920 h 1707919"/>
                                  <a:gd name="connsiteX14" fmla="*/ 114297 w 206686"/>
                                  <a:gd name="connsiteY14" fmla="*/ 862903 h 1707919"/>
                                  <a:gd name="connsiteX15" fmla="*/ 62293 w 206686"/>
                                  <a:gd name="connsiteY15" fmla="*/ 568215 h 1707919"/>
                                  <a:gd name="connsiteX16" fmla="*/ 19576 w 206686"/>
                                  <a:gd name="connsiteY16" fmla="*/ 258769 h 1707919"/>
                                  <a:gd name="connsiteX17" fmla="*/ 7813 w 206686"/>
                                  <a:gd name="connsiteY17" fmla="*/ 207583 h 1707919"/>
                                  <a:gd name="connsiteX18" fmla="*/ 187 w 206686"/>
                                  <a:gd name="connsiteY18" fmla="*/ 169207 h 1707919"/>
                                  <a:gd name="connsiteX19" fmla="*/ 10289 w 206686"/>
                                  <a:gd name="connsiteY19" fmla="*/ 507 h 1707919"/>
                                  <a:gd name="connsiteX0" fmla="*/ 11393 w 207790"/>
                                  <a:gd name="connsiteY0" fmla="*/ 507 h 1707919"/>
                                  <a:gd name="connsiteX1" fmla="*/ 76398 w 207790"/>
                                  <a:gd name="connsiteY1" fmla="*/ 230191 h 1707919"/>
                                  <a:gd name="connsiteX2" fmla="*/ 93732 w 207790"/>
                                  <a:gd name="connsiteY2" fmla="*/ 429538 h 1707919"/>
                                  <a:gd name="connsiteX3" fmla="*/ 133973 w 207790"/>
                                  <a:gd name="connsiteY3" fmla="*/ 506727 h 1707919"/>
                                  <a:gd name="connsiteX4" fmla="*/ 137069 w 207790"/>
                                  <a:gd name="connsiteY4" fmla="*/ 533424 h 1707919"/>
                                  <a:gd name="connsiteX5" fmla="*/ 142435 w 207790"/>
                                  <a:gd name="connsiteY5" fmla="*/ 596785 h 1707919"/>
                                  <a:gd name="connsiteX6" fmla="*/ 150070 w 207790"/>
                                  <a:gd name="connsiteY6" fmla="*/ 676557 h 1707919"/>
                                  <a:gd name="connsiteX7" fmla="*/ 202074 w 207790"/>
                                  <a:gd name="connsiteY7" fmla="*/ 823901 h 1707919"/>
                                  <a:gd name="connsiteX8" fmla="*/ 202074 w 207790"/>
                                  <a:gd name="connsiteY8" fmla="*/ 1218263 h 1707919"/>
                                  <a:gd name="connsiteX9" fmla="*/ 163071 w 207790"/>
                                  <a:gd name="connsiteY9" fmla="*/ 1352606 h 1707919"/>
                                  <a:gd name="connsiteX10" fmla="*/ 197740 w 207790"/>
                                  <a:gd name="connsiteY10" fmla="*/ 1486949 h 1707919"/>
                                  <a:gd name="connsiteX11" fmla="*/ 132735 w 207790"/>
                                  <a:gd name="connsiteY11" fmla="*/ 1703631 h 1707919"/>
                                  <a:gd name="connsiteX12" fmla="*/ 89399 w 207790"/>
                                  <a:gd name="connsiteY12" fmla="*/ 1274600 h 1707919"/>
                                  <a:gd name="connsiteX13" fmla="*/ 124068 w 207790"/>
                                  <a:gd name="connsiteY13" fmla="*/ 1083920 h 1707919"/>
                                  <a:gd name="connsiteX14" fmla="*/ 115401 w 207790"/>
                                  <a:gd name="connsiteY14" fmla="*/ 862903 h 1707919"/>
                                  <a:gd name="connsiteX15" fmla="*/ 63397 w 207790"/>
                                  <a:gd name="connsiteY15" fmla="*/ 568215 h 1707919"/>
                                  <a:gd name="connsiteX16" fmla="*/ 20680 w 207790"/>
                                  <a:gd name="connsiteY16" fmla="*/ 258769 h 1707919"/>
                                  <a:gd name="connsiteX17" fmla="*/ 1488 w 207790"/>
                                  <a:gd name="connsiteY17" fmla="*/ 212734 h 1707919"/>
                                  <a:gd name="connsiteX18" fmla="*/ 1291 w 207790"/>
                                  <a:gd name="connsiteY18" fmla="*/ 169207 h 1707919"/>
                                  <a:gd name="connsiteX19" fmla="*/ 11393 w 207790"/>
                                  <a:gd name="connsiteY19" fmla="*/ 507 h 1707919"/>
                                  <a:gd name="connsiteX0" fmla="*/ 10845 w 207242"/>
                                  <a:gd name="connsiteY0" fmla="*/ 507 h 1707919"/>
                                  <a:gd name="connsiteX1" fmla="*/ 75850 w 207242"/>
                                  <a:gd name="connsiteY1" fmla="*/ 230191 h 1707919"/>
                                  <a:gd name="connsiteX2" fmla="*/ 93184 w 207242"/>
                                  <a:gd name="connsiteY2" fmla="*/ 429538 h 1707919"/>
                                  <a:gd name="connsiteX3" fmla="*/ 133425 w 207242"/>
                                  <a:gd name="connsiteY3" fmla="*/ 506727 h 1707919"/>
                                  <a:gd name="connsiteX4" fmla="*/ 136521 w 207242"/>
                                  <a:gd name="connsiteY4" fmla="*/ 533424 h 1707919"/>
                                  <a:gd name="connsiteX5" fmla="*/ 141887 w 207242"/>
                                  <a:gd name="connsiteY5" fmla="*/ 596785 h 1707919"/>
                                  <a:gd name="connsiteX6" fmla="*/ 149522 w 207242"/>
                                  <a:gd name="connsiteY6" fmla="*/ 676557 h 1707919"/>
                                  <a:gd name="connsiteX7" fmla="*/ 201526 w 207242"/>
                                  <a:gd name="connsiteY7" fmla="*/ 823901 h 1707919"/>
                                  <a:gd name="connsiteX8" fmla="*/ 201526 w 207242"/>
                                  <a:gd name="connsiteY8" fmla="*/ 1218263 h 1707919"/>
                                  <a:gd name="connsiteX9" fmla="*/ 162523 w 207242"/>
                                  <a:gd name="connsiteY9" fmla="*/ 1352606 h 1707919"/>
                                  <a:gd name="connsiteX10" fmla="*/ 197192 w 207242"/>
                                  <a:gd name="connsiteY10" fmla="*/ 1486949 h 1707919"/>
                                  <a:gd name="connsiteX11" fmla="*/ 132187 w 207242"/>
                                  <a:gd name="connsiteY11" fmla="*/ 1703631 h 1707919"/>
                                  <a:gd name="connsiteX12" fmla="*/ 88851 w 207242"/>
                                  <a:gd name="connsiteY12" fmla="*/ 1274600 h 1707919"/>
                                  <a:gd name="connsiteX13" fmla="*/ 123520 w 207242"/>
                                  <a:gd name="connsiteY13" fmla="*/ 1083920 h 1707919"/>
                                  <a:gd name="connsiteX14" fmla="*/ 114853 w 207242"/>
                                  <a:gd name="connsiteY14" fmla="*/ 862903 h 1707919"/>
                                  <a:gd name="connsiteX15" fmla="*/ 62849 w 207242"/>
                                  <a:gd name="connsiteY15" fmla="*/ 568215 h 1707919"/>
                                  <a:gd name="connsiteX16" fmla="*/ 12703 w 207242"/>
                                  <a:gd name="connsiteY16" fmla="*/ 258769 h 1707919"/>
                                  <a:gd name="connsiteX17" fmla="*/ 940 w 207242"/>
                                  <a:gd name="connsiteY17" fmla="*/ 212734 h 1707919"/>
                                  <a:gd name="connsiteX18" fmla="*/ 743 w 207242"/>
                                  <a:gd name="connsiteY18" fmla="*/ 169207 h 1707919"/>
                                  <a:gd name="connsiteX19" fmla="*/ 10845 w 207242"/>
                                  <a:gd name="connsiteY19" fmla="*/ 507 h 1707919"/>
                                  <a:gd name="connsiteX0" fmla="*/ 10425 w 206822"/>
                                  <a:gd name="connsiteY0" fmla="*/ 541 h 1707953"/>
                                  <a:gd name="connsiteX1" fmla="*/ 75430 w 206822"/>
                                  <a:gd name="connsiteY1" fmla="*/ 230225 h 1707953"/>
                                  <a:gd name="connsiteX2" fmla="*/ 92764 w 206822"/>
                                  <a:gd name="connsiteY2" fmla="*/ 429572 h 1707953"/>
                                  <a:gd name="connsiteX3" fmla="*/ 133005 w 206822"/>
                                  <a:gd name="connsiteY3" fmla="*/ 506761 h 1707953"/>
                                  <a:gd name="connsiteX4" fmla="*/ 136101 w 206822"/>
                                  <a:gd name="connsiteY4" fmla="*/ 533458 h 1707953"/>
                                  <a:gd name="connsiteX5" fmla="*/ 141467 w 206822"/>
                                  <a:gd name="connsiteY5" fmla="*/ 596819 h 1707953"/>
                                  <a:gd name="connsiteX6" fmla="*/ 149102 w 206822"/>
                                  <a:gd name="connsiteY6" fmla="*/ 676591 h 1707953"/>
                                  <a:gd name="connsiteX7" fmla="*/ 201106 w 206822"/>
                                  <a:gd name="connsiteY7" fmla="*/ 823935 h 1707953"/>
                                  <a:gd name="connsiteX8" fmla="*/ 201106 w 206822"/>
                                  <a:gd name="connsiteY8" fmla="*/ 1218297 h 1707953"/>
                                  <a:gd name="connsiteX9" fmla="*/ 162103 w 206822"/>
                                  <a:gd name="connsiteY9" fmla="*/ 1352640 h 1707953"/>
                                  <a:gd name="connsiteX10" fmla="*/ 196772 w 206822"/>
                                  <a:gd name="connsiteY10" fmla="*/ 1486983 h 1707953"/>
                                  <a:gd name="connsiteX11" fmla="*/ 131767 w 206822"/>
                                  <a:gd name="connsiteY11" fmla="*/ 1703665 h 1707953"/>
                                  <a:gd name="connsiteX12" fmla="*/ 88431 w 206822"/>
                                  <a:gd name="connsiteY12" fmla="*/ 1274634 h 1707953"/>
                                  <a:gd name="connsiteX13" fmla="*/ 123100 w 206822"/>
                                  <a:gd name="connsiteY13" fmla="*/ 1083954 h 1707953"/>
                                  <a:gd name="connsiteX14" fmla="*/ 114433 w 206822"/>
                                  <a:gd name="connsiteY14" fmla="*/ 862937 h 1707953"/>
                                  <a:gd name="connsiteX15" fmla="*/ 62429 w 206822"/>
                                  <a:gd name="connsiteY15" fmla="*/ 568249 h 1707953"/>
                                  <a:gd name="connsiteX16" fmla="*/ 12283 w 206822"/>
                                  <a:gd name="connsiteY16" fmla="*/ 258803 h 1707953"/>
                                  <a:gd name="connsiteX17" fmla="*/ 323 w 206822"/>
                                  <a:gd name="connsiteY17" fmla="*/ 169241 h 1707953"/>
                                  <a:gd name="connsiteX18" fmla="*/ 10425 w 206822"/>
                                  <a:gd name="connsiteY18" fmla="*/ 541 h 1707953"/>
                                  <a:gd name="connsiteX0" fmla="*/ 91987 w 288384"/>
                                  <a:gd name="connsiteY0" fmla="*/ 13176 h 1720588"/>
                                  <a:gd name="connsiteX1" fmla="*/ 156992 w 288384"/>
                                  <a:gd name="connsiteY1" fmla="*/ 242860 h 1720588"/>
                                  <a:gd name="connsiteX2" fmla="*/ 174326 w 288384"/>
                                  <a:gd name="connsiteY2" fmla="*/ 442207 h 1720588"/>
                                  <a:gd name="connsiteX3" fmla="*/ 214567 w 288384"/>
                                  <a:gd name="connsiteY3" fmla="*/ 519396 h 1720588"/>
                                  <a:gd name="connsiteX4" fmla="*/ 217663 w 288384"/>
                                  <a:gd name="connsiteY4" fmla="*/ 546093 h 1720588"/>
                                  <a:gd name="connsiteX5" fmla="*/ 223029 w 288384"/>
                                  <a:gd name="connsiteY5" fmla="*/ 609454 h 1720588"/>
                                  <a:gd name="connsiteX6" fmla="*/ 230664 w 288384"/>
                                  <a:gd name="connsiteY6" fmla="*/ 689226 h 1720588"/>
                                  <a:gd name="connsiteX7" fmla="*/ 282668 w 288384"/>
                                  <a:gd name="connsiteY7" fmla="*/ 836570 h 1720588"/>
                                  <a:gd name="connsiteX8" fmla="*/ 282668 w 288384"/>
                                  <a:gd name="connsiteY8" fmla="*/ 1230932 h 1720588"/>
                                  <a:gd name="connsiteX9" fmla="*/ 243665 w 288384"/>
                                  <a:gd name="connsiteY9" fmla="*/ 1365275 h 1720588"/>
                                  <a:gd name="connsiteX10" fmla="*/ 278334 w 288384"/>
                                  <a:gd name="connsiteY10" fmla="*/ 1499618 h 1720588"/>
                                  <a:gd name="connsiteX11" fmla="*/ 213329 w 288384"/>
                                  <a:gd name="connsiteY11" fmla="*/ 1716300 h 1720588"/>
                                  <a:gd name="connsiteX12" fmla="*/ 169993 w 288384"/>
                                  <a:gd name="connsiteY12" fmla="*/ 1287269 h 1720588"/>
                                  <a:gd name="connsiteX13" fmla="*/ 204662 w 288384"/>
                                  <a:gd name="connsiteY13" fmla="*/ 1096589 h 1720588"/>
                                  <a:gd name="connsiteX14" fmla="*/ 195995 w 288384"/>
                                  <a:gd name="connsiteY14" fmla="*/ 875572 h 1720588"/>
                                  <a:gd name="connsiteX15" fmla="*/ 143991 w 288384"/>
                                  <a:gd name="connsiteY15" fmla="*/ 580884 h 1720588"/>
                                  <a:gd name="connsiteX16" fmla="*/ 93845 w 288384"/>
                                  <a:gd name="connsiteY16" fmla="*/ 271438 h 1720588"/>
                                  <a:gd name="connsiteX17" fmla="*/ 1 w 288384"/>
                                  <a:gd name="connsiteY17" fmla="*/ 54110 h 1720588"/>
                                  <a:gd name="connsiteX18" fmla="*/ 91987 w 288384"/>
                                  <a:gd name="connsiteY18" fmla="*/ 13176 h 1720588"/>
                                  <a:gd name="connsiteX0" fmla="*/ 92137 w 288534"/>
                                  <a:gd name="connsiteY0" fmla="*/ 12522 h 1719934"/>
                                  <a:gd name="connsiteX1" fmla="*/ 157142 w 288534"/>
                                  <a:gd name="connsiteY1" fmla="*/ 242206 h 1719934"/>
                                  <a:gd name="connsiteX2" fmla="*/ 174476 w 288534"/>
                                  <a:gd name="connsiteY2" fmla="*/ 441553 h 1719934"/>
                                  <a:gd name="connsiteX3" fmla="*/ 214717 w 288534"/>
                                  <a:gd name="connsiteY3" fmla="*/ 518742 h 1719934"/>
                                  <a:gd name="connsiteX4" fmla="*/ 217813 w 288534"/>
                                  <a:gd name="connsiteY4" fmla="*/ 545439 h 1719934"/>
                                  <a:gd name="connsiteX5" fmla="*/ 223179 w 288534"/>
                                  <a:gd name="connsiteY5" fmla="*/ 608800 h 1719934"/>
                                  <a:gd name="connsiteX6" fmla="*/ 230814 w 288534"/>
                                  <a:gd name="connsiteY6" fmla="*/ 688572 h 1719934"/>
                                  <a:gd name="connsiteX7" fmla="*/ 282818 w 288534"/>
                                  <a:gd name="connsiteY7" fmla="*/ 835916 h 1719934"/>
                                  <a:gd name="connsiteX8" fmla="*/ 282818 w 288534"/>
                                  <a:gd name="connsiteY8" fmla="*/ 1230278 h 1719934"/>
                                  <a:gd name="connsiteX9" fmla="*/ 243815 w 288534"/>
                                  <a:gd name="connsiteY9" fmla="*/ 1364621 h 1719934"/>
                                  <a:gd name="connsiteX10" fmla="*/ 278484 w 288534"/>
                                  <a:gd name="connsiteY10" fmla="*/ 1498964 h 1719934"/>
                                  <a:gd name="connsiteX11" fmla="*/ 213479 w 288534"/>
                                  <a:gd name="connsiteY11" fmla="*/ 1715646 h 1719934"/>
                                  <a:gd name="connsiteX12" fmla="*/ 170143 w 288534"/>
                                  <a:gd name="connsiteY12" fmla="*/ 1286615 h 1719934"/>
                                  <a:gd name="connsiteX13" fmla="*/ 204812 w 288534"/>
                                  <a:gd name="connsiteY13" fmla="*/ 1095935 h 1719934"/>
                                  <a:gd name="connsiteX14" fmla="*/ 196145 w 288534"/>
                                  <a:gd name="connsiteY14" fmla="*/ 874918 h 1719934"/>
                                  <a:gd name="connsiteX15" fmla="*/ 144141 w 288534"/>
                                  <a:gd name="connsiteY15" fmla="*/ 580230 h 1719934"/>
                                  <a:gd name="connsiteX16" fmla="*/ 72320 w 288534"/>
                                  <a:gd name="connsiteY16" fmla="*/ 248237 h 1719934"/>
                                  <a:gd name="connsiteX17" fmla="*/ 151 w 288534"/>
                                  <a:gd name="connsiteY17" fmla="*/ 53456 h 1719934"/>
                                  <a:gd name="connsiteX18" fmla="*/ 92137 w 288534"/>
                                  <a:gd name="connsiteY18" fmla="*/ 12522 h 1719934"/>
                                  <a:gd name="connsiteX0" fmla="*/ 128208 w 324605"/>
                                  <a:gd name="connsiteY0" fmla="*/ 198137 h 1905549"/>
                                  <a:gd name="connsiteX1" fmla="*/ 193213 w 324605"/>
                                  <a:gd name="connsiteY1" fmla="*/ 427821 h 1905549"/>
                                  <a:gd name="connsiteX2" fmla="*/ 210547 w 324605"/>
                                  <a:gd name="connsiteY2" fmla="*/ 627168 h 1905549"/>
                                  <a:gd name="connsiteX3" fmla="*/ 250788 w 324605"/>
                                  <a:gd name="connsiteY3" fmla="*/ 704357 h 1905549"/>
                                  <a:gd name="connsiteX4" fmla="*/ 253884 w 324605"/>
                                  <a:gd name="connsiteY4" fmla="*/ 731054 h 1905549"/>
                                  <a:gd name="connsiteX5" fmla="*/ 259250 w 324605"/>
                                  <a:gd name="connsiteY5" fmla="*/ 794415 h 1905549"/>
                                  <a:gd name="connsiteX6" fmla="*/ 266885 w 324605"/>
                                  <a:gd name="connsiteY6" fmla="*/ 874187 h 1905549"/>
                                  <a:gd name="connsiteX7" fmla="*/ 318889 w 324605"/>
                                  <a:gd name="connsiteY7" fmla="*/ 1021531 h 1905549"/>
                                  <a:gd name="connsiteX8" fmla="*/ 318889 w 324605"/>
                                  <a:gd name="connsiteY8" fmla="*/ 1415893 h 1905549"/>
                                  <a:gd name="connsiteX9" fmla="*/ 279886 w 324605"/>
                                  <a:gd name="connsiteY9" fmla="*/ 1550236 h 1905549"/>
                                  <a:gd name="connsiteX10" fmla="*/ 314555 w 324605"/>
                                  <a:gd name="connsiteY10" fmla="*/ 1684579 h 1905549"/>
                                  <a:gd name="connsiteX11" fmla="*/ 249550 w 324605"/>
                                  <a:gd name="connsiteY11" fmla="*/ 1901261 h 1905549"/>
                                  <a:gd name="connsiteX12" fmla="*/ 206214 w 324605"/>
                                  <a:gd name="connsiteY12" fmla="*/ 1472230 h 1905549"/>
                                  <a:gd name="connsiteX13" fmla="*/ 240883 w 324605"/>
                                  <a:gd name="connsiteY13" fmla="*/ 1281550 h 1905549"/>
                                  <a:gd name="connsiteX14" fmla="*/ 232216 w 324605"/>
                                  <a:gd name="connsiteY14" fmla="*/ 1060533 h 1905549"/>
                                  <a:gd name="connsiteX15" fmla="*/ 180212 w 324605"/>
                                  <a:gd name="connsiteY15" fmla="*/ 765845 h 1905549"/>
                                  <a:gd name="connsiteX16" fmla="*/ 108391 w 324605"/>
                                  <a:gd name="connsiteY16" fmla="*/ 433852 h 1905549"/>
                                  <a:gd name="connsiteX17" fmla="*/ 97 w 324605"/>
                                  <a:gd name="connsiteY17" fmla="*/ 6086 h 1905549"/>
                                  <a:gd name="connsiteX18" fmla="*/ 128208 w 324605"/>
                                  <a:gd name="connsiteY18" fmla="*/ 198137 h 1905549"/>
                                  <a:gd name="connsiteX0" fmla="*/ 142646 w 339043"/>
                                  <a:gd name="connsiteY0" fmla="*/ 477861 h 2185273"/>
                                  <a:gd name="connsiteX1" fmla="*/ 207651 w 339043"/>
                                  <a:gd name="connsiteY1" fmla="*/ 707545 h 2185273"/>
                                  <a:gd name="connsiteX2" fmla="*/ 224985 w 339043"/>
                                  <a:gd name="connsiteY2" fmla="*/ 906892 h 2185273"/>
                                  <a:gd name="connsiteX3" fmla="*/ 265226 w 339043"/>
                                  <a:gd name="connsiteY3" fmla="*/ 984081 h 2185273"/>
                                  <a:gd name="connsiteX4" fmla="*/ 268322 w 339043"/>
                                  <a:gd name="connsiteY4" fmla="*/ 1010778 h 2185273"/>
                                  <a:gd name="connsiteX5" fmla="*/ 273688 w 339043"/>
                                  <a:gd name="connsiteY5" fmla="*/ 1074139 h 2185273"/>
                                  <a:gd name="connsiteX6" fmla="*/ 281323 w 339043"/>
                                  <a:gd name="connsiteY6" fmla="*/ 1153911 h 2185273"/>
                                  <a:gd name="connsiteX7" fmla="*/ 333327 w 339043"/>
                                  <a:gd name="connsiteY7" fmla="*/ 1301255 h 2185273"/>
                                  <a:gd name="connsiteX8" fmla="*/ 333327 w 339043"/>
                                  <a:gd name="connsiteY8" fmla="*/ 1695617 h 2185273"/>
                                  <a:gd name="connsiteX9" fmla="*/ 294324 w 339043"/>
                                  <a:gd name="connsiteY9" fmla="*/ 1829960 h 2185273"/>
                                  <a:gd name="connsiteX10" fmla="*/ 328993 w 339043"/>
                                  <a:gd name="connsiteY10" fmla="*/ 1964303 h 2185273"/>
                                  <a:gd name="connsiteX11" fmla="*/ 263988 w 339043"/>
                                  <a:gd name="connsiteY11" fmla="*/ 2180985 h 2185273"/>
                                  <a:gd name="connsiteX12" fmla="*/ 220652 w 339043"/>
                                  <a:gd name="connsiteY12" fmla="*/ 1751954 h 2185273"/>
                                  <a:gd name="connsiteX13" fmla="*/ 255321 w 339043"/>
                                  <a:gd name="connsiteY13" fmla="*/ 1561274 h 2185273"/>
                                  <a:gd name="connsiteX14" fmla="*/ 246654 w 339043"/>
                                  <a:gd name="connsiteY14" fmla="*/ 1340257 h 2185273"/>
                                  <a:gd name="connsiteX15" fmla="*/ 194650 w 339043"/>
                                  <a:gd name="connsiteY15" fmla="*/ 1045569 h 2185273"/>
                                  <a:gd name="connsiteX16" fmla="*/ 122829 w 339043"/>
                                  <a:gd name="connsiteY16" fmla="*/ 713576 h 2185273"/>
                                  <a:gd name="connsiteX17" fmla="*/ 85 w 339043"/>
                                  <a:gd name="connsiteY17" fmla="*/ 2722 h 2185273"/>
                                  <a:gd name="connsiteX18" fmla="*/ 142646 w 339043"/>
                                  <a:gd name="connsiteY18" fmla="*/ 477861 h 2185273"/>
                                  <a:gd name="connsiteX0" fmla="*/ 142646 w 339043"/>
                                  <a:gd name="connsiteY0" fmla="*/ 355967 h 2063379"/>
                                  <a:gd name="connsiteX1" fmla="*/ 207651 w 339043"/>
                                  <a:gd name="connsiteY1" fmla="*/ 585651 h 2063379"/>
                                  <a:gd name="connsiteX2" fmla="*/ 224985 w 339043"/>
                                  <a:gd name="connsiteY2" fmla="*/ 784998 h 2063379"/>
                                  <a:gd name="connsiteX3" fmla="*/ 265226 w 339043"/>
                                  <a:gd name="connsiteY3" fmla="*/ 862187 h 2063379"/>
                                  <a:gd name="connsiteX4" fmla="*/ 268322 w 339043"/>
                                  <a:gd name="connsiteY4" fmla="*/ 888884 h 2063379"/>
                                  <a:gd name="connsiteX5" fmla="*/ 273688 w 339043"/>
                                  <a:gd name="connsiteY5" fmla="*/ 952245 h 2063379"/>
                                  <a:gd name="connsiteX6" fmla="*/ 281323 w 339043"/>
                                  <a:gd name="connsiteY6" fmla="*/ 1032017 h 2063379"/>
                                  <a:gd name="connsiteX7" fmla="*/ 333327 w 339043"/>
                                  <a:gd name="connsiteY7" fmla="*/ 1179361 h 2063379"/>
                                  <a:gd name="connsiteX8" fmla="*/ 333327 w 339043"/>
                                  <a:gd name="connsiteY8" fmla="*/ 1573723 h 2063379"/>
                                  <a:gd name="connsiteX9" fmla="*/ 294324 w 339043"/>
                                  <a:gd name="connsiteY9" fmla="*/ 1708066 h 2063379"/>
                                  <a:gd name="connsiteX10" fmla="*/ 328993 w 339043"/>
                                  <a:gd name="connsiteY10" fmla="*/ 1842409 h 2063379"/>
                                  <a:gd name="connsiteX11" fmla="*/ 263988 w 339043"/>
                                  <a:gd name="connsiteY11" fmla="*/ 2059091 h 2063379"/>
                                  <a:gd name="connsiteX12" fmla="*/ 220652 w 339043"/>
                                  <a:gd name="connsiteY12" fmla="*/ 1630060 h 2063379"/>
                                  <a:gd name="connsiteX13" fmla="*/ 255321 w 339043"/>
                                  <a:gd name="connsiteY13" fmla="*/ 1439380 h 2063379"/>
                                  <a:gd name="connsiteX14" fmla="*/ 246654 w 339043"/>
                                  <a:gd name="connsiteY14" fmla="*/ 1218363 h 2063379"/>
                                  <a:gd name="connsiteX15" fmla="*/ 194650 w 339043"/>
                                  <a:gd name="connsiteY15" fmla="*/ 923675 h 2063379"/>
                                  <a:gd name="connsiteX16" fmla="*/ 122829 w 339043"/>
                                  <a:gd name="connsiteY16" fmla="*/ 591682 h 2063379"/>
                                  <a:gd name="connsiteX17" fmla="*/ 85 w 339043"/>
                                  <a:gd name="connsiteY17" fmla="*/ 3583 h 2063379"/>
                                  <a:gd name="connsiteX18" fmla="*/ 142646 w 339043"/>
                                  <a:gd name="connsiteY18" fmla="*/ 355967 h 2063379"/>
                                  <a:gd name="connsiteX0" fmla="*/ 143011 w 339408"/>
                                  <a:gd name="connsiteY0" fmla="*/ 366319 h 2073731"/>
                                  <a:gd name="connsiteX1" fmla="*/ 208016 w 339408"/>
                                  <a:gd name="connsiteY1" fmla="*/ 596003 h 2073731"/>
                                  <a:gd name="connsiteX2" fmla="*/ 225350 w 339408"/>
                                  <a:gd name="connsiteY2" fmla="*/ 795350 h 2073731"/>
                                  <a:gd name="connsiteX3" fmla="*/ 265591 w 339408"/>
                                  <a:gd name="connsiteY3" fmla="*/ 872539 h 2073731"/>
                                  <a:gd name="connsiteX4" fmla="*/ 268687 w 339408"/>
                                  <a:gd name="connsiteY4" fmla="*/ 899236 h 2073731"/>
                                  <a:gd name="connsiteX5" fmla="*/ 274053 w 339408"/>
                                  <a:gd name="connsiteY5" fmla="*/ 962597 h 2073731"/>
                                  <a:gd name="connsiteX6" fmla="*/ 281688 w 339408"/>
                                  <a:gd name="connsiteY6" fmla="*/ 1042369 h 2073731"/>
                                  <a:gd name="connsiteX7" fmla="*/ 333692 w 339408"/>
                                  <a:gd name="connsiteY7" fmla="*/ 1189713 h 2073731"/>
                                  <a:gd name="connsiteX8" fmla="*/ 333692 w 339408"/>
                                  <a:gd name="connsiteY8" fmla="*/ 1584075 h 2073731"/>
                                  <a:gd name="connsiteX9" fmla="*/ 294689 w 339408"/>
                                  <a:gd name="connsiteY9" fmla="*/ 1718418 h 2073731"/>
                                  <a:gd name="connsiteX10" fmla="*/ 329358 w 339408"/>
                                  <a:gd name="connsiteY10" fmla="*/ 1852761 h 2073731"/>
                                  <a:gd name="connsiteX11" fmla="*/ 264353 w 339408"/>
                                  <a:gd name="connsiteY11" fmla="*/ 2069443 h 2073731"/>
                                  <a:gd name="connsiteX12" fmla="*/ 221017 w 339408"/>
                                  <a:gd name="connsiteY12" fmla="*/ 1640412 h 2073731"/>
                                  <a:gd name="connsiteX13" fmla="*/ 255686 w 339408"/>
                                  <a:gd name="connsiteY13" fmla="*/ 1449732 h 2073731"/>
                                  <a:gd name="connsiteX14" fmla="*/ 247019 w 339408"/>
                                  <a:gd name="connsiteY14" fmla="*/ 1228715 h 2073731"/>
                                  <a:gd name="connsiteX15" fmla="*/ 195015 w 339408"/>
                                  <a:gd name="connsiteY15" fmla="*/ 934027 h 2073731"/>
                                  <a:gd name="connsiteX16" fmla="*/ 123194 w 339408"/>
                                  <a:gd name="connsiteY16" fmla="*/ 602034 h 2073731"/>
                                  <a:gd name="connsiteX17" fmla="*/ 450 w 339408"/>
                                  <a:gd name="connsiteY17" fmla="*/ 13935 h 2073731"/>
                                  <a:gd name="connsiteX18" fmla="*/ 83996 w 339408"/>
                                  <a:gd name="connsiteY18" fmla="*/ 199435 h 2073731"/>
                                  <a:gd name="connsiteX19" fmla="*/ 143011 w 339408"/>
                                  <a:gd name="connsiteY19" fmla="*/ 366319 h 2073731"/>
                                  <a:gd name="connsiteX0" fmla="*/ 153166 w 349563"/>
                                  <a:gd name="connsiteY0" fmla="*/ 352755 h 2060167"/>
                                  <a:gd name="connsiteX1" fmla="*/ 218171 w 349563"/>
                                  <a:gd name="connsiteY1" fmla="*/ 582439 h 2060167"/>
                                  <a:gd name="connsiteX2" fmla="*/ 235505 w 349563"/>
                                  <a:gd name="connsiteY2" fmla="*/ 781786 h 2060167"/>
                                  <a:gd name="connsiteX3" fmla="*/ 275746 w 349563"/>
                                  <a:gd name="connsiteY3" fmla="*/ 858975 h 2060167"/>
                                  <a:gd name="connsiteX4" fmla="*/ 278842 w 349563"/>
                                  <a:gd name="connsiteY4" fmla="*/ 885672 h 2060167"/>
                                  <a:gd name="connsiteX5" fmla="*/ 284208 w 349563"/>
                                  <a:gd name="connsiteY5" fmla="*/ 949033 h 2060167"/>
                                  <a:gd name="connsiteX6" fmla="*/ 291843 w 349563"/>
                                  <a:gd name="connsiteY6" fmla="*/ 1028805 h 2060167"/>
                                  <a:gd name="connsiteX7" fmla="*/ 343847 w 349563"/>
                                  <a:gd name="connsiteY7" fmla="*/ 1176149 h 2060167"/>
                                  <a:gd name="connsiteX8" fmla="*/ 343847 w 349563"/>
                                  <a:gd name="connsiteY8" fmla="*/ 1570511 h 2060167"/>
                                  <a:gd name="connsiteX9" fmla="*/ 304844 w 349563"/>
                                  <a:gd name="connsiteY9" fmla="*/ 1704854 h 2060167"/>
                                  <a:gd name="connsiteX10" fmla="*/ 339513 w 349563"/>
                                  <a:gd name="connsiteY10" fmla="*/ 1839197 h 2060167"/>
                                  <a:gd name="connsiteX11" fmla="*/ 274508 w 349563"/>
                                  <a:gd name="connsiteY11" fmla="*/ 2055879 h 2060167"/>
                                  <a:gd name="connsiteX12" fmla="*/ 231172 w 349563"/>
                                  <a:gd name="connsiteY12" fmla="*/ 1626848 h 2060167"/>
                                  <a:gd name="connsiteX13" fmla="*/ 265841 w 349563"/>
                                  <a:gd name="connsiteY13" fmla="*/ 1436168 h 2060167"/>
                                  <a:gd name="connsiteX14" fmla="*/ 257174 w 349563"/>
                                  <a:gd name="connsiteY14" fmla="*/ 1215151 h 2060167"/>
                                  <a:gd name="connsiteX15" fmla="*/ 205170 w 349563"/>
                                  <a:gd name="connsiteY15" fmla="*/ 920463 h 2060167"/>
                                  <a:gd name="connsiteX16" fmla="*/ 133349 w 349563"/>
                                  <a:gd name="connsiteY16" fmla="*/ 588470 h 2060167"/>
                                  <a:gd name="connsiteX17" fmla="*/ 14676 w 349563"/>
                                  <a:gd name="connsiteY17" fmla="*/ 235975 h 2060167"/>
                                  <a:gd name="connsiteX18" fmla="*/ 10605 w 349563"/>
                                  <a:gd name="connsiteY18" fmla="*/ 371 h 2060167"/>
                                  <a:gd name="connsiteX19" fmla="*/ 94151 w 349563"/>
                                  <a:gd name="connsiteY19" fmla="*/ 185871 h 2060167"/>
                                  <a:gd name="connsiteX20" fmla="*/ 153166 w 349563"/>
                                  <a:gd name="connsiteY20" fmla="*/ 352755 h 2060167"/>
                                  <a:gd name="connsiteX0" fmla="*/ 170282 w 366679"/>
                                  <a:gd name="connsiteY0" fmla="*/ 352755 h 2060167"/>
                                  <a:gd name="connsiteX1" fmla="*/ 235287 w 366679"/>
                                  <a:gd name="connsiteY1" fmla="*/ 582439 h 2060167"/>
                                  <a:gd name="connsiteX2" fmla="*/ 252621 w 366679"/>
                                  <a:gd name="connsiteY2" fmla="*/ 781786 h 2060167"/>
                                  <a:gd name="connsiteX3" fmla="*/ 292862 w 366679"/>
                                  <a:gd name="connsiteY3" fmla="*/ 858975 h 2060167"/>
                                  <a:gd name="connsiteX4" fmla="*/ 295958 w 366679"/>
                                  <a:gd name="connsiteY4" fmla="*/ 885672 h 2060167"/>
                                  <a:gd name="connsiteX5" fmla="*/ 301324 w 366679"/>
                                  <a:gd name="connsiteY5" fmla="*/ 949033 h 2060167"/>
                                  <a:gd name="connsiteX6" fmla="*/ 308959 w 366679"/>
                                  <a:gd name="connsiteY6" fmla="*/ 1028805 h 2060167"/>
                                  <a:gd name="connsiteX7" fmla="*/ 360963 w 366679"/>
                                  <a:gd name="connsiteY7" fmla="*/ 1176149 h 2060167"/>
                                  <a:gd name="connsiteX8" fmla="*/ 360963 w 366679"/>
                                  <a:gd name="connsiteY8" fmla="*/ 1570511 h 2060167"/>
                                  <a:gd name="connsiteX9" fmla="*/ 321960 w 366679"/>
                                  <a:gd name="connsiteY9" fmla="*/ 1704854 h 2060167"/>
                                  <a:gd name="connsiteX10" fmla="*/ 356629 w 366679"/>
                                  <a:gd name="connsiteY10" fmla="*/ 1839197 h 2060167"/>
                                  <a:gd name="connsiteX11" fmla="*/ 291624 w 366679"/>
                                  <a:gd name="connsiteY11" fmla="*/ 2055879 h 2060167"/>
                                  <a:gd name="connsiteX12" fmla="*/ 248288 w 366679"/>
                                  <a:gd name="connsiteY12" fmla="*/ 1626848 h 2060167"/>
                                  <a:gd name="connsiteX13" fmla="*/ 282957 w 366679"/>
                                  <a:gd name="connsiteY13" fmla="*/ 1436168 h 2060167"/>
                                  <a:gd name="connsiteX14" fmla="*/ 274290 w 366679"/>
                                  <a:gd name="connsiteY14" fmla="*/ 1215151 h 2060167"/>
                                  <a:gd name="connsiteX15" fmla="*/ 222286 w 366679"/>
                                  <a:gd name="connsiteY15" fmla="*/ 920463 h 2060167"/>
                                  <a:gd name="connsiteX16" fmla="*/ 150465 w 366679"/>
                                  <a:gd name="connsiteY16" fmla="*/ 588470 h 2060167"/>
                                  <a:gd name="connsiteX17" fmla="*/ 31792 w 366679"/>
                                  <a:gd name="connsiteY17" fmla="*/ 235975 h 2060167"/>
                                  <a:gd name="connsiteX18" fmla="*/ 27721 w 366679"/>
                                  <a:gd name="connsiteY18" fmla="*/ 371 h 2060167"/>
                                  <a:gd name="connsiteX19" fmla="*/ 111267 w 366679"/>
                                  <a:gd name="connsiteY19" fmla="*/ 185871 h 2060167"/>
                                  <a:gd name="connsiteX20" fmla="*/ 170282 w 366679"/>
                                  <a:gd name="connsiteY20" fmla="*/ 352755 h 2060167"/>
                                  <a:gd name="connsiteX0" fmla="*/ 172886 w 369283"/>
                                  <a:gd name="connsiteY0" fmla="*/ 327782 h 2035194"/>
                                  <a:gd name="connsiteX1" fmla="*/ 237891 w 369283"/>
                                  <a:gd name="connsiteY1" fmla="*/ 557466 h 2035194"/>
                                  <a:gd name="connsiteX2" fmla="*/ 255225 w 369283"/>
                                  <a:gd name="connsiteY2" fmla="*/ 756813 h 2035194"/>
                                  <a:gd name="connsiteX3" fmla="*/ 295466 w 369283"/>
                                  <a:gd name="connsiteY3" fmla="*/ 834002 h 2035194"/>
                                  <a:gd name="connsiteX4" fmla="*/ 298562 w 369283"/>
                                  <a:gd name="connsiteY4" fmla="*/ 860699 h 2035194"/>
                                  <a:gd name="connsiteX5" fmla="*/ 303928 w 369283"/>
                                  <a:gd name="connsiteY5" fmla="*/ 924060 h 2035194"/>
                                  <a:gd name="connsiteX6" fmla="*/ 311563 w 369283"/>
                                  <a:gd name="connsiteY6" fmla="*/ 1003832 h 2035194"/>
                                  <a:gd name="connsiteX7" fmla="*/ 363567 w 369283"/>
                                  <a:gd name="connsiteY7" fmla="*/ 1151176 h 2035194"/>
                                  <a:gd name="connsiteX8" fmla="*/ 363567 w 369283"/>
                                  <a:gd name="connsiteY8" fmla="*/ 1545538 h 2035194"/>
                                  <a:gd name="connsiteX9" fmla="*/ 324564 w 369283"/>
                                  <a:gd name="connsiteY9" fmla="*/ 1679881 h 2035194"/>
                                  <a:gd name="connsiteX10" fmla="*/ 359233 w 369283"/>
                                  <a:gd name="connsiteY10" fmla="*/ 1814224 h 2035194"/>
                                  <a:gd name="connsiteX11" fmla="*/ 294228 w 369283"/>
                                  <a:gd name="connsiteY11" fmla="*/ 2030906 h 2035194"/>
                                  <a:gd name="connsiteX12" fmla="*/ 250892 w 369283"/>
                                  <a:gd name="connsiteY12" fmla="*/ 1601875 h 2035194"/>
                                  <a:gd name="connsiteX13" fmla="*/ 285561 w 369283"/>
                                  <a:gd name="connsiteY13" fmla="*/ 1411195 h 2035194"/>
                                  <a:gd name="connsiteX14" fmla="*/ 276894 w 369283"/>
                                  <a:gd name="connsiteY14" fmla="*/ 1190178 h 2035194"/>
                                  <a:gd name="connsiteX15" fmla="*/ 224890 w 369283"/>
                                  <a:gd name="connsiteY15" fmla="*/ 895490 h 2035194"/>
                                  <a:gd name="connsiteX16" fmla="*/ 153069 w 369283"/>
                                  <a:gd name="connsiteY16" fmla="*/ 563497 h 2035194"/>
                                  <a:gd name="connsiteX17" fmla="*/ 34396 w 369283"/>
                                  <a:gd name="connsiteY17" fmla="*/ 211002 h 2035194"/>
                                  <a:gd name="connsiteX18" fmla="*/ 23101 w 369283"/>
                                  <a:gd name="connsiteY18" fmla="*/ 450 h 2035194"/>
                                  <a:gd name="connsiteX19" fmla="*/ 113871 w 369283"/>
                                  <a:gd name="connsiteY19" fmla="*/ 160898 h 2035194"/>
                                  <a:gd name="connsiteX20" fmla="*/ 172886 w 369283"/>
                                  <a:gd name="connsiteY20" fmla="*/ 327782 h 2035194"/>
                                  <a:gd name="connsiteX0" fmla="*/ 181300 w 377697"/>
                                  <a:gd name="connsiteY0" fmla="*/ 327782 h 2035194"/>
                                  <a:gd name="connsiteX1" fmla="*/ 246305 w 377697"/>
                                  <a:gd name="connsiteY1" fmla="*/ 557466 h 2035194"/>
                                  <a:gd name="connsiteX2" fmla="*/ 263639 w 377697"/>
                                  <a:gd name="connsiteY2" fmla="*/ 756813 h 2035194"/>
                                  <a:gd name="connsiteX3" fmla="*/ 303880 w 377697"/>
                                  <a:gd name="connsiteY3" fmla="*/ 834002 h 2035194"/>
                                  <a:gd name="connsiteX4" fmla="*/ 306976 w 377697"/>
                                  <a:gd name="connsiteY4" fmla="*/ 860699 h 2035194"/>
                                  <a:gd name="connsiteX5" fmla="*/ 312342 w 377697"/>
                                  <a:gd name="connsiteY5" fmla="*/ 924060 h 2035194"/>
                                  <a:gd name="connsiteX6" fmla="*/ 319977 w 377697"/>
                                  <a:gd name="connsiteY6" fmla="*/ 1003832 h 2035194"/>
                                  <a:gd name="connsiteX7" fmla="*/ 371981 w 377697"/>
                                  <a:gd name="connsiteY7" fmla="*/ 1151176 h 2035194"/>
                                  <a:gd name="connsiteX8" fmla="*/ 371981 w 377697"/>
                                  <a:gd name="connsiteY8" fmla="*/ 1545538 h 2035194"/>
                                  <a:gd name="connsiteX9" fmla="*/ 332978 w 377697"/>
                                  <a:gd name="connsiteY9" fmla="*/ 1679881 h 2035194"/>
                                  <a:gd name="connsiteX10" fmla="*/ 367647 w 377697"/>
                                  <a:gd name="connsiteY10" fmla="*/ 1814224 h 2035194"/>
                                  <a:gd name="connsiteX11" fmla="*/ 302642 w 377697"/>
                                  <a:gd name="connsiteY11" fmla="*/ 2030906 h 2035194"/>
                                  <a:gd name="connsiteX12" fmla="*/ 259306 w 377697"/>
                                  <a:gd name="connsiteY12" fmla="*/ 1601875 h 2035194"/>
                                  <a:gd name="connsiteX13" fmla="*/ 293975 w 377697"/>
                                  <a:gd name="connsiteY13" fmla="*/ 1411195 h 2035194"/>
                                  <a:gd name="connsiteX14" fmla="*/ 285308 w 377697"/>
                                  <a:gd name="connsiteY14" fmla="*/ 1190178 h 2035194"/>
                                  <a:gd name="connsiteX15" fmla="*/ 233304 w 377697"/>
                                  <a:gd name="connsiteY15" fmla="*/ 895490 h 2035194"/>
                                  <a:gd name="connsiteX16" fmla="*/ 161483 w 377697"/>
                                  <a:gd name="connsiteY16" fmla="*/ 563497 h 2035194"/>
                                  <a:gd name="connsiteX17" fmla="*/ 30768 w 377697"/>
                                  <a:gd name="connsiteY17" fmla="*/ 211002 h 2035194"/>
                                  <a:gd name="connsiteX18" fmla="*/ 31515 w 377697"/>
                                  <a:gd name="connsiteY18" fmla="*/ 450 h 2035194"/>
                                  <a:gd name="connsiteX19" fmla="*/ 122285 w 377697"/>
                                  <a:gd name="connsiteY19" fmla="*/ 160898 h 2035194"/>
                                  <a:gd name="connsiteX20" fmla="*/ 181300 w 377697"/>
                                  <a:gd name="connsiteY20" fmla="*/ 327782 h 2035194"/>
                                  <a:gd name="connsiteX0" fmla="*/ 178128 w 374525"/>
                                  <a:gd name="connsiteY0" fmla="*/ 327782 h 2035194"/>
                                  <a:gd name="connsiteX1" fmla="*/ 243133 w 374525"/>
                                  <a:gd name="connsiteY1" fmla="*/ 557466 h 2035194"/>
                                  <a:gd name="connsiteX2" fmla="*/ 260467 w 374525"/>
                                  <a:gd name="connsiteY2" fmla="*/ 756813 h 2035194"/>
                                  <a:gd name="connsiteX3" fmla="*/ 300708 w 374525"/>
                                  <a:gd name="connsiteY3" fmla="*/ 834002 h 2035194"/>
                                  <a:gd name="connsiteX4" fmla="*/ 303804 w 374525"/>
                                  <a:gd name="connsiteY4" fmla="*/ 860699 h 2035194"/>
                                  <a:gd name="connsiteX5" fmla="*/ 309170 w 374525"/>
                                  <a:gd name="connsiteY5" fmla="*/ 924060 h 2035194"/>
                                  <a:gd name="connsiteX6" fmla="*/ 316805 w 374525"/>
                                  <a:gd name="connsiteY6" fmla="*/ 1003832 h 2035194"/>
                                  <a:gd name="connsiteX7" fmla="*/ 368809 w 374525"/>
                                  <a:gd name="connsiteY7" fmla="*/ 1151176 h 2035194"/>
                                  <a:gd name="connsiteX8" fmla="*/ 368809 w 374525"/>
                                  <a:gd name="connsiteY8" fmla="*/ 1545538 h 2035194"/>
                                  <a:gd name="connsiteX9" fmla="*/ 329806 w 374525"/>
                                  <a:gd name="connsiteY9" fmla="*/ 1679881 h 2035194"/>
                                  <a:gd name="connsiteX10" fmla="*/ 364475 w 374525"/>
                                  <a:gd name="connsiteY10" fmla="*/ 1814224 h 2035194"/>
                                  <a:gd name="connsiteX11" fmla="*/ 299470 w 374525"/>
                                  <a:gd name="connsiteY11" fmla="*/ 2030906 h 2035194"/>
                                  <a:gd name="connsiteX12" fmla="*/ 256134 w 374525"/>
                                  <a:gd name="connsiteY12" fmla="*/ 1601875 h 2035194"/>
                                  <a:gd name="connsiteX13" fmla="*/ 290803 w 374525"/>
                                  <a:gd name="connsiteY13" fmla="*/ 1411195 h 2035194"/>
                                  <a:gd name="connsiteX14" fmla="*/ 282136 w 374525"/>
                                  <a:gd name="connsiteY14" fmla="*/ 1190178 h 2035194"/>
                                  <a:gd name="connsiteX15" fmla="*/ 230132 w 374525"/>
                                  <a:gd name="connsiteY15" fmla="*/ 895490 h 2035194"/>
                                  <a:gd name="connsiteX16" fmla="*/ 158311 w 374525"/>
                                  <a:gd name="connsiteY16" fmla="*/ 563497 h 2035194"/>
                                  <a:gd name="connsiteX17" fmla="*/ 27596 w 374525"/>
                                  <a:gd name="connsiteY17" fmla="*/ 211002 h 2035194"/>
                                  <a:gd name="connsiteX18" fmla="*/ 28343 w 374525"/>
                                  <a:gd name="connsiteY18" fmla="*/ 450 h 2035194"/>
                                  <a:gd name="connsiteX19" fmla="*/ 119113 w 374525"/>
                                  <a:gd name="connsiteY19" fmla="*/ 160898 h 2035194"/>
                                  <a:gd name="connsiteX20" fmla="*/ 178128 w 374525"/>
                                  <a:gd name="connsiteY20" fmla="*/ 327782 h 2035194"/>
                                  <a:gd name="connsiteX0" fmla="*/ 178924 w 375321"/>
                                  <a:gd name="connsiteY0" fmla="*/ 350255 h 2057667"/>
                                  <a:gd name="connsiteX1" fmla="*/ 243929 w 375321"/>
                                  <a:gd name="connsiteY1" fmla="*/ 579939 h 2057667"/>
                                  <a:gd name="connsiteX2" fmla="*/ 261263 w 375321"/>
                                  <a:gd name="connsiteY2" fmla="*/ 779286 h 2057667"/>
                                  <a:gd name="connsiteX3" fmla="*/ 301504 w 375321"/>
                                  <a:gd name="connsiteY3" fmla="*/ 856475 h 2057667"/>
                                  <a:gd name="connsiteX4" fmla="*/ 304600 w 375321"/>
                                  <a:gd name="connsiteY4" fmla="*/ 883172 h 2057667"/>
                                  <a:gd name="connsiteX5" fmla="*/ 309966 w 375321"/>
                                  <a:gd name="connsiteY5" fmla="*/ 946533 h 2057667"/>
                                  <a:gd name="connsiteX6" fmla="*/ 317601 w 375321"/>
                                  <a:gd name="connsiteY6" fmla="*/ 1026305 h 2057667"/>
                                  <a:gd name="connsiteX7" fmla="*/ 369605 w 375321"/>
                                  <a:gd name="connsiteY7" fmla="*/ 1173649 h 2057667"/>
                                  <a:gd name="connsiteX8" fmla="*/ 369605 w 375321"/>
                                  <a:gd name="connsiteY8" fmla="*/ 1568011 h 2057667"/>
                                  <a:gd name="connsiteX9" fmla="*/ 330602 w 375321"/>
                                  <a:gd name="connsiteY9" fmla="*/ 1702354 h 2057667"/>
                                  <a:gd name="connsiteX10" fmla="*/ 365271 w 375321"/>
                                  <a:gd name="connsiteY10" fmla="*/ 1836697 h 2057667"/>
                                  <a:gd name="connsiteX11" fmla="*/ 300266 w 375321"/>
                                  <a:gd name="connsiteY11" fmla="*/ 2053379 h 2057667"/>
                                  <a:gd name="connsiteX12" fmla="*/ 256930 w 375321"/>
                                  <a:gd name="connsiteY12" fmla="*/ 1624348 h 2057667"/>
                                  <a:gd name="connsiteX13" fmla="*/ 291599 w 375321"/>
                                  <a:gd name="connsiteY13" fmla="*/ 1433668 h 2057667"/>
                                  <a:gd name="connsiteX14" fmla="*/ 282932 w 375321"/>
                                  <a:gd name="connsiteY14" fmla="*/ 1212651 h 2057667"/>
                                  <a:gd name="connsiteX15" fmla="*/ 230928 w 375321"/>
                                  <a:gd name="connsiteY15" fmla="*/ 917963 h 2057667"/>
                                  <a:gd name="connsiteX16" fmla="*/ 159107 w 375321"/>
                                  <a:gd name="connsiteY16" fmla="*/ 585970 h 2057667"/>
                                  <a:gd name="connsiteX17" fmla="*/ 28392 w 375321"/>
                                  <a:gd name="connsiteY17" fmla="*/ 233475 h 2057667"/>
                                  <a:gd name="connsiteX18" fmla="*/ 26731 w 375321"/>
                                  <a:gd name="connsiteY18" fmla="*/ 376 h 2057667"/>
                                  <a:gd name="connsiteX19" fmla="*/ 119909 w 375321"/>
                                  <a:gd name="connsiteY19" fmla="*/ 183371 h 2057667"/>
                                  <a:gd name="connsiteX20" fmla="*/ 178924 w 375321"/>
                                  <a:gd name="connsiteY20" fmla="*/ 350255 h 2057667"/>
                                  <a:gd name="connsiteX0" fmla="*/ 169383 w 365780"/>
                                  <a:gd name="connsiteY0" fmla="*/ 350684 h 2058096"/>
                                  <a:gd name="connsiteX1" fmla="*/ 234388 w 365780"/>
                                  <a:gd name="connsiteY1" fmla="*/ 580368 h 2058096"/>
                                  <a:gd name="connsiteX2" fmla="*/ 251722 w 365780"/>
                                  <a:gd name="connsiteY2" fmla="*/ 779715 h 2058096"/>
                                  <a:gd name="connsiteX3" fmla="*/ 291963 w 365780"/>
                                  <a:gd name="connsiteY3" fmla="*/ 856904 h 2058096"/>
                                  <a:gd name="connsiteX4" fmla="*/ 295059 w 365780"/>
                                  <a:gd name="connsiteY4" fmla="*/ 883601 h 2058096"/>
                                  <a:gd name="connsiteX5" fmla="*/ 300425 w 365780"/>
                                  <a:gd name="connsiteY5" fmla="*/ 946962 h 2058096"/>
                                  <a:gd name="connsiteX6" fmla="*/ 308060 w 365780"/>
                                  <a:gd name="connsiteY6" fmla="*/ 1026734 h 2058096"/>
                                  <a:gd name="connsiteX7" fmla="*/ 360064 w 365780"/>
                                  <a:gd name="connsiteY7" fmla="*/ 1174078 h 2058096"/>
                                  <a:gd name="connsiteX8" fmla="*/ 360064 w 365780"/>
                                  <a:gd name="connsiteY8" fmla="*/ 1568440 h 2058096"/>
                                  <a:gd name="connsiteX9" fmla="*/ 321061 w 365780"/>
                                  <a:gd name="connsiteY9" fmla="*/ 1702783 h 2058096"/>
                                  <a:gd name="connsiteX10" fmla="*/ 355730 w 365780"/>
                                  <a:gd name="connsiteY10" fmla="*/ 1837126 h 2058096"/>
                                  <a:gd name="connsiteX11" fmla="*/ 290725 w 365780"/>
                                  <a:gd name="connsiteY11" fmla="*/ 2053808 h 2058096"/>
                                  <a:gd name="connsiteX12" fmla="*/ 247389 w 365780"/>
                                  <a:gd name="connsiteY12" fmla="*/ 1624777 h 2058096"/>
                                  <a:gd name="connsiteX13" fmla="*/ 282058 w 365780"/>
                                  <a:gd name="connsiteY13" fmla="*/ 1434097 h 2058096"/>
                                  <a:gd name="connsiteX14" fmla="*/ 273391 w 365780"/>
                                  <a:gd name="connsiteY14" fmla="*/ 1213080 h 2058096"/>
                                  <a:gd name="connsiteX15" fmla="*/ 221387 w 365780"/>
                                  <a:gd name="connsiteY15" fmla="*/ 918392 h 2058096"/>
                                  <a:gd name="connsiteX16" fmla="*/ 149566 w 365780"/>
                                  <a:gd name="connsiteY16" fmla="*/ 586399 h 2058096"/>
                                  <a:gd name="connsiteX17" fmla="*/ 33301 w 365780"/>
                                  <a:gd name="connsiteY17" fmla="*/ 258956 h 2058096"/>
                                  <a:gd name="connsiteX18" fmla="*/ 17190 w 365780"/>
                                  <a:gd name="connsiteY18" fmla="*/ 805 h 2058096"/>
                                  <a:gd name="connsiteX19" fmla="*/ 110368 w 365780"/>
                                  <a:gd name="connsiteY19" fmla="*/ 183800 h 2058096"/>
                                  <a:gd name="connsiteX20" fmla="*/ 169383 w 365780"/>
                                  <a:gd name="connsiteY20" fmla="*/ 350684 h 2058096"/>
                                  <a:gd name="connsiteX0" fmla="*/ 163903 w 360300"/>
                                  <a:gd name="connsiteY0" fmla="*/ 350684 h 2058096"/>
                                  <a:gd name="connsiteX1" fmla="*/ 228908 w 360300"/>
                                  <a:gd name="connsiteY1" fmla="*/ 580368 h 2058096"/>
                                  <a:gd name="connsiteX2" fmla="*/ 246242 w 360300"/>
                                  <a:gd name="connsiteY2" fmla="*/ 779715 h 2058096"/>
                                  <a:gd name="connsiteX3" fmla="*/ 286483 w 360300"/>
                                  <a:gd name="connsiteY3" fmla="*/ 856904 h 2058096"/>
                                  <a:gd name="connsiteX4" fmla="*/ 289579 w 360300"/>
                                  <a:gd name="connsiteY4" fmla="*/ 883601 h 2058096"/>
                                  <a:gd name="connsiteX5" fmla="*/ 294945 w 360300"/>
                                  <a:gd name="connsiteY5" fmla="*/ 946962 h 2058096"/>
                                  <a:gd name="connsiteX6" fmla="*/ 302580 w 360300"/>
                                  <a:gd name="connsiteY6" fmla="*/ 1026734 h 2058096"/>
                                  <a:gd name="connsiteX7" fmla="*/ 354584 w 360300"/>
                                  <a:gd name="connsiteY7" fmla="*/ 1174078 h 2058096"/>
                                  <a:gd name="connsiteX8" fmla="*/ 354584 w 360300"/>
                                  <a:gd name="connsiteY8" fmla="*/ 1568440 h 2058096"/>
                                  <a:gd name="connsiteX9" fmla="*/ 315581 w 360300"/>
                                  <a:gd name="connsiteY9" fmla="*/ 1702783 h 2058096"/>
                                  <a:gd name="connsiteX10" fmla="*/ 350250 w 360300"/>
                                  <a:gd name="connsiteY10" fmla="*/ 1837126 h 2058096"/>
                                  <a:gd name="connsiteX11" fmla="*/ 285245 w 360300"/>
                                  <a:gd name="connsiteY11" fmla="*/ 2053808 h 2058096"/>
                                  <a:gd name="connsiteX12" fmla="*/ 241909 w 360300"/>
                                  <a:gd name="connsiteY12" fmla="*/ 1624777 h 2058096"/>
                                  <a:gd name="connsiteX13" fmla="*/ 276578 w 360300"/>
                                  <a:gd name="connsiteY13" fmla="*/ 1434097 h 2058096"/>
                                  <a:gd name="connsiteX14" fmla="*/ 267911 w 360300"/>
                                  <a:gd name="connsiteY14" fmla="*/ 1213080 h 2058096"/>
                                  <a:gd name="connsiteX15" fmla="*/ 215907 w 360300"/>
                                  <a:gd name="connsiteY15" fmla="*/ 918392 h 2058096"/>
                                  <a:gd name="connsiteX16" fmla="*/ 144086 w 360300"/>
                                  <a:gd name="connsiteY16" fmla="*/ 586399 h 2058096"/>
                                  <a:gd name="connsiteX17" fmla="*/ 27821 w 360300"/>
                                  <a:gd name="connsiteY17" fmla="*/ 258956 h 2058096"/>
                                  <a:gd name="connsiteX18" fmla="*/ 11710 w 360300"/>
                                  <a:gd name="connsiteY18" fmla="*/ 805 h 2058096"/>
                                  <a:gd name="connsiteX19" fmla="*/ 104888 w 360300"/>
                                  <a:gd name="connsiteY19" fmla="*/ 183800 h 2058096"/>
                                  <a:gd name="connsiteX20" fmla="*/ 163903 w 360300"/>
                                  <a:gd name="connsiteY20" fmla="*/ 350684 h 2058096"/>
                                  <a:gd name="connsiteX0" fmla="*/ 174346 w 370743"/>
                                  <a:gd name="connsiteY0" fmla="*/ 350684 h 2058096"/>
                                  <a:gd name="connsiteX1" fmla="*/ 239351 w 370743"/>
                                  <a:gd name="connsiteY1" fmla="*/ 580368 h 2058096"/>
                                  <a:gd name="connsiteX2" fmla="*/ 256685 w 370743"/>
                                  <a:gd name="connsiteY2" fmla="*/ 779715 h 2058096"/>
                                  <a:gd name="connsiteX3" fmla="*/ 296926 w 370743"/>
                                  <a:gd name="connsiteY3" fmla="*/ 856904 h 2058096"/>
                                  <a:gd name="connsiteX4" fmla="*/ 300022 w 370743"/>
                                  <a:gd name="connsiteY4" fmla="*/ 883601 h 2058096"/>
                                  <a:gd name="connsiteX5" fmla="*/ 305388 w 370743"/>
                                  <a:gd name="connsiteY5" fmla="*/ 946962 h 2058096"/>
                                  <a:gd name="connsiteX6" fmla="*/ 313023 w 370743"/>
                                  <a:gd name="connsiteY6" fmla="*/ 1026734 h 2058096"/>
                                  <a:gd name="connsiteX7" fmla="*/ 365027 w 370743"/>
                                  <a:gd name="connsiteY7" fmla="*/ 1174078 h 2058096"/>
                                  <a:gd name="connsiteX8" fmla="*/ 365027 w 370743"/>
                                  <a:gd name="connsiteY8" fmla="*/ 1568440 h 2058096"/>
                                  <a:gd name="connsiteX9" fmla="*/ 326024 w 370743"/>
                                  <a:gd name="connsiteY9" fmla="*/ 1702783 h 2058096"/>
                                  <a:gd name="connsiteX10" fmla="*/ 360693 w 370743"/>
                                  <a:gd name="connsiteY10" fmla="*/ 1837126 h 2058096"/>
                                  <a:gd name="connsiteX11" fmla="*/ 295688 w 370743"/>
                                  <a:gd name="connsiteY11" fmla="*/ 2053808 h 2058096"/>
                                  <a:gd name="connsiteX12" fmla="*/ 252352 w 370743"/>
                                  <a:gd name="connsiteY12" fmla="*/ 1624777 h 2058096"/>
                                  <a:gd name="connsiteX13" fmla="*/ 287021 w 370743"/>
                                  <a:gd name="connsiteY13" fmla="*/ 1434097 h 2058096"/>
                                  <a:gd name="connsiteX14" fmla="*/ 278354 w 370743"/>
                                  <a:gd name="connsiteY14" fmla="*/ 1213080 h 2058096"/>
                                  <a:gd name="connsiteX15" fmla="*/ 226350 w 370743"/>
                                  <a:gd name="connsiteY15" fmla="*/ 918392 h 2058096"/>
                                  <a:gd name="connsiteX16" fmla="*/ 154529 w 370743"/>
                                  <a:gd name="connsiteY16" fmla="*/ 586399 h 2058096"/>
                                  <a:gd name="connsiteX17" fmla="*/ 21406 w 370743"/>
                                  <a:gd name="connsiteY17" fmla="*/ 258956 h 2058096"/>
                                  <a:gd name="connsiteX18" fmla="*/ 22153 w 370743"/>
                                  <a:gd name="connsiteY18" fmla="*/ 805 h 2058096"/>
                                  <a:gd name="connsiteX19" fmla="*/ 115331 w 370743"/>
                                  <a:gd name="connsiteY19" fmla="*/ 183800 h 2058096"/>
                                  <a:gd name="connsiteX20" fmla="*/ 174346 w 370743"/>
                                  <a:gd name="connsiteY20" fmla="*/ 350684 h 2058096"/>
                                  <a:gd name="connsiteX0" fmla="*/ 192915 w 389312"/>
                                  <a:gd name="connsiteY0" fmla="*/ 350188 h 2057600"/>
                                  <a:gd name="connsiteX1" fmla="*/ 257920 w 389312"/>
                                  <a:gd name="connsiteY1" fmla="*/ 579872 h 2057600"/>
                                  <a:gd name="connsiteX2" fmla="*/ 275254 w 389312"/>
                                  <a:gd name="connsiteY2" fmla="*/ 779219 h 2057600"/>
                                  <a:gd name="connsiteX3" fmla="*/ 315495 w 389312"/>
                                  <a:gd name="connsiteY3" fmla="*/ 856408 h 2057600"/>
                                  <a:gd name="connsiteX4" fmla="*/ 318591 w 389312"/>
                                  <a:gd name="connsiteY4" fmla="*/ 883105 h 2057600"/>
                                  <a:gd name="connsiteX5" fmla="*/ 323957 w 389312"/>
                                  <a:gd name="connsiteY5" fmla="*/ 946466 h 2057600"/>
                                  <a:gd name="connsiteX6" fmla="*/ 331592 w 389312"/>
                                  <a:gd name="connsiteY6" fmla="*/ 1026238 h 2057600"/>
                                  <a:gd name="connsiteX7" fmla="*/ 383596 w 389312"/>
                                  <a:gd name="connsiteY7" fmla="*/ 1173582 h 2057600"/>
                                  <a:gd name="connsiteX8" fmla="*/ 383596 w 389312"/>
                                  <a:gd name="connsiteY8" fmla="*/ 1567944 h 2057600"/>
                                  <a:gd name="connsiteX9" fmla="*/ 344593 w 389312"/>
                                  <a:gd name="connsiteY9" fmla="*/ 1702287 h 2057600"/>
                                  <a:gd name="connsiteX10" fmla="*/ 379262 w 389312"/>
                                  <a:gd name="connsiteY10" fmla="*/ 1836630 h 2057600"/>
                                  <a:gd name="connsiteX11" fmla="*/ 314257 w 389312"/>
                                  <a:gd name="connsiteY11" fmla="*/ 2053312 h 2057600"/>
                                  <a:gd name="connsiteX12" fmla="*/ 270921 w 389312"/>
                                  <a:gd name="connsiteY12" fmla="*/ 1624281 h 2057600"/>
                                  <a:gd name="connsiteX13" fmla="*/ 305590 w 389312"/>
                                  <a:gd name="connsiteY13" fmla="*/ 1433601 h 2057600"/>
                                  <a:gd name="connsiteX14" fmla="*/ 296923 w 389312"/>
                                  <a:gd name="connsiteY14" fmla="*/ 1212584 h 2057600"/>
                                  <a:gd name="connsiteX15" fmla="*/ 244919 w 389312"/>
                                  <a:gd name="connsiteY15" fmla="*/ 917896 h 2057600"/>
                                  <a:gd name="connsiteX16" fmla="*/ 173098 w 389312"/>
                                  <a:gd name="connsiteY16" fmla="*/ 585903 h 2057600"/>
                                  <a:gd name="connsiteX17" fmla="*/ 15891 w 389312"/>
                                  <a:gd name="connsiteY17" fmla="*/ 228398 h 2057600"/>
                                  <a:gd name="connsiteX18" fmla="*/ 40722 w 389312"/>
                                  <a:gd name="connsiteY18" fmla="*/ 309 h 2057600"/>
                                  <a:gd name="connsiteX19" fmla="*/ 133900 w 389312"/>
                                  <a:gd name="connsiteY19" fmla="*/ 183304 h 2057600"/>
                                  <a:gd name="connsiteX20" fmla="*/ 192915 w 389312"/>
                                  <a:gd name="connsiteY20" fmla="*/ 350188 h 2057600"/>
                                  <a:gd name="connsiteX0" fmla="*/ 226854 w 423251"/>
                                  <a:gd name="connsiteY0" fmla="*/ 470293 h 2177705"/>
                                  <a:gd name="connsiteX1" fmla="*/ 291859 w 423251"/>
                                  <a:gd name="connsiteY1" fmla="*/ 699977 h 2177705"/>
                                  <a:gd name="connsiteX2" fmla="*/ 309193 w 423251"/>
                                  <a:gd name="connsiteY2" fmla="*/ 899324 h 2177705"/>
                                  <a:gd name="connsiteX3" fmla="*/ 349434 w 423251"/>
                                  <a:gd name="connsiteY3" fmla="*/ 976513 h 2177705"/>
                                  <a:gd name="connsiteX4" fmla="*/ 352530 w 423251"/>
                                  <a:gd name="connsiteY4" fmla="*/ 1003210 h 2177705"/>
                                  <a:gd name="connsiteX5" fmla="*/ 357896 w 423251"/>
                                  <a:gd name="connsiteY5" fmla="*/ 1066571 h 2177705"/>
                                  <a:gd name="connsiteX6" fmla="*/ 365531 w 423251"/>
                                  <a:gd name="connsiteY6" fmla="*/ 1146343 h 2177705"/>
                                  <a:gd name="connsiteX7" fmla="*/ 417535 w 423251"/>
                                  <a:gd name="connsiteY7" fmla="*/ 1293687 h 2177705"/>
                                  <a:gd name="connsiteX8" fmla="*/ 417535 w 423251"/>
                                  <a:gd name="connsiteY8" fmla="*/ 1688049 h 2177705"/>
                                  <a:gd name="connsiteX9" fmla="*/ 378532 w 423251"/>
                                  <a:gd name="connsiteY9" fmla="*/ 1822392 h 2177705"/>
                                  <a:gd name="connsiteX10" fmla="*/ 413201 w 423251"/>
                                  <a:gd name="connsiteY10" fmla="*/ 1956735 h 2177705"/>
                                  <a:gd name="connsiteX11" fmla="*/ 348196 w 423251"/>
                                  <a:gd name="connsiteY11" fmla="*/ 2173417 h 2177705"/>
                                  <a:gd name="connsiteX12" fmla="*/ 304860 w 423251"/>
                                  <a:gd name="connsiteY12" fmla="*/ 1744386 h 2177705"/>
                                  <a:gd name="connsiteX13" fmla="*/ 339529 w 423251"/>
                                  <a:gd name="connsiteY13" fmla="*/ 1553706 h 2177705"/>
                                  <a:gd name="connsiteX14" fmla="*/ 330862 w 423251"/>
                                  <a:gd name="connsiteY14" fmla="*/ 1332689 h 2177705"/>
                                  <a:gd name="connsiteX15" fmla="*/ 278858 w 423251"/>
                                  <a:gd name="connsiteY15" fmla="*/ 1038001 h 2177705"/>
                                  <a:gd name="connsiteX16" fmla="*/ 207037 w 423251"/>
                                  <a:gd name="connsiteY16" fmla="*/ 706008 h 2177705"/>
                                  <a:gd name="connsiteX17" fmla="*/ 49830 w 423251"/>
                                  <a:gd name="connsiteY17" fmla="*/ 348503 h 2177705"/>
                                  <a:gd name="connsiteX18" fmla="*/ 7227 w 423251"/>
                                  <a:gd name="connsiteY18" fmla="*/ 164 h 2177705"/>
                                  <a:gd name="connsiteX19" fmla="*/ 167839 w 423251"/>
                                  <a:gd name="connsiteY19" fmla="*/ 303409 h 2177705"/>
                                  <a:gd name="connsiteX20" fmla="*/ 226854 w 423251"/>
                                  <a:gd name="connsiteY20" fmla="*/ 470293 h 2177705"/>
                                  <a:gd name="connsiteX0" fmla="*/ 233074 w 429471"/>
                                  <a:gd name="connsiteY0" fmla="*/ 505346 h 2212758"/>
                                  <a:gd name="connsiteX1" fmla="*/ 298079 w 429471"/>
                                  <a:gd name="connsiteY1" fmla="*/ 735030 h 2212758"/>
                                  <a:gd name="connsiteX2" fmla="*/ 315413 w 429471"/>
                                  <a:gd name="connsiteY2" fmla="*/ 934377 h 2212758"/>
                                  <a:gd name="connsiteX3" fmla="*/ 355654 w 429471"/>
                                  <a:gd name="connsiteY3" fmla="*/ 1011566 h 2212758"/>
                                  <a:gd name="connsiteX4" fmla="*/ 358750 w 429471"/>
                                  <a:gd name="connsiteY4" fmla="*/ 1038263 h 2212758"/>
                                  <a:gd name="connsiteX5" fmla="*/ 364116 w 429471"/>
                                  <a:gd name="connsiteY5" fmla="*/ 1101624 h 2212758"/>
                                  <a:gd name="connsiteX6" fmla="*/ 371751 w 429471"/>
                                  <a:gd name="connsiteY6" fmla="*/ 1181396 h 2212758"/>
                                  <a:gd name="connsiteX7" fmla="*/ 423755 w 429471"/>
                                  <a:gd name="connsiteY7" fmla="*/ 1328740 h 2212758"/>
                                  <a:gd name="connsiteX8" fmla="*/ 423755 w 429471"/>
                                  <a:gd name="connsiteY8" fmla="*/ 1723102 h 2212758"/>
                                  <a:gd name="connsiteX9" fmla="*/ 384752 w 429471"/>
                                  <a:gd name="connsiteY9" fmla="*/ 1857445 h 2212758"/>
                                  <a:gd name="connsiteX10" fmla="*/ 419421 w 429471"/>
                                  <a:gd name="connsiteY10" fmla="*/ 1991788 h 2212758"/>
                                  <a:gd name="connsiteX11" fmla="*/ 354416 w 429471"/>
                                  <a:gd name="connsiteY11" fmla="*/ 2208470 h 2212758"/>
                                  <a:gd name="connsiteX12" fmla="*/ 311080 w 429471"/>
                                  <a:gd name="connsiteY12" fmla="*/ 1779439 h 2212758"/>
                                  <a:gd name="connsiteX13" fmla="*/ 345749 w 429471"/>
                                  <a:gd name="connsiteY13" fmla="*/ 1588759 h 2212758"/>
                                  <a:gd name="connsiteX14" fmla="*/ 337082 w 429471"/>
                                  <a:gd name="connsiteY14" fmla="*/ 1367742 h 2212758"/>
                                  <a:gd name="connsiteX15" fmla="*/ 285078 w 429471"/>
                                  <a:gd name="connsiteY15" fmla="*/ 1073054 h 2212758"/>
                                  <a:gd name="connsiteX16" fmla="*/ 213257 w 429471"/>
                                  <a:gd name="connsiteY16" fmla="*/ 741061 h 2212758"/>
                                  <a:gd name="connsiteX17" fmla="*/ 56050 w 429471"/>
                                  <a:gd name="connsiteY17" fmla="*/ 383556 h 2212758"/>
                                  <a:gd name="connsiteX18" fmla="*/ 6223 w 429471"/>
                                  <a:gd name="connsiteY18" fmla="*/ 144 h 2212758"/>
                                  <a:gd name="connsiteX19" fmla="*/ 174059 w 429471"/>
                                  <a:gd name="connsiteY19" fmla="*/ 338462 h 2212758"/>
                                  <a:gd name="connsiteX20" fmla="*/ 233074 w 429471"/>
                                  <a:gd name="connsiteY20" fmla="*/ 505346 h 2212758"/>
                                  <a:gd name="connsiteX0" fmla="*/ 247683 w 444080"/>
                                  <a:gd name="connsiteY0" fmla="*/ 529410 h 2236822"/>
                                  <a:gd name="connsiteX1" fmla="*/ 312688 w 444080"/>
                                  <a:gd name="connsiteY1" fmla="*/ 759094 h 2236822"/>
                                  <a:gd name="connsiteX2" fmla="*/ 330022 w 444080"/>
                                  <a:gd name="connsiteY2" fmla="*/ 958441 h 2236822"/>
                                  <a:gd name="connsiteX3" fmla="*/ 370263 w 444080"/>
                                  <a:gd name="connsiteY3" fmla="*/ 1035630 h 2236822"/>
                                  <a:gd name="connsiteX4" fmla="*/ 373359 w 444080"/>
                                  <a:gd name="connsiteY4" fmla="*/ 1062327 h 2236822"/>
                                  <a:gd name="connsiteX5" fmla="*/ 378725 w 444080"/>
                                  <a:gd name="connsiteY5" fmla="*/ 1125688 h 2236822"/>
                                  <a:gd name="connsiteX6" fmla="*/ 386360 w 444080"/>
                                  <a:gd name="connsiteY6" fmla="*/ 1205460 h 2236822"/>
                                  <a:gd name="connsiteX7" fmla="*/ 438364 w 444080"/>
                                  <a:gd name="connsiteY7" fmla="*/ 1352804 h 2236822"/>
                                  <a:gd name="connsiteX8" fmla="*/ 438364 w 444080"/>
                                  <a:gd name="connsiteY8" fmla="*/ 1747166 h 2236822"/>
                                  <a:gd name="connsiteX9" fmla="*/ 399361 w 444080"/>
                                  <a:gd name="connsiteY9" fmla="*/ 1881509 h 2236822"/>
                                  <a:gd name="connsiteX10" fmla="*/ 434030 w 444080"/>
                                  <a:gd name="connsiteY10" fmla="*/ 2015852 h 2236822"/>
                                  <a:gd name="connsiteX11" fmla="*/ 369025 w 444080"/>
                                  <a:gd name="connsiteY11" fmla="*/ 2232534 h 2236822"/>
                                  <a:gd name="connsiteX12" fmla="*/ 325689 w 444080"/>
                                  <a:gd name="connsiteY12" fmla="*/ 1803503 h 2236822"/>
                                  <a:gd name="connsiteX13" fmla="*/ 360358 w 444080"/>
                                  <a:gd name="connsiteY13" fmla="*/ 1612823 h 2236822"/>
                                  <a:gd name="connsiteX14" fmla="*/ 351691 w 444080"/>
                                  <a:gd name="connsiteY14" fmla="*/ 1391806 h 2236822"/>
                                  <a:gd name="connsiteX15" fmla="*/ 299687 w 444080"/>
                                  <a:gd name="connsiteY15" fmla="*/ 1097118 h 2236822"/>
                                  <a:gd name="connsiteX16" fmla="*/ 227866 w 444080"/>
                                  <a:gd name="connsiteY16" fmla="*/ 765125 h 2236822"/>
                                  <a:gd name="connsiteX17" fmla="*/ 70659 w 444080"/>
                                  <a:gd name="connsiteY17" fmla="*/ 407620 h 2236822"/>
                                  <a:gd name="connsiteX18" fmla="*/ 8043 w 444080"/>
                                  <a:gd name="connsiteY18" fmla="*/ 69418 h 2236822"/>
                                  <a:gd name="connsiteX19" fmla="*/ 20832 w 444080"/>
                                  <a:gd name="connsiteY19" fmla="*/ 24208 h 2236822"/>
                                  <a:gd name="connsiteX20" fmla="*/ 188668 w 444080"/>
                                  <a:gd name="connsiteY20" fmla="*/ 362526 h 2236822"/>
                                  <a:gd name="connsiteX21" fmla="*/ 247683 w 444080"/>
                                  <a:gd name="connsiteY21" fmla="*/ 529410 h 2236822"/>
                                  <a:gd name="connsiteX0" fmla="*/ 244833 w 441230"/>
                                  <a:gd name="connsiteY0" fmla="*/ 522754 h 2230166"/>
                                  <a:gd name="connsiteX1" fmla="*/ 309838 w 441230"/>
                                  <a:gd name="connsiteY1" fmla="*/ 752438 h 2230166"/>
                                  <a:gd name="connsiteX2" fmla="*/ 327172 w 441230"/>
                                  <a:gd name="connsiteY2" fmla="*/ 951785 h 2230166"/>
                                  <a:gd name="connsiteX3" fmla="*/ 367413 w 441230"/>
                                  <a:gd name="connsiteY3" fmla="*/ 1028974 h 2230166"/>
                                  <a:gd name="connsiteX4" fmla="*/ 370509 w 441230"/>
                                  <a:gd name="connsiteY4" fmla="*/ 1055671 h 2230166"/>
                                  <a:gd name="connsiteX5" fmla="*/ 375875 w 441230"/>
                                  <a:gd name="connsiteY5" fmla="*/ 1119032 h 2230166"/>
                                  <a:gd name="connsiteX6" fmla="*/ 383510 w 441230"/>
                                  <a:gd name="connsiteY6" fmla="*/ 1198804 h 2230166"/>
                                  <a:gd name="connsiteX7" fmla="*/ 435514 w 441230"/>
                                  <a:gd name="connsiteY7" fmla="*/ 1346148 h 2230166"/>
                                  <a:gd name="connsiteX8" fmla="*/ 435514 w 441230"/>
                                  <a:gd name="connsiteY8" fmla="*/ 1740510 h 2230166"/>
                                  <a:gd name="connsiteX9" fmla="*/ 396511 w 441230"/>
                                  <a:gd name="connsiteY9" fmla="*/ 1874853 h 2230166"/>
                                  <a:gd name="connsiteX10" fmla="*/ 431180 w 441230"/>
                                  <a:gd name="connsiteY10" fmla="*/ 2009196 h 2230166"/>
                                  <a:gd name="connsiteX11" fmla="*/ 366175 w 441230"/>
                                  <a:gd name="connsiteY11" fmla="*/ 2225878 h 2230166"/>
                                  <a:gd name="connsiteX12" fmla="*/ 322839 w 441230"/>
                                  <a:gd name="connsiteY12" fmla="*/ 1796847 h 2230166"/>
                                  <a:gd name="connsiteX13" fmla="*/ 357508 w 441230"/>
                                  <a:gd name="connsiteY13" fmla="*/ 1606167 h 2230166"/>
                                  <a:gd name="connsiteX14" fmla="*/ 348841 w 441230"/>
                                  <a:gd name="connsiteY14" fmla="*/ 1385150 h 2230166"/>
                                  <a:gd name="connsiteX15" fmla="*/ 296837 w 441230"/>
                                  <a:gd name="connsiteY15" fmla="*/ 1090462 h 2230166"/>
                                  <a:gd name="connsiteX16" fmla="*/ 225016 w 441230"/>
                                  <a:gd name="connsiteY16" fmla="*/ 758469 h 2230166"/>
                                  <a:gd name="connsiteX17" fmla="*/ 67809 w 441230"/>
                                  <a:gd name="connsiteY17" fmla="*/ 400964 h 2230166"/>
                                  <a:gd name="connsiteX18" fmla="*/ 14827 w 441230"/>
                                  <a:gd name="connsiteY18" fmla="*/ 193033 h 2230166"/>
                                  <a:gd name="connsiteX19" fmla="*/ 5193 w 441230"/>
                                  <a:gd name="connsiteY19" fmla="*/ 62762 h 2230166"/>
                                  <a:gd name="connsiteX20" fmla="*/ 17982 w 441230"/>
                                  <a:gd name="connsiteY20" fmla="*/ 17552 h 2230166"/>
                                  <a:gd name="connsiteX21" fmla="*/ 185818 w 441230"/>
                                  <a:gd name="connsiteY21" fmla="*/ 355870 h 2230166"/>
                                  <a:gd name="connsiteX22" fmla="*/ 244833 w 441230"/>
                                  <a:gd name="connsiteY22" fmla="*/ 522754 h 2230166"/>
                                  <a:gd name="connsiteX0" fmla="*/ 244833 w 441230"/>
                                  <a:gd name="connsiteY0" fmla="*/ 522754 h 2230166"/>
                                  <a:gd name="connsiteX1" fmla="*/ 309838 w 441230"/>
                                  <a:gd name="connsiteY1" fmla="*/ 752438 h 2230166"/>
                                  <a:gd name="connsiteX2" fmla="*/ 327172 w 441230"/>
                                  <a:gd name="connsiteY2" fmla="*/ 951785 h 2230166"/>
                                  <a:gd name="connsiteX3" fmla="*/ 367413 w 441230"/>
                                  <a:gd name="connsiteY3" fmla="*/ 1028974 h 2230166"/>
                                  <a:gd name="connsiteX4" fmla="*/ 370509 w 441230"/>
                                  <a:gd name="connsiteY4" fmla="*/ 1055671 h 2230166"/>
                                  <a:gd name="connsiteX5" fmla="*/ 375875 w 441230"/>
                                  <a:gd name="connsiteY5" fmla="*/ 1119032 h 2230166"/>
                                  <a:gd name="connsiteX6" fmla="*/ 383510 w 441230"/>
                                  <a:gd name="connsiteY6" fmla="*/ 1198804 h 2230166"/>
                                  <a:gd name="connsiteX7" fmla="*/ 435514 w 441230"/>
                                  <a:gd name="connsiteY7" fmla="*/ 1346148 h 2230166"/>
                                  <a:gd name="connsiteX8" fmla="*/ 435514 w 441230"/>
                                  <a:gd name="connsiteY8" fmla="*/ 1740510 h 2230166"/>
                                  <a:gd name="connsiteX9" fmla="*/ 396511 w 441230"/>
                                  <a:gd name="connsiteY9" fmla="*/ 1874853 h 2230166"/>
                                  <a:gd name="connsiteX10" fmla="*/ 431180 w 441230"/>
                                  <a:gd name="connsiteY10" fmla="*/ 2009196 h 2230166"/>
                                  <a:gd name="connsiteX11" fmla="*/ 366175 w 441230"/>
                                  <a:gd name="connsiteY11" fmla="*/ 2225878 h 2230166"/>
                                  <a:gd name="connsiteX12" fmla="*/ 322839 w 441230"/>
                                  <a:gd name="connsiteY12" fmla="*/ 1796847 h 2230166"/>
                                  <a:gd name="connsiteX13" fmla="*/ 357508 w 441230"/>
                                  <a:gd name="connsiteY13" fmla="*/ 1606167 h 2230166"/>
                                  <a:gd name="connsiteX14" fmla="*/ 348841 w 441230"/>
                                  <a:gd name="connsiteY14" fmla="*/ 1385150 h 2230166"/>
                                  <a:gd name="connsiteX15" fmla="*/ 296837 w 441230"/>
                                  <a:gd name="connsiteY15" fmla="*/ 1090462 h 2230166"/>
                                  <a:gd name="connsiteX16" fmla="*/ 225016 w 441230"/>
                                  <a:gd name="connsiteY16" fmla="*/ 758469 h 2230166"/>
                                  <a:gd name="connsiteX17" fmla="*/ 67809 w 441230"/>
                                  <a:gd name="connsiteY17" fmla="*/ 400964 h 2230166"/>
                                  <a:gd name="connsiteX18" fmla="*/ 43726 w 441230"/>
                                  <a:gd name="connsiteY18" fmla="*/ 178001 h 2230166"/>
                                  <a:gd name="connsiteX19" fmla="*/ 5193 w 441230"/>
                                  <a:gd name="connsiteY19" fmla="*/ 62762 h 2230166"/>
                                  <a:gd name="connsiteX20" fmla="*/ 17982 w 441230"/>
                                  <a:gd name="connsiteY20" fmla="*/ 17552 h 2230166"/>
                                  <a:gd name="connsiteX21" fmla="*/ 185818 w 441230"/>
                                  <a:gd name="connsiteY21" fmla="*/ 355870 h 2230166"/>
                                  <a:gd name="connsiteX22" fmla="*/ 244833 w 441230"/>
                                  <a:gd name="connsiteY22" fmla="*/ 522754 h 2230166"/>
                                  <a:gd name="connsiteX0" fmla="*/ 244833 w 441230"/>
                                  <a:gd name="connsiteY0" fmla="*/ 522754 h 2230166"/>
                                  <a:gd name="connsiteX1" fmla="*/ 309838 w 441230"/>
                                  <a:gd name="connsiteY1" fmla="*/ 752438 h 2230166"/>
                                  <a:gd name="connsiteX2" fmla="*/ 327172 w 441230"/>
                                  <a:gd name="connsiteY2" fmla="*/ 951785 h 2230166"/>
                                  <a:gd name="connsiteX3" fmla="*/ 367413 w 441230"/>
                                  <a:gd name="connsiteY3" fmla="*/ 1028974 h 2230166"/>
                                  <a:gd name="connsiteX4" fmla="*/ 370509 w 441230"/>
                                  <a:gd name="connsiteY4" fmla="*/ 1055671 h 2230166"/>
                                  <a:gd name="connsiteX5" fmla="*/ 375875 w 441230"/>
                                  <a:gd name="connsiteY5" fmla="*/ 1119032 h 2230166"/>
                                  <a:gd name="connsiteX6" fmla="*/ 383510 w 441230"/>
                                  <a:gd name="connsiteY6" fmla="*/ 1198804 h 2230166"/>
                                  <a:gd name="connsiteX7" fmla="*/ 435514 w 441230"/>
                                  <a:gd name="connsiteY7" fmla="*/ 1346148 h 2230166"/>
                                  <a:gd name="connsiteX8" fmla="*/ 435514 w 441230"/>
                                  <a:gd name="connsiteY8" fmla="*/ 1740510 h 2230166"/>
                                  <a:gd name="connsiteX9" fmla="*/ 396511 w 441230"/>
                                  <a:gd name="connsiteY9" fmla="*/ 1874853 h 2230166"/>
                                  <a:gd name="connsiteX10" fmla="*/ 431180 w 441230"/>
                                  <a:gd name="connsiteY10" fmla="*/ 2009196 h 2230166"/>
                                  <a:gd name="connsiteX11" fmla="*/ 366175 w 441230"/>
                                  <a:gd name="connsiteY11" fmla="*/ 2225878 h 2230166"/>
                                  <a:gd name="connsiteX12" fmla="*/ 322839 w 441230"/>
                                  <a:gd name="connsiteY12" fmla="*/ 1796847 h 2230166"/>
                                  <a:gd name="connsiteX13" fmla="*/ 357508 w 441230"/>
                                  <a:gd name="connsiteY13" fmla="*/ 1606167 h 2230166"/>
                                  <a:gd name="connsiteX14" fmla="*/ 348841 w 441230"/>
                                  <a:gd name="connsiteY14" fmla="*/ 1385150 h 2230166"/>
                                  <a:gd name="connsiteX15" fmla="*/ 296837 w 441230"/>
                                  <a:gd name="connsiteY15" fmla="*/ 1090462 h 2230166"/>
                                  <a:gd name="connsiteX16" fmla="*/ 225016 w 441230"/>
                                  <a:gd name="connsiteY16" fmla="*/ 758469 h 2230166"/>
                                  <a:gd name="connsiteX17" fmla="*/ 67809 w 441230"/>
                                  <a:gd name="connsiteY17" fmla="*/ 400964 h 2230166"/>
                                  <a:gd name="connsiteX18" fmla="*/ 34093 w 441230"/>
                                  <a:gd name="connsiteY18" fmla="*/ 183012 h 2230166"/>
                                  <a:gd name="connsiteX19" fmla="*/ 5193 w 441230"/>
                                  <a:gd name="connsiteY19" fmla="*/ 62762 h 2230166"/>
                                  <a:gd name="connsiteX20" fmla="*/ 17982 w 441230"/>
                                  <a:gd name="connsiteY20" fmla="*/ 17552 h 2230166"/>
                                  <a:gd name="connsiteX21" fmla="*/ 185818 w 441230"/>
                                  <a:gd name="connsiteY21" fmla="*/ 355870 h 2230166"/>
                                  <a:gd name="connsiteX22" fmla="*/ 244833 w 441230"/>
                                  <a:gd name="connsiteY22" fmla="*/ 522754 h 2230166"/>
                                  <a:gd name="connsiteX0" fmla="*/ 244833 w 441230"/>
                                  <a:gd name="connsiteY0" fmla="*/ 522754 h 2230166"/>
                                  <a:gd name="connsiteX1" fmla="*/ 309838 w 441230"/>
                                  <a:gd name="connsiteY1" fmla="*/ 752438 h 2230166"/>
                                  <a:gd name="connsiteX2" fmla="*/ 327172 w 441230"/>
                                  <a:gd name="connsiteY2" fmla="*/ 951785 h 2230166"/>
                                  <a:gd name="connsiteX3" fmla="*/ 367413 w 441230"/>
                                  <a:gd name="connsiteY3" fmla="*/ 1028974 h 2230166"/>
                                  <a:gd name="connsiteX4" fmla="*/ 370509 w 441230"/>
                                  <a:gd name="connsiteY4" fmla="*/ 1055671 h 2230166"/>
                                  <a:gd name="connsiteX5" fmla="*/ 375875 w 441230"/>
                                  <a:gd name="connsiteY5" fmla="*/ 1119032 h 2230166"/>
                                  <a:gd name="connsiteX6" fmla="*/ 383510 w 441230"/>
                                  <a:gd name="connsiteY6" fmla="*/ 1198804 h 2230166"/>
                                  <a:gd name="connsiteX7" fmla="*/ 435514 w 441230"/>
                                  <a:gd name="connsiteY7" fmla="*/ 1346148 h 2230166"/>
                                  <a:gd name="connsiteX8" fmla="*/ 435514 w 441230"/>
                                  <a:gd name="connsiteY8" fmla="*/ 1740510 h 2230166"/>
                                  <a:gd name="connsiteX9" fmla="*/ 396511 w 441230"/>
                                  <a:gd name="connsiteY9" fmla="*/ 1874853 h 2230166"/>
                                  <a:gd name="connsiteX10" fmla="*/ 431180 w 441230"/>
                                  <a:gd name="connsiteY10" fmla="*/ 2009196 h 2230166"/>
                                  <a:gd name="connsiteX11" fmla="*/ 366175 w 441230"/>
                                  <a:gd name="connsiteY11" fmla="*/ 2225878 h 2230166"/>
                                  <a:gd name="connsiteX12" fmla="*/ 322839 w 441230"/>
                                  <a:gd name="connsiteY12" fmla="*/ 1796847 h 2230166"/>
                                  <a:gd name="connsiteX13" fmla="*/ 357508 w 441230"/>
                                  <a:gd name="connsiteY13" fmla="*/ 1606167 h 2230166"/>
                                  <a:gd name="connsiteX14" fmla="*/ 348841 w 441230"/>
                                  <a:gd name="connsiteY14" fmla="*/ 1385150 h 2230166"/>
                                  <a:gd name="connsiteX15" fmla="*/ 296837 w 441230"/>
                                  <a:gd name="connsiteY15" fmla="*/ 1090462 h 2230166"/>
                                  <a:gd name="connsiteX16" fmla="*/ 225016 w 441230"/>
                                  <a:gd name="connsiteY16" fmla="*/ 758469 h 2230166"/>
                                  <a:gd name="connsiteX17" fmla="*/ 67809 w 441230"/>
                                  <a:gd name="connsiteY17" fmla="*/ 400964 h 2230166"/>
                                  <a:gd name="connsiteX18" fmla="*/ 26867 w 441230"/>
                                  <a:gd name="connsiteY18" fmla="*/ 185517 h 2230166"/>
                                  <a:gd name="connsiteX19" fmla="*/ 5193 w 441230"/>
                                  <a:gd name="connsiteY19" fmla="*/ 62762 h 2230166"/>
                                  <a:gd name="connsiteX20" fmla="*/ 17982 w 441230"/>
                                  <a:gd name="connsiteY20" fmla="*/ 17552 h 2230166"/>
                                  <a:gd name="connsiteX21" fmla="*/ 185818 w 441230"/>
                                  <a:gd name="connsiteY21" fmla="*/ 355870 h 2230166"/>
                                  <a:gd name="connsiteX22" fmla="*/ 244833 w 441230"/>
                                  <a:gd name="connsiteY22" fmla="*/ 522754 h 2230166"/>
                                  <a:gd name="connsiteX0" fmla="*/ 244833 w 441230"/>
                                  <a:gd name="connsiteY0" fmla="*/ 522754 h 2230166"/>
                                  <a:gd name="connsiteX1" fmla="*/ 309838 w 441230"/>
                                  <a:gd name="connsiteY1" fmla="*/ 752438 h 2230166"/>
                                  <a:gd name="connsiteX2" fmla="*/ 327172 w 441230"/>
                                  <a:gd name="connsiteY2" fmla="*/ 951785 h 2230166"/>
                                  <a:gd name="connsiteX3" fmla="*/ 367413 w 441230"/>
                                  <a:gd name="connsiteY3" fmla="*/ 1028974 h 2230166"/>
                                  <a:gd name="connsiteX4" fmla="*/ 370509 w 441230"/>
                                  <a:gd name="connsiteY4" fmla="*/ 1055671 h 2230166"/>
                                  <a:gd name="connsiteX5" fmla="*/ 375875 w 441230"/>
                                  <a:gd name="connsiteY5" fmla="*/ 1119032 h 2230166"/>
                                  <a:gd name="connsiteX6" fmla="*/ 383510 w 441230"/>
                                  <a:gd name="connsiteY6" fmla="*/ 1198804 h 2230166"/>
                                  <a:gd name="connsiteX7" fmla="*/ 435514 w 441230"/>
                                  <a:gd name="connsiteY7" fmla="*/ 1346148 h 2230166"/>
                                  <a:gd name="connsiteX8" fmla="*/ 435514 w 441230"/>
                                  <a:gd name="connsiteY8" fmla="*/ 1740510 h 2230166"/>
                                  <a:gd name="connsiteX9" fmla="*/ 396511 w 441230"/>
                                  <a:gd name="connsiteY9" fmla="*/ 1874853 h 2230166"/>
                                  <a:gd name="connsiteX10" fmla="*/ 431180 w 441230"/>
                                  <a:gd name="connsiteY10" fmla="*/ 2009196 h 2230166"/>
                                  <a:gd name="connsiteX11" fmla="*/ 366175 w 441230"/>
                                  <a:gd name="connsiteY11" fmla="*/ 2225878 h 2230166"/>
                                  <a:gd name="connsiteX12" fmla="*/ 322839 w 441230"/>
                                  <a:gd name="connsiteY12" fmla="*/ 1796847 h 2230166"/>
                                  <a:gd name="connsiteX13" fmla="*/ 357508 w 441230"/>
                                  <a:gd name="connsiteY13" fmla="*/ 1606167 h 2230166"/>
                                  <a:gd name="connsiteX14" fmla="*/ 348841 w 441230"/>
                                  <a:gd name="connsiteY14" fmla="*/ 1385150 h 2230166"/>
                                  <a:gd name="connsiteX15" fmla="*/ 296837 w 441230"/>
                                  <a:gd name="connsiteY15" fmla="*/ 1090462 h 2230166"/>
                                  <a:gd name="connsiteX16" fmla="*/ 225016 w 441230"/>
                                  <a:gd name="connsiteY16" fmla="*/ 758469 h 2230166"/>
                                  <a:gd name="connsiteX17" fmla="*/ 67809 w 441230"/>
                                  <a:gd name="connsiteY17" fmla="*/ 400964 h 2230166"/>
                                  <a:gd name="connsiteX18" fmla="*/ 26867 w 441230"/>
                                  <a:gd name="connsiteY18" fmla="*/ 185517 h 2230166"/>
                                  <a:gd name="connsiteX19" fmla="*/ 5193 w 441230"/>
                                  <a:gd name="connsiteY19" fmla="*/ 62762 h 2230166"/>
                                  <a:gd name="connsiteX20" fmla="*/ 17982 w 441230"/>
                                  <a:gd name="connsiteY20" fmla="*/ 17552 h 2230166"/>
                                  <a:gd name="connsiteX21" fmla="*/ 185818 w 441230"/>
                                  <a:gd name="connsiteY21" fmla="*/ 355870 h 2230166"/>
                                  <a:gd name="connsiteX22" fmla="*/ 244833 w 441230"/>
                                  <a:gd name="connsiteY22" fmla="*/ 522754 h 2230166"/>
                                  <a:gd name="connsiteX0" fmla="*/ 244833 w 441230"/>
                                  <a:gd name="connsiteY0" fmla="*/ 522754 h 2230166"/>
                                  <a:gd name="connsiteX1" fmla="*/ 309838 w 441230"/>
                                  <a:gd name="connsiteY1" fmla="*/ 752438 h 2230166"/>
                                  <a:gd name="connsiteX2" fmla="*/ 327172 w 441230"/>
                                  <a:gd name="connsiteY2" fmla="*/ 951785 h 2230166"/>
                                  <a:gd name="connsiteX3" fmla="*/ 367413 w 441230"/>
                                  <a:gd name="connsiteY3" fmla="*/ 1028974 h 2230166"/>
                                  <a:gd name="connsiteX4" fmla="*/ 370509 w 441230"/>
                                  <a:gd name="connsiteY4" fmla="*/ 1055671 h 2230166"/>
                                  <a:gd name="connsiteX5" fmla="*/ 375875 w 441230"/>
                                  <a:gd name="connsiteY5" fmla="*/ 1119032 h 2230166"/>
                                  <a:gd name="connsiteX6" fmla="*/ 383510 w 441230"/>
                                  <a:gd name="connsiteY6" fmla="*/ 1198804 h 2230166"/>
                                  <a:gd name="connsiteX7" fmla="*/ 435514 w 441230"/>
                                  <a:gd name="connsiteY7" fmla="*/ 1346148 h 2230166"/>
                                  <a:gd name="connsiteX8" fmla="*/ 435514 w 441230"/>
                                  <a:gd name="connsiteY8" fmla="*/ 1740510 h 2230166"/>
                                  <a:gd name="connsiteX9" fmla="*/ 396511 w 441230"/>
                                  <a:gd name="connsiteY9" fmla="*/ 1874853 h 2230166"/>
                                  <a:gd name="connsiteX10" fmla="*/ 431180 w 441230"/>
                                  <a:gd name="connsiteY10" fmla="*/ 2009196 h 2230166"/>
                                  <a:gd name="connsiteX11" fmla="*/ 366175 w 441230"/>
                                  <a:gd name="connsiteY11" fmla="*/ 2225878 h 2230166"/>
                                  <a:gd name="connsiteX12" fmla="*/ 322839 w 441230"/>
                                  <a:gd name="connsiteY12" fmla="*/ 1796847 h 2230166"/>
                                  <a:gd name="connsiteX13" fmla="*/ 357508 w 441230"/>
                                  <a:gd name="connsiteY13" fmla="*/ 1606167 h 2230166"/>
                                  <a:gd name="connsiteX14" fmla="*/ 348841 w 441230"/>
                                  <a:gd name="connsiteY14" fmla="*/ 1385150 h 2230166"/>
                                  <a:gd name="connsiteX15" fmla="*/ 296837 w 441230"/>
                                  <a:gd name="connsiteY15" fmla="*/ 1090462 h 2230166"/>
                                  <a:gd name="connsiteX16" fmla="*/ 225016 w 441230"/>
                                  <a:gd name="connsiteY16" fmla="*/ 758469 h 2230166"/>
                                  <a:gd name="connsiteX17" fmla="*/ 67809 w 441230"/>
                                  <a:gd name="connsiteY17" fmla="*/ 400964 h 2230166"/>
                                  <a:gd name="connsiteX18" fmla="*/ 26867 w 441230"/>
                                  <a:gd name="connsiteY18" fmla="*/ 185517 h 2230166"/>
                                  <a:gd name="connsiteX19" fmla="*/ 5193 w 441230"/>
                                  <a:gd name="connsiteY19" fmla="*/ 62762 h 2230166"/>
                                  <a:gd name="connsiteX20" fmla="*/ 17982 w 441230"/>
                                  <a:gd name="connsiteY20" fmla="*/ 17552 h 2230166"/>
                                  <a:gd name="connsiteX21" fmla="*/ 185818 w 441230"/>
                                  <a:gd name="connsiteY21" fmla="*/ 355870 h 2230166"/>
                                  <a:gd name="connsiteX22" fmla="*/ 244833 w 441230"/>
                                  <a:gd name="connsiteY22" fmla="*/ 522754 h 2230166"/>
                                  <a:gd name="connsiteX0" fmla="*/ 240561 w 436958"/>
                                  <a:gd name="connsiteY0" fmla="*/ 521616 h 2229028"/>
                                  <a:gd name="connsiteX1" fmla="*/ 305566 w 436958"/>
                                  <a:gd name="connsiteY1" fmla="*/ 751300 h 2229028"/>
                                  <a:gd name="connsiteX2" fmla="*/ 322900 w 436958"/>
                                  <a:gd name="connsiteY2" fmla="*/ 950647 h 2229028"/>
                                  <a:gd name="connsiteX3" fmla="*/ 363141 w 436958"/>
                                  <a:gd name="connsiteY3" fmla="*/ 1027836 h 2229028"/>
                                  <a:gd name="connsiteX4" fmla="*/ 366237 w 436958"/>
                                  <a:gd name="connsiteY4" fmla="*/ 1054533 h 2229028"/>
                                  <a:gd name="connsiteX5" fmla="*/ 371603 w 436958"/>
                                  <a:gd name="connsiteY5" fmla="*/ 1117894 h 2229028"/>
                                  <a:gd name="connsiteX6" fmla="*/ 379238 w 436958"/>
                                  <a:gd name="connsiteY6" fmla="*/ 1197666 h 2229028"/>
                                  <a:gd name="connsiteX7" fmla="*/ 431242 w 436958"/>
                                  <a:gd name="connsiteY7" fmla="*/ 1345010 h 2229028"/>
                                  <a:gd name="connsiteX8" fmla="*/ 431242 w 436958"/>
                                  <a:gd name="connsiteY8" fmla="*/ 1739372 h 2229028"/>
                                  <a:gd name="connsiteX9" fmla="*/ 392239 w 436958"/>
                                  <a:gd name="connsiteY9" fmla="*/ 1873715 h 2229028"/>
                                  <a:gd name="connsiteX10" fmla="*/ 426908 w 436958"/>
                                  <a:gd name="connsiteY10" fmla="*/ 2008058 h 2229028"/>
                                  <a:gd name="connsiteX11" fmla="*/ 361903 w 436958"/>
                                  <a:gd name="connsiteY11" fmla="*/ 2224740 h 2229028"/>
                                  <a:gd name="connsiteX12" fmla="*/ 318567 w 436958"/>
                                  <a:gd name="connsiteY12" fmla="*/ 1795709 h 2229028"/>
                                  <a:gd name="connsiteX13" fmla="*/ 353236 w 436958"/>
                                  <a:gd name="connsiteY13" fmla="*/ 1605029 h 2229028"/>
                                  <a:gd name="connsiteX14" fmla="*/ 344569 w 436958"/>
                                  <a:gd name="connsiteY14" fmla="*/ 1384012 h 2229028"/>
                                  <a:gd name="connsiteX15" fmla="*/ 292565 w 436958"/>
                                  <a:gd name="connsiteY15" fmla="*/ 1089324 h 2229028"/>
                                  <a:gd name="connsiteX16" fmla="*/ 220744 w 436958"/>
                                  <a:gd name="connsiteY16" fmla="*/ 757331 h 2229028"/>
                                  <a:gd name="connsiteX17" fmla="*/ 63537 w 436958"/>
                                  <a:gd name="connsiteY17" fmla="*/ 399826 h 2229028"/>
                                  <a:gd name="connsiteX18" fmla="*/ 22595 w 436958"/>
                                  <a:gd name="connsiteY18" fmla="*/ 184379 h 2229028"/>
                                  <a:gd name="connsiteX19" fmla="*/ 10554 w 436958"/>
                                  <a:gd name="connsiteY19" fmla="*/ 66635 h 2229028"/>
                                  <a:gd name="connsiteX20" fmla="*/ 13710 w 436958"/>
                                  <a:gd name="connsiteY20" fmla="*/ 16414 h 2229028"/>
                                  <a:gd name="connsiteX21" fmla="*/ 181546 w 436958"/>
                                  <a:gd name="connsiteY21" fmla="*/ 354732 h 2229028"/>
                                  <a:gd name="connsiteX22" fmla="*/ 240561 w 436958"/>
                                  <a:gd name="connsiteY22" fmla="*/ 521616 h 2229028"/>
                                  <a:gd name="connsiteX0" fmla="*/ 243627 w 440024"/>
                                  <a:gd name="connsiteY0" fmla="*/ 521616 h 2229028"/>
                                  <a:gd name="connsiteX1" fmla="*/ 308632 w 440024"/>
                                  <a:gd name="connsiteY1" fmla="*/ 751300 h 2229028"/>
                                  <a:gd name="connsiteX2" fmla="*/ 325966 w 440024"/>
                                  <a:gd name="connsiteY2" fmla="*/ 950647 h 2229028"/>
                                  <a:gd name="connsiteX3" fmla="*/ 366207 w 440024"/>
                                  <a:gd name="connsiteY3" fmla="*/ 1027836 h 2229028"/>
                                  <a:gd name="connsiteX4" fmla="*/ 369303 w 440024"/>
                                  <a:gd name="connsiteY4" fmla="*/ 1054533 h 2229028"/>
                                  <a:gd name="connsiteX5" fmla="*/ 374669 w 440024"/>
                                  <a:gd name="connsiteY5" fmla="*/ 1117894 h 2229028"/>
                                  <a:gd name="connsiteX6" fmla="*/ 382304 w 440024"/>
                                  <a:gd name="connsiteY6" fmla="*/ 1197666 h 2229028"/>
                                  <a:gd name="connsiteX7" fmla="*/ 434308 w 440024"/>
                                  <a:gd name="connsiteY7" fmla="*/ 1345010 h 2229028"/>
                                  <a:gd name="connsiteX8" fmla="*/ 434308 w 440024"/>
                                  <a:gd name="connsiteY8" fmla="*/ 1739372 h 2229028"/>
                                  <a:gd name="connsiteX9" fmla="*/ 395305 w 440024"/>
                                  <a:gd name="connsiteY9" fmla="*/ 1873715 h 2229028"/>
                                  <a:gd name="connsiteX10" fmla="*/ 429974 w 440024"/>
                                  <a:gd name="connsiteY10" fmla="*/ 2008058 h 2229028"/>
                                  <a:gd name="connsiteX11" fmla="*/ 364969 w 440024"/>
                                  <a:gd name="connsiteY11" fmla="*/ 2224740 h 2229028"/>
                                  <a:gd name="connsiteX12" fmla="*/ 321633 w 440024"/>
                                  <a:gd name="connsiteY12" fmla="*/ 1795709 h 2229028"/>
                                  <a:gd name="connsiteX13" fmla="*/ 356302 w 440024"/>
                                  <a:gd name="connsiteY13" fmla="*/ 1605029 h 2229028"/>
                                  <a:gd name="connsiteX14" fmla="*/ 347635 w 440024"/>
                                  <a:gd name="connsiteY14" fmla="*/ 1384012 h 2229028"/>
                                  <a:gd name="connsiteX15" fmla="*/ 295631 w 440024"/>
                                  <a:gd name="connsiteY15" fmla="*/ 1089324 h 2229028"/>
                                  <a:gd name="connsiteX16" fmla="*/ 223810 w 440024"/>
                                  <a:gd name="connsiteY16" fmla="*/ 757331 h 2229028"/>
                                  <a:gd name="connsiteX17" fmla="*/ 66603 w 440024"/>
                                  <a:gd name="connsiteY17" fmla="*/ 399826 h 2229028"/>
                                  <a:gd name="connsiteX18" fmla="*/ 25661 w 440024"/>
                                  <a:gd name="connsiteY18" fmla="*/ 184379 h 2229028"/>
                                  <a:gd name="connsiteX19" fmla="*/ 6395 w 440024"/>
                                  <a:gd name="connsiteY19" fmla="*/ 66635 h 2229028"/>
                                  <a:gd name="connsiteX20" fmla="*/ 16776 w 440024"/>
                                  <a:gd name="connsiteY20" fmla="*/ 16414 h 2229028"/>
                                  <a:gd name="connsiteX21" fmla="*/ 184612 w 440024"/>
                                  <a:gd name="connsiteY21" fmla="*/ 354732 h 2229028"/>
                                  <a:gd name="connsiteX22" fmla="*/ 243627 w 440024"/>
                                  <a:gd name="connsiteY22" fmla="*/ 521616 h 2229028"/>
                                  <a:gd name="connsiteX0" fmla="*/ 243627 w 440024"/>
                                  <a:gd name="connsiteY0" fmla="*/ 521616 h 2229028"/>
                                  <a:gd name="connsiteX1" fmla="*/ 308632 w 440024"/>
                                  <a:gd name="connsiteY1" fmla="*/ 751300 h 2229028"/>
                                  <a:gd name="connsiteX2" fmla="*/ 325966 w 440024"/>
                                  <a:gd name="connsiteY2" fmla="*/ 950647 h 2229028"/>
                                  <a:gd name="connsiteX3" fmla="*/ 366207 w 440024"/>
                                  <a:gd name="connsiteY3" fmla="*/ 1027836 h 2229028"/>
                                  <a:gd name="connsiteX4" fmla="*/ 369303 w 440024"/>
                                  <a:gd name="connsiteY4" fmla="*/ 1054533 h 2229028"/>
                                  <a:gd name="connsiteX5" fmla="*/ 374669 w 440024"/>
                                  <a:gd name="connsiteY5" fmla="*/ 1117894 h 2229028"/>
                                  <a:gd name="connsiteX6" fmla="*/ 382304 w 440024"/>
                                  <a:gd name="connsiteY6" fmla="*/ 1197666 h 2229028"/>
                                  <a:gd name="connsiteX7" fmla="*/ 434308 w 440024"/>
                                  <a:gd name="connsiteY7" fmla="*/ 1345010 h 2229028"/>
                                  <a:gd name="connsiteX8" fmla="*/ 434308 w 440024"/>
                                  <a:gd name="connsiteY8" fmla="*/ 1739372 h 2229028"/>
                                  <a:gd name="connsiteX9" fmla="*/ 395305 w 440024"/>
                                  <a:gd name="connsiteY9" fmla="*/ 1873715 h 2229028"/>
                                  <a:gd name="connsiteX10" fmla="*/ 429974 w 440024"/>
                                  <a:gd name="connsiteY10" fmla="*/ 2008058 h 2229028"/>
                                  <a:gd name="connsiteX11" fmla="*/ 364969 w 440024"/>
                                  <a:gd name="connsiteY11" fmla="*/ 2224740 h 2229028"/>
                                  <a:gd name="connsiteX12" fmla="*/ 321633 w 440024"/>
                                  <a:gd name="connsiteY12" fmla="*/ 1795709 h 2229028"/>
                                  <a:gd name="connsiteX13" fmla="*/ 356302 w 440024"/>
                                  <a:gd name="connsiteY13" fmla="*/ 1605029 h 2229028"/>
                                  <a:gd name="connsiteX14" fmla="*/ 347635 w 440024"/>
                                  <a:gd name="connsiteY14" fmla="*/ 1384012 h 2229028"/>
                                  <a:gd name="connsiteX15" fmla="*/ 295631 w 440024"/>
                                  <a:gd name="connsiteY15" fmla="*/ 1089324 h 2229028"/>
                                  <a:gd name="connsiteX16" fmla="*/ 223810 w 440024"/>
                                  <a:gd name="connsiteY16" fmla="*/ 757331 h 2229028"/>
                                  <a:gd name="connsiteX17" fmla="*/ 66603 w 440024"/>
                                  <a:gd name="connsiteY17" fmla="*/ 399826 h 2229028"/>
                                  <a:gd name="connsiteX18" fmla="*/ 35295 w 440024"/>
                                  <a:gd name="connsiteY18" fmla="*/ 189390 h 2229028"/>
                                  <a:gd name="connsiteX19" fmla="*/ 6395 w 440024"/>
                                  <a:gd name="connsiteY19" fmla="*/ 66635 h 2229028"/>
                                  <a:gd name="connsiteX20" fmla="*/ 16776 w 440024"/>
                                  <a:gd name="connsiteY20" fmla="*/ 16414 h 2229028"/>
                                  <a:gd name="connsiteX21" fmla="*/ 184612 w 440024"/>
                                  <a:gd name="connsiteY21" fmla="*/ 354732 h 2229028"/>
                                  <a:gd name="connsiteX22" fmla="*/ 243627 w 440024"/>
                                  <a:gd name="connsiteY22" fmla="*/ 521616 h 2229028"/>
                                  <a:gd name="connsiteX0" fmla="*/ 237516 w 433913"/>
                                  <a:gd name="connsiteY0" fmla="*/ 507163 h 2214575"/>
                                  <a:gd name="connsiteX1" fmla="*/ 302521 w 433913"/>
                                  <a:gd name="connsiteY1" fmla="*/ 736847 h 2214575"/>
                                  <a:gd name="connsiteX2" fmla="*/ 319855 w 433913"/>
                                  <a:gd name="connsiteY2" fmla="*/ 936194 h 2214575"/>
                                  <a:gd name="connsiteX3" fmla="*/ 360096 w 433913"/>
                                  <a:gd name="connsiteY3" fmla="*/ 1013383 h 2214575"/>
                                  <a:gd name="connsiteX4" fmla="*/ 363192 w 433913"/>
                                  <a:gd name="connsiteY4" fmla="*/ 1040080 h 2214575"/>
                                  <a:gd name="connsiteX5" fmla="*/ 368558 w 433913"/>
                                  <a:gd name="connsiteY5" fmla="*/ 1103441 h 2214575"/>
                                  <a:gd name="connsiteX6" fmla="*/ 376193 w 433913"/>
                                  <a:gd name="connsiteY6" fmla="*/ 1183213 h 2214575"/>
                                  <a:gd name="connsiteX7" fmla="*/ 428197 w 433913"/>
                                  <a:gd name="connsiteY7" fmla="*/ 1330557 h 2214575"/>
                                  <a:gd name="connsiteX8" fmla="*/ 428197 w 433913"/>
                                  <a:gd name="connsiteY8" fmla="*/ 1724919 h 2214575"/>
                                  <a:gd name="connsiteX9" fmla="*/ 389194 w 433913"/>
                                  <a:gd name="connsiteY9" fmla="*/ 1859262 h 2214575"/>
                                  <a:gd name="connsiteX10" fmla="*/ 423863 w 433913"/>
                                  <a:gd name="connsiteY10" fmla="*/ 1993605 h 2214575"/>
                                  <a:gd name="connsiteX11" fmla="*/ 358858 w 433913"/>
                                  <a:gd name="connsiteY11" fmla="*/ 2210287 h 2214575"/>
                                  <a:gd name="connsiteX12" fmla="*/ 315522 w 433913"/>
                                  <a:gd name="connsiteY12" fmla="*/ 1781256 h 2214575"/>
                                  <a:gd name="connsiteX13" fmla="*/ 350191 w 433913"/>
                                  <a:gd name="connsiteY13" fmla="*/ 1590576 h 2214575"/>
                                  <a:gd name="connsiteX14" fmla="*/ 341524 w 433913"/>
                                  <a:gd name="connsiteY14" fmla="*/ 1369559 h 2214575"/>
                                  <a:gd name="connsiteX15" fmla="*/ 289520 w 433913"/>
                                  <a:gd name="connsiteY15" fmla="*/ 1074871 h 2214575"/>
                                  <a:gd name="connsiteX16" fmla="*/ 217699 w 433913"/>
                                  <a:gd name="connsiteY16" fmla="*/ 742878 h 2214575"/>
                                  <a:gd name="connsiteX17" fmla="*/ 60492 w 433913"/>
                                  <a:gd name="connsiteY17" fmla="*/ 385373 h 2214575"/>
                                  <a:gd name="connsiteX18" fmla="*/ 29184 w 433913"/>
                                  <a:gd name="connsiteY18" fmla="*/ 174937 h 2214575"/>
                                  <a:gd name="connsiteX19" fmla="*/ 284 w 433913"/>
                                  <a:gd name="connsiteY19" fmla="*/ 52182 h 2214575"/>
                                  <a:gd name="connsiteX20" fmla="*/ 27523 w 433913"/>
                                  <a:gd name="connsiteY20" fmla="*/ 19497 h 2214575"/>
                                  <a:gd name="connsiteX21" fmla="*/ 178501 w 433913"/>
                                  <a:gd name="connsiteY21" fmla="*/ 340279 h 2214575"/>
                                  <a:gd name="connsiteX22" fmla="*/ 237516 w 433913"/>
                                  <a:gd name="connsiteY22" fmla="*/ 507163 h 2214575"/>
                                  <a:gd name="connsiteX0" fmla="*/ 237258 w 433655"/>
                                  <a:gd name="connsiteY0" fmla="*/ 507163 h 2214575"/>
                                  <a:gd name="connsiteX1" fmla="*/ 302263 w 433655"/>
                                  <a:gd name="connsiteY1" fmla="*/ 736847 h 2214575"/>
                                  <a:gd name="connsiteX2" fmla="*/ 319597 w 433655"/>
                                  <a:gd name="connsiteY2" fmla="*/ 936194 h 2214575"/>
                                  <a:gd name="connsiteX3" fmla="*/ 359838 w 433655"/>
                                  <a:gd name="connsiteY3" fmla="*/ 1013383 h 2214575"/>
                                  <a:gd name="connsiteX4" fmla="*/ 362934 w 433655"/>
                                  <a:gd name="connsiteY4" fmla="*/ 1040080 h 2214575"/>
                                  <a:gd name="connsiteX5" fmla="*/ 368300 w 433655"/>
                                  <a:gd name="connsiteY5" fmla="*/ 1103441 h 2214575"/>
                                  <a:gd name="connsiteX6" fmla="*/ 375935 w 433655"/>
                                  <a:gd name="connsiteY6" fmla="*/ 1183213 h 2214575"/>
                                  <a:gd name="connsiteX7" fmla="*/ 427939 w 433655"/>
                                  <a:gd name="connsiteY7" fmla="*/ 1330557 h 2214575"/>
                                  <a:gd name="connsiteX8" fmla="*/ 427939 w 433655"/>
                                  <a:gd name="connsiteY8" fmla="*/ 1724919 h 2214575"/>
                                  <a:gd name="connsiteX9" fmla="*/ 388936 w 433655"/>
                                  <a:gd name="connsiteY9" fmla="*/ 1859262 h 2214575"/>
                                  <a:gd name="connsiteX10" fmla="*/ 423605 w 433655"/>
                                  <a:gd name="connsiteY10" fmla="*/ 1993605 h 2214575"/>
                                  <a:gd name="connsiteX11" fmla="*/ 358600 w 433655"/>
                                  <a:gd name="connsiteY11" fmla="*/ 2210287 h 2214575"/>
                                  <a:gd name="connsiteX12" fmla="*/ 315264 w 433655"/>
                                  <a:gd name="connsiteY12" fmla="*/ 1781256 h 2214575"/>
                                  <a:gd name="connsiteX13" fmla="*/ 349933 w 433655"/>
                                  <a:gd name="connsiteY13" fmla="*/ 1590576 h 2214575"/>
                                  <a:gd name="connsiteX14" fmla="*/ 341266 w 433655"/>
                                  <a:gd name="connsiteY14" fmla="*/ 1369559 h 2214575"/>
                                  <a:gd name="connsiteX15" fmla="*/ 289262 w 433655"/>
                                  <a:gd name="connsiteY15" fmla="*/ 1074871 h 2214575"/>
                                  <a:gd name="connsiteX16" fmla="*/ 217441 w 433655"/>
                                  <a:gd name="connsiteY16" fmla="*/ 742878 h 2214575"/>
                                  <a:gd name="connsiteX17" fmla="*/ 60234 w 433655"/>
                                  <a:gd name="connsiteY17" fmla="*/ 385373 h 2214575"/>
                                  <a:gd name="connsiteX18" fmla="*/ 28926 w 433655"/>
                                  <a:gd name="connsiteY18" fmla="*/ 174937 h 2214575"/>
                                  <a:gd name="connsiteX19" fmla="*/ 26 w 433655"/>
                                  <a:gd name="connsiteY19" fmla="*/ 52182 h 2214575"/>
                                  <a:gd name="connsiteX20" fmla="*/ 41716 w 433655"/>
                                  <a:gd name="connsiteY20" fmla="*/ 19497 h 2214575"/>
                                  <a:gd name="connsiteX21" fmla="*/ 178243 w 433655"/>
                                  <a:gd name="connsiteY21" fmla="*/ 340279 h 2214575"/>
                                  <a:gd name="connsiteX22" fmla="*/ 237258 w 433655"/>
                                  <a:gd name="connsiteY22" fmla="*/ 507163 h 2214575"/>
                                  <a:gd name="connsiteX0" fmla="*/ 222926 w 419323"/>
                                  <a:gd name="connsiteY0" fmla="*/ 505179 h 2212591"/>
                                  <a:gd name="connsiteX1" fmla="*/ 287931 w 419323"/>
                                  <a:gd name="connsiteY1" fmla="*/ 734863 h 2212591"/>
                                  <a:gd name="connsiteX2" fmla="*/ 305265 w 419323"/>
                                  <a:gd name="connsiteY2" fmla="*/ 934210 h 2212591"/>
                                  <a:gd name="connsiteX3" fmla="*/ 345506 w 419323"/>
                                  <a:gd name="connsiteY3" fmla="*/ 1011399 h 2212591"/>
                                  <a:gd name="connsiteX4" fmla="*/ 348602 w 419323"/>
                                  <a:gd name="connsiteY4" fmla="*/ 1038096 h 2212591"/>
                                  <a:gd name="connsiteX5" fmla="*/ 353968 w 419323"/>
                                  <a:gd name="connsiteY5" fmla="*/ 1101457 h 2212591"/>
                                  <a:gd name="connsiteX6" fmla="*/ 361603 w 419323"/>
                                  <a:gd name="connsiteY6" fmla="*/ 1181229 h 2212591"/>
                                  <a:gd name="connsiteX7" fmla="*/ 413607 w 419323"/>
                                  <a:gd name="connsiteY7" fmla="*/ 1328573 h 2212591"/>
                                  <a:gd name="connsiteX8" fmla="*/ 413607 w 419323"/>
                                  <a:gd name="connsiteY8" fmla="*/ 1722935 h 2212591"/>
                                  <a:gd name="connsiteX9" fmla="*/ 374604 w 419323"/>
                                  <a:gd name="connsiteY9" fmla="*/ 1857278 h 2212591"/>
                                  <a:gd name="connsiteX10" fmla="*/ 409273 w 419323"/>
                                  <a:gd name="connsiteY10" fmla="*/ 1991621 h 2212591"/>
                                  <a:gd name="connsiteX11" fmla="*/ 344268 w 419323"/>
                                  <a:gd name="connsiteY11" fmla="*/ 2208303 h 2212591"/>
                                  <a:gd name="connsiteX12" fmla="*/ 300932 w 419323"/>
                                  <a:gd name="connsiteY12" fmla="*/ 1779272 h 2212591"/>
                                  <a:gd name="connsiteX13" fmla="*/ 335601 w 419323"/>
                                  <a:gd name="connsiteY13" fmla="*/ 1588592 h 2212591"/>
                                  <a:gd name="connsiteX14" fmla="*/ 326934 w 419323"/>
                                  <a:gd name="connsiteY14" fmla="*/ 1367575 h 2212591"/>
                                  <a:gd name="connsiteX15" fmla="*/ 274930 w 419323"/>
                                  <a:gd name="connsiteY15" fmla="*/ 1072887 h 2212591"/>
                                  <a:gd name="connsiteX16" fmla="*/ 203109 w 419323"/>
                                  <a:gd name="connsiteY16" fmla="*/ 740894 h 2212591"/>
                                  <a:gd name="connsiteX17" fmla="*/ 45902 w 419323"/>
                                  <a:gd name="connsiteY17" fmla="*/ 383389 h 2212591"/>
                                  <a:gd name="connsiteX18" fmla="*/ 14594 w 419323"/>
                                  <a:gd name="connsiteY18" fmla="*/ 172953 h 2212591"/>
                                  <a:gd name="connsiteX19" fmla="*/ 144 w 419323"/>
                                  <a:gd name="connsiteY19" fmla="*/ 57713 h 2212591"/>
                                  <a:gd name="connsiteX20" fmla="*/ 27384 w 419323"/>
                                  <a:gd name="connsiteY20" fmla="*/ 17513 h 2212591"/>
                                  <a:gd name="connsiteX21" fmla="*/ 163911 w 419323"/>
                                  <a:gd name="connsiteY21" fmla="*/ 338295 h 2212591"/>
                                  <a:gd name="connsiteX22" fmla="*/ 222926 w 419323"/>
                                  <a:gd name="connsiteY22" fmla="*/ 505179 h 2212591"/>
                                  <a:gd name="connsiteX0" fmla="*/ 222926 w 419323"/>
                                  <a:gd name="connsiteY0" fmla="*/ 505179 h 2212591"/>
                                  <a:gd name="connsiteX1" fmla="*/ 287931 w 419323"/>
                                  <a:gd name="connsiteY1" fmla="*/ 734863 h 2212591"/>
                                  <a:gd name="connsiteX2" fmla="*/ 305265 w 419323"/>
                                  <a:gd name="connsiteY2" fmla="*/ 934210 h 2212591"/>
                                  <a:gd name="connsiteX3" fmla="*/ 345506 w 419323"/>
                                  <a:gd name="connsiteY3" fmla="*/ 1011399 h 2212591"/>
                                  <a:gd name="connsiteX4" fmla="*/ 348602 w 419323"/>
                                  <a:gd name="connsiteY4" fmla="*/ 1038096 h 2212591"/>
                                  <a:gd name="connsiteX5" fmla="*/ 353968 w 419323"/>
                                  <a:gd name="connsiteY5" fmla="*/ 1101457 h 2212591"/>
                                  <a:gd name="connsiteX6" fmla="*/ 361603 w 419323"/>
                                  <a:gd name="connsiteY6" fmla="*/ 1181229 h 2212591"/>
                                  <a:gd name="connsiteX7" fmla="*/ 413607 w 419323"/>
                                  <a:gd name="connsiteY7" fmla="*/ 1328573 h 2212591"/>
                                  <a:gd name="connsiteX8" fmla="*/ 413607 w 419323"/>
                                  <a:gd name="connsiteY8" fmla="*/ 1722935 h 2212591"/>
                                  <a:gd name="connsiteX9" fmla="*/ 374604 w 419323"/>
                                  <a:gd name="connsiteY9" fmla="*/ 1857278 h 2212591"/>
                                  <a:gd name="connsiteX10" fmla="*/ 409273 w 419323"/>
                                  <a:gd name="connsiteY10" fmla="*/ 1991621 h 2212591"/>
                                  <a:gd name="connsiteX11" fmla="*/ 344268 w 419323"/>
                                  <a:gd name="connsiteY11" fmla="*/ 2208303 h 2212591"/>
                                  <a:gd name="connsiteX12" fmla="*/ 300932 w 419323"/>
                                  <a:gd name="connsiteY12" fmla="*/ 1779272 h 2212591"/>
                                  <a:gd name="connsiteX13" fmla="*/ 335601 w 419323"/>
                                  <a:gd name="connsiteY13" fmla="*/ 1588592 h 2212591"/>
                                  <a:gd name="connsiteX14" fmla="*/ 326934 w 419323"/>
                                  <a:gd name="connsiteY14" fmla="*/ 1367575 h 2212591"/>
                                  <a:gd name="connsiteX15" fmla="*/ 274930 w 419323"/>
                                  <a:gd name="connsiteY15" fmla="*/ 1072887 h 2212591"/>
                                  <a:gd name="connsiteX16" fmla="*/ 203109 w 419323"/>
                                  <a:gd name="connsiteY16" fmla="*/ 740894 h 2212591"/>
                                  <a:gd name="connsiteX17" fmla="*/ 45902 w 419323"/>
                                  <a:gd name="connsiteY17" fmla="*/ 383389 h 2212591"/>
                                  <a:gd name="connsiteX18" fmla="*/ 29045 w 419323"/>
                                  <a:gd name="connsiteY18" fmla="*/ 182974 h 2212591"/>
                                  <a:gd name="connsiteX19" fmla="*/ 144 w 419323"/>
                                  <a:gd name="connsiteY19" fmla="*/ 57713 h 2212591"/>
                                  <a:gd name="connsiteX20" fmla="*/ 27384 w 419323"/>
                                  <a:gd name="connsiteY20" fmla="*/ 17513 h 2212591"/>
                                  <a:gd name="connsiteX21" fmla="*/ 163911 w 419323"/>
                                  <a:gd name="connsiteY21" fmla="*/ 338295 h 2212591"/>
                                  <a:gd name="connsiteX22" fmla="*/ 222926 w 419323"/>
                                  <a:gd name="connsiteY22" fmla="*/ 505179 h 2212591"/>
                                  <a:gd name="connsiteX0" fmla="*/ 222926 w 419323"/>
                                  <a:gd name="connsiteY0" fmla="*/ 505179 h 2212591"/>
                                  <a:gd name="connsiteX1" fmla="*/ 287931 w 419323"/>
                                  <a:gd name="connsiteY1" fmla="*/ 734863 h 2212591"/>
                                  <a:gd name="connsiteX2" fmla="*/ 305265 w 419323"/>
                                  <a:gd name="connsiteY2" fmla="*/ 934210 h 2212591"/>
                                  <a:gd name="connsiteX3" fmla="*/ 345506 w 419323"/>
                                  <a:gd name="connsiteY3" fmla="*/ 1011399 h 2212591"/>
                                  <a:gd name="connsiteX4" fmla="*/ 348602 w 419323"/>
                                  <a:gd name="connsiteY4" fmla="*/ 1038096 h 2212591"/>
                                  <a:gd name="connsiteX5" fmla="*/ 353968 w 419323"/>
                                  <a:gd name="connsiteY5" fmla="*/ 1101457 h 2212591"/>
                                  <a:gd name="connsiteX6" fmla="*/ 361603 w 419323"/>
                                  <a:gd name="connsiteY6" fmla="*/ 1181229 h 2212591"/>
                                  <a:gd name="connsiteX7" fmla="*/ 413607 w 419323"/>
                                  <a:gd name="connsiteY7" fmla="*/ 1328573 h 2212591"/>
                                  <a:gd name="connsiteX8" fmla="*/ 413607 w 419323"/>
                                  <a:gd name="connsiteY8" fmla="*/ 1722935 h 2212591"/>
                                  <a:gd name="connsiteX9" fmla="*/ 374604 w 419323"/>
                                  <a:gd name="connsiteY9" fmla="*/ 1857278 h 2212591"/>
                                  <a:gd name="connsiteX10" fmla="*/ 409273 w 419323"/>
                                  <a:gd name="connsiteY10" fmla="*/ 1991621 h 2212591"/>
                                  <a:gd name="connsiteX11" fmla="*/ 344268 w 419323"/>
                                  <a:gd name="connsiteY11" fmla="*/ 2208303 h 2212591"/>
                                  <a:gd name="connsiteX12" fmla="*/ 300932 w 419323"/>
                                  <a:gd name="connsiteY12" fmla="*/ 1779272 h 2212591"/>
                                  <a:gd name="connsiteX13" fmla="*/ 335601 w 419323"/>
                                  <a:gd name="connsiteY13" fmla="*/ 1588592 h 2212591"/>
                                  <a:gd name="connsiteX14" fmla="*/ 326934 w 419323"/>
                                  <a:gd name="connsiteY14" fmla="*/ 1367575 h 2212591"/>
                                  <a:gd name="connsiteX15" fmla="*/ 274930 w 419323"/>
                                  <a:gd name="connsiteY15" fmla="*/ 1072887 h 2212591"/>
                                  <a:gd name="connsiteX16" fmla="*/ 203109 w 419323"/>
                                  <a:gd name="connsiteY16" fmla="*/ 740894 h 2212591"/>
                                  <a:gd name="connsiteX17" fmla="*/ 82027 w 419323"/>
                                  <a:gd name="connsiteY17" fmla="*/ 365853 h 2212591"/>
                                  <a:gd name="connsiteX18" fmla="*/ 29045 w 419323"/>
                                  <a:gd name="connsiteY18" fmla="*/ 182974 h 2212591"/>
                                  <a:gd name="connsiteX19" fmla="*/ 144 w 419323"/>
                                  <a:gd name="connsiteY19" fmla="*/ 57713 h 2212591"/>
                                  <a:gd name="connsiteX20" fmla="*/ 27384 w 419323"/>
                                  <a:gd name="connsiteY20" fmla="*/ 17513 h 2212591"/>
                                  <a:gd name="connsiteX21" fmla="*/ 163911 w 419323"/>
                                  <a:gd name="connsiteY21" fmla="*/ 338295 h 2212591"/>
                                  <a:gd name="connsiteX22" fmla="*/ 222926 w 419323"/>
                                  <a:gd name="connsiteY22" fmla="*/ 505179 h 2212591"/>
                                  <a:gd name="connsiteX0" fmla="*/ 222926 w 419323"/>
                                  <a:gd name="connsiteY0" fmla="*/ 505179 h 2212591"/>
                                  <a:gd name="connsiteX1" fmla="*/ 287931 w 419323"/>
                                  <a:gd name="connsiteY1" fmla="*/ 734863 h 2212591"/>
                                  <a:gd name="connsiteX2" fmla="*/ 305265 w 419323"/>
                                  <a:gd name="connsiteY2" fmla="*/ 934210 h 2212591"/>
                                  <a:gd name="connsiteX3" fmla="*/ 345506 w 419323"/>
                                  <a:gd name="connsiteY3" fmla="*/ 1011399 h 2212591"/>
                                  <a:gd name="connsiteX4" fmla="*/ 348602 w 419323"/>
                                  <a:gd name="connsiteY4" fmla="*/ 1038096 h 2212591"/>
                                  <a:gd name="connsiteX5" fmla="*/ 353968 w 419323"/>
                                  <a:gd name="connsiteY5" fmla="*/ 1101457 h 2212591"/>
                                  <a:gd name="connsiteX6" fmla="*/ 361603 w 419323"/>
                                  <a:gd name="connsiteY6" fmla="*/ 1181229 h 2212591"/>
                                  <a:gd name="connsiteX7" fmla="*/ 413607 w 419323"/>
                                  <a:gd name="connsiteY7" fmla="*/ 1328573 h 2212591"/>
                                  <a:gd name="connsiteX8" fmla="*/ 413607 w 419323"/>
                                  <a:gd name="connsiteY8" fmla="*/ 1722935 h 2212591"/>
                                  <a:gd name="connsiteX9" fmla="*/ 374604 w 419323"/>
                                  <a:gd name="connsiteY9" fmla="*/ 1857278 h 2212591"/>
                                  <a:gd name="connsiteX10" fmla="*/ 409273 w 419323"/>
                                  <a:gd name="connsiteY10" fmla="*/ 1991621 h 2212591"/>
                                  <a:gd name="connsiteX11" fmla="*/ 344268 w 419323"/>
                                  <a:gd name="connsiteY11" fmla="*/ 2208303 h 2212591"/>
                                  <a:gd name="connsiteX12" fmla="*/ 300932 w 419323"/>
                                  <a:gd name="connsiteY12" fmla="*/ 1779272 h 2212591"/>
                                  <a:gd name="connsiteX13" fmla="*/ 335601 w 419323"/>
                                  <a:gd name="connsiteY13" fmla="*/ 1588592 h 2212591"/>
                                  <a:gd name="connsiteX14" fmla="*/ 326934 w 419323"/>
                                  <a:gd name="connsiteY14" fmla="*/ 1367575 h 2212591"/>
                                  <a:gd name="connsiteX15" fmla="*/ 274930 w 419323"/>
                                  <a:gd name="connsiteY15" fmla="*/ 1072887 h 2212591"/>
                                  <a:gd name="connsiteX16" fmla="*/ 203109 w 419323"/>
                                  <a:gd name="connsiteY16" fmla="*/ 740894 h 2212591"/>
                                  <a:gd name="connsiteX17" fmla="*/ 82027 w 419323"/>
                                  <a:gd name="connsiteY17" fmla="*/ 365853 h 2212591"/>
                                  <a:gd name="connsiteX18" fmla="*/ 45904 w 419323"/>
                                  <a:gd name="connsiteY18" fmla="*/ 182974 h 2212591"/>
                                  <a:gd name="connsiteX19" fmla="*/ 144 w 419323"/>
                                  <a:gd name="connsiteY19" fmla="*/ 57713 h 2212591"/>
                                  <a:gd name="connsiteX20" fmla="*/ 27384 w 419323"/>
                                  <a:gd name="connsiteY20" fmla="*/ 17513 h 2212591"/>
                                  <a:gd name="connsiteX21" fmla="*/ 163911 w 419323"/>
                                  <a:gd name="connsiteY21" fmla="*/ 338295 h 2212591"/>
                                  <a:gd name="connsiteX22" fmla="*/ 222926 w 419323"/>
                                  <a:gd name="connsiteY22" fmla="*/ 505179 h 2212591"/>
                                  <a:gd name="connsiteX0" fmla="*/ 222926 w 419323"/>
                                  <a:gd name="connsiteY0" fmla="*/ 505179 h 2212591"/>
                                  <a:gd name="connsiteX1" fmla="*/ 287931 w 419323"/>
                                  <a:gd name="connsiteY1" fmla="*/ 734863 h 2212591"/>
                                  <a:gd name="connsiteX2" fmla="*/ 305265 w 419323"/>
                                  <a:gd name="connsiteY2" fmla="*/ 934210 h 2212591"/>
                                  <a:gd name="connsiteX3" fmla="*/ 345506 w 419323"/>
                                  <a:gd name="connsiteY3" fmla="*/ 1011399 h 2212591"/>
                                  <a:gd name="connsiteX4" fmla="*/ 348602 w 419323"/>
                                  <a:gd name="connsiteY4" fmla="*/ 1038096 h 2212591"/>
                                  <a:gd name="connsiteX5" fmla="*/ 353968 w 419323"/>
                                  <a:gd name="connsiteY5" fmla="*/ 1101457 h 2212591"/>
                                  <a:gd name="connsiteX6" fmla="*/ 361603 w 419323"/>
                                  <a:gd name="connsiteY6" fmla="*/ 1181229 h 2212591"/>
                                  <a:gd name="connsiteX7" fmla="*/ 413607 w 419323"/>
                                  <a:gd name="connsiteY7" fmla="*/ 1328573 h 2212591"/>
                                  <a:gd name="connsiteX8" fmla="*/ 413607 w 419323"/>
                                  <a:gd name="connsiteY8" fmla="*/ 1722935 h 2212591"/>
                                  <a:gd name="connsiteX9" fmla="*/ 374604 w 419323"/>
                                  <a:gd name="connsiteY9" fmla="*/ 1857278 h 2212591"/>
                                  <a:gd name="connsiteX10" fmla="*/ 409273 w 419323"/>
                                  <a:gd name="connsiteY10" fmla="*/ 1991621 h 2212591"/>
                                  <a:gd name="connsiteX11" fmla="*/ 344268 w 419323"/>
                                  <a:gd name="connsiteY11" fmla="*/ 2208303 h 2212591"/>
                                  <a:gd name="connsiteX12" fmla="*/ 300932 w 419323"/>
                                  <a:gd name="connsiteY12" fmla="*/ 1779272 h 2212591"/>
                                  <a:gd name="connsiteX13" fmla="*/ 335601 w 419323"/>
                                  <a:gd name="connsiteY13" fmla="*/ 1588592 h 2212591"/>
                                  <a:gd name="connsiteX14" fmla="*/ 326934 w 419323"/>
                                  <a:gd name="connsiteY14" fmla="*/ 1367575 h 2212591"/>
                                  <a:gd name="connsiteX15" fmla="*/ 274930 w 419323"/>
                                  <a:gd name="connsiteY15" fmla="*/ 1072887 h 2212591"/>
                                  <a:gd name="connsiteX16" fmla="*/ 203109 w 419323"/>
                                  <a:gd name="connsiteY16" fmla="*/ 740894 h 2212591"/>
                                  <a:gd name="connsiteX17" fmla="*/ 82027 w 419323"/>
                                  <a:gd name="connsiteY17" fmla="*/ 365853 h 2212591"/>
                                  <a:gd name="connsiteX18" fmla="*/ 45904 w 419323"/>
                                  <a:gd name="connsiteY18" fmla="*/ 182974 h 2212591"/>
                                  <a:gd name="connsiteX19" fmla="*/ 144 w 419323"/>
                                  <a:gd name="connsiteY19" fmla="*/ 57713 h 2212591"/>
                                  <a:gd name="connsiteX20" fmla="*/ 27384 w 419323"/>
                                  <a:gd name="connsiteY20" fmla="*/ 17513 h 2212591"/>
                                  <a:gd name="connsiteX21" fmla="*/ 163911 w 419323"/>
                                  <a:gd name="connsiteY21" fmla="*/ 338295 h 2212591"/>
                                  <a:gd name="connsiteX22" fmla="*/ 222926 w 419323"/>
                                  <a:gd name="connsiteY22" fmla="*/ 505179 h 2212591"/>
                                  <a:gd name="connsiteX0" fmla="*/ 222926 w 419323"/>
                                  <a:gd name="connsiteY0" fmla="*/ 505179 h 2212591"/>
                                  <a:gd name="connsiteX1" fmla="*/ 287931 w 419323"/>
                                  <a:gd name="connsiteY1" fmla="*/ 734863 h 2212591"/>
                                  <a:gd name="connsiteX2" fmla="*/ 305265 w 419323"/>
                                  <a:gd name="connsiteY2" fmla="*/ 934210 h 2212591"/>
                                  <a:gd name="connsiteX3" fmla="*/ 345506 w 419323"/>
                                  <a:gd name="connsiteY3" fmla="*/ 1011399 h 2212591"/>
                                  <a:gd name="connsiteX4" fmla="*/ 348602 w 419323"/>
                                  <a:gd name="connsiteY4" fmla="*/ 1038096 h 2212591"/>
                                  <a:gd name="connsiteX5" fmla="*/ 353968 w 419323"/>
                                  <a:gd name="connsiteY5" fmla="*/ 1101457 h 2212591"/>
                                  <a:gd name="connsiteX6" fmla="*/ 361603 w 419323"/>
                                  <a:gd name="connsiteY6" fmla="*/ 1181229 h 2212591"/>
                                  <a:gd name="connsiteX7" fmla="*/ 413607 w 419323"/>
                                  <a:gd name="connsiteY7" fmla="*/ 1328573 h 2212591"/>
                                  <a:gd name="connsiteX8" fmla="*/ 413607 w 419323"/>
                                  <a:gd name="connsiteY8" fmla="*/ 1722935 h 2212591"/>
                                  <a:gd name="connsiteX9" fmla="*/ 374604 w 419323"/>
                                  <a:gd name="connsiteY9" fmla="*/ 1857278 h 2212591"/>
                                  <a:gd name="connsiteX10" fmla="*/ 409273 w 419323"/>
                                  <a:gd name="connsiteY10" fmla="*/ 1991621 h 2212591"/>
                                  <a:gd name="connsiteX11" fmla="*/ 344268 w 419323"/>
                                  <a:gd name="connsiteY11" fmla="*/ 2208303 h 2212591"/>
                                  <a:gd name="connsiteX12" fmla="*/ 300932 w 419323"/>
                                  <a:gd name="connsiteY12" fmla="*/ 1779272 h 2212591"/>
                                  <a:gd name="connsiteX13" fmla="*/ 335601 w 419323"/>
                                  <a:gd name="connsiteY13" fmla="*/ 1588592 h 2212591"/>
                                  <a:gd name="connsiteX14" fmla="*/ 326934 w 419323"/>
                                  <a:gd name="connsiteY14" fmla="*/ 1367575 h 2212591"/>
                                  <a:gd name="connsiteX15" fmla="*/ 274930 w 419323"/>
                                  <a:gd name="connsiteY15" fmla="*/ 1072887 h 2212591"/>
                                  <a:gd name="connsiteX16" fmla="*/ 203109 w 419323"/>
                                  <a:gd name="connsiteY16" fmla="*/ 740894 h 2212591"/>
                                  <a:gd name="connsiteX17" fmla="*/ 82027 w 419323"/>
                                  <a:gd name="connsiteY17" fmla="*/ 365853 h 2212591"/>
                                  <a:gd name="connsiteX18" fmla="*/ 45904 w 419323"/>
                                  <a:gd name="connsiteY18" fmla="*/ 182974 h 2212591"/>
                                  <a:gd name="connsiteX19" fmla="*/ 144 w 419323"/>
                                  <a:gd name="connsiteY19" fmla="*/ 57713 h 2212591"/>
                                  <a:gd name="connsiteX20" fmla="*/ 27384 w 419323"/>
                                  <a:gd name="connsiteY20" fmla="*/ 17513 h 2212591"/>
                                  <a:gd name="connsiteX21" fmla="*/ 163911 w 419323"/>
                                  <a:gd name="connsiteY21" fmla="*/ 338295 h 2212591"/>
                                  <a:gd name="connsiteX22" fmla="*/ 222926 w 419323"/>
                                  <a:gd name="connsiteY22" fmla="*/ 505179 h 2212591"/>
                                  <a:gd name="connsiteX0" fmla="*/ 222926 w 419323"/>
                                  <a:gd name="connsiteY0" fmla="*/ 505179 h 2212591"/>
                                  <a:gd name="connsiteX1" fmla="*/ 287931 w 419323"/>
                                  <a:gd name="connsiteY1" fmla="*/ 734863 h 2212591"/>
                                  <a:gd name="connsiteX2" fmla="*/ 305265 w 419323"/>
                                  <a:gd name="connsiteY2" fmla="*/ 934210 h 2212591"/>
                                  <a:gd name="connsiteX3" fmla="*/ 345506 w 419323"/>
                                  <a:gd name="connsiteY3" fmla="*/ 1011399 h 2212591"/>
                                  <a:gd name="connsiteX4" fmla="*/ 348602 w 419323"/>
                                  <a:gd name="connsiteY4" fmla="*/ 1038096 h 2212591"/>
                                  <a:gd name="connsiteX5" fmla="*/ 353968 w 419323"/>
                                  <a:gd name="connsiteY5" fmla="*/ 1101457 h 2212591"/>
                                  <a:gd name="connsiteX6" fmla="*/ 361603 w 419323"/>
                                  <a:gd name="connsiteY6" fmla="*/ 1181229 h 2212591"/>
                                  <a:gd name="connsiteX7" fmla="*/ 413607 w 419323"/>
                                  <a:gd name="connsiteY7" fmla="*/ 1328573 h 2212591"/>
                                  <a:gd name="connsiteX8" fmla="*/ 413607 w 419323"/>
                                  <a:gd name="connsiteY8" fmla="*/ 1722935 h 2212591"/>
                                  <a:gd name="connsiteX9" fmla="*/ 374604 w 419323"/>
                                  <a:gd name="connsiteY9" fmla="*/ 1857278 h 2212591"/>
                                  <a:gd name="connsiteX10" fmla="*/ 409273 w 419323"/>
                                  <a:gd name="connsiteY10" fmla="*/ 1991621 h 2212591"/>
                                  <a:gd name="connsiteX11" fmla="*/ 344268 w 419323"/>
                                  <a:gd name="connsiteY11" fmla="*/ 2208303 h 2212591"/>
                                  <a:gd name="connsiteX12" fmla="*/ 300932 w 419323"/>
                                  <a:gd name="connsiteY12" fmla="*/ 1779272 h 2212591"/>
                                  <a:gd name="connsiteX13" fmla="*/ 335601 w 419323"/>
                                  <a:gd name="connsiteY13" fmla="*/ 1588592 h 2212591"/>
                                  <a:gd name="connsiteX14" fmla="*/ 326934 w 419323"/>
                                  <a:gd name="connsiteY14" fmla="*/ 1367575 h 2212591"/>
                                  <a:gd name="connsiteX15" fmla="*/ 274930 w 419323"/>
                                  <a:gd name="connsiteY15" fmla="*/ 1072887 h 2212591"/>
                                  <a:gd name="connsiteX16" fmla="*/ 203109 w 419323"/>
                                  <a:gd name="connsiteY16" fmla="*/ 740894 h 2212591"/>
                                  <a:gd name="connsiteX17" fmla="*/ 82027 w 419323"/>
                                  <a:gd name="connsiteY17" fmla="*/ 365853 h 2212591"/>
                                  <a:gd name="connsiteX18" fmla="*/ 45904 w 419323"/>
                                  <a:gd name="connsiteY18" fmla="*/ 182974 h 2212591"/>
                                  <a:gd name="connsiteX19" fmla="*/ 144 w 419323"/>
                                  <a:gd name="connsiteY19" fmla="*/ 57713 h 2212591"/>
                                  <a:gd name="connsiteX20" fmla="*/ 27384 w 419323"/>
                                  <a:gd name="connsiteY20" fmla="*/ 17513 h 2212591"/>
                                  <a:gd name="connsiteX21" fmla="*/ 163911 w 419323"/>
                                  <a:gd name="connsiteY21" fmla="*/ 338295 h 2212591"/>
                                  <a:gd name="connsiteX22" fmla="*/ 222926 w 419323"/>
                                  <a:gd name="connsiteY22" fmla="*/ 505179 h 2212591"/>
                                  <a:gd name="connsiteX0" fmla="*/ 222926 w 419323"/>
                                  <a:gd name="connsiteY0" fmla="*/ 505179 h 2212591"/>
                                  <a:gd name="connsiteX1" fmla="*/ 287931 w 419323"/>
                                  <a:gd name="connsiteY1" fmla="*/ 734863 h 2212591"/>
                                  <a:gd name="connsiteX2" fmla="*/ 305265 w 419323"/>
                                  <a:gd name="connsiteY2" fmla="*/ 934210 h 2212591"/>
                                  <a:gd name="connsiteX3" fmla="*/ 345506 w 419323"/>
                                  <a:gd name="connsiteY3" fmla="*/ 1011399 h 2212591"/>
                                  <a:gd name="connsiteX4" fmla="*/ 348602 w 419323"/>
                                  <a:gd name="connsiteY4" fmla="*/ 1038096 h 2212591"/>
                                  <a:gd name="connsiteX5" fmla="*/ 353968 w 419323"/>
                                  <a:gd name="connsiteY5" fmla="*/ 1101457 h 2212591"/>
                                  <a:gd name="connsiteX6" fmla="*/ 361603 w 419323"/>
                                  <a:gd name="connsiteY6" fmla="*/ 1181229 h 2212591"/>
                                  <a:gd name="connsiteX7" fmla="*/ 413607 w 419323"/>
                                  <a:gd name="connsiteY7" fmla="*/ 1328573 h 2212591"/>
                                  <a:gd name="connsiteX8" fmla="*/ 413607 w 419323"/>
                                  <a:gd name="connsiteY8" fmla="*/ 1722935 h 2212591"/>
                                  <a:gd name="connsiteX9" fmla="*/ 374604 w 419323"/>
                                  <a:gd name="connsiteY9" fmla="*/ 1857278 h 2212591"/>
                                  <a:gd name="connsiteX10" fmla="*/ 409273 w 419323"/>
                                  <a:gd name="connsiteY10" fmla="*/ 1991621 h 2212591"/>
                                  <a:gd name="connsiteX11" fmla="*/ 344268 w 419323"/>
                                  <a:gd name="connsiteY11" fmla="*/ 2208303 h 2212591"/>
                                  <a:gd name="connsiteX12" fmla="*/ 300932 w 419323"/>
                                  <a:gd name="connsiteY12" fmla="*/ 1779272 h 2212591"/>
                                  <a:gd name="connsiteX13" fmla="*/ 335601 w 419323"/>
                                  <a:gd name="connsiteY13" fmla="*/ 1588592 h 2212591"/>
                                  <a:gd name="connsiteX14" fmla="*/ 326934 w 419323"/>
                                  <a:gd name="connsiteY14" fmla="*/ 1367575 h 2212591"/>
                                  <a:gd name="connsiteX15" fmla="*/ 274930 w 419323"/>
                                  <a:gd name="connsiteY15" fmla="*/ 1072887 h 2212591"/>
                                  <a:gd name="connsiteX16" fmla="*/ 203109 w 419323"/>
                                  <a:gd name="connsiteY16" fmla="*/ 740894 h 2212591"/>
                                  <a:gd name="connsiteX17" fmla="*/ 82027 w 419323"/>
                                  <a:gd name="connsiteY17" fmla="*/ 365853 h 2212591"/>
                                  <a:gd name="connsiteX18" fmla="*/ 41087 w 419323"/>
                                  <a:gd name="connsiteY18" fmla="*/ 192995 h 2212591"/>
                                  <a:gd name="connsiteX19" fmla="*/ 144 w 419323"/>
                                  <a:gd name="connsiteY19" fmla="*/ 57713 h 2212591"/>
                                  <a:gd name="connsiteX20" fmla="*/ 27384 w 419323"/>
                                  <a:gd name="connsiteY20" fmla="*/ 17513 h 2212591"/>
                                  <a:gd name="connsiteX21" fmla="*/ 163911 w 419323"/>
                                  <a:gd name="connsiteY21" fmla="*/ 338295 h 2212591"/>
                                  <a:gd name="connsiteX22" fmla="*/ 222926 w 419323"/>
                                  <a:gd name="connsiteY22" fmla="*/ 505179 h 2212591"/>
                                  <a:gd name="connsiteX0" fmla="*/ 222926 w 419323"/>
                                  <a:gd name="connsiteY0" fmla="*/ 505179 h 2212591"/>
                                  <a:gd name="connsiteX1" fmla="*/ 287931 w 419323"/>
                                  <a:gd name="connsiteY1" fmla="*/ 734863 h 2212591"/>
                                  <a:gd name="connsiteX2" fmla="*/ 305265 w 419323"/>
                                  <a:gd name="connsiteY2" fmla="*/ 934210 h 2212591"/>
                                  <a:gd name="connsiteX3" fmla="*/ 345506 w 419323"/>
                                  <a:gd name="connsiteY3" fmla="*/ 1011399 h 2212591"/>
                                  <a:gd name="connsiteX4" fmla="*/ 348602 w 419323"/>
                                  <a:gd name="connsiteY4" fmla="*/ 1038096 h 2212591"/>
                                  <a:gd name="connsiteX5" fmla="*/ 353968 w 419323"/>
                                  <a:gd name="connsiteY5" fmla="*/ 1101457 h 2212591"/>
                                  <a:gd name="connsiteX6" fmla="*/ 361603 w 419323"/>
                                  <a:gd name="connsiteY6" fmla="*/ 1181229 h 2212591"/>
                                  <a:gd name="connsiteX7" fmla="*/ 413607 w 419323"/>
                                  <a:gd name="connsiteY7" fmla="*/ 1328573 h 2212591"/>
                                  <a:gd name="connsiteX8" fmla="*/ 413607 w 419323"/>
                                  <a:gd name="connsiteY8" fmla="*/ 1722935 h 2212591"/>
                                  <a:gd name="connsiteX9" fmla="*/ 374604 w 419323"/>
                                  <a:gd name="connsiteY9" fmla="*/ 1857278 h 2212591"/>
                                  <a:gd name="connsiteX10" fmla="*/ 409273 w 419323"/>
                                  <a:gd name="connsiteY10" fmla="*/ 1991621 h 2212591"/>
                                  <a:gd name="connsiteX11" fmla="*/ 344268 w 419323"/>
                                  <a:gd name="connsiteY11" fmla="*/ 2208303 h 2212591"/>
                                  <a:gd name="connsiteX12" fmla="*/ 300932 w 419323"/>
                                  <a:gd name="connsiteY12" fmla="*/ 1779272 h 2212591"/>
                                  <a:gd name="connsiteX13" fmla="*/ 335601 w 419323"/>
                                  <a:gd name="connsiteY13" fmla="*/ 1588592 h 2212591"/>
                                  <a:gd name="connsiteX14" fmla="*/ 326934 w 419323"/>
                                  <a:gd name="connsiteY14" fmla="*/ 1367575 h 2212591"/>
                                  <a:gd name="connsiteX15" fmla="*/ 274930 w 419323"/>
                                  <a:gd name="connsiteY15" fmla="*/ 1072887 h 2212591"/>
                                  <a:gd name="connsiteX16" fmla="*/ 203109 w 419323"/>
                                  <a:gd name="connsiteY16" fmla="*/ 740894 h 2212591"/>
                                  <a:gd name="connsiteX17" fmla="*/ 82027 w 419323"/>
                                  <a:gd name="connsiteY17" fmla="*/ 365853 h 2212591"/>
                                  <a:gd name="connsiteX18" fmla="*/ 41087 w 419323"/>
                                  <a:gd name="connsiteY18" fmla="*/ 192995 h 2212591"/>
                                  <a:gd name="connsiteX19" fmla="*/ 144 w 419323"/>
                                  <a:gd name="connsiteY19" fmla="*/ 57713 h 2212591"/>
                                  <a:gd name="connsiteX20" fmla="*/ 27384 w 419323"/>
                                  <a:gd name="connsiteY20" fmla="*/ 17513 h 2212591"/>
                                  <a:gd name="connsiteX21" fmla="*/ 163911 w 419323"/>
                                  <a:gd name="connsiteY21" fmla="*/ 338295 h 2212591"/>
                                  <a:gd name="connsiteX22" fmla="*/ 222926 w 419323"/>
                                  <a:gd name="connsiteY22" fmla="*/ 505179 h 2212591"/>
                                  <a:gd name="connsiteX0" fmla="*/ 222926 w 419323"/>
                                  <a:gd name="connsiteY0" fmla="*/ 505179 h 2212591"/>
                                  <a:gd name="connsiteX1" fmla="*/ 287931 w 419323"/>
                                  <a:gd name="connsiteY1" fmla="*/ 734863 h 2212591"/>
                                  <a:gd name="connsiteX2" fmla="*/ 305265 w 419323"/>
                                  <a:gd name="connsiteY2" fmla="*/ 934210 h 2212591"/>
                                  <a:gd name="connsiteX3" fmla="*/ 345506 w 419323"/>
                                  <a:gd name="connsiteY3" fmla="*/ 1011399 h 2212591"/>
                                  <a:gd name="connsiteX4" fmla="*/ 348602 w 419323"/>
                                  <a:gd name="connsiteY4" fmla="*/ 1038096 h 2212591"/>
                                  <a:gd name="connsiteX5" fmla="*/ 353968 w 419323"/>
                                  <a:gd name="connsiteY5" fmla="*/ 1101457 h 2212591"/>
                                  <a:gd name="connsiteX6" fmla="*/ 361603 w 419323"/>
                                  <a:gd name="connsiteY6" fmla="*/ 1181229 h 2212591"/>
                                  <a:gd name="connsiteX7" fmla="*/ 413607 w 419323"/>
                                  <a:gd name="connsiteY7" fmla="*/ 1328573 h 2212591"/>
                                  <a:gd name="connsiteX8" fmla="*/ 413607 w 419323"/>
                                  <a:gd name="connsiteY8" fmla="*/ 1722935 h 2212591"/>
                                  <a:gd name="connsiteX9" fmla="*/ 374604 w 419323"/>
                                  <a:gd name="connsiteY9" fmla="*/ 1857278 h 2212591"/>
                                  <a:gd name="connsiteX10" fmla="*/ 409273 w 419323"/>
                                  <a:gd name="connsiteY10" fmla="*/ 1991621 h 2212591"/>
                                  <a:gd name="connsiteX11" fmla="*/ 344268 w 419323"/>
                                  <a:gd name="connsiteY11" fmla="*/ 2208303 h 2212591"/>
                                  <a:gd name="connsiteX12" fmla="*/ 300932 w 419323"/>
                                  <a:gd name="connsiteY12" fmla="*/ 1779272 h 2212591"/>
                                  <a:gd name="connsiteX13" fmla="*/ 335601 w 419323"/>
                                  <a:gd name="connsiteY13" fmla="*/ 1588592 h 2212591"/>
                                  <a:gd name="connsiteX14" fmla="*/ 326934 w 419323"/>
                                  <a:gd name="connsiteY14" fmla="*/ 1367575 h 2212591"/>
                                  <a:gd name="connsiteX15" fmla="*/ 274930 w 419323"/>
                                  <a:gd name="connsiteY15" fmla="*/ 1072887 h 2212591"/>
                                  <a:gd name="connsiteX16" fmla="*/ 203109 w 419323"/>
                                  <a:gd name="connsiteY16" fmla="*/ 740894 h 2212591"/>
                                  <a:gd name="connsiteX17" fmla="*/ 82027 w 419323"/>
                                  <a:gd name="connsiteY17" fmla="*/ 365853 h 2212591"/>
                                  <a:gd name="connsiteX18" fmla="*/ 41087 w 419323"/>
                                  <a:gd name="connsiteY18" fmla="*/ 192995 h 2212591"/>
                                  <a:gd name="connsiteX19" fmla="*/ 144 w 419323"/>
                                  <a:gd name="connsiteY19" fmla="*/ 57713 h 2212591"/>
                                  <a:gd name="connsiteX20" fmla="*/ 27384 w 419323"/>
                                  <a:gd name="connsiteY20" fmla="*/ 17513 h 2212591"/>
                                  <a:gd name="connsiteX21" fmla="*/ 163911 w 419323"/>
                                  <a:gd name="connsiteY21" fmla="*/ 338295 h 2212591"/>
                                  <a:gd name="connsiteX22" fmla="*/ 222926 w 419323"/>
                                  <a:gd name="connsiteY22" fmla="*/ 505179 h 2212591"/>
                                  <a:gd name="connsiteX0" fmla="*/ 222926 w 419323"/>
                                  <a:gd name="connsiteY0" fmla="*/ 505179 h 2212591"/>
                                  <a:gd name="connsiteX1" fmla="*/ 287931 w 419323"/>
                                  <a:gd name="connsiteY1" fmla="*/ 734863 h 2212591"/>
                                  <a:gd name="connsiteX2" fmla="*/ 305265 w 419323"/>
                                  <a:gd name="connsiteY2" fmla="*/ 934210 h 2212591"/>
                                  <a:gd name="connsiteX3" fmla="*/ 345506 w 419323"/>
                                  <a:gd name="connsiteY3" fmla="*/ 1011399 h 2212591"/>
                                  <a:gd name="connsiteX4" fmla="*/ 348602 w 419323"/>
                                  <a:gd name="connsiteY4" fmla="*/ 1038096 h 2212591"/>
                                  <a:gd name="connsiteX5" fmla="*/ 353968 w 419323"/>
                                  <a:gd name="connsiteY5" fmla="*/ 1101457 h 2212591"/>
                                  <a:gd name="connsiteX6" fmla="*/ 361603 w 419323"/>
                                  <a:gd name="connsiteY6" fmla="*/ 1181229 h 2212591"/>
                                  <a:gd name="connsiteX7" fmla="*/ 413607 w 419323"/>
                                  <a:gd name="connsiteY7" fmla="*/ 1328573 h 2212591"/>
                                  <a:gd name="connsiteX8" fmla="*/ 413607 w 419323"/>
                                  <a:gd name="connsiteY8" fmla="*/ 1722935 h 2212591"/>
                                  <a:gd name="connsiteX9" fmla="*/ 374604 w 419323"/>
                                  <a:gd name="connsiteY9" fmla="*/ 1857278 h 2212591"/>
                                  <a:gd name="connsiteX10" fmla="*/ 409273 w 419323"/>
                                  <a:gd name="connsiteY10" fmla="*/ 1991621 h 2212591"/>
                                  <a:gd name="connsiteX11" fmla="*/ 344268 w 419323"/>
                                  <a:gd name="connsiteY11" fmla="*/ 2208303 h 2212591"/>
                                  <a:gd name="connsiteX12" fmla="*/ 300932 w 419323"/>
                                  <a:gd name="connsiteY12" fmla="*/ 1779272 h 2212591"/>
                                  <a:gd name="connsiteX13" fmla="*/ 335601 w 419323"/>
                                  <a:gd name="connsiteY13" fmla="*/ 1588592 h 2212591"/>
                                  <a:gd name="connsiteX14" fmla="*/ 326934 w 419323"/>
                                  <a:gd name="connsiteY14" fmla="*/ 1367575 h 2212591"/>
                                  <a:gd name="connsiteX15" fmla="*/ 274930 w 419323"/>
                                  <a:gd name="connsiteY15" fmla="*/ 1072887 h 2212591"/>
                                  <a:gd name="connsiteX16" fmla="*/ 203109 w 419323"/>
                                  <a:gd name="connsiteY16" fmla="*/ 740894 h 2212591"/>
                                  <a:gd name="connsiteX17" fmla="*/ 89253 w 419323"/>
                                  <a:gd name="connsiteY17" fmla="*/ 358338 h 2212591"/>
                                  <a:gd name="connsiteX18" fmla="*/ 41087 w 419323"/>
                                  <a:gd name="connsiteY18" fmla="*/ 192995 h 2212591"/>
                                  <a:gd name="connsiteX19" fmla="*/ 144 w 419323"/>
                                  <a:gd name="connsiteY19" fmla="*/ 57713 h 2212591"/>
                                  <a:gd name="connsiteX20" fmla="*/ 27384 w 419323"/>
                                  <a:gd name="connsiteY20" fmla="*/ 17513 h 2212591"/>
                                  <a:gd name="connsiteX21" fmla="*/ 163911 w 419323"/>
                                  <a:gd name="connsiteY21" fmla="*/ 338295 h 2212591"/>
                                  <a:gd name="connsiteX22" fmla="*/ 222926 w 419323"/>
                                  <a:gd name="connsiteY22" fmla="*/ 505179 h 2212591"/>
                                  <a:gd name="connsiteX0" fmla="*/ 222926 w 419323"/>
                                  <a:gd name="connsiteY0" fmla="*/ 505179 h 2212591"/>
                                  <a:gd name="connsiteX1" fmla="*/ 287931 w 419323"/>
                                  <a:gd name="connsiteY1" fmla="*/ 734863 h 2212591"/>
                                  <a:gd name="connsiteX2" fmla="*/ 305265 w 419323"/>
                                  <a:gd name="connsiteY2" fmla="*/ 934210 h 2212591"/>
                                  <a:gd name="connsiteX3" fmla="*/ 345506 w 419323"/>
                                  <a:gd name="connsiteY3" fmla="*/ 1011399 h 2212591"/>
                                  <a:gd name="connsiteX4" fmla="*/ 348602 w 419323"/>
                                  <a:gd name="connsiteY4" fmla="*/ 1038096 h 2212591"/>
                                  <a:gd name="connsiteX5" fmla="*/ 353968 w 419323"/>
                                  <a:gd name="connsiteY5" fmla="*/ 1101457 h 2212591"/>
                                  <a:gd name="connsiteX6" fmla="*/ 361603 w 419323"/>
                                  <a:gd name="connsiteY6" fmla="*/ 1181229 h 2212591"/>
                                  <a:gd name="connsiteX7" fmla="*/ 413607 w 419323"/>
                                  <a:gd name="connsiteY7" fmla="*/ 1328573 h 2212591"/>
                                  <a:gd name="connsiteX8" fmla="*/ 413607 w 419323"/>
                                  <a:gd name="connsiteY8" fmla="*/ 1722935 h 2212591"/>
                                  <a:gd name="connsiteX9" fmla="*/ 374604 w 419323"/>
                                  <a:gd name="connsiteY9" fmla="*/ 1857278 h 2212591"/>
                                  <a:gd name="connsiteX10" fmla="*/ 409273 w 419323"/>
                                  <a:gd name="connsiteY10" fmla="*/ 1991621 h 2212591"/>
                                  <a:gd name="connsiteX11" fmla="*/ 344268 w 419323"/>
                                  <a:gd name="connsiteY11" fmla="*/ 2208303 h 2212591"/>
                                  <a:gd name="connsiteX12" fmla="*/ 300932 w 419323"/>
                                  <a:gd name="connsiteY12" fmla="*/ 1779272 h 2212591"/>
                                  <a:gd name="connsiteX13" fmla="*/ 335601 w 419323"/>
                                  <a:gd name="connsiteY13" fmla="*/ 1588592 h 2212591"/>
                                  <a:gd name="connsiteX14" fmla="*/ 326934 w 419323"/>
                                  <a:gd name="connsiteY14" fmla="*/ 1367575 h 2212591"/>
                                  <a:gd name="connsiteX15" fmla="*/ 274930 w 419323"/>
                                  <a:gd name="connsiteY15" fmla="*/ 1072887 h 2212591"/>
                                  <a:gd name="connsiteX16" fmla="*/ 203109 w 419323"/>
                                  <a:gd name="connsiteY16" fmla="*/ 740894 h 2212591"/>
                                  <a:gd name="connsiteX17" fmla="*/ 89253 w 419323"/>
                                  <a:gd name="connsiteY17" fmla="*/ 358338 h 2212591"/>
                                  <a:gd name="connsiteX18" fmla="*/ 33861 w 419323"/>
                                  <a:gd name="connsiteY18" fmla="*/ 195500 h 2212591"/>
                                  <a:gd name="connsiteX19" fmla="*/ 144 w 419323"/>
                                  <a:gd name="connsiteY19" fmla="*/ 57713 h 2212591"/>
                                  <a:gd name="connsiteX20" fmla="*/ 27384 w 419323"/>
                                  <a:gd name="connsiteY20" fmla="*/ 17513 h 2212591"/>
                                  <a:gd name="connsiteX21" fmla="*/ 163911 w 419323"/>
                                  <a:gd name="connsiteY21" fmla="*/ 338295 h 2212591"/>
                                  <a:gd name="connsiteX22" fmla="*/ 222926 w 419323"/>
                                  <a:gd name="connsiteY22" fmla="*/ 505179 h 2212591"/>
                                  <a:gd name="connsiteX0" fmla="*/ 242068 w 438465"/>
                                  <a:gd name="connsiteY0" fmla="*/ 509389 h 2216801"/>
                                  <a:gd name="connsiteX1" fmla="*/ 307073 w 438465"/>
                                  <a:gd name="connsiteY1" fmla="*/ 739073 h 2216801"/>
                                  <a:gd name="connsiteX2" fmla="*/ 324407 w 438465"/>
                                  <a:gd name="connsiteY2" fmla="*/ 938420 h 2216801"/>
                                  <a:gd name="connsiteX3" fmla="*/ 364648 w 438465"/>
                                  <a:gd name="connsiteY3" fmla="*/ 1015609 h 2216801"/>
                                  <a:gd name="connsiteX4" fmla="*/ 367744 w 438465"/>
                                  <a:gd name="connsiteY4" fmla="*/ 1042306 h 2216801"/>
                                  <a:gd name="connsiteX5" fmla="*/ 373110 w 438465"/>
                                  <a:gd name="connsiteY5" fmla="*/ 1105667 h 2216801"/>
                                  <a:gd name="connsiteX6" fmla="*/ 380745 w 438465"/>
                                  <a:gd name="connsiteY6" fmla="*/ 1185439 h 2216801"/>
                                  <a:gd name="connsiteX7" fmla="*/ 432749 w 438465"/>
                                  <a:gd name="connsiteY7" fmla="*/ 1332783 h 2216801"/>
                                  <a:gd name="connsiteX8" fmla="*/ 432749 w 438465"/>
                                  <a:gd name="connsiteY8" fmla="*/ 1727145 h 2216801"/>
                                  <a:gd name="connsiteX9" fmla="*/ 393746 w 438465"/>
                                  <a:gd name="connsiteY9" fmla="*/ 1861488 h 2216801"/>
                                  <a:gd name="connsiteX10" fmla="*/ 428415 w 438465"/>
                                  <a:gd name="connsiteY10" fmla="*/ 1995831 h 2216801"/>
                                  <a:gd name="connsiteX11" fmla="*/ 363410 w 438465"/>
                                  <a:gd name="connsiteY11" fmla="*/ 2212513 h 2216801"/>
                                  <a:gd name="connsiteX12" fmla="*/ 320074 w 438465"/>
                                  <a:gd name="connsiteY12" fmla="*/ 1783482 h 2216801"/>
                                  <a:gd name="connsiteX13" fmla="*/ 354743 w 438465"/>
                                  <a:gd name="connsiteY13" fmla="*/ 1592802 h 2216801"/>
                                  <a:gd name="connsiteX14" fmla="*/ 346076 w 438465"/>
                                  <a:gd name="connsiteY14" fmla="*/ 1371785 h 2216801"/>
                                  <a:gd name="connsiteX15" fmla="*/ 294072 w 438465"/>
                                  <a:gd name="connsiteY15" fmla="*/ 1077097 h 2216801"/>
                                  <a:gd name="connsiteX16" fmla="*/ 222251 w 438465"/>
                                  <a:gd name="connsiteY16" fmla="*/ 745104 h 2216801"/>
                                  <a:gd name="connsiteX17" fmla="*/ 108395 w 438465"/>
                                  <a:gd name="connsiteY17" fmla="*/ 362548 h 2216801"/>
                                  <a:gd name="connsiteX18" fmla="*/ 53003 w 438465"/>
                                  <a:gd name="connsiteY18" fmla="*/ 199710 h 2216801"/>
                                  <a:gd name="connsiteX19" fmla="*/ 19 w 438465"/>
                                  <a:gd name="connsiteY19" fmla="*/ 46892 h 2216801"/>
                                  <a:gd name="connsiteX20" fmla="*/ 46526 w 438465"/>
                                  <a:gd name="connsiteY20" fmla="*/ 21723 h 2216801"/>
                                  <a:gd name="connsiteX21" fmla="*/ 183053 w 438465"/>
                                  <a:gd name="connsiteY21" fmla="*/ 342505 h 2216801"/>
                                  <a:gd name="connsiteX22" fmla="*/ 242068 w 438465"/>
                                  <a:gd name="connsiteY22" fmla="*/ 509389 h 2216801"/>
                                  <a:gd name="connsiteX0" fmla="*/ 242052 w 438449"/>
                                  <a:gd name="connsiteY0" fmla="*/ 464393 h 2171805"/>
                                  <a:gd name="connsiteX1" fmla="*/ 307057 w 438449"/>
                                  <a:gd name="connsiteY1" fmla="*/ 694077 h 2171805"/>
                                  <a:gd name="connsiteX2" fmla="*/ 324391 w 438449"/>
                                  <a:gd name="connsiteY2" fmla="*/ 893424 h 2171805"/>
                                  <a:gd name="connsiteX3" fmla="*/ 364632 w 438449"/>
                                  <a:gd name="connsiteY3" fmla="*/ 970613 h 2171805"/>
                                  <a:gd name="connsiteX4" fmla="*/ 367728 w 438449"/>
                                  <a:gd name="connsiteY4" fmla="*/ 997310 h 2171805"/>
                                  <a:gd name="connsiteX5" fmla="*/ 373094 w 438449"/>
                                  <a:gd name="connsiteY5" fmla="*/ 1060671 h 2171805"/>
                                  <a:gd name="connsiteX6" fmla="*/ 380729 w 438449"/>
                                  <a:gd name="connsiteY6" fmla="*/ 1140443 h 2171805"/>
                                  <a:gd name="connsiteX7" fmla="*/ 432733 w 438449"/>
                                  <a:gd name="connsiteY7" fmla="*/ 1287787 h 2171805"/>
                                  <a:gd name="connsiteX8" fmla="*/ 432733 w 438449"/>
                                  <a:gd name="connsiteY8" fmla="*/ 1682149 h 2171805"/>
                                  <a:gd name="connsiteX9" fmla="*/ 393730 w 438449"/>
                                  <a:gd name="connsiteY9" fmla="*/ 1816492 h 2171805"/>
                                  <a:gd name="connsiteX10" fmla="*/ 428399 w 438449"/>
                                  <a:gd name="connsiteY10" fmla="*/ 1950835 h 2171805"/>
                                  <a:gd name="connsiteX11" fmla="*/ 363394 w 438449"/>
                                  <a:gd name="connsiteY11" fmla="*/ 2167517 h 2171805"/>
                                  <a:gd name="connsiteX12" fmla="*/ 320058 w 438449"/>
                                  <a:gd name="connsiteY12" fmla="*/ 1738486 h 2171805"/>
                                  <a:gd name="connsiteX13" fmla="*/ 354727 w 438449"/>
                                  <a:gd name="connsiteY13" fmla="*/ 1547806 h 2171805"/>
                                  <a:gd name="connsiteX14" fmla="*/ 346060 w 438449"/>
                                  <a:gd name="connsiteY14" fmla="*/ 1326789 h 2171805"/>
                                  <a:gd name="connsiteX15" fmla="*/ 294056 w 438449"/>
                                  <a:gd name="connsiteY15" fmla="*/ 1032101 h 2171805"/>
                                  <a:gd name="connsiteX16" fmla="*/ 222235 w 438449"/>
                                  <a:gd name="connsiteY16" fmla="*/ 700108 h 2171805"/>
                                  <a:gd name="connsiteX17" fmla="*/ 108379 w 438449"/>
                                  <a:gd name="connsiteY17" fmla="*/ 317552 h 2171805"/>
                                  <a:gd name="connsiteX18" fmla="*/ 52987 w 438449"/>
                                  <a:gd name="connsiteY18" fmla="*/ 154714 h 2171805"/>
                                  <a:gd name="connsiteX19" fmla="*/ 3 w 438449"/>
                                  <a:gd name="connsiteY19" fmla="*/ 1896 h 2171805"/>
                                  <a:gd name="connsiteX20" fmla="*/ 178969 w 438449"/>
                                  <a:gd name="connsiteY20" fmla="*/ 322445 h 2171805"/>
                                  <a:gd name="connsiteX21" fmla="*/ 183037 w 438449"/>
                                  <a:gd name="connsiteY21" fmla="*/ 297509 h 2171805"/>
                                  <a:gd name="connsiteX22" fmla="*/ 242052 w 438449"/>
                                  <a:gd name="connsiteY22" fmla="*/ 464393 h 2171805"/>
                                  <a:gd name="connsiteX0" fmla="*/ 242052 w 438449"/>
                                  <a:gd name="connsiteY0" fmla="*/ 464393 h 2171805"/>
                                  <a:gd name="connsiteX1" fmla="*/ 307057 w 438449"/>
                                  <a:gd name="connsiteY1" fmla="*/ 694077 h 2171805"/>
                                  <a:gd name="connsiteX2" fmla="*/ 324391 w 438449"/>
                                  <a:gd name="connsiteY2" fmla="*/ 893424 h 2171805"/>
                                  <a:gd name="connsiteX3" fmla="*/ 364632 w 438449"/>
                                  <a:gd name="connsiteY3" fmla="*/ 970613 h 2171805"/>
                                  <a:gd name="connsiteX4" fmla="*/ 367728 w 438449"/>
                                  <a:gd name="connsiteY4" fmla="*/ 997310 h 2171805"/>
                                  <a:gd name="connsiteX5" fmla="*/ 373094 w 438449"/>
                                  <a:gd name="connsiteY5" fmla="*/ 1060671 h 2171805"/>
                                  <a:gd name="connsiteX6" fmla="*/ 380729 w 438449"/>
                                  <a:gd name="connsiteY6" fmla="*/ 1140443 h 2171805"/>
                                  <a:gd name="connsiteX7" fmla="*/ 432733 w 438449"/>
                                  <a:gd name="connsiteY7" fmla="*/ 1287787 h 2171805"/>
                                  <a:gd name="connsiteX8" fmla="*/ 432733 w 438449"/>
                                  <a:gd name="connsiteY8" fmla="*/ 1682149 h 2171805"/>
                                  <a:gd name="connsiteX9" fmla="*/ 393730 w 438449"/>
                                  <a:gd name="connsiteY9" fmla="*/ 1816492 h 2171805"/>
                                  <a:gd name="connsiteX10" fmla="*/ 428399 w 438449"/>
                                  <a:gd name="connsiteY10" fmla="*/ 1950835 h 2171805"/>
                                  <a:gd name="connsiteX11" fmla="*/ 363394 w 438449"/>
                                  <a:gd name="connsiteY11" fmla="*/ 2167517 h 2171805"/>
                                  <a:gd name="connsiteX12" fmla="*/ 320058 w 438449"/>
                                  <a:gd name="connsiteY12" fmla="*/ 1738486 h 2171805"/>
                                  <a:gd name="connsiteX13" fmla="*/ 354727 w 438449"/>
                                  <a:gd name="connsiteY13" fmla="*/ 1547806 h 2171805"/>
                                  <a:gd name="connsiteX14" fmla="*/ 346060 w 438449"/>
                                  <a:gd name="connsiteY14" fmla="*/ 1326789 h 2171805"/>
                                  <a:gd name="connsiteX15" fmla="*/ 294056 w 438449"/>
                                  <a:gd name="connsiteY15" fmla="*/ 1032101 h 2171805"/>
                                  <a:gd name="connsiteX16" fmla="*/ 222235 w 438449"/>
                                  <a:gd name="connsiteY16" fmla="*/ 700108 h 2171805"/>
                                  <a:gd name="connsiteX17" fmla="*/ 108379 w 438449"/>
                                  <a:gd name="connsiteY17" fmla="*/ 317552 h 2171805"/>
                                  <a:gd name="connsiteX18" fmla="*/ 52987 w 438449"/>
                                  <a:gd name="connsiteY18" fmla="*/ 154714 h 2171805"/>
                                  <a:gd name="connsiteX19" fmla="*/ 3 w 438449"/>
                                  <a:gd name="connsiteY19" fmla="*/ 1896 h 2171805"/>
                                  <a:gd name="connsiteX20" fmla="*/ 178969 w 438449"/>
                                  <a:gd name="connsiteY20" fmla="*/ 322445 h 2171805"/>
                                  <a:gd name="connsiteX21" fmla="*/ 183037 w 438449"/>
                                  <a:gd name="connsiteY21" fmla="*/ 297509 h 2171805"/>
                                  <a:gd name="connsiteX22" fmla="*/ 242052 w 438449"/>
                                  <a:gd name="connsiteY22" fmla="*/ 464393 h 2171805"/>
                                  <a:gd name="connsiteX0" fmla="*/ 189065 w 385462"/>
                                  <a:gd name="connsiteY0" fmla="*/ 309679 h 2017091"/>
                                  <a:gd name="connsiteX1" fmla="*/ 254070 w 385462"/>
                                  <a:gd name="connsiteY1" fmla="*/ 539363 h 2017091"/>
                                  <a:gd name="connsiteX2" fmla="*/ 271404 w 385462"/>
                                  <a:gd name="connsiteY2" fmla="*/ 738710 h 2017091"/>
                                  <a:gd name="connsiteX3" fmla="*/ 311645 w 385462"/>
                                  <a:gd name="connsiteY3" fmla="*/ 815899 h 2017091"/>
                                  <a:gd name="connsiteX4" fmla="*/ 314741 w 385462"/>
                                  <a:gd name="connsiteY4" fmla="*/ 842596 h 2017091"/>
                                  <a:gd name="connsiteX5" fmla="*/ 320107 w 385462"/>
                                  <a:gd name="connsiteY5" fmla="*/ 905957 h 2017091"/>
                                  <a:gd name="connsiteX6" fmla="*/ 327742 w 385462"/>
                                  <a:gd name="connsiteY6" fmla="*/ 985729 h 2017091"/>
                                  <a:gd name="connsiteX7" fmla="*/ 379746 w 385462"/>
                                  <a:gd name="connsiteY7" fmla="*/ 1133073 h 2017091"/>
                                  <a:gd name="connsiteX8" fmla="*/ 379746 w 385462"/>
                                  <a:gd name="connsiteY8" fmla="*/ 1527435 h 2017091"/>
                                  <a:gd name="connsiteX9" fmla="*/ 340743 w 385462"/>
                                  <a:gd name="connsiteY9" fmla="*/ 1661778 h 2017091"/>
                                  <a:gd name="connsiteX10" fmla="*/ 375412 w 385462"/>
                                  <a:gd name="connsiteY10" fmla="*/ 1796121 h 2017091"/>
                                  <a:gd name="connsiteX11" fmla="*/ 310407 w 385462"/>
                                  <a:gd name="connsiteY11" fmla="*/ 2012803 h 2017091"/>
                                  <a:gd name="connsiteX12" fmla="*/ 267071 w 385462"/>
                                  <a:gd name="connsiteY12" fmla="*/ 1583772 h 2017091"/>
                                  <a:gd name="connsiteX13" fmla="*/ 301740 w 385462"/>
                                  <a:gd name="connsiteY13" fmla="*/ 1393092 h 2017091"/>
                                  <a:gd name="connsiteX14" fmla="*/ 293073 w 385462"/>
                                  <a:gd name="connsiteY14" fmla="*/ 1172075 h 2017091"/>
                                  <a:gd name="connsiteX15" fmla="*/ 241069 w 385462"/>
                                  <a:gd name="connsiteY15" fmla="*/ 877387 h 2017091"/>
                                  <a:gd name="connsiteX16" fmla="*/ 169248 w 385462"/>
                                  <a:gd name="connsiteY16" fmla="*/ 545394 h 2017091"/>
                                  <a:gd name="connsiteX17" fmla="*/ 55392 w 385462"/>
                                  <a:gd name="connsiteY17" fmla="*/ 162838 h 2017091"/>
                                  <a:gd name="connsiteX18" fmla="*/ 0 w 385462"/>
                                  <a:gd name="connsiteY18" fmla="*/ 0 h 2017091"/>
                                  <a:gd name="connsiteX19" fmla="*/ 125982 w 385462"/>
                                  <a:gd name="connsiteY19" fmla="*/ 167731 h 2017091"/>
                                  <a:gd name="connsiteX20" fmla="*/ 130050 w 385462"/>
                                  <a:gd name="connsiteY20" fmla="*/ 142795 h 2017091"/>
                                  <a:gd name="connsiteX21" fmla="*/ 189065 w 385462"/>
                                  <a:gd name="connsiteY21" fmla="*/ 309679 h 2017091"/>
                                  <a:gd name="connsiteX0" fmla="*/ 134227 w 330624"/>
                                  <a:gd name="connsiteY0" fmla="*/ 188301 h 1895713"/>
                                  <a:gd name="connsiteX1" fmla="*/ 199232 w 330624"/>
                                  <a:gd name="connsiteY1" fmla="*/ 417985 h 1895713"/>
                                  <a:gd name="connsiteX2" fmla="*/ 216566 w 330624"/>
                                  <a:gd name="connsiteY2" fmla="*/ 617332 h 1895713"/>
                                  <a:gd name="connsiteX3" fmla="*/ 256807 w 330624"/>
                                  <a:gd name="connsiteY3" fmla="*/ 694521 h 1895713"/>
                                  <a:gd name="connsiteX4" fmla="*/ 259903 w 330624"/>
                                  <a:gd name="connsiteY4" fmla="*/ 721218 h 1895713"/>
                                  <a:gd name="connsiteX5" fmla="*/ 265269 w 330624"/>
                                  <a:gd name="connsiteY5" fmla="*/ 784579 h 1895713"/>
                                  <a:gd name="connsiteX6" fmla="*/ 272904 w 330624"/>
                                  <a:gd name="connsiteY6" fmla="*/ 864351 h 1895713"/>
                                  <a:gd name="connsiteX7" fmla="*/ 324908 w 330624"/>
                                  <a:gd name="connsiteY7" fmla="*/ 1011695 h 1895713"/>
                                  <a:gd name="connsiteX8" fmla="*/ 324908 w 330624"/>
                                  <a:gd name="connsiteY8" fmla="*/ 1406057 h 1895713"/>
                                  <a:gd name="connsiteX9" fmla="*/ 285905 w 330624"/>
                                  <a:gd name="connsiteY9" fmla="*/ 1540400 h 1895713"/>
                                  <a:gd name="connsiteX10" fmla="*/ 320574 w 330624"/>
                                  <a:gd name="connsiteY10" fmla="*/ 1674743 h 1895713"/>
                                  <a:gd name="connsiteX11" fmla="*/ 255569 w 330624"/>
                                  <a:gd name="connsiteY11" fmla="*/ 1891425 h 1895713"/>
                                  <a:gd name="connsiteX12" fmla="*/ 212233 w 330624"/>
                                  <a:gd name="connsiteY12" fmla="*/ 1462394 h 1895713"/>
                                  <a:gd name="connsiteX13" fmla="*/ 246902 w 330624"/>
                                  <a:gd name="connsiteY13" fmla="*/ 1271714 h 1895713"/>
                                  <a:gd name="connsiteX14" fmla="*/ 238235 w 330624"/>
                                  <a:gd name="connsiteY14" fmla="*/ 1050697 h 1895713"/>
                                  <a:gd name="connsiteX15" fmla="*/ 186231 w 330624"/>
                                  <a:gd name="connsiteY15" fmla="*/ 756009 h 1895713"/>
                                  <a:gd name="connsiteX16" fmla="*/ 114410 w 330624"/>
                                  <a:gd name="connsiteY16" fmla="*/ 424016 h 1895713"/>
                                  <a:gd name="connsiteX17" fmla="*/ 554 w 330624"/>
                                  <a:gd name="connsiteY17" fmla="*/ 41460 h 1895713"/>
                                  <a:gd name="connsiteX18" fmla="*/ 71144 w 330624"/>
                                  <a:gd name="connsiteY18" fmla="*/ 46353 h 1895713"/>
                                  <a:gd name="connsiteX19" fmla="*/ 75212 w 330624"/>
                                  <a:gd name="connsiteY19" fmla="*/ 21417 h 1895713"/>
                                  <a:gd name="connsiteX20" fmla="*/ 134227 w 330624"/>
                                  <a:gd name="connsiteY20" fmla="*/ 188301 h 1895713"/>
                                  <a:gd name="connsiteX0" fmla="*/ 134227 w 330624"/>
                                  <a:gd name="connsiteY0" fmla="*/ 172928 h 1880340"/>
                                  <a:gd name="connsiteX1" fmla="*/ 199232 w 330624"/>
                                  <a:gd name="connsiteY1" fmla="*/ 402612 h 1880340"/>
                                  <a:gd name="connsiteX2" fmla="*/ 216566 w 330624"/>
                                  <a:gd name="connsiteY2" fmla="*/ 601959 h 1880340"/>
                                  <a:gd name="connsiteX3" fmla="*/ 256807 w 330624"/>
                                  <a:gd name="connsiteY3" fmla="*/ 679148 h 1880340"/>
                                  <a:gd name="connsiteX4" fmla="*/ 259903 w 330624"/>
                                  <a:gd name="connsiteY4" fmla="*/ 705845 h 1880340"/>
                                  <a:gd name="connsiteX5" fmla="*/ 265269 w 330624"/>
                                  <a:gd name="connsiteY5" fmla="*/ 769206 h 1880340"/>
                                  <a:gd name="connsiteX6" fmla="*/ 272904 w 330624"/>
                                  <a:gd name="connsiteY6" fmla="*/ 848978 h 1880340"/>
                                  <a:gd name="connsiteX7" fmla="*/ 324908 w 330624"/>
                                  <a:gd name="connsiteY7" fmla="*/ 996322 h 1880340"/>
                                  <a:gd name="connsiteX8" fmla="*/ 324908 w 330624"/>
                                  <a:gd name="connsiteY8" fmla="*/ 1390684 h 1880340"/>
                                  <a:gd name="connsiteX9" fmla="*/ 285905 w 330624"/>
                                  <a:gd name="connsiteY9" fmla="*/ 1525027 h 1880340"/>
                                  <a:gd name="connsiteX10" fmla="*/ 320574 w 330624"/>
                                  <a:gd name="connsiteY10" fmla="*/ 1659370 h 1880340"/>
                                  <a:gd name="connsiteX11" fmla="*/ 255569 w 330624"/>
                                  <a:gd name="connsiteY11" fmla="*/ 1876052 h 1880340"/>
                                  <a:gd name="connsiteX12" fmla="*/ 212233 w 330624"/>
                                  <a:gd name="connsiteY12" fmla="*/ 1447021 h 1880340"/>
                                  <a:gd name="connsiteX13" fmla="*/ 246902 w 330624"/>
                                  <a:gd name="connsiteY13" fmla="*/ 1256341 h 1880340"/>
                                  <a:gd name="connsiteX14" fmla="*/ 238235 w 330624"/>
                                  <a:gd name="connsiteY14" fmla="*/ 1035324 h 1880340"/>
                                  <a:gd name="connsiteX15" fmla="*/ 186231 w 330624"/>
                                  <a:gd name="connsiteY15" fmla="*/ 740636 h 1880340"/>
                                  <a:gd name="connsiteX16" fmla="*/ 114410 w 330624"/>
                                  <a:gd name="connsiteY16" fmla="*/ 408643 h 1880340"/>
                                  <a:gd name="connsiteX17" fmla="*/ 554 w 330624"/>
                                  <a:gd name="connsiteY17" fmla="*/ 26087 h 1880340"/>
                                  <a:gd name="connsiteX18" fmla="*/ 71144 w 330624"/>
                                  <a:gd name="connsiteY18" fmla="*/ 30980 h 1880340"/>
                                  <a:gd name="connsiteX19" fmla="*/ 134227 w 330624"/>
                                  <a:gd name="connsiteY19" fmla="*/ 172928 h 1880340"/>
                                  <a:gd name="connsiteX0" fmla="*/ 63527 w 259924"/>
                                  <a:gd name="connsiteY0" fmla="*/ 143490 h 1850902"/>
                                  <a:gd name="connsiteX1" fmla="*/ 128532 w 259924"/>
                                  <a:gd name="connsiteY1" fmla="*/ 373174 h 1850902"/>
                                  <a:gd name="connsiteX2" fmla="*/ 145866 w 259924"/>
                                  <a:gd name="connsiteY2" fmla="*/ 572521 h 1850902"/>
                                  <a:gd name="connsiteX3" fmla="*/ 186107 w 259924"/>
                                  <a:gd name="connsiteY3" fmla="*/ 649710 h 1850902"/>
                                  <a:gd name="connsiteX4" fmla="*/ 189203 w 259924"/>
                                  <a:gd name="connsiteY4" fmla="*/ 676407 h 1850902"/>
                                  <a:gd name="connsiteX5" fmla="*/ 194569 w 259924"/>
                                  <a:gd name="connsiteY5" fmla="*/ 739768 h 1850902"/>
                                  <a:gd name="connsiteX6" fmla="*/ 202204 w 259924"/>
                                  <a:gd name="connsiteY6" fmla="*/ 819540 h 1850902"/>
                                  <a:gd name="connsiteX7" fmla="*/ 254208 w 259924"/>
                                  <a:gd name="connsiteY7" fmla="*/ 966884 h 1850902"/>
                                  <a:gd name="connsiteX8" fmla="*/ 254208 w 259924"/>
                                  <a:gd name="connsiteY8" fmla="*/ 1361246 h 1850902"/>
                                  <a:gd name="connsiteX9" fmla="*/ 215205 w 259924"/>
                                  <a:gd name="connsiteY9" fmla="*/ 1495589 h 1850902"/>
                                  <a:gd name="connsiteX10" fmla="*/ 249874 w 259924"/>
                                  <a:gd name="connsiteY10" fmla="*/ 1629932 h 1850902"/>
                                  <a:gd name="connsiteX11" fmla="*/ 184869 w 259924"/>
                                  <a:gd name="connsiteY11" fmla="*/ 1846614 h 1850902"/>
                                  <a:gd name="connsiteX12" fmla="*/ 141533 w 259924"/>
                                  <a:gd name="connsiteY12" fmla="*/ 1417583 h 1850902"/>
                                  <a:gd name="connsiteX13" fmla="*/ 176202 w 259924"/>
                                  <a:gd name="connsiteY13" fmla="*/ 1226903 h 1850902"/>
                                  <a:gd name="connsiteX14" fmla="*/ 167535 w 259924"/>
                                  <a:gd name="connsiteY14" fmla="*/ 1005886 h 1850902"/>
                                  <a:gd name="connsiteX15" fmla="*/ 115531 w 259924"/>
                                  <a:gd name="connsiteY15" fmla="*/ 711198 h 1850902"/>
                                  <a:gd name="connsiteX16" fmla="*/ 43710 w 259924"/>
                                  <a:gd name="connsiteY16" fmla="*/ 379205 h 1850902"/>
                                  <a:gd name="connsiteX17" fmla="*/ 35821 w 259924"/>
                                  <a:gd name="connsiteY17" fmla="*/ 232138 h 1850902"/>
                                  <a:gd name="connsiteX18" fmla="*/ 444 w 259924"/>
                                  <a:gd name="connsiteY18" fmla="*/ 1542 h 1850902"/>
                                  <a:gd name="connsiteX19" fmla="*/ 63527 w 259924"/>
                                  <a:gd name="connsiteY19" fmla="*/ 143490 h 1850902"/>
                                  <a:gd name="connsiteX0" fmla="*/ 63680 w 260077"/>
                                  <a:gd name="connsiteY0" fmla="*/ 143490 h 1850902"/>
                                  <a:gd name="connsiteX1" fmla="*/ 128685 w 260077"/>
                                  <a:gd name="connsiteY1" fmla="*/ 373174 h 1850902"/>
                                  <a:gd name="connsiteX2" fmla="*/ 146019 w 260077"/>
                                  <a:gd name="connsiteY2" fmla="*/ 572521 h 1850902"/>
                                  <a:gd name="connsiteX3" fmla="*/ 186260 w 260077"/>
                                  <a:gd name="connsiteY3" fmla="*/ 649710 h 1850902"/>
                                  <a:gd name="connsiteX4" fmla="*/ 189356 w 260077"/>
                                  <a:gd name="connsiteY4" fmla="*/ 676407 h 1850902"/>
                                  <a:gd name="connsiteX5" fmla="*/ 194722 w 260077"/>
                                  <a:gd name="connsiteY5" fmla="*/ 739768 h 1850902"/>
                                  <a:gd name="connsiteX6" fmla="*/ 202357 w 260077"/>
                                  <a:gd name="connsiteY6" fmla="*/ 819540 h 1850902"/>
                                  <a:gd name="connsiteX7" fmla="*/ 254361 w 260077"/>
                                  <a:gd name="connsiteY7" fmla="*/ 966884 h 1850902"/>
                                  <a:gd name="connsiteX8" fmla="*/ 254361 w 260077"/>
                                  <a:gd name="connsiteY8" fmla="*/ 1361246 h 1850902"/>
                                  <a:gd name="connsiteX9" fmla="*/ 215358 w 260077"/>
                                  <a:gd name="connsiteY9" fmla="*/ 1495589 h 1850902"/>
                                  <a:gd name="connsiteX10" fmla="*/ 250027 w 260077"/>
                                  <a:gd name="connsiteY10" fmla="*/ 1629932 h 1850902"/>
                                  <a:gd name="connsiteX11" fmla="*/ 185022 w 260077"/>
                                  <a:gd name="connsiteY11" fmla="*/ 1846614 h 1850902"/>
                                  <a:gd name="connsiteX12" fmla="*/ 141686 w 260077"/>
                                  <a:gd name="connsiteY12" fmla="*/ 1417583 h 1850902"/>
                                  <a:gd name="connsiteX13" fmla="*/ 176355 w 260077"/>
                                  <a:gd name="connsiteY13" fmla="*/ 1226903 h 1850902"/>
                                  <a:gd name="connsiteX14" fmla="*/ 167688 w 260077"/>
                                  <a:gd name="connsiteY14" fmla="*/ 1005886 h 1850902"/>
                                  <a:gd name="connsiteX15" fmla="*/ 115684 w 260077"/>
                                  <a:gd name="connsiteY15" fmla="*/ 711198 h 1850902"/>
                                  <a:gd name="connsiteX16" fmla="*/ 43863 w 260077"/>
                                  <a:gd name="connsiteY16" fmla="*/ 379205 h 1850902"/>
                                  <a:gd name="connsiteX17" fmla="*/ 35974 w 260077"/>
                                  <a:gd name="connsiteY17" fmla="*/ 232138 h 1850902"/>
                                  <a:gd name="connsiteX18" fmla="*/ 597 w 260077"/>
                                  <a:gd name="connsiteY18" fmla="*/ 1542 h 1850902"/>
                                  <a:gd name="connsiteX19" fmla="*/ 63680 w 260077"/>
                                  <a:gd name="connsiteY19" fmla="*/ 143490 h 1850902"/>
                                  <a:gd name="connsiteX0" fmla="*/ 176525 w 372922"/>
                                  <a:gd name="connsiteY0" fmla="*/ 266105 h 1973517"/>
                                  <a:gd name="connsiteX1" fmla="*/ 241530 w 372922"/>
                                  <a:gd name="connsiteY1" fmla="*/ 495789 h 1973517"/>
                                  <a:gd name="connsiteX2" fmla="*/ 258864 w 372922"/>
                                  <a:gd name="connsiteY2" fmla="*/ 695136 h 1973517"/>
                                  <a:gd name="connsiteX3" fmla="*/ 299105 w 372922"/>
                                  <a:gd name="connsiteY3" fmla="*/ 772325 h 1973517"/>
                                  <a:gd name="connsiteX4" fmla="*/ 302201 w 372922"/>
                                  <a:gd name="connsiteY4" fmla="*/ 799022 h 1973517"/>
                                  <a:gd name="connsiteX5" fmla="*/ 307567 w 372922"/>
                                  <a:gd name="connsiteY5" fmla="*/ 862383 h 1973517"/>
                                  <a:gd name="connsiteX6" fmla="*/ 315202 w 372922"/>
                                  <a:gd name="connsiteY6" fmla="*/ 942155 h 1973517"/>
                                  <a:gd name="connsiteX7" fmla="*/ 367206 w 372922"/>
                                  <a:gd name="connsiteY7" fmla="*/ 1089499 h 1973517"/>
                                  <a:gd name="connsiteX8" fmla="*/ 367206 w 372922"/>
                                  <a:gd name="connsiteY8" fmla="*/ 1483861 h 1973517"/>
                                  <a:gd name="connsiteX9" fmla="*/ 328203 w 372922"/>
                                  <a:gd name="connsiteY9" fmla="*/ 1618204 h 1973517"/>
                                  <a:gd name="connsiteX10" fmla="*/ 362872 w 372922"/>
                                  <a:gd name="connsiteY10" fmla="*/ 1752547 h 1973517"/>
                                  <a:gd name="connsiteX11" fmla="*/ 297867 w 372922"/>
                                  <a:gd name="connsiteY11" fmla="*/ 1969229 h 1973517"/>
                                  <a:gd name="connsiteX12" fmla="*/ 254531 w 372922"/>
                                  <a:gd name="connsiteY12" fmla="*/ 1540198 h 1973517"/>
                                  <a:gd name="connsiteX13" fmla="*/ 289200 w 372922"/>
                                  <a:gd name="connsiteY13" fmla="*/ 1349518 h 1973517"/>
                                  <a:gd name="connsiteX14" fmla="*/ 280533 w 372922"/>
                                  <a:gd name="connsiteY14" fmla="*/ 1128501 h 1973517"/>
                                  <a:gd name="connsiteX15" fmla="*/ 228529 w 372922"/>
                                  <a:gd name="connsiteY15" fmla="*/ 833813 h 1973517"/>
                                  <a:gd name="connsiteX16" fmla="*/ 156708 w 372922"/>
                                  <a:gd name="connsiteY16" fmla="*/ 501820 h 1973517"/>
                                  <a:gd name="connsiteX17" fmla="*/ 1910 w 372922"/>
                                  <a:gd name="connsiteY17" fmla="*/ 29076 h 1973517"/>
                                  <a:gd name="connsiteX18" fmla="*/ 113442 w 372922"/>
                                  <a:gd name="connsiteY18" fmla="*/ 124157 h 1973517"/>
                                  <a:gd name="connsiteX19" fmla="*/ 176525 w 372922"/>
                                  <a:gd name="connsiteY19" fmla="*/ 266105 h 1973517"/>
                                  <a:gd name="connsiteX0" fmla="*/ 171781 w 368178"/>
                                  <a:gd name="connsiteY0" fmla="*/ 362837 h 2070249"/>
                                  <a:gd name="connsiteX1" fmla="*/ 236786 w 368178"/>
                                  <a:gd name="connsiteY1" fmla="*/ 592521 h 2070249"/>
                                  <a:gd name="connsiteX2" fmla="*/ 254120 w 368178"/>
                                  <a:gd name="connsiteY2" fmla="*/ 791868 h 2070249"/>
                                  <a:gd name="connsiteX3" fmla="*/ 294361 w 368178"/>
                                  <a:gd name="connsiteY3" fmla="*/ 869057 h 2070249"/>
                                  <a:gd name="connsiteX4" fmla="*/ 297457 w 368178"/>
                                  <a:gd name="connsiteY4" fmla="*/ 895754 h 2070249"/>
                                  <a:gd name="connsiteX5" fmla="*/ 302823 w 368178"/>
                                  <a:gd name="connsiteY5" fmla="*/ 959115 h 2070249"/>
                                  <a:gd name="connsiteX6" fmla="*/ 310458 w 368178"/>
                                  <a:gd name="connsiteY6" fmla="*/ 1038887 h 2070249"/>
                                  <a:gd name="connsiteX7" fmla="*/ 362462 w 368178"/>
                                  <a:gd name="connsiteY7" fmla="*/ 1186231 h 2070249"/>
                                  <a:gd name="connsiteX8" fmla="*/ 362462 w 368178"/>
                                  <a:gd name="connsiteY8" fmla="*/ 1580593 h 2070249"/>
                                  <a:gd name="connsiteX9" fmla="*/ 323459 w 368178"/>
                                  <a:gd name="connsiteY9" fmla="*/ 1714936 h 2070249"/>
                                  <a:gd name="connsiteX10" fmla="*/ 358128 w 368178"/>
                                  <a:gd name="connsiteY10" fmla="*/ 1849279 h 2070249"/>
                                  <a:gd name="connsiteX11" fmla="*/ 293123 w 368178"/>
                                  <a:gd name="connsiteY11" fmla="*/ 2065961 h 2070249"/>
                                  <a:gd name="connsiteX12" fmla="*/ 249787 w 368178"/>
                                  <a:gd name="connsiteY12" fmla="*/ 1636930 h 2070249"/>
                                  <a:gd name="connsiteX13" fmla="*/ 284456 w 368178"/>
                                  <a:gd name="connsiteY13" fmla="*/ 1446250 h 2070249"/>
                                  <a:gd name="connsiteX14" fmla="*/ 275789 w 368178"/>
                                  <a:gd name="connsiteY14" fmla="*/ 1225233 h 2070249"/>
                                  <a:gd name="connsiteX15" fmla="*/ 223785 w 368178"/>
                                  <a:gd name="connsiteY15" fmla="*/ 930545 h 2070249"/>
                                  <a:gd name="connsiteX16" fmla="*/ 151964 w 368178"/>
                                  <a:gd name="connsiteY16" fmla="*/ 598552 h 2070249"/>
                                  <a:gd name="connsiteX17" fmla="*/ 1982 w 368178"/>
                                  <a:gd name="connsiteY17" fmla="*/ 20589 h 2070249"/>
                                  <a:gd name="connsiteX18" fmla="*/ 108698 w 368178"/>
                                  <a:gd name="connsiteY18" fmla="*/ 220889 h 2070249"/>
                                  <a:gd name="connsiteX19" fmla="*/ 171781 w 368178"/>
                                  <a:gd name="connsiteY19" fmla="*/ 362837 h 2070249"/>
                                  <a:gd name="connsiteX0" fmla="*/ 63356 w 259753"/>
                                  <a:gd name="connsiteY0" fmla="*/ 149721 h 1857133"/>
                                  <a:gd name="connsiteX1" fmla="*/ 128361 w 259753"/>
                                  <a:gd name="connsiteY1" fmla="*/ 379405 h 1857133"/>
                                  <a:gd name="connsiteX2" fmla="*/ 145695 w 259753"/>
                                  <a:gd name="connsiteY2" fmla="*/ 578752 h 1857133"/>
                                  <a:gd name="connsiteX3" fmla="*/ 185936 w 259753"/>
                                  <a:gd name="connsiteY3" fmla="*/ 655941 h 1857133"/>
                                  <a:gd name="connsiteX4" fmla="*/ 189032 w 259753"/>
                                  <a:gd name="connsiteY4" fmla="*/ 682638 h 1857133"/>
                                  <a:gd name="connsiteX5" fmla="*/ 194398 w 259753"/>
                                  <a:gd name="connsiteY5" fmla="*/ 745999 h 1857133"/>
                                  <a:gd name="connsiteX6" fmla="*/ 202033 w 259753"/>
                                  <a:gd name="connsiteY6" fmla="*/ 825771 h 1857133"/>
                                  <a:gd name="connsiteX7" fmla="*/ 254037 w 259753"/>
                                  <a:gd name="connsiteY7" fmla="*/ 973115 h 1857133"/>
                                  <a:gd name="connsiteX8" fmla="*/ 254037 w 259753"/>
                                  <a:gd name="connsiteY8" fmla="*/ 1367477 h 1857133"/>
                                  <a:gd name="connsiteX9" fmla="*/ 215034 w 259753"/>
                                  <a:gd name="connsiteY9" fmla="*/ 1501820 h 1857133"/>
                                  <a:gd name="connsiteX10" fmla="*/ 249703 w 259753"/>
                                  <a:gd name="connsiteY10" fmla="*/ 1636163 h 1857133"/>
                                  <a:gd name="connsiteX11" fmla="*/ 184698 w 259753"/>
                                  <a:gd name="connsiteY11" fmla="*/ 1852845 h 1857133"/>
                                  <a:gd name="connsiteX12" fmla="*/ 141362 w 259753"/>
                                  <a:gd name="connsiteY12" fmla="*/ 1423814 h 1857133"/>
                                  <a:gd name="connsiteX13" fmla="*/ 176031 w 259753"/>
                                  <a:gd name="connsiteY13" fmla="*/ 1233134 h 1857133"/>
                                  <a:gd name="connsiteX14" fmla="*/ 167364 w 259753"/>
                                  <a:gd name="connsiteY14" fmla="*/ 1012117 h 1857133"/>
                                  <a:gd name="connsiteX15" fmla="*/ 115360 w 259753"/>
                                  <a:gd name="connsiteY15" fmla="*/ 717429 h 1857133"/>
                                  <a:gd name="connsiteX16" fmla="*/ 43539 w 259753"/>
                                  <a:gd name="connsiteY16" fmla="*/ 385436 h 1857133"/>
                                  <a:gd name="connsiteX17" fmla="*/ 273 w 259753"/>
                                  <a:gd name="connsiteY17" fmla="*/ 7773 h 1857133"/>
                                  <a:gd name="connsiteX18" fmla="*/ 63356 w 259753"/>
                                  <a:gd name="connsiteY18" fmla="*/ 149721 h 1857133"/>
                                  <a:gd name="connsiteX0" fmla="*/ 22448 w 218845"/>
                                  <a:gd name="connsiteY0" fmla="*/ 5 h 1707417"/>
                                  <a:gd name="connsiteX1" fmla="*/ 87453 w 218845"/>
                                  <a:gd name="connsiteY1" fmla="*/ 229689 h 1707417"/>
                                  <a:gd name="connsiteX2" fmla="*/ 104787 w 218845"/>
                                  <a:gd name="connsiteY2" fmla="*/ 429036 h 1707417"/>
                                  <a:gd name="connsiteX3" fmla="*/ 145028 w 218845"/>
                                  <a:gd name="connsiteY3" fmla="*/ 506225 h 1707417"/>
                                  <a:gd name="connsiteX4" fmla="*/ 148124 w 218845"/>
                                  <a:gd name="connsiteY4" fmla="*/ 532922 h 1707417"/>
                                  <a:gd name="connsiteX5" fmla="*/ 153490 w 218845"/>
                                  <a:gd name="connsiteY5" fmla="*/ 596283 h 1707417"/>
                                  <a:gd name="connsiteX6" fmla="*/ 161125 w 218845"/>
                                  <a:gd name="connsiteY6" fmla="*/ 676055 h 1707417"/>
                                  <a:gd name="connsiteX7" fmla="*/ 213129 w 218845"/>
                                  <a:gd name="connsiteY7" fmla="*/ 823399 h 1707417"/>
                                  <a:gd name="connsiteX8" fmla="*/ 213129 w 218845"/>
                                  <a:gd name="connsiteY8" fmla="*/ 1217761 h 1707417"/>
                                  <a:gd name="connsiteX9" fmla="*/ 174126 w 218845"/>
                                  <a:gd name="connsiteY9" fmla="*/ 1352104 h 1707417"/>
                                  <a:gd name="connsiteX10" fmla="*/ 208795 w 218845"/>
                                  <a:gd name="connsiteY10" fmla="*/ 1486447 h 1707417"/>
                                  <a:gd name="connsiteX11" fmla="*/ 143790 w 218845"/>
                                  <a:gd name="connsiteY11" fmla="*/ 1703129 h 1707417"/>
                                  <a:gd name="connsiteX12" fmla="*/ 100454 w 218845"/>
                                  <a:gd name="connsiteY12" fmla="*/ 1274098 h 1707417"/>
                                  <a:gd name="connsiteX13" fmla="*/ 135123 w 218845"/>
                                  <a:gd name="connsiteY13" fmla="*/ 1083418 h 1707417"/>
                                  <a:gd name="connsiteX14" fmla="*/ 126456 w 218845"/>
                                  <a:gd name="connsiteY14" fmla="*/ 862401 h 1707417"/>
                                  <a:gd name="connsiteX15" fmla="*/ 74452 w 218845"/>
                                  <a:gd name="connsiteY15" fmla="*/ 567713 h 1707417"/>
                                  <a:gd name="connsiteX16" fmla="*/ 2631 w 218845"/>
                                  <a:gd name="connsiteY16" fmla="*/ 235720 h 1707417"/>
                                  <a:gd name="connsiteX17" fmla="*/ 22448 w 218845"/>
                                  <a:gd name="connsiteY17" fmla="*/ 5 h 1707417"/>
                                  <a:gd name="connsiteX0" fmla="*/ 8650 w 227954"/>
                                  <a:gd name="connsiteY0" fmla="*/ 3 h 1755071"/>
                                  <a:gd name="connsiteX1" fmla="*/ 96562 w 227954"/>
                                  <a:gd name="connsiteY1" fmla="*/ 277343 h 1755071"/>
                                  <a:gd name="connsiteX2" fmla="*/ 113896 w 227954"/>
                                  <a:gd name="connsiteY2" fmla="*/ 476690 h 1755071"/>
                                  <a:gd name="connsiteX3" fmla="*/ 154137 w 227954"/>
                                  <a:gd name="connsiteY3" fmla="*/ 553879 h 1755071"/>
                                  <a:gd name="connsiteX4" fmla="*/ 157233 w 227954"/>
                                  <a:gd name="connsiteY4" fmla="*/ 580576 h 1755071"/>
                                  <a:gd name="connsiteX5" fmla="*/ 162599 w 227954"/>
                                  <a:gd name="connsiteY5" fmla="*/ 643937 h 1755071"/>
                                  <a:gd name="connsiteX6" fmla="*/ 170234 w 227954"/>
                                  <a:gd name="connsiteY6" fmla="*/ 723709 h 1755071"/>
                                  <a:gd name="connsiteX7" fmla="*/ 222238 w 227954"/>
                                  <a:gd name="connsiteY7" fmla="*/ 871053 h 1755071"/>
                                  <a:gd name="connsiteX8" fmla="*/ 222238 w 227954"/>
                                  <a:gd name="connsiteY8" fmla="*/ 1265415 h 1755071"/>
                                  <a:gd name="connsiteX9" fmla="*/ 183235 w 227954"/>
                                  <a:gd name="connsiteY9" fmla="*/ 1399758 h 1755071"/>
                                  <a:gd name="connsiteX10" fmla="*/ 217904 w 227954"/>
                                  <a:gd name="connsiteY10" fmla="*/ 1534101 h 1755071"/>
                                  <a:gd name="connsiteX11" fmla="*/ 152899 w 227954"/>
                                  <a:gd name="connsiteY11" fmla="*/ 1750783 h 1755071"/>
                                  <a:gd name="connsiteX12" fmla="*/ 109563 w 227954"/>
                                  <a:gd name="connsiteY12" fmla="*/ 1321752 h 1755071"/>
                                  <a:gd name="connsiteX13" fmla="*/ 144232 w 227954"/>
                                  <a:gd name="connsiteY13" fmla="*/ 1131072 h 1755071"/>
                                  <a:gd name="connsiteX14" fmla="*/ 135565 w 227954"/>
                                  <a:gd name="connsiteY14" fmla="*/ 910055 h 1755071"/>
                                  <a:gd name="connsiteX15" fmla="*/ 83561 w 227954"/>
                                  <a:gd name="connsiteY15" fmla="*/ 615367 h 1755071"/>
                                  <a:gd name="connsiteX16" fmla="*/ 11740 w 227954"/>
                                  <a:gd name="connsiteY16" fmla="*/ 283374 h 1755071"/>
                                  <a:gd name="connsiteX17" fmla="*/ 8650 w 227954"/>
                                  <a:gd name="connsiteY17" fmla="*/ 3 h 1755071"/>
                                  <a:gd name="connsiteX0" fmla="*/ 1658 w 220962"/>
                                  <a:gd name="connsiteY0" fmla="*/ 5037 h 1760105"/>
                                  <a:gd name="connsiteX1" fmla="*/ 89570 w 220962"/>
                                  <a:gd name="connsiteY1" fmla="*/ 282377 h 1760105"/>
                                  <a:gd name="connsiteX2" fmla="*/ 106904 w 220962"/>
                                  <a:gd name="connsiteY2" fmla="*/ 481724 h 1760105"/>
                                  <a:gd name="connsiteX3" fmla="*/ 147145 w 220962"/>
                                  <a:gd name="connsiteY3" fmla="*/ 558913 h 1760105"/>
                                  <a:gd name="connsiteX4" fmla="*/ 150241 w 220962"/>
                                  <a:gd name="connsiteY4" fmla="*/ 585610 h 1760105"/>
                                  <a:gd name="connsiteX5" fmla="*/ 155607 w 220962"/>
                                  <a:gd name="connsiteY5" fmla="*/ 648971 h 1760105"/>
                                  <a:gd name="connsiteX6" fmla="*/ 163242 w 220962"/>
                                  <a:gd name="connsiteY6" fmla="*/ 728743 h 1760105"/>
                                  <a:gd name="connsiteX7" fmla="*/ 215246 w 220962"/>
                                  <a:gd name="connsiteY7" fmla="*/ 876087 h 1760105"/>
                                  <a:gd name="connsiteX8" fmla="*/ 215246 w 220962"/>
                                  <a:gd name="connsiteY8" fmla="*/ 1270449 h 1760105"/>
                                  <a:gd name="connsiteX9" fmla="*/ 176243 w 220962"/>
                                  <a:gd name="connsiteY9" fmla="*/ 1404792 h 1760105"/>
                                  <a:gd name="connsiteX10" fmla="*/ 210912 w 220962"/>
                                  <a:gd name="connsiteY10" fmla="*/ 1539135 h 1760105"/>
                                  <a:gd name="connsiteX11" fmla="*/ 145907 w 220962"/>
                                  <a:gd name="connsiteY11" fmla="*/ 1755817 h 1760105"/>
                                  <a:gd name="connsiteX12" fmla="*/ 102571 w 220962"/>
                                  <a:gd name="connsiteY12" fmla="*/ 1326786 h 1760105"/>
                                  <a:gd name="connsiteX13" fmla="*/ 137240 w 220962"/>
                                  <a:gd name="connsiteY13" fmla="*/ 1136106 h 1760105"/>
                                  <a:gd name="connsiteX14" fmla="*/ 128573 w 220962"/>
                                  <a:gd name="connsiteY14" fmla="*/ 915089 h 1760105"/>
                                  <a:gd name="connsiteX15" fmla="*/ 76569 w 220962"/>
                                  <a:gd name="connsiteY15" fmla="*/ 620401 h 1760105"/>
                                  <a:gd name="connsiteX16" fmla="*/ 4748 w 220962"/>
                                  <a:gd name="connsiteY16" fmla="*/ 288408 h 1760105"/>
                                  <a:gd name="connsiteX17" fmla="*/ 1658 w 220962"/>
                                  <a:gd name="connsiteY17" fmla="*/ 5037 h 1760105"/>
                                  <a:gd name="connsiteX0" fmla="*/ 13051 w 218037"/>
                                  <a:gd name="connsiteY0" fmla="*/ 5834 h 1716224"/>
                                  <a:gd name="connsiteX1" fmla="*/ 86645 w 218037"/>
                                  <a:gd name="connsiteY1" fmla="*/ 238496 h 1716224"/>
                                  <a:gd name="connsiteX2" fmla="*/ 103979 w 218037"/>
                                  <a:gd name="connsiteY2" fmla="*/ 437843 h 1716224"/>
                                  <a:gd name="connsiteX3" fmla="*/ 144220 w 218037"/>
                                  <a:gd name="connsiteY3" fmla="*/ 515032 h 1716224"/>
                                  <a:gd name="connsiteX4" fmla="*/ 147316 w 218037"/>
                                  <a:gd name="connsiteY4" fmla="*/ 541729 h 1716224"/>
                                  <a:gd name="connsiteX5" fmla="*/ 152682 w 218037"/>
                                  <a:gd name="connsiteY5" fmla="*/ 605090 h 1716224"/>
                                  <a:gd name="connsiteX6" fmla="*/ 160317 w 218037"/>
                                  <a:gd name="connsiteY6" fmla="*/ 684862 h 1716224"/>
                                  <a:gd name="connsiteX7" fmla="*/ 212321 w 218037"/>
                                  <a:gd name="connsiteY7" fmla="*/ 832206 h 1716224"/>
                                  <a:gd name="connsiteX8" fmla="*/ 212321 w 218037"/>
                                  <a:gd name="connsiteY8" fmla="*/ 1226568 h 1716224"/>
                                  <a:gd name="connsiteX9" fmla="*/ 173318 w 218037"/>
                                  <a:gd name="connsiteY9" fmla="*/ 1360911 h 1716224"/>
                                  <a:gd name="connsiteX10" fmla="*/ 207987 w 218037"/>
                                  <a:gd name="connsiteY10" fmla="*/ 1495254 h 1716224"/>
                                  <a:gd name="connsiteX11" fmla="*/ 142982 w 218037"/>
                                  <a:gd name="connsiteY11" fmla="*/ 1711936 h 1716224"/>
                                  <a:gd name="connsiteX12" fmla="*/ 99646 w 218037"/>
                                  <a:gd name="connsiteY12" fmla="*/ 1282905 h 1716224"/>
                                  <a:gd name="connsiteX13" fmla="*/ 134315 w 218037"/>
                                  <a:gd name="connsiteY13" fmla="*/ 1092225 h 1716224"/>
                                  <a:gd name="connsiteX14" fmla="*/ 125648 w 218037"/>
                                  <a:gd name="connsiteY14" fmla="*/ 871208 h 1716224"/>
                                  <a:gd name="connsiteX15" fmla="*/ 73644 w 218037"/>
                                  <a:gd name="connsiteY15" fmla="*/ 576520 h 1716224"/>
                                  <a:gd name="connsiteX16" fmla="*/ 1823 w 218037"/>
                                  <a:gd name="connsiteY16" fmla="*/ 244527 h 1716224"/>
                                  <a:gd name="connsiteX17" fmla="*/ 13051 w 218037"/>
                                  <a:gd name="connsiteY17" fmla="*/ 5834 h 1716224"/>
                                  <a:gd name="connsiteX0" fmla="*/ 5446 w 219021"/>
                                  <a:gd name="connsiteY0" fmla="*/ 5328 h 1742525"/>
                                  <a:gd name="connsiteX1" fmla="*/ 87629 w 219021"/>
                                  <a:gd name="connsiteY1" fmla="*/ 264797 h 1742525"/>
                                  <a:gd name="connsiteX2" fmla="*/ 104963 w 219021"/>
                                  <a:gd name="connsiteY2" fmla="*/ 464144 h 1742525"/>
                                  <a:gd name="connsiteX3" fmla="*/ 145204 w 219021"/>
                                  <a:gd name="connsiteY3" fmla="*/ 541333 h 1742525"/>
                                  <a:gd name="connsiteX4" fmla="*/ 148300 w 219021"/>
                                  <a:gd name="connsiteY4" fmla="*/ 568030 h 1742525"/>
                                  <a:gd name="connsiteX5" fmla="*/ 153666 w 219021"/>
                                  <a:gd name="connsiteY5" fmla="*/ 631391 h 1742525"/>
                                  <a:gd name="connsiteX6" fmla="*/ 161301 w 219021"/>
                                  <a:gd name="connsiteY6" fmla="*/ 711163 h 1742525"/>
                                  <a:gd name="connsiteX7" fmla="*/ 213305 w 219021"/>
                                  <a:gd name="connsiteY7" fmla="*/ 858507 h 1742525"/>
                                  <a:gd name="connsiteX8" fmla="*/ 213305 w 219021"/>
                                  <a:gd name="connsiteY8" fmla="*/ 1252869 h 1742525"/>
                                  <a:gd name="connsiteX9" fmla="*/ 174302 w 219021"/>
                                  <a:gd name="connsiteY9" fmla="*/ 1387212 h 1742525"/>
                                  <a:gd name="connsiteX10" fmla="*/ 208971 w 219021"/>
                                  <a:gd name="connsiteY10" fmla="*/ 1521555 h 1742525"/>
                                  <a:gd name="connsiteX11" fmla="*/ 143966 w 219021"/>
                                  <a:gd name="connsiteY11" fmla="*/ 1738237 h 1742525"/>
                                  <a:gd name="connsiteX12" fmla="*/ 100630 w 219021"/>
                                  <a:gd name="connsiteY12" fmla="*/ 1309206 h 1742525"/>
                                  <a:gd name="connsiteX13" fmla="*/ 135299 w 219021"/>
                                  <a:gd name="connsiteY13" fmla="*/ 1118526 h 1742525"/>
                                  <a:gd name="connsiteX14" fmla="*/ 126632 w 219021"/>
                                  <a:gd name="connsiteY14" fmla="*/ 897509 h 1742525"/>
                                  <a:gd name="connsiteX15" fmla="*/ 74628 w 219021"/>
                                  <a:gd name="connsiteY15" fmla="*/ 602821 h 1742525"/>
                                  <a:gd name="connsiteX16" fmla="*/ 2807 w 219021"/>
                                  <a:gd name="connsiteY16" fmla="*/ 270828 h 1742525"/>
                                  <a:gd name="connsiteX17" fmla="*/ 5446 w 219021"/>
                                  <a:gd name="connsiteY17" fmla="*/ 5328 h 1742525"/>
                                  <a:gd name="connsiteX0" fmla="*/ 16903 w 230478"/>
                                  <a:gd name="connsiteY0" fmla="*/ 2 h 1737199"/>
                                  <a:gd name="connsiteX1" fmla="*/ 99086 w 230478"/>
                                  <a:gd name="connsiteY1" fmla="*/ 259471 h 1737199"/>
                                  <a:gd name="connsiteX2" fmla="*/ 116420 w 230478"/>
                                  <a:gd name="connsiteY2" fmla="*/ 458818 h 1737199"/>
                                  <a:gd name="connsiteX3" fmla="*/ 156661 w 230478"/>
                                  <a:gd name="connsiteY3" fmla="*/ 536007 h 1737199"/>
                                  <a:gd name="connsiteX4" fmla="*/ 159757 w 230478"/>
                                  <a:gd name="connsiteY4" fmla="*/ 562704 h 1737199"/>
                                  <a:gd name="connsiteX5" fmla="*/ 165123 w 230478"/>
                                  <a:gd name="connsiteY5" fmla="*/ 626065 h 1737199"/>
                                  <a:gd name="connsiteX6" fmla="*/ 172758 w 230478"/>
                                  <a:gd name="connsiteY6" fmla="*/ 705837 h 1737199"/>
                                  <a:gd name="connsiteX7" fmla="*/ 224762 w 230478"/>
                                  <a:gd name="connsiteY7" fmla="*/ 853181 h 1737199"/>
                                  <a:gd name="connsiteX8" fmla="*/ 224762 w 230478"/>
                                  <a:gd name="connsiteY8" fmla="*/ 1247543 h 1737199"/>
                                  <a:gd name="connsiteX9" fmla="*/ 185759 w 230478"/>
                                  <a:gd name="connsiteY9" fmla="*/ 1381886 h 1737199"/>
                                  <a:gd name="connsiteX10" fmla="*/ 220428 w 230478"/>
                                  <a:gd name="connsiteY10" fmla="*/ 1516229 h 1737199"/>
                                  <a:gd name="connsiteX11" fmla="*/ 155423 w 230478"/>
                                  <a:gd name="connsiteY11" fmla="*/ 1732911 h 1737199"/>
                                  <a:gd name="connsiteX12" fmla="*/ 112087 w 230478"/>
                                  <a:gd name="connsiteY12" fmla="*/ 1303880 h 1737199"/>
                                  <a:gd name="connsiteX13" fmla="*/ 146756 w 230478"/>
                                  <a:gd name="connsiteY13" fmla="*/ 1113200 h 1737199"/>
                                  <a:gd name="connsiteX14" fmla="*/ 138089 w 230478"/>
                                  <a:gd name="connsiteY14" fmla="*/ 892183 h 1737199"/>
                                  <a:gd name="connsiteX15" fmla="*/ 86085 w 230478"/>
                                  <a:gd name="connsiteY15" fmla="*/ 597495 h 1737199"/>
                                  <a:gd name="connsiteX16" fmla="*/ 5675 w 230478"/>
                                  <a:gd name="connsiteY16" fmla="*/ 262523 h 1737199"/>
                                  <a:gd name="connsiteX17" fmla="*/ 16903 w 230478"/>
                                  <a:gd name="connsiteY17" fmla="*/ 2 h 1737199"/>
                                  <a:gd name="connsiteX0" fmla="*/ 16903 w 230478"/>
                                  <a:gd name="connsiteY0" fmla="*/ 19 h 1737216"/>
                                  <a:gd name="connsiteX1" fmla="*/ 99086 w 230478"/>
                                  <a:gd name="connsiteY1" fmla="*/ 259488 h 1737216"/>
                                  <a:gd name="connsiteX2" fmla="*/ 116420 w 230478"/>
                                  <a:gd name="connsiteY2" fmla="*/ 458835 h 1737216"/>
                                  <a:gd name="connsiteX3" fmla="*/ 156661 w 230478"/>
                                  <a:gd name="connsiteY3" fmla="*/ 536024 h 1737216"/>
                                  <a:gd name="connsiteX4" fmla="*/ 159757 w 230478"/>
                                  <a:gd name="connsiteY4" fmla="*/ 562721 h 1737216"/>
                                  <a:gd name="connsiteX5" fmla="*/ 165123 w 230478"/>
                                  <a:gd name="connsiteY5" fmla="*/ 626082 h 1737216"/>
                                  <a:gd name="connsiteX6" fmla="*/ 172758 w 230478"/>
                                  <a:gd name="connsiteY6" fmla="*/ 705854 h 1737216"/>
                                  <a:gd name="connsiteX7" fmla="*/ 224762 w 230478"/>
                                  <a:gd name="connsiteY7" fmla="*/ 853198 h 1737216"/>
                                  <a:gd name="connsiteX8" fmla="*/ 224762 w 230478"/>
                                  <a:gd name="connsiteY8" fmla="*/ 1247560 h 1737216"/>
                                  <a:gd name="connsiteX9" fmla="*/ 185759 w 230478"/>
                                  <a:gd name="connsiteY9" fmla="*/ 1381903 h 1737216"/>
                                  <a:gd name="connsiteX10" fmla="*/ 220428 w 230478"/>
                                  <a:gd name="connsiteY10" fmla="*/ 1516246 h 1737216"/>
                                  <a:gd name="connsiteX11" fmla="*/ 155423 w 230478"/>
                                  <a:gd name="connsiteY11" fmla="*/ 1732928 h 1737216"/>
                                  <a:gd name="connsiteX12" fmla="*/ 112087 w 230478"/>
                                  <a:gd name="connsiteY12" fmla="*/ 1303897 h 1737216"/>
                                  <a:gd name="connsiteX13" fmla="*/ 146756 w 230478"/>
                                  <a:gd name="connsiteY13" fmla="*/ 1113217 h 1737216"/>
                                  <a:gd name="connsiteX14" fmla="*/ 138089 w 230478"/>
                                  <a:gd name="connsiteY14" fmla="*/ 892200 h 1737216"/>
                                  <a:gd name="connsiteX15" fmla="*/ 86085 w 230478"/>
                                  <a:gd name="connsiteY15" fmla="*/ 597512 h 1737216"/>
                                  <a:gd name="connsiteX16" fmla="*/ 5675 w 230478"/>
                                  <a:gd name="connsiteY16" fmla="*/ 247647 h 1737216"/>
                                  <a:gd name="connsiteX17" fmla="*/ 16903 w 230478"/>
                                  <a:gd name="connsiteY17" fmla="*/ 19 h 1737216"/>
                                  <a:gd name="connsiteX0" fmla="*/ 24488 w 238063"/>
                                  <a:gd name="connsiteY0" fmla="*/ 4883 h 1742080"/>
                                  <a:gd name="connsiteX1" fmla="*/ 106671 w 238063"/>
                                  <a:gd name="connsiteY1" fmla="*/ 264352 h 1742080"/>
                                  <a:gd name="connsiteX2" fmla="*/ 124005 w 238063"/>
                                  <a:gd name="connsiteY2" fmla="*/ 463699 h 1742080"/>
                                  <a:gd name="connsiteX3" fmla="*/ 164246 w 238063"/>
                                  <a:gd name="connsiteY3" fmla="*/ 540888 h 1742080"/>
                                  <a:gd name="connsiteX4" fmla="*/ 167342 w 238063"/>
                                  <a:gd name="connsiteY4" fmla="*/ 567585 h 1742080"/>
                                  <a:gd name="connsiteX5" fmla="*/ 172708 w 238063"/>
                                  <a:gd name="connsiteY5" fmla="*/ 630946 h 1742080"/>
                                  <a:gd name="connsiteX6" fmla="*/ 180343 w 238063"/>
                                  <a:gd name="connsiteY6" fmla="*/ 710718 h 1742080"/>
                                  <a:gd name="connsiteX7" fmla="*/ 232347 w 238063"/>
                                  <a:gd name="connsiteY7" fmla="*/ 858062 h 1742080"/>
                                  <a:gd name="connsiteX8" fmla="*/ 232347 w 238063"/>
                                  <a:gd name="connsiteY8" fmla="*/ 1252424 h 1742080"/>
                                  <a:gd name="connsiteX9" fmla="*/ 193344 w 238063"/>
                                  <a:gd name="connsiteY9" fmla="*/ 1386767 h 1742080"/>
                                  <a:gd name="connsiteX10" fmla="*/ 228013 w 238063"/>
                                  <a:gd name="connsiteY10" fmla="*/ 1521110 h 1742080"/>
                                  <a:gd name="connsiteX11" fmla="*/ 163008 w 238063"/>
                                  <a:gd name="connsiteY11" fmla="*/ 1737792 h 1742080"/>
                                  <a:gd name="connsiteX12" fmla="*/ 119672 w 238063"/>
                                  <a:gd name="connsiteY12" fmla="*/ 1308761 h 1742080"/>
                                  <a:gd name="connsiteX13" fmla="*/ 154341 w 238063"/>
                                  <a:gd name="connsiteY13" fmla="*/ 1118081 h 1742080"/>
                                  <a:gd name="connsiteX14" fmla="*/ 145674 w 238063"/>
                                  <a:gd name="connsiteY14" fmla="*/ 897064 h 1742080"/>
                                  <a:gd name="connsiteX15" fmla="*/ 93670 w 238063"/>
                                  <a:gd name="connsiteY15" fmla="*/ 602376 h 1742080"/>
                                  <a:gd name="connsiteX16" fmla="*/ 13260 w 238063"/>
                                  <a:gd name="connsiteY16" fmla="*/ 252511 h 1742080"/>
                                  <a:gd name="connsiteX17" fmla="*/ 1120 w 238063"/>
                                  <a:gd name="connsiteY17" fmla="*/ 106484 h 1742080"/>
                                  <a:gd name="connsiteX18" fmla="*/ 24488 w 238063"/>
                                  <a:gd name="connsiteY18" fmla="*/ 4883 h 1742080"/>
                                  <a:gd name="connsiteX0" fmla="*/ 33036 w 246611"/>
                                  <a:gd name="connsiteY0" fmla="*/ 6296 h 1743493"/>
                                  <a:gd name="connsiteX1" fmla="*/ 115219 w 246611"/>
                                  <a:gd name="connsiteY1" fmla="*/ 265765 h 1743493"/>
                                  <a:gd name="connsiteX2" fmla="*/ 132553 w 246611"/>
                                  <a:gd name="connsiteY2" fmla="*/ 465112 h 1743493"/>
                                  <a:gd name="connsiteX3" fmla="*/ 172794 w 246611"/>
                                  <a:gd name="connsiteY3" fmla="*/ 542301 h 1743493"/>
                                  <a:gd name="connsiteX4" fmla="*/ 175890 w 246611"/>
                                  <a:gd name="connsiteY4" fmla="*/ 568998 h 1743493"/>
                                  <a:gd name="connsiteX5" fmla="*/ 181256 w 246611"/>
                                  <a:gd name="connsiteY5" fmla="*/ 632359 h 1743493"/>
                                  <a:gd name="connsiteX6" fmla="*/ 188891 w 246611"/>
                                  <a:gd name="connsiteY6" fmla="*/ 712131 h 1743493"/>
                                  <a:gd name="connsiteX7" fmla="*/ 240895 w 246611"/>
                                  <a:gd name="connsiteY7" fmla="*/ 859475 h 1743493"/>
                                  <a:gd name="connsiteX8" fmla="*/ 240895 w 246611"/>
                                  <a:gd name="connsiteY8" fmla="*/ 1253837 h 1743493"/>
                                  <a:gd name="connsiteX9" fmla="*/ 201892 w 246611"/>
                                  <a:gd name="connsiteY9" fmla="*/ 1388180 h 1743493"/>
                                  <a:gd name="connsiteX10" fmla="*/ 236561 w 246611"/>
                                  <a:gd name="connsiteY10" fmla="*/ 1522523 h 1743493"/>
                                  <a:gd name="connsiteX11" fmla="*/ 171556 w 246611"/>
                                  <a:gd name="connsiteY11" fmla="*/ 1739205 h 1743493"/>
                                  <a:gd name="connsiteX12" fmla="*/ 128220 w 246611"/>
                                  <a:gd name="connsiteY12" fmla="*/ 1310174 h 1743493"/>
                                  <a:gd name="connsiteX13" fmla="*/ 162889 w 246611"/>
                                  <a:gd name="connsiteY13" fmla="*/ 1119494 h 1743493"/>
                                  <a:gd name="connsiteX14" fmla="*/ 154222 w 246611"/>
                                  <a:gd name="connsiteY14" fmla="*/ 898477 h 1743493"/>
                                  <a:gd name="connsiteX15" fmla="*/ 102218 w 246611"/>
                                  <a:gd name="connsiteY15" fmla="*/ 603789 h 1743493"/>
                                  <a:gd name="connsiteX16" fmla="*/ 21808 w 246611"/>
                                  <a:gd name="connsiteY16" fmla="*/ 253924 h 1743493"/>
                                  <a:gd name="connsiteX17" fmla="*/ 9668 w 246611"/>
                                  <a:gd name="connsiteY17" fmla="*/ 107897 h 1743493"/>
                                  <a:gd name="connsiteX18" fmla="*/ 33036 w 246611"/>
                                  <a:gd name="connsiteY18" fmla="*/ 6296 h 1743493"/>
                                  <a:gd name="connsiteX0" fmla="*/ 55442 w 269017"/>
                                  <a:gd name="connsiteY0" fmla="*/ 4677 h 1741874"/>
                                  <a:gd name="connsiteX1" fmla="*/ 137625 w 269017"/>
                                  <a:gd name="connsiteY1" fmla="*/ 264146 h 1741874"/>
                                  <a:gd name="connsiteX2" fmla="*/ 154959 w 269017"/>
                                  <a:gd name="connsiteY2" fmla="*/ 463493 h 1741874"/>
                                  <a:gd name="connsiteX3" fmla="*/ 195200 w 269017"/>
                                  <a:gd name="connsiteY3" fmla="*/ 540682 h 1741874"/>
                                  <a:gd name="connsiteX4" fmla="*/ 198296 w 269017"/>
                                  <a:gd name="connsiteY4" fmla="*/ 567379 h 1741874"/>
                                  <a:gd name="connsiteX5" fmla="*/ 203662 w 269017"/>
                                  <a:gd name="connsiteY5" fmla="*/ 630740 h 1741874"/>
                                  <a:gd name="connsiteX6" fmla="*/ 211297 w 269017"/>
                                  <a:gd name="connsiteY6" fmla="*/ 710512 h 1741874"/>
                                  <a:gd name="connsiteX7" fmla="*/ 263301 w 269017"/>
                                  <a:gd name="connsiteY7" fmla="*/ 857856 h 1741874"/>
                                  <a:gd name="connsiteX8" fmla="*/ 263301 w 269017"/>
                                  <a:gd name="connsiteY8" fmla="*/ 1252218 h 1741874"/>
                                  <a:gd name="connsiteX9" fmla="*/ 224298 w 269017"/>
                                  <a:gd name="connsiteY9" fmla="*/ 1386561 h 1741874"/>
                                  <a:gd name="connsiteX10" fmla="*/ 258967 w 269017"/>
                                  <a:gd name="connsiteY10" fmla="*/ 1520904 h 1741874"/>
                                  <a:gd name="connsiteX11" fmla="*/ 193962 w 269017"/>
                                  <a:gd name="connsiteY11" fmla="*/ 1737586 h 1741874"/>
                                  <a:gd name="connsiteX12" fmla="*/ 150626 w 269017"/>
                                  <a:gd name="connsiteY12" fmla="*/ 1308555 h 1741874"/>
                                  <a:gd name="connsiteX13" fmla="*/ 185295 w 269017"/>
                                  <a:gd name="connsiteY13" fmla="*/ 1117875 h 1741874"/>
                                  <a:gd name="connsiteX14" fmla="*/ 176628 w 269017"/>
                                  <a:gd name="connsiteY14" fmla="*/ 896858 h 1741874"/>
                                  <a:gd name="connsiteX15" fmla="*/ 124624 w 269017"/>
                                  <a:gd name="connsiteY15" fmla="*/ 602170 h 1741874"/>
                                  <a:gd name="connsiteX16" fmla="*/ 44214 w 269017"/>
                                  <a:gd name="connsiteY16" fmla="*/ 252305 h 1741874"/>
                                  <a:gd name="connsiteX17" fmla="*/ 6893 w 269017"/>
                                  <a:gd name="connsiteY17" fmla="*/ 120566 h 1741874"/>
                                  <a:gd name="connsiteX18" fmla="*/ 55442 w 269017"/>
                                  <a:gd name="connsiteY18" fmla="*/ 4677 h 1741874"/>
                                  <a:gd name="connsiteX0" fmla="*/ 55061 w 268636"/>
                                  <a:gd name="connsiteY0" fmla="*/ 1106 h 1738303"/>
                                  <a:gd name="connsiteX1" fmla="*/ 109526 w 268636"/>
                                  <a:gd name="connsiteY1" fmla="*/ 176526 h 1738303"/>
                                  <a:gd name="connsiteX2" fmla="*/ 137244 w 268636"/>
                                  <a:gd name="connsiteY2" fmla="*/ 260575 h 1738303"/>
                                  <a:gd name="connsiteX3" fmla="*/ 154578 w 268636"/>
                                  <a:gd name="connsiteY3" fmla="*/ 459922 h 1738303"/>
                                  <a:gd name="connsiteX4" fmla="*/ 194819 w 268636"/>
                                  <a:gd name="connsiteY4" fmla="*/ 537111 h 1738303"/>
                                  <a:gd name="connsiteX5" fmla="*/ 197915 w 268636"/>
                                  <a:gd name="connsiteY5" fmla="*/ 563808 h 1738303"/>
                                  <a:gd name="connsiteX6" fmla="*/ 203281 w 268636"/>
                                  <a:gd name="connsiteY6" fmla="*/ 627169 h 1738303"/>
                                  <a:gd name="connsiteX7" fmla="*/ 210916 w 268636"/>
                                  <a:gd name="connsiteY7" fmla="*/ 706941 h 1738303"/>
                                  <a:gd name="connsiteX8" fmla="*/ 262920 w 268636"/>
                                  <a:gd name="connsiteY8" fmla="*/ 854285 h 1738303"/>
                                  <a:gd name="connsiteX9" fmla="*/ 262920 w 268636"/>
                                  <a:gd name="connsiteY9" fmla="*/ 1248647 h 1738303"/>
                                  <a:gd name="connsiteX10" fmla="*/ 223917 w 268636"/>
                                  <a:gd name="connsiteY10" fmla="*/ 1382990 h 1738303"/>
                                  <a:gd name="connsiteX11" fmla="*/ 258586 w 268636"/>
                                  <a:gd name="connsiteY11" fmla="*/ 1517333 h 1738303"/>
                                  <a:gd name="connsiteX12" fmla="*/ 193581 w 268636"/>
                                  <a:gd name="connsiteY12" fmla="*/ 1734015 h 1738303"/>
                                  <a:gd name="connsiteX13" fmla="*/ 150245 w 268636"/>
                                  <a:gd name="connsiteY13" fmla="*/ 1304984 h 1738303"/>
                                  <a:gd name="connsiteX14" fmla="*/ 184914 w 268636"/>
                                  <a:gd name="connsiteY14" fmla="*/ 1114304 h 1738303"/>
                                  <a:gd name="connsiteX15" fmla="*/ 176247 w 268636"/>
                                  <a:gd name="connsiteY15" fmla="*/ 893287 h 1738303"/>
                                  <a:gd name="connsiteX16" fmla="*/ 124243 w 268636"/>
                                  <a:gd name="connsiteY16" fmla="*/ 598599 h 1738303"/>
                                  <a:gd name="connsiteX17" fmla="*/ 43833 w 268636"/>
                                  <a:gd name="connsiteY17" fmla="*/ 248734 h 1738303"/>
                                  <a:gd name="connsiteX18" fmla="*/ 6512 w 268636"/>
                                  <a:gd name="connsiteY18" fmla="*/ 116995 h 1738303"/>
                                  <a:gd name="connsiteX19" fmla="*/ 55061 w 268636"/>
                                  <a:gd name="connsiteY19" fmla="*/ 1106 h 1738303"/>
                                  <a:gd name="connsiteX0" fmla="*/ 55031 w 268606"/>
                                  <a:gd name="connsiteY0" fmla="*/ 394 h 1737591"/>
                                  <a:gd name="connsiteX1" fmla="*/ 107207 w 268606"/>
                                  <a:gd name="connsiteY1" fmla="*/ 149620 h 1737591"/>
                                  <a:gd name="connsiteX2" fmla="*/ 137214 w 268606"/>
                                  <a:gd name="connsiteY2" fmla="*/ 259863 h 1737591"/>
                                  <a:gd name="connsiteX3" fmla="*/ 154548 w 268606"/>
                                  <a:gd name="connsiteY3" fmla="*/ 459210 h 1737591"/>
                                  <a:gd name="connsiteX4" fmla="*/ 194789 w 268606"/>
                                  <a:gd name="connsiteY4" fmla="*/ 536399 h 1737591"/>
                                  <a:gd name="connsiteX5" fmla="*/ 197885 w 268606"/>
                                  <a:gd name="connsiteY5" fmla="*/ 563096 h 1737591"/>
                                  <a:gd name="connsiteX6" fmla="*/ 203251 w 268606"/>
                                  <a:gd name="connsiteY6" fmla="*/ 626457 h 1737591"/>
                                  <a:gd name="connsiteX7" fmla="*/ 210886 w 268606"/>
                                  <a:gd name="connsiteY7" fmla="*/ 706229 h 1737591"/>
                                  <a:gd name="connsiteX8" fmla="*/ 262890 w 268606"/>
                                  <a:gd name="connsiteY8" fmla="*/ 853573 h 1737591"/>
                                  <a:gd name="connsiteX9" fmla="*/ 262890 w 268606"/>
                                  <a:gd name="connsiteY9" fmla="*/ 1247935 h 1737591"/>
                                  <a:gd name="connsiteX10" fmla="*/ 223887 w 268606"/>
                                  <a:gd name="connsiteY10" fmla="*/ 1382278 h 1737591"/>
                                  <a:gd name="connsiteX11" fmla="*/ 258556 w 268606"/>
                                  <a:gd name="connsiteY11" fmla="*/ 1516621 h 1737591"/>
                                  <a:gd name="connsiteX12" fmla="*/ 193551 w 268606"/>
                                  <a:gd name="connsiteY12" fmla="*/ 1733303 h 1737591"/>
                                  <a:gd name="connsiteX13" fmla="*/ 150215 w 268606"/>
                                  <a:gd name="connsiteY13" fmla="*/ 1304272 h 1737591"/>
                                  <a:gd name="connsiteX14" fmla="*/ 184884 w 268606"/>
                                  <a:gd name="connsiteY14" fmla="*/ 1113592 h 1737591"/>
                                  <a:gd name="connsiteX15" fmla="*/ 176217 w 268606"/>
                                  <a:gd name="connsiteY15" fmla="*/ 892575 h 1737591"/>
                                  <a:gd name="connsiteX16" fmla="*/ 124213 w 268606"/>
                                  <a:gd name="connsiteY16" fmla="*/ 597887 h 1737591"/>
                                  <a:gd name="connsiteX17" fmla="*/ 43803 w 268606"/>
                                  <a:gd name="connsiteY17" fmla="*/ 248022 h 1737591"/>
                                  <a:gd name="connsiteX18" fmla="*/ 6482 w 268606"/>
                                  <a:gd name="connsiteY18" fmla="*/ 116283 h 1737591"/>
                                  <a:gd name="connsiteX19" fmla="*/ 55031 w 268606"/>
                                  <a:gd name="connsiteY19" fmla="*/ 394 h 1737591"/>
                                  <a:gd name="connsiteX0" fmla="*/ 55001 w 268576"/>
                                  <a:gd name="connsiteY0" fmla="*/ 7 h 1737204"/>
                                  <a:gd name="connsiteX1" fmla="*/ 104887 w 268576"/>
                                  <a:gd name="connsiteY1" fmla="*/ 111133 h 1737204"/>
                                  <a:gd name="connsiteX2" fmla="*/ 137184 w 268576"/>
                                  <a:gd name="connsiteY2" fmla="*/ 259476 h 1737204"/>
                                  <a:gd name="connsiteX3" fmla="*/ 154518 w 268576"/>
                                  <a:gd name="connsiteY3" fmla="*/ 458823 h 1737204"/>
                                  <a:gd name="connsiteX4" fmla="*/ 194759 w 268576"/>
                                  <a:gd name="connsiteY4" fmla="*/ 536012 h 1737204"/>
                                  <a:gd name="connsiteX5" fmla="*/ 197855 w 268576"/>
                                  <a:gd name="connsiteY5" fmla="*/ 562709 h 1737204"/>
                                  <a:gd name="connsiteX6" fmla="*/ 203221 w 268576"/>
                                  <a:gd name="connsiteY6" fmla="*/ 626070 h 1737204"/>
                                  <a:gd name="connsiteX7" fmla="*/ 210856 w 268576"/>
                                  <a:gd name="connsiteY7" fmla="*/ 705842 h 1737204"/>
                                  <a:gd name="connsiteX8" fmla="*/ 262860 w 268576"/>
                                  <a:gd name="connsiteY8" fmla="*/ 853186 h 1737204"/>
                                  <a:gd name="connsiteX9" fmla="*/ 262860 w 268576"/>
                                  <a:gd name="connsiteY9" fmla="*/ 1247548 h 1737204"/>
                                  <a:gd name="connsiteX10" fmla="*/ 223857 w 268576"/>
                                  <a:gd name="connsiteY10" fmla="*/ 1381891 h 1737204"/>
                                  <a:gd name="connsiteX11" fmla="*/ 258526 w 268576"/>
                                  <a:gd name="connsiteY11" fmla="*/ 1516234 h 1737204"/>
                                  <a:gd name="connsiteX12" fmla="*/ 193521 w 268576"/>
                                  <a:gd name="connsiteY12" fmla="*/ 1732916 h 1737204"/>
                                  <a:gd name="connsiteX13" fmla="*/ 150185 w 268576"/>
                                  <a:gd name="connsiteY13" fmla="*/ 1303885 h 1737204"/>
                                  <a:gd name="connsiteX14" fmla="*/ 184854 w 268576"/>
                                  <a:gd name="connsiteY14" fmla="*/ 1113205 h 1737204"/>
                                  <a:gd name="connsiteX15" fmla="*/ 176187 w 268576"/>
                                  <a:gd name="connsiteY15" fmla="*/ 892188 h 1737204"/>
                                  <a:gd name="connsiteX16" fmla="*/ 124183 w 268576"/>
                                  <a:gd name="connsiteY16" fmla="*/ 597500 h 1737204"/>
                                  <a:gd name="connsiteX17" fmla="*/ 43773 w 268576"/>
                                  <a:gd name="connsiteY17" fmla="*/ 247635 h 1737204"/>
                                  <a:gd name="connsiteX18" fmla="*/ 6452 w 268576"/>
                                  <a:gd name="connsiteY18" fmla="*/ 115896 h 1737204"/>
                                  <a:gd name="connsiteX19" fmla="*/ 55001 w 268576"/>
                                  <a:gd name="connsiteY19" fmla="*/ 7 h 1737204"/>
                                  <a:gd name="connsiteX0" fmla="*/ 55001 w 268576"/>
                                  <a:gd name="connsiteY0" fmla="*/ 7 h 1737204"/>
                                  <a:gd name="connsiteX1" fmla="*/ 104887 w 268576"/>
                                  <a:gd name="connsiteY1" fmla="*/ 111133 h 1737204"/>
                                  <a:gd name="connsiteX2" fmla="*/ 137184 w 268576"/>
                                  <a:gd name="connsiteY2" fmla="*/ 259476 h 1737204"/>
                                  <a:gd name="connsiteX3" fmla="*/ 154518 w 268576"/>
                                  <a:gd name="connsiteY3" fmla="*/ 458823 h 1737204"/>
                                  <a:gd name="connsiteX4" fmla="*/ 194759 w 268576"/>
                                  <a:gd name="connsiteY4" fmla="*/ 536012 h 1737204"/>
                                  <a:gd name="connsiteX5" fmla="*/ 197855 w 268576"/>
                                  <a:gd name="connsiteY5" fmla="*/ 562709 h 1737204"/>
                                  <a:gd name="connsiteX6" fmla="*/ 203221 w 268576"/>
                                  <a:gd name="connsiteY6" fmla="*/ 626070 h 1737204"/>
                                  <a:gd name="connsiteX7" fmla="*/ 210856 w 268576"/>
                                  <a:gd name="connsiteY7" fmla="*/ 705842 h 1737204"/>
                                  <a:gd name="connsiteX8" fmla="*/ 262860 w 268576"/>
                                  <a:gd name="connsiteY8" fmla="*/ 853186 h 1737204"/>
                                  <a:gd name="connsiteX9" fmla="*/ 262860 w 268576"/>
                                  <a:gd name="connsiteY9" fmla="*/ 1247548 h 1737204"/>
                                  <a:gd name="connsiteX10" fmla="*/ 223857 w 268576"/>
                                  <a:gd name="connsiteY10" fmla="*/ 1381891 h 1737204"/>
                                  <a:gd name="connsiteX11" fmla="*/ 258526 w 268576"/>
                                  <a:gd name="connsiteY11" fmla="*/ 1516234 h 1737204"/>
                                  <a:gd name="connsiteX12" fmla="*/ 193521 w 268576"/>
                                  <a:gd name="connsiteY12" fmla="*/ 1732916 h 1737204"/>
                                  <a:gd name="connsiteX13" fmla="*/ 150185 w 268576"/>
                                  <a:gd name="connsiteY13" fmla="*/ 1303885 h 1737204"/>
                                  <a:gd name="connsiteX14" fmla="*/ 184854 w 268576"/>
                                  <a:gd name="connsiteY14" fmla="*/ 1113205 h 1737204"/>
                                  <a:gd name="connsiteX15" fmla="*/ 176187 w 268576"/>
                                  <a:gd name="connsiteY15" fmla="*/ 892188 h 1737204"/>
                                  <a:gd name="connsiteX16" fmla="*/ 124183 w 268576"/>
                                  <a:gd name="connsiteY16" fmla="*/ 597500 h 1737204"/>
                                  <a:gd name="connsiteX17" fmla="*/ 67639 w 268576"/>
                                  <a:gd name="connsiteY17" fmla="*/ 247635 h 1737204"/>
                                  <a:gd name="connsiteX18" fmla="*/ 6452 w 268576"/>
                                  <a:gd name="connsiteY18" fmla="*/ 115896 h 1737204"/>
                                  <a:gd name="connsiteX19" fmla="*/ 55001 w 268576"/>
                                  <a:gd name="connsiteY19" fmla="*/ 7 h 1737204"/>
                                  <a:gd name="connsiteX0" fmla="*/ 23260 w 236835"/>
                                  <a:gd name="connsiteY0" fmla="*/ 7 h 1737204"/>
                                  <a:gd name="connsiteX1" fmla="*/ 73146 w 236835"/>
                                  <a:gd name="connsiteY1" fmla="*/ 111133 h 1737204"/>
                                  <a:gd name="connsiteX2" fmla="*/ 105443 w 236835"/>
                                  <a:gd name="connsiteY2" fmla="*/ 259476 h 1737204"/>
                                  <a:gd name="connsiteX3" fmla="*/ 122777 w 236835"/>
                                  <a:gd name="connsiteY3" fmla="*/ 458823 h 1737204"/>
                                  <a:gd name="connsiteX4" fmla="*/ 163018 w 236835"/>
                                  <a:gd name="connsiteY4" fmla="*/ 536012 h 1737204"/>
                                  <a:gd name="connsiteX5" fmla="*/ 166114 w 236835"/>
                                  <a:gd name="connsiteY5" fmla="*/ 562709 h 1737204"/>
                                  <a:gd name="connsiteX6" fmla="*/ 171480 w 236835"/>
                                  <a:gd name="connsiteY6" fmla="*/ 626070 h 1737204"/>
                                  <a:gd name="connsiteX7" fmla="*/ 179115 w 236835"/>
                                  <a:gd name="connsiteY7" fmla="*/ 705842 h 1737204"/>
                                  <a:gd name="connsiteX8" fmla="*/ 231119 w 236835"/>
                                  <a:gd name="connsiteY8" fmla="*/ 853186 h 1737204"/>
                                  <a:gd name="connsiteX9" fmla="*/ 231119 w 236835"/>
                                  <a:gd name="connsiteY9" fmla="*/ 1247548 h 1737204"/>
                                  <a:gd name="connsiteX10" fmla="*/ 192116 w 236835"/>
                                  <a:gd name="connsiteY10" fmla="*/ 1381891 h 1737204"/>
                                  <a:gd name="connsiteX11" fmla="*/ 226785 w 236835"/>
                                  <a:gd name="connsiteY11" fmla="*/ 1516234 h 1737204"/>
                                  <a:gd name="connsiteX12" fmla="*/ 161780 w 236835"/>
                                  <a:gd name="connsiteY12" fmla="*/ 1732916 h 1737204"/>
                                  <a:gd name="connsiteX13" fmla="*/ 118444 w 236835"/>
                                  <a:gd name="connsiteY13" fmla="*/ 1303885 h 1737204"/>
                                  <a:gd name="connsiteX14" fmla="*/ 153113 w 236835"/>
                                  <a:gd name="connsiteY14" fmla="*/ 1113205 h 1737204"/>
                                  <a:gd name="connsiteX15" fmla="*/ 144446 w 236835"/>
                                  <a:gd name="connsiteY15" fmla="*/ 892188 h 1737204"/>
                                  <a:gd name="connsiteX16" fmla="*/ 92442 w 236835"/>
                                  <a:gd name="connsiteY16" fmla="*/ 597500 h 1737204"/>
                                  <a:gd name="connsiteX17" fmla="*/ 35898 w 236835"/>
                                  <a:gd name="connsiteY17" fmla="*/ 247635 h 1737204"/>
                                  <a:gd name="connsiteX18" fmla="*/ 10509 w 236835"/>
                                  <a:gd name="connsiteY18" fmla="*/ 115896 h 1737204"/>
                                  <a:gd name="connsiteX19" fmla="*/ 23260 w 236835"/>
                                  <a:gd name="connsiteY19" fmla="*/ 7 h 1737204"/>
                                  <a:gd name="connsiteX0" fmla="*/ 23260 w 236835"/>
                                  <a:gd name="connsiteY0" fmla="*/ 7 h 1737204"/>
                                  <a:gd name="connsiteX1" fmla="*/ 73146 w 236835"/>
                                  <a:gd name="connsiteY1" fmla="*/ 111133 h 1737204"/>
                                  <a:gd name="connsiteX2" fmla="*/ 105443 w 236835"/>
                                  <a:gd name="connsiteY2" fmla="*/ 259476 h 1737204"/>
                                  <a:gd name="connsiteX3" fmla="*/ 122777 w 236835"/>
                                  <a:gd name="connsiteY3" fmla="*/ 458823 h 1737204"/>
                                  <a:gd name="connsiteX4" fmla="*/ 163018 w 236835"/>
                                  <a:gd name="connsiteY4" fmla="*/ 536012 h 1737204"/>
                                  <a:gd name="connsiteX5" fmla="*/ 166114 w 236835"/>
                                  <a:gd name="connsiteY5" fmla="*/ 562709 h 1737204"/>
                                  <a:gd name="connsiteX6" fmla="*/ 171480 w 236835"/>
                                  <a:gd name="connsiteY6" fmla="*/ 626070 h 1737204"/>
                                  <a:gd name="connsiteX7" fmla="*/ 179115 w 236835"/>
                                  <a:gd name="connsiteY7" fmla="*/ 705842 h 1737204"/>
                                  <a:gd name="connsiteX8" fmla="*/ 231119 w 236835"/>
                                  <a:gd name="connsiteY8" fmla="*/ 853186 h 1737204"/>
                                  <a:gd name="connsiteX9" fmla="*/ 231119 w 236835"/>
                                  <a:gd name="connsiteY9" fmla="*/ 1247548 h 1737204"/>
                                  <a:gd name="connsiteX10" fmla="*/ 192116 w 236835"/>
                                  <a:gd name="connsiteY10" fmla="*/ 1381891 h 1737204"/>
                                  <a:gd name="connsiteX11" fmla="*/ 226785 w 236835"/>
                                  <a:gd name="connsiteY11" fmla="*/ 1516234 h 1737204"/>
                                  <a:gd name="connsiteX12" fmla="*/ 161780 w 236835"/>
                                  <a:gd name="connsiteY12" fmla="*/ 1732916 h 1737204"/>
                                  <a:gd name="connsiteX13" fmla="*/ 118444 w 236835"/>
                                  <a:gd name="connsiteY13" fmla="*/ 1303885 h 1737204"/>
                                  <a:gd name="connsiteX14" fmla="*/ 153113 w 236835"/>
                                  <a:gd name="connsiteY14" fmla="*/ 1113205 h 1737204"/>
                                  <a:gd name="connsiteX15" fmla="*/ 144446 w 236835"/>
                                  <a:gd name="connsiteY15" fmla="*/ 892188 h 1737204"/>
                                  <a:gd name="connsiteX16" fmla="*/ 92442 w 236835"/>
                                  <a:gd name="connsiteY16" fmla="*/ 597500 h 1737204"/>
                                  <a:gd name="connsiteX17" fmla="*/ 17585 w 236835"/>
                                  <a:gd name="connsiteY17" fmla="*/ 247635 h 1737204"/>
                                  <a:gd name="connsiteX18" fmla="*/ 10509 w 236835"/>
                                  <a:gd name="connsiteY18" fmla="*/ 115896 h 1737204"/>
                                  <a:gd name="connsiteX19" fmla="*/ 23260 w 236835"/>
                                  <a:gd name="connsiteY19" fmla="*/ 7 h 1737204"/>
                                  <a:gd name="connsiteX0" fmla="*/ 47313 w 260888"/>
                                  <a:gd name="connsiteY0" fmla="*/ 11 h 1737208"/>
                                  <a:gd name="connsiteX1" fmla="*/ 97199 w 260888"/>
                                  <a:gd name="connsiteY1" fmla="*/ 111137 h 1737208"/>
                                  <a:gd name="connsiteX2" fmla="*/ 129496 w 260888"/>
                                  <a:gd name="connsiteY2" fmla="*/ 259480 h 1737208"/>
                                  <a:gd name="connsiteX3" fmla="*/ 146830 w 260888"/>
                                  <a:gd name="connsiteY3" fmla="*/ 458827 h 1737208"/>
                                  <a:gd name="connsiteX4" fmla="*/ 187071 w 260888"/>
                                  <a:gd name="connsiteY4" fmla="*/ 536016 h 1737208"/>
                                  <a:gd name="connsiteX5" fmla="*/ 190167 w 260888"/>
                                  <a:gd name="connsiteY5" fmla="*/ 562713 h 1737208"/>
                                  <a:gd name="connsiteX6" fmla="*/ 195533 w 260888"/>
                                  <a:gd name="connsiteY6" fmla="*/ 626074 h 1737208"/>
                                  <a:gd name="connsiteX7" fmla="*/ 203168 w 260888"/>
                                  <a:gd name="connsiteY7" fmla="*/ 705846 h 1737208"/>
                                  <a:gd name="connsiteX8" fmla="*/ 255172 w 260888"/>
                                  <a:gd name="connsiteY8" fmla="*/ 853190 h 1737208"/>
                                  <a:gd name="connsiteX9" fmla="*/ 255172 w 260888"/>
                                  <a:gd name="connsiteY9" fmla="*/ 1247552 h 1737208"/>
                                  <a:gd name="connsiteX10" fmla="*/ 216169 w 260888"/>
                                  <a:gd name="connsiteY10" fmla="*/ 1381895 h 1737208"/>
                                  <a:gd name="connsiteX11" fmla="*/ 250838 w 260888"/>
                                  <a:gd name="connsiteY11" fmla="*/ 1516238 h 1737208"/>
                                  <a:gd name="connsiteX12" fmla="*/ 185833 w 260888"/>
                                  <a:gd name="connsiteY12" fmla="*/ 1732920 h 1737208"/>
                                  <a:gd name="connsiteX13" fmla="*/ 142497 w 260888"/>
                                  <a:gd name="connsiteY13" fmla="*/ 1303889 h 1737208"/>
                                  <a:gd name="connsiteX14" fmla="*/ 177166 w 260888"/>
                                  <a:gd name="connsiteY14" fmla="*/ 1113209 h 1737208"/>
                                  <a:gd name="connsiteX15" fmla="*/ 168499 w 260888"/>
                                  <a:gd name="connsiteY15" fmla="*/ 892192 h 1737208"/>
                                  <a:gd name="connsiteX16" fmla="*/ 116495 w 260888"/>
                                  <a:gd name="connsiteY16" fmla="*/ 597504 h 1737208"/>
                                  <a:gd name="connsiteX17" fmla="*/ 41638 w 260888"/>
                                  <a:gd name="connsiteY17" fmla="*/ 247639 h 1737208"/>
                                  <a:gd name="connsiteX18" fmla="*/ 7092 w 260888"/>
                                  <a:gd name="connsiteY18" fmla="*/ 106375 h 1737208"/>
                                  <a:gd name="connsiteX19" fmla="*/ 47313 w 260888"/>
                                  <a:gd name="connsiteY19" fmla="*/ 11 h 1737208"/>
                                  <a:gd name="connsiteX0" fmla="*/ 53368 w 266943"/>
                                  <a:gd name="connsiteY0" fmla="*/ 13 h 1737210"/>
                                  <a:gd name="connsiteX1" fmla="*/ 103254 w 266943"/>
                                  <a:gd name="connsiteY1" fmla="*/ 111139 h 1737210"/>
                                  <a:gd name="connsiteX2" fmla="*/ 135551 w 266943"/>
                                  <a:gd name="connsiteY2" fmla="*/ 259482 h 1737210"/>
                                  <a:gd name="connsiteX3" fmla="*/ 152885 w 266943"/>
                                  <a:gd name="connsiteY3" fmla="*/ 458829 h 1737210"/>
                                  <a:gd name="connsiteX4" fmla="*/ 193126 w 266943"/>
                                  <a:gd name="connsiteY4" fmla="*/ 536018 h 1737210"/>
                                  <a:gd name="connsiteX5" fmla="*/ 196222 w 266943"/>
                                  <a:gd name="connsiteY5" fmla="*/ 562715 h 1737210"/>
                                  <a:gd name="connsiteX6" fmla="*/ 201588 w 266943"/>
                                  <a:gd name="connsiteY6" fmla="*/ 626076 h 1737210"/>
                                  <a:gd name="connsiteX7" fmla="*/ 209223 w 266943"/>
                                  <a:gd name="connsiteY7" fmla="*/ 705848 h 1737210"/>
                                  <a:gd name="connsiteX8" fmla="*/ 261227 w 266943"/>
                                  <a:gd name="connsiteY8" fmla="*/ 853192 h 1737210"/>
                                  <a:gd name="connsiteX9" fmla="*/ 261227 w 266943"/>
                                  <a:gd name="connsiteY9" fmla="*/ 1247554 h 1737210"/>
                                  <a:gd name="connsiteX10" fmla="*/ 222224 w 266943"/>
                                  <a:gd name="connsiteY10" fmla="*/ 1381897 h 1737210"/>
                                  <a:gd name="connsiteX11" fmla="*/ 256893 w 266943"/>
                                  <a:gd name="connsiteY11" fmla="*/ 1516240 h 1737210"/>
                                  <a:gd name="connsiteX12" fmla="*/ 191888 w 266943"/>
                                  <a:gd name="connsiteY12" fmla="*/ 1732922 h 1737210"/>
                                  <a:gd name="connsiteX13" fmla="*/ 148552 w 266943"/>
                                  <a:gd name="connsiteY13" fmla="*/ 1303891 h 1737210"/>
                                  <a:gd name="connsiteX14" fmla="*/ 183221 w 266943"/>
                                  <a:gd name="connsiteY14" fmla="*/ 1113211 h 1737210"/>
                                  <a:gd name="connsiteX15" fmla="*/ 174554 w 266943"/>
                                  <a:gd name="connsiteY15" fmla="*/ 892194 h 1737210"/>
                                  <a:gd name="connsiteX16" fmla="*/ 122550 w 266943"/>
                                  <a:gd name="connsiteY16" fmla="*/ 597506 h 1737210"/>
                                  <a:gd name="connsiteX17" fmla="*/ 47693 w 266943"/>
                                  <a:gd name="connsiteY17" fmla="*/ 247641 h 1737210"/>
                                  <a:gd name="connsiteX18" fmla="*/ 13147 w 266943"/>
                                  <a:gd name="connsiteY18" fmla="*/ 106377 h 1737210"/>
                                  <a:gd name="connsiteX19" fmla="*/ 53368 w 266943"/>
                                  <a:gd name="connsiteY19" fmla="*/ 13 h 1737210"/>
                                  <a:gd name="connsiteX0" fmla="*/ 42718 w 256293"/>
                                  <a:gd name="connsiteY0" fmla="*/ 36 h 1737233"/>
                                  <a:gd name="connsiteX1" fmla="*/ 92604 w 256293"/>
                                  <a:gd name="connsiteY1" fmla="*/ 111162 h 1737233"/>
                                  <a:gd name="connsiteX2" fmla="*/ 124901 w 256293"/>
                                  <a:gd name="connsiteY2" fmla="*/ 259505 h 1737233"/>
                                  <a:gd name="connsiteX3" fmla="*/ 142235 w 256293"/>
                                  <a:gd name="connsiteY3" fmla="*/ 458852 h 1737233"/>
                                  <a:gd name="connsiteX4" fmla="*/ 182476 w 256293"/>
                                  <a:gd name="connsiteY4" fmla="*/ 536041 h 1737233"/>
                                  <a:gd name="connsiteX5" fmla="*/ 185572 w 256293"/>
                                  <a:gd name="connsiteY5" fmla="*/ 562738 h 1737233"/>
                                  <a:gd name="connsiteX6" fmla="*/ 190938 w 256293"/>
                                  <a:gd name="connsiteY6" fmla="*/ 626099 h 1737233"/>
                                  <a:gd name="connsiteX7" fmla="*/ 198573 w 256293"/>
                                  <a:gd name="connsiteY7" fmla="*/ 705871 h 1737233"/>
                                  <a:gd name="connsiteX8" fmla="*/ 250577 w 256293"/>
                                  <a:gd name="connsiteY8" fmla="*/ 853215 h 1737233"/>
                                  <a:gd name="connsiteX9" fmla="*/ 250577 w 256293"/>
                                  <a:gd name="connsiteY9" fmla="*/ 1247577 h 1737233"/>
                                  <a:gd name="connsiteX10" fmla="*/ 211574 w 256293"/>
                                  <a:gd name="connsiteY10" fmla="*/ 1381920 h 1737233"/>
                                  <a:gd name="connsiteX11" fmla="*/ 246243 w 256293"/>
                                  <a:gd name="connsiteY11" fmla="*/ 1516263 h 1737233"/>
                                  <a:gd name="connsiteX12" fmla="*/ 181238 w 256293"/>
                                  <a:gd name="connsiteY12" fmla="*/ 1732945 h 1737233"/>
                                  <a:gd name="connsiteX13" fmla="*/ 137902 w 256293"/>
                                  <a:gd name="connsiteY13" fmla="*/ 1303914 h 1737233"/>
                                  <a:gd name="connsiteX14" fmla="*/ 172571 w 256293"/>
                                  <a:gd name="connsiteY14" fmla="*/ 1113234 h 1737233"/>
                                  <a:gd name="connsiteX15" fmla="*/ 163904 w 256293"/>
                                  <a:gd name="connsiteY15" fmla="*/ 892217 h 1737233"/>
                                  <a:gd name="connsiteX16" fmla="*/ 111900 w 256293"/>
                                  <a:gd name="connsiteY16" fmla="*/ 597529 h 1737233"/>
                                  <a:gd name="connsiteX17" fmla="*/ 37043 w 256293"/>
                                  <a:gd name="connsiteY17" fmla="*/ 247664 h 1737233"/>
                                  <a:gd name="connsiteX18" fmla="*/ 14706 w 256293"/>
                                  <a:gd name="connsiteY18" fmla="*/ 122275 h 1737233"/>
                                  <a:gd name="connsiteX19" fmla="*/ 42718 w 256293"/>
                                  <a:gd name="connsiteY19" fmla="*/ 36 h 1737233"/>
                                  <a:gd name="connsiteX0" fmla="*/ 36308 w 249883"/>
                                  <a:gd name="connsiteY0" fmla="*/ 36 h 1737233"/>
                                  <a:gd name="connsiteX1" fmla="*/ 86194 w 249883"/>
                                  <a:gd name="connsiteY1" fmla="*/ 111162 h 1737233"/>
                                  <a:gd name="connsiteX2" fmla="*/ 118491 w 249883"/>
                                  <a:gd name="connsiteY2" fmla="*/ 259505 h 1737233"/>
                                  <a:gd name="connsiteX3" fmla="*/ 135825 w 249883"/>
                                  <a:gd name="connsiteY3" fmla="*/ 458852 h 1737233"/>
                                  <a:gd name="connsiteX4" fmla="*/ 176066 w 249883"/>
                                  <a:gd name="connsiteY4" fmla="*/ 536041 h 1737233"/>
                                  <a:gd name="connsiteX5" fmla="*/ 179162 w 249883"/>
                                  <a:gd name="connsiteY5" fmla="*/ 562738 h 1737233"/>
                                  <a:gd name="connsiteX6" fmla="*/ 184528 w 249883"/>
                                  <a:gd name="connsiteY6" fmla="*/ 626099 h 1737233"/>
                                  <a:gd name="connsiteX7" fmla="*/ 192163 w 249883"/>
                                  <a:gd name="connsiteY7" fmla="*/ 705871 h 1737233"/>
                                  <a:gd name="connsiteX8" fmla="*/ 244167 w 249883"/>
                                  <a:gd name="connsiteY8" fmla="*/ 853215 h 1737233"/>
                                  <a:gd name="connsiteX9" fmla="*/ 244167 w 249883"/>
                                  <a:gd name="connsiteY9" fmla="*/ 1247577 h 1737233"/>
                                  <a:gd name="connsiteX10" fmla="*/ 205164 w 249883"/>
                                  <a:gd name="connsiteY10" fmla="*/ 1381920 h 1737233"/>
                                  <a:gd name="connsiteX11" fmla="*/ 239833 w 249883"/>
                                  <a:gd name="connsiteY11" fmla="*/ 1516263 h 1737233"/>
                                  <a:gd name="connsiteX12" fmla="*/ 174828 w 249883"/>
                                  <a:gd name="connsiteY12" fmla="*/ 1732945 h 1737233"/>
                                  <a:gd name="connsiteX13" fmla="*/ 131492 w 249883"/>
                                  <a:gd name="connsiteY13" fmla="*/ 1303914 h 1737233"/>
                                  <a:gd name="connsiteX14" fmla="*/ 166161 w 249883"/>
                                  <a:gd name="connsiteY14" fmla="*/ 1113234 h 1737233"/>
                                  <a:gd name="connsiteX15" fmla="*/ 157494 w 249883"/>
                                  <a:gd name="connsiteY15" fmla="*/ 892217 h 1737233"/>
                                  <a:gd name="connsiteX16" fmla="*/ 105490 w 249883"/>
                                  <a:gd name="connsiteY16" fmla="*/ 597529 h 1737233"/>
                                  <a:gd name="connsiteX17" fmla="*/ 30633 w 249883"/>
                                  <a:gd name="connsiteY17" fmla="*/ 247664 h 1737233"/>
                                  <a:gd name="connsiteX18" fmla="*/ 8296 w 249883"/>
                                  <a:gd name="connsiteY18" fmla="*/ 122275 h 1737233"/>
                                  <a:gd name="connsiteX19" fmla="*/ 36308 w 249883"/>
                                  <a:gd name="connsiteY19" fmla="*/ 36 h 1737233"/>
                                  <a:gd name="connsiteX0" fmla="*/ 36308 w 249883"/>
                                  <a:gd name="connsiteY0" fmla="*/ 36 h 1737233"/>
                                  <a:gd name="connsiteX1" fmla="*/ 86194 w 249883"/>
                                  <a:gd name="connsiteY1" fmla="*/ 111162 h 1737233"/>
                                  <a:gd name="connsiteX2" fmla="*/ 118491 w 249883"/>
                                  <a:gd name="connsiteY2" fmla="*/ 259505 h 1737233"/>
                                  <a:gd name="connsiteX3" fmla="*/ 135825 w 249883"/>
                                  <a:gd name="connsiteY3" fmla="*/ 458852 h 1737233"/>
                                  <a:gd name="connsiteX4" fmla="*/ 176066 w 249883"/>
                                  <a:gd name="connsiteY4" fmla="*/ 536041 h 1737233"/>
                                  <a:gd name="connsiteX5" fmla="*/ 179162 w 249883"/>
                                  <a:gd name="connsiteY5" fmla="*/ 562738 h 1737233"/>
                                  <a:gd name="connsiteX6" fmla="*/ 184528 w 249883"/>
                                  <a:gd name="connsiteY6" fmla="*/ 626099 h 1737233"/>
                                  <a:gd name="connsiteX7" fmla="*/ 192163 w 249883"/>
                                  <a:gd name="connsiteY7" fmla="*/ 705871 h 1737233"/>
                                  <a:gd name="connsiteX8" fmla="*/ 244167 w 249883"/>
                                  <a:gd name="connsiteY8" fmla="*/ 853215 h 1737233"/>
                                  <a:gd name="connsiteX9" fmla="*/ 244167 w 249883"/>
                                  <a:gd name="connsiteY9" fmla="*/ 1247577 h 1737233"/>
                                  <a:gd name="connsiteX10" fmla="*/ 205164 w 249883"/>
                                  <a:gd name="connsiteY10" fmla="*/ 1381920 h 1737233"/>
                                  <a:gd name="connsiteX11" fmla="*/ 239833 w 249883"/>
                                  <a:gd name="connsiteY11" fmla="*/ 1516263 h 1737233"/>
                                  <a:gd name="connsiteX12" fmla="*/ 174828 w 249883"/>
                                  <a:gd name="connsiteY12" fmla="*/ 1732945 h 1737233"/>
                                  <a:gd name="connsiteX13" fmla="*/ 131492 w 249883"/>
                                  <a:gd name="connsiteY13" fmla="*/ 1303914 h 1737233"/>
                                  <a:gd name="connsiteX14" fmla="*/ 166161 w 249883"/>
                                  <a:gd name="connsiteY14" fmla="*/ 1113234 h 1737233"/>
                                  <a:gd name="connsiteX15" fmla="*/ 157494 w 249883"/>
                                  <a:gd name="connsiteY15" fmla="*/ 892217 h 1737233"/>
                                  <a:gd name="connsiteX16" fmla="*/ 105490 w 249883"/>
                                  <a:gd name="connsiteY16" fmla="*/ 597529 h 1737233"/>
                                  <a:gd name="connsiteX17" fmla="*/ 30633 w 249883"/>
                                  <a:gd name="connsiteY17" fmla="*/ 247664 h 1737233"/>
                                  <a:gd name="connsiteX18" fmla="*/ 8296 w 249883"/>
                                  <a:gd name="connsiteY18" fmla="*/ 122275 h 1737233"/>
                                  <a:gd name="connsiteX19" fmla="*/ 36308 w 249883"/>
                                  <a:gd name="connsiteY19" fmla="*/ 36 h 1737233"/>
                                  <a:gd name="connsiteX0" fmla="*/ 39022 w 252597"/>
                                  <a:gd name="connsiteY0" fmla="*/ 220 h 1737417"/>
                                  <a:gd name="connsiteX1" fmla="*/ 88908 w 252597"/>
                                  <a:gd name="connsiteY1" fmla="*/ 111346 h 1737417"/>
                                  <a:gd name="connsiteX2" fmla="*/ 121205 w 252597"/>
                                  <a:gd name="connsiteY2" fmla="*/ 259689 h 1737417"/>
                                  <a:gd name="connsiteX3" fmla="*/ 138539 w 252597"/>
                                  <a:gd name="connsiteY3" fmla="*/ 459036 h 1737417"/>
                                  <a:gd name="connsiteX4" fmla="*/ 178780 w 252597"/>
                                  <a:gd name="connsiteY4" fmla="*/ 536225 h 1737417"/>
                                  <a:gd name="connsiteX5" fmla="*/ 181876 w 252597"/>
                                  <a:gd name="connsiteY5" fmla="*/ 562922 h 1737417"/>
                                  <a:gd name="connsiteX6" fmla="*/ 187242 w 252597"/>
                                  <a:gd name="connsiteY6" fmla="*/ 626283 h 1737417"/>
                                  <a:gd name="connsiteX7" fmla="*/ 194877 w 252597"/>
                                  <a:gd name="connsiteY7" fmla="*/ 706055 h 1737417"/>
                                  <a:gd name="connsiteX8" fmla="*/ 246881 w 252597"/>
                                  <a:gd name="connsiteY8" fmla="*/ 853399 h 1737417"/>
                                  <a:gd name="connsiteX9" fmla="*/ 246881 w 252597"/>
                                  <a:gd name="connsiteY9" fmla="*/ 1247761 h 1737417"/>
                                  <a:gd name="connsiteX10" fmla="*/ 207878 w 252597"/>
                                  <a:gd name="connsiteY10" fmla="*/ 1382104 h 1737417"/>
                                  <a:gd name="connsiteX11" fmla="*/ 242547 w 252597"/>
                                  <a:gd name="connsiteY11" fmla="*/ 1516447 h 1737417"/>
                                  <a:gd name="connsiteX12" fmla="*/ 177542 w 252597"/>
                                  <a:gd name="connsiteY12" fmla="*/ 1733129 h 1737417"/>
                                  <a:gd name="connsiteX13" fmla="*/ 134206 w 252597"/>
                                  <a:gd name="connsiteY13" fmla="*/ 1304098 h 1737417"/>
                                  <a:gd name="connsiteX14" fmla="*/ 168875 w 252597"/>
                                  <a:gd name="connsiteY14" fmla="*/ 1113418 h 1737417"/>
                                  <a:gd name="connsiteX15" fmla="*/ 160208 w 252597"/>
                                  <a:gd name="connsiteY15" fmla="*/ 892401 h 1737417"/>
                                  <a:gd name="connsiteX16" fmla="*/ 108204 w 252597"/>
                                  <a:gd name="connsiteY16" fmla="*/ 597713 h 1737417"/>
                                  <a:gd name="connsiteX17" fmla="*/ 33347 w 252597"/>
                                  <a:gd name="connsiteY17" fmla="*/ 247848 h 1737417"/>
                                  <a:gd name="connsiteX18" fmla="*/ 7958 w 252597"/>
                                  <a:gd name="connsiteY18" fmla="*/ 97059 h 1737417"/>
                                  <a:gd name="connsiteX19" fmla="*/ 39022 w 252597"/>
                                  <a:gd name="connsiteY19" fmla="*/ 220 h 1737417"/>
                                  <a:gd name="connsiteX0" fmla="*/ 39022 w 252597"/>
                                  <a:gd name="connsiteY0" fmla="*/ 220 h 1737417"/>
                                  <a:gd name="connsiteX1" fmla="*/ 88908 w 252597"/>
                                  <a:gd name="connsiteY1" fmla="*/ 111346 h 1737417"/>
                                  <a:gd name="connsiteX2" fmla="*/ 121205 w 252597"/>
                                  <a:gd name="connsiteY2" fmla="*/ 259689 h 1737417"/>
                                  <a:gd name="connsiteX3" fmla="*/ 138539 w 252597"/>
                                  <a:gd name="connsiteY3" fmla="*/ 459036 h 1737417"/>
                                  <a:gd name="connsiteX4" fmla="*/ 178780 w 252597"/>
                                  <a:gd name="connsiteY4" fmla="*/ 536225 h 1737417"/>
                                  <a:gd name="connsiteX5" fmla="*/ 181876 w 252597"/>
                                  <a:gd name="connsiteY5" fmla="*/ 562922 h 1737417"/>
                                  <a:gd name="connsiteX6" fmla="*/ 187242 w 252597"/>
                                  <a:gd name="connsiteY6" fmla="*/ 626283 h 1737417"/>
                                  <a:gd name="connsiteX7" fmla="*/ 194877 w 252597"/>
                                  <a:gd name="connsiteY7" fmla="*/ 706055 h 1737417"/>
                                  <a:gd name="connsiteX8" fmla="*/ 246881 w 252597"/>
                                  <a:gd name="connsiteY8" fmla="*/ 853399 h 1737417"/>
                                  <a:gd name="connsiteX9" fmla="*/ 246881 w 252597"/>
                                  <a:gd name="connsiteY9" fmla="*/ 1247761 h 1737417"/>
                                  <a:gd name="connsiteX10" fmla="*/ 207878 w 252597"/>
                                  <a:gd name="connsiteY10" fmla="*/ 1382104 h 1737417"/>
                                  <a:gd name="connsiteX11" fmla="*/ 242547 w 252597"/>
                                  <a:gd name="connsiteY11" fmla="*/ 1516447 h 1737417"/>
                                  <a:gd name="connsiteX12" fmla="*/ 177542 w 252597"/>
                                  <a:gd name="connsiteY12" fmla="*/ 1733129 h 1737417"/>
                                  <a:gd name="connsiteX13" fmla="*/ 134206 w 252597"/>
                                  <a:gd name="connsiteY13" fmla="*/ 1304098 h 1737417"/>
                                  <a:gd name="connsiteX14" fmla="*/ 168875 w 252597"/>
                                  <a:gd name="connsiteY14" fmla="*/ 1113418 h 1737417"/>
                                  <a:gd name="connsiteX15" fmla="*/ 160208 w 252597"/>
                                  <a:gd name="connsiteY15" fmla="*/ 892401 h 1737417"/>
                                  <a:gd name="connsiteX16" fmla="*/ 108204 w 252597"/>
                                  <a:gd name="connsiteY16" fmla="*/ 597713 h 1737417"/>
                                  <a:gd name="connsiteX17" fmla="*/ 33347 w 252597"/>
                                  <a:gd name="connsiteY17" fmla="*/ 247848 h 1737417"/>
                                  <a:gd name="connsiteX18" fmla="*/ 7958 w 252597"/>
                                  <a:gd name="connsiteY18" fmla="*/ 97059 h 1737417"/>
                                  <a:gd name="connsiteX19" fmla="*/ 39022 w 252597"/>
                                  <a:gd name="connsiteY19" fmla="*/ 220 h 1737417"/>
                                  <a:gd name="connsiteX0" fmla="*/ 39022 w 252597"/>
                                  <a:gd name="connsiteY0" fmla="*/ 220 h 1737417"/>
                                  <a:gd name="connsiteX1" fmla="*/ 88908 w 252597"/>
                                  <a:gd name="connsiteY1" fmla="*/ 111346 h 1737417"/>
                                  <a:gd name="connsiteX2" fmla="*/ 121205 w 252597"/>
                                  <a:gd name="connsiteY2" fmla="*/ 259689 h 1737417"/>
                                  <a:gd name="connsiteX3" fmla="*/ 138539 w 252597"/>
                                  <a:gd name="connsiteY3" fmla="*/ 459036 h 1737417"/>
                                  <a:gd name="connsiteX4" fmla="*/ 178780 w 252597"/>
                                  <a:gd name="connsiteY4" fmla="*/ 536225 h 1737417"/>
                                  <a:gd name="connsiteX5" fmla="*/ 181876 w 252597"/>
                                  <a:gd name="connsiteY5" fmla="*/ 562922 h 1737417"/>
                                  <a:gd name="connsiteX6" fmla="*/ 187242 w 252597"/>
                                  <a:gd name="connsiteY6" fmla="*/ 626283 h 1737417"/>
                                  <a:gd name="connsiteX7" fmla="*/ 194877 w 252597"/>
                                  <a:gd name="connsiteY7" fmla="*/ 706055 h 1737417"/>
                                  <a:gd name="connsiteX8" fmla="*/ 246881 w 252597"/>
                                  <a:gd name="connsiteY8" fmla="*/ 853399 h 1737417"/>
                                  <a:gd name="connsiteX9" fmla="*/ 246881 w 252597"/>
                                  <a:gd name="connsiteY9" fmla="*/ 1247761 h 1737417"/>
                                  <a:gd name="connsiteX10" fmla="*/ 207878 w 252597"/>
                                  <a:gd name="connsiteY10" fmla="*/ 1382104 h 1737417"/>
                                  <a:gd name="connsiteX11" fmla="*/ 242547 w 252597"/>
                                  <a:gd name="connsiteY11" fmla="*/ 1516447 h 1737417"/>
                                  <a:gd name="connsiteX12" fmla="*/ 177542 w 252597"/>
                                  <a:gd name="connsiteY12" fmla="*/ 1733129 h 1737417"/>
                                  <a:gd name="connsiteX13" fmla="*/ 134206 w 252597"/>
                                  <a:gd name="connsiteY13" fmla="*/ 1304098 h 1737417"/>
                                  <a:gd name="connsiteX14" fmla="*/ 168875 w 252597"/>
                                  <a:gd name="connsiteY14" fmla="*/ 1113418 h 1737417"/>
                                  <a:gd name="connsiteX15" fmla="*/ 160208 w 252597"/>
                                  <a:gd name="connsiteY15" fmla="*/ 892401 h 1737417"/>
                                  <a:gd name="connsiteX16" fmla="*/ 108204 w 252597"/>
                                  <a:gd name="connsiteY16" fmla="*/ 597713 h 1737417"/>
                                  <a:gd name="connsiteX17" fmla="*/ 24190 w 252597"/>
                                  <a:gd name="connsiteY17" fmla="*/ 244673 h 1737417"/>
                                  <a:gd name="connsiteX18" fmla="*/ 7958 w 252597"/>
                                  <a:gd name="connsiteY18" fmla="*/ 97059 h 1737417"/>
                                  <a:gd name="connsiteX19" fmla="*/ 39022 w 252597"/>
                                  <a:gd name="connsiteY19" fmla="*/ 220 h 1737417"/>
                                  <a:gd name="connsiteX0" fmla="*/ 50116 w 263691"/>
                                  <a:gd name="connsiteY0" fmla="*/ 123 h 1737320"/>
                                  <a:gd name="connsiteX1" fmla="*/ 100002 w 263691"/>
                                  <a:gd name="connsiteY1" fmla="*/ 111249 h 1737320"/>
                                  <a:gd name="connsiteX2" fmla="*/ 132299 w 263691"/>
                                  <a:gd name="connsiteY2" fmla="*/ 259592 h 1737320"/>
                                  <a:gd name="connsiteX3" fmla="*/ 149633 w 263691"/>
                                  <a:gd name="connsiteY3" fmla="*/ 458939 h 1737320"/>
                                  <a:gd name="connsiteX4" fmla="*/ 189874 w 263691"/>
                                  <a:gd name="connsiteY4" fmla="*/ 536128 h 1737320"/>
                                  <a:gd name="connsiteX5" fmla="*/ 192970 w 263691"/>
                                  <a:gd name="connsiteY5" fmla="*/ 562825 h 1737320"/>
                                  <a:gd name="connsiteX6" fmla="*/ 198336 w 263691"/>
                                  <a:gd name="connsiteY6" fmla="*/ 626186 h 1737320"/>
                                  <a:gd name="connsiteX7" fmla="*/ 205971 w 263691"/>
                                  <a:gd name="connsiteY7" fmla="*/ 705958 h 1737320"/>
                                  <a:gd name="connsiteX8" fmla="*/ 257975 w 263691"/>
                                  <a:gd name="connsiteY8" fmla="*/ 853302 h 1737320"/>
                                  <a:gd name="connsiteX9" fmla="*/ 257975 w 263691"/>
                                  <a:gd name="connsiteY9" fmla="*/ 1247664 h 1737320"/>
                                  <a:gd name="connsiteX10" fmla="*/ 218972 w 263691"/>
                                  <a:gd name="connsiteY10" fmla="*/ 1382007 h 1737320"/>
                                  <a:gd name="connsiteX11" fmla="*/ 253641 w 263691"/>
                                  <a:gd name="connsiteY11" fmla="*/ 1516350 h 1737320"/>
                                  <a:gd name="connsiteX12" fmla="*/ 188636 w 263691"/>
                                  <a:gd name="connsiteY12" fmla="*/ 1733032 h 1737320"/>
                                  <a:gd name="connsiteX13" fmla="*/ 145300 w 263691"/>
                                  <a:gd name="connsiteY13" fmla="*/ 1304001 h 1737320"/>
                                  <a:gd name="connsiteX14" fmla="*/ 179969 w 263691"/>
                                  <a:gd name="connsiteY14" fmla="*/ 1113321 h 1737320"/>
                                  <a:gd name="connsiteX15" fmla="*/ 171302 w 263691"/>
                                  <a:gd name="connsiteY15" fmla="*/ 892304 h 1737320"/>
                                  <a:gd name="connsiteX16" fmla="*/ 119298 w 263691"/>
                                  <a:gd name="connsiteY16" fmla="*/ 597616 h 1737320"/>
                                  <a:gd name="connsiteX17" fmla="*/ 35284 w 263691"/>
                                  <a:gd name="connsiteY17" fmla="*/ 244576 h 1737320"/>
                                  <a:gd name="connsiteX18" fmla="*/ 6843 w 263691"/>
                                  <a:gd name="connsiteY18" fmla="*/ 100137 h 1737320"/>
                                  <a:gd name="connsiteX19" fmla="*/ 50116 w 263691"/>
                                  <a:gd name="connsiteY19" fmla="*/ 123 h 1737320"/>
                                  <a:gd name="connsiteX0" fmla="*/ 50116 w 263691"/>
                                  <a:gd name="connsiteY0" fmla="*/ 123 h 1737320"/>
                                  <a:gd name="connsiteX1" fmla="*/ 100002 w 263691"/>
                                  <a:gd name="connsiteY1" fmla="*/ 111249 h 1737320"/>
                                  <a:gd name="connsiteX2" fmla="*/ 132299 w 263691"/>
                                  <a:gd name="connsiteY2" fmla="*/ 259592 h 1737320"/>
                                  <a:gd name="connsiteX3" fmla="*/ 149633 w 263691"/>
                                  <a:gd name="connsiteY3" fmla="*/ 458939 h 1737320"/>
                                  <a:gd name="connsiteX4" fmla="*/ 189874 w 263691"/>
                                  <a:gd name="connsiteY4" fmla="*/ 536128 h 1737320"/>
                                  <a:gd name="connsiteX5" fmla="*/ 192970 w 263691"/>
                                  <a:gd name="connsiteY5" fmla="*/ 562825 h 1737320"/>
                                  <a:gd name="connsiteX6" fmla="*/ 198336 w 263691"/>
                                  <a:gd name="connsiteY6" fmla="*/ 626186 h 1737320"/>
                                  <a:gd name="connsiteX7" fmla="*/ 205971 w 263691"/>
                                  <a:gd name="connsiteY7" fmla="*/ 705958 h 1737320"/>
                                  <a:gd name="connsiteX8" fmla="*/ 257975 w 263691"/>
                                  <a:gd name="connsiteY8" fmla="*/ 853302 h 1737320"/>
                                  <a:gd name="connsiteX9" fmla="*/ 257975 w 263691"/>
                                  <a:gd name="connsiteY9" fmla="*/ 1247664 h 1737320"/>
                                  <a:gd name="connsiteX10" fmla="*/ 218972 w 263691"/>
                                  <a:gd name="connsiteY10" fmla="*/ 1382007 h 1737320"/>
                                  <a:gd name="connsiteX11" fmla="*/ 253641 w 263691"/>
                                  <a:gd name="connsiteY11" fmla="*/ 1516350 h 1737320"/>
                                  <a:gd name="connsiteX12" fmla="*/ 188636 w 263691"/>
                                  <a:gd name="connsiteY12" fmla="*/ 1733032 h 1737320"/>
                                  <a:gd name="connsiteX13" fmla="*/ 145300 w 263691"/>
                                  <a:gd name="connsiteY13" fmla="*/ 1304001 h 1737320"/>
                                  <a:gd name="connsiteX14" fmla="*/ 179969 w 263691"/>
                                  <a:gd name="connsiteY14" fmla="*/ 1113321 h 1737320"/>
                                  <a:gd name="connsiteX15" fmla="*/ 171302 w 263691"/>
                                  <a:gd name="connsiteY15" fmla="*/ 892304 h 1737320"/>
                                  <a:gd name="connsiteX16" fmla="*/ 119298 w 263691"/>
                                  <a:gd name="connsiteY16" fmla="*/ 597616 h 1737320"/>
                                  <a:gd name="connsiteX17" fmla="*/ 35284 w 263691"/>
                                  <a:gd name="connsiteY17" fmla="*/ 244576 h 1737320"/>
                                  <a:gd name="connsiteX18" fmla="*/ 6843 w 263691"/>
                                  <a:gd name="connsiteY18" fmla="*/ 100137 h 1737320"/>
                                  <a:gd name="connsiteX19" fmla="*/ 50116 w 263691"/>
                                  <a:gd name="connsiteY19" fmla="*/ 123 h 1737320"/>
                                  <a:gd name="connsiteX0" fmla="*/ 50116 w 263691"/>
                                  <a:gd name="connsiteY0" fmla="*/ 123 h 1737320"/>
                                  <a:gd name="connsiteX1" fmla="*/ 100002 w 263691"/>
                                  <a:gd name="connsiteY1" fmla="*/ 111249 h 1737320"/>
                                  <a:gd name="connsiteX2" fmla="*/ 132299 w 263691"/>
                                  <a:gd name="connsiteY2" fmla="*/ 259592 h 1737320"/>
                                  <a:gd name="connsiteX3" fmla="*/ 149633 w 263691"/>
                                  <a:gd name="connsiteY3" fmla="*/ 458939 h 1737320"/>
                                  <a:gd name="connsiteX4" fmla="*/ 189874 w 263691"/>
                                  <a:gd name="connsiteY4" fmla="*/ 536128 h 1737320"/>
                                  <a:gd name="connsiteX5" fmla="*/ 192970 w 263691"/>
                                  <a:gd name="connsiteY5" fmla="*/ 562825 h 1737320"/>
                                  <a:gd name="connsiteX6" fmla="*/ 198336 w 263691"/>
                                  <a:gd name="connsiteY6" fmla="*/ 626186 h 1737320"/>
                                  <a:gd name="connsiteX7" fmla="*/ 205971 w 263691"/>
                                  <a:gd name="connsiteY7" fmla="*/ 705958 h 1737320"/>
                                  <a:gd name="connsiteX8" fmla="*/ 257975 w 263691"/>
                                  <a:gd name="connsiteY8" fmla="*/ 853302 h 1737320"/>
                                  <a:gd name="connsiteX9" fmla="*/ 257975 w 263691"/>
                                  <a:gd name="connsiteY9" fmla="*/ 1247664 h 1737320"/>
                                  <a:gd name="connsiteX10" fmla="*/ 218972 w 263691"/>
                                  <a:gd name="connsiteY10" fmla="*/ 1382007 h 1737320"/>
                                  <a:gd name="connsiteX11" fmla="*/ 253641 w 263691"/>
                                  <a:gd name="connsiteY11" fmla="*/ 1516350 h 1737320"/>
                                  <a:gd name="connsiteX12" fmla="*/ 188636 w 263691"/>
                                  <a:gd name="connsiteY12" fmla="*/ 1733032 h 1737320"/>
                                  <a:gd name="connsiteX13" fmla="*/ 145300 w 263691"/>
                                  <a:gd name="connsiteY13" fmla="*/ 1304001 h 1737320"/>
                                  <a:gd name="connsiteX14" fmla="*/ 179969 w 263691"/>
                                  <a:gd name="connsiteY14" fmla="*/ 1113321 h 1737320"/>
                                  <a:gd name="connsiteX15" fmla="*/ 171302 w 263691"/>
                                  <a:gd name="connsiteY15" fmla="*/ 892304 h 1737320"/>
                                  <a:gd name="connsiteX16" fmla="*/ 119298 w 263691"/>
                                  <a:gd name="connsiteY16" fmla="*/ 597616 h 1737320"/>
                                  <a:gd name="connsiteX17" fmla="*/ 35284 w 263691"/>
                                  <a:gd name="connsiteY17" fmla="*/ 244576 h 1737320"/>
                                  <a:gd name="connsiteX18" fmla="*/ 6843 w 263691"/>
                                  <a:gd name="connsiteY18" fmla="*/ 100137 h 1737320"/>
                                  <a:gd name="connsiteX19" fmla="*/ 50116 w 263691"/>
                                  <a:gd name="connsiteY19" fmla="*/ 123 h 1737320"/>
                                  <a:gd name="connsiteX0" fmla="*/ 50116 w 263691"/>
                                  <a:gd name="connsiteY0" fmla="*/ 552 h 1737749"/>
                                  <a:gd name="connsiteX1" fmla="*/ 100002 w 263691"/>
                                  <a:gd name="connsiteY1" fmla="*/ 111678 h 1737749"/>
                                  <a:gd name="connsiteX2" fmla="*/ 132299 w 263691"/>
                                  <a:gd name="connsiteY2" fmla="*/ 260021 h 1737749"/>
                                  <a:gd name="connsiteX3" fmla="*/ 149633 w 263691"/>
                                  <a:gd name="connsiteY3" fmla="*/ 459368 h 1737749"/>
                                  <a:gd name="connsiteX4" fmla="*/ 189874 w 263691"/>
                                  <a:gd name="connsiteY4" fmla="*/ 536557 h 1737749"/>
                                  <a:gd name="connsiteX5" fmla="*/ 192970 w 263691"/>
                                  <a:gd name="connsiteY5" fmla="*/ 563254 h 1737749"/>
                                  <a:gd name="connsiteX6" fmla="*/ 198336 w 263691"/>
                                  <a:gd name="connsiteY6" fmla="*/ 626615 h 1737749"/>
                                  <a:gd name="connsiteX7" fmla="*/ 205971 w 263691"/>
                                  <a:gd name="connsiteY7" fmla="*/ 706387 h 1737749"/>
                                  <a:gd name="connsiteX8" fmla="*/ 257975 w 263691"/>
                                  <a:gd name="connsiteY8" fmla="*/ 853731 h 1737749"/>
                                  <a:gd name="connsiteX9" fmla="*/ 257975 w 263691"/>
                                  <a:gd name="connsiteY9" fmla="*/ 1248093 h 1737749"/>
                                  <a:gd name="connsiteX10" fmla="*/ 218972 w 263691"/>
                                  <a:gd name="connsiteY10" fmla="*/ 1382436 h 1737749"/>
                                  <a:gd name="connsiteX11" fmla="*/ 253641 w 263691"/>
                                  <a:gd name="connsiteY11" fmla="*/ 1516779 h 1737749"/>
                                  <a:gd name="connsiteX12" fmla="*/ 188636 w 263691"/>
                                  <a:gd name="connsiteY12" fmla="*/ 1733461 h 1737749"/>
                                  <a:gd name="connsiteX13" fmla="*/ 145300 w 263691"/>
                                  <a:gd name="connsiteY13" fmla="*/ 1304430 h 1737749"/>
                                  <a:gd name="connsiteX14" fmla="*/ 179969 w 263691"/>
                                  <a:gd name="connsiteY14" fmla="*/ 1113750 h 1737749"/>
                                  <a:gd name="connsiteX15" fmla="*/ 171302 w 263691"/>
                                  <a:gd name="connsiteY15" fmla="*/ 892733 h 1737749"/>
                                  <a:gd name="connsiteX16" fmla="*/ 119298 w 263691"/>
                                  <a:gd name="connsiteY16" fmla="*/ 598045 h 1737749"/>
                                  <a:gd name="connsiteX17" fmla="*/ 35284 w 263691"/>
                                  <a:gd name="connsiteY17" fmla="*/ 245005 h 1737749"/>
                                  <a:gd name="connsiteX18" fmla="*/ 6843 w 263691"/>
                                  <a:gd name="connsiteY18" fmla="*/ 91041 h 1737749"/>
                                  <a:gd name="connsiteX19" fmla="*/ 50116 w 263691"/>
                                  <a:gd name="connsiteY19" fmla="*/ 552 h 1737749"/>
                                  <a:gd name="connsiteX0" fmla="*/ 50116 w 263691"/>
                                  <a:gd name="connsiteY0" fmla="*/ 1542 h 1738739"/>
                                  <a:gd name="connsiteX1" fmla="*/ 100002 w 263691"/>
                                  <a:gd name="connsiteY1" fmla="*/ 112668 h 1738739"/>
                                  <a:gd name="connsiteX2" fmla="*/ 132299 w 263691"/>
                                  <a:gd name="connsiteY2" fmla="*/ 261011 h 1738739"/>
                                  <a:gd name="connsiteX3" fmla="*/ 149633 w 263691"/>
                                  <a:gd name="connsiteY3" fmla="*/ 460358 h 1738739"/>
                                  <a:gd name="connsiteX4" fmla="*/ 189874 w 263691"/>
                                  <a:gd name="connsiteY4" fmla="*/ 537547 h 1738739"/>
                                  <a:gd name="connsiteX5" fmla="*/ 192970 w 263691"/>
                                  <a:gd name="connsiteY5" fmla="*/ 564244 h 1738739"/>
                                  <a:gd name="connsiteX6" fmla="*/ 198336 w 263691"/>
                                  <a:gd name="connsiteY6" fmla="*/ 627605 h 1738739"/>
                                  <a:gd name="connsiteX7" fmla="*/ 205971 w 263691"/>
                                  <a:gd name="connsiteY7" fmla="*/ 707377 h 1738739"/>
                                  <a:gd name="connsiteX8" fmla="*/ 257975 w 263691"/>
                                  <a:gd name="connsiteY8" fmla="*/ 854721 h 1738739"/>
                                  <a:gd name="connsiteX9" fmla="*/ 257975 w 263691"/>
                                  <a:gd name="connsiteY9" fmla="*/ 1249083 h 1738739"/>
                                  <a:gd name="connsiteX10" fmla="*/ 218972 w 263691"/>
                                  <a:gd name="connsiteY10" fmla="*/ 1383426 h 1738739"/>
                                  <a:gd name="connsiteX11" fmla="*/ 253641 w 263691"/>
                                  <a:gd name="connsiteY11" fmla="*/ 1517769 h 1738739"/>
                                  <a:gd name="connsiteX12" fmla="*/ 188636 w 263691"/>
                                  <a:gd name="connsiteY12" fmla="*/ 1734451 h 1738739"/>
                                  <a:gd name="connsiteX13" fmla="*/ 145300 w 263691"/>
                                  <a:gd name="connsiteY13" fmla="*/ 1305420 h 1738739"/>
                                  <a:gd name="connsiteX14" fmla="*/ 179969 w 263691"/>
                                  <a:gd name="connsiteY14" fmla="*/ 1114740 h 1738739"/>
                                  <a:gd name="connsiteX15" fmla="*/ 171302 w 263691"/>
                                  <a:gd name="connsiteY15" fmla="*/ 893723 h 1738739"/>
                                  <a:gd name="connsiteX16" fmla="*/ 119298 w 263691"/>
                                  <a:gd name="connsiteY16" fmla="*/ 599035 h 1738739"/>
                                  <a:gd name="connsiteX17" fmla="*/ 35284 w 263691"/>
                                  <a:gd name="connsiteY17" fmla="*/ 245995 h 1738739"/>
                                  <a:gd name="connsiteX18" fmla="*/ 6843 w 263691"/>
                                  <a:gd name="connsiteY18" fmla="*/ 82506 h 1738739"/>
                                  <a:gd name="connsiteX19" fmla="*/ 50116 w 263691"/>
                                  <a:gd name="connsiteY19" fmla="*/ 1542 h 1738739"/>
                                  <a:gd name="connsiteX0" fmla="*/ 41764 w 255339"/>
                                  <a:gd name="connsiteY0" fmla="*/ 807 h 1738004"/>
                                  <a:gd name="connsiteX1" fmla="*/ 91650 w 255339"/>
                                  <a:gd name="connsiteY1" fmla="*/ 111933 h 1738004"/>
                                  <a:gd name="connsiteX2" fmla="*/ 123947 w 255339"/>
                                  <a:gd name="connsiteY2" fmla="*/ 260276 h 1738004"/>
                                  <a:gd name="connsiteX3" fmla="*/ 141281 w 255339"/>
                                  <a:gd name="connsiteY3" fmla="*/ 459623 h 1738004"/>
                                  <a:gd name="connsiteX4" fmla="*/ 181522 w 255339"/>
                                  <a:gd name="connsiteY4" fmla="*/ 536812 h 1738004"/>
                                  <a:gd name="connsiteX5" fmla="*/ 184618 w 255339"/>
                                  <a:gd name="connsiteY5" fmla="*/ 563509 h 1738004"/>
                                  <a:gd name="connsiteX6" fmla="*/ 189984 w 255339"/>
                                  <a:gd name="connsiteY6" fmla="*/ 626870 h 1738004"/>
                                  <a:gd name="connsiteX7" fmla="*/ 197619 w 255339"/>
                                  <a:gd name="connsiteY7" fmla="*/ 706642 h 1738004"/>
                                  <a:gd name="connsiteX8" fmla="*/ 249623 w 255339"/>
                                  <a:gd name="connsiteY8" fmla="*/ 853986 h 1738004"/>
                                  <a:gd name="connsiteX9" fmla="*/ 249623 w 255339"/>
                                  <a:gd name="connsiteY9" fmla="*/ 1248348 h 1738004"/>
                                  <a:gd name="connsiteX10" fmla="*/ 210620 w 255339"/>
                                  <a:gd name="connsiteY10" fmla="*/ 1382691 h 1738004"/>
                                  <a:gd name="connsiteX11" fmla="*/ 245289 w 255339"/>
                                  <a:gd name="connsiteY11" fmla="*/ 1517034 h 1738004"/>
                                  <a:gd name="connsiteX12" fmla="*/ 180284 w 255339"/>
                                  <a:gd name="connsiteY12" fmla="*/ 1733716 h 1738004"/>
                                  <a:gd name="connsiteX13" fmla="*/ 136948 w 255339"/>
                                  <a:gd name="connsiteY13" fmla="*/ 1304685 h 1738004"/>
                                  <a:gd name="connsiteX14" fmla="*/ 171617 w 255339"/>
                                  <a:gd name="connsiteY14" fmla="*/ 1114005 h 1738004"/>
                                  <a:gd name="connsiteX15" fmla="*/ 162950 w 255339"/>
                                  <a:gd name="connsiteY15" fmla="*/ 892988 h 1738004"/>
                                  <a:gd name="connsiteX16" fmla="*/ 110946 w 255339"/>
                                  <a:gd name="connsiteY16" fmla="*/ 598300 h 1738004"/>
                                  <a:gd name="connsiteX17" fmla="*/ 26932 w 255339"/>
                                  <a:gd name="connsiteY17" fmla="*/ 245260 h 1738004"/>
                                  <a:gd name="connsiteX18" fmla="*/ 7648 w 255339"/>
                                  <a:gd name="connsiteY18" fmla="*/ 88121 h 1738004"/>
                                  <a:gd name="connsiteX19" fmla="*/ 41764 w 255339"/>
                                  <a:gd name="connsiteY19" fmla="*/ 807 h 1738004"/>
                                  <a:gd name="connsiteX0" fmla="*/ 41764 w 255339"/>
                                  <a:gd name="connsiteY0" fmla="*/ 807 h 1738004"/>
                                  <a:gd name="connsiteX1" fmla="*/ 91650 w 255339"/>
                                  <a:gd name="connsiteY1" fmla="*/ 111933 h 1738004"/>
                                  <a:gd name="connsiteX2" fmla="*/ 123947 w 255339"/>
                                  <a:gd name="connsiteY2" fmla="*/ 260276 h 1738004"/>
                                  <a:gd name="connsiteX3" fmla="*/ 141281 w 255339"/>
                                  <a:gd name="connsiteY3" fmla="*/ 459623 h 1738004"/>
                                  <a:gd name="connsiteX4" fmla="*/ 181522 w 255339"/>
                                  <a:gd name="connsiteY4" fmla="*/ 536812 h 1738004"/>
                                  <a:gd name="connsiteX5" fmla="*/ 184618 w 255339"/>
                                  <a:gd name="connsiteY5" fmla="*/ 563509 h 1738004"/>
                                  <a:gd name="connsiteX6" fmla="*/ 189984 w 255339"/>
                                  <a:gd name="connsiteY6" fmla="*/ 626870 h 1738004"/>
                                  <a:gd name="connsiteX7" fmla="*/ 197619 w 255339"/>
                                  <a:gd name="connsiteY7" fmla="*/ 706642 h 1738004"/>
                                  <a:gd name="connsiteX8" fmla="*/ 249623 w 255339"/>
                                  <a:gd name="connsiteY8" fmla="*/ 853986 h 1738004"/>
                                  <a:gd name="connsiteX9" fmla="*/ 249623 w 255339"/>
                                  <a:gd name="connsiteY9" fmla="*/ 1248348 h 1738004"/>
                                  <a:gd name="connsiteX10" fmla="*/ 210620 w 255339"/>
                                  <a:gd name="connsiteY10" fmla="*/ 1382691 h 1738004"/>
                                  <a:gd name="connsiteX11" fmla="*/ 245289 w 255339"/>
                                  <a:gd name="connsiteY11" fmla="*/ 1517034 h 1738004"/>
                                  <a:gd name="connsiteX12" fmla="*/ 180284 w 255339"/>
                                  <a:gd name="connsiteY12" fmla="*/ 1733716 h 1738004"/>
                                  <a:gd name="connsiteX13" fmla="*/ 136948 w 255339"/>
                                  <a:gd name="connsiteY13" fmla="*/ 1304685 h 1738004"/>
                                  <a:gd name="connsiteX14" fmla="*/ 171617 w 255339"/>
                                  <a:gd name="connsiteY14" fmla="*/ 1114005 h 1738004"/>
                                  <a:gd name="connsiteX15" fmla="*/ 162950 w 255339"/>
                                  <a:gd name="connsiteY15" fmla="*/ 892988 h 1738004"/>
                                  <a:gd name="connsiteX16" fmla="*/ 110946 w 255339"/>
                                  <a:gd name="connsiteY16" fmla="*/ 598300 h 1738004"/>
                                  <a:gd name="connsiteX17" fmla="*/ 26932 w 255339"/>
                                  <a:gd name="connsiteY17" fmla="*/ 245260 h 1738004"/>
                                  <a:gd name="connsiteX18" fmla="*/ 7648 w 255339"/>
                                  <a:gd name="connsiteY18" fmla="*/ 88121 h 1738004"/>
                                  <a:gd name="connsiteX19" fmla="*/ 41764 w 255339"/>
                                  <a:gd name="connsiteY19" fmla="*/ 807 h 1738004"/>
                                  <a:gd name="connsiteX0" fmla="*/ 37215 w 250790"/>
                                  <a:gd name="connsiteY0" fmla="*/ 295 h 1737492"/>
                                  <a:gd name="connsiteX1" fmla="*/ 87101 w 250790"/>
                                  <a:gd name="connsiteY1" fmla="*/ 111421 h 1737492"/>
                                  <a:gd name="connsiteX2" fmla="*/ 119398 w 250790"/>
                                  <a:gd name="connsiteY2" fmla="*/ 259764 h 1737492"/>
                                  <a:gd name="connsiteX3" fmla="*/ 136732 w 250790"/>
                                  <a:gd name="connsiteY3" fmla="*/ 459111 h 1737492"/>
                                  <a:gd name="connsiteX4" fmla="*/ 176973 w 250790"/>
                                  <a:gd name="connsiteY4" fmla="*/ 536300 h 1737492"/>
                                  <a:gd name="connsiteX5" fmla="*/ 180069 w 250790"/>
                                  <a:gd name="connsiteY5" fmla="*/ 562997 h 1737492"/>
                                  <a:gd name="connsiteX6" fmla="*/ 185435 w 250790"/>
                                  <a:gd name="connsiteY6" fmla="*/ 626358 h 1737492"/>
                                  <a:gd name="connsiteX7" fmla="*/ 193070 w 250790"/>
                                  <a:gd name="connsiteY7" fmla="*/ 706130 h 1737492"/>
                                  <a:gd name="connsiteX8" fmla="*/ 245074 w 250790"/>
                                  <a:gd name="connsiteY8" fmla="*/ 853474 h 1737492"/>
                                  <a:gd name="connsiteX9" fmla="*/ 245074 w 250790"/>
                                  <a:gd name="connsiteY9" fmla="*/ 1247836 h 1737492"/>
                                  <a:gd name="connsiteX10" fmla="*/ 206071 w 250790"/>
                                  <a:gd name="connsiteY10" fmla="*/ 1382179 h 1737492"/>
                                  <a:gd name="connsiteX11" fmla="*/ 240740 w 250790"/>
                                  <a:gd name="connsiteY11" fmla="*/ 1516522 h 1737492"/>
                                  <a:gd name="connsiteX12" fmla="*/ 175735 w 250790"/>
                                  <a:gd name="connsiteY12" fmla="*/ 1733204 h 1737492"/>
                                  <a:gd name="connsiteX13" fmla="*/ 132399 w 250790"/>
                                  <a:gd name="connsiteY13" fmla="*/ 1304173 h 1737492"/>
                                  <a:gd name="connsiteX14" fmla="*/ 167068 w 250790"/>
                                  <a:gd name="connsiteY14" fmla="*/ 1113493 h 1737492"/>
                                  <a:gd name="connsiteX15" fmla="*/ 158401 w 250790"/>
                                  <a:gd name="connsiteY15" fmla="*/ 892476 h 1737492"/>
                                  <a:gd name="connsiteX16" fmla="*/ 106397 w 250790"/>
                                  <a:gd name="connsiteY16" fmla="*/ 597788 h 1737492"/>
                                  <a:gd name="connsiteX17" fmla="*/ 22383 w 250790"/>
                                  <a:gd name="connsiteY17" fmla="*/ 244748 h 1737492"/>
                                  <a:gd name="connsiteX18" fmla="*/ 3099 w 250790"/>
                                  <a:gd name="connsiteY18" fmla="*/ 87609 h 1737492"/>
                                  <a:gd name="connsiteX19" fmla="*/ 37215 w 250790"/>
                                  <a:gd name="connsiteY19" fmla="*/ 295 h 1737492"/>
                                  <a:gd name="connsiteX0" fmla="*/ 48840 w 262415"/>
                                  <a:gd name="connsiteY0" fmla="*/ 682 h 1737879"/>
                                  <a:gd name="connsiteX1" fmla="*/ 98726 w 262415"/>
                                  <a:gd name="connsiteY1" fmla="*/ 111808 h 1737879"/>
                                  <a:gd name="connsiteX2" fmla="*/ 131023 w 262415"/>
                                  <a:gd name="connsiteY2" fmla="*/ 260151 h 1737879"/>
                                  <a:gd name="connsiteX3" fmla="*/ 148357 w 262415"/>
                                  <a:gd name="connsiteY3" fmla="*/ 459498 h 1737879"/>
                                  <a:gd name="connsiteX4" fmla="*/ 188598 w 262415"/>
                                  <a:gd name="connsiteY4" fmla="*/ 536687 h 1737879"/>
                                  <a:gd name="connsiteX5" fmla="*/ 191694 w 262415"/>
                                  <a:gd name="connsiteY5" fmla="*/ 563384 h 1737879"/>
                                  <a:gd name="connsiteX6" fmla="*/ 197060 w 262415"/>
                                  <a:gd name="connsiteY6" fmla="*/ 626745 h 1737879"/>
                                  <a:gd name="connsiteX7" fmla="*/ 204695 w 262415"/>
                                  <a:gd name="connsiteY7" fmla="*/ 706517 h 1737879"/>
                                  <a:gd name="connsiteX8" fmla="*/ 256699 w 262415"/>
                                  <a:gd name="connsiteY8" fmla="*/ 853861 h 1737879"/>
                                  <a:gd name="connsiteX9" fmla="*/ 256699 w 262415"/>
                                  <a:gd name="connsiteY9" fmla="*/ 1248223 h 1737879"/>
                                  <a:gd name="connsiteX10" fmla="*/ 217696 w 262415"/>
                                  <a:gd name="connsiteY10" fmla="*/ 1382566 h 1737879"/>
                                  <a:gd name="connsiteX11" fmla="*/ 252365 w 262415"/>
                                  <a:gd name="connsiteY11" fmla="*/ 1516909 h 1737879"/>
                                  <a:gd name="connsiteX12" fmla="*/ 187360 w 262415"/>
                                  <a:gd name="connsiteY12" fmla="*/ 1733591 h 1737879"/>
                                  <a:gd name="connsiteX13" fmla="*/ 144024 w 262415"/>
                                  <a:gd name="connsiteY13" fmla="*/ 1304560 h 1737879"/>
                                  <a:gd name="connsiteX14" fmla="*/ 178693 w 262415"/>
                                  <a:gd name="connsiteY14" fmla="*/ 1113880 h 1737879"/>
                                  <a:gd name="connsiteX15" fmla="*/ 170026 w 262415"/>
                                  <a:gd name="connsiteY15" fmla="*/ 892863 h 1737879"/>
                                  <a:gd name="connsiteX16" fmla="*/ 118022 w 262415"/>
                                  <a:gd name="connsiteY16" fmla="*/ 598175 h 1737879"/>
                                  <a:gd name="connsiteX17" fmla="*/ 34008 w 262415"/>
                                  <a:gd name="connsiteY17" fmla="*/ 245135 h 1737879"/>
                                  <a:gd name="connsiteX18" fmla="*/ 2515 w 262415"/>
                                  <a:gd name="connsiteY18" fmla="*/ 78471 h 1737879"/>
                                  <a:gd name="connsiteX19" fmla="*/ 48840 w 262415"/>
                                  <a:gd name="connsiteY19" fmla="*/ 682 h 1737879"/>
                                  <a:gd name="connsiteX0" fmla="*/ 60649 w 274224"/>
                                  <a:gd name="connsiteY0" fmla="*/ 19574 h 1756771"/>
                                  <a:gd name="connsiteX1" fmla="*/ 110535 w 274224"/>
                                  <a:gd name="connsiteY1" fmla="*/ 130700 h 1756771"/>
                                  <a:gd name="connsiteX2" fmla="*/ 142832 w 274224"/>
                                  <a:gd name="connsiteY2" fmla="*/ 279043 h 1756771"/>
                                  <a:gd name="connsiteX3" fmla="*/ 160166 w 274224"/>
                                  <a:gd name="connsiteY3" fmla="*/ 478390 h 1756771"/>
                                  <a:gd name="connsiteX4" fmla="*/ 200407 w 274224"/>
                                  <a:gd name="connsiteY4" fmla="*/ 555579 h 1756771"/>
                                  <a:gd name="connsiteX5" fmla="*/ 203503 w 274224"/>
                                  <a:gd name="connsiteY5" fmla="*/ 582276 h 1756771"/>
                                  <a:gd name="connsiteX6" fmla="*/ 208869 w 274224"/>
                                  <a:gd name="connsiteY6" fmla="*/ 645637 h 1756771"/>
                                  <a:gd name="connsiteX7" fmla="*/ 216504 w 274224"/>
                                  <a:gd name="connsiteY7" fmla="*/ 725409 h 1756771"/>
                                  <a:gd name="connsiteX8" fmla="*/ 268508 w 274224"/>
                                  <a:gd name="connsiteY8" fmla="*/ 872753 h 1756771"/>
                                  <a:gd name="connsiteX9" fmla="*/ 268508 w 274224"/>
                                  <a:gd name="connsiteY9" fmla="*/ 1267115 h 1756771"/>
                                  <a:gd name="connsiteX10" fmla="*/ 229505 w 274224"/>
                                  <a:gd name="connsiteY10" fmla="*/ 1401458 h 1756771"/>
                                  <a:gd name="connsiteX11" fmla="*/ 264174 w 274224"/>
                                  <a:gd name="connsiteY11" fmla="*/ 1535801 h 1756771"/>
                                  <a:gd name="connsiteX12" fmla="*/ 199169 w 274224"/>
                                  <a:gd name="connsiteY12" fmla="*/ 1752483 h 1756771"/>
                                  <a:gd name="connsiteX13" fmla="*/ 155833 w 274224"/>
                                  <a:gd name="connsiteY13" fmla="*/ 1323452 h 1756771"/>
                                  <a:gd name="connsiteX14" fmla="*/ 190502 w 274224"/>
                                  <a:gd name="connsiteY14" fmla="*/ 1132772 h 1756771"/>
                                  <a:gd name="connsiteX15" fmla="*/ 181835 w 274224"/>
                                  <a:gd name="connsiteY15" fmla="*/ 911755 h 1756771"/>
                                  <a:gd name="connsiteX16" fmla="*/ 129831 w 274224"/>
                                  <a:gd name="connsiteY16" fmla="*/ 617067 h 1756771"/>
                                  <a:gd name="connsiteX17" fmla="*/ 45817 w 274224"/>
                                  <a:gd name="connsiteY17" fmla="*/ 264027 h 1756771"/>
                                  <a:gd name="connsiteX18" fmla="*/ 2115 w 274224"/>
                                  <a:gd name="connsiteY18" fmla="*/ 33863 h 1756771"/>
                                  <a:gd name="connsiteX19" fmla="*/ 60649 w 274224"/>
                                  <a:gd name="connsiteY19" fmla="*/ 19574 h 1756771"/>
                                  <a:gd name="connsiteX0" fmla="*/ 60649 w 274224"/>
                                  <a:gd name="connsiteY0" fmla="*/ 19574 h 1756771"/>
                                  <a:gd name="connsiteX1" fmla="*/ 110535 w 274224"/>
                                  <a:gd name="connsiteY1" fmla="*/ 130700 h 1756771"/>
                                  <a:gd name="connsiteX2" fmla="*/ 115362 w 274224"/>
                                  <a:gd name="connsiteY2" fmla="*/ 298093 h 1756771"/>
                                  <a:gd name="connsiteX3" fmla="*/ 160166 w 274224"/>
                                  <a:gd name="connsiteY3" fmla="*/ 478390 h 1756771"/>
                                  <a:gd name="connsiteX4" fmla="*/ 200407 w 274224"/>
                                  <a:gd name="connsiteY4" fmla="*/ 555579 h 1756771"/>
                                  <a:gd name="connsiteX5" fmla="*/ 203503 w 274224"/>
                                  <a:gd name="connsiteY5" fmla="*/ 582276 h 1756771"/>
                                  <a:gd name="connsiteX6" fmla="*/ 208869 w 274224"/>
                                  <a:gd name="connsiteY6" fmla="*/ 645637 h 1756771"/>
                                  <a:gd name="connsiteX7" fmla="*/ 216504 w 274224"/>
                                  <a:gd name="connsiteY7" fmla="*/ 725409 h 1756771"/>
                                  <a:gd name="connsiteX8" fmla="*/ 268508 w 274224"/>
                                  <a:gd name="connsiteY8" fmla="*/ 872753 h 1756771"/>
                                  <a:gd name="connsiteX9" fmla="*/ 268508 w 274224"/>
                                  <a:gd name="connsiteY9" fmla="*/ 1267115 h 1756771"/>
                                  <a:gd name="connsiteX10" fmla="*/ 229505 w 274224"/>
                                  <a:gd name="connsiteY10" fmla="*/ 1401458 h 1756771"/>
                                  <a:gd name="connsiteX11" fmla="*/ 264174 w 274224"/>
                                  <a:gd name="connsiteY11" fmla="*/ 1535801 h 1756771"/>
                                  <a:gd name="connsiteX12" fmla="*/ 199169 w 274224"/>
                                  <a:gd name="connsiteY12" fmla="*/ 1752483 h 1756771"/>
                                  <a:gd name="connsiteX13" fmla="*/ 155833 w 274224"/>
                                  <a:gd name="connsiteY13" fmla="*/ 1323452 h 1756771"/>
                                  <a:gd name="connsiteX14" fmla="*/ 190502 w 274224"/>
                                  <a:gd name="connsiteY14" fmla="*/ 1132772 h 1756771"/>
                                  <a:gd name="connsiteX15" fmla="*/ 181835 w 274224"/>
                                  <a:gd name="connsiteY15" fmla="*/ 911755 h 1756771"/>
                                  <a:gd name="connsiteX16" fmla="*/ 129831 w 274224"/>
                                  <a:gd name="connsiteY16" fmla="*/ 617067 h 1756771"/>
                                  <a:gd name="connsiteX17" fmla="*/ 45817 w 274224"/>
                                  <a:gd name="connsiteY17" fmla="*/ 264027 h 1756771"/>
                                  <a:gd name="connsiteX18" fmla="*/ 2115 w 274224"/>
                                  <a:gd name="connsiteY18" fmla="*/ 33863 h 1756771"/>
                                  <a:gd name="connsiteX19" fmla="*/ 60649 w 274224"/>
                                  <a:gd name="connsiteY19" fmla="*/ 19574 h 1756771"/>
                                  <a:gd name="connsiteX0" fmla="*/ 60649 w 274224"/>
                                  <a:gd name="connsiteY0" fmla="*/ 19574 h 1756771"/>
                                  <a:gd name="connsiteX1" fmla="*/ 110535 w 274224"/>
                                  <a:gd name="connsiteY1" fmla="*/ 130700 h 1756771"/>
                                  <a:gd name="connsiteX2" fmla="*/ 93997 w 274224"/>
                                  <a:gd name="connsiteY2" fmla="*/ 313968 h 1756771"/>
                                  <a:gd name="connsiteX3" fmla="*/ 160166 w 274224"/>
                                  <a:gd name="connsiteY3" fmla="*/ 478390 h 1756771"/>
                                  <a:gd name="connsiteX4" fmla="*/ 200407 w 274224"/>
                                  <a:gd name="connsiteY4" fmla="*/ 555579 h 1756771"/>
                                  <a:gd name="connsiteX5" fmla="*/ 203503 w 274224"/>
                                  <a:gd name="connsiteY5" fmla="*/ 582276 h 1756771"/>
                                  <a:gd name="connsiteX6" fmla="*/ 208869 w 274224"/>
                                  <a:gd name="connsiteY6" fmla="*/ 645637 h 1756771"/>
                                  <a:gd name="connsiteX7" fmla="*/ 216504 w 274224"/>
                                  <a:gd name="connsiteY7" fmla="*/ 725409 h 1756771"/>
                                  <a:gd name="connsiteX8" fmla="*/ 268508 w 274224"/>
                                  <a:gd name="connsiteY8" fmla="*/ 872753 h 1756771"/>
                                  <a:gd name="connsiteX9" fmla="*/ 268508 w 274224"/>
                                  <a:gd name="connsiteY9" fmla="*/ 1267115 h 1756771"/>
                                  <a:gd name="connsiteX10" fmla="*/ 229505 w 274224"/>
                                  <a:gd name="connsiteY10" fmla="*/ 1401458 h 1756771"/>
                                  <a:gd name="connsiteX11" fmla="*/ 264174 w 274224"/>
                                  <a:gd name="connsiteY11" fmla="*/ 1535801 h 1756771"/>
                                  <a:gd name="connsiteX12" fmla="*/ 199169 w 274224"/>
                                  <a:gd name="connsiteY12" fmla="*/ 1752483 h 1756771"/>
                                  <a:gd name="connsiteX13" fmla="*/ 155833 w 274224"/>
                                  <a:gd name="connsiteY13" fmla="*/ 1323452 h 1756771"/>
                                  <a:gd name="connsiteX14" fmla="*/ 190502 w 274224"/>
                                  <a:gd name="connsiteY14" fmla="*/ 1132772 h 1756771"/>
                                  <a:gd name="connsiteX15" fmla="*/ 181835 w 274224"/>
                                  <a:gd name="connsiteY15" fmla="*/ 911755 h 1756771"/>
                                  <a:gd name="connsiteX16" fmla="*/ 129831 w 274224"/>
                                  <a:gd name="connsiteY16" fmla="*/ 617067 h 1756771"/>
                                  <a:gd name="connsiteX17" fmla="*/ 45817 w 274224"/>
                                  <a:gd name="connsiteY17" fmla="*/ 264027 h 1756771"/>
                                  <a:gd name="connsiteX18" fmla="*/ 2115 w 274224"/>
                                  <a:gd name="connsiteY18" fmla="*/ 33863 h 1756771"/>
                                  <a:gd name="connsiteX19" fmla="*/ 60649 w 274224"/>
                                  <a:gd name="connsiteY19" fmla="*/ 19574 h 1756771"/>
                                  <a:gd name="connsiteX0" fmla="*/ 60473 w 274048"/>
                                  <a:gd name="connsiteY0" fmla="*/ 21264 h 1758461"/>
                                  <a:gd name="connsiteX1" fmla="*/ 73732 w 274048"/>
                                  <a:gd name="connsiteY1" fmla="*/ 160965 h 1758461"/>
                                  <a:gd name="connsiteX2" fmla="*/ 93821 w 274048"/>
                                  <a:gd name="connsiteY2" fmla="*/ 315658 h 1758461"/>
                                  <a:gd name="connsiteX3" fmla="*/ 159990 w 274048"/>
                                  <a:gd name="connsiteY3" fmla="*/ 480080 h 1758461"/>
                                  <a:gd name="connsiteX4" fmla="*/ 200231 w 274048"/>
                                  <a:gd name="connsiteY4" fmla="*/ 557269 h 1758461"/>
                                  <a:gd name="connsiteX5" fmla="*/ 203327 w 274048"/>
                                  <a:gd name="connsiteY5" fmla="*/ 583966 h 1758461"/>
                                  <a:gd name="connsiteX6" fmla="*/ 208693 w 274048"/>
                                  <a:gd name="connsiteY6" fmla="*/ 647327 h 1758461"/>
                                  <a:gd name="connsiteX7" fmla="*/ 216328 w 274048"/>
                                  <a:gd name="connsiteY7" fmla="*/ 727099 h 1758461"/>
                                  <a:gd name="connsiteX8" fmla="*/ 268332 w 274048"/>
                                  <a:gd name="connsiteY8" fmla="*/ 874443 h 1758461"/>
                                  <a:gd name="connsiteX9" fmla="*/ 268332 w 274048"/>
                                  <a:gd name="connsiteY9" fmla="*/ 1268805 h 1758461"/>
                                  <a:gd name="connsiteX10" fmla="*/ 229329 w 274048"/>
                                  <a:gd name="connsiteY10" fmla="*/ 1403148 h 1758461"/>
                                  <a:gd name="connsiteX11" fmla="*/ 263998 w 274048"/>
                                  <a:gd name="connsiteY11" fmla="*/ 1537491 h 1758461"/>
                                  <a:gd name="connsiteX12" fmla="*/ 198993 w 274048"/>
                                  <a:gd name="connsiteY12" fmla="*/ 1754173 h 1758461"/>
                                  <a:gd name="connsiteX13" fmla="*/ 155657 w 274048"/>
                                  <a:gd name="connsiteY13" fmla="*/ 1325142 h 1758461"/>
                                  <a:gd name="connsiteX14" fmla="*/ 190326 w 274048"/>
                                  <a:gd name="connsiteY14" fmla="*/ 1134462 h 1758461"/>
                                  <a:gd name="connsiteX15" fmla="*/ 181659 w 274048"/>
                                  <a:gd name="connsiteY15" fmla="*/ 913445 h 1758461"/>
                                  <a:gd name="connsiteX16" fmla="*/ 129655 w 274048"/>
                                  <a:gd name="connsiteY16" fmla="*/ 618757 h 1758461"/>
                                  <a:gd name="connsiteX17" fmla="*/ 45641 w 274048"/>
                                  <a:gd name="connsiteY17" fmla="*/ 265717 h 1758461"/>
                                  <a:gd name="connsiteX18" fmla="*/ 1939 w 274048"/>
                                  <a:gd name="connsiteY18" fmla="*/ 35553 h 1758461"/>
                                  <a:gd name="connsiteX19" fmla="*/ 60473 w 274048"/>
                                  <a:gd name="connsiteY19" fmla="*/ 21264 h 1758461"/>
                                  <a:gd name="connsiteX0" fmla="*/ 60473 w 274048"/>
                                  <a:gd name="connsiteY0" fmla="*/ 21264 h 1758461"/>
                                  <a:gd name="connsiteX1" fmla="*/ 73732 w 274048"/>
                                  <a:gd name="connsiteY1" fmla="*/ 160965 h 1758461"/>
                                  <a:gd name="connsiteX2" fmla="*/ 93821 w 274048"/>
                                  <a:gd name="connsiteY2" fmla="*/ 315658 h 1758461"/>
                                  <a:gd name="connsiteX3" fmla="*/ 159990 w 274048"/>
                                  <a:gd name="connsiteY3" fmla="*/ 480080 h 1758461"/>
                                  <a:gd name="connsiteX4" fmla="*/ 200231 w 274048"/>
                                  <a:gd name="connsiteY4" fmla="*/ 557269 h 1758461"/>
                                  <a:gd name="connsiteX5" fmla="*/ 203327 w 274048"/>
                                  <a:gd name="connsiteY5" fmla="*/ 583966 h 1758461"/>
                                  <a:gd name="connsiteX6" fmla="*/ 208693 w 274048"/>
                                  <a:gd name="connsiteY6" fmla="*/ 647327 h 1758461"/>
                                  <a:gd name="connsiteX7" fmla="*/ 216328 w 274048"/>
                                  <a:gd name="connsiteY7" fmla="*/ 727099 h 1758461"/>
                                  <a:gd name="connsiteX8" fmla="*/ 268332 w 274048"/>
                                  <a:gd name="connsiteY8" fmla="*/ 874443 h 1758461"/>
                                  <a:gd name="connsiteX9" fmla="*/ 268332 w 274048"/>
                                  <a:gd name="connsiteY9" fmla="*/ 1268805 h 1758461"/>
                                  <a:gd name="connsiteX10" fmla="*/ 229329 w 274048"/>
                                  <a:gd name="connsiteY10" fmla="*/ 1403148 h 1758461"/>
                                  <a:gd name="connsiteX11" fmla="*/ 263998 w 274048"/>
                                  <a:gd name="connsiteY11" fmla="*/ 1537491 h 1758461"/>
                                  <a:gd name="connsiteX12" fmla="*/ 198993 w 274048"/>
                                  <a:gd name="connsiteY12" fmla="*/ 1754173 h 1758461"/>
                                  <a:gd name="connsiteX13" fmla="*/ 155657 w 274048"/>
                                  <a:gd name="connsiteY13" fmla="*/ 1325142 h 1758461"/>
                                  <a:gd name="connsiteX14" fmla="*/ 190326 w 274048"/>
                                  <a:gd name="connsiteY14" fmla="*/ 1134462 h 1758461"/>
                                  <a:gd name="connsiteX15" fmla="*/ 181659 w 274048"/>
                                  <a:gd name="connsiteY15" fmla="*/ 913445 h 1758461"/>
                                  <a:gd name="connsiteX16" fmla="*/ 129655 w 274048"/>
                                  <a:gd name="connsiteY16" fmla="*/ 618757 h 1758461"/>
                                  <a:gd name="connsiteX17" fmla="*/ 45641 w 274048"/>
                                  <a:gd name="connsiteY17" fmla="*/ 265717 h 1758461"/>
                                  <a:gd name="connsiteX18" fmla="*/ 1939 w 274048"/>
                                  <a:gd name="connsiteY18" fmla="*/ 35553 h 1758461"/>
                                  <a:gd name="connsiteX19" fmla="*/ 60473 w 274048"/>
                                  <a:gd name="connsiteY19" fmla="*/ 21264 h 1758461"/>
                                  <a:gd name="connsiteX0" fmla="*/ 60473 w 274048"/>
                                  <a:gd name="connsiteY0" fmla="*/ 21264 h 1758461"/>
                                  <a:gd name="connsiteX1" fmla="*/ 73732 w 274048"/>
                                  <a:gd name="connsiteY1" fmla="*/ 160965 h 1758461"/>
                                  <a:gd name="connsiteX2" fmla="*/ 93821 w 274048"/>
                                  <a:gd name="connsiteY2" fmla="*/ 315658 h 1758461"/>
                                  <a:gd name="connsiteX3" fmla="*/ 159990 w 274048"/>
                                  <a:gd name="connsiteY3" fmla="*/ 480080 h 1758461"/>
                                  <a:gd name="connsiteX4" fmla="*/ 200231 w 274048"/>
                                  <a:gd name="connsiteY4" fmla="*/ 557269 h 1758461"/>
                                  <a:gd name="connsiteX5" fmla="*/ 203327 w 274048"/>
                                  <a:gd name="connsiteY5" fmla="*/ 583966 h 1758461"/>
                                  <a:gd name="connsiteX6" fmla="*/ 208693 w 274048"/>
                                  <a:gd name="connsiteY6" fmla="*/ 647327 h 1758461"/>
                                  <a:gd name="connsiteX7" fmla="*/ 216328 w 274048"/>
                                  <a:gd name="connsiteY7" fmla="*/ 727099 h 1758461"/>
                                  <a:gd name="connsiteX8" fmla="*/ 268332 w 274048"/>
                                  <a:gd name="connsiteY8" fmla="*/ 874443 h 1758461"/>
                                  <a:gd name="connsiteX9" fmla="*/ 268332 w 274048"/>
                                  <a:gd name="connsiteY9" fmla="*/ 1268805 h 1758461"/>
                                  <a:gd name="connsiteX10" fmla="*/ 229329 w 274048"/>
                                  <a:gd name="connsiteY10" fmla="*/ 1403148 h 1758461"/>
                                  <a:gd name="connsiteX11" fmla="*/ 263998 w 274048"/>
                                  <a:gd name="connsiteY11" fmla="*/ 1537491 h 1758461"/>
                                  <a:gd name="connsiteX12" fmla="*/ 198993 w 274048"/>
                                  <a:gd name="connsiteY12" fmla="*/ 1754173 h 1758461"/>
                                  <a:gd name="connsiteX13" fmla="*/ 155657 w 274048"/>
                                  <a:gd name="connsiteY13" fmla="*/ 1325142 h 1758461"/>
                                  <a:gd name="connsiteX14" fmla="*/ 190326 w 274048"/>
                                  <a:gd name="connsiteY14" fmla="*/ 1134462 h 1758461"/>
                                  <a:gd name="connsiteX15" fmla="*/ 181659 w 274048"/>
                                  <a:gd name="connsiteY15" fmla="*/ 913445 h 1758461"/>
                                  <a:gd name="connsiteX16" fmla="*/ 129655 w 274048"/>
                                  <a:gd name="connsiteY16" fmla="*/ 618757 h 1758461"/>
                                  <a:gd name="connsiteX17" fmla="*/ 45641 w 274048"/>
                                  <a:gd name="connsiteY17" fmla="*/ 265717 h 1758461"/>
                                  <a:gd name="connsiteX18" fmla="*/ 1939 w 274048"/>
                                  <a:gd name="connsiteY18" fmla="*/ 35553 h 1758461"/>
                                  <a:gd name="connsiteX19" fmla="*/ 60473 w 274048"/>
                                  <a:gd name="connsiteY19" fmla="*/ 21264 h 1758461"/>
                                  <a:gd name="connsiteX0" fmla="*/ 60513 w 274088"/>
                                  <a:gd name="connsiteY0" fmla="*/ 21456 h 1758653"/>
                                  <a:gd name="connsiteX1" fmla="*/ 82928 w 274088"/>
                                  <a:gd name="connsiteY1" fmla="*/ 164332 h 1758653"/>
                                  <a:gd name="connsiteX2" fmla="*/ 93861 w 274088"/>
                                  <a:gd name="connsiteY2" fmla="*/ 315850 h 1758653"/>
                                  <a:gd name="connsiteX3" fmla="*/ 160030 w 274088"/>
                                  <a:gd name="connsiteY3" fmla="*/ 480272 h 1758653"/>
                                  <a:gd name="connsiteX4" fmla="*/ 200271 w 274088"/>
                                  <a:gd name="connsiteY4" fmla="*/ 557461 h 1758653"/>
                                  <a:gd name="connsiteX5" fmla="*/ 203367 w 274088"/>
                                  <a:gd name="connsiteY5" fmla="*/ 584158 h 1758653"/>
                                  <a:gd name="connsiteX6" fmla="*/ 208733 w 274088"/>
                                  <a:gd name="connsiteY6" fmla="*/ 647519 h 1758653"/>
                                  <a:gd name="connsiteX7" fmla="*/ 216368 w 274088"/>
                                  <a:gd name="connsiteY7" fmla="*/ 727291 h 1758653"/>
                                  <a:gd name="connsiteX8" fmla="*/ 268372 w 274088"/>
                                  <a:gd name="connsiteY8" fmla="*/ 874635 h 1758653"/>
                                  <a:gd name="connsiteX9" fmla="*/ 268372 w 274088"/>
                                  <a:gd name="connsiteY9" fmla="*/ 1268997 h 1758653"/>
                                  <a:gd name="connsiteX10" fmla="*/ 229369 w 274088"/>
                                  <a:gd name="connsiteY10" fmla="*/ 1403340 h 1758653"/>
                                  <a:gd name="connsiteX11" fmla="*/ 264038 w 274088"/>
                                  <a:gd name="connsiteY11" fmla="*/ 1537683 h 1758653"/>
                                  <a:gd name="connsiteX12" fmla="*/ 199033 w 274088"/>
                                  <a:gd name="connsiteY12" fmla="*/ 1754365 h 1758653"/>
                                  <a:gd name="connsiteX13" fmla="*/ 155697 w 274088"/>
                                  <a:gd name="connsiteY13" fmla="*/ 1325334 h 1758653"/>
                                  <a:gd name="connsiteX14" fmla="*/ 190366 w 274088"/>
                                  <a:gd name="connsiteY14" fmla="*/ 1134654 h 1758653"/>
                                  <a:gd name="connsiteX15" fmla="*/ 181699 w 274088"/>
                                  <a:gd name="connsiteY15" fmla="*/ 913637 h 1758653"/>
                                  <a:gd name="connsiteX16" fmla="*/ 129695 w 274088"/>
                                  <a:gd name="connsiteY16" fmla="*/ 618949 h 1758653"/>
                                  <a:gd name="connsiteX17" fmla="*/ 45681 w 274088"/>
                                  <a:gd name="connsiteY17" fmla="*/ 265909 h 1758653"/>
                                  <a:gd name="connsiteX18" fmla="*/ 1979 w 274088"/>
                                  <a:gd name="connsiteY18" fmla="*/ 35745 h 1758653"/>
                                  <a:gd name="connsiteX19" fmla="*/ 60513 w 274088"/>
                                  <a:gd name="connsiteY19" fmla="*/ 21456 h 1758653"/>
                                  <a:gd name="connsiteX0" fmla="*/ 60500 w 274075"/>
                                  <a:gd name="connsiteY0" fmla="*/ 21456 h 1758653"/>
                                  <a:gd name="connsiteX1" fmla="*/ 79862 w 274075"/>
                                  <a:gd name="connsiteY1" fmla="*/ 164332 h 1758653"/>
                                  <a:gd name="connsiteX2" fmla="*/ 93848 w 274075"/>
                                  <a:gd name="connsiteY2" fmla="*/ 315850 h 1758653"/>
                                  <a:gd name="connsiteX3" fmla="*/ 160017 w 274075"/>
                                  <a:gd name="connsiteY3" fmla="*/ 480272 h 1758653"/>
                                  <a:gd name="connsiteX4" fmla="*/ 200258 w 274075"/>
                                  <a:gd name="connsiteY4" fmla="*/ 557461 h 1758653"/>
                                  <a:gd name="connsiteX5" fmla="*/ 203354 w 274075"/>
                                  <a:gd name="connsiteY5" fmla="*/ 584158 h 1758653"/>
                                  <a:gd name="connsiteX6" fmla="*/ 208720 w 274075"/>
                                  <a:gd name="connsiteY6" fmla="*/ 647519 h 1758653"/>
                                  <a:gd name="connsiteX7" fmla="*/ 216355 w 274075"/>
                                  <a:gd name="connsiteY7" fmla="*/ 727291 h 1758653"/>
                                  <a:gd name="connsiteX8" fmla="*/ 268359 w 274075"/>
                                  <a:gd name="connsiteY8" fmla="*/ 874635 h 1758653"/>
                                  <a:gd name="connsiteX9" fmla="*/ 268359 w 274075"/>
                                  <a:gd name="connsiteY9" fmla="*/ 1268997 h 1758653"/>
                                  <a:gd name="connsiteX10" fmla="*/ 229356 w 274075"/>
                                  <a:gd name="connsiteY10" fmla="*/ 1403340 h 1758653"/>
                                  <a:gd name="connsiteX11" fmla="*/ 264025 w 274075"/>
                                  <a:gd name="connsiteY11" fmla="*/ 1537683 h 1758653"/>
                                  <a:gd name="connsiteX12" fmla="*/ 199020 w 274075"/>
                                  <a:gd name="connsiteY12" fmla="*/ 1754365 h 1758653"/>
                                  <a:gd name="connsiteX13" fmla="*/ 155684 w 274075"/>
                                  <a:gd name="connsiteY13" fmla="*/ 1325334 h 1758653"/>
                                  <a:gd name="connsiteX14" fmla="*/ 190353 w 274075"/>
                                  <a:gd name="connsiteY14" fmla="*/ 1134654 h 1758653"/>
                                  <a:gd name="connsiteX15" fmla="*/ 181686 w 274075"/>
                                  <a:gd name="connsiteY15" fmla="*/ 913637 h 1758653"/>
                                  <a:gd name="connsiteX16" fmla="*/ 129682 w 274075"/>
                                  <a:gd name="connsiteY16" fmla="*/ 618949 h 1758653"/>
                                  <a:gd name="connsiteX17" fmla="*/ 45668 w 274075"/>
                                  <a:gd name="connsiteY17" fmla="*/ 265909 h 1758653"/>
                                  <a:gd name="connsiteX18" fmla="*/ 1966 w 274075"/>
                                  <a:gd name="connsiteY18" fmla="*/ 35745 h 1758653"/>
                                  <a:gd name="connsiteX19" fmla="*/ 60500 w 274075"/>
                                  <a:gd name="connsiteY19" fmla="*/ 21456 h 1758653"/>
                                  <a:gd name="connsiteX0" fmla="*/ 60500 w 274075"/>
                                  <a:gd name="connsiteY0" fmla="*/ 21456 h 1758653"/>
                                  <a:gd name="connsiteX1" fmla="*/ 79862 w 274075"/>
                                  <a:gd name="connsiteY1" fmla="*/ 164332 h 1758653"/>
                                  <a:gd name="connsiteX2" fmla="*/ 93848 w 274075"/>
                                  <a:gd name="connsiteY2" fmla="*/ 315850 h 1758653"/>
                                  <a:gd name="connsiteX3" fmla="*/ 160017 w 274075"/>
                                  <a:gd name="connsiteY3" fmla="*/ 480272 h 1758653"/>
                                  <a:gd name="connsiteX4" fmla="*/ 200258 w 274075"/>
                                  <a:gd name="connsiteY4" fmla="*/ 557461 h 1758653"/>
                                  <a:gd name="connsiteX5" fmla="*/ 208720 w 274075"/>
                                  <a:gd name="connsiteY5" fmla="*/ 647519 h 1758653"/>
                                  <a:gd name="connsiteX6" fmla="*/ 216355 w 274075"/>
                                  <a:gd name="connsiteY6" fmla="*/ 727291 h 1758653"/>
                                  <a:gd name="connsiteX7" fmla="*/ 268359 w 274075"/>
                                  <a:gd name="connsiteY7" fmla="*/ 874635 h 1758653"/>
                                  <a:gd name="connsiteX8" fmla="*/ 268359 w 274075"/>
                                  <a:gd name="connsiteY8" fmla="*/ 1268997 h 1758653"/>
                                  <a:gd name="connsiteX9" fmla="*/ 229356 w 274075"/>
                                  <a:gd name="connsiteY9" fmla="*/ 1403340 h 1758653"/>
                                  <a:gd name="connsiteX10" fmla="*/ 264025 w 274075"/>
                                  <a:gd name="connsiteY10" fmla="*/ 1537683 h 1758653"/>
                                  <a:gd name="connsiteX11" fmla="*/ 199020 w 274075"/>
                                  <a:gd name="connsiteY11" fmla="*/ 1754365 h 1758653"/>
                                  <a:gd name="connsiteX12" fmla="*/ 155684 w 274075"/>
                                  <a:gd name="connsiteY12" fmla="*/ 1325334 h 1758653"/>
                                  <a:gd name="connsiteX13" fmla="*/ 190353 w 274075"/>
                                  <a:gd name="connsiteY13" fmla="*/ 1134654 h 1758653"/>
                                  <a:gd name="connsiteX14" fmla="*/ 181686 w 274075"/>
                                  <a:gd name="connsiteY14" fmla="*/ 913637 h 1758653"/>
                                  <a:gd name="connsiteX15" fmla="*/ 129682 w 274075"/>
                                  <a:gd name="connsiteY15" fmla="*/ 618949 h 1758653"/>
                                  <a:gd name="connsiteX16" fmla="*/ 45668 w 274075"/>
                                  <a:gd name="connsiteY16" fmla="*/ 265909 h 1758653"/>
                                  <a:gd name="connsiteX17" fmla="*/ 1966 w 274075"/>
                                  <a:gd name="connsiteY17" fmla="*/ 35745 h 1758653"/>
                                  <a:gd name="connsiteX18" fmla="*/ 60500 w 274075"/>
                                  <a:gd name="connsiteY18" fmla="*/ 21456 h 1758653"/>
                                  <a:gd name="connsiteX0" fmla="*/ 60500 w 274075"/>
                                  <a:gd name="connsiteY0" fmla="*/ 21456 h 1758653"/>
                                  <a:gd name="connsiteX1" fmla="*/ 79862 w 274075"/>
                                  <a:gd name="connsiteY1" fmla="*/ 164332 h 1758653"/>
                                  <a:gd name="connsiteX2" fmla="*/ 93848 w 274075"/>
                                  <a:gd name="connsiteY2" fmla="*/ 315850 h 1758653"/>
                                  <a:gd name="connsiteX3" fmla="*/ 160017 w 274075"/>
                                  <a:gd name="connsiteY3" fmla="*/ 480272 h 1758653"/>
                                  <a:gd name="connsiteX4" fmla="*/ 184997 w 274075"/>
                                  <a:gd name="connsiteY4" fmla="*/ 566986 h 1758653"/>
                                  <a:gd name="connsiteX5" fmla="*/ 208720 w 274075"/>
                                  <a:gd name="connsiteY5" fmla="*/ 647519 h 1758653"/>
                                  <a:gd name="connsiteX6" fmla="*/ 216355 w 274075"/>
                                  <a:gd name="connsiteY6" fmla="*/ 727291 h 1758653"/>
                                  <a:gd name="connsiteX7" fmla="*/ 268359 w 274075"/>
                                  <a:gd name="connsiteY7" fmla="*/ 874635 h 1758653"/>
                                  <a:gd name="connsiteX8" fmla="*/ 268359 w 274075"/>
                                  <a:gd name="connsiteY8" fmla="*/ 1268997 h 1758653"/>
                                  <a:gd name="connsiteX9" fmla="*/ 229356 w 274075"/>
                                  <a:gd name="connsiteY9" fmla="*/ 1403340 h 1758653"/>
                                  <a:gd name="connsiteX10" fmla="*/ 264025 w 274075"/>
                                  <a:gd name="connsiteY10" fmla="*/ 1537683 h 1758653"/>
                                  <a:gd name="connsiteX11" fmla="*/ 199020 w 274075"/>
                                  <a:gd name="connsiteY11" fmla="*/ 1754365 h 1758653"/>
                                  <a:gd name="connsiteX12" fmla="*/ 155684 w 274075"/>
                                  <a:gd name="connsiteY12" fmla="*/ 1325334 h 1758653"/>
                                  <a:gd name="connsiteX13" fmla="*/ 190353 w 274075"/>
                                  <a:gd name="connsiteY13" fmla="*/ 1134654 h 1758653"/>
                                  <a:gd name="connsiteX14" fmla="*/ 181686 w 274075"/>
                                  <a:gd name="connsiteY14" fmla="*/ 913637 h 1758653"/>
                                  <a:gd name="connsiteX15" fmla="*/ 129682 w 274075"/>
                                  <a:gd name="connsiteY15" fmla="*/ 618949 h 1758653"/>
                                  <a:gd name="connsiteX16" fmla="*/ 45668 w 274075"/>
                                  <a:gd name="connsiteY16" fmla="*/ 265909 h 1758653"/>
                                  <a:gd name="connsiteX17" fmla="*/ 1966 w 274075"/>
                                  <a:gd name="connsiteY17" fmla="*/ 35745 h 1758653"/>
                                  <a:gd name="connsiteX18" fmla="*/ 60500 w 274075"/>
                                  <a:gd name="connsiteY18" fmla="*/ 21456 h 1758653"/>
                                  <a:gd name="connsiteX0" fmla="*/ 60500 w 274075"/>
                                  <a:gd name="connsiteY0" fmla="*/ 21456 h 1758653"/>
                                  <a:gd name="connsiteX1" fmla="*/ 79862 w 274075"/>
                                  <a:gd name="connsiteY1" fmla="*/ 164332 h 1758653"/>
                                  <a:gd name="connsiteX2" fmla="*/ 93848 w 274075"/>
                                  <a:gd name="connsiteY2" fmla="*/ 315850 h 1758653"/>
                                  <a:gd name="connsiteX3" fmla="*/ 160017 w 274075"/>
                                  <a:gd name="connsiteY3" fmla="*/ 480272 h 1758653"/>
                                  <a:gd name="connsiteX4" fmla="*/ 184997 w 274075"/>
                                  <a:gd name="connsiteY4" fmla="*/ 566986 h 1758653"/>
                                  <a:gd name="connsiteX5" fmla="*/ 216355 w 274075"/>
                                  <a:gd name="connsiteY5" fmla="*/ 727291 h 1758653"/>
                                  <a:gd name="connsiteX6" fmla="*/ 268359 w 274075"/>
                                  <a:gd name="connsiteY6" fmla="*/ 874635 h 1758653"/>
                                  <a:gd name="connsiteX7" fmla="*/ 268359 w 274075"/>
                                  <a:gd name="connsiteY7" fmla="*/ 1268997 h 1758653"/>
                                  <a:gd name="connsiteX8" fmla="*/ 229356 w 274075"/>
                                  <a:gd name="connsiteY8" fmla="*/ 1403340 h 1758653"/>
                                  <a:gd name="connsiteX9" fmla="*/ 264025 w 274075"/>
                                  <a:gd name="connsiteY9" fmla="*/ 1537683 h 1758653"/>
                                  <a:gd name="connsiteX10" fmla="*/ 199020 w 274075"/>
                                  <a:gd name="connsiteY10" fmla="*/ 1754365 h 1758653"/>
                                  <a:gd name="connsiteX11" fmla="*/ 155684 w 274075"/>
                                  <a:gd name="connsiteY11" fmla="*/ 1325334 h 1758653"/>
                                  <a:gd name="connsiteX12" fmla="*/ 190353 w 274075"/>
                                  <a:gd name="connsiteY12" fmla="*/ 1134654 h 1758653"/>
                                  <a:gd name="connsiteX13" fmla="*/ 181686 w 274075"/>
                                  <a:gd name="connsiteY13" fmla="*/ 913637 h 1758653"/>
                                  <a:gd name="connsiteX14" fmla="*/ 129682 w 274075"/>
                                  <a:gd name="connsiteY14" fmla="*/ 618949 h 1758653"/>
                                  <a:gd name="connsiteX15" fmla="*/ 45668 w 274075"/>
                                  <a:gd name="connsiteY15" fmla="*/ 265909 h 1758653"/>
                                  <a:gd name="connsiteX16" fmla="*/ 1966 w 274075"/>
                                  <a:gd name="connsiteY16" fmla="*/ 35745 h 1758653"/>
                                  <a:gd name="connsiteX17" fmla="*/ 60500 w 274075"/>
                                  <a:gd name="connsiteY17" fmla="*/ 21456 h 1758653"/>
                                  <a:gd name="connsiteX0" fmla="*/ 60500 w 274903"/>
                                  <a:gd name="connsiteY0" fmla="*/ 21456 h 1758653"/>
                                  <a:gd name="connsiteX1" fmla="*/ 79862 w 274903"/>
                                  <a:gd name="connsiteY1" fmla="*/ 164332 h 1758653"/>
                                  <a:gd name="connsiteX2" fmla="*/ 93848 w 274903"/>
                                  <a:gd name="connsiteY2" fmla="*/ 315850 h 1758653"/>
                                  <a:gd name="connsiteX3" fmla="*/ 160017 w 274903"/>
                                  <a:gd name="connsiteY3" fmla="*/ 480272 h 1758653"/>
                                  <a:gd name="connsiteX4" fmla="*/ 184997 w 274903"/>
                                  <a:gd name="connsiteY4" fmla="*/ 566986 h 1758653"/>
                                  <a:gd name="connsiteX5" fmla="*/ 204146 w 274903"/>
                                  <a:gd name="connsiteY5" fmla="*/ 695541 h 1758653"/>
                                  <a:gd name="connsiteX6" fmla="*/ 268359 w 274903"/>
                                  <a:gd name="connsiteY6" fmla="*/ 874635 h 1758653"/>
                                  <a:gd name="connsiteX7" fmla="*/ 268359 w 274903"/>
                                  <a:gd name="connsiteY7" fmla="*/ 1268997 h 1758653"/>
                                  <a:gd name="connsiteX8" fmla="*/ 229356 w 274903"/>
                                  <a:gd name="connsiteY8" fmla="*/ 1403340 h 1758653"/>
                                  <a:gd name="connsiteX9" fmla="*/ 264025 w 274903"/>
                                  <a:gd name="connsiteY9" fmla="*/ 1537683 h 1758653"/>
                                  <a:gd name="connsiteX10" fmla="*/ 199020 w 274903"/>
                                  <a:gd name="connsiteY10" fmla="*/ 1754365 h 1758653"/>
                                  <a:gd name="connsiteX11" fmla="*/ 155684 w 274903"/>
                                  <a:gd name="connsiteY11" fmla="*/ 1325334 h 1758653"/>
                                  <a:gd name="connsiteX12" fmla="*/ 190353 w 274903"/>
                                  <a:gd name="connsiteY12" fmla="*/ 1134654 h 1758653"/>
                                  <a:gd name="connsiteX13" fmla="*/ 181686 w 274903"/>
                                  <a:gd name="connsiteY13" fmla="*/ 913637 h 1758653"/>
                                  <a:gd name="connsiteX14" fmla="*/ 129682 w 274903"/>
                                  <a:gd name="connsiteY14" fmla="*/ 618949 h 1758653"/>
                                  <a:gd name="connsiteX15" fmla="*/ 45668 w 274903"/>
                                  <a:gd name="connsiteY15" fmla="*/ 265909 h 1758653"/>
                                  <a:gd name="connsiteX16" fmla="*/ 1966 w 274903"/>
                                  <a:gd name="connsiteY16" fmla="*/ 35745 h 1758653"/>
                                  <a:gd name="connsiteX17" fmla="*/ 60500 w 274903"/>
                                  <a:gd name="connsiteY17" fmla="*/ 21456 h 1758653"/>
                                  <a:gd name="connsiteX0" fmla="*/ 60500 w 274903"/>
                                  <a:gd name="connsiteY0" fmla="*/ 21456 h 1758653"/>
                                  <a:gd name="connsiteX1" fmla="*/ 79862 w 274903"/>
                                  <a:gd name="connsiteY1" fmla="*/ 164332 h 1758653"/>
                                  <a:gd name="connsiteX2" fmla="*/ 93848 w 274903"/>
                                  <a:gd name="connsiteY2" fmla="*/ 315850 h 1758653"/>
                                  <a:gd name="connsiteX3" fmla="*/ 160017 w 274903"/>
                                  <a:gd name="connsiteY3" fmla="*/ 480272 h 1758653"/>
                                  <a:gd name="connsiteX4" fmla="*/ 175840 w 274903"/>
                                  <a:gd name="connsiteY4" fmla="*/ 570161 h 1758653"/>
                                  <a:gd name="connsiteX5" fmla="*/ 204146 w 274903"/>
                                  <a:gd name="connsiteY5" fmla="*/ 695541 h 1758653"/>
                                  <a:gd name="connsiteX6" fmla="*/ 268359 w 274903"/>
                                  <a:gd name="connsiteY6" fmla="*/ 874635 h 1758653"/>
                                  <a:gd name="connsiteX7" fmla="*/ 268359 w 274903"/>
                                  <a:gd name="connsiteY7" fmla="*/ 1268997 h 1758653"/>
                                  <a:gd name="connsiteX8" fmla="*/ 229356 w 274903"/>
                                  <a:gd name="connsiteY8" fmla="*/ 1403340 h 1758653"/>
                                  <a:gd name="connsiteX9" fmla="*/ 264025 w 274903"/>
                                  <a:gd name="connsiteY9" fmla="*/ 1537683 h 1758653"/>
                                  <a:gd name="connsiteX10" fmla="*/ 199020 w 274903"/>
                                  <a:gd name="connsiteY10" fmla="*/ 1754365 h 1758653"/>
                                  <a:gd name="connsiteX11" fmla="*/ 155684 w 274903"/>
                                  <a:gd name="connsiteY11" fmla="*/ 1325334 h 1758653"/>
                                  <a:gd name="connsiteX12" fmla="*/ 190353 w 274903"/>
                                  <a:gd name="connsiteY12" fmla="*/ 1134654 h 1758653"/>
                                  <a:gd name="connsiteX13" fmla="*/ 181686 w 274903"/>
                                  <a:gd name="connsiteY13" fmla="*/ 913637 h 1758653"/>
                                  <a:gd name="connsiteX14" fmla="*/ 129682 w 274903"/>
                                  <a:gd name="connsiteY14" fmla="*/ 618949 h 1758653"/>
                                  <a:gd name="connsiteX15" fmla="*/ 45668 w 274903"/>
                                  <a:gd name="connsiteY15" fmla="*/ 265909 h 1758653"/>
                                  <a:gd name="connsiteX16" fmla="*/ 1966 w 274903"/>
                                  <a:gd name="connsiteY16" fmla="*/ 35745 h 1758653"/>
                                  <a:gd name="connsiteX17" fmla="*/ 60500 w 274903"/>
                                  <a:gd name="connsiteY17" fmla="*/ 21456 h 1758653"/>
                                  <a:gd name="connsiteX0" fmla="*/ 60500 w 274903"/>
                                  <a:gd name="connsiteY0" fmla="*/ 21456 h 1758653"/>
                                  <a:gd name="connsiteX1" fmla="*/ 79862 w 274903"/>
                                  <a:gd name="connsiteY1" fmla="*/ 164332 h 1758653"/>
                                  <a:gd name="connsiteX2" fmla="*/ 93848 w 274903"/>
                                  <a:gd name="connsiteY2" fmla="*/ 315850 h 1758653"/>
                                  <a:gd name="connsiteX3" fmla="*/ 147808 w 274903"/>
                                  <a:gd name="connsiteY3" fmla="*/ 480272 h 1758653"/>
                                  <a:gd name="connsiteX4" fmla="*/ 175840 w 274903"/>
                                  <a:gd name="connsiteY4" fmla="*/ 570161 h 1758653"/>
                                  <a:gd name="connsiteX5" fmla="*/ 204146 w 274903"/>
                                  <a:gd name="connsiteY5" fmla="*/ 695541 h 1758653"/>
                                  <a:gd name="connsiteX6" fmla="*/ 268359 w 274903"/>
                                  <a:gd name="connsiteY6" fmla="*/ 874635 h 1758653"/>
                                  <a:gd name="connsiteX7" fmla="*/ 268359 w 274903"/>
                                  <a:gd name="connsiteY7" fmla="*/ 1268997 h 1758653"/>
                                  <a:gd name="connsiteX8" fmla="*/ 229356 w 274903"/>
                                  <a:gd name="connsiteY8" fmla="*/ 1403340 h 1758653"/>
                                  <a:gd name="connsiteX9" fmla="*/ 264025 w 274903"/>
                                  <a:gd name="connsiteY9" fmla="*/ 1537683 h 1758653"/>
                                  <a:gd name="connsiteX10" fmla="*/ 199020 w 274903"/>
                                  <a:gd name="connsiteY10" fmla="*/ 1754365 h 1758653"/>
                                  <a:gd name="connsiteX11" fmla="*/ 155684 w 274903"/>
                                  <a:gd name="connsiteY11" fmla="*/ 1325334 h 1758653"/>
                                  <a:gd name="connsiteX12" fmla="*/ 190353 w 274903"/>
                                  <a:gd name="connsiteY12" fmla="*/ 1134654 h 1758653"/>
                                  <a:gd name="connsiteX13" fmla="*/ 181686 w 274903"/>
                                  <a:gd name="connsiteY13" fmla="*/ 913637 h 1758653"/>
                                  <a:gd name="connsiteX14" fmla="*/ 129682 w 274903"/>
                                  <a:gd name="connsiteY14" fmla="*/ 618949 h 1758653"/>
                                  <a:gd name="connsiteX15" fmla="*/ 45668 w 274903"/>
                                  <a:gd name="connsiteY15" fmla="*/ 265909 h 1758653"/>
                                  <a:gd name="connsiteX16" fmla="*/ 1966 w 274903"/>
                                  <a:gd name="connsiteY16" fmla="*/ 35745 h 1758653"/>
                                  <a:gd name="connsiteX17" fmla="*/ 60500 w 274903"/>
                                  <a:gd name="connsiteY17" fmla="*/ 21456 h 1758653"/>
                                </a:gdLst>
                                <a:ahLst/>
                                <a:cxnLst>
                                  <a:cxn ang="0">
                                    <a:pos x="connsiteX0" y="connsiteY0"/>
                                  </a:cxn>
                                  <a:cxn ang="0">
                                    <a:pos x="connsiteX1" y="connsiteY1"/>
                                  </a:cxn>
                                  <a:cxn ang="0">
                                    <a:pos x="connsiteX2" y="connsiteY2"/>
                                  </a:cxn>
                                  <a:cxn ang="0">
                                    <a:pos x="connsiteX3" y="connsiteY3"/>
                                  </a:cxn>
                                  <a:cxn ang="0">
                                    <a:pos x="connsiteX4" y="connsiteY4"/>
                                  </a:cxn>
                                  <a:cxn ang="0">
                                    <a:pos x="connsiteX5" y="connsiteY5"/>
                                  </a:cxn>
                                  <a:cxn ang="0">
                                    <a:pos x="connsiteX6" y="connsiteY6"/>
                                  </a:cxn>
                                  <a:cxn ang="0">
                                    <a:pos x="connsiteX7" y="connsiteY7"/>
                                  </a:cxn>
                                  <a:cxn ang="0">
                                    <a:pos x="connsiteX8" y="connsiteY8"/>
                                  </a:cxn>
                                  <a:cxn ang="0">
                                    <a:pos x="connsiteX9" y="connsiteY9"/>
                                  </a:cxn>
                                  <a:cxn ang="0">
                                    <a:pos x="connsiteX10" y="connsiteY10"/>
                                  </a:cxn>
                                  <a:cxn ang="0">
                                    <a:pos x="connsiteX11" y="connsiteY11"/>
                                  </a:cxn>
                                  <a:cxn ang="0">
                                    <a:pos x="connsiteX12" y="connsiteY12"/>
                                  </a:cxn>
                                  <a:cxn ang="0">
                                    <a:pos x="connsiteX13" y="connsiteY13"/>
                                  </a:cxn>
                                  <a:cxn ang="0">
                                    <a:pos x="connsiteX14" y="connsiteY14"/>
                                  </a:cxn>
                                  <a:cxn ang="0">
                                    <a:pos x="connsiteX15" y="connsiteY15"/>
                                  </a:cxn>
                                  <a:cxn ang="0">
                                    <a:pos x="connsiteX16" y="connsiteY16"/>
                                  </a:cxn>
                                  <a:cxn ang="0">
                                    <a:pos x="connsiteX17" y="connsiteY17"/>
                                  </a:cxn>
                                </a:cxnLst>
                                <a:rect l="l" t="t" r="r" b="b"/>
                                <a:pathLst>
                                  <a:path w="274903" h="1758653">
                                    <a:moveTo>
                                      <a:pt x="60500" y="21456"/>
                                    </a:moveTo>
                                    <a:cubicBezTo>
                                      <a:pt x="73483" y="42887"/>
                                      <a:pt x="87531" y="127437"/>
                                      <a:pt x="79862" y="164332"/>
                                    </a:cubicBezTo>
                                    <a:cubicBezTo>
                                      <a:pt x="93559" y="236152"/>
                                      <a:pt x="82524" y="263193"/>
                                      <a:pt x="93848" y="315850"/>
                                    </a:cubicBezTo>
                                    <a:cubicBezTo>
                                      <a:pt x="105172" y="368507"/>
                                      <a:pt x="134143" y="437887"/>
                                      <a:pt x="147808" y="480272"/>
                                    </a:cubicBezTo>
                                    <a:cubicBezTo>
                                      <a:pt x="161473" y="522657"/>
                                      <a:pt x="166450" y="534283"/>
                                      <a:pt x="175840" y="570161"/>
                                    </a:cubicBezTo>
                                    <a:cubicBezTo>
                                      <a:pt x="185230" y="606039"/>
                                      <a:pt x="188726" y="644795"/>
                                      <a:pt x="204146" y="695541"/>
                                    </a:cubicBezTo>
                                    <a:cubicBezTo>
                                      <a:pt x="219566" y="746287"/>
                                      <a:pt x="257657" y="779059"/>
                                      <a:pt x="268359" y="874635"/>
                                    </a:cubicBezTo>
                                    <a:cubicBezTo>
                                      <a:pt x="279061" y="970211"/>
                                      <a:pt x="274860" y="1180880"/>
                                      <a:pt x="268359" y="1268997"/>
                                    </a:cubicBezTo>
                                    <a:cubicBezTo>
                                      <a:pt x="261859" y="1357115"/>
                                      <a:pt x="230078" y="1358559"/>
                                      <a:pt x="229356" y="1403340"/>
                                    </a:cubicBezTo>
                                    <a:cubicBezTo>
                                      <a:pt x="228634" y="1448121"/>
                                      <a:pt x="269081" y="1479179"/>
                                      <a:pt x="264025" y="1537683"/>
                                    </a:cubicBezTo>
                                    <a:cubicBezTo>
                                      <a:pt x="258969" y="1596187"/>
                                      <a:pt x="217077" y="1789756"/>
                                      <a:pt x="199020" y="1754365"/>
                                    </a:cubicBezTo>
                                    <a:cubicBezTo>
                                      <a:pt x="180963" y="1718974"/>
                                      <a:pt x="157128" y="1428619"/>
                                      <a:pt x="155684" y="1325334"/>
                                    </a:cubicBezTo>
                                    <a:cubicBezTo>
                                      <a:pt x="154240" y="1222049"/>
                                      <a:pt x="186019" y="1203270"/>
                                      <a:pt x="190353" y="1134654"/>
                                    </a:cubicBezTo>
                                    <a:cubicBezTo>
                                      <a:pt x="194687" y="1066038"/>
                                      <a:pt x="191798" y="999588"/>
                                      <a:pt x="181686" y="913637"/>
                                    </a:cubicBezTo>
                                    <a:cubicBezTo>
                                      <a:pt x="171574" y="827686"/>
                                      <a:pt x="151751" y="726374"/>
                                      <a:pt x="129682" y="618949"/>
                                    </a:cubicBezTo>
                                    <a:cubicBezTo>
                                      <a:pt x="107613" y="511524"/>
                                      <a:pt x="66954" y="363110"/>
                                      <a:pt x="45668" y="265909"/>
                                    </a:cubicBezTo>
                                    <a:cubicBezTo>
                                      <a:pt x="24382" y="168708"/>
                                      <a:pt x="15357" y="90510"/>
                                      <a:pt x="1966" y="35745"/>
                                    </a:cubicBezTo>
                                    <a:cubicBezTo>
                                      <a:pt x="-11425" y="-19020"/>
                                      <a:pt x="47517" y="25"/>
                                      <a:pt x="60500" y="21456"/>
                                    </a:cubicBezTo>
                                    <a:close/>
                                  </a:path>
                                </a:pathLst>
                              </a:custGeom>
                              <a:solidFill>
                                <a:srgbClr val="9BBB59">
                                  <a:lumMod val="50000"/>
                                </a:srgbClr>
                              </a:solidFill>
                              <a:ln w="12700" cap="flat" cmpd="sng" algn="ctr">
                                <a:solidFill>
                                  <a:sysClr val="windowText" lastClr="000000"/>
                                </a:solidFill>
                                <a:prstDash val="solid"/>
                              </a:ln>
                              <a:effectLst/>
                            </p:spPr>
                            <p:txBody>
                              <a:bodyPr rtlCol="0" anchor="ctr"/>
                              <a:lstStyle/>
                              <a:p>
                                <a:pPr algn="ctr" defTabSz="3291840">
                                  <a:defRPr/>
                                </a:pPr>
                                <a:endParaRPr lang="en-US" sz="26129" b="1" kern="0" dirty="0">
                                  <a:solidFill>
                                    <a:prstClr val="white"/>
                                  </a:solidFill>
                                  <a:latin typeface="Calibri"/>
                                </a:endParaRPr>
                              </a:p>
                            </p:txBody>
                          </p:sp>
                          <p:sp>
                            <p:nvSpPr>
                              <p:cNvPr id="475" name="Freeform 474"/>
                              <p:cNvSpPr/>
                              <p:nvPr/>
                            </p:nvSpPr>
                            <p:spPr>
                              <a:xfrm>
                                <a:off x="2467762" y="1901440"/>
                                <a:ext cx="711302" cy="897810"/>
                              </a:xfrm>
                              <a:custGeom>
                                <a:avLst/>
                                <a:gdLst>
                                  <a:gd name="connsiteX0" fmla="*/ 636849 w 638639"/>
                                  <a:gd name="connsiteY0" fmla="*/ 762410 h 1164446"/>
                                  <a:gd name="connsiteX1" fmla="*/ 472997 w 638639"/>
                                  <a:gd name="connsiteY1" fmla="*/ 820551 h 1164446"/>
                                  <a:gd name="connsiteX2" fmla="*/ 282717 w 638639"/>
                                  <a:gd name="connsiteY2" fmla="*/ 820551 h 1164446"/>
                                  <a:gd name="connsiteX3" fmla="*/ 235147 w 638639"/>
                                  <a:gd name="connsiteY3" fmla="*/ 952689 h 1164446"/>
                                  <a:gd name="connsiteX4" fmla="*/ 203434 w 638639"/>
                                  <a:gd name="connsiteY4" fmla="*/ 1127112 h 1164446"/>
                                  <a:gd name="connsiteX5" fmla="*/ 129436 w 638639"/>
                                  <a:gd name="connsiteY5" fmla="*/ 1164111 h 1164446"/>
                                  <a:gd name="connsiteX6" fmla="*/ 29011 w 638639"/>
                                  <a:gd name="connsiteY6" fmla="*/ 1121827 h 1164446"/>
                                  <a:gd name="connsiteX7" fmla="*/ 29011 w 638639"/>
                                  <a:gd name="connsiteY7" fmla="*/ 852264 h 1164446"/>
                                  <a:gd name="connsiteX8" fmla="*/ 44868 w 638639"/>
                                  <a:gd name="connsiteY8" fmla="*/ 619700 h 1164446"/>
                                  <a:gd name="connsiteX9" fmla="*/ 7869 w 638639"/>
                                  <a:gd name="connsiteY9" fmla="*/ 355422 h 1164446"/>
                                  <a:gd name="connsiteX10" fmla="*/ 7869 w 638639"/>
                                  <a:gd name="connsiteY10" fmla="*/ 223284 h 1164446"/>
                                  <a:gd name="connsiteX11" fmla="*/ 92437 w 638639"/>
                                  <a:gd name="connsiteY11" fmla="*/ 85859 h 1164446"/>
                                  <a:gd name="connsiteX12" fmla="*/ 187577 w 638639"/>
                                  <a:gd name="connsiteY12" fmla="*/ 1290 h 1164446"/>
                                  <a:gd name="connsiteX13" fmla="*/ 298574 w 638639"/>
                                  <a:gd name="connsiteY13" fmla="*/ 43575 h 1164446"/>
                                  <a:gd name="connsiteX14" fmla="*/ 346144 w 638639"/>
                                  <a:gd name="connsiteY14" fmla="*/ 159857 h 1164446"/>
                                  <a:gd name="connsiteX15" fmla="*/ 388428 w 638639"/>
                                  <a:gd name="connsiteY15" fmla="*/ 313138 h 1164446"/>
                                  <a:gd name="connsiteX16" fmla="*/ 446569 w 638639"/>
                                  <a:gd name="connsiteY16" fmla="*/ 429420 h 1164446"/>
                                  <a:gd name="connsiteX17" fmla="*/ 504710 w 638639"/>
                                  <a:gd name="connsiteY17" fmla="*/ 503418 h 1164446"/>
                                  <a:gd name="connsiteX18" fmla="*/ 557566 w 638639"/>
                                  <a:gd name="connsiteY18" fmla="*/ 556273 h 1164446"/>
                                  <a:gd name="connsiteX19" fmla="*/ 636849 w 638639"/>
                                  <a:gd name="connsiteY19" fmla="*/ 762410 h 1164446"/>
                                  <a:gd name="connsiteX0" fmla="*/ 636849 w 638639"/>
                                  <a:gd name="connsiteY0" fmla="*/ 762410 h 1164805"/>
                                  <a:gd name="connsiteX1" fmla="*/ 472997 w 638639"/>
                                  <a:gd name="connsiteY1" fmla="*/ 820551 h 1164805"/>
                                  <a:gd name="connsiteX2" fmla="*/ 282717 w 638639"/>
                                  <a:gd name="connsiteY2" fmla="*/ 820551 h 1164805"/>
                                  <a:gd name="connsiteX3" fmla="*/ 235147 w 638639"/>
                                  <a:gd name="connsiteY3" fmla="*/ 952689 h 1164805"/>
                                  <a:gd name="connsiteX4" fmla="*/ 213415 w 638639"/>
                                  <a:gd name="connsiteY4" fmla="*/ 1122102 h 1164805"/>
                                  <a:gd name="connsiteX5" fmla="*/ 129436 w 638639"/>
                                  <a:gd name="connsiteY5" fmla="*/ 1164111 h 1164805"/>
                                  <a:gd name="connsiteX6" fmla="*/ 29011 w 638639"/>
                                  <a:gd name="connsiteY6" fmla="*/ 1121827 h 1164805"/>
                                  <a:gd name="connsiteX7" fmla="*/ 29011 w 638639"/>
                                  <a:gd name="connsiteY7" fmla="*/ 852264 h 1164805"/>
                                  <a:gd name="connsiteX8" fmla="*/ 44868 w 638639"/>
                                  <a:gd name="connsiteY8" fmla="*/ 619700 h 1164805"/>
                                  <a:gd name="connsiteX9" fmla="*/ 7869 w 638639"/>
                                  <a:gd name="connsiteY9" fmla="*/ 355422 h 1164805"/>
                                  <a:gd name="connsiteX10" fmla="*/ 7869 w 638639"/>
                                  <a:gd name="connsiteY10" fmla="*/ 223284 h 1164805"/>
                                  <a:gd name="connsiteX11" fmla="*/ 92437 w 638639"/>
                                  <a:gd name="connsiteY11" fmla="*/ 85859 h 1164805"/>
                                  <a:gd name="connsiteX12" fmla="*/ 187577 w 638639"/>
                                  <a:gd name="connsiteY12" fmla="*/ 1290 h 1164805"/>
                                  <a:gd name="connsiteX13" fmla="*/ 298574 w 638639"/>
                                  <a:gd name="connsiteY13" fmla="*/ 43575 h 1164805"/>
                                  <a:gd name="connsiteX14" fmla="*/ 346144 w 638639"/>
                                  <a:gd name="connsiteY14" fmla="*/ 159857 h 1164805"/>
                                  <a:gd name="connsiteX15" fmla="*/ 388428 w 638639"/>
                                  <a:gd name="connsiteY15" fmla="*/ 313138 h 1164805"/>
                                  <a:gd name="connsiteX16" fmla="*/ 446569 w 638639"/>
                                  <a:gd name="connsiteY16" fmla="*/ 429420 h 1164805"/>
                                  <a:gd name="connsiteX17" fmla="*/ 504710 w 638639"/>
                                  <a:gd name="connsiteY17" fmla="*/ 503418 h 1164805"/>
                                  <a:gd name="connsiteX18" fmla="*/ 557566 w 638639"/>
                                  <a:gd name="connsiteY18" fmla="*/ 556273 h 1164805"/>
                                  <a:gd name="connsiteX19" fmla="*/ 636849 w 638639"/>
                                  <a:gd name="connsiteY19" fmla="*/ 762410 h 1164805"/>
                                  <a:gd name="connsiteX0" fmla="*/ 636849 w 638639"/>
                                  <a:gd name="connsiteY0" fmla="*/ 762410 h 1164417"/>
                                  <a:gd name="connsiteX1" fmla="*/ 472997 w 638639"/>
                                  <a:gd name="connsiteY1" fmla="*/ 820551 h 1164417"/>
                                  <a:gd name="connsiteX2" fmla="*/ 282717 w 638639"/>
                                  <a:gd name="connsiteY2" fmla="*/ 820551 h 1164417"/>
                                  <a:gd name="connsiteX3" fmla="*/ 235147 w 638639"/>
                                  <a:gd name="connsiteY3" fmla="*/ 952689 h 1164417"/>
                                  <a:gd name="connsiteX4" fmla="*/ 213415 w 638639"/>
                                  <a:gd name="connsiteY4" fmla="*/ 1122102 h 1164417"/>
                                  <a:gd name="connsiteX5" fmla="*/ 214704 w 638639"/>
                                  <a:gd name="connsiteY5" fmla="*/ 1127507 h 1164417"/>
                                  <a:gd name="connsiteX6" fmla="*/ 129436 w 638639"/>
                                  <a:gd name="connsiteY6" fmla="*/ 1164111 h 1164417"/>
                                  <a:gd name="connsiteX7" fmla="*/ 29011 w 638639"/>
                                  <a:gd name="connsiteY7" fmla="*/ 1121827 h 1164417"/>
                                  <a:gd name="connsiteX8" fmla="*/ 29011 w 638639"/>
                                  <a:gd name="connsiteY8" fmla="*/ 852264 h 1164417"/>
                                  <a:gd name="connsiteX9" fmla="*/ 44868 w 638639"/>
                                  <a:gd name="connsiteY9" fmla="*/ 619700 h 1164417"/>
                                  <a:gd name="connsiteX10" fmla="*/ 7869 w 638639"/>
                                  <a:gd name="connsiteY10" fmla="*/ 355422 h 1164417"/>
                                  <a:gd name="connsiteX11" fmla="*/ 7869 w 638639"/>
                                  <a:gd name="connsiteY11" fmla="*/ 223284 h 1164417"/>
                                  <a:gd name="connsiteX12" fmla="*/ 92437 w 638639"/>
                                  <a:gd name="connsiteY12" fmla="*/ 85859 h 1164417"/>
                                  <a:gd name="connsiteX13" fmla="*/ 187577 w 638639"/>
                                  <a:gd name="connsiteY13" fmla="*/ 1290 h 1164417"/>
                                  <a:gd name="connsiteX14" fmla="*/ 298574 w 638639"/>
                                  <a:gd name="connsiteY14" fmla="*/ 43575 h 1164417"/>
                                  <a:gd name="connsiteX15" fmla="*/ 346144 w 638639"/>
                                  <a:gd name="connsiteY15" fmla="*/ 159857 h 1164417"/>
                                  <a:gd name="connsiteX16" fmla="*/ 388428 w 638639"/>
                                  <a:gd name="connsiteY16" fmla="*/ 313138 h 1164417"/>
                                  <a:gd name="connsiteX17" fmla="*/ 446569 w 638639"/>
                                  <a:gd name="connsiteY17" fmla="*/ 429420 h 1164417"/>
                                  <a:gd name="connsiteX18" fmla="*/ 504710 w 638639"/>
                                  <a:gd name="connsiteY18" fmla="*/ 503418 h 1164417"/>
                                  <a:gd name="connsiteX19" fmla="*/ 557566 w 638639"/>
                                  <a:gd name="connsiteY19" fmla="*/ 556273 h 1164417"/>
                                  <a:gd name="connsiteX20" fmla="*/ 636849 w 638639"/>
                                  <a:gd name="connsiteY20" fmla="*/ 762410 h 1164417"/>
                                  <a:gd name="connsiteX0" fmla="*/ 636849 w 638639"/>
                                  <a:gd name="connsiteY0" fmla="*/ 762410 h 1164805"/>
                                  <a:gd name="connsiteX1" fmla="*/ 472997 w 638639"/>
                                  <a:gd name="connsiteY1" fmla="*/ 820551 h 1164805"/>
                                  <a:gd name="connsiteX2" fmla="*/ 282717 w 638639"/>
                                  <a:gd name="connsiteY2" fmla="*/ 820551 h 1164805"/>
                                  <a:gd name="connsiteX3" fmla="*/ 235147 w 638639"/>
                                  <a:gd name="connsiteY3" fmla="*/ 952689 h 1164805"/>
                                  <a:gd name="connsiteX4" fmla="*/ 213415 w 638639"/>
                                  <a:gd name="connsiteY4" fmla="*/ 1122102 h 1164805"/>
                                  <a:gd name="connsiteX5" fmla="*/ 129436 w 638639"/>
                                  <a:gd name="connsiteY5" fmla="*/ 1164111 h 1164805"/>
                                  <a:gd name="connsiteX6" fmla="*/ 29011 w 638639"/>
                                  <a:gd name="connsiteY6" fmla="*/ 1121827 h 1164805"/>
                                  <a:gd name="connsiteX7" fmla="*/ 29011 w 638639"/>
                                  <a:gd name="connsiteY7" fmla="*/ 852264 h 1164805"/>
                                  <a:gd name="connsiteX8" fmla="*/ 44868 w 638639"/>
                                  <a:gd name="connsiteY8" fmla="*/ 619700 h 1164805"/>
                                  <a:gd name="connsiteX9" fmla="*/ 7869 w 638639"/>
                                  <a:gd name="connsiteY9" fmla="*/ 355422 h 1164805"/>
                                  <a:gd name="connsiteX10" fmla="*/ 7869 w 638639"/>
                                  <a:gd name="connsiteY10" fmla="*/ 223284 h 1164805"/>
                                  <a:gd name="connsiteX11" fmla="*/ 92437 w 638639"/>
                                  <a:gd name="connsiteY11" fmla="*/ 85859 h 1164805"/>
                                  <a:gd name="connsiteX12" fmla="*/ 187577 w 638639"/>
                                  <a:gd name="connsiteY12" fmla="*/ 1290 h 1164805"/>
                                  <a:gd name="connsiteX13" fmla="*/ 298574 w 638639"/>
                                  <a:gd name="connsiteY13" fmla="*/ 43575 h 1164805"/>
                                  <a:gd name="connsiteX14" fmla="*/ 346144 w 638639"/>
                                  <a:gd name="connsiteY14" fmla="*/ 159857 h 1164805"/>
                                  <a:gd name="connsiteX15" fmla="*/ 388428 w 638639"/>
                                  <a:gd name="connsiteY15" fmla="*/ 313138 h 1164805"/>
                                  <a:gd name="connsiteX16" fmla="*/ 446569 w 638639"/>
                                  <a:gd name="connsiteY16" fmla="*/ 429420 h 1164805"/>
                                  <a:gd name="connsiteX17" fmla="*/ 504710 w 638639"/>
                                  <a:gd name="connsiteY17" fmla="*/ 503418 h 1164805"/>
                                  <a:gd name="connsiteX18" fmla="*/ 557566 w 638639"/>
                                  <a:gd name="connsiteY18" fmla="*/ 556273 h 1164805"/>
                                  <a:gd name="connsiteX19" fmla="*/ 636849 w 638639"/>
                                  <a:gd name="connsiteY19" fmla="*/ 762410 h 1164805"/>
                                  <a:gd name="connsiteX0" fmla="*/ 636849 w 638639"/>
                                  <a:gd name="connsiteY0" fmla="*/ 762410 h 1166260"/>
                                  <a:gd name="connsiteX1" fmla="*/ 472997 w 638639"/>
                                  <a:gd name="connsiteY1" fmla="*/ 820551 h 1166260"/>
                                  <a:gd name="connsiteX2" fmla="*/ 282717 w 638639"/>
                                  <a:gd name="connsiteY2" fmla="*/ 820551 h 1166260"/>
                                  <a:gd name="connsiteX3" fmla="*/ 235147 w 638639"/>
                                  <a:gd name="connsiteY3" fmla="*/ 952689 h 1166260"/>
                                  <a:gd name="connsiteX4" fmla="*/ 190958 w 638639"/>
                                  <a:gd name="connsiteY4" fmla="*/ 1102061 h 1166260"/>
                                  <a:gd name="connsiteX5" fmla="*/ 129436 w 638639"/>
                                  <a:gd name="connsiteY5" fmla="*/ 1164111 h 1166260"/>
                                  <a:gd name="connsiteX6" fmla="*/ 29011 w 638639"/>
                                  <a:gd name="connsiteY6" fmla="*/ 1121827 h 1166260"/>
                                  <a:gd name="connsiteX7" fmla="*/ 29011 w 638639"/>
                                  <a:gd name="connsiteY7" fmla="*/ 852264 h 1166260"/>
                                  <a:gd name="connsiteX8" fmla="*/ 44868 w 638639"/>
                                  <a:gd name="connsiteY8" fmla="*/ 619700 h 1166260"/>
                                  <a:gd name="connsiteX9" fmla="*/ 7869 w 638639"/>
                                  <a:gd name="connsiteY9" fmla="*/ 355422 h 1166260"/>
                                  <a:gd name="connsiteX10" fmla="*/ 7869 w 638639"/>
                                  <a:gd name="connsiteY10" fmla="*/ 223284 h 1166260"/>
                                  <a:gd name="connsiteX11" fmla="*/ 92437 w 638639"/>
                                  <a:gd name="connsiteY11" fmla="*/ 85859 h 1166260"/>
                                  <a:gd name="connsiteX12" fmla="*/ 187577 w 638639"/>
                                  <a:gd name="connsiteY12" fmla="*/ 1290 h 1166260"/>
                                  <a:gd name="connsiteX13" fmla="*/ 298574 w 638639"/>
                                  <a:gd name="connsiteY13" fmla="*/ 43575 h 1166260"/>
                                  <a:gd name="connsiteX14" fmla="*/ 346144 w 638639"/>
                                  <a:gd name="connsiteY14" fmla="*/ 159857 h 1166260"/>
                                  <a:gd name="connsiteX15" fmla="*/ 388428 w 638639"/>
                                  <a:gd name="connsiteY15" fmla="*/ 313138 h 1166260"/>
                                  <a:gd name="connsiteX16" fmla="*/ 446569 w 638639"/>
                                  <a:gd name="connsiteY16" fmla="*/ 429420 h 1166260"/>
                                  <a:gd name="connsiteX17" fmla="*/ 504710 w 638639"/>
                                  <a:gd name="connsiteY17" fmla="*/ 503418 h 1166260"/>
                                  <a:gd name="connsiteX18" fmla="*/ 557566 w 638639"/>
                                  <a:gd name="connsiteY18" fmla="*/ 556273 h 1166260"/>
                                  <a:gd name="connsiteX19" fmla="*/ 636849 w 638639"/>
                                  <a:gd name="connsiteY19" fmla="*/ 762410 h 1166260"/>
                                  <a:gd name="connsiteX0" fmla="*/ 636849 w 638639"/>
                                  <a:gd name="connsiteY0" fmla="*/ 762410 h 1169015"/>
                                  <a:gd name="connsiteX1" fmla="*/ 472997 w 638639"/>
                                  <a:gd name="connsiteY1" fmla="*/ 820551 h 1169015"/>
                                  <a:gd name="connsiteX2" fmla="*/ 282717 w 638639"/>
                                  <a:gd name="connsiteY2" fmla="*/ 820551 h 1169015"/>
                                  <a:gd name="connsiteX3" fmla="*/ 235147 w 638639"/>
                                  <a:gd name="connsiteY3" fmla="*/ 952689 h 1169015"/>
                                  <a:gd name="connsiteX4" fmla="*/ 195949 w 638639"/>
                                  <a:gd name="connsiteY4" fmla="*/ 1064483 h 1169015"/>
                                  <a:gd name="connsiteX5" fmla="*/ 129436 w 638639"/>
                                  <a:gd name="connsiteY5" fmla="*/ 1164111 h 1169015"/>
                                  <a:gd name="connsiteX6" fmla="*/ 29011 w 638639"/>
                                  <a:gd name="connsiteY6" fmla="*/ 1121827 h 1169015"/>
                                  <a:gd name="connsiteX7" fmla="*/ 29011 w 638639"/>
                                  <a:gd name="connsiteY7" fmla="*/ 852264 h 1169015"/>
                                  <a:gd name="connsiteX8" fmla="*/ 44868 w 638639"/>
                                  <a:gd name="connsiteY8" fmla="*/ 619700 h 1169015"/>
                                  <a:gd name="connsiteX9" fmla="*/ 7869 w 638639"/>
                                  <a:gd name="connsiteY9" fmla="*/ 355422 h 1169015"/>
                                  <a:gd name="connsiteX10" fmla="*/ 7869 w 638639"/>
                                  <a:gd name="connsiteY10" fmla="*/ 223284 h 1169015"/>
                                  <a:gd name="connsiteX11" fmla="*/ 92437 w 638639"/>
                                  <a:gd name="connsiteY11" fmla="*/ 85859 h 1169015"/>
                                  <a:gd name="connsiteX12" fmla="*/ 187577 w 638639"/>
                                  <a:gd name="connsiteY12" fmla="*/ 1290 h 1169015"/>
                                  <a:gd name="connsiteX13" fmla="*/ 298574 w 638639"/>
                                  <a:gd name="connsiteY13" fmla="*/ 43575 h 1169015"/>
                                  <a:gd name="connsiteX14" fmla="*/ 346144 w 638639"/>
                                  <a:gd name="connsiteY14" fmla="*/ 159857 h 1169015"/>
                                  <a:gd name="connsiteX15" fmla="*/ 388428 w 638639"/>
                                  <a:gd name="connsiteY15" fmla="*/ 313138 h 1169015"/>
                                  <a:gd name="connsiteX16" fmla="*/ 446569 w 638639"/>
                                  <a:gd name="connsiteY16" fmla="*/ 429420 h 1169015"/>
                                  <a:gd name="connsiteX17" fmla="*/ 504710 w 638639"/>
                                  <a:gd name="connsiteY17" fmla="*/ 503418 h 1169015"/>
                                  <a:gd name="connsiteX18" fmla="*/ 557566 w 638639"/>
                                  <a:gd name="connsiteY18" fmla="*/ 556273 h 1169015"/>
                                  <a:gd name="connsiteX19" fmla="*/ 636849 w 638639"/>
                                  <a:gd name="connsiteY19" fmla="*/ 762410 h 1169015"/>
                                  <a:gd name="connsiteX0" fmla="*/ 636849 w 638639"/>
                                  <a:gd name="connsiteY0" fmla="*/ 762410 h 1170121"/>
                                  <a:gd name="connsiteX1" fmla="*/ 472997 w 638639"/>
                                  <a:gd name="connsiteY1" fmla="*/ 820551 h 1170121"/>
                                  <a:gd name="connsiteX2" fmla="*/ 282717 w 638639"/>
                                  <a:gd name="connsiteY2" fmla="*/ 820551 h 1170121"/>
                                  <a:gd name="connsiteX3" fmla="*/ 235147 w 638639"/>
                                  <a:gd name="connsiteY3" fmla="*/ 952689 h 1170121"/>
                                  <a:gd name="connsiteX4" fmla="*/ 213415 w 638639"/>
                                  <a:gd name="connsiteY4" fmla="*/ 1049452 h 1170121"/>
                                  <a:gd name="connsiteX5" fmla="*/ 129436 w 638639"/>
                                  <a:gd name="connsiteY5" fmla="*/ 1164111 h 1170121"/>
                                  <a:gd name="connsiteX6" fmla="*/ 29011 w 638639"/>
                                  <a:gd name="connsiteY6" fmla="*/ 1121827 h 1170121"/>
                                  <a:gd name="connsiteX7" fmla="*/ 29011 w 638639"/>
                                  <a:gd name="connsiteY7" fmla="*/ 852264 h 1170121"/>
                                  <a:gd name="connsiteX8" fmla="*/ 44868 w 638639"/>
                                  <a:gd name="connsiteY8" fmla="*/ 619700 h 1170121"/>
                                  <a:gd name="connsiteX9" fmla="*/ 7869 w 638639"/>
                                  <a:gd name="connsiteY9" fmla="*/ 355422 h 1170121"/>
                                  <a:gd name="connsiteX10" fmla="*/ 7869 w 638639"/>
                                  <a:gd name="connsiteY10" fmla="*/ 223284 h 1170121"/>
                                  <a:gd name="connsiteX11" fmla="*/ 92437 w 638639"/>
                                  <a:gd name="connsiteY11" fmla="*/ 85859 h 1170121"/>
                                  <a:gd name="connsiteX12" fmla="*/ 187577 w 638639"/>
                                  <a:gd name="connsiteY12" fmla="*/ 1290 h 1170121"/>
                                  <a:gd name="connsiteX13" fmla="*/ 298574 w 638639"/>
                                  <a:gd name="connsiteY13" fmla="*/ 43575 h 1170121"/>
                                  <a:gd name="connsiteX14" fmla="*/ 346144 w 638639"/>
                                  <a:gd name="connsiteY14" fmla="*/ 159857 h 1170121"/>
                                  <a:gd name="connsiteX15" fmla="*/ 388428 w 638639"/>
                                  <a:gd name="connsiteY15" fmla="*/ 313138 h 1170121"/>
                                  <a:gd name="connsiteX16" fmla="*/ 446569 w 638639"/>
                                  <a:gd name="connsiteY16" fmla="*/ 429420 h 1170121"/>
                                  <a:gd name="connsiteX17" fmla="*/ 504710 w 638639"/>
                                  <a:gd name="connsiteY17" fmla="*/ 503418 h 1170121"/>
                                  <a:gd name="connsiteX18" fmla="*/ 557566 w 638639"/>
                                  <a:gd name="connsiteY18" fmla="*/ 556273 h 1170121"/>
                                  <a:gd name="connsiteX19" fmla="*/ 636849 w 638639"/>
                                  <a:gd name="connsiteY19" fmla="*/ 762410 h 1170121"/>
                                  <a:gd name="connsiteX0" fmla="*/ 636849 w 638639"/>
                                  <a:gd name="connsiteY0" fmla="*/ 762410 h 1171783"/>
                                  <a:gd name="connsiteX1" fmla="*/ 472997 w 638639"/>
                                  <a:gd name="connsiteY1" fmla="*/ 820551 h 1171783"/>
                                  <a:gd name="connsiteX2" fmla="*/ 282717 w 638639"/>
                                  <a:gd name="connsiteY2" fmla="*/ 820551 h 1171783"/>
                                  <a:gd name="connsiteX3" fmla="*/ 235147 w 638639"/>
                                  <a:gd name="connsiteY3" fmla="*/ 952689 h 1171783"/>
                                  <a:gd name="connsiteX4" fmla="*/ 203434 w 638639"/>
                                  <a:gd name="connsiteY4" fmla="*/ 1026905 h 1171783"/>
                                  <a:gd name="connsiteX5" fmla="*/ 129436 w 638639"/>
                                  <a:gd name="connsiteY5" fmla="*/ 1164111 h 1171783"/>
                                  <a:gd name="connsiteX6" fmla="*/ 29011 w 638639"/>
                                  <a:gd name="connsiteY6" fmla="*/ 1121827 h 1171783"/>
                                  <a:gd name="connsiteX7" fmla="*/ 29011 w 638639"/>
                                  <a:gd name="connsiteY7" fmla="*/ 852264 h 1171783"/>
                                  <a:gd name="connsiteX8" fmla="*/ 44868 w 638639"/>
                                  <a:gd name="connsiteY8" fmla="*/ 619700 h 1171783"/>
                                  <a:gd name="connsiteX9" fmla="*/ 7869 w 638639"/>
                                  <a:gd name="connsiteY9" fmla="*/ 355422 h 1171783"/>
                                  <a:gd name="connsiteX10" fmla="*/ 7869 w 638639"/>
                                  <a:gd name="connsiteY10" fmla="*/ 223284 h 1171783"/>
                                  <a:gd name="connsiteX11" fmla="*/ 92437 w 638639"/>
                                  <a:gd name="connsiteY11" fmla="*/ 85859 h 1171783"/>
                                  <a:gd name="connsiteX12" fmla="*/ 187577 w 638639"/>
                                  <a:gd name="connsiteY12" fmla="*/ 1290 h 1171783"/>
                                  <a:gd name="connsiteX13" fmla="*/ 298574 w 638639"/>
                                  <a:gd name="connsiteY13" fmla="*/ 43575 h 1171783"/>
                                  <a:gd name="connsiteX14" fmla="*/ 346144 w 638639"/>
                                  <a:gd name="connsiteY14" fmla="*/ 159857 h 1171783"/>
                                  <a:gd name="connsiteX15" fmla="*/ 388428 w 638639"/>
                                  <a:gd name="connsiteY15" fmla="*/ 313138 h 1171783"/>
                                  <a:gd name="connsiteX16" fmla="*/ 446569 w 638639"/>
                                  <a:gd name="connsiteY16" fmla="*/ 429420 h 1171783"/>
                                  <a:gd name="connsiteX17" fmla="*/ 504710 w 638639"/>
                                  <a:gd name="connsiteY17" fmla="*/ 503418 h 1171783"/>
                                  <a:gd name="connsiteX18" fmla="*/ 557566 w 638639"/>
                                  <a:gd name="connsiteY18" fmla="*/ 556273 h 1171783"/>
                                  <a:gd name="connsiteX19" fmla="*/ 636849 w 638639"/>
                                  <a:gd name="connsiteY19" fmla="*/ 762410 h 1171783"/>
                                  <a:gd name="connsiteX0" fmla="*/ 636849 w 638639"/>
                                  <a:gd name="connsiteY0" fmla="*/ 762410 h 1171044"/>
                                  <a:gd name="connsiteX1" fmla="*/ 472997 w 638639"/>
                                  <a:gd name="connsiteY1" fmla="*/ 820551 h 1171044"/>
                                  <a:gd name="connsiteX2" fmla="*/ 282717 w 638639"/>
                                  <a:gd name="connsiteY2" fmla="*/ 820551 h 1171044"/>
                                  <a:gd name="connsiteX3" fmla="*/ 235147 w 638639"/>
                                  <a:gd name="connsiteY3" fmla="*/ 952689 h 1171044"/>
                                  <a:gd name="connsiteX4" fmla="*/ 210919 w 638639"/>
                                  <a:gd name="connsiteY4" fmla="*/ 1036926 h 1171044"/>
                                  <a:gd name="connsiteX5" fmla="*/ 129436 w 638639"/>
                                  <a:gd name="connsiteY5" fmla="*/ 1164111 h 1171044"/>
                                  <a:gd name="connsiteX6" fmla="*/ 29011 w 638639"/>
                                  <a:gd name="connsiteY6" fmla="*/ 1121827 h 1171044"/>
                                  <a:gd name="connsiteX7" fmla="*/ 29011 w 638639"/>
                                  <a:gd name="connsiteY7" fmla="*/ 852264 h 1171044"/>
                                  <a:gd name="connsiteX8" fmla="*/ 44868 w 638639"/>
                                  <a:gd name="connsiteY8" fmla="*/ 619700 h 1171044"/>
                                  <a:gd name="connsiteX9" fmla="*/ 7869 w 638639"/>
                                  <a:gd name="connsiteY9" fmla="*/ 355422 h 1171044"/>
                                  <a:gd name="connsiteX10" fmla="*/ 7869 w 638639"/>
                                  <a:gd name="connsiteY10" fmla="*/ 223284 h 1171044"/>
                                  <a:gd name="connsiteX11" fmla="*/ 92437 w 638639"/>
                                  <a:gd name="connsiteY11" fmla="*/ 85859 h 1171044"/>
                                  <a:gd name="connsiteX12" fmla="*/ 187577 w 638639"/>
                                  <a:gd name="connsiteY12" fmla="*/ 1290 h 1171044"/>
                                  <a:gd name="connsiteX13" fmla="*/ 298574 w 638639"/>
                                  <a:gd name="connsiteY13" fmla="*/ 43575 h 1171044"/>
                                  <a:gd name="connsiteX14" fmla="*/ 346144 w 638639"/>
                                  <a:gd name="connsiteY14" fmla="*/ 159857 h 1171044"/>
                                  <a:gd name="connsiteX15" fmla="*/ 388428 w 638639"/>
                                  <a:gd name="connsiteY15" fmla="*/ 313138 h 1171044"/>
                                  <a:gd name="connsiteX16" fmla="*/ 446569 w 638639"/>
                                  <a:gd name="connsiteY16" fmla="*/ 429420 h 1171044"/>
                                  <a:gd name="connsiteX17" fmla="*/ 504710 w 638639"/>
                                  <a:gd name="connsiteY17" fmla="*/ 503418 h 1171044"/>
                                  <a:gd name="connsiteX18" fmla="*/ 557566 w 638639"/>
                                  <a:gd name="connsiteY18" fmla="*/ 556273 h 1171044"/>
                                  <a:gd name="connsiteX19" fmla="*/ 636849 w 638639"/>
                                  <a:gd name="connsiteY19" fmla="*/ 762410 h 1171044"/>
                                  <a:gd name="connsiteX0" fmla="*/ 636849 w 638639"/>
                                  <a:gd name="connsiteY0" fmla="*/ 762410 h 1171044"/>
                                  <a:gd name="connsiteX1" fmla="*/ 472997 w 638639"/>
                                  <a:gd name="connsiteY1" fmla="*/ 820551 h 1171044"/>
                                  <a:gd name="connsiteX2" fmla="*/ 282717 w 638639"/>
                                  <a:gd name="connsiteY2" fmla="*/ 820551 h 1171044"/>
                                  <a:gd name="connsiteX3" fmla="*/ 242632 w 638639"/>
                                  <a:gd name="connsiteY3" fmla="*/ 930142 h 1171044"/>
                                  <a:gd name="connsiteX4" fmla="*/ 210919 w 638639"/>
                                  <a:gd name="connsiteY4" fmla="*/ 1036926 h 1171044"/>
                                  <a:gd name="connsiteX5" fmla="*/ 129436 w 638639"/>
                                  <a:gd name="connsiteY5" fmla="*/ 1164111 h 1171044"/>
                                  <a:gd name="connsiteX6" fmla="*/ 29011 w 638639"/>
                                  <a:gd name="connsiteY6" fmla="*/ 1121827 h 1171044"/>
                                  <a:gd name="connsiteX7" fmla="*/ 29011 w 638639"/>
                                  <a:gd name="connsiteY7" fmla="*/ 852264 h 1171044"/>
                                  <a:gd name="connsiteX8" fmla="*/ 44868 w 638639"/>
                                  <a:gd name="connsiteY8" fmla="*/ 619700 h 1171044"/>
                                  <a:gd name="connsiteX9" fmla="*/ 7869 w 638639"/>
                                  <a:gd name="connsiteY9" fmla="*/ 355422 h 1171044"/>
                                  <a:gd name="connsiteX10" fmla="*/ 7869 w 638639"/>
                                  <a:gd name="connsiteY10" fmla="*/ 223284 h 1171044"/>
                                  <a:gd name="connsiteX11" fmla="*/ 92437 w 638639"/>
                                  <a:gd name="connsiteY11" fmla="*/ 85859 h 1171044"/>
                                  <a:gd name="connsiteX12" fmla="*/ 187577 w 638639"/>
                                  <a:gd name="connsiteY12" fmla="*/ 1290 h 1171044"/>
                                  <a:gd name="connsiteX13" fmla="*/ 298574 w 638639"/>
                                  <a:gd name="connsiteY13" fmla="*/ 43575 h 1171044"/>
                                  <a:gd name="connsiteX14" fmla="*/ 346144 w 638639"/>
                                  <a:gd name="connsiteY14" fmla="*/ 159857 h 1171044"/>
                                  <a:gd name="connsiteX15" fmla="*/ 388428 w 638639"/>
                                  <a:gd name="connsiteY15" fmla="*/ 313138 h 1171044"/>
                                  <a:gd name="connsiteX16" fmla="*/ 446569 w 638639"/>
                                  <a:gd name="connsiteY16" fmla="*/ 429420 h 1171044"/>
                                  <a:gd name="connsiteX17" fmla="*/ 504710 w 638639"/>
                                  <a:gd name="connsiteY17" fmla="*/ 503418 h 1171044"/>
                                  <a:gd name="connsiteX18" fmla="*/ 557566 w 638639"/>
                                  <a:gd name="connsiteY18" fmla="*/ 556273 h 1171044"/>
                                  <a:gd name="connsiteX19" fmla="*/ 636849 w 638639"/>
                                  <a:gd name="connsiteY19" fmla="*/ 762410 h 1171044"/>
                                  <a:gd name="connsiteX0" fmla="*/ 636849 w 638639"/>
                                  <a:gd name="connsiteY0" fmla="*/ 762410 h 1165200"/>
                                  <a:gd name="connsiteX1" fmla="*/ 472997 w 638639"/>
                                  <a:gd name="connsiteY1" fmla="*/ 820551 h 1165200"/>
                                  <a:gd name="connsiteX2" fmla="*/ 282717 w 638639"/>
                                  <a:gd name="connsiteY2" fmla="*/ 820551 h 1165200"/>
                                  <a:gd name="connsiteX3" fmla="*/ 242632 w 638639"/>
                                  <a:gd name="connsiteY3" fmla="*/ 930142 h 1165200"/>
                                  <a:gd name="connsiteX4" fmla="*/ 210919 w 638639"/>
                                  <a:gd name="connsiteY4" fmla="*/ 1036926 h 1165200"/>
                                  <a:gd name="connsiteX5" fmla="*/ 129436 w 638639"/>
                                  <a:gd name="connsiteY5" fmla="*/ 1164111 h 1165200"/>
                                  <a:gd name="connsiteX6" fmla="*/ 34001 w 638639"/>
                                  <a:gd name="connsiteY6" fmla="*/ 1084249 h 1165200"/>
                                  <a:gd name="connsiteX7" fmla="*/ 29011 w 638639"/>
                                  <a:gd name="connsiteY7" fmla="*/ 852264 h 1165200"/>
                                  <a:gd name="connsiteX8" fmla="*/ 44868 w 638639"/>
                                  <a:gd name="connsiteY8" fmla="*/ 619700 h 1165200"/>
                                  <a:gd name="connsiteX9" fmla="*/ 7869 w 638639"/>
                                  <a:gd name="connsiteY9" fmla="*/ 355422 h 1165200"/>
                                  <a:gd name="connsiteX10" fmla="*/ 7869 w 638639"/>
                                  <a:gd name="connsiteY10" fmla="*/ 223284 h 1165200"/>
                                  <a:gd name="connsiteX11" fmla="*/ 92437 w 638639"/>
                                  <a:gd name="connsiteY11" fmla="*/ 85859 h 1165200"/>
                                  <a:gd name="connsiteX12" fmla="*/ 187577 w 638639"/>
                                  <a:gd name="connsiteY12" fmla="*/ 1290 h 1165200"/>
                                  <a:gd name="connsiteX13" fmla="*/ 298574 w 638639"/>
                                  <a:gd name="connsiteY13" fmla="*/ 43575 h 1165200"/>
                                  <a:gd name="connsiteX14" fmla="*/ 346144 w 638639"/>
                                  <a:gd name="connsiteY14" fmla="*/ 159857 h 1165200"/>
                                  <a:gd name="connsiteX15" fmla="*/ 388428 w 638639"/>
                                  <a:gd name="connsiteY15" fmla="*/ 313138 h 1165200"/>
                                  <a:gd name="connsiteX16" fmla="*/ 446569 w 638639"/>
                                  <a:gd name="connsiteY16" fmla="*/ 429420 h 1165200"/>
                                  <a:gd name="connsiteX17" fmla="*/ 504710 w 638639"/>
                                  <a:gd name="connsiteY17" fmla="*/ 503418 h 1165200"/>
                                  <a:gd name="connsiteX18" fmla="*/ 557566 w 638639"/>
                                  <a:gd name="connsiteY18" fmla="*/ 556273 h 1165200"/>
                                  <a:gd name="connsiteX19" fmla="*/ 636849 w 638639"/>
                                  <a:gd name="connsiteY19" fmla="*/ 762410 h 1165200"/>
                                  <a:gd name="connsiteX0" fmla="*/ 636849 w 638639"/>
                                  <a:gd name="connsiteY0" fmla="*/ 762410 h 1165052"/>
                                  <a:gd name="connsiteX1" fmla="*/ 472997 w 638639"/>
                                  <a:gd name="connsiteY1" fmla="*/ 820551 h 1165052"/>
                                  <a:gd name="connsiteX2" fmla="*/ 282717 w 638639"/>
                                  <a:gd name="connsiteY2" fmla="*/ 820551 h 1165052"/>
                                  <a:gd name="connsiteX3" fmla="*/ 242632 w 638639"/>
                                  <a:gd name="connsiteY3" fmla="*/ 930142 h 1165052"/>
                                  <a:gd name="connsiteX4" fmla="*/ 210919 w 638639"/>
                                  <a:gd name="connsiteY4" fmla="*/ 1036926 h 1165052"/>
                                  <a:gd name="connsiteX5" fmla="*/ 129436 w 638639"/>
                                  <a:gd name="connsiteY5" fmla="*/ 1164111 h 1165052"/>
                                  <a:gd name="connsiteX6" fmla="*/ 16534 w 638639"/>
                                  <a:gd name="connsiteY6" fmla="*/ 1081744 h 1165052"/>
                                  <a:gd name="connsiteX7" fmla="*/ 29011 w 638639"/>
                                  <a:gd name="connsiteY7" fmla="*/ 852264 h 1165052"/>
                                  <a:gd name="connsiteX8" fmla="*/ 44868 w 638639"/>
                                  <a:gd name="connsiteY8" fmla="*/ 619700 h 1165052"/>
                                  <a:gd name="connsiteX9" fmla="*/ 7869 w 638639"/>
                                  <a:gd name="connsiteY9" fmla="*/ 355422 h 1165052"/>
                                  <a:gd name="connsiteX10" fmla="*/ 7869 w 638639"/>
                                  <a:gd name="connsiteY10" fmla="*/ 223284 h 1165052"/>
                                  <a:gd name="connsiteX11" fmla="*/ 92437 w 638639"/>
                                  <a:gd name="connsiteY11" fmla="*/ 85859 h 1165052"/>
                                  <a:gd name="connsiteX12" fmla="*/ 187577 w 638639"/>
                                  <a:gd name="connsiteY12" fmla="*/ 1290 h 1165052"/>
                                  <a:gd name="connsiteX13" fmla="*/ 298574 w 638639"/>
                                  <a:gd name="connsiteY13" fmla="*/ 43575 h 1165052"/>
                                  <a:gd name="connsiteX14" fmla="*/ 346144 w 638639"/>
                                  <a:gd name="connsiteY14" fmla="*/ 159857 h 1165052"/>
                                  <a:gd name="connsiteX15" fmla="*/ 388428 w 638639"/>
                                  <a:gd name="connsiteY15" fmla="*/ 313138 h 1165052"/>
                                  <a:gd name="connsiteX16" fmla="*/ 446569 w 638639"/>
                                  <a:gd name="connsiteY16" fmla="*/ 429420 h 1165052"/>
                                  <a:gd name="connsiteX17" fmla="*/ 504710 w 638639"/>
                                  <a:gd name="connsiteY17" fmla="*/ 503418 h 1165052"/>
                                  <a:gd name="connsiteX18" fmla="*/ 557566 w 638639"/>
                                  <a:gd name="connsiteY18" fmla="*/ 556273 h 1165052"/>
                                  <a:gd name="connsiteX19" fmla="*/ 636849 w 638639"/>
                                  <a:gd name="connsiteY19" fmla="*/ 762410 h 1165052"/>
                                  <a:gd name="connsiteX0" fmla="*/ 636849 w 638639"/>
                                  <a:gd name="connsiteY0" fmla="*/ 762410 h 1166537"/>
                                  <a:gd name="connsiteX1" fmla="*/ 472997 w 638639"/>
                                  <a:gd name="connsiteY1" fmla="*/ 820551 h 1166537"/>
                                  <a:gd name="connsiteX2" fmla="*/ 282717 w 638639"/>
                                  <a:gd name="connsiteY2" fmla="*/ 820551 h 1166537"/>
                                  <a:gd name="connsiteX3" fmla="*/ 242632 w 638639"/>
                                  <a:gd name="connsiteY3" fmla="*/ 930142 h 1166537"/>
                                  <a:gd name="connsiteX4" fmla="*/ 210919 w 638639"/>
                                  <a:gd name="connsiteY4" fmla="*/ 1036926 h 1166537"/>
                                  <a:gd name="connsiteX5" fmla="*/ 129436 w 638639"/>
                                  <a:gd name="connsiteY5" fmla="*/ 1164111 h 1166537"/>
                                  <a:gd name="connsiteX6" fmla="*/ 26515 w 638639"/>
                                  <a:gd name="connsiteY6" fmla="*/ 1099281 h 1166537"/>
                                  <a:gd name="connsiteX7" fmla="*/ 29011 w 638639"/>
                                  <a:gd name="connsiteY7" fmla="*/ 852264 h 1166537"/>
                                  <a:gd name="connsiteX8" fmla="*/ 44868 w 638639"/>
                                  <a:gd name="connsiteY8" fmla="*/ 619700 h 1166537"/>
                                  <a:gd name="connsiteX9" fmla="*/ 7869 w 638639"/>
                                  <a:gd name="connsiteY9" fmla="*/ 355422 h 1166537"/>
                                  <a:gd name="connsiteX10" fmla="*/ 7869 w 638639"/>
                                  <a:gd name="connsiteY10" fmla="*/ 223284 h 1166537"/>
                                  <a:gd name="connsiteX11" fmla="*/ 92437 w 638639"/>
                                  <a:gd name="connsiteY11" fmla="*/ 85859 h 1166537"/>
                                  <a:gd name="connsiteX12" fmla="*/ 187577 w 638639"/>
                                  <a:gd name="connsiteY12" fmla="*/ 1290 h 1166537"/>
                                  <a:gd name="connsiteX13" fmla="*/ 298574 w 638639"/>
                                  <a:gd name="connsiteY13" fmla="*/ 43575 h 1166537"/>
                                  <a:gd name="connsiteX14" fmla="*/ 346144 w 638639"/>
                                  <a:gd name="connsiteY14" fmla="*/ 159857 h 1166537"/>
                                  <a:gd name="connsiteX15" fmla="*/ 388428 w 638639"/>
                                  <a:gd name="connsiteY15" fmla="*/ 313138 h 1166537"/>
                                  <a:gd name="connsiteX16" fmla="*/ 446569 w 638639"/>
                                  <a:gd name="connsiteY16" fmla="*/ 429420 h 1166537"/>
                                  <a:gd name="connsiteX17" fmla="*/ 504710 w 638639"/>
                                  <a:gd name="connsiteY17" fmla="*/ 503418 h 1166537"/>
                                  <a:gd name="connsiteX18" fmla="*/ 557566 w 638639"/>
                                  <a:gd name="connsiteY18" fmla="*/ 556273 h 1166537"/>
                                  <a:gd name="connsiteX19" fmla="*/ 636849 w 638639"/>
                                  <a:gd name="connsiteY19" fmla="*/ 762410 h 1166537"/>
                                  <a:gd name="connsiteX0" fmla="*/ 636849 w 638639"/>
                                  <a:gd name="connsiteY0" fmla="*/ 762410 h 1183366"/>
                                  <a:gd name="connsiteX1" fmla="*/ 472997 w 638639"/>
                                  <a:gd name="connsiteY1" fmla="*/ 820551 h 1183366"/>
                                  <a:gd name="connsiteX2" fmla="*/ 282717 w 638639"/>
                                  <a:gd name="connsiteY2" fmla="*/ 820551 h 1183366"/>
                                  <a:gd name="connsiteX3" fmla="*/ 242632 w 638639"/>
                                  <a:gd name="connsiteY3" fmla="*/ 930142 h 1183366"/>
                                  <a:gd name="connsiteX4" fmla="*/ 210919 w 638639"/>
                                  <a:gd name="connsiteY4" fmla="*/ 1036926 h 1183366"/>
                                  <a:gd name="connsiteX5" fmla="*/ 129436 w 638639"/>
                                  <a:gd name="connsiteY5" fmla="*/ 1181647 h 1183366"/>
                                  <a:gd name="connsiteX6" fmla="*/ 26515 w 638639"/>
                                  <a:gd name="connsiteY6" fmla="*/ 1099281 h 1183366"/>
                                  <a:gd name="connsiteX7" fmla="*/ 29011 w 638639"/>
                                  <a:gd name="connsiteY7" fmla="*/ 852264 h 1183366"/>
                                  <a:gd name="connsiteX8" fmla="*/ 44868 w 638639"/>
                                  <a:gd name="connsiteY8" fmla="*/ 619700 h 1183366"/>
                                  <a:gd name="connsiteX9" fmla="*/ 7869 w 638639"/>
                                  <a:gd name="connsiteY9" fmla="*/ 355422 h 1183366"/>
                                  <a:gd name="connsiteX10" fmla="*/ 7869 w 638639"/>
                                  <a:gd name="connsiteY10" fmla="*/ 223284 h 1183366"/>
                                  <a:gd name="connsiteX11" fmla="*/ 92437 w 638639"/>
                                  <a:gd name="connsiteY11" fmla="*/ 85859 h 1183366"/>
                                  <a:gd name="connsiteX12" fmla="*/ 187577 w 638639"/>
                                  <a:gd name="connsiteY12" fmla="*/ 1290 h 1183366"/>
                                  <a:gd name="connsiteX13" fmla="*/ 298574 w 638639"/>
                                  <a:gd name="connsiteY13" fmla="*/ 43575 h 1183366"/>
                                  <a:gd name="connsiteX14" fmla="*/ 346144 w 638639"/>
                                  <a:gd name="connsiteY14" fmla="*/ 159857 h 1183366"/>
                                  <a:gd name="connsiteX15" fmla="*/ 388428 w 638639"/>
                                  <a:gd name="connsiteY15" fmla="*/ 313138 h 1183366"/>
                                  <a:gd name="connsiteX16" fmla="*/ 446569 w 638639"/>
                                  <a:gd name="connsiteY16" fmla="*/ 429420 h 1183366"/>
                                  <a:gd name="connsiteX17" fmla="*/ 504710 w 638639"/>
                                  <a:gd name="connsiteY17" fmla="*/ 503418 h 1183366"/>
                                  <a:gd name="connsiteX18" fmla="*/ 557566 w 638639"/>
                                  <a:gd name="connsiteY18" fmla="*/ 556273 h 1183366"/>
                                  <a:gd name="connsiteX19" fmla="*/ 636849 w 638639"/>
                                  <a:gd name="connsiteY19" fmla="*/ 762410 h 1183366"/>
                                  <a:gd name="connsiteX0" fmla="*/ 636849 w 638639"/>
                                  <a:gd name="connsiteY0" fmla="*/ 762410 h 1183257"/>
                                  <a:gd name="connsiteX1" fmla="*/ 472997 w 638639"/>
                                  <a:gd name="connsiteY1" fmla="*/ 820551 h 1183257"/>
                                  <a:gd name="connsiteX2" fmla="*/ 282717 w 638639"/>
                                  <a:gd name="connsiteY2" fmla="*/ 820551 h 1183257"/>
                                  <a:gd name="connsiteX3" fmla="*/ 242632 w 638639"/>
                                  <a:gd name="connsiteY3" fmla="*/ 930142 h 1183257"/>
                                  <a:gd name="connsiteX4" fmla="*/ 218405 w 638639"/>
                                  <a:gd name="connsiteY4" fmla="*/ 1039431 h 1183257"/>
                                  <a:gd name="connsiteX5" fmla="*/ 129436 w 638639"/>
                                  <a:gd name="connsiteY5" fmla="*/ 1181647 h 1183257"/>
                                  <a:gd name="connsiteX6" fmla="*/ 26515 w 638639"/>
                                  <a:gd name="connsiteY6" fmla="*/ 1099281 h 1183257"/>
                                  <a:gd name="connsiteX7" fmla="*/ 29011 w 638639"/>
                                  <a:gd name="connsiteY7" fmla="*/ 852264 h 1183257"/>
                                  <a:gd name="connsiteX8" fmla="*/ 44868 w 638639"/>
                                  <a:gd name="connsiteY8" fmla="*/ 619700 h 1183257"/>
                                  <a:gd name="connsiteX9" fmla="*/ 7869 w 638639"/>
                                  <a:gd name="connsiteY9" fmla="*/ 355422 h 1183257"/>
                                  <a:gd name="connsiteX10" fmla="*/ 7869 w 638639"/>
                                  <a:gd name="connsiteY10" fmla="*/ 223284 h 1183257"/>
                                  <a:gd name="connsiteX11" fmla="*/ 92437 w 638639"/>
                                  <a:gd name="connsiteY11" fmla="*/ 85859 h 1183257"/>
                                  <a:gd name="connsiteX12" fmla="*/ 187577 w 638639"/>
                                  <a:gd name="connsiteY12" fmla="*/ 1290 h 1183257"/>
                                  <a:gd name="connsiteX13" fmla="*/ 298574 w 638639"/>
                                  <a:gd name="connsiteY13" fmla="*/ 43575 h 1183257"/>
                                  <a:gd name="connsiteX14" fmla="*/ 346144 w 638639"/>
                                  <a:gd name="connsiteY14" fmla="*/ 159857 h 1183257"/>
                                  <a:gd name="connsiteX15" fmla="*/ 388428 w 638639"/>
                                  <a:gd name="connsiteY15" fmla="*/ 313138 h 1183257"/>
                                  <a:gd name="connsiteX16" fmla="*/ 446569 w 638639"/>
                                  <a:gd name="connsiteY16" fmla="*/ 429420 h 1183257"/>
                                  <a:gd name="connsiteX17" fmla="*/ 504710 w 638639"/>
                                  <a:gd name="connsiteY17" fmla="*/ 503418 h 1183257"/>
                                  <a:gd name="connsiteX18" fmla="*/ 557566 w 638639"/>
                                  <a:gd name="connsiteY18" fmla="*/ 556273 h 1183257"/>
                                  <a:gd name="connsiteX19" fmla="*/ 636849 w 638639"/>
                                  <a:gd name="connsiteY19" fmla="*/ 762410 h 1183257"/>
                                  <a:gd name="connsiteX0" fmla="*/ 636849 w 638639"/>
                                  <a:gd name="connsiteY0" fmla="*/ 762410 h 1183591"/>
                                  <a:gd name="connsiteX1" fmla="*/ 472997 w 638639"/>
                                  <a:gd name="connsiteY1" fmla="*/ 820551 h 1183591"/>
                                  <a:gd name="connsiteX2" fmla="*/ 282717 w 638639"/>
                                  <a:gd name="connsiteY2" fmla="*/ 820551 h 1183591"/>
                                  <a:gd name="connsiteX3" fmla="*/ 242632 w 638639"/>
                                  <a:gd name="connsiteY3" fmla="*/ 930142 h 1183591"/>
                                  <a:gd name="connsiteX4" fmla="*/ 213414 w 638639"/>
                                  <a:gd name="connsiteY4" fmla="*/ 1031915 h 1183591"/>
                                  <a:gd name="connsiteX5" fmla="*/ 129436 w 638639"/>
                                  <a:gd name="connsiteY5" fmla="*/ 1181647 h 1183591"/>
                                  <a:gd name="connsiteX6" fmla="*/ 26515 w 638639"/>
                                  <a:gd name="connsiteY6" fmla="*/ 1099281 h 1183591"/>
                                  <a:gd name="connsiteX7" fmla="*/ 29011 w 638639"/>
                                  <a:gd name="connsiteY7" fmla="*/ 852264 h 1183591"/>
                                  <a:gd name="connsiteX8" fmla="*/ 44868 w 638639"/>
                                  <a:gd name="connsiteY8" fmla="*/ 619700 h 1183591"/>
                                  <a:gd name="connsiteX9" fmla="*/ 7869 w 638639"/>
                                  <a:gd name="connsiteY9" fmla="*/ 355422 h 1183591"/>
                                  <a:gd name="connsiteX10" fmla="*/ 7869 w 638639"/>
                                  <a:gd name="connsiteY10" fmla="*/ 223284 h 1183591"/>
                                  <a:gd name="connsiteX11" fmla="*/ 92437 w 638639"/>
                                  <a:gd name="connsiteY11" fmla="*/ 85859 h 1183591"/>
                                  <a:gd name="connsiteX12" fmla="*/ 187577 w 638639"/>
                                  <a:gd name="connsiteY12" fmla="*/ 1290 h 1183591"/>
                                  <a:gd name="connsiteX13" fmla="*/ 298574 w 638639"/>
                                  <a:gd name="connsiteY13" fmla="*/ 43575 h 1183591"/>
                                  <a:gd name="connsiteX14" fmla="*/ 346144 w 638639"/>
                                  <a:gd name="connsiteY14" fmla="*/ 159857 h 1183591"/>
                                  <a:gd name="connsiteX15" fmla="*/ 388428 w 638639"/>
                                  <a:gd name="connsiteY15" fmla="*/ 313138 h 1183591"/>
                                  <a:gd name="connsiteX16" fmla="*/ 446569 w 638639"/>
                                  <a:gd name="connsiteY16" fmla="*/ 429420 h 1183591"/>
                                  <a:gd name="connsiteX17" fmla="*/ 504710 w 638639"/>
                                  <a:gd name="connsiteY17" fmla="*/ 503418 h 1183591"/>
                                  <a:gd name="connsiteX18" fmla="*/ 557566 w 638639"/>
                                  <a:gd name="connsiteY18" fmla="*/ 556273 h 1183591"/>
                                  <a:gd name="connsiteX19" fmla="*/ 636849 w 638639"/>
                                  <a:gd name="connsiteY19" fmla="*/ 762410 h 1183591"/>
                                  <a:gd name="connsiteX0" fmla="*/ 636849 w 638639"/>
                                  <a:gd name="connsiteY0" fmla="*/ 762410 h 1171560"/>
                                  <a:gd name="connsiteX1" fmla="*/ 472997 w 638639"/>
                                  <a:gd name="connsiteY1" fmla="*/ 820551 h 1171560"/>
                                  <a:gd name="connsiteX2" fmla="*/ 282717 w 638639"/>
                                  <a:gd name="connsiteY2" fmla="*/ 820551 h 1171560"/>
                                  <a:gd name="connsiteX3" fmla="*/ 242632 w 638639"/>
                                  <a:gd name="connsiteY3" fmla="*/ 930142 h 1171560"/>
                                  <a:gd name="connsiteX4" fmla="*/ 213414 w 638639"/>
                                  <a:gd name="connsiteY4" fmla="*/ 1031915 h 1171560"/>
                                  <a:gd name="connsiteX5" fmla="*/ 124446 w 638639"/>
                                  <a:gd name="connsiteY5" fmla="*/ 1169121 h 1171560"/>
                                  <a:gd name="connsiteX6" fmla="*/ 26515 w 638639"/>
                                  <a:gd name="connsiteY6" fmla="*/ 1099281 h 1171560"/>
                                  <a:gd name="connsiteX7" fmla="*/ 29011 w 638639"/>
                                  <a:gd name="connsiteY7" fmla="*/ 852264 h 1171560"/>
                                  <a:gd name="connsiteX8" fmla="*/ 44868 w 638639"/>
                                  <a:gd name="connsiteY8" fmla="*/ 619700 h 1171560"/>
                                  <a:gd name="connsiteX9" fmla="*/ 7869 w 638639"/>
                                  <a:gd name="connsiteY9" fmla="*/ 355422 h 1171560"/>
                                  <a:gd name="connsiteX10" fmla="*/ 7869 w 638639"/>
                                  <a:gd name="connsiteY10" fmla="*/ 223284 h 1171560"/>
                                  <a:gd name="connsiteX11" fmla="*/ 92437 w 638639"/>
                                  <a:gd name="connsiteY11" fmla="*/ 85859 h 1171560"/>
                                  <a:gd name="connsiteX12" fmla="*/ 187577 w 638639"/>
                                  <a:gd name="connsiteY12" fmla="*/ 1290 h 1171560"/>
                                  <a:gd name="connsiteX13" fmla="*/ 298574 w 638639"/>
                                  <a:gd name="connsiteY13" fmla="*/ 43575 h 1171560"/>
                                  <a:gd name="connsiteX14" fmla="*/ 346144 w 638639"/>
                                  <a:gd name="connsiteY14" fmla="*/ 159857 h 1171560"/>
                                  <a:gd name="connsiteX15" fmla="*/ 388428 w 638639"/>
                                  <a:gd name="connsiteY15" fmla="*/ 313138 h 1171560"/>
                                  <a:gd name="connsiteX16" fmla="*/ 446569 w 638639"/>
                                  <a:gd name="connsiteY16" fmla="*/ 429420 h 1171560"/>
                                  <a:gd name="connsiteX17" fmla="*/ 504710 w 638639"/>
                                  <a:gd name="connsiteY17" fmla="*/ 503418 h 1171560"/>
                                  <a:gd name="connsiteX18" fmla="*/ 557566 w 638639"/>
                                  <a:gd name="connsiteY18" fmla="*/ 556273 h 1171560"/>
                                  <a:gd name="connsiteX19" fmla="*/ 636849 w 638639"/>
                                  <a:gd name="connsiteY19" fmla="*/ 762410 h 1171560"/>
                                  <a:gd name="connsiteX0" fmla="*/ 636849 w 638639"/>
                                  <a:gd name="connsiteY0" fmla="*/ 762410 h 1171560"/>
                                  <a:gd name="connsiteX1" fmla="*/ 472997 w 638639"/>
                                  <a:gd name="connsiteY1" fmla="*/ 820551 h 1171560"/>
                                  <a:gd name="connsiteX2" fmla="*/ 282717 w 638639"/>
                                  <a:gd name="connsiteY2" fmla="*/ 820551 h 1171560"/>
                                  <a:gd name="connsiteX3" fmla="*/ 240137 w 638639"/>
                                  <a:gd name="connsiteY3" fmla="*/ 917616 h 1171560"/>
                                  <a:gd name="connsiteX4" fmla="*/ 213414 w 638639"/>
                                  <a:gd name="connsiteY4" fmla="*/ 1031915 h 1171560"/>
                                  <a:gd name="connsiteX5" fmla="*/ 124446 w 638639"/>
                                  <a:gd name="connsiteY5" fmla="*/ 1169121 h 1171560"/>
                                  <a:gd name="connsiteX6" fmla="*/ 26515 w 638639"/>
                                  <a:gd name="connsiteY6" fmla="*/ 1099281 h 1171560"/>
                                  <a:gd name="connsiteX7" fmla="*/ 29011 w 638639"/>
                                  <a:gd name="connsiteY7" fmla="*/ 852264 h 1171560"/>
                                  <a:gd name="connsiteX8" fmla="*/ 44868 w 638639"/>
                                  <a:gd name="connsiteY8" fmla="*/ 619700 h 1171560"/>
                                  <a:gd name="connsiteX9" fmla="*/ 7869 w 638639"/>
                                  <a:gd name="connsiteY9" fmla="*/ 355422 h 1171560"/>
                                  <a:gd name="connsiteX10" fmla="*/ 7869 w 638639"/>
                                  <a:gd name="connsiteY10" fmla="*/ 223284 h 1171560"/>
                                  <a:gd name="connsiteX11" fmla="*/ 92437 w 638639"/>
                                  <a:gd name="connsiteY11" fmla="*/ 85859 h 1171560"/>
                                  <a:gd name="connsiteX12" fmla="*/ 187577 w 638639"/>
                                  <a:gd name="connsiteY12" fmla="*/ 1290 h 1171560"/>
                                  <a:gd name="connsiteX13" fmla="*/ 298574 w 638639"/>
                                  <a:gd name="connsiteY13" fmla="*/ 43575 h 1171560"/>
                                  <a:gd name="connsiteX14" fmla="*/ 346144 w 638639"/>
                                  <a:gd name="connsiteY14" fmla="*/ 159857 h 1171560"/>
                                  <a:gd name="connsiteX15" fmla="*/ 388428 w 638639"/>
                                  <a:gd name="connsiteY15" fmla="*/ 313138 h 1171560"/>
                                  <a:gd name="connsiteX16" fmla="*/ 446569 w 638639"/>
                                  <a:gd name="connsiteY16" fmla="*/ 429420 h 1171560"/>
                                  <a:gd name="connsiteX17" fmla="*/ 504710 w 638639"/>
                                  <a:gd name="connsiteY17" fmla="*/ 503418 h 1171560"/>
                                  <a:gd name="connsiteX18" fmla="*/ 557566 w 638639"/>
                                  <a:gd name="connsiteY18" fmla="*/ 556273 h 1171560"/>
                                  <a:gd name="connsiteX19" fmla="*/ 636849 w 638639"/>
                                  <a:gd name="connsiteY19" fmla="*/ 762410 h 1171560"/>
                                  <a:gd name="connsiteX0" fmla="*/ 636849 w 638639"/>
                                  <a:gd name="connsiteY0" fmla="*/ 762410 h 1171167"/>
                                  <a:gd name="connsiteX1" fmla="*/ 472997 w 638639"/>
                                  <a:gd name="connsiteY1" fmla="*/ 820551 h 1171167"/>
                                  <a:gd name="connsiteX2" fmla="*/ 282717 w 638639"/>
                                  <a:gd name="connsiteY2" fmla="*/ 820551 h 1171167"/>
                                  <a:gd name="connsiteX3" fmla="*/ 240137 w 638639"/>
                                  <a:gd name="connsiteY3" fmla="*/ 917616 h 1171167"/>
                                  <a:gd name="connsiteX4" fmla="*/ 208424 w 638639"/>
                                  <a:gd name="connsiteY4" fmla="*/ 1039430 h 1171167"/>
                                  <a:gd name="connsiteX5" fmla="*/ 124446 w 638639"/>
                                  <a:gd name="connsiteY5" fmla="*/ 1169121 h 1171167"/>
                                  <a:gd name="connsiteX6" fmla="*/ 26515 w 638639"/>
                                  <a:gd name="connsiteY6" fmla="*/ 1099281 h 1171167"/>
                                  <a:gd name="connsiteX7" fmla="*/ 29011 w 638639"/>
                                  <a:gd name="connsiteY7" fmla="*/ 852264 h 1171167"/>
                                  <a:gd name="connsiteX8" fmla="*/ 44868 w 638639"/>
                                  <a:gd name="connsiteY8" fmla="*/ 619700 h 1171167"/>
                                  <a:gd name="connsiteX9" fmla="*/ 7869 w 638639"/>
                                  <a:gd name="connsiteY9" fmla="*/ 355422 h 1171167"/>
                                  <a:gd name="connsiteX10" fmla="*/ 7869 w 638639"/>
                                  <a:gd name="connsiteY10" fmla="*/ 223284 h 1171167"/>
                                  <a:gd name="connsiteX11" fmla="*/ 92437 w 638639"/>
                                  <a:gd name="connsiteY11" fmla="*/ 85859 h 1171167"/>
                                  <a:gd name="connsiteX12" fmla="*/ 187577 w 638639"/>
                                  <a:gd name="connsiteY12" fmla="*/ 1290 h 1171167"/>
                                  <a:gd name="connsiteX13" fmla="*/ 298574 w 638639"/>
                                  <a:gd name="connsiteY13" fmla="*/ 43575 h 1171167"/>
                                  <a:gd name="connsiteX14" fmla="*/ 346144 w 638639"/>
                                  <a:gd name="connsiteY14" fmla="*/ 159857 h 1171167"/>
                                  <a:gd name="connsiteX15" fmla="*/ 388428 w 638639"/>
                                  <a:gd name="connsiteY15" fmla="*/ 313138 h 1171167"/>
                                  <a:gd name="connsiteX16" fmla="*/ 446569 w 638639"/>
                                  <a:gd name="connsiteY16" fmla="*/ 429420 h 1171167"/>
                                  <a:gd name="connsiteX17" fmla="*/ 504710 w 638639"/>
                                  <a:gd name="connsiteY17" fmla="*/ 503418 h 1171167"/>
                                  <a:gd name="connsiteX18" fmla="*/ 557566 w 638639"/>
                                  <a:gd name="connsiteY18" fmla="*/ 556273 h 1171167"/>
                                  <a:gd name="connsiteX19" fmla="*/ 636849 w 638639"/>
                                  <a:gd name="connsiteY19" fmla="*/ 762410 h 1171167"/>
                                  <a:gd name="connsiteX0" fmla="*/ 636849 w 638639"/>
                                  <a:gd name="connsiteY0" fmla="*/ 762410 h 1164034"/>
                                  <a:gd name="connsiteX1" fmla="*/ 472997 w 638639"/>
                                  <a:gd name="connsiteY1" fmla="*/ 820551 h 1164034"/>
                                  <a:gd name="connsiteX2" fmla="*/ 282717 w 638639"/>
                                  <a:gd name="connsiteY2" fmla="*/ 820551 h 1164034"/>
                                  <a:gd name="connsiteX3" fmla="*/ 240137 w 638639"/>
                                  <a:gd name="connsiteY3" fmla="*/ 917616 h 1164034"/>
                                  <a:gd name="connsiteX4" fmla="*/ 208424 w 638639"/>
                                  <a:gd name="connsiteY4" fmla="*/ 1039430 h 1164034"/>
                                  <a:gd name="connsiteX5" fmla="*/ 124446 w 638639"/>
                                  <a:gd name="connsiteY5" fmla="*/ 1161605 h 1164034"/>
                                  <a:gd name="connsiteX6" fmla="*/ 26515 w 638639"/>
                                  <a:gd name="connsiteY6" fmla="*/ 1099281 h 1164034"/>
                                  <a:gd name="connsiteX7" fmla="*/ 29011 w 638639"/>
                                  <a:gd name="connsiteY7" fmla="*/ 852264 h 1164034"/>
                                  <a:gd name="connsiteX8" fmla="*/ 44868 w 638639"/>
                                  <a:gd name="connsiteY8" fmla="*/ 619700 h 1164034"/>
                                  <a:gd name="connsiteX9" fmla="*/ 7869 w 638639"/>
                                  <a:gd name="connsiteY9" fmla="*/ 355422 h 1164034"/>
                                  <a:gd name="connsiteX10" fmla="*/ 7869 w 638639"/>
                                  <a:gd name="connsiteY10" fmla="*/ 223284 h 1164034"/>
                                  <a:gd name="connsiteX11" fmla="*/ 92437 w 638639"/>
                                  <a:gd name="connsiteY11" fmla="*/ 85859 h 1164034"/>
                                  <a:gd name="connsiteX12" fmla="*/ 187577 w 638639"/>
                                  <a:gd name="connsiteY12" fmla="*/ 1290 h 1164034"/>
                                  <a:gd name="connsiteX13" fmla="*/ 298574 w 638639"/>
                                  <a:gd name="connsiteY13" fmla="*/ 43575 h 1164034"/>
                                  <a:gd name="connsiteX14" fmla="*/ 346144 w 638639"/>
                                  <a:gd name="connsiteY14" fmla="*/ 159857 h 1164034"/>
                                  <a:gd name="connsiteX15" fmla="*/ 388428 w 638639"/>
                                  <a:gd name="connsiteY15" fmla="*/ 313138 h 1164034"/>
                                  <a:gd name="connsiteX16" fmla="*/ 446569 w 638639"/>
                                  <a:gd name="connsiteY16" fmla="*/ 429420 h 1164034"/>
                                  <a:gd name="connsiteX17" fmla="*/ 504710 w 638639"/>
                                  <a:gd name="connsiteY17" fmla="*/ 503418 h 1164034"/>
                                  <a:gd name="connsiteX18" fmla="*/ 557566 w 638639"/>
                                  <a:gd name="connsiteY18" fmla="*/ 556273 h 1164034"/>
                                  <a:gd name="connsiteX19" fmla="*/ 636849 w 638639"/>
                                  <a:gd name="connsiteY19" fmla="*/ 762410 h 1164034"/>
                                  <a:gd name="connsiteX0" fmla="*/ 636256 w 638046"/>
                                  <a:gd name="connsiteY0" fmla="*/ 762410 h 1164034"/>
                                  <a:gd name="connsiteX1" fmla="*/ 472404 w 638046"/>
                                  <a:gd name="connsiteY1" fmla="*/ 820551 h 1164034"/>
                                  <a:gd name="connsiteX2" fmla="*/ 282124 w 638046"/>
                                  <a:gd name="connsiteY2" fmla="*/ 820551 h 1164034"/>
                                  <a:gd name="connsiteX3" fmla="*/ 239544 w 638046"/>
                                  <a:gd name="connsiteY3" fmla="*/ 917616 h 1164034"/>
                                  <a:gd name="connsiteX4" fmla="*/ 207831 w 638046"/>
                                  <a:gd name="connsiteY4" fmla="*/ 1039430 h 1164034"/>
                                  <a:gd name="connsiteX5" fmla="*/ 123853 w 638046"/>
                                  <a:gd name="connsiteY5" fmla="*/ 1161605 h 1164034"/>
                                  <a:gd name="connsiteX6" fmla="*/ 25922 w 638046"/>
                                  <a:gd name="connsiteY6" fmla="*/ 1099281 h 1164034"/>
                                  <a:gd name="connsiteX7" fmla="*/ 28418 w 638046"/>
                                  <a:gd name="connsiteY7" fmla="*/ 852264 h 1164034"/>
                                  <a:gd name="connsiteX8" fmla="*/ 31799 w 638046"/>
                                  <a:gd name="connsiteY8" fmla="*/ 624711 h 1164034"/>
                                  <a:gd name="connsiteX9" fmla="*/ 7276 w 638046"/>
                                  <a:gd name="connsiteY9" fmla="*/ 355422 h 1164034"/>
                                  <a:gd name="connsiteX10" fmla="*/ 7276 w 638046"/>
                                  <a:gd name="connsiteY10" fmla="*/ 223284 h 1164034"/>
                                  <a:gd name="connsiteX11" fmla="*/ 91844 w 638046"/>
                                  <a:gd name="connsiteY11" fmla="*/ 85859 h 1164034"/>
                                  <a:gd name="connsiteX12" fmla="*/ 186984 w 638046"/>
                                  <a:gd name="connsiteY12" fmla="*/ 1290 h 1164034"/>
                                  <a:gd name="connsiteX13" fmla="*/ 297981 w 638046"/>
                                  <a:gd name="connsiteY13" fmla="*/ 43575 h 1164034"/>
                                  <a:gd name="connsiteX14" fmla="*/ 345551 w 638046"/>
                                  <a:gd name="connsiteY14" fmla="*/ 159857 h 1164034"/>
                                  <a:gd name="connsiteX15" fmla="*/ 387835 w 638046"/>
                                  <a:gd name="connsiteY15" fmla="*/ 313138 h 1164034"/>
                                  <a:gd name="connsiteX16" fmla="*/ 445976 w 638046"/>
                                  <a:gd name="connsiteY16" fmla="*/ 429420 h 1164034"/>
                                  <a:gd name="connsiteX17" fmla="*/ 504117 w 638046"/>
                                  <a:gd name="connsiteY17" fmla="*/ 503418 h 1164034"/>
                                  <a:gd name="connsiteX18" fmla="*/ 556973 w 638046"/>
                                  <a:gd name="connsiteY18" fmla="*/ 556273 h 1164034"/>
                                  <a:gd name="connsiteX19" fmla="*/ 636256 w 638046"/>
                                  <a:gd name="connsiteY19" fmla="*/ 762410 h 1164034"/>
                                  <a:gd name="connsiteX0" fmla="*/ 636256 w 638101"/>
                                  <a:gd name="connsiteY0" fmla="*/ 762410 h 1164034"/>
                                  <a:gd name="connsiteX1" fmla="*/ 472404 w 638101"/>
                                  <a:gd name="connsiteY1" fmla="*/ 820551 h 1164034"/>
                                  <a:gd name="connsiteX2" fmla="*/ 282124 w 638101"/>
                                  <a:gd name="connsiteY2" fmla="*/ 820551 h 1164034"/>
                                  <a:gd name="connsiteX3" fmla="*/ 239544 w 638101"/>
                                  <a:gd name="connsiteY3" fmla="*/ 917616 h 1164034"/>
                                  <a:gd name="connsiteX4" fmla="*/ 207831 w 638101"/>
                                  <a:gd name="connsiteY4" fmla="*/ 1039430 h 1164034"/>
                                  <a:gd name="connsiteX5" fmla="*/ 123853 w 638101"/>
                                  <a:gd name="connsiteY5" fmla="*/ 1161605 h 1164034"/>
                                  <a:gd name="connsiteX6" fmla="*/ 25922 w 638101"/>
                                  <a:gd name="connsiteY6" fmla="*/ 1099281 h 1164034"/>
                                  <a:gd name="connsiteX7" fmla="*/ 28418 w 638101"/>
                                  <a:gd name="connsiteY7" fmla="*/ 852264 h 1164034"/>
                                  <a:gd name="connsiteX8" fmla="*/ 31799 w 638101"/>
                                  <a:gd name="connsiteY8" fmla="*/ 624711 h 1164034"/>
                                  <a:gd name="connsiteX9" fmla="*/ 7276 w 638101"/>
                                  <a:gd name="connsiteY9" fmla="*/ 355422 h 1164034"/>
                                  <a:gd name="connsiteX10" fmla="*/ 7276 w 638101"/>
                                  <a:gd name="connsiteY10" fmla="*/ 223284 h 1164034"/>
                                  <a:gd name="connsiteX11" fmla="*/ 91844 w 638101"/>
                                  <a:gd name="connsiteY11" fmla="*/ 85859 h 1164034"/>
                                  <a:gd name="connsiteX12" fmla="*/ 186984 w 638101"/>
                                  <a:gd name="connsiteY12" fmla="*/ 1290 h 1164034"/>
                                  <a:gd name="connsiteX13" fmla="*/ 297981 w 638101"/>
                                  <a:gd name="connsiteY13" fmla="*/ 43575 h 1164034"/>
                                  <a:gd name="connsiteX14" fmla="*/ 345551 w 638101"/>
                                  <a:gd name="connsiteY14" fmla="*/ 159857 h 1164034"/>
                                  <a:gd name="connsiteX15" fmla="*/ 387835 w 638101"/>
                                  <a:gd name="connsiteY15" fmla="*/ 313138 h 1164034"/>
                                  <a:gd name="connsiteX16" fmla="*/ 445976 w 638101"/>
                                  <a:gd name="connsiteY16" fmla="*/ 429420 h 1164034"/>
                                  <a:gd name="connsiteX17" fmla="*/ 499127 w 638101"/>
                                  <a:gd name="connsiteY17" fmla="*/ 490892 h 1164034"/>
                                  <a:gd name="connsiteX18" fmla="*/ 556973 w 638101"/>
                                  <a:gd name="connsiteY18" fmla="*/ 556273 h 1164034"/>
                                  <a:gd name="connsiteX19" fmla="*/ 636256 w 638101"/>
                                  <a:gd name="connsiteY19" fmla="*/ 762410 h 1164034"/>
                                  <a:gd name="connsiteX0" fmla="*/ 636256 w 638317"/>
                                  <a:gd name="connsiteY0" fmla="*/ 762410 h 1164034"/>
                                  <a:gd name="connsiteX1" fmla="*/ 472404 w 638317"/>
                                  <a:gd name="connsiteY1" fmla="*/ 820551 h 1164034"/>
                                  <a:gd name="connsiteX2" fmla="*/ 282124 w 638317"/>
                                  <a:gd name="connsiteY2" fmla="*/ 820551 h 1164034"/>
                                  <a:gd name="connsiteX3" fmla="*/ 239544 w 638317"/>
                                  <a:gd name="connsiteY3" fmla="*/ 917616 h 1164034"/>
                                  <a:gd name="connsiteX4" fmla="*/ 207831 w 638317"/>
                                  <a:gd name="connsiteY4" fmla="*/ 1039430 h 1164034"/>
                                  <a:gd name="connsiteX5" fmla="*/ 123853 w 638317"/>
                                  <a:gd name="connsiteY5" fmla="*/ 1161605 h 1164034"/>
                                  <a:gd name="connsiteX6" fmla="*/ 25922 w 638317"/>
                                  <a:gd name="connsiteY6" fmla="*/ 1099281 h 1164034"/>
                                  <a:gd name="connsiteX7" fmla="*/ 28418 w 638317"/>
                                  <a:gd name="connsiteY7" fmla="*/ 852264 h 1164034"/>
                                  <a:gd name="connsiteX8" fmla="*/ 31799 w 638317"/>
                                  <a:gd name="connsiteY8" fmla="*/ 624711 h 1164034"/>
                                  <a:gd name="connsiteX9" fmla="*/ 7276 w 638317"/>
                                  <a:gd name="connsiteY9" fmla="*/ 355422 h 1164034"/>
                                  <a:gd name="connsiteX10" fmla="*/ 7276 w 638317"/>
                                  <a:gd name="connsiteY10" fmla="*/ 223284 h 1164034"/>
                                  <a:gd name="connsiteX11" fmla="*/ 91844 w 638317"/>
                                  <a:gd name="connsiteY11" fmla="*/ 85859 h 1164034"/>
                                  <a:gd name="connsiteX12" fmla="*/ 186984 w 638317"/>
                                  <a:gd name="connsiteY12" fmla="*/ 1290 h 1164034"/>
                                  <a:gd name="connsiteX13" fmla="*/ 297981 w 638317"/>
                                  <a:gd name="connsiteY13" fmla="*/ 43575 h 1164034"/>
                                  <a:gd name="connsiteX14" fmla="*/ 345551 w 638317"/>
                                  <a:gd name="connsiteY14" fmla="*/ 159857 h 1164034"/>
                                  <a:gd name="connsiteX15" fmla="*/ 387835 w 638317"/>
                                  <a:gd name="connsiteY15" fmla="*/ 313138 h 1164034"/>
                                  <a:gd name="connsiteX16" fmla="*/ 445976 w 638317"/>
                                  <a:gd name="connsiteY16" fmla="*/ 429420 h 1164034"/>
                                  <a:gd name="connsiteX17" fmla="*/ 556973 w 638317"/>
                                  <a:gd name="connsiteY17" fmla="*/ 556273 h 1164034"/>
                                  <a:gd name="connsiteX18" fmla="*/ 636256 w 638317"/>
                                  <a:gd name="connsiteY18" fmla="*/ 762410 h 1164034"/>
                                  <a:gd name="connsiteX0" fmla="*/ 636256 w 638317"/>
                                  <a:gd name="connsiteY0" fmla="*/ 762410 h 1164034"/>
                                  <a:gd name="connsiteX1" fmla="*/ 472404 w 638317"/>
                                  <a:gd name="connsiteY1" fmla="*/ 820551 h 1164034"/>
                                  <a:gd name="connsiteX2" fmla="*/ 282124 w 638317"/>
                                  <a:gd name="connsiteY2" fmla="*/ 820551 h 1164034"/>
                                  <a:gd name="connsiteX3" fmla="*/ 239544 w 638317"/>
                                  <a:gd name="connsiteY3" fmla="*/ 917616 h 1164034"/>
                                  <a:gd name="connsiteX4" fmla="*/ 207831 w 638317"/>
                                  <a:gd name="connsiteY4" fmla="*/ 1039430 h 1164034"/>
                                  <a:gd name="connsiteX5" fmla="*/ 123853 w 638317"/>
                                  <a:gd name="connsiteY5" fmla="*/ 1161605 h 1164034"/>
                                  <a:gd name="connsiteX6" fmla="*/ 25922 w 638317"/>
                                  <a:gd name="connsiteY6" fmla="*/ 1099281 h 1164034"/>
                                  <a:gd name="connsiteX7" fmla="*/ 28418 w 638317"/>
                                  <a:gd name="connsiteY7" fmla="*/ 852264 h 1164034"/>
                                  <a:gd name="connsiteX8" fmla="*/ 31799 w 638317"/>
                                  <a:gd name="connsiteY8" fmla="*/ 624711 h 1164034"/>
                                  <a:gd name="connsiteX9" fmla="*/ 7276 w 638317"/>
                                  <a:gd name="connsiteY9" fmla="*/ 355422 h 1164034"/>
                                  <a:gd name="connsiteX10" fmla="*/ 7276 w 638317"/>
                                  <a:gd name="connsiteY10" fmla="*/ 223284 h 1164034"/>
                                  <a:gd name="connsiteX11" fmla="*/ 91844 w 638317"/>
                                  <a:gd name="connsiteY11" fmla="*/ 85859 h 1164034"/>
                                  <a:gd name="connsiteX12" fmla="*/ 186984 w 638317"/>
                                  <a:gd name="connsiteY12" fmla="*/ 1290 h 1164034"/>
                                  <a:gd name="connsiteX13" fmla="*/ 297981 w 638317"/>
                                  <a:gd name="connsiteY13" fmla="*/ 43575 h 1164034"/>
                                  <a:gd name="connsiteX14" fmla="*/ 345551 w 638317"/>
                                  <a:gd name="connsiteY14" fmla="*/ 159857 h 1164034"/>
                                  <a:gd name="connsiteX15" fmla="*/ 387835 w 638317"/>
                                  <a:gd name="connsiteY15" fmla="*/ 313138 h 1164034"/>
                                  <a:gd name="connsiteX16" fmla="*/ 445976 w 638317"/>
                                  <a:gd name="connsiteY16" fmla="*/ 429420 h 1164034"/>
                                  <a:gd name="connsiteX17" fmla="*/ 556973 w 638317"/>
                                  <a:gd name="connsiteY17" fmla="*/ 566294 h 1164034"/>
                                  <a:gd name="connsiteX18" fmla="*/ 636256 w 638317"/>
                                  <a:gd name="connsiteY18" fmla="*/ 762410 h 1164034"/>
                                  <a:gd name="connsiteX0" fmla="*/ 596333 w 600083"/>
                                  <a:gd name="connsiteY0" fmla="*/ 712306 h 1164034"/>
                                  <a:gd name="connsiteX1" fmla="*/ 472404 w 600083"/>
                                  <a:gd name="connsiteY1" fmla="*/ 820551 h 1164034"/>
                                  <a:gd name="connsiteX2" fmla="*/ 282124 w 600083"/>
                                  <a:gd name="connsiteY2" fmla="*/ 820551 h 1164034"/>
                                  <a:gd name="connsiteX3" fmla="*/ 239544 w 600083"/>
                                  <a:gd name="connsiteY3" fmla="*/ 917616 h 1164034"/>
                                  <a:gd name="connsiteX4" fmla="*/ 207831 w 600083"/>
                                  <a:gd name="connsiteY4" fmla="*/ 1039430 h 1164034"/>
                                  <a:gd name="connsiteX5" fmla="*/ 123853 w 600083"/>
                                  <a:gd name="connsiteY5" fmla="*/ 1161605 h 1164034"/>
                                  <a:gd name="connsiteX6" fmla="*/ 25922 w 600083"/>
                                  <a:gd name="connsiteY6" fmla="*/ 1099281 h 1164034"/>
                                  <a:gd name="connsiteX7" fmla="*/ 28418 w 600083"/>
                                  <a:gd name="connsiteY7" fmla="*/ 852264 h 1164034"/>
                                  <a:gd name="connsiteX8" fmla="*/ 31799 w 600083"/>
                                  <a:gd name="connsiteY8" fmla="*/ 624711 h 1164034"/>
                                  <a:gd name="connsiteX9" fmla="*/ 7276 w 600083"/>
                                  <a:gd name="connsiteY9" fmla="*/ 355422 h 1164034"/>
                                  <a:gd name="connsiteX10" fmla="*/ 7276 w 600083"/>
                                  <a:gd name="connsiteY10" fmla="*/ 223284 h 1164034"/>
                                  <a:gd name="connsiteX11" fmla="*/ 91844 w 600083"/>
                                  <a:gd name="connsiteY11" fmla="*/ 85859 h 1164034"/>
                                  <a:gd name="connsiteX12" fmla="*/ 186984 w 600083"/>
                                  <a:gd name="connsiteY12" fmla="*/ 1290 h 1164034"/>
                                  <a:gd name="connsiteX13" fmla="*/ 297981 w 600083"/>
                                  <a:gd name="connsiteY13" fmla="*/ 43575 h 1164034"/>
                                  <a:gd name="connsiteX14" fmla="*/ 345551 w 600083"/>
                                  <a:gd name="connsiteY14" fmla="*/ 159857 h 1164034"/>
                                  <a:gd name="connsiteX15" fmla="*/ 387835 w 600083"/>
                                  <a:gd name="connsiteY15" fmla="*/ 313138 h 1164034"/>
                                  <a:gd name="connsiteX16" fmla="*/ 445976 w 600083"/>
                                  <a:gd name="connsiteY16" fmla="*/ 429420 h 1164034"/>
                                  <a:gd name="connsiteX17" fmla="*/ 556973 w 600083"/>
                                  <a:gd name="connsiteY17" fmla="*/ 566294 h 1164034"/>
                                  <a:gd name="connsiteX18" fmla="*/ 596333 w 600083"/>
                                  <a:gd name="connsiteY18" fmla="*/ 712306 h 1164034"/>
                                  <a:gd name="connsiteX0" fmla="*/ 596333 w 597567"/>
                                  <a:gd name="connsiteY0" fmla="*/ 712306 h 1164034"/>
                                  <a:gd name="connsiteX1" fmla="*/ 472404 w 597567"/>
                                  <a:gd name="connsiteY1" fmla="*/ 820551 h 1164034"/>
                                  <a:gd name="connsiteX2" fmla="*/ 282124 w 597567"/>
                                  <a:gd name="connsiteY2" fmla="*/ 820551 h 1164034"/>
                                  <a:gd name="connsiteX3" fmla="*/ 239544 w 597567"/>
                                  <a:gd name="connsiteY3" fmla="*/ 917616 h 1164034"/>
                                  <a:gd name="connsiteX4" fmla="*/ 207831 w 597567"/>
                                  <a:gd name="connsiteY4" fmla="*/ 1039430 h 1164034"/>
                                  <a:gd name="connsiteX5" fmla="*/ 123853 w 597567"/>
                                  <a:gd name="connsiteY5" fmla="*/ 1161605 h 1164034"/>
                                  <a:gd name="connsiteX6" fmla="*/ 25922 w 597567"/>
                                  <a:gd name="connsiteY6" fmla="*/ 1099281 h 1164034"/>
                                  <a:gd name="connsiteX7" fmla="*/ 28418 w 597567"/>
                                  <a:gd name="connsiteY7" fmla="*/ 852264 h 1164034"/>
                                  <a:gd name="connsiteX8" fmla="*/ 31799 w 597567"/>
                                  <a:gd name="connsiteY8" fmla="*/ 624711 h 1164034"/>
                                  <a:gd name="connsiteX9" fmla="*/ 7276 w 597567"/>
                                  <a:gd name="connsiteY9" fmla="*/ 355422 h 1164034"/>
                                  <a:gd name="connsiteX10" fmla="*/ 7276 w 597567"/>
                                  <a:gd name="connsiteY10" fmla="*/ 223284 h 1164034"/>
                                  <a:gd name="connsiteX11" fmla="*/ 91844 w 597567"/>
                                  <a:gd name="connsiteY11" fmla="*/ 85859 h 1164034"/>
                                  <a:gd name="connsiteX12" fmla="*/ 186984 w 597567"/>
                                  <a:gd name="connsiteY12" fmla="*/ 1290 h 1164034"/>
                                  <a:gd name="connsiteX13" fmla="*/ 297981 w 597567"/>
                                  <a:gd name="connsiteY13" fmla="*/ 43575 h 1164034"/>
                                  <a:gd name="connsiteX14" fmla="*/ 345551 w 597567"/>
                                  <a:gd name="connsiteY14" fmla="*/ 159857 h 1164034"/>
                                  <a:gd name="connsiteX15" fmla="*/ 387835 w 597567"/>
                                  <a:gd name="connsiteY15" fmla="*/ 313138 h 1164034"/>
                                  <a:gd name="connsiteX16" fmla="*/ 445976 w 597567"/>
                                  <a:gd name="connsiteY16" fmla="*/ 429420 h 1164034"/>
                                  <a:gd name="connsiteX17" fmla="*/ 556973 w 597567"/>
                                  <a:gd name="connsiteY17" fmla="*/ 566294 h 1164034"/>
                                  <a:gd name="connsiteX18" fmla="*/ 596333 w 597567"/>
                                  <a:gd name="connsiteY18" fmla="*/ 712306 h 1164034"/>
                                  <a:gd name="connsiteX0" fmla="*/ 596333 w 602496"/>
                                  <a:gd name="connsiteY0" fmla="*/ 712306 h 1164034"/>
                                  <a:gd name="connsiteX1" fmla="*/ 472404 w 602496"/>
                                  <a:gd name="connsiteY1" fmla="*/ 820551 h 1164034"/>
                                  <a:gd name="connsiteX2" fmla="*/ 282124 w 602496"/>
                                  <a:gd name="connsiteY2" fmla="*/ 820551 h 1164034"/>
                                  <a:gd name="connsiteX3" fmla="*/ 239544 w 602496"/>
                                  <a:gd name="connsiteY3" fmla="*/ 917616 h 1164034"/>
                                  <a:gd name="connsiteX4" fmla="*/ 207831 w 602496"/>
                                  <a:gd name="connsiteY4" fmla="*/ 1039430 h 1164034"/>
                                  <a:gd name="connsiteX5" fmla="*/ 123853 w 602496"/>
                                  <a:gd name="connsiteY5" fmla="*/ 1161605 h 1164034"/>
                                  <a:gd name="connsiteX6" fmla="*/ 25922 w 602496"/>
                                  <a:gd name="connsiteY6" fmla="*/ 1099281 h 1164034"/>
                                  <a:gd name="connsiteX7" fmla="*/ 28418 w 602496"/>
                                  <a:gd name="connsiteY7" fmla="*/ 852264 h 1164034"/>
                                  <a:gd name="connsiteX8" fmla="*/ 31799 w 602496"/>
                                  <a:gd name="connsiteY8" fmla="*/ 624711 h 1164034"/>
                                  <a:gd name="connsiteX9" fmla="*/ 7276 w 602496"/>
                                  <a:gd name="connsiteY9" fmla="*/ 355422 h 1164034"/>
                                  <a:gd name="connsiteX10" fmla="*/ 7276 w 602496"/>
                                  <a:gd name="connsiteY10" fmla="*/ 223284 h 1164034"/>
                                  <a:gd name="connsiteX11" fmla="*/ 91844 w 602496"/>
                                  <a:gd name="connsiteY11" fmla="*/ 85859 h 1164034"/>
                                  <a:gd name="connsiteX12" fmla="*/ 186984 w 602496"/>
                                  <a:gd name="connsiteY12" fmla="*/ 1290 h 1164034"/>
                                  <a:gd name="connsiteX13" fmla="*/ 297981 w 602496"/>
                                  <a:gd name="connsiteY13" fmla="*/ 43575 h 1164034"/>
                                  <a:gd name="connsiteX14" fmla="*/ 345551 w 602496"/>
                                  <a:gd name="connsiteY14" fmla="*/ 159857 h 1164034"/>
                                  <a:gd name="connsiteX15" fmla="*/ 387835 w 602496"/>
                                  <a:gd name="connsiteY15" fmla="*/ 313138 h 1164034"/>
                                  <a:gd name="connsiteX16" fmla="*/ 445976 w 602496"/>
                                  <a:gd name="connsiteY16" fmla="*/ 429420 h 1164034"/>
                                  <a:gd name="connsiteX17" fmla="*/ 569450 w 602496"/>
                                  <a:gd name="connsiteY17" fmla="*/ 553768 h 1164034"/>
                                  <a:gd name="connsiteX18" fmla="*/ 596333 w 602496"/>
                                  <a:gd name="connsiteY18" fmla="*/ 712306 h 1164034"/>
                                  <a:gd name="connsiteX0" fmla="*/ 596333 w 600511"/>
                                  <a:gd name="connsiteY0" fmla="*/ 712306 h 1164034"/>
                                  <a:gd name="connsiteX1" fmla="*/ 472404 w 600511"/>
                                  <a:gd name="connsiteY1" fmla="*/ 820551 h 1164034"/>
                                  <a:gd name="connsiteX2" fmla="*/ 282124 w 600511"/>
                                  <a:gd name="connsiteY2" fmla="*/ 820551 h 1164034"/>
                                  <a:gd name="connsiteX3" fmla="*/ 239544 w 600511"/>
                                  <a:gd name="connsiteY3" fmla="*/ 917616 h 1164034"/>
                                  <a:gd name="connsiteX4" fmla="*/ 207831 w 600511"/>
                                  <a:gd name="connsiteY4" fmla="*/ 1039430 h 1164034"/>
                                  <a:gd name="connsiteX5" fmla="*/ 123853 w 600511"/>
                                  <a:gd name="connsiteY5" fmla="*/ 1161605 h 1164034"/>
                                  <a:gd name="connsiteX6" fmla="*/ 25922 w 600511"/>
                                  <a:gd name="connsiteY6" fmla="*/ 1099281 h 1164034"/>
                                  <a:gd name="connsiteX7" fmla="*/ 28418 w 600511"/>
                                  <a:gd name="connsiteY7" fmla="*/ 852264 h 1164034"/>
                                  <a:gd name="connsiteX8" fmla="*/ 31799 w 600511"/>
                                  <a:gd name="connsiteY8" fmla="*/ 624711 h 1164034"/>
                                  <a:gd name="connsiteX9" fmla="*/ 7276 w 600511"/>
                                  <a:gd name="connsiteY9" fmla="*/ 355422 h 1164034"/>
                                  <a:gd name="connsiteX10" fmla="*/ 7276 w 600511"/>
                                  <a:gd name="connsiteY10" fmla="*/ 223284 h 1164034"/>
                                  <a:gd name="connsiteX11" fmla="*/ 91844 w 600511"/>
                                  <a:gd name="connsiteY11" fmla="*/ 85859 h 1164034"/>
                                  <a:gd name="connsiteX12" fmla="*/ 186984 w 600511"/>
                                  <a:gd name="connsiteY12" fmla="*/ 1290 h 1164034"/>
                                  <a:gd name="connsiteX13" fmla="*/ 297981 w 600511"/>
                                  <a:gd name="connsiteY13" fmla="*/ 43575 h 1164034"/>
                                  <a:gd name="connsiteX14" fmla="*/ 345551 w 600511"/>
                                  <a:gd name="connsiteY14" fmla="*/ 159857 h 1164034"/>
                                  <a:gd name="connsiteX15" fmla="*/ 387835 w 600511"/>
                                  <a:gd name="connsiteY15" fmla="*/ 313138 h 1164034"/>
                                  <a:gd name="connsiteX16" fmla="*/ 445976 w 600511"/>
                                  <a:gd name="connsiteY16" fmla="*/ 429420 h 1164034"/>
                                  <a:gd name="connsiteX17" fmla="*/ 569450 w 600511"/>
                                  <a:gd name="connsiteY17" fmla="*/ 553768 h 1164034"/>
                                  <a:gd name="connsiteX18" fmla="*/ 596333 w 600511"/>
                                  <a:gd name="connsiteY18" fmla="*/ 712306 h 1164034"/>
                                  <a:gd name="connsiteX0" fmla="*/ 588847 w 596313"/>
                                  <a:gd name="connsiteY0" fmla="*/ 714811 h 1164034"/>
                                  <a:gd name="connsiteX1" fmla="*/ 472404 w 596313"/>
                                  <a:gd name="connsiteY1" fmla="*/ 820551 h 1164034"/>
                                  <a:gd name="connsiteX2" fmla="*/ 282124 w 596313"/>
                                  <a:gd name="connsiteY2" fmla="*/ 820551 h 1164034"/>
                                  <a:gd name="connsiteX3" fmla="*/ 239544 w 596313"/>
                                  <a:gd name="connsiteY3" fmla="*/ 917616 h 1164034"/>
                                  <a:gd name="connsiteX4" fmla="*/ 207831 w 596313"/>
                                  <a:gd name="connsiteY4" fmla="*/ 1039430 h 1164034"/>
                                  <a:gd name="connsiteX5" fmla="*/ 123853 w 596313"/>
                                  <a:gd name="connsiteY5" fmla="*/ 1161605 h 1164034"/>
                                  <a:gd name="connsiteX6" fmla="*/ 25922 w 596313"/>
                                  <a:gd name="connsiteY6" fmla="*/ 1099281 h 1164034"/>
                                  <a:gd name="connsiteX7" fmla="*/ 28418 w 596313"/>
                                  <a:gd name="connsiteY7" fmla="*/ 852264 h 1164034"/>
                                  <a:gd name="connsiteX8" fmla="*/ 31799 w 596313"/>
                                  <a:gd name="connsiteY8" fmla="*/ 624711 h 1164034"/>
                                  <a:gd name="connsiteX9" fmla="*/ 7276 w 596313"/>
                                  <a:gd name="connsiteY9" fmla="*/ 355422 h 1164034"/>
                                  <a:gd name="connsiteX10" fmla="*/ 7276 w 596313"/>
                                  <a:gd name="connsiteY10" fmla="*/ 223284 h 1164034"/>
                                  <a:gd name="connsiteX11" fmla="*/ 91844 w 596313"/>
                                  <a:gd name="connsiteY11" fmla="*/ 85859 h 1164034"/>
                                  <a:gd name="connsiteX12" fmla="*/ 186984 w 596313"/>
                                  <a:gd name="connsiteY12" fmla="*/ 1290 h 1164034"/>
                                  <a:gd name="connsiteX13" fmla="*/ 297981 w 596313"/>
                                  <a:gd name="connsiteY13" fmla="*/ 43575 h 1164034"/>
                                  <a:gd name="connsiteX14" fmla="*/ 345551 w 596313"/>
                                  <a:gd name="connsiteY14" fmla="*/ 159857 h 1164034"/>
                                  <a:gd name="connsiteX15" fmla="*/ 387835 w 596313"/>
                                  <a:gd name="connsiteY15" fmla="*/ 313138 h 1164034"/>
                                  <a:gd name="connsiteX16" fmla="*/ 445976 w 596313"/>
                                  <a:gd name="connsiteY16" fmla="*/ 429420 h 1164034"/>
                                  <a:gd name="connsiteX17" fmla="*/ 569450 w 596313"/>
                                  <a:gd name="connsiteY17" fmla="*/ 553768 h 1164034"/>
                                  <a:gd name="connsiteX18" fmla="*/ 588847 w 596313"/>
                                  <a:gd name="connsiteY18" fmla="*/ 714811 h 1164034"/>
                                  <a:gd name="connsiteX0" fmla="*/ 588847 w 591890"/>
                                  <a:gd name="connsiteY0" fmla="*/ 714811 h 1164034"/>
                                  <a:gd name="connsiteX1" fmla="*/ 472404 w 591890"/>
                                  <a:gd name="connsiteY1" fmla="*/ 820551 h 1164034"/>
                                  <a:gd name="connsiteX2" fmla="*/ 282124 w 591890"/>
                                  <a:gd name="connsiteY2" fmla="*/ 820551 h 1164034"/>
                                  <a:gd name="connsiteX3" fmla="*/ 239544 w 591890"/>
                                  <a:gd name="connsiteY3" fmla="*/ 917616 h 1164034"/>
                                  <a:gd name="connsiteX4" fmla="*/ 207831 w 591890"/>
                                  <a:gd name="connsiteY4" fmla="*/ 1039430 h 1164034"/>
                                  <a:gd name="connsiteX5" fmla="*/ 123853 w 591890"/>
                                  <a:gd name="connsiteY5" fmla="*/ 1161605 h 1164034"/>
                                  <a:gd name="connsiteX6" fmla="*/ 25922 w 591890"/>
                                  <a:gd name="connsiteY6" fmla="*/ 1099281 h 1164034"/>
                                  <a:gd name="connsiteX7" fmla="*/ 28418 w 591890"/>
                                  <a:gd name="connsiteY7" fmla="*/ 852264 h 1164034"/>
                                  <a:gd name="connsiteX8" fmla="*/ 31799 w 591890"/>
                                  <a:gd name="connsiteY8" fmla="*/ 624711 h 1164034"/>
                                  <a:gd name="connsiteX9" fmla="*/ 7276 w 591890"/>
                                  <a:gd name="connsiteY9" fmla="*/ 355422 h 1164034"/>
                                  <a:gd name="connsiteX10" fmla="*/ 7276 w 591890"/>
                                  <a:gd name="connsiteY10" fmla="*/ 223284 h 1164034"/>
                                  <a:gd name="connsiteX11" fmla="*/ 91844 w 591890"/>
                                  <a:gd name="connsiteY11" fmla="*/ 85859 h 1164034"/>
                                  <a:gd name="connsiteX12" fmla="*/ 186984 w 591890"/>
                                  <a:gd name="connsiteY12" fmla="*/ 1290 h 1164034"/>
                                  <a:gd name="connsiteX13" fmla="*/ 297981 w 591890"/>
                                  <a:gd name="connsiteY13" fmla="*/ 43575 h 1164034"/>
                                  <a:gd name="connsiteX14" fmla="*/ 345551 w 591890"/>
                                  <a:gd name="connsiteY14" fmla="*/ 159857 h 1164034"/>
                                  <a:gd name="connsiteX15" fmla="*/ 387835 w 591890"/>
                                  <a:gd name="connsiteY15" fmla="*/ 313138 h 1164034"/>
                                  <a:gd name="connsiteX16" fmla="*/ 445976 w 591890"/>
                                  <a:gd name="connsiteY16" fmla="*/ 429420 h 1164034"/>
                                  <a:gd name="connsiteX17" fmla="*/ 569450 w 591890"/>
                                  <a:gd name="connsiteY17" fmla="*/ 553768 h 1164034"/>
                                  <a:gd name="connsiteX18" fmla="*/ 588847 w 591890"/>
                                  <a:gd name="connsiteY18" fmla="*/ 714811 h 1164034"/>
                                  <a:gd name="connsiteX0" fmla="*/ 588847 w 591890"/>
                                  <a:gd name="connsiteY0" fmla="*/ 714811 h 1164034"/>
                                  <a:gd name="connsiteX1" fmla="*/ 472404 w 591890"/>
                                  <a:gd name="connsiteY1" fmla="*/ 820551 h 1164034"/>
                                  <a:gd name="connsiteX2" fmla="*/ 394410 w 591890"/>
                                  <a:gd name="connsiteY2" fmla="*/ 828067 h 1164034"/>
                                  <a:gd name="connsiteX3" fmla="*/ 239544 w 591890"/>
                                  <a:gd name="connsiteY3" fmla="*/ 917616 h 1164034"/>
                                  <a:gd name="connsiteX4" fmla="*/ 207831 w 591890"/>
                                  <a:gd name="connsiteY4" fmla="*/ 1039430 h 1164034"/>
                                  <a:gd name="connsiteX5" fmla="*/ 123853 w 591890"/>
                                  <a:gd name="connsiteY5" fmla="*/ 1161605 h 1164034"/>
                                  <a:gd name="connsiteX6" fmla="*/ 25922 w 591890"/>
                                  <a:gd name="connsiteY6" fmla="*/ 1099281 h 1164034"/>
                                  <a:gd name="connsiteX7" fmla="*/ 28418 w 591890"/>
                                  <a:gd name="connsiteY7" fmla="*/ 852264 h 1164034"/>
                                  <a:gd name="connsiteX8" fmla="*/ 31799 w 591890"/>
                                  <a:gd name="connsiteY8" fmla="*/ 624711 h 1164034"/>
                                  <a:gd name="connsiteX9" fmla="*/ 7276 w 591890"/>
                                  <a:gd name="connsiteY9" fmla="*/ 355422 h 1164034"/>
                                  <a:gd name="connsiteX10" fmla="*/ 7276 w 591890"/>
                                  <a:gd name="connsiteY10" fmla="*/ 223284 h 1164034"/>
                                  <a:gd name="connsiteX11" fmla="*/ 91844 w 591890"/>
                                  <a:gd name="connsiteY11" fmla="*/ 85859 h 1164034"/>
                                  <a:gd name="connsiteX12" fmla="*/ 186984 w 591890"/>
                                  <a:gd name="connsiteY12" fmla="*/ 1290 h 1164034"/>
                                  <a:gd name="connsiteX13" fmla="*/ 297981 w 591890"/>
                                  <a:gd name="connsiteY13" fmla="*/ 43575 h 1164034"/>
                                  <a:gd name="connsiteX14" fmla="*/ 345551 w 591890"/>
                                  <a:gd name="connsiteY14" fmla="*/ 159857 h 1164034"/>
                                  <a:gd name="connsiteX15" fmla="*/ 387835 w 591890"/>
                                  <a:gd name="connsiteY15" fmla="*/ 313138 h 1164034"/>
                                  <a:gd name="connsiteX16" fmla="*/ 445976 w 591890"/>
                                  <a:gd name="connsiteY16" fmla="*/ 429420 h 1164034"/>
                                  <a:gd name="connsiteX17" fmla="*/ 569450 w 591890"/>
                                  <a:gd name="connsiteY17" fmla="*/ 553768 h 1164034"/>
                                  <a:gd name="connsiteX18" fmla="*/ 588847 w 591890"/>
                                  <a:gd name="connsiteY18" fmla="*/ 714811 h 1164034"/>
                                  <a:gd name="connsiteX0" fmla="*/ 588847 w 591890"/>
                                  <a:gd name="connsiteY0" fmla="*/ 714811 h 1164034"/>
                                  <a:gd name="connsiteX1" fmla="*/ 472404 w 591890"/>
                                  <a:gd name="connsiteY1" fmla="*/ 820551 h 1164034"/>
                                  <a:gd name="connsiteX2" fmla="*/ 394410 w 591890"/>
                                  <a:gd name="connsiteY2" fmla="*/ 828067 h 1164034"/>
                                  <a:gd name="connsiteX3" fmla="*/ 239544 w 591890"/>
                                  <a:gd name="connsiteY3" fmla="*/ 917616 h 1164034"/>
                                  <a:gd name="connsiteX4" fmla="*/ 207831 w 591890"/>
                                  <a:gd name="connsiteY4" fmla="*/ 1039430 h 1164034"/>
                                  <a:gd name="connsiteX5" fmla="*/ 123853 w 591890"/>
                                  <a:gd name="connsiteY5" fmla="*/ 1161605 h 1164034"/>
                                  <a:gd name="connsiteX6" fmla="*/ 25922 w 591890"/>
                                  <a:gd name="connsiteY6" fmla="*/ 1099281 h 1164034"/>
                                  <a:gd name="connsiteX7" fmla="*/ 28418 w 591890"/>
                                  <a:gd name="connsiteY7" fmla="*/ 852264 h 1164034"/>
                                  <a:gd name="connsiteX8" fmla="*/ 31799 w 591890"/>
                                  <a:gd name="connsiteY8" fmla="*/ 624711 h 1164034"/>
                                  <a:gd name="connsiteX9" fmla="*/ 7276 w 591890"/>
                                  <a:gd name="connsiteY9" fmla="*/ 355422 h 1164034"/>
                                  <a:gd name="connsiteX10" fmla="*/ 7276 w 591890"/>
                                  <a:gd name="connsiteY10" fmla="*/ 223284 h 1164034"/>
                                  <a:gd name="connsiteX11" fmla="*/ 91844 w 591890"/>
                                  <a:gd name="connsiteY11" fmla="*/ 85859 h 1164034"/>
                                  <a:gd name="connsiteX12" fmla="*/ 186984 w 591890"/>
                                  <a:gd name="connsiteY12" fmla="*/ 1290 h 1164034"/>
                                  <a:gd name="connsiteX13" fmla="*/ 297981 w 591890"/>
                                  <a:gd name="connsiteY13" fmla="*/ 43575 h 1164034"/>
                                  <a:gd name="connsiteX14" fmla="*/ 345551 w 591890"/>
                                  <a:gd name="connsiteY14" fmla="*/ 159857 h 1164034"/>
                                  <a:gd name="connsiteX15" fmla="*/ 387835 w 591890"/>
                                  <a:gd name="connsiteY15" fmla="*/ 313138 h 1164034"/>
                                  <a:gd name="connsiteX16" fmla="*/ 445976 w 591890"/>
                                  <a:gd name="connsiteY16" fmla="*/ 429420 h 1164034"/>
                                  <a:gd name="connsiteX17" fmla="*/ 569450 w 591890"/>
                                  <a:gd name="connsiteY17" fmla="*/ 553768 h 1164034"/>
                                  <a:gd name="connsiteX18" fmla="*/ 588847 w 591890"/>
                                  <a:gd name="connsiteY18" fmla="*/ 714811 h 1164034"/>
                                  <a:gd name="connsiteX0" fmla="*/ 588847 w 589999"/>
                                  <a:gd name="connsiteY0" fmla="*/ 714811 h 1164034"/>
                                  <a:gd name="connsiteX1" fmla="*/ 472404 w 589999"/>
                                  <a:gd name="connsiteY1" fmla="*/ 820551 h 1164034"/>
                                  <a:gd name="connsiteX2" fmla="*/ 394410 w 589999"/>
                                  <a:gd name="connsiteY2" fmla="*/ 828067 h 1164034"/>
                                  <a:gd name="connsiteX3" fmla="*/ 239544 w 589999"/>
                                  <a:gd name="connsiteY3" fmla="*/ 917616 h 1164034"/>
                                  <a:gd name="connsiteX4" fmla="*/ 207831 w 589999"/>
                                  <a:gd name="connsiteY4" fmla="*/ 1039430 h 1164034"/>
                                  <a:gd name="connsiteX5" fmla="*/ 123853 w 589999"/>
                                  <a:gd name="connsiteY5" fmla="*/ 1161605 h 1164034"/>
                                  <a:gd name="connsiteX6" fmla="*/ 25922 w 589999"/>
                                  <a:gd name="connsiteY6" fmla="*/ 1099281 h 1164034"/>
                                  <a:gd name="connsiteX7" fmla="*/ 28418 w 589999"/>
                                  <a:gd name="connsiteY7" fmla="*/ 852264 h 1164034"/>
                                  <a:gd name="connsiteX8" fmla="*/ 31799 w 589999"/>
                                  <a:gd name="connsiteY8" fmla="*/ 624711 h 1164034"/>
                                  <a:gd name="connsiteX9" fmla="*/ 7276 w 589999"/>
                                  <a:gd name="connsiteY9" fmla="*/ 355422 h 1164034"/>
                                  <a:gd name="connsiteX10" fmla="*/ 7276 w 589999"/>
                                  <a:gd name="connsiteY10" fmla="*/ 223284 h 1164034"/>
                                  <a:gd name="connsiteX11" fmla="*/ 91844 w 589999"/>
                                  <a:gd name="connsiteY11" fmla="*/ 85859 h 1164034"/>
                                  <a:gd name="connsiteX12" fmla="*/ 186984 w 589999"/>
                                  <a:gd name="connsiteY12" fmla="*/ 1290 h 1164034"/>
                                  <a:gd name="connsiteX13" fmla="*/ 297981 w 589999"/>
                                  <a:gd name="connsiteY13" fmla="*/ 43575 h 1164034"/>
                                  <a:gd name="connsiteX14" fmla="*/ 345551 w 589999"/>
                                  <a:gd name="connsiteY14" fmla="*/ 159857 h 1164034"/>
                                  <a:gd name="connsiteX15" fmla="*/ 387835 w 589999"/>
                                  <a:gd name="connsiteY15" fmla="*/ 313138 h 1164034"/>
                                  <a:gd name="connsiteX16" fmla="*/ 445976 w 589999"/>
                                  <a:gd name="connsiteY16" fmla="*/ 429420 h 1164034"/>
                                  <a:gd name="connsiteX17" fmla="*/ 527030 w 589999"/>
                                  <a:gd name="connsiteY17" fmla="*/ 556273 h 1164034"/>
                                  <a:gd name="connsiteX18" fmla="*/ 588847 w 589999"/>
                                  <a:gd name="connsiteY18" fmla="*/ 714811 h 1164034"/>
                                  <a:gd name="connsiteX0" fmla="*/ 541437 w 545348"/>
                                  <a:gd name="connsiteY0" fmla="*/ 699780 h 1164034"/>
                                  <a:gd name="connsiteX1" fmla="*/ 472404 w 545348"/>
                                  <a:gd name="connsiteY1" fmla="*/ 820551 h 1164034"/>
                                  <a:gd name="connsiteX2" fmla="*/ 394410 w 545348"/>
                                  <a:gd name="connsiteY2" fmla="*/ 828067 h 1164034"/>
                                  <a:gd name="connsiteX3" fmla="*/ 239544 w 545348"/>
                                  <a:gd name="connsiteY3" fmla="*/ 917616 h 1164034"/>
                                  <a:gd name="connsiteX4" fmla="*/ 207831 w 545348"/>
                                  <a:gd name="connsiteY4" fmla="*/ 1039430 h 1164034"/>
                                  <a:gd name="connsiteX5" fmla="*/ 123853 w 545348"/>
                                  <a:gd name="connsiteY5" fmla="*/ 1161605 h 1164034"/>
                                  <a:gd name="connsiteX6" fmla="*/ 25922 w 545348"/>
                                  <a:gd name="connsiteY6" fmla="*/ 1099281 h 1164034"/>
                                  <a:gd name="connsiteX7" fmla="*/ 28418 w 545348"/>
                                  <a:gd name="connsiteY7" fmla="*/ 852264 h 1164034"/>
                                  <a:gd name="connsiteX8" fmla="*/ 31799 w 545348"/>
                                  <a:gd name="connsiteY8" fmla="*/ 624711 h 1164034"/>
                                  <a:gd name="connsiteX9" fmla="*/ 7276 w 545348"/>
                                  <a:gd name="connsiteY9" fmla="*/ 355422 h 1164034"/>
                                  <a:gd name="connsiteX10" fmla="*/ 7276 w 545348"/>
                                  <a:gd name="connsiteY10" fmla="*/ 223284 h 1164034"/>
                                  <a:gd name="connsiteX11" fmla="*/ 91844 w 545348"/>
                                  <a:gd name="connsiteY11" fmla="*/ 85859 h 1164034"/>
                                  <a:gd name="connsiteX12" fmla="*/ 186984 w 545348"/>
                                  <a:gd name="connsiteY12" fmla="*/ 1290 h 1164034"/>
                                  <a:gd name="connsiteX13" fmla="*/ 297981 w 545348"/>
                                  <a:gd name="connsiteY13" fmla="*/ 43575 h 1164034"/>
                                  <a:gd name="connsiteX14" fmla="*/ 345551 w 545348"/>
                                  <a:gd name="connsiteY14" fmla="*/ 159857 h 1164034"/>
                                  <a:gd name="connsiteX15" fmla="*/ 387835 w 545348"/>
                                  <a:gd name="connsiteY15" fmla="*/ 313138 h 1164034"/>
                                  <a:gd name="connsiteX16" fmla="*/ 445976 w 545348"/>
                                  <a:gd name="connsiteY16" fmla="*/ 429420 h 1164034"/>
                                  <a:gd name="connsiteX17" fmla="*/ 527030 w 545348"/>
                                  <a:gd name="connsiteY17" fmla="*/ 556273 h 1164034"/>
                                  <a:gd name="connsiteX18" fmla="*/ 541437 w 545348"/>
                                  <a:gd name="connsiteY18" fmla="*/ 699780 h 1164034"/>
                                  <a:gd name="connsiteX0" fmla="*/ 541437 w 547673"/>
                                  <a:gd name="connsiteY0" fmla="*/ 699780 h 1164034"/>
                                  <a:gd name="connsiteX1" fmla="*/ 472404 w 547673"/>
                                  <a:gd name="connsiteY1" fmla="*/ 820551 h 1164034"/>
                                  <a:gd name="connsiteX2" fmla="*/ 394410 w 547673"/>
                                  <a:gd name="connsiteY2" fmla="*/ 828067 h 1164034"/>
                                  <a:gd name="connsiteX3" fmla="*/ 239544 w 547673"/>
                                  <a:gd name="connsiteY3" fmla="*/ 917616 h 1164034"/>
                                  <a:gd name="connsiteX4" fmla="*/ 207831 w 547673"/>
                                  <a:gd name="connsiteY4" fmla="*/ 1039430 h 1164034"/>
                                  <a:gd name="connsiteX5" fmla="*/ 123853 w 547673"/>
                                  <a:gd name="connsiteY5" fmla="*/ 1161605 h 1164034"/>
                                  <a:gd name="connsiteX6" fmla="*/ 25922 w 547673"/>
                                  <a:gd name="connsiteY6" fmla="*/ 1099281 h 1164034"/>
                                  <a:gd name="connsiteX7" fmla="*/ 28418 w 547673"/>
                                  <a:gd name="connsiteY7" fmla="*/ 852264 h 1164034"/>
                                  <a:gd name="connsiteX8" fmla="*/ 31799 w 547673"/>
                                  <a:gd name="connsiteY8" fmla="*/ 624711 h 1164034"/>
                                  <a:gd name="connsiteX9" fmla="*/ 7276 w 547673"/>
                                  <a:gd name="connsiteY9" fmla="*/ 355422 h 1164034"/>
                                  <a:gd name="connsiteX10" fmla="*/ 7276 w 547673"/>
                                  <a:gd name="connsiteY10" fmla="*/ 223284 h 1164034"/>
                                  <a:gd name="connsiteX11" fmla="*/ 91844 w 547673"/>
                                  <a:gd name="connsiteY11" fmla="*/ 85859 h 1164034"/>
                                  <a:gd name="connsiteX12" fmla="*/ 186984 w 547673"/>
                                  <a:gd name="connsiteY12" fmla="*/ 1290 h 1164034"/>
                                  <a:gd name="connsiteX13" fmla="*/ 297981 w 547673"/>
                                  <a:gd name="connsiteY13" fmla="*/ 43575 h 1164034"/>
                                  <a:gd name="connsiteX14" fmla="*/ 345551 w 547673"/>
                                  <a:gd name="connsiteY14" fmla="*/ 159857 h 1164034"/>
                                  <a:gd name="connsiteX15" fmla="*/ 387835 w 547673"/>
                                  <a:gd name="connsiteY15" fmla="*/ 313138 h 1164034"/>
                                  <a:gd name="connsiteX16" fmla="*/ 527030 w 547673"/>
                                  <a:gd name="connsiteY16" fmla="*/ 556273 h 1164034"/>
                                  <a:gd name="connsiteX17" fmla="*/ 541437 w 547673"/>
                                  <a:gd name="connsiteY17" fmla="*/ 699780 h 1164034"/>
                                  <a:gd name="connsiteX0" fmla="*/ 541437 w 593508"/>
                                  <a:gd name="connsiteY0" fmla="*/ 699780 h 1164034"/>
                                  <a:gd name="connsiteX1" fmla="*/ 472404 w 593508"/>
                                  <a:gd name="connsiteY1" fmla="*/ 820551 h 1164034"/>
                                  <a:gd name="connsiteX2" fmla="*/ 394410 w 593508"/>
                                  <a:gd name="connsiteY2" fmla="*/ 828067 h 1164034"/>
                                  <a:gd name="connsiteX3" fmla="*/ 239544 w 593508"/>
                                  <a:gd name="connsiteY3" fmla="*/ 917616 h 1164034"/>
                                  <a:gd name="connsiteX4" fmla="*/ 207831 w 593508"/>
                                  <a:gd name="connsiteY4" fmla="*/ 1039430 h 1164034"/>
                                  <a:gd name="connsiteX5" fmla="*/ 123853 w 593508"/>
                                  <a:gd name="connsiteY5" fmla="*/ 1161605 h 1164034"/>
                                  <a:gd name="connsiteX6" fmla="*/ 25922 w 593508"/>
                                  <a:gd name="connsiteY6" fmla="*/ 1099281 h 1164034"/>
                                  <a:gd name="connsiteX7" fmla="*/ 28418 w 593508"/>
                                  <a:gd name="connsiteY7" fmla="*/ 852264 h 1164034"/>
                                  <a:gd name="connsiteX8" fmla="*/ 31799 w 593508"/>
                                  <a:gd name="connsiteY8" fmla="*/ 624711 h 1164034"/>
                                  <a:gd name="connsiteX9" fmla="*/ 7276 w 593508"/>
                                  <a:gd name="connsiteY9" fmla="*/ 355422 h 1164034"/>
                                  <a:gd name="connsiteX10" fmla="*/ 7276 w 593508"/>
                                  <a:gd name="connsiteY10" fmla="*/ 223284 h 1164034"/>
                                  <a:gd name="connsiteX11" fmla="*/ 91844 w 593508"/>
                                  <a:gd name="connsiteY11" fmla="*/ 85859 h 1164034"/>
                                  <a:gd name="connsiteX12" fmla="*/ 186984 w 593508"/>
                                  <a:gd name="connsiteY12" fmla="*/ 1290 h 1164034"/>
                                  <a:gd name="connsiteX13" fmla="*/ 297981 w 593508"/>
                                  <a:gd name="connsiteY13" fmla="*/ 43575 h 1164034"/>
                                  <a:gd name="connsiteX14" fmla="*/ 345551 w 593508"/>
                                  <a:gd name="connsiteY14" fmla="*/ 159857 h 1164034"/>
                                  <a:gd name="connsiteX15" fmla="*/ 387835 w 593508"/>
                                  <a:gd name="connsiteY15" fmla="*/ 313138 h 1164034"/>
                                  <a:gd name="connsiteX16" fmla="*/ 527030 w 593508"/>
                                  <a:gd name="connsiteY16" fmla="*/ 556273 h 1164034"/>
                                  <a:gd name="connsiteX17" fmla="*/ 593388 w 593508"/>
                                  <a:gd name="connsiteY17" fmla="*/ 618950 h 1164034"/>
                                  <a:gd name="connsiteX18" fmla="*/ 541437 w 593508"/>
                                  <a:gd name="connsiteY18" fmla="*/ 699780 h 1164034"/>
                                  <a:gd name="connsiteX0" fmla="*/ 501514 w 593445"/>
                                  <a:gd name="connsiteY0" fmla="*/ 674728 h 1164034"/>
                                  <a:gd name="connsiteX1" fmla="*/ 472404 w 593445"/>
                                  <a:gd name="connsiteY1" fmla="*/ 820551 h 1164034"/>
                                  <a:gd name="connsiteX2" fmla="*/ 394410 w 593445"/>
                                  <a:gd name="connsiteY2" fmla="*/ 828067 h 1164034"/>
                                  <a:gd name="connsiteX3" fmla="*/ 239544 w 593445"/>
                                  <a:gd name="connsiteY3" fmla="*/ 917616 h 1164034"/>
                                  <a:gd name="connsiteX4" fmla="*/ 207831 w 593445"/>
                                  <a:gd name="connsiteY4" fmla="*/ 1039430 h 1164034"/>
                                  <a:gd name="connsiteX5" fmla="*/ 123853 w 593445"/>
                                  <a:gd name="connsiteY5" fmla="*/ 1161605 h 1164034"/>
                                  <a:gd name="connsiteX6" fmla="*/ 25922 w 593445"/>
                                  <a:gd name="connsiteY6" fmla="*/ 1099281 h 1164034"/>
                                  <a:gd name="connsiteX7" fmla="*/ 28418 w 593445"/>
                                  <a:gd name="connsiteY7" fmla="*/ 852264 h 1164034"/>
                                  <a:gd name="connsiteX8" fmla="*/ 31799 w 593445"/>
                                  <a:gd name="connsiteY8" fmla="*/ 624711 h 1164034"/>
                                  <a:gd name="connsiteX9" fmla="*/ 7276 w 593445"/>
                                  <a:gd name="connsiteY9" fmla="*/ 355422 h 1164034"/>
                                  <a:gd name="connsiteX10" fmla="*/ 7276 w 593445"/>
                                  <a:gd name="connsiteY10" fmla="*/ 223284 h 1164034"/>
                                  <a:gd name="connsiteX11" fmla="*/ 91844 w 593445"/>
                                  <a:gd name="connsiteY11" fmla="*/ 85859 h 1164034"/>
                                  <a:gd name="connsiteX12" fmla="*/ 186984 w 593445"/>
                                  <a:gd name="connsiteY12" fmla="*/ 1290 h 1164034"/>
                                  <a:gd name="connsiteX13" fmla="*/ 297981 w 593445"/>
                                  <a:gd name="connsiteY13" fmla="*/ 43575 h 1164034"/>
                                  <a:gd name="connsiteX14" fmla="*/ 345551 w 593445"/>
                                  <a:gd name="connsiteY14" fmla="*/ 159857 h 1164034"/>
                                  <a:gd name="connsiteX15" fmla="*/ 387835 w 593445"/>
                                  <a:gd name="connsiteY15" fmla="*/ 313138 h 1164034"/>
                                  <a:gd name="connsiteX16" fmla="*/ 527030 w 593445"/>
                                  <a:gd name="connsiteY16" fmla="*/ 556273 h 1164034"/>
                                  <a:gd name="connsiteX17" fmla="*/ 593388 w 593445"/>
                                  <a:gd name="connsiteY17" fmla="*/ 618950 h 1164034"/>
                                  <a:gd name="connsiteX18" fmla="*/ 501514 w 593445"/>
                                  <a:gd name="connsiteY18" fmla="*/ 674728 h 1164034"/>
                                  <a:gd name="connsiteX0" fmla="*/ 501514 w 593421"/>
                                  <a:gd name="connsiteY0" fmla="*/ 674728 h 1164034"/>
                                  <a:gd name="connsiteX1" fmla="*/ 472404 w 593421"/>
                                  <a:gd name="connsiteY1" fmla="*/ 820551 h 1164034"/>
                                  <a:gd name="connsiteX2" fmla="*/ 394410 w 593421"/>
                                  <a:gd name="connsiteY2" fmla="*/ 828067 h 1164034"/>
                                  <a:gd name="connsiteX3" fmla="*/ 239544 w 593421"/>
                                  <a:gd name="connsiteY3" fmla="*/ 917616 h 1164034"/>
                                  <a:gd name="connsiteX4" fmla="*/ 207831 w 593421"/>
                                  <a:gd name="connsiteY4" fmla="*/ 1039430 h 1164034"/>
                                  <a:gd name="connsiteX5" fmla="*/ 123853 w 593421"/>
                                  <a:gd name="connsiteY5" fmla="*/ 1161605 h 1164034"/>
                                  <a:gd name="connsiteX6" fmla="*/ 25922 w 593421"/>
                                  <a:gd name="connsiteY6" fmla="*/ 1099281 h 1164034"/>
                                  <a:gd name="connsiteX7" fmla="*/ 28418 w 593421"/>
                                  <a:gd name="connsiteY7" fmla="*/ 852264 h 1164034"/>
                                  <a:gd name="connsiteX8" fmla="*/ 31799 w 593421"/>
                                  <a:gd name="connsiteY8" fmla="*/ 624711 h 1164034"/>
                                  <a:gd name="connsiteX9" fmla="*/ 7276 w 593421"/>
                                  <a:gd name="connsiteY9" fmla="*/ 355422 h 1164034"/>
                                  <a:gd name="connsiteX10" fmla="*/ 7276 w 593421"/>
                                  <a:gd name="connsiteY10" fmla="*/ 223284 h 1164034"/>
                                  <a:gd name="connsiteX11" fmla="*/ 91844 w 593421"/>
                                  <a:gd name="connsiteY11" fmla="*/ 85859 h 1164034"/>
                                  <a:gd name="connsiteX12" fmla="*/ 186984 w 593421"/>
                                  <a:gd name="connsiteY12" fmla="*/ 1290 h 1164034"/>
                                  <a:gd name="connsiteX13" fmla="*/ 297981 w 593421"/>
                                  <a:gd name="connsiteY13" fmla="*/ 43575 h 1164034"/>
                                  <a:gd name="connsiteX14" fmla="*/ 345551 w 593421"/>
                                  <a:gd name="connsiteY14" fmla="*/ 159857 h 1164034"/>
                                  <a:gd name="connsiteX15" fmla="*/ 387835 w 593421"/>
                                  <a:gd name="connsiteY15" fmla="*/ 313138 h 1164034"/>
                                  <a:gd name="connsiteX16" fmla="*/ 527030 w 593421"/>
                                  <a:gd name="connsiteY16" fmla="*/ 556273 h 1164034"/>
                                  <a:gd name="connsiteX17" fmla="*/ 593388 w 593421"/>
                                  <a:gd name="connsiteY17" fmla="*/ 618950 h 1164034"/>
                                  <a:gd name="connsiteX18" fmla="*/ 501514 w 593421"/>
                                  <a:gd name="connsiteY18" fmla="*/ 674728 h 1164034"/>
                                  <a:gd name="connsiteX0" fmla="*/ 501514 w 593437"/>
                                  <a:gd name="connsiteY0" fmla="*/ 674728 h 1164034"/>
                                  <a:gd name="connsiteX1" fmla="*/ 540989 w 593437"/>
                                  <a:gd name="connsiteY1" fmla="*/ 769263 h 1164034"/>
                                  <a:gd name="connsiteX2" fmla="*/ 472404 w 593437"/>
                                  <a:gd name="connsiteY2" fmla="*/ 820551 h 1164034"/>
                                  <a:gd name="connsiteX3" fmla="*/ 394410 w 593437"/>
                                  <a:gd name="connsiteY3" fmla="*/ 828067 h 1164034"/>
                                  <a:gd name="connsiteX4" fmla="*/ 239544 w 593437"/>
                                  <a:gd name="connsiteY4" fmla="*/ 917616 h 1164034"/>
                                  <a:gd name="connsiteX5" fmla="*/ 207831 w 593437"/>
                                  <a:gd name="connsiteY5" fmla="*/ 1039430 h 1164034"/>
                                  <a:gd name="connsiteX6" fmla="*/ 123853 w 593437"/>
                                  <a:gd name="connsiteY6" fmla="*/ 1161605 h 1164034"/>
                                  <a:gd name="connsiteX7" fmla="*/ 25922 w 593437"/>
                                  <a:gd name="connsiteY7" fmla="*/ 1099281 h 1164034"/>
                                  <a:gd name="connsiteX8" fmla="*/ 28418 w 593437"/>
                                  <a:gd name="connsiteY8" fmla="*/ 852264 h 1164034"/>
                                  <a:gd name="connsiteX9" fmla="*/ 31799 w 593437"/>
                                  <a:gd name="connsiteY9" fmla="*/ 624711 h 1164034"/>
                                  <a:gd name="connsiteX10" fmla="*/ 7276 w 593437"/>
                                  <a:gd name="connsiteY10" fmla="*/ 355422 h 1164034"/>
                                  <a:gd name="connsiteX11" fmla="*/ 7276 w 593437"/>
                                  <a:gd name="connsiteY11" fmla="*/ 223284 h 1164034"/>
                                  <a:gd name="connsiteX12" fmla="*/ 91844 w 593437"/>
                                  <a:gd name="connsiteY12" fmla="*/ 85859 h 1164034"/>
                                  <a:gd name="connsiteX13" fmla="*/ 186984 w 593437"/>
                                  <a:gd name="connsiteY13" fmla="*/ 1290 h 1164034"/>
                                  <a:gd name="connsiteX14" fmla="*/ 297981 w 593437"/>
                                  <a:gd name="connsiteY14" fmla="*/ 43575 h 1164034"/>
                                  <a:gd name="connsiteX15" fmla="*/ 345551 w 593437"/>
                                  <a:gd name="connsiteY15" fmla="*/ 159857 h 1164034"/>
                                  <a:gd name="connsiteX16" fmla="*/ 387835 w 593437"/>
                                  <a:gd name="connsiteY16" fmla="*/ 313138 h 1164034"/>
                                  <a:gd name="connsiteX17" fmla="*/ 527030 w 593437"/>
                                  <a:gd name="connsiteY17" fmla="*/ 556273 h 1164034"/>
                                  <a:gd name="connsiteX18" fmla="*/ 593388 w 593437"/>
                                  <a:gd name="connsiteY18" fmla="*/ 618950 h 1164034"/>
                                  <a:gd name="connsiteX19" fmla="*/ 501514 w 593437"/>
                                  <a:gd name="connsiteY19" fmla="*/ 674728 h 1164034"/>
                                  <a:gd name="connsiteX0" fmla="*/ 511496 w 593443"/>
                                  <a:gd name="connsiteY0" fmla="*/ 654687 h 1164034"/>
                                  <a:gd name="connsiteX1" fmla="*/ 540989 w 593443"/>
                                  <a:gd name="connsiteY1" fmla="*/ 769263 h 1164034"/>
                                  <a:gd name="connsiteX2" fmla="*/ 472404 w 593443"/>
                                  <a:gd name="connsiteY2" fmla="*/ 820551 h 1164034"/>
                                  <a:gd name="connsiteX3" fmla="*/ 394410 w 593443"/>
                                  <a:gd name="connsiteY3" fmla="*/ 828067 h 1164034"/>
                                  <a:gd name="connsiteX4" fmla="*/ 239544 w 593443"/>
                                  <a:gd name="connsiteY4" fmla="*/ 917616 h 1164034"/>
                                  <a:gd name="connsiteX5" fmla="*/ 207831 w 593443"/>
                                  <a:gd name="connsiteY5" fmla="*/ 1039430 h 1164034"/>
                                  <a:gd name="connsiteX6" fmla="*/ 123853 w 593443"/>
                                  <a:gd name="connsiteY6" fmla="*/ 1161605 h 1164034"/>
                                  <a:gd name="connsiteX7" fmla="*/ 25922 w 593443"/>
                                  <a:gd name="connsiteY7" fmla="*/ 1099281 h 1164034"/>
                                  <a:gd name="connsiteX8" fmla="*/ 28418 w 593443"/>
                                  <a:gd name="connsiteY8" fmla="*/ 852264 h 1164034"/>
                                  <a:gd name="connsiteX9" fmla="*/ 31799 w 593443"/>
                                  <a:gd name="connsiteY9" fmla="*/ 624711 h 1164034"/>
                                  <a:gd name="connsiteX10" fmla="*/ 7276 w 593443"/>
                                  <a:gd name="connsiteY10" fmla="*/ 355422 h 1164034"/>
                                  <a:gd name="connsiteX11" fmla="*/ 7276 w 593443"/>
                                  <a:gd name="connsiteY11" fmla="*/ 223284 h 1164034"/>
                                  <a:gd name="connsiteX12" fmla="*/ 91844 w 593443"/>
                                  <a:gd name="connsiteY12" fmla="*/ 85859 h 1164034"/>
                                  <a:gd name="connsiteX13" fmla="*/ 186984 w 593443"/>
                                  <a:gd name="connsiteY13" fmla="*/ 1290 h 1164034"/>
                                  <a:gd name="connsiteX14" fmla="*/ 297981 w 593443"/>
                                  <a:gd name="connsiteY14" fmla="*/ 43575 h 1164034"/>
                                  <a:gd name="connsiteX15" fmla="*/ 345551 w 593443"/>
                                  <a:gd name="connsiteY15" fmla="*/ 159857 h 1164034"/>
                                  <a:gd name="connsiteX16" fmla="*/ 387835 w 593443"/>
                                  <a:gd name="connsiteY16" fmla="*/ 313138 h 1164034"/>
                                  <a:gd name="connsiteX17" fmla="*/ 527030 w 593443"/>
                                  <a:gd name="connsiteY17" fmla="*/ 556273 h 1164034"/>
                                  <a:gd name="connsiteX18" fmla="*/ 593388 w 593443"/>
                                  <a:gd name="connsiteY18" fmla="*/ 618950 h 1164034"/>
                                  <a:gd name="connsiteX19" fmla="*/ 511496 w 593443"/>
                                  <a:gd name="connsiteY19" fmla="*/ 654687 h 1164034"/>
                                  <a:gd name="connsiteX0" fmla="*/ 511496 w 593443"/>
                                  <a:gd name="connsiteY0" fmla="*/ 654687 h 1164034"/>
                                  <a:gd name="connsiteX1" fmla="*/ 540989 w 593443"/>
                                  <a:gd name="connsiteY1" fmla="*/ 769263 h 1164034"/>
                                  <a:gd name="connsiteX2" fmla="*/ 472404 w 593443"/>
                                  <a:gd name="connsiteY2" fmla="*/ 820551 h 1164034"/>
                                  <a:gd name="connsiteX3" fmla="*/ 394410 w 593443"/>
                                  <a:gd name="connsiteY3" fmla="*/ 828067 h 1164034"/>
                                  <a:gd name="connsiteX4" fmla="*/ 239544 w 593443"/>
                                  <a:gd name="connsiteY4" fmla="*/ 917616 h 1164034"/>
                                  <a:gd name="connsiteX5" fmla="*/ 207831 w 593443"/>
                                  <a:gd name="connsiteY5" fmla="*/ 1039430 h 1164034"/>
                                  <a:gd name="connsiteX6" fmla="*/ 123853 w 593443"/>
                                  <a:gd name="connsiteY6" fmla="*/ 1161605 h 1164034"/>
                                  <a:gd name="connsiteX7" fmla="*/ 25922 w 593443"/>
                                  <a:gd name="connsiteY7" fmla="*/ 1099281 h 1164034"/>
                                  <a:gd name="connsiteX8" fmla="*/ 28418 w 593443"/>
                                  <a:gd name="connsiteY8" fmla="*/ 852264 h 1164034"/>
                                  <a:gd name="connsiteX9" fmla="*/ 31799 w 593443"/>
                                  <a:gd name="connsiteY9" fmla="*/ 624711 h 1164034"/>
                                  <a:gd name="connsiteX10" fmla="*/ 7276 w 593443"/>
                                  <a:gd name="connsiteY10" fmla="*/ 355422 h 1164034"/>
                                  <a:gd name="connsiteX11" fmla="*/ 7276 w 593443"/>
                                  <a:gd name="connsiteY11" fmla="*/ 223284 h 1164034"/>
                                  <a:gd name="connsiteX12" fmla="*/ 91844 w 593443"/>
                                  <a:gd name="connsiteY12" fmla="*/ 85859 h 1164034"/>
                                  <a:gd name="connsiteX13" fmla="*/ 186984 w 593443"/>
                                  <a:gd name="connsiteY13" fmla="*/ 1290 h 1164034"/>
                                  <a:gd name="connsiteX14" fmla="*/ 297981 w 593443"/>
                                  <a:gd name="connsiteY14" fmla="*/ 43575 h 1164034"/>
                                  <a:gd name="connsiteX15" fmla="*/ 345551 w 593443"/>
                                  <a:gd name="connsiteY15" fmla="*/ 159857 h 1164034"/>
                                  <a:gd name="connsiteX16" fmla="*/ 387835 w 593443"/>
                                  <a:gd name="connsiteY16" fmla="*/ 313138 h 1164034"/>
                                  <a:gd name="connsiteX17" fmla="*/ 529525 w 593443"/>
                                  <a:gd name="connsiteY17" fmla="*/ 521200 h 1164034"/>
                                  <a:gd name="connsiteX18" fmla="*/ 593388 w 593443"/>
                                  <a:gd name="connsiteY18" fmla="*/ 618950 h 1164034"/>
                                  <a:gd name="connsiteX19" fmla="*/ 511496 w 593443"/>
                                  <a:gd name="connsiteY19" fmla="*/ 654687 h 1164034"/>
                                  <a:gd name="connsiteX0" fmla="*/ 511496 w 593443"/>
                                  <a:gd name="connsiteY0" fmla="*/ 654687 h 1164034"/>
                                  <a:gd name="connsiteX1" fmla="*/ 540989 w 593443"/>
                                  <a:gd name="connsiteY1" fmla="*/ 769263 h 1164034"/>
                                  <a:gd name="connsiteX2" fmla="*/ 472404 w 593443"/>
                                  <a:gd name="connsiteY2" fmla="*/ 820551 h 1164034"/>
                                  <a:gd name="connsiteX3" fmla="*/ 394410 w 593443"/>
                                  <a:gd name="connsiteY3" fmla="*/ 828067 h 1164034"/>
                                  <a:gd name="connsiteX4" fmla="*/ 239544 w 593443"/>
                                  <a:gd name="connsiteY4" fmla="*/ 917616 h 1164034"/>
                                  <a:gd name="connsiteX5" fmla="*/ 207831 w 593443"/>
                                  <a:gd name="connsiteY5" fmla="*/ 1039430 h 1164034"/>
                                  <a:gd name="connsiteX6" fmla="*/ 123853 w 593443"/>
                                  <a:gd name="connsiteY6" fmla="*/ 1161605 h 1164034"/>
                                  <a:gd name="connsiteX7" fmla="*/ 25922 w 593443"/>
                                  <a:gd name="connsiteY7" fmla="*/ 1099281 h 1164034"/>
                                  <a:gd name="connsiteX8" fmla="*/ 28418 w 593443"/>
                                  <a:gd name="connsiteY8" fmla="*/ 852264 h 1164034"/>
                                  <a:gd name="connsiteX9" fmla="*/ 31799 w 593443"/>
                                  <a:gd name="connsiteY9" fmla="*/ 624711 h 1164034"/>
                                  <a:gd name="connsiteX10" fmla="*/ 7276 w 593443"/>
                                  <a:gd name="connsiteY10" fmla="*/ 355422 h 1164034"/>
                                  <a:gd name="connsiteX11" fmla="*/ 7276 w 593443"/>
                                  <a:gd name="connsiteY11" fmla="*/ 223284 h 1164034"/>
                                  <a:gd name="connsiteX12" fmla="*/ 91844 w 593443"/>
                                  <a:gd name="connsiteY12" fmla="*/ 85859 h 1164034"/>
                                  <a:gd name="connsiteX13" fmla="*/ 186984 w 593443"/>
                                  <a:gd name="connsiteY13" fmla="*/ 1290 h 1164034"/>
                                  <a:gd name="connsiteX14" fmla="*/ 297981 w 593443"/>
                                  <a:gd name="connsiteY14" fmla="*/ 43575 h 1164034"/>
                                  <a:gd name="connsiteX15" fmla="*/ 345551 w 593443"/>
                                  <a:gd name="connsiteY15" fmla="*/ 159857 h 1164034"/>
                                  <a:gd name="connsiteX16" fmla="*/ 387835 w 593443"/>
                                  <a:gd name="connsiteY16" fmla="*/ 313138 h 1164034"/>
                                  <a:gd name="connsiteX17" fmla="*/ 463637 w 593443"/>
                                  <a:gd name="connsiteY17" fmla="*/ 458617 h 1164034"/>
                                  <a:gd name="connsiteX18" fmla="*/ 529525 w 593443"/>
                                  <a:gd name="connsiteY18" fmla="*/ 521200 h 1164034"/>
                                  <a:gd name="connsiteX19" fmla="*/ 593388 w 593443"/>
                                  <a:gd name="connsiteY19" fmla="*/ 618950 h 1164034"/>
                                  <a:gd name="connsiteX20" fmla="*/ 511496 w 593443"/>
                                  <a:gd name="connsiteY20" fmla="*/ 654687 h 1164034"/>
                                  <a:gd name="connsiteX0" fmla="*/ 511496 w 593443"/>
                                  <a:gd name="connsiteY0" fmla="*/ 654687 h 1164034"/>
                                  <a:gd name="connsiteX1" fmla="*/ 540989 w 593443"/>
                                  <a:gd name="connsiteY1" fmla="*/ 769263 h 1164034"/>
                                  <a:gd name="connsiteX2" fmla="*/ 472404 w 593443"/>
                                  <a:gd name="connsiteY2" fmla="*/ 820551 h 1164034"/>
                                  <a:gd name="connsiteX3" fmla="*/ 394410 w 593443"/>
                                  <a:gd name="connsiteY3" fmla="*/ 828067 h 1164034"/>
                                  <a:gd name="connsiteX4" fmla="*/ 239544 w 593443"/>
                                  <a:gd name="connsiteY4" fmla="*/ 917616 h 1164034"/>
                                  <a:gd name="connsiteX5" fmla="*/ 207831 w 593443"/>
                                  <a:gd name="connsiteY5" fmla="*/ 1039430 h 1164034"/>
                                  <a:gd name="connsiteX6" fmla="*/ 123853 w 593443"/>
                                  <a:gd name="connsiteY6" fmla="*/ 1161605 h 1164034"/>
                                  <a:gd name="connsiteX7" fmla="*/ 25922 w 593443"/>
                                  <a:gd name="connsiteY7" fmla="*/ 1099281 h 1164034"/>
                                  <a:gd name="connsiteX8" fmla="*/ 28418 w 593443"/>
                                  <a:gd name="connsiteY8" fmla="*/ 852264 h 1164034"/>
                                  <a:gd name="connsiteX9" fmla="*/ 31799 w 593443"/>
                                  <a:gd name="connsiteY9" fmla="*/ 624711 h 1164034"/>
                                  <a:gd name="connsiteX10" fmla="*/ 7276 w 593443"/>
                                  <a:gd name="connsiteY10" fmla="*/ 355422 h 1164034"/>
                                  <a:gd name="connsiteX11" fmla="*/ 7276 w 593443"/>
                                  <a:gd name="connsiteY11" fmla="*/ 223284 h 1164034"/>
                                  <a:gd name="connsiteX12" fmla="*/ 91844 w 593443"/>
                                  <a:gd name="connsiteY12" fmla="*/ 85859 h 1164034"/>
                                  <a:gd name="connsiteX13" fmla="*/ 186984 w 593443"/>
                                  <a:gd name="connsiteY13" fmla="*/ 1290 h 1164034"/>
                                  <a:gd name="connsiteX14" fmla="*/ 297981 w 593443"/>
                                  <a:gd name="connsiteY14" fmla="*/ 43575 h 1164034"/>
                                  <a:gd name="connsiteX15" fmla="*/ 345551 w 593443"/>
                                  <a:gd name="connsiteY15" fmla="*/ 159857 h 1164034"/>
                                  <a:gd name="connsiteX16" fmla="*/ 442729 w 593443"/>
                                  <a:gd name="connsiteY16" fmla="*/ 355727 h 1164034"/>
                                  <a:gd name="connsiteX17" fmla="*/ 463637 w 593443"/>
                                  <a:gd name="connsiteY17" fmla="*/ 458617 h 1164034"/>
                                  <a:gd name="connsiteX18" fmla="*/ 529525 w 593443"/>
                                  <a:gd name="connsiteY18" fmla="*/ 521200 h 1164034"/>
                                  <a:gd name="connsiteX19" fmla="*/ 593388 w 593443"/>
                                  <a:gd name="connsiteY19" fmla="*/ 618950 h 1164034"/>
                                  <a:gd name="connsiteX20" fmla="*/ 511496 w 593443"/>
                                  <a:gd name="connsiteY20" fmla="*/ 654687 h 1164034"/>
                                  <a:gd name="connsiteX0" fmla="*/ 511496 w 593443"/>
                                  <a:gd name="connsiteY0" fmla="*/ 655046 h 1164393"/>
                                  <a:gd name="connsiteX1" fmla="*/ 540989 w 593443"/>
                                  <a:gd name="connsiteY1" fmla="*/ 769622 h 1164393"/>
                                  <a:gd name="connsiteX2" fmla="*/ 472404 w 593443"/>
                                  <a:gd name="connsiteY2" fmla="*/ 820910 h 1164393"/>
                                  <a:gd name="connsiteX3" fmla="*/ 394410 w 593443"/>
                                  <a:gd name="connsiteY3" fmla="*/ 828426 h 1164393"/>
                                  <a:gd name="connsiteX4" fmla="*/ 239544 w 593443"/>
                                  <a:gd name="connsiteY4" fmla="*/ 917975 h 1164393"/>
                                  <a:gd name="connsiteX5" fmla="*/ 207831 w 593443"/>
                                  <a:gd name="connsiteY5" fmla="*/ 1039789 h 1164393"/>
                                  <a:gd name="connsiteX6" fmla="*/ 123853 w 593443"/>
                                  <a:gd name="connsiteY6" fmla="*/ 1161964 h 1164393"/>
                                  <a:gd name="connsiteX7" fmla="*/ 25922 w 593443"/>
                                  <a:gd name="connsiteY7" fmla="*/ 1099640 h 1164393"/>
                                  <a:gd name="connsiteX8" fmla="*/ 28418 w 593443"/>
                                  <a:gd name="connsiteY8" fmla="*/ 852623 h 1164393"/>
                                  <a:gd name="connsiteX9" fmla="*/ 31799 w 593443"/>
                                  <a:gd name="connsiteY9" fmla="*/ 625070 h 1164393"/>
                                  <a:gd name="connsiteX10" fmla="*/ 7276 w 593443"/>
                                  <a:gd name="connsiteY10" fmla="*/ 355781 h 1164393"/>
                                  <a:gd name="connsiteX11" fmla="*/ 7276 w 593443"/>
                                  <a:gd name="connsiteY11" fmla="*/ 223643 h 1164393"/>
                                  <a:gd name="connsiteX12" fmla="*/ 91844 w 593443"/>
                                  <a:gd name="connsiteY12" fmla="*/ 86218 h 1164393"/>
                                  <a:gd name="connsiteX13" fmla="*/ 186984 w 593443"/>
                                  <a:gd name="connsiteY13" fmla="*/ 1649 h 1164393"/>
                                  <a:gd name="connsiteX14" fmla="*/ 297981 w 593443"/>
                                  <a:gd name="connsiteY14" fmla="*/ 43934 h 1164393"/>
                                  <a:gd name="connsiteX15" fmla="*/ 345551 w 593443"/>
                                  <a:gd name="connsiteY15" fmla="*/ 202804 h 1164393"/>
                                  <a:gd name="connsiteX16" fmla="*/ 442729 w 593443"/>
                                  <a:gd name="connsiteY16" fmla="*/ 356086 h 1164393"/>
                                  <a:gd name="connsiteX17" fmla="*/ 463637 w 593443"/>
                                  <a:gd name="connsiteY17" fmla="*/ 458976 h 1164393"/>
                                  <a:gd name="connsiteX18" fmla="*/ 529525 w 593443"/>
                                  <a:gd name="connsiteY18" fmla="*/ 521559 h 1164393"/>
                                  <a:gd name="connsiteX19" fmla="*/ 593388 w 593443"/>
                                  <a:gd name="connsiteY19" fmla="*/ 619309 h 1164393"/>
                                  <a:gd name="connsiteX20" fmla="*/ 511496 w 593443"/>
                                  <a:gd name="connsiteY20" fmla="*/ 655046 h 1164393"/>
                                  <a:gd name="connsiteX0" fmla="*/ 511496 w 593443"/>
                                  <a:gd name="connsiteY0" fmla="*/ 736761 h 1246108"/>
                                  <a:gd name="connsiteX1" fmla="*/ 540989 w 593443"/>
                                  <a:gd name="connsiteY1" fmla="*/ 851337 h 1246108"/>
                                  <a:gd name="connsiteX2" fmla="*/ 472404 w 593443"/>
                                  <a:gd name="connsiteY2" fmla="*/ 902625 h 1246108"/>
                                  <a:gd name="connsiteX3" fmla="*/ 394410 w 593443"/>
                                  <a:gd name="connsiteY3" fmla="*/ 910141 h 1246108"/>
                                  <a:gd name="connsiteX4" fmla="*/ 239544 w 593443"/>
                                  <a:gd name="connsiteY4" fmla="*/ 999690 h 1246108"/>
                                  <a:gd name="connsiteX5" fmla="*/ 207831 w 593443"/>
                                  <a:gd name="connsiteY5" fmla="*/ 1121504 h 1246108"/>
                                  <a:gd name="connsiteX6" fmla="*/ 123853 w 593443"/>
                                  <a:gd name="connsiteY6" fmla="*/ 1243679 h 1246108"/>
                                  <a:gd name="connsiteX7" fmla="*/ 25922 w 593443"/>
                                  <a:gd name="connsiteY7" fmla="*/ 1181355 h 1246108"/>
                                  <a:gd name="connsiteX8" fmla="*/ 28418 w 593443"/>
                                  <a:gd name="connsiteY8" fmla="*/ 934338 h 1246108"/>
                                  <a:gd name="connsiteX9" fmla="*/ 31799 w 593443"/>
                                  <a:gd name="connsiteY9" fmla="*/ 706785 h 1246108"/>
                                  <a:gd name="connsiteX10" fmla="*/ 7276 w 593443"/>
                                  <a:gd name="connsiteY10" fmla="*/ 437496 h 1246108"/>
                                  <a:gd name="connsiteX11" fmla="*/ 7276 w 593443"/>
                                  <a:gd name="connsiteY11" fmla="*/ 305358 h 1246108"/>
                                  <a:gd name="connsiteX12" fmla="*/ 91844 w 593443"/>
                                  <a:gd name="connsiteY12" fmla="*/ 167933 h 1246108"/>
                                  <a:gd name="connsiteX13" fmla="*/ 186984 w 593443"/>
                                  <a:gd name="connsiteY13" fmla="*/ 83364 h 1246108"/>
                                  <a:gd name="connsiteX14" fmla="*/ 265543 w 593443"/>
                                  <a:gd name="connsiteY14" fmla="*/ 7904 h 1246108"/>
                                  <a:gd name="connsiteX15" fmla="*/ 345551 w 593443"/>
                                  <a:gd name="connsiteY15" fmla="*/ 284519 h 1246108"/>
                                  <a:gd name="connsiteX16" fmla="*/ 442729 w 593443"/>
                                  <a:gd name="connsiteY16" fmla="*/ 437801 h 1246108"/>
                                  <a:gd name="connsiteX17" fmla="*/ 463637 w 593443"/>
                                  <a:gd name="connsiteY17" fmla="*/ 540691 h 1246108"/>
                                  <a:gd name="connsiteX18" fmla="*/ 529525 w 593443"/>
                                  <a:gd name="connsiteY18" fmla="*/ 603274 h 1246108"/>
                                  <a:gd name="connsiteX19" fmla="*/ 593388 w 593443"/>
                                  <a:gd name="connsiteY19" fmla="*/ 701024 h 1246108"/>
                                  <a:gd name="connsiteX20" fmla="*/ 511496 w 593443"/>
                                  <a:gd name="connsiteY20" fmla="*/ 736761 h 1246108"/>
                                  <a:gd name="connsiteX0" fmla="*/ 511496 w 593443"/>
                                  <a:gd name="connsiteY0" fmla="*/ 791936 h 1301283"/>
                                  <a:gd name="connsiteX1" fmla="*/ 540989 w 593443"/>
                                  <a:gd name="connsiteY1" fmla="*/ 906512 h 1301283"/>
                                  <a:gd name="connsiteX2" fmla="*/ 472404 w 593443"/>
                                  <a:gd name="connsiteY2" fmla="*/ 957800 h 1301283"/>
                                  <a:gd name="connsiteX3" fmla="*/ 394410 w 593443"/>
                                  <a:gd name="connsiteY3" fmla="*/ 965316 h 1301283"/>
                                  <a:gd name="connsiteX4" fmla="*/ 239544 w 593443"/>
                                  <a:gd name="connsiteY4" fmla="*/ 1054865 h 1301283"/>
                                  <a:gd name="connsiteX5" fmla="*/ 207831 w 593443"/>
                                  <a:gd name="connsiteY5" fmla="*/ 1176679 h 1301283"/>
                                  <a:gd name="connsiteX6" fmla="*/ 123853 w 593443"/>
                                  <a:gd name="connsiteY6" fmla="*/ 1298854 h 1301283"/>
                                  <a:gd name="connsiteX7" fmla="*/ 25922 w 593443"/>
                                  <a:gd name="connsiteY7" fmla="*/ 1236530 h 1301283"/>
                                  <a:gd name="connsiteX8" fmla="*/ 28418 w 593443"/>
                                  <a:gd name="connsiteY8" fmla="*/ 989513 h 1301283"/>
                                  <a:gd name="connsiteX9" fmla="*/ 31799 w 593443"/>
                                  <a:gd name="connsiteY9" fmla="*/ 761960 h 1301283"/>
                                  <a:gd name="connsiteX10" fmla="*/ 7276 w 593443"/>
                                  <a:gd name="connsiteY10" fmla="*/ 492671 h 1301283"/>
                                  <a:gd name="connsiteX11" fmla="*/ 7276 w 593443"/>
                                  <a:gd name="connsiteY11" fmla="*/ 360533 h 1301283"/>
                                  <a:gd name="connsiteX12" fmla="*/ 91844 w 593443"/>
                                  <a:gd name="connsiteY12" fmla="*/ 223108 h 1301283"/>
                                  <a:gd name="connsiteX13" fmla="*/ 186984 w 593443"/>
                                  <a:gd name="connsiteY13" fmla="*/ 138539 h 1301283"/>
                                  <a:gd name="connsiteX14" fmla="*/ 255562 w 593443"/>
                                  <a:gd name="connsiteY14" fmla="*/ 5460 h 1301283"/>
                                  <a:gd name="connsiteX15" fmla="*/ 345551 w 593443"/>
                                  <a:gd name="connsiteY15" fmla="*/ 339694 h 1301283"/>
                                  <a:gd name="connsiteX16" fmla="*/ 442729 w 593443"/>
                                  <a:gd name="connsiteY16" fmla="*/ 492976 h 1301283"/>
                                  <a:gd name="connsiteX17" fmla="*/ 463637 w 593443"/>
                                  <a:gd name="connsiteY17" fmla="*/ 595866 h 1301283"/>
                                  <a:gd name="connsiteX18" fmla="*/ 529525 w 593443"/>
                                  <a:gd name="connsiteY18" fmla="*/ 658449 h 1301283"/>
                                  <a:gd name="connsiteX19" fmla="*/ 593388 w 593443"/>
                                  <a:gd name="connsiteY19" fmla="*/ 756199 h 1301283"/>
                                  <a:gd name="connsiteX20" fmla="*/ 511496 w 593443"/>
                                  <a:gd name="connsiteY20" fmla="*/ 791936 h 1301283"/>
                                  <a:gd name="connsiteX0" fmla="*/ 511496 w 593443"/>
                                  <a:gd name="connsiteY0" fmla="*/ 793739 h 1303086"/>
                                  <a:gd name="connsiteX1" fmla="*/ 540989 w 593443"/>
                                  <a:gd name="connsiteY1" fmla="*/ 908315 h 1303086"/>
                                  <a:gd name="connsiteX2" fmla="*/ 472404 w 593443"/>
                                  <a:gd name="connsiteY2" fmla="*/ 959603 h 1303086"/>
                                  <a:gd name="connsiteX3" fmla="*/ 394410 w 593443"/>
                                  <a:gd name="connsiteY3" fmla="*/ 967119 h 1303086"/>
                                  <a:gd name="connsiteX4" fmla="*/ 239544 w 593443"/>
                                  <a:gd name="connsiteY4" fmla="*/ 1056668 h 1303086"/>
                                  <a:gd name="connsiteX5" fmla="*/ 207831 w 593443"/>
                                  <a:gd name="connsiteY5" fmla="*/ 1178482 h 1303086"/>
                                  <a:gd name="connsiteX6" fmla="*/ 123853 w 593443"/>
                                  <a:gd name="connsiteY6" fmla="*/ 1300657 h 1303086"/>
                                  <a:gd name="connsiteX7" fmla="*/ 25922 w 593443"/>
                                  <a:gd name="connsiteY7" fmla="*/ 1238333 h 1303086"/>
                                  <a:gd name="connsiteX8" fmla="*/ 28418 w 593443"/>
                                  <a:gd name="connsiteY8" fmla="*/ 991316 h 1303086"/>
                                  <a:gd name="connsiteX9" fmla="*/ 31799 w 593443"/>
                                  <a:gd name="connsiteY9" fmla="*/ 763763 h 1303086"/>
                                  <a:gd name="connsiteX10" fmla="*/ 7276 w 593443"/>
                                  <a:gd name="connsiteY10" fmla="*/ 494474 h 1303086"/>
                                  <a:gd name="connsiteX11" fmla="*/ 7276 w 593443"/>
                                  <a:gd name="connsiteY11" fmla="*/ 362336 h 1303086"/>
                                  <a:gd name="connsiteX12" fmla="*/ 91844 w 593443"/>
                                  <a:gd name="connsiteY12" fmla="*/ 224911 h 1303086"/>
                                  <a:gd name="connsiteX13" fmla="*/ 181994 w 593443"/>
                                  <a:gd name="connsiteY13" fmla="*/ 120300 h 1303086"/>
                                  <a:gd name="connsiteX14" fmla="*/ 255562 w 593443"/>
                                  <a:gd name="connsiteY14" fmla="*/ 7263 h 1303086"/>
                                  <a:gd name="connsiteX15" fmla="*/ 345551 w 593443"/>
                                  <a:gd name="connsiteY15" fmla="*/ 341497 h 1303086"/>
                                  <a:gd name="connsiteX16" fmla="*/ 442729 w 593443"/>
                                  <a:gd name="connsiteY16" fmla="*/ 494779 h 1303086"/>
                                  <a:gd name="connsiteX17" fmla="*/ 463637 w 593443"/>
                                  <a:gd name="connsiteY17" fmla="*/ 597669 h 1303086"/>
                                  <a:gd name="connsiteX18" fmla="*/ 529525 w 593443"/>
                                  <a:gd name="connsiteY18" fmla="*/ 660252 h 1303086"/>
                                  <a:gd name="connsiteX19" fmla="*/ 593388 w 593443"/>
                                  <a:gd name="connsiteY19" fmla="*/ 758002 h 1303086"/>
                                  <a:gd name="connsiteX20" fmla="*/ 511496 w 593443"/>
                                  <a:gd name="connsiteY20" fmla="*/ 793739 h 1303086"/>
                                  <a:gd name="connsiteX0" fmla="*/ 511496 w 593443"/>
                                  <a:gd name="connsiteY0" fmla="*/ 797864 h 1307211"/>
                                  <a:gd name="connsiteX1" fmla="*/ 540989 w 593443"/>
                                  <a:gd name="connsiteY1" fmla="*/ 912440 h 1307211"/>
                                  <a:gd name="connsiteX2" fmla="*/ 472404 w 593443"/>
                                  <a:gd name="connsiteY2" fmla="*/ 963728 h 1307211"/>
                                  <a:gd name="connsiteX3" fmla="*/ 394410 w 593443"/>
                                  <a:gd name="connsiteY3" fmla="*/ 971244 h 1307211"/>
                                  <a:gd name="connsiteX4" fmla="*/ 239544 w 593443"/>
                                  <a:gd name="connsiteY4" fmla="*/ 1060793 h 1307211"/>
                                  <a:gd name="connsiteX5" fmla="*/ 207831 w 593443"/>
                                  <a:gd name="connsiteY5" fmla="*/ 1182607 h 1307211"/>
                                  <a:gd name="connsiteX6" fmla="*/ 123853 w 593443"/>
                                  <a:gd name="connsiteY6" fmla="*/ 1304782 h 1307211"/>
                                  <a:gd name="connsiteX7" fmla="*/ 25922 w 593443"/>
                                  <a:gd name="connsiteY7" fmla="*/ 1242458 h 1307211"/>
                                  <a:gd name="connsiteX8" fmla="*/ 28418 w 593443"/>
                                  <a:gd name="connsiteY8" fmla="*/ 995441 h 1307211"/>
                                  <a:gd name="connsiteX9" fmla="*/ 31799 w 593443"/>
                                  <a:gd name="connsiteY9" fmla="*/ 767888 h 1307211"/>
                                  <a:gd name="connsiteX10" fmla="*/ 7276 w 593443"/>
                                  <a:gd name="connsiteY10" fmla="*/ 498599 h 1307211"/>
                                  <a:gd name="connsiteX11" fmla="*/ 7276 w 593443"/>
                                  <a:gd name="connsiteY11" fmla="*/ 366461 h 1307211"/>
                                  <a:gd name="connsiteX12" fmla="*/ 91844 w 593443"/>
                                  <a:gd name="connsiteY12" fmla="*/ 229036 h 1307211"/>
                                  <a:gd name="connsiteX13" fmla="*/ 194470 w 593443"/>
                                  <a:gd name="connsiteY13" fmla="*/ 91857 h 1307211"/>
                                  <a:gd name="connsiteX14" fmla="*/ 255562 w 593443"/>
                                  <a:gd name="connsiteY14" fmla="*/ 11388 h 1307211"/>
                                  <a:gd name="connsiteX15" fmla="*/ 345551 w 593443"/>
                                  <a:gd name="connsiteY15" fmla="*/ 345622 h 1307211"/>
                                  <a:gd name="connsiteX16" fmla="*/ 442729 w 593443"/>
                                  <a:gd name="connsiteY16" fmla="*/ 498904 h 1307211"/>
                                  <a:gd name="connsiteX17" fmla="*/ 463637 w 593443"/>
                                  <a:gd name="connsiteY17" fmla="*/ 601794 h 1307211"/>
                                  <a:gd name="connsiteX18" fmla="*/ 529525 w 593443"/>
                                  <a:gd name="connsiteY18" fmla="*/ 664377 h 1307211"/>
                                  <a:gd name="connsiteX19" fmla="*/ 593388 w 593443"/>
                                  <a:gd name="connsiteY19" fmla="*/ 762127 h 1307211"/>
                                  <a:gd name="connsiteX20" fmla="*/ 511496 w 593443"/>
                                  <a:gd name="connsiteY20" fmla="*/ 797864 h 1307211"/>
                                  <a:gd name="connsiteX0" fmla="*/ 511496 w 593443"/>
                                  <a:gd name="connsiteY0" fmla="*/ 798797 h 1308144"/>
                                  <a:gd name="connsiteX1" fmla="*/ 540989 w 593443"/>
                                  <a:gd name="connsiteY1" fmla="*/ 913373 h 1308144"/>
                                  <a:gd name="connsiteX2" fmla="*/ 472404 w 593443"/>
                                  <a:gd name="connsiteY2" fmla="*/ 964661 h 1308144"/>
                                  <a:gd name="connsiteX3" fmla="*/ 394410 w 593443"/>
                                  <a:gd name="connsiteY3" fmla="*/ 972177 h 1308144"/>
                                  <a:gd name="connsiteX4" fmla="*/ 239544 w 593443"/>
                                  <a:gd name="connsiteY4" fmla="*/ 1061726 h 1308144"/>
                                  <a:gd name="connsiteX5" fmla="*/ 207831 w 593443"/>
                                  <a:gd name="connsiteY5" fmla="*/ 1183540 h 1308144"/>
                                  <a:gd name="connsiteX6" fmla="*/ 123853 w 593443"/>
                                  <a:gd name="connsiteY6" fmla="*/ 1305715 h 1308144"/>
                                  <a:gd name="connsiteX7" fmla="*/ 25922 w 593443"/>
                                  <a:gd name="connsiteY7" fmla="*/ 1243391 h 1308144"/>
                                  <a:gd name="connsiteX8" fmla="*/ 28418 w 593443"/>
                                  <a:gd name="connsiteY8" fmla="*/ 996374 h 1308144"/>
                                  <a:gd name="connsiteX9" fmla="*/ 31799 w 593443"/>
                                  <a:gd name="connsiteY9" fmla="*/ 768821 h 1308144"/>
                                  <a:gd name="connsiteX10" fmla="*/ 7276 w 593443"/>
                                  <a:gd name="connsiteY10" fmla="*/ 499532 h 1308144"/>
                                  <a:gd name="connsiteX11" fmla="*/ 7276 w 593443"/>
                                  <a:gd name="connsiteY11" fmla="*/ 367394 h 1308144"/>
                                  <a:gd name="connsiteX12" fmla="*/ 91844 w 593443"/>
                                  <a:gd name="connsiteY12" fmla="*/ 229969 h 1308144"/>
                                  <a:gd name="connsiteX13" fmla="*/ 194470 w 593443"/>
                                  <a:gd name="connsiteY13" fmla="*/ 92790 h 1308144"/>
                                  <a:gd name="connsiteX14" fmla="*/ 255562 w 593443"/>
                                  <a:gd name="connsiteY14" fmla="*/ 12321 h 1308144"/>
                                  <a:gd name="connsiteX15" fmla="*/ 345551 w 593443"/>
                                  <a:gd name="connsiteY15" fmla="*/ 346555 h 1308144"/>
                                  <a:gd name="connsiteX16" fmla="*/ 442729 w 593443"/>
                                  <a:gd name="connsiteY16" fmla="*/ 499837 h 1308144"/>
                                  <a:gd name="connsiteX17" fmla="*/ 463637 w 593443"/>
                                  <a:gd name="connsiteY17" fmla="*/ 602727 h 1308144"/>
                                  <a:gd name="connsiteX18" fmla="*/ 529525 w 593443"/>
                                  <a:gd name="connsiteY18" fmla="*/ 665310 h 1308144"/>
                                  <a:gd name="connsiteX19" fmla="*/ 593388 w 593443"/>
                                  <a:gd name="connsiteY19" fmla="*/ 763060 h 1308144"/>
                                  <a:gd name="connsiteX20" fmla="*/ 511496 w 593443"/>
                                  <a:gd name="connsiteY20" fmla="*/ 798797 h 1308144"/>
                                  <a:gd name="connsiteX0" fmla="*/ 511496 w 593443"/>
                                  <a:gd name="connsiteY0" fmla="*/ 798316 h 1307663"/>
                                  <a:gd name="connsiteX1" fmla="*/ 540989 w 593443"/>
                                  <a:gd name="connsiteY1" fmla="*/ 912892 h 1307663"/>
                                  <a:gd name="connsiteX2" fmla="*/ 472404 w 593443"/>
                                  <a:gd name="connsiteY2" fmla="*/ 964180 h 1307663"/>
                                  <a:gd name="connsiteX3" fmla="*/ 394410 w 593443"/>
                                  <a:gd name="connsiteY3" fmla="*/ 971696 h 1307663"/>
                                  <a:gd name="connsiteX4" fmla="*/ 239544 w 593443"/>
                                  <a:gd name="connsiteY4" fmla="*/ 1061245 h 1307663"/>
                                  <a:gd name="connsiteX5" fmla="*/ 207831 w 593443"/>
                                  <a:gd name="connsiteY5" fmla="*/ 1183059 h 1307663"/>
                                  <a:gd name="connsiteX6" fmla="*/ 123853 w 593443"/>
                                  <a:gd name="connsiteY6" fmla="*/ 1305234 h 1307663"/>
                                  <a:gd name="connsiteX7" fmla="*/ 25922 w 593443"/>
                                  <a:gd name="connsiteY7" fmla="*/ 1242910 h 1307663"/>
                                  <a:gd name="connsiteX8" fmla="*/ 28418 w 593443"/>
                                  <a:gd name="connsiteY8" fmla="*/ 995893 h 1307663"/>
                                  <a:gd name="connsiteX9" fmla="*/ 31799 w 593443"/>
                                  <a:gd name="connsiteY9" fmla="*/ 768340 h 1307663"/>
                                  <a:gd name="connsiteX10" fmla="*/ 7276 w 593443"/>
                                  <a:gd name="connsiteY10" fmla="*/ 499051 h 1307663"/>
                                  <a:gd name="connsiteX11" fmla="*/ 7276 w 593443"/>
                                  <a:gd name="connsiteY11" fmla="*/ 366913 h 1307663"/>
                                  <a:gd name="connsiteX12" fmla="*/ 91844 w 593443"/>
                                  <a:gd name="connsiteY12" fmla="*/ 229488 h 1307663"/>
                                  <a:gd name="connsiteX13" fmla="*/ 194470 w 593443"/>
                                  <a:gd name="connsiteY13" fmla="*/ 92309 h 1307663"/>
                                  <a:gd name="connsiteX14" fmla="*/ 255562 w 593443"/>
                                  <a:gd name="connsiteY14" fmla="*/ 11840 h 1307663"/>
                                  <a:gd name="connsiteX15" fmla="*/ 345551 w 593443"/>
                                  <a:gd name="connsiteY15" fmla="*/ 346074 h 1307663"/>
                                  <a:gd name="connsiteX16" fmla="*/ 442729 w 593443"/>
                                  <a:gd name="connsiteY16" fmla="*/ 499356 h 1307663"/>
                                  <a:gd name="connsiteX17" fmla="*/ 463637 w 593443"/>
                                  <a:gd name="connsiteY17" fmla="*/ 602246 h 1307663"/>
                                  <a:gd name="connsiteX18" fmla="*/ 529525 w 593443"/>
                                  <a:gd name="connsiteY18" fmla="*/ 664829 h 1307663"/>
                                  <a:gd name="connsiteX19" fmla="*/ 593388 w 593443"/>
                                  <a:gd name="connsiteY19" fmla="*/ 762579 h 1307663"/>
                                  <a:gd name="connsiteX20" fmla="*/ 511496 w 593443"/>
                                  <a:gd name="connsiteY20" fmla="*/ 798316 h 1307663"/>
                                  <a:gd name="connsiteX0" fmla="*/ 511496 w 593443"/>
                                  <a:gd name="connsiteY0" fmla="*/ 795129 h 1304476"/>
                                  <a:gd name="connsiteX1" fmla="*/ 540989 w 593443"/>
                                  <a:gd name="connsiteY1" fmla="*/ 909705 h 1304476"/>
                                  <a:gd name="connsiteX2" fmla="*/ 472404 w 593443"/>
                                  <a:gd name="connsiteY2" fmla="*/ 960993 h 1304476"/>
                                  <a:gd name="connsiteX3" fmla="*/ 394410 w 593443"/>
                                  <a:gd name="connsiteY3" fmla="*/ 968509 h 1304476"/>
                                  <a:gd name="connsiteX4" fmla="*/ 239544 w 593443"/>
                                  <a:gd name="connsiteY4" fmla="*/ 1058058 h 1304476"/>
                                  <a:gd name="connsiteX5" fmla="*/ 207831 w 593443"/>
                                  <a:gd name="connsiteY5" fmla="*/ 1179872 h 1304476"/>
                                  <a:gd name="connsiteX6" fmla="*/ 123853 w 593443"/>
                                  <a:gd name="connsiteY6" fmla="*/ 1302047 h 1304476"/>
                                  <a:gd name="connsiteX7" fmla="*/ 25922 w 593443"/>
                                  <a:gd name="connsiteY7" fmla="*/ 1239723 h 1304476"/>
                                  <a:gd name="connsiteX8" fmla="*/ 28418 w 593443"/>
                                  <a:gd name="connsiteY8" fmla="*/ 992706 h 1304476"/>
                                  <a:gd name="connsiteX9" fmla="*/ 31799 w 593443"/>
                                  <a:gd name="connsiteY9" fmla="*/ 765153 h 1304476"/>
                                  <a:gd name="connsiteX10" fmla="*/ 7276 w 593443"/>
                                  <a:gd name="connsiteY10" fmla="*/ 495864 h 1304476"/>
                                  <a:gd name="connsiteX11" fmla="*/ 7276 w 593443"/>
                                  <a:gd name="connsiteY11" fmla="*/ 363726 h 1304476"/>
                                  <a:gd name="connsiteX12" fmla="*/ 91844 w 593443"/>
                                  <a:gd name="connsiteY12" fmla="*/ 226301 h 1304476"/>
                                  <a:gd name="connsiteX13" fmla="*/ 177003 w 593443"/>
                                  <a:gd name="connsiteY13" fmla="*/ 111669 h 1304476"/>
                                  <a:gd name="connsiteX14" fmla="*/ 255562 w 593443"/>
                                  <a:gd name="connsiteY14" fmla="*/ 8653 h 1304476"/>
                                  <a:gd name="connsiteX15" fmla="*/ 345551 w 593443"/>
                                  <a:gd name="connsiteY15" fmla="*/ 342887 h 1304476"/>
                                  <a:gd name="connsiteX16" fmla="*/ 442729 w 593443"/>
                                  <a:gd name="connsiteY16" fmla="*/ 496169 h 1304476"/>
                                  <a:gd name="connsiteX17" fmla="*/ 463637 w 593443"/>
                                  <a:gd name="connsiteY17" fmla="*/ 599059 h 1304476"/>
                                  <a:gd name="connsiteX18" fmla="*/ 529525 w 593443"/>
                                  <a:gd name="connsiteY18" fmla="*/ 661642 h 1304476"/>
                                  <a:gd name="connsiteX19" fmla="*/ 593388 w 593443"/>
                                  <a:gd name="connsiteY19" fmla="*/ 759392 h 1304476"/>
                                  <a:gd name="connsiteX20" fmla="*/ 511496 w 593443"/>
                                  <a:gd name="connsiteY20" fmla="*/ 795129 h 1304476"/>
                                  <a:gd name="connsiteX0" fmla="*/ 511496 w 593443"/>
                                  <a:gd name="connsiteY0" fmla="*/ 790506 h 1299853"/>
                                  <a:gd name="connsiteX1" fmla="*/ 540989 w 593443"/>
                                  <a:gd name="connsiteY1" fmla="*/ 905082 h 1299853"/>
                                  <a:gd name="connsiteX2" fmla="*/ 472404 w 593443"/>
                                  <a:gd name="connsiteY2" fmla="*/ 956370 h 1299853"/>
                                  <a:gd name="connsiteX3" fmla="*/ 394410 w 593443"/>
                                  <a:gd name="connsiteY3" fmla="*/ 963886 h 1299853"/>
                                  <a:gd name="connsiteX4" fmla="*/ 239544 w 593443"/>
                                  <a:gd name="connsiteY4" fmla="*/ 1053435 h 1299853"/>
                                  <a:gd name="connsiteX5" fmla="*/ 207831 w 593443"/>
                                  <a:gd name="connsiteY5" fmla="*/ 1175249 h 1299853"/>
                                  <a:gd name="connsiteX6" fmla="*/ 123853 w 593443"/>
                                  <a:gd name="connsiteY6" fmla="*/ 1297424 h 1299853"/>
                                  <a:gd name="connsiteX7" fmla="*/ 25922 w 593443"/>
                                  <a:gd name="connsiteY7" fmla="*/ 1235100 h 1299853"/>
                                  <a:gd name="connsiteX8" fmla="*/ 28418 w 593443"/>
                                  <a:gd name="connsiteY8" fmla="*/ 988083 h 1299853"/>
                                  <a:gd name="connsiteX9" fmla="*/ 31799 w 593443"/>
                                  <a:gd name="connsiteY9" fmla="*/ 760530 h 1299853"/>
                                  <a:gd name="connsiteX10" fmla="*/ 7276 w 593443"/>
                                  <a:gd name="connsiteY10" fmla="*/ 491241 h 1299853"/>
                                  <a:gd name="connsiteX11" fmla="*/ 7276 w 593443"/>
                                  <a:gd name="connsiteY11" fmla="*/ 359103 h 1299853"/>
                                  <a:gd name="connsiteX12" fmla="*/ 91844 w 593443"/>
                                  <a:gd name="connsiteY12" fmla="*/ 221678 h 1299853"/>
                                  <a:gd name="connsiteX13" fmla="*/ 177003 w 593443"/>
                                  <a:gd name="connsiteY13" fmla="*/ 107046 h 1299853"/>
                                  <a:gd name="connsiteX14" fmla="*/ 255562 w 593443"/>
                                  <a:gd name="connsiteY14" fmla="*/ 4030 h 1299853"/>
                                  <a:gd name="connsiteX15" fmla="*/ 345551 w 593443"/>
                                  <a:gd name="connsiteY15" fmla="*/ 338264 h 1299853"/>
                                  <a:gd name="connsiteX16" fmla="*/ 442729 w 593443"/>
                                  <a:gd name="connsiteY16" fmla="*/ 491546 h 1299853"/>
                                  <a:gd name="connsiteX17" fmla="*/ 463637 w 593443"/>
                                  <a:gd name="connsiteY17" fmla="*/ 594436 h 1299853"/>
                                  <a:gd name="connsiteX18" fmla="*/ 529525 w 593443"/>
                                  <a:gd name="connsiteY18" fmla="*/ 657019 h 1299853"/>
                                  <a:gd name="connsiteX19" fmla="*/ 593388 w 593443"/>
                                  <a:gd name="connsiteY19" fmla="*/ 754769 h 1299853"/>
                                  <a:gd name="connsiteX20" fmla="*/ 511496 w 593443"/>
                                  <a:gd name="connsiteY20" fmla="*/ 790506 h 1299853"/>
                                  <a:gd name="connsiteX0" fmla="*/ 511496 w 593443"/>
                                  <a:gd name="connsiteY0" fmla="*/ 795755 h 1305102"/>
                                  <a:gd name="connsiteX1" fmla="*/ 540989 w 593443"/>
                                  <a:gd name="connsiteY1" fmla="*/ 910331 h 1305102"/>
                                  <a:gd name="connsiteX2" fmla="*/ 472404 w 593443"/>
                                  <a:gd name="connsiteY2" fmla="*/ 961619 h 1305102"/>
                                  <a:gd name="connsiteX3" fmla="*/ 394410 w 593443"/>
                                  <a:gd name="connsiteY3" fmla="*/ 969135 h 1305102"/>
                                  <a:gd name="connsiteX4" fmla="*/ 239544 w 593443"/>
                                  <a:gd name="connsiteY4" fmla="*/ 1058684 h 1305102"/>
                                  <a:gd name="connsiteX5" fmla="*/ 207831 w 593443"/>
                                  <a:gd name="connsiteY5" fmla="*/ 1180498 h 1305102"/>
                                  <a:gd name="connsiteX6" fmla="*/ 123853 w 593443"/>
                                  <a:gd name="connsiteY6" fmla="*/ 1302673 h 1305102"/>
                                  <a:gd name="connsiteX7" fmla="*/ 25922 w 593443"/>
                                  <a:gd name="connsiteY7" fmla="*/ 1240349 h 1305102"/>
                                  <a:gd name="connsiteX8" fmla="*/ 28418 w 593443"/>
                                  <a:gd name="connsiteY8" fmla="*/ 993332 h 1305102"/>
                                  <a:gd name="connsiteX9" fmla="*/ 31799 w 593443"/>
                                  <a:gd name="connsiteY9" fmla="*/ 765779 h 1305102"/>
                                  <a:gd name="connsiteX10" fmla="*/ 7276 w 593443"/>
                                  <a:gd name="connsiteY10" fmla="*/ 496490 h 1305102"/>
                                  <a:gd name="connsiteX11" fmla="*/ 7276 w 593443"/>
                                  <a:gd name="connsiteY11" fmla="*/ 364352 h 1305102"/>
                                  <a:gd name="connsiteX12" fmla="*/ 91844 w 593443"/>
                                  <a:gd name="connsiteY12" fmla="*/ 226927 h 1305102"/>
                                  <a:gd name="connsiteX13" fmla="*/ 177003 w 593443"/>
                                  <a:gd name="connsiteY13" fmla="*/ 107285 h 1305102"/>
                                  <a:gd name="connsiteX14" fmla="*/ 255562 w 593443"/>
                                  <a:gd name="connsiteY14" fmla="*/ 9279 h 1305102"/>
                                  <a:gd name="connsiteX15" fmla="*/ 345551 w 593443"/>
                                  <a:gd name="connsiteY15" fmla="*/ 343513 h 1305102"/>
                                  <a:gd name="connsiteX16" fmla="*/ 442729 w 593443"/>
                                  <a:gd name="connsiteY16" fmla="*/ 496795 h 1305102"/>
                                  <a:gd name="connsiteX17" fmla="*/ 463637 w 593443"/>
                                  <a:gd name="connsiteY17" fmla="*/ 599685 h 1305102"/>
                                  <a:gd name="connsiteX18" fmla="*/ 529525 w 593443"/>
                                  <a:gd name="connsiteY18" fmla="*/ 662268 h 1305102"/>
                                  <a:gd name="connsiteX19" fmla="*/ 593388 w 593443"/>
                                  <a:gd name="connsiteY19" fmla="*/ 760018 h 1305102"/>
                                  <a:gd name="connsiteX20" fmla="*/ 511496 w 593443"/>
                                  <a:gd name="connsiteY20" fmla="*/ 795755 h 1305102"/>
                                  <a:gd name="connsiteX0" fmla="*/ 511496 w 593443"/>
                                  <a:gd name="connsiteY0" fmla="*/ 795755 h 1305102"/>
                                  <a:gd name="connsiteX1" fmla="*/ 540989 w 593443"/>
                                  <a:gd name="connsiteY1" fmla="*/ 910331 h 1305102"/>
                                  <a:gd name="connsiteX2" fmla="*/ 472404 w 593443"/>
                                  <a:gd name="connsiteY2" fmla="*/ 961619 h 1305102"/>
                                  <a:gd name="connsiteX3" fmla="*/ 394410 w 593443"/>
                                  <a:gd name="connsiteY3" fmla="*/ 969135 h 1305102"/>
                                  <a:gd name="connsiteX4" fmla="*/ 239544 w 593443"/>
                                  <a:gd name="connsiteY4" fmla="*/ 1058684 h 1305102"/>
                                  <a:gd name="connsiteX5" fmla="*/ 207831 w 593443"/>
                                  <a:gd name="connsiteY5" fmla="*/ 1180498 h 1305102"/>
                                  <a:gd name="connsiteX6" fmla="*/ 123853 w 593443"/>
                                  <a:gd name="connsiteY6" fmla="*/ 1302673 h 1305102"/>
                                  <a:gd name="connsiteX7" fmla="*/ 25922 w 593443"/>
                                  <a:gd name="connsiteY7" fmla="*/ 1240349 h 1305102"/>
                                  <a:gd name="connsiteX8" fmla="*/ 28418 w 593443"/>
                                  <a:gd name="connsiteY8" fmla="*/ 993332 h 1305102"/>
                                  <a:gd name="connsiteX9" fmla="*/ 31799 w 593443"/>
                                  <a:gd name="connsiteY9" fmla="*/ 765779 h 1305102"/>
                                  <a:gd name="connsiteX10" fmla="*/ 7276 w 593443"/>
                                  <a:gd name="connsiteY10" fmla="*/ 496490 h 1305102"/>
                                  <a:gd name="connsiteX11" fmla="*/ 7276 w 593443"/>
                                  <a:gd name="connsiteY11" fmla="*/ 364352 h 1305102"/>
                                  <a:gd name="connsiteX12" fmla="*/ 91844 w 593443"/>
                                  <a:gd name="connsiteY12" fmla="*/ 226927 h 1305102"/>
                                  <a:gd name="connsiteX13" fmla="*/ 177003 w 593443"/>
                                  <a:gd name="connsiteY13" fmla="*/ 107285 h 1305102"/>
                                  <a:gd name="connsiteX14" fmla="*/ 255562 w 593443"/>
                                  <a:gd name="connsiteY14" fmla="*/ 9279 h 1305102"/>
                                  <a:gd name="connsiteX15" fmla="*/ 345551 w 593443"/>
                                  <a:gd name="connsiteY15" fmla="*/ 343513 h 1305102"/>
                                  <a:gd name="connsiteX16" fmla="*/ 442729 w 593443"/>
                                  <a:gd name="connsiteY16" fmla="*/ 496795 h 1305102"/>
                                  <a:gd name="connsiteX17" fmla="*/ 463637 w 593443"/>
                                  <a:gd name="connsiteY17" fmla="*/ 599685 h 1305102"/>
                                  <a:gd name="connsiteX18" fmla="*/ 529525 w 593443"/>
                                  <a:gd name="connsiteY18" fmla="*/ 662268 h 1305102"/>
                                  <a:gd name="connsiteX19" fmla="*/ 593388 w 593443"/>
                                  <a:gd name="connsiteY19" fmla="*/ 760018 h 1305102"/>
                                  <a:gd name="connsiteX20" fmla="*/ 511496 w 593443"/>
                                  <a:gd name="connsiteY20" fmla="*/ 795755 h 1305102"/>
                                  <a:gd name="connsiteX0" fmla="*/ 511496 w 593443"/>
                                  <a:gd name="connsiteY0" fmla="*/ 779010 h 1288357"/>
                                  <a:gd name="connsiteX1" fmla="*/ 540989 w 593443"/>
                                  <a:gd name="connsiteY1" fmla="*/ 893586 h 1288357"/>
                                  <a:gd name="connsiteX2" fmla="*/ 472404 w 593443"/>
                                  <a:gd name="connsiteY2" fmla="*/ 944874 h 1288357"/>
                                  <a:gd name="connsiteX3" fmla="*/ 394410 w 593443"/>
                                  <a:gd name="connsiteY3" fmla="*/ 952390 h 1288357"/>
                                  <a:gd name="connsiteX4" fmla="*/ 239544 w 593443"/>
                                  <a:gd name="connsiteY4" fmla="*/ 1041939 h 1288357"/>
                                  <a:gd name="connsiteX5" fmla="*/ 207831 w 593443"/>
                                  <a:gd name="connsiteY5" fmla="*/ 1163753 h 1288357"/>
                                  <a:gd name="connsiteX6" fmla="*/ 123853 w 593443"/>
                                  <a:gd name="connsiteY6" fmla="*/ 1285928 h 1288357"/>
                                  <a:gd name="connsiteX7" fmla="*/ 25922 w 593443"/>
                                  <a:gd name="connsiteY7" fmla="*/ 1223604 h 1288357"/>
                                  <a:gd name="connsiteX8" fmla="*/ 28418 w 593443"/>
                                  <a:gd name="connsiteY8" fmla="*/ 976587 h 1288357"/>
                                  <a:gd name="connsiteX9" fmla="*/ 31799 w 593443"/>
                                  <a:gd name="connsiteY9" fmla="*/ 749034 h 1288357"/>
                                  <a:gd name="connsiteX10" fmla="*/ 7276 w 593443"/>
                                  <a:gd name="connsiteY10" fmla="*/ 479745 h 1288357"/>
                                  <a:gd name="connsiteX11" fmla="*/ 7276 w 593443"/>
                                  <a:gd name="connsiteY11" fmla="*/ 347607 h 1288357"/>
                                  <a:gd name="connsiteX12" fmla="*/ 91844 w 593443"/>
                                  <a:gd name="connsiteY12" fmla="*/ 210182 h 1288357"/>
                                  <a:gd name="connsiteX13" fmla="*/ 177003 w 593443"/>
                                  <a:gd name="connsiteY13" fmla="*/ 90540 h 1288357"/>
                                  <a:gd name="connsiteX14" fmla="*/ 253066 w 593443"/>
                                  <a:gd name="connsiteY14" fmla="*/ 10071 h 1288357"/>
                                  <a:gd name="connsiteX15" fmla="*/ 345551 w 593443"/>
                                  <a:gd name="connsiteY15" fmla="*/ 326768 h 1288357"/>
                                  <a:gd name="connsiteX16" fmla="*/ 442729 w 593443"/>
                                  <a:gd name="connsiteY16" fmla="*/ 480050 h 1288357"/>
                                  <a:gd name="connsiteX17" fmla="*/ 463637 w 593443"/>
                                  <a:gd name="connsiteY17" fmla="*/ 582940 h 1288357"/>
                                  <a:gd name="connsiteX18" fmla="*/ 529525 w 593443"/>
                                  <a:gd name="connsiteY18" fmla="*/ 645523 h 1288357"/>
                                  <a:gd name="connsiteX19" fmla="*/ 593388 w 593443"/>
                                  <a:gd name="connsiteY19" fmla="*/ 743273 h 1288357"/>
                                  <a:gd name="connsiteX20" fmla="*/ 511496 w 593443"/>
                                  <a:gd name="connsiteY20" fmla="*/ 779010 h 1288357"/>
                                  <a:gd name="connsiteX0" fmla="*/ 511496 w 593443"/>
                                  <a:gd name="connsiteY0" fmla="*/ 753898 h 1263245"/>
                                  <a:gd name="connsiteX1" fmla="*/ 540989 w 593443"/>
                                  <a:gd name="connsiteY1" fmla="*/ 868474 h 1263245"/>
                                  <a:gd name="connsiteX2" fmla="*/ 472404 w 593443"/>
                                  <a:gd name="connsiteY2" fmla="*/ 919762 h 1263245"/>
                                  <a:gd name="connsiteX3" fmla="*/ 394410 w 593443"/>
                                  <a:gd name="connsiteY3" fmla="*/ 927278 h 1263245"/>
                                  <a:gd name="connsiteX4" fmla="*/ 239544 w 593443"/>
                                  <a:gd name="connsiteY4" fmla="*/ 1016827 h 1263245"/>
                                  <a:gd name="connsiteX5" fmla="*/ 207831 w 593443"/>
                                  <a:gd name="connsiteY5" fmla="*/ 1138641 h 1263245"/>
                                  <a:gd name="connsiteX6" fmla="*/ 123853 w 593443"/>
                                  <a:gd name="connsiteY6" fmla="*/ 1260816 h 1263245"/>
                                  <a:gd name="connsiteX7" fmla="*/ 25922 w 593443"/>
                                  <a:gd name="connsiteY7" fmla="*/ 1198492 h 1263245"/>
                                  <a:gd name="connsiteX8" fmla="*/ 28418 w 593443"/>
                                  <a:gd name="connsiteY8" fmla="*/ 951475 h 1263245"/>
                                  <a:gd name="connsiteX9" fmla="*/ 31799 w 593443"/>
                                  <a:gd name="connsiteY9" fmla="*/ 723922 h 1263245"/>
                                  <a:gd name="connsiteX10" fmla="*/ 7276 w 593443"/>
                                  <a:gd name="connsiteY10" fmla="*/ 454633 h 1263245"/>
                                  <a:gd name="connsiteX11" fmla="*/ 7276 w 593443"/>
                                  <a:gd name="connsiteY11" fmla="*/ 322495 h 1263245"/>
                                  <a:gd name="connsiteX12" fmla="*/ 91844 w 593443"/>
                                  <a:gd name="connsiteY12" fmla="*/ 185070 h 1263245"/>
                                  <a:gd name="connsiteX13" fmla="*/ 177003 w 593443"/>
                                  <a:gd name="connsiteY13" fmla="*/ 65428 h 1263245"/>
                                  <a:gd name="connsiteX14" fmla="*/ 260552 w 593443"/>
                                  <a:gd name="connsiteY14" fmla="*/ 12517 h 1263245"/>
                                  <a:gd name="connsiteX15" fmla="*/ 345551 w 593443"/>
                                  <a:gd name="connsiteY15" fmla="*/ 301656 h 1263245"/>
                                  <a:gd name="connsiteX16" fmla="*/ 442729 w 593443"/>
                                  <a:gd name="connsiteY16" fmla="*/ 454938 h 1263245"/>
                                  <a:gd name="connsiteX17" fmla="*/ 463637 w 593443"/>
                                  <a:gd name="connsiteY17" fmla="*/ 557828 h 1263245"/>
                                  <a:gd name="connsiteX18" fmla="*/ 529525 w 593443"/>
                                  <a:gd name="connsiteY18" fmla="*/ 620411 h 1263245"/>
                                  <a:gd name="connsiteX19" fmla="*/ 593388 w 593443"/>
                                  <a:gd name="connsiteY19" fmla="*/ 718161 h 1263245"/>
                                  <a:gd name="connsiteX20" fmla="*/ 511496 w 593443"/>
                                  <a:gd name="connsiteY20" fmla="*/ 753898 h 1263245"/>
                                  <a:gd name="connsiteX0" fmla="*/ 511496 w 593443"/>
                                  <a:gd name="connsiteY0" fmla="*/ 789794 h 1299141"/>
                                  <a:gd name="connsiteX1" fmla="*/ 540989 w 593443"/>
                                  <a:gd name="connsiteY1" fmla="*/ 904370 h 1299141"/>
                                  <a:gd name="connsiteX2" fmla="*/ 472404 w 593443"/>
                                  <a:gd name="connsiteY2" fmla="*/ 955658 h 1299141"/>
                                  <a:gd name="connsiteX3" fmla="*/ 394410 w 593443"/>
                                  <a:gd name="connsiteY3" fmla="*/ 963174 h 1299141"/>
                                  <a:gd name="connsiteX4" fmla="*/ 239544 w 593443"/>
                                  <a:gd name="connsiteY4" fmla="*/ 1052723 h 1299141"/>
                                  <a:gd name="connsiteX5" fmla="*/ 207831 w 593443"/>
                                  <a:gd name="connsiteY5" fmla="*/ 1174537 h 1299141"/>
                                  <a:gd name="connsiteX6" fmla="*/ 123853 w 593443"/>
                                  <a:gd name="connsiteY6" fmla="*/ 1296712 h 1299141"/>
                                  <a:gd name="connsiteX7" fmla="*/ 25922 w 593443"/>
                                  <a:gd name="connsiteY7" fmla="*/ 1234388 h 1299141"/>
                                  <a:gd name="connsiteX8" fmla="*/ 28418 w 593443"/>
                                  <a:gd name="connsiteY8" fmla="*/ 987371 h 1299141"/>
                                  <a:gd name="connsiteX9" fmla="*/ 31799 w 593443"/>
                                  <a:gd name="connsiteY9" fmla="*/ 759818 h 1299141"/>
                                  <a:gd name="connsiteX10" fmla="*/ 7276 w 593443"/>
                                  <a:gd name="connsiteY10" fmla="*/ 490529 h 1299141"/>
                                  <a:gd name="connsiteX11" fmla="*/ 7276 w 593443"/>
                                  <a:gd name="connsiteY11" fmla="*/ 358391 h 1299141"/>
                                  <a:gd name="connsiteX12" fmla="*/ 91844 w 593443"/>
                                  <a:gd name="connsiteY12" fmla="*/ 220966 h 1299141"/>
                                  <a:gd name="connsiteX13" fmla="*/ 177003 w 593443"/>
                                  <a:gd name="connsiteY13" fmla="*/ 101324 h 1299141"/>
                                  <a:gd name="connsiteX14" fmla="*/ 234075 w 593443"/>
                                  <a:gd name="connsiteY14" fmla="*/ 5003 h 1299141"/>
                                  <a:gd name="connsiteX15" fmla="*/ 260552 w 593443"/>
                                  <a:gd name="connsiteY15" fmla="*/ 48413 h 1299141"/>
                                  <a:gd name="connsiteX16" fmla="*/ 345551 w 593443"/>
                                  <a:gd name="connsiteY16" fmla="*/ 337552 h 1299141"/>
                                  <a:gd name="connsiteX17" fmla="*/ 442729 w 593443"/>
                                  <a:gd name="connsiteY17" fmla="*/ 490834 h 1299141"/>
                                  <a:gd name="connsiteX18" fmla="*/ 463637 w 593443"/>
                                  <a:gd name="connsiteY18" fmla="*/ 593724 h 1299141"/>
                                  <a:gd name="connsiteX19" fmla="*/ 529525 w 593443"/>
                                  <a:gd name="connsiteY19" fmla="*/ 656307 h 1299141"/>
                                  <a:gd name="connsiteX20" fmla="*/ 593388 w 593443"/>
                                  <a:gd name="connsiteY20" fmla="*/ 754057 h 1299141"/>
                                  <a:gd name="connsiteX21" fmla="*/ 511496 w 593443"/>
                                  <a:gd name="connsiteY21" fmla="*/ 789794 h 1299141"/>
                                  <a:gd name="connsiteX0" fmla="*/ 511496 w 593443"/>
                                  <a:gd name="connsiteY0" fmla="*/ 753898 h 1263245"/>
                                  <a:gd name="connsiteX1" fmla="*/ 540989 w 593443"/>
                                  <a:gd name="connsiteY1" fmla="*/ 868474 h 1263245"/>
                                  <a:gd name="connsiteX2" fmla="*/ 472404 w 593443"/>
                                  <a:gd name="connsiteY2" fmla="*/ 919762 h 1263245"/>
                                  <a:gd name="connsiteX3" fmla="*/ 394410 w 593443"/>
                                  <a:gd name="connsiteY3" fmla="*/ 927278 h 1263245"/>
                                  <a:gd name="connsiteX4" fmla="*/ 239544 w 593443"/>
                                  <a:gd name="connsiteY4" fmla="*/ 1016827 h 1263245"/>
                                  <a:gd name="connsiteX5" fmla="*/ 207831 w 593443"/>
                                  <a:gd name="connsiteY5" fmla="*/ 1138641 h 1263245"/>
                                  <a:gd name="connsiteX6" fmla="*/ 123853 w 593443"/>
                                  <a:gd name="connsiteY6" fmla="*/ 1260816 h 1263245"/>
                                  <a:gd name="connsiteX7" fmla="*/ 25922 w 593443"/>
                                  <a:gd name="connsiteY7" fmla="*/ 1198492 h 1263245"/>
                                  <a:gd name="connsiteX8" fmla="*/ 28418 w 593443"/>
                                  <a:gd name="connsiteY8" fmla="*/ 951475 h 1263245"/>
                                  <a:gd name="connsiteX9" fmla="*/ 31799 w 593443"/>
                                  <a:gd name="connsiteY9" fmla="*/ 723922 h 1263245"/>
                                  <a:gd name="connsiteX10" fmla="*/ 7276 w 593443"/>
                                  <a:gd name="connsiteY10" fmla="*/ 454633 h 1263245"/>
                                  <a:gd name="connsiteX11" fmla="*/ 7276 w 593443"/>
                                  <a:gd name="connsiteY11" fmla="*/ 322495 h 1263245"/>
                                  <a:gd name="connsiteX12" fmla="*/ 91844 w 593443"/>
                                  <a:gd name="connsiteY12" fmla="*/ 185070 h 1263245"/>
                                  <a:gd name="connsiteX13" fmla="*/ 177003 w 593443"/>
                                  <a:gd name="connsiteY13" fmla="*/ 65428 h 1263245"/>
                                  <a:gd name="connsiteX14" fmla="*/ 260552 w 593443"/>
                                  <a:gd name="connsiteY14" fmla="*/ 12517 h 1263245"/>
                                  <a:gd name="connsiteX15" fmla="*/ 345551 w 593443"/>
                                  <a:gd name="connsiteY15" fmla="*/ 301656 h 1263245"/>
                                  <a:gd name="connsiteX16" fmla="*/ 442729 w 593443"/>
                                  <a:gd name="connsiteY16" fmla="*/ 454938 h 1263245"/>
                                  <a:gd name="connsiteX17" fmla="*/ 463637 w 593443"/>
                                  <a:gd name="connsiteY17" fmla="*/ 557828 h 1263245"/>
                                  <a:gd name="connsiteX18" fmla="*/ 529525 w 593443"/>
                                  <a:gd name="connsiteY18" fmla="*/ 620411 h 1263245"/>
                                  <a:gd name="connsiteX19" fmla="*/ 593388 w 593443"/>
                                  <a:gd name="connsiteY19" fmla="*/ 718161 h 1263245"/>
                                  <a:gd name="connsiteX20" fmla="*/ 511496 w 593443"/>
                                  <a:gd name="connsiteY20" fmla="*/ 753898 h 1263245"/>
                                  <a:gd name="connsiteX0" fmla="*/ 511496 w 593443"/>
                                  <a:gd name="connsiteY0" fmla="*/ 722334 h 1231681"/>
                                  <a:gd name="connsiteX1" fmla="*/ 540989 w 593443"/>
                                  <a:gd name="connsiteY1" fmla="*/ 836910 h 1231681"/>
                                  <a:gd name="connsiteX2" fmla="*/ 472404 w 593443"/>
                                  <a:gd name="connsiteY2" fmla="*/ 888198 h 1231681"/>
                                  <a:gd name="connsiteX3" fmla="*/ 394410 w 593443"/>
                                  <a:gd name="connsiteY3" fmla="*/ 895714 h 1231681"/>
                                  <a:gd name="connsiteX4" fmla="*/ 239544 w 593443"/>
                                  <a:gd name="connsiteY4" fmla="*/ 985263 h 1231681"/>
                                  <a:gd name="connsiteX5" fmla="*/ 207831 w 593443"/>
                                  <a:gd name="connsiteY5" fmla="*/ 1107077 h 1231681"/>
                                  <a:gd name="connsiteX6" fmla="*/ 123853 w 593443"/>
                                  <a:gd name="connsiteY6" fmla="*/ 1229252 h 1231681"/>
                                  <a:gd name="connsiteX7" fmla="*/ 25922 w 593443"/>
                                  <a:gd name="connsiteY7" fmla="*/ 1166928 h 1231681"/>
                                  <a:gd name="connsiteX8" fmla="*/ 28418 w 593443"/>
                                  <a:gd name="connsiteY8" fmla="*/ 919911 h 1231681"/>
                                  <a:gd name="connsiteX9" fmla="*/ 31799 w 593443"/>
                                  <a:gd name="connsiteY9" fmla="*/ 692358 h 1231681"/>
                                  <a:gd name="connsiteX10" fmla="*/ 7276 w 593443"/>
                                  <a:gd name="connsiteY10" fmla="*/ 423069 h 1231681"/>
                                  <a:gd name="connsiteX11" fmla="*/ 7276 w 593443"/>
                                  <a:gd name="connsiteY11" fmla="*/ 290931 h 1231681"/>
                                  <a:gd name="connsiteX12" fmla="*/ 91844 w 593443"/>
                                  <a:gd name="connsiteY12" fmla="*/ 153506 h 1231681"/>
                                  <a:gd name="connsiteX13" fmla="*/ 177003 w 593443"/>
                                  <a:gd name="connsiteY13" fmla="*/ 33864 h 1231681"/>
                                  <a:gd name="connsiteX14" fmla="*/ 248075 w 593443"/>
                                  <a:gd name="connsiteY14" fmla="*/ 18531 h 1231681"/>
                                  <a:gd name="connsiteX15" fmla="*/ 345551 w 593443"/>
                                  <a:gd name="connsiteY15" fmla="*/ 270092 h 1231681"/>
                                  <a:gd name="connsiteX16" fmla="*/ 442729 w 593443"/>
                                  <a:gd name="connsiteY16" fmla="*/ 423374 h 1231681"/>
                                  <a:gd name="connsiteX17" fmla="*/ 463637 w 593443"/>
                                  <a:gd name="connsiteY17" fmla="*/ 526264 h 1231681"/>
                                  <a:gd name="connsiteX18" fmla="*/ 529525 w 593443"/>
                                  <a:gd name="connsiteY18" fmla="*/ 588847 h 1231681"/>
                                  <a:gd name="connsiteX19" fmla="*/ 593388 w 593443"/>
                                  <a:gd name="connsiteY19" fmla="*/ 686597 h 1231681"/>
                                  <a:gd name="connsiteX20" fmla="*/ 511496 w 593443"/>
                                  <a:gd name="connsiteY20" fmla="*/ 722334 h 1231681"/>
                                  <a:gd name="connsiteX0" fmla="*/ 511496 w 593443"/>
                                  <a:gd name="connsiteY0" fmla="*/ 715017 h 1224364"/>
                                  <a:gd name="connsiteX1" fmla="*/ 540989 w 593443"/>
                                  <a:gd name="connsiteY1" fmla="*/ 829593 h 1224364"/>
                                  <a:gd name="connsiteX2" fmla="*/ 472404 w 593443"/>
                                  <a:gd name="connsiteY2" fmla="*/ 880881 h 1224364"/>
                                  <a:gd name="connsiteX3" fmla="*/ 394410 w 593443"/>
                                  <a:gd name="connsiteY3" fmla="*/ 888397 h 1224364"/>
                                  <a:gd name="connsiteX4" fmla="*/ 239544 w 593443"/>
                                  <a:gd name="connsiteY4" fmla="*/ 977946 h 1224364"/>
                                  <a:gd name="connsiteX5" fmla="*/ 207831 w 593443"/>
                                  <a:gd name="connsiteY5" fmla="*/ 1099760 h 1224364"/>
                                  <a:gd name="connsiteX6" fmla="*/ 123853 w 593443"/>
                                  <a:gd name="connsiteY6" fmla="*/ 1221935 h 1224364"/>
                                  <a:gd name="connsiteX7" fmla="*/ 25922 w 593443"/>
                                  <a:gd name="connsiteY7" fmla="*/ 1159611 h 1224364"/>
                                  <a:gd name="connsiteX8" fmla="*/ 28418 w 593443"/>
                                  <a:gd name="connsiteY8" fmla="*/ 912594 h 1224364"/>
                                  <a:gd name="connsiteX9" fmla="*/ 31799 w 593443"/>
                                  <a:gd name="connsiteY9" fmla="*/ 685041 h 1224364"/>
                                  <a:gd name="connsiteX10" fmla="*/ 7276 w 593443"/>
                                  <a:gd name="connsiteY10" fmla="*/ 415752 h 1224364"/>
                                  <a:gd name="connsiteX11" fmla="*/ 7276 w 593443"/>
                                  <a:gd name="connsiteY11" fmla="*/ 283614 h 1224364"/>
                                  <a:gd name="connsiteX12" fmla="*/ 91844 w 593443"/>
                                  <a:gd name="connsiteY12" fmla="*/ 146189 h 1224364"/>
                                  <a:gd name="connsiteX13" fmla="*/ 159536 w 593443"/>
                                  <a:gd name="connsiteY13" fmla="*/ 54104 h 1224364"/>
                                  <a:gd name="connsiteX14" fmla="*/ 248075 w 593443"/>
                                  <a:gd name="connsiteY14" fmla="*/ 11214 h 1224364"/>
                                  <a:gd name="connsiteX15" fmla="*/ 345551 w 593443"/>
                                  <a:gd name="connsiteY15" fmla="*/ 262775 h 1224364"/>
                                  <a:gd name="connsiteX16" fmla="*/ 442729 w 593443"/>
                                  <a:gd name="connsiteY16" fmla="*/ 416057 h 1224364"/>
                                  <a:gd name="connsiteX17" fmla="*/ 463637 w 593443"/>
                                  <a:gd name="connsiteY17" fmla="*/ 518947 h 1224364"/>
                                  <a:gd name="connsiteX18" fmla="*/ 529525 w 593443"/>
                                  <a:gd name="connsiteY18" fmla="*/ 581530 h 1224364"/>
                                  <a:gd name="connsiteX19" fmla="*/ 593388 w 593443"/>
                                  <a:gd name="connsiteY19" fmla="*/ 679280 h 1224364"/>
                                  <a:gd name="connsiteX20" fmla="*/ 511496 w 593443"/>
                                  <a:gd name="connsiteY20" fmla="*/ 715017 h 1224364"/>
                                  <a:gd name="connsiteX0" fmla="*/ 511496 w 593443"/>
                                  <a:gd name="connsiteY0" fmla="*/ 715017 h 1168276"/>
                                  <a:gd name="connsiteX1" fmla="*/ 540989 w 593443"/>
                                  <a:gd name="connsiteY1" fmla="*/ 829593 h 1168276"/>
                                  <a:gd name="connsiteX2" fmla="*/ 472404 w 593443"/>
                                  <a:gd name="connsiteY2" fmla="*/ 880881 h 1168276"/>
                                  <a:gd name="connsiteX3" fmla="*/ 394410 w 593443"/>
                                  <a:gd name="connsiteY3" fmla="*/ 888397 h 1168276"/>
                                  <a:gd name="connsiteX4" fmla="*/ 239544 w 593443"/>
                                  <a:gd name="connsiteY4" fmla="*/ 977946 h 1168276"/>
                                  <a:gd name="connsiteX5" fmla="*/ 207831 w 593443"/>
                                  <a:gd name="connsiteY5" fmla="*/ 1099760 h 1168276"/>
                                  <a:gd name="connsiteX6" fmla="*/ 25922 w 593443"/>
                                  <a:gd name="connsiteY6" fmla="*/ 1159611 h 1168276"/>
                                  <a:gd name="connsiteX7" fmla="*/ 28418 w 593443"/>
                                  <a:gd name="connsiteY7" fmla="*/ 912594 h 1168276"/>
                                  <a:gd name="connsiteX8" fmla="*/ 31799 w 593443"/>
                                  <a:gd name="connsiteY8" fmla="*/ 685041 h 1168276"/>
                                  <a:gd name="connsiteX9" fmla="*/ 7276 w 593443"/>
                                  <a:gd name="connsiteY9" fmla="*/ 415752 h 1168276"/>
                                  <a:gd name="connsiteX10" fmla="*/ 7276 w 593443"/>
                                  <a:gd name="connsiteY10" fmla="*/ 283614 h 1168276"/>
                                  <a:gd name="connsiteX11" fmla="*/ 91844 w 593443"/>
                                  <a:gd name="connsiteY11" fmla="*/ 146189 h 1168276"/>
                                  <a:gd name="connsiteX12" fmla="*/ 159536 w 593443"/>
                                  <a:gd name="connsiteY12" fmla="*/ 54104 h 1168276"/>
                                  <a:gd name="connsiteX13" fmla="*/ 248075 w 593443"/>
                                  <a:gd name="connsiteY13" fmla="*/ 11214 h 1168276"/>
                                  <a:gd name="connsiteX14" fmla="*/ 345551 w 593443"/>
                                  <a:gd name="connsiteY14" fmla="*/ 262775 h 1168276"/>
                                  <a:gd name="connsiteX15" fmla="*/ 442729 w 593443"/>
                                  <a:gd name="connsiteY15" fmla="*/ 416057 h 1168276"/>
                                  <a:gd name="connsiteX16" fmla="*/ 463637 w 593443"/>
                                  <a:gd name="connsiteY16" fmla="*/ 518947 h 1168276"/>
                                  <a:gd name="connsiteX17" fmla="*/ 529525 w 593443"/>
                                  <a:gd name="connsiteY17" fmla="*/ 581530 h 1168276"/>
                                  <a:gd name="connsiteX18" fmla="*/ 593388 w 593443"/>
                                  <a:gd name="connsiteY18" fmla="*/ 679280 h 1168276"/>
                                  <a:gd name="connsiteX19" fmla="*/ 511496 w 593443"/>
                                  <a:gd name="connsiteY19" fmla="*/ 715017 h 1168276"/>
                                  <a:gd name="connsiteX0" fmla="*/ 511496 w 593443"/>
                                  <a:gd name="connsiteY0" fmla="*/ 715017 h 1100604"/>
                                  <a:gd name="connsiteX1" fmla="*/ 540989 w 593443"/>
                                  <a:gd name="connsiteY1" fmla="*/ 829593 h 1100604"/>
                                  <a:gd name="connsiteX2" fmla="*/ 472404 w 593443"/>
                                  <a:gd name="connsiteY2" fmla="*/ 880881 h 1100604"/>
                                  <a:gd name="connsiteX3" fmla="*/ 394410 w 593443"/>
                                  <a:gd name="connsiteY3" fmla="*/ 888397 h 1100604"/>
                                  <a:gd name="connsiteX4" fmla="*/ 239544 w 593443"/>
                                  <a:gd name="connsiteY4" fmla="*/ 977946 h 1100604"/>
                                  <a:gd name="connsiteX5" fmla="*/ 207831 w 593443"/>
                                  <a:gd name="connsiteY5" fmla="*/ 1099760 h 1100604"/>
                                  <a:gd name="connsiteX6" fmla="*/ 28418 w 593443"/>
                                  <a:gd name="connsiteY6" fmla="*/ 912594 h 1100604"/>
                                  <a:gd name="connsiteX7" fmla="*/ 31799 w 593443"/>
                                  <a:gd name="connsiteY7" fmla="*/ 685041 h 1100604"/>
                                  <a:gd name="connsiteX8" fmla="*/ 7276 w 593443"/>
                                  <a:gd name="connsiteY8" fmla="*/ 415752 h 1100604"/>
                                  <a:gd name="connsiteX9" fmla="*/ 7276 w 593443"/>
                                  <a:gd name="connsiteY9" fmla="*/ 283614 h 1100604"/>
                                  <a:gd name="connsiteX10" fmla="*/ 91844 w 593443"/>
                                  <a:gd name="connsiteY10" fmla="*/ 146189 h 1100604"/>
                                  <a:gd name="connsiteX11" fmla="*/ 159536 w 593443"/>
                                  <a:gd name="connsiteY11" fmla="*/ 54104 h 1100604"/>
                                  <a:gd name="connsiteX12" fmla="*/ 248075 w 593443"/>
                                  <a:gd name="connsiteY12" fmla="*/ 11214 h 1100604"/>
                                  <a:gd name="connsiteX13" fmla="*/ 345551 w 593443"/>
                                  <a:gd name="connsiteY13" fmla="*/ 262775 h 1100604"/>
                                  <a:gd name="connsiteX14" fmla="*/ 442729 w 593443"/>
                                  <a:gd name="connsiteY14" fmla="*/ 416057 h 1100604"/>
                                  <a:gd name="connsiteX15" fmla="*/ 463637 w 593443"/>
                                  <a:gd name="connsiteY15" fmla="*/ 518947 h 1100604"/>
                                  <a:gd name="connsiteX16" fmla="*/ 529525 w 593443"/>
                                  <a:gd name="connsiteY16" fmla="*/ 581530 h 1100604"/>
                                  <a:gd name="connsiteX17" fmla="*/ 593388 w 593443"/>
                                  <a:gd name="connsiteY17" fmla="*/ 679280 h 1100604"/>
                                  <a:gd name="connsiteX18" fmla="*/ 511496 w 593443"/>
                                  <a:gd name="connsiteY18" fmla="*/ 715017 h 1100604"/>
                                  <a:gd name="connsiteX0" fmla="*/ 511496 w 593443"/>
                                  <a:gd name="connsiteY0" fmla="*/ 715017 h 1123023"/>
                                  <a:gd name="connsiteX1" fmla="*/ 540989 w 593443"/>
                                  <a:gd name="connsiteY1" fmla="*/ 829593 h 1123023"/>
                                  <a:gd name="connsiteX2" fmla="*/ 472404 w 593443"/>
                                  <a:gd name="connsiteY2" fmla="*/ 880881 h 1123023"/>
                                  <a:gd name="connsiteX3" fmla="*/ 394410 w 593443"/>
                                  <a:gd name="connsiteY3" fmla="*/ 888397 h 1123023"/>
                                  <a:gd name="connsiteX4" fmla="*/ 239544 w 593443"/>
                                  <a:gd name="connsiteY4" fmla="*/ 977946 h 1123023"/>
                                  <a:gd name="connsiteX5" fmla="*/ 217812 w 593443"/>
                                  <a:gd name="connsiteY5" fmla="*/ 1122307 h 1123023"/>
                                  <a:gd name="connsiteX6" fmla="*/ 28418 w 593443"/>
                                  <a:gd name="connsiteY6" fmla="*/ 912594 h 1123023"/>
                                  <a:gd name="connsiteX7" fmla="*/ 31799 w 593443"/>
                                  <a:gd name="connsiteY7" fmla="*/ 685041 h 1123023"/>
                                  <a:gd name="connsiteX8" fmla="*/ 7276 w 593443"/>
                                  <a:gd name="connsiteY8" fmla="*/ 415752 h 1123023"/>
                                  <a:gd name="connsiteX9" fmla="*/ 7276 w 593443"/>
                                  <a:gd name="connsiteY9" fmla="*/ 283614 h 1123023"/>
                                  <a:gd name="connsiteX10" fmla="*/ 91844 w 593443"/>
                                  <a:gd name="connsiteY10" fmla="*/ 146189 h 1123023"/>
                                  <a:gd name="connsiteX11" fmla="*/ 159536 w 593443"/>
                                  <a:gd name="connsiteY11" fmla="*/ 54104 h 1123023"/>
                                  <a:gd name="connsiteX12" fmla="*/ 248075 w 593443"/>
                                  <a:gd name="connsiteY12" fmla="*/ 11214 h 1123023"/>
                                  <a:gd name="connsiteX13" fmla="*/ 345551 w 593443"/>
                                  <a:gd name="connsiteY13" fmla="*/ 262775 h 1123023"/>
                                  <a:gd name="connsiteX14" fmla="*/ 442729 w 593443"/>
                                  <a:gd name="connsiteY14" fmla="*/ 416057 h 1123023"/>
                                  <a:gd name="connsiteX15" fmla="*/ 463637 w 593443"/>
                                  <a:gd name="connsiteY15" fmla="*/ 518947 h 1123023"/>
                                  <a:gd name="connsiteX16" fmla="*/ 529525 w 593443"/>
                                  <a:gd name="connsiteY16" fmla="*/ 581530 h 1123023"/>
                                  <a:gd name="connsiteX17" fmla="*/ 593388 w 593443"/>
                                  <a:gd name="connsiteY17" fmla="*/ 679280 h 1123023"/>
                                  <a:gd name="connsiteX18" fmla="*/ 511496 w 593443"/>
                                  <a:gd name="connsiteY18" fmla="*/ 715017 h 1123023"/>
                                  <a:gd name="connsiteX0" fmla="*/ 511496 w 593443"/>
                                  <a:gd name="connsiteY0" fmla="*/ 715017 h 1124627"/>
                                  <a:gd name="connsiteX1" fmla="*/ 540989 w 593443"/>
                                  <a:gd name="connsiteY1" fmla="*/ 829593 h 1124627"/>
                                  <a:gd name="connsiteX2" fmla="*/ 472404 w 593443"/>
                                  <a:gd name="connsiteY2" fmla="*/ 880881 h 1124627"/>
                                  <a:gd name="connsiteX3" fmla="*/ 394410 w 593443"/>
                                  <a:gd name="connsiteY3" fmla="*/ 888397 h 1124627"/>
                                  <a:gd name="connsiteX4" fmla="*/ 239544 w 593443"/>
                                  <a:gd name="connsiteY4" fmla="*/ 977946 h 1124627"/>
                                  <a:gd name="connsiteX5" fmla="*/ 217812 w 593443"/>
                                  <a:gd name="connsiteY5" fmla="*/ 1122307 h 1124627"/>
                                  <a:gd name="connsiteX6" fmla="*/ 28418 w 593443"/>
                                  <a:gd name="connsiteY6" fmla="*/ 912594 h 1124627"/>
                                  <a:gd name="connsiteX7" fmla="*/ 31799 w 593443"/>
                                  <a:gd name="connsiteY7" fmla="*/ 685041 h 1124627"/>
                                  <a:gd name="connsiteX8" fmla="*/ 7276 w 593443"/>
                                  <a:gd name="connsiteY8" fmla="*/ 415752 h 1124627"/>
                                  <a:gd name="connsiteX9" fmla="*/ 7276 w 593443"/>
                                  <a:gd name="connsiteY9" fmla="*/ 283614 h 1124627"/>
                                  <a:gd name="connsiteX10" fmla="*/ 91844 w 593443"/>
                                  <a:gd name="connsiteY10" fmla="*/ 146189 h 1124627"/>
                                  <a:gd name="connsiteX11" fmla="*/ 159536 w 593443"/>
                                  <a:gd name="connsiteY11" fmla="*/ 54104 h 1124627"/>
                                  <a:gd name="connsiteX12" fmla="*/ 248075 w 593443"/>
                                  <a:gd name="connsiteY12" fmla="*/ 11214 h 1124627"/>
                                  <a:gd name="connsiteX13" fmla="*/ 345551 w 593443"/>
                                  <a:gd name="connsiteY13" fmla="*/ 262775 h 1124627"/>
                                  <a:gd name="connsiteX14" fmla="*/ 442729 w 593443"/>
                                  <a:gd name="connsiteY14" fmla="*/ 416057 h 1124627"/>
                                  <a:gd name="connsiteX15" fmla="*/ 463637 w 593443"/>
                                  <a:gd name="connsiteY15" fmla="*/ 518947 h 1124627"/>
                                  <a:gd name="connsiteX16" fmla="*/ 529525 w 593443"/>
                                  <a:gd name="connsiteY16" fmla="*/ 581530 h 1124627"/>
                                  <a:gd name="connsiteX17" fmla="*/ 593388 w 593443"/>
                                  <a:gd name="connsiteY17" fmla="*/ 679280 h 1124627"/>
                                  <a:gd name="connsiteX18" fmla="*/ 511496 w 593443"/>
                                  <a:gd name="connsiteY18" fmla="*/ 715017 h 1124627"/>
                                  <a:gd name="connsiteX0" fmla="*/ 511496 w 593443"/>
                                  <a:gd name="connsiteY0" fmla="*/ 715017 h 1077927"/>
                                  <a:gd name="connsiteX1" fmla="*/ 540989 w 593443"/>
                                  <a:gd name="connsiteY1" fmla="*/ 829593 h 1077927"/>
                                  <a:gd name="connsiteX2" fmla="*/ 472404 w 593443"/>
                                  <a:gd name="connsiteY2" fmla="*/ 880881 h 1077927"/>
                                  <a:gd name="connsiteX3" fmla="*/ 394410 w 593443"/>
                                  <a:gd name="connsiteY3" fmla="*/ 888397 h 1077927"/>
                                  <a:gd name="connsiteX4" fmla="*/ 239544 w 593443"/>
                                  <a:gd name="connsiteY4" fmla="*/ 977946 h 1077927"/>
                                  <a:gd name="connsiteX5" fmla="*/ 180384 w 593443"/>
                                  <a:gd name="connsiteY5" fmla="*/ 1074708 h 1077927"/>
                                  <a:gd name="connsiteX6" fmla="*/ 28418 w 593443"/>
                                  <a:gd name="connsiteY6" fmla="*/ 912594 h 1077927"/>
                                  <a:gd name="connsiteX7" fmla="*/ 31799 w 593443"/>
                                  <a:gd name="connsiteY7" fmla="*/ 685041 h 1077927"/>
                                  <a:gd name="connsiteX8" fmla="*/ 7276 w 593443"/>
                                  <a:gd name="connsiteY8" fmla="*/ 415752 h 1077927"/>
                                  <a:gd name="connsiteX9" fmla="*/ 7276 w 593443"/>
                                  <a:gd name="connsiteY9" fmla="*/ 283614 h 1077927"/>
                                  <a:gd name="connsiteX10" fmla="*/ 91844 w 593443"/>
                                  <a:gd name="connsiteY10" fmla="*/ 146189 h 1077927"/>
                                  <a:gd name="connsiteX11" fmla="*/ 159536 w 593443"/>
                                  <a:gd name="connsiteY11" fmla="*/ 54104 h 1077927"/>
                                  <a:gd name="connsiteX12" fmla="*/ 248075 w 593443"/>
                                  <a:gd name="connsiteY12" fmla="*/ 11214 h 1077927"/>
                                  <a:gd name="connsiteX13" fmla="*/ 345551 w 593443"/>
                                  <a:gd name="connsiteY13" fmla="*/ 262775 h 1077927"/>
                                  <a:gd name="connsiteX14" fmla="*/ 442729 w 593443"/>
                                  <a:gd name="connsiteY14" fmla="*/ 416057 h 1077927"/>
                                  <a:gd name="connsiteX15" fmla="*/ 463637 w 593443"/>
                                  <a:gd name="connsiteY15" fmla="*/ 518947 h 1077927"/>
                                  <a:gd name="connsiteX16" fmla="*/ 529525 w 593443"/>
                                  <a:gd name="connsiteY16" fmla="*/ 581530 h 1077927"/>
                                  <a:gd name="connsiteX17" fmla="*/ 593388 w 593443"/>
                                  <a:gd name="connsiteY17" fmla="*/ 679280 h 1077927"/>
                                  <a:gd name="connsiteX18" fmla="*/ 511496 w 593443"/>
                                  <a:gd name="connsiteY18" fmla="*/ 715017 h 1077927"/>
                                  <a:gd name="connsiteX0" fmla="*/ 511496 w 593443"/>
                                  <a:gd name="connsiteY0" fmla="*/ 715017 h 1070622"/>
                                  <a:gd name="connsiteX1" fmla="*/ 540989 w 593443"/>
                                  <a:gd name="connsiteY1" fmla="*/ 829593 h 1070622"/>
                                  <a:gd name="connsiteX2" fmla="*/ 472404 w 593443"/>
                                  <a:gd name="connsiteY2" fmla="*/ 880881 h 1070622"/>
                                  <a:gd name="connsiteX3" fmla="*/ 394410 w 593443"/>
                                  <a:gd name="connsiteY3" fmla="*/ 888397 h 1070622"/>
                                  <a:gd name="connsiteX4" fmla="*/ 239544 w 593443"/>
                                  <a:gd name="connsiteY4" fmla="*/ 977946 h 1070622"/>
                                  <a:gd name="connsiteX5" fmla="*/ 105526 w 593443"/>
                                  <a:gd name="connsiteY5" fmla="*/ 1067193 h 1070622"/>
                                  <a:gd name="connsiteX6" fmla="*/ 28418 w 593443"/>
                                  <a:gd name="connsiteY6" fmla="*/ 912594 h 1070622"/>
                                  <a:gd name="connsiteX7" fmla="*/ 31799 w 593443"/>
                                  <a:gd name="connsiteY7" fmla="*/ 685041 h 1070622"/>
                                  <a:gd name="connsiteX8" fmla="*/ 7276 w 593443"/>
                                  <a:gd name="connsiteY8" fmla="*/ 415752 h 1070622"/>
                                  <a:gd name="connsiteX9" fmla="*/ 7276 w 593443"/>
                                  <a:gd name="connsiteY9" fmla="*/ 283614 h 1070622"/>
                                  <a:gd name="connsiteX10" fmla="*/ 91844 w 593443"/>
                                  <a:gd name="connsiteY10" fmla="*/ 146189 h 1070622"/>
                                  <a:gd name="connsiteX11" fmla="*/ 159536 w 593443"/>
                                  <a:gd name="connsiteY11" fmla="*/ 54104 h 1070622"/>
                                  <a:gd name="connsiteX12" fmla="*/ 248075 w 593443"/>
                                  <a:gd name="connsiteY12" fmla="*/ 11214 h 1070622"/>
                                  <a:gd name="connsiteX13" fmla="*/ 345551 w 593443"/>
                                  <a:gd name="connsiteY13" fmla="*/ 262775 h 1070622"/>
                                  <a:gd name="connsiteX14" fmla="*/ 442729 w 593443"/>
                                  <a:gd name="connsiteY14" fmla="*/ 416057 h 1070622"/>
                                  <a:gd name="connsiteX15" fmla="*/ 463637 w 593443"/>
                                  <a:gd name="connsiteY15" fmla="*/ 518947 h 1070622"/>
                                  <a:gd name="connsiteX16" fmla="*/ 529525 w 593443"/>
                                  <a:gd name="connsiteY16" fmla="*/ 581530 h 1070622"/>
                                  <a:gd name="connsiteX17" fmla="*/ 593388 w 593443"/>
                                  <a:gd name="connsiteY17" fmla="*/ 679280 h 1070622"/>
                                  <a:gd name="connsiteX18" fmla="*/ 511496 w 593443"/>
                                  <a:gd name="connsiteY18" fmla="*/ 715017 h 1070622"/>
                                  <a:gd name="connsiteX0" fmla="*/ 511496 w 593443"/>
                                  <a:gd name="connsiteY0" fmla="*/ 715017 h 1056102"/>
                                  <a:gd name="connsiteX1" fmla="*/ 540989 w 593443"/>
                                  <a:gd name="connsiteY1" fmla="*/ 829593 h 1056102"/>
                                  <a:gd name="connsiteX2" fmla="*/ 472404 w 593443"/>
                                  <a:gd name="connsiteY2" fmla="*/ 880881 h 1056102"/>
                                  <a:gd name="connsiteX3" fmla="*/ 394410 w 593443"/>
                                  <a:gd name="connsiteY3" fmla="*/ 888397 h 1056102"/>
                                  <a:gd name="connsiteX4" fmla="*/ 239544 w 593443"/>
                                  <a:gd name="connsiteY4" fmla="*/ 977946 h 1056102"/>
                                  <a:gd name="connsiteX5" fmla="*/ 142955 w 593443"/>
                                  <a:gd name="connsiteY5" fmla="*/ 1052162 h 1056102"/>
                                  <a:gd name="connsiteX6" fmla="*/ 28418 w 593443"/>
                                  <a:gd name="connsiteY6" fmla="*/ 912594 h 1056102"/>
                                  <a:gd name="connsiteX7" fmla="*/ 31799 w 593443"/>
                                  <a:gd name="connsiteY7" fmla="*/ 685041 h 1056102"/>
                                  <a:gd name="connsiteX8" fmla="*/ 7276 w 593443"/>
                                  <a:gd name="connsiteY8" fmla="*/ 415752 h 1056102"/>
                                  <a:gd name="connsiteX9" fmla="*/ 7276 w 593443"/>
                                  <a:gd name="connsiteY9" fmla="*/ 283614 h 1056102"/>
                                  <a:gd name="connsiteX10" fmla="*/ 91844 w 593443"/>
                                  <a:gd name="connsiteY10" fmla="*/ 146189 h 1056102"/>
                                  <a:gd name="connsiteX11" fmla="*/ 159536 w 593443"/>
                                  <a:gd name="connsiteY11" fmla="*/ 54104 h 1056102"/>
                                  <a:gd name="connsiteX12" fmla="*/ 248075 w 593443"/>
                                  <a:gd name="connsiteY12" fmla="*/ 11214 h 1056102"/>
                                  <a:gd name="connsiteX13" fmla="*/ 345551 w 593443"/>
                                  <a:gd name="connsiteY13" fmla="*/ 262775 h 1056102"/>
                                  <a:gd name="connsiteX14" fmla="*/ 442729 w 593443"/>
                                  <a:gd name="connsiteY14" fmla="*/ 416057 h 1056102"/>
                                  <a:gd name="connsiteX15" fmla="*/ 463637 w 593443"/>
                                  <a:gd name="connsiteY15" fmla="*/ 518947 h 1056102"/>
                                  <a:gd name="connsiteX16" fmla="*/ 529525 w 593443"/>
                                  <a:gd name="connsiteY16" fmla="*/ 581530 h 1056102"/>
                                  <a:gd name="connsiteX17" fmla="*/ 593388 w 593443"/>
                                  <a:gd name="connsiteY17" fmla="*/ 679280 h 1056102"/>
                                  <a:gd name="connsiteX18" fmla="*/ 511496 w 593443"/>
                                  <a:gd name="connsiteY18" fmla="*/ 715017 h 1056102"/>
                                  <a:gd name="connsiteX0" fmla="*/ 511496 w 593443"/>
                                  <a:gd name="connsiteY0" fmla="*/ 715017 h 1054168"/>
                                  <a:gd name="connsiteX1" fmla="*/ 540989 w 593443"/>
                                  <a:gd name="connsiteY1" fmla="*/ 829593 h 1054168"/>
                                  <a:gd name="connsiteX2" fmla="*/ 472404 w 593443"/>
                                  <a:gd name="connsiteY2" fmla="*/ 880881 h 1054168"/>
                                  <a:gd name="connsiteX3" fmla="*/ 394410 w 593443"/>
                                  <a:gd name="connsiteY3" fmla="*/ 888397 h 1054168"/>
                                  <a:gd name="connsiteX4" fmla="*/ 264496 w 593443"/>
                                  <a:gd name="connsiteY4" fmla="*/ 987967 h 1054168"/>
                                  <a:gd name="connsiteX5" fmla="*/ 142955 w 593443"/>
                                  <a:gd name="connsiteY5" fmla="*/ 1052162 h 1054168"/>
                                  <a:gd name="connsiteX6" fmla="*/ 28418 w 593443"/>
                                  <a:gd name="connsiteY6" fmla="*/ 912594 h 1054168"/>
                                  <a:gd name="connsiteX7" fmla="*/ 31799 w 593443"/>
                                  <a:gd name="connsiteY7" fmla="*/ 685041 h 1054168"/>
                                  <a:gd name="connsiteX8" fmla="*/ 7276 w 593443"/>
                                  <a:gd name="connsiteY8" fmla="*/ 415752 h 1054168"/>
                                  <a:gd name="connsiteX9" fmla="*/ 7276 w 593443"/>
                                  <a:gd name="connsiteY9" fmla="*/ 283614 h 1054168"/>
                                  <a:gd name="connsiteX10" fmla="*/ 91844 w 593443"/>
                                  <a:gd name="connsiteY10" fmla="*/ 146189 h 1054168"/>
                                  <a:gd name="connsiteX11" fmla="*/ 159536 w 593443"/>
                                  <a:gd name="connsiteY11" fmla="*/ 54104 h 1054168"/>
                                  <a:gd name="connsiteX12" fmla="*/ 248075 w 593443"/>
                                  <a:gd name="connsiteY12" fmla="*/ 11214 h 1054168"/>
                                  <a:gd name="connsiteX13" fmla="*/ 345551 w 593443"/>
                                  <a:gd name="connsiteY13" fmla="*/ 262775 h 1054168"/>
                                  <a:gd name="connsiteX14" fmla="*/ 442729 w 593443"/>
                                  <a:gd name="connsiteY14" fmla="*/ 416057 h 1054168"/>
                                  <a:gd name="connsiteX15" fmla="*/ 463637 w 593443"/>
                                  <a:gd name="connsiteY15" fmla="*/ 518947 h 1054168"/>
                                  <a:gd name="connsiteX16" fmla="*/ 529525 w 593443"/>
                                  <a:gd name="connsiteY16" fmla="*/ 581530 h 1054168"/>
                                  <a:gd name="connsiteX17" fmla="*/ 593388 w 593443"/>
                                  <a:gd name="connsiteY17" fmla="*/ 679280 h 1054168"/>
                                  <a:gd name="connsiteX18" fmla="*/ 511496 w 593443"/>
                                  <a:gd name="connsiteY18" fmla="*/ 715017 h 1054168"/>
                                  <a:gd name="connsiteX0" fmla="*/ 511496 w 593443"/>
                                  <a:gd name="connsiteY0" fmla="*/ 715017 h 1054168"/>
                                  <a:gd name="connsiteX1" fmla="*/ 540989 w 593443"/>
                                  <a:gd name="connsiteY1" fmla="*/ 829593 h 1054168"/>
                                  <a:gd name="connsiteX2" fmla="*/ 394410 w 593443"/>
                                  <a:gd name="connsiteY2" fmla="*/ 888397 h 1054168"/>
                                  <a:gd name="connsiteX3" fmla="*/ 264496 w 593443"/>
                                  <a:gd name="connsiteY3" fmla="*/ 987967 h 1054168"/>
                                  <a:gd name="connsiteX4" fmla="*/ 142955 w 593443"/>
                                  <a:gd name="connsiteY4" fmla="*/ 1052162 h 1054168"/>
                                  <a:gd name="connsiteX5" fmla="*/ 28418 w 593443"/>
                                  <a:gd name="connsiteY5" fmla="*/ 912594 h 1054168"/>
                                  <a:gd name="connsiteX6" fmla="*/ 31799 w 593443"/>
                                  <a:gd name="connsiteY6" fmla="*/ 685041 h 1054168"/>
                                  <a:gd name="connsiteX7" fmla="*/ 7276 w 593443"/>
                                  <a:gd name="connsiteY7" fmla="*/ 415752 h 1054168"/>
                                  <a:gd name="connsiteX8" fmla="*/ 7276 w 593443"/>
                                  <a:gd name="connsiteY8" fmla="*/ 283614 h 1054168"/>
                                  <a:gd name="connsiteX9" fmla="*/ 91844 w 593443"/>
                                  <a:gd name="connsiteY9" fmla="*/ 146189 h 1054168"/>
                                  <a:gd name="connsiteX10" fmla="*/ 159536 w 593443"/>
                                  <a:gd name="connsiteY10" fmla="*/ 54104 h 1054168"/>
                                  <a:gd name="connsiteX11" fmla="*/ 248075 w 593443"/>
                                  <a:gd name="connsiteY11" fmla="*/ 11214 h 1054168"/>
                                  <a:gd name="connsiteX12" fmla="*/ 345551 w 593443"/>
                                  <a:gd name="connsiteY12" fmla="*/ 262775 h 1054168"/>
                                  <a:gd name="connsiteX13" fmla="*/ 442729 w 593443"/>
                                  <a:gd name="connsiteY13" fmla="*/ 416057 h 1054168"/>
                                  <a:gd name="connsiteX14" fmla="*/ 463637 w 593443"/>
                                  <a:gd name="connsiteY14" fmla="*/ 518947 h 1054168"/>
                                  <a:gd name="connsiteX15" fmla="*/ 529525 w 593443"/>
                                  <a:gd name="connsiteY15" fmla="*/ 581530 h 1054168"/>
                                  <a:gd name="connsiteX16" fmla="*/ 593388 w 593443"/>
                                  <a:gd name="connsiteY16" fmla="*/ 679280 h 1054168"/>
                                  <a:gd name="connsiteX17" fmla="*/ 511496 w 593443"/>
                                  <a:gd name="connsiteY17" fmla="*/ 715017 h 1054168"/>
                                  <a:gd name="connsiteX0" fmla="*/ 511496 w 593441"/>
                                  <a:gd name="connsiteY0" fmla="*/ 715017 h 1054168"/>
                                  <a:gd name="connsiteX1" fmla="*/ 565941 w 593441"/>
                                  <a:gd name="connsiteY1" fmla="*/ 852140 h 1054168"/>
                                  <a:gd name="connsiteX2" fmla="*/ 394410 w 593441"/>
                                  <a:gd name="connsiteY2" fmla="*/ 888397 h 1054168"/>
                                  <a:gd name="connsiteX3" fmla="*/ 264496 w 593441"/>
                                  <a:gd name="connsiteY3" fmla="*/ 987967 h 1054168"/>
                                  <a:gd name="connsiteX4" fmla="*/ 142955 w 593441"/>
                                  <a:gd name="connsiteY4" fmla="*/ 1052162 h 1054168"/>
                                  <a:gd name="connsiteX5" fmla="*/ 28418 w 593441"/>
                                  <a:gd name="connsiteY5" fmla="*/ 912594 h 1054168"/>
                                  <a:gd name="connsiteX6" fmla="*/ 31799 w 593441"/>
                                  <a:gd name="connsiteY6" fmla="*/ 685041 h 1054168"/>
                                  <a:gd name="connsiteX7" fmla="*/ 7276 w 593441"/>
                                  <a:gd name="connsiteY7" fmla="*/ 415752 h 1054168"/>
                                  <a:gd name="connsiteX8" fmla="*/ 7276 w 593441"/>
                                  <a:gd name="connsiteY8" fmla="*/ 283614 h 1054168"/>
                                  <a:gd name="connsiteX9" fmla="*/ 91844 w 593441"/>
                                  <a:gd name="connsiteY9" fmla="*/ 146189 h 1054168"/>
                                  <a:gd name="connsiteX10" fmla="*/ 159536 w 593441"/>
                                  <a:gd name="connsiteY10" fmla="*/ 54104 h 1054168"/>
                                  <a:gd name="connsiteX11" fmla="*/ 248075 w 593441"/>
                                  <a:gd name="connsiteY11" fmla="*/ 11214 h 1054168"/>
                                  <a:gd name="connsiteX12" fmla="*/ 345551 w 593441"/>
                                  <a:gd name="connsiteY12" fmla="*/ 262775 h 1054168"/>
                                  <a:gd name="connsiteX13" fmla="*/ 442729 w 593441"/>
                                  <a:gd name="connsiteY13" fmla="*/ 416057 h 1054168"/>
                                  <a:gd name="connsiteX14" fmla="*/ 463637 w 593441"/>
                                  <a:gd name="connsiteY14" fmla="*/ 518947 h 1054168"/>
                                  <a:gd name="connsiteX15" fmla="*/ 529525 w 593441"/>
                                  <a:gd name="connsiteY15" fmla="*/ 581530 h 1054168"/>
                                  <a:gd name="connsiteX16" fmla="*/ 593388 w 593441"/>
                                  <a:gd name="connsiteY16" fmla="*/ 679280 h 1054168"/>
                                  <a:gd name="connsiteX17" fmla="*/ 511496 w 593441"/>
                                  <a:gd name="connsiteY17" fmla="*/ 715017 h 1054168"/>
                                  <a:gd name="connsiteX0" fmla="*/ 511496 w 569265"/>
                                  <a:gd name="connsiteY0" fmla="*/ 715017 h 1054168"/>
                                  <a:gd name="connsiteX1" fmla="*/ 565941 w 569265"/>
                                  <a:gd name="connsiteY1" fmla="*/ 852140 h 1054168"/>
                                  <a:gd name="connsiteX2" fmla="*/ 394410 w 569265"/>
                                  <a:gd name="connsiteY2" fmla="*/ 888397 h 1054168"/>
                                  <a:gd name="connsiteX3" fmla="*/ 264496 w 569265"/>
                                  <a:gd name="connsiteY3" fmla="*/ 987967 h 1054168"/>
                                  <a:gd name="connsiteX4" fmla="*/ 142955 w 569265"/>
                                  <a:gd name="connsiteY4" fmla="*/ 1052162 h 1054168"/>
                                  <a:gd name="connsiteX5" fmla="*/ 28418 w 569265"/>
                                  <a:gd name="connsiteY5" fmla="*/ 912594 h 1054168"/>
                                  <a:gd name="connsiteX6" fmla="*/ 31799 w 569265"/>
                                  <a:gd name="connsiteY6" fmla="*/ 685041 h 1054168"/>
                                  <a:gd name="connsiteX7" fmla="*/ 7276 w 569265"/>
                                  <a:gd name="connsiteY7" fmla="*/ 415752 h 1054168"/>
                                  <a:gd name="connsiteX8" fmla="*/ 7276 w 569265"/>
                                  <a:gd name="connsiteY8" fmla="*/ 283614 h 1054168"/>
                                  <a:gd name="connsiteX9" fmla="*/ 91844 w 569265"/>
                                  <a:gd name="connsiteY9" fmla="*/ 146189 h 1054168"/>
                                  <a:gd name="connsiteX10" fmla="*/ 159536 w 569265"/>
                                  <a:gd name="connsiteY10" fmla="*/ 54104 h 1054168"/>
                                  <a:gd name="connsiteX11" fmla="*/ 248075 w 569265"/>
                                  <a:gd name="connsiteY11" fmla="*/ 11214 h 1054168"/>
                                  <a:gd name="connsiteX12" fmla="*/ 345551 w 569265"/>
                                  <a:gd name="connsiteY12" fmla="*/ 262775 h 1054168"/>
                                  <a:gd name="connsiteX13" fmla="*/ 442729 w 569265"/>
                                  <a:gd name="connsiteY13" fmla="*/ 416057 h 1054168"/>
                                  <a:gd name="connsiteX14" fmla="*/ 463637 w 569265"/>
                                  <a:gd name="connsiteY14" fmla="*/ 518947 h 1054168"/>
                                  <a:gd name="connsiteX15" fmla="*/ 529525 w 569265"/>
                                  <a:gd name="connsiteY15" fmla="*/ 581530 h 1054168"/>
                                  <a:gd name="connsiteX16" fmla="*/ 558455 w 569265"/>
                                  <a:gd name="connsiteY16" fmla="*/ 651723 h 1054168"/>
                                  <a:gd name="connsiteX17" fmla="*/ 511496 w 569265"/>
                                  <a:gd name="connsiteY17" fmla="*/ 715017 h 1054168"/>
                                  <a:gd name="connsiteX0" fmla="*/ 511496 w 569265"/>
                                  <a:gd name="connsiteY0" fmla="*/ 715017 h 1054168"/>
                                  <a:gd name="connsiteX1" fmla="*/ 565941 w 569265"/>
                                  <a:gd name="connsiteY1" fmla="*/ 852140 h 1054168"/>
                                  <a:gd name="connsiteX2" fmla="*/ 394410 w 569265"/>
                                  <a:gd name="connsiteY2" fmla="*/ 888397 h 1054168"/>
                                  <a:gd name="connsiteX3" fmla="*/ 264496 w 569265"/>
                                  <a:gd name="connsiteY3" fmla="*/ 987967 h 1054168"/>
                                  <a:gd name="connsiteX4" fmla="*/ 142955 w 569265"/>
                                  <a:gd name="connsiteY4" fmla="*/ 1052162 h 1054168"/>
                                  <a:gd name="connsiteX5" fmla="*/ 28418 w 569265"/>
                                  <a:gd name="connsiteY5" fmla="*/ 912594 h 1054168"/>
                                  <a:gd name="connsiteX6" fmla="*/ 31799 w 569265"/>
                                  <a:gd name="connsiteY6" fmla="*/ 685041 h 1054168"/>
                                  <a:gd name="connsiteX7" fmla="*/ 7276 w 569265"/>
                                  <a:gd name="connsiteY7" fmla="*/ 415752 h 1054168"/>
                                  <a:gd name="connsiteX8" fmla="*/ 7276 w 569265"/>
                                  <a:gd name="connsiteY8" fmla="*/ 283614 h 1054168"/>
                                  <a:gd name="connsiteX9" fmla="*/ 91844 w 569265"/>
                                  <a:gd name="connsiteY9" fmla="*/ 146189 h 1054168"/>
                                  <a:gd name="connsiteX10" fmla="*/ 159536 w 569265"/>
                                  <a:gd name="connsiteY10" fmla="*/ 54104 h 1054168"/>
                                  <a:gd name="connsiteX11" fmla="*/ 248075 w 569265"/>
                                  <a:gd name="connsiteY11" fmla="*/ 11214 h 1054168"/>
                                  <a:gd name="connsiteX12" fmla="*/ 345551 w 569265"/>
                                  <a:gd name="connsiteY12" fmla="*/ 262775 h 1054168"/>
                                  <a:gd name="connsiteX13" fmla="*/ 442729 w 569265"/>
                                  <a:gd name="connsiteY13" fmla="*/ 416057 h 1054168"/>
                                  <a:gd name="connsiteX14" fmla="*/ 529525 w 569265"/>
                                  <a:gd name="connsiteY14" fmla="*/ 581530 h 1054168"/>
                                  <a:gd name="connsiteX15" fmla="*/ 558455 w 569265"/>
                                  <a:gd name="connsiteY15" fmla="*/ 651723 h 1054168"/>
                                  <a:gd name="connsiteX16" fmla="*/ 511496 w 569265"/>
                                  <a:gd name="connsiteY16" fmla="*/ 715017 h 1054168"/>
                                  <a:gd name="connsiteX0" fmla="*/ 511496 w 569265"/>
                                  <a:gd name="connsiteY0" fmla="*/ 715017 h 1054168"/>
                                  <a:gd name="connsiteX1" fmla="*/ 565941 w 569265"/>
                                  <a:gd name="connsiteY1" fmla="*/ 852140 h 1054168"/>
                                  <a:gd name="connsiteX2" fmla="*/ 394410 w 569265"/>
                                  <a:gd name="connsiteY2" fmla="*/ 888397 h 1054168"/>
                                  <a:gd name="connsiteX3" fmla="*/ 264496 w 569265"/>
                                  <a:gd name="connsiteY3" fmla="*/ 987967 h 1054168"/>
                                  <a:gd name="connsiteX4" fmla="*/ 142955 w 569265"/>
                                  <a:gd name="connsiteY4" fmla="*/ 1052162 h 1054168"/>
                                  <a:gd name="connsiteX5" fmla="*/ 28418 w 569265"/>
                                  <a:gd name="connsiteY5" fmla="*/ 912594 h 1054168"/>
                                  <a:gd name="connsiteX6" fmla="*/ 31799 w 569265"/>
                                  <a:gd name="connsiteY6" fmla="*/ 685041 h 1054168"/>
                                  <a:gd name="connsiteX7" fmla="*/ 7276 w 569265"/>
                                  <a:gd name="connsiteY7" fmla="*/ 415752 h 1054168"/>
                                  <a:gd name="connsiteX8" fmla="*/ 7276 w 569265"/>
                                  <a:gd name="connsiteY8" fmla="*/ 283614 h 1054168"/>
                                  <a:gd name="connsiteX9" fmla="*/ 91844 w 569265"/>
                                  <a:gd name="connsiteY9" fmla="*/ 146189 h 1054168"/>
                                  <a:gd name="connsiteX10" fmla="*/ 159536 w 569265"/>
                                  <a:gd name="connsiteY10" fmla="*/ 54104 h 1054168"/>
                                  <a:gd name="connsiteX11" fmla="*/ 248075 w 569265"/>
                                  <a:gd name="connsiteY11" fmla="*/ 11214 h 1054168"/>
                                  <a:gd name="connsiteX12" fmla="*/ 345551 w 569265"/>
                                  <a:gd name="connsiteY12" fmla="*/ 262775 h 1054168"/>
                                  <a:gd name="connsiteX13" fmla="*/ 425262 w 569265"/>
                                  <a:gd name="connsiteY13" fmla="*/ 408542 h 1054168"/>
                                  <a:gd name="connsiteX14" fmla="*/ 529525 w 569265"/>
                                  <a:gd name="connsiteY14" fmla="*/ 581530 h 1054168"/>
                                  <a:gd name="connsiteX15" fmla="*/ 558455 w 569265"/>
                                  <a:gd name="connsiteY15" fmla="*/ 651723 h 1054168"/>
                                  <a:gd name="connsiteX16" fmla="*/ 511496 w 569265"/>
                                  <a:gd name="connsiteY16" fmla="*/ 715017 h 1054168"/>
                                  <a:gd name="connsiteX0" fmla="*/ 511496 w 569265"/>
                                  <a:gd name="connsiteY0" fmla="*/ 715017 h 1054168"/>
                                  <a:gd name="connsiteX1" fmla="*/ 565941 w 569265"/>
                                  <a:gd name="connsiteY1" fmla="*/ 852140 h 1054168"/>
                                  <a:gd name="connsiteX2" fmla="*/ 394410 w 569265"/>
                                  <a:gd name="connsiteY2" fmla="*/ 888397 h 1054168"/>
                                  <a:gd name="connsiteX3" fmla="*/ 264496 w 569265"/>
                                  <a:gd name="connsiteY3" fmla="*/ 987967 h 1054168"/>
                                  <a:gd name="connsiteX4" fmla="*/ 142955 w 569265"/>
                                  <a:gd name="connsiteY4" fmla="*/ 1052162 h 1054168"/>
                                  <a:gd name="connsiteX5" fmla="*/ 28418 w 569265"/>
                                  <a:gd name="connsiteY5" fmla="*/ 912594 h 1054168"/>
                                  <a:gd name="connsiteX6" fmla="*/ 31799 w 569265"/>
                                  <a:gd name="connsiteY6" fmla="*/ 685041 h 1054168"/>
                                  <a:gd name="connsiteX7" fmla="*/ 7276 w 569265"/>
                                  <a:gd name="connsiteY7" fmla="*/ 415752 h 1054168"/>
                                  <a:gd name="connsiteX8" fmla="*/ 7276 w 569265"/>
                                  <a:gd name="connsiteY8" fmla="*/ 283614 h 1054168"/>
                                  <a:gd name="connsiteX9" fmla="*/ 91844 w 569265"/>
                                  <a:gd name="connsiteY9" fmla="*/ 146189 h 1054168"/>
                                  <a:gd name="connsiteX10" fmla="*/ 159536 w 569265"/>
                                  <a:gd name="connsiteY10" fmla="*/ 54104 h 1054168"/>
                                  <a:gd name="connsiteX11" fmla="*/ 248075 w 569265"/>
                                  <a:gd name="connsiteY11" fmla="*/ 11214 h 1054168"/>
                                  <a:gd name="connsiteX12" fmla="*/ 345551 w 569265"/>
                                  <a:gd name="connsiteY12" fmla="*/ 262775 h 1054168"/>
                                  <a:gd name="connsiteX13" fmla="*/ 425262 w 569265"/>
                                  <a:gd name="connsiteY13" fmla="*/ 408542 h 1054168"/>
                                  <a:gd name="connsiteX14" fmla="*/ 482115 w 569265"/>
                                  <a:gd name="connsiteY14" fmla="*/ 513889 h 1054168"/>
                                  <a:gd name="connsiteX15" fmla="*/ 558455 w 569265"/>
                                  <a:gd name="connsiteY15" fmla="*/ 651723 h 1054168"/>
                                  <a:gd name="connsiteX16" fmla="*/ 511496 w 569265"/>
                                  <a:gd name="connsiteY16" fmla="*/ 715017 h 1054168"/>
                                  <a:gd name="connsiteX0" fmla="*/ 511496 w 569265"/>
                                  <a:gd name="connsiteY0" fmla="*/ 713662 h 1052813"/>
                                  <a:gd name="connsiteX1" fmla="*/ 565941 w 569265"/>
                                  <a:gd name="connsiteY1" fmla="*/ 850785 h 1052813"/>
                                  <a:gd name="connsiteX2" fmla="*/ 394410 w 569265"/>
                                  <a:gd name="connsiteY2" fmla="*/ 887042 h 1052813"/>
                                  <a:gd name="connsiteX3" fmla="*/ 264496 w 569265"/>
                                  <a:gd name="connsiteY3" fmla="*/ 986612 h 1052813"/>
                                  <a:gd name="connsiteX4" fmla="*/ 142955 w 569265"/>
                                  <a:gd name="connsiteY4" fmla="*/ 1050807 h 1052813"/>
                                  <a:gd name="connsiteX5" fmla="*/ 28418 w 569265"/>
                                  <a:gd name="connsiteY5" fmla="*/ 911239 h 1052813"/>
                                  <a:gd name="connsiteX6" fmla="*/ 31799 w 569265"/>
                                  <a:gd name="connsiteY6" fmla="*/ 683686 h 1052813"/>
                                  <a:gd name="connsiteX7" fmla="*/ 7276 w 569265"/>
                                  <a:gd name="connsiteY7" fmla="*/ 414397 h 1052813"/>
                                  <a:gd name="connsiteX8" fmla="*/ 7276 w 569265"/>
                                  <a:gd name="connsiteY8" fmla="*/ 282259 h 1052813"/>
                                  <a:gd name="connsiteX9" fmla="*/ 91844 w 569265"/>
                                  <a:gd name="connsiteY9" fmla="*/ 144834 h 1052813"/>
                                  <a:gd name="connsiteX10" fmla="*/ 159536 w 569265"/>
                                  <a:gd name="connsiteY10" fmla="*/ 52749 h 1052813"/>
                                  <a:gd name="connsiteX11" fmla="*/ 248075 w 569265"/>
                                  <a:gd name="connsiteY11" fmla="*/ 9859 h 1052813"/>
                                  <a:gd name="connsiteX12" fmla="*/ 358027 w 569265"/>
                                  <a:gd name="connsiteY12" fmla="*/ 241379 h 1052813"/>
                                  <a:gd name="connsiteX13" fmla="*/ 425262 w 569265"/>
                                  <a:gd name="connsiteY13" fmla="*/ 407187 h 1052813"/>
                                  <a:gd name="connsiteX14" fmla="*/ 482115 w 569265"/>
                                  <a:gd name="connsiteY14" fmla="*/ 512534 h 1052813"/>
                                  <a:gd name="connsiteX15" fmla="*/ 558455 w 569265"/>
                                  <a:gd name="connsiteY15" fmla="*/ 650368 h 1052813"/>
                                  <a:gd name="connsiteX16" fmla="*/ 511496 w 569265"/>
                                  <a:gd name="connsiteY16" fmla="*/ 713662 h 1052813"/>
                                  <a:gd name="connsiteX0" fmla="*/ 511496 w 569265"/>
                                  <a:gd name="connsiteY0" fmla="*/ 661174 h 1000325"/>
                                  <a:gd name="connsiteX1" fmla="*/ 565941 w 569265"/>
                                  <a:gd name="connsiteY1" fmla="*/ 798297 h 1000325"/>
                                  <a:gd name="connsiteX2" fmla="*/ 394410 w 569265"/>
                                  <a:gd name="connsiteY2" fmla="*/ 834554 h 1000325"/>
                                  <a:gd name="connsiteX3" fmla="*/ 264496 w 569265"/>
                                  <a:gd name="connsiteY3" fmla="*/ 934124 h 1000325"/>
                                  <a:gd name="connsiteX4" fmla="*/ 142955 w 569265"/>
                                  <a:gd name="connsiteY4" fmla="*/ 998319 h 1000325"/>
                                  <a:gd name="connsiteX5" fmla="*/ 28418 w 569265"/>
                                  <a:gd name="connsiteY5" fmla="*/ 858751 h 1000325"/>
                                  <a:gd name="connsiteX6" fmla="*/ 31799 w 569265"/>
                                  <a:gd name="connsiteY6" fmla="*/ 631198 h 1000325"/>
                                  <a:gd name="connsiteX7" fmla="*/ 7276 w 569265"/>
                                  <a:gd name="connsiteY7" fmla="*/ 361909 h 1000325"/>
                                  <a:gd name="connsiteX8" fmla="*/ 7276 w 569265"/>
                                  <a:gd name="connsiteY8" fmla="*/ 229771 h 1000325"/>
                                  <a:gd name="connsiteX9" fmla="*/ 91844 w 569265"/>
                                  <a:gd name="connsiteY9" fmla="*/ 92346 h 1000325"/>
                                  <a:gd name="connsiteX10" fmla="*/ 159536 w 569265"/>
                                  <a:gd name="connsiteY10" fmla="*/ 261 h 1000325"/>
                                  <a:gd name="connsiteX11" fmla="*/ 292988 w 569265"/>
                                  <a:gd name="connsiteY11" fmla="*/ 120209 h 1000325"/>
                                  <a:gd name="connsiteX12" fmla="*/ 358027 w 569265"/>
                                  <a:gd name="connsiteY12" fmla="*/ 188891 h 1000325"/>
                                  <a:gd name="connsiteX13" fmla="*/ 425262 w 569265"/>
                                  <a:gd name="connsiteY13" fmla="*/ 354699 h 1000325"/>
                                  <a:gd name="connsiteX14" fmla="*/ 482115 w 569265"/>
                                  <a:gd name="connsiteY14" fmla="*/ 460046 h 1000325"/>
                                  <a:gd name="connsiteX15" fmla="*/ 558455 w 569265"/>
                                  <a:gd name="connsiteY15" fmla="*/ 597880 h 1000325"/>
                                  <a:gd name="connsiteX16" fmla="*/ 511496 w 569265"/>
                                  <a:gd name="connsiteY16" fmla="*/ 661174 h 1000325"/>
                                  <a:gd name="connsiteX0" fmla="*/ 511496 w 569265"/>
                                  <a:gd name="connsiteY0" fmla="*/ 574618 h 913769"/>
                                  <a:gd name="connsiteX1" fmla="*/ 565941 w 569265"/>
                                  <a:gd name="connsiteY1" fmla="*/ 711741 h 913769"/>
                                  <a:gd name="connsiteX2" fmla="*/ 394410 w 569265"/>
                                  <a:gd name="connsiteY2" fmla="*/ 747998 h 913769"/>
                                  <a:gd name="connsiteX3" fmla="*/ 264496 w 569265"/>
                                  <a:gd name="connsiteY3" fmla="*/ 847568 h 913769"/>
                                  <a:gd name="connsiteX4" fmla="*/ 142955 w 569265"/>
                                  <a:gd name="connsiteY4" fmla="*/ 911763 h 913769"/>
                                  <a:gd name="connsiteX5" fmla="*/ 28418 w 569265"/>
                                  <a:gd name="connsiteY5" fmla="*/ 772195 h 913769"/>
                                  <a:gd name="connsiteX6" fmla="*/ 31799 w 569265"/>
                                  <a:gd name="connsiteY6" fmla="*/ 544642 h 913769"/>
                                  <a:gd name="connsiteX7" fmla="*/ 7276 w 569265"/>
                                  <a:gd name="connsiteY7" fmla="*/ 275353 h 913769"/>
                                  <a:gd name="connsiteX8" fmla="*/ 7276 w 569265"/>
                                  <a:gd name="connsiteY8" fmla="*/ 143215 h 913769"/>
                                  <a:gd name="connsiteX9" fmla="*/ 91844 w 569265"/>
                                  <a:gd name="connsiteY9" fmla="*/ 5790 h 913769"/>
                                  <a:gd name="connsiteX10" fmla="*/ 186984 w 569265"/>
                                  <a:gd name="connsiteY10" fmla="*/ 26439 h 913769"/>
                                  <a:gd name="connsiteX11" fmla="*/ 292988 w 569265"/>
                                  <a:gd name="connsiteY11" fmla="*/ 33653 h 913769"/>
                                  <a:gd name="connsiteX12" fmla="*/ 358027 w 569265"/>
                                  <a:gd name="connsiteY12" fmla="*/ 102335 h 913769"/>
                                  <a:gd name="connsiteX13" fmla="*/ 425262 w 569265"/>
                                  <a:gd name="connsiteY13" fmla="*/ 268143 h 913769"/>
                                  <a:gd name="connsiteX14" fmla="*/ 482115 w 569265"/>
                                  <a:gd name="connsiteY14" fmla="*/ 373490 h 913769"/>
                                  <a:gd name="connsiteX15" fmla="*/ 558455 w 569265"/>
                                  <a:gd name="connsiteY15" fmla="*/ 511324 h 913769"/>
                                  <a:gd name="connsiteX16" fmla="*/ 511496 w 569265"/>
                                  <a:gd name="connsiteY16" fmla="*/ 574618 h 913769"/>
                                  <a:gd name="connsiteX0" fmla="*/ 512770 w 570539"/>
                                  <a:gd name="connsiteY0" fmla="*/ 551606 h 890757"/>
                                  <a:gd name="connsiteX1" fmla="*/ 567215 w 570539"/>
                                  <a:gd name="connsiteY1" fmla="*/ 688729 h 890757"/>
                                  <a:gd name="connsiteX2" fmla="*/ 395684 w 570539"/>
                                  <a:gd name="connsiteY2" fmla="*/ 724986 h 890757"/>
                                  <a:gd name="connsiteX3" fmla="*/ 265770 w 570539"/>
                                  <a:gd name="connsiteY3" fmla="*/ 824556 h 890757"/>
                                  <a:gd name="connsiteX4" fmla="*/ 144229 w 570539"/>
                                  <a:gd name="connsiteY4" fmla="*/ 888751 h 890757"/>
                                  <a:gd name="connsiteX5" fmla="*/ 29692 w 570539"/>
                                  <a:gd name="connsiteY5" fmla="*/ 749183 h 890757"/>
                                  <a:gd name="connsiteX6" fmla="*/ 33073 w 570539"/>
                                  <a:gd name="connsiteY6" fmla="*/ 521630 h 890757"/>
                                  <a:gd name="connsiteX7" fmla="*/ 8550 w 570539"/>
                                  <a:gd name="connsiteY7" fmla="*/ 252341 h 890757"/>
                                  <a:gd name="connsiteX8" fmla="*/ 8550 w 570539"/>
                                  <a:gd name="connsiteY8" fmla="*/ 120203 h 890757"/>
                                  <a:gd name="connsiteX9" fmla="*/ 110585 w 570539"/>
                                  <a:gd name="connsiteY9" fmla="*/ 42903 h 890757"/>
                                  <a:gd name="connsiteX10" fmla="*/ 188258 w 570539"/>
                                  <a:gd name="connsiteY10" fmla="*/ 3427 h 890757"/>
                                  <a:gd name="connsiteX11" fmla="*/ 294262 w 570539"/>
                                  <a:gd name="connsiteY11" fmla="*/ 10641 h 890757"/>
                                  <a:gd name="connsiteX12" fmla="*/ 359301 w 570539"/>
                                  <a:gd name="connsiteY12" fmla="*/ 79323 h 890757"/>
                                  <a:gd name="connsiteX13" fmla="*/ 426536 w 570539"/>
                                  <a:gd name="connsiteY13" fmla="*/ 245131 h 890757"/>
                                  <a:gd name="connsiteX14" fmla="*/ 483389 w 570539"/>
                                  <a:gd name="connsiteY14" fmla="*/ 350478 h 890757"/>
                                  <a:gd name="connsiteX15" fmla="*/ 559729 w 570539"/>
                                  <a:gd name="connsiteY15" fmla="*/ 488312 h 890757"/>
                                  <a:gd name="connsiteX16" fmla="*/ 512770 w 570539"/>
                                  <a:gd name="connsiteY16" fmla="*/ 551606 h 890757"/>
                                  <a:gd name="connsiteX0" fmla="*/ 504229 w 561998"/>
                                  <a:gd name="connsiteY0" fmla="*/ 551606 h 890757"/>
                                  <a:gd name="connsiteX1" fmla="*/ 558674 w 561998"/>
                                  <a:gd name="connsiteY1" fmla="*/ 688729 h 890757"/>
                                  <a:gd name="connsiteX2" fmla="*/ 387143 w 561998"/>
                                  <a:gd name="connsiteY2" fmla="*/ 724986 h 890757"/>
                                  <a:gd name="connsiteX3" fmla="*/ 257229 w 561998"/>
                                  <a:gd name="connsiteY3" fmla="*/ 824556 h 890757"/>
                                  <a:gd name="connsiteX4" fmla="*/ 135688 w 561998"/>
                                  <a:gd name="connsiteY4" fmla="*/ 888751 h 890757"/>
                                  <a:gd name="connsiteX5" fmla="*/ 21151 w 561998"/>
                                  <a:gd name="connsiteY5" fmla="*/ 749183 h 890757"/>
                                  <a:gd name="connsiteX6" fmla="*/ 24532 w 561998"/>
                                  <a:gd name="connsiteY6" fmla="*/ 521630 h 890757"/>
                                  <a:gd name="connsiteX7" fmla="*/ 9 w 561998"/>
                                  <a:gd name="connsiteY7" fmla="*/ 252341 h 890757"/>
                                  <a:gd name="connsiteX8" fmla="*/ 27457 w 561998"/>
                                  <a:gd name="connsiteY8" fmla="*/ 140245 h 890757"/>
                                  <a:gd name="connsiteX9" fmla="*/ 102044 w 561998"/>
                                  <a:gd name="connsiteY9" fmla="*/ 42903 h 890757"/>
                                  <a:gd name="connsiteX10" fmla="*/ 179717 w 561998"/>
                                  <a:gd name="connsiteY10" fmla="*/ 3427 h 890757"/>
                                  <a:gd name="connsiteX11" fmla="*/ 285721 w 561998"/>
                                  <a:gd name="connsiteY11" fmla="*/ 10641 h 890757"/>
                                  <a:gd name="connsiteX12" fmla="*/ 350760 w 561998"/>
                                  <a:gd name="connsiteY12" fmla="*/ 79323 h 890757"/>
                                  <a:gd name="connsiteX13" fmla="*/ 417995 w 561998"/>
                                  <a:gd name="connsiteY13" fmla="*/ 245131 h 890757"/>
                                  <a:gd name="connsiteX14" fmla="*/ 474848 w 561998"/>
                                  <a:gd name="connsiteY14" fmla="*/ 350478 h 890757"/>
                                  <a:gd name="connsiteX15" fmla="*/ 551188 w 561998"/>
                                  <a:gd name="connsiteY15" fmla="*/ 488312 h 890757"/>
                                  <a:gd name="connsiteX16" fmla="*/ 504229 w 561998"/>
                                  <a:gd name="connsiteY16" fmla="*/ 551606 h 890757"/>
                                  <a:gd name="connsiteX0" fmla="*/ 499241 w 557010"/>
                                  <a:gd name="connsiteY0" fmla="*/ 551606 h 890757"/>
                                  <a:gd name="connsiteX1" fmla="*/ 553686 w 557010"/>
                                  <a:gd name="connsiteY1" fmla="*/ 688729 h 890757"/>
                                  <a:gd name="connsiteX2" fmla="*/ 382155 w 557010"/>
                                  <a:gd name="connsiteY2" fmla="*/ 724986 h 890757"/>
                                  <a:gd name="connsiteX3" fmla="*/ 252241 w 557010"/>
                                  <a:gd name="connsiteY3" fmla="*/ 824556 h 890757"/>
                                  <a:gd name="connsiteX4" fmla="*/ 130700 w 557010"/>
                                  <a:gd name="connsiteY4" fmla="*/ 888751 h 890757"/>
                                  <a:gd name="connsiteX5" fmla="*/ 16163 w 557010"/>
                                  <a:gd name="connsiteY5" fmla="*/ 749183 h 890757"/>
                                  <a:gd name="connsiteX6" fmla="*/ 19544 w 557010"/>
                                  <a:gd name="connsiteY6" fmla="*/ 521630 h 890757"/>
                                  <a:gd name="connsiteX7" fmla="*/ 11 w 557010"/>
                                  <a:gd name="connsiteY7" fmla="*/ 259856 h 890757"/>
                                  <a:gd name="connsiteX8" fmla="*/ 22469 w 557010"/>
                                  <a:gd name="connsiteY8" fmla="*/ 140245 h 890757"/>
                                  <a:gd name="connsiteX9" fmla="*/ 97056 w 557010"/>
                                  <a:gd name="connsiteY9" fmla="*/ 42903 h 890757"/>
                                  <a:gd name="connsiteX10" fmla="*/ 174729 w 557010"/>
                                  <a:gd name="connsiteY10" fmla="*/ 3427 h 890757"/>
                                  <a:gd name="connsiteX11" fmla="*/ 280733 w 557010"/>
                                  <a:gd name="connsiteY11" fmla="*/ 10641 h 890757"/>
                                  <a:gd name="connsiteX12" fmla="*/ 345772 w 557010"/>
                                  <a:gd name="connsiteY12" fmla="*/ 79323 h 890757"/>
                                  <a:gd name="connsiteX13" fmla="*/ 413007 w 557010"/>
                                  <a:gd name="connsiteY13" fmla="*/ 245131 h 890757"/>
                                  <a:gd name="connsiteX14" fmla="*/ 469860 w 557010"/>
                                  <a:gd name="connsiteY14" fmla="*/ 350478 h 890757"/>
                                  <a:gd name="connsiteX15" fmla="*/ 546200 w 557010"/>
                                  <a:gd name="connsiteY15" fmla="*/ 488312 h 890757"/>
                                  <a:gd name="connsiteX16" fmla="*/ 499241 w 557010"/>
                                  <a:gd name="connsiteY16" fmla="*/ 551606 h 890757"/>
                                  <a:gd name="connsiteX0" fmla="*/ 569108 w 570015"/>
                                  <a:gd name="connsiteY0" fmla="*/ 549101 h 890757"/>
                                  <a:gd name="connsiteX1" fmla="*/ 553686 w 570015"/>
                                  <a:gd name="connsiteY1" fmla="*/ 688729 h 890757"/>
                                  <a:gd name="connsiteX2" fmla="*/ 382155 w 570015"/>
                                  <a:gd name="connsiteY2" fmla="*/ 724986 h 890757"/>
                                  <a:gd name="connsiteX3" fmla="*/ 252241 w 570015"/>
                                  <a:gd name="connsiteY3" fmla="*/ 824556 h 890757"/>
                                  <a:gd name="connsiteX4" fmla="*/ 130700 w 570015"/>
                                  <a:gd name="connsiteY4" fmla="*/ 888751 h 890757"/>
                                  <a:gd name="connsiteX5" fmla="*/ 16163 w 570015"/>
                                  <a:gd name="connsiteY5" fmla="*/ 749183 h 890757"/>
                                  <a:gd name="connsiteX6" fmla="*/ 19544 w 570015"/>
                                  <a:gd name="connsiteY6" fmla="*/ 521630 h 890757"/>
                                  <a:gd name="connsiteX7" fmla="*/ 11 w 570015"/>
                                  <a:gd name="connsiteY7" fmla="*/ 259856 h 890757"/>
                                  <a:gd name="connsiteX8" fmla="*/ 22469 w 570015"/>
                                  <a:gd name="connsiteY8" fmla="*/ 140245 h 890757"/>
                                  <a:gd name="connsiteX9" fmla="*/ 97056 w 570015"/>
                                  <a:gd name="connsiteY9" fmla="*/ 42903 h 890757"/>
                                  <a:gd name="connsiteX10" fmla="*/ 174729 w 570015"/>
                                  <a:gd name="connsiteY10" fmla="*/ 3427 h 890757"/>
                                  <a:gd name="connsiteX11" fmla="*/ 280733 w 570015"/>
                                  <a:gd name="connsiteY11" fmla="*/ 10641 h 890757"/>
                                  <a:gd name="connsiteX12" fmla="*/ 345772 w 570015"/>
                                  <a:gd name="connsiteY12" fmla="*/ 79323 h 890757"/>
                                  <a:gd name="connsiteX13" fmla="*/ 413007 w 570015"/>
                                  <a:gd name="connsiteY13" fmla="*/ 245131 h 890757"/>
                                  <a:gd name="connsiteX14" fmla="*/ 469860 w 570015"/>
                                  <a:gd name="connsiteY14" fmla="*/ 350478 h 890757"/>
                                  <a:gd name="connsiteX15" fmla="*/ 546200 w 570015"/>
                                  <a:gd name="connsiteY15" fmla="*/ 488312 h 890757"/>
                                  <a:gd name="connsiteX16" fmla="*/ 569108 w 570015"/>
                                  <a:gd name="connsiteY16" fmla="*/ 549101 h 890757"/>
                                  <a:gd name="connsiteX0" fmla="*/ 569108 w 569831"/>
                                  <a:gd name="connsiteY0" fmla="*/ 549101 h 890757"/>
                                  <a:gd name="connsiteX1" fmla="*/ 553686 w 569831"/>
                                  <a:gd name="connsiteY1" fmla="*/ 688729 h 890757"/>
                                  <a:gd name="connsiteX2" fmla="*/ 382155 w 569831"/>
                                  <a:gd name="connsiteY2" fmla="*/ 724986 h 890757"/>
                                  <a:gd name="connsiteX3" fmla="*/ 252241 w 569831"/>
                                  <a:gd name="connsiteY3" fmla="*/ 824556 h 890757"/>
                                  <a:gd name="connsiteX4" fmla="*/ 130700 w 569831"/>
                                  <a:gd name="connsiteY4" fmla="*/ 888751 h 890757"/>
                                  <a:gd name="connsiteX5" fmla="*/ 16163 w 569831"/>
                                  <a:gd name="connsiteY5" fmla="*/ 749183 h 890757"/>
                                  <a:gd name="connsiteX6" fmla="*/ 19544 w 569831"/>
                                  <a:gd name="connsiteY6" fmla="*/ 521630 h 890757"/>
                                  <a:gd name="connsiteX7" fmla="*/ 11 w 569831"/>
                                  <a:gd name="connsiteY7" fmla="*/ 259856 h 890757"/>
                                  <a:gd name="connsiteX8" fmla="*/ 22469 w 569831"/>
                                  <a:gd name="connsiteY8" fmla="*/ 140245 h 890757"/>
                                  <a:gd name="connsiteX9" fmla="*/ 97056 w 569831"/>
                                  <a:gd name="connsiteY9" fmla="*/ 42903 h 890757"/>
                                  <a:gd name="connsiteX10" fmla="*/ 174729 w 569831"/>
                                  <a:gd name="connsiteY10" fmla="*/ 3427 h 890757"/>
                                  <a:gd name="connsiteX11" fmla="*/ 280733 w 569831"/>
                                  <a:gd name="connsiteY11" fmla="*/ 10641 h 890757"/>
                                  <a:gd name="connsiteX12" fmla="*/ 345772 w 569831"/>
                                  <a:gd name="connsiteY12" fmla="*/ 79323 h 890757"/>
                                  <a:gd name="connsiteX13" fmla="*/ 413007 w 569831"/>
                                  <a:gd name="connsiteY13" fmla="*/ 245131 h 890757"/>
                                  <a:gd name="connsiteX14" fmla="*/ 469860 w 569831"/>
                                  <a:gd name="connsiteY14" fmla="*/ 350478 h 890757"/>
                                  <a:gd name="connsiteX15" fmla="*/ 548696 w 569831"/>
                                  <a:gd name="connsiteY15" fmla="*/ 473280 h 890757"/>
                                  <a:gd name="connsiteX16" fmla="*/ 569108 w 569831"/>
                                  <a:gd name="connsiteY16" fmla="*/ 549101 h 890757"/>
                                  <a:gd name="connsiteX0" fmla="*/ 569108 w 582082"/>
                                  <a:gd name="connsiteY0" fmla="*/ 549101 h 890757"/>
                                  <a:gd name="connsiteX1" fmla="*/ 573649 w 582082"/>
                                  <a:gd name="connsiteY1" fmla="*/ 681213 h 890757"/>
                                  <a:gd name="connsiteX2" fmla="*/ 382155 w 582082"/>
                                  <a:gd name="connsiteY2" fmla="*/ 724986 h 890757"/>
                                  <a:gd name="connsiteX3" fmla="*/ 252241 w 582082"/>
                                  <a:gd name="connsiteY3" fmla="*/ 824556 h 890757"/>
                                  <a:gd name="connsiteX4" fmla="*/ 130700 w 582082"/>
                                  <a:gd name="connsiteY4" fmla="*/ 888751 h 890757"/>
                                  <a:gd name="connsiteX5" fmla="*/ 16163 w 582082"/>
                                  <a:gd name="connsiteY5" fmla="*/ 749183 h 890757"/>
                                  <a:gd name="connsiteX6" fmla="*/ 19544 w 582082"/>
                                  <a:gd name="connsiteY6" fmla="*/ 521630 h 890757"/>
                                  <a:gd name="connsiteX7" fmla="*/ 11 w 582082"/>
                                  <a:gd name="connsiteY7" fmla="*/ 259856 h 890757"/>
                                  <a:gd name="connsiteX8" fmla="*/ 22469 w 582082"/>
                                  <a:gd name="connsiteY8" fmla="*/ 140245 h 890757"/>
                                  <a:gd name="connsiteX9" fmla="*/ 97056 w 582082"/>
                                  <a:gd name="connsiteY9" fmla="*/ 42903 h 890757"/>
                                  <a:gd name="connsiteX10" fmla="*/ 174729 w 582082"/>
                                  <a:gd name="connsiteY10" fmla="*/ 3427 h 890757"/>
                                  <a:gd name="connsiteX11" fmla="*/ 280733 w 582082"/>
                                  <a:gd name="connsiteY11" fmla="*/ 10641 h 890757"/>
                                  <a:gd name="connsiteX12" fmla="*/ 345772 w 582082"/>
                                  <a:gd name="connsiteY12" fmla="*/ 79323 h 890757"/>
                                  <a:gd name="connsiteX13" fmla="*/ 413007 w 582082"/>
                                  <a:gd name="connsiteY13" fmla="*/ 245131 h 890757"/>
                                  <a:gd name="connsiteX14" fmla="*/ 469860 w 582082"/>
                                  <a:gd name="connsiteY14" fmla="*/ 350478 h 890757"/>
                                  <a:gd name="connsiteX15" fmla="*/ 548696 w 582082"/>
                                  <a:gd name="connsiteY15" fmla="*/ 473280 h 890757"/>
                                  <a:gd name="connsiteX16" fmla="*/ 569108 w 582082"/>
                                  <a:gd name="connsiteY16" fmla="*/ 549101 h 890757"/>
                                  <a:gd name="connsiteX0" fmla="*/ 569108 w 588266"/>
                                  <a:gd name="connsiteY0" fmla="*/ 549101 h 890757"/>
                                  <a:gd name="connsiteX1" fmla="*/ 581135 w 588266"/>
                                  <a:gd name="connsiteY1" fmla="*/ 676202 h 890757"/>
                                  <a:gd name="connsiteX2" fmla="*/ 382155 w 588266"/>
                                  <a:gd name="connsiteY2" fmla="*/ 724986 h 890757"/>
                                  <a:gd name="connsiteX3" fmla="*/ 252241 w 588266"/>
                                  <a:gd name="connsiteY3" fmla="*/ 824556 h 890757"/>
                                  <a:gd name="connsiteX4" fmla="*/ 130700 w 588266"/>
                                  <a:gd name="connsiteY4" fmla="*/ 888751 h 890757"/>
                                  <a:gd name="connsiteX5" fmla="*/ 16163 w 588266"/>
                                  <a:gd name="connsiteY5" fmla="*/ 749183 h 890757"/>
                                  <a:gd name="connsiteX6" fmla="*/ 19544 w 588266"/>
                                  <a:gd name="connsiteY6" fmla="*/ 521630 h 890757"/>
                                  <a:gd name="connsiteX7" fmla="*/ 11 w 588266"/>
                                  <a:gd name="connsiteY7" fmla="*/ 259856 h 890757"/>
                                  <a:gd name="connsiteX8" fmla="*/ 22469 w 588266"/>
                                  <a:gd name="connsiteY8" fmla="*/ 140245 h 890757"/>
                                  <a:gd name="connsiteX9" fmla="*/ 97056 w 588266"/>
                                  <a:gd name="connsiteY9" fmla="*/ 42903 h 890757"/>
                                  <a:gd name="connsiteX10" fmla="*/ 174729 w 588266"/>
                                  <a:gd name="connsiteY10" fmla="*/ 3427 h 890757"/>
                                  <a:gd name="connsiteX11" fmla="*/ 280733 w 588266"/>
                                  <a:gd name="connsiteY11" fmla="*/ 10641 h 890757"/>
                                  <a:gd name="connsiteX12" fmla="*/ 345772 w 588266"/>
                                  <a:gd name="connsiteY12" fmla="*/ 79323 h 890757"/>
                                  <a:gd name="connsiteX13" fmla="*/ 413007 w 588266"/>
                                  <a:gd name="connsiteY13" fmla="*/ 245131 h 890757"/>
                                  <a:gd name="connsiteX14" fmla="*/ 469860 w 588266"/>
                                  <a:gd name="connsiteY14" fmla="*/ 350478 h 890757"/>
                                  <a:gd name="connsiteX15" fmla="*/ 548696 w 588266"/>
                                  <a:gd name="connsiteY15" fmla="*/ 473280 h 890757"/>
                                  <a:gd name="connsiteX16" fmla="*/ 569108 w 588266"/>
                                  <a:gd name="connsiteY16" fmla="*/ 549101 h 890757"/>
                                  <a:gd name="connsiteX0" fmla="*/ 569108 w 588266"/>
                                  <a:gd name="connsiteY0" fmla="*/ 549101 h 883476"/>
                                  <a:gd name="connsiteX1" fmla="*/ 581135 w 588266"/>
                                  <a:gd name="connsiteY1" fmla="*/ 676202 h 883476"/>
                                  <a:gd name="connsiteX2" fmla="*/ 382155 w 588266"/>
                                  <a:gd name="connsiteY2" fmla="*/ 724986 h 883476"/>
                                  <a:gd name="connsiteX3" fmla="*/ 252241 w 588266"/>
                                  <a:gd name="connsiteY3" fmla="*/ 824556 h 883476"/>
                                  <a:gd name="connsiteX4" fmla="*/ 140680 w 588266"/>
                                  <a:gd name="connsiteY4" fmla="*/ 881236 h 883476"/>
                                  <a:gd name="connsiteX5" fmla="*/ 16163 w 588266"/>
                                  <a:gd name="connsiteY5" fmla="*/ 749183 h 883476"/>
                                  <a:gd name="connsiteX6" fmla="*/ 19544 w 588266"/>
                                  <a:gd name="connsiteY6" fmla="*/ 521630 h 883476"/>
                                  <a:gd name="connsiteX7" fmla="*/ 11 w 588266"/>
                                  <a:gd name="connsiteY7" fmla="*/ 259856 h 883476"/>
                                  <a:gd name="connsiteX8" fmla="*/ 22469 w 588266"/>
                                  <a:gd name="connsiteY8" fmla="*/ 140245 h 883476"/>
                                  <a:gd name="connsiteX9" fmla="*/ 97056 w 588266"/>
                                  <a:gd name="connsiteY9" fmla="*/ 42903 h 883476"/>
                                  <a:gd name="connsiteX10" fmla="*/ 174729 w 588266"/>
                                  <a:gd name="connsiteY10" fmla="*/ 3427 h 883476"/>
                                  <a:gd name="connsiteX11" fmla="*/ 280733 w 588266"/>
                                  <a:gd name="connsiteY11" fmla="*/ 10641 h 883476"/>
                                  <a:gd name="connsiteX12" fmla="*/ 345772 w 588266"/>
                                  <a:gd name="connsiteY12" fmla="*/ 79323 h 883476"/>
                                  <a:gd name="connsiteX13" fmla="*/ 413007 w 588266"/>
                                  <a:gd name="connsiteY13" fmla="*/ 245131 h 883476"/>
                                  <a:gd name="connsiteX14" fmla="*/ 469860 w 588266"/>
                                  <a:gd name="connsiteY14" fmla="*/ 350478 h 883476"/>
                                  <a:gd name="connsiteX15" fmla="*/ 548696 w 588266"/>
                                  <a:gd name="connsiteY15" fmla="*/ 473280 h 883476"/>
                                  <a:gd name="connsiteX16" fmla="*/ 569108 w 588266"/>
                                  <a:gd name="connsiteY16" fmla="*/ 549101 h 883476"/>
                                  <a:gd name="connsiteX0" fmla="*/ 569108 w 588266"/>
                                  <a:gd name="connsiteY0" fmla="*/ 549101 h 881987"/>
                                  <a:gd name="connsiteX1" fmla="*/ 581135 w 588266"/>
                                  <a:gd name="connsiteY1" fmla="*/ 676202 h 881987"/>
                                  <a:gd name="connsiteX2" fmla="*/ 382155 w 588266"/>
                                  <a:gd name="connsiteY2" fmla="*/ 724986 h 881987"/>
                                  <a:gd name="connsiteX3" fmla="*/ 262222 w 588266"/>
                                  <a:gd name="connsiteY3" fmla="*/ 799504 h 881987"/>
                                  <a:gd name="connsiteX4" fmla="*/ 140680 w 588266"/>
                                  <a:gd name="connsiteY4" fmla="*/ 881236 h 881987"/>
                                  <a:gd name="connsiteX5" fmla="*/ 16163 w 588266"/>
                                  <a:gd name="connsiteY5" fmla="*/ 749183 h 881987"/>
                                  <a:gd name="connsiteX6" fmla="*/ 19544 w 588266"/>
                                  <a:gd name="connsiteY6" fmla="*/ 521630 h 881987"/>
                                  <a:gd name="connsiteX7" fmla="*/ 11 w 588266"/>
                                  <a:gd name="connsiteY7" fmla="*/ 259856 h 881987"/>
                                  <a:gd name="connsiteX8" fmla="*/ 22469 w 588266"/>
                                  <a:gd name="connsiteY8" fmla="*/ 140245 h 881987"/>
                                  <a:gd name="connsiteX9" fmla="*/ 97056 w 588266"/>
                                  <a:gd name="connsiteY9" fmla="*/ 42903 h 881987"/>
                                  <a:gd name="connsiteX10" fmla="*/ 174729 w 588266"/>
                                  <a:gd name="connsiteY10" fmla="*/ 3427 h 881987"/>
                                  <a:gd name="connsiteX11" fmla="*/ 280733 w 588266"/>
                                  <a:gd name="connsiteY11" fmla="*/ 10641 h 881987"/>
                                  <a:gd name="connsiteX12" fmla="*/ 345772 w 588266"/>
                                  <a:gd name="connsiteY12" fmla="*/ 79323 h 881987"/>
                                  <a:gd name="connsiteX13" fmla="*/ 413007 w 588266"/>
                                  <a:gd name="connsiteY13" fmla="*/ 245131 h 881987"/>
                                  <a:gd name="connsiteX14" fmla="*/ 469860 w 588266"/>
                                  <a:gd name="connsiteY14" fmla="*/ 350478 h 881987"/>
                                  <a:gd name="connsiteX15" fmla="*/ 548696 w 588266"/>
                                  <a:gd name="connsiteY15" fmla="*/ 473280 h 881987"/>
                                  <a:gd name="connsiteX16" fmla="*/ 569108 w 588266"/>
                                  <a:gd name="connsiteY16" fmla="*/ 549101 h 881987"/>
                                  <a:gd name="connsiteX0" fmla="*/ 569108 w 588266"/>
                                  <a:gd name="connsiteY0" fmla="*/ 549101 h 906867"/>
                                  <a:gd name="connsiteX1" fmla="*/ 581135 w 588266"/>
                                  <a:gd name="connsiteY1" fmla="*/ 676202 h 906867"/>
                                  <a:gd name="connsiteX2" fmla="*/ 382155 w 588266"/>
                                  <a:gd name="connsiteY2" fmla="*/ 724986 h 906867"/>
                                  <a:gd name="connsiteX3" fmla="*/ 262222 w 588266"/>
                                  <a:gd name="connsiteY3" fmla="*/ 799504 h 906867"/>
                                  <a:gd name="connsiteX4" fmla="*/ 180603 w 588266"/>
                                  <a:gd name="connsiteY4" fmla="*/ 906288 h 906867"/>
                                  <a:gd name="connsiteX5" fmla="*/ 16163 w 588266"/>
                                  <a:gd name="connsiteY5" fmla="*/ 749183 h 906867"/>
                                  <a:gd name="connsiteX6" fmla="*/ 19544 w 588266"/>
                                  <a:gd name="connsiteY6" fmla="*/ 521630 h 906867"/>
                                  <a:gd name="connsiteX7" fmla="*/ 11 w 588266"/>
                                  <a:gd name="connsiteY7" fmla="*/ 259856 h 906867"/>
                                  <a:gd name="connsiteX8" fmla="*/ 22469 w 588266"/>
                                  <a:gd name="connsiteY8" fmla="*/ 140245 h 906867"/>
                                  <a:gd name="connsiteX9" fmla="*/ 97056 w 588266"/>
                                  <a:gd name="connsiteY9" fmla="*/ 42903 h 906867"/>
                                  <a:gd name="connsiteX10" fmla="*/ 174729 w 588266"/>
                                  <a:gd name="connsiteY10" fmla="*/ 3427 h 906867"/>
                                  <a:gd name="connsiteX11" fmla="*/ 280733 w 588266"/>
                                  <a:gd name="connsiteY11" fmla="*/ 10641 h 906867"/>
                                  <a:gd name="connsiteX12" fmla="*/ 345772 w 588266"/>
                                  <a:gd name="connsiteY12" fmla="*/ 79323 h 906867"/>
                                  <a:gd name="connsiteX13" fmla="*/ 413007 w 588266"/>
                                  <a:gd name="connsiteY13" fmla="*/ 245131 h 906867"/>
                                  <a:gd name="connsiteX14" fmla="*/ 469860 w 588266"/>
                                  <a:gd name="connsiteY14" fmla="*/ 350478 h 906867"/>
                                  <a:gd name="connsiteX15" fmla="*/ 548696 w 588266"/>
                                  <a:gd name="connsiteY15" fmla="*/ 473280 h 906867"/>
                                  <a:gd name="connsiteX16" fmla="*/ 569108 w 588266"/>
                                  <a:gd name="connsiteY16" fmla="*/ 549101 h 906867"/>
                                  <a:gd name="connsiteX0" fmla="*/ 569108 w 588266"/>
                                  <a:gd name="connsiteY0" fmla="*/ 549101 h 906888"/>
                                  <a:gd name="connsiteX1" fmla="*/ 581135 w 588266"/>
                                  <a:gd name="connsiteY1" fmla="*/ 676202 h 906888"/>
                                  <a:gd name="connsiteX2" fmla="*/ 339735 w 588266"/>
                                  <a:gd name="connsiteY2" fmla="*/ 704945 h 906888"/>
                                  <a:gd name="connsiteX3" fmla="*/ 262222 w 588266"/>
                                  <a:gd name="connsiteY3" fmla="*/ 799504 h 906888"/>
                                  <a:gd name="connsiteX4" fmla="*/ 180603 w 588266"/>
                                  <a:gd name="connsiteY4" fmla="*/ 906288 h 906888"/>
                                  <a:gd name="connsiteX5" fmla="*/ 16163 w 588266"/>
                                  <a:gd name="connsiteY5" fmla="*/ 749183 h 906888"/>
                                  <a:gd name="connsiteX6" fmla="*/ 19544 w 588266"/>
                                  <a:gd name="connsiteY6" fmla="*/ 521630 h 906888"/>
                                  <a:gd name="connsiteX7" fmla="*/ 11 w 588266"/>
                                  <a:gd name="connsiteY7" fmla="*/ 259856 h 906888"/>
                                  <a:gd name="connsiteX8" fmla="*/ 22469 w 588266"/>
                                  <a:gd name="connsiteY8" fmla="*/ 140245 h 906888"/>
                                  <a:gd name="connsiteX9" fmla="*/ 97056 w 588266"/>
                                  <a:gd name="connsiteY9" fmla="*/ 42903 h 906888"/>
                                  <a:gd name="connsiteX10" fmla="*/ 174729 w 588266"/>
                                  <a:gd name="connsiteY10" fmla="*/ 3427 h 906888"/>
                                  <a:gd name="connsiteX11" fmla="*/ 280733 w 588266"/>
                                  <a:gd name="connsiteY11" fmla="*/ 10641 h 906888"/>
                                  <a:gd name="connsiteX12" fmla="*/ 345772 w 588266"/>
                                  <a:gd name="connsiteY12" fmla="*/ 79323 h 906888"/>
                                  <a:gd name="connsiteX13" fmla="*/ 413007 w 588266"/>
                                  <a:gd name="connsiteY13" fmla="*/ 245131 h 906888"/>
                                  <a:gd name="connsiteX14" fmla="*/ 469860 w 588266"/>
                                  <a:gd name="connsiteY14" fmla="*/ 350478 h 906888"/>
                                  <a:gd name="connsiteX15" fmla="*/ 548696 w 588266"/>
                                  <a:gd name="connsiteY15" fmla="*/ 473280 h 906888"/>
                                  <a:gd name="connsiteX16" fmla="*/ 569108 w 588266"/>
                                  <a:gd name="connsiteY16" fmla="*/ 549101 h 906888"/>
                                  <a:gd name="connsiteX0" fmla="*/ 569108 w 588266"/>
                                  <a:gd name="connsiteY0" fmla="*/ 549101 h 906292"/>
                                  <a:gd name="connsiteX1" fmla="*/ 581135 w 588266"/>
                                  <a:gd name="connsiteY1" fmla="*/ 676202 h 906292"/>
                                  <a:gd name="connsiteX2" fmla="*/ 339735 w 588266"/>
                                  <a:gd name="connsiteY2" fmla="*/ 704945 h 906292"/>
                                  <a:gd name="connsiteX3" fmla="*/ 237270 w 588266"/>
                                  <a:gd name="connsiteY3" fmla="*/ 754411 h 906292"/>
                                  <a:gd name="connsiteX4" fmla="*/ 180603 w 588266"/>
                                  <a:gd name="connsiteY4" fmla="*/ 906288 h 906292"/>
                                  <a:gd name="connsiteX5" fmla="*/ 16163 w 588266"/>
                                  <a:gd name="connsiteY5" fmla="*/ 749183 h 906292"/>
                                  <a:gd name="connsiteX6" fmla="*/ 19544 w 588266"/>
                                  <a:gd name="connsiteY6" fmla="*/ 521630 h 906292"/>
                                  <a:gd name="connsiteX7" fmla="*/ 11 w 588266"/>
                                  <a:gd name="connsiteY7" fmla="*/ 259856 h 906292"/>
                                  <a:gd name="connsiteX8" fmla="*/ 22469 w 588266"/>
                                  <a:gd name="connsiteY8" fmla="*/ 140245 h 906292"/>
                                  <a:gd name="connsiteX9" fmla="*/ 97056 w 588266"/>
                                  <a:gd name="connsiteY9" fmla="*/ 42903 h 906292"/>
                                  <a:gd name="connsiteX10" fmla="*/ 174729 w 588266"/>
                                  <a:gd name="connsiteY10" fmla="*/ 3427 h 906292"/>
                                  <a:gd name="connsiteX11" fmla="*/ 280733 w 588266"/>
                                  <a:gd name="connsiteY11" fmla="*/ 10641 h 906292"/>
                                  <a:gd name="connsiteX12" fmla="*/ 345772 w 588266"/>
                                  <a:gd name="connsiteY12" fmla="*/ 79323 h 906292"/>
                                  <a:gd name="connsiteX13" fmla="*/ 413007 w 588266"/>
                                  <a:gd name="connsiteY13" fmla="*/ 245131 h 906292"/>
                                  <a:gd name="connsiteX14" fmla="*/ 469860 w 588266"/>
                                  <a:gd name="connsiteY14" fmla="*/ 350478 h 906292"/>
                                  <a:gd name="connsiteX15" fmla="*/ 548696 w 588266"/>
                                  <a:gd name="connsiteY15" fmla="*/ 473280 h 906292"/>
                                  <a:gd name="connsiteX16" fmla="*/ 569108 w 588266"/>
                                  <a:gd name="connsiteY16" fmla="*/ 549101 h 906292"/>
                                  <a:gd name="connsiteX0" fmla="*/ 569108 w 588266"/>
                                  <a:gd name="connsiteY0" fmla="*/ 549101 h 906292"/>
                                  <a:gd name="connsiteX1" fmla="*/ 581135 w 588266"/>
                                  <a:gd name="connsiteY1" fmla="*/ 676202 h 906292"/>
                                  <a:gd name="connsiteX2" fmla="*/ 339735 w 588266"/>
                                  <a:gd name="connsiteY2" fmla="*/ 704945 h 906292"/>
                                  <a:gd name="connsiteX3" fmla="*/ 237270 w 588266"/>
                                  <a:gd name="connsiteY3" fmla="*/ 754411 h 906292"/>
                                  <a:gd name="connsiteX4" fmla="*/ 180603 w 588266"/>
                                  <a:gd name="connsiteY4" fmla="*/ 906288 h 906292"/>
                                  <a:gd name="connsiteX5" fmla="*/ 28640 w 588266"/>
                                  <a:gd name="connsiteY5" fmla="*/ 749183 h 906292"/>
                                  <a:gd name="connsiteX6" fmla="*/ 19544 w 588266"/>
                                  <a:gd name="connsiteY6" fmla="*/ 521630 h 906292"/>
                                  <a:gd name="connsiteX7" fmla="*/ 11 w 588266"/>
                                  <a:gd name="connsiteY7" fmla="*/ 259856 h 906292"/>
                                  <a:gd name="connsiteX8" fmla="*/ 22469 w 588266"/>
                                  <a:gd name="connsiteY8" fmla="*/ 140245 h 906292"/>
                                  <a:gd name="connsiteX9" fmla="*/ 97056 w 588266"/>
                                  <a:gd name="connsiteY9" fmla="*/ 42903 h 906292"/>
                                  <a:gd name="connsiteX10" fmla="*/ 174729 w 588266"/>
                                  <a:gd name="connsiteY10" fmla="*/ 3427 h 906292"/>
                                  <a:gd name="connsiteX11" fmla="*/ 280733 w 588266"/>
                                  <a:gd name="connsiteY11" fmla="*/ 10641 h 906292"/>
                                  <a:gd name="connsiteX12" fmla="*/ 345772 w 588266"/>
                                  <a:gd name="connsiteY12" fmla="*/ 79323 h 906292"/>
                                  <a:gd name="connsiteX13" fmla="*/ 413007 w 588266"/>
                                  <a:gd name="connsiteY13" fmla="*/ 245131 h 906292"/>
                                  <a:gd name="connsiteX14" fmla="*/ 469860 w 588266"/>
                                  <a:gd name="connsiteY14" fmla="*/ 350478 h 906292"/>
                                  <a:gd name="connsiteX15" fmla="*/ 548696 w 588266"/>
                                  <a:gd name="connsiteY15" fmla="*/ 473280 h 906292"/>
                                  <a:gd name="connsiteX16" fmla="*/ 569108 w 588266"/>
                                  <a:gd name="connsiteY16" fmla="*/ 549101 h 906292"/>
                                  <a:gd name="connsiteX0" fmla="*/ 569108 w 588266"/>
                                  <a:gd name="connsiteY0" fmla="*/ 549101 h 907184"/>
                                  <a:gd name="connsiteX1" fmla="*/ 581135 w 588266"/>
                                  <a:gd name="connsiteY1" fmla="*/ 676202 h 907184"/>
                                  <a:gd name="connsiteX2" fmla="*/ 339735 w 588266"/>
                                  <a:gd name="connsiteY2" fmla="*/ 704945 h 907184"/>
                                  <a:gd name="connsiteX3" fmla="*/ 237270 w 588266"/>
                                  <a:gd name="connsiteY3" fmla="*/ 754411 h 907184"/>
                                  <a:gd name="connsiteX4" fmla="*/ 180603 w 588266"/>
                                  <a:gd name="connsiteY4" fmla="*/ 906288 h 907184"/>
                                  <a:gd name="connsiteX5" fmla="*/ 28640 w 588266"/>
                                  <a:gd name="connsiteY5" fmla="*/ 749183 h 907184"/>
                                  <a:gd name="connsiteX6" fmla="*/ 19544 w 588266"/>
                                  <a:gd name="connsiteY6" fmla="*/ 521630 h 907184"/>
                                  <a:gd name="connsiteX7" fmla="*/ 11 w 588266"/>
                                  <a:gd name="connsiteY7" fmla="*/ 259856 h 907184"/>
                                  <a:gd name="connsiteX8" fmla="*/ 22469 w 588266"/>
                                  <a:gd name="connsiteY8" fmla="*/ 140245 h 907184"/>
                                  <a:gd name="connsiteX9" fmla="*/ 97056 w 588266"/>
                                  <a:gd name="connsiteY9" fmla="*/ 42903 h 907184"/>
                                  <a:gd name="connsiteX10" fmla="*/ 174729 w 588266"/>
                                  <a:gd name="connsiteY10" fmla="*/ 3427 h 907184"/>
                                  <a:gd name="connsiteX11" fmla="*/ 280733 w 588266"/>
                                  <a:gd name="connsiteY11" fmla="*/ 10641 h 907184"/>
                                  <a:gd name="connsiteX12" fmla="*/ 345772 w 588266"/>
                                  <a:gd name="connsiteY12" fmla="*/ 79323 h 907184"/>
                                  <a:gd name="connsiteX13" fmla="*/ 413007 w 588266"/>
                                  <a:gd name="connsiteY13" fmla="*/ 245131 h 907184"/>
                                  <a:gd name="connsiteX14" fmla="*/ 469860 w 588266"/>
                                  <a:gd name="connsiteY14" fmla="*/ 350478 h 907184"/>
                                  <a:gd name="connsiteX15" fmla="*/ 548696 w 588266"/>
                                  <a:gd name="connsiteY15" fmla="*/ 473280 h 907184"/>
                                  <a:gd name="connsiteX16" fmla="*/ 569108 w 588266"/>
                                  <a:gd name="connsiteY16" fmla="*/ 549101 h 907184"/>
                                  <a:gd name="connsiteX0" fmla="*/ 569108 w 590413"/>
                                  <a:gd name="connsiteY0" fmla="*/ 549101 h 907184"/>
                                  <a:gd name="connsiteX1" fmla="*/ 583631 w 590413"/>
                                  <a:gd name="connsiteY1" fmla="*/ 678707 h 907184"/>
                                  <a:gd name="connsiteX2" fmla="*/ 339735 w 590413"/>
                                  <a:gd name="connsiteY2" fmla="*/ 704945 h 907184"/>
                                  <a:gd name="connsiteX3" fmla="*/ 237270 w 590413"/>
                                  <a:gd name="connsiteY3" fmla="*/ 754411 h 907184"/>
                                  <a:gd name="connsiteX4" fmla="*/ 180603 w 590413"/>
                                  <a:gd name="connsiteY4" fmla="*/ 906288 h 907184"/>
                                  <a:gd name="connsiteX5" fmla="*/ 28640 w 590413"/>
                                  <a:gd name="connsiteY5" fmla="*/ 749183 h 907184"/>
                                  <a:gd name="connsiteX6" fmla="*/ 19544 w 590413"/>
                                  <a:gd name="connsiteY6" fmla="*/ 521630 h 907184"/>
                                  <a:gd name="connsiteX7" fmla="*/ 11 w 590413"/>
                                  <a:gd name="connsiteY7" fmla="*/ 259856 h 907184"/>
                                  <a:gd name="connsiteX8" fmla="*/ 22469 w 590413"/>
                                  <a:gd name="connsiteY8" fmla="*/ 140245 h 907184"/>
                                  <a:gd name="connsiteX9" fmla="*/ 97056 w 590413"/>
                                  <a:gd name="connsiteY9" fmla="*/ 42903 h 907184"/>
                                  <a:gd name="connsiteX10" fmla="*/ 174729 w 590413"/>
                                  <a:gd name="connsiteY10" fmla="*/ 3427 h 907184"/>
                                  <a:gd name="connsiteX11" fmla="*/ 280733 w 590413"/>
                                  <a:gd name="connsiteY11" fmla="*/ 10641 h 907184"/>
                                  <a:gd name="connsiteX12" fmla="*/ 345772 w 590413"/>
                                  <a:gd name="connsiteY12" fmla="*/ 79323 h 907184"/>
                                  <a:gd name="connsiteX13" fmla="*/ 413007 w 590413"/>
                                  <a:gd name="connsiteY13" fmla="*/ 245131 h 907184"/>
                                  <a:gd name="connsiteX14" fmla="*/ 469860 w 590413"/>
                                  <a:gd name="connsiteY14" fmla="*/ 350478 h 907184"/>
                                  <a:gd name="connsiteX15" fmla="*/ 548696 w 590413"/>
                                  <a:gd name="connsiteY15" fmla="*/ 473280 h 907184"/>
                                  <a:gd name="connsiteX16" fmla="*/ 569108 w 590413"/>
                                  <a:gd name="connsiteY16" fmla="*/ 549101 h 907184"/>
                                  <a:gd name="connsiteX0" fmla="*/ 569108 w 590413"/>
                                  <a:gd name="connsiteY0" fmla="*/ 549101 h 907184"/>
                                  <a:gd name="connsiteX1" fmla="*/ 583631 w 590413"/>
                                  <a:gd name="connsiteY1" fmla="*/ 678707 h 907184"/>
                                  <a:gd name="connsiteX2" fmla="*/ 347220 w 590413"/>
                                  <a:gd name="connsiteY2" fmla="*/ 722481 h 907184"/>
                                  <a:gd name="connsiteX3" fmla="*/ 237270 w 590413"/>
                                  <a:gd name="connsiteY3" fmla="*/ 754411 h 907184"/>
                                  <a:gd name="connsiteX4" fmla="*/ 180603 w 590413"/>
                                  <a:gd name="connsiteY4" fmla="*/ 906288 h 907184"/>
                                  <a:gd name="connsiteX5" fmla="*/ 28640 w 590413"/>
                                  <a:gd name="connsiteY5" fmla="*/ 749183 h 907184"/>
                                  <a:gd name="connsiteX6" fmla="*/ 19544 w 590413"/>
                                  <a:gd name="connsiteY6" fmla="*/ 521630 h 907184"/>
                                  <a:gd name="connsiteX7" fmla="*/ 11 w 590413"/>
                                  <a:gd name="connsiteY7" fmla="*/ 259856 h 907184"/>
                                  <a:gd name="connsiteX8" fmla="*/ 22469 w 590413"/>
                                  <a:gd name="connsiteY8" fmla="*/ 140245 h 907184"/>
                                  <a:gd name="connsiteX9" fmla="*/ 97056 w 590413"/>
                                  <a:gd name="connsiteY9" fmla="*/ 42903 h 907184"/>
                                  <a:gd name="connsiteX10" fmla="*/ 174729 w 590413"/>
                                  <a:gd name="connsiteY10" fmla="*/ 3427 h 907184"/>
                                  <a:gd name="connsiteX11" fmla="*/ 280733 w 590413"/>
                                  <a:gd name="connsiteY11" fmla="*/ 10641 h 907184"/>
                                  <a:gd name="connsiteX12" fmla="*/ 345772 w 590413"/>
                                  <a:gd name="connsiteY12" fmla="*/ 79323 h 907184"/>
                                  <a:gd name="connsiteX13" fmla="*/ 413007 w 590413"/>
                                  <a:gd name="connsiteY13" fmla="*/ 245131 h 907184"/>
                                  <a:gd name="connsiteX14" fmla="*/ 469860 w 590413"/>
                                  <a:gd name="connsiteY14" fmla="*/ 350478 h 907184"/>
                                  <a:gd name="connsiteX15" fmla="*/ 548696 w 590413"/>
                                  <a:gd name="connsiteY15" fmla="*/ 473280 h 907184"/>
                                  <a:gd name="connsiteX16" fmla="*/ 569108 w 590413"/>
                                  <a:gd name="connsiteY16" fmla="*/ 549101 h 907184"/>
                                  <a:gd name="connsiteX0" fmla="*/ 569108 w 586159"/>
                                  <a:gd name="connsiteY0" fmla="*/ 549101 h 907184"/>
                                  <a:gd name="connsiteX1" fmla="*/ 578640 w 586159"/>
                                  <a:gd name="connsiteY1" fmla="*/ 681213 h 907184"/>
                                  <a:gd name="connsiteX2" fmla="*/ 347220 w 586159"/>
                                  <a:gd name="connsiteY2" fmla="*/ 722481 h 907184"/>
                                  <a:gd name="connsiteX3" fmla="*/ 237270 w 586159"/>
                                  <a:gd name="connsiteY3" fmla="*/ 754411 h 907184"/>
                                  <a:gd name="connsiteX4" fmla="*/ 180603 w 586159"/>
                                  <a:gd name="connsiteY4" fmla="*/ 906288 h 907184"/>
                                  <a:gd name="connsiteX5" fmla="*/ 28640 w 586159"/>
                                  <a:gd name="connsiteY5" fmla="*/ 749183 h 907184"/>
                                  <a:gd name="connsiteX6" fmla="*/ 19544 w 586159"/>
                                  <a:gd name="connsiteY6" fmla="*/ 521630 h 907184"/>
                                  <a:gd name="connsiteX7" fmla="*/ 11 w 586159"/>
                                  <a:gd name="connsiteY7" fmla="*/ 259856 h 907184"/>
                                  <a:gd name="connsiteX8" fmla="*/ 22469 w 586159"/>
                                  <a:gd name="connsiteY8" fmla="*/ 140245 h 907184"/>
                                  <a:gd name="connsiteX9" fmla="*/ 97056 w 586159"/>
                                  <a:gd name="connsiteY9" fmla="*/ 42903 h 907184"/>
                                  <a:gd name="connsiteX10" fmla="*/ 174729 w 586159"/>
                                  <a:gd name="connsiteY10" fmla="*/ 3427 h 907184"/>
                                  <a:gd name="connsiteX11" fmla="*/ 280733 w 586159"/>
                                  <a:gd name="connsiteY11" fmla="*/ 10641 h 907184"/>
                                  <a:gd name="connsiteX12" fmla="*/ 345772 w 586159"/>
                                  <a:gd name="connsiteY12" fmla="*/ 79323 h 907184"/>
                                  <a:gd name="connsiteX13" fmla="*/ 413007 w 586159"/>
                                  <a:gd name="connsiteY13" fmla="*/ 245131 h 907184"/>
                                  <a:gd name="connsiteX14" fmla="*/ 469860 w 586159"/>
                                  <a:gd name="connsiteY14" fmla="*/ 350478 h 907184"/>
                                  <a:gd name="connsiteX15" fmla="*/ 548696 w 586159"/>
                                  <a:gd name="connsiteY15" fmla="*/ 473280 h 907184"/>
                                  <a:gd name="connsiteX16" fmla="*/ 569108 w 586159"/>
                                  <a:gd name="connsiteY16" fmla="*/ 549101 h 907184"/>
                                  <a:gd name="connsiteX0" fmla="*/ 569108 w 586159"/>
                                  <a:gd name="connsiteY0" fmla="*/ 549101 h 907184"/>
                                  <a:gd name="connsiteX1" fmla="*/ 578640 w 586159"/>
                                  <a:gd name="connsiteY1" fmla="*/ 681213 h 907184"/>
                                  <a:gd name="connsiteX2" fmla="*/ 447029 w 586159"/>
                                  <a:gd name="connsiteY2" fmla="*/ 694924 h 907184"/>
                                  <a:gd name="connsiteX3" fmla="*/ 237270 w 586159"/>
                                  <a:gd name="connsiteY3" fmla="*/ 754411 h 907184"/>
                                  <a:gd name="connsiteX4" fmla="*/ 180603 w 586159"/>
                                  <a:gd name="connsiteY4" fmla="*/ 906288 h 907184"/>
                                  <a:gd name="connsiteX5" fmla="*/ 28640 w 586159"/>
                                  <a:gd name="connsiteY5" fmla="*/ 749183 h 907184"/>
                                  <a:gd name="connsiteX6" fmla="*/ 19544 w 586159"/>
                                  <a:gd name="connsiteY6" fmla="*/ 521630 h 907184"/>
                                  <a:gd name="connsiteX7" fmla="*/ 11 w 586159"/>
                                  <a:gd name="connsiteY7" fmla="*/ 259856 h 907184"/>
                                  <a:gd name="connsiteX8" fmla="*/ 22469 w 586159"/>
                                  <a:gd name="connsiteY8" fmla="*/ 140245 h 907184"/>
                                  <a:gd name="connsiteX9" fmla="*/ 97056 w 586159"/>
                                  <a:gd name="connsiteY9" fmla="*/ 42903 h 907184"/>
                                  <a:gd name="connsiteX10" fmla="*/ 174729 w 586159"/>
                                  <a:gd name="connsiteY10" fmla="*/ 3427 h 907184"/>
                                  <a:gd name="connsiteX11" fmla="*/ 280733 w 586159"/>
                                  <a:gd name="connsiteY11" fmla="*/ 10641 h 907184"/>
                                  <a:gd name="connsiteX12" fmla="*/ 345772 w 586159"/>
                                  <a:gd name="connsiteY12" fmla="*/ 79323 h 907184"/>
                                  <a:gd name="connsiteX13" fmla="*/ 413007 w 586159"/>
                                  <a:gd name="connsiteY13" fmla="*/ 245131 h 907184"/>
                                  <a:gd name="connsiteX14" fmla="*/ 469860 w 586159"/>
                                  <a:gd name="connsiteY14" fmla="*/ 350478 h 907184"/>
                                  <a:gd name="connsiteX15" fmla="*/ 548696 w 586159"/>
                                  <a:gd name="connsiteY15" fmla="*/ 473280 h 907184"/>
                                  <a:gd name="connsiteX16" fmla="*/ 569108 w 586159"/>
                                  <a:gd name="connsiteY16" fmla="*/ 549101 h 907184"/>
                                  <a:gd name="connsiteX0" fmla="*/ 569108 w 586159"/>
                                  <a:gd name="connsiteY0" fmla="*/ 549101 h 907184"/>
                                  <a:gd name="connsiteX1" fmla="*/ 578640 w 586159"/>
                                  <a:gd name="connsiteY1" fmla="*/ 681213 h 907184"/>
                                  <a:gd name="connsiteX2" fmla="*/ 447029 w 586159"/>
                                  <a:gd name="connsiteY2" fmla="*/ 694924 h 907184"/>
                                  <a:gd name="connsiteX3" fmla="*/ 237270 w 586159"/>
                                  <a:gd name="connsiteY3" fmla="*/ 754411 h 907184"/>
                                  <a:gd name="connsiteX4" fmla="*/ 180603 w 586159"/>
                                  <a:gd name="connsiteY4" fmla="*/ 906288 h 907184"/>
                                  <a:gd name="connsiteX5" fmla="*/ 28640 w 586159"/>
                                  <a:gd name="connsiteY5" fmla="*/ 749183 h 907184"/>
                                  <a:gd name="connsiteX6" fmla="*/ 19544 w 586159"/>
                                  <a:gd name="connsiteY6" fmla="*/ 521630 h 907184"/>
                                  <a:gd name="connsiteX7" fmla="*/ 11 w 586159"/>
                                  <a:gd name="connsiteY7" fmla="*/ 259856 h 907184"/>
                                  <a:gd name="connsiteX8" fmla="*/ 22469 w 586159"/>
                                  <a:gd name="connsiteY8" fmla="*/ 140245 h 907184"/>
                                  <a:gd name="connsiteX9" fmla="*/ 97056 w 586159"/>
                                  <a:gd name="connsiteY9" fmla="*/ 42903 h 907184"/>
                                  <a:gd name="connsiteX10" fmla="*/ 174729 w 586159"/>
                                  <a:gd name="connsiteY10" fmla="*/ 3427 h 907184"/>
                                  <a:gd name="connsiteX11" fmla="*/ 280733 w 586159"/>
                                  <a:gd name="connsiteY11" fmla="*/ 10641 h 907184"/>
                                  <a:gd name="connsiteX12" fmla="*/ 345772 w 586159"/>
                                  <a:gd name="connsiteY12" fmla="*/ 79323 h 907184"/>
                                  <a:gd name="connsiteX13" fmla="*/ 413007 w 586159"/>
                                  <a:gd name="connsiteY13" fmla="*/ 245131 h 907184"/>
                                  <a:gd name="connsiteX14" fmla="*/ 469860 w 586159"/>
                                  <a:gd name="connsiteY14" fmla="*/ 350478 h 907184"/>
                                  <a:gd name="connsiteX15" fmla="*/ 548696 w 586159"/>
                                  <a:gd name="connsiteY15" fmla="*/ 473280 h 907184"/>
                                  <a:gd name="connsiteX16" fmla="*/ 569108 w 586159"/>
                                  <a:gd name="connsiteY16" fmla="*/ 549101 h 907184"/>
                                  <a:gd name="connsiteX0" fmla="*/ 569108 w 586159"/>
                                  <a:gd name="connsiteY0" fmla="*/ 549101 h 906289"/>
                                  <a:gd name="connsiteX1" fmla="*/ 578640 w 586159"/>
                                  <a:gd name="connsiteY1" fmla="*/ 681213 h 906289"/>
                                  <a:gd name="connsiteX2" fmla="*/ 447029 w 586159"/>
                                  <a:gd name="connsiteY2" fmla="*/ 694924 h 906289"/>
                                  <a:gd name="connsiteX3" fmla="*/ 274698 w 586159"/>
                                  <a:gd name="connsiteY3" fmla="*/ 746895 h 906289"/>
                                  <a:gd name="connsiteX4" fmla="*/ 180603 w 586159"/>
                                  <a:gd name="connsiteY4" fmla="*/ 906288 h 906289"/>
                                  <a:gd name="connsiteX5" fmla="*/ 28640 w 586159"/>
                                  <a:gd name="connsiteY5" fmla="*/ 749183 h 906289"/>
                                  <a:gd name="connsiteX6" fmla="*/ 19544 w 586159"/>
                                  <a:gd name="connsiteY6" fmla="*/ 521630 h 906289"/>
                                  <a:gd name="connsiteX7" fmla="*/ 11 w 586159"/>
                                  <a:gd name="connsiteY7" fmla="*/ 259856 h 906289"/>
                                  <a:gd name="connsiteX8" fmla="*/ 22469 w 586159"/>
                                  <a:gd name="connsiteY8" fmla="*/ 140245 h 906289"/>
                                  <a:gd name="connsiteX9" fmla="*/ 97056 w 586159"/>
                                  <a:gd name="connsiteY9" fmla="*/ 42903 h 906289"/>
                                  <a:gd name="connsiteX10" fmla="*/ 174729 w 586159"/>
                                  <a:gd name="connsiteY10" fmla="*/ 3427 h 906289"/>
                                  <a:gd name="connsiteX11" fmla="*/ 280733 w 586159"/>
                                  <a:gd name="connsiteY11" fmla="*/ 10641 h 906289"/>
                                  <a:gd name="connsiteX12" fmla="*/ 345772 w 586159"/>
                                  <a:gd name="connsiteY12" fmla="*/ 79323 h 906289"/>
                                  <a:gd name="connsiteX13" fmla="*/ 413007 w 586159"/>
                                  <a:gd name="connsiteY13" fmla="*/ 245131 h 906289"/>
                                  <a:gd name="connsiteX14" fmla="*/ 469860 w 586159"/>
                                  <a:gd name="connsiteY14" fmla="*/ 350478 h 906289"/>
                                  <a:gd name="connsiteX15" fmla="*/ 548696 w 586159"/>
                                  <a:gd name="connsiteY15" fmla="*/ 473280 h 906289"/>
                                  <a:gd name="connsiteX16" fmla="*/ 569108 w 586159"/>
                                  <a:gd name="connsiteY16" fmla="*/ 549101 h 906289"/>
                                  <a:gd name="connsiteX0" fmla="*/ 569108 w 586159"/>
                                  <a:gd name="connsiteY0" fmla="*/ 549101 h 906289"/>
                                  <a:gd name="connsiteX1" fmla="*/ 578640 w 586159"/>
                                  <a:gd name="connsiteY1" fmla="*/ 681213 h 906289"/>
                                  <a:gd name="connsiteX2" fmla="*/ 481962 w 586159"/>
                                  <a:gd name="connsiteY2" fmla="*/ 712460 h 906289"/>
                                  <a:gd name="connsiteX3" fmla="*/ 274698 w 586159"/>
                                  <a:gd name="connsiteY3" fmla="*/ 746895 h 906289"/>
                                  <a:gd name="connsiteX4" fmla="*/ 180603 w 586159"/>
                                  <a:gd name="connsiteY4" fmla="*/ 906288 h 906289"/>
                                  <a:gd name="connsiteX5" fmla="*/ 28640 w 586159"/>
                                  <a:gd name="connsiteY5" fmla="*/ 749183 h 906289"/>
                                  <a:gd name="connsiteX6" fmla="*/ 19544 w 586159"/>
                                  <a:gd name="connsiteY6" fmla="*/ 521630 h 906289"/>
                                  <a:gd name="connsiteX7" fmla="*/ 11 w 586159"/>
                                  <a:gd name="connsiteY7" fmla="*/ 259856 h 906289"/>
                                  <a:gd name="connsiteX8" fmla="*/ 22469 w 586159"/>
                                  <a:gd name="connsiteY8" fmla="*/ 140245 h 906289"/>
                                  <a:gd name="connsiteX9" fmla="*/ 97056 w 586159"/>
                                  <a:gd name="connsiteY9" fmla="*/ 42903 h 906289"/>
                                  <a:gd name="connsiteX10" fmla="*/ 174729 w 586159"/>
                                  <a:gd name="connsiteY10" fmla="*/ 3427 h 906289"/>
                                  <a:gd name="connsiteX11" fmla="*/ 280733 w 586159"/>
                                  <a:gd name="connsiteY11" fmla="*/ 10641 h 906289"/>
                                  <a:gd name="connsiteX12" fmla="*/ 345772 w 586159"/>
                                  <a:gd name="connsiteY12" fmla="*/ 79323 h 906289"/>
                                  <a:gd name="connsiteX13" fmla="*/ 413007 w 586159"/>
                                  <a:gd name="connsiteY13" fmla="*/ 245131 h 906289"/>
                                  <a:gd name="connsiteX14" fmla="*/ 469860 w 586159"/>
                                  <a:gd name="connsiteY14" fmla="*/ 350478 h 906289"/>
                                  <a:gd name="connsiteX15" fmla="*/ 548696 w 586159"/>
                                  <a:gd name="connsiteY15" fmla="*/ 473280 h 906289"/>
                                  <a:gd name="connsiteX16" fmla="*/ 569108 w 586159"/>
                                  <a:gd name="connsiteY16" fmla="*/ 549101 h 906289"/>
                                  <a:gd name="connsiteX0" fmla="*/ 569108 w 586602"/>
                                  <a:gd name="connsiteY0" fmla="*/ 549101 h 906289"/>
                                  <a:gd name="connsiteX1" fmla="*/ 578640 w 586602"/>
                                  <a:gd name="connsiteY1" fmla="*/ 681213 h 906289"/>
                                  <a:gd name="connsiteX2" fmla="*/ 481962 w 586602"/>
                                  <a:gd name="connsiteY2" fmla="*/ 712460 h 906289"/>
                                  <a:gd name="connsiteX3" fmla="*/ 274698 w 586602"/>
                                  <a:gd name="connsiteY3" fmla="*/ 746895 h 906289"/>
                                  <a:gd name="connsiteX4" fmla="*/ 180603 w 586602"/>
                                  <a:gd name="connsiteY4" fmla="*/ 906288 h 906289"/>
                                  <a:gd name="connsiteX5" fmla="*/ 28640 w 586602"/>
                                  <a:gd name="connsiteY5" fmla="*/ 749183 h 906289"/>
                                  <a:gd name="connsiteX6" fmla="*/ 19544 w 586602"/>
                                  <a:gd name="connsiteY6" fmla="*/ 521630 h 906289"/>
                                  <a:gd name="connsiteX7" fmla="*/ 11 w 586602"/>
                                  <a:gd name="connsiteY7" fmla="*/ 259856 h 906289"/>
                                  <a:gd name="connsiteX8" fmla="*/ 22469 w 586602"/>
                                  <a:gd name="connsiteY8" fmla="*/ 140245 h 906289"/>
                                  <a:gd name="connsiteX9" fmla="*/ 97056 w 586602"/>
                                  <a:gd name="connsiteY9" fmla="*/ 42903 h 906289"/>
                                  <a:gd name="connsiteX10" fmla="*/ 174729 w 586602"/>
                                  <a:gd name="connsiteY10" fmla="*/ 3427 h 906289"/>
                                  <a:gd name="connsiteX11" fmla="*/ 280733 w 586602"/>
                                  <a:gd name="connsiteY11" fmla="*/ 10641 h 906289"/>
                                  <a:gd name="connsiteX12" fmla="*/ 345772 w 586602"/>
                                  <a:gd name="connsiteY12" fmla="*/ 79323 h 906289"/>
                                  <a:gd name="connsiteX13" fmla="*/ 413007 w 586602"/>
                                  <a:gd name="connsiteY13" fmla="*/ 245131 h 906289"/>
                                  <a:gd name="connsiteX14" fmla="*/ 469860 w 586602"/>
                                  <a:gd name="connsiteY14" fmla="*/ 350478 h 906289"/>
                                  <a:gd name="connsiteX15" fmla="*/ 533724 w 586602"/>
                                  <a:gd name="connsiteY15" fmla="*/ 455743 h 906289"/>
                                  <a:gd name="connsiteX16" fmla="*/ 569108 w 586602"/>
                                  <a:gd name="connsiteY16" fmla="*/ 549101 h 906289"/>
                                  <a:gd name="connsiteX0" fmla="*/ 569108 w 586602"/>
                                  <a:gd name="connsiteY0" fmla="*/ 549101 h 906289"/>
                                  <a:gd name="connsiteX1" fmla="*/ 578640 w 586602"/>
                                  <a:gd name="connsiteY1" fmla="*/ 681213 h 906289"/>
                                  <a:gd name="connsiteX2" fmla="*/ 481962 w 586602"/>
                                  <a:gd name="connsiteY2" fmla="*/ 712460 h 906289"/>
                                  <a:gd name="connsiteX3" fmla="*/ 274698 w 586602"/>
                                  <a:gd name="connsiteY3" fmla="*/ 746895 h 906289"/>
                                  <a:gd name="connsiteX4" fmla="*/ 180603 w 586602"/>
                                  <a:gd name="connsiteY4" fmla="*/ 906288 h 906289"/>
                                  <a:gd name="connsiteX5" fmla="*/ 28640 w 586602"/>
                                  <a:gd name="connsiteY5" fmla="*/ 749183 h 906289"/>
                                  <a:gd name="connsiteX6" fmla="*/ 19544 w 586602"/>
                                  <a:gd name="connsiteY6" fmla="*/ 521630 h 906289"/>
                                  <a:gd name="connsiteX7" fmla="*/ 11 w 586602"/>
                                  <a:gd name="connsiteY7" fmla="*/ 259856 h 906289"/>
                                  <a:gd name="connsiteX8" fmla="*/ 22469 w 586602"/>
                                  <a:gd name="connsiteY8" fmla="*/ 140245 h 906289"/>
                                  <a:gd name="connsiteX9" fmla="*/ 97056 w 586602"/>
                                  <a:gd name="connsiteY9" fmla="*/ 42903 h 906289"/>
                                  <a:gd name="connsiteX10" fmla="*/ 174729 w 586602"/>
                                  <a:gd name="connsiteY10" fmla="*/ 3427 h 906289"/>
                                  <a:gd name="connsiteX11" fmla="*/ 280733 w 586602"/>
                                  <a:gd name="connsiteY11" fmla="*/ 10641 h 906289"/>
                                  <a:gd name="connsiteX12" fmla="*/ 345772 w 586602"/>
                                  <a:gd name="connsiteY12" fmla="*/ 79323 h 906289"/>
                                  <a:gd name="connsiteX13" fmla="*/ 413007 w 586602"/>
                                  <a:gd name="connsiteY13" fmla="*/ 245131 h 906289"/>
                                  <a:gd name="connsiteX14" fmla="*/ 469860 w 586602"/>
                                  <a:gd name="connsiteY14" fmla="*/ 350478 h 906289"/>
                                  <a:gd name="connsiteX15" fmla="*/ 533724 w 586602"/>
                                  <a:gd name="connsiteY15" fmla="*/ 455743 h 906289"/>
                                  <a:gd name="connsiteX16" fmla="*/ 569108 w 586602"/>
                                  <a:gd name="connsiteY16" fmla="*/ 549101 h 906289"/>
                                  <a:gd name="connsiteX0" fmla="*/ 569108 w 586602"/>
                                  <a:gd name="connsiteY0" fmla="*/ 549101 h 906289"/>
                                  <a:gd name="connsiteX1" fmla="*/ 578640 w 586602"/>
                                  <a:gd name="connsiteY1" fmla="*/ 681213 h 906289"/>
                                  <a:gd name="connsiteX2" fmla="*/ 481962 w 586602"/>
                                  <a:gd name="connsiteY2" fmla="*/ 712460 h 906289"/>
                                  <a:gd name="connsiteX3" fmla="*/ 274698 w 586602"/>
                                  <a:gd name="connsiteY3" fmla="*/ 746895 h 906289"/>
                                  <a:gd name="connsiteX4" fmla="*/ 180603 w 586602"/>
                                  <a:gd name="connsiteY4" fmla="*/ 906288 h 906289"/>
                                  <a:gd name="connsiteX5" fmla="*/ 28640 w 586602"/>
                                  <a:gd name="connsiteY5" fmla="*/ 749183 h 906289"/>
                                  <a:gd name="connsiteX6" fmla="*/ 19544 w 586602"/>
                                  <a:gd name="connsiteY6" fmla="*/ 521630 h 906289"/>
                                  <a:gd name="connsiteX7" fmla="*/ 11 w 586602"/>
                                  <a:gd name="connsiteY7" fmla="*/ 259856 h 906289"/>
                                  <a:gd name="connsiteX8" fmla="*/ 22469 w 586602"/>
                                  <a:gd name="connsiteY8" fmla="*/ 140245 h 906289"/>
                                  <a:gd name="connsiteX9" fmla="*/ 97056 w 586602"/>
                                  <a:gd name="connsiteY9" fmla="*/ 42903 h 906289"/>
                                  <a:gd name="connsiteX10" fmla="*/ 174729 w 586602"/>
                                  <a:gd name="connsiteY10" fmla="*/ 3427 h 906289"/>
                                  <a:gd name="connsiteX11" fmla="*/ 280733 w 586602"/>
                                  <a:gd name="connsiteY11" fmla="*/ 10641 h 906289"/>
                                  <a:gd name="connsiteX12" fmla="*/ 345772 w 586602"/>
                                  <a:gd name="connsiteY12" fmla="*/ 79323 h 906289"/>
                                  <a:gd name="connsiteX13" fmla="*/ 413007 w 586602"/>
                                  <a:gd name="connsiteY13" fmla="*/ 245131 h 906289"/>
                                  <a:gd name="connsiteX14" fmla="*/ 469860 w 586602"/>
                                  <a:gd name="connsiteY14" fmla="*/ 350478 h 906289"/>
                                  <a:gd name="connsiteX15" fmla="*/ 533724 w 586602"/>
                                  <a:gd name="connsiteY15" fmla="*/ 455743 h 906289"/>
                                  <a:gd name="connsiteX16" fmla="*/ 569108 w 586602"/>
                                  <a:gd name="connsiteY16" fmla="*/ 549101 h 906289"/>
                                  <a:gd name="connsiteX0" fmla="*/ 569108 w 586920"/>
                                  <a:gd name="connsiteY0" fmla="*/ 549101 h 906289"/>
                                  <a:gd name="connsiteX1" fmla="*/ 578640 w 586920"/>
                                  <a:gd name="connsiteY1" fmla="*/ 681213 h 906289"/>
                                  <a:gd name="connsiteX2" fmla="*/ 481962 w 586920"/>
                                  <a:gd name="connsiteY2" fmla="*/ 712460 h 906289"/>
                                  <a:gd name="connsiteX3" fmla="*/ 274698 w 586920"/>
                                  <a:gd name="connsiteY3" fmla="*/ 746895 h 906289"/>
                                  <a:gd name="connsiteX4" fmla="*/ 180603 w 586920"/>
                                  <a:gd name="connsiteY4" fmla="*/ 906288 h 906289"/>
                                  <a:gd name="connsiteX5" fmla="*/ 28640 w 586920"/>
                                  <a:gd name="connsiteY5" fmla="*/ 749183 h 906289"/>
                                  <a:gd name="connsiteX6" fmla="*/ 19544 w 586920"/>
                                  <a:gd name="connsiteY6" fmla="*/ 521630 h 906289"/>
                                  <a:gd name="connsiteX7" fmla="*/ 11 w 586920"/>
                                  <a:gd name="connsiteY7" fmla="*/ 259856 h 906289"/>
                                  <a:gd name="connsiteX8" fmla="*/ 22469 w 586920"/>
                                  <a:gd name="connsiteY8" fmla="*/ 140245 h 906289"/>
                                  <a:gd name="connsiteX9" fmla="*/ 97056 w 586920"/>
                                  <a:gd name="connsiteY9" fmla="*/ 42903 h 906289"/>
                                  <a:gd name="connsiteX10" fmla="*/ 174729 w 586920"/>
                                  <a:gd name="connsiteY10" fmla="*/ 3427 h 906289"/>
                                  <a:gd name="connsiteX11" fmla="*/ 280733 w 586920"/>
                                  <a:gd name="connsiteY11" fmla="*/ 10641 h 906289"/>
                                  <a:gd name="connsiteX12" fmla="*/ 345772 w 586920"/>
                                  <a:gd name="connsiteY12" fmla="*/ 79323 h 906289"/>
                                  <a:gd name="connsiteX13" fmla="*/ 413007 w 586920"/>
                                  <a:gd name="connsiteY13" fmla="*/ 245131 h 906289"/>
                                  <a:gd name="connsiteX14" fmla="*/ 469860 w 586920"/>
                                  <a:gd name="connsiteY14" fmla="*/ 350478 h 906289"/>
                                  <a:gd name="connsiteX15" fmla="*/ 523744 w 586920"/>
                                  <a:gd name="connsiteY15" fmla="*/ 443217 h 906289"/>
                                  <a:gd name="connsiteX16" fmla="*/ 569108 w 586920"/>
                                  <a:gd name="connsiteY16" fmla="*/ 549101 h 906289"/>
                                  <a:gd name="connsiteX0" fmla="*/ 555521 w 573333"/>
                                  <a:gd name="connsiteY0" fmla="*/ 549101 h 906289"/>
                                  <a:gd name="connsiteX1" fmla="*/ 565053 w 573333"/>
                                  <a:gd name="connsiteY1" fmla="*/ 681213 h 906289"/>
                                  <a:gd name="connsiteX2" fmla="*/ 468375 w 573333"/>
                                  <a:gd name="connsiteY2" fmla="*/ 712460 h 906289"/>
                                  <a:gd name="connsiteX3" fmla="*/ 261111 w 573333"/>
                                  <a:gd name="connsiteY3" fmla="*/ 746895 h 906289"/>
                                  <a:gd name="connsiteX4" fmla="*/ 167016 w 573333"/>
                                  <a:gd name="connsiteY4" fmla="*/ 906288 h 906289"/>
                                  <a:gd name="connsiteX5" fmla="*/ 15053 w 573333"/>
                                  <a:gd name="connsiteY5" fmla="*/ 749183 h 906289"/>
                                  <a:gd name="connsiteX6" fmla="*/ 5957 w 573333"/>
                                  <a:gd name="connsiteY6" fmla="*/ 521630 h 906289"/>
                                  <a:gd name="connsiteX7" fmla="*/ 18861 w 573333"/>
                                  <a:gd name="connsiteY7" fmla="*/ 259856 h 906289"/>
                                  <a:gd name="connsiteX8" fmla="*/ 8882 w 573333"/>
                                  <a:gd name="connsiteY8" fmla="*/ 140245 h 906289"/>
                                  <a:gd name="connsiteX9" fmla="*/ 83469 w 573333"/>
                                  <a:gd name="connsiteY9" fmla="*/ 42903 h 906289"/>
                                  <a:gd name="connsiteX10" fmla="*/ 161142 w 573333"/>
                                  <a:gd name="connsiteY10" fmla="*/ 3427 h 906289"/>
                                  <a:gd name="connsiteX11" fmla="*/ 267146 w 573333"/>
                                  <a:gd name="connsiteY11" fmla="*/ 10641 h 906289"/>
                                  <a:gd name="connsiteX12" fmla="*/ 332185 w 573333"/>
                                  <a:gd name="connsiteY12" fmla="*/ 79323 h 906289"/>
                                  <a:gd name="connsiteX13" fmla="*/ 399420 w 573333"/>
                                  <a:gd name="connsiteY13" fmla="*/ 245131 h 906289"/>
                                  <a:gd name="connsiteX14" fmla="*/ 456273 w 573333"/>
                                  <a:gd name="connsiteY14" fmla="*/ 350478 h 906289"/>
                                  <a:gd name="connsiteX15" fmla="*/ 510157 w 573333"/>
                                  <a:gd name="connsiteY15" fmla="*/ 443217 h 906289"/>
                                  <a:gd name="connsiteX16" fmla="*/ 555521 w 573333"/>
                                  <a:gd name="connsiteY16" fmla="*/ 549101 h 906289"/>
                                  <a:gd name="connsiteX0" fmla="*/ 555521 w 573333"/>
                                  <a:gd name="connsiteY0" fmla="*/ 549101 h 906289"/>
                                  <a:gd name="connsiteX1" fmla="*/ 565053 w 573333"/>
                                  <a:gd name="connsiteY1" fmla="*/ 681213 h 906289"/>
                                  <a:gd name="connsiteX2" fmla="*/ 468375 w 573333"/>
                                  <a:gd name="connsiteY2" fmla="*/ 712460 h 906289"/>
                                  <a:gd name="connsiteX3" fmla="*/ 261111 w 573333"/>
                                  <a:gd name="connsiteY3" fmla="*/ 746895 h 906289"/>
                                  <a:gd name="connsiteX4" fmla="*/ 167016 w 573333"/>
                                  <a:gd name="connsiteY4" fmla="*/ 906288 h 906289"/>
                                  <a:gd name="connsiteX5" fmla="*/ 15053 w 573333"/>
                                  <a:gd name="connsiteY5" fmla="*/ 749183 h 906289"/>
                                  <a:gd name="connsiteX6" fmla="*/ 5957 w 573333"/>
                                  <a:gd name="connsiteY6" fmla="*/ 521630 h 906289"/>
                                  <a:gd name="connsiteX7" fmla="*/ 18861 w 573333"/>
                                  <a:gd name="connsiteY7" fmla="*/ 259856 h 906289"/>
                                  <a:gd name="connsiteX8" fmla="*/ 51301 w 573333"/>
                                  <a:gd name="connsiteY8" fmla="*/ 147760 h 906289"/>
                                  <a:gd name="connsiteX9" fmla="*/ 83469 w 573333"/>
                                  <a:gd name="connsiteY9" fmla="*/ 42903 h 906289"/>
                                  <a:gd name="connsiteX10" fmla="*/ 161142 w 573333"/>
                                  <a:gd name="connsiteY10" fmla="*/ 3427 h 906289"/>
                                  <a:gd name="connsiteX11" fmla="*/ 267146 w 573333"/>
                                  <a:gd name="connsiteY11" fmla="*/ 10641 h 906289"/>
                                  <a:gd name="connsiteX12" fmla="*/ 332185 w 573333"/>
                                  <a:gd name="connsiteY12" fmla="*/ 79323 h 906289"/>
                                  <a:gd name="connsiteX13" fmla="*/ 399420 w 573333"/>
                                  <a:gd name="connsiteY13" fmla="*/ 245131 h 906289"/>
                                  <a:gd name="connsiteX14" fmla="*/ 456273 w 573333"/>
                                  <a:gd name="connsiteY14" fmla="*/ 350478 h 906289"/>
                                  <a:gd name="connsiteX15" fmla="*/ 510157 w 573333"/>
                                  <a:gd name="connsiteY15" fmla="*/ 443217 h 906289"/>
                                  <a:gd name="connsiteX16" fmla="*/ 555521 w 573333"/>
                                  <a:gd name="connsiteY16" fmla="*/ 549101 h 906289"/>
                                  <a:gd name="connsiteX0" fmla="*/ 555521 w 573333"/>
                                  <a:gd name="connsiteY0" fmla="*/ 549101 h 906289"/>
                                  <a:gd name="connsiteX1" fmla="*/ 565053 w 573333"/>
                                  <a:gd name="connsiteY1" fmla="*/ 681213 h 906289"/>
                                  <a:gd name="connsiteX2" fmla="*/ 468375 w 573333"/>
                                  <a:gd name="connsiteY2" fmla="*/ 712460 h 906289"/>
                                  <a:gd name="connsiteX3" fmla="*/ 261111 w 573333"/>
                                  <a:gd name="connsiteY3" fmla="*/ 746895 h 906289"/>
                                  <a:gd name="connsiteX4" fmla="*/ 167016 w 573333"/>
                                  <a:gd name="connsiteY4" fmla="*/ 906288 h 906289"/>
                                  <a:gd name="connsiteX5" fmla="*/ 15053 w 573333"/>
                                  <a:gd name="connsiteY5" fmla="*/ 749183 h 906289"/>
                                  <a:gd name="connsiteX6" fmla="*/ 5957 w 573333"/>
                                  <a:gd name="connsiteY6" fmla="*/ 521630 h 906289"/>
                                  <a:gd name="connsiteX7" fmla="*/ 18861 w 573333"/>
                                  <a:gd name="connsiteY7" fmla="*/ 259856 h 906289"/>
                                  <a:gd name="connsiteX8" fmla="*/ 83469 w 573333"/>
                                  <a:gd name="connsiteY8" fmla="*/ 42903 h 906289"/>
                                  <a:gd name="connsiteX9" fmla="*/ 161142 w 573333"/>
                                  <a:gd name="connsiteY9" fmla="*/ 3427 h 906289"/>
                                  <a:gd name="connsiteX10" fmla="*/ 267146 w 573333"/>
                                  <a:gd name="connsiteY10" fmla="*/ 10641 h 906289"/>
                                  <a:gd name="connsiteX11" fmla="*/ 332185 w 573333"/>
                                  <a:gd name="connsiteY11" fmla="*/ 79323 h 906289"/>
                                  <a:gd name="connsiteX12" fmla="*/ 399420 w 573333"/>
                                  <a:gd name="connsiteY12" fmla="*/ 245131 h 906289"/>
                                  <a:gd name="connsiteX13" fmla="*/ 456273 w 573333"/>
                                  <a:gd name="connsiteY13" fmla="*/ 350478 h 906289"/>
                                  <a:gd name="connsiteX14" fmla="*/ 510157 w 573333"/>
                                  <a:gd name="connsiteY14" fmla="*/ 443217 h 906289"/>
                                  <a:gd name="connsiteX15" fmla="*/ 555521 w 573333"/>
                                  <a:gd name="connsiteY15" fmla="*/ 549101 h 906289"/>
                                  <a:gd name="connsiteX0" fmla="*/ 555521 w 573333"/>
                                  <a:gd name="connsiteY0" fmla="*/ 551291 h 908479"/>
                                  <a:gd name="connsiteX1" fmla="*/ 565053 w 573333"/>
                                  <a:gd name="connsiteY1" fmla="*/ 683403 h 908479"/>
                                  <a:gd name="connsiteX2" fmla="*/ 468375 w 573333"/>
                                  <a:gd name="connsiteY2" fmla="*/ 714650 h 908479"/>
                                  <a:gd name="connsiteX3" fmla="*/ 261111 w 573333"/>
                                  <a:gd name="connsiteY3" fmla="*/ 749085 h 908479"/>
                                  <a:gd name="connsiteX4" fmla="*/ 167016 w 573333"/>
                                  <a:gd name="connsiteY4" fmla="*/ 908478 h 908479"/>
                                  <a:gd name="connsiteX5" fmla="*/ 15053 w 573333"/>
                                  <a:gd name="connsiteY5" fmla="*/ 751373 h 908479"/>
                                  <a:gd name="connsiteX6" fmla="*/ 5957 w 573333"/>
                                  <a:gd name="connsiteY6" fmla="*/ 523820 h 908479"/>
                                  <a:gd name="connsiteX7" fmla="*/ 18861 w 573333"/>
                                  <a:gd name="connsiteY7" fmla="*/ 262046 h 908479"/>
                                  <a:gd name="connsiteX8" fmla="*/ 108422 w 573333"/>
                                  <a:gd name="connsiteY8" fmla="*/ 75156 h 908479"/>
                                  <a:gd name="connsiteX9" fmla="*/ 161142 w 573333"/>
                                  <a:gd name="connsiteY9" fmla="*/ 5617 h 908479"/>
                                  <a:gd name="connsiteX10" fmla="*/ 267146 w 573333"/>
                                  <a:gd name="connsiteY10" fmla="*/ 12831 h 908479"/>
                                  <a:gd name="connsiteX11" fmla="*/ 332185 w 573333"/>
                                  <a:gd name="connsiteY11" fmla="*/ 81513 h 908479"/>
                                  <a:gd name="connsiteX12" fmla="*/ 399420 w 573333"/>
                                  <a:gd name="connsiteY12" fmla="*/ 247321 h 908479"/>
                                  <a:gd name="connsiteX13" fmla="*/ 456273 w 573333"/>
                                  <a:gd name="connsiteY13" fmla="*/ 352668 h 908479"/>
                                  <a:gd name="connsiteX14" fmla="*/ 510157 w 573333"/>
                                  <a:gd name="connsiteY14" fmla="*/ 445407 h 908479"/>
                                  <a:gd name="connsiteX15" fmla="*/ 555521 w 573333"/>
                                  <a:gd name="connsiteY15" fmla="*/ 551291 h 908479"/>
                                  <a:gd name="connsiteX0" fmla="*/ 555521 w 573333"/>
                                  <a:gd name="connsiteY0" fmla="*/ 554055 h 911243"/>
                                  <a:gd name="connsiteX1" fmla="*/ 565053 w 573333"/>
                                  <a:gd name="connsiteY1" fmla="*/ 686167 h 911243"/>
                                  <a:gd name="connsiteX2" fmla="*/ 468375 w 573333"/>
                                  <a:gd name="connsiteY2" fmla="*/ 717414 h 911243"/>
                                  <a:gd name="connsiteX3" fmla="*/ 261111 w 573333"/>
                                  <a:gd name="connsiteY3" fmla="*/ 751849 h 911243"/>
                                  <a:gd name="connsiteX4" fmla="*/ 167016 w 573333"/>
                                  <a:gd name="connsiteY4" fmla="*/ 911242 h 911243"/>
                                  <a:gd name="connsiteX5" fmla="*/ 15053 w 573333"/>
                                  <a:gd name="connsiteY5" fmla="*/ 754137 h 911243"/>
                                  <a:gd name="connsiteX6" fmla="*/ 5957 w 573333"/>
                                  <a:gd name="connsiteY6" fmla="*/ 526584 h 911243"/>
                                  <a:gd name="connsiteX7" fmla="*/ 18861 w 573333"/>
                                  <a:gd name="connsiteY7" fmla="*/ 264810 h 911243"/>
                                  <a:gd name="connsiteX8" fmla="*/ 103431 w 573333"/>
                                  <a:gd name="connsiteY8" fmla="*/ 115498 h 911243"/>
                                  <a:gd name="connsiteX9" fmla="*/ 161142 w 573333"/>
                                  <a:gd name="connsiteY9" fmla="*/ 8381 h 911243"/>
                                  <a:gd name="connsiteX10" fmla="*/ 267146 w 573333"/>
                                  <a:gd name="connsiteY10" fmla="*/ 15595 h 911243"/>
                                  <a:gd name="connsiteX11" fmla="*/ 332185 w 573333"/>
                                  <a:gd name="connsiteY11" fmla="*/ 84277 h 911243"/>
                                  <a:gd name="connsiteX12" fmla="*/ 399420 w 573333"/>
                                  <a:gd name="connsiteY12" fmla="*/ 250085 h 911243"/>
                                  <a:gd name="connsiteX13" fmla="*/ 456273 w 573333"/>
                                  <a:gd name="connsiteY13" fmla="*/ 355432 h 911243"/>
                                  <a:gd name="connsiteX14" fmla="*/ 510157 w 573333"/>
                                  <a:gd name="connsiteY14" fmla="*/ 448171 h 911243"/>
                                  <a:gd name="connsiteX15" fmla="*/ 555521 w 573333"/>
                                  <a:gd name="connsiteY15" fmla="*/ 554055 h 911243"/>
                                  <a:gd name="connsiteX0" fmla="*/ 555521 w 573333"/>
                                  <a:gd name="connsiteY0" fmla="*/ 546080 h 903268"/>
                                  <a:gd name="connsiteX1" fmla="*/ 565053 w 573333"/>
                                  <a:gd name="connsiteY1" fmla="*/ 678192 h 903268"/>
                                  <a:gd name="connsiteX2" fmla="*/ 468375 w 573333"/>
                                  <a:gd name="connsiteY2" fmla="*/ 709439 h 903268"/>
                                  <a:gd name="connsiteX3" fmla="*/ 261111 w 573333"/>
                                  <a:gd name="connsiteY3" fmla="*/ 743874 h 903268"/>
                                  <a:gd name="connsiteX4" fmla="*/ 167016 w 573333"/>
                                  <a:gd name="connsiteY4" fmla="*/ 903267 h 903268"/>
                                  <a:gd name="connsiteX5" fmla="*/ 15053 w 573333"/>
                                  <a:gd name="connsiteY5" fmla="*/ 746162 h 903268"/>
                                  <a:gd name="connsiteX6" fmla="*/ 5957 w 573333"/>
                                  <a:gd name="connsiteY6" fmla="*/ 518609 h 903268"/>
                                  <a:gd name="connsiteX7" fmla="*/ 18861 w 573333"/>
                                  <a:gd name="connsiteY7" fmla="*/ 256835 h 903268"/>
                                  <a:gd name="connsiteX8" fmla="*/ 103431 w 573333"/>
                                  <a:gd name="connsiteY8" fmla="*/ 107523 h 903268"/>
                                  <a:gd name="connsiteX9" fmla="*/ 168628 w 573333"/>
                                  <a:gd name="connsiteY9" fmla="*/ 12932 h 903268"/>
                                  <a:gd name="connsiteX10" fmla="*/ 267146 w 573333"/>
                                  <a:gd name="connsiteY10" fmla="*/ 7620 h 903268"/>
                                  <a:gd name="connsiteX11" fmla="*/ 332185 w 573333"/>
                                  <a:gd name="connsiteY11" fmla="*/ 76302 h 903268"/>
                                  <a:gd name="connsiteX12" fmla="*/ 399420 w 573333"/>
                                  <a:gd name="connsiteY12" fmla="*/ 242110 h 903268"/>
                                  <a:gd name="connsiteX13" fmla="*/ 456273 w 573333"/>
                                  <a:gd name="connsiteY13" fmla="*/ 347457 h 903268"/>
                                  <a:gd name="connsiteX14" fmla="*/ 510157 w 573333"/>
                                  <a:gd name="connsiteY14" fmla="*/ 440196 h 903268"/>
                                  <a:gd name="connsiteX15" fmla="*/ 555521 w 573333"/>
                                  <a:gd name="connsiteY15" fmla="*/ 546080 h 903268"/>
                                  <a:gd name="connsiteX0" fmla="*/ 556922 w 574734"/>
                                  <a:gd name="connsiteY0" fmla="*/ 546080 h 903268"/>
                                  <a:gd name="connsiteX1" fmla="*/ 566454 w 574734"/>
                                  <a:gd name="connsiteY1" fmla="*/ 678192 h 903268"/>
                                  <a:gd name="connsiteX2" fmla="*/ 469776 w 574734"/>
                                  <a:gd name="connsiteY2" fmla="*/ 709439 h 903268"/>
                                  <a:gd name="connsiteX3" fmla="*/ 262512 w 574734"/>
                                  <a:gd name="connsiteY3" fmla="*/ 743874 h 903268"/>
                                  <a:gd name="connsiteX4" fmla="*/ 168417 w 574734"/>
                                  <a:gd name="connsiteY4" fmla="*/ 903267 h 903268"/>
                                  <a:gd name="connsiteX5" fmla="*/ 16454 w 574734"/>
                                  <a:gd name="connsiteY5" fmla="*/ 746162 h 903268"/>
                                  <a:gd name="connsiteX6" fmla="*/ 7358 w 574734"/>
                                  <a:gd name="connsiteY6" fmla="*/ 518609 h 903268"/>
                                  <a:gd name="connsiteX7" fmla="*/ 45214 w 574734"/>
                                  <a:gd name="connsiteY7" fmla="*/ 266856 h 903268"/>
                                  <a:gd name="connsiteX8" fmla="*/ 104832 w 574734"/>
                                  <a:gd name="connsiteY8" fmla="*/ 107523 h 903268"/>
                                  <a:gd name="connsiteX9" fmla="*/ 170029 w 574734"/>
                                  <a:gd name="connsiteY9" fmla="*/ 12932 h 903268"/>
                                  <a:gd name="connsiteX10" fmla="*/ 268547 w 574734"/>
                                  <a:gd name="connsiteY10" fmla="*/ 7620 h 903268"/>
                                  <a:gd name="connsiteX11" fmla="*/ 333586 w 574734"/>
                                  <a:gd name="connsiteY11" fmla="*/ 76302 h 903268"/>
                                  <a:gd name="connsiteX12" fmla="*/ 400821 w 574734"/>
                                  <a:gd name="connsiteY12" fmla="*/ 242110 h 903268"/>
                                  <a:gd name="connsiteX13" fmla="*/ 457674 w 574734"/>
                                  <a:gd name="connsiteY13" fmla="*/ 347457 h 903268"/>
                                  <a:gd name="connsiteX14" fmla="*/ 511558 w 574734"/>
                                  <a:gd name="connsiteY14" fmla="*/ 440196 h 903268"/>
                                  <a:gd name="connsiteX15" fmla="*/ 556922 w 574734"/>
                                  <a:gd name="connsiteY15" fmla="*/ 546080 h 903268"/>
                                  <a:gd name="connsiteX0" fmla="*/ 557366 w 575178"/>
                                  <a:gd name="connsiteY0" fmla="*/ 546080 h 903268"/>
                                  <a:gd name="connsiteX1" fmla="*/ 566898 w 575178"/>
                                  <a:gd name="connsiteY1" fmla="*/ 678192 h 903268"/>
                                  <a:gd name="connsiteX2" fmla="*/ 470220 w 575178"/>
                                  <a:gd name="connsiteY2" fmla="*/ 709439 h 903268"/>
                                  <a:gd name="connsiteX3" fmla="*/ 262956 w 575178"/>
                                  <a:gd name="connsiteY3" fmla="*/ 743874 h 903268"/>
                                  <a:gd name="connsiteX4" fmla="*/ 168861 w 575178"/>
                                  <a:gd name="connsiteY4" fmla="*/ 903267 h 903268"/>
                                  <a:gd name="connsiteX5" fmla="*/ 16898 w 575178"/>
                                  <a:gd name="connsiteY5" fmla="*/ 746162 h 903268"/>
                                  <a:gd name="connsiteX6" fmla="*/ 7802 w 575178"/>
                                  <a:gd name="connsiteY6" fmla="*/ 518609 h 903268"/>
                                  <a:gd name="connsiteX7" fmla="*/ 53143 w 575178"/>
                                  <a:gd name="connsiteY7" fmla="*/ 269361 h 903268"/>
                                  <a:gd name="connsiteX8" fmla="*/ 105276 w 575178"/>
                                  <a:gd name="connsiteY8" fmla="*/ 107523 h 903268"/>
                                  <a:gd name="connsiteX9" fmla="*/ 170473 w 575178"/>
                                  <a:gd name="connsiteY9" fmla="*/ 12932 h 903268"/>
                                  <a:gd name="connsiteX10" fmla="*/ 268991 w 575178"/>
                                  <a:gd name="connsiteY10" fmla="*/ 7620 h 903268"/>
                                  <a:gd name="connsiteX11" fmla="*/ 334030 w 575178"/>
                                  <a:gd name="connsiteY11" fmla="*/ 76302 h 903268"/>
                                  <a:gd name="connsiteX12" fmla="*/ 401265 w 575178"/>
                                  <a:gd name="connsiteY12" fmla="*/ 242110 h 903268"/>
                                  <a:gd name="connsiteX13" fmla="*/ 458118 w 575178"/>
                                  <a:gd name="connsiteY13" fmla="*/ 347457 h 903268"/>
                                  <a:gd name="connsiteX14" fmla="*/ 512002 w 575178"/>
                                  <a:gd name="connsiteY14" fmla="*/ 440196 h 903268"/>
                                  <a:gd name="connsiteX15" fmla="*/ 557366 w 575178"/>
                                  <a:gd name="connsiteY15" fmla="*/ 546080 h 903268"/>
                                  <a:gd name="connsiteX0" fmla="*/ 547859 w 565671"/>
                                  <a:gd name="connsiteY0" fmla="*/ 546080 h 903268"/>
                                  <a:gd name="connsiteX1" fmla="*/ 557391 w 565671"/>
                                  <a:gd name="connsiteY1" fmla="*/ 678192 h 903268"/>
                                  <a:gd name="connsiteX2" fmla="*/ 460713 w 565671"/>
                                  <a:gd name="connsiteY2" fmla="*/ 709439 h 903268"/>
                                  <a:gd name="connsiteX3" fmla="*/ 253449 w 565671"/>
                                  <a:gd name="connsiteY3" fmla="*/ 743874 h 903268"/>
                                  <a:gd name="connsiteX4" fmla="*/ 159354 w 565671"/>
                                  <a:gd name="connsiteY4" fmla="*/ 903267 h 903268"/>
                                  <a:gd name="connsiteX5" fmla="*/ 7391 w 565671"/>
                                  <a:gd name="connsiteY5" fmla="*/ 746162 h 903268"/>
                                  <a:gd name="connsiteX6" fmla="*/ 25742 w 565671"/>
                                  <a:gd name="connsiteY6" fmla="*/ 523620 h 903268"/>
                                  <a:gd name="connsiteX7" fmla="*/ 43636 w 565671"/>
                                  <a:gd name="connsiteY7" fmla="*/ 269361 h 903268"/>
                                  <a:gd name="connsiteX8" fmla="*/ 95769 w 565671"/>
                                  <a:gd name="connsiteY8" fmla="*/ 107523 h 903268"/>
                                  <a:gd name="connsiteX9" fmla="*/ 160966 w 565671"/>
                                  <a:gd name="connsiteY9" fmla="*/ 12932 h 903268"/>
                                  <a:gd name="connsiteX10" fmla="*/ 259484 w 565671"/>
                                  <a:gd name="connsiteY10" fmla="*/ 7620 h 903268"/>
                                  <a:gd name="connsiteX11" fmla="*/ 324523 w 565671"/>
                                  <a:gd name="connsiteY11" fmla="*/ 76302 h 903268"/>
                                  <a:gd name="connsiteX12" fmla="*/ 391758 w 565671"/>
                                  <a:gd name="connsiteY12" fmla="*/ 242110 h 903268"/>
                                  <a:gd name="connsiteX13" fmla="*/ 448611 w 565671"/>
                                  <a:gd name="connsiteY13" fmla="*/ 347457 h 903268"/>
                                  <a:gd name="connsiteX14" fmla="*/ 502495 w 565671"/>
                                  <a:gd name="connsiteY14" fmla="*/ 440196 h 903268"/>
                                  <a:gd name="connsiteX15" fmla="*/ 547859 w 565671"/>
                                  <a:gd name="connsiteY15" fmla="*/ 546080 h 903268"/>
                                  <a:gd name="connsiteX0" fmla="*/ 572446 w 590258"/>
                                  <a:gd name="connsiteY0" fmla="*/ 546080 h 903268"/>
                                  <a:gd name="connsiteX1" fmla="*/ 581978 w 590258"/>
                                  <a:gd name="connsiteY1" fmla="*/ 678192 h 903268"/>
                                  <a:gd name="connsiteX2" fmla="*/ 485300 w 590258"/>
                                  <a:gd name="connsiteY2" fmla="*/ 709439 h 903268"/>
                                  <a:gd name="connsiteX3" fmla="*/ 278036 w 590258"/>
                                  <a:gd name="connsiteY3" fmla="*/ 743874 h 903268"/>
                                  <a:gd name="connsiteX4" fmla="*/ 183941 w 590258"/>
                                  <a:gd name="connsiteY4" fmla="*/ 903267 h 903268"/>
                                  <a:gd name="connsiteX5" fmla="*/ 31978 w 590258"/>
                                  <a:gd name="connsiteY5" fmla="*/ 746162 h 903268"/>
                                  <a:gd name="connsiteX6" fmla="*/ 50329 w 590258"/>
                                  <a:gd name="connsiteY6" fmla="*/ 523620 h 903268"/>
                                  <a:gd name="connsiteX7" fmla="*/ 68223 w 590258"/>
                                  <a:gd name="connsiteY7" fmla="*/ 269361 h 903268"/>
                                  <a:gd name="connsiteX8" fmla="*/ 120356 w 590258"/>
                                  <a:gd name="connsiteY8" fmla="*/ 107523 h 903268"/>
                                  <a:gd name="connsiteX9" fmla="*/ 185553 w 590258"/>
                                  <a:gd name="connsiteY9" fmla="*/ 12932 h 903268"/>
                                  <a:gd name="connsiteX10" fmla="*/ 284071 w 590258"/>
                                  <a:gd name="connsiteY10" fmla="*/ 7620 h 903268"/>
                                  <a:gd name="connsiteX11" fmla="*/ 349110 w 590258"/>
                                  <a:gd name="connsiteY11" fmla="*/ 76302 h 903268"/>
                                  <a:gd name="connsiteX12" fmla="*/ 416345 w 590258"/>
                                  <a:gd name="connsiteY12" fmla="*/ 242110 h 903268"/>
                                  <a:gd name="connsiteX13" fmla="*/ 473198 w 590258"/>
                                  <a:gd name="connsiteY13" fmla="*/ 347457 h 903268"/>
                                  <a:gd name="connsiteX14" fmla="*/ 527082 w 590258"/>
                                  <a:gd name="connsiteY14" fmla="*/ 440196 h 903268"/>
                                  <a:gd name="connsiteX15" fmla="*/ 572446 w 590258"/>
                                  <a:gd name="connsiteY15" fmla="*/ 546080 h 903268"/>
                                  <a:gd name="connsiteX0" fmla="*/ 582931 w 600743"/>
                                  <a:gd name="connsiteY0" fmla="*/ 546080 h 903268"/>
                                  <a:gd name="connsiteX1" fmla="*/ 592463 w 600743"/>
                                  <a:gd name="connsiteY1" fmla="*/ 678192 h 903268"/>
                                  <a:gd name="connsiteX2" fmla="*/ 495785 w 600743"/>
                                  <a:gd name="connsiteY2" fmla="*/ 709439 h 903268"/>
                                  <a:gd name="connsiteX3" fmla="*/ 288521 w 600743"/>
                                  <a:gd name="connsiteY3" fmla="*/ 743874 h 903268"/>
                                  <a:gd name="connsiteX4" fmla="*/ 194426 w 600743"/>
                                  <a:gd name="connsiteY4" fmla="*/ 903267 h 903268"/>
                                  <a:gd name="connsiteX5" fmla="*/ 42463 w 600743"/>
                                  <a:gd name="connsiteY5" fmla="*/ 746162 h 903268"/>
                                  <a:gd name="connsiteX6" fmla="*/ 60814 w 600743"/>
                                  <a:gd name="connsiteY6" fmla="*/ 523620 h 903268"/>
                                  <a:gd name="connsiteX7" fmla="*/ 78708 w 600743"/>
                                  <a:gd name="connsiteY7" fmla="*/ 269361 h 903268"/>
                                  <a:gd name="connsiteX8" fmla="*/ 130841 w 600743"/>
                                  <a:gd name="connsiteY8" fmla="*/ 107523 h 903268"/>
                                  <a:gd name="connsiteX9" fmla="*/ 196038 w 600743"/>
                                  <a:gd name="connsiteY9" fmla="*/ 12932 h 903268"/>
                                  <a:gd name="connsiteX10" fmla="*/ 294556 w 600743"/>
                                  <a:gd name="connsiteY10" fmla="*/ 7620 h 903268"/>
                                  <a:gd name="connsiteX11" fmla="*/ 359595 w 600743"/>
                                  <a:gd name="connsiteY11" fmla="*/ 76302 h 903268"/>
                                  <a:gd name="connsiteX12" fmla="*/ 426830 w 600743"/>
                                  <a:gd name="connsiteY12" fmla="*/ 242110 h 903268"/>
                                  <a:gd name="connsiteX13" fmla="*/ 483683 w 600743"/>
                                  <a:gd name="connsiteY13" fmla="*/ 347457 h 903268"/>
                                  <a:gd name="connsiteX14" fmla="*/ 537567 w 600743"/>
                                  <a:gd name="connsiteY14" fmla="*/ 440196 h 903268"/>
                                  <a:gd name="connsiteX15" fmla="*/ 582931 w 600743"/>
                                  <a:gd name="connsiteY15" fmla="*/ 546080 h 903268"/>
                                  <a:gd name="connsiteX0" fmla="*/ 582931 w 600743"/>
                                  <a:gd name="connsiteY0" fmla="*/ 546080 h 903268"/>
                                  <a:gd name="connsiteX1" fmla="*/ 592463 w 600743"/>
                                  <a:gd name="connsiteY1" fmla="*/ 678192 h 903268"/>
                                  <a:gd name="connsiteX2" fmla="*/ 495785 w 600743"/>
                                  <a:gd name="connsiteY2" fmla="*/ 709439 h 903268"/>
                                  <a:gd name="connsiteX3" fmla="*/ 288521 w 600743"/>
                                  <a:gd name="connsiteY3" fmla="*/ 743874 h 903268"/>
                                  <a:gd name="connsiteX4" fmla="*/ 194426 w 600743"/>
                                  <a:gd name="connsiteY4" fmla="*/ 903267 h 903268"/>
                                  <a:gd name="connsiteX5" fmla="*/ 42463 w 600743"/>
                                  <a:gd name="connsiteY5" fmla="*/ 746162 h 903268"/>
                                  <a:gd name="connsiteX6" fmla="*/ 60814 w 600743"/>
                                  <a:gd name="connsiteY6" fmla="*/ 523620 h 903268"/>
                                  <a:gd name="connsiteX7" fmla="*/ 78708 w 600743"/>
                                  <a:gd name="connsiteY7" fmla="*/ 269361 h 903268"/>
                                  <a:gd name="connsiteX8" fmla="*/ 130841 w 600743"/>
                                  <a:gd name="connsiteY8" fmla="*/ 107523 h 903268"/>
                                  <a:gd name="connsiteX9" fmla="*/ 196038 w 600743"/>
                                  <a:gd name="connsiteY9" fmla="*/ 12932 h 903268"/>
                                  <a:gd name="connsiteX10" fmla="*/ 294556 w 600743"/>
                                  <a:gd name="connsiteY10" fmla="*/ 7620 h 903268"/>
                                  <a:gd name="connsiteX11" fmla="*/ 359595 w 600743"/>
                                  <a:gd name="connsiteY11" fmla="*/ 76302 h 903268"/>
                                  <a:gd name="connsiteX12" fmla="*/ 426830 w 600743"/>
                                  <a:gd name="connsiteY12" fmla="*/ 242110 h 903268"/>
                                  <a:gd name="connsiteX13" fmla="*/ 483683 w 600743"/>
                                  <a:gd name="connsiteY13" fmla="*/ 347457 h 903268"/>
                                  <a:gd name="connsiteX14" fmla="*/ 537567 w 600743"/>
                                  <a:gd name="connsiteY14" fmla="*/ 440196 h 903268"/>
                                  <a:gd name="connsiteX15" fmla="*/ 582931 w 600743"/>
                                  <a:gd name="connsiteY15" fmla="*/ 546080 h 903268"/>
                                  <a:gd name="connsiteX0" fmla="*/ 582931 w 600743"/>
                                  <a:gd name="connsiteY0" fmla="*/ 546080 h 903268"/>
                                  <a:gd name="connsiteX1" fmla="*/ 592463 w 600743"/>
                                  <a:gd name="connsiteY1" fmla="*/ 678192 h 903268"/>
                                  <a:gd name="connsiteX2" fmla="*/ 495785 w 600743"/>
                                  <a:gd name="connsiteY2" fmla="*/ 709439 h 903268"/>
                                  <a:gd name="connsiteX3" fmla="*/ 288521 w 600743"/>
                                  <a:gd name="connsiteY3" fmla="*/ 743874 h 903268"/>
                                  <a:gd name="connsiteX4" fmla="*/ 194426 w 600743"/>
                                  <a:gd name="connsiteY4" fmla="*/ 903267 h 903268"/>
                                  <a:gd name="connsiteX5" fmla="*/ 42463 w 600743"/>
                                  <a:gd name="connsiteY5" fmla="*/ 746162 h 903268"/>
                                  <a:gd name="connsiteX6" fmla="*/ 60814 w 600743"/>
                                  <a:gd name="connsiteY6" fmla="*/ 523620 h 903268"/>
                                  <a:gd name="connsiteX7" fmla="*/ 78708 w 600743"/>
                                  <a:gd name="connsiteY7" fmla="*/ 269361 h 903268"/>
                                  <a:gd name="connsiteX8" fmla="*/ 130841 w 600743"/>
                                  <a:gd name="connsiteY8" fmla="*/ 107523 h 903268"/>
                                  <a:gd name="connsiteX9" fmla="*/ 196038 w 600743"/>
                                  <a:gd name="connsiteY9" fmla="*/ 12932 h 903268"/>
                                  <a:gd name="connsiteX10" fmla="*/ 294556 w 600743"/>
                                  <a:gd name="connsiteY10" fmla="*/ 7620 h 903268"/>
                                  <a:gd name="connsiteX11" fmla="*/ 359595 w 600743"/>
                                  <a:gd name="connsiteY11" fmla="*/ 76302 h 903268"/>
                                  <a:gd name="connsiteX12" fmla="*/ 426830 w 600743"/>
                                  <a:gd name="connsiteY12" fmla="*/ 242110 h 903268"/>
                                  <a:gd name="connsiteX13" fmla="*/ 483683 w 600743"/>
                                  <a:gd name="connsiteY13" fmla="*/ 347457 h 903268"/>
                                  <a:gd name="connsiteX14" fmla="*/ 537567 w 600743"/>
                                  <a:gd name="connsiteY14" fmla="*/ 440196 h 903268"/>
                                  <a:gd name="connsiteX15" fmla="*/ 582931 w 600743"/>
                                  <a:gd name="connsiteY15" fmla="*/ 546080 h 903268"/>
                                  <a:gd name="connsiteX0" fmla="*/ 582931 w 600743"/>
                                  <a:gd name="connsiteY0" fmla="*/ 546080 h 903268"/>
                                  <a:gd name="connsiteX1" fmla="*/ 592463 w 600743"/>
                                  <a:gd name="connsiteY1" fmla="*/ 678192 h 903268"/>
                                  <a:gd name="connsiteX2" fmla="*/ 495785 w 600743"/>
                                  <a:gd name="connsiteY2" fmla="*/ 709439 h 903268"/>
                                  <a:gd name="connsiteX3" fmla="*/ 288521 w 600743"/>
                                  <a:gd name="connsiteY3" fmla="*/ 743874 h 903268"/>
                                  <a:gd name="connsiteX4" fmla="*/ 194426 w 600743"/>
                                  <a:gd name="connsiteY4" fmla="*/ 903267 h 903268"/>
                                  <a:gd name="connsiteX5" fmla="*/ 42463 w 600743"/>
                                  <a:gd name="connsiteY5" fmla="*/ 746162 h 903268"/>
                                  <a:gd name="connsiteX6" fmla="*/ 60814 w 600743"/>
                                  <a:gd name="connsiteY6" fmla="*/ 523620 h 903268"/>
                                  <a:gd name="connsiteX7" fmla="*/ 78708 w 600743"/>
                                  <a:gd name="connsiteY7" fmla="*/ 269361 h 903268"/>
                                  <a:gd name="connsiteX8" fmla="*/ 130841 w 600743"/>
                                  <a:gd name="connsiteY8" fmla="*/ 107523 h 903268"/>
                                  <a:gd name="connsiteX9" fmla="*/ 196038 w 600743"/>
                                  <a:gd name="connsiteY9" fmla="*/ 12932 h 903268"/>
                                  <a:gd name="connsiteX10" fmla="*/ 294556 w 600743"/>
                                  <a:gd name="connsiteY10" fmla="*/ 7620 h 903268"/>
                                  <a:gd name="connsiteX11" fmla="*/ 359595 w 600743"/>
                                  <a:gd name="connsiteY11" fmla="*/ 76302 h 903268"/>
                                  <a:gd name="connsiteX12" fmla="*/ 426830 w 600743"/>
                                  <a:gd name="connsiteY12" fmla="*/ 242110 h 903268"/>
                                  <a:gd name="connsiteX13" fmla="*/ 483683 w 600743"/>
                                  <a:gd name="connsiteY13" fmla="*/ 347457 h 903268"/>
                                  <a:gd name="connsiteX14" fmla="*/ 537567 w 600743"/>
                                  <a:gd name="connsiteY14" fmla="*/ 440196 h 903268"/>
                                  <a:gd name="connsiteX15" fmla="*/ 582931 w 600743"/>
                                  <a:gd name="connsiteY15" fmla="*/ 546080 h 903268"/>
                                  <a:gd name="connsiteX0" fmla="*/ 582931 w 600743"/>
                                  <a:gd name="connsiteY0" fmla="*/ 546080 h 903268"/>
                                  <a:gd name="connsiteX1" fmla="*/ 592463 w 600743"/>
                                  <a:gd name="connsiteY1" fmla="*/ 678192 h 903268"/>
                                  <a:gd name="connsiteX2" fmla="*/ 495785 w 600743"/>
                                  <a:gd name="connsiteY2" fmla="*/ 709439 h 903268"/>
                                  <a:gd name="connsiteX3" fmla="*/ 288521 w 600743"/>
                                  <a:gd name="connsiteY3" fmla="*/ 743874 h 903268"/>
                                  <a:gd name="connsiteX4" fmla="*/ 194426 w 600743"/>
                                  <a:gd name="connsiteY4" fmla="*/ 903267 h 903268"/>
                                  <a:gd name="connsiteX5" fmla="*/ 42463 w 600743"/>
                                  <a:gd name="connsiteY5" fmla="*/ 746162 h 903268"/>
                                  <a:gd name="connsiteX6" fmla="*/ 60814 w 600743"/>
                                  <a:gd name="connsiteY6" fmla="*/ 523620 h 903268"/>
                                  <a:gd name="connsiteX7" fmla="*/ 78708 w 600743"/>
                                  <a:gd name="connsiteY7" fmla="*/ 269361 h 903268"/>
                                  <a:gd name="connsiteX8" fmla="*/ 130841 w 600743"/>
                                  <a:gd name="connsiteY8" fmla="*/ 107523 h 903268"/>
                                  <a:gd name="connsiteX9" fmla="*/ 196038 w 600743"/>
                                  <a:gd name="connsiteY9" fmla="*/ 12932 h 903268"/>
                                  <a:gd name="connsiteX10" fmla="*/ 294556 w 600743"/>
                                  <a:gd name="connsiteY10" fmla="*/ 7620 h 903268"/>
                                  <a:gd name="connsiteX11" fmla="*/ 359595 w 600743"/>
                                  <a:gd name="connsiteY11" fmla="*/ 76302 h 903268"/>
                                  <a:gd name="connsiteX12" fmla="*/ 426830 w 600743"/>
                                  <a:gd name="connsiteY12" fmla="*/ 242110 h 903268"/>
                                  <a:gd name="connsiteX13" fmla="*/ 483683 w 600743"/>
                                  <a:gd name="connsiteY13" fmla="*/ 347457 h 903268"/>
                                  <a:gd name="connsiteX14" fmla="*/ 537567 w 600743"/>
                                  <a:gd name="connsiteY14" fmla="*/ 440196 h 903268"/>
                                  <a:gd name="connsiteX15" fmla="*/ 582931 w 600743"/>
                                  <a:gd name="connsiteY15" fmla="*/ 546080 h 903268"/>
                                  <a:gd name="connsiteX0" fmla="*/ 582931 w 600743"/>
                                  <a:gd name="connsiteY0" fmla="*/ 546080 h 903268"/>
                                  <a:gd name="connsiteX1" fmla="*/ 592463 w 600743"/>
                                  <a:gd name="connsiteY1" fmla="*/ 678192 h 903268"/>
                                  <a:gd name="connsiteX2" fmla="*/ 495785 w 600743"/>
                                  <a:gd name="connsiteY2" fmla="*/ 709439 h 903268"/>
                                  <a:gd name="connsiteX3" fmla="*/ 288521 w 600743"/>
                                  <a:gd name="connsiteY3" fmla="*/ 743874 h 903268"/>
                                  <a:gd name="connsiteX4" fmla="*/ 194426 w 600743"/>
                                  <a:gd name="connsiteY4" fmla="*/ 903267 h 903268"/>
                                  <a:gd name="connsiteX5" fmla="*/ 42463 w 600743"/>
                                  <a:gd name="connsiteY5" fmla="*/ 746162 h 903268"/>
                                  <a:gd name="connsiteX6" fmla="*/ 60814 w 600743"/>
                                  <a:gd name="connsiteY6" fmla="*/ 523620 h 903268"/>
                                  <a:gd name="connsiteX7" fmla="*/ 78708 w 600743"/>
                                  <a:gd name="connsiteY7" fmla="*/ 269361 h 903268"/>
                                  <a:gd name="connsiteX8" fmla="*/ 130841 w 600743"/>
                                  <a:gd name="connsiteY8" fmla="*/ 107523 h 903268"/>
                                  <a:gd name="connsiteX9" fmla="*/ 196038 w 600743"/>
                                  <a:gd name="connsiteY9" fmla="*/ 12932 h 903268"/>
                                  <a:gd name="connsiteX10" fmla="*/ 294556 w 600743"/>
                                  <a:gd name="connsiteY10" fmla="*/ 7620 h 903268"/>
                                  <a:gd name="connsiteX11" fmla="*/ 359595 w 600743"/>
                                  <a:gd name="connsiteY11" fmla="*/ 76302 h 903268"/>
                                  <a:gd name="connsiteX12" fmla="*/ 426830 w 600743"/>
                                  <a:gd name="connsiteY12" fmla="*/ 242110 h 903268"/>
                                  <a:gd name="connsiteX13" fmla="*/ 483683 w 600743"/>
                                  <a:gd name="connsiteY13" fmla="*/ 347457 h 903268"/>
                                  <a:gd name="connsiteX14" fmla="*/ 537567 w 600743"/>
                                  <a:gd name="connsiteY14" fmla="*/ 440196 h 903268"/>
                                  <a:gd name="connsiteX15" fmla="*/ 582931 w 600743"/>
                                  <a:gd name="connsiteY15" fmla="*/ 546080 h 903268"/>
                                  <a:gd name="connsiteX0" fmla="*/ 548081 w 565893"/>
                                  <a:gd name="connsiteY0" fmla="*/ 546080 h 903268"/>
                                  <a:gd name="connsiteX1" fmla="*/ 557613 w 565893"/>
                                  <a:gd name="connsiteY1" fmla="*/ 678192 h 903268"/>
                                  <a:gd name="connsiteX2" fmla="*/ 460935 w 565893"/>
                                  <a:gd name="connsiteY2" fmla="*/ 709439 h 903268"/>
                                  <a:gd name="connsiteX3" fmla="*/ 253671 w 565893"/>
                                  <a:gd name="connsiteY3" fmla="*/ 743874 h 903268"/>
                                  <a:gd name="connsiteX4" fmla="*/ 159576 w 565893"/>
                                  <a:gd name="connsiteY4" fmla="*/ 903267 h 903268"/>
                                  <a:gd name="connsiteX5" fmla="*/ 7613 w 565893"/>
                                  <a:gd name="connsiteY5" fmla="*/ 746162 h 903268"/>
                                  <a:gd name="connsiteX6" fmla="*/ 25964 w 565893"/>
                                  <a:gd name="connsiteY6" fmla="*/ 523620 h 903268"/>
                                  <a:gd name="connsiteX7" fmla="*/ 53839 w 565893"/>
                                  <a:gd name="connsiteY7" fmla="*/ 269361 h 903268"/>
                                  <a:gd name="connsiteX8" fmla="*/ 95991 w 565893"/>
                                  <a:gd name="connsiteY8" fmla="*/ 107523 h 903268"/>
                                  <a:gd name="connsiteX9" fmla="*/ 161188 w 565893"/>
                                  <a:gd name="connsiteY9" fmla="*/ 12932 h 903268"/>
                                  <a:gd name="connsiteX10" fmla="*/ 259706 w 565893"/>
                                  <a:gd name="connsiteY10" fmla="*/ 7620 h 903268"/>
                                  <a:gd name="connsiteX11" fmla="*/ 324745 w 565893"/>
                                  <a:gd name="connsiteY11" fmla="*/ 76302 h 903268"/>
                                  <a:gd name="connsiteX12" fmla="*/ 391980 w 565893"/>
                                  <a:gd name="connsiteY12" fmla="*/ 242110 h 903268"/>
                                  <a:gd name="connsiteX13" fmla="*/ 448833 w 565893"/>
                                  <a:gd name="connsiteY13" fmla="*/ 347457 h 903268"/>
                                  <a:gd name="connsiteX14" fmla="*/ 502717 w 565893"/>
                                  <a:gd name="connsiteY14" fmla="*/ 440196 h 903268"/>
                                  <a:gd name="connsiteX15" fmla="*/ 548081 w 565893"/>
                                  <a:gd name="connsiteY15" fmla="*/ 546080 h 903268"/>
                                  <a:gd name="connsiteX0" fmla="*/ 546917 w 564729"/>
                                  <a:gd name="connsiteY0" fmla="*/ 546080 h 903268"/>
                                  <a:gd name="connsiteX1" fmla="*/ 556449 w 564729"/>
                                  <a:gd name="connsiteY1" fmla="*/ 678192 h 903268"/>
                                  <a:gd name="connsiteX2" fmla="*/ 459771 w 564729"/>
                                  <a:gd name="connsiteY2" fmla="*/ 709439 h 903268"/>
                                  <a:gd name="connsiteX3" fmla="*/ 252507 w 564729"/>
                                  <a:gd name="connsiteY3" fmla="*/ 743874 h 903268"/>
                                  <a:gd name="connsiteX4" fmla="*/ 158412 w 564729"/>
                                  <a:gd name="connsiteY4" fmla="*/ 903267 h 903268"/>
                                  <a:gd name="connsiteX5" fmla="*/ 6449 w 564729"/>
                                  <a:gd name="connsiteY5" fmla="*/ 746162 h 903268"/>
                                  <a:gd name="connsiteX6" fmla="*/ 24800 w 564729"/>
                                  <a:gd name="connsiteY6" fmla="*/ 523620 h 903268"/>
                                  <a:gd name="connsiteX7" fmla="*/ 52675 w 564729"/>
                                  <a:gd name="connsiteY7" fmla="*/ 269361 h 903268"/>
                                  <a:gd name="connsiteX8" fmla="*/ 94827 w 564729"/>
                                  <a:gd name="connsiteY8" fmla="*/ 107523 h 903268"/>
                                  <a:gd name="connsiteX9" fmla="*/ 160024 w 564729"/>
                                  <a:gd name="connsiteY9" fmla="*/ 12932 h 903268"/>
                                  <a:gd name="connsiteX10" fmla="*/ 258542 w 564729"/>
                                  <a:gd name="connsiteY10" fmla="*/ 7620 h 903268"/>
                                  <a:gd name="connsiteX11" fmla="*/ 323581 w 564729"/>
                                  <a:gd name="connsiteY11" fmla="*/ 76302 h 903268"/>
                                  <a:gd name="connsiteX12" fmla="*/ 390816 w 564729"/>
                                  <a:gd name="connsiteY12" fmla="*/ 242110 h 903268"/>
                                  <a:gd name="connsiteX13" fmla="*/ 447669 w 564729"/>
                                  <a:gd name="connsiteY13" fmla="*/ 347457 h 903268"/>
                                  <a:gd name="connsiteX14" fmla="*/ 501553 w 564729"/>
                                  <a:gd name="connsiteY14" fmla="*/ 440196 h 903268"/>
                                  <a:gd name="connsiteX15" fmla="*/ 546917 w 564729"/>
                                  <a:gd name="connsiteY15" fmla="*/ 546080 h 903268"/>
                                  <a:gd name="connsiteX0" fmla="*/ 571025 w 588837"/>
                                  <a:gd name="connsiteY0" fmla="*/ 546080 h 903268"/>
                                  <a:gd name="connsiteX1" fmla="*/ 580557 w 588837"/>
                                  <a:gd name="connsiteY1" fmla="*/ 678192 h 903268"/>
                                  <a:gd name="connsiteX2" fmla="*/ 483879 w 588837"/>
                                  <a:gd name="connsiteY2" fmla="*/ 709439 h 903268"/>
                                  <a:gd name="connsiteX3" fmla="*/ 276615 w 588837"/>
                                  <a:gd name="connsiteY3" fmla="*/ 743874 h 903268"/>
                                  <a:gd name="connsiteX4" fmla="*/ 182520 w 588837"/>
                                  <a:gd name="connsiteY4" fmla="*/ 903267 h 903268"/>
                                  <a:gd name="connsiteX5" fmla="*/ 30557 w 588837"/>
                                  <a:gd name="connsiteY5" fmla="*/ 746162 h 903268"/>
                                  <a:gd name="connsiteX6" fmla="*/ 48908 w 588837"/>
                                  <a:gd name="connsiteY6" fmla="*/ 523620 h 903268"/>
                                  <a:gd name="connsiteX7" fmla="*/ 76783 w 588837"/>
                                  <a:gd name="connsiteY7" fmla="*/ 269361 h 903268"/>
                                  <a:gd name="connsiteX8" fmla="*/ 118935 w 588837"/>
                                  <a:gd name="connsiteY8" fmla="*/ 107523 h 903268"/>
                                  <a:gd name="connsiteX9" fmla="*/ 184132 w 588837"/>
                                  <a:gd name="connsiteY9" fmla="*/ 12932 h 903268"/>
                                  <a:gd name="connsiteX10" fmla="*/ 282650 w 588837"/>
                                  <a:gd name="connsiteY10" fmla="*/ 7620 h 903268"/>
                                  <a:gd name="connsiteX11" fmla="*/ 347689 w 588837"/>
                                  <a:gd name="connsiteY11" fmla="*/ 76302 h 903268"/>
                                  <a:gd name="connsiteX12" fmla="*/ 414924 w 588837"/>
                                  <a:gd name="connsiteY12" fmla="*/ 242110 h 903268"/>
                                  <a:gd name="connsiteX13" fmla="*/ 471777 w 588837"/>
                                  <a:gd name="connsiteY13" fmla="*/ 347457 h 903268"/>
                                  <a:gd name="connsiteX14" fmla="*/ 525661 w 588837"/>
                                  <a:gd name="connsiteY14" fmla="*/ 440196 h 903268"/>
                                  <a:gd name="connsiteX15" fmla="*/ 571025 w 588837"/>
                                  <a:gd name="connsiteY15" fmla="*/ 546080 h 903268"/>
                                  <a:gd name="connsiteX0" fmla="*/ 631491 w 649303"/>
                                  <a:gd name="connsiteY0" fmla="*/ 546080 h 903268"/>
                                  <a:gd name="connsiteX1" fmla="*/ 641023 w 649303"/>
                                  <a:gd name="connsiteY1" fmla="*/ 678192 h 903268"/>
                                  <a:gd name="connsiteX2" fmla="*/ 544345 w 649303"/>
                                  <a:gd name="connsiteY2" fmla="*/ 709439 h 903268"/>
                                  <a:gd name="connsiteX3" fmla="*/ 337081 w 649303"/>
                                  <a:gd name="connsiteY3" fmla="*/ 743874 h 903268"/>
                                  <a:gd name="connsiteX4" fmla="*/ 242986 w 649303"/>
                                  <a:gd name="connsiteY4" fmla="*/ 903267 h 903268"/>
                                  <a:gd name="connsiteX5" fmla="*/ 91023 w 649303"/>
                                  <a:gd name="connsiteY5" fmla="*/ 746162 h 903268"/>
                                  <a:gd name="connsiteX6" fmla="*/ 109374 w 649303"/>
                                  <a:gd name="connsiteY6" fmla="*/ 523620 h 903268"/>
                                  <a:gd name="connsiteX7" fmla="*/ 137249 w 649303"/>
                                  <a:gd name="connsiteY7" fmla="*/ 269361 h 903268"/>
                                  <a:gd name="connsiteX8" fmla="*/ 179401 w 649303"/>
                                  <a:gd name="connsiteY8" fmla="*/ 107523 h 903268"/>
                                  <a:gd name="connsiteX9" fmla="*/ 244598 w 649303"/>
                                  <a:gd name="connsiteY9" fmla="*/ 12932 h 903268"/>
                                  <a:gd name="connsiteX10" fmla="*/ 343116 w 649303"/>
                                  <a:gd name="connsiteY10" fmla="*/ 7620 h 903268"/>
                                  <a:gd name="connsiteX11" fmla="*/ 408155 w 649303"/>
                                  <a:gd name="connsiteY11" fmla="*/ 76302 h 903268"/>
                                  <a:gd name="connsiteX12" fmla="*/ 475390 w 649303"/>
                                  <a:gd name="connsiteY12" fmla="*/ 242110 h 903268"/>
                                  <a:gd name="connsiteX13" fmla="*/ 532243 w 649303"/>
                                  <a:gd name="connsiteY13" fmla="*/ 347457 h 903268"/>
                                  <a:gd name="connsiteX14" fmla="*/ 586127 w 649303"/>
                                  <a:gd name="connsiteY14" fmla="*/ 440196 h 903268"/>
                                  <a:gd name="connsiteX15" fmla="*/ 631491 w 649303"/>
                                  <a:gd name="connsiteY15" fmla="*/ 546080 h 903268"/>
                                  <a:gd name="connsiteX0" fmla="*/ 617235 w 635047"/>
                                  <a:gd name="connsiteY0" fmla="*/ 546080 h 903268"/>
                                  <a:gd name="connsiteX1" fmla="*/ 626767 w 635047"/>
                                  <a:gd name="connsiteY1" fmla="*/ 678192 h 903268"/>
                                  <a:gd name="connsiteX2" fmla="*/ 530089 w 635047"/>
                                  <a:gd name="connsiteY2" fmla="*/ 709439 h 903268"/>
                                  <a:gd name="connsiteX3" fmla="*/ 322825 w 635047"/>
                                  <a:gd name="connsiteY3" fmla="*/ 743874 h 903268"/>
                                  <a:gd name="connsiteX4" fmla="*/ 228730 w 635047"/>
                                  <a:gd name="connsiteY4" fmla="*/ 903267 h 903268"/>
                                  <a:gd name="connsiteX5" fmla="*/ 76767 w 635047"/>
                                  <a:gd name="connsiteY5" fmla="*/ 746162 h 903268"/>
                                  <a:gd name="connsiteX6" fmla="*/ 95118 w 635047"/>
                                  <a:gd name="connsiteY6" fmla="*/ 523620 h 903268"/>
                                  <a:gd name="connsiteX7" fmla="*/ 122993 w 635047"/>
                                  <a:gd name="connsiteY7" fmla="*/ 269361 h 903268"/>
                                  <a:gd name="connsiteX8" fmla="*/ 165145 w 635047"/>
                                  <a:gd name="connsiteY8" fmla="*/ 107523 h 903268"/>
                                  <a:gd name="connsiteX9" fmla="*/ 230342 w 635047"/>
                                  <a:gd name="connsiteY9" fmla="*/ 12932 h 903268"/>
                                  <a:gd name="connsiteX10" fmla="*/ 328860 w 635047"/>
                                  <a:gd name="connsiteY10" fmla="*/ 7620 h 903268"/>
                                  <a:gd name="connsiteX11" fmla="*/ 393899 w 635047"/>
                                  <a:gd name="connsiteY11" fmla="*/ 76302 h 903268"/>
                                  <a:gd name="connsiteX12" fmla="*/ 461134 w 635047"/>
                                  <a:gd name="connsiteY12" fmla="*/ 242110 h 903268"/>
                                  <a:gd name="connsiteX13" fmla="*/ 517987 w 635047"/>
                                  <a:gd name="connsiteY13" fmla="*/ 347457 h 903268"/>
                                  <a:gd name="connsiteX14" fmla="*/ 571871 w 635047"/>
                                  <a:gd name="connsiteY14" fmla="*/ 440196 h 903268"/>
                                  <a:gd name="connsiteX15" fmla="*/ 617235 w 635047"/>
                                  <a:gd name="connsiteY15" fmla="*/ 546080 h 903268"/>
                                  <a:gd name="connsiteX0" fmla="*/ 583642 w 601454"/>
                                  <a:gd name="connsiteY0" fmla="*/ 546080 h 903268"/>
                                  <a:gd name="connsiteX1" fmla="*/ 593174 w 601454"/>
                                  <a:gd name="connsiteY1" fmla="*/ 678192 h 903268"/>
                                  <a:gd name="connsiteX2" fmla="*/ 496496 w 601454"/>
                                  <a:gd name="connsiteY2" fmla="*/ 709439 h 903268"/>
                                  <a:gd name="connsiteX3" fmla="*/ 289232 w 601454"/>
                                  <a:gd name="connsiteY3" fmla="*/ 743874 h 903268"/>
                                  <a:gd name="connsiteX4" fmla="*/ 195137 w 601454"/>
                                  <a:gd name="connsiteY4" fmla="*/ 903267 h 903268"/>
                                  <a:gd name="connsiteX5" fmla="*/ 43174 w 601454"/>
                                  <a:gd name="connsiteY5" fmla="*/ 746162 h 903268"/>
                                  <a:gd name="connsiteX6" fmla="*/ 61525 w 601454"/>
                                  <a:gd name="connsiteY6" fmla="*/ 523620 h 903268"/>
                                  <a:gd name="connsiteX7" fmla="*/ 89400 w 601454"/>
                                  <a:gd name="connsiteY7" fmla="*/ 269361 h 903268"/>
                                  <a:gd name="connsiteX8" fmla="*/ 131552 w 601454"/>
                                  <a:gd name="connsiteY8" fmla="*/ 107523 h 903268"/>
                                  <a:gd name="connsiteX9" fmla="*/ 196749 w 601454"/>
                                  <a:gd name="connsiteY9" fmla="*/ 12932 h 903268"/>
                                  <a:gd name="connsiteX10" fmla="*/ 295267 w 601454"/>
                                  <a:gd name="connsiteY10" fmla="*/ 7620 h 903268"/>
                                  <a:gd name="connsiteX11" fmla="*/ 360306 w 601454"/>
                                  <a:gd name="connsiteY11" fmla="*/ 76302 h 903268"/>
                                  <a:gd name="connsiteX12" fmla="*/ 427541 w 601454"/>
                                  <a:gd name="connsiteY12" fmla="*/ 242110 h 903268"/>
                                  <a:gd name="connsiteX13" fmla="*/ 484394 w 601454"/>
                                  <a:gd name="connsiteY13" fmla="*/ 347457 h 903268"/>
                                  <a:gd name="connsiteX14" fmla="*/ 538278 w 601454"/>
                                  <a:gd name="connsiteY14" fmla="*/ 440196 h 903268"/>
                                  <a:gd name="connsiteX15" fmla="*/ 583642 w 601454"/>
                                  <a:gd name="connsiteY15" fmla="*/ 546080 h 903268"/>
                                  <a:gd name="connsiteX0" fmla="*/ 583642 w 601454"/>
                                  <a:gd name="connsiteY0" fmla="*/ 546080 h 903268"/>
                                  <a:gd name="connsiteX1" fmla="*/ 593174 w 601454"/>
                                  <a:gd name="connsiteY1" fmla="*/ 678192 h 903268"/>
                                  <a:gd name="connsiteX2" fmla="*/ 496496 w 601454"/>
                                  <a:gd name="connsiteY2" fmla="*/ 709439 h 903268"/>
                                  <a:gd name="connsiteX3" fmla="*/ 289232 w 601454"/>
                                  <a:gd name="connsiteY3" fmla="*/ 743874 h 903268"/>
                                  <a:gd name="connsiteX4" fmla="*/ 195137 w 601454"/>
                                  <a:gd name="connsiteY4" fmla="*/ 903267 h 903268"/>
                                  <a:gd name="connsiteX5" fmla="*/ 43174 w 601454"/>
                                  <a:gd name="connsiteY5" fmla="*/ 746162 h 903268"/>
                                  <a:gd name="connsiteX6" fmla="*/ 61525 w 601454"/>
                                  <a:gd name="connsiteY6" fmla="*/ 523620 h 903268"/>
                                  <a:gd name="connsiteX7" fmla="*/ 89400 w 601454"/>
                                  <a:gd name="connsiteY7" fmla="*/ 269361 h 903268"/>
                                  <a:gd name="connsiteX8" fmla="*/ 131552 w 601454"/>
                                  <a:gd name="connsiteY8" fmla="*/ 107523 h 903268"/>
                                  <a:gd name="connsiteX9" fmla="*/ 196749 w 601454"/>
                                  <a:gd name="connsiteY9" fmla="*/ 12932 h 903268"/>
                                  <a:gd name="connsiteX10" fmla="*/ 295267 w 601454"/>
                                  <a:gd name="connsiteY10" fmla="*/ 7620 h 903268"/>
                                  <a:gd name="connsiteX11" fmla="*/ 360306 w 601454"/>
                                  <a:gd name="connsiteY11" fmla="*/ 76302 h 903268"/>
                                  <a:gd name="connsiteX12" fmla="*/ 427541 w 601454"/>
                                  <a:gd name="connsiteY12" fmla="*/ 242110 h 903268"/>
                                  <a:gd name="connsiteX13" fmla="*/ 484394 w 601454"/>
                                  <a:gd name="connsiteY13" fmla="*/ 347457 h 903268"/>
                                  <a:gd name="connsiteX14" fmla="*/ 538278 w 601454"/>
                                  <a:gd name="connsiteY14" fmla="*/ 440196 h 903268"/>
                                  <a:gd name="connsiteX15" fmla="*/ 583642 w 601454"/>
                                  <a:gd name="connsiteY15" fmla="*/ 546080 h 903268"/>
                                  <a:gd name="connsiteX0" fmla="*/ 583642 w 601454"/>
                                  <a:gd name="connsiteY0" fmla="*/ 543860 h 901048"/>
                                  <a:gd name="connsiteX1" fmla="*/ 593174 w 601454"/>
                                  <a:gd name="connsiteY1" fmla="*/ 675972 h 901048"/>
                                  <a:gd name="connsiteX2" fmla="*/ 496496 w 601454"/>
                                  <a:gd name="connsiteY2" fmla="*/ 707219 h 901048"/>
                                  <a:gd name="connsiteX3" fmla="*/ 289232 w 601454"/>
                                  <a:gd name="connsiteY3" fmla="*/ 741654 h 901048"/>
                                  <a:gd name="connsiteX4" fmla="*/ 195137 w 601454"/>
                                  <a:gd name="connsiteY4" fmla="*/ 901047 h 901048"/>
                                  <a:gd name="connsiteX5" fmla="*/ 43174 w 601454"/>
                                  <a:gd name="connsiteY5" fmla="*/ 743942 h 901048"/>
                                  <a:gd name="connsiteX6" fmla="*/ 61525 w 601454"/>
                                  <a:gd name="connsiteY6" fmla="*/ 521400 h 901048"/>
                                  <a:gd name="connsiteX7" fmla="*/ 89400 w 601454"/>
                                  <a:gd name="connsiteY7" fmla="*/ 267141 h 901048"/>
                                  <a:gd name="connsiteX8" fmla="*/ 131552 w 601454"/>
                                  <a:gd name="connsiteY8" fmla="*/ 105303 h 901048"/>
                                  <a:gd name="connsiteX9" fmla="*/ 209225 w 601454"/>
                                  <a:gd name="connsiteY9" fmla="*/ 15723 h 901048"/>
                                  <a:gd name="connsiteX10" fmla="*/ 295267 w 601454"/>
                                  <a:gd name="connsiteY10" fmla="*/ 5400 h 901048"/>
                                  <a:gd name="connsiteX11" fmla="*/ 360306 w 601454"/>
                                  <a:gd name="connsiteY11" fmla="*/ 74082 h 901048"/>
                                  <a:gd name="connsiteX12" fmla="*/ 427541 w 601454"/>
                                  <a:gd name="connsiteY12" fmla="*/ 239890 h 901048"/>
                                  <a:gd name="connsiteX13" fmla="*/ 484394 w 601454"/>
                                  <a:gd name="connsiteY13" fmla="*/ 345237 h 901048"/>
                                  <a:gd name="connsiteX14" fmla="*/ 538278 w 601454"/>
                                  <a:gd name="connsiteY14" fmla="*/ 437976 h 901048"/>
                                  <a:gd name="connsiteX15" fmla="*/ 583642 w 601454"/>
                                  <a:gd name="connsiteY15" fmla="*/ 543860 h 901048"/>
                                  <a:gd name="connsiteX0" fmla="*/ 583642 w 601454"/>
                                  <a:gd name="connsiteY0" fmla="*/ 543860 h 901048"/>
                                  <a:gd name="connsiteX1" fmla="*/ 593174 w 601454"/>
                                  <a:gd name="connsiteY1" fmla="*/ 675972 h 901048"/>
                                  <a:gd name="connsiteX2" fmla="*/ 496496 w 601454"/>
                                  <a:gd name="connsiteY2" fmla="*/ 707219 h 901048"/>
                                  <a:gd name="connsiteX3" fmla="*/ 289232 w 601454"/>
                                  <a:gd name="connsiteY3" fmla="*/ 741654 h 901048"/>
                                  <a:gd name="connsiteX4" fmla="*/ 195137 w 601454"/>
                                  <a:gd name="connsiteY4" fmla="*/ 901047 h 901048"/>
                                  <a:gd name="connsiteX5" fmla="*/ 43174 w 601454"/>
                                  <a:gd name="connsiteY5" fmla="*/ 743942 h 901048"/>
                                  <a:gd name="connsiteX6" fmla="*/ 61525 w 601454"/>
                                  <a:gd name="connsiteY6" fmla="*/ 521400 h 901048"/>
                                  <a:gd name="connsiteX7" fmla="*/ 89400 w 601454"/>
                                  <a:gd name="connsiteY7" fmla="*/ 267141 h 901048"/>
                                  <a:gd name="connsiteX8" fmla="*/ 86640 w 601454"/>
                                  <a:gd name="connsiteY8" fmla="*/ 247583 h 901048"/>
                                  <a:gd name="connsiteX9" fmla="*/ 131552 w 601454"/>
                                  <a:gd name="connsiteY9" fmla="*/ 105303 h 901048"/>
                                  <a:gd name="connsiteX10" fmla="*/ 209225 w 601454"/>
                                  <a:gd name="connsiteY10" fmla="*/ 15723 h 901048"/>
                                  <a:gd name="connsiteX11" fmla="*/ 295267 w 601454"/>
                                  <a:gd name="connsiteY11" fmla="*/ 5400 h 901048"/>
                                  <a:gd name="connsiteX12" fmla="*/ 360306 w 601454"/>
                                  <a:gd name="connsiteY12" fmla="*/ 74082 h 901048"/>
                                  <a:gd name="connsiteX13" fmla="*/ 427541 w 601454"/>
                                  <a:gd name="connsiteY13" fmla="*/ 239890 h 901048"/>
                                  <a:gd name="connsiteX14" fmla="*/ 484394 w 601454"/>
                                  <a:gd name="connsiteY14" fmla="*/ 345237 h 901048"/>
                                  <a:gd name="connsiteX15" fmla="*/ 538278 w 601454"/>
                                  <a:gd name="connsiteY15" fmla="*/ 437976 h 901048"/>
                                  <a:gd name="connsiteX16" fmla="*/ 583642 w 601454"/>
                                  <a:gd name="connsiteY16" fmla="*/ 543860 h 901048"/>
                                  <a:gd name="connsiteX0" fmla="*/ 583642 w 601454"/>
                                  <a:gd name="connsiteY0" fmla="*/ 543860 h 901048"/>
                                  <a:gd name="connsiteX1" fmla="*/ 593174 w 601454"/>
                                  <a:gd name="connsiteY1" fmla="*/ 675972 h 901048"/>
                                  <a:gd name="connsiteX2" fmla="*/ 496496 w 601454"/>
                                  <a:gd name="connsiteY2" fmla="*/ 707219 h 901048"/>
                                  <a:gd name="connsiteX3" fmla="*/ 289232 w 601454"/>
                                  <a:gd name="connsiteY3" fmla="*/ 741654 h 901048"/>
                                  <a:gd name="connsiteX4" fmla="*/ 195137 w 601454"/>
                                  <a:gd name="connsiteY4" fmla="*/ 901047 h 901048"/>
                                  <a:gd name="connsiteX5" fmla="*/ 43174 w 601454"/>
                                  <a:gd name="connsiteY5" fmla="*/ 743942 h 901048"/>
                                  <a:gd name="connsiteX6" fmla="*/ 61525 w 601454"/>
                                  <a:gd name="connsiteY6" fmla="*/ 521400 h 901048"/>
                                  <a:gd name="connsiteX7" fmla="*/ 89400 w 601454"/>
                                  <a:gd name="connsiteY7" fmla="*/ 267141 h 901048"/>
                                  <a:gd name="connsiteX8" fmla="*/ 79154 w 601454"/>
                                  <a:gd name="connsiteY8" fmla="*/ 204995 h 901048"/>
                                  <a:gd name="connsiteX9" fmla="*/ 131552 w 601454"/>
                                  <a:gd name="connsiteY9" fmla="*/ 105303 h 901048"/>
                                  <a:gd name="connsiteX10" fmla="*/ 209225 w 601454"/>
                                  <a:gd name="connsiteY10" fmla="*/ 15723 h 901048"/>
                                  <a:gd name="connsiteX11" fmla="*/ 295267 w 601454"/>
                                  <a:gd name="connsiteY11" fmla="*/ 5400 h 901048"/>
                                  <a:gd name="connsiteX12" fmla="*/ 360306 w 601454"/>
                                  <a:gd name="connsiteY12" fmla="*/ 74082 h 901048"/>
                                  <a:gd name="connsiteX13" fmla="*/ 427541 w 601454"/>
                                  <a:gd name="connsiteY13" fmla="*/ 239890 h 901048"/>
                                  <a:gd name="connsiteX14" fmla="*/ 484394 w 601454"/>
                                  <a:gd name="connsiteY14" fmla="*/ 345237 h 901048"/>
                                  <a:gd name="connsiteX15" fmla="*/ 538278 w 601454"/>
                                  <a:gd name="connsiteY15" fmla="*/ 437976 h 901048"/>
                                  <a:gd name="connsiteX16" fmla="*/ 583642 w 601454"/>
                                  <a:gd name="connsiteY16" fmla="*/ 543860 h 901048"/>
                                  <a:gd name="connsiteX0" fmla="*/ 547854 w 565666"/>
                                  <a:gd name="connsiteY0" fmla="*/ 543860 h 901048"/>
                                  <a:gd name="connsiteX1" fmla="*/ 557386 w 565666"/>
                                  <a:gd name="connsiteY1" fmla="*/ 675972 h 901048"/>
                                  <a:gd name="connsiteX2" fmla="*/ 460708 w 565666"/>
                                  <a:gd name="connsiteY2" fmla="*/ 707219 h 901048"/>
                                  <a:gd name="connsiteX3" fmla="*/ 253444 w 565666"/>
                                  <a:gd name="connsiteY3" fmla="*/ 741654 h 901048"/>
                                  <a:gd name="connsiteX4" fmla="*/ 159349 w 565666"/>
                                  <a:gd name="connsiteY4" fmla="*/ 901047 h 901048"/>
                                  <a:gd name="connsiteX5" fmla="*/ 7386 w 565666"/>
                                  <a:gd name="connsiteY5" fmla="*/ 743942 h 901048"/>
                                  <a:gd name="connsiteX6" fmla="*/ 25737 w 565666"/>
                                  <a:gd name="connsiteY6" fmla="*/ 521400 h 901048"/>
                                  <a:gd name="connsiteX7" fmla="*/ 43366 w 565666"/>
                                  <a:gd name="connsiteY7" fmla="*/ 204995 h 901048"/>
                                  <a:gd name="connsiteX8" fmla="*/ 95764 w 565666"/>
                                  <a:gd name="connsiteY8" fmla="*/ 105303 h 901048"/>
                                  <a:gd name="connsiteX9" fmla="*/ 173437 w 565666"/>
                                  <a:gd name="connsiteY9" fmla="*/ 15723 h 901048"/>
                                  <a:gd name="connsiteX10" fmla="*/ 259479 w 565666"/>
                                  <a:gd name="connsiteY10" fmla="*/ 5400 h 901048"/>
                                  <a:gd name="connsiteX11" fmla="*/ 324518 w 565666"/>
                                  <a:gd name="connsiteY11" fmla="*/ 74082 h 901048"/>
                                  <a:gd name="connsiteX12" fmla="*/ 391753 w 565666"/>
                                  <a:gd name="connsiteY12" fmla="*/ 239890 h 901048"/>
                                  <a:gd name="connsiteX13" fmla="*/ 448606 w 565666"/>
                                  <a:gd name="connsiteY13" fmla="*/ 345237 h 901048"/>
                                  <a:gd name="connsiteX14" fmla="*/ 502490 w 565666"/>
                                  <a:gd name="connsiteY14" fmla="*/ 437976 h 901048"/>
                                  <a:gd name="connsiteX15" fmla="*/ 547854 w 565666"/>
                                  <a:gd name="connsiteY15" fmla="*/ 543860 h 901048"/>
                                  <a:gd name="connsiteX0" fmla="*/ 582913 w 600725"/>
                                  <a:gd name="connsiteY0" fmla="*/ 543860 h 901048"/>
                                  <a:gd name="connsiteX1" fmla="*/ 592445 w 600725"/>
                                  <a:gd name="connsiteY1" fmla="*/ 675972 h 901048"/>
                                  <a:gd name="connsiteX2" fmla="*/ 495767 w 600725"/>
                                  <a:gd name="connsiteY2" fmla="*/ 707219 h 901048"/>
                                  <a:gd name="connsiteX3" fmla="*/ 288503 w 600725"/>
                                  <a:gd name="connsiteY3" fmla="*/ 741654 h 901048"/>
                                  <a:gd name="connsiteX4" fmla="*/ 194408 w 600725"/>
                                  <a:gd name="connsiteY4" fmla="*/ 901047 h 901048"/>
                                  <a:gd name="connsiteX5" fmla="*/ 42445 w 600725"/>
                                  <a:gd name="connsiteY5" fmla="*/ 743942 h 901048"/>
                                  <a:gd name="connsiteX6" fmla="*/ 60796 w 600725"/>
                                  <a:gd name="connsiteY6" fmla="*/ 521400 h 901048"/>
                                  <a:gd name="connsiteX7" fmla="*/ 78425 w 600725"/>
                                  <a:gd name="connsiteY7" fmla="*/ 204995 h 901048"/>
                                  <a:gd name="connsiteX8" fmla="*/ 130823 w 600725"/>
                                  <a:gd name="connsiteY8" fmla="*/ 105303 h 901048"/>
                                  <a:gd name="connsiteX9" fmla="*/ 208496 w 600725"/>
                                  <a:gd name="connsiteY9" fmla="*/ 15723 h 901048"/>
                                  <a:gd name="connsiteX10" fmla="*/ 294538 w 600725"/>
                                  <a:gd name="connsiteY10" fmla="*/ 5400 h 901048"/>
                                  <a:gd name="connsiteX11" fmla="*/ 359577 w 600725"/>
                                  <a:gd name="connsiteY11" fmla="*/ 74082 h 901048"/>
                                  <a:gd name="connsiteX12" fmla="*/ 426812 w 600725"/>
                                  <a:gd name="connsiteY12" fmla="*/ 239890 h 901048"/>
                                  <a:gd name="connsiteX13" fmla="*/ 483665 w 600725"/>
                                  <a:gd name="connsiteY13" fmla="*/ 345237 h 901048"/>
                                  <a:gd name="connsiteX14" fmla="*/ 537549 w 600725"/>
                                  <a:gd name="connsiteY14" fmla="*/ 437976 h 901048"/>
                                  <a:gd name="connsiteX15" fmla="*/ 582913 w 600725"/>
                                  <a:gd name="connsiteY15" fmla="*/ 543860 h 901048"/>
                                  <a:gd name="connsiteX0" fmla="*/ 582913 w 600725"/>
                                  <a:gd name="connsiteY0" fmla="*/ 549438 h 906626"/>
                                  <a:gd name="connsiteX1" fmla="*/ 592445 w 600725"/>
                                  <a:gd name="connsiteY1" fmla="*/ 681550 h 906626"/>
                                  <a:gd name="connsiteX2" fmla="*/ 495767 w 600725"/>
                                  <a:gd name="connsiteY2" fmla="*/ 712797 h 906626"/>
                                  <a:gd name="connsiteX3" fmla="*/ 288503 w 600725"/>
                                  <a:gd name="connsiteY3" fmla="*/ 747232 h 906626"/>
                                  <a:gd name="connsiteX4" fmla="*/ 194408 w 600725"/>
                                  <a:gd name="connsiteY4" fmla="*/ 906625 h 906626"/>
                                  <a:gd name="connsiteX5" fmla="*/ 42445 w 600725"/>
                                  <a:gd name="connsiteY5" fmla="*/ 749520 h 906626"/>
                                  <a:gd name="connsiteX6" fmla="*/ 60796 w 600725"/>
                                  <a:gd name="connsiteY6" fmla="*/ 526978 h 906626"/>
                                  <a:gd name="connsiteX7" fmla="*/ 78425 w 600725"/>
                                  <a:gd name="connsiteY7" fmla="*/ 210573 h 906626"/>
                                  <a:gd name="connsiteX8" fmla="*/ 208496 w 600725"/>
                                  <a:gd name="connsiteY8" fmla="*/ 21301 h 906626"/>
                                  <a:gd name="connsiteX9" fmla="*/ 294538 w 600725"/>
                                  <a:gd name="connsiteY9" fmla="*/ 10978 h 906626"/>
                                  <a:gd name="connsiteX10" fmla="*/ 359577 w 600725"/>
                                  <a:gd name="connsiteY10" fmla="*/ 79660 h 906626"/>
                                  <a:gd name="connsiteX11" fmla="*/ 426812 w 600725"/>
                                  <a:gd name="connsiteY11" fmla="*/ 245468 h 906626"/>
                                  <a:gd name="connsiteX12" fmla="*/ 483665 w 600725"/>
                                  <a:gd name="connsiteY12" fmla="*/ 350815 h 906626"/>
                                  <a:gd name="connsiteX13" fmla="*/ 537549 w 600725"/>
                                  <a:gd name="connsiteY13" fmla="*/ 443554 h 906626"/>
                                  <a:gd name="connsiteX14" fmla="*/ 582913 w 600725"/>
                                  <a:gd name="connsiteY14" fmla="*/ 549438 h 906626"/>
                                  <a:gd name="connsiteX0" fmla="*/ 554579 w 572391"/>
                                  <a:gd name="connsiteY0" fmla="*/ 549438 h 906626"/>
                                  <a:gd name="connsiteX1" fmla="*/ 564111 w 572391"/>
                                  <a:gd name="connsiteY1" fmla="*/ 681550 h 906626"/>
                                  <a:gd name="connsiteX2" fmla="*/ 467433 w 572391"/>
                                  <a:gd name="connsiteY2" fmla="*/ 712797 h 906626"/>
                                  <a:gd name="connsiteX3" fmla="*/ 260169 w 572391"/>
                                  <a:gd name="connsiteY3" fmla="*/ 747232 h 906626"/>
                                  <a:gd name="connsiteX4" fmla="*/ 166074 w 572391"/>
                                  <a:gd name="connsiteY4" fmla="*/ 906625 h 906626"/>
                                  <a:gd name="connsiteX5" fmla="*/ 14111 w 572391"/>
                                  <a:gd name="connsiteY5" fmla="*/ 749520 h 906626"/>
                                  <a:gd name="connsiteX6" fmla="*/ 32462 w 572391"/>
                                  <a:gd name="connsiteY6" fmla="*/ 526978 h 906626"/>
                                  <a:gd name="connsiteX7" fmla="*/ 186 w 572391"/>
                                  <a:gd name="connsiteY7" fmla="*/ 353369 h 906626"/>
                                  <a:gd name="connsiteX8" fmla="*/ 50091 w 572391"/>
                                  <a:gd name="connsiteY8" fmla="*/ 210573 h 906626"/>
                                  <a:gd name="connsiteX9" fmla="*/ 180162 w 572391"/>
                                  <a:gd name="connsiteY9" fmla="*/ 21301 h 906626"/>
                                  <a:gd name="connsiteX10" fmla="*/ 266204 w 572391"/>
                                  <a:gd name="connsiteY10" fmla="*/ 10978 h 906626"/>
                                  <a:gd name="connsiteX11" fmla="*/ 331243 w 572391"/>
                                  <a:gd name="connsiteY11" fmla="*/ 79660 h 906626"/>
                                  <a:gd name="connsiteX12" fmla="*/ 398478 w 572391"/>
                                  <a:gd name="connsiteY12" fmla="*/ 245468 h 906626"/>
                                  <a:gd name="connsiteX13" fmla="*/ 455331 w 572391"/>
                                  <a:gd name="connsiteY13" fmla="*/ 350815 h 906626"/>
                                  <a:gd name="connsiteX14" fmla="*/ 509215 w 572391"/>
                                  <a:gd name="connsiteY14" fmla="*/ 443554 h 906626"/>
                                  <a:gd name="connsiteX15" fmla="*/ 554579 w 572391"/>
                                  <a:gd name="connsiteY15" fmla="*/ 549438 h 906626"/>
                                  <a:gd name="connsiteX0" fmla="*/ 583897 w 601709"/>
                                  <a:gd name="connsiteY0" fmla="*/ 549438 h 906626"/>
                                  <a:gd name="connsiteX1" fmla="*/ 593429 w 601709"/>
                                  <a:gd name="connsiteY1" fmla="*/ 681550 h 906626"/>
                                  <a:gd name="connsiteX2" fmla="*/ 496751 w 601709"/>
                                  <a:gd name="connsiteY2" fmla="*/ 712797 h 906626"/>
                                  <a:gd name="connsiteX3" fmla="*/ 289487 w 601709"/>
                                  <a:gd name="connsiteY3" fmla="*/ 747232 h 906626"/>
                                  <a:gd name="connsiteX4" fmla="*/ 195392 w 601709"/>
                                  <a:gd name="connsiteY4" fmla="*/ 906625 h 906626"/>
                                  <a:gd name="connsiteX5" fmla="*/ 43429 w 601709"/>
                                  <a:gd name="connsiteY5" fmla="*/ 749520 h 906626"/>
                                  <a:gd name="connsiteX6" fmla="*/ 61780 w 601709"/>
                                  <a:gd name="connsiteY6" fmla="*/ 526978 h 906626"/>
                                  <a:gd name="connsiteX7" fmla="*/ 29504 w 601709"/>
                                  <a:gd name="connsiteY7" fmla="*/ 353369 h 906626"/>
                                  <a:gd name="connsiteX8" fmla="*/ 79409 w 601709"/>
                                  <a:gd name="connsiteY8" fmla="*/ 210573 h 906626"/>
                                  <a:gd name="connsiteX9" fmla="*/ 209480 w 601709"/>
                                  <a:gd name="connsiteY9" fmla="*/ 21301 h 906626"/>
                                  <a:gd name="connsiteX10" fmla="*/ 295522 w 601709"/>
                                  <a:gd name="connsiteY10" fmla="*/ 10978 h 906626"/>
                                  <a:gd name="connsiteX11" fmla="*/ 360561 w 601709"/>
                                  <a:gd name="connsiteY11" fmla="*/ 79660 h 906626"/>
                                  <a:gd name="connsiteX12" fmla="*/ 427796 w 601709"/>
                                  <a:gd name="connsiteY12" fmla="*/ 245468 h 906626"/>
                                  <a:gd name="connsiteX13" fmla="*/ 484649 w 601709"/>
                                  <a:gd name="connsiteY13" fmla="*/ 350815 h 906626"/>
                                  <a:gd name="connsiteX14" fmla="*/ 538533 w 601709"/>
                                  <a:gd name="connsiteY14" fmla="*/ 443554 h 906626"/>
                                  <a:gd name="connsiteX15" fmla="*/ 583897 w 601709"/>
                                  <a:gd name="connsiteY15" fmla="*/ 549438 h 906626"/>
                                  <a:gd name="connsiteX0" fmla="*/ 583897 w 601709"/>
                                  <a:gd name="connsiteY0" fmla="*/ 547553 h 904741"/>
                                  <a:gd name="connsiteX1" fmla="*/ 593429 w 601709"/>
                                  <a:gd name="connsiteY1" fmla="*/ 679665 h 904741"/>
                                  <a:gd name="connsiteX2" fmla="*/ 496751 w 601709"/>
                                  <a:gd name="connsiteY2" fmla="*/ 710912 h 904741"/>
                                  <a:gd name="connsiteX3" fmla="*/ 289487 w 601709"/>
                                  <a:gd name="connsiteY3" fmla="*/ 745347 h 904741"/>
                                  <a:gd name="connsiteX4" fmla="*/ 195392 w 601709"/>
                                  <a:gd name="connsiteY4" fmla="*/ 904740 h 904741"/>
                                  <a:gd name="connsiteX5" fmla="*/ 43429 w 601709"/>
                                  <a:gd name="connsiteY5" fmla="*/ 747635 h 904741"/>
                                  <a:gd name="connsiteX6" fmla="*/ 61780 w 601709"/>
                                  <a:gd name="connsiteY6" fmla="*/ 525093 h 904741"/>
                                  <a:gd name="connsiteX7" fmla="*/ 29504 w 601709"/>
                                  <a:gd name="connsiteY7" fmla="*/ 351484 h 904741"/>
                                  <a:gd name="connsiteX8" fmla="*/ 99372 w 601709"/>
                                  <a:gd name="connsiteY8" fmla="*/ 178625 h 904741"/>
                                  <a:gd name="connsiteX9" fmla="*/ 209480 w 601709"/>
                                  <a:gd name="connsiteY9" fmla="*/ 19416 h 904741"/>
                                  <a:gd name="connsiteX10" fmla="*/ 295522 w 601709"/>
                                  <a:gd name="connsiteY10" fmla="*/ 9093 h 904741"/>
                                  <a:gd name="connsiteX11" fmla="*/ 360561 w 601709"/>
                                  <a:gd name="connsiteY11" fmla="*/ 77775 h 904741"/>
                                  <a:gd name="connsiteX12" fmla="*/ 427796 w 601709"/>
                                  <a:gd name="connsiteY12" fmla="*/ 243583 h 904741"/>
                                  <a:gd name="connsiteX13" fmla="*/ 484649 w 601709"/>
                                  <a:gd name="connsiteY13" fmla="*/ 348930 h 904741"/>
                                  <a:gd name="connsiteX14" fmla="*/ 538533 w 601709"/>
                                  <a:gd name="connsiteY14" fmla="*/ 441669 h 904741"/>
                                  <a:gd name="connsiteX15" fmla="*/ 583897 w 601709"/>
                                  <a:gd name="connsiteY15" fmla="*/ 547553 h 904741"/>
                                  <a:gd name="connsiteX0" fmla="*/ 595416 w 613228"/>
                                  <a:gd name="connsiteY0" fmla="*/ 547553 h 904741"/>
                                  <a:gd name="connsiteX1" fmla="*/ 604948 w 613228"/>
                                  <a:gd name="connsiteY1" fmla="*/ 679665 h 904741"/>
                                  <a:gd name="connsiteX2" fmla="*/ 508270 w 613228"/>
                                  <a:gd name="connsiteY2" fmla="*/ 710912 h 904741"/>
                                  <a:gd name="connsiteX3" fmla="*/ 301006 w 613228"/>
                                  <a:gd name="connsiteY3" fmla="*/ 745347 h 904741"/>
                                  <a:gd name="connsiteX4" fmla="*/ 206911 w 613228"/>
                                  <a:gd name="connsiteY4" fmla="*/ 904740 h 904741"/>
                                  <a:gd name="connsiteX5" fmla="*/ 54948 w 613228"/>
                                  <a:gd name="connsiteY5" fmla="*/ 747635 h 904741"/>
                                  <a:gd name="connsiteX6" fmla="*/ 55833 w 613228"/>
                                  <a:gd name="connsiteY6" fmla="*/ 505051 h 904741"/>
                                  <a:gd name="connsiteX7" fmla="*/ 41023 w 613228"/>
                                  <a:gd name="connsiteY7" fmla="*/ 351484 h 904741"/>
                                  <a:gd name="connsiteX8" fmla="*/ 110891 w 613228"/>
                                  <a:gd name="connsiteY8" fmla="*/ 178625 h 904741"/>
                                  <a:gd name="connsiteX9" fmla="*/ 220999 w 613228"/>
                                  <a:gd name="connsiteY9" fmla="*/ 19416 h 904741"/>
                                  <a:gd name="connsiteX10" fmla="*/ 307041 w 613228"/>
                                  <a:gd name="connsiteY10" fmla="*/ 9093 h 904741"/>
                                  <a:gd name="connsiteX11" fmla="*/ 372080 w 613228"/>
                                  <a:gd name="connsiteY11" fmla="*/ 77775 h 904741"/>
                                  <a:gd name="connsiteX12" fmla="*/ 439315 w 613228"/>
                                  <a:gd name="connsiteY12" fmla="*/ 243583 h 904741"/>
                                  <a:gd name="connsiteX13" fmla="*/ 496168 w 613228"/>
                                  <a:gd name="connsiteY13" fmla="*/ 348930 h 904741"/>
                                  <a:gd name="connsiteX14" fmla="*/ 550052 w 613228"/>
                                  <a:gd name="connsiteY14" fmla="*/ 441669 h 904741"/>
                                  <a:gd name="connsiteX15" fmla="*/ 595416 w 613228"/>
                                  <a:gd name="connsiteY15" fmla="*/ 547553 h 904741"/>
                                  <a:gd name="connsiteX0" fmla="*/ 551654 w 569466"/>
                                  <a:gd name="connsiteY0" fmla="*/ 547553 h 904741"/>
                                  <a:gd name="connsiteX1" fmla="*/ 561186 w 569466"/>
                                  <a:gd name="connsiteY1" fmla="*/ 679665 h 904741"/>
                                  <a:gd name="connsiteX2" fmla="*/ 464508 w 569466"/>
                                  <a:gd name="connsiteY2" fmla="*/ 710912 h 904741"/>
                                  <a:gd name="connsiteX3" fmla="*/ 257244 w 569466"/>
                                  <a:gd name="connsiteY3" fmla="*/ 745347 h 904741"/>
                                  <a:gd name="connsiteX4" fmla="*/ 163149 w 569466"/>
                                  <a:gd name="connsiteY4" fmla="*/ 904740 h 904741"/>
                                  <a:gd name="connsiteX5" fmla="*/ 11186 w 569466"/>
                                  <a:gd name="connsiteY5" fmla="*/ 747635 h 904741"/>
                                  <a:gd name="connsiteX6" fmla="*/ 12071 w 569466"/>
                                  <a:gd name="connsiteY6" fmla="*/ 505051 h 904741"/>
                                  <a:gd name="connsiteX7" fmla="*/ 17222 w 569466"/>
                                  <a:gd name="connsiteY7" fmla="*/ 323926 h 904741"/>
                                  <a:gd name="connsiteX8" fmla="*/ 67129 w 569466"/>
                                  <a:gd name="connsiteY8" fmla="*/ 178625 h 904741"/>
                                  <a:gd name="connsiteX9" fmla="*/ 177237 w 569466"/>
                                  <a:gd name="connsiteY9" fmla="*/ 19416 h 904741"/>
                                  <a:gd name="connsiteX10" fmla="*/ 263279 w 569466"/>
                                  <a:gd name="connsiteY10" fmla="*/ 9093 h 904741"/>
                                  <a:gd name="connsiteX11" fmla="*/ 328318 w 569466"/>
                                  <a:gd name="connsiteY11" fmla="*/ 77775 h 904741"/>
                                  <a:gd name="connsiteX12" fmla="*/ 395553 w 569466"/>
                                  <a:gd name="connsiteY12" fmla="*/ 243583 h 904741"/>
                                  <a:gd name="connsiteX13" fmla="*/ 452406 w 569466"/>
                                  <a:gd name="connsiteY13" fmla="*/ 348930 h 904741"/>
                                  <a:gd name="connsiteX14" fmla="*/ 506290 w 569466"/>
                                  <a:gd name="connsiteY14" fmla="*/ 441669 h 904741"/>
                                  <a:gd name="connsiteX15" fmla="*/ 551654 w 569466"/>
                                  <a:gd name="connsiteY15" fmla="*/ 547553 h 904741"/>
                                  <a:gd name="connsiteX0" fmla="*/ 553465 w 571277"/>
                                  <a:gd name="connsiteY0" fmla="*/ 547553 h 904741"/>
                                  <a:gd name="connsiteX1" fmla="*/ 562997 w 571277"/>
                                  <a:gd name="connsiteY1" fmla="*/ 679665 h 904741"/>
                                  <a:gd name="connsiteX2" fmla="*/ 466319 w 571277"/>
                                  <a:gd name="connsiteY2" fmla="*/ 710912 h 904741"/>
                                  <a:gd name="connsiteX3" fmla="*/ 259055 w 571277"/>
                                  <a:gd name="connsiteY3" fmla="*/ 745347 h 904741"/>
                                  <a:gd name="connsiteX4" fmla="*/ 164960 w 571277"/>
                                  <a:gd name="connsiteY4" fmla="*/ 904740 h 904741"/>
                                  <a:gd name="connsiteX5" fmla="*/ 12997 w 571277"/>
                                  <a:gd name="connsiteY5" fmla="*/ 747635 h 904741"/>
                                  <a:gd name="connsiteX6" fmla="*/ 8891 w 571277"/>
                                  <a:gd name="connsiteY6" fmla="*/ 492525 h 904741"/>
                                  <a:gd name="connsiteX7" fmla="*/ 19033 w 571277"/>
                                  <a:gd name="connsiteY7" fmla="*/ 323926 h 904741"/>
                                  <a:gd name="connsiteX8" fmla="*/ 68940 w 571277"/>
                                  <a:gd name="connsiteY8" fmla="*/ 178625 h 904741"/>
                                  <a:gd name="connsiteX9" fmla="*/ 179048 w 571277"/>
                                  <a:gd name="connsiteY9" fmla="*/ 19416 h 904741"/>
                                  <a:gd name="connsiteX10" fmla="*/ 265090 w 571277"/>
                                  <a:gd name="connsiteY10" fmla="*/ 9093 h 904741"/>
                                  <a:gd name="connsiteX11" fmla="*/ 330129 w 571277"/>
                                  <a:gd name="connsiteY11" fmla="*/ 77775 h 904741"/>
                                  <a:gd name="connsiteX12" fmla="*/ 397364 w 571277"/>
                                  <a:gd name="connsiteY12" fmla="*/ 243583 h 904741"/>
                                  <a:gd name="connsiteX13" fmla="*/ 454217 w 571277"/>
                                  <a:gd name="connsiteY13" fmla="*/ 348930 h 904741"/>
                                  <a:gd name="connsiteX14" fmla="*/ 508101 w 571277"/>
                                  <a:gd name="connsiteY14" fmla="*/ 441669 h 904741"/>
                                  <a:gd name="connsiteX15" fmla="*/ 553465 w 571277"/>
                                  <a:gd name="connsiteY15" fmla="*/ 547553 h 904741"/>
                                  <a:gd name="connsiteX0" fmla="*/ 574432 w 592244"/>
                                  <a:gd name="connsiteY0" fmla="*/ 547553 h 904741"/>
                                  <a:gd name="connsiteX1" fmla="*/ 583964 w 592244"/>
                                  <a:gd name="connsiteY1" fmla="*/ 679665 h 904741"/>
                                  <a:gd name="connsiteX2" fmla="*/ 487286 w 592244"/>
                                  <a:gd name="connsiteY2" fmla="*/ 710912 h 904741"/>
                                  <a:gd name="connsiteX3" fmla="*/ 280022 w 592244"/>
                                  <a:gd name="connsiteY3" fmla="*/ 745347 h 904741"/>
                                  <a:gd name="connsiteX4" fmla="*/ 185927 w 592244"/>
                                  <a:gd name="connsiteY4" fmla="*/ 904740 h 904741"/>
                                  <a:gd name="connsiteX5" fmla="*/ 33964 w 592244"/>
                                  <a:gd name="connsiteY5" fmla="*/ 747635 h 904741"/>
                                  <a:gd name="connsiteX6" fmla="*/ 29858 w 592244"/>
                                  <a:gd name="connsiteY6" fmla="*/ 492525 h 904741"/>
                                  <a:gd name="connsiteX7" fmla="*/ 40000 w 592244"/>
                                  <a:gd name="connsiteY7" fmla="*/ 323926 h 904741"/>
                                  <a:gd name="connsiteX8" fmla="*/ 89907 w 592244"/>
                                  <a:gd name="connsiteY8" fmla="*/ 178625 h 904741"/>
                                  <a:gd name="connsiteX9" fmla="*/ 200015 w 592244"/>
                                  <a:gd name="connsiteY9" fmla="*/ 19416 h 904741"/>
                                  <a:gd name="connsiteX10" fmla="*/ 286057 w 592244"/>
                                  <a:gd name="connsiteY10" fmla="*/ 9093 h 904741"/>
                                  <a:gd name="connsiteX11" fmla="*/ 351096 w 592244"/>
                                  <a:gd name="connsiteY11" fmla="*/ 77775 h 904741"/>
                                  <a:gd name="connsiteX12" fmla="*/ 418331 w 592244"/>
                                  <a:gd name="connsiteY12" fmla="*/ 243583 h 904741"/>
                                  <a:gd name="connsiteX13" fmla="*/ 475184 w 592244"/>
                                  <a:gd name="connsiteY13" fmla="*/ 348930 h 904741"/>
                                  <a:gd name="connsiteX14" fmla="*/ 529068 w 592244"/>
                                  <a:gd name="connsiteY14" fmla="*/ 441669 h 904741"/>
                                  <a:gd name="connsiteX15" fmla="*/ 574432 w 592244"/>
                                  <a:gd name="connsiteY15" fmla="*/ 547553 h 904741"/>
                                  <a:gd name="connsiteX0" fmla="*/ 582284 w 600096"/>
                                  <a:gd name="connsiteY0" fmla="*/ 547553 h 904741"/>
                                  <a:gd name="connsiteX1" fmla="*/ 591816 w 600096"/>
                                  <a:gd name="connsiteY1" fmla="*/ 679665 h 904741"/>
                                  <a:gd name="connsiteX2" fmla="*/ 495138 w 600096"/>
                                  <a:gd name="connsiteY2" fmla="*/ 710912 h 904741"/>
                                  <a:gd name="connsiteX3" fmla="*/ 287874 w 600096"/>
                                  <a:gd name="connsiteY3" fmla="*/ 745347 h 904741"/>
                                  <a:gd name="connsiteX4" fmla="*/ 193779 w 600096"/>
                                  <a:gd name="connsiteY4" fmla="*/ 904740 h 904741"/>
                                  <a:gd name="connsiteX5" fmla="*/ 41816 w 600096"/>
                                  <a:gd name="connsiteY5" fmla="*/ 747635 h 904741"/>
                                  <a:gd name="connsiteX6" fmla="*/ 27729 w 600096"/>
                                  <a:gd name="connsiteY6" fmla="*/ 545135 h 904741"/>
                                  <a:gd name="connsiteX7" fmla="*/ 47852 w 600096"/>
                                  <a:gd name="connsiteY7" fmla="*/ 323926 h 904741"/>
                                  <a:gd name="connsiteX8" fmla="*/ 97759 w 600096"/>
                                  <a:gd name="connsiteY8" fmla="*/ 178625 h 904741"/>
                                  <a:gd name="connsiteX9" fmla="*/ 207867 w 600096"/>
                                  <a:gd name="connsiteY9" fmla="*/ 19416 h 904741"/>
                                  <a:gd name="connsiteX10" fmla="*/ 293909 w 600096"/>
                                  <a:gd name="connsiteY10" fmla="*/ 9093 h 904741"/>
                                  <a:gd name="connsiteX11" fmla="*/ 358948 w 600096"/>
                                  <a:gd name="connsiteY11" fmla="*/ 77775 h 904741"/>
                                  <a:gd name="connsiteX12" fmla="*/ 426183 w 600096"/>
                                  <a:gd name="connsiteY12" fmla="*/ 243583 h 904741"/>
                                  <a:gd name="connsiteX13" fmla="*/ 483036 w 600096"/>
                                  <a:gd name="connsiteY13" fmla="*/ 348930 h 904741"/>
                                  <a:gd name="connsiteX14" fmla="*/ 536920 w 600096"/>
                                  <a:gd name="connsiteY14" fmla="*/ 441669 h 904741"/>
                                  <a:gd name="connsiteX15" fmla="*/ 582284 w 600096"/>
                                  <a:gd name="connsiteY15" fmla="*/ 547553 h 904741"/>
                                  <a:gd name="connsiteX0" fmla="*/ 588848 w 606660"/>
                                  <a:gd name="connsiteY0" fmla="*/ 547553 h 904741"/>
                                  <a:gd name="connsiteX1" fmla="*/ 598380 w 606660"/>
                                  <a:gd name="connsiteY1" fmla="*/ 679665 h 904741"/>
                                  <a:gd name="connsiteX2" fmla="*/ 501702 w 606660"/>
                                  <a:gd name="connsiteY2" fmla="*/ 710912 h 904741"/>
                                  <a:gd name="connsiteX3" fmla="*/ 294438 w 606660"/>
                                  <a:gd name="connsiteY3" fmla="*/ 745347 h 904741"/>
                                  <a:gd name="connsiteX4" fmla="*/ 200343 w 606660"/>
                                  <a:gd name="connsiteY4" fmla="*/ 904740 h 904741"/>
                                  <a:gd name="connsiteX5" fmla="*/ 48380 w 606660"/>
                                  <a:gd name="connsiteY5" fmla="*/ 747635 h 904741"/>
                                  <a:gd name="connsiteX6" fmla="*/ 34293 w 606660"/>
                                  <a:gd name="connsiteY6" fmla="*/ 545135 h 904741"/>
                                  <a:gd name="connsiteX7" fmla="*/ 54416 w 606660"/>
                                  <a:gd name="connsiteY7" fmla="*/ 323926 h 904741"/>
                                  <a:gd name="connsiteX8" fmla="*/ 104323 w 606660"/>
                                  <a:gd name="connsiteY8" fmla="*/ 178625 h 904741"/>
                                  <a:gd name="connsiteX9" fmla="*/ 214431 w 606660"/>
                                  <a:gd name="connsiteY9" fmla="*/ 19416 h 904741"/>
                                  <a:gd name="connsiteX10" fmla="*/ 300473 w 606660"/>
                                  <a:gd name="connsiteY10" fmla="*/ 9093 h 904741"/>
                                  <a:gd name="connsiteX11" fmla="*/ 365512 w 606660"/>
                                  <a:gd name="connsiteY11" fmla="*/ 77775 h 904741"/>
                                  <a:gd name="connsiteX12" fmla="*/ 432747 w 606660"/>
                                  <a:gd name="connsiteY12" fmla="*/ 243583 h 904741"/>
                                  <a:gd name="connsiteX13" fmla="*/ 489600 w 606660"/>
                                  <a:gd name="connsiteY13" fmla="*/ 348930 h 904741"/>
                                  <a:gd name="connsiteX14" fmla="*/ 543484 w 606660"/>
                                  <a:gd name="connsiteY14" fmla="*/ 441669 h 904741"/>
                                  <a:gd name="connsiteX15" fmla="*/ 588848 w 606660"/>
                                  <a:gd name="connsiteY15" fmla="*/ 547553 h 904741"/>
                                  <a:gd name="connsiteX0" fmla="*/ 588848 w 606660"/>
                                  <a:gd name="connsiteY0" fmla="*/ 547553 h 904741"/>
                                  <a:gd name="connsiteX1" fmla="*/ 598380 w 606660"/>
                                  <a:gd name="connsiteY1" fmla="*/ 679665 h 904741"/>
                                  <a:gd name="connsiteX2" fmla="*/ 501702 w 606660"/>
                                  <a:gd name="connsiteY2" fmla="*/ 710912 h 904741"/>
                                  <a:gd name="connsiteX3" fmla="*/ 294438 w 606660"/>
                                  <a:gd name="connsiteY3" fmla="*/ 745347 h 904741"/>
                                  <a:gd name="connsiteX4" fmla="*/ 200343 w 606660"/>
                                  <a:gd name="connsiteY4" fmla="*/ 904740 h 904741"/>
                                  <a:gd name="connsiteX5" fmla="*/ 48380 w 606660"/>
                                  <a:gd name="connsiteY5" fmla="*/ 747635 h 904741"/>
                                  <a:gd name="connsiteX6" fmla="*/ 34293 w 606660"/>
                                  <a:gd name="connsiteY6" fmla="*/ 510063 h 904741"/>
                                  <a:gd name="connsiteX7" fmla="*/ 54416 w 606660"/>
                                  <a:gd name="connsiteY7" fmla="*/ 323926 h 904741"/>
                                  <a:gd name="connsiteX8" fmla="*/ 104323 w 606660"/>
                                  <a:gd name="connsiteY8" fmla="*/ 178625 h 904741"/>
                                  <a:gd name="connsiteX9" fmla="*/ 214431 w 606660"/>
                                  <a:gd name="connsiteY9" fmla="*/ 19416 h 904741"/>
                                  <a:gd name="connsiteX10" fmla="*/ 300473 w 606660"/>
                                  <a:gd name="connsiteY10" fmla="*/ 9093 h 904741"/>
                                  <a:gd name="connsiteX11" fmla="*/ 365512 w 606660"/>
                                  <a:gd name="connsiteY11" fmla="*/ 77775 h 904741"/>
                                  <a:gd name="connsiteX12" fmla="*/ 432747 w 606660"/>
                                  <a:gd name="connsiteY12" fmla="*/ 243583 h 904741"/>
                                  <a:gd name="connsiteX13" fmla="*/ 489600 w 606660"/>
                                  <a:gd name="connsiteY13" fmla="*/ 348930 h 904741"/>
                                  <a:gd name="connsiteX14" fmla="*/ 543484 w 606660"/>
                                  <a:gd name="connsiteY14" fmla="*/ 441669 h 904741"/>
                                  <a:gd name="connsiteX15" fmla="*/ 588848 w 606660"/>
                                  <a:gd name="connsiteY15" fmla="*/ 547553 h 904741"/>
                                  <a:gd name="connsiteX0" fmla="*/ 556441 w 574253"/>
                                  <a:gd name="connsiteY0" fmla="*/ 547553 h 904741"/>
                                  <a:gd name="connsiteX1" fmla="*/ 565973 w 574253"/>
                                  <a:gd name="connsiteY1" fmla="*/ 679665 h 904741"/>
                                  <a:gd name="connsiteX2" fmla="*/ 469295 w 574253"/>
                                  <a:gd name="connsiteY2" fmla="*/ 710912 h 904741"/>
                                  <a:gd name="connsiteX3" fmla="*/ 262031 w 574253"/>
                                  <a:gd name="connsiteY3" fmla="*/ 745347 h 904741"/>
                                  <a:gd name="connsiteX4" fmla="*/ 167936 w 574253"/>
                                  <a:gd name="connsiteY4" fmla="*/ 904740 h 904741"/>
                                  <a:gd name="connsiteX5" fmla="*/ 15973 w 574253"/>
                                  <a:gd name="connsiteY5" fmla="*/ 747635 h 904741"/>
                                  <a:gd name="connsiteX6" fmla="*/ 1886 w 574253"/>
                                  <a:gd name="connsiteY6" fmla="*/ 510063 h 904741"/>
                                  <a:gd name="connsiteX7" fmla="*/ 22009 w 574253"/>
                                  <a:gd name="connsiteY7" fmla="*/ 323926 h 904741"/>
                                  <a:gd name="connsiteX8" fmla="*/ 71916 w 574253"/>
                                  <a:gd name="connsiteY8" fmla="*/ 178625 h 904741"/>
                                  <a:gd name="connsiteX9" fmla="*/ 182024 w 574253"/>
                                  <a:gd name="connsiteY9" fmla="*/ 19416 h 904741"/>
                                  <a:gd name="connsiteX10" fmla="*/ 268066 w 574253"/>
                                  <a:gd name="connsiteY10" fmla="*/ 9093 h 904741"/>
                                  <a:gd name="connsiteX11" fmla="*/ 333105 w 574253"/>
                                  <a:gd name="connsiteY11" fmla="*/ 77775 h 904741"/>
                                  <a:gd name="connsiteX12" fmla="*/ 400340 w 574253"/>
                                  <a:gd name="connsiteY12" fmla="*/ 243583 h 904741"/>
                                  <a:gd name="connsiteX13" fmla="*/ 457193 w 574253"/>
                                  <a:gd name="connsiteY13" fmla="*/ 348930 h 904741"/>
                                  <a:gd name="connsiteX14" fmla="*/ 511077 w 574253"/>
                                  <a:gd name="connsiteY14" fmla="*/ 441669 h 904741"/>
                                  <a:gd name="connsiteX15" fmla="*/ 556441 w 574253"/>
                                  <a:gd name="connsiteY15" fmla="*/ 547553 h 904741"/>
                                  <a:gd name="connsiteX0" fmla="*/ 561639 w 579451"/>
                                  <a:gd name="connsiteY0" fmla="*/ 547553 h 904741"/>
                                  <a:gd name="connsiteX1" fmla="*/ 571171 w 579451"/>
                                  <a:gd name="connsiteY1" fmla="*/ 679665 h 904741"/>
                                  <a:gd name="connsiteX2" fmla="*/ 474493 w 579451"/>
                                  <a:gd name="connsiteY2" fmla="*/ 710912 h 904741"/>
                                  <a:gd name="connsiteX3" fmla="*/ 267229 w 579451"/>
                                  <a:gd name="connsiteY3" fmla="*/ 745347 h 904741"/>
                                  <a:gd name="connsiteX4" fmla="*/ 173134 w 579451"/>
                                  <a:gd name="connsiteY4" fmla="*/ 904740 h 904741"/>
                                  <a:gd name="connsiteX5" fmla="*/ 21171 w 579451"/>
                                  <a:gd name="connsiteY5" fmla="*/ 747635 h 904741"/>
                                  <a:gd name="connsiteX6" fmla="*/ 7084 w 579451"/>
                                  <a:gd name="connsiteY6" fmla="*/ 510063 h 904741"/>
                                  <a:gd name="connsiteX7" fmla="*/ 77114 w 579451"/>
                                  <a:gd name="connsiteY7" fmla="*/ 178625 h 904741"/>
                                  <a:gd name="connsiteX8" fmla="*/ 187222 w 579451"/>
                                  <a:gd name="connsiteY8" fmla="*/ 19416 h 904741"/>
                                  <a:gd name="connsiteX9" fmla="*/ 273264 w 579451"/>
                                  <a:gd name="connsiteY9" fmla="*/ 9093 h 904741"/>
                                  <a:gd name="connsiteX10" fmla="*/ 338303 w 579451"/>
                                  <a:gd name="connsiteY10" fmla="*/ 77775 h 904741"/>
                                  <a:gd name="connsiteX11" fmla="*/ 405538 w 579451"/>
                                  <a:gd name="connsiteY11" fmla="*/ 243583 h 904741"/>
                                  <a:gd name="connsiteX12" fmla="*/ 462391 w 579451"/>
                                  <a:gd name="connsiteY12" fmla="*/ 348930 h 904741"/>
                                  <a:gd name="connsiteX13" fmla="*/ 516275 w 579451"/>
                                  <a:gd name="connsiteY13" fmla="*/ 441669 h 904741"/>
                                  <a:gd name="connsiteX14" fmla="*/ 561639 w 579451"/>
                                  <a:gd name="connsiteY14" fmla="*/ 547553 h 904741"/>
                                  <a:gd name="connsiteX0" fmla="*/ 608478 w 626290"/>
                                  <a:gd name="connsiteY0" fmla="*/ 547553 h 904741"/>
                                  <a:gd name="connsiteX1" fmla="*/ 618010 w 626290"/>
                                  <a:gd name="connsiteY1" fmla="*/ 679665 h 904741"/>
                                  <a:gd name="connsiteX2" fmla="*/ 521332 w 626290"/>
                                  <a:gd name="connsiteY2" fmla="*/ 710912 h 904741"/>
                                  <a:gd name="connsiteX3" fmla="*/ 314068 w 626290"/>
                                  <a:gd name="connsiteY3" fmla="*/ 745347 h 904741"/>
                                  <a:gd name="connsiteX4" fmla="*/ 219973 w 626290"/>
                                  <a:gd name="connsiteY4" fmla="*/ 904740 h 904741"/>
                                  <a:gd name="connsiteX5" fmla="*/ 68010 w 626290"/>
                                  <a:gd name="connsiteY5" fmla="*/ 747635 h 904741"/>
                                  <a:gd name="connsiteX6" fmla="*/ 53923 w 626290"/>
                                  <a:gd name="connsiteY6" fmla="*/ 510063 h 904741"/>
                                  <a:gd name="connsiteX7" fmla="*/ 123953 w 626290"/>
                                  <a:gd name="connsiteY7" fmla="*/ 178625 h 904741"/>
                                  <a:gd name="connsiteX8" fmla="*/ 234061 w 626290"/>
                                  <a:gd name="connsiteY8" fmla="*/ 19416 h 904741"/>
                                  <a:gd name="connsiteX9" fmla="*/ 320103 w 626290"/>
                                  <a:gd name="connsiteY9" fmla="*/ 9093 h 904741"/>
                                  <a:gd name="connsiteX10" fmla="*/ 385142 w 626290"/>
                                  <a:gd name="connsiteY10" fmla="*/ 77775 h 904741"/>
                                  <a:gd name="connsiteX11" fmla="*/ 452377 w 626290"/>
                                  <a:gd name="connsiteY11" fmla="*/ 243583 h 904741"/>
                                  <a:gd name="connsiteX12" fmla="*/ 509230 w 626290"/>
                                  <a:gd name="connsiteY12" fmla="*/ 348930 h 904741"/>
                                  <a:gd name="connsiteX13" fmla="*/ 563114 w 626290"/>
                                  <a:gd name="connsiteY13" fmla="*/ 441669 h 904741"/>
                                  <a:gd name="connsiteX14" fmla="*/ 608478 w 626290"/>
                                  <a:gd name="connsiteY14" fmla="*/ 547553 h 904741"/>
                                  <a:gd name="connsiteX0" fmla="*/ 608478 w 626290"/>
                                  <a:gd name="connsiteY0" fmla="*/ 547553 h 904741"/>
                                  <a:gd name="connsiteX1" fmla="*/ 618010 w 626290"/>
                                  <a:gd name="connsiteY1" fmla="*/ 679665 h 904741"/>
                                  <a:gd name="connsiteX2" fmla="*/ 521332 w 626290"/>
                                  <a:gd name="connsiteY2" fmla="*/ 710912 h 904741"/>
                                  <a:gd name="connsiteX3" fmla="*/ 314068 w 626290"/>
                                  <a:gd name="connsiteY3" fmla="*/ 745347 h 904741"/>
                                  <a:gd name="connsiteX4" fmla="*/ 219973 w 626290"/>
                                  <a:gd name="connsiteY4" fmla="*/ 904740 h 904741"/>
                                  <a:gd name="connsiteX5" fmla="*/ 68010 w 626290"/>
                                  <a:gd name="connsiteY5" fmla="*/ 747635 h 904741"/>
                                  <a:gd name="connsiteX6" fmla="*/ 53923 w 626290"/>
                                  <a:gd name="connsiteY6" fmla="*/ 510063 h 904741"/>
                                  <a:gd name="connsiteX7" fmla="*/ 123953 w 626290"/>
                                  <a:gd name="connsiteY7" fmla="*/ 178625 h 904741"/>
                                  <a:gd name="connsiteX8" fmla="*/ 234061 w 626290"/>
                                  <a:gd name="connsiteY8" fmla="*/ 19416 h 904741"/>
                                  <a:gd name="connsiteX9" fmla="*/ 320103 w 626290"/>
                                  <a:gd name="connsiteY9" fmla="*/ 9093 h 904741"/>
                                  <a:gd name="connsiteX10" fmla="*/ 385142 w 626290"/>
                                  <a:gd name="connsiteY10" fmla="*/ 77775 h 904741"/>
                                  <a:gd name="connsiteX11" fmla="*/ 452377 w 626290"/>
                                  <a:gd name="connsiteY11" fmla="*/ 243583 h 904741"/>
                                  <a:gd name="connsiteX12" fmla="*/ 509230 w 626290"/>
                                  <a:gd name="connsiteY12" fmla="*/ 348930 h 904741"/>
                                  <a:gd name="connsiteX13" fmla="*/ 563114 w 626290"/>
                                  <a:gd name="connsiteY13" fmla="*/ 441669 h 904741"/>
                                  <a:gd name="connsiteX14" fmla="*/ 608478 w 626290"/>
                                  <a:gd name="connsiteY14" fmla="*/ 547553 h 904741"/>
                                  <a:gd name="connsiteX0" fmla="*/ 600572 w 618384"/>
                                  <a:gd name="connsiteY0" fmla="*/ 547553 h 904741"/>
                                  <a:gd name="connsiteX1" fmla="*/ 610104 w 618384"/>
                                  <a:gd name="connsiteY1" fmla="*/ 679665 h 904741"/>
                                  <a:gd name="connsiteX2" fmla="*/ 513426 w 618384"/>
                                  <a:gd name="connsiteY2" fmla="*/ 710912 h 904741"/>
                                  <a:gd name="connsiteX3" fmla="*/ 306162 w 618384"/>
                                  <a:gd name="connsiteY3" fmla="*/ 745347 h 904741"/>
                                  <a:gd name="connsiteX4" fmla="*/ 212067 w 618384"/>
                                  <a:gd name="connsiteY4" fmla="*/ 904740 h 904741"/>
                                  <a:gd name="connsiteX5" fmla="*/ 60104 w 618384"/>
                                  <a:gd name="connsiteY5" fmla="*/ 747635 h 904741"/>
                                  <a:gd name="connsiteX6" fmla="*/ 46017 w 618384"/>
                                  <a:gd name="connsiteY6" fmla="*/ 510063 h 904741"/>
                                  <a:gd name="connsiteX7" fmla="*/ 116047 w 618384"/>
                                  <a:gd name="connsiteY7" fmla="*/ 178625 h 904741"/>
                                  <a:gd name="connsiteX8" fmla="*/ 226155 w 618384"/>
                                  <a:gd name="connsiteY8" fmla="*/ 19416 h 904741"/>
                                  <a:gd name="connsiteX9" fmla="*/ 312197 w 618384"/>
                                  <a:gd name="connsiteY9" fmla="*/ 9093 h 904741"/>
                                  <a:gd name="connsiteX10" fmla="*/ 377236 w 618384"/>
                                  <a:gd name="connsiteY10" fmla="*/ 77775 h 904741"/>
                                  <a:gd name="connsiteX11" fmla="*/ 444471 w 618384"/>
                                  <a:gd name="connsiteY11" fmla="*/ 243583 h 904741"/>
                                  <a:gd name="connsiteX12" fmla="*/ 501324 w 618384"/>
                                  <a:gd name="connsiteY12" fmla="*/ 348930 h 904741"/>
                                  <a:gd name="connsiteX13" fmla="*/ 555208 w 618384"/>
                                  <a:gd name="connsiteY13" fmla="*/ 441669 h 904741"/>
                                  <a:gd name="connsiteX14" fmla="*/ 600572 w 618384"/>
                                  <a:gd name="connsiteY14" fmla="*/ 547553 h 904741"/>
                                  <a:gd name="connsiteX0" fmla="*/ 600572 w 618384"/>
                                  <a:gd name="connsiteY0" fmla="*/ 547553 h 904741"/>
                                  <a:gd name="connsiteX1" fmla="*/ 610104 w 618384"/>
                                  <a:gd name="connsiteY1" fmla="*/ 679665 h 904741"/>
                                  <a:gd name="connsiteX2" fmla="*/ 513426 w 618384"/>
                                  <a:gd name="connsiteY2" fmla="*/ 710912 h 904741"/>
                                  <a:gd name="connsiteX3" fmla="*/ 306162 w 618384"/>
                                  <a:gd name="connsiteY3" fmla="*/ 745347 h 904741"/>
                                  <a:gd name="connsiteX4" fmla="*/ 212067 w 618384"/>
                                  <a:gd name="connsiteY4" fmla="*/ 904740 h 904741"/>
                                  <a:gd name="connsiteX5" fmla="*/ 60104 w 618384"/>
                                  <a:gd name="connsiteY5" fmla="*/ 747635 h 904741"/>
                                  <a:gd name="connsiteX6" fmla="*/ 46017 w 618384"/>
                                  <a:gd name="connsiteY6" fmla="*/ 510063 h 904741"/>
                                  <a:gd name="connsiteX7" fmla="*/ 116047 w 618384"/>
                                  <a:gd name="connsiteY7" fmla="*/ 178625 h 904741"/>
                                  <a:gd name="connsiteX8" fmla="*/ 226155 w 618384"/>
                                  <a:gd name="connsiteY8" fmla="*/ 19416 h 904741"/>
                                  <a:gd name="connsiteX9" fmla="*/ 312197 w 618384"/>
                                  <a:gd name="connsiteY9" fmla="*/ 9093 h 904741"/>
                                  <a:gd name="connsiteX10" fmla="*/ 377236 w 618384"/>
                                  <a:gd name="connsiteY10" fmla="*/ 77775 h 904741"/>
                                  <a:gd name="connsiteX11" fmla="*/ 444471 w 618384"/>
                                  <a:gd name="connsiteY11" fmla="*/ 243583 h 904741"/>
                                  <a:gd name="connsiteX12" fmla="*/ 501324 w 618384"/>
                                  <a:gd name="connsiteY12" fmla="*/ 348930 h 904741"/>
                                  <a:gd name="connsiteX13" fmla="*/ 555208 w 618384"/>
                                  <a:gd name="connsiteY13" fmla="*/ 441669 h 904741"/>
                                  <a:gd name="connsiteX14" fmla="*/ 600572 w 618384"/>
                                  <a:gd name="connsiteY14" fmla="*/ 547553 h 904741"/>
                                  <a:gd name="connsiteX0" fmla="*/ 600572 w 618384"/>
                                  <a:gd name="connsiteY0" fmla="*/ 547553 h 904741"/>
                                  <a:gd name="connsiteX1" fmla="*/ 610104 w 618384"/>
                                  <a:gd name="connsiteY1" fmla="*/ 679665 h 904741"/>
                                  <a:gd name="connsiteX2" fmla="*/ 513426 w 618384"/>
                                  <a:gd name="connsiteY2" fmla="*/ 710912 h 904741"/>
                                  <a:gd name="connsiteX3" fmla="*/ 306162 w 618384"/>
                                  <a:gd name="connsiteY3" fmla="*/ 745347 h 904741"/>
                                  <a:gd name="connsiteX4" fmla="*/ 212067 w 618384"/>
                                  <a:gd name="connsiteY4" fmla="*/ 904740 h 904741"/>
                                  <a:gd name="connsiteX5" fmla="*/ 60104 w 618384"/>
                                  <a:gd name="connsiteY5" fmla="*/ 747635 h 904741"/>
                                  <a:gd name="connsiteX6" fmla="*/ 46017 w 618384"/>
                                  <a:gd name="connsiteY6" fmla="*/ 510063 h 904741"/>
                                  <a:gd name="connsiteX7" fmla="*/ 116047 w 618384"/>
                                  <a:gd name="connsiteY7" fmla="*/ 178625 h 904741"/>
                                  <a:gd name="connsiteX8" fmla="*/ 226155 w 618384"/>
                                  <a:gd name="connsiteY8" fmla="*/ 19416 h 904741"/>
                                  <a:gd name="connsiteX9" fmla="*/ 312197 w 618384"/>
                                  <a:gd name="connsiteY9" fmla="*/ 9093 h 904741"/>
                                  <a:gd name="connsiteX10" fmla="*/ 377236 w 618384"/>
                                  <a:gd name="connsiteY10" fmla="*/ 77775 h 904741"/>
                                  <a:gd name="connsiteX11" fmla="*/ 444471 w 618384"/>
                                  <a:gd name="connsiteY11" fmla="*/ 243583 h 904741"/>
                                  <a:gd name="connsiteX12" fmla="*/ 501324 w 618384"/>
                                  <a:gd name="connsiteY12" fmla="*/ 348930 h 904741"/>
                                  <a:gd name="connsiteX13" fmla="*/ 555208 w 618384"/>
                                  <a:gd name="connsiteY13" fmla="*/ 441669 h 904741"/>
                                  <a:gd name="connsiteX14" fmla="*/ 600572 w 618384"/>
                                  <a:gd name="connsiteY14" fmla="*/ 547553 h 904741"/>
                                  <a:gd name="connsiteX0" fmla="*/ 608891 w 626703"/>
                                  <a:gd name="connsiteY0" fmla="*/ 547553 h 904741"/>
                                  <a:gd name="connsiteX1" fmla="*/ 618423 w 626703"/>
                                  <a:gd name="connsiteY1" fmla="*/ 679665 h 904741"/>
                                  <a:gd name="connsiteX2" fmla="*/ 521745 w 626703"/>
                                  <a:gd name="connsiteY2" fmla="*/ 710912 h 904741"/>
                                  <a:gd name="connsiteX3" fmla="*/ 314481 w 626703"/>
                                  <a:gd name="connsiteY3" fmla="*/ 745347 h 904741"/>
                                  <a:gd name="connsiteX4" fmla="*/ 220386 w 626703"/>
                                  <a:gd name="connsiteY4" fmla="*/ 904740 h 904741"/>
                                  <a:gd name="connsiteX5" fmla="*/ 68423 w 626703"/>
                                  <a:gd name="connsiteY5" fmla="*/ 747635 h 904741"/>
                                  <a:gd name="connsiteX6" fmla="*/ 54336 w 626703"/>
                                  <a:gd name="connsiteY6" fmla="*/ 510063 h 904741"/>
                                  <a:gd name="connsiteX7" fmla="*/ 124366 w 626703"/>
                                  <a:gd name="connsiteY7" fmla="*/ 178625 h 904741"/>
                                  <a:gd name="connsiteX8" fmla="*/ 234474 w 626703"/>
                                  <a:gd name="connsiteY8" fmla="*/ 19416 h 904741"/>
                                  <a:gd name="connsiteX9" fmla="*/ 320516 w 626703"/>
                                  <a:gd name="connsiteY9" fmla="*/ 9093 h 904741"/>
                                  <a:gd name="connsiteX10" fmla="*/ 385555 w 626703"/>
                                  <a:gd name="connsiteY10" fmla="*/ 77775 h 904741"/>
                                  <a:gd name="connsiteX11" fmla="*/ 452790 w 626703"/>
                                  <a:gd name="connsiteY11" fmla="*/ 243583 h 904741"/>
                                  <a:gd name="connsiteX12" fmla="*/ 509643 w 626703"/>
                                  <a:gd name="connsiteY12" fmla="*/ 348930 h 904741"/>
                                  <a:gd name="connsiteX13" fmla="*/ 563527 w 626703"/>
                                  <a:gd name="connsiteY13" fmla="*/ 441669 h 904741"/>
                                  <a:gd name="connsiteX14" fmla="*/ 608891 w 626703"/>
                                  <a:gd name="connsiteY14" fmla="*/ 547553 h 904741"/>
                                  <a:gd name="connsiteX0" fmla="*/ 587029 w 604841"/>
                                  <a:gd name="connsiteY0" fmla="*/ 547402 h 904590"/>
                                  <a:gd name="connsiteX1" fmla="*/ 596561 w 604841"/>
                                  <a:gd name="connsiteY1" fmla="*/ 679514 h 904590"/>
                                  <a:gd name="connsiteX2" fmla="*/ 499883 w 604841"/>
                                  <a:gd name="connsiteY2" fmla="*/ 710761 h 904590"/>
                                  <a:gd name="connsiteX3" fmla="*/ 292619 w 604841"/>
                                  <a:gd name="connsiteY3" fmla="*/ 745196 h 904590"/>
                                  <a:gd name="connsiteX4" fmla="*/ 198524 w 604841"/>
                                  <a:gd name="connsiteY4" fmla="*/ 904589 h 904590"/>
                                  <a:gd name="connsiteX5" fmla="*/ 46561 w 604841"/>
                                  <a:gd name="connsiteY5" fmla="*/ 747484 h 904590"/>
                                  <a:gd name="connsiteX6" fmla="*/ 32474 w 604841"/>
                                  <a:gd name="connsiteY6" fmla="*/ 509912 h 904590"/>
                                  <a:gd name="connsiteX7" fmla="*/ 102504 w 604841"/>
                                  <a:gd name="connsiteY7" fmla="*/ 175968 h 904590"/>
                                  <a:gd name="connsiteX8" fmla="*/ 212612 w 604841"/>
                                  <a:gd name="connsiteY8" fmla="*/ 19265 h 904590"/>
                                  <a:gd name="connsiteX9" fmla="*/ 298654 w 604841"/>
                                  <a:gd name="connsiteY9" fmla="*/ 8942 h 904590"/>
                                  <a:gd name="connsiteX10" fmla="*/ 363693 w 604841"/>
                                  <a:gd name="connsiteY10" fmla="*/ 77624 h 904590"/>
                                  <a:gd name="connsiteX11" fmla="*/ 430928 w 604841"/>
                                  <a:gd name="connsiteY11" fmla="*/ 243432 h 904590"/>
                                  <a:gd name="connsiteX12" fmla="*/ 487781 w 604841"/>
                                  <a:gd name="connsiteY12" fmla="*/ 348779 h 904590"/>
                                  <a:gd name="connsiteX13" fmla="*/ 541665 w 604841"/>
                                  <a:gd name="connsiteY13" fmla="*/ 441518 h 904590"/>
                                  <a:gd name="connsiteX14" fmla="*/ 587029 w 604841"/>
                                  <a:gd name="connsiteY14" fmla="*/ 547402 h 904590"/>
                                  <a:gd name="connsiteX0" fmla="*/ 651512 w 669324"/>
                                  <a:gd name="connsiteY0" fmla="*/ 547402 h 904590"/>
                                  <a:gd name="connsiteX1" fmla="*/ 661044 w 669324"/>
                                  <a:gd name="connsiteY1" fmla="*/ 679514 h 904590"/>
                                  <a:gd name="connsiteX2" fmla="*/ 564366 w 669324"/>
                                  <a:gd name="connsiteY2" fmla="*/ 710761 h 904590"/>
                                  <a:gd name="connsiteX3" fmla="*/ 357102 w 669324"/>
                                  <a:gd name="connsiteY3" fmla="*/ 745196 h 904590"/>
                                  <a:gd name="connsiteX4" fmla="*/ 263007 w 669324"/>
                                  <a:gd name="connsiteY4" fmla="*/ 904589 h 904590"/>
                                  <a:gd name="connsiteX5" fmla="*/ 111044 w 669324"/>
                                  <a:gd name="connsiteY5" fmla="*/ 747484 h 904590"/>
                                  <a:gd name="connsiteX6" fmla="*/ 96957 w 669324"/>
                                  <a:gd name="connsiteY6" fmla="*/ 509912 h 904590"/>
                                  <a:gd name="connsiteX7" fmla="*/ 166987 w 669324"/>
                                  <a:gd name="connsiteY7" fmla="*/ 175968 h 904590"/>
                                  <a:gd name="connsiteX8" fmla="*/ 277095 w 669324"/>
                                  <a:gd name="connsiteY8" fmla="*/ 19265 h 904590"/>
                                  <a:gd name="connsiteX9" fmla="*/ 363137 w 669324"/>
                                  <a:gd name="connsiteY9" fmla="*/ 8942 h 904590"/>
                                  <a:gd name="connsiteX10" fmla="*/ 428176 w 669324"/>
                                  <a:gd name="connsiteY10" fmla="*/ 77624 h 904590"/>
                                  <a:gd name="connsiteX11" fmla="*/ 495411 w 669324"/>
                                  <a:gd name="connsiteY11" fmla="*/ 243432 h 904590"/>
                                  <a:gd name="connsiteX12" fmla="*/ 552264 w 669324"/>
                                  <a:gd name="connsiteY12" fmla="*/ 348779 h 904590"/>
                                  <a:gd name="connsiteX13" fmla="*/ 606148 w 669324"/>
                                  <a:gd name="connsiteY13" fmla="*/ 441518 h 904590"/>
                                  <a:gd name="connsiteX14" fmla="*/ 651512 w 669324"/>
                                  <a:gd name="connsiteY14" fmla="*/ 547402 h 904590"/>
                                  <a:gd name="connsiteX0" fmla="*/ 651512 w 669324"/>
                                  <a:gd name="connsiteY0" fmla="*/ 539403 h 896591"/>
                                  <a:gd name="connsiteX1" fmla="*/ 661044 w 669324"/>
                                  <a:gd name="connsiteY1" fmla="*/ 671515 h 896591"/>
                                  <a:gd name="connsiteX2" fmla="*/ 564366 w 669324"/>
                                  <a:gd name="connsiteY2" fmla="*/ 702762 h 896591"/>
                                  <a:gd name="connsiteX3" fmla="*/ 357102 w 669324"/>
                                  <a:gd name="connsiteY3" fmla="*/ 737197 h 896591"/>
                                  <a:gd name="connsiteX4" fmla="*/ 263007 w 669324"/>
                                  <a:gd name="connsiteY4" fmla="*/ 896590 h 896591"/>
                                  <a:gd name="connsiteX5" fmla="*/ 111044 w 669324"/>
                                  <a:gd name="connsiteY5" fmla="*/ 739485 h 896591"/>
                                  <a:gd name="connsiteX6" fmla="*/ 96957 w 669324"/>
                                  <a:gd name="connsiteY6" fmla="*/ 501913 h 896591"/>
                                  <a:gd name="connsiteX7" fmla="*/ 166987 w 669324"/>
                                  <a:gd name="connsiteY7" fmla="*/ 167969 h 896591"/>
                                  <a:gd name="connsiteX8" fmla="*/ 277095 w 669324"/>
                                  <a:gd name="connsiteY8" fmla="*/ 11266 h 896591"/>
                                  <a:gd name="connsiteX9" fmla="*/ 363137 w 669324"/>
                                  <a:gd name="connsiteY9" fmla="*/ 943 h 896591"/>
                                  <a:gd name="connsiteX10" fmla="*/ 428176 w 669324"/>
                                  <a:gd name="connsiteY10" fmla="*/ 69625 h 896591"/>
                                  <a:gd name="connsiteX11" fmla="*/ 495411 w 669324"/>
                                  <a:gd name="connsiteY11" fmla="*/ 235433 h 896591"/>
                                  <a:gd name="connsiteX12" fmla="*/ 552264 w 669324"/>
                                  <a:gd name="connsiteY12" fmla="*/ 340780 h 896591"/>
                                  <a:gd name="connsiteX13" fmla="*/ 606148 w 669324"/>
                                  <a:gd name="connsiteY13" fmla="*/ 433519 h 896591"/>
                                  <a:gd name="connsiteX14" fmla="*/ 651512 w 669324"/>
                                  <a:gd name="connsiteY14" fmla="*/ 539403 h 896591"/>
                                  <a:gd name="connsiteX0" fmla="*/ 651512 w 669324"/>
                                  <a:gd name="connsiteY0" fmla="*/ 539403 h 896590"/>
                                  <a:gd name="connsiteX1" fmla="*/ 661044 w 669324"/>
                                  <a:gd name="connsiteY1" fmla="*/ 671515 h 896590"/>
                                  <a:gd name="connsiteX2" fmla="*/ 564366 w 669324"/>
                                  <a:gd name="connsiteY2" fmla="*/ 702762 h 896590"/>
                                  <a:gd name="connsiteX3" fmla="*/ 357102 w 669324"/>
                                  <a:gd name="connsiteY3" fmla="*/ 737197 h 896590"/>
                                  <a:gd name="connsiteX4" fmla="*/ 263007 w 669324"/>
                                  <a:gd name="connsiteY4" fmla="*/ 896590 h 896590"/>
                                  <a:gd name="connsiteX5" fmla="*/ 111044 w 669324"/>
                                  <a:gd name="connsiteY5" fmla="*/ 739485 h 896590"/>
                                  <a:gd name="connsiteX6" fmla="*/ 96957 w 669324"/>
                                  <a:gd name="connsiteY6" fmla="*/ 501913 h 896590"/>
                                  <a:gd name="connsiteX7" fmla="*/ 166987 w 669324"/>
                                  <a:gd name="connsiteY7" fmla="*/ 167969 h 896590"/>
                                  <a:gd name="connsiteX8" fmla="*/ 277095 w 669324"/>
                                  <a:gd name="connsiteY8" fmla="*/ 11266 h 896590"/>
                                  <a:gd name="connsiteX9" fmla="*/ 363137 w 669324"/>
                                  <a:gd name="connsiteY9" fmla="*/ 943 h 896590"/>
                                  <a:gd name="connsiteX10" fmla="*/ 428176 w 669324"/>
                                  <a:gd name="connsiteY10" fmla="*/ 69625 h 896590"/>
                                  <a:gd name="connsiteX11" fmla="*/ 495411 w 669324"/>
                                  <a:gd name="connsiteY11" fmla="*/ 235433 h 896590"/>
                                  <a:gd name="connsiteX12" fmla="*/ 552264 w 669324"/>
                                  <a:gd name="connsiteY12" fmla="*/ 340780 h 896590"/>
                                  <a:gd name="connsiteX13" fmla="*/ 606148 w 669324"/>
                                  <a:gd name="connsiteY13" fmla="*/ 433519 h 896590"/>
                                  <a:gd name="connsiteX14" fmla="*/ 651512 w 669324"/>
                                  <a:gd name="connsiteY14" fmla="*/ 539403 h 896590"/>
                                  <a:gd name="connsiteX0" fmla="*/ 651512 w 669324"/>
                                  <a:gd name="connsiteY0" fmla="*/ 539403 h 823942"/>
                                  <a:gd name="connsiteX1" fmla="*/ 661044 w 669324"/>
                                  <a:gd name="connsiteY1" fmla="*/ 671515 h 823942"/>
                                  <a:gd name="connsiteX2" fmla="*/ 564366 w 669324"/>
                                  <a:gd name="connsiteY2" fmla="*/ 702762 h 823942"/>
                                  <a:gd name="connsiteX3" fmla="*/ 357102 w 669324"/>
                                  <a:gd name="connsiteY3" fmla="*/ 737197 h 823942"/>
                                  <a:gd name="connsiteX4" fmla="*/ 272988 w 669324"/>
                                  <a:gd name="connsiteY4" fmla="*/ 823939 h 823942"/>
                                  <a:gd name="connsiteX5" fmla="*/ 111044 w 669324"/>
                                  <a:gd name="connsiteY5" fmla="*/ 739485 h 823942"/>
                                  <a:gd name="connsiteX6" fmla="*/ 96957 w 669324"/>
                                  <a:gd name="connsiteY6" fmla="*/ 501913 h 823942"/>
                                  <a:gd name="connsiteX7" fmla="*/ 166987 w 669324"/>
                                  <a:gd name="connsiteY7" fmla="*/ 167969 h 823942"/>
                                  <a:gd name="connsiteX8" fmla="*/ 277095 w 669324"/>
                                  <a:gd name="connsiteY8" fmla="*/ 11266 h 823942"/>
                                  <a:gd name="connsiteX9" fmla="*/ 363137 w 669324"/>
                                  <a:gd name="connsiteY9" fmla="*/ 943 h 823942"/>
                                  <a:gd name="connsiteX10" fmla="*/ 428176 w 669324"/>
                                  <a:gd name="connsiteY10" fmla="*/ 69625 h 823942"/>
                                  <a:gd name="connsiteX11" fmla="*/ 495411 w 669324"/>
                                  <a:gd name="connsiteY11" fmla="*/ 235433 h 823942"/>
                                  <a:gd name="connsiteX12" fmla="*/ 552264 w 669324"/>
                                  <a:gd name="connsiteY12" fmla="*/ 340780 h 823942"/>
                                  <a:gd name="connsiteX13" fmla="*/ 606148 w 669324"/>
                                  <a:gd name="connsiteY13" fmla="*/ 433519 h 823942"/>
                                  <a:gd name="connsiteX14" fmla="*/ 651512 w 669324"/>
                                  <a:gd name="connsiteY14" fmla="*/ 539403 h 823942"/>
                                  <a:gd name="connsiteX0" fmla="*/ 651512 w 669324"/>
                                  <a:gd name="connsiteY0" fmla="*/ 539403 h 813923"/>
                                  <a:gd name="connsiteX1" fmla="*/ 661044 w 669324"/>
                                  <a:gd name="connsiteY1" fmla="*/ 671515 h 813923"/>
                                  <a:gd name="connsiteX2" fmla="*/ 564366 w 669324"/>
                                  <a:gd name="connsiteY2" fmla="*/ 702762 h 813923"/>
                                  <a:gd name="connsiteX3" fmla="*/ 357102 w 669324"/>
                                  <a:gd name="connsiteY3" fmla="*/ 737197 h 813923"/>
                                  <a:gd name="connsiteX4" fmla="*/ 235560 w 669324"/>
                                  <a:gd name="connsiteY4" fmla="*/ 813919 h 813923"/>
                                  <a:gd name="connsiteX5" fmla="*/ 111044 w 669324"/>
                                  <a:gd name="connsiteY5" fmla="*/ 739485 h 813923"/>
                                  <a:gd name="connsiteX6" fmla="*/ 96957 w 669324"/>
                                  <a:gd name="connsiteY6" fmla="*/ 501913 h 813923"/>
                                  <a:gd name="connsiteX7" fmla="*/ 166987 w 669324"/>
                                  <a:gd name="connsiteY7" fmla="*/ 167969 h 813923"/>
                                  <a:gd name="connsiteX8" fmla="*/ 277095 w 669324"/>
                                  <a:gd name="connsiteY8" fmla="*/ 11266 h 813923"/>
                                  <a:gd name="connsiteX9" fmla="*/ 363137 w 669324"/>
                                  <a:gd name="connsiteY9" fmla="*/ 943 h 813923"/>
                                  <a:gd name="connsiteX10" fmla="*/ 428176 w 669324"/>
                                  <a:gd name="connsiteY10" fmla="*/ 69625 h 813923"/>
                                  <a:gd name="connsiteX11" fmla="*/ 495411 w 669324"/>
                                  <a:gd name="connsiteY11" fmla="*/ 235433 h 813923"/>
                                  <a:gd name="connsiteX12" fmla="*/ 552264 w 669324"/>
                                  <a:gd name="connsiteY12" fmla="*/ 340780 h 813923"/>
                                  <a:gd name="connsiteX13" fmla="*/ 606148 w 669324"/>
                                  <a:gd name="connsiteY13" fmla="*/ 433519 h 813923"/>
                                  <a:gd name="connsiteX14" fmla="*/ 651512 w 669324"/>
                                  <a:gd name="connsiteY14" fmla="*/ 539403 h 813923"/>
                                  <a:gd name="connsiteX0" fmla="*/ 651512 w 669324"/>
                                  <a:gd name="connsiteY0" fmla="*/ 539403 h 757700"/>
                                  <a:gd name="connsiteX1" fmla="*/ 661044 w 669324"/>
                                  <a:gd name="connsiteY1" fmla="*/ 671515 h 757700"/>
                                  <a:gd name="connsiteX2" fmla="*/ 564366 w 669324"/>
                                  <a:gd name="connsiteY2" fmla="*/ 702762 h 757700"/>
                                  <a:gd name="connsiteX3" fmla="*/ 357102 w 669324"/>
                                  <a:gd name="connsiteY3" fmla="*/ 737197 h 757700"/>
                                  <a:gd name="connsiteX4" fmla="*/ 111044 w 669324"/>
                                  <a:gd name="connsiteY4" fmla="*/ 739485 h 757700"/>
                                  <a:gd name="connsiteX5" fmla="*/ 96957 w 669324"/>
                                  <a:gd name="connsiteY5" fmla="*/ 501913 h 757700"/>
                                  <a:gd name="connsiteX6" fmla="*/ 166987 w 669324"/>
                                  <a:gd name="connsiteY6" fmla="*/ 167969 h 757700"/>
                                  <a:gd name="connsiteX7" fmla="*/ 277095 w 669324"/>
                                  <a:gd name="connsiteY7" fmla="*/ 11266 h 757700"/>
                                  <a:gd name="connsiteX8" fmla="*/ 363137 w 669324"/>
                                  <a:gd name="connsiteY8" fmla="*/ 943 h 757700"/>
                                  <a:gd name="connsiteX9" fmla="*/ 428176 w 669324"/>
                                  <a:gd name="connsiteY9" fmla="*/ 69625 h 757700"/>
                                  <a:gd name="connsiteX10" fmla="*/ 495411 w 669324"/>
                                  <a:gd name="connsiteY10" fmla="*/ 235433 h 757700"/>
                                  <a:gd name="connsiteX11" fmla="*/ 552264 w 669324"/>
                                  <a:gd name="connsiteY11" fmla="*/ 340780 h 757700"/>
                                  <a:gd name="connsiteX12" fmla="*/ 606148 w 669324"/>
                                  <a:gd name="connsiteY12" fmla="*/ 433519 h 757700"/>
                                  <a:gd name="connsiteX13" fmla="*/ 651512 w 669324"/>
                                  <a:gd name="connsiteY13" fmla="*/ 539403 h 757700"/>
                                  <a:gd name="connsiteX0" fmla="*/ 651512 w 669324"/>
                                  <a:gd name="connsiteY0" fmla="*/ 539403 h 761037"/>
                                  <a:gd name="connsiteX1" fmla="*/ 661044 w 669324"/>
                                  <a:gd name="connsiteY1" fmla="*/ 671515 h 761037"/>
                                  <a:gd name="connsiteX2" fmla="*/ 564366 w 669324"/>
                                  <a:gd name="connsiteY2" fmla="*/ 702762 h 761037"/>
                                  <a:gd name="connsiteX3" fmla="*/ 357102 w 669324"/>
                                  <a:gd name="connsiteY3" fmla="*/ 737197 h 761037"/>
                                  <a:gd name="connsiteX4" fmla="*/ 111044 w 669324"/>
                                  <a:gd name="connsiteY4" fmla="*/ 739485 h 761037"/>
                                  <a:gd name="connsiteX5" fmla="*/ 96957 w 669324"/>
                                  <a:gd name="connsiteY5" fmla="*/ 501913 h 761037"/>
                                  <a:gd name="connsiteX6" fmla="*/ 166987 w 669324"/>
                                  <a:gd name="connsiteY6" fmla="*/ 167969 h 761037"/>
                                  <a:gd name="connsiteX7" fmla="*/ 277095 w 669324"/>
                                  <a:gd name="connsiteY7" fmla="*/ 11266 h 761037"/>
                                  <a:gd name="connsiteX8" fmla="*/ 363137 w 669324"/>
                                  <a:gd name="connsiteY8" fmla="*/ 943 h 761037"/>
                                  <a:gd name="connsiteX9" fmla="*/ 428176 w 669324"/>
                                  <a:gd name="connsiteY9" fmla="*/ 69625 h 761037"/>
                                  <a:gd name="connsiteX10" fmla="*/ 495411 w 669324"/>
                                  <a:gd name="connsiteY10" fmla="*/ 235433 h 761037"/>
                                  <a:gd name="connsiteX11" fmla="*/ 552264 w 669324"/>
                                  <a:gd name="connsiteY11" fmla="*/ 340780 h 761037"/>
                                  <a:gd name="connsiteX12" fmla="*/ 606148 w 669324"/>
                                  <a:gd name="connsiteY12" fmla="*/ 433519 h 761037"/>
                                  <a:gd name="connsiteX13" fmla="*/ 651512 w 669324"/>
                                  <a:gd name="connsiteY13" fmla="*/ 539403 h 761037"/>
                                  <a:gd name="connsiteX0" fmla="*/ 651512 w 669324"/>
                                  <a:gd name="connsiteY0" fmla="*/ 539403 h 761037"/>
                                  <a:gd name="connsiteX1" fmla="*/ 661044 w 669324"/>
                                  <a:gd name="connsiteY1" fmla="*/ 671515 h 761037"/>
                                  <a:gd name="connsiteX2" fmla="*/ 564366 w 669324"/>
                                  <a:gd name="connsiteY2" fmla="*/ 702762 h 761037"/>
                                  <a:gd name="connsiteX3" fmla="*/ 357102 w 669324"/>
                                  <a:gd name="connsiteY3" fmla="*/ 737197 h 761037"/>
                                  <a:gd name="connsiteX4" fmla="*/ 111044 w 669324"/>
                                  <a:gd name="connsiteY4" fmla="*/ 739485 h 761037"/>
                                  <a:gd name="connsiteX5" fmla="*/ 96957 w 669324"/>
                                  <a:gd name="connsiteY5" fmla="*/ 501913 h 761037"/>
                                  <a:gd name="connsiteX6" fmla="*/ 166987 w 669324"/>
                                  <a:gd name="connsiteY6" fmla="*/ 167969 h 761037"/>
                                  <a:gd name="connsiteX7" fmla="*/ 277095 w 669324"/>
                                  <a:gd name="connsiteY7" fmla="*/ 11266 h 761037"/>
                                  <a:gd name="connsiteX8" fmla="*/ 363137 w 669324"/>
                                  <a:gd name="connsiteY8" fmla="*/ 943 h 761037"/>
                                  <a:gd name="connsiteX9" fmla="*/ 428176 w 669324"/>
                                  <a:gd name="connsiteY9" fmla="*/ 69625 h 761037"/>
                                  <a:gd name="connsiteX10" fmla="*/ 495411 w 669324"/>
                                  <a:gd name="connsiteY10" fmla="*/ 235433 h 761037"/>
                                  <a:gd name="connsiteX11" fmla="*/ 552264 w 669324"/>
                                  <a:gd name="connsiteY11" fmla="*/ 340780 h 761037"/>
                                  <a:gd name="connsiteX12" fmla="*/ 606148 w 669324"/>
                                  <a:gd name="connsiteY12" fmla="*/ 433519 h 761037"/>
                                  <a:gd name="connsiteX13" fmla="*/ 651512 w 669324"/>
                                  <a:gd name="connsiteY13" fmla="*/ 539403 h 761037"/>
                                  <a:gd name="connsiteX0" fmla="*/ 651512 w 669324"/>
                                  <a:gd name="connsiteY0" fmla="*/ 539403 h 761037"/>
                                  <a:gd name="connsiteX1" fmla="*/ 661044 w 669324"/>
                                  <a:gd name="connsiteY1" fmla="*/ 671515 h 761037"/>
                                  <a:gd name="connsiteX2" fmla="*/ 564366 w 669324"/>
                                  <a:gd name="connsiteY2" fmla="*/ 702762 h 761037"/>
                                  <a:gd name="connsiteX3" fmla="*/ 357102 w 669324"/>
                                  <a:gd name="connsiteY3" fmla="*/ 737197 h 761037"/>
                                  <a:gd name="connsiteX4" fmla="*/ 111044 w 669324"/>
                                  <a:gd name="connsiteY4" fmla="*/ 739485 h 761037"/>
                                  <a:gd name="connsiteX5" fmla="*/ 96957 w 669324"/>
                                  <a:gd name="connsiteY5" fmla="*/ 501913 h 761037"/>
                                  <a:gd name="connsiteX6" fmla="*/ 166987 w 669324"/>
                                  <a:gd name="connsiteY6" fmla="*/ 167969 h 761037"/>
                                  <a:gd name="connsiteX7" fmla="*/ 277095 w 669324"/>
                                  <a:gd name="connsiteY7" fmla="*/ 11266 h 761037"/>
                                  <a:gd name="connsiteX8" fmla="*/ 363137 w 669324"/>
                                  <a:gd name="connsiteY8" fmla="*/ 943 h 761037"/>
                                  <a:gd name="connsiteX9" fmla="*/ 428176 w 669324"/>
                                  <a:gd name="connsiteY9" fmla="*/ 69625 h 761037"/>
                                  <a:gd name="connsiteX10" fmla="*/ 495411 w 669324"/>
                                  <a:gd name="connsiteY10" fmla="*/ 235433 h 761037"/>
                                  <a:gd name="connsiteX11" fmla="*/ 552264 w 669324"/>
                                  <a:gd name="connsiteY11" fmla="*/ 340780 h 761037"/>
                                  <a:gd name="connsiteX12" fmla="*/ 606148 w 669324"/>
                                  <a:gd name="connsiteY12" fmla="*/ 433519 h 761037"/>
                                  <a:gd name="connsiteX13" fmla="*/ 651512 w 669324"/>
                                  <a:gd name="connsiteY13" fmla="*/ 539403 h 761037"/>
                                  <a:gd name="connsiteX0" fmla="*/ 651512 w 680906"/>
                                  <a:gd name="connsiteY0" fmla="*/ 539403 h 761037"/>
                                  <a:gd name="connsiteX1" fmla="*/ 661044 w 680906"/>
                                  <a:gd name="connsiteY1" fmla="*/ 671515 h 761037"/>
                                  <a:gd name="connsiteX2" fmla="*/ 564366 w 680906"/>
                                  <a:gd name="connsiteY2" fmla="*/ 702762 h 761037"/>
                                  <a:gd name="connsiteX3" fmla="*/ 357102 w 680906"/>
                                  <a:gd name="connsiteY3" fmla="*/ 737197 h 761037"/>
                                  <a:gd name="connsiteX4" fmla="*/ 111044 w 680906"/>
                                  <a:gd name="connsiteY4" fmla="*/ 739485 h 761037"/>
                                  <a:gd name="connsiteX5" fmla="*/ 96957 w 680906"/>
                                  <a:gd name="connsiteY5" fmla="*/ 501913 h 761037"/>
                                  <a:gd name="connsiteX6" fmla="*/ 166987 w 680906"/>
                                  <a:gd name="connsiteY6" fmla="*/ 167969 h 761037"/>
                                  <a:gd name="connsiteX7" fmla="*/ 277095 w 680906"/>
                                  <a:gd name="connsiteY7" fmla="*/ 11266 h 761037"/>
                                  <a:gd name="connsiteX8" fmla="*/ 363137 w 680906"/>
                                  <a:gd name="connsiteY8" fmla="*/ 943 h 761037"/>
                                  <a:gd name="connsiteX9" fmla="*/ 428176 w 680906"/>
                                  <a:gd name="connsiteY9" fmla="*/ 69625 h 761037"/>
                                  <a:gd name="connsiteX10" fmla="*/ 495411 w 680906"/>
                                  <a:gd name="connsiteY10" fmla="*/ 235433 h 761037"/>
                                  <a:gd name="connsiteX11" fmla="*/ 552264 w 680906"/>
                                  <a:gd name="connsiteY11" fmla="*/ 340780 h 761037"/>
                                  <a:gd name="connsiteX12" fmla="*/ 606148 w 680906"/>
                                  <a:gd name="connsiteY12" fmla="*/ 433519 h 761037"/>
                                  <a:gd name="connsiteX13" fmla="*/ 651512 w 680906"/>
                                  <a:gd name="connsiteY13" fmla="*/ 539403 h 761037"/>
                                  <a:gd name="connsiteX0" fmla="*/ 651512 w 680906"/>
                                  <a:gd name="connsiteY0" fmla="*/ 539403 h 761037"/>
                                  <a:gd name="connsiteX1" fmla="*/ 661044 w 680906"/>
                                  <a:gd name="connsiteY1" fmla="*/ 671515 h 761037"/>
                                  <a:gd name="connsiteX2" fmla="*/ 564366 w 680906"/>
                                  <a:gd name="connsiteY2" fmla="*/ 702762 h 761037"/>
                                  <a:gd name="connsiteX3" fmla="*/ 357102 w 680906"/>
                                  <a:gd name="connsiteY3" fmla="*/ 737197 h 761037"/>
                                  <a:gd name="connsiteX4" fmla="*/ 111044 w 680906"/>
                                  <a:gd name="connsiteY4" fmla="*/ 739485 h 761037"/>
                                  <a:gd name="connsiteX5" fmla="*/ 96957 w 680906"/>
                                  <a:gd name="connsiteY5" fmla="*/ 501913 h 761037"/>
                                  <a:gd name="connsiteX6" fmla="*/ 166987 w 680906"/>
                                  <a:gd name="connsiteY6" fmla="*/ 167969 h 761037"/>
                                  <a:gd name="connsiteX7" fmla="*/ 277095 w 680906"/>
                                  <a:gd name="connsiteY7" fmla="*/ 11266 h 761037"/>
                                  <a:gd name="connsiteX8" fmla="*/ 363137 w 680906"/>
                                  <a:gd name="connsiteY8" fmla="*/ 943 h 761037"/>
                                  <a:gd name="connsiteX9" fmla="*/ 428176 w 680906"/>
                                  <a:gd name="connsiteY9" fmla="*/ 69625 h 761037"/>
                                  <a:gd name="connsiteX10" fmla="*/ 495411 w 680906"/>
                                  <a:gd name="connsiteY10" fmla="*/ 235433 h 761037"/>
                                  <a:gd name="connsiteX11" fmla="*/ 552264 w 680906"/>
                                  <a:gd name="connsiteY11" fmla="*/ 340780 h 761037"/>
                                  <a:gd name="connsiteX12" fmla="*/ 606148 w 680906"/>
                                  <a:gd name="connsiteY12" fmla="*/ 433519 h 761037"/>
                                  <a:gd name="connsiteX13" fmla="*/ 651512 w 680906"/>
                                  <a:gd name="connsiteY13" fmla="*/ 539403 h 761037"/>
                                  <a:gd name="connsiteX0" fmla="*/ 651512 w 680906"/>
                                  <a:gd name="connsiteY0" fmla="*/ 539403 h 761037"/>
                                  <a:gd name="connsiteX1" fmla="*/ 661044 w 680906"/>
                                  <a:gd name="connsiteY1" fmla="*/ 671515 h 761037"/>
                                  <a:gd name="connsiteX2" fmla="*/ 564366 w 680906"/>
                                  <a:gd name="connsiteY2" fmla="*/ 702762 h 761037"/>
                                  <a:gd name="connsiteX3" fmla="*/ 357102 w 680906"/>
                                  <a:gd name="connsiteY3" fmla="*/ 737197 h 761037"/>
                                  <a:gd name="connsiteX4" fmla="*/ 111044 w 680906"/>
                                  <a:gd name="connsiteY4" fmla="*/ 739485 h 761037"/>
                                  <a:gd name="connsiteX5" fmla="*/ 96957 w 680906"/>
                                  <a:gd name="connsiteY5" fmla="*/ 501913 h 761037"/>
                                  <a:gd name="connsiteX6" fmla="*/ 166987 w 680906"/>
                                  <a:gd name="connsiteY6" fmla="*/ 167969 h 761037"/>
                                  <a:gd name="connsiteX7" fmla="*/ 277095 w 680906"/>
                                  <a:gd name="connsiteY7" fmla="*/ 11266 h 761037"/>
                                  <a:gd name="connsiteX8" fmla="*/ 363137 w 680906"/>
                                  <a:gd name="connsiteY8" fmla="*/ 943 h 761037"/>
                                  <a:gd name="connsiteX9" fmla="*/ 428176 w 680906"/>
                                  <a:gd name="connsiteY9" fmla="*/ 69625 h 761037"/>
                                  <a:gd name="connsiteX10" fmla="*/ 512877 w 680906"/>
                                  <a:gd name="connsiteY10" fmla="*/ 207876 h 761037"/>
                                  <a:gd name="connsiteX11" fmla="*/ 552264 w 680906"/>
                                  <a:gd name="connsiteY11" fmla="*/ 340780 h 761037"/>
                                  <a:gd name="connsiteX12" fmla="*/ 606148 w 680906"/>
                                  <a:gd name="connsiteY12" fmla="*/ 433519 h 761037"/>
                                  <a:gd name="connsiteX13" fmla="*/ 651512 w 680906"/>
                                  <a:gd name="connsiteY13" fmla="*/ 539403 h 761037"/>
                                  <a:gd name="connsiteX0" fmla="*/ 651512 w 680906"/>
                                  <a:gd name="connsiteY0" fmla="*/ 539403 h 761037"/>
                                  <a:gd name="connsiteX1" fmla="*/ 661044 w 680906"/>
                                  <a:gd name="connsiteY1" fmla="*/ 671515 h 761037"/>
                                  <a:gd name="connsiteX2" fmla="*/ 564366 w 680906"/>
                                  <a:gd name="connsiteY2" fmla="*/ 702762 h 761037"/>
                                  <a:gd name="connsiteX3" fmla="*/ 357102 w 680906"/>
                                  <a:gd name="connsiteY3" fmla="*/ 737197 h 761037"/>
                                  <a:gd name="connsiteX4" fmla="*/ 111044 w 680906"/>
                                  <a:gd name="connsiteY4" fmla="*/ 739485 h 761037"/>
                                  <a:gd name="connsiteX5" fmla="*/ 96957 w 680906"/>
                                  <a:gd name="connsiteY5" fmla="*/ 501913 h 761037"/>
                                  <a:gd name="connsiteX6" fmla="*/ 166987 w 680906"/>
                                  <a:gd name="connsiteY6" fmla="*/ 167969 h 761037"/>
                                  <a:gd name="connsiteX7" fmla="*/ 277095 w 680906"/>
                                  <a:gd name="connsiteY7" fmla="*/ 11266 h 761037"/>
                                  <a:gd name="connsiteX8" fmla="*/ 363137 w 680906"/>
                                  <a:gd name="connsiteY8" fmla="*/ 943 h 761037"/>
                                  <a:gd name="connsiteX9" fmla="*/ 428176 w 680906"/>
                                  <a:gd name="connsiteY9" fmla="*/ 69625 h 761037"/>
                                  <a:gd name="connsiteX10" fmla="*/ 512877 w 680906"/>
                                  <a:gd name="connsiteY10" fmla="*/ 207876 h 761037"/>
                                  <a:gd name="connsiteX11" fmla="*/ 552264 w 680906"/>
                                  <a:gd name="connsiteY11" fmla="*/ 340780 h 761037"/>
                                  <a:gd name="connsiteX12" fmla="*/ 606148 w 680906"/>
                                  <a:gd name="connsiteY12" fmla="*/ 433519 h 761037"/>
                                  <a:gd name="connsiteX13" fmla="*/ 651512 w 680906"/>
                                  <a:gd name="connsiteY13" fmla="*/ 539403 h 761037"/>
                                  <a:gd name="connsiteX0" fmla="*/ 651512 w 680906"/>
                                  <a:gd name="connsiteY0" fmla="*/ 539403 h 761037"/>
                                  <a:gd name="connsiteX1" fmla="*/ 661044 w 680906"/>
                                  <a:gd name="connsiteY1" fmla="*/ 671515 h 761037"/>
                                  <a:gd name="connsiteX2" fmla="*/ 564366 w 680906"/>
                                  <a:gd name="connsiteY2" fmla="*/ 702762 h 761037"/>
                                  <a:gd name="connsiteX3" fmla="*/ 357102 w 680906"/>
                                  <a:gd name="connsiteY3" fmla="*/ 737197 h 761037"/>
                                  <a:gd name="connsiteX4" fmla="*/ 111044 w 680906"/>
                                  <a:gd name="connsiteY4" fmla="*/ 739485 h 761037"/>
                                  <a:gd name="connsiteX5" fmla="*/ 96957 w 680906"/>
                                  <a:gd name="connsiteY5" fmla="*/ 501913 h 761037"/>
                                  <a:gd name="connsiteX6" fmla="*/ 166987 w 680906"/>
                                  <a:gd name="connsiteY6" fmla="*/ 167969 h 761037"/>
                                  <a:gd name="connsiteX7" fmla="*/ 277095 w 680906"/>
                                  <a:gd name="connsiteY7" fmla="*/ 11266 h 761037"/>
                                  <a:gd name="connsiteX8" fmla="*/ 363137 w 680906"/>
                                  <a:gd name="connsiteY8" fmla="*/ 943 h 761037"/>
                                  <a:gd name="connsiteX9" fmla="*/ 428176 w 680906"/>
                                  <a:gd name="connsiteY9" fmla="*/ 69625 h 761037"/>
                                  <a:gd name="connsiteX10" fmla="*/ 512877 w 680906"/>
                                  <a:gd name="connsiteY10" fmla="*/ 207876 h 761037"/>
                                  <a:gd name="connsiteX11" fmla="*/ 552264 w 680906"/>
                                  <a:gd name="connsiteY11" fmla="*/ 340780 h 761037"/>
                                  <a:gd name="connsiteX12" fmla="*/ 606148 w 680906"/>
                                  <a:gd name="connsiteY12" fmla="*/ 433519 h 761037"/>
                                  <a:gd name="connsiteX13" fmla="*/ 651512 w 680906"/>
                                  <a:gd name="connsiteY13" fmla="*/ 539403 h 761037"/>
                                  <a:gd name="connsiteX0" fmla="*/ 651512 w 680906"/>
                                  <a:gd name="connsiteY0" fmla="*/ 539403 h 761037"/>
                                  <a:gd name="connsiteX1" fmla="*/ 661044 w 680906"/>
                                  <a:gd name="connsiteY1" fmla="*/ 671515 h 761037"/>
                                  <a:gd name="connsiteX2" fmla="*/ 564366 w 680906"/>
                                  <a:gd name="connsiteY2" fmla="*/ 702762 h 761037"/>
                                  <a:gd name="connsiteX3" fmla="*/ 357102 w 680906"/>
                                  <a:gd name="connsiteY3" fmla="*/ 737197 h 761037"/>
                                  <a:gd name="connsiteX4" fmla="*/ 111044 w 680906"/>
                                  <a:gd name="connsiteY4" fmla="*/ 739485 h 761037"/>
                                  <a:gd name="connsiteX5" fmla="*/ 96957 w 680906"/>
                                  <a:gd name="connsiteY5" fmla="*/ 501913 h 761037"/>
                                  <a:gd name="connsiteX6" fmla="*/ 166987 w 680906"/>
                                  <a:gd name="connsiteY6" fmla="*/ 167969 h 761037"/>
                                  <a:gd name="connsiteX7" fmla="*/ 277095 w 680906"/>
                                  <a:gd name="connsiteY7" fmla="*/ 11266 h 761037"/>
                                  <a:gd name="connsiteX8" fmla="*/ 363137 w 680906"/>
                                  <a:gd name="connsiteY8" fmla="*/ 943 h 761037"/>
                                  <a:gd name="connsiteX9" fmla="*/ 428176 w 680906"/>
                                  <a:gd name="connsiteY9" fmla="*/ 69625 h 761037"/>
                                  <a:gd name="connsiteX10" fmla="*/ 512877 w 680906"/>
                                  <a:gd name="connsiteY10" fmla="*/ 207876 h 761037"/>
                                  <a:gd name="connsiteX11" fmla="*/ 552264 w 680906"/>
                                  <a:gd name="connsiteY11" fmla="*/ 340780 h 761037"/>
                                  <a:gd name="connsiteX12" fmla="*/ 606148 w 680906"/>
                                  <a:gd name="connsiteY12" fmla="*/ 433519 h 761037"/>
                                  <a:gd name="connsiteX13" fmla="*/ 651512 w 680906"/>
                                  <a:gd name="connsiteY13" fmla="*/ 539403 h 761037"/>
                                  <a:gd name="connsiteX0" fmla="*/ 651512 w 680293"/>
                                  <a:gd name="connsiteY0" fmla="*/ 539403 h 761037"/>
                                  <a:gd name="connsiteX1" fmla="*/ 673521 w 680293"/>
                                  <a:gd name="connsiteY1" fmla="*/ 741661 h 761037"/>
                                  <a:gd name="connsiteX2" fmla="*/ 564366 w 680293"/>
                                  <a:gd name="connsiteY2" fmla="*/ 702762 h 761037"/>
                                  <a:gd name="connsiteX3" fmla="*/ 357102 w 680293"/>
                                  <a:gd name="connsiteY3" fmla="*/ 737197 h 761037"/>
                                  <a:gd name="connsiteX4" fmla="*/ 111044 w 680293"/>
                                  <a:gd name="connsiteY4" fmla="*/ 739485 h 761037"/>
                                  <a:gd name="connsiteX5" fmla="*/ 96957 w 680293"/>
                                  <a:gd name="connsiteY5" fmla="*/ 501913 h 761037"/>
                                  <a:gd name="connsiteX6" fmla="*/ 166987 w 680293"/>
                                  <a:gd name="connsiteY6" fmla="*/ 167969 h 761037"/>
                                  <a:gd name="connsiteX7" fmla="*/ 277095 w 680293"/>
                                  <a:gd name="connsiteY7" fmla="*/ 11266 h 761037"/>
                                  <a:gd name="connsiteX8" fmla="*/ 363137 w 680293"/>
                                  <a:gd name="connsiteY8" fmla="*/ 943 h 761037"/>
                                  <a:gd name="connsiteX9" fmla="*/ 428176 w 680293"/>
                                  <a:gd name="connsiteY9" fmla="*/ 69625 h 761037"/>
                                  <a:gd name="connsiteX10" fmla="*/ 512877 w 680293"/>
                                  <a:gd name="connsiteY10" fmla="*/ 207876 h 761037"/>
                                  <a:gd name="connsiteX11" fmla="*/ 552264 w 680293"/>
                                  <a:gd name="connsiteY11" fmla="*/ 340780 h 761037"/>
                                  <a:gd name="connsiteX12" fmla="*/ 606148 w 680293"/>
                                  <a:gd name="connsiteY12" fmla="*/ 433519 h 761037"/>
                                  <a:gd name="connsiteX13" fmla="*/ 651512 w 680293"/>
                                  <a:gd name="connsiteY13" fmla="*/ 539403 h 761037"/>
                                  <a:gd name="connsiteX0" fmla="*/ 651512 w 680906"/>
                                  <a:gd name="connsiteY0" fmla="*/ 539403 h 761037"/>
                                  <a:gd name="connsiteX1" fmla="*/ 661045 w 680906"/>
                                  <a:gd name="connsiteY1" fmla="*/ 701578 h 761037"/>
                                  <a:gd name="connsiteX2" fmla="*/ 564366 w 680906"/>
                                  <a:gd name="connsiteY2" fmla="*/ 702762 h 761037"/>
                                  <a:gd name="connsiteX3" fmla="*/ 357102 w 680906"/>
                                  <a:gd name="connsiteY3" fmla="*/ 737197 h 761037"/>
                                  <a:gd name="connsiteX4" fmla="*/ 111044 w 680906"/>
                                  <a:gd name="connsiteY4" fmla="*/ 739485 h 761037"/>
                                  <a:gd name="connsiteX5" fmla="*/ 96957 w 680906"/>
                                  <a:gd name="connsiteY5" fmla="*/ 501913 h 761037"/>
                                  <a:gd name="connsiteX6" fmla="*/ 166987 w 680906"/>
                                  <a:gd name="connsiteY6" fmla="*/ 167969 h 761037"/>
                                  <a:gd name="connsiteX7" fmla="*/ 277095 w 680906"/>
                                  <a:gd name="connsiteY7" fmla="*/ 11266 h 761037"/>
                                  <a:gd name="connsiteX8" fmla="*/ 363137 w 680906"/>
                                  <a:gd name="connsiteY8" fmla="*/ 943 h 761037"/>
                                  <a:gd name="connsiteX9" fmla="*/ 428176 w 680906"/>
                                  <a:gd name="connsiteY9" fmla="*/ 69625 h 761037"/>
                                  <a:gd name="connsiteX10" fmla="*/ 512877 w 680906"/>
                                  <a:gd name="connsiteY10" fmla="*/ 207876 h 761037"/>
                                  <a:gd name="connsiteX11" fmla="*/ 552264 w 680906"/>
                                  <a:gd name="connsiteY11" fmla="*/ 340780 h 761037"/>
                                  <a:gd name="connsiteX12" fmla="*/ 606148 w 680906"/>
                                  <a:gd name="connsiteY12" fmla="*/ 433519 h 761037"/>
                                  <a:gd name="connsiteX13" fmla="*/ 651512 w 680906"/>
                                  <a:gd name="connsiteY13" fmla="*/ 539403 h 761037"/>
                                  <a:gd name="connsiteX0" fmla="*/ 651512 w 680537"/>
                                  <a:gd name="connsiteY0" fmla="*/ 539403 h 761037"/>
                                  <a:gd name="connsiteX1" fmla="*/ 668531 w 680537"/>
                                  <a:gd name="connsiteY1" fmla="*/ 704083 h 761037"/>
                                  <a:gd name="connsiteX2" fmla="*/ 564366 w 680537"/>
                                  <a:gd name="connsiteY2" fmla="*/ 702762 h 761037"/>
                                  <a:gd name="connsiteX3" fmla="*/ 357102 w 680537"/>
                                  <a:gd name="connsiteY3" fmla="*/ 737197 h 761037"/>
                                  <a:gd name="connsiteX4" fmla="*/ 111044 w 680537"/>
                                  <a:gd name="connsiteY4" fmla="*/ 739485 h 761037"/>
                                  <a:gd name="connsiteX5" fmla="*/ 96957 w 680537"/>
                                  <a:gd name="connsiteY5" fmla="*/ 501913 h 761037"/>
                                  <a:gd name="connsiteX6" fmla="*/ 166987 w 680537"/>
                                  <a:gd name="connsiteY6" fmla="*/ 167969 h 761037"/>
                                  <a:gd name="connsiteX7" fmla="*/ 277095 w 680537"/>
                                  <a:gd name="connsiteY7" fmla="*/ 11266 h 761037"/>
                                  <a:gd name="connsiteX8" fmla="*/ 363137 w 680537"/>
                                  <a:gd name="connsiteY8" fmla="*/ 943 h 761037"/>
                                  <a:gd name="connsiteX9" fmla="*/ 428176 w 680537"/>
                                  <a:gd name="connsiteY9" fmla="*/ 69625 h 761037"/>
                                  <a:gd name="connsiteX10" fmla="*/ 512877 w 680537"/>
                                  <a:gd name="connsiteY10" fmla="*/ 207876 h 761037"/>
                                  <a:gd name="connsiteX11" fmla="*/ 552264 w 680537"/>
                                  <a:gd name="connsiteY11" fmla="*/ 340780 h 761037"/>
                                  <a:gd name="connsiteX12" fmla="*/ 606148 w 680537"/>
                                  <a:gd name="connsiteY12" fmla="*/ 433519 h 761037"/>
                                  <a:gd name="connsiteX13" fmla="*/ 651512 w 680537"/>
                                  <a:gd name="connsiteY13" fmla="*/ 539403 h 761037"/>
                                  <a:gd name="connsiteX0" fmla="*/ 651512 w 680537"/>
                                  <a:gd name="connsiteY0" fmla="*/ 539403 h 761037"/>
                                  <a:gd name="connsiteX1" fmla="*/ 668531 w 680537"/>
                                  <a:gd name="connsiteY1" fmla="*/ 704083 h 761037"/>
                                  <a:gd name="connsiteX2" fmla="*/ 564366 w 680537"/>
                                  <a:gd name="connsiteY2" fmla="*/ 702762 h 761037"/>
                                  <a:gd name="connsiteX3" fmla="*/ 357102 w 680537"/>
                                  <a:gd name="connsiteY3" fmla="*/ 737197 h 761037"/>
                                  <a:gd name="connsiteX4" fmla="*/ 111044 w 680537"/>
                                  <a:gd name="connsiteY4" fmla="*/ 739485 h 761037"/>
                                  <a:gd name="connsiteX5" fmla="*/ 96957 w 680537"/>
                                  <a:gd name="connsiteY5" fmla="*/ 501913 h 761037"/>
                                  <a:gd name="connsiteX6" fmla="*/ 166987 w 680537"/>
                                  <a:gd name="connsiteY6" fmla="*/ 167969 h 761037"/>
                                  <a:gd name="connsiteX7" fmla="*/ 277095 w 680537"/>
                                  <a:gd name="connsiteY7" fmla="*/ 11266 h 761037"/>
                                  <a:gd name="connsiteX8" fmla="*/ 363137 w 680537"/>
                                  <a:gd name="connsiteY8" fmla="*/ 943 h 761037"/>
                                  <a:gd name="connsiteX9" fmla="*/ 428176 w 680537"/>
                                  <a:gd name="connsiteY9" fmla="*/ 69625 h 761037"/>
                                  <a:gd name="connsiteX10" fmla="*/ 512877 w 680537"/>
                                  <a:gd name="connsiteY10" fmla="*/ 207876 h 761037"/>
                                  <a:gd name="connsiteX11" fmla="*/ 552264 w 680537"/>
                                  <a:gd name="connsiteY11" fmla="*/ 340780 h 761037"/>
                                  <a:gd name="connsiteX12" fmla="*/ 606148 w 680537"/>
                                  <a:gd name="connsiteY12" fmla="*/ 433519 h 761037"/>
                                  <a:gd name="connsiteX13" fmla="*/ 651512 w 680537"/>
                                  <a:gd name="connsiteY13" fmla="*/ 539403 h 761037"/>
                                  <a:gd name="connsiteX0" fmla="*/ 651512 w 680537"/>
                                  <a:gd name="connsiteY0" fmla="*/ 539403 h 761037"/>
                                  <a:gd name="connsiteX1" fmla="*/ 668531 w 680537"/>
                                  <a:gd name="connsiteY1" fmla="*/ 704083 h 761037"/>
                                  <a:gd name="connsiteX2" fmla="*/ 564366 w 680537"/>
                                  <a:gd name="connsiteY2" fmla="*/ 702762 h 761037"/>
                                  <a:gd name="connsiteX3" fmla="*/ 357102 w 680537"/>
                                  <a:gd name="connsiteY3" fmla="*/ 737197 h 761037"/>
                                  <a:gd name="connsiteX4" fmla="*/ 111044 w 680537"/>
                                  <a:gd name="connsiteY4" fmla="*/ 739485 h 761037"/>
                                  <a:gd name="connsiteX5" fmla="*/ 96957 w 680537"/>
                                  <a:gd name="connsiteY5" fmla="*/ 501913 h 761037"/>
                                  <a:gd name="connsiteX6" fmla="*/ 166987 w 680537"/>
                                  <a:gd name="connsiteY6" fmla="*/ 167969 h 761037"/>
                                  <a:gd name="connsiteX7" fmla="*/ 277095 w 680537"/>
                                  <a:gd name="connsiteY7" fmla="*/ 11266 h 761037"/>
                                  <a:gd name="connsiteX8" fmla="*/ 363137 w 680537"/>
                                  <a:gd name="connsiteY8" fmla="*/ 943 h 761037"/>
                                  <a:gd name="connsiteX9" fmla="*/ 428176 w 680537"/>
                                  <a:gd name="connsiteY9" fmla="*/ 69625 h 761037"/>
                                  <a:gd name="connsiteX10" fmla="*/ 512877 w 680537"/>
                                  <a:gd name="connsiteY10" fmla="*/ 207876 h 761037"/>
                                  <a:gd name="connsiteX11" fmla="*/ 552264 w 680537"/>
                                  <a:gd name="connsiteY11" fmla="*/ 340780 h 761037"/>
                                  <a:gd name="connsiteX12" fmla="*/ 606148 w 680537"/>
                                  <a:gd name="connsiteY12" fmla="*/ 433519 h 761037"/>
                                  <a:gd name="connsiteX13" fmla="*/ 651512 w 680537"/>
                                  <a:gd name="connsiteY13" fmla="*/ 539403 h 761037"/>
                                  <a:gd name="connsiteX0" fmla="*/ 651512 w 680537"/>
                                  <a:gd name="connsiteY0" fmla="*/ 539403 h 761037"/>
                                  <a:gd name="connsiteX1" fmla="*/ 668531 w 680537"/>
                                  <a:gd name="connsiteY1" fmla="*/ 704083 h 761037"/>
                                  <a:gd name="connsiteX2" fmla="*/ 564366 w 680537"/>
                                  <a:gd name="connsiteY2" fmla="*/ 702762 h 761037"/>
                                  <a:gd name="connsiteX3" fmla="*/ 357102 w 680537"/>
                                  <a:gd name="connsiteY3" fmla="*/ 737197 h 761037"/>
                                  <a:gd name="connsiteX4" fmla="*/ 111044 w 680537"/>
                                  <a:gd name="connsiteY4" fmla="*/ 739485 h 761037"/>
                                  <a:gd name="connsiteX5" fmla="*/ 96957 w 680537"/>
                                  <a:gd name="connsiteY5" fmla="*/ 501913 h 761037"/>
                                  <a:gd name="connsiteX6" fmla="*/ 166987 w 680537"/>
                                  <a:gd name="connsiteY6" fmla="*/ 167969 h 761037"/>
                                  <a:gd name="connsiteX7" fmla="*/ 277095 w 680537"/>
                                  <a:gd name="connsiteY7" fmla="*/ 11266 h 761037"/>
                                  <a:gd name="connsiteX8" fmla="*/ 363137 w 680537"/>
                                  <a:gd name="connsiteY8" fmla="*/ 943 h 761037"/>
                                  <a:gd name="connsiteX9" fmla="*/ 428176 w 680537"/>
                                  <a:gd name="connsiteY9" fmla="*/ 69625 h 761037"/>
                                  <a:gd name="connsiteX10" fmla="*/ 512877 w 680537"/>
                                  <a:gd name="connsiteY10" fmla="*/ 207876 h 761037"/>
                                  <a:gd name="connsiteX11" fmla="*/ 552264 w 680537"/>
                                  <a:gd name="connsiteY11" fmla="*/ 340780 h 761037"/>
                                  <a:gd name="connsiteX12" fmla="*/ 606148 w 680537"/>
                                  <a:gd name="connsiteY12" fmla="*/ 433519 h 761037"/>
                                  <a:gd name="connsiteX13" fmla="*/ 651512 w 680537"/>
                                  <a:gd name="connsiteY13" fmla="*/ 539403 h 761037"/>
                                  <a:gd name="connsiteX0" fmla="*/ 651512 w 680537"/>
                                  <a:gd name="connsiteY0" fmla="*/ 539403 h 761037"/>
                                  <a:gd name="connsiteX1" fmla="*/ 668531 w 680537"/>
                                  <a:gd name="connsiteY1" fmla="*/ 704083 h 761037"/>
                                  <a:gd name="connsiteX2" fmla="*/ 564366 w 680537"/>
                                  <a:gd name="connsiteY2" fmla="*/ 702762 h 761037"/>
                                  <a:gd name="connsiteX3" fmla="*/ 357102 w 680537"/>
                                  <a:gd name="connsiteY3" fmla="*/ 737197 h 761037"/>
                                  <a:gd name="connsiteX4" fmla="*/ 111044 w 680537"/>
                                  <a:gd name="connsiteY4" fmla="*/ 739485 h 761037"/>
                                  <a:gd name="connsiteX5" fmla="*/ 96957 w 680537"/>
                                  <a:gd name="connsiteY5" fmla="*/ 501913 h 761037"/>
                                  <a:gd name="connsiteX6" fmla="*/ 166987 w 680537"/>
                                  <a:gd name="connsiteY6" fmla="*/ 167969 h 761037"/>
                                  <a:gd name="connsiteX7" fmla="*/ 277095 w 680537"/>
                                  <a:gd name="connsiteY7" fmla="*/ 11266 h 761037"/>
                                  <a:gd name="connsiteX8" fmla="*/ 363137 w 680537"/>
                                  <a:gd name="connsiteY8" fmla="*/ 943 h 761037"/>
                                  <a:gd name="connsiteX9" fmla="*/ 428176 w 680537"/>
                                  <a:gd name="connsiteY9" fmla="*/ 69625 h 761037"/>
                                  <a:gd name="connsiteX10" fmla="*/ 512877 w 680537"/>
                                  <a:gd name="connsiteY10" fmla="*/ 207876 h 761037"/>
                                  <a:gd name="connsiteX11" fmla="*/ 552264 w 680537"/>
                                  <a:gd name="connsiteY11" fmla="*/ 340780 h 761037"/>
                                  <a:gd name="connsiteX12" fmla="*/ 606148 w 680537"/>
                                  <a:gd name="connsiteY12" fmla="*/ 433519 h 761037"/>
                                  <a:gd name="connsiteX13" fmla="*/ 651512 w 680537"/>
                                  <a:gd name="connsiteY13" fmla="*/ 539403 h 761037"/>
                                  <a:gd name="connsiteX0" fmla="*/ 651512 w 680537"/>
                                  <a:gd name="connsiteY0" fmla="*/ 539403 h 761037"/>
                                  <a:gd name="connsiteX1" fmla="*/ 668531 w 680537"/>
                                  <a:gd name="connsiteY1" fmla="*/ 704083 h 761037"/>
                                  <a:gd name="connsiteX2" fmla="*/ 564366 w 680537"/>
                                  <a:gd name="connsiteY2" fmla="*/ 702762 h 761037"/>
                                  <a:gd name="connsiteX3" fmla="*/ 357102 w 680537"/>
                                  <a:gd name="connsiteY3" fmla="*/ 737197 h 761037"/>
                                  <a:gd name="connsiteX4" fmla="*/ 111044 w 680537"/>
                                  <a:gd name="connsiteY4" fmla="*/ 739485 h 761037"/>
                                  <a:gd name="connsiteX5" fmla="*/ 96957 w 680537"/>
                                  <a:gd name="connsiteY5" fmla="*/ 501913 h 761037"/>
                                  <a:gd name="connsiteX6" fmla="*/ 166987 w 680537"/>
                                  <a:gd name="connsiteY6" fmla="*/ 167969 h 761037"/>
                                  <a:gd name="connsiteX7" fmla="*/ 277095 w 680537"/>
                                  <a:gd name="connsiteY7" fmla="*/ 11266 h 761037"/>
                                  <a:gd name="connsiteX8" fmla="*/ 363137 w 680537"/>
                                  <a:gd name="connsiteY8" fmla="*/ 943 h 761037"/>
                                  <a:gd name="connsiteX9" fmla="*/ 428176 w 680537"/>
                                  <a:gd name="connsiteY9" fmla="*/ 69625 h 761037"/>
                                  <a:gd name="connsiteX10" fmla="*/ 512877 w 680537"/>
                                  <a:gd name="connsiteY10" fmla="*/ 207876 h 761037"/>
                                  <a:gd name="connsiteX11" fmla="*/ 552264 w 680537"/>
                                  <a:gd name="connsiteY11" fmla="*/ 340780 h 761037"/>
                                  <a:gd name="connsiteX12" fmla="*/ 606148 w 680537"/>
                                  <a:gd name="connsiteY12" fmla="*/ 433519 h 761037"/>
                                  <a:gd name="connsiteX13" fmla="*/ 651512 w 680537"/>
                                  <a:gd name="connsiteY13" fmla="*/ 539403 h 761037"/>
                                  <a:gd name="connsiteX0" fmla="*/ 651512 w 680537"/>
                                  <a:gd name="connsiteY0" fmla="*/ 539403 h 761037"/>
                                  <a:gd name="connsiteX1" fmla="*/ 668531 w 680537"/>
                                  <a:gd name="connsiteY1" fmla="*/ 704083 h 761037"/>
                                  <a:gd name="connsiteX2" fmla="*/ 564366 w 680537"/>
                                  <a:gd name="connsiteY2" fmla="*/ 702762 h 761037"/>
                                  <a:gd name="connsiteX3" fmla="*/ 357102 w 680537"/>
                                  <a:gd name="connsiteY3" fmla="*/ 737197 h 761037"/>
                                  <a:gd name="connsiteX4" fmla="*/ 111044 w 680537"/>
                                  <a:gd name="connsiteY4" fmla="*/ 739485 h 761037"/>
                                  <a:gd name="connsiteX5" fmla="*/ 96957 w 680537"/>
                                  <a:gd name="connsiteY5" fmla="*/ 501913 h 761037"/>
                                  <a:gd name="connsiteX6" fmla="*/ 166987 w 680537"/>
                                  <a:gd name="connsiteY6" fmla="*/ 167969 h 761037"/>
                                  <a:gd name="connsiteX7" fmla="*/ 277095 w 680537"/>
                                  <a:gd name="connsiteY7" fmla="*/ 11266 h 761037"/>
                                  <a:gd name="connsiteX8" fmla="*/ 363137 w 680537"/>
                                  <a:gd name="connsiteY8" fmla="*/ 943 h 761037"/>
                                  <a:gd name="connsiteX9" fmla="*/ 428176 w 680537"/>
                                  <a:gd name="connsiteY9" fmla="*/ 69625 h 761037"/>
                                  <a:gd name="connsiteX10" fmla="*/ 512877 w 680537"/>
                                  <a:gd name="connsiteY10" fmla="*/ 207876 h 761037"/>
                                  <a:gd name="connsiteX11" fmla="*/ 552264 w 680537"/>
                                  <a:gd name="connsiteY11" fmla="*/ 340780 h 761037"/>
                                  <a:gd name="connsiteX12" fmla="*/ 606148 w 680537"/>
                                  <a:gd name="connsiteY12" fmla="*/ 433519 h 761037"/>
                                  <a:gd name="connsiteX13" fmla="*/ 651512 w 680537"/>
                                  <a:gd name="connsiteY13" fmla="*/ 539403 h 761037"/>
                                  <a:gd name="connsiteX0" fmla="*/ 651512 w 680293"/>
                                  <a:gd name="connsiteY0" fmla="*/ 539403 h 761037"/>
                                  <a:gd name="connsiteX1" fmla="*/ 673522 w 680293"/>
                                  <a:gd name="connsiteY1" fmla="*/ 714104 h 761037"/>
                                  <a:gd name="connsiteX2" fmla="*/ 564366 w 680293"/>
                                  <a:gd name="connsiteY2" fmla="*/ 702762 h 761037"/>
                                  <a:gd name="connsiteX3" fmla="*/ 357102 w 680293"/>
                                  <a:gd name="connsiteY3" fmla="*/ 737197 h 761037"/>
                                  <a:gd name="connsiteX4" fmla="*/ 111044 w 680293"/>
                                  <a:gd name="connsiteY4" fmla="*/ 739485 h 761037"/>
                                  <a:gd name="connsiteX5" fmla="*/ 96957 w 680293"/>
                                  <a:gd name="connsiteY5" fmla="*/ 501913 h 761037"/>
                                  <a:gd name="connsiteX6" fmla="*/ 166987 w 680293"/>
                                  <a:gd name="connsiteY6" fmla="*/ 167969 h 761037"/>
                                  <a:gd name="connsiteX7" fmla="*/ 277095 w 680293"/>
                                  <a:gd name="connsiteY7" fmla="*/ 11266 h 761037"/>
                                  <a:gd name="connsiteX8" fmla="*/ 363137 w 680293"/>
                                  <a:gd name="connsiteY8" fmla="*/ 943 h 761037"/>
                                  <a:gd name="connsiteX9" fmla="*/ 428176 w 680293"/>
                                  <a:gd name="connsiteY9" fmla="*/ 69625 h 761037"/>
                                  <a:gd name="connsiteX10" fmla="*/ 512877 w 680293"/>
                                  <a:gd name="connsiteY10" fmla="*/ 207876 h 761037"/>
                                  <a:gd name="connsiteX11" fmla="*/ 552264 w 680293"/>
                                  <a:gd name="connsiteY11" fmla="*/ 340780 h 761037"/>
                                  <a:gd name="connsiteX12" fmla="*/ 606148 w 680293"/>
                                  <a:gd name="connsiteY12" fmla="*/ 433519 h 761037"/>
                                  <a:gd name="connsiteX13" fmla="*/ 651512 w 680293"/>
                                  <a:gd name="connsiteY13" fmla="*/ 539403 h 761037"/>
                                  <a:gd name="connsiteX0" fmla="*/ 651512 w 680906"/>
                                  <a:gd name="connsiteY0" fmla="*/ 539403 h 761037"/>
                                  <a:gd name="connsiteX1" fmla="*/ 661046 w 680906"/>
                                  <a:gd name="connsiteY1" fmla="*/ 676526 h 761037"/>
                                  <a:gd name="connsiteX2" fmla="*/ 564366 w 680906"/>
                                  <a:gd name="connsiteY2" fmla="*/ 702762 h 761037"/>
                                  <a:gd name="connsiteX3" fmla="*/ 357102 w 680906"/>
                                  <a:gd name="connsiteY3" fmla="*/ 737197 h 761037"/>
                                  <a:gd name="connsiteX4" fmla="*/ 111044 w 680906"/>
                                  <a:gd name="connsiteY4" fmla="*/ 739485 h 761037"/>
                                  <a:gd name="connsiteX5" fmla="*/ 96957 w 680906"/>
                                  <a:gd name="connsiteY5" fmla="*/ 501913 h 761037"/>
                                  <a:gd name="connsiteX6" fmla="*/ 166987 w 680906"/>
                                  <a:gd name="connsiteY6" fmla="*/ 167969 h 761037"/>
                                  <a:gd name="connsiteX7" fmla="*/ 277095 w 680906"/>
                                  <a:gd name="connsiteY7" fmla="*/ 11266 h 761037"/>
                                  <a:gd name="connsiteX8" fmla="*/ 363137 w 680906"/>
                                  <a:gd name="connsiteY8" fmla="*/ 943 h 761037"/>
                                  <a:gd name="connsiteX9" fmla="*/ 428176 w 680906"/>
                                  <a:gd name="connsiteY9" fmla="*/ 69625 h 761037"/>
                                  <a:gd name="connsiteX10" fmla="*/ 512877 w 680906"/>
                                  <a:gd name="connsiteY10" fmla="*/ 207876 h 761037"/>
                                  <a:gd name="connsiteX11" fmla="*/ 552264 w 680906"/>
                                  <a:gd name="connsiteY11" fmla="*/ 340780 h 761037"/>
                                  <a:gd name="connsiteX12" fmla="*/ 606148 w 680906"/>
                                  <a:gd name="connsiteY12" fmla="*/ 433519 h 761037"/>
                                  <a:gd name="connsiteX13" fmla="*/ 651512 w 680906"/>
                                  <a:gd name="connsiteY13" fmla="*/ 539403 h 761037"/>
                                  <a:gd name="connsiteX0" fmla="*/ 651512 w 681029"/>
                                  <a:gd name="connsiteY0" fmla="*/ 539403 h 761037"/>
                                  <a:gd name="connsiteX1" fmla="*/ 658551 w 681029"/>
                                  <a:gd name="connsiteY1" fmla="*/ 661495 h 761037"/>
                                  <a:gd name="connsiteX2" fmla="*/ 564366 w 681029"/>
                                  <a:gd name="connsiteY2" fmla="*/ 702762 h 761037"/>
                                  <a:gd name="connsiteX3" fmla="*/ 357102 w 681029"/>
                                  <a:gd name="connsiteY3" fmla="*/ 737197 h 761037"/>
                                  <a:gd name="connsiteX4" fmla="*/ 111044 w 681029"/>
                                  <a:gd name="connsiteY4" fmla="*/ 739485 h 761037"/>
                                  <a:gd name="connsiteX5" fmla="*/ 96957 w 681029"/>
                                  <a:gd name="connsiteY5" fmla="*/ 501913 h 761037"/>
                                  <a:gd name="connsiteX6" fmla="*/ 166987 w 681029"/>
                                  <a:gd name="connsiteY6" fmla="*/ 167969 h 761037"/>
                                  <a:gd name="connsiteX7" fmla="*/ 277095 w 681029"/>
                                  <a:gd name="connsiteY7" fmla="*/ 11266 h 761037"/>
                                  <a:gd name="connsiteX8" fmla="*/ 363137 w 681029"/>
                                  <a:gd name="connsiteY8" fmla="*/ 943 h 761037"/>
                                  <a:gd name="connsiteX9" fmla="*/ 428176 w 681029"/>
                                  <a:gd name="connsiteY9" fmla="*/ 69625 h 761037"/>
                                  <a:gd name="connsiteX10" fmla="*/ 512877 w 681029"/>
                                  <a:gd name="connsiteY10" fmla="*/ 207876 h 761037"/>
                                  <a:gd name="connsiteX11" fmla="*/ 552264 w 681029"/>
                                  <a:gd name="connsiteY11" fmla="*/ 340780 h 761037"/>
                                  <a:gd name="connsiteX12" fmla="*/ 606148 w 681029"/>
                                  <a:gd name="connsiteY12" fmla="*/ 433519 h 761037"/>
                                  <a:gd name="connsiteX13" fmla="*/ 651512 w 681029"/>
                                  <a:gd name="connsiteY13" fmla="*/ 539403 h 761037"/>
                                  <a:gd name="connsiteX0" fmla="*/ 651512 w 681029"/>
                                  <a:gd name="connsiteY0" fmla="*/ 539403 h 761037"/>
                                  <a:gd name="connsiteX1" fmla="*/ 658551 w 681029"/>
                                  <a:gd name="connsiteY1" fmla="*/ 661495 h 761037"/>
                                  <a:gd name="connsiteX2" fmla="*/ 564366 w 681029"/>
                                  <a:gd name="connsiteY2" fmla="*/ 702762 h 761037"/>
                                  <a:gd name="connsiteX3" fmla="*/ 357102 w 681029"/>
                                  <a:gd name="connsiteY3" fmla="*/ 737197 h 761037"/>
                                  <a:gd name="connsiteX4" fmla="*/ 111044 w 681029"/>
                                  <a:gd name="connsiteY4" fmla="*/ 739485 h 761037"/>
                                  <a:gd name="connsiteX5" fmla="*/ 96957 w 681029"/>
                                  <a:gd name="connsiteY5" fmla="*/ 501913 h 761037"/>
                                  <a:gd name="connsiteX6" fmla="*/ 166987 w 681029"/>
                                  <a:gd name="connsiteY6" fmla="*/ 167969 h 761037"/>
                                  <a:gd name="connsiteX7" fmla="*/ 277095 w 681029"/>
                                  <a:gd name="connsiteY7" fmla="*/ 11266 h 761037"/>
                                  <a:gd name="connsiteX8" fmla="*/ 363137 w 681029"/>
                                  <a:gd name="connsiteY8" fmla="*/ 943 h 761037"/>
                                  <a:gd name="connsiteX9" fmla="*/ 428176 w 681029"/>
                                  <a:gd name="connsiteY9" fmla="*/ 69625 h 761037"/>
                                  <a:gd name="connsiteX10" fmla="*/ 512877 w 681029"/>
                                  <a:gd name="connsiteY10" fmla="*/ 207876 h 761037"/>
                                  <a:gd name="connsiteX11" fmla="*/ 552264 w 681029"/>
                                  <a:gd name="connsiteY11" fmla="*/ 340780 h 761037"/>
                                  <a:gd name="connsiteX12" fmla="*/ 606148 w 681029"/>
                                  <a:gd name="connsiteY12" fmla="*/ 433519 h 761037"/>
                                  <a:gd name="connsiteX13" fmla="*/ 651512 w 681029"/>
                                  <a:gd name="connsiteY13" fmla="*/ 539403 h 761037"/>
                                  <a:gd name="connsiteX0" fmla="*/ 651512 w 680171"/>
                                  <a:gd name="connsiteY0" fmla="*/ 539403 h 761037"/>
                                  <a:gd name="connsiteX1" fmla="*/ 676018 w 680171"/>
                                  <a:gd name="connsiteY1" fmla="*/ 671516 h 761037"/>
                                  <a:gd name="connsiteX2" fmla="*/ 564366 w 680171"/>
                                  <a:gd name="connsiteY2" fmla="*/ 702762 h 761037"/>
                                  <a:gd name="connsiteX3" fmla="*/ 357102 w 680171"/>
                                  <a:gd name="connsiteY3" fmla="*/ 737197 h 761037"/>
                                  <a:gd name="connsiteX4" fmla="*/ 111044 w 680171"/>
                                  <a:gd name="connsiteY4" fmla="*/ 739485 h 761037"/>
                                  <a:gd name="connsiteX5" fmla="*/ 96957 w 680171"/>
                                  <a:gd name="connsiteY5" fmla="*/ 501913 h 761037"/>
                                  <a:gd name="connsiteX6" fmla="*/ 166987 w 680171"/>
                                  <a:gd name="connsiteY6" fmla="*/ 167969 h 761037"/>
                                  <a:gd name="connsiteX7" fmla="*/ 277095 w 680171"/>
                                  <a:gd name="connsiteY7" fmla="*/ 11266 h 761037"/>
                                  <a:gd name="connsiteX8" fmla="*/ 363137 w 680171"/>
                                  <a:gd name="connsiteY8" fmla="*/ 943 h 761037"/>
                                  <a:gd name="connsiteX9" fmla="*/ 428176 w 680171"/>
                                  <a:gd name="connsiteY9" fmla="*/ 69625 h 761037"/>
                                  <a:gd name="connsiteX10" fmla="*/ 512877 w 680171"/>
                                  <a:gd name="connsiteY10" fmla="*/ 207876 h 761037"/>
                                  <a:gd name="connsiteX11" fmla="*/ 552264 w 680171"/>
                                  <a:gd name="connsiteY11" fmla="*/ 340780 h 761037"/>
                                  <a:gd name="connsiteX12" fmla="*/ 606148 w 680171"/>
                                  <a:gd name="connsiteY12" fmla="*/ 433519 h 761037"/>
                                  <a:gd name="connsiteX13" fmla="*/ 651512 w 680171"/>
                                  <a:gd name="connsiteY13" fmla="*/ 539403 h 761037"/>
                                  <a:gd name="connsiteX0" fmla="*/ 651512 w 680171"/>
                                  <a:gd name="connsiteY0" fmla="*/ 539403 h 761037"/>
                                  <a:gd name="connsiteX1" fmla="*/ 564366 w 680171"/>
                                  <a:gd name="connsiteY1" fmla="*/ 702762 h 761037"/>
                                  <a:gd name="connsiteX2" fmla="*/ 357102 w 680171"/>
                                  <a:gd name="connsiteY2" fmla="*/ 737197 h 761037"/>
                                  <a:gd name="connsiteX3" fmla="*/ 111044 w 680171"/>
                                  <a:gd name="connsiteY3" fmla="*/ 739485 h 761037"/>
                                  <a:gd name="connsiteX4" fmla="*/ 96957 w 680171"/>
                                  <a:gd name="connsiteY4" fmla="*/ 501913 h 761037"/>
                                  <a:gd name="connsiteX5" fmla="*/ 166987 w 680171"/>
                                  <a:gd name="connsiteY5" fmla="*/ 167969 h 761037"/>
                                  <a:gd name="connsiteX6" fmla="*/ 277095 w 680171"/>
                                  <a:gd name="connsiteY6" fmla="*/ 11266 h 761037"/>
                                  <a:gd name="connsiteX7" fmla="*/ 363137 w 680171"/>
                                  <a:gd name="connsiteY7" fmla="*/ 943 h 761037"/>
                                  <a:gd name="connsiteX8" fmla="*/ 428176 w 680171"/>
                                  <a:gd name="connsiteY8" fmla="*/ 69625 h 761037"/>
                                  <a:gd name="connsiteX9" fmla="*/ 512877 w 680171"/>
                                  <a:gd name="connsiteY9" fmla="*/ 207876 h 761037"/>
                                  <a:gd name="connsiteX10" fmla="*/ 552264 w 680171"/>
                                  <a:gd name="connsiteY10" fmla="*/ 340780 h 761037"/>
                                  <a:gd name="connsiteX11" fmla="*/ 606148 w 680171"/>
                                  <a:gd name="connsiteY11" fmla="*/ 433519 h 761037"/>
                                  <a:gd name="connsiteX12" fmla="*/ 651512 w 680171"/>
                                  <a:gd name="connsiteY12" fmla="*/ 539403 h 761037"/>
                                  <a:gd name="connsiteX0" fmla="*/ 651512 w 681526"/>
                                  <a:gd name="connsiteY0" fmla="*/ 539403 h 761037"/>
                                  <a:gd name="connsiteX1" fmla="*/ 648565 w 681526"/>
                                  <a:gd name="connsiteY1" fmla="*/ 643959 h 761037"/>
                                  <a:gd name="connsiteX2" fmla="*/ 564366 w 681526"/>
                                  <a:gd name="connsiteY2" fmla="*/ 702762 h 761037"/>
                                  <a:gd name="connsiteX3" fmla="*/ 357102 w 681526"/>
                                  <a:gd name="connsiteY3" fmla="*/ 737197 h 761037"/>
                                  <a:gd name="connsiteX4" fmla="*/ 111044 w 681526"/>
                                  <a:gd name="connsiteY4" fmla="*/ 739485 h 761037"/>
                                  <a:gd name="connsiteX5" fmla="*/ 96957 w 681526"/>
                                  <a:gd name="connsiteY5" fmla="*/ 501913 h 761037"/>
                                  <a:gd name="connsiteX6" fmla="*/ 166987 w 681526"/>
                                  <a:gd name="connsiteY6" fmla="*/ 167969 h 761037"/>
                                  <a:gd name="connsiteX7" fmla="*/ 277095 w 681526"/>
                                  <a:gd name="connsiteY7" fmla="*/ 11266 h 761037"/>
                                  <a:gd name="connsiteX8" fmla="*/ 363137 w 681526"/>
                                  <a:gd name="connsiteY8" fmla="*/ 943 h 761037"/>
                                  <a:gd name="connsiteX9" fmla="*/ 428176 w 681526"/>
                                  <a:gd name="connsiteY9" fmla="*/ 69625 h 761037"/>
                                  <a:gd name="connsiteX10" fmla="*/ 512877 w 681526"/>
                                  <a:gd name="connsiteY10" fmla="*/ 207876 h 761037"/>
                                  <a:gd name="connsiteX11" fmla="*/ 552264 w 681526"/>
                                  <a:gd name="connsiteY11" fmla="*/ 340780 h 761037"/>
                                  <a:gd name="connsiteX12" fmla="*/ 606148 w 681526"/>
                                  <a:gd name="connsiteY12" fmla="*/ 433519 h 761037"/>
                                  <a:gd name="connsiteX13" fmla="*/ 651512 w 681526"/>
                                  <a:gd name="connsiteY13" fmla="*/ 539403 h 761037"/>
                                  <a:gd name="connsiteX0" fmla="*/ 651512 w 681526"/>
                                  <a:gd name="connsiteY0" fmla="*/ 539403 h 761037"/>
                                  <a:gd name="connsiteX1" fmla="*/ 648565 w 681526"/>
                                  <a:gd name="connsiteY1" fmla="*/ 643959 h 761037"/>
                                  <a:gd name="connsiteX2" fmla="*/ 564366 w 681526"/>
                                  <a:gd name="connsiteY2" fmla="*/ 702762 h 761037"/>
                                  <a:gd name="connsiteX3" fmla="*/ 357102 w 681526"/>
                                  <a:gd name="connsiteY3" fmla="*/ 737197 h 761037"/>
                                  <a:gd name="connsiteX4" fmla="*/ 111044 w 681526"/>
                                  <a:gd name="connsiteY4" fmla="*/ 739485 h 761037"/>
                                  <a:gd name="connsiteX5" fmla="*/ 96957 w 681526"/>
                                  <a:gd name="connsiteY5" fmla="*/ 501913 h 761037"/>
                                  <a:gd name="connsiteX6" fmla="*/ 166987 w 681526"/>
                                  <a:gd name="connsiteY6" fmla="*/ 167969 h 761037"/>
                                  <a:gd name="connsiteX7" fmla="*/ 277095 w 681526"/>
                                  <a:gd name="connsiteY7" fmla="*/ 11266 h 761037"/>
                                  <a:gd name="connsiteX8" fmla="*/ 363137 w 681526"/>
                                  <a:gd name="connsiteY8" fmla="*/ 943 h 761037"/>
                                  <a:gd name="connsiteX9" fmla="*/ 428176 w 681526"/>
                                  <a:gd name="connsiteY9" fmla="*/ 69625 h 761037"/>
                                  <a:gd name="connsiteX10" fmla="*/ 512877 w 681526"/>
                                  <a:gd name="connsiteY10" fmla="*/ 207876 h 761037"/>
                                  <a:gd name="connsiteX11" fmla="*/ 552264 w 681526"/>
                                  <a:gd name="connsiteY11" fmla="*/ 340780 h 761037"/>
                                  <a:gd name="connsiteX12" fmla="*/ 606148 w 681526"/>
                                  <a:gd name="connsiteY12" fmla="*/ 433519 h 761037"/>
                                  <a:gd name="connsiteX13" fmla="*/ 651512 w 681526"/>
                                  <a:gd name="connsiteY13" fmla="*/ 539403 h 761037"/>
                                  <a:gd name="connsiteX0" fmla="*/ 651512 w 681526"/>
                                  <a:gd name="connsiteY0" fmla="*/ 539403 h 761037"/>
                                  <a:gd name="connsiteX1" fmla="*/ 648565 w 681526"/>
                                  <a:gd name="connsiteY1" fmla="*/ 643959 h 761037"/>
                                  <a:gd name="connsiteX2" fmla="*/ 564366 w 681526"/>
                                  <a:gd name="connsiteY2" fmla="*/ 702762 h 761037"/>
                                  <a:gd name="connsiteX3" fmla="*/ 357102 w 681526"/>
                                  <a:gd name="connsiteY3" fmla="*/ 737197 h 761037"/>
                                  <a:gd name="connsiteX4" fmla="*/ 111044 w 681526"/>
                                  <a:gd name="connsiteY4" fmla="*/ 739485 h 761037"/>
                                  <a:gd name="connsiteX5" fmla="*/ 96957 w 681526"/>
                                  <a:gd name="connsiteY5" fmla="*/ 501913 h 761037"/>
                                  <a:gd name="connsiteX6" fmla="*/ 166987 w 681526"/>
                                  <a:gd name="connsiteY6" fmla="*/ 167969 h 761037"/>
                                  <a:gd name="connsiteX7" fmla="*/ 277095 w 681526"/>
                                  <a:gd name="connsiteY7" fmla="*/ 11266 h 761037"/>
                                  <a:gd name="connsiteX8" fmla="*/ 363137 w 681526"/>
                                  <a:gd name="connsiteY8" fmla="*/ 943 h 761037"/>
                                  <a:gd name="connsiteX9" fmla="*/ 428176 w 681526"/>
                                  <a:gd name="connsiteY9" fmla="*/ 69625 h 761037"/>
                                  <a:gd name="connsiteX10" fmla="*/ 512877 w 681526"/>
                                  <a:gd name="connsiteY10" fmla="*/ 207876 h 761037"/>
                                  <a:gd name="connsiteX11" fmla="*/ 552264 w 681526"/>
                                  <a:gd name="connsiteY11" fmla="*/ 340780 h 761037"/>
                                  <a:gd name="connsiteX12" fmla="*/ 606148 w 681526"/>
                                  <a:gd name="connsiteY12" fmla="*/ 433519 h 761037"/>
                                  <a:gd name="connsiteX13" fmla="*/ 651512 w 681526"/>
                                  <a:gd name="connsiteY13" fmla="*/ 539403 h 761037"/>
                                  <a:gd name="connsiteX0" fmla="*/ 651512 w 681526"/>
                                  <a:gd name="connsiteY0" fmla="*/ 539403 h 761037"/>
                                  <a:gd name="connsiteX1" fmla="*/ 648565 w 681526"/>
                                  <a:gd name="connsiteY1" fmla="*/ 643959 h 761037"/>
                                  <a:gd name="connsiteX2" fmla="*/ 564366 w 681526"/>
                                  <a:gd name="connsiteY2" fmla="*/ 702762 h 761037"/>
                                  <a:gd name="connsiteX3" fmla="*/ 357102 w 681526"/>
                                  <a:gd name="connsiteY3" fmla="*/ 737197 h 761037"/>
                                  <a:gd name="connsiteX4" fmla="*/ 111044 w 681526"/>
                                  <a:gd name="connsiteY4" fmla="*/ 739485 h 761037"/>
                                  <a:gd name="connsiteX5" fmla="*/ 96957 w 681526"/>
                                  <a:gd name="connsiteY5" fmla="*/ 501913 h 761037"/>
                                  <a:gd name="connsiteX6" fmla="*/ 166987 w 681526"/>
                                  <a:gd name="connsiteY6" fmla="*/ 167969 h 761037"/>
                                  <a:gd name="connsiteX7" fmla="*/ 277095 w 681526"/>
                                  <a:gd name="connsiteY7" fmla="*/ 11266 h 761037"/>
                                  <a:gd name="connsiteX8" fmla="*/ 363137 w 681526"/>
                                  <a:gd name="connsiteY8" fmla="*/ 943 h 761037"/>
                                  <a:gd name="connsiteX9" fmla="*/ 428176 w 681526"/>
                                  <a:gd name="connsiteY9" fmla="*/ 69625 h 761037"/>
                                  <a:gd name="connsiteX10" fmla="*/ 512877 w 681526"/>
                                  <a:gd name="connsiteY10" fmla="*/ 207876 h 761037"/>
                                  <a:gd name="connsiteX11" fmla="*/ 552264 w 681526"/>
                                  <a:gd name="connsiteY11" fmla="*/ 340780 h 761037"/>
                                  <a:gd name="connsiteX12" fmla="*/ 606148 w 681526"/>
                                  <a:gd name="connsiteY12" fmla="*/ 433519 h 761037"/>
                                  <a:gd name="connsiteX13" fmla="*/ 651512 w 681526"/>
                                  <a:gd name="connsiteY13" fmla="*/ 539403 h 761037"/>
                                  <a:gd name="connsiteX0" fmla="*/ 651512 w 684111"/>
                                  <a:gd name="connsiteY0" fmla="*/ 539403 h 761037"/>
                                  <a:gd name="connsiteX1" fmla="*/ 648565 w 684111"/>
                                  <a:gd name="connsiteY1" fmla="*/ 643959 h 761037"/>
                                  <a:gd name="connsiteX2" fmla="*/ 564366 w 684111"/>
                                  <a:gd name="connsiteY2" fmla="*/ 702762 h 761037"/>
                                  <a:gd name="connsiteX3" fmla="*/ 357102 w 684111"/>
                                  <a:gd name="connsiteY3" fmla="*/ 737197 h 761037"/>
                                  <a:gd name="connsiteX4" fmla="*/ 111044 w 684111"/>
                                  <a:gd name="connsiteY4" fmla="*/ 739485 h 761037"/>
                                  <a:gd name="connsiteX5" fmla="*/ 96957 w 684111"/>
                                  <a:gd name="connsiteY5" fmla="*/ 501913 h 761037"/>
                                  <a:gd name="connsiteX6" fmla="*/ 166987 w 684111"/>
                                  <a:gd name="connsiteY6" fmla="*/ 167969 h 761037"/>
                                  <a:gd name="connsiteX7" fmla="*/ 277095 w 684111"/>
                                  <a:gd name="connsiteY7" fmla="*/ 11266 h 761037"/>
                                  <a:gd name="connsiteX8" fmla="*/ 363137 w 684111"/>
                                  <a:gd name="connsiteY8" fmla="*/ 943 h 761037"/>
                                  <a:gd name="connsiteX9" fmla="*/ 428176 w 684111"/>
                                  <a:gd name="connsiteY9" fmla="*/ 69625 h 761037"/>
                                  <a:gd name="connsiteX10" fmla="*/ 512877 w 684111"/>
                                  <a:gd name="connsiteY10" fmla="*/ 207876 h 761037"/>
                                  <a:gd name="connsiteX11" fmla="*/ 552264 w 684111"/>
                                  <a:gd name="connsiteY11" fmla="*/ 340780 h 761037"/>
                                  <a:gd name="connsiteX12" fmla="*/ 606148 w 684111"/>
                                  <a:gd name="connsiteY12" fmla="*/ 433519 h 761037"/>
                                  <a:gd name="connsiteX13" fmla="*/ 651512 w 684111"/>
                                  <a:gd name="connsiteY13" fmla="*/ 539403 h 761037"/>
                                  <a:gd name="connsiteX0" fmla="*/ 651512 w 684111"/>
                                  <a:gd name="connsiteY0" fmla="*/ 539403 h 761037"/>
                                  <a:gd name="connsiteX1" fmla="*/ 648565 w 684111"/>
                                  <a:gd name="connsiteY1" fmla="*/ 643959 h 761037"/>
                                  <a:gd name="connsiteX2" fmla="*/ 564366 w 684111"/>
                                  <a:gd name="connsiteY2" fmla="*/ 702762 h 761037"/>
                                  <a:gd name="connsiteX3" fmla="*/ 357102 w 684111"/>
                                  <a:gd name="connsiteY3" fmla="*/ 737197 h 761037"/>
                                  <a:gd name="connsiteX4" fmla="*/ 111044 w 684111"/>
                                  <a:gd name="connsiteY4" fmla="*/ 739485 h 761037"/>
                                  <a:gd name="connsiteX5" fmla="*/ 96957 w 684111"/>
                                  <a:gd name="connsiteY5" fmla="*/ 501913 h 761037"/>
                                  <a:gd name="connsiteX6" fmla="*/ 166987 w 684111"/>
                                  <a:gd name="connsiteY6" fmla="*/ 167969 h 761037"/>
                                  <a:gd name="connsiteX7" fmla="*/ 277095 w 684111"/>
                                  <a:gd name="connsiteY7" fmla="*/ 11266 h 761037"/>
                                  <a:gd name="connsiteX8" fmla="*/ 363137 w 684111"/>
                                  <a:gd name="connsiteY8" fmla="*/ 943 h 761037"/>
                                  <a:gd name="connsiteX9" fmla="*/ 428176 w 684111"/>
                                  <a:gd name="connsiteY9" fmla="*/ 69625 h 761037"/>
                                  <a:gd name="connsiteX10" fmla="*/ 512877 w 684111"/>
                                  <a:gd name="connsiteY10" fmla="*/ 207876 h 761037"/>
                                  <a:gd name="connsiteX11" fmla="*/ 552264 w 684111"/>
                                  <a:gd name="connsiteY11" fmla="*/ 340780 h 761037"/>
                                  <a:gd name="connsiteX12" fmla="*/ 606148 w 684111"/>
                                  <a:gd name="connsiteY12" fmla="*/ 433519 h 761037"/>
                                  <a:gd name="connsiteX13" fmla="*/ 651512 w 684111"/>
                                  <a:gd name="connsiteY13" fmla="*/ 539403 h 761037"/>
                                  <a:gd name="connsiteX0" fmla="*/ 651512 w 684111"/>
                                  <a:gd name="connsiteY0" fmla="*/ 539403 h 761037"/>
                                  <a:gd name="connsiteX1" fmla="*/ 648565 w 684111"/>
                                  <a:gd name="connsiteY1" fmla="*/ 643959 h 761037"/>
                                  <a:gd name="connsiteX2" fmla="*/ 564366 w 684111"/>
                                  <a:gd name="connsiteY2" fmla="*/ 702762 h 761037"/>
                                  <a:gd name="connsiteX3" fmla="*/ 357102 w 684111"/>
                                  <a:gd name="connsiteY3" fmla="*/ 737197 h 761037"/>
                                  <a:gd name="connsiteX4" fmla="*/ 111044 w 684111"/>
                                  <a:gd name="connsiteY4" fmla="*/ 739485 h 761037"/>
                                  <a:gd name="connsiteX5" fmla="*/ 96957 w 684111"/>
                                  <a:gd name="connsiteY5" fmla="*/ 501913 h 761037"/>
                                  <a:gd name="connsiteX6" fmla="*/ 166987 w 684111"/>
                                  <a:gd name="connsiteY6" fmla="*/ 167969 h 761037"/>
                                  <a:gd name="connsiteX7" fmla="*/ 277095 w 684111"/>
                                  <a:gd name="connsiteY7" fmla="*/ 11266 h 761037"/>
                                  <a:gd name="connsiteX8" fmla="*/ 363137 w 684111"/>
                                  <a:gd name="connsiteY8" fmla="*/ 943 h 761037"/>
                                  <a:gd name="connsiteX9" fmla="*/ 428176 w 684111"/>
                                  <a:gd name="connsiteY9" fmla="*/ 69625 h 761037"/>
                                  <a:gd name="connsiteX10" fmla="*/ 512877 w 684111"/>
                                  <a:gd name="connsiteY10" fmla="*/ 207876 h 761037"/>
                                  <a:gd name="connsiteX11" fmla="*/ 641263 w 684111"/>
                                  <a:gd name="connsiteY11" fmla="*/ 302060 h 761037"/>
                                  <a:gd name="connsiteX12" fmla="*/ 606148 w 684111"/>
                                  <a:gd name="connsiteY12" fmla="*/ 433519 h 761037"/>
                                  <a:gd name="connsiteX13" fmla="*/ 651512 w 684111"/>
                                  <a:gd name="connsiteY13" fmla="*/ 539403 h 761037"/>
                                  <a:gd name="connsiteX0" fmla="*/ 651512 w 698390"/>
                                  <a:gd name="connsiteY0" fmla="*/ 539403 h 761037"/>
                                  <a:gd name="connsiteX1" fmla="*/ 648565 w 698390"/>
                                  <a:gd name="connsiteY1" fmla="*/ 643959 h 761037"/>
                                  <a:gd name="connsiteX2" fmla="*/ 564366 w 698390"/>
                                  <a:gd name="connsiteY2" fmla="*/ 702762 h 761037"/>
                                  <a:gd name="connsiteX3" fmla="*/ 357102 w 698390"/>
                                  <a:gd name="connsiteY3" fmla="*/ 737197 h 761037"/>
                                  <a:gd name="connsiteX4" fmla="*/ 111044 w 698390"/>
                                  <a:gd name="connsiteY4" fmla="*/ 739485 h 761037"/>
                                  <a:gd name="connsiteX5" fmla="*/ 96957 w 698390"/>
                                  <a:gd name="connsiteY5" fmla="*/ 501913 h 761037"/>
                                  <a:gd name="connsiteX6" fmla="*/ 166987 w 698390"/>
                                  <a:gd name="connsiteY6" fmla="*/ 167969 h 761037"/>
                                  <a:gd name="connsiteX7" fmla="*/ 277095 w 698390"/>
                                  <a:gd name="connsiteY7" fmla="*/ 11266 h 761037"/>
                                  <a:gd name="connsiteX8" fmla="*/ 363137 w 698390"/>
                                  <a:gd name="connsiteY8" fmla="*/ 943 h 761037"/>
                                  <a:gd name="connsiteX9" fmla="*/ 428176 w 698390"/>
                                  <a:gd name="connsiteY9" fmla="*/ 69625 h 761037"/>
                                  <a:gd name="connsiteX10" fmla="*/ 512877 w 698390"/>
                                  <a:gd name="connsiteY10" fmla="*/ 207876 h 761037"/>
                                  <a:gd name="connsiteX11" fmla="*/ 641263 w 698390"/>
                                  <a:gd name="connsiteY11" fmla="*/ 302060 h 761037"/>
                                  <a:gd name="connsiteX12" fmla="*/ 629882 w 698390"/>
                                  <a:gd name="connsiteY12" fmla="*/ 415648 h 761037"/>
                                  <a:gd name="connsiteX13" fmla="*/ 651512 w 698390"/>
                                  <a:gd name="connsiteY13" fmla="*/ 539403 h 761037"/>
                                  <a:gd name="connsiteX0" fmla="*/ 651512 w 705334"/>
                                  <a:gd name="connsiteY0" fmla="*/ 539403 h 761037"/>
                                  <a:gd name="connsiteX1" fmla="*/ 705330 w 705334"/>
                                  <a:gd name="connsiteY1" fmla="*/ 563147 h 761037"/>
                                  <a:gd name="connsiteX2" fmla="*/ 648565 w 705334"/>
                                  <a:gd name="connsiteY2" fmla="*/ 643959 h 761037"/>
                                  <a:gd name="connsiteX3" fmla="*/ 564366 w 705334"/>
                                  <a:gd name="connsiteY3" fmla="*/ 702762 h 761037"/>
                                  <a:gd name="connsiteX4" fmla="*/ 357102 w 705334"/>
                                  <a:gd name="connsiteY4" fmla="*/ 737197 h 761037"/>
                                  <a:gd name="connsiteX5" fmla="*/ 111044 w 705334"/>
                                  <a:gd name="connsiteY5" fmla="*/ 739485 h 761037"/>
                                  <a:gd name="connsiteX6" fmla="*/ 96957 w 705334"/>
                                  <a:gd name="connsiteY6" fmla="*/ 501913 h 761037"/>
                                  <a:gd name="connsiteX7" fmla="*/ 166987 w 705334"/>
                                  <a:gd name="connsiteY7" fmla="*/ 167969 h 761037"/>
                                  <a:gd name="connsiteX8" fmla="*/ 277095 w 705334"/>
                                  <a:gd name="connsiteY8" fmla="*/ 11266 h 761037"/>
                                  <a:gd name="connsiteX9" fmla="*/ 363137 w 705334"/>
                                  <a:gd name="connsiteY9" fmla="*/ 943 h 761037"/>
                                  <a:gd name="connsiteX10" fmla="*/ 428176 w 705334"/>
                                  <a:gd name="connsiteY10" fmla="*/ 69625 h 761037"/>
                                  <a:gd name="connsiteX11" fmla="*/ 512877 w 705334"/>
                                  <a:gd name="connsiteY11" fmla="*/ 207876 h 761037"/>
                                  <a:gd name="connsiteX12" fmla="*/ 641263 w 705334"/>
                                  <a:gd name="connsiteY12" fmla="*/ 302060 h 761037"/>
                                  <a:gd name="connsiteX13" fmla="*/ 629882 w 705334"/>
                                  <a:gd name="connsiteY13" fmla="*/ 415648 h 761037"/>
                                  <a:gd name="connsiteX14" fmla="*/ 651512 w 705334"/>
                                  <a:gd name="connsiteY14" fmla="*/ 539403 h 761037"/>
                                  <a:gd name="connsiteX0" fmla="*/ 651512 w 696032"/>
                                  <a:gd name="connsiteY0" fmla="*/ 539403 h 761037"/>
                                  <a:gd name="connsiteX1" fmla="*/ 648565 w 696032"/>
                                  <a:gd name="connsiteY1" fmla="*/ 643959 h 761037"/>
                                  <a:gd name="connsiteX2" fmla="*/ 564366 w 696032"/>
                                  <a:gd name="connsiteY2" fmla="*/ 702762 h 761037"/>
                                  <a:gd name="connsiteX3" fmla="*/ 357102 w 696032"/>
                                  <a:gd name="connsiteY3" fmla="*/ 737197 h 761037"/>
                                  <a:gd name="connsiteX4" fmla="*/ 111044 w 696032"/>
                                  <a:gd name="connsiteY4" fmla="*/ 739485 h 761037"/>
                                  <a:gd name="connsiteX5" fmla="*/ 96957 w 696032"/>
                                  <a:gd name="connsiteY5" fmla="*/ 501913 h 761037"/>
                                  <a:gd name="connsiteX6" fmla="*/ 166987 w 696032"/>
                                  <a:gd name="connsiteY6" fmla="*/ 167969 h 761037"/>
                                  <a:gd name="connsiteX7" fmla="*/ 277095 w 696032"/>
                                  <a:gd name="connsiteY7" fmla="*/ 11266 h 761037"/>
                                  <a:gd name="connsiteX8" fmla="*/ 363137 w 696032"/>
                                  <a:gd name="connsiteY8" fmla="*/ 943 h 761037"/>
                                  <a:gd name="connsiteX9" fmla="*/ 428176 w 696032"/>
                                  <a:gd name="connsiteY9" fmla="*/ 69625 h 761037"/>
                                  <a:gd name="connsiteX10" fmla="*/ 512877 w 696032"/>
                                  <a:gd name="connsiteY10" fmla="*/ 207876 h 761037"/>
                                  <a:gd name="connsiteX11" fmla="*/ 641263 w 696032"/>
                                  <a:gd name="connsiteY11" fmla="*/ 302060 h 761037"/>
                                  <a:gd name="connsiteX12" fmla="*/ 629882 w 696032"/>
                                  <a:gd name="connsiteY12" fmla="*/ 415648 h 761037"/>
                                  <a:gd name="connsiteX13" fmla="*/ 651512 w 696032"/>
                                  <a:gd name="connsiteY13" fmla="*/ 539403 h 761037"/>
                                  <a:gd name="connsiteX0" fmla="*/ 731611 w 731709"/>
                                  <a:gd name="connsiteY0" fmla="*/ 584080 h 761037"/>
                                  <a:gd name="connsiteX1" fmla="*/ 648565 w 731709"/>
                                  <a:gd name="connsiteY1" fmla="*/ 643959 h 761037"/>
                                  <a:gd name="connsiteX2" fmla="*/ 564366 w 731709"/>
                                  <a:gd name="connsiteY2" fmla="*/ 702762 h 761037"/>
                                  <a:gd name="connsiteX3" fmla="*/ 357102 w 731709"/>
                                  <a:gd name="connsiteY3" fmla="*/ 737197 h 761037"/>
                                  <a:gd name="connsiteX4" fmla="*/ 111044 w 731709"/>
                                  <a:gd name="connsiteY4" fmla="*/ 739485 h 761037"/>
                                  <a:gd name="connsiteX5" fmla="*/ 96957 w 731709"/>
                                  <a:gd name="connsiteY5" fmla="*/ 501913 h 761037"/>
                                  <a:gd name="connsiteX6" fmla="*/ 166987 w 731709"/>
                                  <a:gd name="connsiteY6" fmla="*/ 167969 h 761037"/>
                                  <a:gd name="connsiteX7" fmla="*/ 277095 w 731709"/>
                                  <a:gd name="connsiteY7" fmla="*/ 11266 h 761037"/>
                                  <a:gd name="connsiteX8" fmla="*/ 363137 w 731709"/>
                                  <a:gd name="connsiteY8" fmla="*/ 943 h 761037"/>
                                  <a:gd name="connsiteX9" fmla="*/ 428176 w 731709"/>
                                  <a:gd name="connsiteY9" fmla="*/ 69625 h 761037"/>
                                  <a:gd name="connsiteX10" fmla="*/ 512877 w 731709"/>
                                  <a:gd name="connsiteY10" fmla="*/ 207876 h 761037"/>
                                  <a:gd name="connsiteX11" fmla="*/ 641263 w 731709"/>
                                  <a:gd name="connsiteY11" fmla="*/ 302060 h 761037"/>
                                  <a:gd name="connsiteX12" fmla="*/ 629882 w 731709"/>
                                  <a:gd name="connsiteY12" fmla="*/ 415648 h 761037"/>
                                  <a:gd name="connsiteX13" fmla="*/ 731611 w 731709"/>
                                  <a:gd name="connsiteY13" fmla="*/ 584080 h 761037"/>
                                  <a:gd name="connsiteX0" fmla="*/ 713812 w 720562"/>
                                  <a:gd name="connsiteY0" fmla="*/ 581102 h 761037"/>
                                  <a:gd name="connsiteX1" fmla="*/ 648565 w 720562"/>
                                  <a:gd name="connsiteY1" fmla="*/ 643959 h 761037"/>
                                  <a:gd name="connsiteX2" fmla="*/ 564366 w 720562"/>
                                  <a:gd name="connsiteY2" fmla="*/ 702762 h 761037"/>
                                  <a:gd name="connsiteX3" fmla="*/ 357102 w 720562"/>
                                  <a:gd name="connsiteY3" fmla="*/ 737197 h 761037"/>
                                  <a:gd name="connsiteX4" fmla="*/ 111044 w 720562"/>
                                  <a:gd name="connsiteY4" fmla="*/ 739485 h 761037"/>
                                  <a:gd name="connsiteX5" fmla="*/ 96957 w 720562"/>
                                  <a:gd name="connsiteY5" fmla="*/ 501913 h 761037"/>
                                  <a:gd name="connsiteX6" fmla="*/ 166987 w 720562"/>
                                  <a:gd name="connsiteY6" fmla="*/ 167969 h 761037"/>
                                  <a:gd name="connsiteX7" fmla="*/ 277095 w 720562"/>
                                  <a:gd name="connsiteY7" fmla="*/ 11266 h 761037"/>
                                  <a:gd name="connsiteX8" fmla="*/ 363137 w 720562"/>
                                  <a:gd name="connsiteY8" fmla="*/ 943 h 761037"/>
                                  <a:gd name="connsiteX9" fmla="*/ 428176 w 720562"/>
                                  <a:gd name="connsiteY9" fmla="*/ 69625 h 761037"/>
                                  <a:gd name="connsiteX10" fmla="*/ 512877 w 720562"/>
                                  <a:gd name="connsiteY10" fmla="*/ 207876 h 761037"/>
                                  <a:gd name="connsiteX11" fmla="*/ 641263 w 720562"/>
                                  <a:gd name="connsiteY11" fmla="*/ 302060 h 761037"/>
                                  <a:gd name="connsiteX12" fmla="*/ 629882 w 720562"/>
                                  <a:gd name="connsiteY12" fmla="*/ 415648 h 761037"/>
                                  <a:gd name="connsiteX13" fmla="*/ 713812 w 720562"/>
                                  <a:gd name="connsiteY13" fmla="*/ 581102 h 761037"/>
                                  <a:gd name="connsiteX0" fmla="*/ 701945 w 714576"/>
                                  <a:gd name="connsiteY0" fmla="*/ 590037 h 761037"/>
                                  <a:gd name="connsiteX1" fmla="*/ 648565 w 714576"/>
                                  <a:gd name="connsiteY1" fmla="*/ 643959 h 761037"/>
                                  <a:gd name="connsiteX2" fmla="*/ 564366 w 714576"/>
                                  <a:gd name="connsiteY2" fmla="*/ 702762 h 761037"/>
                                  <a:gd name="connsiteX3" fmla="*/ 357102 w 714576"/>
                                  <a:gd name="connsiteY3" fmla="*/ 737197 h 761037"/>
                                  <a:gd name="connsiteX4" fmla="*/ 111044 w 714576"/>
                                  <a:gd name="connsiteY4" fmla="*/ 739485 h 761037"/>
                                  <a:gd name="connsiteX5" fmla="*/ 96957 w 714576"/>
                                  <a:gd name="connsiteY5" fmla="*/ 501913 h 761037"/>
                                  <a:gd name="connsiteX6" fmla="*/ 166987 w 714576"/>
                                  <a:gd name="connsiteY6" fmla="*/ 167969 h 761037"/>
                                  <a:gd name="connsiteX7" fmla="*/ 277095 w 714576"/>
                                  <a:gd name="connsiteY7" fmla="*/ 11266 h 761037"/>
                                  <a:gd name="connsiteX8" fmla="*/ 363137 w 714576"/>
                                  <a:gd name="connsiteY8" fmla="*/ 943 h 761037"/>
                                  <a:gd name="connsiteX9" fmla="*/ 428176 w 714576"/>
                                  <a:gd name="connsiteY9" fmla="*/ 69625 h 761037"/>
                                  <a:gd name="connsiteX10" fmla="*/ 512877 w 714576"/>
                                  <a:gd name="connsiteY10" fmla="*/ 207876 h 761037"/>
                                  <a:gd name="connsiteX11" fmla="*/ 641263 w 714576"/>
                                  <a:gd name="connsiteY11" fmla="*/ 302060 h 761037"/>
                                  <a:gd name="connsiteX12" fmla="*/ 629882 w 714576"/>
                                  <a:gd name="connsiteY12" fmla="*/ 415648 h 761037"/>
                                  <a:gd name="connsiteX13" fmla="*/ 701945 w 714576"/>
                                  <a:gd name="connsiteY13" fmla="*/ 590037 h 761037"/>
                                  <a:gd name="connsiteX0" fmla="*/ 814678 w 814724"/>
                                  <a:gd name="connsiteY0" fmla="*/ 601951 h 761037"/>
                                  <a:gd name="connsiteX1" fmla="*/ 648565 w 814724"/>
                                  <a:gd name="connsiteY1" fmla="*/ 643959 h 761037"/>
                                  <a:gd name="connsiteX2" fmla="*/ 564366 w 814724"/>
                                  <a:gd name="connsiteY2" fmla="*/ 702762 h 761037"/>
                                  <a:gd name="connsiteX3" fmla="*/ 357102 w 814724"/>
                                  <a:gd name="connsiteY3" fmla="*/ 737197 h 761037"/>
                                  <a:gd name="connsiteX4" fmla="*/ 111044 w 814724"/>
                                  <a:gd name="connsiteY4" fmla="*/ 739485 h 761037"/>
                                  <a:gd name="connsiteX5" fmla="*/ 96957 w 814724"/>
                                  <a:gd name="connsiteY5" fmla="*/ 501913 h 761037"/>
                                  <a:gd name="connsiteX6" fmla="*/ 166987 w 814724"/>
                                  <a:gd name="connsiteY6" fmla="*/ 167969 h 761037"/>
                                  <a:gd name="connsiteX7" fmla="*/ 277095 w 814724"/>
                                  <a:gd name="connsiteY7" fmla="*/ 11266 h 761037"/>
                                  <a:gd name="connsiteX8" fmla="*/ 363137 w 814724"/>
                                  <a:gd name="connsiteY8" fmla="*/ 943 h 761037"/>
                                  <a:gd name="connsiteX9" fmla="*/ 428176 w 814724"/>
                                  <a:gd name="connsiteY9" fmla="*/ 69625 h 761037"/>
                                  <a:gd name="connsiteX10" fmla="*/ 512877 w 814724"/>
                                  <a:gd name="connsiteY10" fmla="*/ 207876 h 761037"/>
                                  <a:gd name="connsiteX11" fmla="*/ 641263 w 814724"/>
                                  <a:gd name="connsiteY11" fmla="*/ 302060 h 761037"/>
                                  <a:gd name="connsiteX12" fmla="*/ 629882 w 814724"/>
                                  <a:gd name="connsiteY12" fmla="*/ 415648 h 761037"/>
                                  <a:gd name="connsiteX13" fmla="*/ 814678 w 814724"/>
                                  <a:gd name="connsiteY13" fmla="*/ 601951 h 761037"/>
                                  <a:gd name="connsiteX0" fmla="*/ 814678 w 815581"/>
                                  <a:gd name="connsiteY0" fmla="*/ 601951 h 761037"/>
                                  <a:gd name="connsiteX1" fmla="*/ 648565 w 815581"/>
                                  <a:gd name="connsiteY1" fmla="*/ 643959 h 761037"/>
                                  <a:gd name="connsiteX2" fmla="*/ 564366 w 815581"/>
                                  <a:gd name="connsiteY2" fmla="*/ 702762 h 761037"/>
                                  <a:gd name="connsiteX3" fmla="*/ 357102 w 815581"/>
                                  <a:gd name="connsiteY3" fmla="*/ 737197 h 761037"/>
                                  <a:gd name="connsiteX4" fmla="*/ 111044 w 815581"/>
                                  <a:gd name="connsiteY4" fmla="*/ 739485 h 761037"/>
                                  <a:gd name="connsiteX5" fmla="*/ 96957 w 815581"/>
                                  <a:gd name="connsiteY5" fmla="*/ 501913 h 761037"/>
                                  <a:gd name="connsiteX6" fmla="*/ 166987 w 815581"/>
                                  <a:gd name="connsiteY6" fmla="*/ 167969 h 761037"/>
                                  <a:gd name="connsiteX7" fmla="*/ 277095 w 815581"/>
                                  <a:gd name="connsiteY7" fmla="*/ 11266 h 761037"/>
                                  <a:gd name="connsiteX8" fmla="*/ 363137 w 815581"/>
                                  <a:gd name="connsiteY8" fmla="*/ 943 h 761037"/>
                                  <a:gd name="connsiteX9" fmla="*/ 428176 w 815581"/>
                                  <a:gd name="connsiteY9" fmla="*/ 69625 h 761037"/>
                                  <a:gd name="connsiteX10" fmla="*/ 512877 w 815581"/>
                                  <a:gd name="connsiteY10" fmla="*/ 207876 h 761037"/>
                                  <a:gd name="connsiteX11" fmla="*/ 641263 w 815581"/>
                                  <a:gd name="connsiteY11" fmla="*/ 302060 h 761037"/>
                                  <a:gd name="connsiteX12" fmla="*/ 629882 w 815581"/>
                                  <a:gd name="connsiteY12" fmla="*/ 415648 h 761037"/>
                                  <a:gd name="connsiteX13" fmla="*/ 711264 w 815581"/>
                                  <a:gd name="connsiteY13" fmla="*/ 470814 h 761037"/>
                                  <a:gd name="connsiteX14" fmla="*/ 814678 w 815581"/>
                                  <a:gd name="connsiteY14" fmla="*/ 601951 h 761037"/>
                                  <a:gd name="connsiteX0" fmla="*/ 814678 w 816584"/>
                                  <a:gd name="connsiteY0" fmla="*/ 601951 h 761037"/>
                                  <a:gd name="connsiteX1" fmla="*/ 648565 w 816584"/>
                                  <a:gd name="connsiteY1" fmla="*/ 643959 h 761037"/>
                                  <a:gd name="connsiteX2" fmla="*/ 564366 w 816584"/>
                                  <a:gd name="connsiteY2" fmla="*/ 702762 h 761037"/>
                                  <a:gd name="connsiteX3" fmla="*/ 357102 w 816584"/>
                                  <a:gd name="connsiteY3" fmla="*/ 737197 h 761037"/>
                                  <a:gd name="connsiteX4" fmla="*/ 111044 w 816584"/>
                                  <a:gd name="connsiteY4" fmla="*/ 739485 h 761037"/>
                                  <a:gd name="connsiteX5" fmla="*/ 96957 w 816584"/>
                                  <a:gd name="connsiteY5" fmla="*/ 501913 h 761037"/>
                                  <a:gd name="connsiteX6" fmla="*/ 166987 w 816584"/>
                                  <a:gd name="connsiteY6" fmla="*/ 167969 h 761037"/>
                                  <a:gd name="connsiteX7" fmla="*/ 277095 w 816584"/>
                                  <a:gd name="connsiteY7" fmla="*/ 11266 h 761037"/>
                                  <a:gd name="connsiteX8" fmla="*/ 363137 w 816584"/>
                                  <a:gd name="connsiteY8" fmla="*/ 943 h 761037"/>
                                  <a:gd name="connsiteX9" fmla="*/ 428176 w 816584"/>
                                  <a:gd name="connsiteY9" fmla="*/ 69625 h 761037"/>
                                  <a:gd name="connsiteX10" fmla="*/ 512877 w 816584"/>
                                  <a:gd name="connsiteY10" fmla="*/ 207876 h 761037"/>
                                  <a:gd name="connsiteX11" fmla="*/ 641263 w 816584"/>
                                  <a:gd name="connsiteY11" fmla="*/ 302060 h 761037"/>
                                  <a:gd name="connsiteX12" fmla="*/ 629882 w 816584"/>
                                  <a:gd name="connsiteY12" fmla="*/ 415648 h 761037"/>
                                  <a:gd name="connsiteX13" fmla="*/ 732031 w 816584"/>
                                  <a:gd name="connsiteY13" fmla="*/ 521449 h 761037"/>
                                  <a:gd name="connsiteX14" fmla="*/ 814678 w 816584"/>
                                  <a:gd name="connsiteY14" fmla="*/ 601951 h 761037"/>
                                  <a:gd name="connsiteX0" fmla="*/ 814678 w 816584"/>
                                  <a:gd name="connsiteY0" fmla="*/ 601951 h 761037"/>
                                  <a:gd name="connsiteX1" fmla="*/ 648565 w 816584"/>
                                  <a:gd name="connsiteY1" fmla="*/ 643959 h 761037"/>
                                  <a:gd name="connsiteX2" fmla="*/ 564366 w 816584"/>
                                  <a:gd name="connsiteY2" fmla="*/ 702762 h 761037"/>
                                  <a:gd name="connsiteX3" fmla="*/ 357102 w 816584"/>
                                  <a:gd name="connsiteY3" fmla="*/ 737197 h 761037"/>
                                  <a:gd name="connsiteX4" fmla="*/ 111044 w 816584"/>
                                  <a:gd name="connsiteY4" fmla="*/ 739485 h 761037"/>
                                  <a:gd name="connsiteX5" fmla="*/ 96957 w 816584"/>
                                  <a:gd name="connsiteY5" fmla="*/ 501913 h 761037"/>
                                  <a:gd name="connsiteX6" fmla="*/ 166987 w 816584"/>
                                  <a:gd name="connsiteY6" fmla="*/ 167969 h 761037"/>
                                  <a:gd name="connsiteX7" fmla="*/ 277095 w 816584"/>
                                  <a:gd name="connsiteY7" fmla="*/ 11266 h 761037"/>
                                  <a:gd name="connsiteX8" fmla="*/ 363137 w 816584"/>
                                  <a:gd name="connsiteY8" fmla="*/ 943 h 761037"/>
                                  <a:gd name="connsiteX9" fmla="*/ 428176 w 816584"/>
                                  <a:gd name="connsiteY9" fmla="*/ 69625 h 761037"/>
                                  <a:gd name="connsiteX10" fmla="*/ 512877 w 816584"/>
                                  <a:gd name="connsiteY10" fmla="*/ 207876 h 761037"/>
                                  <a:gd name="connsiteX11" fmla="*/ 641263 w 816584"/>
                                  <a:gd name="connsiteY11" fmla="*/ 302060 h 761037"/>
                                  <a:gd name="connsiteX12" fmla="*/ 662514 w 816584"/>
                                  <a:gd name="connsiteY12" fmla="*/ 400755 h 761037"/>
                                  <a:gd name="connsiteX13" fmla="*/ 732031 w 816584"/>
                                  <a:gd name="connsiteY13" fmla="*/ 521449 h 761037"/>
                                  <a:gd name="connsiteX14" fmla="*/ 814678 w 816584"/>
                                  <a:gd name="connsiteY14" fmla="*/ 601951 h 761037"/>
                                  <a:gd name="connsiteX0" fmla="*/ 814678 w 816584"/>
                                  <a:gd name="connsiteY0" fmla="*/ 601951 h 761037"/>
                                  <a:gd name="connsiteX1" fmla="*/ 648565 w 816584"/>
                                  <a:gd name="connsiteY1" fmla="*/ 643959 h 761037"/>
                                  <a:gd name="connsiteX2" fmla="*/ 564366 w 816584"/>
                                  <a:gd name="connsiteY2" fmla="*/ 702762 h 761037"/>
                                  <a:gd name="connsiteX3" fmla="*/ 357102 w 816584"/>
                                  <a:gd name="connsiteY3" fmla="*/ 737197 h 761037"/>
                                  <a:gd name="connsiteX4" fmla="*/ 111044 w 816584"/>
                                  <a:gd name="connsiteY4" fmla="*/ 739485 h 761037"/>
                                  <a:gd name="connsiteX5" fmla="*/ 96957 w 816584"/>
                                  <a:gd name="connsiteY5" fmla="*/ 501913 h 761037"/>
                                  <a:gd name="connsiteX6" fmla="*/ 166987 w 816584"/>
                                  <a:gd name="connsiteY6" fmla="*/ 167969 h 761037"/>
                                  <a:gd name="connsiteX7" fmla="*/ 277095 w 816584"/>
                                  <a:gd name="connsiteY7" fmla="*/ 11266 h 761037"/>
                                  <a:gd name="connsiteX8" fmla="*/ 363137 w 816584"/>
                                  <a:gd name="connsiteY8" fmla="*/ 943 h 761037"/>
                                  <a:gd name="connsiteX9" fmla="*/ 428176 w 816584"/>
                                  <a:gd name="connsiteY9" fmla="*/ 69625 h 761037"/>
                                  <a:gd name="connsiteX10" fmla="*/ 512877 w 816584"/>
                                  <a:gd name="connsiteY10" fmla="*/ 207876 h 761037"/>
                                  <a:gd name="connsiteX11" fmla="*/ 626430 w 816584"/>
                                  <a:gd name="connsiteY11" fmla="*/ 293124 h 761037"/>
                                  <a:gd name="connsiteX12" fmla="*/ 662514 w 816584"/>
                                  <a:gd name="connsiteY12" fmla="*/ 400755 h 761037"/>
                                  <a:gd name="connsiteX13" fmla="*/ 732031 w 816584"/>
                                  <a:gd name="connsiteY13" fmla="*/ 521449 h 761037"/>
                                  <a:gd name="connsiteX14" fmla="*/ 814678 w 816584"/>
                                  <a:gd name="connsiteY14" fmla="*/ 601951 h 761037"/>
                                  <a:gd name="connsiteX0" fmla="*/ 805778 w 807931"/>
                                  <a:gd name="connsiteY0" fmla="*/ 601951 h 761037"/>
                                  <a:gd name="connsiteX1" fmla="*/ 648565 w 807931"/>
                                  <a:gd name="connsiteY1" fmla="*/ 643959 h 761037"/>
                                  <a:gd name="connsiteX2" fmla="*/ 564366 w 807931"/>
                                  <a:gd name="connsiteY2" fmla="*/ 702762 h 761037"/>
                                  <a:gd name="connsiteX3" fmla="*/ 357102 w 807931"/>
                                  <a:gd name="connsiteY3" fmla="*/ 737197 h 761037"/>
                                  <a:gd name="connsiteX4" fmla="*/ 111044 w 807931"/>
                                  <a:gd name="connsiteY4" fmla="*/ 739485 h 761037"/>
                                  <a:gd name="connsiteX5" fmla="*/ 96957 w 807931"/>
                                  <a:gd name="connsiteY5" fmla="*/ 501913 h 761037"/>
                                  <a:gd name="connsiteX6" fmla="*/ 166987 w 807931"/>
                                  <a:gd name="connsiteY6" fmla="*/ 167969 h 761037"/>
                                  <a:gd name="connsiteX7" fmla="*/ 277095 w 807931"/>
                                  <a:gd name="connsiteY7" fmla="*/ 11266 h 761037"/>
                                  <a:gd name="connsiteX8" fmla="*/ 363137 w 807931"/>
                                  <a:gd name="connsiteY8" fmla="*/ 943 h 761037"/>
                                  <a:gd name="connsiteX9" fmla="*/ 428176 w 807931"/>
                                  <a:gd name="connsiteY9" fmla="*/ 69625 h 761037"/>
                                  <a:gd name="connsiteX10" fmla="*/ 512877 w 807931"/>
                                  <a:gd name="connsiteY10" fmla="*/ 207876 h 761037"/>
                                  <a:gd name="connsiteX11" fmla="*/ 626430 w 807931"/>
                                  <a:gd name="connsiteY11" fmla="*/ 293124 h 761037"/>
                                  <a:gd name="connsiteX12" fmla="*/ 662514 w 807931"/>
                                  <a:gd name="connsiteY12" fmla="*/ 400755 h 761037"/>
                                  <a:gd name="connsiteX13" fmla="*/ 732031 w 807931"/>
                                  <a:gd name="connsiteY13" fmla="*/ 521449 h 761037"/>
                                  <a:gd name="connsiteX14" fmla="*/ 805778 w 807931"/>
                                  <a:gd name="connsiteY14" fmla="*/ 601951 h 761037"/>
                                  <a:gd name="connsiteX0" fmla="*/ 773145 w 777167"/>
                                  <a:gd name="connsiteY0" fmla="*/ 601951 h 761037"/>
                                  <a:gd name="connsiteX1" fmla="*/ 648565 w 777167"/>
                                  <a:gd name="connsiteY1" fmla="*/ 643959 h 761037"/>
                                  <a:gd name="connsiteX2" fmla="*/ 564366 w 777167"/>
                                  <a:gd name="connsiteY2" fmla="*/ 702762 h 761037"/>
                                  <a:gd name="connsiteX3" fmla="*/ 357102 w 777167"/>
                                  <a:gd name="connsiteY3" fmla="*/ 737197 h 761037"/>
                                  <a:gd name="connsiteX4" fmla="*/ 111044 w 777167"/>
                                  <a:gd name="connsiteY4" fmla="*/ 739485 h 761037"/>
                                  <a:gd name="connsiteX5" fmla="*/ 96957 w 777167"/>
                                  <a:gd name="connsiteY5" fmla="*/ 501913 h 761037"/>
                                  <a:gd name="connsiteX6" fmla="*/ 166987 w 777167"/>
                                  <a:gd name="connsiteY6" fmla="*/ 167969 h 761037"/>
                                  <a:gd name="connsiteX7" fmla="*/ 277095 w 777167"/>
                                  <a:gd name="connsiteY7" fmla="*/ 11266 h 761037"/>
                                  <a:gd name="connsiteX8" fmla="*/ 363137 w 777167"/>
                                  <a:gd name="connsiteY8" fmla="*/ 943 h 761037"/>
                                  <a:gd name="connsiteX9" fmla="*/ 428176 w 777167"/>
                                  <a:gd name="connsiteY9" fmla="*/ 69625 h 761037"/>
                                  <a:gd name="connsiteX10" fmla="*/ 512877 w 777167"/>
                                  <a:gd name="connsiteY10" fmla="*/ 207876 h 761037"/>
                                  <a:gd name="connsiteX11" fmla="*/ 626430 w 777167"/>
                                  <a:gd name="connsiteY11" fmla="*/ 293124 h 761037"/>
                                  <a:gd name="connsiteX12" fmla="*/ 662514 w 777167"/>
                                  <a:gd name="connsiteY12" fmla="*/ 400755 h 761037"/>
                                  <a:gd name="connsiteX13" fmla="*/ 732031 w 777167"/>
                                  <a:gd name="connsiteY13" fmla="*/ 521449 h 761037"/>
                                  <a:gd name="connsiteX14" fmla="*/ 773145 w 777167"/>
                                  <a:gd name="connsiteY14" fmla="*/ 601951 h 761037"/>
                                  <a:gd name="connsiteX0" fmla="*/ 740511 w 753037"/>
                                  <a:gd name="connsiteY0" fmla="*/ 601951 h 761037"/>
                                  <a:gd name="connsiteX1" fmla="*/ 648565 w 753037"/>
                                  <a:gd name="connsiteY1" fmla="*/ 643959 h 761037"/>
                                  <a:gd name="connsiteX2" fmla="*/ 564366 w 753037"/>
                                  <a:gd name="connsiteY2" fmla="*/ 702762 h 761037"/>
                                  <a:gd name="connsiteX3" fmla="*/ 357102 w 753037"/>
                                  <a:gd name="connsiteY3" fmla="*/ 737197 h 761037"/>
                                  <a:gd name="connsiteX4" fmla="*/ 111044 w 753037"/>
                                  <a:gd name="connsiteY4" fmla="*/ 739485 h 761037"/>
                                  <a:gd name="connsiteX5" fmla="*/ 96957 w 753037"/>
                                  <a:gd name="connsiteY5" fmla="*/ 501913 h 761037"/>
                                  <a:gd name="connsiteX6" fmla="*/ 166987 w 753037"/>
                                  <a:gd name="connsiteY6" fmla="*/ 167969 h 761037"/>
                                  <a:gd name="connsiteX7" fmla="*/ 277095 w 753037"/>
                                  <a:gd name="connsiteY7" fmla="*/ 11266 h 761037"/>
                                  <a:gd name="connsiteX8" fmla="*/ 363137 w 753037"/>
                                  <a:gd name="connsiteY8" fmla="*/ 943 h 761037"/>
                                  <a:gd name="connsiteX9" fmla="*/ 428176 w 753037"/>
                                  <a:gd name="connsiteY9" fmla="*/ 69625 h 761037"/>
                                  <a:gd name="connsiteX10" fmla="*/ 512877 w 753037"/>
                                  <a:gd name="connsiteY10" fmla="*/ 207876 h 761037"/>
                                  <a:gd name="connsiteX11" fmla="*/ 626430 w 753037"/>
                                  <a:gd name="connsiteY11" fmla="*/ 293124 h 761037"/>
                                  <a:gd name="connsiteX12" fmla="*/ 662514 w 753037"/>
                                  <a:gd name="connsiteY12" fmla="*/ 400755 h 761037"/>
                                  <a:gd name="connsiteX13" fmla="*/ 732031 w 753037"/>
                                  <a:gd name="connsiteY13" fmla="*/ 521449 h 761037"/>
                                  <a:gd name="connsiteX14" fmla="*/ 740511 w 753037"/>
                                  <a:gd name="connsiteY14" fmla="*/ 601951 h 761037"/>
                                  <a:gd name="connsiteX0" fmla="*/ 740511 w 744695"/>
                                  <a:gd name="connsiteY0" fmla="*/ 601951 h 761037"/>
                                  <a:gd name="connsiteX1" fmla="*/ 648565 w 744695"/>
                                  <a:gd name="connsiteY1" fmla="*/ 643959 h 761037"/>
                                  <a:gd name="connsiteX2" fmla="*/ 564366 w 744695"/>
                                  <a:gd name="connsiteY2" fmla="*/ 702762 h 761037"/>
                                  <a:gd name="connsiteX3" fmla="*/ 357102 w 744695"/>
                                  <a:gd name="connsiteY3" fmla="*/ 737197 h 761037"/>
                                  <a:gd name="connsiteX4" fmla="*/ 111044 w 744695"/>
                                  <a:gd name="connsiteY4" fmla="*/ 739485 h 761037"/>
                                  <a:gd name="connsiteX5" fmla="*/ 96957 w 744695"/>
                                  <a:gd name="connsiteY5" fmla="*/ 501913 h 761037"/>
                                  <a:gd name="connsiteX6" fmla="*/ 166987 w 744695"/>
                                  <a:gd name="connsiteY6" fmla="*/ 167969 h 761037"/>
                                  <a:gd name="connsiteX7" fmla="*/ 277095 w 744695"/>
                                  <a:gd name="connsiteY7" fmla="*/ 11266 h 761037"/>
                                  <a:gd name="connsiteX8" fmla="*/ 363137 w 744695"/>
                                  <a:gd name="connsiteY8" fmla="*/ 943 h 761037"/>
                                  <a:gd name="connsiteX9" fmla="*/ 428176 w 744695"/>
                                  <a:gd name="connsiteY9" fmla="*/ 69625 h 761037"/>
                                  <a:gd name="connsiteX10" fmla="*/ 512877 w 744695"/>
                                  <a:gd name="connsiteY10" fmla="*/ 207876 h 761037"/>
                                  <a:gd name="connsiteX11" fmla="*/ 626430 w 744695"/>
                                  <a:gd name="connsiteY11" fmla="*/ 293124 h 761037"/>
                                  <a:gd name="connsiteX12" fmla="*/ 662514 w 744695"/>
                                  <a:gd name="connsiteY12" fmla="*/ 400755 h 761037"/>
                                  <a:gd name="connsiteX13" fmla="*/ 711264 w 744695"/>
                                  <a:gd name="connsiteY13" fmla="*/ 494643 h 761037"/>
                                  <a:gd name="connsiteX14" fmla="*/ 740511 w 744695"/>
                                  <a:gd name="connsiteY14" fmla="*/ 601951 h 761037"/>
                                  <a:gd name="connsiteX0" fmla="*/ 740511 w 744695"/>
                                  <a:gd name="connsiteY0" fmla="*/ 601951 h 761037"/>
                                  <a:gd name="connsiteX1" fmla="*/ 648565 w 744695"/>
                                  <a:gd name="connsiteY1" fmla="*/ 643959 h 761037"/>
                                  <a:gd name="connsiteX2" fmla="*/ 564366 w 744695"/>
                                  <a:gd name="connsiteY2" fmla="*/ 702762 h 761037"/>
                                  <a:gd name="connsiteX3" fmla="*/ 357102 w 744695"/>
                                  <a:gd name="connsiteY3" fmla="*/ 737197 h 761037"/>
                                  <a:gd name="connsiteX4" fmla="*/ 111044 w 744695"/>
                                  <a:gd name="connsiteY4" fmla="*/ 739485 h 761037"/>
                                  <a:gd name="connsiteX5" fmla="*/ 96957 w 744695"/>
                                  <a:gd name="connsiteY5" fmla="*/ 501913 h 761037"/>
                                  <a:gd name="connsiteX6" fmla="*/ 166987 w 744695"/>
                                  <a:gd name="connsiteY6" fmla="*/ 167969 h 761037"/>
                                  <a:gd name="connsiteX7" fmla="*/ 277095 w 744695"/>
                                  <a:gd name="connsiteY7" fmla="*/ 11266 h 761037"/>
                                  <a:gd name="connsiteX8" fmla="*/ 363137 w 744695"/>
                                  <a:gd name="connsiteY8" fmla="*/ 943 h 761037"/>
                                  <a:gd name="connsiteX9" fmla="*/ 428176 w 744695"/>
                                  <a:gd name="connsiteY9" fmla="*/ 69625 h 761037"/>
                                  <a:gd name="connsiteX10" fmla="*/ 512877 w 744695"/>
                                  <a:gd name="connsiteY10" fmla="*/ 207876 h 761037"/>
                                  <a:gd name="connsiteX11" fmla="*/ 626430 w 744695"/>
                                  <a:gd name="connsiteY11" fmla="*/ 293124 h 761037"/>
                                  <a:gd name="connsiteX12" fmla="*/ 674381 w 744695"/>
                                  <a:gd name="connsiteY12" fmla="*/ 400755 h 761037"/>
                                  <a:gd name="connsiteX13" fmla="*/ 711264 w 744695"/>
                                  <a:gd name="connsiteY13" fmla="*/ 494643 h 761037"/>
                                  <a:gd name="connsiteX14" fmla="*/ 740511 w 744695"/>
                                  <a:gd name="connsiteY14" fmla="*/ 601951 h 761037"/>
                                  <a:gd name="connsiteX0" fmla="*/ 740511 w 744695"/>
                                  <a:gd name="connsiteY0" fmla="*/ 601951 h 761037"/>
                                  <a:gd name="connsiteX1" fmla="*/ 648565 w 744695"/>
                                  <a:gd name="connsiteY1" fmla="*/ 643959 h 761037"/>
                                  <a:gd name="connsiteX2" fmla="*/ 564366 w 744695"/>
                                  <a:gd name="connsiteY2" fmla="*/ 702762 h 761037"/>
                                  <a:gd name="connsiteX3" fmla="*/ 357102 w 744695"/>
                                  <a:gd name="connsiteY3" fmla="*/ 737197 h 761037"/>
                                  <a:gd name="connsiteX4" fmla="*/ 111044 w 744695"/>
                                  <a:gd name="connsiteY4" fmla="*/ 739485 h 761037"/>
                                  <a:gd name="connsiteX5" fmla="*/ 96957 w 744695"/>
                                  <a:gd name="connsiteY5" fmla="*/ 501913 h 761037"/>
                                  <a:gd name="connsiteX6" fmla="*/ 166987 w 744695"/>
                                  <a:gd name="connsiteY6" fmla="*/ 167969 h 761037"/>
                                  <a:gd name="connsiteX7" fmla="*/ 277095 w 744695"/>
                                  <a:gd name="connsiteY7" fmla="*/ 11266 h 761037"/>
                                  <a:gd name="connsiteX8" fmla="*/ 363137 w 744695"/>
                                  <a:gd name="connsiteY8" fmla="*/ 943 h 761037"/>
                                  <a:gd name="connsiteX9" fmla="*/ 428176 w 744695"/>
                                  <a:gd name="connsiteY9" fmla="*/ 69625 h 761037"/>
                                  <a:gd name="connsiteX10" fmla="*/ 512877 w 744695"/>
                                  <a:gd name="connsiteY10" fmla="*/ 207876 h 761037"/>
                                  <a:gd name="connsiteX11" fmla="*/ 626430 w 744695"/>
                                  <a:gd name="connsiteY11" fmla="*/ 293124 h 761037"/>
                                  <a:gd name="connsiteX12" fmla="*/ 674381 w 744695"/>
                                  <a:gd name="connsiteY12" fmla="*/ 400755 h 761037"/>
                                  <a:gd name="connsiteX13" fmla="*/ 711264 w 744695"/>
                                  <a:gd name="connsiteY13" fmla="*/ 482729 h 761037"/>
                                  <a:gd name="connsiteX14" fmla="*/ 740511 w 744695"/>
                                  <a:gd name="connsiteY14" fmla="*/ 601951 h 761037"/>
                                  <a:gd name="connsiteX0" fmla="*/ 740511 w 744695"/>
                                  <a:gd name="connsiteY0" fmla="*/ 601951 h 761037"/>
                                  <a:gd name="connsiteX1" fmla="*/ 648565 w 744695"/>
                                  <a:gd name="connsiteY1" fmla="*/ 643959 h 761037"/>
                                  <a:gd name="connsiteX2" fmla="*/ 564366 w 744695"/>
                                  <a:gd name="connsiteY2" fmla="*/ 702762 h 761037"/>
                                  <a:gd name="connsiteX3" fmla="*/ 357102 w 744695"/>
                                  <a:gd name="connsiteY3" fmla="*/ 737197 h 761037"/>
                                  <a:gd name="connsiteX4" fmla="*/ 111044 w 744695"/>
                                  <a:gd name="connsiteY4" fmla="*/ 739485 h 761037"/>
                                  <a:gd name="connsiteX5" fmla="*/ 96957 w 744695"/>
                                  <a:gd name="connsiteY5" fmla="*/ 501913 h 761037"/>
                                  <a:gd name="connsiteX6" fmla="*/ 166987 w 744695"/>
                                  <a:gd name="connsiteY6" fmla="*/ 167969 h 761037"/>
                                  <a:gd name="connsiteX7" fmla="*/ 277095 w 744695"/>
                                  <a:gd name="connsiteY7" fmla="*/ 11266 h 761037"/>
                                  <a:gd name="connsiteX8" fmla="*/ 363137 w 744695"/>
                                  <a:gd name="connsiteY8" fmla="*/ 943 h 761037"/>
                                  <a:gd name="connsiteX9" fmla="*/ 428176 w 744695"/>
                                  <a:gd name="connsiteY9" fmla="*/ 69625 h 761037"/>
                                  <a:gd name="connsiteX10" fmla="*/ 512877 w 744695"/>
                                  <a:gd name="connsiteY10" fmla="*/ 207876 h 761037"/>
                                  <a:gd name="connsiteX11" fmla="*/ 626430 w 744695"/>
                                  <a:gd name="connsiteY11" fmla="*/ 293124 h 761037"/>
                                  <a:gd name="connsiteX12" fmla="*/ 674381 w 744695"/>
                                  <a:gd name="connsiteY12" fmla="*/ 400755 h 761037"/>
                                  <a:gd name="connsiteX13" fmla="*/ 711264 w 744695"/>
                                  <a:gd name="connsiteY13" fmla="*/ 482729 h 761037"/>
                                  <a:gd name="connsiteX14" fmla="*/ 740511 w 744695"/>
                                  <a:gd name="connsiteY14" fmla="*/ 601951 h 761037"/>
                                  <a:gd name="connsiteX0" fmla="*/ 740511 w 743083"/>
                                  <a:gd name="connsiteY0" fmla="*/ 601951 h 761037"/>
                                  <a:gd name="connsiteX1" fmla="*/ 648565 w 743083"/>
                                  <a:gd name="connsiteY1" fmla="*/ 643959 h 761037"/>
                                  <a:gd name="connsiteX2" fmla="*/ 564366 w 743083"/>
                                  <a:gd name="connsiteY2" fmla="*/ 702762 h 761037"/>
                                  <a:gd name="connsiteX3" fmla="*/ 357102 w 743083"/>
                                  <a:gd name="connsiteY3" fmla="*/ 737197 h 761037"/>
                                  <a:gd name="connsiteX4" fmla="*/ 111044 w 743083"/>
                                  <a:gd name="connsiteY4" fmla="*/ 739485 h 761037"/>
                                  <a:gd name="connsiteX5" fmla="*/ 96957 w 743083"/>
                                  <a:gd name="connsiteY5" fmla="*/ 501913 h 761037"/>
                                  <a:gd name="connsiteX6" fmla="*/ 166987 w 743083"/>
                                  <a:gd name="connsiteY6" fmla="*/ 167969 h 761037"/>
                                  <a:gd name="connsiteX7" fmla="*/ 277095 w 743083"/>
                                  <a:gd name="connsiteY7" fmla="*/ 11266 h 761037"/>
                                  <a:gd name="connsiteX8" fmla="*/ 363137 w 743083"/>
                                  <a:gd name="connsiteY8" fmla="*/ 943 h 761037"/>
                                  <a:gd name="connsiteX9" fmla="*/ 428176 w 743083"/>
                                  <a:gd name="connsiteY9" fmla="*/ 69625 h 761037"/>
                                  <a:gd name="connsiteX10" fmla="*/ 512877 w 743083"/>
                                  <a:gd name="connsiteY10" fmla="*/ 207876 h 761037"/>
                                  <a:gd name="connsiteX11" fmla="*/ 626430 w 743083"/>
                                  <a:gd name="connsiteY11" fmla="*/ 293124 h 761037"/>
                                  <a:gd name="connsiteX12" fmla="*/ 674381 w 743083"/>
                                  <a:gd name="connsiteY12" fmla="*/ 400755 h 761037"/>
                                  <a:gd name="connsiteX13" fmla="*/ 711264 w 743083"/>
                                  <a:gd name="connsiteY13" fmla="*/ 482729 h 761037"/>
                                  <a:gd name="connsiteX14" fmla="*/ 740511 w 743083"/>
                                  <a:gd name="connsiteY14" fmla="*/ 601951 h 761037"/>
                                  <a:gd name="connsiteX0" fmla="*/ 740511 w 743083"/>
                                  <a:gd name="connsiteY0" fmla="*/ 601951 h 761037"/>
                                  <a:gd name="connsiteX1" fmla="*/ 648565 w 743083"/>
                                  <a:gd name="connsiteY1" fmla="*/ 643959 h 761037"/>
                                  <a:gd name="connsiteX2" fmla="*/ 564366 w 743083"/>
                                  <a:gd name="connsiteY2" fmla="*/ 702762 h 761037"/>
                                  <a:gd name="connsiteX3" fmla="*/ 357102 w 743083"/>
                                  <a:gd name="connsiteY3" fmla="*/ 737197 h 761037"/>
                                  <a:gd name="connsiteX4" fmla="*/ 111044 w 743083"/>
                                  <a:gd name="connsiteY4" fmla="*/ 739485 h 761037"/>
                                  <a:gd name="connsiteX5" fmla="*/ 96957 w 743083"/>
                                  <a:gd name="connsiteY5" fmla="*/ 501913 h 761037"/>
                                  <a:gd name="connsiteX6" fmla="*/ 166987 w 743083"/>
                                  <a:gd name="connsiteY6" fmla="*/ 167969 h 761037"/>
                                  <a:gd name="connsiteX7" fmla="*/ 277095 w 743083"/>
                                  <a:gd name="connsiteY7" fmla="*/ 11266 h 761037"/>
                                  <a:gd name="connsiteX8" fmla="*/ 363137 w 743083"/>
                                  <a:gd name="connsiteY8" fmla="*/ 943 h 761037"/>
                                  <a:gd name="connsiteX9" fmla="*/ 428176 w 743083"/>
                                  <a:gd name="connsiteY9" fmla="*/ 69625 h 761037"/>
                                  <a:gd name="connsiteX10" fmla="*/ 512877 w 743083"/>
                                  <a:gd name="connsiteY10" fmla="*/ 207876 h 761037"/>
                                  <a:gd name="connsiteX11" fmla="*/ 626430 w 743083"/>
                                  <a:gd name="connsiteY11" fmla="*/ 293124 h 761037"/>
                                  <a:gd name="connsiteX12" fmla="*/ 677349 w 743083"/>
                                  <a:gd name="connsiteY12" fmla="*/ 385862 h 761037"/>
                                  <a:gd name="connsiteX13" fmla="*/ 711264 w 743083"/>
                                  <a:gd name="connsiteY13" fmla="*/ 482729 h 761037"/>
                                  <a:gd name="connsiteX14" fmla="*/ 740511 w 743083"/>
                                  <a:gd name="connsiteY14" fmla="*/ 601951 h 761037"/>
                                  <a:gd name="connsiteX0" fmla="*/ 740511 w 743083"/>
                                  <a:gd name="connsiteY0" fmla="*/ 601951 h 761037"/>
                                  <a:gd name="connsiteX1" fmla="*/ 648565 w 743083"/>
                                  <a:gd name="connsiteY1" fmla="*/ 643959 h 761037"/>
                                  <a:gd name="connsiteX2" fmla="*/ 564366 w 743083"/>
                                  <a:gd name="connsiteY2" fmla="*/ 702762 h 761037"/>
                                  <a:gd name="connsiteX3" fmla="*/ 357102 w 743083"/>
                                  <a:gd name="connsiteY3" fmla="*/ 737197 h 761037"/>
                                  <a:gd name="connsiteX4" fmla="*/ 111044 w 743083"/>
                                  <a:gd name="connsiteY4" fmla="*/ 739485 h 761037"/>
                                  <a:gd name="connsiteX5" fmla="*/ 96957 w 743083"/>
                                  <a:gd name="connsiteY5" fmla="*/ 501913 h 761037"/>
                                  <a:gd name="connsiteX6" fmla="*/ 166987 w 743083"/>
                                  <a:gd name="connsiteY6" fmla="*/ 167969 h 761037"/>
                                  <a:gd name="connsiteX7" fmla="*/ 277095 w 743083"/>
                                  <a:gd name="connsiteY7" fmla="*/ 11266 h 761037"/>
                                  <a:gd name="connsiteX8" fmla="*/ 363137 w 743083"/>
                                  <a:gd name="connsiteY8" fmla="*/ 943 h 761037"/>
                                  <a:gd name="connsiteX9" fmla="*/ 428176 w 743083"/>
                                  <a:gd name="connsiteY9" fmla="*/ 69625 h 761037"/>
                                  <a:gd name="connsiteX10" fmla="*/ 512877 w 743083"/>
                                  <a:gd name="connsiteY10" fmla="*/ 207876 h 761037"/>
                                  <a:gd name="connsiteX11" fmla="*/ 635331 w 743083"/>
                                  <a:gd name="connsiteY11" fmla="*/ 287167 h 761037"/>
                                  <a:gd name="connsiteX12" fmla="*/ 677349 w 743083"/>
                                  <a:gd name="connsiteY12" fmla="*/ 385862 h 761037"/>
                                  <a:gd name="connsiteX13" fmla="*/ 711264 w 743083"/>
                                  <a:gd name="connsiteY13" fmla="*/ 482729 h 761037"/>
                                  <a:gd name="connsiteX14" fmla="*/ 740511 w 743083"/>
                                  <a:gd name="connsiteY14" fmla="*/ 601951 h 761037"/>
                                  <a:gd name="connsiteX0" fmla="*/ 740511 w 743083"/>
                                  <a:gd name="connsiteY0" fmla="*/ 601951 h 761037"/>
                                  <a:gd name="connsiteX1" fmla="*/ 648565 w 743083"/>
                                  <a:gd name="connsiteY1" fmla="*/ 643959 h 761037"/>
                                  <a:gd name="connsiteX2" fmla="*/ 564366 w 743083"/>
                                  <a:gd name="connsiteY2" fmla="*/ 702762 h 761037"/>
                                  <a:gd name="connsiteX3" fmla="*/ 357102 w 743083"/>
                                  <a:gd name="connsiteY3" fmla="*/ 737197 h 761037"/>
                                  <a:gd name="connsiteX4" fmla="*/ 111044 w 743083"/>
                                  <a:gd name="connsiteY4" fmla="*/ 739485 h 761037"/>
                                  <a:gd name="connsiteX5" fmla="*/ 96957 w 743083"/>
                                  <a:gd name="connsiteY5" fmla="*/ 501913 h 761037"/>
                                  <a:gd name="connsiteX6" fmla="*/ 166987 w 743083"/>
                                  <a:gd name="connsiteY6" fmla="*/ 167969 h 761037"/>
                                  <a:gd name="connsiteX7" fmla="*/ 277095 w 743083"/>
                                  <a:gd name="connsiteY7" fmla="*/ 11266 h 761037"/>
                                  <a:gd name="connsiteX8" fmla="*/ 363137 w 743083"/>
                                  <a:gd name="connsiteY8" fmla="*/ 943 h 761037"/>
                                  <a:gd name="connsiteX9" fmla="*/ 428176 w 743083"/>
                                  <a:gd name="connsiteY9" fmla="*/ 69625 h 761037"/>
                                  <a:gd name="connsiteX10" fmla="*/ 512877 w 743083"/>
                                  <a:gd name="connsiteY10" fmla="*/ 207876 h 761037"/>
                                  <a:gd name="connsiteX11" fmla="*/ 635331 w 743083"/>
                                  <a:gd name="connsiteY11" fmla="*/ 287167 h 761037"/>
                                  <a:gd name="connsiteX12" fmla="*/ 677349 w 743083"/>
                                  <a:gd name="connsiteY12" fmla="*/ 385862 h 761037"/>
                                  <a:gd name="connsiteX13" fmla="*/ 711264 w 743083"/>
                                  <a:gd name="connsiteY13" fmla="*/ 482729 h 761037"/>
                                  <a:gd name="connsiteX14" fmla="*/ 740511 w 743083"/>
                                  <a:gd name="connsiteY14" fmla="*/ 601951 h 761037"/>
                                  <a:gd name="connsiteX0" fmla="*/ 740511 w 743083"/>
                                  <a:gd name="connsiteY0" fmla="*/ 601951 h 761037"/>
                                  <a:gd name="connsiteX1" fmla="*/ 648565 w 743083"/>
                                  <a:gd name="connsiteY1" fmla="*/ 643959 h 761037"/>
                                  <a:gd name="connsiteX2" fmla="*/ 564366 w 743083"/>
                                  <a:gd name="connsiteY2" fmla="*/ 702762 h 761037"/>
                                  <a:gd name="connsiteX3" fmla="*/ 357102 w 743083"/>
                                  <a:gd name="connsiteY3" fmla="*/ 737197 h 761037"/>
                                  <a:gd name="connsiteX4" fmla="*/ 111044 w 743083"/>
                                  <a:gd name="connsiteY4" fmla="*/ 739485 h 761037"/>
                                  <a:gd name="connsiteX5" fmla="*/ 96957 w 743083"/>
                                  <a:gd name="connsiteY5" fmla="*/ 501913 h 761037"/>
                                  <a:gd name="connsiteX6" fmla="*/ 166987 w 743083"/>
                                  <a:gd name="connsiteY6" fmla="*/ 167969 h 761037"/>
                                  <a:gd name="connsiteX7" fmla="*/ 277095 w 743083"/>
                                  <a:gd name="connsiteY7" fmla="*/ 11266 h 761037"/>
                                  <a:gd name="connsiteX8" fmla="*/ 363137 w 743083"/>
                                  <a:gd name="connsiteY8" fmla="*/ 943 h 761037"/>
                                  <a:gd name="connsiteX9" fmla="*/ 428176 w 743083"/>
                                  <a:gd name="connsiteY9" fmla="*/ 69625 h 761037"/>
                                  <a:gd name="connsiteX10" fmla="*/ 512877 w 743083"/>
                                  <a:gd name="connsiteY10" fmla="*/ 207876 h 761037"/>
                                  <a:gd name="connsiteX11" fmla="*/ 635331 w 743083"/>
                                  <a:gd name="connsiteY11" fmla="*/ 287167 h 761037"/>
                                  <a:gd name="connsiteX12" fmla="*/ 677349 w 743083"/>
                                  <a:gd name="connsiteY12" fmla="*/ 385862 h 761037"/>
                                  <a:gd name="connsiteX13" fmla="*/ 711264 w 743083"/>
                                  <a:gd name="connsiteY13" fmla="*/ 482729 h 761037"/>
                                  <a:gd name="connsiteX14" fmla="*/ 740511 w 743083"/>
                                  <a:gd name="connsiteY14" fmla="*/ 601951 h 761037"/>
                                  <a:gd name="connsiteX0" fmla="*/ 740511 w 743083"/>
                                  <a:gd name="connsiteY0" fmla="*/ 601951 h 761037"/>
                                  <a:gd name="connsiteX1" fmla="*/ 648565 w 743083"/>
                                  <a:gd name="connsiteY1" fmla="*/ 643959 h 761037"/>
                                  <a:gd name="connsiteX2" fmla="*/ 564366 w 743083"/>
                                  <a:gd name="connsiteY2" fmla="*/ 702762 h 761037"/>
                                  <a:gd name="connsiteX3" fmla="*/ 357102 w 743083"/>
                                  <a:gd name="connsiteY3" fmla="*/ 737197 h 761037"/>
                                  <a:gd name="connsiteX4" fmla="*/ 111044 w 743083"/>
                                  <a:gd name="connsiteY4" fmla="*/ 739485 h 761037"/>
                                  <a:gd name="connsiteX5" fmla="*/ 96957 w 743083"/>
                                  <a:gd name="connsiteY5" fmla="*/ 501913 h 761037"/>
                                  <a:gd name="connsiteX6" fmla="*/ 166987 w 743083"/>
                                  <a:gd name="connsiteY6" fmla="*/ 167969 h 761037"/>
                                  <a:gd name="connsiteX7" fmla="*/ 277095 w 743083"/>
                                  <a:gd name="connsiteY7" fmla="*/ 11266 h 761037"/>
                                  <a:gd name="connsiteX8" fmla="*/ 363137 w 743083"/>
                                  <a:gd name="connsiteY8" fmla="*/ 943 h 761037"/>
                                  <a:gd name="connsiteX9" fmla="*/ 428176 w 743083"/>
                                  <a:gd name="connsiteY9" fmla="*/ 69625 h 761037"/>
                                  <a:gd name="connsiteX10" fmla="*/ 512877 w 743083"/>
                                  <a:gd name="connsiteY10" fmla="*/ 207876 h 761037"/>
                                  <a:gd name="connsiteX11" fmla="*/ 635331 w 743083"/>
                                  <a:gd name="connsiteY11" fmla="*/ 287167 h 761037"/>
                                  <a:gd name="connsiteX12" fmla="*/ 677349 w 743083"/>
                                  <a:gd name="connsiteY12" fmla="*/ 385862 h 761037"/>
                                  <a:gd name="connsiteX13" fmla="*/ 711264 w 743083"/>
                                  <a:gd name="connsiteY13" fmla="*/ 482729 h 761037"/>
                                  <a:gd name="connsiteX14" fmla="*/ 740511 w 743083"/>
                                  <a:gd name="connsiteY14" fmla="*/ 601951 h 761037"/>
                                  <a:gd name="connsiteX0" fmla="*/ 740511 w 743083"/>
                                  <a:gd name="connsiteY0" fmla="*/ 601951 h 761037"/>
                                  <a:gd name="connsiteX1" fmla="*/ 648565 w 743083"/>
                                  <a:gd name="connsiteY1" fmla="*/ 643959 h 761037"/>
                                  <a:gd name="connsiteX2" fmla="*/ 564366 w 743083"/>
                                  <a:gd name="connsiteY2" fmla="*/ 702762 h 761037"/>
                                  <a:gd name="connsiteX3" fmla="*/ 357102 w 743083"/>
                                  <a:gd name="connsiteY3" fmla="*/ 737197 h 761037"/>
                                  <a:gd name="connsiteX4" fmla="*/ 111044 w 743083"/>
                                  <a:gd name="connsiteY4" fmla="*/ 739485 h 761037"/>
                                  <a:gd name="connsiteX5" fmla="*/ 96957 w 743083"/>
                                  <a:gd name="connsiteY5" fmla="*/ 501913 h 761037"/>
                                  <a:gd name="connsiteX6" fmla="*/ 166987 w 743083"/>
                                  <a:gd name="connsiteY6" fmla="*/ 167969 h 761037"/>
                                  <a:gd name="connsiteX7" fmla="*/ 277095 w 743083"/>
                                  <a:gd name="connsiteY7" fmla="*/ 11266 h 761037"/>
                                  <a:gd name="connsiteX8" fmla="*/ 363137 w 743083"/>
                                  <a:gd name="connsiteY8" fmla="*/ 943 h 761037"/>
                                  <a:gd name="connsiteX9" fmla="*/ 428176 w 743083"/>
                                  <a:gd name="connsiteY9" fmla="*/ 69625 h 761037"/>
                                  <a:gd name="connsiteX10" fmla="*/ 512877 w 743083"/>
                                  <a:gd name="connsiteY10" fmla="*/ 207876 h 761037"/>
                                  <a:gd name="connsiteX11" fmla="*/ 635331 w 743083"/>
                                  <a:gd name="connsiteY11" fmla="*/ 287167 h 761037"/>
                                  <a:gd name="connsiteX12" fmla="*/ 677349 w 743083"/>
                                  <a:gd name="connsiteY12" fmla="*/ 385862 h 761037"/>
                                  <a:gd name="connsiteX13" fmla="*/ 711264 w 743083"/>
                                  <a:gd name="connsiteY13" fmla="*/ 482729 h 761037"/>
                                  <a:gd name="connsiteX14" fmla="*/ 740511 w 743083"/>
                                  <a:gd name="connsiteY14" fmla="*/ 601951 h 761037"/>
                                  <a:gd name="connsiteX0" fmla="*/ 740511 w 743083"/>
                                  <a:gd name="connsiteY0" fmla="*/ 601951 h 761037"/>
                                  <a:gd name="connsiteX1" fmla="*/ 648565 w 743083"/>
                                  <a:gd name="connsiteY1" fmla="*/ 643959 h 761037"/>
                                  <a:gd name="connsiteX2" fmla="*/ 564366 w 743083"/>
                                  <a:gd name="connsiteY2" fmla="*/ 702762 h 761037"/>
                                  <a:gd name="connsiteX3" fmla="*/ 357102 w 743083"/>
                                  <a:gd name="connsiteY3" fmla="*/ 737197 h 761037"/>
                                  <a:gd name="connsiteX4" fmla="*/ 111044 w 743083"/>
                                  <a:gd name="connsiteY4" fmla="*/ 739485 h 761037"/>
                                  <a:gd name="connsiteX5" fmla="*/ 96957 w 743083"/>
                                  <a:gd name="connsiteY5" fmla="*/ 501913 h 761037"/>
                                  <a:gd name="connsiteX6" fmla="*/ 166987 w 743083"/>
                                  <a:gd name="connsiteY6" fmla="*/ 167969 h 761037"/>
                                  <a:gd name="connsiteX7" fmla="*/ 277095 w 743083"/>
                                  <a:gd name="connsiteY7" fmla="*/ 11266 h 761037"/>
                                  <a:gd name="connsiteX8" fmla="*/ 363137 w 743083"/>
                                  <a:gd name="connsiteY8" fmla="*/ 943 h 761037"/>
                                  <a:gd name="connsiteX9" fmla="*/ 428176 w 743083"/>
                                  <a:gd name="connsiteY9" fmla="*/ 69625 h 761037"/>
                                  <a:gd name="connsiteX10" fmla="*/ 512877 w 743083"/>
                                  <a:gd name="connsiteY10" fmla="*/ 207876 h 761037"/>
                                  <a:gd name="connsiteX11" fmla="*/ 635331 w 743083"/>
                                  <a:gd name="connsiteY11" fmla="*/ 287167 h 761037"/>
                                  <a:gd name="connsiteX12" fmla="*/ 677349 w 743083"/>
                                  <a:gd name="connsiteY12" fmla="*/ 397776 h 761037"/>
                                  <a:gd name="connsiteX13" fmla="*/ 711264 w 743083"/>
                                  <a:gd name="connsiteY13" fmla="*/ 482729 h 761037"/>
                                  <a:gd name="connsiteX14" fmla="*/ 740511 w 743083"/>
                                  <a:gd name="connsiteY14" fmla="*/ 601951 h 761037"/>
                                  <a:gd name="connsiteX0" fmla="*/ 740511 w 743083"/>
                                  <a:gd name="connsiteY0" fmla="*/ 601951 h 761037"/>
                                  <a:gd name="connsiteX1" fmla="*/ 648565 w 743083"/>
                                  <a:gd name="connsiteY1" fmla="*/ 643959 h 761037"/>
                                  <a:gd name="connsiteX2" fmla="*/ 564366 w 743083"/>
                                  <a:gd name="connsiteY2" fmla="*/ 702762 h 761037"/>
                                  <a:gd name="connsiteX3" fmla="*/ 357102 w 743083"/>
                                  <a:gd name="connsiteY3" fmla="*/ 737197 h 761037"/>
                                  <a:gd name="connsiteX4" fmla="*/ 111044 w 743083"/>
                                  <a:gd name="connsiteY4" fmla="*/ 739485 h 761037"/>
                                  <a:gd name="connsiteX5" fmla="*/ 96957 w 743083"/>
                                  <a:gd name="connsiteY5" fmla="*/ 501913 h 761037"/>
                                  <a:gd name="connsiteX6" fmla="*/ 166987 w 743083"/>
                                  <a:gd name="connsiteY6" fmla="*/ 167969 h 761037"/>
                                  <a:gd name="connsiteX7" fmla="*/ 277095 w 743083"/>
                                  <a:gd name="connsiteY7" fmla="*/ 11266 h 761037"/>
                                  <a:gd name="connsiteX8" fmla="*/ 363137 w 743083"/>
                                  <a:gd name="connsiteY8" fmla="*/ 943 h 761037"/>
                                  <a:gd name="connsiteX9" fmla="*/ 428176 w 743083"/>
                                  <a:gd name="connsiteY9" fmla="*/ 69625 h 761037"/>
                                  <a:gd name="connsiteX10" fmla="*/ 512877 w 743083"/>
                                  <a:gd name="connsiteY10" fmla="*/ 207876 h 761037"/>
                                  <a:gd name="connsiteX11" fmla="*/ 635331 w 743083"/>
                                  <a:gd name="connsiteY11" fmla="*/ 287167 h 761037"/>
                                  <a:gd name="connsiteX12" fmla="*/ 677349 w 743083"/>
                                  <a:gd name="connsiteY12" fmla="*/ 376926 h 761037"/>
                                  <a:gd name="connsiteX13" fmla="*/ 711264 w 743083"/>
                                  <a:gd name="connsiteY13" fmla="*/ 482729 h 761037"/>
                                  <a:gd name="connsiteX14" fmla="*/ 740511 w 743083"/>
                                  <a:gd name="connsiteY14" fmla="*/ 601951 h 761037"/>
                                  <a:gd name="connsiteX0" fmla="*/ 740511 w 743083"/>
                                  <a:gd name="connsiteY0" fmla="*/ 601951 h 761037"/>
                                  <a:gd name="connsiteX1" fmla="*/ 648565 w 743083"/>
                                  <a:gd name="connsiteY1" fmla="*/ 643959 h 761037"/>
                                  <a:gd name="connsiteX2" fmla="*/ 564366 w 743083"/>
                                  <a:gd name="connsiteY2" fmla="*/ 702762 h 761037"/>
                                  <a:gd name="connsiteX3" fmla="*/ 357102 w 743083"/>
                                  <a:gd name="connsiteY3" fmla="*/ 737197 h 761037"/>
                                  <a:gd name="connsiteX4" fmla="*/ 111044 w 743083"/>
                                  <a:gd name="connsiteY4" fmla="*/ 739485 h 761037"/>
                                  <a:gd name="connsiteX5" fmla="*/ 96957 w 743083"/>
                                  <a:gd name="connsiteY5" fmla="*/ 501913 h 761037"/>
                                  <a:gd name="connsiteX6" fmla="*/ 166987 w 743083"/>
                                  <a:gd name="connsiteY6" fmla="*/ 167969 h 761037"/>
                                  <a:gd name="connsiteX7" fmla="*/ 277095 w 743083"/>
                                  <a:gd name="connsiteY7" fmla="*/ 11266 h 761037"/>
                                  <a:gd name="connsiteX8" fmla="*/ 363137 w 743083"/>
                                  <a:gd name="connsiteY8" fmla="*/ 943 h 761037"/>
                                  <a:gd name="connsiteX9" fmla="*/ 428176 w 743083"/>
                                  <a:gd name="connsiteY9" fmla="*/ 69625 h 761037"/>
                                  <a:gd name="connsiteX10" fmla="*/ 512877 w 743083"/>
                                  <a:gd name="connsiteY10" fmla="*/ 207876 h 761037"/>
                                  <a:gd name="connsiteX11" fmla="*/ 635331 w 743083"/>
                                  <a:gd name="connsiteY11" fmla="*/ 287167 h 761037"/>
                                  <a:gd name="connsiteX12" fmla="*/ 677349 w 743083"/>
                                  <a:gd name="connsiteY12" fmla="*/ 376926 h 761037"/>
                                  <a:gd name="connsiteX13" fmla="*/ 711264 w 743083"/>
                                  <a:gd name="connsiteY13" fmla="*/ 482729 h 761037"/>
                                  <a:gd name="connsiteX14" fmla="*/ 740511 w 743083"/>
                                  <a:gd name="connsiteY14" fmla="*/ 601951 h 761037"/>
                                  <a:gd name="connsiteX0" fmla="*/ 740511 w 743083"/>
                                  <a:gd name="connsiteY0" fmla="*/ 601951 h 761037"/>
                                  <a:gd name="connsiteX1" fmla="*/ 648565 w 743083"/>
                                  <a:gd name="connsiteY1" fmla="*/ 643959 h 761037"/>
                                  <a:gd name="connsiteX2" fmla="*/ 564366 w 743083"/>
                                  <a:gd name="connsiteY2" fmla="*/ 702762 h 761037"/>
                                  <a:gd name="connsiteX3" fmla="*/ 357102 w 743083"/>
                                  <a:gd name="connsiteY3" fmla="*/ 737197 h 761037"/>
                                  <a:gd name="connsiteX4" fmla="*/ 111044 w 743083"/>
                                  <a:gd name="connsiteY4" fmla="*/ 739485 h 761037"/>
                                  <a:gd name="connsiteX5" fmla="*/ 96957 w 743083"/>
                                  <a:gd name="connsiteY5" fmla="*/ 501913 h 761037"/>
                                  <a:gd name="connsiteX6" fmla="*/ 166987 w 743083"/>
                                  <a:gd name="connsiteY6" fmla="*/ 167969 h 761037"/>
                                  <a:gd name="connsiteX7" fmla="*/ 277095 w 743083"/>
                                  <a:gd name="connsiteY7" fmla="*/ 11266 h 761037"/>
                                  <a:gd name="connsiteX8" fmla="*/ 363137 w 743083"/>
                                  <a:gd name="connsiteY8" fmla="*/ 943 h 761037"/>
                                  <a:gd name="connsiteX9" fmla="*/ 428176 w 743083"/>
                                  <a:gd name="connsiteY9" fmla="*/ 69625 h 761037"/>
                                  <a:gd name="connsiteX10" fmla="*/ 512877 w 743083"/>
                                  <a:gd name="connsiteY10" fmla="*/ 207876 h 761037"/>
                                  <a:gd name="connsiteX11" fmla="*/ 635331 w 743083"/>
                                  <a:gd name="connsiteY11" fmla="*/ 287167 h 761037"/>
                                  <a:gd name="connsiteX12" fmla="*/ 677349 w 743083"/>
                                  <a:gd name="connsiteY12" fmla="*/ 376926 h 761037"/>
                                  <a:gd name="connsiteX13" fmla="*/ 711264 w 743083"/>
                                  <a:gd name="connsiteY13" fmla="*/ 482729 h 761037"/>
                                  <a:gd name="connsiteX14" fmla="*/ 740511 w 743083"/>
                                  <a:gd name="connsiteY14" fmla="*/ 601951 h 761037"/>
                                  <a:gd name="connsiteX0" fmla="*/ 740511 w 743083"/>
                                  <a:gd name="connsiteY0" fmla="*/ 601951 h 761037"/>
                                  <a:gd name="connsiteX1" fmla="*/ 648565 w 743083"/>
                                  <a:gd name="connsiteY1" fmla="*/ 643959 h 761037"/>
                                  <a:gd name="connsiteX2" fmla="*/ 564366 w 743083"/>
                                  <a:gd name="connsiteY2" fmla="*/ 702762 h 761037"/>
                                  <a:gd name="connsiteX3" fmla="*/ 357102 w 743083"/>
                                  <a:gd name="connsiteY3" fmla="*/ 737197 h 761037"/>
                                  <a:gd name="connsiteX4" fmla="*/ 111044 w 743083"/>
                                  <a:gd name="connsiteY4" fmla="*/ 739485 h 761037"/>
                                  <a:gd name="connsiteX5" fmla="*/ 96957 w 743083"/>
                                  <a:gd name="connsiteY5" fmla="*/ 501913 h 761037"/>
                                  <a:gd name="connsiteX6" fmla="*/ 166987 w 743083"/>
                                  <a:gd name="connsiteY6" fmla="*/ 167969 h 761037"/>
                                  <a:gd name="connsiteX7" fmla="*/ 277095 w 743083"/>
                                  <a:gd name="connsiteY7" fmla="*/ 11266 h 761037"/>
                                  <a:gd name="connsiteX8" fmla="*/ 363137 w 743083"/>
                                  <a:gd name="connsiteY8" fmla="*/ 943 h 761037"/>
                                  <a:gd name="connsiteX9" fmla="*/ 428176 w 743083"/>
                                  <a:gd name="connsiteY9" fmla="*/ 69625 h 761037"/>
                                  <a:gd name="connsiteX10" fmla="*/ 512877 w 743083"/>
                                  <a:gd name="connsiteY10" fmla="*/ 207876 h 761037"/>
                                  <a:gd name="connsiteX11" fmla="*/ 635331 w 743083"/>
                                  <a:gd name="connsiteY11" fmla="*/ 287167 h 761037"/>
                                  <a:gd name="connsiteX12" fmla="*/ 668448 w 743083"/>
                                  <a:gd name="connsiteY12" fmla="*/ 382883 h 761037"/>
                                  <a:gd name="connsiteX13" fmla="*/ 711264 w 743083"/>
                                  <a:gd name="connsiteY13" fmla="*/ 482729 h 761037"/>
                                  <a:gd name="connsiteX14" fmla="*/ 740511 w 743083"/>
                                  <a:gd name="connsiteY14" fmla="*/ 601951 h 761037"/>
                                  <a:gd name="connsiteX0" fmla="*/ 740511 w 743083"/>
                                  <a:gd name="connsiteY0" fmla="*/ 601951 h 761037"/>
                                  <a:gd name="connsiteX1" fmla="*/ 648565 w 743083"/>
                                  <a:gd name="connsiteY1" fmla="*/ 643959 h 761037"/>
                                  <a:gd name="connsiteX2" fmla="*/ 564366 w 743083"/>
                                  <a:gd name="connsiteY2" fmla="*/ 702762 h 761037"/>
                                  <a:gd name="connsiteX3" fmla="*/ 357102 w 743083"/>
                                  <a:gd name="connsiteY3" fmla="*/ 737197 h 761037"/>
                                  <a:gd name="connsiteX4" fmla="*/ 111044 w 743083"/>
                                  <a:gd name="connsiteY4" fmla="*/ 739485 h 761037"/>
                                  <a:gd name="connsiteX5" fmla="*/ 96957 w 743083"/>
                                  <a:gd name="connsiteY5" fmla="*/ 501913 h 761037"/>
                                  <a:gd name="connsiteX6" fmla="*/ 166987 w 743083"/>
                                  <a:gd name="connsiteY6" fmla="*/ 167969 h 761037"/>
                                  <a:gd name="connsiteX7" fmla="*/ 277095 w 743083"/>
                                  <a:gd name="connsiteY7" fmla="*/ 11266 h 761037"/>
                                  <a:gd name="connsiteX8" fmla="*/ 363137 w 743083"/>
                                  <a:gd name="connsiteY8" fmla="*/ 943 h 761037"/>
                                  <a:gd name="connsiteX9" fmla="*/ 428176 w 743083"/>
                                  <a:gd name="connsiteY9" fmla="*/ 69625 h 761037"/>
                                  <a:gd name="connsiteX10" fmla="*/ 512877 w 743083"/>
                                  <a:gd name="connsiteY10" fmla="*/ 207876 h 761037"/>
                                  <a:gd name="connsiteX11" fmla="*/ 623465 w 743083"/>
                                  <a:gd name="connsiteY11" fmla="*/ 275253 h 761037"/>
                                  <a:gd name="connsiteX12" fmla="*/ 668448 w 743083"/>
                                  <a:gd name="connsiteY12" fmla="*/ 382883 h 761037"/>
                                  <a:gd name="connsiteX13" fmla="*/ 711264 w 743083"/>
                                  <a:gd name="connsiteY13" fmla="*/ 482729 h 761037"/>
                                  <a:gd name="connsiteX14" fmla="*/ 740511 w 743083"/>
                                  <a:gd name="connsiteY14" fmla="*/ 601951 h 761037"/>
                                  <a:gd name="connsiteX0" fmla="*/ 740511 w 743083"/>
                                  <a:gd name="connsiteY0" fmla="*/ 601951 h 761037"/>
                                  <a:gd name="connsiteX1" fmla="*/ 648565 w 743083"/>
                                  <a:gd name="connsiteY1" fmla="*/ 643959 h 761037"/>
                                  <a:gd name="connsiteX2" fmla="*/ 564366 w 743083"/>
                                  <a:gd name="connsiteY2" fmla="*/ 702762 h 761037"/>
                                  <a:gd name="connsiteX3" fmla="*/ 357102 w 743083"/>
                                  <a:gd name="connsiteY3" fmla="*/ 737197 h 761037"/>
                                  <a:gd name="connsiteX4" fmla="*/ 111044 w 743083"/>
                                  <a:gd name="connsiteY4" fmla="*/ 739485 h 761037"/>
                                  <a:gd name="connsiteX5" fmla="*/ 96957 w 743083"/>
                                  <a:gd name="connsiteY5" fmla="*/ 501913 h 761037"/>
                                  <a:gd name="connsiteX6" fmla="*/ 166987 w 743083"/>
                                  <a:gd name="connsiteY6" fmla="*/ 167969 h 761037"/>
                                  <a:gd name="connsiteX7" fmla="*/ 277095 w 743083"/>
                                  <a:gd name="connsiteY7" fmla="*/ 11266 h 761037"/>
                                  <a:gd name="connsiteX8" fmla="*/ 363137 w 743083"/>
                                  <a:gd name="connsiteY8" fmla="*/ 943 h 761037"/>
                                  <a:gd name="connsiteX9" fmla="*/ 428176 w 743083"/>
                                  <a:gd name="connsiteY9" fmla="*/ 69625 h 761037"/>
                                  <a:gd name="connsiteX10" fmla="*/ 512877 w 743083"/>
                                  <a:gd name="connsiteY10" fmla="*/ 207876 h 761037"/>
                                  <a:gd name="connsiteX11" fmla="*/ 623465 w 743083"/>
                                  <a:gd name="connsiteY11" fmla="*/ 275253 h 761037"/>
                                  <a:gd name="connsiteX12" fmla="*/ 668448 w 743083"/>
                                  <a:gd name="connsiteY12" fmla="*/ 370969 h 761037"/>
                                  <a:gd name="connsiteX13" fmla="*/ 711264 w 743083"/>
                                  <a:gd name="connsiteY13" fmla="*/ 482729 h 761037"/>
                                  <a:gd name="connsiteX14" fmla="*/ 740511 w 743083"/>
                                  <a:gd name="connsiteY14" fmla="*/ 601951 h 761037"/>
                                  <a:gd name="connsiteX0" fmla="*/ 740511 w 740652"/>
                                  <a:gd name="connsiteY0" fmla="*/ 601951 h 761037"/>
                                  <a:gd name="connsiteX1" fmla="*/ 648565 w 740652"/>
                                  <a:gd name="connsiteY1" fmla="*/ 643959 h 761037"/>
                                  <a:gd name="connsiteX2" fmla="*/ 564366 w 740652"/>
                                  <a:gd name="connsiteY2" fmla="*/ 702762 h 761037"/>
                                  <a:gd name="connsiteX3" fmla="*/ 357102 w 740652"/>
                                  <a:gd name="connsiteY3" fmla="*/ 737197 h 761037"/>
                                  <a:gd name="connsiteX4" fmla="*/ 111044 w 740652"/>
                                  <a:gd name="connsiteY4" fmla="*/ 739485 h 761037"/>
                                  <a:gd name="connsiteX5" fmla="*/ 96957 w 740652"/>
                                  <a:gd name="connsiteY5" fmla="*/ 501913 h 761037"/>
                                  <a:gd name="connsiteX6" fmla="*/ 166987 w 740652"/>
                                  <a:gd name="connsiteY6" fmla="*/ 167969 h 761037"/>
                                  <a:gd name="connsiteX7" fmla="*/ 277095 w 740652"/>
                                  <a:gd name="connsiteY7" fmla="*/ 11266 h 761037"/>
                                  <a:gd name="connsiteX8" fmla="*/ 363137 w 740652"/>
                                  <a:gd name="connsiteY8" fmla="*/ 943 h 761037"/>
                                  <a:gd name="connsiteX9" fmla="*/ 428176 w 740652"/>
                                  <a:gd name="connsiteY9" fmla="*/ 69625 h 761037"/>
                                  <a:gd name="connsiteX10" fmla="*/ 512877 w 740652"/>
                                  <a:gd name="connsiteY10" fmla="*/ 207876 h 761037"/>
                                  <a:gd name="connsiteX11" fmla="*/ 623465 w 740652"/>
                                  <a:gd name="connsiteY11" fmla="*/ 275253 h 761037"/>
                                  <a:gd name="connsiteX12" fmla="*/ 668448 w 740652"/>
                                  <a:gd name="connsiteY12" fmla="*/ 370969 h 761037"/>
                                  <a:gd name="connsiteX13" fmla="*/ 740511 w 740652"/>
                                  <a:gd name="connsiteY13" fmla="*/ 601951 h 761037"/>
                                  <a:gd name="connsiteX0" fmla="*/ 740511 w 740666"/>
                                  <a:gd name="connsiteY0" fmla="*/ 601951 h 761037"/>
                                  <a:gd name="connsiteX1" fmla="*/ 648565 w 740666"/>
                                  <a:gd name="connsiteY1" fmla="*/ 643959 h 761037"/>
                                  <a:gd name="connsiteX2" fmla="*/ 564366 w 740666"/>
                                  <a:gd name="connsiteY2" fmla="*/ 702762 h 761037"/>
                                  <a:gd name="connsiteX3" fmla="*/ 357102 w 740666"/>
                                  <a:gd name="connsiteY3" fmla="*/ 737197 h 761037"/>
                                  <a:gd name="connsiteX4" fmla="*/ 111044 w 740666"/>
                                  <a:gd name="connsiteY4" fmla="*/ 739485 h 761037"/>
                                  <a:gd name="connsiteX5" fmla="*/ 96957 w 740666"/>
                                  <a:gd name="connsiteY5" fmla="*/ 501913 h 761037"/>
                                  <a:gd name="connsiteX6" fmla="*/ 166987 w 740666"/>
                                  <a:gd name="connsiteY6" fmla="*/ 167969 h 761037"/>
                                  <a:gd name="connsiteX7" fmla="*/ 277095 w 740666"/>
                                  <a:gd name="connsiteY7" fmla="*/ 11266 h 761037"/>
                                  <a:gd name="connsiteX8" fmla="*/ 363137 w 740666"/>
                                  <a:gd name="connsiteY8" fmla="*/ 943 h 761037"/>
                                  <a:gd name="connsiteX9" fmla="*/ 428176 w 740666"/>
                                  <a:gd name="connsiteY9" fmla="*/ 69625 h 761037"/>
                                  <a:gd name="connsiteX10" fmla="*/ 512877 w 740666"/>
                                  <a:gd name="connsiteY10" fmla="*/ 207876 h 761037"/>
                                  <a:gd name="connsiteX11" fmla="*/ 623465 w 740666"/>
                                  <a:gd name="connsiteY11" fmla="*/ 275253 h 761037"/>
                                  <a:gd name="connsiteX12" fmla="*/ 740511 w 740666"/>
                                  <a:gd name="connsiteY12" fmla="*/ 601951 h 761037"/>
                                  <a:gd name="connsiteX0" fmla="*/ 740511 w 740538"/>
                                  <a:gd name="connsiteY0" fmla="*/ 601951 h 761037"/>
                                  <a:gd name="connsiteX1" fmla="*/ 648565 w 740538"/>
                                  <a:gd name="connsiteY1" fmla="*/ 643959 h 761037"/>
                                  <a:gd name="connsiteX2" fmla="*/ 564366 w 740538"/>
                                  <a:gd name="connsiteY2" fmla="*/ 702762 h 761037"/>
                                  <a:gd name="connsiteX3" fmla="*/ 357102 w 740538"/>
                                  <a:gd name="connsiteY3" fmla="*/ 737197 h 761037"/>
                                  <a:gd name="connsiteX4" fmla="*/ 111044 w 740538"/>
                                  <a:gd name="connsiteY4" fmla="*/ 739485 h 761037"/>
                                  <a:gd name="connsiteX5" fmla="*/ 96957 w 740538"/>
                                  <a:gd name="connsiteY5" fmla="*/ 501913 h 761037"/>
                                  <a:gd name="connsiteX6" fmla="*/ 166987 w 740538"/>
                                  <a:gd name="connsiteY6" fmla="*/ 167969 h 761037"/>
                                  <a:gd name="connsiteX7" fmla="*/ 277095 w 740538"/>
                                  <a:gd name="connsiteY7" fmla="*/ 11266 h 761037"/>
                                  <a:gd name="connsiteX8" fmla="*/ 363137 w 740538"/>
                                  <a:gd name="connsiteY8" fmla="*/ 943 h 761037"/>
                                  <a:gd name="connsiteX9" fmla="*/ 428176 w 740538"/>
                                  <a:gd name="connsiteY9" fmla="*/ 69625 h 761037"/>
                                  <a:gd name="connsiteX10" fmla="*/ 512877 w 740538"/>
                                  <a:gd name="connsiteY10" fmla="*/ 207876 h 761037"/>
                                  <a:gd name="connsiteX11" fmla="*/ 638299 w 740538"/>
                                  <a:gd name="connsiteY11" fmla="*/ 284188 h 761037"/>
                                  <a:gd name="connsiteX12" fmla="*/ 740511 w 740538"/>
                                  <a:gd name="connsiteY12" fmla="*/ 601951 h 761037"/>
                                  <a:gd name="connsiteX0" fmla="*/ 740511 w 740538"/>
                                  <a:gd name="connsiteY0" fmla="*/ 601951 h 761037"/>
                                  <a:gd name="connsiteX1" fmla="*/ 648565 w 740538"/>
                                  <a:gd name="connsiteY1" fmla="*/ 643959 h 761037"/>
                                  <a:gd name="connsiteX2" fmla="*/ 564366 w 740538"/>
                                  <a:gd name="connsiteY2" fmla="*/ 702762 h 761037"/>
                                  <a:gd name="connsiteX3" fmla="*/ 357102 w 740538"/>
                                  <a:gd name="connsiteY3" fmla="*/ 737197 h 761037"/>
                                  <a:gd name="connsiteX4" fmla="*/ 111044 w 740538"/>
                                  <a:gd name="connsiteY4" fmla="*/ 739485 h 761037"/>
                                  <a:gd name="connsiteX5" fmla="*/ 96957 w 740538"/>
                                  <a:gd name="connsiteY5" fmla="*/ 501913 h 761037"/>
                                  <a:gd name="connsiteX6" fmla="*/ 166987 w 740538"/>
                                  <a:gd name="connsiteY6" fmla="*/ 167969 h 761037"/>
                                  <a:gd name="connsiteX7" fmla="*/ 277095 w 740538"/>
                                  <a:gd name="connsiteY7" fmla="*/ 11266 h 761037"/>
                                  <a:gd name="connsiteX8" fmla="*/ 363137 w 740538"/>
                                  <a:gd name="connsiteY8" fmla="*/ 943 h 761037"/>
                                  <a:gd name="connsiteX9" fmla="*/ 428176 w 740538"/>
                                  <a:gd name="connsiteY9" fmla="*/ 69625 h 761037"/>
                                  <a:gd name="connsiteX10" fmla="*/ 512877 w 740538"/>
                                  <a:gd name="connsiteY10" fmla="*/ 207876 h 761037"/>
                                  <a:gd name="connsiteX11" fmla="*/ 638299 w 740538"/>
                                  <a:gd name="connsiteY11" fmla="*/ 284188 h 761037"/>
                                  <a:gd name="connsiteX12" fmla="*/ 740511 w 740538"/>
                                  <a:gd name="connsiteY12" fmla="*/ 601951 h 761037"/>
                                  <a:gd name="connsiteX0" fmla="*/ 740511 w 740538"/>
                                  <a:gd name="connsiteY0" fmla="*/ 601951 h 761037"/>
                                  <a:gd name="connsiteX1" fmla="*/ 648565 w 740538"/>
                                  <a:gd name="connsiteY1" fmla="*/ 643959 h 761037"/>
                                  <a:gd name="connsiteX2" fmla="*/ 564366 w 740538"/>
                                  <a:gd name="connsiteY2" fmla="*/ 702762 h 761037"/>
                                  <a:gd name="connsiteX3" fmla="*/ 357102 w 740538"/>
                                  <a:gd name="connsiteY3" fmla="*/ 737197 h 761037"/>
                                  <a:gd name="connsiteX4" fmla="*/ 111044 w 740538"/>
                                  <a:gd name="connsiteY4" fmla="*/ 739485 h 761037"/>
                                  <a:gd name="connsiteX5" fmla="*/ 96957 w 740538"/>
                                  <a:gd name="connsiteY5" fmla="*/ 501913 h 761037"/>
                                  <a:gd name="connsiteX6" fmla="*/ 166987 w 740538"/>
                                  <a:gd name="connsiteY6" fmla="*/ 167969 h 761037"/>
                                  <a:gd name="connsiteX7" fmla="*/ 277095 w 740538"/>
                                  <a:gd name="connsiteY7" fmla="*/ 11266 h 761037"/>
                                  <a:gd name="connsiteX8" fmla="*/ 363137 w 740538"/>
                                  <a:gd name="connsiteY8" fmla="*/ 943 h 761037"/>
                                  <a:gd name="connsiteX9" fmla="*/ 428176 w 740538"/>
                                  <a:gd name="connsiteY9" fmla="*/ 69625 h 761037"/>
                                  <a:gd name="connsiteX10" fmla="*/ 512877 w 740538"/>
                                  <a:gd name="connsiteY10" fmla="*/ 207876 h 761037"/>
                                  <a:gd name="connsiteX11" fmla="*/ 638299 w 740538"/>
                                  <a:gd name="connsiteY11" fmla="*/ 284188 h 761037"/>
                                  <a:gd name="connsiteX12" fmla="*/ 740511 w 740538"/>
                                  <a:gd name="connsiteY12" fmla="*/ 601951 h 761037"/>
                                  <a:gd name="connsiteX0" fmla="*/ 740511 w 740538"/>
                                  <a:gd name="connsiteY0" fmla="*/ 601951 h 761037"/>
                                  <a:gd name="connsiteX1" fmla="*/ 648565 w 740538"/>
                                  <a:gd name="connsiteY1" fmla="*/ 643959 h 761037"/>
                                  <a:gd name="connsiteX2" fmla="*/ 564366 w 740538"/>
                                  <a:gd name="connsiteY2" fmla="*/ 702762 h 761037"/>
                                  <a:gd name="connsiteX3" fmla="*/ 357102 w 740538"/>
                                  <a:gd name="connsiteY3" fmla="*/ 737197 h 761037"/>
                                  <a:gd name="connsiteX4" fmla="*/ 111044 w 740538"/>
                                  <a:gd name="connsiteY4" fmla="*/ 739485 h 761037"/>
                                  <a:gd name="connsiteX5" fmla="*/ 96957 w 740538"/>
                                  <a:gd name="connsiteY5" fmla="*/ 501913 h 761037"/>
                                  <a:gd name="connsiteX6" fmla="*/ 166987 w 740538"/>
                                  <a:gd name="connsiteY6" fmla="*/ 167969 h 761037"/>
                                  <a:gd name="connsiteX7" fmla="*/ 277095 w 740538"/>
                                  <a:gd name="connsiteY7" fmla="*/ 11266 h 761037"/>
                                  <a:gd name="connsiteX8" fmla="*/ 363137 w 740538"/>
                                  <a:gd name="connsiteY8" fmla="*/ 943 h 761037"/>
                                  <a:gd name="connsiteX9" fmla="*/ 428176 w 740538"/>
                                  <a:gd name="connsiteY9" fmla="*/ 69625 h 761037"/>
                                  <a:gd name="connsiteX10" fmla="*/ 512877 w 740538"/>
                                  <a:gd name="connsiteY10" fmla="*/ 207876 h 761037"/>
                                  <a:gd name="connsiteX11" fmla="*/ 638299 w 740538"/>
                                  <a:gd name="connsiteY11" fmla="*/ 284188 h 761037"/>
                                  <a:gd name="connsiteX12" fmla="*/ 740511 w 740538"/>
                                  <a:gd name="connsiteY12" fmla="*/ 601951 h 761037"/>
                                  <a:gd name="connsiteX0" fmla="*/ 740511 w 740538"/>
                                  <a:gd name="connsiteY0" fmla="*/ 612671 h 771757"/>
                                  <a:gd name="connsiteX1" fmla="*/ 648565 w 740538"/>
                                  <a:gd name="connsiteY1" fmla="*/ 654679 h 771757"/>
                                  <a:gd name="connsiteX2" fmla="*/ 564366 w 740538"/>
                                  <a:gd name="connsiteY2" fmla="*/ 713482 h 771757"/>
                                  <a:gd name="connsiteX3" fmla="*/ 357102 w 740538"/>
                                  <a:gd name="connsiteY3" fmla="*/ 747917 h 771757"/>
                                  <a:gd name="connsiteX4" fmla="*/ 111044 w 740538"/>
                                  <a:gd name="connsiteY4" fmla="*/ 750205 h 771757"/>
                                  <a:gd name="connsiteX5" fmla="*/ 96957 w 740538"/>
                                  <a:gd name="connsiteY5" fmla="*/ 512633 h 771757"/>
                                  <a:gd name="connsiteX6" fmla="*/ 166987 w 740538"/>
                                  <a:gd name="connsiteY6" fmla="*/ 178689 h 771757"/>
                                  <a:gd name="connsiteX7" fmla="*/ 277095 w 740538"/>
                                  <a:gd name="connsiteY7" fmla="*/ 21986 h 771757"/>
                                  <a:gd name="connsiteX8" fmla="*/ 363137 w 740538"/>
                                  <a:gd name="connsiteY8" fmla="*/ 11663 h 771757"/>
                                  <a:gd name="connsiteX9" fmla="*/ 428176 w 740538"/>
                                  <a:gd name="connsiteY9" fmla="*/ 80345 h 771757"/>
                                  <a:gd name="connsiteX10" fmla="*/ 512877 w 740538"/>
                                  <a:gd name="connsiteY10" fmla="*/ 218596 h 771757"/>
                                  <a:gd name="connsiteX11" fmla="*/ 638299 w 740538"/>
                                  <a:gd name="connsiteY11" fmla="*/ 294908 h 771757"/>
                                  <a:gd name="connsiteX12" fmla="*/ 740511 w 740538"/>
                                  <a:gd name="connsiteY12" fmla="*/ 612671 h 771757"/>
                                  <a:gd name="connsiteX0" fmla="*/ 740511 w 740538"/>
                                  <a:gd name="connsiteY0" fmla="*/ 612671 h 771757"/>
                                  <a:gd name="connsiteX1" fmla="*/ 648565 w 740538"/>
                                  <a:gd name="connsiteY1" fmla="*/ 654679 h 771757"/>
                                  <a:gd name="connsiteX2" fmla="*/ 564366 w 740538"/>
                                  <a:gd name="connsiteY2" fmla="*/ 713482 h 771757"/>
                                  <a:gd name="connsiteX3" fmla="*/ 357102 w 740538"/>
                                  <a:gd name="connsiteY3" fmla="*/ 747917 h 771757"/>
                                  <a:gd name="connsiteX4" fmla="*/ 111044 w 740538"/>
                                  <a:gd name="connsiteY4" fmla="*/ 750205 h 771757"/>
                                  <a:gd name="connsiteX5" fmla="*/ 96957 w 740538"/>
                                  <a:gd name="connsiteY5" fmla="*/ 512633 h 771757"/>
                                  <a:gd name="connsiteX6" fmla="*/ 166987 w 740538"/>
                                  <a:gd name="connsiteY6" fmla="*/ 178689 h 771757"/>
                                  <a:gd name="connsiteX7" fmla="*/ 277095 w 740538"/>
                                  <a:gd name="connsiteY7" fmla="*/ 21986 h 771757"/>
                                  <a:gd name="connsiteX8" fmla="*/ 363137 w 740538"/>
                                  <a:gd name="connsiteY8" fmla="*/ 11663 h 771757"/>
                                  <a:gd name="connsiteX9" fmla="*/ 428176 w 740538"/>
                                  <a:gd name="connsiteY9" fmla="*/ 80345 h 771757"/>
                                  <a:gd name="connsiteX10" fmla="*/ 512877 w 740538"/>
                                  <a:gd name="connsiteY10" fmla="*/ 218596 h 771757"/>
                                  <a:gd name="connsiteX11" fmla="*/ 638299 w 740538"/>
                                  <a:gd name="connsiteY11" fmla="*/ 294908 h 771757"/>
                                  <a:gd name="connsiteX12" fmla="*/ 740511 w 740538"/>
                                  <a:gd name="connsiteY12" fmla="*/ 612671 h 771757"/>
                                  <a:gd name="connsiteX0" fmla="*/ 740511 w 740538"/>
                                  <a:gd name="connsiteY0" fmla="*/ 613192 h 772278"/>
                                  <a:gd name="connsiteX1" fmla="*/ 648565 w 740538"/>
                                  <a:gd name="connsiteY1" fmla="*/ 655200 h 772278"/>
                                  <a:gd name="connsiteX2" fmla="*/ 564366 w 740538"/>
                                  <a:gd name="connsiteY2" fmla="*/ 714003 h 772278"/>
                                  <a:gd name="connsiteX3" fmla="*/ 357102 w 740538"/>
                                  <a:gd name="connsiteY3" fmla="*/ 748438 h 772278"/>
                                  <a:gd name="connsiteX4" fmla="*/ 111044 w 740538"/>
                                  <a:gd name="connsiteY4" fmla="*/ 750726 h 772278"/>
                                  <a:gd name="connsiteX5" fmla="*/ 96957 w 740538"/>
                                  <a:gd name="connsiteY5" fmla="*/ 513154 h 772278"/>
                                  <a:gd name="connsiteX6" fmla="*/ 166987 w 740538"/>
                                  <a:gd name="connsiteY6" fmla="*/ 179210 h 772278"/>
                                  <a:gd name="connsiteX7" fmla="*/ 277095 w 740538"/>
                                  <a:gd name="connsiteY7" fmla="*/ 22507 h 772278"/>
                                  <a:gd name="connsiteX8" fmla="*/ 363137 w 740538"/>
                                  <a:gd name="connsiteY8" fmla="*/ 12184 h 772278"/>
                                  <a:gd name="connsiteX9" fmla="*/ 428176 w 740538"/>
                                  <a:gd name="connsiteY9" fmla="*/ 80866 h 772278"/>
                                  <a:gd name="connsiteX10" fmla="*/ 512877 w 740538"/>
                                  <a:gd name="connsiteY10" fmla="*/ 219117 h 772278"/>
                                  <a:gd name="connsiteX11" fmla="*/ 638299 w 740538"/>
                                  <a:gd name="connsiteY11" fmla="*/ 295429 h 772278"/>
                                  <a:gd name="connsiteX12" fmla="*/ 740511 w 740538"/>
                                  <a:gd name="connsiteY12" fmla="*/ 613192 h 772278"/>
                                  <a:gd name="connsiteX0" fmla="*/ 740511 w 740538"/>
                                  <a:gd name="connsiteY0" fmla="*/ 601269 h 760355"/>
                                  <a:gd name="connsiteX1" fmla="*/ 648565 w 740538"/>
                                  <a:gd name="connsiteY1" fmla="*/ 643277 h 760355"/>
                                  <a:gd name="connsiteX2" fmla="*/ 564366 w 740538"/>
                                  <a:gd name="connsiteY2" fmla="*/ 702080 h 760355"/>
                                  <a:gd name="connsiteX3" fmla="*/ 357102 w 740538"/>
                                  <a:gd name="connsiteY3" fmla="*/ 736515 h 760355"/>
                                  <a:gd name="connsiteX4" fmla="*/ 111044 w 740538"/>
                                  <a:gd name="connsiteY4" fmla="*/ 738803 h 760355"/>
                                  <a:gd name="connsiteX5" fmla="*/ 96957 w 740538"/>
                                  <a:gd name="connsiteY5" fmla="*/ 501231 h 760355"/>
                                  <a:gd name="connsiteX6" fmla="*/ 166987 w 740538"/>
                                  <a:gd name="connsiteY6" fmla="*/ 167287 h 760355"/>
                                  <a:gd name="connsiteX7" fmla="*/ 277095 w 740538"/>
                                  <a:gd name="connsiteY7" fmla="*/ 10584 h 760355"/>
                                  <a:gd name="connsiteX8" fmla="*/ 363137 w 740538"/>
                                  <a:gd name="connsiteY8" fmla="*/ 261 h 760355"/>
                                  <a:gd name="connsiteX9" fmla="*/ 441300 w 740538"/>
                                  <a:gd name="connsiteY9" fmla="*/ 38249 h 760355"/>
                                  <a:gd name="connsiteX10" fmla="*/ 428176 w 740538"/>
                                  <a:gd name="connsiteY10" fmla="*/ 68943 h 760355"/>
                                  <a:gd name="connsiteX11" fmla="*/ 512877 w 740538"/>
                                  <a:gd name="connsiteY11" fmla="*/ 207194 h 760355"/>
                                  <a:gd name="connsiteX12" fmla="*/ 638299 w 740538"/>
                                  <a:gd name="connsiteY12" fmla="*/ 283506 h 760355"/>
                                  <a:gd name="connsiteX13" fmla="*/ 740511 w 740538"/>
                                  <a:gd name="connsiteY13" fmla="*/ 601269 h 760355"/>
                                  <a:gd name="connsiteX0" fmla="*/ 740511 w 740538"/>
                                  <a:gd name="connsiteY0" fmla="*/ 601269 h 760355"/>
                                  <a:gd name="connsiteX1" fmla="*/ 648565 w 740538"/>
                                  <a:gd name="connsiteY1" fmla="*/ 643277 h 760355"/>
                                  <a:gd name="connsiteX2" fmla="*/ 564366 w 740538"/>
                                  <a:gd name="connsiteY2" fmla="*/ 702080 h 760355"/>
                                  <a:gd name="connsiteX3" fmla="*/ 357102 w 740538"/>
                                  <a:gd name="connsiteY3" fmla="*/ 736515 h 760355"/>
                                  <a:gd name="connsiteX4" fmla="*/ 111044 w 740538"/>
                                  <a:gd name="connsiteY4" fmla="*/ 738803 h 760355"/>
                                  <a:gd name="connsiteX5" fmla="*/ 96957 w 740538"/>
                                  <a:gd name="connsiteY5" fmla="*/ 501231 h 760355"/>
                                  <a:gd name="connsiteX6" fmla="*/ 166987 w 740538"/>
                                  <a:gd name="connsiteY6" fmla="*/ 167287 h 760355"/>
                                  <a:gd name="connsiteX7" fmla="*/ 277095 w 740538"/>
                                  <a:gd name="connsiteY7" fmla="*/ 10584 h 760355"/>
                                  <a:gd name="connsiteX8" fmla="*/ 363137 w 740538"/>
                                  <a:gd name="connsiteY8" fmla="*/ 261 h 760355"/>
                                  <a:gd name="connsiteX9" fmla="*/ 426467 w 740538"/>
                                  <a:gd name="connsiteY9" fmla="*/ 38249 h 760355"/>
                                  <a:gd name="connsiteX10" fmla="*/ 428176 w 740538"/>
                                  <a:gd name="connsiteY10" fmla="*/ 68943 h 760355"/>
                                  <a:gd name="connsiteX11" fmla="*/ 512877 w 740538"/>
                                  <a:gd name="connsiteY11" fmla="*/ 207194 h 760355"/>
                                  <a:gd name="connsiteX12" fmla="*/ 638299 w 740538"/>
                                  <a:gd name="connsiteY12" fmla="*/ 283506 h 760355"/>
                                  <a:gd name="connsiteX13" fmla="*/ 740511 w 740538"/>
                                  <a:gd name="connsiteY13" fmla="*/ 601269 h 760355"/>
                                  <a:gd name="connsiteX0" fmla="*/ 740511 w 740538"/>
                                  <a:gd name="connsiteY0" fmla="*/ 602031 h 761117"/>
                                  <a:gd name="connsiteX1" fmla="*/ 648565 w 740538"/>
                                  <a:gd name="connsiteY1" fmla="*/ 644039 h 761117"/>
                                  <a:gd name="connsiteX2" fmla="*/ 564366 w 740538"/>
                                  <a:gd name="connsiteY2" fmla="*/ 702842 h 761117"/>
                                  <a:gd name="connsiteX3" fmla="*/ 357102 w 740538"/>
                                  <a:gd name="connsiteY3" fmla="*/ 737277 h 761117"/>
                                  <a:gd name="connsiteX4" fmla="*/ 111044 w 740538"/>
                                  <a:gd name="connsiteY4" fmla="*/ 739565 h 761117"/>
                                  <a:gd name="connsiteX5" fmla="*/ 96957 w 740538"/>
                                  <a:gd name="connsiteY5" fmla="*/ 501993 h 761117"/>
                                  <a:gd name="connsiteX6" fmla="*/ 166987 w 740538"/>
                                  <a:gd name="connsiteY6" fmla="*/ 168049 h 761117"/>
                                  <a:gd name="connsiteX7" fmla="*/ 277095 w 740538"/>
                                  <a:gd name="connsiteY7" fmla="*/ 11346 h 761117"/>
                                  <a:gd name="connsiteX8" fmla="*/ 363137 w 740538"/>
                                  <a:gd name="connsiteY8" fmla="*/ 1023 h 761117"/>
                                  <a:gd name="connsiteX9" fmla="*/ 428176 w 740538"/>
                                  <a:gd name="connsiteY9" fmla="*/ 69705 h 761117"/>
                                  <a:gd name="connsiteX10" fmla="*/ 512877 w 740538"/>
                                  <a:gd name="connsiteY10" fmla="*/ 207956 h 761117"/>
                                  <a:gd name="connsiteX11" fmla="*/ 638299 w 740538"/>
                                  <a:gd name="connsiteY11" fmla="*/ 284268 h 761117"/>
                                  <a:gd name="connsiteX12" fmla="*/ 740511 w 740538"/>
                                  <a:gd name="connsiteY12" fmla="*/ 602031 h 761117"/>
                                  <a:gd name="connsiteX0" fmla="*/ 740511 w 740538"/>
                                  <a:gd name="connsiteY0" fmla="*/ 605369 h 764455"/>
                                  <a:gd name="connsiteX1" fmla="*/ 648565 w 740538"/>
                                  <a:gd name="connsiteY1" fmla="*/ 647377 h 764455"/>
                                  <a:gd name="connsiteX2" fmla="*/ 564366 w 740538"/>
                                  <a:gd name="connsiteY2" fmla="*/ 706180 h 764455"/>
                                  <a:gd name="connsiteX3" fmla="*/ 357102 w 740538"/>
                                  <a:gd name="connsiteY3" fmla="*/ 740615 h 764455"/>
                                  <a:gd name="connsiteX4" fmla="*/ 111044 w 740538"/>
                                  <a:gd name="connsiteY4" fmla="*/ 742903 h 764455"/>
                                  <a:gd name="connsiteX5" fmla="*/ 96957 w 740538"/>
                                  <a:gd name="connsiteY5" fmla="*/ 505331 h 764455"/>
                                  <a:gd name="connsiteX6" fmla="*/ 166987 w 740538"/>
                                  <a:gd name="connsiteY6" fmla="*/ 171387 h 764455"/>
                                  <a:gd name="connsiteX7" fmla="*/ 277095 w 740538"/>
                                  <a:gd name="connsiteY7" fmla="*/ 14684 h 764455"/>
                                  <a:gd name="connsiteX8" fmla="*/ 377971 w 740538"/>
                                  <a:gd name="connsiteY8" fmla="*/ 13297 h 764455"/>
                                  <a:gd name="connsiteX9" fmla="*/ 428176 w 740538"/>
                                  <a:gd name="connsiteY9" fmla="*/ 73043 h 764455"/>
                                  <a:gd name="connsiteX10" fmla="*/ 512877 w 740538"/>
                                  <a:gd name="connsiteY10" fmla="*/ 211294 h 764455"/>
                                  <a:gd name="connsiteX11" fmla="*/ 638299 w 740538"/>
                                  <a:gd name="connsiteY11" fmla="*/ 287606 h 764455"/>
                                  <a:gd name="connsiteX12" fmla="*/ 740511 w 740538"/>
                                  <a:gd name="connsiteY12" fmla="*/ 605369 h 764455"/>
                                  <a:gd name="connsiteX0" fmla="*/ 740511 w 740538"/>
                                  <a:gd name="connsiteY0" fmla="*/ 598274 h 757360"/>
                                  <a:gd name="connsiteX1" fmla="*/ 648565 w 740538"/>
                                  <a:gd name="connsiteY1" fmla="*/ 640282 h 757360"/>
                                  <a:gd name="connsiteX2" fmla="*/ 564366 w 740538"/>
                                  <a:gd name="connsiteY2" fmla="*/ 699085 h 757360"/>
                                  <a:gd name="connsiteX3" fmla="*/ 357102 w 740538"/>
                                  <a:gd name="connsiteY3" fmla="*/ 733520 h 757360"/>
                                  <a:gd name="connsiteX4" fmla="*/ 111044 w 740538"/>
                                  <a:gd name="connsiteY4" fmla="*/ 735808 h 757360"/>
                                  <a:gd name="connsiteX5" fmla="*/ 96957 w 740538"/>
                                  <a:gd name="connsiteY5" fmla="*/ 498236 h 757360"/>
                                  <a:gd name="connsiteX6" fmla="*/ 166987 w 740538"/>
                                  <a:gd name="connsiteY6" fmla="*/ 164292 h 757360"/>
                                  <a:gd name="connsiteX7" fmla="*/ 277095 w 740538"/>
                                  <a:gd name="connsiteY7" fmla="*/ 7589 h 757360"/>
                                  <a:gd name="connsiteX8" fmla="*/ 377971 w 740538"/>
                                  <a:gd name="connsiteY8" fmla="*/ 6202 h 757360"/>
                                  <a:gd name="connsiteX9" fmla="*/ 428176 w 740538"/>
                                  <a:gd name="connsiteY9" fmla="*/ 65948 h 757360"/>
                                  <a:gd name="connsiteX10" fmla="*/ 512877 w 740538"/>
                                  <a:gd name="connsiteY10" fmla="*/ 204199 h 757360"/>
                                  <a:gd name="connsiteX11" fmla="*/ 638299 w 740538"/>
                                  <a:gd name="connsiteY11" fmla="*/ 280511 h 757360"/>
                                  <a:gd name="connsiteX12" fmla="*/ 740511 w 740538"/>
                                  <a:gd name="connsiteY12" fmla="*/ 598274 h 757360"/>
                                  <a:gd name="connsiteX0" fmla="*/ 740511 w 740538"/>
                                  <a:gd name="connsiteY0" fmla="*/ 604050 h 763136"/>
                                  <a:gd name="connsiteX1" fmla="*/ 648565 w 740538"/>
                                  <a:gd name="connsiteY1" fmla="*/ 646058 h 763136"/>
                                  <a:gd name="connsiteX2" fmla="*/ 564366 w 740538"/>
                                  <a:gd name="connsiteY2" fmla="*/ 704861 h 763136"/>
                                  <a:gd name="connsiteX3" fmla="*/ 357102 w 740538"/>
                                  <a:gd name="connsiteY3" fmla="*/ 739296 h 763136"/>
                                  <a:gd name="connsiteX4" fmla="*/ 111044 w 740538"/>
                                  <a:gd name="connsiteY4" fmla="*/ 741584 h 763136"/>
                                  <a:gd name="connsiteX5" fmla="*/ 96957 w 740538"/>
                                  <a:gd name="connsiteY5" fmla="*/ 504012 h 763136"/>
                                  <a:gd name="connsiteX6" fmla="*/ 166987 w 740538"/>
                                  <a:gd name="connsiteY6" fmla="*/ 170068 h 763136"/>
                                  <a:gd name="connsiteX7" fmla="*/ 277095 w 740538"/>
                                  <a:gd name="connsiteY7" fmla="*/ 13365 h 763136"/>
                                  <a:gd name="connsiteX8" fmla="*/ 377971 w 740538"/>
                                  <a:gd name="connsiteY8" fmla="*/ 11978 h 763136"/>
                                  <a:gd name="connsiteX9" fmla="*/ 428176 w 740538"/>
                                  <a:gd name="connsiteY9" fmla="*/ 71724 h 763136"/>
                                  <a:gd name="connsiteX10" fmla="*/ 512877 w 740538"/>
                                  <a:gd name="connsiteY10" fmla="*/ 209975 h 763136"/>
                                  <a:gd name="connsiteX11" fmla="*/ 638299 w 740538"/>
                                  <a:gd name="connsiteY11" fmla="*/ 286287 h 763136"/>
                                  <a:gd name="connsiteX12" fmla="*/ 740511 w 740538"/>
                                  <a:gd name="connsiteY12" fmla="*/ 604050 h 763136"/>
                                  <a:gd name="connsiteX0" fmla="*/ 740511 w 740538"/>
                                  <a:gd name="connsiteY0" fmla="*/ 604050 h 768428"/>
                                  <a:gd name="connsiteX1" fmla="*/ 648565 w 740538"/>
                                  <a:gd name="connsiteY1" fmla="*/ 646058 h 768428"/>
                                  <a:gd name="connsiteX2" fmla="*/ 564366 w 740538"/>
                                  <a:gd name="connsiteY2" fmla="*/ 704861 h 768428"/>
                                  <a:gd name="connsiteX3" fmla="*/ 357102 w 740538"/>
                                  <a:gd name="connsiteY3" fmla="*/ 739296 h 768428"/>
                                  <a:gd name="connsiteX4" fmla="*/ 111044 w 740538"/>
                                  <a:gd name="connsiteY4" fmla="*/ 741584 h 768428"/>
                                  <a:gd name="connsiteX5" fmla="*/ 96957 w 740538"/>
                                  <a:gd name="connsiteY5" fmla="*/ 504012 h 768428"/>
                                  <a:gd name="connsiteX6" fmla="*/ 166987 w 740538"/>
                                  <a:gd name="connsiteY6" fmla="*/ 170068 h 768428"/>
                                  <a:gd name="connsiteX7" fmla="*/ 277095 w 740538"/>
                                  <a:gd name="connsiteY7" fmla="*/ 13365 h 768428"/>
                                  <a:gd name="connsiteX8" fmla="*/ 377971 w 740538"/>
                                  <a:gd name="connsiteY8" fmla="*/ 11978 h 768428"/>
                                  <a:gd name="connsiteX9" fmla="*/ 428176 w 740538"/>
                                  <a:gd name="connsiteY9" fmla="*/ 71724 h 768428"/>
                                  <a:gd name="connsiteX10" fmla="*/ 512877 w 740538"/>
                                  <a:gd name="connsiteY10" fmla="*/ 209975 h 768428"/>
                                  <a:gd name="connsiteX11" fmla="*/ 638299 w 740538"/>
                                  <a:gd name="connsiteY11" fmla="*/ 286287 h 768428"/>
                                  <a:gd name="connsiteX12" fmla="*/ 740511 w 740538"/>
                                  <a:gd name="connsiteY12" fmla="*/ 604050 h 768428"/>
                                  <a:gd name="connsiteX0" fmla="*/ 740511 w 740538"/>
                                  <a:gd name="connsiteY0" fmla="*/ 604050 h 752563"/>
                                  <a:gd name="connsiteX1" fmla="*/ 648565 w 740538"/>
                                  <a:gd name="connsiteY1" fmla="*/ 646058 h 752563"/>
                                  <a:gd name="connsiteX2" fmla="*/ 564366 w 740538"/>
                                  <a:gd name="connsiteY2" fmla="*/ 704861 h 752563"/>
                                  <a:gd name="connsiteX3" fmla="*/ 357102 w 740538"/>
                                  <a:gd name="connsiteY3" fmla="*/ 739296 h 752563"/>
                                  <a:gd name="connsiteX4" fmla="*/ 111044 w 740538"/>
                                  <a:gd name="connsiteY4" fmla="*/ 741584 h 752563"/>
                                  <a:gd name="connsiteX5" fmla="*/ 96957 w 740538"/>
                                  <a:gd name="connsiteY5" fmla="*/ 504012 h 752563"/>
                                  <a:gd name="connsiteX6" fmla="*/ 166987 w 740538"/>
                                  <a:gd name="connsiteY6" fmla="*/ 170068 h 752563"/>
                                  <a:gd name="connsiteX7" fmla="*/ 277095 w 740538"/>
                                  <a:gd name="connsiteY7" fmla="*/ 13365 h 752563"/>
                                  <a:gd name="connsiteX8" fmla="*/ 377971 w 740538"/>
                                  <a:gd name="connsiteY8" fmla="*/ 11978 h 752563"/>
                                  <a:gd name="connsiteX9" fmla="*/ 428176 w 740538"/>
                                  <a:gd name="connsiteY9" fmla="*/ 71724 h 752563"/>
                                  <a:gd name="connsiteX10" fmla="*/ 512877 w 740538"/>
                                  <a:gd name="connsiteY10" fmla="*/ 209975 h 752563"/>
                                  <a:gd name="connsiteX11" fmla="*/ 638299 w 740538"/>
                                  <a:gd name="connsiteY11" fmla="*/ 286287 h 752563"/>
                                  <a:gd name="connsiteX12" fmla="*/ 740511 w 740538"/>
                                  <a:gd name="connsiteY12" fmla="*/ 604050 h 752563"/>
                                  <a:gd name="connsiteX0" fmla="*/ 740511 w 740538"/>
                                  <a:gd name="connsiteY0" fmla="*/ 604050 h 759169"/>
                                  <a:gd name="connsiteX1" fmla="*/ 648565 w 740538"/>
                                  <a:gd name="connsiteY1" fmla="*/ 646058 h 759169"/>
                                  <a:gd name="connsiteX2" fmla="*/ 564366 w 740538"/>
                                  <a:gd name="connsiteY2" fmla="*/ 704861 h 759169"/>
                                  <a:gd name="connsiteX3" fmla="*/ 357102 w 740538"/>
                                  <a:gd name="connsiteY3" fmla="*/ 739296 h 759169"/>
                                  <a:gd name="connsiteX4" fmla="*/ 111044 w 740538"/>
                                  <a:gd name="connsiteY4" fmla="*/ 741584 h 759169"/>
                                  <a:gd name="connsiteX5" fmla="*/ 96957 w 740538"/>
                                  <a:gd name="connsiteY5" fmla="*/ 504012 h 759169"/>
                                  <a:gd name="connsiteX6" fmla="*/ 166987 w 740538"/>
                                  <a:gd name="connsiteY6" fmla="*/ 170068 h 759169"/>
                                  <a:gd name="connsiteX7" fmla="*/ 277095 w 740538"/>
                                  <a:gd name="connsiteY7" fmla="*/ 13365 h 759169"/>
                                  <a:gd name="connsiteX8" fmla="*/ 377971 w 740538"/>
                                  <a:gd name="connsiteY8" fmla="*/ 11978 h 759169"/>
                                  <a:gd name="connsiteX9" fmla="*/ 428176 w 740538"/>
                                  <a:gd name="connsiteY9" fmla="*/ 71724 h 759169"/>
                                  <a:gd name="connsiteX10" fmla="*/ 512877 w 740538"/>
                                  <a:gd name="connsiteY10" fmla="*/ 209975 h 759169"/>
                                  <a:gd name="connsiteX11" fmla="*/ 638299 w 740538"/>
                                  <a:gd name="connsiteY11" fmla="*/ 286287 h 759169"/>
                                  <a:gd name="connsiteX12" fmla="*/ 740511 w 740538"/>
                                  <a:gd name="connsiteY12" fmla="*/ 604050 h 759169"/>
                                  <a:gd name="connsiteX0" fmla="*/ 740511 w 740538"/>
                                  <a:gd name="connsiteY0" fmla="*/ 604050 h 767105"/>
                                  <a:gd name="connsiteX1" fmla="*/ 648565 w 740538"/>
                                  <a:gd name="connsiteY1" fmla="*/ 646058 h 767105"/>
                                  <a:gd name="connsiteX2" fmla="*/ 564366 w 740538"/>
                                  <a:gd name="connsiteY2" fmla="*/ 704861 h 767105"/>
                                  <a:gd name="connsiteX3" fmla="*/ 357102 w 740538"/>
                                  <a:gd name="connsiteY3" fmla="*/ 739296 h 767105"/>
                                  <a:gd name="connsiteX4" fmla="*/ 111044 w 740538"/>
                                  <a:gd name="connsiteY4" fmla="*/ 741584 h 767105"/>
                                  <a:gd name="connsiteX5" fmla="*/ 96957 w 740538"/>
                                  <a:gd name="connsiteY5" fmla="*/ 504012 h 767105"/>
                                  <a:gd name="connsiteX6" fmla="*/ 166987 w 740538"/>
                                  <a:gd name="connsiteY6" fmla="*/ 170068 h 767105"/>
                                  <a:gd name="connsiteX7" fmla="*/ 277095 w 740538"/>
                                  <a:gd name="connsiteY7" fmla="*/ 13365 h 767105"/>
                                  <a:gd name="connsiteX8" fmla="*/ 377971 w 740538"/>
                                  <a:gd name="connsiteY8" fmla="*/ 11978 h 767105"/>
                                  <a:gd name="connsiteX9" fmla="*/ 428176 w 740538"/>
                                  <a:gd name="connsiteY9" fmla="*/ 71724 h 767105"/>
                                  <a:gd name="connsiteX10" fmla="*/ 512877 w 740538"/>
                                  <a:gd name="connsiteY10" fmla="*/ 209975 h 767105"/>
                                  <a:gd name="connsiteX11" fmla="*/ 638299 w 740538"/>
                                  <a:gd name="connsiteY11" fmla="*/ 286287 h 767105"/>
                                  <a:gd name="connsiteX12" fmla="*/ 740511 w 740538"/>
                                  <a:gd name="connsiteY12" fmla="*/ 604050 h 767105"/>
                                  <a:gd name="connsiteX0" fmla="*/ 740511 w 740538"/>
                                  <a:gd name="connsiteY0" fmla="*/ 604050 h 761813"/>
                                  <a:gd name="connsiteX1" fmla="*/ 648565 w 740538"/>
                                  <a:gd name="connsiteY1" fmla="*/ 646058 h 761813"/>
                                  <a:gd name="connsiteX2" fmla="*/ 564366 w 740538"/>
                                  <a:gd name="connsiteY2" fmla="*/ 704861 h 761813"/>
                                  <a:gd name="connsiteX3" fmla="*/ 357102 w 740538"/>
                                  <a:gd name="connsiteY3" fmla="*/ 739296 h 761813"/>
                                  <a:gd name="connsiteX4" fmla="*/ 111044 w 740538"/>
                                  <a:gd name="connsiteY4" fmla="*/ 741584 h 761813"/>
                                  <a:gd name="connsiteX5" fmla="*/ 96957 w 740538"/>
                                  <a:gd name="connsiteY5" fmla="*/ 504012 h 761813"/>
                                  <a:gd name="connsiteX6" fmla="*/ 166987 w 740538"/>
                                  <a:gd name="connsiteY6" fmla="*/ 170068 h 761813"/>
                                  <a:gd name="connsiteX7" fmla="*/ 277095 w 740538"/>
                                  <a:gd name="connsiteY7" fmla="*/ 13365 h 761813"/>
                                  <a:gd name="connsiteX8" fmla="*/ 377971 w 740538"/>
                                  <a:gd name="connsiteY8" fmla="*/ 11978 h 761813"/>
                                  <a:gd name="connsiteX9" fmla="*/ 428176 w 740538"/>
                                  <a:gd name="connsiteY9" fmla="*/ 71724 h 761813"/>
                                  <a:gd name="connsiteX10" fmla="*/ 512877 w 740538"/>
                                  <a:gd name="connsiteY10" fmla="*/ 209975 h 761813"/>
                                  <a:gd name="connsiteX11" fmla="*/ 638299 w 740538"/>
                                  <a:gd name="connsiteY11" fmla="*/ 286287 h 761813"/>
                                  <a:gd name="connsiteX12" fmla="*/ 740511 w 740538"/>
                                  <a:gd name="connsiteY12" fmla="*/ 604050 h 761813"/>
                                  <a:gd name="connsiteX0" fmla="*/ 740511 w 740551"/>
                                  <a:gd name="connsiteY0" fmla="*/ 604050 h 761813"/>
                                  <a:gd name="connsiteX1" fmla="*/ 648565 w 740551"/>
                                  <a:gd name="connsiteY1" fmla="*/ 646058 h 761813"/>
                                  <a:gd name="connsiteX2" fmla="*/ 564366 w 740551"/>
                                  <a:gd name="connsiteY2" fmla="*/ 704861 h 761813"/>
                                  <a:gd name="connsiteX3" fmla="*/ 357102 w 740551"/>
                                  <a:gd name="connsiteY3" fmla="*/ 739296 h 761813"/>
                                  <a:gd name="connsiteX4" fmla="*/ 111044 w 740551"/>
                                  <a:gd name="connsiteY4" fmla="*/ 741584 h 761813"/>
                                  <a:gd name="connsiteX5" fmla="*/ 96957 w 740551"/>
                                  <a:gd name="connsiteY5" fmla="*/ 504012 h 761813"/>
                                  <a:gd name="connsiteX6" fmla="*/ 166987 w 740551"/>
                                  <a:gd name="connsiteY6" fmla="*/ 170068 h 761813"/>
                                  <a:gd name="connsiteX7" fmla="*/ 277095 w 740551"/>
                                  <a:gd name="connsiteY7" fmla="*/ 13365 h 761813"/>
                                  <a:gd name="connsiteX8" fmla="*/ 377971 w 740551"/>
                                  <a:gd name="connsiteY8" fmla="*/ 11978 h 761813"/>
                                  <a:gd name="connsiteX9" fmla="*/ 428176 w 740551"/>
                                  <a:gd name="connsiteY9" fmla="*/ 71724 h 761813"/>
                                  <a:gd name="connsiteX10" fmla="*/ 512877 w 740551"/>
                                  <a:gd name="connsiteY10" fmla="*/ 209975 h 761813"/>
                                  <a:gd name="connsiteX11" fmla="*/ 638299 w 740551"/>
                                  <a:gd name="connsiteY11" fmla="*/ 286287 h 761813"/>
                                  <a:gd name="connsiteX12" fmla="*/ 740511 w 740551"/>
                                  <a:gd name="connsiteY12" fmla="*/ 604050 h 761813"/>
                                  <a:gd name="connsiteX0" fmla="*/ 740511 w 740551"/>
                                  <a:gd name="connsiteY0" fmla="*/ 604050 h 761813"/>
                                  <a:gd name="connsiteX1" fmla="*/ 648565 w 740551"/>
                                  <a:gd name="connsiteY1" fmla="*/ 646058 h 761813"/>
                                  <a:gd name="connsiteX2" fmla="*/ 564366 w 740551"/>
                                  <a:gd name="connsiteY2" fmla="*/ 704861 h 761813"/>
                                  <a:gd name="connsiteX3" fmla="*/ 357102 w 740551"/>
                                  <a:gd name="connsiteY3" fmla="*/ 739296 h 761813"/>
                                  <a:gd name="connsiteX4" fmla="*/ 111044 w 740551"/>
                                  <a:gd name="connsiteY4" fmla="*/ 741584 h 761813"/>
                                  <a:gd name="connsiteX5" fmla="*/ 96957 w 740551"/>
                                  <a:gd name="connsiteY5" fmla="*/ 504012 h 761813"/>
                                  <a:gd name="connsiteX6" fmla="*/ 166987 w 740551"/>
                                  <a:gd name="connsiteY6" fmla="*/ 170068 h 761813"/>
                                  <a:gd name="connsiteX7" fmla="*/ 277095 w 740551"/>
                                  <a:gd name="connsiteY7" fmla="*/ 13365 h 761813"/>
                                  <a:gd name="connsiteX8" fmla="*/ 377971 w 740551"/>
                                  <a:gd name="connsiteY8" fmla="*/ 11978 h 761813"/>
                                  <a:gd name="connsiteX9" fmla="*/ 428176 w 740551"/>
                                  <a:gd name="connsiteY9" fmla="*/ 71724 h 761813"/>
                                  <a:gd name="connsiteX10" fmla="*/ 512877 w 740551"/>
                                  <a:gd name="connsiteY10" fmla="*/ 209975 h 761813"/>
                                  <a:gd name="connsiteX11" fmla="*/ 638299 w 740551"/>
                                  <a:gd name="connsiteY11" fmla="*/ 286287 h 761813"/>
                                  <a:gd name="connsiteX12" fmla="*/ 740511 w 740551"/>
                                  <a:gd name="connsiteY12" fmla="*/ 604050 h 761813"/>
                                  <a:gd name="connsiteX0" fmla="*/ 740511 w 740511"/>
                                  <a:gd name="connsiteY0" fmla="*/ 604050 h 761813"/>
                                  <a:gd name="connsiteX1" fmla="*/ 564366 w 740511"/>
                                  <a:gd name="connsiteY1" fmla="*/ 704861 h 761813"/>
                                  <a:gd name="connsiteX2" fmla="*/ 357102 w 740511"/>
                                  <a:gd name="connsiteY2" fmla="*/ 739296 h 761813"/>
                                  <a:gd name="connsiteX3" fmla="*/ 111044 w 740511"/>
                                  <a:gd name="connsiteY3" fmla="*/ 741584 h 761813"/>
                                  <a:gd name="connsiteX4" fmla="*/ 96957 w 740511"/>
                                  <a:gd name="connsiteY4" fmla="*/ 504012 h 761813"/>
                                  <a:gd name="connsiteX5" fmla="*/ 166987 w 740511"/>
                                  <a:gd name="connsiteY5" fmla="*/ 170068 h 761813"/>
                                  <a:gd name="connsiteX6" fmla="*/ 277095 w 740511"/>
                                  <a:gd name="connsiteY6" fmla="*/ 13365 h 761813"/>
                                  <a:gd name="connsiteX7" fmla="*/ 377971 w 740511"/>
                                  <a:gd name="connsiteY7" fmla="*/ 11978 h 761813"/>
                                  <a:gd name="connsiteX8" fmla="*/ 428176 w 740511"/>
                                  <a:gd name="connsiteY8" fmla="*/ 71724 h 761813"/>
                                  <a:gd name="connsiteX9" fmla="*/ 512877 w 740511"/>
                                  <a:gd name="connsiteY9" fmla="*/ 209975 h 761813"/>
                                  <a:gd name="connsiteX10" fmla="*/ 638299 w 740511"/>
                                  <a:gd name="connsiteY10" fmla="*/ 286287 h 761813"/>
                                  <a:gd name="connsiteX11" fmla="*/ 740511 w 740511"/>
                                  <a:gd name="connsiteY11" fmla="*/ 604050 h 761813"/>
                                  <a:gd name="connsiteX0" fmla="*/ 740511 w 740511"/>
                                  <a:gd name="connsiteY0" fmla="*/ 604050 h 761813"/>
                                  <a:gd name="connsiteX1" fmla="*/ 564366 w 740511"/>
                                  <a:gd name="connsiteY1" fmla="*/ 704861 h 761813"/>
                                  <a:gd name="connsiteX2" fmla="*/ 357102 w 740511"/>
                                  <a:gd name="connsiteY2" fmla="*/ 739296 h 761813"/>
                                  <a:gd name="connsiteX3" fmla="*/ 111044 w 740511"/>
                                  <a:gd name="connsiteY3" fmla="*/ 741584 h 761813"/>
                                  <a:gd name="connsiteX4" fmla="*/ 96957 w 740511"/>
                                  <a:gd name="connsiteY4" fmla="*/ 504012 h 761813"/>
                                  <a:gd name="connsiteX5" fmla="*/ 166987 w 740511"/>
                                  <a:gd name="connsiteY5" fmla="*/ 170068 h 761813"/>
                                  <a:gd name="connsiteX6" fmla="*/ 277095 w 740511"/>
                                  <a:gd name="connsiteY6" fmla="*/ 13365 h 761813"/>
                                  <a:gd name="connsiteX7" fmla="*/ 377971 w 740511"/>
                                  <a:gd name="connsiteY7" fmla="*/ 11978 h 761813"/>
                                  <a:gd name="connsiteX8" fmla="*/ 428176 w 740511"/>
                                  <a:gd name="connsiteY8" fmla="*/ 71724 h 761813"/>
                                  <a:gd name="connsiteX9" fmla="*/ 512877 w 740511"/>
                                  <a:gd name="connsiteY9" fmla="*/ 209975 h 761813"/>
                                  <a:gd name="connsiteX10" fmla="*/ 638299 w 740511"/>
                                  <a:gd name="connsiteY10" fmla="*/ 286287 h 761813"/>
                                  <a:gd name="connsiteX11" fmla="*/ 740511 w 740511"/>
                                  <a:gd name="connsiteY11" fmla="*/ 604050 h 761813"/>
                                  <a:gd name="connsiteX0" fmla="*/ 740511 w 740511"/>
                                  <a:gd name="connsiteY0" fmla="*/ 604050 h 761813"/>
                                  <a:gd name="connsiteX1" fmla="*/ 564366 w 740511"/>
                                  <a:gd name="connsiteY1" fmla="*/ 704861 h 761813"/>
                                  <a:gd name="connsiteX2" fmla="*/ 357102 w 740511"/>
                                  <a:gd name="connsiteY2" fmla="*/ 739296 h 761813"/>
                                  <a:gd name="connsiteX3" fmla="*/ 111044 w 740511"/>
                                  <a:gd name="connsiteY3" fmla="*/ 741584 h 761813"/>
                                  <a:gd name="connsiteX4" fmla="*/ 96957 w 740511"/>
                                  <a:gd name="connsiteY4" fmla="*/ 504012 h 761813"/>
                                  <a:gd name="connsiteX5" fmla="*/ 166987 w 740511"/>
                                  <a:gd name="connsiteY5" fmla="*/ 170068 h 761813"/>
                                  <a:gd name="connsiteX6" fmla="*/ 277095 w 740511"/>
                                  <a:gd name="connsiteY6" fmla="*/ 13365 h 761813"/>
                                  <a:gd name="connsiteX7" fmla="*/ 377971 w 740511"/>
                                  <a:gd name="connsiteY7" fmla="*/ 11978 h 761813"/>
                                  <a:gd name="connsiteX8" fmla="*/ 428176 w 740511"/>
                                  <a:gd name="connsiteY8" fmla="*/ 71724 h 761813"/>
                                  <a:gd name="connsiteX9" fmla="*/ 512877 w 740511"/>
                                  <a:gd name="connsiteY9" fmla="*/ 209975 h 761813"/>
                                  <a:gd name="connsiteX10" fmla="*/ 638299 w 740511"/>
                                  <a:gd name="connsiteY10" fmla="*/ 286287 h 761813"/>
                                  <a:gd name="connsiteX11" fmla="*/ 740511 w 740511"/>
                                  <a:gd name="connsiteY11" fmla="*/ 604050 h 761813"/>
                                  <a:gd name="connsiteX0" fmla="*/ 740511 w 740511"/>
                                  <a:gd name="connsiteY0" fmla="*/ 604050 h 761813"/>
                                  <a:gd name="connsiteX1" fmla="*/ 564366 w 740511"/>
                                  <a:gd name="connsiteY1" fmla="*/ 704861 h 761813"/>
                                  <a:gd name="connsiteX2" fmla="*/ 357102 w 740511"/>
                                  <a:gd name="connsiteY2" fmla="*/ 739296 h 761813"/>
                                  <a:gd name="connsiteX3" fmla="*/ 111044 w 740511"/>
                                  <a:gd name="connsiteY3" fmla="*/ 741584 h 761813"/>
                                  <a:gd name="connsiteX4" fmla="*/ 96957 w 740511"/>
                                  <a:gd name="connsiteY4" fmla="*/ 504012 h 761813"/>
                                  <a:gd name="connsiteX5" fmla="*/ 166987 w 740511"/>
                                  <a:gd name="connsiteY5" fmla="*/ 170068 h 761813"/>
                                  <a:gd name="connsiteX6" fmla="*/ 277095 w 740511"/>
                                  <a:gd name="connsiteY6" fmla="*/ 13365 h 761813"/>
                                  <a:gd name="connsiteX7" fmla="*/ 377971 w 740511"/>
                                  <a:gd name="connsiteY7" fmla="*/ 11978 h 761813"/>
                                  <a:gd name="connsiteX8" fmla="*/ 428176 w 740511"/>
                                  <a:gd name="connsiteY8" fmla="*/ 71724 h 761813"/>
                                  <a:gd name="connsiteX9" fmla="*/ 512877 w 740511"/>
                                  <a:gd name="connsiteY9" fmla="*/ 209975 h 761813"/>
                                  <a:gd name="connsiteX10" fmla="*/ 638299 w 740511"/>
                                  <a:gd name="connsiteY10" fmla="*/ 286287 h 761813"/>
                                  <a:gd name="connsiteX11" fmla="*/ 740511 w 740511"/>
                                  <a:gd name="connsiteY11" fmla="*/ 604050 h 761813"/>
                                  <a:gd name="connsiteX0" fmla="*/ 740511 w 743662"/>
                                  <a:gd name="connsiteY0" fmla="*/ 604050 h 762897"/>
                                  <a:gd name="connsiteX1" fmla="*/ 683032 w 743662"/>
                                  <a:gd name="connsiteY1" fmla="*/ 678054 h 762897"/>
                                  <a:gd name="connsiteX2" fmla="*/ 357102 w 743662"/>
                                  <a:gd name="connsiteY2" fmla="*/ 739296 h 762897"/>
                                  <a:gd name="connsiteX3" fmla="*/ 111044 w 743662"/>
                                  <a:gd name="connsiteY3" fmla="*/ 741584 h 762897"/>
                                  <a:gd name="connsiteX4" fmla="*/ 96957 w 743662"/>
                                  <a:gd name="connsiteY4" fmla="*/ 504012 h 762897"/>
                                  <a:gd name="connsiteX5" fmla="*/ 166987 w 743662"/>
                                  <a:gd name="connsiteY5" fmla="*/ 170068 h 762897"/>
                                  <a:gd name="connsiteX6" fmla="*/ 277095 w 743662"/>
                                  <a:gd name="connsiteY6" fmla="*/ 13365 h 762897"/>
                                  <a:gd name="connsiteX7" fmla="*/ 377971 w 743662"/>
                                  <a:gd name="connsiteY7" fmla="*/ 11978 h 762897"/>
                                  <a:gd name="connsiteX8" fmla="*/ 428176 w 743662"/>
                                  <a:gd name="connsiteY8" fmla="*/ 71724 h 762897"/>
                                  <a:gd name="connsiteX9" fmla="*/ 512877 w 743662"/>
                                  <a:gd name="connsiteY9" fmla="*/ 209975 h 762897"/>
                                  <a:gd name="connsiteX10" fmla="*/ 638299 w 743662"/>
                                  <a:gd name="connsiteY10" fmla="*/ 286287 h 762897"/>
                                  <a:gd name="connsiteX11" fmla="*/ 740511 w 743662"/>
                                  <a:gd name="connsiteY11" fmla="*/ 604050 h 762897"/>
                                  <a:gd name="connsiteX0" fmla="*/ 740511 w 743662"/>
                                  <a:gd name="connsiteY0" fmla="*/ 604050 h 759009"/>
                                  <a:gd name="connsiteX1" fmla="*/ 683032 w 743662"/>
                                  <a:gd name="connsiteY1" fmla="*/ 678054 h 759009"/>
                                  <a:gd name="connsiteX2" fmla="*/ 357102 w 743662"/>
                                  <a:gd name="connsiteY2" fmla="*/ 739296 h 759009"/>
                                  <a:gd name="connsiteX3" fmla="*/ 111044 w 743662"/>
                                  <a:gd name="connsiteY3" fmla="*/ 741584 h 759009"/>
                                  <a:gd name="connsiteX4" fmla="*/ 96957 w 743662"/>
                                  <a:gd name="connsiteY4" fmla="*/ 504012 h 759009"/>
                                  <a:gd name="connsiteX5" fmla="*/ 166987 w 743662"/>
                                  <a:gd name="connsiteY5" fmla="*/ 170068 h 759009"/>
                                  <a:gd name="connsiteX6" fmla="*/ 277095 w 743662"/>
                                  <a:gd name="connsiteY6" fmla="*/ 13365 h 759009"/>
                                  <a:gd name="connsiteX7" fmla="*/ 377971 w 743662"/>
                                  <a:gd name="connsiteY7" fmla="*/ 11978 h 759009"/>
                                  <a:gd name="connsiteX8" fmla="*/ 428176 w 743662"/>
                                  <a:gd name="connsiteY8" fmla="*/ 71724 h 759009"/>
                                  <a:gd name="connsiteX9" fmla="*/ 512877 w 743662"/>
                                  <a:gd name="connsiteY9" fmla="*/ 209975 h 759009"/>
                                  <a:gd name="connsiteX10" fmla="*/ 638299 w 743662"/>
                                  <a:gd name="connsiteY10" fmla="*/ 286287 h 759009"/>
                                  <a:gd name="connsiteX11" fmla="*/ 740511 w 743662"/>
                                  <a:gd name="connsiteY11" fmla="*/ 604050 h 759009"/>
                                  <a:gd name="connsiteX0" fmla="*/ 740511 w 743662"/>
                                  <a:gd name="connsiteY0" fmla="*/ 604050 h 755014"/>
                                  <a:gd name="connsiteX1" fmla="*/ 683032 w 743662"/>
                                  <a:gd name="connsiteY1" fmla="*/ 678054 h 755014"/>
                                  <a:gd name="connsiteX2" fmla="*/ 357102 w 743662"/>
                                  <a:gd name="connsiteY2" fmla="*/ 739296 h 755014"/>
                                  <a:gd name="connsiteX3" fmla="*/ 111044 w 743662"/>
                                  <a:gd name="connsiteY3" fmla="*/ 741584 h 755014"/>
                                  <a:gd name="connsiteX4" fmla="*/ 96957 w 743662"/>
                                  <a:gd name="connsiteY4" fmla="*/ 504012 h 755014"/>
                                  <a:gd name="connsiteX5" fmla="*/ 166987 w 743662"/>
                                  <a:gd name="connsiteY5" fmla="*/ 170068 h 755014"/>
                                  <a:gd name="connsiteX6" fmla="*/ 277095 w 743662"/>
                                  <a:gd name="connsiteY6" fmla="*/ 13365 h 755014"/>
                                  <a:gd name="connsiteX7" fmla="*/ 377971 w 743662"/>
                                  <a:gd name="connsiteY7" fmla="*/ 11978 h 755014"/>
                                  <a:gd name="connsiteX8" fmla="*/ 428176 w 743662"/>
                                  <a:gd name="connsiteY8" fmla="*/ 71724 h 755014"/>
                                  <a:gd name="connsiteX9" fmla="*/ 512877 w 743662"/>
                                  <a:gd name="connsiteY9" fmla="*/ 209975 h 755014"/>
                                  <a:gd name="connsiteX10" fmla="*/ 638299 w 743662"/>
                                  <a:gd name="connsiteY10" fmla="*/ 286287 h 755014"/>
                                  <a:gd name="connsiteX11" fmla="*/ 740511 w 743662"/>
                                  <a:gd name="connsiteY11" fmla="*/ 604050 h 755014"/>
                                  <a:gd name="connsiteX0" fmla="*/ 740511 w 754126"/>
                                  <a:gd name="connsiteY0" fmla="*/ 604050 h 755014"/>
                                  <a:gd name="connsiteX1" fmla="*/ 746865 w 754126"/>
                                  <a:gd name="connsiteY1" fmla="*/ 696300 h 755014"/>
                                  <a:gd name="connsiteX2" fmla="*/ 683032 w 754126"/>
                                  <a:gd name="connsiteY2" fmla="*/ 678054 h 755014"/>
                                  <a:gd name="connsiteX3" fmla="*/ 357102 w 754126"/>
                                  <a:gd name="connsiteY3" fmla="*/ 739296 h 755014"/>
                                  <a:gd name="connsiteX4" fmla="*/ 111044 w 754126"/>
                                  <a:gd name="connsiteY4" fmla="*/ 741584 h 755014"/>
                                  <a:gd name="connsiteX5" fmla="*/ 96957 w 754126"/>
                                  <a:gd name="connsiteY5" fmla="*/ 504012 h 755014"/>
                                  <a:gd name="connsiteX6" fmla="*/ 166987 w 754126"/>
                                  <a:gd name="connsiteY6" fmla="*/ 170068 h 755014"/>
                                  <a:gd name="connsiteX7" fmla="*/ 277095 w 754126"/>
                                  <a:gd name="connsiteY7" fmla="*/ 13365 h 755014"/>
                                  <a:gd name="connsiteX8" fmla="*/ 377971 w 754126"/>
                                  <a:gd name="connsiteY8" fmla="*/ 11978 h 755014"/>
                                  <a:gd name="connsiteX9" fmla="*/ 428176 w 754126"/>
                                  <a:gd name="connsiteY9" fmla="*/ 71724 h 755014"/>
                                  <a:gd name="connsiteX10" fmla="*/ 512877 w 754126"/>
                                  <a:gd name="connsiteY10" fmla="*/ 209975 h 755014"/>
                                  <a:gd name="connsiteX11" fmla="*/ 638299 w 754126"/>
                                  <a:gd name="connsiteY11" fmla="*/ 286287 h 755014"/>
                                  <a:gd name="connsiteX12" fmla="*/ 740511 w 754126"/>
                                  <a:gd name="connsiteY12" fmla="*/ 604050 h 755014"/>
                                  <a:gd name="connsiteX0" fmla="*/ 740511 w 754126"/>
                                  <a:gd name="connsiteY0" fmla="*/ 604050 h 755014"/>
                                  <a:gd name="connsiteX1" fmla="*/ 746865 w 754126"/>
                                  <a:gd name="connsiteY1" fmla="*/ 684386 h 755014"/>
                                  <a:gd name="connsiteX2" fmla="*/ 683032 w 754126"/>
                                  <a:gd name="connsiteY2" fmla="*/ 678054 h 755014"/>
                                  <a:gd name="connsiteX3" fmla="*/ 357102 w 754126"/>
                                  <a:gd name="connsiteY3" fmla="*/ 739296 h 755014"/>
                                  <a:gd name="connsiteX4" fmla="*/ 111044 w 754126"/>
                                  <a:gd name="connsiteY4" fmla="*/ 741584 h 755014"/>
                                  <a:gd name="connsiteX5" fmla="*/ 96957 w 754126"/>
                                  <a:gd name="connsiteY5" fmla="*/ 504012 h 755014"/>
                                  <a:gd name="connsiteX6" fmla="*/ 166987 w 754126"/>
                                  <a:gd name="connsiteY6" fmla="*/ 170068 h 755014"/>
                                  <a:gd name="connsiteX7" fmla="*/ 277095 w 754126"/>
                                  <a:gd name="connsiteY7" fmla="*/ 13365 h 755014"/>
                                  <a:gd name="connsiteX8" fmla="*/ 377971 w 754126"/>
                                  <a:gd name="connsiteY8" fmla="*/ 11978 h 755014"/>
                                  <a:gd name="connsiteX9" fmla="*/ 428176 w 754126"/>
                                  <a:gd name="connsiteY9" fmla="*/ 71724 h 755014"/>
                                  <a:gd name="connsiteX10" fmla="*/ 512877 w 754126"/>
                                  <a:gd name="connsiteY10" fmla="*/ 209975 h 755014"/>
                                  <a:gd name="connsiteX11" fmla="*/ 638299 w 754126"/>
                                  <a:gd name="connsiteY11" fmla="*/ 286287 h 755014"/>
                                  <a:gd name="connsiteX12" fmla="*/ 740511 w 754126"/>
                                  <a:gd name="connsiteY12" fmla="*/ 604050 h 755014"/>
                                  <a:gd name="connsiteX0" fmla="*/ 740511 w 750830"/>
                                  <a:gd name="connsiteY0" fmla="*/ 604050 h 755014"/>
                                  <a:gd name="connsiteX1" fmla="*/ 746865 w 750830"/>
                                  <a:gd name="connsiteY1" fmla="*/ 684386 h 755014"/>
                                  <a:gd name="connsiteX2" fmla="*/ 683032 w 750830"/>
                                  <a:gd name="connsiteY2" fmla="*/ 678054 h 755014"/>
                                  <a:gd name="connsiteX3" fmla="*/ 357102 w 750830"/>
                                  <a:gd name="connsiteY3" fmla="*/ 739296 h 755014"/>
                                  <a:gd name="connsiteX4" fmla="*/ 111044 w 750830"/>
                                  <a:gd name="connsiteY4" fmla="*/ 741584 h 755014"/>
                                  <a:gd name="connsiteX5" fmla="*/ 96957 w 750830"/>
                                  <a:gd name="connsiteY5" fmla="*/ 504012 h 755014"/>
                                  <a:gd name="connsiteX6" fmla="*/ 166987 w 750830"/>
                                  <a:gd name="connsiteY6" fmla="*/ 170068 h 755014"/>
                                  <a:gd name="connsiteX7" fmla="*/ 277095 w 750830"/>
                                  <a:gd name="connsiteY7" fmla="*/ 13365 h 755014"/>
                                  <a:gd name="connsiteX8" fmla="*/ 377971 w 750830"/>
                                  <a:gd name="connsiteY8" fmla="*/ 11978 h 755014"/>
                                  <a:gd name="connsiteX9" fmla="*/ 428176 w 750830"/>
                                  <a:gd name="connsiteY9" fmla="*/ 71724 h 755014"/>
                                  <a:gd name="connsiteX10" fmla="*/ 512877 w 750830"/>
                                  <a:gd name="connsiteY10" fmla="*/ 209975 h 755014"/>
                                  <a:gd name="connsiteX11" fmla="*/ 638299 w 750830"/>
                                  <a:gd name="connsiteY11" fmla="*/ 286287 h 755014"/>
                                  <a:gd name="connsiteX12" fmla="*/ 740511 w 750830"/>
                                  <a:gd name="connsiteY12" fmla="*/ 604050 h 755014"/>
                                  <a:gd name="connsiteX0" fmla="*/ 740511 w 750830"/>
                                  <a:gd name="connsiteY0" fmla="*/ 604050 h 770514"/>
                                  <a:gd name="connsiteX1" fmla="*/ 746865 w 750830"/>
                                  <a:gd name="connsiteY1" fmla="*/ 684386 h 770514"/>
                                  <a:gd name="connsiteX2" fmla="*/ 683032 w 750830"/>
                                  <a:gd name="connsiteY2" fmla="*/ 678054 h 770514"/>
                                  <a:gd name="connsiteX3" fmla="*/ 357102 w 750830"/>
                                  <a:gd name="connsiteY3" fmla="*/ 739296 h 770514"/>
                                  <a:gd name="connsiteX4" fmla="*/ 111044 w 750830"/>
                                  <a:gd name="connsiteY4" fmla="*/ 741584 h 770514"/>
                                  <a:gd name="connsiteX5" fmla="*/ 96957 w 750830"/>
                                  <a:gd name="connsiteY5" fmla="*/ 504012 h 770514"/>
                                  <a:gd name="connsiteX6" fmla="*/ 166987 w 750830"/>
                                  <a:gd name="connsiteY6" fmla="*/ 170068 h 770514"/>
                                  <a:gd name="connsiteX7" fmla="*/ 277095 w 750830"/>
                                  <a:gd name="connsiteY7" fmla="*/ 13365 h 770514"/>
                                  <a:gd name="connsiteX8" fmla="*/ 377971 w 750830"/>
                                  <a:gd name="connsiteY8" fmla="*/ 11978 h 770514"/>
                                  <a:gd name="connsiteX9" fmla="*/ 428176 w 750830"/>
                                  <a:gd name="connsiteY9" fmla="*/ 71724 h 770514"/>
                                  <a:gd name="connsiteX10" fmla="*/ 512877 w 750830"/>
                                  <a:gd name="connsiteY10" fmla="*/ 209975 h 770514"/>
                                  <a:gd name="connsiteX11" fmla="*/ 638299 w 750830"/>
                                  <a:gd name="connsiteY11" fmla="*/ 286287 h 770514"/>
                                  <a:gd name="connsiteX12" fmla="*/ 740511 w 750830"/>
                                  <a:gd name="connsiteY12" fmla="*/ 604050 h 770514"/>
                                  <a:gd name="connsiteX0" fmla="*/ 664595 w 674914"/>
                                  <a:gd name="connsiteY0" fmla="*/ 604050 h 774614"/>
                                  <a:gd name="connsiteX1" fmla="*/ 670949 w 674914"/>
                                  <a:gd name="connsiteY1" fmla="*/ 684386 h 774614"/>
                                  <a:gd name="connsiteX2" fmla="*/ 607116 w 674914"/>
                                  <a:gd name="connsiteY2" fmla="*/ 678054 h 774614"/>
                                  <a:gd name="connsiteX3" fmla="*/ 281186 w 674914"/>
                                  <a:gd name="connsiteY3" fmla="*/ 739296 h 774614"/>
                                  <a:gd name="connsiteX4" fmla="*/ 71803 w 674914"/>
                                  <a:gd name="connsiteY4" fmla="*/ 735447 h 774614"/>
                                  <a:gd name="connsiteX5" fmla="*/ 21041 w 674914"/>
                                  <a:gd name="connsiteY5" fmla="*/ 504012 h 774614"/>
                                  <a:gd name="connsiteX6" fmla="*/ 91071 w 674914"/>
                                  <a:gd name="connsiteY6" fmla="*/ 170068 h 774614"/>
                                  <a:gd name="connsiteX7" fmla="*/ 201179 w 674914"/>
                                  <a:gd name="connsiteY7" fmla="*/ 13365 h 774614"/>
                                  <a:gd name="connsiteX8" fmla="*/ 302055 w 674914"/>
                                  <a:gd name="connsiteY8" fmla="*/ 11978 h 774614"/>
                                  <a:gd name="connsiteX9" fmla="*/ 352260 w 674914"/>
                                  <a:gd name="connsiteY9" fmla="*/ 71724 h 774614"/>
                                  <a:gd name="connsiteX10" fmla="*/ 436961 w 674914"/>
                                  <a:gd name="connsiteY10" fmla="*/ 209975 h 774614"/>
                                  <a:gd name="connsiteX11" fmla="*/ 562383 w 674914"/>
                                  <a:gd name="connsiteY11" fmla="*/ 286287 h 774614"/>
                                  <a:gd name="connsiteX12" fmla="*/ 664595 w 674914"/>
                                  <a:gd name="connsiteY12" fmla="*/ 604050 h 774614"/>
                                  <a:gd name="connsiteX0" fmla="*/ 698152 w 708471"/>
                                  <a:gd name="connsiteY0" fmla="*/ 604050 h 774614"/>
                                  <a:gd name="connsiteX1" fmla="*/ 704506 w 708471"/>
                                  <a:gd name="connsiteY1" fmla="*/ 684386 h 774614"/>
                                  <a:gd name="connsiteX2" fmla="*/ 640673 w 708471"/>
                                  <a:gd name="connsiteY2" fmla="*/ 678054 h 774614"/>
                                  <a:gd name="connsiteX3" fmla="*/ 314743 w 708471"/>
                                  <a:gd name="connsiteY3" fmla="*/ 739296 h 774614"/>
                                  <a:gd name="connsiteX4" fmla="*/ 105360 w 708471"/>
                                  <a:gd name="connsiteY4" fmla="*/ 735447 h 774614"/>
                                  <a:gd name="connsiteX5" fmla="*/ 54598 w 708471"/>
                                  <a:gd name="connsiteY5" fmla="*/ 504012 h 774614"/>
                                  <a:gd name="connsiteX6" fmla="*/ 124628 w 708471"/>
                                  <a:gd name="connsiteY6" fmla="*/ 170068 h 774614"/>
                                  <a:gd name="connsiteX7" fmla="*/ 234736 w 708471"/>
                                  <a:gd name="connsiteY7" fmla="*/ 13365 h 774614"/>
                                  <a:gd name="connsiteX8" fmla="*/ 335612 w 708471"/>
                                  <a:gd name="connsiteY8" fmla="*/ 11978 h 774614"/>
                                  <a:gd name="connsiteX9" fmla="*/ 385817 w 708471"/>
                                  <a:gd name="connsiteY9" fmla="*/ 71724 h 774614"/>
                                  <a:gd name="connsiteX10" fmla="*/ 470518 w 708471"/>
                                  <a:gd name="connsiteY10" fmla="*/ 209975 h 774614"/>
                                  <a:gd name="connsiteX11" fmla="*/ 595940 w 708471"/>
                                  <a:gd name="connsiteY11" fmla="*/ 286287 h 774614"/>
                                  <a:gd name="connsiteX12" fmla="*/ 698152 w 708471"/>
                                  <a:gd name="connsiteY12" fmla="*/ 604050 h 774614"/>
                                  <a:gd name="connsiteX0" fmla="*/ 698152 w 708471"/>
                                  <a:gd name="connsiteY0" fmla="*/ 604050 h 767244"/>
                                  <a:gd name="connsiteX1" fmla="*/ 704506 w 708471"/>
                                  <a:gd name="connsiteY1" fmla="*/ 684386 h 767244"/>
                                  <a:gd name="connsiteX2" fmla="*/ 640673 w 708471"/>
                                  <a:gd name="connsiteY2" fmla="*/ 678054 h 767244"/>
                                  <a:gd name="connsiteX3" fmla="*/ 314743 w 708471"/>
                                  <a:gd name="connsiteY3" fmla="*/ 739296 h 767244"/>
                                  <a:gd name="connsiteX4" fmla="*/ 105360 w 708471"/>
                                  <a:gd name="connsiteY4" fmla="*/ 735447 h 767244"/>
                                  <a:gd name="connsiteX5" fmla="*/ 54598 w 708471"/>
                                  <a:gd name="connsiteY5" fmla="*/ 504012 h 767244"/>
                                  <a:gd name="connsiteX6" fmla="*/ 124628 w 708471"/>
                                  <a:gd name="connsiteY6" fmla="*/ 170068 h 767244"/>
                                  <a:gd name="connsiteX7" fmla="*/ 234736 w 708471"/>
                                  <a:gd name="connsiteY7" fmla="*/ 13365 h 767244"/>
                                  <a:gd name="connsiteX8" fmla="*/ 335612 w 708471"/>
                                  <a:gd name="connsiteY8" fmla="*/ 11978 h 767244"/>
                                  <a:gd name="connsiteX9" fmla="*/ 385817 w 708471"/>
                                  <a:gd name="connsiteY9" fmla="*/ 71724 h 767244"/>
                                  <a:gd name="connsiteX10" fmla="*/ 470518 w 708471"/>
                                  <a:gd name="connsiteY10" fmla="*/ 209975 h 767244"/>
                                  <a:gd name="connsiteX11" fmla="*/ 595940 w 708471"/>
                                  <a:gd name="connsiteY11" fmla="*/ 286287 h 767244"/>
                                  <a:gd name="connsiteX12" fmla="*/ 698152 w 708471"/>
                                  <a:gd name="connsiteY12" fmla="*/ 604050 h 767244"/>
                                  <a:gd name="connsiteX0" fmla="*/ 698152 w 708471"/>
                                  <a:gd name="connsiteY0" fmla="*/ 667834 h 831028"/>
                                  <a:gd name="connsiteX1" fmla="*/ 704506 w 708471"/>
                                  <a:gd name="connsiteY1" fmla="*/ 748170 h 831028"/>
                                  <a:gd name="connsiteX2" fmla="*/ 640673 w 708471"/>
                                  <a:gd name="connsiteY2" fmla="*/ 741838 h 831028"/>
                                  <a:gd name="connsiteX3" fmla="*/ 314743 w 708471"/>
                                  <a:gd name="connsiteY3" fmla="*/ 803080 h 831028"/>
                                  <a:gd name="connsiteX4" fmla="*/ 105360 w 708471"/>
                                  <a:gd name="connsiteY4" fmla="*/ 799231 h 831028"/>
                                  <a:gd name="connsiteX5" fmla="*/ 54598 w 708471"/>
                                  <a:gd name="connsiteY5" fmla="*/ 567796 h 831028"/>
                                  <a:gd name="connsiteX6" fmla="*/ 124628 w 708471"/>
                                  <a:gd name="connsiteY6" fmla="*/ 233852 h 831028"/>
                                  <a:gd name="connsiteX7" fmla="*/ 234736 w 708471"/>
                                  <a:gd name="connsiteY7" fmla="*/ 77149 h 831028"/>
                                  <a:gd name="connsiteX8" fmla="*/ 326712 w 708471"/>
                                  <a:gd name="connsiteY8" fmla="*/ 1299 h 831028"/>
                                  <a:gd name="connsiteX9" fmla="*/ 385817 w 708471"/>
                                  <a:gd name="connsiteY9" fmla="*/ 135508 h 831028"/>
                                  <a:gd name="connsiteX10" fmla="*/ 470518 w 708471"/>
                                  <a:gd name="connsiteY10" fmla="*/ 273759 h 831028"/>
                                  <a:gd name="connsiteX11" fmla="*/ 595940 w 708471"/>
                                  <a:gd name="connsiteY11" fmla="*/ 350071 h 831028"/>
                                  <a:gd name="connsiteX12" fmla="*/ 698152 w 708471"/>
                                  <a:gd name="connsiteY12" fmla="*/ 667834 h 831028"/>
                                  <a:gd name="connsiteX0" fmla="*/ 698152 w 708471"/>
                                  <a:gd name="connsiteY0" fmla="*/ 675695 h 838889"/>
                                  <a:gd name="connsiteX1" fmla="*/ 704506 w 708471"/>
                                  <a:gd name="connsiteY1" fmla="*/ 756031 h 838889"/>
                                  <a:gd name="connsiteX2" fmla="*/ 640673 w 708471"/>
                                  <a:gd name="connsiteY2" fmla="*/ 749699 h 838889"/>
                                  <a:gd name="connsiteX3" fmla="*/ 314743 w 708471"/>
                                  <a:gd name="connsiteY3" fmla="*/ 810941 h 838889"/>
                                  <a:gd name="connsiteX4" fmla="*/ 105360 w 708471"/>
                                  <a:gd name="connsiteY4" fmla="*/ 807092 h 838889"/>
                                  <a:gd name="connsiteX5" fmla="*/ 54598 w 708471"/>
                                  <a:gd name="connsiteY5" fmla="*/ 575657 h 838889"/>
                                  <a:gd name="connsiteX6" fmla="*/ 124628 w 708471"/>
                                  <a:gd name="connsiteY6" fmla="*/ 241713 h 838889"/>
                                  <a:gd name="connsiteX7" fmla="*/ 178370 w 708471"/>
                                  <a:gd name="connsiteY7" fmla="*/ 37354 h 838889"/>
                                  <a:gd name="connsiteX8" fmla="*/ 326712 w 708471"/>
                                  <a:gd name="connsiteY8" fmla="*/ 9160 h 838889"/>
                                  <a:gd name="connsiteX9" fmla="*/ 385817 w 708471"/>
                                  <a:gd name="connsiteY9" fmla="*/ 143369 h 838889"/>
                                  <a:gd name="connsiteX10" fmla="*/ 470518 w 708471"/>
                                  <a:gd name="connsiteY10" fmla="*/ 281620 h 838889"/>
                                  <a:gd name="connsiteX11" fmla="*/ 595940 w 708471"/>
                                  <a:gd name="connsiteY11" fmla="*/ 357932 h 838889"/>
                                  <a:gd name="connsiteX12" fmla="*/ 698152 w 708471"/>
                                  <a:gd name="connsiteY12" fmla="*/ 675695 h 838889"/>
                                  <a:gd name="connsiteX0" fmla="*/ 698152 w 708471"/>
                                  <a:gd name="connsiteY0" fmla="*/ 668561 h 831755"/>
                                  <a:gd name="connsiteX1" fmla="*/ 704506 w 708471"/>
                                  <a:gd name="connsiteY1" fmla="*/ 748897 h 831755"/>
                                  <a:gd name="connsiteX2" fmla="*/ 640673 w 708471"/>
                                  <a:gd name="connsiteY2" fmla="*/ 742565 h 831755"/>
                                  <a:gd name="connsiteX3" fmla="*/ 314743 w 708471"/>
                                  <a:gd name="connsiteY3" fmla="*/ 803807 h 831755"/>
                                  <a:gd name="connsiteX4" fmla="*/ 105360 w 708471"/>
                                  <a:gd name="connsiteY4" fmla="*/ 799958 h 831755"/>
                                  <a:gd name="connsiteX5" fmla="*/ 54598 w 708471"/>
                                  <a:gd name="connsiteY5" fmla="*/ 568523 h 831755"/>
                                  <a:gd name="connsiteX6" fmla="*/ 124628 w 708471"/>
                                  <a:gd name="connsiteY6" fmla="*/ 234579 h 831755"/>
                                  <a:gd name="connsiteX7" fmla="*/ 178370 w 708471"/>
                                  <a:gd name="connsiteY7" fmla="*/ 30220 h 831755"/>
                                  <a:gd name="connsiteX8" fmla="*/ 326712 w 708471"/>
                                  <a:gd name="connsiteY8" fmla="*/ 2026 h 831755"/>
                                  <a:gd name="connsiteX9" fmla="*/ 385817 w 708471"/>
                                  <a:gd name="connsiteY9" fmla="*/ 136235 h 831755"/>
                                  <a:gd name="connsiteX10" fmla="*/ 470518 w 708471"/>
                                  <a:gd name="connsiteY10" fmla="*/ 274486 h 831755"/>
                                  <a:gd name="connsiteX11" fmla="*/ 595940 w 708471"/>
                                  <a:gd name="connsiteY11" fmla="*/ 350798 h 831755"/>
                                  <a:gd name="connsiteX12" fmla="*/ 698152 w 708471"/>
                                  <a:gd name="connsiteY12" fmla="*/ 668561 h 831755"/>
                                  <a:gd name="connsiteX0" fmla="*/ 698152 w 708471"/>
                                  <a:gd name="connsiteY0" fmla="*/ 669246 h 832440"/>
                                  <a:gd name="connsiteX1" fmla="*/ 704506 w 708471"/>
                                  <a:gd name="connsiteY1" fmla="*/ 749582 h 832440"/>
                                  <a:gd name="connsiteX2" fmla="*/ 640673 w 708471"/>
                                  <a:gd name="connsiteY2" fmla="*/ 743250 h 832440"/>
                                  <a:gd name="connsiteX3" fmla="*/ 314743 w 708471"/>
                                  <a:gd name="connsiteY3" fmla="*/ 804492 h 832440"/>
                                  <a:gd name="connsiteX4" fmla="*/ 105360 w 708471"/>
                                  <a:gd name="connsiteY4" fmla="*/ 800643 h 832440"/>
                                  <a:gd name="connsiteX5" fmla="*/ 54598 w 708471"/>
                                  <a:gd name="connsiteY5" fmla="*/ 569208 h 832440"/>
                                  <a:gd name="connsiteX6" fmla="*/ 124628 w 708471"/>
                                  <a:gd name="connsiteY6" fmla="*/ 235264 h 832440"/>
                                  <a:gd name="connsiteX7" fmla="*/ 178370 w 708471"/>
                                  <a:gd name="connsiteY7" fmla="*/ 30905 h 832440"/>
                                  <a:gd name="connsiteX8" fmla="*/ 326712 w 708471"/>
                                  <a:gd name="connsiteY8" fmla="*/ 2711 h 832440"/>
                                  <a:gd name="connsiteX9" fmla="*/ 385817 w 708471"/>
                                  <a:gd name="connsiteY9" fmla="*/ 136920 h 832440"/>
                                  <a:gd name="connsiteX10" fmla="*/ 470518 w 708471"/>
                                  <a:gd name="connsiteY10" fmla="*/ 275171 h 832440"/>
                                  <a:gd name="connsiteX11" fmla="*/ 595940 w 708471"/>
                                  <a:gd name="connsiteY11" fmla="*/ 351483 h 832440"/>
                                  <a:gd name="connsiteX12" fmla="*/ 698152 w 708471"/>
                                  <a:gd name="connsiteY12" fmla="*/ 669246 h 832440"/>
                                  <a:gd name="connsiteX0" fmla="*/ 698152 w 708471"/>
                                  <a:gd name="connsiteY0" fmla="*/ 669197 h 832391"/>
                                  <a:gd name="connsiteX1" fmla="*/ 704506 w 708471"/>
                                  <a:gd name="connsiteY1" fmla="*/ 749533 h 832391"/>
                                  <a:gd name="connsiteX2" fmla="*/ 640673 w 708471"/>
                                  <a:gd name="connsiteY2" fmla="*/ 743201 h 832391"/>
                                  <a:gd name="connsiteX3" fmla="*/ 314743 w 708471"/>
                                  <a:gd name="connsiteY3" fmla="*/ 804443 h 832391"/>
                                  <a:gd name="connsiteX4" fmla="*/ 105360 w 708471"/>
                                  <a:gd name="connsiteY4" fmla="*/ 800594 h 832391"/>
                                  <a:gd name="connsiteX5" fmla="*/ 54598 w 708471"/>
                                  <a:gd name="connsiteY5" fmla="*/ 569159 h 832391"/>
                                  <a:gd name="connsiteX6" fmla="*/ 124628 w 708471"/>
                                  <a:gd name="connsiteY6" fmla="*/ 235215 h 832391"/>
                                  <a:gd name="connsiteX7" fmla="*/ 178370 w 708471"/>
                                  <a:gd name="connsiteY7" fmla="*/ 30856 h 832391"/>
                                  <a:gd name="connsiteX8" fmla="*/ 323745 w 708471"/>
                                  <a:gd name="connsiteY8" fmla="*/ 11598 h 832391"/>
                                  <a:gd name="connsiteX9" fmla="*/ 385817 w 708471"/>
                                  <a:gd name="connsiteY9" fmla="*/ 136871 h 832391"/>
                                  <a:gd name="connsiteX10" fmla="*/ 470518 w 708471"/>
                                  <a:gd name="connsiteY10" fmla="*/ 275122 h 832391"/>
                                  <a:gd name="connsiteX11" fmla="*/ 595940 w 708471"/>
                                  <a:gd name="connsiteY11" fmla="*/ 351434 h 832391"/>
                                  <a:gd name="connsiteX12" fmla="*/ 698152 w 708471"/>
                                  <a:gd name="connsiteY12" fmla="*/ 669197 h 832391"/>
                                  <a:gd name="connsiteX0" fmla="*/ 698152 w 708471"/>
                                  <a:gd name="connsiteY0" fmla="*/ 660109 h 823303"/>
                                  <a:gd name="connsiteX1" fmla="*/ 704506 w 708471"/>
                                  <a:gd name="connsiteY1" fmla="*/ 740445 h 823303"/>
                                  <a:gd name="connsiteX2" fmla="*/ 640673 w 708471"/>
                                  <a:gd name="connsiteY2" fmla="*/ 734113 h 823303"/>
                                  <a:gd name="connsiteX3" fmla="*/ 314743 w 708471"/>
                                  <a:gd name="connsiteY3" fmla="*/ 795355 h 823303"/>
                                  <a:gd name="connsiteX4" fmla="*/ 105360 w 708471"/>
                                  <a:gd name="connsiteY4" fmla="*/ 791506 h 823303"/>
                                  <a:gd name="connsiteX5" fmla="*/ 54598 w 708471"/>
                                  <a:gd name="connsiteY5" fmla="*/ 560071 h 823303"/>
                                  <a:gd name="connsiteX6" fmla="*/ 124628 w 708471"/>
                                  <a:gd name="connsiteY6" fmla="*/ 226127 h 823303"/>
                                  <a:gd name="connsiteX7" fmla="*/ 178370 w 708471"/>
                                  <a:gd name="connsiteY7" fmla="*/ 21768 h 823303"/>
                                  <a:gd name="connsiteX8" fmla="*/ 323745 w 708471"/>
                                  <a:gd name="connsiteY8" fmla="*/ 2510 h 823303"/>
                                  <a:gd name="connsiteX9" fmla="*/ 385817 w 708471"/>
                                  <a:gd name="connsiteY9" fmla="*/ 127783 h 823303"/>
                                  <a:gd name="connsiteX10" fmla="*/ 470518 w 708471"/>
                                  <a:gd name="connsiteY10" fmla="*/ 266034 h 823303"/>
                                  <a:gd name="connsiteX11" fmla="*/ 595940 w 708471"/>
                                  <a:gd name="connsiteY11" fmla="*/ 342346 h 823303"/>
                                  <a:gd name="connsiteX12" fmla="*/ 698152 w 708471"/>
                                  <a:gd name="connsiteY12" fmla="*/ 660109 h 823303"/>
                                  <a:gd name="connsiteX0" fmla="*/ 698152 w 708471"/>
                                  <a:gd name="connsiteY0" fmla="*/ 660189 h 823383"/>
                                  <a:gd name="connsiteX1" fmla="*/ 704506 w 708471"/>
                                  <a:gd name="connsiteY1" fmla="*/ 740525 h 823383"/>
                                  <a:gd name="connsiteX2" fmla="*/ 640673 w 708471"/>
                                  <a:gd name="connsiteY2" fmla="*/ 734193 h 823383"/>
                                  <a:gd name="connsiteX3" fmla="*/ 314743 w 708471"/>
                                  <a:gd name="connsiteY3" fmla="*/ 795435 h 823383"/>
                                  <a:gd name="connsiteX4" fmla="*/ 105360 w 708471"/>
                                  <a:gd name="connsiteY4" fmla="*/ 791586 h 823383"/>
                                  <a:gd name="connsiteX5" fmla="*/ 54598 w 708471"/>
                                  <a:gd name="connsiteY5" fmla="*/ 560151 h 823383"/>
                                  <a:gd name="connsiteX6" fmla="*/ 124628 w 708471"/>
                                  <a:gd name="connsiteY6" fmla="*/ 226207 h 823383"/>
                                  <a:gd name="connsiteX7" fmla="*/ 178370 w 708471"/>
                                  <a:gd name="connsiteY7" fmla="*/ 21848 h 823383"/>
                                  <a:gd name="connsiteX8" fmla="*/ 323745 w 708471"/>
                                  <a:gd name="connsiteY8" fmla="*/ 2590 h 823383"/>
                                  <a:gd name="connsiteX9" fmla="*/ 385817 w 708471"/>
                                  <a:gd name="connsiteY9" fmla="*/ 127863 h 823383"/>
                                  <a:gd name="connsiteX10" fmla="*/ 470518 w 708471"/>
                                  <a:gd name="connsiteY10" fmla="*/ 266114 h 823383"/>
                                  <a:gd name="connsiteX11" fmla="*/ 595940 w 708471"/>
                                  <a:gd name="connsiteY11" fmla="*/ 342426 h 823383"/>
                                  <a:gd name="connsiteX12" fmla="*/ 698152 w 708471"/>
                                  <a:gd name="connsiteY12" fmla="*/ 660189 h 823383"/>
                                  <a:gd name="connsiteX0" fmla="*/ 698152 w 708471"/>
                                  <a:gd name="connsiteY0" fmla="*/ 660466 h 823660"/>
                                  <a:gd name="connsiteX1" fmla="*/ 704506 w 708471"/>
                                  <a:gd name="connsiteY1" fmla="*/ 740802 h 823660"/>
                                  <a:gd name="connsiteX2" fmla="*/ 640673 w 708471"/>
                                  <a:gd name="connsiteY2" fmla="*/ 734470 h 823660"/>
                                  <a:gd name="connsiteX3" fmla="*/ 314743 w 708471"/>
                                  <a:gd name="connsiteY3" fmla="*/ 795712 h 823660"/>
                                  <a:gd name="connsiteX4" fmla="*/ 105360 w 708471"/>
                                  <a:gd name="connsiteY4" fmla="*/ 791863 h 823660"/>
                                  <a:gd name="connsiteX5" fmla="*/ 54598 w 708471"/>
                                  <a:gd name="connsiteY5" fmla="*/ 560428 h 823660"/>
                                  <a:gd name="connsiteX6" fmla="*/ 124628 w 708471"/>
                                  <a:gd name="connsiteY6" fmla="*/ 226484 h 823660"/>
                                  <a:gd name="connsiteX7" fmla="*/ 178370 w 708471"/>
                                  <a:gd name="connsiteY7" fmla="*/ 22125 h 823660"/>
                                  <a:gd name="connsiteX8" fmla="*/ 323745 w 708471"/>
                                  <a:gd name="connsiteY8" fmla="*/ 2867 h 823660"/>
                                  <a:gd name="connsiteX9" fmla="*/ 385817 w 708471"/>
                                  <a:gd name="connsiteY9" fmla="*/ 128140 h 823660"/>
                                  <a:gd name="connsiteX10" fmla="*/ 470518 w 708471"/>
                                  <a:gd name="connsiteY10" fmla="*/ 266391 h 823660"/>
                                  <a:gd name="connsiteX11" fmla="*/ 595940 w 708471"/>
                                  <a:gd name="connsiteY11" fmla="*/ 342703 h 823660"/>
                                  <a:gd name="connsiteX12" fmla="*/ 698152 w 708471"/>
                                  <a:gd name="connsiteY12" fmla="*/ 660466 h 823660"/>
                                  <a:gd name="connsiteX0" fmla="*/ 698152 w 708471"/>
                                  <a:gd name="connsiteY0" fmla="*/ 660808 h 824002"/>
                                  <a:gd name="connsiteX1" fmla="*/ 704506 w 708471"/>
                                  <a:gd name="connsiteY1" fmla="*/ 741144 h 824002"/>
                                  <a:gd name="connsiteX2" fmla="*/ 640673 w 708471"/>
                                  <a:gd name="connsiteY2" fmla="*/ 734812 h 824002"/>
                                  <a:gd name="connsiteX3" fmla="*/ 314743 w 708471"/>
                                  <a:gd name="connsiteY3" fmla="*/ 796054 h 824002"/>
                                  <a:gd name="connsiteX4" fmla="*/ 105360 w 708471"/>
                                  <a:gd name="connsiteY4" fmla="*/ 792205 h 824002"/>
                                  <a:gd name="connsiteX5" fmla="*/ 54598 w 708471"/>
                                  <a:gd name="connsiteY5" fmla="*/ 560770 h 824002"/>
                                  <a:gd name="connsiteX6" fmla="*/ 124628 w 708471"/>
                                  <a:gd name="connsiteY6" fmla="*/ 226826 h 824002"/>
                                  <a:gd name="connsiteX7" fmla="*/ 178370 w 708471"/>
                                  <a:gd name="connsiteY7" fmla="*/ 22467 h 824002"/>
                                  <a:gd name="connsiteX8" fmla="*/ 323745 w 708471"/>
                                  <a:gd name="connsiteY8" fmla="*/ 3209 h 824002"/>
                                  <a:gd name="connsiteX9" fmla="*/ 385817 w 708471"/>
                                  <a:gd name="connsiteY9" fmla="*/ 128482 h 824002"/>
                                  <a:gd name="connsiteX10" fmla="*/ 470518 w 708471"/>
                                  <a:gd name="connsiteY10" fmla="*/ 266733 h 824002"/>
                                  <a:gd name="connsiteX11" fmla="*/ 595940 w 708471"/>
                                  <a:gd name="connsiteY11" fmla="*/ 343045 h 824002"/>
                                  <a:gd name="connsiteX12" fmla="*/ 698152 w 708471"/>
                                  <a:gd name="connsiteY12" fmla="*/ 660808 h 824002"/>
                                  <a:gd name="connsiteX0" fmla="*/ 698152 w 708471"/>
                                  <a:gd name="connsiteY0" fmla="*/ 660467 h 823661"/>
                                  <a:gd name="connsiteX1" fmla="*/ 704506 w 708471"/>
                                  <a:gd name="connsiteY1" fmla="*/ 740803 h 823661"/>
                                  <a:gd name="connsiteX2" fmla="*/ 640673 w 708471"/>
                                  <a:gd name="connsiteY2" fmla="*/ 734471 h 823661"/>
                                  <a:gd name="connsiteX3" fmla="*/ 314743 w 708471"/>
                                  <a:gd name="connsiteY3" fmla="*/ 795713 h 823661"/>
                                  <a:gd name="connsiteX4" fmla="*/ 105360 w 708471"/>
                                  <a:gd name="connsiteY4" fmla="*/ 791864 h 823661"/>
                                  <a:gd name="connsiteX5" fmla="*/ 54598 w 708471"/>
                                  <a:gd name="connsiteY5" fmla="*/ 560429 h 823661"/>
                                  <a:gd name="connsiteX6" fmla="*/ 124628 w 708471"/>
                                  <a:gd name="connsiteY6" fmla="*/ 226485 h 823661"/>
                                  <a:gd name="connsiteX7" fmla="*/ 178370 w 708471"/>
                                  <a:gd name="connsiteY7" fmla="*/ 22126 h 823661"/>
                                  <a:gd name="connsiteX8" fmla="*/ 323745 w 708471"/>
                                  <a:gd name="connsiteY8" fmla="*/ 2868 h 823661"/>
                                  <a:gd name="connsiteX9" fmla="*/ 385817 w 708471"/>
                                  <a:gd name="connsiteY9" fmla="*/ 128141 h 823661"/>
                                  <a:gd name="connsiteX10" fmla="*/ 470518 w 708471"/>
                                  <a:gd name="connsiteY10" fmla="*/ 266392 h 823661"/>
                                  <a:gd name="connsiteX11" fmla="*/ 595940 w 708471"/>
                                  <a:gd name="connsiteY11" fmla="*/ 342704 h 823661"/>
                                  <a:gd name="connsiteX12" fmla="*/ 698152 w 708471"/>
                                  <a:gd name="connsiteY12" fmla="*/ 660467 h 823661"/>
                                  <a:gd name="connsiteX0" fmla="*/ 698152 w 708471"/>
                                  <a:gd name="connsiteY0" fmla="*/ 660941 h 824135"/>
                                  <a:gd name="connsiteX1" fmla="*/ 704506 w 708471"/>
                                  <a:gd name="connsiteY1" fmla="*/ 741277 h 824135"/>
                                  <a:gd name="connsiteX2" fmla="*/ 640673 w 708471"/>
                                  <a:gd name="connsiteY2" fmla="*/ 734945 h 824135"/>
                                  <a:gd name="connsiteX3" fmla="*/ 314743 w 708471"/>
                                  <a:gd name="connsiteY3" fmla="*/ 796187 h 824135"/>
                                  <a:gd name="connsiteX4" fmla="*/ 105360 w 708471"/>
                                  <a:gd name="connsiteY4" fmla="*/ 792338 h 824135"/>
                                  <a:gd name="connsiteX5" fmla="*/ 54598 w 708471"/>
                                  <a:gd name="connsiteY5" fmla="*/ 560903 h 824135"/>
                                  <a:gd name="connsiteX6" fmla="*/ 124628 w 708471"/>
                                  <a:gd name="connsiteY6" fmla="*/ 226959 h 824135"/>
                                  <a:gd name="connsiteX7" fmla="*/ 178370 w 708471"/>
                                  <a:gd name="connsiteY7" fmla="*/ 22600 h 824135"/>
                                  <a:gd name="connsiteX8" fmla="*/ 323745 w 708471"/>
                                  <a:gd name="connsiteY8" fmla="*/ 3342 h 824135"/>
                                  <a:gd name="connsiteX9" fmla="*/ 385817 w 708471"/>
                                  <a:gd name="connsiteY9" fmla="*/ 128615 h 824135"/>
                                  <a:gd name="connsiteX10" fmla="*/ 470518 w 708471"/>
                                  <a:gd name="connsiteY10" fmla="*/ 266866 h 824135"/>
                                  <a:gd name="connsiteX11" fmla="*/ 595940 w 708471"/>
                                  <a:gd name="connsiteY11" fmla="*/ 343178 h 824135"/>
                                  <a:gd name="connsiteX12" fmla="*/ 698152 w 708471"/>
                                  <a:gd name="connsiteY12" fmla="*/ 660941 h 824135"/>
                                  <a:gd name="connsiteX0" fmla="*/ 698152 w 708471"/>
                                  <a:gd name="connsiteY0" fmla="*/ 660941 h 824135"/>
                                  <a:gd name="connsiteX1" fmla="*/ 704506 w 708471"/>
                                  <a:gd name="connsiteY1" fmla="*/ 741277 h 824135"/>
                                  <a:gd name="connsiteX2" fmla="*/ 640673 w 708471"/>
                                  <a:gd name="connsiteY2" fmla="*/ 734945 h 824135"/>
                                  <a:gd name="connsiteX3" fmla="*/ 314743 w 708471"/>
                                  <a:gd name="connsiteY3" fmla="*/ 796187 h 824135"/>
                                  <a:gd name="connsiteX4" fmla="*/ 105360 w 708471"/>
                                  <a:gd name="connsiteY4" fmla="*/ 792338 h 824135"/>
                                  <a:gd name="connsiteX5" fmla="*/ 54598 w 708471"/>
                                  <a:gd name="connsiteY5" fmla="*/ 560903 h 824135"/>
                                  <a:gd name="connsiteX6" fmla="*/ 124628 w 708471"/>
                                  <a:gd name="connsiteY6" fmla="*/ 226959 h 824135"/>
                                  <a:gd name="connsiteX7" fmla="*/ 178370 w 708471"/>
                                  <a:gd name="connsiteY7" fmla="*/ 22600 h 824135"/>
                                  <a:gd name="connsiteX8" fmla="*/ 323745 w 708471"/>
                                  <a:gd name="connsiteY8" fmla="*/ 3342 h 824135"/>
                                  <a:gd name="connsiteX9" fmla="*/ 385817 w 708471"/>
                                  <a:gd name="connsiteY9" fmla="*/ 128615 h 824135"/>
                                  <a:gd name="connsiteX10" fmla="*/ 470518 w 708471"/>
                                  <a:gd name="connsiteY10" fmla="*/ 266866 h 824135"/>
                                  <a:gd name="connsiteX11" fmla="*/ 595940 w 708471"/>
                                  <a:gd name="connsiteY11" fmla="*/ 343178 h 824135"/>
                                  <a:gd name="connsiteX12" fmla="*/ 698152 w 708471"/>
                                  <a:gd name="connsiteY12" fmla="*/ 660941 h 824135"/>
                                  <a:gd name="connsiteX0" fmla="*/ 698152 w 708471"/>
                                  <a:gd name="connsiteY0" fmla="*/ 721733 h 884927"/>
                                  <a:gd name="connsiteX1" fmla="*/ 704506 w 708471"/>
                                  <a:gd name="connsiteY1" fmla="*/ 802069 h 884927"/>
                                  <a:gd name="connsiteX2" fmla="*/ 640673 w 708471"/>
                                  <a:gd name="connsiteY2" fmla="*/ 795737 h 884927"/>
                                  <a:gd name="connsiteX3" fmla="*/ 314743 w 708471"/>
                                  <a:gd name="connsiteY3" fmla="*/ 856979 h 884927"/>
                                  <a:gd name="connsiteX4" fmla="*/ 105360 w 708471"/>
                                  <a:gd name="connsiteY4" fmla="*/ 853130 h 884927"/>
                                  <a:gd name="connsiteX5" fmla="*/ 54598 w 708471"/>
                                  <a:gd name="connsiteY5" fmla="*/ 621695 h 884927"/>
                                  <a:gd name="connsiteX6" fmla="*/ 124628 w 708471"/>
                                  <a:gd name="connsiteY6" fmla="*/ 287751 h 884927"/>
                                  <a:gd name="connsiteX7" fmla="*/ 178370 w 708471"/>
                                  <a:gd name="connsiteY7" fmla="*/ 83392 h 884927"/>
                                  <a:gd name="connsiteX8" fmla="*/ 255368 w 708471"/>
                                  <a:gd name="connsiteY8" fmla="*/ 202 h 884927"/>
                                  <a:gd name="connsiteX9" fmla="*/ 323745 w 708471"/>
                                  <a:gd name="connsiteY9" fmla="*/ 64134 h 884927"/>
                                  <a:gd name="connsiteX10" fmla="*/ 385817 w 708471"/>
                                  <a:gd name="connsiteY10" fmla="*/ 189407 h 884927"/>
                                  <a:gd name="connsiteX11" fmla="*/ 470518 w 708471"/>
                                  <a:gd name="connsiteY11" fmla="*/ 327658 h 884927"/>
                                  <a:gd name="connsiteX12" fmla="*/ 595940 w 708471"/>
                                  <a:gd name="connsiteY12" fmla="*/ 403970 h 884927"/>
                                  <a:gd name="connsiteX13" fmla="*/ 698152 w 708471"/>
                                  <a:gd name="connsiteY13" fmla="*/ 721733 h 884927"/>
                                  <a:gd name="connsiteX0" fmla="*/ 698152 w 708471"/>
                                  <a:gd name="connsiteY0" fmla="*/ 721733 h 884927"/>
                                  <a:gd name="connsiteX1" fmla="*/ 704506 w 708471"/>
                                  <a:gd name="connsiteY1" fmla="*/ 802069 h 884927"/>
                                  <a:gd name="connsiteX2" fmla="*/ 640673 w 708471"/>
                                  <a:gd name="connsiteY2" fmla="*/ 795737 h 884927"/>
                                  <a:gd name="connsiteX3" fmla="*/ 314743 w 708471"/>
                                  <a:gd name="connsiteY3" fmla="*/ 856979 h 884927"/>
                                  <a:gd name="connsiteX4" fmla="*/ 105360 w 708471"/>
                                  <a:gd name="connsiteY4" fmla="*/ 853130 h 884927"/>
                                  <a:gd name="connsiteX5" fmla="*/ 54598 w 708471"/>
                                  <a:gd name="connsiteY5" fmla="*/ 621695 h 884927"/>
                                  <a:gd name="connsiteX6" fmla="*/ 124628 w 708471"/>
                                  <a:gd name="connsiteY6" fmla="*/ 287751 h 884927"/>
                                  <a:gd name="connsiteX7" fmla="*/ 178370 w 708471"/>
                                  <a:gd name="connsiteY7" fmla="*/ 83392 h 884927"/>
                                  <a:gd name="connsiteX8" fmla="*/ 255368 w 708471"/>
                                  <a:gd name="connsiteY8" fmla="*/ 202 h 884927"/>
                                  <a:gd name="connsiteX9" fmla="*/ 323745 w 708471"/>
                                  <a:gd name="connsiteY9" fmla="*/ 64134 h 884927"/>
                                  <a:gd name="connsiteX10" fmla="*/ 385817 w 708471"/>
                                  <a:gd name="connsiteY10" fmla="*/ 189407 h 884927"/>
                                  <a:gd name="connsiteX11" fmla="*/ 470518 w 708471"/>
                                  <a:gd name="connsiteY11" fmla="*/ 327658 h 884927"/>
                                  <a:gd name="connsiteX12" fmla="*/ 595940 w 708471"/>
                                  <a:gd name="connsiteY12" fmla="*/ 403970 h 884927"/>
                                  <a:gd name="connsiteX13" fmla="*/ 698152 w 708471"/>
                                  <a:gd name="connsiteY13" fmla="*/ 721733 h 884927"/>
                                  <a:gd name="connsiteX0" fmla="*/ 698152 w 708471"/>
                                  <a:gd name="connsiteY0" fmla="*/ 733771 h 896965"/>
                                  <a:gd name="connsiteX1" fmla="*/ 704506 w 708471"/>
                                  <a:gd name="connsiteY1" fmla="*/ 814107 h 896965"/>
                                  <a:gd name="connsiteX2" fmla="*/ 640673 w 708471"/>
                                  <a:gd name="connsiteY2" fmla="*/ 807775 h 896965"/>
                                  <a:gd name="connsiteX3" fmla="*/ 314743 w 708471"/>
                                  <a:gd name="connsiteY3" fmla="*/ 869017 h 896965"/>
                                  <a:gd name="connsiteX4" fmla="*/ 105360 w 708471"/>
                                  <a:gd name="connsiteY4" fmla="*/ 865168 h 896965"/>
                                  <a:gd name="connsiteX5" fmla="*/ 54598 w 708471"/>
                                  <a:gd name="connsiteY5" fmla="*/ 633733 h 896965"/>
                                  <a:gd name="connsiteX6" fmla="*/ 124628 w 708471"/>
                                  <a:gd name="connsiteY6" fmla="*/ 299789 h 896965"/>
                                  <a:gd name="connsiteX7" fmla="*/ 178370 w 708471"/>
                                  <a:gd name="connsiteY7" fmla="*/ 95430 h 896965"/>
                                  <a:gd name="connsiteX8" fmla="*/ 255368 w 708471"/>
                                  <a:gd name="connsiteY8" fmla="*/ 12240 h 896965"/>
                                  <a:gd name="connsiteX9" fmla="*/ 330070 w 708471"/>
                                  <a:gd name="connsiteY9" fmla="*/ 15847 h 896965"/>
                                  <a:gd name="connsiteX10" fmla="*/ 385817 w 708471"/>
                                  <a:gd name="connsiteY10" fmla="*/ 201445 h 896965"/>
                                  <a:gd name="connsiteX11" fmla="*/ 470518 w 708471"/>
                                  <a:gd name="connsiteY11" fmla="*/ 339696 h 896965"/>
                                  <a:gd name="connsiteX12" fmla="*/ 595940 w 708471"/>
                                  <a:gd name="connsiteY12" fmla="*/ 416008 h 896965"/>
                                  <a:gd name="connsiteX13" fmla="*/ 698152 w 708471"/>
                                  <a:gd name="connsiteY13" fmla="*/ 733771 h 896965"/>
                                  <a:gd name="connsiteX0" fmla="*/ 698152 w 708471"/>
                                  <a:gd name="connsiteY0" fmla="*/ 739360 h 902554"/>
                                  <a:gd name="connsiteX1" fmla="*/ 704506 w 708471"/>
                                  <a:gd name="connsiteY1" fmla="*/ 819696 h 902554"/>
                                  <a:gd name="connsiteX2" fmla="*/ 640673 w 708471"/>
                                  <a:gd name="connsiteY2" fmla="*/ 813364 h 902554"/>
                                  <a:gd name="connsiteX3" fmla="*/ 314743 w 708471"/>
                                  <a:gd name="connsiteY3" fmla="*/ 874606 h 902554"/>
                                  <a:gd name="connsiteX4" fmla="*/ 105360 w 708471"/>
                                  <a:gd name="connsiteY4" fmla="*/ 870757 h 902554"/>
                                  <a:gd name="connsiteX5" fmla="*/ 54598 w 708471"/>
                                  <a:gd name="connsiteY5" fmla="*/ 639322 h 902554"/>
                                  <a:gd name="connsiteX6" fmla="*/ 124628 w 708471"/>
                                  <a:gd name="connsiteY6" fmla="*/ 305378 h 902554"/>
                                  <a:gd name="connsiteX7" fmla="*/ 178370 w 708471"/>
                                  <a:gd name="connsiteY7" fmla="*/ 101019 h 902554"/>
                                  <a:gd name="connsiteX8" fmla="*/ 255368 w 708471"/>
                                  <a:gd name="connsiteY8" fmla="*/ 17829 h 902554"/>
                                  <a:gd name="connsiteX9" fmla="*/ 330070 w 708471"/>
                                  <a:gd name="connsiteY9" fmla="*/ 21436 h 902554"/>
                                  <a:gd name="connsiteX10" fmla="*/ 385817 w 708471"/>
                                  <a:gd name="connsiteY10" fmla="*/ 207034 h 902554"/>
                                  <a:gd name="connsiteX11" fmla="*/ 470518 w 708471"/>
                                  <a:gd name="connsiteY11" fmla="*/ 345285 h 902554"/>
                                  <a:gd name="connsiteX12" fmla="*/ 595940 w 708471"/>
                                  <a:gd name="connsiteY12" fmla="*/ 421597 h 902554"/>
                                  <a:gd name="connsiteX13" fmla="*/ 698152 w 708471"/>
                                  <a:gd name="connsiteY13" fmla="*/ 739360 h 902554"/>
                                  <a:gd name="connsiteX0" fmla="*/ 698152 w 708471"/>
                                  <a:gd name="connsiteY0" fmla="*/ 724455 h 887649"/>
                                  <a:gd name="connsiteX1" fmla="*/ 704506 w 708471"/>
                                  <a:gd name="connsiteY1" fmla="*/ 804791 h 887649"/>
                                  <a:gd name="connsiteX2" fmla="*/ 640673 w 708471"/>
                                  <a:gd name="connsiteY2" fmla="*/ 798459 h 887649"/>
                                  <a:gd name="connsiteX3" fmla="*/ 314743 w 708471"/>
                                  <a:gd name="connsiteY3" fmla="*/ 859701 h 887649"/>
                                  <a:gd name="connsiteX4" fmla="*/ 105360 w 708471"/>
                                  <a:gd name="connsiteY4" fmla="*/ 855852 h 887649"/>
                                  <a:gd name="connsiteX5" fmla="*/ 54598 w 708471"/>
                                  <a:gd name="connsiteY5" fmla="*/ 624417 h 887649"/>
                                  <a:gd name="connsiteX6" fmla="*/ 124628 w 708471"/>
                                  <a:gd name="connsiteY6" fmla="*/ 290473 h 887649"/>
                                  <a:gd name="connsiteX7" fmla="*/ 178370 w 708471"/>
                                  <a:gd name="connsiteY7" fmla="*/ 86114 h 887649"/>
                                  <a:gd name="connsiteX8" fmla="*/ 255368 w 708471"/>
                                  <a:gd name="connsiteY8" fmla="*/ 2924 h 887649"/>
                                  <a:gd name="connsiteX9" fmla="*/ 330070 w 708471"/>
                                  <a:gd name="connsiteY9" fmla="*/ 35106 h 887649"/>
                                  <a:gd name="connsiteX10" fmla="*/ 385817 w 708471"/>
                                  <a:gd name="connsiteY10" fmla="*/ 192129 h 887649"/>
                                  <a:gd name="connsiteX11" fmla="*/ 470518 w 708471"/>
                                  <a:gd name="connsiteY11" fmla="*/ 330380 h 887649"/>
                                  <a:gd name="connsiteX12" fmla="*/ 595940 w 708471"/>
                                  <a:gd name="connsiteY12" fmla="*/ 406692 h 887649"/>
                                  <a:gd name="connsiteX13" fmla="*/ 698152 w 708471"/>
                                  <a:gd name="connsiteY13" fmla="*/ 724455 h 887649"/>
                                  <a:gd name="connsiteX0" fmla="*/ 698152 w 708471"/>
                                  <a:gd name="connsiteY0" fmla="*/ 722379 h 885573"/>
                                  <a:gd name="connsiteX1" fmla="*/ 704506 w 708471"/>
                                  <a:gd name="connsiteY1" fmla="*/ 802715 h 885573"/>
                                  <a:gd name="connsiteX2" fmla="*/ 640673 w 708471"/>
                                  <a:gd name="connsiteY2" fmla="*/ 796383 h 885573"/>
                                  <a:gd name="connsiteX3" fmla="*/ 314743 w 708471"/>
                                  <a:gd name="connsiteY3" fmla="*/ 857625 h 885573"/>
                                  <a:gd name="connsiteX4" fmla="*/ 105360 w 708471"/>
                                  <a:gd name="connsiteY4" fmla="*/ 853776 h 885573"/>
                                  <a:gd name="connsiteX5" fmla="*/ 54598 w 708471"/>
                                  <a:gd name="connsiteY5" fmla="*/ 622341 h 885573"/>
                                  <a:gd name="connsiteX6" fmla="*/ 124628 w 708471"/>
                                  <a:gd name="connsiteY6" fmla="*/ 288397 h 885573"/>
                                  <a:gd name="connsiteX7" fmla="*/ 178370 w 708471"/>
                                  <a:gd name="connsiteY7" fmla="*/ 84038 h 885573"/>
                                  <a:gd name="connsiteX8" fmla="*/ 255368 w 708471"/>
                                  <a:gd name="connsiteY8" fmla="*/ 848 h 885573"/>
                                  <a:gd name="connsiteX9" fmla="*/ 330070 w 708471"/>
                                  <a:gd name="connsiteY9" fmla="*/ 33030 h 885573"/>
                                  <a:gd name="connsiteX10" fmla="*/ 373168 w 708471"/>
                                  <a:gd name="connsiteY10" fmla="*/ 183703 h 885573"/>
                                  <a:gd name="connsiteX11" fmla="*/ 470518 w 708471"/>
                                  <a:gd name="connsiteY11" fmla="*/ 328304 h 885573"/>
                                  <a:gd name="connsiteX12" fmla="*/ 595940 w 708471"/>
                                  <a:gd name="connsiteY12" fmla="*/ 404616 h 885573"/>
                                  <a:gd name="connsiteX13" fmla="*/ 698152 w 708471"/>
                                  <a:gd name="connsiteY13" fmla="*/ 722379 h 885573"/>
                                  <a:gd name="connsiteX0" fmla="*/ 698152 w 708471"/>
                                  <a:gd name="connsiteY0" fmla="*/ 750960 h 914154"/>
                                  <a:gd name="connsiteX1" fmla="*/ 704506 w 708471"/>
                                  <a:gd name="connsiteY1" fmla="*/ 831296 h 914154"/>
                                  <a:gd name="connsiteX2" fmla="*/ 640673 w 708471"/>
                                  <a:gd name="connsiteY2" fmla="*/ 824964 h 914154"/>
                                  <a:gd name="connsiteX3" fmla="*/ 314743 w 708471"/>
                                  <a:gd name="connsiteY3" fmla="*/ 886206 h 914154"/>
                                  <a:gd name="connsiteX4" fmla="*/ 105360 w 708471"/>
                                  <a:gd name="connsiteY4" fmla="*/ 882357 h 914154"/>
                                  <a:gd name="connsiteX5" fmla="*/ 54598 w 708471"/>
                                  <a:gd name="connsiteY5" fmla="*/ 650922 h 914154"/>
                                  <a:gd name="connsiteX6" fmla="*/ 124628 w 708471"/>
                                  <a:gd name="connsiteY6" fmla="*/ 316978 h 914154"/>
                                  <a:gd name="connsiteX7" fmla="*/ 178370 w 708471"/>
                                  <a:gd name="connsiteY7" fmla="*/ 112619 h 914154"/>
                                  <a:gd name="connsiteX8" fmla="*/ 255368 w 708471"/>
                                  <a:gd name="connsiteY8" fmla="*/ 29429 h 914154"/>
                                  <a:gd name="connsiteX9" fmla="*/ 296478 w 708471"/>
                                  <a:gd name="connsiteY9" fmla="*/ 854 h 914154"/>
                                  <a:gd name="connsiteX10" fmla="*/ 330070 w 708471"/>
                                  <a:gd name="connsiteY10" fmla="*/ 61611 h 914154"/>
                                  <a:gd name="connsiteX11" fmla="*/ 373168 w 708471"/>
                                  <a:gd name="connsiteY11" fmla="*/ 212284 h 914154"/>
                                  <a:gd name="connsiteX12" fmla="*/ 470518 w 708471"/>
                                  <a:gd name="connsiteY12" fmla="*/ 356885 h 914154"/>
                                  <a:gd name="connsiteX13" fmla="*/ 595940 w 708471"/>
                                  <a:gd name="connsiteY13" fmla="*/ 433197 h 914154"/>
                                  <a:gd name="connsiteX14" fmla="*/ 698152 w 708471"/>
                                  <a:gd name="connsiteY14" fmla="*/ 750960 h 914154"/>
                                  <a:gd name="connsiteX0" fmla="*/ 698152 w 708471"/>
                                  <a:gd name="connsiteY0" fmla="*/ 772788 h 935982"/>
                                  <a:gd name="connsiteX1" fmla="*/ 704506 w 708471"/>
                                  <a:gd name="connsiteY1" fmla="*/ 853124 h 935982"/>
                                  <a:gd name="connsiteX2" fmla="*/ 640673 w 708471"/>
                                  <a:gd name="connsiteY2" fmla="*/ 846792 h 935982"/>
                                  <a:gd name="connsiteX3" fmla="*/ 314743 w 708471"/>
                                  <a:gd name="connsiteY3" fmla="*/ 908034 h 935982"/>
                                  <a:gd name="connsiteX4" fmla="*/ 105360 w 708471"/>
                                  <a:gd name="connsiteY4" fmla="*/ 904185 h 935982"/>
                                  <a:gd name="connsiteX5" fmla="*/ 54598 w 708471"/>
                                  <a:gd name="connsiteY5" fmla="*/ 672750 h 935982"/>
                                  <a:gd name="connsiteX6" fmla="*/ 124628 w 708471"/>
                                  <a:gd name="connsiteY6" fmla="*/ 338806 h 935982"/>
                                  <a:gd name="connsiteX7" fmla="*/ 178370 w 708471"/>
                                  <a:gd name="connsiteY7" fmla="*/ 134447 h 935982"/>
                                  <a:gd name="connsiteX8" fmla="*/ 255368 w 708471"/>
                                  <a:gd name="connsiteY8" fmla="*/ 51257 h 935982"/>
                                  <a:gd name="connsiteX9" fmla="*/ 296478 w 708471"/>
                                  <a:gd name="connsiteY9" fmla="*/ 457 h 935982"/>
                                  <a:gd name="connsiteX10" fmla="*/ 330070 w 708471"/>
                                  <a:gd name="connsiteY10" fmla="*/ 83439 h 935982"/>
                                  <a:gd name="connsiteX11" fmla="*/ 373168 w 708471"/>
                                  <a:gd name="connsiteY11" fmla="*/ 234112 h 935982"/>
                                  <a:gd name="connsiteX12" fmla="*/ 470518 w 708471"/>
                                  <a:gd name="connsiteY12" fmla="*/ 378713 h 935982"/>
                                  <a:gd name="connsiteX13" fmla="*/ 595940 w 708471"/>
                                  <a:gd name="connsiteY13" fmla="*/ 455025 h 935982"/>
                                  <a:gd name="connsiteX14" fmla="*/ 698152 w 708471"/>
                                  <a:gd name="connsiteY14" fmla="*/ 772788 h 935982"/>
                                  <a:gd name="connsiteX0" fmla="*/ 698152 w 708471"/>
                                  <a:gd name="connsiteY0" fmla="*/ 791707 h 954901"/>
                                  <a:gd name="connsiteX1" fmla="*/ 704506 w 708471"/>
                                  <a:gd name="connsiteY1" fmla="*/ 872043 h 954901"/>
                                  <a:gd name="connsiteX2" fmla="*/ 640673 w 708471"/>
                                  <a:gd name="connsiteY2" fmla="*/ 865711 h 954901"/>
                                  <a:gd name="connsiteX3" fmla="*/ 314743 w 708471"/>
                                  <a:gd name="connsiteY3" fmla="*/ 926953 h 954901"/>
                                  <a:gd name="connsiteX4" fmla="*/ 105360 w 708471"/>
                                  <a:gd name="connsiteY4" fmla="*/ 923104 h 954901"/>
                                  <a:gd name="connsiteX5" fmla="*/ 54598 w 708471"/>
                                  <a:gd name="connsiteY5" fmla="*/ 691669 h 954901"/>
                                  <a:gd name="connsiteX6" fmla="*/ 124628 w 708471"/>
                                  <a:gd name="connsiteY6" fmla="*/ 357725 h 954901"/>
                                  <a:gd name="connsiteX7" fmla="*/ 178370 w 708471"/>
                                  <a:gd name="connsiteY7" fmla="*/ 153366 h 954901"/>
                                  <a:gd name="connsiteX8" fmla="*/ 255368 w 708471"/>
                                  <a:gd name="connsiteY8" fmla="*/ 70176 h 954901"/>
                                  <a:gd name="connsiteX9" fmla="*/ 293316 w 708471"/>
                                  <a:gd name="connsiteY9" fmla="*/ 326 h 954901"/>
                                  <a:gd name="connsiteX10" fmla="*/ 330070 w 708471"/>
                                  <a:gd name="connsiteY10" fmla="*/ 102358 h 954901"/>
                                  <a:gd name="connsiteX11" fmla="*/ 373168 w 708471"/>
                                  <a:gd name="connsiteY11" fmla="*/ 253031 h 954901"/>
                                  <a:gd name="connsiteX12" fmla="*/ 470518 w 708471"/>
                                  <a:gd name="connsiteY12" fmla="*/ 397632 h 954901"/>
                                  <a:gd name="connsiteX13" fmla="*/ 595940 w 708471"/>
                                  <a:gd name="connsiteY13" fmla="*/ 473944 h 954901"/>
                                  <a:gd name="connsiteX14" fmla="*/ 698152 w 708471"/>
                                  <a:gd name="connsiteY14" fmla="*/ 791707 h 954901"/>
                                  <a:gd name="connsiteX0" fmla="*/ 698152 w 708471"/>
                                  <a:gd name="connsiteY0" fmla="*/ 791596 h 954790"/>
                                  <a:gd name="connsiteX1" fmla="*/ 704506 w 708471"/>
                                  <a:gd name="connsiteY1" fmla="*/ 871932 h 954790"/>
                                  <a:gd name="connsiteX2" fmla="*/ 640673 w 708471"/>
                                  <a:gd name="connsiteY2" fmla="*/ 865600 h 954790"/>
                                  <a:gd name="connsiteX3" fmla="*/ 314743 w 708471"/>
                                  <a:gd name="connsiteY3" fmla="*/ 926842 h 954790"/>
                                  <a:gd name="connsiteX4" fmla="*/ 105360 w 708471"/>
                                  <a:gd name="connsiteY4" fmla="*/ 922993 h 954790"/>
                                  <a:gd name="connsiteX5" fmla="*/ 54598 w 708471"/>
                                  <a:gd name="connsiteY5" fmla="*/ 691558 h 954790"/>
                                  <a:gd name="connsiteX6" fmla="*/ 124628 w 708471"/>
                                  <a:gd name="connsiteY6" fmla="*/ 357614 h 954790"/>
                                  <a:gd name="connsiteX7" fmla="*/ 178370 w 708471"/>
                                  <a:gd name="connsiteY7" fmla="*/ 153255 h 954790"/>
                                  <a:gd name="connsiteX8" fmla="*/ 255368 w 708471"/>
                                  <a:gd name="connsiteY8" fmla="*/ 70065 h 954790"/>
                                  <a:gd name="connsiteX9" fmla="*/ 293316 w 708471"/>
                                  <a:gd name="connsiteY9" fmla="*/ 215 h 954790"/>
                                  <a:gd name="connsiteX10" fmla="*/ 330070 w 708471"/>
                                  <a:gd name="connsiteY10" fmla="*/ 102247 h 954790"/>
                                  <a:gd name="connsiteX11" fmla="*/ 373168 w 708471"/>
                                  <a:gd name="connsiteY11" fmla="*/ 252920 h 954790"/>
                                  <a:gd name="connsiteX12" fmla="*/ 470518 w 708471"/>
                                  <a:gd name="connsiteY12" fmla="*/ 397521 h 954790"/>
                                  <a:gd name="connsiteX13" fmla="*/ 595940 w 708471"/>
                                  <a:gd name="connsiteY13" fmla="*/ 473833 h 954790"/>
                                  <a:gd name="connsiteX14" fmla="*/ 698152 w 708471"/>
                                  <a:gd name="connsiteY14" fmla="*/ 791596 h 954790"/>
                                  <a:gd name="connsiteX0" fmla="*/ 698152 w 708471"/>
                                  <a:gd name="connsiteY0" fmla="*/ 791617 h 954811"/>
                                  <a:gd name="connsiteX1" fmla="*/ 704506 w 708471"/>
                                  <a:gd name="connsiteY1" fmla="*/ 871953 h 954811"/>
                                  <a:gd name="connsiteX2" fmla="*/ 640673 w 708471"/>
                                  <a:gd name="connsiteY2" fmla="*/ 865621 h 954811"/>
                                  <a:gd name="connsiteX3" fmla="*/ 314743 w 708471"/>
                                  <a:gd name="connsiteY3" fmla="*/ 926863 h 954811"/>
                                  <a:gd name="connsiteX4" fmla="*/ 105360 w 708471"/>
                                  <a:gd name="connsiteY4" fmla="*/ 923014 h 954811"/>
                                  <a:gd name="connsiteX5" fmla="*/ 54598 w 708471"/>
                                  <a:gd name="connsiteY5" fmla="*/ 691579 h 954811"/>
                                  <a:gd name="connsiteX6" fmla="*/ 124628 w 708471"/>
                                  <a:gd name="connsiteY6" fmla="*/ 357635 h 954811"/>
                                  <a:gd name="connsiteX7" fmla="*/ 178370 w 708471"/>
                                  <a:gd name="connsiteY7" fmla="*/ 153276 h 954811"/>
                                  <a:gd name="connsiteX8" fmla="*/ 233231 w 708471"/>
                                  <a:gd name="connsiteY8" fmla="*/ 60561 h 954811"/>
                                  <a:gd name="connsiteX9" fmla="*/ 293316 w 708471"/>
                                  <a:gd name="connsiteY9" fmla="*/ 236 h 954811"/>
                                  <a:gd name="connsiteX10" fmla="*/ 330070 w 708471"/>
                                  <a:gd name="connsiteY10" fmla="*/ 102268 h 954811"/>
                                  <a:gd name="connsiteX11" fmla="*/ 373168 w 708471"/>
                                  <a:gd name="connsiteY11" fmla="*/ 252941 h 954811"/>
                                  <a:gd name="connsiteX12" fmla="*/ 470518 w 708471"/>
                                  <a:gd name="connsiteY12" fmla="*/ 397542 h 954811"/>
                                  <a:gd name="connsiteX13" fmla="*/ 595940 w 708471"/>
                                  <a:gd name="connsiteY13" fmla="*/ 473854 h 954811"/>
                                  <a:gd name="connsiteX14" fmla="*/ 698152 w 708471"/>
                                  <a:gd name="connsiteY14" fmla="*/ 791617 h 954811"/>
                                  <a:gd name="connsiteX0" fmla="*/ 698152 w 708471"/>
                                  <a:gd name="connsiteY0" fmla="*/ 791617 h 954811"/>
                                  <a:gd name="connsiteX1" fmla="*/ 704506 w 708471"/>
                                  <a:gd name="connsiteY1" fmla="*/ 871953 h 954811"/>
                                  <a:gd name="connsiteX2" fmla="*/ 640673 w 708471"/>
                                  <a:gd name="connsiteY2" fmla="*/ 865621 h 954811"/>
                                  <a:gd name="connsiteX3" fmla="*/ 314743 w 708471"/>
                                  <a:gd name="connsiteY3" fmla="*/ 926863 h 954811"/>
                                  <a:gd name="connsiteX4" fmla="*/ 105360 w 708471"/>
                                  <a:gd name="connsiteY4" fmla="*/ 923014 h 954811"/>
                                  <a:gd name="connsiteX5" fmla="*/ 54598 w 708471"/>
                                  <a:gd name="connsiteY5" fmla="*/ 691579 h 954811"/>
                                  <a:gd name="connsiteX6" fmla="*/ 124628 w 708471"/>
                                  <a:gd name="connsiteY6" fmla="*/ 357635 h 954811"/>
                                  <a:gd name="connsiteX7" fmla="*/ 178370 w 708471"/>
                                  <a:gd name="connsiteY7" fmla="*/ 153276 h 954811"/>
                                  <a:gd name="connsiteX8" fmla="*/ 233231 w 708471"/>
                                  <a:gd name="connsiteY8" fmla="*/ 60561 h 954811"/>
                                  <a:gd name="connsiteX9" fmla="*/ 293316 w 708471"/>
                                  <a:gd name="connsiteY9" fmla="*/ 236 h 954811"/>
                                  <a:gd name="connsiteX10" fmla="*/ 330070 w 708471"/>
                                  <a:gd name="connsiteY10" fmla="*/ 102268 h 954811"/>
                                  <a:gd name="connsiteX11" fmla="*/ 373168 w 708471"/>
                                  <a:gd name="connsiteY11" fmla="*/ 252941 h 954811"/>
                                  <a:gd name="connsiteX12" fmla="*/ 470518 w 708471"/>
                                  <a:gd name="connsiteY12" fmla="*/ 397542 h 954811"/>
                                  <a:gd name="connsiteX13" fmla="*/ 595940 w 708471"/>
                                  <a:gd name="connsiteY13" fmla="*/ 473854 h 954811"/>
                                  <a:gd name="connsiteX14" fmla="*/ 698152 w 708471"/>
                                  <a:gd name="connsiteY14" fmla="*/ 791617 h 954811"/>
                                  <a:gd name="connsiteX0" fmla="*/ 698152 w 708471"/>
                                  <a:gd name="connsiteY0" fmla="*/ 791617 h 954811"/>
                                  <a:gd name="connsiteX1" fmla="*/ 704506 w 708471"/>
                                  <a:gd name="connsiteY1" fmla="*/ 871953 h 954811"/>
                                  <a:gd name="connsiteX2" fmla="*/ 640673 w 708471"/>
                                  <a:gd name="connsiteY2" fmla="*/ 865621 h 954811"/>
                                  <a:gd name="connsiteX3" fmla="*/ 314743 w 708471"/>
                                  <a:gd name="connsiteY3" fmla="*/ 926863 h 954811"/>
                                  <a:gd name="connsiteX4" fmla="*/ 105360 w 708471"/>
                                  <a:gd name="connsiteY4" fmla="*/ 923014 h 954811"/>
                                  <a:gd name="connsiteX5" fmla="*/ 54598 w 708471"/>
                                  <a:gd name="connsiteY5" fmla="*/ 691579 h 954811"/>
                                  <a:gd name="connsiteX6" fmla="*/ 124628 w 708471"/>
                                  <a:gd name="connsiteY6" fmla="*/ 357635 h 954811"/>
                                  <a:gd name="connsiteX7" fmla="*/ 178370 w 708471"/>
                                  <a:gd name="connsiteY7" fmla="*/ 153276 h 954811"/>
                                  <a:gd name="connsiteX8" fmla="*/ 233231 w 708471"/>
                                  <a:gd name="connsiteY8" fmla="*/ 60561 h 954811"/>
                                  <a:gd name="connsiteX9" fmla="*/ 293316 w 708471"/>
                                  <a:gd name="connsiteY9" fmla="*/ 236 h 954811"/>
                                  <a:gd name="connsiteX10" fmla="*/ 330070 w 708471"/>
                                  <a:gd name="connsiteY10" fmla="*/ 102268 h 954811"/>
                                  <a:gd name="connsiteX11" fmla="*/ 373168 w 708471"/>
                                  <a:gd name="connsiteY11" fmla="*/ 252941 h 954811"/>
                                  <a:gd name="connsiteX12" fmla="*/ 470518 w 708471"/>
                                  <a:gd name="connsiteY12" fmla="*/ 397542 h 954811"/>
                                  <a:gd name="connsiteX13" fmla="*/ 595940 w 708471"/>
                                  <a:gd name="connsiteY13" fmla="*/ 473854 h 954811"/>
                                  <a:gd name="connsiteX14" fmla="*/ 698152 w 708471"/>
                                  <a:gd name="connsiteY14" fmla="*/ 791617 h 954811"/>
                                  <a:gd name="connsiteX0" fmla="*/ 698152 w 708471"/>
                                  <a:gd name="connsiteY0" fmla="*/ 791617 h 954811"/>
                                  <a:gd name="connsiteX1" fmla="*/ 704506 w 708471"/>
                                  <a:gd name="connsiteY1" fmla="*/ 871953 h 954811"/>
                                  <a:gd name="connsiteX2" fmla="*/ 640673 w 708471"/>
                                  <a:gd name="connsiteY2" fmla="*/ 865621 h 954811"/>
                                  <a:gd name="connsiteX3" fmla="*/ 314743 w 708471"/>
                                  <a:gd name="connsiteY3" fmla="*/ 926863 h 954811"/>
                                  <a:gd name="connsiteX4" fmla="*/ 105360 w 708471"/>
                                  <a:gd name="connsiteY4" fmla="*/ 923014 h 954811"/>
                                  <a:gd name="connsiteX5" fmla="*/ 54598 w 708471"/>
                                  <a:gd name="connsiteY5" fmla="*/ 691579 h 954811"/>
                                  <a:gd name="connsiteX6" fmla="*/ 124628 w 708471"/>
                                  <a:gd name="connsiteY6" fmla="*/ 357635 h 954811"/>
                                  <a:gd name="connsiteX7" fmla="*/ 178370 w 708471"/>
                                  <a:gd name="connsiteY7" fmla="*/ 153276 h 954811"/>
                                  <a:gd name="connsiteX8" fmla="*/ 233231 w 708471"/>
                                  <a:gd name="connsiteY8" fmla="*/ 60561 h 954811"/>
                                  <a:gd name="connsiteX9" fmla="*/ 293316 w 708471"/>
                                  <a:gd name="connsiteY9" fmla="*/ 236 h 954811"/>
                                  <a:gd name="connsiteX10" fmla="*/ 330070 w 708471"/>
                                  <a:gd name="connsiteY10" fmla="*/ 102268 h 954811"/>
                                  <a:gd name="connsiteX11" fmla="*/ 373168 w 708471"/>
                                  <a:gd name="connsiteY11" fmla="*/ 252941 h 954811"/>
                                  <a:gd name="connsiteX12" fmla="*/ 470518 w 708471"/>
                                  <a:gd name="connsiteY12" fmla="*/ 397542 h 954811"/>
                                  <a:gd name="connsiteX13" fmla="*/ 595940 w 708471"/>
                                  <a:gd name="connsiteY13" fmla="*/ 473854 h 954811"/>
                                  <a:gd name="connsiteX14" fmla="*/ 698152 w 708471"/>
                                  <a:gd name="connsiteY14" fmla="*/ 791617 h 954811"/>
                                  <a:gd name="connsiteX0" fmla="*/ 698152 w 708471"/>
                                  <a:gd name="connsiteY0" fmla="*/ 791617 h 954811"/>
                                  <a:gd name="connsiteX1" fmla="*/ 704506 w 708471"/>
                                  <a:gd name="connsiteY1" fmla="*/ 871953 h 954811"/>
                                  <a:gd name="connsiteX2" fmla="*/ 640673 w 708471"/>
                                  <a:gd name="connsiteY2" fmla="*/ 865621 h 954811"/>
                                  <a:gd name="connsiteX3" fmla="*/ 314743 w 708471"/>
                                  <a:gd name="connsiteY3" fmla="*/ 926863 h 954811"/>
                                  <a:gd name="connsiteX4" fmla="*/ 105360 w 708471"/>
                                  <a:gd name="connsiteY4" fmla="*/ 923014 h 954811"/>
                                  <a:gd name="connsiteX5" fmla="*/ 54598 w 708471"/>
                                  <a:gd name="connsiteY5" fmla="*/ 691579 h 954811"/>
                                  <a:gd name="connsiteX6" fmla="*/ 124628 w 708471"/>
                                  <a:gd name="connsiteY6" fmla="*/ 357635 h 954811"/>
                                  <a:gd name="connsiteX7" fmla="*/ 178370 w 708471"/>
                                  <a:gd name="connsiteY7" fmla="*/ 153276 h 954811"/>
                                  <a:gd name="connsiteX8" fmla="*/ 233231 w 708471"/>
                                  <a:gd name="connsiteY8" fmla="*/ 60561 h 954811"/>
                                  <a:gd name="connsiteX9" fmla="*/ 293316 w 708471"/>
                                  <a:gd name="connsiteY9" fmla="*/ 236 h 954811"/>
                                  <a:gd name="connsiteX10" fmla="*/ 330070 w 708471"/>
                                  <a:gd name="connsiteY10" fmla="*/ 102268 h 954811"/>
                                  <a:gd name="connsiteX11" fmla="*/ 373168 w 708471"/>
                                  <a:gd name="connsiteY11" fmla="*/ 252941 h 954811"/>
                                  <a:gd name="connsiteX12" fmla="*/ 470518 w 708471"/>
                                  <a:gd name="connsiteY12" fmla="*/ 397542 h 954811"/>
                                  <a:gd name="connsiteX13" fmla="*/ 595940 w 708471"/>
                                  <a:gd name="connsiteY13" fmla="*/ 473854 h 954811"/>
                                  <a:gd name="connsiteX14" fmla="*/ 698152 w 708471"/>
                                  <a:gd name="connsiteY14" fmla="*/ 791617 h 954811"/>
                                  <a:gd name="connsiteX0" fmla="*/ 698152 w 708471"/>
                                  <a:gd name="connsiteY0" fmla="*/ 791617 h 954811"/>
                                  <a:gd name="connsiteX1" fmla="*/ 704506 w 708471"/>
                                  <a:gd name="connsiteY1" fmla="*/ 871953 h 954811"/>
                                  <a:gd name="connsiteX2" fmla="*/ 640673 w 708471"/>
                                  <a:gd name="connsiteY2" fmla="*/ 865621 h 954811"/>
                                  <a:gd name="connsiteX3" fmla="*/ 314743 w 708471"/>
                                  <a:gd name="connsiteY3" fmla="*/ 926863 h 954811"/>
                                  <a:gd name="connsiteX4" fmla="*/ 105360 w 708471"/>
                                  <a:gd name="connsiteY4" fmla="*/ 923014 h 954811"/>
                                  <a:gd name="connsiteX5" fmla="*/ 54598 w 708471"/>
                                  <a:gd name="connsiteY5" fmla="*/ 691579 h 954811"/>
                                  <a:gd name="connsiteX6" fmla="*/ 124628 w 708471"/>
                                  <a:gd name="connsiteY6" fmla="*/ 357635 h 954811"/>
                                  <a:gd name="connsiteX7" fmla="*/ 178370 w 708471"/>
                                  <a:gd name="connsiteY7" fmla="*/ 153276 h 954811"/>
                                  <a:gd name="connsiteX8" fmla="*/ 233231 w 708471"/>
                                  <a:gd name="connsiteY8" fmla="*/ 60561 h 954811"/>
                                  <a:gd name="connsiteX9" fmla="*/ 293316 w 708471"/>
                                  <a:gd name="connsiteY9" fmla="*/ 236 h 954811"/>
                                  <a:gd name="connsiteX10" fmla="*/ 330070 w 708471"/>
                                  <a:gd name="connsiteY10" fmla="*/ 102268 h 954811"/>
                                  <a:gd name="connsiteX11" fmla="*/ 373168 w 708471"/>
                                  <a:gd name="connsiteY11" fmla="*/ 252941 h 954811"/>
                                  <a:gd name="connsiteX12" fmla="*/ 470518 w 708471"/>
                                  <a:gd name="connsiteY12" fmla="*/ 397542 h 954811"/>
                                  <a:gd name="connsiteX13" fmla="*/ 595940 w 708471"/>
                                  <a:gd name="connsiteY13" fmla="*/ 473854 h 954811"/>
                                  <a:gd name="connsiteX14" fmla="*/ 698152 w 708471"/>
                                  <a:gd name="connsiteY14" fmla="*/ 791617 h 954811"/>
                                  <a:gd name="connsiteX0" fmla="*/ 698152 w 708471"/>
                                  <a:gd name="connsiteY0" fmla="*/ 791617 h 954811"/>
                                  <a:gd name="connsiteX1" fmla="*/ 704506 w 708471"/>
                                  <a:gd name="connsiteY1" fmla="*/ 871953 h 954811"/>
                                  <a:gd name="connsiteX2" fmla="*/ 640673 w 708471"/>
                                  <a:gd name="connsiteY2" fmla="*/ 865621 h 954811"/>
                                  <a:gd name="connsiteX3" fmla="*/ 314743 w 708471"/>
                                  <a:gd name="connsiteY3" fmla="*/ 926863 h 954811"/>
                                  <a:gd name="connsiteX4" fmla="*/ 105360 w 708471"/>
                                  <a:gd name="connsiteY4" fmla="*/ 923014 h 954811"/>
                                  <a:gd name="connsiteX5" fmla="*/ 54598 w 708471"/>
                                  <a:gd name="connsiteY5" fmla="*/ 691579 h 954811"/>
                                  <a:gd name="connsiteX6" fmla="*/ 124628 w 708471"/>
                                  <a:gd name="connsiteY6" fmla="*/ 357635 h 954811"/>
                                  <a:gd name="connsiteX7" fmla="*/ 178370 w 708471"/>
                                  <a:gd name="connsiteY7" fmla="*/ 153276 h 954811"/>
                                  <a:gd name="connsiteX8" fmla="*/ 233231 w 708471"/>
                                  <a:gd name="connsiteY8" fmla="*/ 60561 h 954811"/>
                                  <a:gd name="connsiteX9" fmla="*/ 293316 w 708471"/>
                                  <a:gd name="connsiteY9" fmla="*/ 236 h 954811"/>
                                  <a:gd name="connsiteX10" fmla="*/ 330070 w 708471"/>
                                  <a:gd name="connsiteY10" fmla="*/ 102268 h 954811"/>
                                  <a:gd name="connsiteX11" fmla="*/ 373168 w 708471"/>
                                  <a:gd name="connsiteY11" fmla="*/ 252941 h 954811"/>
                                  <a:gd name="connsiteX12" fmla="*/ 470518 w 708471"/>
                                  <a:gd name="connsiteY12" fmla="*/ 397542 h 954811"/>
                                  <a:gd name="connsiteX13" fmla="*/ 595940 w 708471"/>
                                  <a:gd name="connsiteY13" fmla="*/ 473854 h 954811"/>
                                  <a:gd name="connsiteX14" fmla="*/ 698152 w 708471"/>
                                  <a:gd name="connsiteY14" fmla="*/ 791617 h 954811"/>
                                  <a:gd name="connsiteX0" fmla="*/ 698152 w 708471"/>
                                  <a:gd name="connsiteY0" fmla="*/ 791572 h 954766"/>
                                  <a:gd name="connsiteX1" fmla="*/ 704506 w 708471"/>
                                  <a:gd name="connsiteY1" fmla="*/ 871908 h 954766"/>
                                  <a:gd name="connsiteX2" fmla="*/ 640673 w 708471"/>
                                  <a:gd name="connsiteY2" fmla="*/ 865576 h 954766"/>
                                  <a:gd name="connsiteX3" fmla="*/ 314743 w 708471"/>
                                  <a:gd name="connsiteY3" fmla="*/ 926818 h 954766"/>
                                  <a:gd name="connsiteX4" fmla="*/ 105360 w 708471"/>
                                  <a:gd name="connsiteY4" fmla="*/ 922969 h 954766"/>
                                  <a:gd name="connsiteX5" fmla="*/ 54598 w 708471"/>
                                  <a:gd name="connsiteY5" fmla="*/ 691534 h 954766"/>
                                  <a:gd name="connsiteX6" fmla="*/ 124628 w 708471"/>
                                  <a:gd name="connsiteY6" fmla="*/ 357590 h 954766"/>
                                  <a:gd name="connsiteX7" fmla="*/ 178370 w 708471"/>
                                  <a:gd name="connsiteY7" fmla="*/ 153231 h 954766"/>
                                  <a:gd name="connsiteX8" fmla="*/ 245880 w 708471"/>
                                  <a:gd name="connsiteY8" fmla="*/ 82741 h 954766"/>
                                  <a:gd name="connsiteX9" fmla="*/ 293316 w 708471"/>
                                  <a:gd name="connsiteY9" fmla="*/ 191 h 954766"/>
                                  <a:gd name="connsiteX10" fmla="*/ 330070 w 708471"/>
                                  <a:gd name="connsiteY10" fmla="*/ 102223 h 954766"/>
                                  <a:gd name="connsiteX11" fmla="*/ 373168 w 708471"/>
                                  <a:gd name="connsiteY11" fmla="*/ 252896 h 954766"/>
                                  <a:gd name="connsiteX12" fmla="*/ 470518 w 708471"/>
                                  <a:gd name="connsiteY12" fmla="*/ 397497 h 954766"/>
                                  <a:gd name="connsiteX13" fmla="*/ 595940 w 708471"/>
                                  <a:gd name="connsiteY13" fmla="*/ 473809 h 954766"/>
                                  <a:gd name="connsiteX14" fmla="*/ 698152 w 708471"/>
                                  <a:gd name="connsiteY14" fmla="*/ 791572 h 954766"/>
                                  <a:gd name="connsiteX0" fmla="*/ 698152 w 708471"/>
                                  <a:gd name="connsiteY0" fmla="*/ 750406 h 913600"/>
                                  <a:gd name="connsiteX1" fmla="*/ 704506 w 708471"/>
                                  <a:gd name="connsiteY1" fmla="*/ 830742 h 913600"/>
                                  <a:gd name="connsiteX2" fmla="*/ 640673 w 708471"/>
                                  <a:gd name="connsiteY2" fmla="*/ 824410 h 913600"/>
                                  <a:gd name="connsiteX3" fmla="*/ 314743 w 708471"/>
                                  <a:gd name="connsiteY3" fmla="*/ 885652 h 913600"/>
                                  <a:gd name="connsiteX4" fmla="*/ 105360 w 708471"/>
                                  <a:gd name="connsiteY4" fmla="*/ 881803 h 913600"/>
                                  <a:gd name="connsiteX5" fmla="*/ 54598 w 708471"/>
                                  <a:gd name="connsiteY5" fmla="*/ 650368 h 913600"/>
                                  <a:gd name="connsiteX6" fmla="*/ 124628 w 708471"/>
                                  <a:gd name="connsiteY6" fmla="*/ 316424 h 913600"/>
                                  <a:gd name="connsiteX7" fmla="*/ 178370 w 708471"/>
                                  <a:gd name="connsiteY7" fmla="*/ 112065 h 913600"/>
                                  <a:gd name="connsiteX8" fmla="*/ 245880 w 708471"/>
                                  <a:gd name="connsiteY8" fmla="*/ 41575 h 913600"/>
                                  <a:gd name="connsiteX9" fmla="*/ 296478 w 708471"/>
                                  <a:gd name="connsiteY9" fmla="*/ 300 h 913600"/>
                                  <a:gd name="connsiteX10" fmla="*/ 330070 w 708471"/>
                                  <a:gd name="connsiteY10" fmla="*/ 61057 h 913600"/>
                                  <a:gd name="connsiteX11" fmla="*/ 373168 w 708471"/>
                                  <a:gd name="connsiteY11" fmla="*/ 211730 h 913600"/>
                                  <a:gd name="connsiteX12" fmla="*/ 470518 w 708471"/>
                                  <a:gd name="connsiteY12" fmla="*/ 356331 h 913600"/>
                                  <a:gd name="connsiteX13" fmla="*/ 595940 w 708471"/>
                                  <a:gd name="connsiteY13" fmla="*/ 432643 h 913600"/>
                                  <a:gd name="connsiteX14" fmla="*/ 698152 w 708471"/>
                                  <a:gd name="connsiteY14" fmla="*/ 750406 h 913600"/>
                                  <a:gd name="connsiteX0" fmla="*/ 698152 w 708471"/>
                                  <a:gd name="connsiteY0" fmla="*/ 734616 h 897810"/>
                                  <a:gd name="connsiteX1" fmla="*/ 704506 w 708471"/>
                                  <a:gd name="connsiteY1" fmla="*/ 814952 h 897810"/>
                                  <a:gd name="connsiteX2" fmla="*/ 640673 w 708471"/>
                                  <a:gd name="connsiteY2" fmla="*/ 808620 h 897810"/>
                                  <a:gd name="connsiteX3" fmla="*/ 314743 w 708471"/>
                                  <a:gd name="connsiteY3" fmla="*/ 869862 h 897810"/>
                                  <a:gd name="connsiteX4" fmla="*/ 105360 w 708471"/>
                                  <a:gd name="connsiteY4" fmla="*/ 866013 h 897810"/>
                                  <a:gd name="connsiteX5" fmla="*/ 54598 w 708471"/>
                                  <a:gd name="connsiteY5" fmla="*/ 634578 h 897810"/>
                                  <a:gd name="connsiteX6" fmla="*/ 124628 w 708471"/>
                                  <a:gd name="connsiteY6" fmla="*/ 300634 h 897810"/>
                                  <a:gd name="connsiteX7" fmla="*/ 178370 w 708471"/>
                                  <a:gd name="connsiteY7" fmla="*/ 96275 h 897810"/>
                                  <a:gd name="connsiteX8" fmla="*/ 245880 w 708471"/>
                                  <a:gd name="connsiteY8" fmla="*/ 25785 h 897810"/>
                                  <a:gd name="connsiteX9" fmla="*/ 296478 w 708471"/>
                                  <a:gd name="connsiteY9" fmla="*/ 385 h 897810"/>
                                  <a:gd name="connsiteX10" fmla="*/ 330070 w 708471"/>
                                  <a:gd name="connsiteY10" fmla="*/ 45267 h 897810"/>
                                  <a:gd name="connsiteX11" fmla="*/ 373168 w 708471"/>
                                  <a:gd name="connsiteY11" fmla="*/ 195940 h 897810"/>
                                  <a:gd name="connsiteX12" fmla="*/ 470518 w 708471"/>
                                  <a:gd name="connsiteY12" fmla="*/ 340541 h 897810"/>
                                  <a:gd name="connsiteX13" fmla="*/ 595940 w 708471"/>
                                  <a:gd name="connsiteY13" fmla="*/ 416853 h 897810"/>
                                  <a:gd name="connsiteX14" fmla="*/ 698152 w 708471"/>
                                  <a:gd name="connsiteY14" fmla="*/ 734616 h 897810"/>
                                  <a:gd name="connsiteX0" fmla="*/ 698152 w 708471"/>
                                  <a:gd name="connsiteY0" fmla="*/ 734616 h 897810"/>
                                  <a:gd name="connsiteX1" fmla="*/ 704506 w 708471"/>
                                  <a:gd name="connsiteY1" fmla="*/ 814952 h 897810"/>
                                  <a:gd name="connsiteX2" fmla="*/ 640673 w 708471"/>
                                  <a:gd name="connsiteY2" fmla="*/ 808620 h 897810"/>
                                  <a:gd name="connsiteX3" fmla="*/ 314743 w 708471"/>
                                  <a:gd name="connsiteY3" fmla="*/ 869862 h 897810"/>
                                  <a:gd name="connsiteX4" fmla="*/ 105360 w 708471"/>
                                  <a:gd name="connsiteY4" fmla="*/ 866013 h 897810"/>
                                  <a:gd name="connsiteX5" fmla="*/ 54598 w 708471"/>
                                  <a:gd name="connsiteY5" fmla="*/ 634578 h 897810"/>
                                  <a:gd name="connsiteX6" fmla="*/ 124628 w 708471"/>
                                  <a:gd name="connsiteY6" fmla="*/ 300634 h 897810"/>
                                  <a:gd name="connsiteX7" fmla="*/ 178370 w 708471"/>
                                  <a:gd name="connsiteY7" fmla="*/ 96275 h 897810"/>
                                  <a:gd name="connsiteX8" fmla="*/ 245880 w 708471"/>
                                  <a:gd name="connsiteY8" fmla="*/ 25785 h 897810"/>
                                  <a:gd name="connsiteX9" fmla="*/ 296478 w 708471"/>
                                  <a:gd name="connsiteY9" fmla="*/ 385 h 897810"/>
                                  <a:gd name="connsiteX10" fmla="*/ 330070 w 708471"/>
                                  <a:gd name="connsiteY10" fmla="*/ 45267 h 897810"/>
                                  <a:gd name="connsiteX11" fmla="*/ 398467 w 708471"/>
                                  <a:gd name="connsiteY11" fmla="*/ 192765 h 897810"/>
                                  <a:gd name="connsiteX12" fmla="*/ 470518 w 708471"/>
                                  <a:gd name="connsiteY12" fmla="*/ 340541 h 897810"/>
                                  <a:gd name="connsiteX13" fmla="*/ 595940 w 708471"/>
                                  <a:gd name="connsiteY13" fmla="*/ 416853 h 897810"/>
                                  <a:gd name="connsiteX14" fmla="*/ 698152 w 708471"/>
                                  <a:gd name="connsiteY14" fmla="*/ 734616 h 897810"/>
                                  <a:gd name="connsiteX0" fmla="*/ 698152 w 708471"/>
                                  <a:gd name="connsiteY0" fmla="*/ 734616 h 897810"/>
                                  <a:gd name="connsiteX1" fmla="*/ 704506 w 708471"/>
                                  <a:gd name="connsiteY1" fmla="*/ 814952 h 897810"/>
                                  <a:gd name="connsiteX2" fmla="*/ 640673 w 708471"/>
                                  <a:gd name="connsiteY2" fmla="*/ 808620 h 897810"/>
                                  <a:gd name="connsiteX3" fmla="*/ 314743 w 708471"/>
                                  <a:gd name="connsiteY3" fmla="*/ 869862 h 897810"/>
                                  <a:gd name="connsiteX4" fmla="*/ 105360 w 708471"/>
                                  <a:gd name="connsiteY4" fmla="*/ 866013 h 897810"/>
                                  <a:gd name="connsiteX5" fmla="*/ 54598 w 708471"/>
                                  <a:gd name="connsiteY5" fmla="*/ 634578 h 897810"/>
                                  <a:gd name="connsiteX6" fmla="*/ 124628 w 708471"/>
                                  <a:gd name="connsiteY6" fmla="*/ 300634 h 897810"/>
                                  <a:gd name="connsiteX7" fmla="*/ 178370 w 708471"/>
                                  <a:gd name="connsiteY7" fmla="*/ 96275 h 897810"/>
                                  <a:gd name="connsiteX8" fmla="*/ 245880 w 708471"/>
                                  <a:gd name="connsiteY8" fmla="*/ 25785 h 897810"/>
                                  <a:gd name="connsiteX9" fmla="*/ 296478 w 708471"/>
                                  <a:gd name="connsiteY9" fmla="*/ 385 h 897810"/>
                                  <a:gd name="connsiteX10" fmla="*/ 330070 w 708471"/>
                                  <a:gd name="connsiteY10" fmla="*/ 45267 h 897810"/>
                                  <a:gd name="connsiteX11" fmla="*/ 398467 w 708471"/>
                                  <a:gd name="connsiteY11" fmla="*/ 192765 h 897810"/>
                                  <a:gd name="connsiteX12" fmla="*/ 480005 w 708471"/>
                                  <a:gd name="connsiteY12" fmla="*/ 327841 h 897810"/>
                                  <a:gd name="connsiteX13" fmla="*/ 595940 w 708471"/>
                                  <a:gd name="connsiteY13" fmla="*/ 416853 h 897810"/>
                                  <a:gd name="connsiteX14" fmla="*/ 698152 w 708471"/>
                                  <a:gd name="connsiteY14" fmla="*/ 734616 h 897810"/>
                                  <a:gd name="connsiteX0" fmla="*/ 698152 w 708471"/>
                                  <a:gd name="connsiteY0" fmla="*/ 734616 h 897810"/>
                                  <a:gd name="connsiteX1" fmla="*/ 704506 w 708471"/>
                                  <a:gd name="connsiteY1" fmla="*/ 814952 h 897810"/>
                                  <a:gd name="connsiteX2" fmla="*/ 640673 w 708471"/>
                                  <a:gd name="connsiteY2" fmla="*/ 808620 h 897810"/>
                                  <a:gd name="connsiteX3" fmla="*/ 314743 w 708471"/>
                                  <a:gd name="connsiteY3" fmla="*/ 869862 h 897810"/>
                                  <a:gd name="connsiteX4" fmla="*/ 105360 w 708471"/>
                                  <a:gd name="connsiteY4" fmla="*/ 866013 h 897810"/>
                                  <a:gd name="connsiteX5" fmla="*/ 54598 w 708471"/>
                                  <a:gd name="connsiteY5" fmla="*/ 634578 h 897810"/>
                                  <a:gd name="connsiteX6" fmla="*/ 124628 w 708471"/>
                                  <a:gd name="connsiteY6" fmla="*/ 300634 h 897810"/>
                                  <a:gd name="connsiteX7" fmla="*/ 178370 w 708471"/>
                                  <a:gd name="connsiteY7" fmla="*/ 96275 h 897810"/>
                                  <a:gd name="connsiteX8" fmla="*/ 245880 w 708471"/>
                                  <a:gd name="connsiteY8" fmla="*/ 25785 h 897810"/>
                                  <a:gd name="connsiteX9" fmla="*/ 296478 w 708471"/>
                                  <a:gd name="connsiteY9" fmla="*/ 385 h 897810"/>
                                  <a:gd name="connsiteX10" fmla="*/ 330070 w 708471"/>
                                  <a:gd name="connsiteY10" fmla="*/ 45267 h 897810"/>
                                  <a:gd name="connsiteX11" fmla="*/ 398467 w 708471"/>
                                  <a:gd name="connsiteY11" fmla="*/ 192765 h 897810"/>
                                  <a:gd name="connsiteX12" fmla="*/ 483167 w 708471"/>
                                  <a:gd name="connsiteY12" fmla="*/ 318316 h 897810"/>
                                  <a:gd name="connsiteX13" fmla="*/ 595940 w 708471"/>
                                  <a:gd name="connsiteY13" fmla="*/ 416853 h 897810"/>
                                  <a:gd name="connsiteX14" fmla="*/ 698152 w 708471"/>
                                  <a:gd name="connsiteY14" fmla="*/ 734616 h 897810"/>
                                  <a:gd name="connsiteX0" fmla="*/ 698152 w 708471"/>
                                  <a:gd name="connsiteY0" fmla="*/ 734616 h 897810"/>
                                  <a:gd name="connsiteX1" fmla="*/ 704506 w 708471"/>
                                  <a:gd name="connsiteY1" fmla="*/ 814952 h 897810"/>
                                  <a:gd name="connsiteX2" fmla="*/ 640673 w 708471"/>
                                  <a:gd name="connsiteY2" fmla="*/ 808620 h 897810"/>
                                  <a:gd name="connsiteX3" fmla="*/ 314743 w 708471"/>
                                  <a:gd name="connsiteY3" fmla="*/ 869862 h 897810"/>
                                  <a:gd name="connsiteX4" fmla="*/ 105360 w 708471"/>
                                  <a:gd name="connsiteY4" fmla="*/ 866013 h 897810"/>
                                  <a:gd name="connsiteX5" fmla="*/ 54598 w 708471"/>
                                  <a:gd name="connsiteY5" fmla="*/ 634578 h 897810"/>
                                  <a:gd name="connsiteX6" fmla="*/ 124628 w 708471"/>
                                  <a:gd name="connsiteY6" fmla="*/ 300634 h 897810"/>
                                  <a:gd name="connsiteX7" fmla="*/ 178370 w 708471"/>
                                  <a:gd name="connsiteY7" fmla="*/ 96275 h 897810"/>
                                  <a:gd name="connsiteX8" fmla="*/ 245880 w 708471"/>
                                  <a:gd name="connsiteY8" fmla="*/ 25785 h 897810"/>
                                  <a:gd name="connsiteX9" fmla="*/ 296478 w 708471"/>
                                  <a:gd name="connsiteY9" fmla="*/ 385 h 897810"/>
                                  <a:gd name="connsiteX10" fmla="*/ 330070 w 708471"/>
                                  <a:gd name="connsiteY10" fmla="*/ 45267 h 897810"/>
                                  <a:gd name="connsiteX11" fmla="*/ 407954 w 708471"/>
                                  <a:gd name="connsiteY11" fmla="*/ 183240 h 897810"/>
                                  <a:gd name="connsiteX12" fmla="*/ 483167 w 708471"/>
                                  <a:gd name="connsiteY12" fmla="*/ 318316 h 897810"/>
                                  <a:gd name="connsiteX13" fmla="*/ 595940 w 708471"/>
                                  <a:gd name="connsiteY13" fmla="*/ 416853 h 897810"/>
                                  <a:gd name="connsiteX14" fmla="*/ 698152 w 708471"/>
                                  <a:gd name="connsiteY14" fmla="*/ 734616 h 897810"/>
                                  <a:gd name="connsiteX0" fmla="*/ 698152 w 708471"/>
                                  <a:gd name="connsiteY0" fmla="*/ 734616 h 897810"/>
                                  <a:gd name="connsiteX1" fmla="*/ 704506 w 708471"/>
                                  <a:gd name="connsiteY1" fmla="*/ 814952 h 897810"/>
                                  <a:gd name="connsiteX2" fmla="*/ 640673 w 708471"/>
                                  <a:gd name="connsiteY2" fmla="*/ 808620 h 897810"/>
                                  <a:gd name="connsiteX3" fmla="*/ 314743 w 708471"/>
                                  <a:gd name="connsiteY3" fmla="*/ 869862 h 897810"/>
                                  <a:gd name="connsiteX4" fmla="*/ 105360 w 708471"/>
                                  <a:gd name="connsiteY4" fmla="*/ 866013 h 897810"/>
                                  <a:gd name="connsiteX5" fmla="*/ 54598 w 708471"/>
                                  <a:gd name="connsiteY5" fmla="*/ 634578 h 897810"/>
                                  <a:gd name="connsiteX6" fmla="*/ 124628 w 708471"/>
                                  <a:gd name="connsiteY6" fmla="*/ 300634 h 897810"/>
                                  <a:gd name="connsiteX7" fmla="*/ 178370 w 708471"/>
                                  <a:gd name="connsiteY7" fmla="*/ 96275 h 897810"/>
                                  <a:gd name="connsiteX8" fmla="*/ 245880 w 708471"/>
                                  <a:gd name="connsiteY8" fmla="*/ 25785 h 897810"/>
                                  <a:gd name="connsiteX9" fmla="*/ 296478 w 708471"/>
                                  <a:gd name="connsiteY9" fmla="*/ 385 h 897810"/>
                                  <a:gd name="connsiteX10" fmla="*/ 330070 w 708471"/>
                                  <a:gd name="connsiteY10" fmla="*/ 45267 h 897810"/>
                                  <a:gd name="connsiteX11" fmla="*/ 407954 w 708471"/>
                                  <a:gd name="connsiteY11" fmla="*/ 183240 h 897810"/>
                                  <a:gd name="connsiteX12" fmla="*/ 495817 w 708471"/>
                                  <a:gd name="connsiteY12" fmla="*/ 296091 h 897810"/>
                                  <a:gd name="connsiteX13" fmla="*/ 595940 w 708471"/>
                                  <a:gd name="connsiteY13" fmla="*/ 416853 h 897810"/>
                                  <a:gd name="connsiteX14" fmla="*/ 698152 w 708471"/>
                                  <a:gd name="connsiteY14" fmla="*/ 734616 h 897810"/>
                                  <a:gd name="connsiteX0" fmla="*/ 698152 w 708471"/>
                                  <a:gd name="connsiteY0" fmla="*/ 734616 h 897810"/>
                                  <a:gd name="connsiteX1" fmla="*/ 704506 w 708471"/>
                                  <a:gd name="connsiteY1" fmla="*/ 814952 h 897810"/>
                                  <a:gd name="connsiteX2" fmla="*/ 640673 w 708471"/>
                                  <a:gd name="connsiteY2" fmla="*/ 808620 h 897810"/>
                                  <a:gd name="connsiteX3" fmla="*/ 314743 w 708471"/>
                                  <a:gd name="connsiteY3" fmla="*/ 869862 h 897810"/>
                                  <a:gd name="connsiteX4" fmla="*/ 105360 w 708471"/>
                                  <a:gd name="connsiteY4" fmla="*/ 866013 h 897810"/>
                                  <a:gd name="connsiteX5" fmla="*/ 54598 w 708471"/>
                                  <a:gd name="connsiteY5" fmla="*/ 634578 h 897810"/>
                                  <a:gd name="connsiteX6" fmla="*/ 124628 w 708471"/>
                                  <a:gd name="connsiteY6" fmla="*/ 300634 h 897810"/>
                                  <a:gd name="connsiteX7" fmla="*/ 178370 w 708471"/>
                                  <a:gd name="connsiteY7" fmla="*/ 96275 h 897810"/>
                                  <a:gd name="connsiteX8" fmla="*/ 245880 w 708471"/>
                                  <a:gd name="connsiteY8" fmla="*/ 25785 h 897810"/>
                                  <a:gd name="connsiteX9" fmla="*/ 296478 w 708471"/>
                                  <a:gd name="connsiteY9" fmla="*/ 385 h 897810"/>
                                  <a:gd name="connsiteX10" fmla="*/ 330070 w 708471"/>
                                  <a:gd name="connsiteY10" fmla="*/ 45267 h 897810"/>
                                  <a:gd name="connsiteX11" fmla="*/ 420603 w 708471"/>
                                  <a:gd name="connsiteY11" fmla="*/ 170540 h 897810"/>
                                  <a:gd name="connsiteX12" fmla="*/ 495817 w 708471"/>
                                  <a:gd name="connsiteY12" fmla="*/ 296091 h 897810"/>
                                  <a:gd name="connsiteX13" fmla="*/ 595940 w 708471"/>
                                  <a:gd name="connsiteY13" fmla="*/ 416853 h 897810"/>
                                  <a:gd name="connsiteX14" fmla="*/ 698152 w 708471"/>
                                  <a:gd name="connsiteY14" fmla="*/ 734616 h 897810"/>
                                  <a:gd name="connsiteX0" fmla="*/ 698152 w 708471"/>
                                  <a:gd name="connsiteY0" fmla="*/ 734616 h 897810"/>
                                  <a:gd name="connsiteX1" fmla="*/ 704506 w 708471"/>
                                  <a:gd name="connsiteY1" fmla="*/ 814952 h 897810"/>
                                  <a:gd name="connsiteX2" fmla="*/ 640673 w 708471"/>
                                  <a:gd name="connsiteY2" fmla="*/ 808620 h 897810"/>
                                  <a:gd name="connsiteX3" fmla="*/ 314743 w 708471"/>
                                  <a:gd name="connsiteY3" fmla="*/ 869862 h 897810"/>
                                  <a:gd name="connsiteX4" fmla="*/ 105360 w 708471"/>
                                  <a:gd name="connsiteY4" fmla="*/ 866013 h 897810"/>
                                  <a:gd name="connsiteX5" fmla="*/ 54598 w 708471"/>
                                  <a:gd name="connsiteY5" fmla="*/ 634578 h 897810"/>
                                  <a:gd name="connsiteX6" fmla="*/ 124628 w 708471"/>
                                  <a:gd name="connsiteY6" fmla="*/ 300634 h 897810"/>
                                  <a:gd name="connsiteX7" fmla="*/ 178370 w 708471"/>
                                  <a:gd name="connsiteY7" fmla="*/ 96275 h 897810"/>
                                  <a:gd name="connsiteX8" fmla="*/ 245880 w 708471"/>
                                  <a:gd name="connsiteY8" fmla="*/ 25785 h 897810"/>
                                  <a:gd name="connsiteX9" fmla="*/ 296478 w 708471"/>
                                  <a:gd name="connsiteY9" fmla="*/ 385 h 897810"/>
                                  <a:gd name="connsiteX10" fmla="*/ 330070 w 708471"/>
                                  <a:gd name="connsiteY10" fmla="*/ 45267 h 897810"/>
                                  <a:gd name="connsiteX11" fmla="*/ 420603 w 708471"/>
                                  <a:gd name="connsiteY11" fmla="*/ 170540 h 897810"/>
                                  <a:gd name="connsiteX12" fmla="*/ 511629 w 708471"/>
                                  <a:gd name="connsiteY12" fmla="*/ 283391 h 897810"/>
                                  <a:gd name="connsiteX13" fmla="*/ 595940 w 708471"/>
                                  <a:gd name="connsiteY13" fmla="*/ 416853 h 897810"/>
                                  <a:gd name="connsiteX14" fmla="*/ 698152 w 708471"/>
                                  <a:gd name="connsiteY14" fmla="*/ 734616 h 897810"/>
                                  <a:gd name="connsiteX0" fmla="*/ 698152 w 708471"/>
                                  <a:gd name="connsiteY0" fmla="*/ 734616 h 897810"/>
                                  <a:gd name="connsiteX1" fmla="*/ 704506 w 708471"/>
                                  <a:gd name="connsiteY1" fmla="*/ 814952 h 897810"/>
                                  <a:gd name="connsiteX2" fmla="*/ 640673 w 708471"/>
                                  <a:gd name="connsiteY2" fmla="*/ 808620 h 897810"/>
                                  <a:gd name="connsiteX3" fmla="*/ 314743 w 708471"/>
                                  <a:gd name="connsiteY3" fmla="*/ 869862 h 897810"/>
                                  <a:gd name="connsiteX4" fmla="*/ 105360 w 708471"/>
                                  <a:gd name="connsiteY4" fmla="*/ 866013 h 897810"/>
                                  <a:gd name="connsiteX5" fmla="*/ 54598 w 708471"/>
                                  <a:gd name="connsiteY5" fmla="*/ 634578 h 897810"/>
                                  <a:gd name="connsiteX6" fmla="*/ 124628 w 708471"/>
                                  <a:gd name="connsiteY6" fmla="*/ 300634 h 897810"/>
                                  <a:gd name="connsiteX7" fmla="*/ 178370 w 708471"/>
                                  <a:gd name="connsiteY7" fmla="*/ 96275 h 897810"/>
                                  <a:gd name="connsiteX8" fmla="*/ 245880 w 708471"/>
                                  <a:gd name="connsiteY8" fmla="*/ 25785 h 897810"/>
                                  <a:gd name="connsiteX9" fmla="*/ 296478 w 708471"/>
                                  <a:gd name="connsiteY9" fmla="*/ 385 h 897810"/>
                                  <a:gd name="connsiteX10" fmla="*/ 333232 w 708471"/>
                                  <a:gd name="connsiteY10" fmla="*/ 35742 h 897810"/>
                                  <a:gd name="connsiteX11" fmla="*/ 420603 w 708471"/>
                                  <a:gd name="connsiteY11" fmla="*/ 170540 h 897810"/>
                                  <a:gd name="connsiteX12" fmla="*/ 511629 w 708471"/>
                                  <a:gd name="connsiteY12" fmla="*/ 283391 h 897810"/>
                                  <a:gd name="connsiteX13" fmla="*/ 595940 w 708471"/>
                                  <a:gd name="connsiteY13" fmla="*/ 416853 h 897810"/>
                                  <a:gd name="connsiteX14" fmla="*/ 698152 w 708471"/>
                                  <a:gd name="connsiteY14" fmla="*/ 734616 h 897810"/>
                                  <a:gd name="connsiteX0" fmla="*/ 698152 w 708471"/>
                                  <a:gd name="connsiteY0" fmla="*/ 734616 h 897810"/>
                                  <a:gd name="connsiteX1" fmla="*/ 704506 w 708471"/>
                                  <a:gd name="connsiteY1" fmla="*/ 814952 h 897810"/>
                                  <a:gd name="connsiteX2" fmla="*/ 640673 w 708471"/>
                                  <a:gd name="connsiteY2" fmla="*/ 808620 h 897810"/>
                                  <a:gd name="connsiteX3" fmla="*/ 314743 w 708471"/>
                                  <a:gd name="connsiteY3" fmla="*/ 869862 h 897810"/>
                                  <a:gd name="connsiteX4" fmla="*/ 105360 w 708471"/>
                                  <a:gd name="connsiteY4" fmla="*/ 866013 h 897810"/>
                                  <a:gd name="connsiteX5" fmla="*/ 54598 w 708471"/>
                                  <a:gd name="connsiteY5" fmla="*/ 634578 h 897810"/>
                                  <a:gd name="connsiteX6" fmla="*/ 124628 w 708471"/>
                                  <a:gd name="connsiteY6" fmla="*/ 300634 h 897810"/>
                                  <a:gd name="connsiteX7" fmla="*/ 178370 w 708471"/>
                                  <a:gd name="connsiteY7" fmla="*/ 96275 h 897810"/>
                                  <a:gd name="connsiteX8" fmla="*/ 245880 w 708471"/>
                                  <a:gd name="connsiteY8" fmla="*/ 25785 h 897810"/>
                                  <a:gd name="connsiteX9" fmla="*/ 296478 w 708471"/>
                                  <a:gd name="connsiteY9" fmla="*/ 385 h 897810"/>
                                  <a:gd name="connsiteX10" fmla="*/ 333232 w 708471"/>
                                  <a:gd name="connsiteY10" fmla="*/ 35742 h 897810"/>
                                  <a:gd name="connsiteX11" fmla="*/ 420603 w 708471"/>
                                  <a:gd name="connsiteY11" fmla="*/ 170540 h 897810"/>
                                  <a:gd name="connsiteX12" fmla="*/ 511629 w 708471"/>
                                  <a:gd name="connsiteY12" fmla="*/ 283391 h 897810"/>
                                  <a:gd name="connsiteX13" fmla="*/ 595940 w 708471"/>
                                  <a:gd name="connsiteY13" fmla="*/ 416853 h 897810"/>
                                  <a:gd name="connsiteX14" fmla="*/ 698152 w 708471"/>
                                  <a:gd name="connsiteY14" fmla="*/ 734616 h 897810"/>
                                </a:gdLst>
                                <a:ahLst/>
                                <a:cxnLst>
                                  <a:cxn ang="0">
                                    <a:pos x="connsiteX0" y="connsiteY0"/>
                                  </a:cxn>
                                  <a:cxn ang="0">
                                    <a:pos x="connsiteX1" y="connsiteY1"/>
                                  </a:cxn>
                                  <a:cxn ang="0">
                                    <a:pos x="connsiteX2" y="connsiteY2"/>
                                  </a:cxn>
                                  <a:cxn ang="0">
                                    <a:pos x="connsiteX3" y="connsiteY3"/>
                                  </a:cxn>
                                  <a:cxn ang="0">
                                    <a:pos x="connsiteX4" y="connsiteY4"/>
                                  </a:cxn>
                                  <a:cxn ang="0">
                                    <a:pos x="connsiteX5" y="connsiteY5"/>
                                  </a:cxn>
                                  <a:cxn ang="0">
                                    <a:pos x="connsiteX6" y="connsiteY6"/>
                                  </a:cxn>
                                  <a:cxn ang="0">
                                    <a:pos x="connsiteX7" y="connsiteY7"/>
                                  </a:cxn>
                                  <a:cxn ang="0">
                                    <a:pos x="connsiteX8" y="connsiteY8"/>
                                  </a:cxn>
                                  <a:cxn ang="0">
                                    <a:pos x="connsiteX9" y="connsiteY9"/>
                                  </a:cxn>
                                  <a:cxn ang="0">
                                    <a:pos x="connsiteX10" y="connsiteY10"/>
                                  </a:cxn>
                                  <a:cxn ang="0">
                                    <a:pos x="connsiteX11" y="connsiteY11"/>
                                  </a:cxn>
                                  <a:cxn ang="0">
                                    <a:pos x="connsiteX12" y="connsiteY12"/>
                                  </a:cxn>
                                  <a:cxn ang="0">
                                    <a:pos x="connsiteX13" y="connsiteY13"/>
                                  </a:cxn>
                                  <a:cxn ang="0">
                                    <a:pos x="connsiteX14" y="connsiteY14"/>
                                  </a:cxn>
                                </a:cxnLst>
                                <a:rect l="l" t="t" r="r" b="b"/>
                                <a:pathLst>
                                  <a:path w="708471" h="897810">
                                    <a:moveTo>
                                      <a:pt x="698152" y="734616"/>
                                    </a:moveTo>
                                    <a:cubicBezTo>
                                      <a:pt x="716246" y="800966"/>
                                      <a:pt x="705186" y="790704"/>
                                      <a:pt x="704506" y="814952"/>
                                    </a:cubicBezTo>
                                    <a:cubicBezTo>
                                      <a:pt x="694926" y="827286"/>
                                      <a:pt x="705634" y="799468"/>
                                      <a:pt x="640673" y="808620"/>
                                    </a:cubicBezTo>
                                    <a:cubicBezTo>
                                      <a:pt x="575712" y="817772"/>
                                      <a:pt x="403962" y="894049"/>
                                      <a:pt x="314743" y="869862"/>
                                    </a:cubicBezTo>
                                    <a:cubicBezTo>
                                      <a:pt x="225524" y="845675"/>
                                      <a:pt x="225478" y="946587"/>
                                      <a:pt x="105360" y="866013"/>
                                    </a:cubicBezTo>
                                    <a:cubicBezTo>
                                      <a:pt x="-14758" y="785439"/>
                                      <a:pt x="198087" y="707329"/>
                                      <a:pt x="54598" y="634578"/>
                                    </a:cubicBezTo>
                                    <a:cubicBezTo>
                                      <a:pt x="-88891" y="561827"/>
                                      <a:pt x="92108" y="359863"/>
                                      <a:pt x="124628" y="300634"/>
                                    </a:cubicBezTo>
                                    <a:cubicBezTo>
                                      <a:pt x="162136" y="226375"/>
                                      <a:pt x="158161" y="142083"/>
                                      <a:pt x="178370" y="96275"/>
                                    </a:cubicBezTo>
                                    <a:cubicBezTo>
                                      <a:pt x="198579" y="50467"/>
                                      <a:pt x="218290" y="3667"/>
                                      <a:pt x="245880" y="25785"/>
                                    </a:cubicBezTo>
                                    <a:cubicBezTo>
                                      <a:pt x="276632" y="47903"/>
                                      <a:pt x="284028" y="-4979"/>
                                      <a:pt x="296478" y="385"/>
                                    </a:cubicBezTo>
                                    <a:cubicBezTo>
                                      <a:pt x="308928" y="5749"/>
                                      <a:pt x="318870" y="1033"/>
                                      <a:pt x="333232" y="35742"/>
                                    </a:cubicBezTo>
                                    <a:cubicBezTo>
                                      <a:pt x="347594" y="70451"/>
                                      <a:pt x="390870" y="129265"/>
                                      <a:pt x="420603" y="170540"/>
                                    </a:cubicBezTo>
                                    <a:cubicBezTo>
                                      <a:pt x="450336" y="211815"/>
                                      <a:pt x="482406" y="242339"/>
                                      <a:pt x="511629" y="283391"/>
                                    </a:cubicBezTo>
                                    <a:cubicBezTo>
                                      <a:pt x="540852" y="324443"/>
                                      <a:pt x="564853" y="341649"/>
                                      <a:pt x="595940" y="416853"/>
                                    </a:cubicBezTo>
                                    <a:cubicBezTo>
                                      <a:pt x="627027" y="492057"/>
                                      <a:pt x="680058" y="668266"/>
                                      <a:pt x="698152" y="734616"/>
                                    </a:cubicBezTo>
                                    <a:close/>
                                  </a:path>
                                </a:pathLst>
                              </a:custGeom>
                              <a:solidFill>
                                <a:srgbClr val="9BBB59">
                                  <a:lumMod val="75000"/>
                                </a:srgbClr>
                              </a:solidFill>
                              <a:ln w="12700" cap="flat" cmpd="sng" algn="ctr">
                                <a:solidFill>
                                  <a:sysClr val="windowText" lastClr="000000"/>
                                </a:solidFill>
                                <a:prstDash val="solid"/>
                              </a:ln>
                              <a:effectLst/>
                            </p:spPr>
                            <p:txBody>
                              <a:bodyPr rtlCol="0" anchor="ctr"/>
                              <a:lstStyle/>
                              <a:p>
                                <a:pPr algn="ctr" defTabSz="3291840">
                                  <a:defRPr/>
                                </a:pPr>
                                <a:endParaRPr lang="en-US" sz="26129" b="1" kern="0" dirty="0">
                                  <a:solidFill>
                                    <a:prstClr val="white"/>
                                  </a:solidFill>
                                  <a:latin typeface="Calibri"/>
                                </a:endParaRPr>
                              </a:p>
                            </p:txBody>
                          </p:sp>
                          <p:sp>
                            <p:nvSpPr>
                              <p:cNvPr id="476" name="Freeform 475"/>
                              <p:cNvSpPr/>
                              <p:nvPr/>
                            </p:nvSpPr>
                            <p:spPr>
                              <a:xfrm>
                                <a:off x="3169124" y="2635973"/>
                                <a:ext cx="119141" cy="282960"/>
                              </a:xfrm>
                              <a:custGeom>
                                <a:avLst/>
                                <a:gdLst>
                                  <a:gd name="connsiteX0" fmla="*/ 0 w 104248"/>
                                  <a:gd name="connsiteY0" fmla="*/ 0 h 244238"/>
                                  <a:gd name="connsiteX1" fmla="*/ 104248 w 104248"/>
                                  <a:gd name="connsiteY1" fmla="*/ 244238 h 244238"/>
                                  <a:gd name="connsiteX0" fmla="*/ 0 w 95312"/>
                                  <a:gd name="connsiteY0" fmla="*/ 0 h 235303"/>
                                  <a:gd name="connsiteX1" fmla="*/ 95312 w 95312"/>
                                  <a:gd name="connsiteY1" fmla="*/ 235303 h 235303"/>
                                  <a:gd name="connsiteX0" fmla="*/ 0 w 98291"/>
                                  <a:gd name="connsiteY0" fmla="*/ 0 h 268067"/>
                                  <a:gd name="connsiteX1" fmla="*/ 98291 w 98291"/>
                                  <a:gd name="connsiteY1" fmla="*/ 268067 h 268067"/>
                                  <a:gd name="connsiteX0" fmla="*/ 0 w 107227"/>
                                  <a:gd name="connsiteY0" fmla="*/ 0 h 256153"/>
                                  <a:gd name="connsiteX1" fmla="*/ 107227 w 107227"/>
                                  <a:gd name="connsiteY1" fmla="*/ 256153 h 256153"/>
                                  <a:gd name="connsiteX0" fmla="*/ 0 w 107227"/>
                                  <a:gd name="connsiteY0" fmla="*/ 0 h 241261"/>
                                  <a:gd name="connsiteX1" fmla="*/ 107227 w 107227"/>
                                  <a:gd name="connsiteY1" fmla="*/ 241261 h 241261"/>
                                  <a:gd name="connsiteX0" fmla="*/ 0 w 116162"/>
                                  <a:gd name="connsiteY0" fmla="*/ 0 h 288917"/>
                                  <a:gd name="connsiteX1" fmla="*/ 116162 w 116162"/>
                                  <a:gd name="connsiteY1" fmla="*/ 288917 h 288917"/>
                                  <a:gd name="connsiteX0" fmla="*/ 0 w 110205"/>
                                  <a:gd name="connsiteY0" fmla="*/ 0 h 297853"/>
                                  <a:gd name="connsiteX1" fmla="*/ 110205 w 110205"/>
                                  <a:gd name="connsiteY1" fmla="*/ 297853 h 297853"/>
                                  <a:gd name="connsiteX0" fmla="*/ 0 w 116162"/>
                                  <a:gd name="connsiteY0" fmla="*/ 0 h 274025"/>
                                  <a:gd name="connsiteX1" fmla="*/ 116162 w 116162"/>
                                  <a:gd name="connsiteY1" fmla="*/ 274025 h 274025"/>
                                  <a:gd name="connsiteX0" fmla="*/ 0 w 107227"/>
                                  <a:gd name="connsiteY0" fmla="*/ 0 h 274025"/>
                                  <a:gd name="connsiteX1" fmla="*/ 107227 w 107227"/>
                                  <a:gd name="connsiteY1" fmla="*/ 274025 h 274025"/>
                                  <a:gd name="connsiteX0" fmla="*/ 0 w 113184"/>
                                  <a:gd name="connsiteY0" fmla="*/ 0 h 274025"/>
                                  <a:gd name="connsiteX1" fmla="*/ 113184 w 113184"/>
                                  <a:gd name="connsiteY1" fmla="*/ 274025 h 274025"/>
                                  <a:gd name="connsiteX0" fmla="*/ 0 w 119141"/>
                                  <a:gd name="connsiteY0" fmla="*/ 0 h 282960"/>
                                  <a:gd name="connsiteX1" fmla="*/ 119141 w 119141"/>
                                  <a:gd name="connsiteY1" fmla="*/ 282960 h 282960"/>
                                </a:gdLst>
                                <a:ahLst/>
                                <a:cxnLst>
                                  <a:cxn ang="0">
                                    <a:pos x="connsiteX0" y="connsiteY0"/>
                                  </a:cxn>
                                  <a:cxn ang="0">
                                    <a:pos x="connsiteX1" y="connsiteY1"/>
                                  </a:cxn>
                                </a:cxnLst>
                                <a:rect l="l" t="t" r="r" b="b"/>
                                <a:pathLst>
                                  <a:path w="119141" h="282960">
                                    <a:moveTo>
                                      <a:pt x="0" y="0"/>
                                    </a:moveTo>
                                    <a:lnTo>
                                      <a:pt x="119141" y="282960"/>
                                    </a:lnTo>
                                  </a:path>
                                </a:pathLst>
                              </a:custGeom>
                              <a:noFill/>
                              <a:ln w="19050" cap="flat" cmpd="sng" algn="ctr">
                                <a:solidFill>
                                  <a:sysClr val="windowText" lastClr="000000"/>
                                </a:solidFill>
                                <a:prstDash val="solid"/>
                              </a:ln>
                              <a:effectLst/>
                            </p:spPr>
                            <p:txBody>
                              <a:bodyPr rtlCol="0" anchor="ctr"/>
                              <a:lstStyle/>
                              <a:p>
                                <a:pPr algn="ctr" defTabSz="3291840">
                                  <a:defRPr/>
                                </a:pPr>
                                <a:endParaRPr lang="en-US" sz="26129" kern="0">
                                  <a:solidFill>
                                    <a:prstClr val="white"/>
                                  </a:solidFill>
                                  <a:latin typeface="Calibri"/>
                                </a:endParaRPr>
                              </a:p>
                            </p:txBody>
                          </p:sp>
                          <p:sp>
                            <p:nvSpPr>
                              <p:cNvPr id="477" name="Freeform 476"/>
                              <p:cNvSpPr/>
                              <p:nvPr/>
                            </p:nvSpPr>
                            <p:spPr>
                              <a:xfrm>
                                <a:off x="3009890" y="2044658"/>
                                <a:ext cx="58360" cy="279751"/>
                              </a:xfrm>
                              <a:custGeom>
                                <a:avLst/>
                                <a:gdLst>
                                  <a:gd name="connsiteX0" fmla="*/ 29785 w 29785"/>
                                  <a:gd name="connsiteY0" fmla="*/ 250194 h 250194"/>
                                  <a:gd name="connsiteX1" fmla="*/ 0 w 29785"/>
                                  <a:gd name="connsiteY1" fmla="*/ 0 h 250194"/>
                                  <a:gd name="connsiteX0" fmla="*/ 44677 w 44677"/>
                                  <a:gd name="connsiteY0" fmla="*/ 294872 h 294872"/>
                                  <a:gd name="connsiteX1" fmla="*/ 0 w 44677"/>
                                  <a:gd name="connsiteY1" fmla="*/ 0 h 294872"/>
                                  <a:gd name="connsiteX0" fmla="*/ 44677 w 44677"/>
                                  <a:gd name="connsiteY0" fmla="*/ 274022 h 274022"/>
                                  <a:gd name="connsiteX1" fmla="*/ 0 w 44677"/>
                                  <a:gd name="connsiteY1" fmla="*/ 0 h 274022"/>
                                  <a:gd name="connsiteX0" fmla="*/ 35742 w 35742"/>
                                  <a:gd name="connsiteY0" fmla="*/ 247215 h 247215"/>
                                  <a:gd name="connsiteX1" fmla="*/ 0 w 35742"/>
                                  <a:gd name="connsiteY1" fmla="*/ 0 h 247215"/>
                                  <a:gd name="connsiteX0" fmla="*/ 19867 w 19867"/>
                                  <a:gd name="connsiteY0" fmla="*/ 212290 h 212290"/>
                                  <a:gd name="connsiteX1" fmla="*/ 0 w 19867"/>
                                  <a:gd name="connsiteY1" fmla="*/ 0 h 212290"/>
                                  <a:gd name="connsiteX0" fmla="*/ 29392 w 29392"/>
                                  <a:gd name="connsiteY0" fmla="*/ 237690 h 237690"/>
                                  <a:gd name="connsiteX1" fmla="*/ 0 w 29392"/>
                                  <a:gd name="connsiteY1" fmla="*/ 0 h 237690"/>
                                  <a:gd name="connsiteX0" fmla="*/ 48442 w 48442"/>
                                  <a:gd name="connsiteY0" fmla="*/ 237690 h 237690"/>
                                  <a:gd name="connsiteX1" fmla="*/ 0 w 48442"/>
                                  <a:gd name="connsiteY1" fmla="*/ 0 h 237690"/>
                                  <a:gd name="connsiteX0" fmla="*/ 64317 w 64317"/>
                                  <a:gd name="connsiteY0" fmla="*/ 266265 h 266265"/>
                                  <a:gd name="connsiteX1" fmla="*/ 0 w 64317"/>
                                  <a:gd name="connsiteY1" fmla="*/ 0 h 266265"/>
                                  <a:gd name="connsiteX0" fmla="*/ 61142 w 61142"/>
                                  <a:gd name="connsiteY0" fmla="*/ 266265 h 266265"/>
                                  <a:gd name="connsiteX1" fmla="*/ 0 w 61142"/>
                                  <a:gd name="connsiteY1" fmla="*/ 0 h 266265"/>
                                  <a:gd name="connsiteX0" fmla="*/ 67492 w 67492"/>
                                  <a:gd name="connsiteY0" fmla="*/ 278965 h 278965"/>
                                  <a:gd name="connsiteX1" fmla="*/ 0 w 67492"/>
                                  <a:gd name="connsiteY1" fmla="*/ 0 h 278965"/>
                                  <a:gd name="connsiteX0" fmla="*/ 70667 w 70667"/>
                                  <a:gd name="connsiteY0" fmla="*/ 304365 h 304365"/>
                                  <a:gd name="connsiteX1" fmla="*/ 0 w 70667"/>
                                  <a:gd name="connsiteY1" fmla="*/ 0 h 304365"/>
                                  <a:gd name="connsiteX0" fmla="*/ 64317 w 64317"/>
                                  <a:gd name="connsiteY0" fmla="*/ 291665 h 291665"/>
                                  <a:gd name="connsiteX1" fmla="*/ 0 w 64317"/>
                                  <a:gd name="connsiteY1" fmla="*/ 0 h 291665"/>
                                  <a:gd name="connsiteX0" fmla="*/ 58360 w 58360"/>
                                  <a:gd name="connsiteY0" fmla="*/ 279751 h 279751"/>
                                  <a:gd name="connsiteX1" fmla="*/ 0 w 58360"/>
                                  <a:gd name="connsiteY1" fmla="*/ 0 h 279751"/>
                                </a:gdLst>
                                <a:ahLst/>
                                <a:cxnLst>
                                  <a:cxn ang="0">
                                    <a:pos x="connsiteX0" y="connsiteY0"/>
                                  </a:cxn>
                                  <a:cxn ang="0">
                                    <a:pos x="connsiteX1" y="connsiteY1"/>
                                  </a:cxn>
                                </a:cxnLst>
                                <a:rect l="l" t="t" r="r" b="b"/>
                                <a:pathLst>
                                  <a:path w="58360" h="279751">
                                    <a:moveTo>
                                      <a:pt x="58360" y="279751"/>
                                    </a:moveTo>
                                    <a:cubicBezTo>
                                      <a:pt x="36921" y="182529"/>
                                      <a:pt x="21439" y="97222"/>
                                      <a:pt x="0" y="0"/>
                                    </a:cubicBezTo>
                                  </a:path>
                                </a:pathLst>
                              </a:custGeom>
                              <a:noFill/>
                              <a:ln w="12700" cap="flat" cmpd="sng" algn="ctr">
                                <a:solidFill>
                                  <a:sysClr val="windowText" lastClr="000000"/>
                                </a:solidFill>
                                <a:prstDash val="solid"/>
                              </a:ln>
                              <a:effectLst/>
                            </p:spPr>
                            <p:txBody>
                              <a:bodyPr rtlCol="0" anchor="ctr"/>
                              <a:lstStyle/>
                              <a:p>
                                <a:pPr algn="ctr" defTabSz="3291840">
                                  <a:defRPr/>
                                </a:pPr>
                                <a:endParaRPr lang="en-US" sz="26129" kern="0">
                                  <a:solidFill>
                                    <a:prstClr val="white"/>
                                  </a:solidFill>
                                  <a:latin typeface="Calibri"/>
                                </a:endParaRPr>
                              </a:p>
                            </p:txBody>
                          </p:sp>
                          <p:sp>
                            <p:nvSpPr>
                              <p:cNvPr id="478" name="Freeform 477"/>
                              <p:cNvSpPr/>
                              <p:nvPr/>
                            </p:nvSpPr>
                            <p:spPr>
                              <a:xfrm>
                                <a:off x="3164916" y="2620956"/>
                                <a:ext cx="174155" cy="575453"/>
                              </a:xfrm>
                              <a:custGeom>
                                <a:avLst/>
                                <a:gdLst>
                                  <a:gd name="connsiteX0" fmla="*/ 42834 w 157250"/>
                                  <a:gd name="connsiteY0" fmla="*/ 72 h 536577"/>
                                  <a:gd name="connsiteX1" fmla="*/ 1135 w 157250"/>
                                  <a:gd name="connsiteY1" fmla="*/ 226438 h 536577"/>
                                  <a:gd name="connsiteX2" fmla="*/ 84533 w 157250"/>
                                  <a:gd name="connsiteY2" fmla="*/ 434933 h 536577"/>
                                  <a:gd name="connsiteX3" fmla="*/ 138146 w 157250"/>
                                  <a:gd name="connsiteY3" fmla="*/ 536202 h 536577"/>
                                  <a:gd name="connsiteX4" fmla="*/ 153038 w 157250"/>
                                  <a:gd name="connsiteY4" fmla="*/ 402170 h 536577"/>
                                  <a:gd name="connsiteX5" fmla="*/ 156017 w 157250"/>
                                  <a:gd name="connsiteY5" fmla="*/ 277073 h 536577"/>
                                  <a:gd name="connsiteX6" fmla="*/ 135167 w 157250"/>
                                  <a:gd name="connsiteY6" fmla="*/ 202610 h 536577"/>
                                  <a:gd name="connsiteX7" fmla="*/ 42834 w 157250"/>
                                  <a:gd name="connsiteY7" fmla="*/ 72 h 536577"/>
                                  <a:gd name="connsiteX0" fmla="*/ 27435 w 159722"/>
                                  <a:gd name="connsiteY0" fmla="*/ 51 h 613997"/>
                                  <a:gd name="connsiteX1" fmla="*/ 3607 w 159722"/>
                                  <a:gd name="connsiteY1" fmla="*/ 303858 h 613997"/>
                                  <a:gd name="connsiteX2" fmla="*/ 87005 w 159722"/>
                                  <a:gd name="connsiteY2" fmla="*/ 512353 h 613997"/>
                                  <a:gd name="connsiteX3" fmla="*/ 140618 w 159722"/>
                                  <a:gd name="connsiteY3" fmla="*/ 613622 h 613997"/>
                                  <a:gd name="connsiteX4" fmla="*/ 155510 w 159722"/>
                                  <a:gd name="connsiteY4" fmla="*/ 479590 h 613997"/>
                                  <a:gd name="connsiteX5" fmla="*/ 158489 w 159722"/>
                                  <a:gd name="connsiteY5" fmla="*/ 354493 h 613997"/>
                                  <a:gd name="connsiteX6" fmla="*/ 137639 w 159722"/>
                                  <a:gd name="connsiteY6" fmla="*/ 280030 h 613997"/>
                                  <a:gd name="connsiteX7" fmla="*/ 27435 w 159722"/>
                                  <a:gd name="connsiteY7" fmla="*/ 51 h 613997"/>
                                  <a:gd name="connsiteX0" fmla="*/ 4005 w 136292"/>
                                  <a:gd name="connsiteY0" fmla="*/ 40 h 613989"/>
                                  <a:gd name="connsiteX1" fmla="*/ 27833 w 136292"/>
                                  <a:gd name="connsiteY1" fmla="*/ 300868 h 613989"/>
                                  <a:gd name="connsiteX2" fmla="*/ 63575 w 136292"/>
                                  <a:gd name="connsiteY2" fmla="*/ 512342 h 613989"/>
                                  <a:gd name="connsiteX3" fmla="*/ 117188 w 136292"/>
                                  <a:gd name="connsiteY3" fmla="*/ 613611 h 613989"/>
                                  <a:gd name="connsiteX4" fmla="*/ 132080 w 136292"/>
                                  <a:gd name="connsiteY4" fmla="*/ 479579 h 613989"/>
                                  <a:gd name="connsiteX5" fmla="*/ 135059 w 136292"/>
                                  <a:gd name="connsiteY5" fmla="*/ 354482 h 613989"/>
                                  <a:gd name="connsiteX6" fmla="*/ 114209 w 136292"/>
                                  <a:gd name="connsiteY6" fmla="*/ 280019 h 613989"/>
                                  <a:gd name="connsiteX7" fmla="*/ 4005 w 136292"/>
                                  <a:gd name="connsiteY7" fmla="*/ 40 h 613989"/>
                                  <a:gd name="connsiteX0" fmla="*/ 5778 w 138065"/>
                                  <a:gd name="connsiteY0" fmla="*/ 30 h 613982"/>
                                  <a:gd name="connsiteX1" fmla="*/ 20670 w 138065"/>
                                  <a:gd name="connsiteY1" fmla="*/ 297880 h 613982"/>
                                  <a:gd name="connsiteX2" fmla="*/ 65348 w 138065"/>
                                  <a:gd name="connsiteY2" fmla="*/ 512332 h 613982"/>
                                  <a:gd name="connsiteX3" fmla="*/ 118961 w 138065"/>
                                  <a:gd name="connsiteY3" fmla="*/ 613601 h 613982"/>
                                  <a:gd name="connsiteX4" fmla="*/ 133853 w 138065"/>
                                  <a:gd name="connsiteY4" fmla="*/ 479569 h 613982"/>
                                  <a:gd name="connsiteX5" fmla="*/ 136832 w 138065"/>
                                  <a:gd name="connsiteY5" fmla="*/ 354472 h 613982"/>
                                  <a:gd name="connsiteX6" fmla="*/ 115982 w 138065"/>
                                  <a:gd name="connsiteY6" fmla="*/ 280009 h 613982"/>
                                  <a:gd name="connsiteX7" fmla="*/ 5778 w 138065"/>
                                  <a:gd name="connsiteY7" fmla="*/ 30 h 613982"/>
                                  <a:gd name="connsiteX0" fmla="*/ 5778 w 137771"/>
                                  <a:gd name="connsiteY0" fmla="*/ 30 h 613982"/>
                                  <a:gd name="connsiteX1" fmla="*/ 20670 w 137771"/>
                                  <a:gd name="connsiteY1" fmla="*/ 297880 h 613982"/>
                                  <a:gd name="connsiteX2" fmla="*/ 65348 w 137771"/>
                                  <a:gd name="connsiteY2" fmla="*/ 512332 h 613982"/>
                                  <a:gd name="connsiteX3" fmla="*/ 130875 w 137771"/>
                                  <a:gd name="connsiteY3" fmla="*/ 613601 h 613982"/>
                                  <a:gd name="connsiteX4" fmla="*/ 133853 w 137771"/>
                                  <a:gd name="connsiteY4" fmla="*/ 479569 h 613982"/>
                                  <a:gd name="connsiteX5" fmla="*/ 136832 w 137771"/>
                                  <a:gd name="connsiteY5" fmla="*/ 354472 h 613982"/>
                                  <a:gd name="connsiteX6" fmla="*/ 115982 w 137771"/>
                                  <a:gd name="connsiteY6" fmla="*/ 280009 h 613982"/>
                                  <a:gd name="connsiteX7" fmla="*/ 5778 w 137771"/>
                                  <a:gd name="connsiteY7" fmla="*/ 30 h 613982"/>
                                  <a:gd name="connsiteX0" fmla="*/ 5778 w 137902"/>
                                  <a:gd name="connsiteY0" fmla="*/ 30 h 622875"/>
                                  <a:gd name="connsiteX1" fmla="*/ 20670 w 137902"/>
                                  <a:gd name="connsiteY1" fmla="*/ 297880 h 622875"/>
                                  <a:gd name="connsiteX2" fmla="*/ 65348 w 137902"/>
                                  <a:gd name="connsiteY2" fmla="*/ 512332 h 622875"/>
                                  <a:gd name="connsiteX3" fmla="*/ 124918 w 137902"/>
                                  <a:gd name="connsiteY3" fmla="*/ 622537 h 622875"/>
                                  <a:gd name="connsiteX4" fmla="*/ 133853 w 137902"/>
                                  <a:gd name="connsiteY4" fmla="*/ 479569 h 622875"/>
                                  <a:gd name="connsiteX5" fmla="*/ 136832 w 137902"/>
                                  <a:gd name="connsiteY5" fmla="*/ 354472 h 622875"/>
                                  <a:gd name="connsiteX6" fmla="*/ 115982 w 137902"/>
                                  <a:gd name="connsiteY6" fmla="*/ 280009 h 622875"/>
                                  <a:gd name="connsiteX7" fmla="*/ 5778 w 137902"/>
                                  <a:gd name="connsiteY7" fmla="*/ 30 h 622875"/>
                                  <a:gd name="connsiteX0" fmla="*/ 4456 w 148494"/>
                                  <a:gd name="connsiteY0" fmla="*/ 30 h 622875"/>
                                  <a:gd name="connsiteX1" fmla="*/ 31262 w 148494"/>
                                  <a:gd name="connsiteY1" fmla="*/ 297880 h 622875"/>
                                  <a:gd name="connsiteX2" fmla="*/ 75940 w 148494"/>
                                  <a:gd name="connsiteY2" fmla="*/ 512332 h 622875"/>
                                  <a:gd name="connsiteX3" fmla="*/ 135510 w 148494"/>
                                  <a:gd name="connsiteY3" fmla="*/ 622537 h 622875"/>
                                  <a:gd name="connsiteX4" fmla="*/ 144445 w 148494"/>
                                  <a:gd name="connsiteY4" fmla="*/ 479569 h 622875"/>
                                  <a:gd name="connsiteX5" fmla="*/ 147424 w 148494"/>
                                  <a:gd name="connsiteY5" fmla="*/ 354472 h 622875"/>
                                  <a:gd name="connsiteX6" fmla="*/ 126574 w 148494"/>
                                  <a:gd name="connsiteY6" fmla="*/ 280009 h 622875"/>
                                  <a:gd name="connsiteX7" fmla="*/ 4456 w 148494"/>
                                  <a:gd name="connsiteY7" fmla="*/ 30 h 622875"/>
                                  <a:gd name="connsiteX0" fmla="*/ 4456 w 148363"/>
                                  <a:gd name="connsiteY0" fmla="*/ 30 h 628809"/>
                                  <a:gd name="connsiteX1" fmla="*/ 31262 w 148363"/>
                                  <a:gd name="connsiteY1" fmla="*/ 297880 h 628809"/>
                                  <a:gd name="connsiteX2" fmla="*/ 75940 w 148363"/>
                                  <a:gd name="connsiteY2" fmla="*/ 512332 h 628809"/>
                                  <a:gd name="connsiteX3" fmla="*/ 141467 w 148363"/>
                                  <a:gd name="connsiteY3" fmla="*/ 628494 h 628809"/>
                                  <a:gd name="connsiteX4" fmla="*/ 144445 w 148363"/>
                                  <a:gd name="connsiteY4" fmla="*/ 479569 h 628809"/>
                                  <a:gd name="connsiteX5" fmla="*/ 147424 w 148363"/>
                                  <a:gd name="connsiteY5" fmla="*/ 354472 h 628809"/>
                                  <a:gd name="connsiteX6" fmla="*/ 126574 w 148363"/>
                                  <a:gd name="connsiteY6" fmla="*/ 280009 h 628809"/>
                                  <a:gd name="connsiteX7" fmla="*/ 4456 w 148363"/>
                                  <a:gd name="connsiteY7" fmla="*/ 30 h 628809"/>
                                  <a:gd name="connsiteX0" fmla="*/ 4858 w 148765"/>
                                  <a:gd name="connsiteY0" fmla="*/ 30 h 628693"/>
                                  <a:gd name="connsiteX1" fmla="*/ 31664 w 148765"/>
                                  <a:gd name="connsiteY1" fmla="*/ 297880 h 628693"/>
                                  <a:gd name="connsiteX2" fmla="*/ 100170 w 148765"/>
                                  <a:gd name="connsiteY2" fmla="*/ 506375 h 628693"/>
                                  <a:gd name="connsiteX3" fmla="*/ 141869 w 148765"/>
                                  <a:gd name="connsiteY3" fmla="*/ 628494 h 628693"/>
                                  <a:gd name="connsiteX4" fmla="*/ 144847 w 148765"/>
                                  <a:gd name="connsiteY4" fmla="*/ 479569 h 628693"/>
                                  <a:gd name="connsiteX5" fmla="*/ 147826 w 148765"/>
                                  <a:gd name="connsiteY5" fmla="*/ 354472 h 628693"/>
                                  <a:gd name="connsiteX6" fmla="*/ 126976 w 148765"/>
                                  <a:gd name="connsiteY6" fmla="*/ 280009 h 628693"/>
                                  <a:gd name="connsiteX7" fmla="*/ 4858 w 148765"/>
                                  <a:gd name="connsiteY7" fmla="*/ 30 h 628693"/>
                                  <a:gd name="connsiteX0" fmla="*/ 1704 w 145611"/>
                                  <a:gd name="connsiteY0" fmla="*/ 8 h 628675"/>
                                  <a:gd name="connsiteX1" fmla="*/ 55316 w 145611"/>
                                  <a:gd name="connsiteY1" fmla="*/ 288923 h 628675"/>
                                  <a:gd name="connsiteX2" fmla="*/ 97016 w 145611"/>
                                  <a:gd name="connsiteY2" fmla="*/ 506353 h 628675"/>
                                  <a:gd name="connsiteX3" fmla="*/ 138715 w 145611"/>
                                  <a:gd name="connsiteY3" fmla="*/ 628472 h 628675"/>
                                  <a:gd name="connsiteX4" fmla="*/ 141693 w 145611"/>
                                  <a:gd name="connsiteY4" fmla="*/ 479547 h 628675"/>
                                  <a:gd name="connsiteX5" fmla="*/ 144672 w 145611"/>
                                  <a:gd name="connsiteY5" fmla="*/ 354450 h 628675"/>
                                  <a:gd name="connsiteX6" fmla="*/ 123822 w 145611"/>
                                  <a:gd name="connsiteY6" fmla="*/ 279987 h 628675"/>
                                  <a:gd name="connsiteX7" fmla="*/ 1704 w 145611"/>
                                  <a:gd name="connsiteY7" fmla="*/ 8 h 628675"/>
                                  <a:gd name="connsiteX0" fmla="*/ 1956 w 136927"/>
                                  <a:gd name="connsiteY0" fmla="*/ 8 h 628675"/>
                                  <a:gd name="connsiteX1" fmla="*/ 46632 w 136927"/>
                                  <a:gd name="connsiteY1" fmla="*/ 288923 h 628675"/>
                                  <a:gd name="connsiteX2" fmla="*/ 88332 w 136927"/>
                                  <a:gd name="connsiteY2" fmla="*/ 506353 h 628675"/>
                                  <a:gd name="connsiteX3" fmla="*/ 130031 w 136927"/>
                                  <a:gd name="connsiteY3" fmla="*/ 628472 h 628675"/>
                                  <a:gd name="connsiteX4" fmla="*/ 133009 w 136927"/>
                                  <a:gd name="connsiteY4" fmla="*/ 479547 h 628675"/>
                                  <a:gd name="connsiteX5" fmla="*/ 135988 w 136927"/>
                                  <a:gd name="connsiteY5" fmla="*/ 354450 h 628675"/>
                                  <a:gd name="connsiteX6" fmla="*/ 115138 w 136927"/>
                                  <a:gd name="connsiteY6" fmla="*/ 279987 h 628675"/>
                                  <a:gd name="connsiteX7" fmla="*/ 1956 w 136927"/>
                                  <a:gd name="connsiteY7" fmla="*/ 8 h 628675"/>
                                  <a:gd name="connsiteX0" fmla="*/ 1779 w 142707"/>
                                  <a:gd name="connsiteY0" fmla="*/ 6 h 646544"/>
                                  <a:gd name="connsiteX1" fmla="*/ 52412 w 142707"/>
                                  <a:gd name="connsiteY1" fmla="*/ 306792 h 646544"/>
                                  <a:gd name="connsiteX2" fmla="*/ 94112 w 142707"/>
                                  <a:gd name="connsiteY2" fmla="*/ 524222 h 646544"/>
                                  <a:gd name="connsiteX3" fmla="*/ 135811 w 142707"/>
                                  <a:gd name="connsiteY3" fmla="*/ 646341 h 646544"/>
                                  <a:gd name="connsiteX4" fmla="*/ 138789 w 142707"/>
                                  <a:gd name="connsiteY4" fmla="*/ 497416 h 646544"/>
                                  <a:gd name="connsiteX5" fmla="*/ 141768 w 142707"/>
                                  <a:gd name="connsiteY5" fmla="*/ 372319 h 646544"/>
                                  <a:gd name="connsiteX6" fmla="*/ 120918 w 142707"/>
                                  <a:gd name="connsiteY6" fmla="*/ 297856 h 646544"/>
                                  <a:gd name="connsiteX7" fmla="*/ 1779 w 142707"/>
                                  <a:gd name="connsiteY7" fmla="*/ 6 h 646544"/>
                                  <a:gd name="connsiteX0" fmla="*/ 117 w 141045"/>
                                  <a:gd name="connsiteY0" fmla="*/ 178 h 646716"/>
                                  <a:gd name="connsiteX1" fmla="*/ 50750 w 141045"/>
                                  <a:gd name="connsiteY1" fmla="*/ 306964 h 646716"/>
                                  <a:gd name="connsiteX2" fmla="*/ 92450 w 141045"/>
                                  <a:gd name="connsiteY2" fmla="*/ 524394 h 646716"/>
                                  <a:gd name="connsiteX3" fmla="*/ 134149 w 141045"/>
                                  <a:gd name="connsiteY3" fmla="*/ 646513 h 646716"/>
                                  <a:gd name="connsiteX4" fmla="*/ 137127 w 141045"/>
                                  <a:gd name="connsiteY4" fmla="*/ 497588 h 646716"/>
                                  <a:gd name="connsiteX5" fmla="*/ 140106 w 141045"/>
                                  <a:gd name="connsiteY5" fmla="*/ 372491 h 646716"/>
                                  <a:gd name="connsiteX6" fmla="*/ 119256 w 141045"/>
                                  <a:gd name="connsiteY6" fmla="*/ 298028 h 646716"/>
                                  <a:gd name="connsiteX7" fmla="*/ 117 w 141045"/>
                                  <a:gd name="connsiteY7" fmla="*/ 178 h 646716"/>
                                  <a:gd name="connsiteX0" fmla="*/ 117 w 152411"/>
                                  <a:gd name="connsiteY0" fmla="*/ 178 h 646716"/>
                                  <a:gd name="connsiteX1" fmla="*/ 50750 w 152411"/>
                                  <a:gd name="connsiteY1" fmla="*/ 306964 h 646716"/>
                                  <a:gd name="connsiteX2" fmla="*/ 92450 w 152411"/>
                                  <a:gd name="connsiteY2" fmla="*/ 524394 h 646716"/>
                                  <a:gd name="connsiteX3" fmla="*/ 134149 w 152411"/>
                                  <a:gd name="connsiteY3" fmla="*/ 646513 h 646716"/>
                                  <a:gd name="connsiteX4" fmla="*/ 137127 w 152411"/>
                                  <a:gd name="connsiteY4" fmla="*/ 497588 h 646716"/>
                                  <a:gd name="connsiteX5" fmla="*/ 152020 w 152411"/>
                                  <a:gd name="connsiteY5" fmla="*/ 369513 h 646716"/>
                                  <a:gd name="connsiteX6" fmla="*/ 119256 w 152411"/>
                                  <a:gd name="connsiteY6" fmla="*/ 298028 h 646716"/>
                                  <a:gd name="connsiteX7" fmla="*/ 117 w 152411"/>
                                  <a:gd name="connsiteY7" fmla="*/ 178 h 646716"/>
                                  <a:gd name="connsiteX0" fmla="*/ 117 w 139177"/>
                                  <a:gd name="connsiteY0" fmla="*/ 178 h 646716"/>
                                  <a:gd name="connsiteX1" fmla="*/ 50750 w 139177"/>
                                  <a:gd name="connsiteY1" fmla="*/ 306964 h 646716"/>
                                  <a:gd name="connsiteX2" fmla="*/ 92450 w 139177"/>
                                  <a:gd name="connsiteY2" fmla="*/ 524394 h 646716"/>
                                  <a:gd name="connsiteX3" fmla="*/ 134149 w 139177"/>
                                  <a:gd name="connsiteY3" fmla="*/ 646513 h 646716"/>
                                  <a:gd name="connsiteX4" fmla="*/ 137127 w 139177"/>
                                  <a:gd name="connsiteY4" fmla="*/ 497588 h 646716"/>
                                  <a:gd name="connsiteX5" fmla="*/ 122235 w 139177"/>
                                  <a:gd name="connsiteY5" fmla="*/ 375470 h 646716"/>
                                  <a:gd name="connsiteX6" fmla="*/ 119256 w 139177"/>
                                  <a:gd name="connsiteY6" fmla="*/ 298028 h 646716"/>
                                  <a:gd name="connsiteX7" fmla="*/ 117 w 139177"/>
                                  <a:gd name="connsiteY7" fmla="*/ 178 h 646716"/>
                                  <a:gd name="connsiteX0" fmla="*/ 1294 w 140354"/>
                                  <a:gd name="connsiteY0" fmla="*/ 122 h 646660"/>
                                  <a:gd name="connsiteX1" fmla="*/ 51927 w 140354"/>
                                  <a:gd name="connsiteY1" fmla="*/ 306908 h 646660"/>
                                  <a:gd name="connsiteX2" fmla="*/ 93627 w 140354"/>
                                  <a:gd name="connsiteY2" fmla="*/ 524338 h 646660"/>
                                  <a:gd name="connsiteX3" fmla="*/ 135326 w 140354"/>
                                  <a:gd name="connsiteY3" fmla="*/ 646457 h 646660"/>
                                  <a:gd name="connsiteX4" fmla="*/ 138304 w 140354"/>
                                  <a:gd name="connsiteY4" fmla="*/ 497532 h 646660"/>
                                  <a:gd name="connsiteX5" fmla="*/ 123412 w 140354"/>
                                  <a:gd name="connsiteY5" fmla="*/ 375414 h 646660"/>
                                  <a:gd name="connsiteX6" fmla="*/ 108519 w 140354"/>
                                  <a:gd name="connsiteY6" fmla="*/ 271166 h 646660"/>
                                  <a:gd name="connsiteX7" fmla="*/ 1294 w 140354"/>
                                  <a:gd name="connsiteY7" fmla="*/ 122 h 646660"/>
                                  <a:gd name="connsiteX0" fmla="*/ 1294 w 139982"/>
                                  <a:gd name="connsiteY0" fmla="*/ 122 h 646660"/>
                                  <a:gd name="connsiteX1" fmla="*/ 51927 w 139982"/>
                                  <a:gd name="connsiteY1" fmla="*/ 306908 h 646660"/>
                                  <a:gd name="connsiteX2" fmla="*/ 93627 w 139982"/>
                                  <a:gd name="connsiteY2" fmla="*/ 524338 h 646660"/>
                                  <a:gd name="connsiteX3" fmla="*/ 135326 w 139982"/>
                                  <a:gd name="connsiteY3" fmla="*/ 646457 h 646660"/>
                                  <a:gd name="connsiteX4" fmla="*/ 138304 w 139982"/>
                                  <a:gd name="connsiteY4" fmla="*/ 497532 h 646660"/>
                                  <a:gd name="connsiteX5" fmla="*/ 129369 w 139982"/>
                                  <a:gd name="connsiteY5" fmla="*/ 384349 h 646660"/>
                                  <a:gd name="connsiteX6" fmla="*/ 108519 w 139982"/>
                                  <a:gd name="connsiteY6" fmla="*/ 271166 h 646660"/>
                                  <a:gd name="connsiteX7" fmla="*/ 1294 w 139982"/>
                                  <a:gd name="connsiteY7" fmla="*/ 122 h 646660"/>
                                  <a:gd name="connsiteX0" fmla="*/ 1181 w 145826"/>
                                  <a:gd name="connsiteY0" fmla="*/ 121 h 649638"/>
                                  <a:gd name="connsiteX1" fmla="*/ 57771 w 145826"/>
                                  <a:gd name="connsiteY1" fmla="*/ 309886 h 649638"/>
                                  <a:gd name="connsiteX2" fmla="*/ 99471 w 145826"/>
                                  <a:gd name="connsiteY2" fmla="*/ 527316 h 649638"/>
                                  <a:gd name="connsiteX3" fmla="*/ 141170 w 145826"/>
                                  <a:gd name="connsiteY3" fmla="*/ 649435 h 649638"/>
                                  <a:gd name="connsiteX4" fmla="*/ 144148 w 145826"/>
                                  <a:gd name="connsiteY4" fmla="*/ 500510 h 649638"/>
                                  <a:gd name="connsiteX5" fmla="*/ 135213 w 145826"/>
                                  <a:gd name="connsiteY5" fmla="*/ 387327 h 649638"/>
                                  <a:gd name="connsiteX6" fmla="*/ 114363 w 145826"/>
                                  <a:gd name="connsiteY6" fmla="*/ 274144 h 649638"/>
                                  <a:gd name="connsiteX7" fmla="*/ 1181 w 145826"/>
                                  <a:gd name="connsiteY7" fmla="*/ 121 h 649638"/>
                                  <a:gd name="connsiteX0" fmla="*/ 1181 w 144487"/>
                                  <a:gd name="connsiteY0" fmla="*/ 121 h 634787"/>
                                  <a:gd name="connsiteX1" fmla="*/ 57771 w 144487"/>
                                  <a:gd name="connsiteY1" fmla="*/ 309886 h 634787"/>
                                  <a:gd name="connsiteX2" fmla="*/ 99471 w 144487"/>
                                  <a:gd name="connsiteY2" fmla="*/ 527316 h 634787"/>
                                  <a:gd name="connsiteX3" fmla="*/ 138191 w 144487"/>
                                  <a:gd name="connsiteY3" fmla="*/ 634543 h 634787"/>
                                  <a:gd name="connsiteX4" fmla="*/ 144148 w 144487"/>
                                  <a:gd name="connsiteY4" fmla="*/ 500510 h 634787"/>
                                  <a:gd name="connsiteX5" fmla="*/ 135213 w 144487"/>
                                  <a:gd name="connsiteY5" fmla="*/ 387327 h 634787"/>
                                  <a:gd name="connsiteX6" fmla="*/ 114363 w 144487"/>
                                  <a:gd name="connsiteY6" fmla="*/ 274144 h 634787"/>
                                  <a:gd name="connsiteX7" fmla="*/ 1181 w 144487"/>
                                  <a:gd name="connsiteY7" fmla="*/ 121 h 634787"/>
                                  <a:gd name="connsiteX0" fmla="*/ 1181 w 140310"/>
                                  <a:gd name="connsiteY0" fmla="*/ 121 h 634840"/>
                                  <a:gd name="connsiteX1" fmla="*/ 57771 w 140310"/>
                                  <a:gd name="connsiteY1" fmla="*/ 309886 h 634840"/>
                                  <a:gd name="connsiteX2" fmla="*/ 99471 w 140310"/>
                                  <a:gd name="connsiteY2" fmla="*/ 527316 h 634840"/>
                                  <a:gd name="connsiteX3" fmla="*/ 138191 w 140310"/>
                                  <a:gd name="connsiteY3" fmla="*/ 634543 h 634840"/>
                                  <a:gd name="connsiteX4" fmla="*/ 135213 w 140310"/>
                                  <a:gd name="connsiteY4" fmla="*/ 497532 h 634840"/>
                                  <a:gd name="connsiteX5" fmla="*/ 135213 w 140310"/>
                                  <a:gd name="connsiteY5" fmla="*/ 387327 h 634840"/>
                                  <a:gd name="connsiteX6" fmla="*/ 114363 w 140310"/>
                                  <a:gd name="connsiteY6" fmla="*/ 274144 h 634840"/>
                                  <a:gd name="connsiteX7" fmla="*/ 1181 w 140310"/>
                                  <a:gd name="connsiteY7" fmla="*/ 121 h 634840"/>
                                  <a:gd name="connsiteX0" fmla="*/ 1181 w 139291"/>
                                  <a:gd name="connsiteY0" fmla="*/ 121 h 634782"/>
                                  <a:gd name="connsiteX1" fmla="*/ 57771 w 139291"/>
                                  <a:gd name="connsiteY1" fmla="*/ 309886 h 634782"/>
                                  <a:gd name="connsiteX2" fmla="*/ 99471 w 139291"/>
                                  <a:gd name="connsiteY2" fmla="*/ 527316 h 634782"/>
                                  <a:gd name="connsiteX3" fmla="*/ 138191 w 139291"/>
                                  <a:gd name="connsiteY3" fmla="*/ 634543 h 634782"/>
                                  <a:gd name="connsiteX4" fmla="*/ 129256 w 139291"/>
                                  <a:gd name="connsiteY4" fmla="*/ 551145 h 634782"/>
                                  <a:gd name="connsiteX5" fmla="*/ 135213 w 139291"/>
                                  <a:gd name="connsiteY5" fmla="*/ 387327 h 634782"/>
                                  <a:gd name="connsiteX6" fmla="*/ 114363 w 139291"/>
                                  <a:gd name="connsiteY6" fmla="*/ 274144 h 634782"/>
                                  <a:gd name="connsiteX7" fmla="*/ 1181 w 139291"/>
                                  <a:gd name="connsiteY7" fmla="*/ 121 h 634782"/>
                                  <a:gd name="connsiteX0" fmla="*/ 1181 w 139391"/>
                                  <a:gd name="connsiteY0" fmla="*/ 121 h 634782"/>
                                  <a:gd name="connsiteX1" fmla="*/ 57771 w 139391"/>
                                  <a:gd name="connsiteY1" fmla="*/ 309886 h 634782"/>
                                  <a:gd name="connsiteX2" fmla="*/ 99471 w 139391"/>
                                  <a:gd name="connsiteY2" fmla="*/ 527316 h 634782"/>
                                  <a:gd name="connsiteX3" fmla="*/ 138191 w 139391"/>
                                  <a:gd name="connsiteY3" fmla="*/ 634543 h 634782"/>
                                  <a:gd name="connsiteX4" fmla="*/ 129256 w 139391"/>
                                  <a:gd name="connsiteY4" fmla="*/ 551145 h 634782"/>
                                  <a:gd name="connsiteX5" fmla="*/ 126278 w 139391"/>
                                  <a:gd name="connsiteY5" fmla="*/ 387327 h 634782"/>
                                  <a:gd name="connsiteX6" fmla="*/ 114363 w 139391"/>
                                  <a:gd name="connsiteY6" fmla="*/ 274144 h 634782"/>
                                  <a:gd name="connsiteX7" fmla="*/ 1181 w 139391"/>
                                  <a:gd name="connsiteY7" fmla="*/ 121 h 634782"/>
                                  <a:gd name="connsiteX0" fmla="*/ 1181 w 139291"/>
                                  <a:gd name="connsiteY0" fmla="*/ 121 h 634782"/>
                                  <a:gd name="connsiteX1" fmla="*/ 57771 w 139291"/>
                                  <a:gd name="connsiteY1" fmla="*/ 309886 h 634782"/>
                                  <a:gd name="connsiteX2" fmla="*/ 99471 w 139291"/>
                                  <a:gd name="connsiteY2" fmla="*/ 527316 h 634782"/>
                                  <a:gd name="connsiteX3" fmla="*/ 138191 w 139291"/>
                                  <a:gd name="connsiteY3" fmla="*/ 634543 h 634782"/>
                                  <a:gd name="connsiteX4" fmla="*/ 129256 w 139291"/>
                                  <a:gd name="connsiteY4" fmla="*/ 551145 h 634782"/>
                                  <a:gd name="connsiteX5" fmla="*/ 135214 w 139291"/>
                                  <a:gd name="connsiteY5" fmla="*/ 387327 h 634782"/>
                                  <a:gd name="connsiteX6" fmla="*/ 114363 w 139291"/>
                                  <a:gd name="connsiteY6" fmla="*/ 274144 h 634782"/>
                                  <a:gd name="connsiteX7" fmla="*/ 1181 w 139291"/>
                                  <a:gd name="connsiteY7" fmla="*/ 121 h 634782"/>
                                  <a:gd name="connsiteX0" fmla="*/ 1181 w 135878"/>
                                  <a:gd name="connsiteY0" fmla="*/ 121 h 625888"/>
                                  <a:gd name="connsiteX1" fmla="*/ 57771 w 135878"/>
                                  <a:gd name="connsiteY1" fmla="*/ 309886 h 625888"/>
                                  <a:gd name="connsiteX2" fmla="*/ 99471 w 135878"/>
                                  <a:gd name="connsiteY2" fmla="*/ 527316 h 625888"/>
                                  <a:gd name="connsiteX3" fmla="*/ 129255 w 135878"/>
                                  <a:gd name="connsiteY3" fmla="*/ 625607 h 625888"/>
                                  <a:gd name="connsiteX4" fmla="*/ 129256 w 135878"/>
                                  <a:gd name="connsiteY4" fmla="*/ 551145 h 625888"/>
                                  <a:gd name="connsiteX5" fmla="*/ 135214 w 135878"/>
                                  <a:gd name="connsiteY5" fmla="*/ 387327 h 625888"/>
                                  <a:gd name="connsiteX6" fmla="*/ 114363 w 135878"/>
                                  <a:gd name="connsiteY6" fmla="*/ 274144 h 625888"/>
                                  <a:gd name="connsiteX7" fmla="*/ 1181 w 135878"/>
                                  <a:gd name="connsiteY7" fmla="*/ 121 h 625888"/>
                                  <a:gd name="connsiteX0" fmla="*/ 1181 w 135878"/>
                                  <a:gd name="connsiteY0" fmla="*/ 121 h 637749"/>
                                  <a:gd name="connsiteX1" fmla="*/ 57771 w 135878"/>
                                  <a:gd name="connsiteY1" fmla="*/ 309886 h 637749"/>
                                  <a:gd name="connsiteX2" fmla="*/ 99471 w 135878"/>
                                  <a:gd name="connsiteY2" fmla="*/ 527316 h 637749"/>
                                  <a:gd name="connsiteX3" fmla="*/ 129255 w 135878"/>
                                  <a:gd name="connsiteY3" fmla="*/ 637521 h 637749"/>
                                  <a:gd name="connsiteX4" fmla="*/ 129256 w 135878"/>
                                  <a:gd name="connsiteY4" fmla="*/ 551145 h 637749"/>
                                  <a:gd name="connsiteX5" fmla="*/ 135214 w 135878"/>
                                  <a:gd name="connsiteY5" fmla="*/ 387327 h 637749"/>
                                  <a:gd name="connsiteX6" fmla="*/ 114363 w 135878"/>
                                  <a:gd name="connsiteY6" fmla="*/ 274144 h 637749"/>
                                  <a:gd name="connsiteX7" fmla="*/ 1181 w 135878"/>
                                  <a:gd name="connsiteY7" fmla="*/ 121 h 637749"/>
                                  <a:gd name="connsiteX0" fmla="*/ 1181 w 135878"/>
                                  <a:gd name="connsiteY0" fmla="*/ 121 h 617011"/>
                                  <a:gd name="connsiteX1" fmla="*/ 57771 w 135878"/>
                                  <a:gd name="connsiteY1" fmla="*/ 309886 h 617011"/>
                                  <a:gd name="connsiteX2" fmla="*/ 99471 w 135878"/>
                                  <a:gd name="connsiteY2" fmla="*/ 527316 h 617011"/>
                                  <a:gd name="connsiteX3" fmla="*/ 129255 w 135878"/>
                                  <a:gd name="connsiteY3" fmla="*/ 616671 h 617011"/>
                                  <a:gd name="connsiteX4" fmla="*/ 129256 w 135878"/>
                                  <a:gd name="connsiteY4" fmla="*/ 551145 h 617011"/>
                                  <a:gd name="connsiteX5" fmla="*/ 135214 w 135878"/>
                                  <a:gd name="connsiteY5" fmla="*/ 387327 h 617011"/>
                                  <a:gd name="connsiteX6" fmla="*/ 114363 w 135878"/>
                                  <a:gd name="connsiteY6" fmla="*/ 274144 h 617011"/>
                                  <a:gd name="connsiteX7" fmla="*/ 1181 w 135878"/>
                                  <a:gd name="connsiteY7" fmla="*/ 121 h 617011"/>
                                  <a:gd name="connsiteX0" fmla="*/ 1181 w 135878"/>
                                  <a:gd name="connsiteY0" fmla="*/ 121 h 625887"/>
                                  <a:gd name="connsiteX1" fmla="*/ 57771 w 135878"/>
                                  <a:gd name="connsiteY1" fmla="*/ 309886 h 625887"/>
                                  <a:gd name="connsiteX2" fmla="*/ 99471 w 135878"/>
                                  <a:gd name="connsiteY2" fmla="*/ 527316 h 625887"/>
                                  <a:gd name="connsiteX3" fmla="*/ 129255 w 135878"/>
                                  <a:gd name="connsiteY3" fmla="*/ 625606 h 625887"/>
                                  <a:gd name="connsiteX4" fmla="*/ 129256 w 135878"/>
                                  <a:gd name="connsiteY4" fmla="*/ 551145 h 625887"/>
                                  <a:gd name="connsiteX5" fmla="*/ 135214 w 135878"/>
                                  <a:gd name="connsiteY5" fmla="*/ 387327 h 625887"/>
                                  <a:gd name="connsiteX6" fmla="*/ 114363 w 135878"/>
                                  <a:gd name="connsiteY6" fmla="*/ 274144 h 625887"/>
                                  <a:gd name="connsiteX7" fmla="*/ 1181 w 135878"/>
                                  <a:gd name="connsiteY7" fmla="*/ 121 h 625887"/>
                                  <a:gd name="connsiteX0" fmla="*/ 1181 w 135878"/>
                                  <a:gd name="connsiteY0" fmla="*/ 121 h 646655"/>
                                  <a:gd name="connsiteX1" fmla="*/ 57771 w 135878"/>
                                  <a:gd name="connsiteY1" fmla="*/ 309886 h 646655"/>
                                  <a:gd name="connsiteX2" fmla="*/ 99471 w 135878"/>
                                  <a:gd name="connsiteY2" fmla="*/ 527316 h 646655"/>
                                  <a:gd name="connsiteX3" fmla="*/ 129255 w 135878"/>
                                  <a:gd name="connsiteY3" fmla="*/ 646456 h 646655"/>
                                  <a:gd name="connsiteX4" fmla="*/ 129256 w 135878"/>
                                  <a:gd name="connsiteY4" fmla="*/ 551145 h 646655"/>
                                  <a:gd name="connsiteX5" fmla="*/ 135214 w 135878"/>
                                  <a:gd name="connsiteY5" fmla="*/ 387327 h 646655"/>
                                  <a:gd name="connsiteX6" fmla="*/ 114363 w 135878"/>
                                  <a:gd name="connsiteY6" fmla="*/ 274144 h 646655"/>
                                  <a:gd name="connsiteX7" fmla="*/ 1181 w 135878"/>
                                  <a:gd name="connsiteY7" fmla="*/ 121 h 646655"/>
                                  <a:gd name="connsiteX0" fmla="*/ 1181 w 135848"/>
                                  <a:gd name="connsiteY0" fmla="*/ 121 h 643686"/>
                                  <a:gd name="connsiteX1" fmla="*/ 57771 w 135848"/>
                                  <a:gd name="connsiteY1" fmla="*/ 309886 h 643686"/>
                                  <a:gd name="connsiteX2" fmla="*/ 99471 w 135848"/>
                                  <a:gd name="connsiteY2" fmla="*/ 527316 h 643686"/>
                                  <a:gd name="connsiteX3" fmla="*/ 132233 w 135848"/>
                                  <a:gd name="connsiteY3" fmla="*/ 643478 h 643686"/>
                                  <a:gd name="connsiteX4" fmla="*/ 129256 w 135848"/>
                                  <a:gd name="connsiteY4" fmla="*/ 551145 h 643686"/>
                                  <a:gd name="connsiteX5" fmla="*/ 135214 w 135848"/>
                                  <a:gd name="connsiteY5" fmla="*/ 387327 h 643686"/>
                                  <a:gd name="connsiteX6" fmla="*/ 114363 w 135848"/>
                                  <a:gd name="connsiteY6" fmla="*/ 274144 h 643686"/>
                                  <a:gd name="connsiteX7" fmla="*/ 1181 w 135848"/>
                                  <a:gd name="connsiteY7" fmla="*/ 121 h 643686"/>
                                  <a:gd name="connsiteX0" fmla="*/ 135214 w 220696"/>
                                  <a:gd name="connsiteY0" fmla="*/ 387327 h 643690"/>
                                  <a:gd name="connsiteX1" fmla="*/ 114363 w 220696"/>
                                  <a:gd name="connsiteY1" fmla="*/ 274144 h 643690"/>
                                  <a:gd name="connsiteX2" fmla="*/ 1181 w 220696"/>
                                  <a:gd name="connsiteY2" fmla="*/ 121 h 643690"/>
                                  <a:gd name="connsiteX3" fmla="*/ 57771 w 220696"/>
                                  <a:gd name="connsiteY3" fmla="*/ 309886 h 643690"/>
                                  <a:gd name="connsiteX4" fmla="*/ 99471 w 220696"/>
                                  <a:gd name="connsiteY4" fmla="*/ 527316 h 643690"/>
                                  <a:gd name="connsiteX5" fmla="*/ 132233 w 220696"/>
                                  <a:gd name="connsiteY5" fmla="*/ 643478 h 643690"/>
                                  <a:gd name="connsiteX6" fmla="*/ 220696 w 220696"/>
                                  <a:gd name="connsiteY6" fmla="*/ 642585 h 643690"/>
                                  <a:gd name="connsiteX0" fmla="*/ 135214 w 135214"/>
                                  <a:gd name="connsiteY0" fmla="*/ 387327 h 643478"/>
                                  <a:gd name="connsiteX1" fmla="*/ 114363 w 135214"/>
                                  <a:gd name="connsiteY1" fmla="*/ 274144 h 643478"/>
                                  <a:gd name="connsiteX2" fmla="*/ 1181 w 135214"/>
                                  <a:gd name="connsiteY2" fmla="*/ 121 h 643478"/>
                                  <a:gd name="connsiteX3" fmla="*/ 57771 w 135214"/>
                                  <a:gd name="connsiteY3" fmla="*/ 309886 h 643478"/>
                                  <a:gd name="connsiteX4" fmla="*/ 99471 w 135214"/>
                                  <a:gd name="connsiteY4" fmla="*/ 527316 h 643478"/>
                                  <a:gd name="connsiteX5" fmla="*/ 132233 w 135214"/>
                                  <a:gd name="connsiteY5" fmla="*/ 643478 h 643478"/>
                                  <a:gd name="connsiteX0" fmla="*/ 135214 w 141758"/>
                                  <a:gd name="connsiteY0" fmla="*/ 387327 h 631572"/>
                                  <a:gd name="connsiteX1" fmla="*/ 114363 w 141758"/>
                                  <a:gd name="connsiteY1" fmla="*/ 274144 h 631572"/>
                                  <a:gd name="connsiteX2" fmla="*/ 1181 w 141758"/>
                                  <a:gd name="connsiteY2" fmla="*/ 121 h 631572"/>
                                  <a:gd name="connsiteX3" fmla="*/ 57771 w 141758"/>
                                  <a:gd name="connsiteY3" fmla="*/ 309886 h 631572"/>
                                  <a:gd name="connsiteX4" fmla="*/ 99471 w 141758"/>
                                  <a:gd name="connsiteY4" fmla="*/ 527316 h 631572"/>
                                  <a:gd name="connsiteX5" fmla="*/ 141758 w 141758"/>
                                  <a:gd name="connsiteY5" fmla="*/ 631572 h 631572"/>
                                  <a:gd name="connsiteX0" fmla="*/ 135214 w 135214"/>
                                  <a:gd name="connsiteY0" fmla="*/ 387327 h 624428"/>
                                  <a:gd name="connsiteX1" fmla="*/ 114363 w 135214"/>
                                  <a:gd name="connsiteY1" fmla="*/ 274144 h 624428"/>
                                  <a:gd name="connsiteX2" fmla="*/ 1181 w 135214"/>
                                  <a:gd name="connsiteY2" fmla="*/ 121 h 624428"/>
                                  <a:gd name="connsiteX3" fmla="*/ 57771 w 135214"/>
                                  <a:gd name="connsiteY3" fmla="*/ 309886 h 624428"/>
                                  <a:gd name="connsiteX4" fmla="*/ 99471 w 135214"/>
                                  <a:gd name="connsiteY4" fmla="*/ 527316 h 624428"/>
                                  <a:gd name="connsiteX5" fmla="*/ 134614 w 135214"/>
                                  <a:gd name="connsiteY5" fmla="*/ 624428 h 624428"/>
                                  <a:gd name="connsiteX0" fmla="*/ 142358 w 142358"/>
                                  <a:gd name="connsiteY0" fmla="*/ 384946 h 624428"/>
                                  <a:gd name="connsiteX1" fmla="*/ 114363 w 142358"/>
                                  <a:gd name="connsiteY1" fmla="*/ 274144 h 624428"/>
                                  <a:gd name="connsiteX2" fmla="*/ 1181 w 142358"/>
                                  <a:gd name="connsiteY2" fmla="*/ 121 h 624428"/>
                                  <a:gd name="connsiteX3" fmla="*/ 57771 w 142358"/>
                                  <a:gd name="connsiteY3" fmla="*/ 309886 h 624428"/>
                                  <a:gd name="connsiteX4" fmla="*/ 99471 w 142358"/>
                                  <a:gd name="connsiteY4" fmla="*/ 527316 h 624428"/>
                                  <a:gd name="connsiteX5" fmla="*/ 134614 w 142358"/>
                                  <a:gd name="connsiteY5" fmla="*/ 624428 h 624428"/>
                                  <a:gd name="connsiteX0" fmla="*/ 142358 w 142358"/>
                                  <a:gd name="connsiteY0" fmla="*/ 384946 h 624428"/>
                                  <a:gd name="connsiteX1" fmla="*/ 114363 w 142358"/>
                                  <a:gd name="connsiteY1" fmla="*/ 274144 h 624428"/>
                                  <a:gd name="connsiteX2" fmla="*/ 1181 w 142358"/>
                                  <a:gd name="connsiteY2" fmla="*/ 121 h 624428"/>
                                  <a:gd name="connsiteX3" fmla="*/ 57771 w 142358"/>
                                  <a:gd name="connsiteY3" fmla="*/ 309886 h 624428"/>
                                  <a:gd name="connsiteX4" fmla="*/ 99471 w 142358"/>
                                  <a:gd name="connsiteY4" fmla="*/ 527316 h 624428"/>
                                  <a:gd name="connsiteX5" fmla="*/ 134614 w 142358"/>
                                  <a:gd name="connsiteY5" fmla="*/ 624428 h 624428"/>
                                  <a:gd name="connsiteX0" fmla="*/ 163789 w 163789"/>
                                  <a:gd name="connsiteY0" fmla="*/ 413523 h 624430"/>
                                  <a:gd name="connsiteX1" fmla="*/ 114363 w 163789"/>
                                  <a:gd name="connsiteY1" fmla="*/ 274146 h 624430"/>
                                  <a:gd name="connsiteX2" fmla="*/ 1181 w 163789"/>
                                  <a:gd name="connsiteY2" fmla="*/ 123 h 624430"/>
                                  <a:gd name="connsiteX3" fmla="*/ 57771 w 163789"/>
                                  <a:gd name="connsiteY3" fmla="*/ 309888 h 624430"/>
                                  <a:gd name="connsiteX4" fmla="*/ 99471 w 163789"/>
                                  <a:gd name="connsiteY4" fmla="*/ 527318 h 624430"/>
                                  <a:gd name="connsiteX5" fmla="*/ 134614 w 163789"/>
                                  <a:gd name="connsiteY5" fmla="*/ 624430 h 624430"/>
                                  <a:gd name="connsiteX0" fmla="*/ 173314 w 173314"/>
                                  <a:gd name="connsiteY0" fmla="*/ 434956 h 624432"/>
                                  <a:gd name="connsiteX1" fmla="*/ 114363 w 173314"/>
                                  <a:gd name="connsiteY1" fmla="*/ 274148 h 624432"/>
                                  <a:gd name="connsiteX2" fmla="*/ 1181 w 173314"/>
                                  <a:gd name="connsiteY2" fmla="*/ 125 h 624432"/>
                                  <a:gd name="connsiteX3" fmla="*/ 57771 w 173314"/>
                                  <a:gd name="connsiteY3" fmla="*/ 309890 h 624432"/>
                                  <a:gd name="connsiteX4" fmla="*/ 99471 w 173314"/>
                                  <a:gd name="connsiteY4" fmla="*/ 527320 h 624432"/>
                                  <a:gd name="connsiteX5" fmla="*/ 134614 w 173314"/>
                                  <a:gd name="connsiteY5" fmla="*/ 624432 h 624432"/>
                                  <a:gd name="connsiteX0" fmla="*/ 194745 w 194745"/>
                                  <a:gd name="connsiteY0" fmla="*/ 492112 h 624438"/>
                                  <a:gd name="connsiteX1" fmla="*/ 114363 w 194745"/>
                                  <a:gd name="connsiteY1" fmla="*/ 274154 h 624438"/>
                                  <a:gd name="connsiteX2" fmla="*/ 1181 w 194745"/>
                                  <a:gd name="connsiteY2" fmla="*/ 131 h 624438"/>
                                  <a:gd name="connsiteX3" fmla="*/ 57771 w 194745"/>
                                  <a:gd name="connsiteY3" fmla="*/ 309896 h 624438"/>
                                  <a:gd name="connsiteX4" fmla="*/ 99471 w 194745"/>
                                  <a:gd name="connsiteY4" fmla="*/ 527326 h 624438"/>
                                  <a:gd name="connsiteX5" fmla="*/ 134614 w 194745"/>
                                  <a:gd name="connsiteY5" fmla="*/ 624438 h 624438"/>
                                  <a:gd name="connsiteX0" fmla="*/ 209033 w 209033"/>
                                  <a:gd name="connsiteY0" fmla="*/ 537361 h 624443"/>
                                  <a:gd name="connsiteX1" fmla="*/ 114363 w 209033"/>
                                  <a:gd name="connsiteY1" fmla="*/ 274159 h 624443"/>
                                  <a:gd name="connsiteX2" fmla="*/ 1181 w 209033"/>
                                  <a:gd name="connsiteY2" fmla="*/ 136 h 624443"/>
                                  <a:gd name="connsiteX3" fmla="*/ 57771 w 209033"/>
                                  <a:gd name="connsiteY3" fmla="*/ 309901 h 624443"/>
                                  <a:gd name="connsiteX4" fmla="*/ 99471 w 209033"/>
                                  <a:gd name="connsiteY4" fmla="*/ 527331 h 624443"/>
                                  <a:gd name="connsiteX5" fmla="*/ 134614 w 209033"/>
                                  <a:gd name="connsiteY5" fmla="*/ 624443 h 624443"/>
                                  <a:gd name="connsiteX0" fmla="*/ 209033 w 209033"/>
                                  <a:gd name="connsiteY0" fmla="*/ 537361 h 566517"/>
                                  <a:gd name="connsiteX1" fmla="*/ 114363 w 209033"/>
                                  <a:gd name="connsiteY1" fmla="*/ 274159 h 566517"/>
                                  <a:gd name="connsiteX2" fmla="*/ 1181 w 209033"/>
                                  <a:gd name="connsiteY2" fmla="*/ 136 h 566517"/>
                                  <a:gd name="connsiteX3" fmla="*/ 57771 w 209033"/>
                                  <a:gd name="connsiteY3" fmla="*/ 309901 h 566517"/>
                                  <a:gd name="connsiteX4" fmla="*/ 99471 w 209033"/>
                                  <a:gd name="connsiteY4" fmla="*/ 527331 h 566517"/>
                                  <a:gd name="connsiteX5" fmla="*/ 134614 w 209033"/>
                                  <a:gd name="connsiteY5" fmla="*/ 566517 h 566517"/>
                                  <a:gd name="connsiteX0" fmla="*/ 209138 w 209138"/>
                                  <a:gd name="connsiteY0" fmla="*/ 537361 h 566517"/>
                                  <a:gd name="connsiteX1" fmla="*/ 114468 w 209138"/>
                                  <a:gd name="connsiteY1" fmla="*/ 274159 h 566517"/>
                                  <a:gd name="connsiteX2" fmla="*/ 1286 w 209138"/>
                                  <a:gd name="connsiteY2" fmla="*/ 136 h 566517"/>
                                  <a:gd name="connsiteX3" fmla="*/ 57876 w 209138"/>
                                  <a:gd name="connsiteY3" fmla="*/ 309901 h 566517"/>
                                  <a:gd name="connsiteX4" fmla="*/ 128538 w 209138"/>
                                  <a:gd name="connsiteY4" fmla="*/ 506644 h 566517"/>
                                  <a:gd name="connsiteX5" fmla="*/ 134719 w 209138"/>
                                  <a:gd name="connsiteY5" fmla="*/ 566517 h 566517"/>
                                  <a:gd name="connsiteX0" fmla="*/ 209092 w 209092"/>
                                  <a:gd name="connsiteY0" fmla="*/ 537361 h 566517"/>
                                  <a:gd name="connsiteX1" fmla="*/ 114422 w 209092"/>
                                  <a:gd name="connsiteY1" fmla="*/ 274159 h 566517"/>
                                  <a:gd name="connsiteX2" fmla="*/ 1240 w 209092"/>
                                  <a:gd name="connsiteY2" fmla="*/ 136 h 566517"/>
                                  <a:gd name="connsiteX3" fmla="*/ 57830 w 209092"/>
                                  <a:gd name="connsiteY3" fmla="*/ 309901 h 566517"/>
                                  <a:gd name="connsiteX4" fmla="*/ 116079 w 209092"/>
                                  <a:gd name="connsiteY4" fmla="*/ 440443 h 566517"/>
                                  <a:gd name="connsiteX5" fmla="*/ 134673 w 209092"/>
                                  <a:gd name="connsiteY5" fmla="*/ 566517 h 566517"/>
                                  <a:gd name="connsiteX0" fmla="*/ 209092 w 209092"/>
                                  <a:gd name="connsiteY0" fmla="*/ 537361 h 574792"/>
                                  <a:gd name="connsiteX1" fmla="*/ 114422 w 209092"/>
                                  <a:gd name="connsiteY1" fmla="*/ 274159 h 574792"/>
                                  <a:gd name="connsiteX2" fmla="*/ 1240 w 209092"/>
                                  <a:gd name="connsiteY2" fmla="*/ 136 h 574792"/>
                                  <a:gd name="connsiteX3" fmla="*/ 57830 w 209092"/>
                                  <a:gd name="connsiteY3" fmla="*/ 309901 h 574792"/>
                                  <a:gd name="connsiteX4" fmla="*/ 116079 w 209092"/>
                                  <a:gd name="connsiteY4" fmla="*/ 440443 h 574792"/>
                                  <a:gd name="connsiteX5" fmla="*/ 159498 w 209092"/>
                                  <a:gd name="connsiteY5" fmla="*/ 574792 h 574792"/>
                                  <a:gd name="connsiteX0" fmla="*/ 209092 w 209092"/>
                                  <a:gd name="connsiteY0" fmla="*/ 537361 h 537361"/>
                                  <a:gd name="connsiteX1" fmla="*/ 114422 w 209092"/>
                                  <a:gd name="connsiteY1" fmla="*/ 274159 h 537361"/>
                                  <a:gd name="connsiteX2" fmla="*/ 1240 w 209092"/>
                                  <a:gd name="connsiteY2" fmla="*/ 136 h 537361"/>
                                  <a:gd name="connsiteX3" fmla="*/ 57830 w 209092"/>
                                  <a:gd name="connsiteY3" fmla="*/ 309901 h 537361"/>
                                  <a:gd name="connsiteX4" fmla="*/ 116079 w 209092"/>
                                  <a:gd name="connsiteY4" fmla="*/ 440443 h 537361"/>
                                  <a:gd name="connsiteX0" fmla="*/ 209036 w 209036"/>
                                  <a:gd name="connsiteY0" fmla="*/ 537361 h 537361"/>
                                  <a:gd name="connsiteX1" fmla="*/ 114366 w 209036"/>
                                  <a:gd name="connsiteY1" fmla="*/ 274159 h 537361"/>
                                  <a:gd name="connsiteX2" fmla="*/ 1184 w 209036"/>
                                  <a:gd name="connsiteY2" fmla="*/ 136 h 537361"/>
                                  <a:gd name="connsiteX3" fmla="*/ 57774 w 209036"/>
                                  <a:gd name="connsiteY3" fmla="*/ 309901 h 537361"/>
                                  <a:gd name="connsiteX4" fmla="*/ 100148 w 209036"/>
                                  <a:gd name="connsiteY4" fmla="*/ 446793 h 537361"/>
                                  <a:gd name="connsiteX0" fmla="*/ 209036 w 209036"/>
                                  <a:gd name="connsiteY0" fmla="*/ 537361 h 537361"/>
                                  <a:gd name="connsiteX1" fmla="*/ 114366 w 209036"/>
                                  <a:gd name="connsiteY1" fmla="*/ 274159 h 537361"/>
                                  <a:gd name="connsiteX2" fmla="*/ 1184 w 209036"/>
                                  <a:gd name="connsiteY2" fmla="*/ 136 h 537361"/>
                                  <a:gd name="connsiteX3" fmla="*/ 57774 w 209036"/>
                                  <a:gd name="connsiteY3" fmla="*/ 309901 h 537361"/>
                                  <a:gd name="connsiteX4" fmla="*/ 100148 w 209036"/>
                                  <a:gd name="connsiteY4" fmla="*/ 446793 h 537361"/>
                                  <a:gd name="connsiteX0" fmla="*/ 209005 w 209005"/>
                                  <a:gd name="connsiteY0" fmla="*/ 537361 h 537361"/>
                                  <a:gd name="connsiteX1" fmla="*/ 114335 w 209005"/>
                                  <a:gd name="connsiteY1" fmla="*/ 274159 h 537361"/>
                                  <a:gd name="connsiteX2" fmla="*/ 1153 w 209005"/>
                                  <a:gd name="connsiteY2" fmla="*/ 136 h 537361"/>
                                  <a:gd name="connsiteX3" fmla="*/ 57743 w 209005"/>
                                  <a:gd name="connsiteY3" fmla="*/ 309901 h 537361"/>
                                  <a:gd name="connsiteX4" fmla="*/ 90592 w 209005"/>
                                  <a:gd name="connsiteY4" fmla="*/ 446793 h 537361"/>
                                  <a:gd name="connsiteX0" fmla="*/ 209014 w 209014"/>
                                  <a:gd name="connsiteY0" fmla="*/ 537361 h 537361"/>
                                  <a:gd name="connsiteX1" fmla="*/ 114344 w 209014"/>
                                  <a:gd name="connsiteY1" fmla="*/ 274159 h 537361"/>
                                  <a:gd name="connsiteX2" fmla="*/ 1162 w 209014"/>
                                  <a:gd name="connsiteY2" fmla="*/ 136 h 537361"/>
                                  <a:gd name="connsiteX3" fmla="*/ 57752 w 209014"/>
                                  <a:gd name="connsiteY3" fmla="*/ 309901 h 537361"/>
                                  <a:gd name="connsiteX4" fmla="*/ 93776 w 209014"/>
                                  <a:gd name="connsiteY4" fmla="*/ 465843 h 537361"/>
                                  <a:gd name="connsiteX0" fmla="*/ 209035 w 209035"/>
                                  <a:gd name="connsiteY0" fmla="*/ 537361 h 537361"/>
                                  <a:gd name="connsiteX1" fmla="*/ 114365 w 209035"/>
                                  <a:gd name="connsiteY1" fmla="*/ 274159 h 537361"/>
                                  <a:gd name="connsiteX2" fmla="*/ 1183 w 209035"/>
                                  <a:gd name="connsiteY2" fmla="*/ 136 h 537361"/>
                                  <a:gd name="connsiteX3" fmla="*/ 57773 w 209035"/>
                                  <a:gd name="connsiteY3" fmla="*/ 309901 h 537361"/>
                                  <a:gd name="connsiteX4" fmla="*/ 100147 w 209035"/>
                                  <a:gd name="connsiteY4" fmla="*/ 478543 h 537361"/>
                                  <a:gd name="connsiteX0" fmla="*/ 209046 w 209046"/>
                                  <a:gd name="connsiteY0" fmla="*/ 537361 h 537361"/>
                                  <a:gd name="connsiteX1" fmla="*/ 114376 w 209046"/>
                                  <a:gd name="connsiteY1" fmla="*/ 274159 h 537361"/>
                                  <a:gd name="connsiteX2" fmla="*/ 1194 w 209046"/>
                                  <a:gd name="connsiteY2" fmla="*/ 136 h 537361"/>
                                  <a:gd name="connsiteX3" fmla="*/ 57784 w 209046"/>
                                  <a:gd name="connsiteY3" fmla="*/ 309901 h 537361"/>
                                  <a:gd name="connsiteX4" fmla="*/ 103333 w 209046"/>
                                  <a:gd name="connsiteY4" fmla="*/ 491243 h 537361"/>
                                  <a:gd name="connsiteX0" fmla="*/ 209103 w 209103"/>
                                  <a:gd name="connsiteY0" fmla="*/ 537361 h 542043"/>
                                  <a:gd name="connsiteX1" fmla="*/ 114433 w 209103"/>
                                  <a:gd name="connsiteY1" fmla="*/ 274159 h 542043"/>
                                  <a:gd name="connsiteX2" fmla="*/ 1251 w 209103"/>
                                  <a:gd name="connsiteY2" fmla="*/ 136 h 542043"/>
                                  <a:gd name="connsiteX3" fmla="*/ 57841 w 209103"/>
                                  <a:gd name="connsiteY3" fmla="*/ 309901 h 542043"/>
                                  <a:gd name="connsiteX4" fmla="*/ 119265 w 209103"/>
                                  <a:gd name="connsiteY4" fmla="*/ 542043 h 542043"/>
                                  <a:gd name="connsiteX0" fmla="*/ 209080 w 209080"/>
                                  <a:gd name="connsiteY0" fmla="*/ 537361 h 537361"/>
                                  <a:gd name="connsiteX1" fmla="*/ 114410 w 209080"/>
                                  <a:gd name="connsiteY1" fmla="*/ 274159 h 537361"/>
                                  <a:gd name="connsiteX2" fmla="*/ 1228 w 209080"/>
                                  <a:gd name="connsiteY2" fmla="*/ 136 h 537361"/>
                                  <a:gd name="connsiteX3" fmla="*/ 57818 w 209080"/>
                                  <a:gd name="connsiteY3" fmla="*/ 309901 h 537361"/>
                                  <a:gd name="connsiteX4" fmla="*/ 112892 w 209080"/>
                                  <a:gd name="connsiteY4" fmla="*/ 532518 h 537361"/>
                                  <a:gd name="connsiteX0" fmla="*/ 174155 w 174155"/>
                                  <a:gd name="connsiteY0" fmla="*/ 565939 h 565939"/>
                                  <a:gd name="connsiteX1" fmla="*/ 114410 w 174155"/>
                                  <a:gd name="connsiteY1" fmla="*/ 274162 h 565939"/>
                                  <a:gd name="connsiteX2" fmla="*/ 1228 w 174155"/>
                                  <a:gd name="connsiteY2" fmla="*/ 139 h 565939"/>
                                  <a:gd name="connsiteX3" fmla="*/ 57818 w 174155"/>
                                  <a:gd name="connsiteY3" fmla="*/ 309904 h 565939"/>
                                  <a:gd name="connsiteX4" fmla="*/ 112892 w 174155"/>
                                  <a:gd name="connsiteY4" fmla="*/ 532521 h 565939"/>
                                  <a:gd name="connsiteX0" fmla="*/ 174155 w 174155"/>
                                  <a:gd name="connsiteY0" fmla="*/ 575466 h 575466"/>
                                  <a:gd name="connsiteX1" fmla="*/ 114410 w 174155"/>
                                  <a:gd name="connsiteY1" fmla="*/ 274164 h 575466"/>
                                  <a:gd name="connsiteX2" fmla="*/ 1228 w 174155"/>
                                  <a:gd name="connsiteY2" fmla="*/ 141 h 575466"/>
                                  <a:gd name="connsiteX3" fmla="*/ 57818 w 174155"/>
                                  <a:gd name="connsiteY3" fmla="*/ 309906 h 575466"/>
                                  <a:gd name="connsiteX4" fmla="*/ 112892 w 174155"/>
                                  <a:gd name="connsiteY4" fmla="*/ 532523 h 575466"/>
                                  <a:gd name="connsiteX0" fmla="*/ 174155 w 174155"/>
                                  <a:gd name="connsiteY0" fmla="*/ 575466 h 575466"/>
                                  <a:gd name="connsiteX1" fmla="*/ 114410 w 174155"/>
                                  <a:gd name="connsiteY1" fmla="*/ 274164 h 575466"/>
                                  <a:gd name="connsiteX2" fmla="*/ 1228 w 174155"/>
                                  <a:gd name="connsiteY2" fmla="*/ 141 h 575466"/>
                                  <a:gd name="connsiteX3" fmla="*/ 57818 w 174155"/>
                                  <a:gd name="connsiteY3" fmla="*/ 309906 h 575466"/>
                                  <a:gd name="connsiteX4" fmla="*/ 112892 w 174155"/>
                                  <a:gd name="connsiteY4" fmla="*/ 532523 h 575466"/>
                                  <a:gd name="connsiteX0" fmla="*/ 174155 w 174155"/>
                                  <a:gd name="connsiteY0" fmla="*/ 575453 h 575453"/>
                                  <a:gd name="connsiteX1" fmla="*/ 162585 w 174155"/>
                                  <a:gd name="connsiteY1" fmla="*/ 456036 h 575453"/>
                                  <a:gd name="connsiteX2" fmla="*/ 114410 w 174155"/>
                                  <a:gd name="connsiteY2" fmla="*/ 274151 h 575453"/>
                                  <a:gd name="connsiteX3" fmla="*/ 1228 w 174155"/>
                                  <a:gd name="connsiteY3" fmla="*/ 128 h 575453"/>
                                  <a:gd name="connsiteX4" fmla="*/ 57818 w 174155"/>
                                  <a:gd name="connsiteY4" fmla="*/ 309893 h 575453"/>
                                  <a:gd name="connsiteX5" fmla="*/ 112892 w 174155"/>
                                  <a:gd name="connsiteY5" fmla="*/ 532510 h 575453"/>
                                  <a:gd name="connsiteX0" fmla="*/ 174155 w 174155"/>
                                  <a:gd name="connsiteY0" fmla="*/ 575453 h 575453"/>
                                  <a:gd name="connsiteX1" fmla="*/ 162585 w 174155"/>
                                  <a:gd name="connsiteY1" fmla="*/ 456036 h 575453"/>
                                  <a:gd name="connsiteX2" fmla="*/ 114410 w 174155"/>
                                  <a:gd name="connsiteY2" fmla="*/ 274151 h 575453"/>
                                  <a:gd name="connsiteX3" fmla="*/ 1228 w 174155"/>
                                  <a:gd name="connsiteY3" fmla="*/ 128 h 575453"/>
                                  <a:gd name="connsiteX4" fmla="*/ 57818 w 174155"/>
                                  <a:gd name="connsiteY4" fmla="*/ 309893 h 575453"/>
                                  <a:gd name="connsiteX5" fmla="*/ 112892 w 174155"/>
                                  <a:gd name="connsiteY5" fmla="*/ 532510 h 575453"/>
                                  <a:gd name="connsiteX0" fmla="*/ 174155 w 174155"/>
                                  <a:gd name="connsiteY0" fmla="*/ 575453 h 575453"/>
                                  <a:gd name="connsiteX1" fmla="*/ 162585 w 174155"/>
                                  <a:gd name="connsiteY1" fmla="*/ 456036 h 575453"/>
                                  <a:gd name="connsiteX2" fmla="*/ 114410 w 174155"/>
                                  <a:gd name="connsiteY2" fmla="*/ 274151 h 575453"/>
                                  <a:gd name="connsiteX3" fmla="*/ 1228 w 174155"/>
                                  <a:gd name="connsiteY3" fmla="*/ 128 h 575453"/>
                                  <a:gd name="connsiteX4" fmla="*/ 57818 w 174155"/>
                                  <a:gd name="connsiteY4" fmla="*/ 309893 h 575453"/>
                                  <a:gd name="connsiteX5" fmla="*/ 109778 w 174155"/>
                                  <a:gd name="connsiteY5" fmla="*/ 526283 h 575453"/>
                                </a:gdLst>
                                <a:ahLst/>
                                <a:cxnLst>
                                  <a:cxn ang="0">
                                    <a:pos x="connsiteX0" y="connsiteY0"/>
                                  </a:cxn>
                                  <a:cxn ang="0">
                                    <a:pos x="connsiteX1" y="connsiteY1"/>
                                  </a:cxn>
                                  <a:cxn ang="0">
                                    <a:pos x="connsiteX2" y="connsiteY2"/>
                                  </a:cxn>
                                  <a:cxn ang="0">
                                    <a:pos x="connsiteX3" y="connsiteY3"/>
                                  </a:cxn>
                                  <a:cxn ang="0">
                                    <a:pos x="connsiteX4" y="connsiteY4"/>
                                  </a:cxn>
                                  <a:cxn ang="0">
                                    <a:pos x="connsiteX5" y="connsiteY5"/>
                                  </a:cxn>
                                </a:cxnLst>
                                <a:rect l="l" t="t" r="r" b="b"/>
                                <a:pathLst>
                                  <a:path w="174155" h="575453">
                                    <a:moveTo>
                                      <a:pt x="174155" y="575453"/>
                                    </a:moveTo>
                                    <a:cubicBezTo>
                                      <a:pt x="170670" y="556069"/>
                                      <a:pt x="163200" y="478228"/>
                                      <a:pt x="162585" y="456036"/>
                                    </a:cubicBezTo>
                                    <a:cubicBezTo>
                                      <a:pt x="152628" y="405819"/>
                                      <a:pt x="141303" y="350136"/>
                                      <a:pt x="114410" y="274151"/>
                                    </a:cubicBezTo>
                                    <a:cubicBezTo>
                                      <a:pt x="87517" y="198166"/>
                                      <a:pt x="10660" y="-5829"/>
                                      <a:pt x="1228" y="128"/>
                                    </a:cubicBezTo>
                                    <a:cubicBezTo>
                                      <a:pt x="-8204" y="6085"/>
                                      <a:pt x="39207" y="221163"/>
                                      <a:pt x="57818" y="309893"/>
                                    </a:cubicBezTo>
                                    <a:cubicBezTo>
                                      <a:pt x="76429" y="398623"/>
                                      <a:pt x="99183" y="478960"/>
                                      <a:pt x="109778" y="526283"/>
                                    </a:cubicBezTo>
                                  </a:path>
                                </a:pathLst>
                              </a:custGeom>
                              <a:solidFill>
                                <a:srgbClr val="9BBB59">
                                  <a:lumMod val="50000"/>
                                </a:srgbClr>
                              </a:solidFill>
                              <a:ln w="12700" cap="flat" cmpd="sng" algn="ctr">
                                <a:solidFill>
                                  <a:sysClr val="windowText" lastClr="000000"/>
                                </a:solidFill>
                                <a:prstDash val="solid"/>
                              </a:ln>
                              <a:effectLst/>
                            </p:spPr>
                            <p:txBody>
                              <a:bodyPr rtlCol="0" anchor="ctr"/>
                              <a:lstStyle/>
                              <a:p>
                                <a:pPr algn="ctr" defTabSz="3291840">
                                  <a:defRPr/>
                                </a:pPr>
                                <a:endParaRPr lang="en-US" sz="26129" kern="0" dirty="0">
                                  <a:solidFill>
                                    <a:prstClr val="white"/>
                                  </a:solidFill>
                                  <a:latin typeface="Calibri"/>
                                </a:endParaRPr>
                              </a:p>
                            </p:txBody>
                          </p:sp>
                          <p:sp>
                            <p:nvSpPr>
                              <p:cNvPr id="479" name="Freeform 478"/>
                              <p:cNvSpPr/>
                              <p:nvPr/>
                            </p:nvSpPr>
                            <p:spPr>
                              <a:xfrm>
                                <a:off x="2749157" y="1802025"/>
                                <a:ext cx="35514" cy="103761"/>
                              </a:xfrm>
                              <a:custGeom>
                                <a:avLst/>
                                <a:gdLst>
                                  <a:gd name="connsiteX0" fmla="*/ 0 w 53975"/>
                                  <a:gd name="connsiteY0" fmla="*/ 0 h 168275"/>
                                  <a:gd name="connsiteX1" fmla="*/ 53975 w 53975"/>
                                  <a:gd name="connsiteY1" fmla="*/ 168275 h 168275"/>
                                  <a:gd name="connsiteX0" fmla="*/ 0 w 44450"/>
                                  <a:gd name="connsiteY0" fmla="*/ 0 h 136525"/>
                                  <a:gd name="connsiteX1" fmla="*/ 44450 w 44450"/>
                                  <a:gd name="connsiteY1" fmla="*/ 136525 h 136525"/>
                                  <a:gd name="connsiteX0" fmla="*/ 0 w 38493"/>
                                  <a:gd name="connsiteY0" fmla="*/ 0 h 127589"/>
                                  <a:gd name="connsiteX1" fmla="*/ 38493 w 38493"/>
                                  <a:gd name="connsiteY1" fmla="*/ 127589 h 127589"/>
                                  <a:gd name="connsiteX0" fmla="*/ 0 w 35514"/>
                                  <a:gd name="connsiteY0" fmla="*/ 0 h 115675"/>
                                  <a:gd name="connsiteX1" fmla="*/ 35514 w 35514"/>
                                  <a:gd name="connsiteY1" fmla="*/ 115675 h 115675"/>
                                  <a:gd name="connsiteX0" fmla="*/ 0 w 35514"/>
                                  <a:gd name="connsiteY0" fmla="*/ 0 h 103761"/>
                                  <a:gd name="connsiteX1" fmla="*/ 35514 w 35514"/>
                                  <a:gd name="connsiteY1" fmla="*/ 103761 h 103761"/>
                                </a:gdLst>
                                <a:ahLst/>
                                <a:cxnLst>
                                  <a:cxn ang="0">
                                    <a:pos x="connsiteX0" y="connsiteY0"/>
                                  </a:cxn>
                                  <a:cxn ang="0">
                                    <a:pos x="connsiteX1" y="connsiteY1"/>
                                  </a:cxn>
                                </a:cxnLst>
                                <a:rect l="l" t="t" r="r" b="b"/>
                                <a:pathLst>
                                  <a:path w="35514" h="103761">
                                    <a:moveTo>
                                      <a:pt x="0" y="0"/>
                                    </a:moveTo>
                                    <a:cubicBezTo>
                                      <a:pt x="14817" y="45508"/>
                                      <a:pt x="20697" y="58253"/>
                                      <a:pt x="35514" y="103761"/>
                                    </a:cubicBezTo>
                                  </a:path>
                                </a:pathLst>
                              </a:custGeom>
                              <a:noFill/>
                              <a:ln w="12700" cap="flat" cmpd="sng" algn="ctr">
                                <a:solidFill>
                                  <a:sysClr val="windowText" lastClr="000000"/>
                                </a:solidFill>
                                <a:prstDash val="solid"/>
                              </a:ln>
                              <a:effectLst/>
                            </p:spPr>
                            <p:txBody>
                              <a:bodyPr rtlCol="0" anchor="ctr"/>
                              <a:lstStyle/>
                              <a:p>
                                <a:pPr algn="ctr" defTabSz="3291840">
                                  <a:defRPr/>
                                </a:pPr>
                                <a:endParaRPr lang="en-US" sz="26129" kern="0">
                                  <a:solidFill>
                                    <a:prstClr val="white"/>
                                  </a:solidFill>
                                  <a:latin typeface="Calibri"/>
                                </a:endParaRPr>
                              </a:p>
                            </p:txBody>
                          </p:sp>
                          <p:sp>
                            <p:nvSpPr>
                              <p:cNvPr id="480" name="Freeform 479"/>
                              <p:cNvSpPr/>
                              <p:nvPr/>
                            </p:nvSpPr>
                            <p:spPr>
                              <a:xfrm>
                                <a:off x="845348" y="3873404"/>
                                <a:ext cx="1528636" cy="2912337"/>
                              </a:xfrm>
                              <a:custGeom>
                                <a:avLst/>
                                <a:gdLst>
                                  <a:gd name="connsiteX0" fmla="*/ 10491 w 1636141"/>
                                  <a:gd name="connsiteY0" fmla="*/ 370 h 2771114"/>
                                  <a:gd name="connsiteX1" fmla="*/ 194641 w 1636141"/>
                                  <a:gd name="connsiteY1" fmla="*/ 273420 h 2771114"/>
                                  <a:gd name="connsiteX2" fmla="*/ 347041 w 1636141"/>
                                  <a:gd name="connsiteY2" fmla="*/ 387720 h 2771114"/>
                                  <a:gd name="connsiteX3" fmla="*/ 766141 w 1636141"/>
                                  <a:gd name="connsiteY3" fmla="*/ 603620 h 2771114"/>
                                  <a:gd name="connsiteX4" fmla="*/ 658191 w 1636141"/>
                                  <a:gd name="connsiteY4" fmla="*/ 978270 h 2771114"/>
                                  <a:gd name="connsiteX5" fmla="*/ 734391 w 1636141"/>
                                  <a:gd name="connsiteY5" fmla="*/ 1111620 h 2771114"/>
                                  <a:gd name="connsiteX6" fmla="*/ 1083641 w 1636141"/>
                                  <a:gd name="connsiteY6" fmla="*/ 1537070 h 2771114"/>
                                  <a:gd name="connsiteX7" fmla="*/ 905841 w 1636141"/>
                                  <a:gd name="connsiteY7" fmla="*/ 1594220 h 2771114"/>
                                  <a:gd name="connsiteX8" fmla="*/ 537541 w 1636141"/>
                                  <a:gd name="connsiteY8" fmla="*/ 1638670 h 2771114"/>
                                  <a:gd name="connsiteX9" fmla="*/ 601041 w 1636141"/>
                                  <a:gd name="connsiteY9" fmla="*/ 1797420 h 2771114"/>
                                  <a:gd name="connsiteX10" fmla="*/ 1153491 w 1636141"/>
                                  <a:gd name="connsiteY10" fmla="*/ 2267320 h 2771114"/>
                                  <a:gd name="connsiteX11" fmla="*/ 1534491 w 1636141"/>
                                  <a:gd name="connsiteY11" fmla="*/ 2565770 h 2771114"/>
                                  <a:gd name="connsiteX12" fmla="*/ 1623391 w 1636141"/>
                                  <a:gd name="connsiteY12" fmla="*/ 2661020 h 2771114"/>
                                  <a:gd name="connsiteX13" fmla="*/ 1591641 w 1636141"/>
                                  <a:gd name="connsiteY13" fmla="*/ 2718170 h 2771114"/>
                                  <a:gd name="connsiteX14" fmla="*/ 1223341 w 1636141"/>
                                  <a:gd name="connsiteY14" fmla="*/ 2768970 h 2771114"/>
                                  <a:gd name="connsiteX15" fmla="*/ 1115391 w 1636141"/>
                                  <a:gd name="connsiteY15" fmla="*/ 2737220 h 2771114"/>
                                  <a:gd name="connsiteX16" fmla="*/ 988391 w 1636141"/>
                                  <a:gd name="connsiteY16" fmla="*/ 2527670 h 2771114"/>
                                  <a:gd name="connsiteX17" fmla="*/ 797891 w 1636141"/>
                                  <a:gd name="connsiteY17" fmla="*/ 2362570 h 2771114"/>
                                  <a:gd name="connsiteX18" fmla="*/ 562941 w 1636141"/>
                                  <a:gd name="connsiteY18" fmla="*/ 2165720 h 2771114"/>
                                  <a:gd name="connsiteX19" fmla="*/ 277191 w 1636141"/>
                                  <a:gd name="connsiteY19" fmla="*/ 1518020 h 2771114"/>
                                  <a:gd name="connsiteX20" fmla="*/ 99391 w 1636141"/>
                                  <a:gd name="connsiteY20" fmla="*/ 736970 h 2771114"/>
                                  <a:gd name="connsiteX21" fmla="*/ 29541 w 1636141"/>
                                  <a:gd name="connsiteY21" fmla="*/ 336920 h 2771114"/>
                                  <a:gd name="connsiteX22" fmla="*/ 10491 w 1636141"/>
                                  <a:gd name="connsiteY22" fmla="*/ 370 h 2771114"/>
                                  <a:gd name="connsiteX0" fmla="*/ 10491 w 1636141"/>
                                  <a:gd name="connsiteY0" fmla="*/ 370 h 2771114"/>
                                  <a:gd name="connsiteX1" fmla="*/ 194641 w 1636141"/>
                                  <a:gd name="connsiteY1" fmla="*/ 273420 h 2771114"/>
                                  <a:gd name="connsiteX2" fmla="*/ 347041 w 1636141"/>
                                  <a:gd name="connsiteY2" fmla="*/ 387720 h 2771114"/>
                                  <a:gd name="connsiteX3" fmla="*/ 766141 w 1636141"/>
                                  <a:gd name="connsiteY3" fmla="*/ 603620 h 2771114"/>
                                  <a:gd name="connsiteX4" fmla="*/ 658191 w 1636141"/>
                                  <a:gd name="connsiteY4" fmla="*/ 978270 h 2771114"/>
                                  <a:gd name="connsiteX5" fmla="*/ 734391 w 1636141"/>
                                  <a:gd name="connsiteY5" fmla="*/ 1111620 h 2771114"/>
                                  <a:gd name="connsiteX6" fmla="*/ 1083641 w 1636141"/>
                                  <a:gd name="connsiteY6" fmla="*/ 1537070 h 2771114"/>
                                  <a:gd name="connsiteX7" fmla="*/ 905841 w 1636141"/>
                                  <a:gd name="connsiteY7" fmla="*/ 1594220 h 2771114"/>
                                  <a:gd name="connsiteX8" fmla="*/ 537541 w 1636141"/>
                                  <a:gd name="connsiteY8" fmla="*/ 1638670 h 2771114"/>
                                  <a:gd name="connsiteX9" fmla="*/ 601041 w 1636141"/>
                                  <a:gd name="connsiteY9" fmla="*/ 1797420 h 2771114"/>
                                  <a:gd name="connsiteX10" fmla="*/ 1153491 w 1636141"/>
                                  <a:gd name="connsiteY10" fmla="*/ 2267320 h 2771114"/>
                                  <a:gd name="connsiteX11" fmla="*/ 1534491 w 1636141"/>
                                  <a:gd name="connsiteY11" fmla="*/ 2565770 h 2771114"/>
                                  <a:gd name="connsiteX12" fmla="*/ 1623391 w 1636141"/>
                                  <a:gd name="connsiteY12" fmla="*/ 2661020 h 2771114"/>
                                  <a:gd name="connsiteX13" fmla="*/ 1591641 w 1636141"/>
                                  <a:gd name="connsiteY13" fmla="*/ 2718170 h 2771114"/>
                                  <a:gd name="connsiteX14" fmla="*/ 1223341 w 1636141"/>
                                  <a:gd name="connsiteY14" fmla="*/ 2768970 h 2771114"/>
                                  <a:gd name="connsiteX15" fmla="*/ 1115391 w 1636141"/>
                                  <a:gd name="connsiteY15" fmla="*/ 2737220 h 2771114"/>
                                  <a:gd name="connsiteX16" fmla="*/ 988391 w 1636141"/>
                                  <a:gd name="connsiteY16" fmla="*/ 2527670 h 2771114"/>
                                  <a:gd name="connsiteX17" fmla="*/ 797891 w 1636141"/>
                                  <a:gd name="connsiteY17" fmla="*/ 2362570 h 2771114"/>
                                  <a:gd name="connsiteX18" fmla="*/ 562941 w 1636141"/>
                                  <a:gd name="connsiteY18" fmla="*/ 2165720 h 2771114"/>
                                  <a:gd name="connsiteX19" fmla="*/ 277191 w 1636141"/>
                                  <a:gd name="connsiteY19" fmla="*/ 1518020 h 2771114"/>
                                  <a:gd name="connsiteX20" fmla="*/ 99391 w 1636141"/>
                                  <a:gd name="connsiteY20" fmla="*/ 736970 h 2771114"/>
                                  <a:gd name="connsiteX21" fmla="*/ 29541 w 1636141"/>
                                  <a:gd name="connsiteY21" fmla="*/ 336920 h 2771114"/>
                                  <a:gd name="connsiteX22" fmla="*/ 10491 w 1636141"/>
                                  <a:gd name="connsiteY22" fmla="*/ 370 h 2771114"/>
                                  <a:gd name="connsiteX0" fmla="*/ 10491 w 1636141"/>
                                  <a:gd name="connsiteY0" fmla="*/ 366 h 2771110"/>
                                  <a:gd name="connsiteX1" fmla="*/ 194641 w 1636141"/>
                                  <a:gd name="connsiteY1" fmla="*/ 273416 h 2771110"/>
                                  <a:gd name="connsiteX2" fmla="*/ 370555 w 1636141"/>
                                  <a:gd name="connsiteY2" fmla="*/ 370240 h 2771110"/>
                                  <a:gd name="connsiteX3" fmla="*/ 766141 w 1636141"/>
                                  <a:gd name="connsiteY3" fmla="*/ 603616 h 2771110"/>
                                  <a:gd name="connsiteX4" fmla="*/ 658191 w 1636141"/>
                                  <a:gd name="connsiteY4" fmla="*/ 978266 h 2771110"/>
                                  <a:gd name="connsiteX5" fmla="*/ 734391 w 1636141"/>
                                  <a:gd name="connsiteY5" fmla="*/ 1111616 h 2771110"/>
                                  <a:gd name="connsiteX6" fmla="*/ 1083641 w 1636141"/>
                                  <a:gd name="connsiteY6" fmla="*/ 1537066 h 2771110"/>
                                  <a:gd name="connsiteX7" fmla="*/ 905841 w 1636141"/>
                                  <a:gd name="connsiteY7" fmla="*/ 1594216 h 2771110"/>
                                  <a:gd name="connsiteX8" fmla="*/ 537541 w 1636141"/>
                                  <a:gd name="connsiteY8" fmla="*/ 1638666 h 2771110"/>
                                  <a:gd name="connsiteX9" fmla="*/ 601041 w 1636141"/>
                                  <a:gd name="connsiteY9" fmla="*/ 1797416 h 2771110"/>
                                  <a:gd name="connsiteX10" fmla="*/ 1153491 w 1636141"/>
                                  <a:gd name="connsiteY10" fmla="*/ 2267316 h 2771110"/>
                                  <a:gd name="connsiteX11" fmla="*/ 1534491 w 1636141"/>
                                  <a:gd name="connsiteY11" fmla="*/ 2565766 h 2771110"/>
                                  <a:gd name="connsiteX12" fmla="*/ 1623391 w 1636141"/>
                                  <a:gd name="connsiteY12" fmla="*/ 2661016 h 2771110"/>
                                  <a:gd name="connsiteX13" fmla="*/ 1591641 w 1636141"/>
                                  <a:gd name="connsiteY13" fmla="*/ 2718166 h 2771110"/>
                                  <a:gd name="connsiteX14" fmla="*/ 1223341 w 1636141"/>
                                  <a:gd name="connsiteY14" fmla="*/ 2768966 h 2771110"/>
                                  <a:gd name="connsiteX15" fmla="*/ 1115391 w 1636141"/>
                                  <a:gd name="connsiteY15" fmla="*/ 2737216 h 2771110"/>
                                  <a:gd name="connsiteX16" fmla="*/ 988391 w 1636141"/>
                                  <a:gd name="connsiteY16" fmla="*/ 2527666 h 2771110"/>
                                  <a:gd name="connsiteX17" fmla="*/ 797891 w 1636141"/>
                                  <a:gd name="connsiteY17" fmla="*/ 2362566 h 2771110"/>
                                  <a:gd name="connsiteX18" fmla="*/ 562941 w 1636141"/>
                                  <a:gd name="connsiteY18" fmla="*/ 2165716 h 2771110"/>
                                  <a:gd name="connsiteX19" fmla="*/ 277191 w 1636141"/>
                                  <a:gd name="connsiteY19" fmla="*/ 1518016 h 2771110"/>
                                  <a:gd name="connsiteX20" fmla="*/ 99391 w 1636141"/>
                                  <a:gd name="connsiteY20" fmla="*/ 736966 h 2771110"/>
                                  <a:gd name="connsiteX21" fmla="*/ 29541 w 1636141"/>
                                  <a:gd name="connsiteY21" fmla="*/ 336916 h 2771110"/>
                                  <a:gd name="connsiteX22" fmla="*/ 10491 w 1636141"/>
                                  <a:gd name="connsiteY22" fmla="*/ 366 h 2771110"/>
                                  <a:gd name="connsiteX0" fmla="*/ 12195 w 1637845"/>
                                  <a:gd name="connsiteY0" fmla="*/ 486 h 2771230"/>
                                  <a:gd name="connsiteX1" fmla="*/ 219857 w 1637845"/>
                                  <a:gd name="connsiteY1" fmla="*/ 264799 h 2771230"/>
                                  <a:gd name="connsiteX2" fmla="*/ 372259 w 1637845"/>
                                  <a:gd name="connsiteY2" fmla="*/ 370360 h 2771230"/>
                                  <a:gd name="connsiteX3" fmla="*/ 767845 w 1637845"/>
                                  <a:gd name="connsiteY3" fmla="*/ 603736 h 2771230"/>
                                  <a:gd name="connsiteX4" fmla="*/ 659895 w 1637845"/>
                                  <a:gd name="connsiteY4" fmla="*/ 978386 h 2771230"/>
                                  <a:gd name="connsiteX5" fmla="*/ 736095 w 1637845"/>
                                  <a:gd name="connsiteY5" fmla="*/ 1111736 h 2771230"/>
                                  <a:gd name="connsiteX6" fmla="*/ 1085345 w 1637845"/>
                                  <a:gd name="connsiteY6" fmla="*/ 1537186 h 2771230"/>
                                  <a:gd name="connsiteX7" fmla="*/ 907545 w 1637845"/>
                                  <a:gd name="connsiteY7" fmla="*/ 1594336 h 2771230"/>
                                  <a:gd name="connsiteX8" fmla="*/ 539245 w 1637845"/>
                                  <a:gd name="connsiteY8" fmla="*/ 1638786 h 2771230"/>
                                  <a:gd name="connsiteX9" fmla="*/ 602745 w 1637845"/>
                                  <a:gd name="connsiteY9" fmla="*/ 1797536 h 2771230"/>
                                  <a:gd name="connsiteX10" fmla="*/ 1155195 w 1637845"/>
                                  <a:gd name="connsiteY10" fmla="*/ 2267436 h 2771230"/>
                                  <a:gd name="connsiteX11" fmla="*/ 1536195 w 1637845"/>
                                  <a:gd name="connsiteY11" fmla="*/ 2565886 h 2771230"/>
                                  <a:gd name="connsiteX12" fmla="*/ 1625095 w 1637845"/>
                                  <a:gd name="connsiteY12" fmla="*/ 2661136 h 2771230"/>
                                  <a:gd name="connsiteX13" fmla="*/ 1593345 w 1637845"/>
                                  <a:gd name="connsiteY13" fmla="*/ 2718286 h 2771230"/>
                                  <a:gd name="connsiteX14" fmla="*/ 1225045 w 1637845"/>
                                  <a:gd name="connsiteY14" fmla="*/ 2769086 h 2771230"/>
                                  <a:gd name="connsiteX15" fmla="*/ 1117095 w 1637845"/>
                                  <a:gd name="connsiteY15" fmla="*/ 2737336 h 2771230"/>
                                  <a:gd name="connsiteX16" fmla="*/ 990095 w 1637845"/>
                                  <a:gd name="connsiteY16" fmla="*/ 2527786 h 2771230"/>
                                  <a:gd name="connsiteX17" fmla="*/ 799595 w 1637845"/>
                                  <a:gd name="connsiteY17" fmla="*/ 2362686 h 2771230"/>
                                  <a:gd name="connsiteX18" fmla="*/ 564645 w 1637845"/>
                                  <a:gd name="connsiteY18" fmla="*/ 2165836 h 2771230"/>
                                  <a:gd name="connsiteX19" fmla="*/ 278895 w 1637845"/>
                                  <a:gd name="connsiteY19" fmla="*/ 1518136 h 2771230"/>
                                  <a:gd name="connsiteX20" fmla="*/ 101095 w 1637845"/>
                                  <a:gd name="connsiteY20" fmla="*/ 737086 h 2771230"/>
                                  <a:gd name="connsiteX21" fmla="*/ 31245 w 1637845"/>
                                  <a:gd name="connsiteY21" fmla="*/ 337036 h 2771230"/>
                                  <a:gd name="connsiteX22" fmla="*/ 12195 w 1637845"/>
                                  <a:gd name="connsiteY22" fmla="*/ 486 h 2771230"/>
                                  <a:gd name="connsiteX0" fmla="*/ 14934 w 1640584"/>
                                  <a:gd name="connsiteY0" fmla="*/ 486 h 2771230"/>
                                  <a:gd name="connsiteX1" fmla="*/ 260216 w 1640584"/>
                                  <a:gd name="connsiteY1" fmla="*/ 264799 h 2771230"/>
                                  <a:gd name="connsiteX2" fmla="*/ 374998 w 1640584"/>
                                  <a:gd name="connsiteY2" fmla="*/ 370360 h 2771230"/>
                                  <a:gd name="connsiteX3" fmla="*/ 770584 w 1640584"/>
                                  <a:gd name="connsiteY3" fmla="*/ 603736 h 2771230"/>
                                  <a:gd name="connsiteX4" fmla="*/ 662634 w 1640584"/>
                                  <a:gd name="connsiteY4" fmla="*/ 978386 h 2771230"/>
                                  <a:gd name="connsiteX5" fmla="*/ 738834 w 1640584"/>
                                  <a:gd name="connsiteY5" fmla="*/ 1111736 h 2771230"/>
                                  <a:gd name="connsiteX6" fmla="*/ 1088084 w 1640584"/>
                                  <a:gd name="connsiteY6" fmla="*/ 1537186 h 2771230"/>
                                  <a:gd name="connsiteX7" fmla="*/ 910284 w 1640584"/>
                                  <a:gd name="connsiteY7" fmla="*/ 1594336 h 2771230"/>
                                  <a:gd name="connsiteX8" fmla="*/ 541984 w 1640584"/>
                                  <a:gd name="connsiteY8" fmla="*/ 1638786 h 2771230"/>
                                  <a:gd name="connsiteX9" fmla="*/ 605484 w 1640584"/>
                                  <a:gd name="connsiteY9" fmla="*/ 1797536 h 2771230"/>
                                  <a:gd name="connsiteX10" fmla="*/ 1157934 w 1640584"/>
                                  <a:gd name="connsiteY10" fmla="*/ 2267436 h 2771230"/>
                                  <a:gd name="connsiteX11" fmla="*/ 1538934 w 1640584"/>
                                  <a:gd name="connsiteY11" fmla="*/ 2565886 h 2771230"/>
                                  <a:gd name="connsiteX12" fmla="*/ 1627834 w 1640584"/>
                                  <a:gd name="connsiteY12" fmla="*/ 2661136 h 2771230"/>
                                  <a:gd name="connsiteX13" fmla="*/ 1596084 w 1640584"/>
                                  <a:gd name="connsiteY13" fmla="*/ 2718286 h 2771230"/>
                                  <a:gd name="connsiteX14" fmla="*/ 1227784 w 1640584"/>
                                  <a:gd name="connsiteY14" fmla="*/ 2769086 h 2771230"/>
                                  <a:gd name="connsiteX15" fmla="*/ 1119834 w 1640584"/>
                                  <a:gd name="connsiteY15" fmla="*/ 2737336 h 2771230"/>
                                  <a:gd name="connsiteX16" fmla="*/ 992834 w 1640584"/>
                                  <a:gd name="connsiteY16" fmla="*/ 2527786 h 2771230"/>
                                  <a:gd name="connsiteX17" fmla="*/ 802334 w 1640584"/>
                                  <a:gd name="connsiteY17" fmla="*/ 2362686 h 2771230"/>
                                  <a:gd name="connsiteX18" fmla="*/ 567384 w 1640584"/>
                                  <a:gd name="connsiteY18" fmla="*/ 2165836 h 2771230"/>
                                  <a:gd name="connsiteX19" fmla="*/ 281634 w 1640584"/>
                                  <a:gd name="connsiteY19" fmla="*/ 1518136 h 2771230"/>
                                  <a:gd name="connsiteX20" fmla="*/ 103834 w 1640584"/>
                                  <a:gd name="connsiteY20" fmla="*/ 737086 h 2771230"/>
                                  <a:gd name="connsiteX21" fmla="*/ 33984 w 1640584"/>
                                  <a:gd name="connsiteY21" fmla="*/ 337036 h 2771230"/>
                                  <a:gd name="connsiteX22" fmla="*/ 14934 w 1640584"/>
                                  <a:gd name="connsiteY22" fmla="*/ 486 h 2771230"/>
                                  <a:gd name="connsiteX0" fmla="*/ 14934 w 1640584"/>
                                  <a:gd name="connsiteY0" fmla="*/ 481 h 2771225"/>
                                  <a:gd name="connsiteX1" fmla="*/ 260216 w 1640584"/>
                                  <a:gd name="connsiteY1" fmla="*/ 264794 h 2771225"/>
                                  <a:gd name="connsiteX2" fmla="*/ 393809 w 1640584"/>
                                  <a:gd name="connsiteY2" fmla="*/ 352879 h 2771225"/>
                                  <a:gd name="connsiteX3" fmla="*/ 770584 w 1640584"/>
                                  <a:gd name="connsiteY3" fmla="*/ 603731 h 2771225"/>
                                  <a:gd name="connsiteX4" fmla="*/ 662634 w 1640584"/>
                                  <a:gd name="connsiteY4" fmla="*/ 978381 h 2771225"/>
                                  <a:gd name="connsiteX5" fmla="*/ 738834 w 1640584"/>
                                  <a:gd name="connsiteY5" fmla="*/ 1111731 h 2771225"/>
                                  <a:gd name="connsiteX6" fmla="*/ 1088084 w 1640584"/>
                                  <a:gd name="connsiteY6" fmla="*/ 1537181 h 2771225"/>
                                  <a:gd name="connsiteX7" fmla="*/ 910284 w 1640584"/>
                                  <a:gd name="connsiteY7" fmla="*/ 1594331 h 2771225"/>
                                  <a:gd name="connsiteX8" fmla="*/ 541984 w 1640584"/>
                                  <a:gd name="connsiteY8" fmla="*/ 1638781 h 2771225"/>
                                  <a:gd name="connsiteX9" fmla="*/ 605484 w 1640584"/>
                                  <a:gd name="connsiteY9" fmla="*/ 1797531 h 2771225"/>
                                  <a:gd name="connsiteX10" fmla="*/ 1157934 w 1640584"/>
                                  <a:gd name="connsiteY10" fmla="*/ 2267431 h 2771225"/>
                                  <a:gd name="connsiteX11" fmla="*/ 1538934 w 1640584"/>
                                  <a:gd name="connsiteY11" fmla="*/ 2565881 h 2771225"/>
                                  <a:gd name="connsiteX12" fmla="*/ 1627834 w 1640584"/>
                                  <a:gd name="connsiteY12" fmla="*/ 2661131 h 2771225"/>
                                  <a:gd name="connsiteX13" fmla="*/ 1596084 w 1640584"/>
                                  <a:gd name="connsiteY13" fmla="*/ 2718281 h 2771225"/>
                                  <a:gd name="connsiteX14" fmla="*/ 1227784 w 1640584"/>
                                  <a:gd name="connsiteY14" fmla="*/ 2769081 h 2771225"/>
                                  <a:gd name="connsiteX15" fmla="*/ 1119834 w 1640584"/>
                                  <a:gd name="connsiteY15" fmla="*/ 2737331 h 2771225"/>
                                  <a:gd name="connsiteX16" fmla="*/ 992834 w 1640584"/>
                                  <a:gd name="connsiteY16" fmla="*/ 2527781 h 2771225"/>
                                  <a:gd name="connsiteX17" fmla="*/ 802334 w 1640584"/>
                                  <a:gd name="connsiteY17" fmla="*/ 2362681 h 2771225"/>
                                  <a:gd name="connsiteX18" fmla="*/ 567384 w 1640584"/>
                                  <a:gd name="connsiteY18" fmla="*/ 2165831 h 2771225"/>
                                  <a:gd name="connsiteX19" fmla="*/ 281634 w 1640584"/>
                                  <a:gd name="connsiteY19" fmla="*/ 1518131 h 2771225"/>
                                  <a:gd name="connsiteX20" fmla="*/ 103834 w 1640584"/>
                                  <a:gd name="connsiteY20" fmla="*/ 737081 h 2771225"/>
                                  <a:gd name="connsiteX21" fmla="*/ 33984 w 1640584"/>
                                  <a:gd name="connsiteY21" fmla="*/ 337031 h 2771225"/>
                                  <a:gd name="connsiteX22" fmla="*/ 14934 w 1640584"/>
                                  <a:gd name="connsiteY22" fmla="*/ 481 h 2771225"/>
                                  <a:gd name="connsiteX0" fmla="*/ 14934 w 1640584"/>
                                  <a:gd name="connsiteY0" fmla="*/ 482 h 2771226"/>
                                  <a:gd name="connsiteX1" fmla="*/ 260216 w 1640584"/>
                                  <a:gd name="connsiteY1" fmla="*/ 264795 h 2771226"/>
                                  <a:gd name="connsiteX2" fmla="*/ 370296 w 1640584"/>
                                  <a:gd name="connsiteY2" fmla="*/ 357250 h 2771226"/>
                                  <a:gd name="connsiteX3" fmla="*/ 770584 w 1640584"/>
                                  <a:gd name="connsiteY3" fmla="*/ 603732 h 2771226"/>
                                  <a:gd name="connsiteX4" fmla="*/ 662634 w 1640584"/>
                                  <a:gd name="connsiteY4" fmla="*/ 978382 h 2771226"/>
                                  <a:gd name="connsiteX5" fmla="*/ 738834 w 1640584"/>
                                  <a:gd name="connsiteY5" fmla="*/ 1111732 h 2771226"/>
                                  <a:gd name="connsiteX6" fmla="*/ 1088084 w 1640584"/>
                                  <a:gd name="connsiteY6" fmla="*/ 1537182 h 2771226"/>
                                  <a:gd name="connsiteX7" fmla="*/ 910284 w 1640584"/>
                                  <a:gd name="connsiteY7" fmla="*/ 1594332 h 2771226"/>
                                  <a:gd name="connsiteX8" fmla="*/ 541984 w 1640584"/>
                                  <a:gd name="connsiteY8" fmla="*/ 1638782 h 2771226"/>
                                  <a:gd name="connsiteX9" fmla="*/ 605484 w 1640584"/>
                                  <a:gd name="connsiteY9" fmla="*/ 1797532 h 2771226"/>
                                  <a:gd name="connsiteX10" fmla="*/ 1157934 w 1640584"/>
                                  <a:gd name="connsiteY10" fmla="*/ 2267432 h 2771226"/>
                                  <a:gd name="connsiteX11" fmla="*/ 1538934 w 1640584"/>
                                  <a:gd name="connsiteY11" fmla="*/ 2565882 h 2771226"/>
                                  <a:gd name="connsiteX12" fmla="*/ 1627834 w 1640584"/>
                                  <a:gd name="connsiteY12" fmla="*/ 2661132 h 2771226"/>
                                  <a:gd name="connsiteX13" fmla="*/ 1596084 w 1640584"/>
                                  <a:gd name="connsiteY13" fmla="*/ 2718282 h 2771226"/>
                                  <a:gd name="connsiteX14" fmla="*/ 1227784 w 1640584"/>
                                  <a:gd name="connsiteY14" fmla="*/ 2769082 h 2771226"/>
                                  <a:gd name="connsiteX15" fmla="*/ 1119834 w 1640584"/>
                                  <a:gd name="connsiteY15" fmla="*/ 2737332 h 2771226"/>
                                  <a:gd name="connsiteX16" fmla="*/ 992834 w 1640584"/>
                                  <a:gd name="connsiteY16" fmla="*/ 2527782 h 2771226"/>
                                  <a:gd name="connsiteX17" fmla="*/ 802334 w 1640584"/>
                                  <a:gd name="connsiteY17" fmla="*/ 2362682 h 2771226"/>
                                  <a:gd name="connsiteX18" fmla="*/ 567384 w 1640584"/>
                                  <a:gd name="connsiteY18" fmla="*/ 2165832 h 2771226"/>
                                  <a:gd name="connsiteX19" fmla="*/ 281634 w 1640584"/>
                                  <a:gd name="connsiteY19" fmla="*/ 1518132 h 2771226"/>
                                  <a:gd name="connsiteX20" fmla="*/ 103834 w 1640584"/>
                                  <a:gd name="connsiteY20" fmla="*/ 737082 h 2771226"/>
                                  <a:gd name="connsiteX21" fmla="*/ 33984 w 1640584"/>
                                  <a:gd name="connsiteY21" fmla="*/ 337032 h 2771226"/>
                                  <a:gd name="connsiteX22" fmla="*/ 14934 w 1640584"/>
                                  <a:gd name="connsiteY22" fmla="*/ 482 h 2771226"/>
                                  <a:gd name="connsiteX0" fmla="*/ 11173 w 1636823"/>
                                  <a:gd name="connsiteY0" fmla="*/ 2392 h 2773136"/>
                                  <a:gd name="connsiteX1" fmla="*/ 204727 w 1636823"/>
                                  <a:gd name="connsiteY1" fmla="*/ 196801 h 2773136"/>
                                  <a:gd name="connsiteX2" fmla="*/ 366535 w 1636823"/>
                                  <a:gd name="connsiteY2" fmla="*/ 359160 h 2773136"/>
                                  <a:gd name="connsiteX3" fmla="*/ 766823 w 1636823"/>
                                  <a:gd name="connsiteY3" fmla="*/ 605642 h 2773136"/>
                                  <a:gd name="connsiteX4" fmla="*/ 658873 w 1636823"/>
                                  <a:gd name="connsiteY4" fmla="*/ 980292 h 2773136"/>
                                  <a:gd name="connsiteX5" fmla="*/ 735073 w 1636823"/>
                                  <a:gd name="connsiteY5" fmla="*/ 1113642 h 2773136"/>
                                  <a:gd name="connsiteX6" fmla="*/ 1084323 w 1636823"/>
                                  <a:gd name="connsiteY6" fmla="*/ 1539092 h 2773136"/>
                                  <a:gd name="connsiteX7" fmla="*/ 906523 w 1636823"/>
                                  <a:gd name="connsiteY7" fmla="*/ 1596242 h 2773136"/>
                                  <a:gd name="connsiteX8" fmla="*/ 538223 w 1636823"/>
                                  <a:gd name="connsiteY8" fmla="*/ 1640692 h 2773136"/>
                                  <a:gd name="connsiteX9" fmla="*/ 601723 w 1636823"/>
                                  <a:gd name="connsiteY9" fmla="*/ 1799442 h 2773136"/>
                                  <a:gd name="connsiteX10" fmla="*/ 1154173 w 1636823"/>
                                  <a:gd name="connsiteY10" fmla="*/ 2269342 h 2773136"/>
                                  <a:gd name="connsiteX11" fmla="*/ 1535173 w 1636823"/>
                                  <a:gd name="connsiteY11" fmla="*/ 2567792 h 2773136"/>
                                  <a:gd name="connsiteX12" fmla="*/ 1624073 w 1636823"/>
                                  <a:gd name="connsiteY12" fmla="*/ 2663042 h 2773136"/>
                                  <a:gd name="connsiteX13" fmla="*/ 1592323 w 1636823"/>
                                  <a:gd name="connsiteY13" fmla="*/ 2720192 h 2773136"/>
                                  <a:gd name="connsiteX14" fmla="*/ 1224023 w 1636823"/>
                                  <a:gd name="connsiteY14" fmla="*/ 2770992 h 2773136"/>
                                  <a:gd name="connsiteX15" fmla="*/ 1116073 w 1636823"/>
                                  <a:gd name="connsiteY15" fmla="*/ 2739242 h 2773136"/>
                                  <a:gd name="connsiteX16" fmla="*/ 989073 w 1636823"/>
                                  <a:gd name="connsiteY16" fmla="*/ 2529692 h 2773136"/>
                                  <a:gd name="connsiteX17" fmla="*/ 798573 w 1636823"/>
                                  <a:gd name="connsiteY17" fmla="*/ 2364592 h 2773136"/>
                                  <a:gd name="connsiteX18" fmla="*/ 563623 w 1636823"/>
                                  <a:gd name="connsiteY18" fmla="*/ 2167742 h 2773136"/>
                                  <a:gd name="connsiteX19" fmla="*/ 277873 w 1636823"/>
                                  <a:gd name="connsiteY19" fmla="*/ 1520042 h 2773136"/>
                                  <a:gd name="connsiteX20" fmla="*/ 100073 w 1636823"/>
                                  <a:gd name="connsiteY20" fmla="*/ 738992 h 2773136"/>
                                  <a:gd name="connsiteX21" fmla="*/ 30223 w 1636823"/>
                                  <a:gd name="connsiteY21" fmla="*/ 338942 h 2773136"/>
                                  <a:gd name="connsiteX22" fmla="*/ 11173 w 1636823"/>
                                  <a:gd name="connsiteY22" fmla="*/ 2392 h 2773136"/>
                                  <a:gd name="connsiteX0" fmla="*/ 11173 w 1636823"/>
                                  <a:gd name="connsiteY0" fmla="*/ 2392 h 2773136"/>
                                  <a:gd name="connsiteX1" fmla="*/ 204727 w 1636823"/>
                                  <a:gd name="connsiteY1" fmla="*/ 196801 h 2773136"/>
                                  <a:gd name="connsiteX2" fmla="*/ 366535 w 1636823"/>
                                  <a:gd name="connsiteY2" fmla="*/ 359160 h 2773136"/>
                                  <a:gd name="connsiteX3" fmla="*/ 766823 w 1636823"/>
                                  <a:gd name="connsiteY3" fmla="*/ 605642 h 2773136"/>
                                  <a:gd name="connsiteX4" fmla="*/ 677684 w 1636823"/>
                                  <a:gd name="connsiteY4" fmla="*/ 914756 h 2773136"/>
                                  <a:gd name="connsiteX5" fmla="*/ 735073 w 1636823"/>
                                  <a:gd name="connsiteY5" fmla="*/ 1113642 h 2773136"/>
                                  <a:gd name="connsiteX6" fmla="*/ 1084323 w 1636823"/>
                                  <a:gd name="connsiteY6" fmla="*/ 1539092 h 2773136"/>
                                  <a:gd name="connsiteX7" fmla="*/ 906523 w 1636823"/>
                                  <a:gd name="connsiteY7" fmla="*/ 1596242 h 2773136"/>
                                  <a:gd name="connsiteX8" fmla="*/ 538223 w 1636823"/>
                                  <a:gd name="connsiteY8" fmla="*/ 1640692 h 2773136"/>
                                  <a:gd name="connsiteX9" fmla="*/ 601723 w 1636823"/>
                                  <a:gd name="connsiteY9" fmla="*/ 1799442 h 2773136"/>
                                  <a:gd name="connsiteX10" fmla="*/ 1154173 w 1636823"/>
                                  <a:gd name="connsiteY10" fmla="*/ 2269342 h 2773136"/>
                                  <a:gd name="connsiteX11" fmla="*/ 1535173 w 1636823"/>
                                  <a:gd name="connsiteY11" fmla="*/ 2567792 h 2773136"/>
                                  <a:gd name="connsiteX12" fmla="*/ 1624073 w 1636823"/>
                                  <a:gd name="connsiteY12" fmla="*/ 2663042 h 2773136"/>
                                  <a:gd name="connsiteX13" fmla="*/ 1592323 w 1636823"/>
                                  <a:gd name="connsiteY13" fmla="*/ 2720192 h 2773136"/>
                                  <a:gd name="connsiteX14" fmla="*/ 1224023 w 1636823"/>
                                  <a:gd name="connsiteY14" fmla="*/ 2770992 h 2773136"/>
                                  <a:gd name="connsiteX15" fmla="*/ 1116073 w 1636823"/>
                                  <a:gd name="connsiteY15" fmla="*/ 2739242 h 2773136"/>
                                  <a:gd name="connsiteX16" fmla="*/ 989073 w 1636823"/>
                                  <a:gd name="connsiteY16" fmla="*/ 2529692 h 2773136"/>
                                  <a:gd name="connsiteX17" fmla="*/ 798573 w 1636823"/>
                                  <a:gd name="connsiteY17" fmla="*/ 2364592 h 2773136"/>
                                  <a:gd name="connsiteX18" fmla="*/ 563623 w 1636823"/>
                                  <a:gd name="connsiteY18" fmla="*/ 2167742 h 2773136"/>
                                  <a:gd name="connsiteX19" fmla="*/ 277873 w 1636823"/>
                                  <a:gd name="connsiteY19" fmla="*/ 1520042 h 2773136"/>
                                  <a:gd name="connsiteX20" fmla="*/ 100073 w 1636823"/>
                                  <a:gd name="connsiteY20" fmla="*/ 738992 h 2773136"/>
                                  <a:gd name="connsiteX21" fmla="*/ 30223 w 1636823"/>
                                  <a:gd name="connsiteY21" fmla="*/ 338942 h 2773136"/>
                                  <a:gd name="connsiteX22" fmla="*/ 11173 w 1636823"/>
                                  <a:gd name="connsiteY22" fmla="*/ 2392 h 2773136"/>
                                  <a:gd name="connsiteX0" fmla="*/ 11173 w 1636823"/>
                                  <a:gd name="connsiteY0" fmla="*/ 2392 h 2773136"/>
                                  <a:gd name="connsiteX1" fmla="*/ 204727 w 1636823"/>
                                  <a:gd name="connsiteY1" fmla="*/ 196801 h 2773136"/>
                                  <a:gd name="connsiteX2" fmla="*/ 366535 w 1636823"/>
                                  <a:gd name="connsiteY2" fmla="*/ 359160 h 2773136"/>
                                  <a:gd name="connsiteX3" fmla="*/ 766823 w 1636823"/>
                                  <a:gd name="connsiteY3" fmla="*/ 605642 h 2773136"/>
                                  <a:gd name="connsiteX4" fmla="*/ 677684 w 1636823"/>
                                  <a:gd name="connsiteY4" fmla="*/ 914756 h 2773136"/>
                                  <a:gd name="connsiteX5" fmla="*/ 735073 w 1636823"/>
                                  <a:gd name="connsiteY5" fmla="*/ 1113642 h 2773136"/>
                                  <a:gd name="connsiteX6" fmla="*/ 1084323 w 1636823"/>
                                  <a:gd name="connsiteY6" fmla="*/ 1539092 h 2773136"/>
                                  <a:gd name="connsiteX7" fmla="*/ 906523 w 1636823"/>
                                  <a:gd name="connsiteY7" fmla="*/ 1596242 h 2773136"/>
                                  <a:gd name="connsiteX8" fmla="*/ 538223 w 1636823"/>
                                  <a:gd name="connsiteY8" fmla="*/ 1640692 h 2773136"/>
                                  <a:gd name="connsiteX9" fmla="*/ 601723 w 1636823"/>
                                  <a:gd name="connsiteY9" fmla="*/ 1799442 h 2773136"/>
                                  <a:gd name="connsiteX10" fmla="*/ 1154173 w 1636823"/>
                                  <a:gd name="connsiteY10" fmla="*/ 2269342 h 2773136"/>
                                  <a:gd name="connsiteX11" fmla="*/ 1535173 w 1636823"/>
                                  <a:gd name="connsiteY11" fmla="*/ 2567792 h 2773136"/>
                                  <a:gd name="connsiteX12" fmla="*/ 1624073 w 1636823"/>
                                  <a:gd name="connsiteY12" fmla="*/ 2663042 h 2773136"/>
                                  <a:gd name="connsiteX13" fmla="*/ 1592323 w 1636823"/>
                                  <a:gd name="connsiteY13" fmla="*/ 2720192 h 2773136"/>
                                  <a:gd name="connsiteX14" fmla="*/ 1224023 w 1636823"/>
                                  <a:gd name="connsiteY14" fmla="*/ 2770992 h 2773136"/>
                                  <a:gd name="connsiteX15" fmla="*/ 1116073 w 1636823"/>
                                  <a:gd name="connsiteY15" fmla="*/ 2739242 h 2773136"/>
                                  <a:gd name="connsiteX16" fmla="*/ 989073 w 1636823"/>
                                  <a:gd name="connsiteY16" fmla="*/ 2529692 h 2773136"/>
                                  <a:gd name="connsiteX17" fmla="*/ 798573 w 1636823"/>
                                  <a:gd name="connsiteY17" fmla="*/ 2364592 h 2773136"/>
                                  <a:gd name="connsiteX18" fmla="*/ 563623 w 1636823"/>
                                  <a:gd name="connsiteY18" fmla="*/ 2167742 h 2773136"/>
                                  <a:gd name="connsiteX19" fmla="*/ 277873 w 1636823"/>
                                  <a:gd name="connsiteY19" fmla="*/ 1520042 h 2773136"/>
                                  <a:gd name="connsiteX20" fmla="*/ 100073 w 1636823"/>
                                  <a:gd name="connsiteY20" fmla="*/ 738992 h 2773136"/>
                                  <a:gd name="connsiteX21" fmla="*/ 30223 w 1636823"/>
                                  <a:gd name="connsiteY21" fmla="*/ 338942 h 2773136"/>
                                  <a:gd name="connsiteX22" fmla="*/ 11173 w 1636823"/>
                                  <a:gd name="connsiteY22" fmla="*/ 2392 h 2773136"/>
                                  <a:gd name="connsiteX0" fmla="*/ 11173 w 1636823"/>
                                  <a:gd name="connsiteY0" fmla="*/ 2392 h 2773136"/>
                                  <a:gd name="connsiteX1" fmla="*/ 204727 w 1636823"/>
                                  <a:gd name="connsiteY1" fmla="*/ 196801 h 2773136"/>
                                  <a:gd name="connsiteX2" fmla="*/ 366535 w 1636823"/>
                                  <a:gd name="connsiteY2" fmla="*/ 359160 h 2773136"/>
                                  <a:gd name="connsiteX3" fmla="*/ 795038 w 1636823"/>
                                  <a:gd name="connsiteY3" fmla="*/ 610012 h 2773136"/>
                                  <a:gd name="connsiteX4" fmla="*/ 677684 w 1636823"/>
                                  <a:gd name="connsiteY4" fmla="*/ 914756 h 2773136"/>
                                  <a:gd name="connsiteX5" fmla="*/ 735073 w 1636823"/>
                                  <a:gd name="connsiteY5" fmla="*/ 1113642 h 2773136"/>
                                  <a:gd name="connsiteX6" fmla="*/ 1084323 w 1636823"/>
                                  <a:gd name="connsiteY6" fmla="*/ 1539092 h 2773136"/>
                                  <a:gd name="connsiteX7" fmla="*/ 906523 w 1636823"/>
                                  <a:gd name="connsiteY7" fmla="*/ 1596242 h 2773136"/>
                                  <a:gd name="connsiteX8" fmla="*/ 538223 w 1636823"/>
                                  <a:gd name="connsiteY8" fmla="*/ 1640692 h 2773136"/>
                                  <a:gd name="connsiteX9" fmla="*/ 601723 w 1636823"/>
                                  <a:gd name="connsiteY9" fmla="*/ 1799442 h 2773136"/>
                                  <a:gd name="connsiteX10" fmla="*/ 1154173 w 1636823"/>
                                  <a:gd name="connsiteY10" fmla="*/ 2269342 h 2773136"/>
                                  <a:gd name="connsiteX11" fmla="*/ 1535173 w 1636823"/>
                                  <a:gd name="connsiteY11" fmla="*/ 2567792 h 2773136"/>
                                  <a:gd name="connsiteX12" fmla="*/ 1624073 w 1636823"/>
                                  <a:gd name="connsiteY12" fmla="*/ 2663042 h 2773136"/>
                                  <a:gd name="connsiteX13" fmla="*/ 1592323 w 1636823"/>
                                  <a:gd name="connsiteY13" fmla="*/ 2720192 h 2773136"/>
                                  <a:gd name="connsiteX14" fmla="*/ 1224023 w 1636823"/>
                                  <a:gd name="connsiteY14" fmla="*/ 2770992 h 2773136"/>
                                  <a:gd name="connsiteX15" fmla="*/ 1116073 w 1636823"/>
                                  <a:gd name="connsiteY15" fmla="*/ 2739242 h 2773136"/>
                                  <a:gd name="connsiteX16" fmla="*/ 989073 w 1636823"/>
                                  <a:gd name="connsiteY16" fmla="*/ 2529692 h 2773136"/>
                                  <a:gd name="connsiteX17" fmla="*/ 798573 w 1636823"/>
                                  <a:gd name="connsiteY17" fmla="*/ 2364592 h 2773136"/>
                                  <a:gd name="connsiteX18" fmla="*/ 563623 w 1636823"/>
                                  <a:gd name="connsiteY18" fmla="*/ 2167742 h 2773136"/>
                                  <a:gd name="connsiteX19" fmla="*/ 277873 w 1636823"/>
                                  <a:gd name="connsiteY19" fmla="*/ 1520042 h 2773136"/>
                                  <a:gd name="connsiteX20" fmla="*/ 100073 w 1636823"/>
                                  <a:gd name="connsiteY20" fmla="*/ 738992 h 2773136"/>
                                  <a:gd name="connsiteX21" fmla="*/ 30223 w 1636823"/>
                                  <a:gd name="connsiteY21" fmla="*/ 338942 h 2773136"/>
                                  <a:gd name="connsiteX22" fmla="*/ 11173 w 1636823"/>
                                  <a:gd name="connsiteY22" fmla="*/ 2392 h 2773136"/>
                                  <a:gd name="connsiteX0" fmla="*/ 11173 w 1636823"/>
                                  <a:gd name="connsiteY0" fmla="*/ 2392 h 2773136"/>
                                  <a:gd name="connsiteX1" fmla="*/ 204727 w 1636823"/>
                                  <a:gd name="connsiteY1" fmla="*/ 196801 h 2773136"/>
                                  <a:gd name="connsiteX2" fmla="*/ 366535 w 1636823"/>
                                  <a:gd name="connsiteY2" fmla="*/ 359160 h 2773136"/>
                                  <a:gd name="connsiteX3" fmla="*/ 795038 w 1636823"/>
                                  <a:gd name="connsiteY3" fmla="*/ 610012 h 2773136"/>
                                  <a:gd name="connsiteX4" fmla="*/ 705899 w 1636823"/>
                                  <a:gd name="connsiteY4" fmla="*/ 919125 h 2773136"/>
                                  <a:gd name="connsiteX5" fmla="*/ 735073 w 1636823"/>
                                  <a:gd name="connsiteY5" fmla="*/ 1113642 h 2773136"/>
                                  <a:gd name="connsiteX6" fmla="*/ 1084323 w 1636823"/>
                                  <a:gd name="connsiteY6" fmla="*/ 1539092 h 2773136"/>
                                  <a:gd name="connsiteX7" fmla="*/ 906523 w 1636823"/>
                                  <a:gd name="connsiteY7" fmla="*/ 1596242 h 2773136"/>
                                  <a:gd name="connsiteX8" fmla="*/ 538223 w 1636823"/>
                                  <a:gd name="connsiteY8" fmla="*/ 1640692 h 2773136"/>
                                  <a:gd name="connsiteX9" fmla="*/ 601723 w 1636823"/>
                                  <a:gd name="connsiteY9" fmla="*/ 1799442 h 2773136"/>
                                  <a:gd name="connsiteX10" fmla="*/ 1154173 w 1636823"/>
                                  <a:gd name="connsiteY10" fmla="*/ 2269342 h 2773136"/>
                                  <a:gd name="connsiteX11" fmla="*/ 1535173 w 1636823"/>
                                  <a:gd name="connsiteY11" fmla="*/ 2567792 h 2773136"/>
                                  <a:gd name="connsiteX12" fmla="*/ 1624073 w 1636823"/>
                                  <a:gd name="connsiteY12" fmla="*/ 2663042 h 2773136"/>
                                  <a:gd name="connsiteX13" fmla="*/ 1592323 w 1636823"/>
                                  <a:gd name="connsiteY13" fmla="*/ 2720192 h 2773136"/>
                                  <a:gd name="connsiteX14" fmla="*/ 1224023 w 1636823"/>
                                  <a:gd name="connsiteY14" fmla="*/ 2770992 h 2773136"/>
                                  <a:gd name="connsiteX15" fmla="*/ 1116073 w 1636823"/>
                                  <a:gd name="connsiteY15" fmla="*/ 2739242 h 2773136"/>
                                  <a:gd name="connsiteX16" fmla="*/ 989073 w 1636823"/>
                                  <a:gd name="connsiteY16" fmla="*/ 2529692 h 2773136"/>
                                  <a:gd name="connsiteX17" fmla="*/ 798573 w 1636823"/>
                                  <a:gd name="connsiteY17" fmla="*/ 2364592 h 2773136"/>
                                  <a:gd name="connsiteX18" fmla="*/ 563623 w 1636823"/>
                                  <a:gd name="connsiteY18" fmla="*/ 2167742 h 2773136"/>
                                  <a:gd name="connsiteX19" fmla="*/ 277873 w 1636823"/>
                                  <a:gd name="connsiteY19" fmla="*/ 1520042 h 2773136"/>
                                  <a:gd name="connsiteX20" fmla="*/ 100073 w 1636823"/>
                                  <a:gd name="connsiteY20" fmla="*/ 738992 h 2773136"/>
                                  <a:gd name="connsiteX21" fmla="*/ 30223 w 1636823"/>
                                  <a:gd name="connsiteY21" fmla="*/ 338942 h 2773136"/>
                                  <a:gd name="connsiteX22" fmla="*/ 11173 w 1636823"/>
                                  <a:gd name="connsiteY22" fmla="*/ 2392 h 2773136"/>
                                  <a:gd name="connsiteX0" fmla="*/ 11173 w 1636823"/>
                                  <a:gd name="connsiteY0" fmla="*/ 2392 h 2773136"/>
                                  <a:gd name="connsiteX1" fmla="*/ 204727 w 1636823"/>
                                  <a:gd name="connsiteY1" fmla="*/ 196801 h 2773136"/>
                                  <a:gd name="connsiteX2" fmla="*/ 366535 w 1636823"/>
                                  <a:gd name="connsiteY2" fmla="*/ 359160 h 2773136"/>
                                  <a:gd name="connsiteX3" fmla="*/ 795038 w 1636823"/>
                                  <a:gd name="connsiteY3" fmla="*/ 610012 h 2773136"/>
                                  <a:gd name="connsiteX4" fmla="*/ 705899 w 1636823"/>
                                  <a:gd name="connsiteY4" fmla="*/ 919125 h 2773136"/>
                                  <a:gd name="connsiteX5" fmla="*/ 767991 w 1636823"/>
                                  <a:gd name="connsiteY5" fmla="*/ 1135487 h 2773136"/>
                                  <a:gd name="connsiteX6" fmla="*/ 1084323 w 1636823"/>
                                  <a:gd name="connsiteY6" fmla="*/ 1539092 h 2773136"/>
                                  <a:gd name="connsiteX7" fmla="*/ 906523 w 1636823"/>
                                  <a:gd name="connsiteY7" fmla="*/ 1596242 h 2773136"/>
                                  <a:gd name="connsiteX8" fmla="*/ 538223 w 1636823"/>
                                  <a:gd name="connsiteY8" fmla="*/ 1640692 h 2773136"/>
                                  <a:gd name="connsiteX9" fmla="*/ 601723 w 1636823"/>
                                  <a:gd name="connsiteY9" fmla="*/ 1799442 h 2773136"/>
                                  <a:gd name="connsiteX10" fmla="*/ 1154173 w 1636823"/>
                                  <a:gd name="connsiteY10" fmla="*/ 2269342 h 2773136"/>
                                  <a:gd name="connsiteX11" fmla="*/ 1535173 w 1636823"/>
                                  <a:gd name="connsiteY11" fmla="*/ 2567792 h 2773136"/>
                                  <a:gd name="connsiteX12" fmla="*/ 1624073 w 1636823"/>
                                  <a:gd name="connsiteY12" fmla="*/ 2663042 h 2773136"/>
                                  <a:gd name="connsiteX13" fmla="*/ 1592323 w 1636823"/>
                                  <a:gd name="connsiteY13" fmla="*/ 2720192 h 2773136"/>
                                  <a:gd name="connsiteX14" fmla="*/ 1224023 w 1636823"/>
                                  <a:gd name="connsiteY14" fmla="*/ 2770992 h 2773136"/>
                                  <a:gd name="connsiteX15" fmla="*/ 1116073 w 1636823"/>
                                  <a:gd name="connsiteY15" fmla="*/ 2739242 h 2773136"/>
                                  <a:gd name="connsiteX16" fmla="*/ 989073 w 1636823"/>
                                  <a:gd name="connsiteY16" fmla="*/ 2529692 h 2773136"/>
                                  <a:gd name="connsiteX17" fmla="*/ 798573 w 1636823"/>
                                  <a:gd name="connsiteY17" fmla="*/ 2364592 h 2773136"/>
                                  <a:gd name="connsiteX18" fmla="*/ 563623 w 1636823"/>
                                  <a:gd name="connsiteY18" fmla="*/ 2167742 h 2773136"/>
                                  <a:gd name="connsiteX19" fmla="*/ 277873 w 1636823"/>
                                  <a:gd name="connsiteY19" fmla="*/ 1520042 h 2773136"/>
                                  <a:gd name="connsiteX20" fmla="*/ 100073 w 1636823"/>
                                  <a:gd name="connsiteY20" fmla="*/ 738992 h 2773136"/>
                                  <a:gd name="connsiteX21" fmla="*/ 30223 w 1636823"/>
                                  <a:gd name="connsiteY21" fmla="*/ 338942 h 2773136"/>
                                  <a:gd name="connsiteX22" fmla="*/ 11173 w 1636823"/>
                                  <a:gd name="connsiteY22" fmla="*/ 2392 h 2773136"/>
                                  <a:gd name="connsiteX0" fmla="*/ 11173 w 1636823"/>
                                  <a:gd name="connsiteY0" fmla="*/ 2392 h 2773136"/>
                                  <a:gd name="connsiteX1" fmla="*/ 204727 w 1636823"/>
                                  <a:gd name="connsiteY1" fmla="*/ 196801 h 2773136"/>
                                  <a:gd name="connsiteX2" fmla="*/ 366535 w 1636823"/>
                                  <a:gd name="connsiteY2" fmla="*/ 359160 h 2773136"/>
                                  <a:gd name="connsiteX3" fmla="*/ 795038 w 1636823"/>
                                  <a:gd name="connsiteY3" fmla="*/ 610012 h 2773136"/>
                                  <a:gd name="connsiteX4" fmla="*/ 705899 w 1636823"/>
                                  <a:gd name="connsiteY4" fmla="*/ 919125 h 2773136"/>
                                  <a:gd name="connsiteX5" fmla="*/ 767991 w 1636823"/>
                                  <a:gd name="connsiteY5" fmla="*/ 1135487 h 2773136"/>
                                  <a:gd name="connsiteX6" fmla="*/ 1084323 w 1636823"/>
                                  <a:gd name="connsiteY6" fmla="*/ 1539092 h 2773136"/>
                                  <a:gd name="connsiteX7" fmla="*/ 906523 w 1636823"/>
                                  <a:gd name="connsiteY7" fmla="*/ 1596242 h 2773136"/>
                                  <a:gd name="connsiteX8" fmla="*/ 538223 w 1636823"/>
                                  <a:gd name="connsiteY8" fmla="*/ 1640692 h 2773136"/>
                                  <a:gd name="connsiteX9" fmla="*/ 601723 w 1636823"/>
                                  <a:gd name="connsiteY9" fmla="*/ 1799442 h 2773136"/>
                                  <a:gd name="connsiteX10" fmla="*/ 1154173 w 1636823"/>
                                  <a:gd name="connsiteY10" fmla="*/ 2269342 h 2773136"/>
                                  <a:gd name="connsiteX11" fmla="*/ 1535173 w 1636823"/>
                                  <a:gd name="connsiteY11" fmla="*/ 2567792 h 2773136"/>
                                  <a:gd name="connsiteX12" fmla="*/ 1624073 w 1636823"/>
                                  <a:gd name="connsiteY12" fmla="*/ 2663042 h 2773136"/>
                                  <a:gd name="connsiteX13" fmla="*/ 1592323 w 1636823"/>
                                  <a:gd name="connsiteY13" fmla="*/ 2720192 h 2773136"/>
                                  <a:gd name="connsiteX14" fmla="*/ 1224023 w 1636823"/>
                                  <a:gd name="connsiteY14" fmla="*/ 2770992 h 2773136"/>
                                  <a:gd name="connsiteX15" fmla="*/ 1116073 w 1636823"/>
                                  <a:gd name="connsiteY15" fmla="*/ 2739242 h 2773136"/>
                                  <a:gd name="connsiteX16" fmla="*/ 989073 w 1636823"/>
                                  <a:gd name="connsiteY16" fmla="*/ 2529692 h 2773136"/>
                                  <a:gd name="connsiteX17" fmla="*/ 798573 w 1636823"/>
                                  <a:gd name="connsiteY17" fmla="*/ 2364592 h 2773136"/>
                                  <a:gd name="connsiteX18" fmla="*/ 563623 w 1636823"/>
                                  <a:gd name="connsiteY18" fmla="*/ 2167742 h 2773136"/>
                                  <a:gd name="connsiteX19" fmla="*/ 277873 w 1636823"/>
                                  <a:gd name="connsiteY19" fmla="*/ 1520042 h 2773136"/>
                                  <a:gd name="connsiteX20" fmla="*/ 100073 w 1636823"/>
                                  <a:gd name="connsiteY20" fmla="*/ 738992 h 2773136"/>
                                  <a:gd name="connsiteX21" fmla="*/ 30223 w 1636823"/>
                                  <a:gd name="connsiteY21" fmla="*/ 338942 h 2773136"/>
                                  <a:gd name="connsiteX22" fmla="*/ 11173 w 1636823"/>
                                  <a:gd name="connsiteY22" fmla="*/ 2392 h 2773136"/>
                                  <a:gd name="connsiteX0" fmla="*/ 11173 w 1636823"/>
                                  <a:gd name="connsiteY0" fmla="*/ 2392 h 2773136"/>
                                  <a:gd name="connsiteX1" fmla="*/ 204727 w 1636823"/>
                                  <a:gd name="connsiteY1" fmla="*/ 196801 h 2773136"/>
                                  <a:gd name="connsiteX2" fmla="*/ 366535 w 1636823"/>
                                  <a:gd name="connsiteY2" fmla="*/ 359160 h 2773136"/>
                                  <a:gd name="connsiteX3" fmla="*/ 795038 w 1636823"/>
                                  <a:gd name="connsiteY3" fmla="*/ 610012 h 2773136"/>
                                  <a:gd name="connsiteX4" fmla="*/ 705899 w 1636823"/>
                                  <a:gd name="connsiteY4" fmla="*/ 919125 h 2773136"/>
                                  <a:gd name="connsiteX5" fmla="*/ 767991 w 1636823"/>
                                  <a:gd name="connsiteY5" fmla="*/ 1135487 h 2773136"/>
                                  <a:gd name="connsiteX6" fmla="*/ 1084323 w 1636823"/>
                                  <a:gd name="connsiteY6" fmla="*/ 1530355 h 2773136"/>
                                  <a:gd name="connsiteX7" fmla="*/ 906523 w 1636823"/>
                                  <a:gd name="connsiteY7" fmla="*/ 1596242 h 2773136"/>
                                  <a:gd name="connsiteX8" fmla="*/ 538223 w 1636823"/>
                                  <a:gd name="connsiteY8" fmla="*/ 1640692 h 2773136"/>
                                  <a:gd name="connsiteX9" fmla="*/ 601723 w 1636823"/>
                                  <a:gd name="connsiteY9" fmla="*/ 1799442 h 2773136"/>
                                  <a:gd name="connsiteX10" fmla="*/ 1154173 w 1636823"/>
                                  <a:gd name="connsiteY10" fmla="*/ 2269342 h 2773136"/>
                                  <a:gd name="connsiteX11" fmla="*/ 1535173 w 1636823"/>
                                  <a:gd name="connsiteY11" fmla="*/ 2567792 h 2773136"/>
                                  <a:gd name="connsiteX12" fmla="*/ 1624073 w 1636823"/>
                                  <a:gd name="connsiteY12" fmla="*/ 2663042 h 2773136"/>
                                  <a:gd name="connsiteX13" fmla="*/ 1592323 w 1636823"/>
                                  <a:gd name="connsiteY13" fmla="*/ 2720192 h 2773136"/>
                                  <a:gd name="connsiteX14" fmla="*/ 1224023 w 1636823"/>
                                  <a:gd name="connsiteY14" fmla="*/ 2770992 h 2773136"/>
                                  <a:gd name="connsiteX15" fmla="*/ 1116073 w 1636823"/>
                                  <a:gd name="connsiteY15" fmla="*/ 2739242 h 2773136"/>
                                  <a:gd name="connsiteX16" fmla="*/ 989073 w 1636823"/>
                                  <a:gd name="connsiteY16" fmla="*/ 2529692 h 2773136"/>
                                  <a:gd name="connsiteX17" fmla="*/ 798573 w 1636823"/>
                                  <a:gd name="connsiteY17" fmla="*/ 2364592 h 2773136"/>
                                  <a:gd name="connsiteX18" fmla="*/ 563623 w 1636823"/>
                                  <a:gd name="connsiteY18" fmla="*/ 2167742 h 2773136"/>
                                  <a:gd name="connsiteX19" fmla="*/ 277873 w 1636823"/>
                                  <a:gd name="connsiteY19" fmla="*/ 1520042 h 2773136"/>
                                  <a:gd name="connsiteX20" fmla="*/ 100073 w 1636823"/>
                                  <a:gd name="connsiteY20" fmla="*/ 738992 h 2773136"/>
                                  <a:gd name="connsiteX21" fmla="*/ 30223 w 1636823"/>
                                  <a:gd name="connsiteY21" fmla="*/ 338942 h 2773136"/>
                                  <a:gd name="connsiteX22" fmla="*/ 11173 w 1636823"/>
                                  <a:gd name="connsiteY22" fmla="*/ 2392 h 2773136"/>
                                  <a:gd name="connsiteX0" fmla="*/ 11173 w 1636823"/>
                                  <a:gd name="connsiteY0" fmla="*/ 2392 h 2773136"/>
                                  <a:gd name="connsiteX1" fmla="*/ 204727 w 1636823"/>
                                  <a:gd name="connsiteY1" fmla="*/ 196801 h 2773136"/>
                                  <a:gd name="connsiteX2" fmla="*/ 366535 w 1636823"/>
                                  <a:gd name="connsiteY2" fmla="*/ 359160 h 2773136"/>
                                  <a:gd name="connsiteX3" fmla="*/ 795038 w 1636823"/>
                                  <a:gd name="connsiteY3" fmla="*/ 610012 h 2773136"/>
                                  <a:gd name="connsiteX4" fmla="*/ 705899 w 1636823"/>
                                  <a:gd name="connsiteY4" fmla="*/ 919125 h 2773136"/>
                                  <a:gd name="connsiteX5" fmla="*/ 767991 w 1636823"/>
                                  <a:gd name="connsiteY5" fmla="*/ 1135487 h 2773136"/>
                                  <a:gd name="connsiteX6" fmla="*/ 1084323 w 1636823"/>
                                  <a:gd name="connsiteY6" fmla="*/ 1530355 h 2773136"/>
                                  <a:gd name="connsiteX7" fmla="*/ 906523 w 1636823"/>
                                  <a:gd name="connsiteY7" fmla="*/ 1596242 h 2773136"/>
                                  <a:gd name="connsiteX8" fmla="*/ 538223 w 1636823"/>
                                  <a:gd name="connsiteY8" fmla="*/ 1640692 h 2773136"/>
                                  <a:gd name="connsiteX9" fmla="*/ 601723 w 1636823"/>
                                  <a:gd name="connsiteY9" fmla="*/ 1799442 h 2773136"/>
                                  <a:gd name="connsiteX10" fmla="*/ 1154173 w 1636823"/>
                                  <a:gd name="connsiteY10" fmla="*/ 2269342 h 2773136"/>
                                  <a:gd name="connsiteX11" fmla="*/ 1535173 w 1636823"/>
                                  <a:gd name="connsiteY11" fmla="*/ 2567792 h 2773136"/>
                                  <a:gd name="connsiteX12" fmla="*/ 1624073 w 1636823"/>
                                  <a:gd name="connsiteY12" fmla="*/ 2663042 h 2773136"/>
                                  <a:gd name="connsiteX13" fmla="*/ 1592323 w 1636823"/>
                                  <a:gd name="connsiteY13" fmla="*/ 2720192 h 2773136"/>
                                  <a:gd name="connsiteX14" fmla="*/ 1224023 w 1636823"/>
                                  <a:gd name="connsiteY14" fmla="*/ 2770992 h 2773136"/>
                                  <a:gd name="connsiteX15" fmla="*/ 1116073 w 1636823"/>
                                  <a:gd name="connsiteY15" fmla="*/ 2739242 h 2773136"/>
                                  <a:gd name="connsiteX16" fmla="*/ 989073 w 1636823"/>
                                  <a:gd name="connsiteY16" fmla="*/ 2529692 h 2773136"/>
                                  <a:gd name="connsiteX17" fmla="*/ 798573 w 1636823"/>
                                  <a:gd name="connsiteY17" fmla="*/ 2364592 h 2773136"/>
                                  <a:gd name="connsiteX18" fmla="*/ 563623 w 1636823"/>
                                  <a:gd name="connsiteY18" fmla="*/ 2167742 h 2773136"/>
                                  <a:gd name="connsiteX19" fmla="*/ 277873 w 1636823"/>
                                  <a:gd name="connsiteY19" fmla="*/ 1520042 h 2773136"/>
                                  <a:gd name="connsiteX20" fmla="*/ 100073 w 1636823"/>
                                  <a:gd name="connsiteY20" fmla="*/ 738992 h 2773136"/>
                                  <a:gd name="connsiteX21" fmla="*/ 30223 w 1636823"/>
                                  <a:gd name="connsiteY21" fmla="*/ 338942 h 2773136"/>
                                  <a:gd name="connsiteX22" fmla="*/ 11173 w 1636823"/>
                                  <a:gd name="connsiteY22" fmla="*/ 2392 h 2773136"/>
                                  <a:gd name="connsiteX0" fmla="*/ 11173 w 1636823"/>
                                  <a:gd name="connsiteY0" fmla="*/ 2345 h 2773089"/>
                                  <a:gd name="connsiteX1" fmla="*/ 204727 w 1636823"/>
                                  <a:gd name="connsiteY1" fmla="*/ 196754 h 2773089"/>
                                  <a:gd name="connsiteX2" fmla="*/ 390348 w 1636823"/>
                                  <a:gd name="connsiteY2" fmla="*/ 336988 h 2773089"/>
                                  <a:gd name="connsiteX3" fmla="*/ 795038 w 1636823"/>
                                  <a:gd name="connsiteY3" fmla="*/ 609965 h 2773089"/>
                                  <a:gd name="connsiteX4" fmla="*/ 705899 w 1636823"/>
                                  <a:gd name="connsiteY4" fmla="*/ 919078 h 2773089"/>
                                  <a:gd name="connsiteX5" fmla="*/ 767991 w 1636823"/>
                                  <a:gd name="connsiteY5" fmla="*/ 1135440 h 2773089"/>
                                  <a:gd name="connsiteX6" fmla="*/ 1084323 w 1636823"/>
                                  <a:gd name="connsiteY6" fmla="*/ 1530308 h 2773089"/>
                                  <a:gd name="connsiteX7" fmla="*/ 906523 w 1636823"/>
                                  <a:gd name="connsiteY7" fmla="*/ 1596195 h 2773089"/>
                                  <a:gd name="connsiteX8" fmla="*/ 538223 w 1636823"/>
                                  <a:gd name="connsiteY8" fmla="*/ 1640645 h 2773089"/>
                                  <a:gd name="connsiteX9" fmla="*/ 601723 w 1636823"/>
                                  <a:gd name="connsiteY9" fmla="*/ 1799395 h 2773089"/>
                                  <a:gd name="connsiteX10" fmla="*/ 1154173 w 1636823"/>
                                  <a:gd name="connsiteY10" fmla="*/ 2269295 h 2773089"/>
                                  <a:gd name="connsiteX11" fmla="*/ 1535173 w 1636823"/>
                                  <a:gd name="connsiteY11" fmla="*/ 2567745 h 2773089"/>
                                  <a:gd name="connsiteX12" fmla="*/ 1624073 w 1636823"/>
                                  <a:gd name="connsiteY12" fmla="*/ 2662995 h 2773089"/>
                                  <a:gd name="connsiteX13" fmla="*/ 1592323 w 1636823"/>
                                  <a:gd name="connsiteY13" fmla="*/ 2720145 h 2773089"/>
                                  <a:gd name="connsiteX14" fmla="*/ 1224023 w 1636823"/>
                                  <a:gd name="connsiteY14" fmla="*/ 2770945 h 2773089"/>
                                  <a:gd name="connsiteX15" fmla="*/ 1116073 w 1636823"/>
                                  <a:gd name="connsiteY15" fmla="*/ 2739195 h 2773089"/>
                                  <a:gd name="connsiteX16" fmla="*/ 989073 w 1636823"/>
                                  <a:gd name="connsiteY16" fmla="*/ 2529645 h 2773089"/>
                                  <a:gd name="connsiteX17" fmla="*/ 798573 w 1636823"/>
                                  <a:gd name="connsiteY17" fmla="*/ 2364545 h 2773089"/>
                                  <a:gd name="connsiteX18" fmla="*/ 563623 w 1636823"/>
                                  <a:gd name="connsiteY18" fmla="*/ 2167695 h 2773089"/>
                                  <a:gd name="connsiteX19" fmla="*/ 277873 w 1636823"/>
                                  <a:gd name="connsiteY19" fmla="*/ 1519995 h 2773089"/>
                                  <a:gd name="connsiteX20" fmla="*/ 100073 w 1636823"/>
                                  <a:gd name="connsiteY20" fmla="*/ 738945 h 2773089"/>
                                  <a:gd name="connsiteX21" fmla="*/ 30223 w 1636823"/>
                                  <a:gd name="connsiteY21" fmla="*/ 338895 h 2773089"/>
                                  <a:gd name="connsiteX22" fmla="*/ 11173 w 1636823"/>
                                  <a:gd name="connsiteY22" fmla="*/ 2345 h 2773089"/>
                                  <a:gd name="connsiteX0" fmla="*/ 13048 w 1630760"/>
                                  <a:gd name="connsiteY0" fmla="*/ 2194 h 2787689"/>
                                  <a:gd name="connsiteX1" fmla="*/ 198664 w 1630760"/>
                                  <a:gd name="connsiteY1" fmla="*/ 211354 h 2787689"/>
                                  <a:gd name="connsiteX2" fmla="*/ 384285 w 1630760"/>
                                  <a:gd name="connsiteY2" fmla="*/ 351588 h 2787689"/>
                                  <a:gd name="connsiteX3" fmla="*/ 788975 w 1630760"/>
                                  <a:gd name="connsiteY3" fmla="*/ 624565 h 2787689"/>
                                  <a:gd name="connsiteX4" fmla="*/ 699836 w 1630760"/>
                                  <a:gd name="connsiteY4" fmla="*/ 933678 h 2787689"/>
                                  <a:gd name="connsiteX5" fmla="*/ 761928 w 1630760"/>
                                  <a:gd name="connsiteY5" fmla="*/ 1150040 h 2787689"/>
                                  <a:gd name="connsiteX6" fmla="*/ 1078260 w 1630760"/>
                                  <a:gd name="connsiteY6" fmla="*/ 1544908 h 2787689"/>
                                  <a:gd name="connsiteX7" fmla="*/ 900460 w 1630760"/>
                                  <a:gd name="connsiteY7" fmla="*/ 1610795 h 2787689"/>
                                  <a:gd name="connsiteX8" fmla="*/ 532160 w 1630760"/>
                                  <a:gd name="connsiteY8" fmla="*/ 1655245 h 2787689"/>
                                  <a:gd name="connsiteX9" fmla="*/ 595660 w 1630760"/>
                                  <a:gd name="connsiteY9" fmla="*/ 1813995 h 2787689"/>
                                  <a:gd name="connsiteX10" fmla="*/ 1148110 w 1630760"/>
                                  <a:gd name="connsiteY10" fmla="*/ 2283895 h 2787689"/>
                                  <a:gd name="connsiteX11" fmla="*/ 1529110 w 1630760"/>
                                  <a:gd name="connsiteY11" fmla="*/ 2582345 h 2787689"/>
                                  <a:gd name="connsiteX12" fmla="*/ 1618010 w 1630760"/>
                                  <a:gd name="connsiteY12" fmla="*/ 2677595 h 2787689"/>
                                  <a:gd name="connsiteX13" fmla="*/ 1586260 w 1630760"/>
                                  <a:gd name="connsiteY13" fmla="*/ 2734745 h 2787689"/>
                                  <a:gd name="connsiteX14" fmla="*/ 1217960 w 1630760"/>
                                  <a:gd name="connsiteY14" fmla="*/ 2785545 h 2787689"/>
                                  <a:gd name="connsiteX15" fmla="*/ 1110010 w 1630760"/>
                                  <a:gd name="connsiteY15" fmla="*/ 2753795 h 2787689"/>
                                  <a:gd name="connsiteX16" fmla="*/ 983010 w 1630760"/>
                                  <a:gd name="connsiteY16" fmla="*/ 2544245 h 2787689"/>
                                  <a:gd name="connsiteX17" fmla="*/ 792510 w 1630760"/>
                                  <a:gd name="connsiteY17" fmla="*/ 2379145 h 2787689"/>
                                  <a:gd name="connsiteX18" fmla="*/ 557560 w 1630760"/>
                                  <a:gd name="connsiteY18" fmla="*/ 2182295 h 2787689"/>
                                  <a:gd name="connsiteX19" fmla="*/ 271810 w 1630760"/>
                                  <a:gd name="connsiteY19" fmla="*/ 1534595 h 2787689"/>
                                  <a:gd name="connsiteX20" fmla="*/ 94010 w 1630760"/>
                                  <a:gd name="connsiteY20" fmla="*/ 753545 h 2787689"/>
                                  <a:gd name="connsiteX21" fmla="*/ 24160 w 1630760"/>
                                  <a:gd name="connsiteY21" fmla="*/ 353495 h 2787689"/>
                                  <a:gd name="connsiteX22" fmla="*/ 13048 w 1630760"/>
                                  <a:gd name="connsiteY22" fmla="*/ 2194 h 2787689"/>
                                  <a:gd name="connsiteX0" fmla="*/ 10259 w 1644326"/>
                                  <a:gd name="connsiteY0" fmla="*/ 2017 h 2807773"/>
                                  <a:gd name="connsiteX1" fmla="*/ 212230 w 1644326"/>
                                  <a:gd name="connsiteY1" fmla="*/ 231438 h 2807773"/>
                                  <a:gd name="connsiteX2" fmla="*/ 397851 w 1644326"/>
                                  <a:gd name="connsiteY2" fmla="*/ 371672 h 2807773"/>
                                  <a:gd name="connsiteX3" fmla="*/ 802541 w 1644326"/>
                                  <a:gd name="connsiteY3" fmla="*/ 644649 h 2807773"/>
                                  <a:gd name="connsiteX4" fmla="*/ 713402 w 1644326"/>
                                  <a:gd name="connsiteY4" fmla="*/ 953762 h 2807773"/>
                                  <a:gd name="connsiteX5" fmla="*/ 775494 w 1644326"/>
                                  <a:gd name="connsiteY5" fmla="*/ 1170124 h 2807773"/>
                                  <a:gd name="connsiteX6" fmla="*/ 1091826 w 1644326"/>
                                  <a:gd name="connsiteY6" fmla="*/ 1564992 h 2807773"/>
                                  <a:gd name="connsiteX7" fmla="*/ 914026 w 1644326"/>
                                  <a:gd name="connsiteY7" fmla="*/ 1630879 h 2807773"/>
                                  <a:gd name="connsiteX8" fmla="*/ 545726 w 1644326"/>
                                  <a:gd name="connsiteY8" fmla="*/ 1675329 h 2807773"/>
                                  <a:gd name="connsiteX9" fmla="*/ 609226 w 1644326"/>
                                  <a:gd name="connsiteY9" fmla="*/ 1834079 h 2807773"/>
                                  <a:gd name="connsiteX10" fmla="*/ 1161676 w 1644326"/>
                                  <a:gd name="connsiteY10" fmla="*/ 2303979 h 2807773"/>
                                  <a:gd name="connsiteX11" fmla="*/ 1542676 w 1644326"/>
                                  <a:gd name="connsiteY11" fmla="*/ 2602429 h 2807773"/>
                                  <a:gd name="connsiteX12" fmla="*/ 1631576 w 1644326"/>
                                  <a:gd name="connsiteY12" fmla="*/ 2697679 h 2807773"/>
                                  <a:gd name="connsiteX13" fmla="*/ 1599826 w 1644326"/>
                                  <a:gd name="connsiteY13" fmla="*/ 2754829 h 2807773"/>
                                  <a:gd name="connsiteX14" fmla="*/ 1231526 w 1644326"/>
                                  <a:gd name="connsiteY14" fmla="*/ 2805629 h 2807773"/>
                                  <a:gd name="connsiteX15" fmla="*/ 1123576 w 1644326"/>
                                  <a:gd name="connsiteY15" fmla="*/ 2773879 h 2807773"/>
                                  <a:gd name="connsiteX16" fmla="*/ 996576 w 1644326"/>
                                  <a:gd name="connsiteY16" fmla="*/ 2564329 h 2807773"/>
                                  <a:gd name="connsiteX17" fmla="*/ 806076 w 1644326"/>
                                  <a:gd name="connsiteY17" fmla="*/ 2399229 h 2807773"/>
                                  <a:gd name="connsiteX18" fmla="*/ 571126 w 1644326"/>
                                  <a:gd name="connsiteY18" fmla="*/ 2202379 h 2807773"/>
                                  <a:gd name="connsiteX19" fmla="*/ 285376 w 1644326"/>
                                  <a:gd name="connsiteY19" fmla="*/ 1554679 h 2807773"/>
                                  <a:gd name="connsiteX20" fmla="*/ 107576 w 1644326"/>
                                  <a:gd name="connsiteY20" fmla="*/ 773629 h 2807773"/>
                                  <a:gd name="connsiteX21" fmla="*/ 37726 w 1644326"/>
                                  <a:gd name="connsiteY21" fmla="*/ 373579 h 2807773"/>
                                  <a:gd name="connsiteX22" fmla="*/ 10259 w 1644326"/>
                                  <a:gd name="connsiteY22" fmla="*/ 2017 h 2807773"/>
                                  <a:gd name="connsiteX0" fmla="*/ 8967 w 1653938"/>
                                  <a:gd name="connsiteY0" fmla="*/ 1977 h 2812798"/>
                                  <a:gd name="connsiteX1" fmla="*/ 221842 w 1653938"/>
                                  <a:gd name="connsiteY1" fmla="*/ 236463 h 2812798"/>
                                  <a:gd name="connsiteX2" fmla="*/ 407463 w 1653938"/>
                                  <a:gd name="connsiteY2" fmla="*/ 376697 h 2812798"/>
                                  <a:gd name="connsiteX3" fmla="*/ 812153 w 1653938"/>
                                  <a:gd name="connsiteY3" fmla="*/ 649674 h 2812798"/>
                                  <a:gd name="connsiteX4" fmla="*/ 723014 w 1653938"/>
                                  <a:gd name="connsiteY4" fmla="*/ 958787 h 2812798"/>
                                  <a:gd name="connsiteX5" fmla="*/ 785106 w 1653938"/>
                                  <a:gd name="connsiteY5" fmla="*/ 1175149 h 2812798"/>
                                  <a:gd name="connsiteX6" fmla="*/ 1101438 w 1653938"/>
                                  <a:gd name="connsiteY6" fmla="*/ 1570017 h 2812798"/>
                                  <a:gd name="connsiteX7" fmla="*/ 923638 w 1653938"/>
                                  <a:gd name="connsiteY7" fmla="*/ 1635904 h 2812798"/>
                                  <a:gd name="connsiteX8" fmla="*/ 555338 w 1653938"/>
                                  <a:gd name="connsiteY8" fmla="*/ 1680354 h 2812798"/>
                                  <a:gd name="connsiteX9" fmla="*/ 618838 w 1653938"/>
                                  <a:gd name="connsiteY9" fmla="*/ 1839104 h 2812798"/>
                                  <a:gd name="connsiteX10" fmla="*/ 1171288 w 1653938"/>
                                  <a:gd name="connsiteY10" fmla="*/ 2309004 h 2812798"/>
                                  <a:gd name="connsiteX11" fmla="*/ 1552288 w 1653938"/>
                                  <a:gd name="connsiteY11" fmla="*/ 2607454 h 2812798"/>
                                  <a:gd name="connsiteX12" fmla="*/ 1641188 w 1653938"/>
                                  <a:gd name="connsiteY12" fmla="*/ 2702704 h 2812798"/>
                                  <a:gd name="connsiteX13" fmla="*/ 1609438 w 1653938"/>
                                  <a:gd name="connsiteY13" fmla="*/ 2759854 h 2812798"/>
                                  <a:gd name="connsiteX14" fmla="*/ 1241138 w 1653938"/>
                                  <a:gd name="connsiteY14" fmla="*/ 2810654 h 2812798"/>
                                  <a:gd name="connsiteX15" fmla="*/ 1133188 w 1653938"/>
                                  <a:gd name="connsiteY15" fmla="*/ 2778904 h 2812798"/>
                                  <a:gd name="connsiteX16" fmla="*/ 1006188 w 1653938"/>
                                  <a:gd name="connsiteY16" fmla="*/ 2569354 h 2812798"/>
                                  <a:gd name="connsiteX17" fmla="*/ 815688 w 1653938"/>
                                  <a:gd name="connsiteY17" fmla="*/ 2404254 h 2812798"/>
                                  <a:gd name="connsiteX18" fmla="*/ 580738 w 1653938"/>
                                  <a:gd name="connsiteY18" fmla="*/ 2207404 h 2812798"/>
                                  <a:gd name="connsiteX19" fmla="*/ 294988 w 1653938"/>
                                  <a:gd name="connsiteY19" fmla="*/ 1559704 h 2812798"/>
                                  <a:gd name="connsiteX20" fmla="*/ 117188 w 1653938"/>
                                  <a:gd name="connsiteY20" fmla="*/ 778654 h 2812798"/>
                                  <a:gd name="connsiteX21" fmla="*/ 47338 w 1653938"/>
                                  <a:gd name="connsiteY21" fmla="*/ 378604 h 2812798"/>
                                  <a:gd name="connsiteX22" fmla="*/ 8967 w 1653938"/>
                                  <a:gd name="connsiteY22" fmla="*/ 1977 h 2812798"/>
                                  <a:gd name="connsiteX0" fmla="*/ 7961 w 1663806"/>
                                  <a:gd name="connsiteY0" fmla="*/ 1939 h 2817811"/>
                                  <a:gd name="connsiteX1" fmla="*/ 231710 w 1663806"/>
                                  <a:gd name="connsiteY1" fmla="*/ 241476 h 2817811"/>
                                  <a:gd name="connsiteX2" fmla="*/ 417331 w 1663806"/>
                                  <a:gd name="connsiteY2" fmla="*/ 381710 h 2817811"/>
                                  <a:gd name="connsiteX3" fmla="*/ 822021 w 1663806"/>
                                  <a:gd name="connsiteY3" fmla="*/ 654687 h 2817811"/>
                                  <a:gd name="connsiteX4" fmla="*/ 732882 w 1663806"/>
                                  <a:gd name="connsiteY4" fmla="*/ 963800 h 2817811"/>
                                  <a:gd name="connsiteX5" fmla="*/ 794974 w 1663806"/>
                                  <a:gd name="connsiteY5" fmla="*/ 1180162 h 2817811"/>
                                  <a:gd name="connsiteX6" fmla="*/ 1111306 w 1663806"/>
                                  <a:gd name="connsiteY6" fmla="*/ 1575030 h 2817811"/>
                                  <a:gd name="connsiteX7" fmla="*/ 933506 w 1663806"/>
                                  <a:gd name="connsiteY7" fmla="*/ 1640917 h 2817811"/>
                                  <a:gd name="connsiteX8" fmla="*/ 565206 w 1663806"/>
                                  <a:gd name="connsiteY8" fmla="*/ 1685367 h 2817811"/>
                                  <a:gd name="connsiteX9" fmla="*/ 628706 w 1663806"/>
                                  <a:gd name="connsiteY9" fmla="*/ 1844117 h 2817811"/>
                                  <a:gd name="connsiteX10" fmla="*/ 1181156 w 1663806"/>
                                  <a:gd name="connsiteY10" fmla="*/ 2314017 h 2817811"/>
                                  <a:gd name="connsiteX11" fmla="*/ 1562156 w 1663806"/>
                                  <a:gd name="connsiteY11" fmla="*/ 2612467 h 2817811"/>
                                  <a:gd name="connsiteX12" fmla="*/ 1651056 w 1663806"/>
                                  <a:gd name="connsiteY12" fmla="*/ 2707717 h 2817811"/>
                                  <a:gd name="connsiteX13" fmla="*/ 1619306 w 1663806"/>
                                  <a:gd name="connsiteY13" fmla="*/ 2764867 h 2817811"/>
                                  <a:gd name="connsiteX14" fmla="*/ 1251006 w 1663806"/>
                                  <a:gd name="connsiteY14" fmla="*/ 2815667 h 2817811"/>
                                  <a:gd name="connsiteX15" fmla="*/ 1143056 w 1663806"/>
                                  <a:gd name="connsiteY15" fmla="*/ 2783917 h 2817811"/>
                                  <a:gd name="connsiteX16" fmla="*/ 1016056 w 1663806"/>
                                  <a:gd name="connsiteY16" fmla="*/ 2574367 h 2817811"/>
                                  <a:gd name="connsiteX17" fmla="*/ 825556 w 1663806"/>
                                  <a:gd name="connsiteY17" fmla="*/ 2409267 h 2817811"/>
                                  <a:gd name="connsiteX18" fmla="*/ 590606 w 1663806"/>
                                  <a:gd name="connsiteY18" fmla="*/ 2212417 h 2817811"/>
                                  <a:gd name="connsiteX19" fmla="*/ 304856 w 1663806"/>
                                  <a:gd name="connsiteY19" fmla="*/ 1564717 h 2817811"/>
                                  <a:gd name="connsiteX20" fmla="*/ 127056 w 1663806"/>
                                  <a:gd name="connsiteY20" fmla="*/ 783667 h 2817811"/>
                                  <a:gd name="connsiteX21" fmla="*/ 57206 w 1663806"/>
                                  <a:gd name="connsiteY21" fmla="*/ 383617 h 2817811"/>
                                  <a:gd name="connsiteX22" fmla="*/ 7961 w 1663806"/>
                                  <a:gd name="connsiteY22" fmla="*/ 1939 h 2817811"/>
                                  <a:gd name="connsiteX0" fmla="*/ 7961 w 1663806"/>
                                  <a:gd name="connsiteY0" fmla="*/ 1939 h 2817811"/>
                                  <a:gd name="connsiteX1" fmla="*/ 231710 w 1663806"/>
                                  <a:gd name="connsiteY1" fmla="*/ 241476 h 2817811"/>
                                  <a:gd name="connsiteX2" fmla="*/ 417331 w 1663806"/>
                                  <a:gd name="connsiteY2" fmla="*/ 381710 h 2817811"/>
                                  <a:gd name="connsiteX3" fmla="*/ 822021 w 1663806"/>
                                  <a:gd name="connsiteY3" fmla="*/ 654687 h 2817811"/>
                                  <a:gd name="connsiteX4" fmla="*/ 732882 w 1663806"/>
                                  <a:gd name="connsiteY4" fmla="*/ 963800 h 2817811"/>
                                  <a:gd name="connsiteX5" fmla="*/ 794974 w 1663806"/>
                                  <a:gd name="connsiteY5" fmla="*/ 1180162 h 2817811"/>
                                  <a:gd name="connsiteX6" fmla="*/ 1111306 w 1663806"/>
                                  <a:gd name="connsiteY6" fmla="*/ 1575030 h 2817811"/>
                                  <a:gd name="connsiteX7" fmla="*/ 933506 w 1663806"/>
                                  <a:gd name="connsiteY7" fmla="*/ 1640917 h 2817811"/>
                                  <a:gd name="connsiteX8" fmla="*/ 565206 w 1663806"/>
                                  <a:gd name="connsiteY8" fmla="*/ 1685367 h 2817811"/>
                                  <a:gd name="connsiteX9" fmla="*/ 628706 w 1663806"/>
                                  <a:gd name="connsiteY9" fmla="*/ 1844117 h 2817811"/>
                                  <a:gd name="connsiteX10" fmla="*/ 1181156 w 1663806"/>
                                  <a:gd name="connsiteY10" fmla="*/ 2314017 h 2817811"/>
                                  <a:gd name="connsiteX11" fmla="*/ 1562156 w 1663806"/>
                                  <a:gd name="connsiteY11" fmla="*/ 2612467 h 2817811"/>
                                  <a:gd name="connsiteX12" fmla="*/ 1651056 w 1663806"/>
                                  <a:gd name="connsiteY12" fmla="*/ 2707717 h 2817811"/>
                                  <a:gd name="connsiteX13" fmla="*/ 1619306 w 1663806"/>
                                  <a:gd name="connsiteY13" fmla="*/ 2764867 h 2817811"/>
                                  <a:gd name="connsiteX14" fmla="*/ 1251006 w 1663806"/>
                                  <a:gd name="connsiteY14" fmla="*/ 2815667 h 2817811"/>
                                  <a:gd name="connsiteX15" fmla="*/ 1143056 w 1663806"/>
                                  <a:gd name="connsiteY15" fmla="*/ 2783917 h 2817811"/>
                                  <a:gd name="connsiteX16" fmla="*/ 1016056 w 1663806"/>
                                  <a:gd name="connsiteY16" fmla="*/ 2574367 h 2817811"/>
                                  <a:gd name="connsiteX17" fmla="*/ 825556 w 1663806"/>
                                  <a:gd name="connsiteY17" fmla="*/ 2409267 h 2817811"/>
                                  <a:gd name="connsiteX18" fmla="*/ 618687 w 1663806"/>
                                  <a:gd name="connsiteY18" fmla="*/ 2195025 h 2817811"/>
                                  <a:gd name="connsiteX19" fmla="*/ 304856 w 1663806"/>
                                  <a:gd name="connsiteY19" fmla="*/ 1564717 h 2817811"/>
                                  <a:gd name="connsiteX20" fmla="*/ 127056 w 1663806"/>
                                  <a:gd name="connsiteY20" fmla="*/ 783667 h 2817811"/>
                                  <a:gd name="connsiteX21" fmla="*/ 57206 w 1663806"/>
                                  <a:gd name="connsiteY21" fmla="*/ 383617 h 2817811"/>
                                  <a:gd name="connsiteX22" fmla="*/ 7961 w 1663806"/>
                                  <a:gd name="connsiteY22" fmla="*/ 1939 h 2817811"/>
                                  <a:gd name="connsiteX0" fmla="*/ 7961 w 1663806"/>
                                  <a:gd name="connsiteY0" fmla="*/ 1939 h 2817811"/>
                                  <a:gd name="connsiteX1" fmla="*/ 231710 w 1663806"/>
                                  <a:gd name="connsiteY1" fmla="*/ 241476 h 2817811"/>
                                  <a:gd name="connsiteX2" fmla="*/ 417331 w 1663806"/>
                                  <a:gd name="connsiteY2" fmla="*/ 381710 h 2817811"/>
                                  <a:gd name="connsiteX3" fmla="*/ 822021 w 1663806"/>
                                  <a:gd name="connsiteY3" fmla="*/ 654687 h 2817811"/>
                                  <a:gd name="connsiteX4" fmla="*/ 732882 w 1663806"/>
                                  <a:gd name="connsiteY4" fmla="*/ 963800 h 2817811"/>
                                  <a:gd name="connsiteX5" fmla="*/ 794974 w 1663806"/>
                                  <a:gd name="connsiteY5" fmla="*/ 1180162 h 2817811"/>
                                  <a:gd name="connsiteX6" fmla="*/ 1111306 w 1663806"/>
                                  <a:gd name="connsiteY6" fmla="*/ 1575030 h 2817811"/>
                                  <a:gd name="connsiteX7" fmla="*/ 933506 w 1663806"/>
                                  <a:gd name="connsiteY7" fmla="*/ 1640917 h 2817811"/>
                                  <a:gd name="connsiteX8" fmla="*/ 565206 w 1663806"/>
                                  <a:gd name="connsiteY8" fmla="*/ 1685367 h 2817811"/>
                                  <a:gd name="connsiteX9" fmla="*/ 628706 w 1663806"/>
                                  <a:gd name="connsiteY9" fmla="*/ 1844117 h 2817811"/>
                                  <a:gd name="connsiteX10" fmla="*/ 1181156 w 1663806"/>
                                  <a:gd name="connsiteY10" fmla="*/ 2314017 h 2817811"/>
                                  <a:gd name="connsiteX11" fmla="*/ 1562156 w 1663806"/>
                                  <a:gd name="connsiteY11" fmla="*/ 2612467 h 2817811"/>
                                  <a:gd name="connsiteX12" fmla="*/ 1651056 w 1663806"/>
                                  <a:gd name="connsiteY12" fmla="*/ 2707717 h 2817811"/>
                                  <a:gd name="connsiteX13" fmla="*/ 1619306 w 1663806"/>
                                  <a:gd name="connsiteY13" fmla="*/ 2764867 h 2817811"/>
                                  <a:gd name="connsiteX14" fmla="*/ 1251006 w 1663806"/>
                                  <a:gd name="connsiteY14" fmla="*/ 2815667 h 2817811"/>
                                  <a:gd name="connsiteX15" fmla="*/ 1143056 w 1663806"/>
                                  <a:gd name="connsiteY15" fmla="*/ 2783917 h 2817811"/>
                                  <a:gd name="connsiteX16" fmla="*/ 1016056 w 1663806"/>
                                  <a:gd name="connsiteY16" fmla="*/ 2574367 h 2817811"/>
                                  <a:gd name="connsiteX17" fmla="*/ 853637 w 1663806"/>
                                  <a:gd name="connsiteY17" fmla="*/ 2383177 h 2817811"/>
                                  <a:gd name="connsiteX18" fmla="*/ 618687 w 1663806"/>
                                  <a:gd name="connsiteY18" fmla="*/ 2195025 h 2817811"/>
                                  <a:gd name="connsiteX19" fmla="*/ 304856 w 1663806"/>
                                  <a:gd name="connsiteY19" fmla="*/ 1564717 h 2817811"/>
                                  <a:gd name="connsiteX20" fmla="*/ 127056 w 1663806"/>
                                  <a:gd name="connsiteY20" fmla="*/ 783667 h 2817811"/>
                                  <a:gd name="connsiteX21" fmla="*/ 57206 w 1663806"/>
                                  <a:gd name="connsiteY21" fmla="*/ 383617 h 2817811"/>
                                  <a:gd name="connsiteX22" fmla="*/ 7961 w 1663806"/>
                                  <a:gd name="connsiteY22" fmla="*/ 1939 h 2817811"/>
                                  <a:gd name="connsiteX0" fmla="*/ 7961 w 1663806"/>
                                  <a:gd name="connsiteY0" fmla="*/ 1939 h 2817811"/>
                                  <a:gd name="connsiteX1" fmla="*/ 231710 w 1663806"/>
                                  <a:gd name="connsiteY1" fmla="*/ 241476 h 2817811"/>
                                  <a:gd name="connsiteX2" fmla="*/ 417331 w 1663806"/>
                                  <a:gd name="connsiteY2" fmla="*/ 381710 h 2817811"/>
                                  <a:gd name="connsiteX3" fmla="*/ 822021 w 1663806"/>
                                  <a:gd name="connsiteY3" fmla="*/ 654687 h 2817811"/>
                                  <a:gd name="connsiteX4" fmla="*/ 732882 w 1663806"/>
                                  <a:gd name="connsiteY4" fmla="*/ 963800 h 2817811"/>
                                  <a:gd name="connsiteX5" fmla="*/ 794974 w 1663806"/>
                                  <a:gd name="connsiteY5" fmla="*/ 1180162 h 2817811"/>
                                  <a:gd name="connsiteX6" fmla="*/ 1111306 w 1663806"/>
                                  <a:gd name="connsiteY6" fmla="*/ 1575030 h 2817811"/>
                                  <a:gd name="connsiteX7" fmla="*/ 933506 w 1663806"/>
                                  <a:gd name="connsiteY7" fmla="*/ 1640917 h 2817811"/>
                                  <a:gd name="connsiteX8" fmla="*/ 565206 w 1663806"/>
                                  <a:gd name="connsiteY8" fmla="*/ 1685367 h 2817811"/>
                                  <a:gd name="connsiteX9" fmla="*/ 628706 w 1663806"/>
                                  <a:gd name="connsiteY9" fmla="*/ 1844117 h 2817811"/>
                                  <a:gd name="connsiteX10" fmla="*/ 1181156 w 1663806"/>
                                  <a:gd name="connsiteY10" fmla="*/ 2314017 h 2817811"/>
                                  <a:gd name="connsiteX11" fmla="*/ 1562156 w 1663806"/>
                                  <a:gd name="connsiteY11" fmla="*/ 2612467 h 2817811"/>
                                  <a:gd name="connsiteX12" fmla="*/ 1651056 w 1663806"/>
                                  <a:gd name="connsiteY12" fmla="*/ 2707717 h 2817811"/>
                                  <a:gd name="connsiteX13" fmla="*/ 1619306 w 1663806"/>
                                  <a:gd name="connsiteY13" fmla="*/ 2764867 h 2817811"/>
                                  <a:gd name="connsiteX14" fmla="*/ 1251006 w 1663806"/>
                                  <a:gd name="connsiteY14" fmla="*/ 2815667 h 2817811"/>
                                  <a:gd name="connsiteX15" fmla="*/ 1143056 w 1663806"/>
                                  <a:gd name="connsiteY15" fmla="*/ 2783917 h 2817811"/>
                                  <a:gd name="connsiteX16" fmla="*/ 1016056 w 1663806"/>
                                  <a:gd name="connsiteY16" fmla="*/ 2574367 h 2817811"/>
                                  <a:gd name="connsiteX17" fmla="*/ 853637 w 1663806"/>
                                  <a:gd name="connsiteY17" fmla="*/ 2383177 h 2817811"/>
                                  <a:gd name="connsiteX18" fmla="*/ 637409 w 1663806"/>
                                  <a:gd name="connsiteY18" fmla="*/ 2151540 h 2817811"/>
                                  <a:gd name="connsiteX19" fmla="*/ 304856 w 1663806"/>
                                  <a:gd name="connsiteY19" fmla="*/ 1564717 h 2817811"/>
                                  <a:gd name="connsiteX20" fmla="*/ 127056 w 1663806"/>
                                  <a:gd name="connsiteY20" fmla="*/ 783667 h 2817811"/>
                                  <a:gd name="connsiteX21" fmla="*/ 57206 w 1663806"/>
                                  <a:gd name="connsiteY21" fmla="*/ 383617 h 2817811"/>
                                  <a:gd name="connsiteX22" fmla="*/ 7961 w 1663806"/>
                                  <a:gd name="connsiteY22" fmla="*/ 1939 h 2817811"/>
                                  <a:gd name="connsiteX0" fmla="*/ 7961 w 1663806"/>
                                  <a:gd name="connsiteY0" fmla="*/ 1939 h 2815804"/>
                                  <a:gd name="connsiteX1" fmla="*/ 231710 w 1663806"/>
                                  <a:gd name="connsiteY1" fmla="*/ 241476 h 2815804"/>
                                  <a:gd name="connsiteX2" fmla="*/ 417331 w 1663806"/>
                                  <a:gd name="connsiteY2" fmla="*/ 381710 h 2815804"/>
                                  <a:gd name="connsiteX3" fmla="*/ 822021 w 1663806"/>
                                  <a:gd name="connsiteY3" fmla="*/ 654687 h 2815804"/>
                                  <a:gd name="connsiteX4" fmla="*/ 732882 w 1663806"/>
                                  <a:gd name="connsiteY4" fmla="*/ 963800 h 2815804"/>
                                  <a:gd name="connsiteX5" fmla="*/ 794974 w 1663806"/>
                                  <a:gd name="connsiteY5" fmla="*/ 1180162 h 2815804"/>
                                  <a:gd name="connsiteX6" fmla="*/ 1111306 w 1663806"/>
                                  <a:gd name="connsiteY6" fmla="*/ 1575030 h 2815804"/>
                                  <a:gd name="connsiteX7" fmla="*/ 933506 w 1663806"/>
                                  <a:gd name="connsiteY7" fmla="*/ 1640917 h 2815804"/>
                                  <a:gd name="connsiteX8" fmla="*/ 565206 w 1663806"/>
                                  <a:gd name="connsiteY8" fmla="*/ 1685367 h 2815804"/>
                                  <a:gd name="connsiteX9" fmla="*/ 628706 w 1663806"/>
                                  <a:gd name="connsiteY9" fmla="*/ 1844117 h 2815804"/>
                                  <a:gd name="connsiteX10" fmla="*/ 1181156 w 1663806"/>
                                  <a:gd name="connsiteY10" fmla="*/ 2314017 h 2815804"/>
                                  <a:gd name="connsiteX11" fmla="*/ 1562156 w 1663806"/>
                                  <a:gd name="connsiteY11" fmla="*/ 2612467 h 2815804"/>
                                  <a:gd name="connsiteX12" fmla="*/ 1651056 w 1663806"/>
                                  <a:gd name="connsiteY12" fmla="*/ 2707717 h 2815804"/>
                                  <a:gd name="connsiteX13" fmla="*/ 1619306 w 1663806"/>
                                  <a:gd name="connsiteY13" fmla="*/ 2764867 h 2815804"/>
                                  <a:gd name="connsiteX14" fmla="*/ 1251006 w 1663806"/>
                                  <a:gd name="connsiteY14" fmla="*/ 2815667 h 2815804"/>
                                  <a:gd name="connsiteX15" fmla="*/ 1171138 w 1663806"/>
                                  <a:gd name="connsiteY15" fmla="*/ 2749129 h 2815804"/>
                                  <a:gd name="connsiteX16" fmla="*/ 1016056 w 1663806"/>
                                  <a:gd name="connsiteY16" fmla="*/ 2574367 h 2815804"/>
                                  <a:gd name="connsiteX17" fmla="*/ 853637 w 1663806"/>
                                  <a:gd name="connsiteY17" fmla="*/ 2383177 h 2815804"/>
                                  <a:gd name="connsiteX18" fmla="*/ 637409 w 1663806"/>
                                  <a:gd name="connsiteY18" fmla="*/ 2151540 h 2815804"/>
                                  <a:gd name="connsiteX19" fmla="*/ 304856 w 1663806"/>
                                  <a:gd name="connsiteY19" fmla="*/ 1564717 h 2815804"/>
                                  <a:gd name="connsiteX20" fmla="*/ 127056 w 1663806"/>
                                  <a:gd name="connsiteY20" fmla="*/ 783667 h 2815804"/>
                                  <a:gd name="connsiteX21" fmla="*/ 57206 w 1663806"/>
                                  <a:gd name="connsiteY21" fmla="*/ 383617 h 2815804"/>
                                  <a:gd name="connsiteX22" fmla="*/ 7961 w 1663806"/>
                                  <a:gd name="connsiteY22" fmla="*/ 1939 h 2815804"/>
                                  <a:gd name="connsiteX0" fmla="*/ 27057 w 1610552"/>
                                  <a:gd name="connsiteY0" fmla="*/ 1498 h 2892186"/>
                                  <a:gd name="connsiteX1" fmla="*/ 178456 w 1610552"/>
                                  <a:gd name="connsiteY1" fmla="*/ 317858 h 2892186"/>
                                  <a:gd name="connsiteX2" fmla="*/ 364077 w 1610552"/>
                                  <a:gd name="connsiteY2" fmla="*/ 458092 h 2892186"/>
                                  <a:gd name="connsiteX3" fmla="*/ 768767 w 1610552"/>
                                  <a:gd name="connsiteY3" fmla="*/ 731069 h 2892186"/>
                                  <a:gd name="connsiteX4" fmla="*/ 679628 w 1610552"/>
                                  <a:gd name="connsiteY4" fmla="*/ 1040182 h 2892186"/>
                                  <a:gd name="connsiteX5" fmla="*/ 741720 w 1610552"/>
                                  <a:gd name="connsiteY5" fmla="*/ 1256544 h 2892186"/>
                                  <a:gd name="connsiteX6" fmla="*/ 1058052 w 1610552"/>
                                  <a:gd name="connsiteY6" fmla="*/ 1651412 h 2892186"/>
                                  <a:gd name="connsiteX7" fmla="*/ 880252 w 1610552"/>
                                  <a:gd name="connsiteY7" fmla="*/ 1717299 h 2892186"/>
                                  <a:gd name="connsiteX8" fmla="*/ 511952 w 1610552"/>
                                  <a:gd name="connsiteY8" fmla="*/ 1761749 h 2892186"/>
                                  <a:gd name="connsiteX9" fmla="*/ 575452 w 1610552"/>
                                  <a:gd name="connsiteY9" fmla="*/ 1920499 h 2892186"/>
                                  <a:gd name="connsiteX10" fmla="*/ 1127902 w 1610552"/>
                                  <a:gd name="connsiteY10" fmla="*/ 2390399 h 2892186"/>
                                  <a:gd name="connsiteX11" fmla="*/ 1508902 w 1610552"/>
                                  <a:gd name="connsiteY11" fmla="*/ 2688849 h 2892186"/>
                                  <a:gd name="connsiteX12" fmla="*/ 1597802 w 1610552"/>
                                  <a:gd name="connsiteY12" fmla="*/ 2784099 h 2892186"/>
                                  <a:gd name="connsiteX13" fmla="*/ 1566052 w 1610552"/>
                                  <a:gd name="connsiteY13" fmla="*/ 2841249 h 2892186"/>
                                  <a:gd name="connsiteX14" fmla="*/ 1197752 w 1610552"/>
                                  <a:gd name="connsiteY14" fmla="*/ 2892049 h 2892186"/>
                                  <a:gd name="connsiteX15" fmla="*/ 1117884 w 1610552"/>
                                  <a:gd name="connsiteY15" fmla="*/ 2825511 h 2892186"/>
                                  <a:gd name="connsiteX16" fmla="*/ 962802 w 1610552"/>
                                  <a:gd name="connsiteY16" fmla="*/ 2650749 h 2892186"/>
                                  <a:gd name="connsiteX17" fmla="*/ 800383 w 1610552"/>
                                  <a:gd name="connsiteY17" fmla="*/ 2459559 h 2892186"/>
                                  <a:gd name="connsiteX18" fmla="*/ 584155 w 1610552"/>
                                  <a:gd name="connsiteY18" fmla="*/ 2227922 h 2892186"/>
                                  <a:gd name="connsiteX19" fmla="*/ 251602 w 1610552"/>
                                  <a:gd name="connsiteY19" fmla="*/ 1641099 h 2892186"/>
                                  <a:gd name="connsiteX20" fmla="*/ 73802 w 1610552"/>
                                  <a:gd name="connsiteY20" fmla="*/ 860049 h 2892186"/>
                                  <a:gd name="connsiteX21" fmla="*/ 3952 w 1610552"/>
                                  <a:gd name="connsiteY21" fmla="*/ 459999 h 2892186"/>
                                  <a:gd name="connsiteX22" fmla="*/ 27057 w 1610552"/>
                                  <a:gd name="connsiteY22" fmla="*/ 1498 h 2892186"/>
                                  <a:gd name="connsiteX0" fmla="*/ 27057 w 1610552"/>
                                  <a:gd name="connsiteY0" fmla="*/ 1871 h 2825339"/>
                                  <a:gd name="connsiteX1" fmla="*/ 178456 w 1610552"/>
                                  <a:gd name="connsiteY1" fmla="*/ 251011 h 2825339"/>
                                  <a:gd name="connsiteX2" fmla="*/ 364077 w 1610552"/>
                                  <a:gd name="connsiteY2" fmla="*/ 391245 h 2825339"/>
                                  <a:gd name="connsiteX3" fmla="*/ 768767 w 1610552"/>
                                  <a:gd name="connsiteY3" fmla="*/ 664222 h 2825339"/>
                                  <a:gd name="connsiteX4" fmla="*/ 679628 w 1610552"/>
                                  <a:gd name="connsiteY4" fmla="*/ 973335 h 2825339"/>
                                  <a:gd name="connsiteX5" fmla="*/ 741720 w 1610552"/>
                                  <a:gd name="connsiteY5" fmla="*/ 1189697 h 2825339"/>
                                  <a:gd name="connsiteX6" fmla="*/ 1058052 w 1610552"/>
                                  <a:gd name="connsiteY6" fmla="*/ 1584565 h 2825339"/>
                                  <a:gd name="connsiteX7" fmla="*/ 880252 w 1610552"/>
                                  <a:gd name="connsiteY7" fmla="*/ 1650452 h 2825339"/>
                                  <a:gd name="connsiteX8" fmla="*/ 511952 w 1610552"/>
                                  <a:gd name="connsiteY8" fmla="*/ 1694902 h 2825339"/>
                                  <a:gd name="connsiteX9" fmla="*/ 575452 w 1610552"/>
                                  <a:gd name="connsiteY9" fmla="*/ 1853652 h 2825339"/>
                                  <a:gd name="connsiteX10" fmla="*/ 1127902 w 1610552"/>
                                  <a:gd name="connsiteY10" fmla="*/ 2323552 h 2825339"/>
                                  <a:gd name="connsiteX11" fmla="*/ 1508902 w 1610552"/>
                                  <a:gd name="connsiteY11" fmla="*/ 2622002 h 2825339"/>
                                  <a:gd name="connsiteX12" fmla="*/ 1597802 w 1610552"/>
                                  <a:gd name="connsiteY12" fmla="*/ 2717252 h 2825339"/>
                                  <a:gd name="connsiteX13" fmla="*/ 1566052 w 1610552"/>
                                  <a:gd name="connsiteY13" fmla="*/ 2774402 h 2825339"/>
                                  <a:gd name="connsiteX14" fmla="*/ 1197752 w 1610552"/>
                                  <a:gd name="connsiteY14" fmla="*/ 2825202 h 2825339"/>
                                  <a:gd name="connsiteX15" fmla="*/ 1117884 w 1610552"/>
                                  <a:gd name="connsiteY15" fmla="*/ 2758664 h 2825339"/>
                                  <a:gd name="connsiteX16" fmla="*/ 962802 w 1610552"/>
                                  <a:gd name="connsiteY16" fmla="*/ 2583902 h 2825339"/>
                                  <a:gd name="connsiteX17" fmla="*/ 800383 w 1610552"/>
                                  <a:gd name="connsiteY17" fmla="*/ 2392712 h 2825339"/>
                                  <a:gd name="connsiteX18" fmla="*/ 584155 w 1610552"/>
                                  <a:gd name="connsiteY18" fmla="*/ 2161075 h 2825339"/>
                                  <a:gd name="connsiteX19" fmla="*/ 251602 w 1610552"/>
                                  <a:gd name="connsiteY19" fmla="*/ 1574252 h 2825339"/>
                                  <a:gd name="connsiteX20" fmla="*/ 73802 w 1610552"/>
                                  <a:gd name="connsiteY20" fmla="*/ 793202 h 2825339"/>
                                  <a:gd name="connsiteX21" fmla="*/ 3952 w 1610552"/>
                                  <a:gd name="connsiteY21" fmla="*/ 393152 h 2825339"/>
                                  <a:gd name="connsiteX22" fmla="*/ 27057 w 1610552"/>
                                  <a:gd name="connsiteY22" fmla="*/ 1871 h 2825339"/>
                                  <a:gd name="connsiteX0" fmla="*/ 20947 w 1614777"/>
                                  <a:gd name="connsiteY0" fmla="*/ 1542 h 2882627"/>
                                  <a:gd name="connsiteX1" fmla="*/ 182681 w 1614777"/>
                                  <a:gd name="connsiteY1" fmla="*/ 308299 h 2882627"/>
                                  <a:gd name="connsiteX2" fmla="*/ 368302 w 1614777"/>
                                  <a:gd name="connsiteY2" fmla="*/ 448533 h 2882627"/>
                                  <a:gd name="connsiteX3" fmla="*/ 772992 w 1614777"/>
                                  <a:gd name="connsiteY3" fmla="*/ 721510 h 2882627"/>
                                  <a:gd name="connsiteX4" fmla="*/ 683853 w 1614777"/>
                                  <a:gd name="connsiteY4" fmla="*/ 1030623 h 2882627"/>
                                  <a:gd name="connsiteX5" fmla="*/ 745945 w 1614777"/>
                                  <a:gd name="connsiteY5" fmla="*/ 1246985 h 2882627"/>
                                  <a:gd name="connsiteX6" fmla="*/ 1062277 w 1614777"/>
                                  <a:gd name="connsiteY6" fmla="*/ 1641853 h 2882627"/>
                                  <a:gd name="connsiteX7" fmla="*/ 884477 w 1614777"/>
                                  <a:gd name="connsiteY7" fmla="*/ 1707740 h 2882627"/>
                                  <a:gd name="connsiteX8" fmla="*/ 516177 w 1614777"/>
                                  <a:gd name="connsiteY8" fmla="*/ 1752190 h 2882627"/>
                                  <a:gd name="connsiteX9" fmla="*/ 579677 w 1614777"/>
                                  <a:gd name="connsiteY9" fmla="*/ 1910940 h 2882627"/>
                                  <a:gd name="connsiteX10" fmla="*/ 1132127 w 1614777"/>
                                  <a:gd name="connsiteY10" fmla="*/ 2380840 h 2882627"/>
                                  <a:gd name="connsiteX11" fmla="*/ 1513127 w 1614777"/>
                                  <a:gd name="connsiteY11" fmla="*/ 2679290 h 2882627"/>
                                  <a:gd name="connsiteX12" fmla="*/ 1602027 w 1614777"/>
                                  <a:gd name="connsiteY12" fmla="*/ 2774540 h 2882627"/>
                                  <a:gd name="connsiteX13" fmla="*/ 1570277 w 1614777"/>
                                  <a:gd name="connsiteY13" fmla="*/ 2831690 h 2882627"/>
                                  <a:gd name="connsiteX14" fmla="*/ 1201977 w 1614777"/>
                                  <a:gd name="connsiteY14" fmla="*/ 2882490 h 2882627"/>
                                  <a:gd name="connsiteX15" fmla="*/ 1122109 w 1614777"/>
                                  <a:gd name="connsiteY15" fmla="*/ 2815952 h 2882627"/>
                                  <a:gd name="connsiteX16" fmla="*/ 967027 w 1614777"/>
                                  <a:gd name="connsiteY16" fmla="*/ 2641190 h 2882627"/>
                                  <a:gd name="connsiteX17" fmla="*/ 804608 w 1614777"/>
                                  <a:gd name="connsiteY17" fmla="*/ 2450000 h 2882627"/>
                                  <a:gd name="connsiteX18" fmla="*/ 588380 w 1614777"/>
                                  <a:gd name="connsiteY18" fmla="*/ 2218363 h 2882627"/>
                                  <a:gd name="connsiteX19" fmla="*/ 255827 w 1614777"/>
                                  <a:gd name="connsiteY19" fmla="*/ 1631540 h 2882627"/>
                                  <a:gd name="connsiteX20" fmla="*/ 78027 w 1614777"/>
                                  <a:gd name="connsiteY20" fmla="*/ 850490 h 2882627"/>
                                  <a:gd name="connsiteX21" fmla="*/ 8177 w 1614777"/>
                                  <a:gd name="connsiteY21" fmla="*/ 450440 h 2882627"/>
                                  <a:gd name="connsiteX22" fmla="*/ 20947 w 1614777"/>
                                  <a:gd name="connsiteY22" fmla="*/ 1542 h 2882627"/>
                                  <a:gd name="connsiteX0" fmla="*/ 9881 w 1646851"/>
                                  <a:gd name="connsiteY0" fmla="*/ 1404 h 2914553"/>
                                  <a:gd name="connsiteX1" fmla="*/ 214755 w 1646851"/>
                                  <a:gd name="connsiteY1" fmla="*/ 340225 h 2914553"/>
                                  <a:gd name="connsiteX2" fmla="*/ 400376 w 1646851"/>
                                  <a:gd name="connsiteY2" fmla="*/ 480459 h 2914553"/>
                                  <a:gd name="connsiteX3" fmla="*/ 805066 w 1646851"/>
                                  <a:gd name="connsiteY3" fmla="*/ 753436 h 2914553"/>
                                  <a:gd name="connsiteX4" fmla="*/ 715927 w 1646851"/>
                                  <a:gd name="connsiteY4" fmla="*/ 1062549 h 2914553"/>
                                  <a:gd name="connsiteX5" fmla="*/ 778019 w 1646851"/>
                                  <a:gd name="connsiteY5" fmla="*/ 1278911 h 2914553"/>
                                  <a:gd name="connsiteX6" fmla="*/ 1094351 w 1646851"/>
                                  <a:gd name="connsiteY6" fmla="*/ 1673779 h 2914553"/>
                                  <a:gd name="connsiteX7" fmla="*/ 916551 w 1646851"/>
                                  <a:gd name="connsiteY7" fmla="*/ 1739666 h 2914553"/>
                                  <a:gd name="connsiteX8" fmla="*/ 548251 w 1646851"/>
                                  <a:gd name="connsiteY8" fmla="*/ 1784116 h 2914553"/>
                                  <a:gd name="connsiteX9" fmla="*/ 611751 w 1646851"/>
                                  <a:gd name="connsiteY9" fmla="*/ 1942866 h 2914553"/>
                                  <a:gd name="connsiteX10" fmla="*/ 1164201 w 1646851"/>
                                  <a:gd name="connsiteY10" fmla="*/ 2412766 h 2914553"/>
                                  <a:gd name="connsiteX11" fmla="*/ 1545201 w 1646851"/>
                                  <a:gd name="connsiteY11" fmla="*/ 2711216 h 2914553"/>
                                  <a:gd name="connsiteX12" fmla="*/ 1634101 w 1646851"/>
                                  <a:gd name="connsiteY12" fmla="*/ 2806466 h 2914553"/>
                                  <a:gd name="connsiteX13" fmla="*/ 1602351 w 1646851"/>
                                  <a:gd name="connsiteY13" fmla="*/ 2863616 h 2914553"/>
                                  <a:gd name="connsiteX14" fmla="*/ 1234051 w 1646851"/>
                                  <a:gd name="connsiteY14" fmla="*/ 2914416 h 2914553"/>
                                  <a:gd name="connsiteX15" fmla="*/ 1154183 w 1646851"/>
                                  <a:gd name="connsiteY15" fmla="*/ 2847878 h 2914553"/>
                                  <a:gd name="connsiteX16" fmla="*/ 999101 w 1646851"/>
                                  <a:gd name="connsiteY16" fmla="*/ 2673116 h 2914553"/>
                                  <a:gd name="connsiteX17" fmla="*/ 836682 w 1646851"/>
                                  <a:gd name="connsiteY17" fmla="*/ 2481926 h 2914553"/>
                                  <a:gd name="connsiteX18" fmla="*/ 620454 w 1646851"/>
                                  <a:gd name="connsiteY18" fmla="*/ 2250289 h 2914553"/>
                                  <a:gd name="connsiteX19" fmla="*/ 287901 w 1646851"/>
                                  <a:gd name="connsiteY19" fmla="*/ 1663466 h 2914553"/>
                                  <a:gd name="connsiteX20" fmla="*/ 110101 w 1646851"/>
                                  <a:gd name="connsiteY20" fmla="*/ 882416 h 2914553"/>
                                  <a:gd name="connsiteX21" fmla="*/ 40251 w 1646851"/>
                                  <a:gd name="connsiteY21" fmla="*/ 482366 h 2914553"/>
                                  <a:gd name="connsiteX22" fmla="*/ 9881 w 1646851"/>
                                  <a:gd name="connsiteY22" fmla="*/ 1404 h 2914553"/>
                                  <a:gd name="connsiteX0" fmla="*/ 8446 w 1658735"/>
                                  <a:gd name="connsiteY0" fmla="*/ 1325 h 2936128"/>
                                  <a:gd name="connsiteX1" fmla="*/ 226639 w 1658735"/>
                                  <a:gd name="connsiteY1" fmla="*/ 361800 h 2936128"/>
                                  <a:gd name="connsiteX2" fmla="*/ 412260 w 1658735"/>
                                  <a:gd name="connsiteY2" fmla="*/ 502034 h 2936128"/>
                                  <a:gd name="connsiteX3" fmla="*/ 816950 w 1658735"/>
                                  <a:gd name="connsiteY3" fmla="*/ 775011 h 2936128"/>
                                  <a:gd name="connsiteX4" fmla="*/ 727811 w 1658735"/>
                                  <a:gd name="connsiteY4" fmla="*/ 1084124 h 2936128"/>
                                  <a:gd name="connsiteX5" fmla="*/ 789903 w 1658735"/>
                                  <a:gd name="connsiteY5" fmla="*/ 1300486 h 2936128"/>
                                  <a:gd name="connsiteX6" fmla="*/ 1106235 w 1658735"/>
                                  <a:gd name="connsiteY6" fmla="*/ 1695354 h 2936128"/>
                                  <a:gd name="connsiteX7" fmla="*/ 928435 w 1658735"/>
                                  <a:gd name="connsiteY7" fmla="*/ 1761241 h 2936128"/>
                                  <a:gd name="connsiteX8" fmla="*/ 560135 w 1658735"/>
                                  <a:gd name="connsiteY8" fmla="*/ 1805691 h 2936128"/>
                                  <a:gd name="connsiteX9" fmla="*/ 623635 w 1658735"/>
                                  <a:gd name="connsiteY9" fmla="*/ 1964441 h 2936128"/>
                                  <a:gd name="connsiteX10" fmla="*/ 1176085 w 1658735"/>
                                  <a:gd name="connsiteY10" fmla="*/ 2434341 h 2936128"/>
                                  <a:gd name="connsiteX11" fmla="*/ 1557085 w 1658735"/>
                                  <a:gd name="connsiteY11" fmla="*/ 2732791 h 2936128"/>
                                  <a:gd name="connsiteX12" fmla="*/ 1645985 w 1658735"/>
                                  <a:gd name="connsiteY12" fmla="*/ 2828041 h 2936128"/>
                                  <a:gd name="connsiteX13" fmla="*/ 1614235 w 1658735"/>
                                  <a:gd name="connsiteY13" fmla="*/ 2885191 h 2936128"/>
                                  <a:gd name="connsiteX14" fmla="*/ 1245935 w 1658735"/>
                                  <a:gd name="connsiteY14" fmla="*/ 2935991 h 2936128"/>
                                  <a:gd name="connsiteX15" fmla="*/ 1166067 w 1658735"/>
                                  <a:gd name="connsiteY15" fmla="*/ 2869453 h 2936128"/>
                                  <a:gd name="connsiteX16" fmla="*/ 1010985 w 1658735"/>
                                  <a:gd name="connsiteY16" fmla="*/ 2694691 h 2936128"/>
                                  <a:gd name="connsiteX17" fmla="*/ 848566 w 1658735"/>
                                  <a:gd name="connsiteY17" fmla="*/ 2503501 h 2936128"/>
                                  <a:gd name="connsiteX18" fmla="*/ 632338 w 1658735"/>
                                  <a:gd name="connsiteY18" fmla="*/ 2271864 h 2936128"/>
                                  <a:gd name="connsiteX19" fmla="*/ 299785 w 1658735"/>
                                  <a:gd name="connsiteY19" fmla="*/ 1685041 h 2936128"/>
                                  <a:gd name="connsiteX20" fmla="*/ 121985 w 1658735"/>
                                  <a:gd name="connsiteY20" fmla="*/ 903991 h 2936128"/>
                                  <a:gd name="connsiteX21" fmla="*/ 52135 w 1658735"/>
                                  <a:gd name="connsiteY21" fmla="*/ 503941 h 2936128"/>
                                  <a:gd name="connsiteX22" fmla="*/ 8446 w 1658735"/>
                                  <a:gd name="connsiteY22" fmla="*/ 1325 h 2936128"/>
                                </a:gdLst>
                                <a:ahLst/>
                                <a:cxnLst>
                                  <a:cxn ang="0">
                                    <a:pos x="connsiteX0" y="connsiteY0"/>
                                  </a:cxn>
                                  <a:cxn ang="0">
                                    <a:pos x="connsiteX1" y="connsiteY1"/>
                                  </a:cxn>
                                  <a:cxn ang="0">
                                    <a:pos x="connsiteX2" y="connsiteY2"/>
                                  </a:cxn>
                                  <a:cxn ang="0">
                                    <a:pos x="connsiteX3" y="connsiteY3"/>
                                  </a:cxn>
                                  <a:cxn ang="0">
                                    <a:pos x="connsiteX4" y="connsiteY4"/>
                                  </a:cxn>
                                  <a:cxn ang="0">
                                    <a:pos x="connsiteX5" y="connsiteY5"/>
                                  </a:cxn>
                                  <a:cxn ang="0">
                                    <a:pos x="connsiteX6" y="connsiteY6"/>
                                  </a:cxn>
                                  <a:cxn ang="0">
                                    <a:pos x="connsiteX7" y="connsiteY7"/>
                                  </a:cxn>
                                  <a:cxn ang="0">
                                    <a:pos x="connsiteX8" y="connsiteY8"/>
                                  </a:cxn>
                                  <a:cxn ang="0">
                                    <a:pos x="connsiteX9" y="connsiteY9"/>
                                  </a:cxn>
                                  <a:cxn ang="0">
                                    <a:pos x="connsiteX10" y="connsiteY10"/>
                                  </a:cxn>
                                  <a:cxn ang="0">
                                    <a:pos x="connsiteX11" y="connsiteY11"/>
                                  </a:cxn>
                                  <a:cxn ang="0">
                                    <a:pos x="connsiteX12" y="connsiteY12"/>
                                  </a:cxn>
                                  <a:cxn ang="0">
                                    <a:pos x="connsiteX13" y="connsiteY13"/>
                                  </a:cxn>
                                  <a:cxn ang="0">
                                    <a:pos x="connsiteX14" y="connsiteY14"/>
                                  </a:cxn>
                                  <a:cxn ang="0">
                                    <a:pos x="connsiteX15" y="connsiteY15"/>
                                  </a:cxn>
                                  <a:cxn ang="0">
                                    <a:pos x="connsiteX16" y="connsiteY16"/>
                                  </a:cxn>
                                  <a:cxn ang="0">
                                    <a:pos x="connsiteX17" y="connsiteY17"/>
                                  </a:cxn>
                                  <a:cxn ang="0">
                                    <a:pos x="connsiteX18" y="connsiteY18"/>
                                  </a:cxn>
                                  <a:cxn ang="0">
                                    <a:pos x="connsiteX19" y="connsiteY19"/>
                                  </a:cxn>
                                  <a:cxn ang="0">
                                    <a:pos x="connsiteX20" y="connsiteY20"/>
                                  </a:cxn>
                                  <a:cxn ang="0">
                                    <a:pos x="connsiteX21" y="connsiteY21"/>
                                  </a:cxn>
                                  <a:cxn ang="0">
                                    <a:pos x="connsiteX22" y="connsiteY22"/>
                                  </a:cxn>
                                </a:cxnLst>
                                <a:rect l="l" t="t" r="r" b="b"/>
                                <a:pathLst>
                                  <a:path w="1658735" h="2936128">
                                    <a:moveTo>
                                      <a:pt x="8446" y="1325"/>
                                    </a:moveTo>
                                    <a:cubicBezTo>
                                      <a:pt x="37530" y="-22365"/>
                                      <a:pt x="159337" y="278349"/>
                                      <a:pt x="226639" y="361800"/>
                                    </a:cubicBezTo>
                                    <a:cubicBezTo>
                                      <a:pt x="293941" y="445251"/>
                                      <a:pt x="313875" y="433166"/>
                                      <a:pt x="412260" y="502034"/>
                                    </a:cubicBezTo>
                                    <a:cubicBezTo>
                                      <a:pt x="510645" y="570902"/>
                                      <a:pt x="764358" y="677996"/>
                                      <a:pt x="816950" y="775011"/>
                                    </a:cubicBezTo>
                                    <a:cubicBezTo>
                                      <a:pt x="869542" y="872026"/>
                                      <a:pt x="732319" y="996545"/>
                                      <a:pt x="727811" y="1084124"/>
                                    </a:cubicBezTo>
                                    <a:cubicBezTo>
                                      <a:pt x="723303" y="1171703"/>
                                      <a:pt x="726832" y="1198614"/>
                                      <a:pt x="789903" y="1300486"/>
                                    </a:cubicBezTo>
                                    <a:cubicBezTo>
                                      <a:pt x="852974" y="1402358"/>
                                      <a:pt x="1111361" y="1622932"/>
                                      <a:pt x="1106235" y="1695354"/>
                                    </a:cubicBezTo>
                                    <a:cubicBezTo>
                                      <a:pt x="1101109" y="1767776"/>
                                      <a:pt x="1019452" y="1742852"/>
                                      <a:pt x="928435" y="1761241"/>
                                    </a:cubicBezTo>
                                    <a:cubicBezTo>
                                      <a:pt x="837418" y="1779630"/>
                                      <a:pt x="610935" y="1771824"/>
                                      <a:pt x="560135" y="1805691"/>
                                    </a:cubicBezTo>
                                    <a:cubicBezTo>
                                      <a:pt x="509335" y="1839558"/>
                                      <a:pt x="520977" y="1859666"/>
                                      <a:pt x="623635" y="1964441"/>
                                    </a:cubicBezTo>
                                    <a:cubicBezTo>
                                      <a:pt x="726293" y="2069216"/>
                                      <a:pt x="1020510" y="2306283"/>
                                      <a:pt x="1176085" y="2434341"/>
                                    </a:cubicBezTo>
                                    <a:cubicBezTo>
                                      <a:pt x="1331660" y="2562399"/>
                                      <a:pt x="1478768" y="2667174"/>
                                      <a:pt x="1557085" y="2732791"/>
                                    </a:cubicBezTo>
                                    <a:cubicBezTo>
                                      <a:pt x="1635402" y="2798408"/>
                                      <a:pt x="1636460" y="2802641"/>
                                      <a:pt x="1645985" y="2828041"/>
                                    </a:cubicBezTo>
                                    <a:cubicBezTo>
                                      <a:pt x="1655510" y="2853441"/>
                                      <a:pt x="1680910" y="2867199"/>
                                      <a:pt x="1614235" y="2885191"/>
                                    </a:cubicBezTo>
                                    <a:cubicBezTo>
                                      <a:pt x="1547560" y="2903183"/>
                                      <a:pt x="1320630" y="2938614"/>
                                      <a:pt x="1245935" y="2935991"/>
                                    </a:cubicBezTo>
                                    <a:cubicBezTo>
                                      <a:pt x="1171240" y="2933368"/>
                                      <a:pt x="1205225" y="2909670"/>
                                      <a:pt x="1166067" y="2869453"/>
                                    </a:cubicBezTo>
                                    <a:cubicBezTo>
                                      <a:pt x="1126909" y="2829236"/>
                                      <a:pt x="1063902" y="2755683"/>
                                      <a:pt x="1010985" y="2694691"/>
                                    </a:cubicBezTo>
                                    <a:cubicBezTo>
                                      <a:pt x="958068" y="2633699"/>
                                      <a:pt x="911674" y="2573972"/>
                                      <a:pt x="848566" y="2503501"/>
                                    </a:cubicBezTo>
                                    <a:cubicBezTo>
                                      <a:pt x="785458" y="2433030"/>
                                      <a:pt x="723802" y="2408274"/>
                                      <a:pt x="632338" y="2271864"/>
                                    </a:cubicBezTo>
                                    <a:cubicBezTo>
                                      <a:pt x="540874" y="2135454"/>
                                      <a:pt x="384844" y="1913020"/>
                                      <a:pt x="299785" y="1685041"/>
                                    </a:cubicBezTo>
                                    <a:cubicBezTo>
                                      <a:pt x="214726" y="1457062"/>
                                      <a:pt x="163260" y="1100841"/>
                                      <a:pt x="121985" y="903991"/>
                                    </a:cubicBezTo>
                                    <a:cubicBezTo>
                                      <a:pt x="80710" y="707141"/>
                                      <a:pt x="71058" y="654385"/>
                                      <a:pt x="52135" y="503941"/>
                                    </a:cubicBezTo>
                                    <a:cubicBezTo>
                                      <a:pt x="33212" y="353497"/>
                                      <a:pt x="-20638" y="25015"/>
                                      <a:pt x="8446" y="1325"/>
                                    </a:cubicBezTo>
                                    <a:close/>
                                  </a:path>
                                </a:pathLst>
                              </a:custGeom>
                              <a:solidFill>
                                <a:srgbClr val="1F497D">
                                  <a:lumMod val="75000"/>
                                </a:srgbClr>
                              </a:solidFill>
                              <a:ln w="12700" cap="flat" cmpd="sng" algn="ctr">
                                <a:solidFill>
                                  <a:sysClr val="windowText" lastClr="000000"/>
                                </a:solidFill>
                                <a:prstDash val="solid"/>
                              </a:ln>
                              <a:effectLst/>
                            </p:spPr>
                            <p:txBody>
                              <a:bodyPr rtlCol="0" anchor="ctr"/>
                              <a:lstStyle/>
                              <a:p>
                                <a:pPr algn="ctr" defTabSz="3291840">
                                  <a:defRPr/>
                                </a:pPr>
                                <a:endParaRPr lang="en-US" sz="26129" b="1" kern="0" dirty="0">
                                  <a:solidFill>
                                    <a:prstClr val="white"/>
                                  </a:solidFill>
                                  <a:latin typeface="Calibri"/>
                                </a:endParaRPr>
                              </a:p>
                            </p:txBody>
                          </p:sp>
                          <p:sp>
                            <p:nvSpPr>
                              <p:cNvPr id="481" name="Freeform 480"/>
                              <p:cNvSpPr/>
                              <p:nvPr/>
                            </p:nvSpPr>
                            <p:spPr>
                              <a:xfrm>
                                <a:off x="3568601" y="5914902"/>
                                <a:ext cx="31914" cy="969191"/>
                              </a:xfrm>
                              <a:custGeom>
                                <a:avLst/>
                                <a:gdLst>
                                  <a:gd name="connsiteX0" fmla="*/ 0 w 71437"/>
                                  <a:gd name="connsiteY0" fmla="*/ 0 h 1647825"/>
                                  <a:gd name="connsiteX1" fmla="*/ 19050 w 71437"/>
                                  <a:gd name="connsiteY1" fmla="*/ 300038 h 1647825"/>
                                  <a:gd name="connsiteX2" fmla="*/ 23812 w 71437"/>
                                  <a:gd name="connsiteY2" fmla="*/ 481013 h 1647825"/>
                                  <a:gd name="connsiteX3" fmla="*/ 57150 w 71437"/>
                                  <a:gd name="connsiteY3" fmla="*/ 1385888 h 1647825"/>
                                  <a:gd name="connsiteX4" fmla="*/ 71437 w 71437"/>
                                  <a:gd name="connsiteY4" fmla="*/ 1647825 h 1647825"/>
                                  <a:gd name="connsiteX0" fmla="*/ 0 w 52387"/>
                                  <a:gd name="connsiteY0" fmla="*/ 0 h 1347787"/>
                                  <a:gd name="connsiteX1" fmla="*/ 4762 w 52387"/>
                                  <a:gd name="connsiteY1" fmla="*/ 180975 h 1347787"/>
                                  <a:gd name="connsiteX2" fmla="*/ 38100 w 52387"/>
                                  <a:gd name="connsiteY2" fmla="*/ 1085850 h 1347787"/>
                                  <a:gd name="connsiteX3" fmla="*/ 52387 w 52387"/>
                                  <a:gd name="connsiteY3" fmla="*/ 1347787 h 1347787"/>
                                  <a:gd name="connsiteX0" fmla="*/ 0 w 47625"/>
                                  <a:gd name="connsiteY0" fmla="*/ 0 h 1166812"/>
                                  <a:gd name="connsiteX1" fmla="*/ 33338 w 47625"/>
                                  <a:gd name="connsiteY1" fmla="*/ 904875 h 1166812"/>
                                  <a:gd name="connsiteX2" fmla="*/ 47625 w 47625"/>
                                  <a:gd name="connsiteY2" fmla="*/ 1166812 h 1166812"/>
                                  <a:gd name="connsiteX0" fmla="*/ 0 w 25957"/>
                                  <a:gd name="connsiteY0" fmla="*/ 0 h 916905"/>
                                  <a:gd name="connsiteX1" fmla="*/ 11670 w 25957"/>
                                  <a:gd name="connsiteY1" fmla="*/ 654968 h 916905"/>
                                  <a:gd name="connsiteX2" fmla="*/ 25957 w 25957"/>
                                  <a:gd name="connsiteY2" fmla="*/ 916905 h 916905"/>
                                  <a:gd name="connsiteX0" fmla="*/ 0 w 31914"/>
                                  <a:gd name="connsiteY0" fmla="*/ 0 h 891564"/>
                                  <a:gd name="connsiteX1" fmla="*/ 17627 w 31914"/>
                                  <a:gd name="connsiteY1" fmla="*/ 629627 h 891564"/>
                                  <a:gd name="connsiteX2" fmla="*/ 31914 w 31914"/>
                                  <a:gd name="connsiteY2" fmla="*/ 891564 h 891564"/>
                                  <a:gd name="connsiteX0" fmla="*/ 0 w 31914"/>
                                  <a:gd name="connsiteY0" fmla="*/ 0 h 916230"/>
                                  <a:gd name="connsiteX1" fmla="*/ 17627 w 31914"/>
                                  <a:gd name="connsiteY1" fmla="*/ 629627 h 916230"/>
                                  <a:gd name="connsiteX2" fmla="*/ 31914 w 31914"/>
                                  <a:gd name="connsiteY2" fmla="*/ 916230 h 916230"/>
                                </a:gdLst>
                                <a:ahLst/>
                                <a:cxnLst>
                                  <a:cxn ang="0">
                                    <a:pos x="connsiteX0" y="connsiteY0"/>
                                  </a:cxn>
                                  <a:cxn ang="0">
                                    <a:pos x="connsiteX1" y="connsiteY1"/>
                                  </a:cxn>
                                  <a:cxn ang="0">
                                    <a:pos x="connsiteX2" y="connsiteY2"/>
                                  </a:cxn>
                                </a:cxnLst>
                                <a:rect l="l" t="t" r="r" b="b"/>
                                <a:pathLst>
                                  <a:path w="31914" h="916230">
                                    <a:moveTo>
                                      <a:pt x="0" y="0"/>
                                    </a:moveTo>
                                    <a:cubicBezTo>
                                      <a:pt x="6350" y="180975"/>
                                      <a:pt x="9690" y="435158"/>
                                      <a:pt x="17627" y="629627"/>
                                    </a:cubicBezTo>
                                    <a:cubicBezTo>
                                      <a:pt x="25564" y="824096"/>
                                      <a:pt x="28739" y="882496"/>
                                      <a:pt x="31914" y="916230"/>
                                    </a:cubicBezTo>
                                  </a:path>
                                </a:pathLst>
                              </a:custGeom>
                              <a:noFill/>
                              <a:ln w="12700" cap="flat" cmpd="sng" algn="ctr">
                                <a:solidFill>
                                  <a:sysClr val="windowText" lastClr="000000"/>
                                </a:solidFill>
                                <a:prstDash val="solid"/>
                              </a:ln>
                              <a:effectLst/>
                            </p:spPr>
                            <p:txBody>
                              <a:bodyPr rtlCol="0" anchor="ctr"/>
                              <a:lstStyle/>
                              <a:p>
                                <a:pPr algn="ctr" defTabSz="3291840">
                                  <a:defRPr/>
                                </a:pPr>
                                <a:endParaRPr lang="en-US" sz="26129" b="1" kern="0">
                                  <a:solidFill>
                                    <a:prstClr val="white"/>
                                  </a:solidFill>
                                  <a:latin typeface="Calibri"/>
                                </a:endParaRPr>
                              </a:p>
                            </p:txBody>
                          </p:sp>
                          <p:grpSp>
                            <p:nvGrpSpPr>
                              <p:cNvPr id="482" name="Group 481"/>
                              <p:cNvGrpSpPr/>
                              <p:nvPr/>
                            </p:nvGrpSpPr>
                            <p:grpSpPr>
                              <a:xfrm>
                                <a:off x="946141" y="48080"/>
                                <a:ext cx="3025660" cy="6842644"/>
                                <a:chOff x="946141" y="48080"/>
                                <a:chExt cx="3025660" cy="6842644"/>
                              </a:xfrm>
                            </p:grpSpPr>
                            <p:grpSp>
                              <p:nvGrpSpPr>
                                <p:cNvPr id="605" name="Group 604"/>
                                <p:cNvGrpSpPr/>
                                <p:nvPr/>
                              </p:nvGrpSpPr>
                              <p:grpSpPr>
                                <a:xfrm>
                                  <a:off x="946141" y="48080"/>
                                  <a:ext cx="3025660" cy="6716230"/>
                                  <a:chOff x="946141" y="48080"/>
                                  <a:chExt cx="3025660" cy="6716230"/>
                                </a:xfrm>
                              </p:grpSpPr>
                              <p:grpSp>
                                <p:nvGrpSpPr>
                                  <p:cNvPr id="607" name="Group 606"/>
                                  <p:cNvGrpSpPr/>
                                  <p:nvPr/>
                                </p:nvGrpSpPr>
                                <p:grpSpPr>
                                  <a:xfrm>
                                    <a:off x="2569696" y="48080"/>
                                    <a:ext cx="1402105" cy="4585207"/>
                                    <a:chOff x="2569696" y="48080"/>
                                    <a:chExt cx="1402105" cy="4585207"/>
                                  </a:xfrm>
                                </p:grpSpPr>
                                <p:grpSp>
                                  <p:nvGrpSpPr>
                                    <p:cNvPr id="616" name="Group 615"/>
                                    <p:cNvGrpSpPr/>
                                    <p:nvPr/>
                                  </p:nvGrpSpPr>
                                  <p:grpSpPr>
                                    <a:xfrm>
                                      <a:off x="2569696" y="48080"/>
                                      <a:ext cx="1402105" cy="4585207"/>
                                      <a:chOff x="2569696" y="48080"/>
                                      <a:chExt cx="1402105" cy="4585207"/>
                                    </a:xfrm>
                                  </p:grpSpPr>
                                  <p:grpSp>
                                    <p:nvGrpSpPr>
                                      <p:cNvPr id="621" name="Group 620"/>
                                      <p:cNvGrpSpPr/>
                                      <p:nvPr/>
                                    </p:nvGrpSpPr>
                                    <p:grpSpPr>
                                      <a:xfrm>
                                        <a:off x="2569696" y="48080"/>
                                        <a:ext cx="1402105" cy="3869441"/>
                                        <a:chOff x="2569696" y="48080"/>
                                        <a:chExt cx="1402105" cy="3869441"/>
                                      </a:xfrm>
                                    </p:grpSpPr>
                                    <p:grpSp>
                                      <p:nvGrpSpPr>
                                        <p:cNvPr id="626" name="Group 625"/>
                                        <p:cNvGrpSpPr/>
                                        <p:nvPr/>
                                      </p:nvGrpSpPr>
                                      <p:grpSpPr>
                                        <a:xfrm>
                                          <a:off x="2735089" y="48080"/>
                                          <a:ext cx="1236712" cy="2808021"/>
                                          <a:chOff x="2735089" y="48080"/>
                                          <a:chExt cx="1236712" cy="2808021"/>
                                        </a:xfrm>
                                      </p:grpSpPr>
                                      <p:grpSp>
                                        <p:nvGrpSpPr>
                                          <p:cNvPr id="636" name="Group 635"/>
                                          <p:cNvGrpSpPr/>
                                          <p:nvPr/>
                                        </p:nvGrpSpPr>
                                        <p:grpSpPr>
                                          <a:xfrm>
                                            <a:off x="2735089" y="48080"/>
                                            <a:ext cx="1053994" cy="2315332"/>
                                            <a:chOff x="2735089" y="48080"/>
                                            <a:chExt cx="1053994" cy="2315332"/>
                                          </a:xfrm>
                                        </p:grpSpPr>
                                        <p:sp>
                                          <p:nvSpPr>
                                            <p:cNvPr id="652" name="Freeform 651"/>
                                            <p:cNvSpPr/>
                                            <p:nvPr/>
                                          </p:nvSpPr>
                                          <p:spPr>
                                            <a:xfrm>
                                              <a:off x="3380182" y="48080"/>
                                              <a:ext cx="70590" cy="1125764"/>
                                            </a:xfrm>
                                            <a:custGeom>
                                              <a:avLst/>
                                              <a:gdLst>
                                                <a:gd name="connsiteX0" fmla="*/ 12221 w 53345"/>
                                                <a:gd name="connsiteY0" fmla="*/ 1144210 h 1144210"/>
                                                <a:gd name="connsiteX1" fmla="*/ 2545 w 53345"/>
                                                <a:gd name="connsiteY1" fmla="*/ 827315 h 1144210"/>
                                                <a:gd name="connsiteX2" fmla="*/ 53345 w 53345"/>
                                                <a:gd name="connsiteY2" fmla="*/ 0 h 1144210"/>
                                                <a:gd name="connsiteX0" fmla="*/ 12740 w 61121"/>
                                                <a:gd name="connsiteY0" fmla="*/ 1129695 h 1129695"/>
                                                <a:gd name="connsiteX1" fmla="*/ 3064 w 61121"/>
                                                <a:gd name="connsiteY1" fmla="*/ 812800 h 1129695"/>
                                                <a:gd name="connsiteX2" fmla="*/ 61121 w 61121"/>
                                                <a:gd name="connsiteY2" fmla="*/ 0 h 1129695"/>
                                                <a:gd name="connsiteX0" fmla="*/ 12740 w 61121"/>
                                                <a:gd name="connsiteY0" fmla="*/ 1110343 h 1110343"/>
                                                <a:gd name="connsiteX1" fmla="*/ 3064 w 61121"/>
                                                <a:gd name="connsiteY1" fmla="*/ 793448 h 1110343"/>
                                                <a:gd name="connsiteX2" fmla="*/ 61121 w 61121"/>
                                                <a:gd name="connsiteY2" fmla="*/ 0 h 1110343"/>
                                                <a:gd name="connsiteX0" fmla="*/ 10990 w 61790"/>
                                                <a:gd name="connsiteY0" fmla="*/ 1117600 h 1117600"/>
                                                <a:gd name="connsiteX1" fmla="*/ 3733 w 61790"/>
                                                <a:gd name="connsiteY1" fmla="*/ 793448 h 1117600"/>
                                                <a:gd name="connsiteX2" fmla="*/ 61790 w 61790"/>
                                                <a:gd name="connsiteY2" fmla="*/ 0 h 1117600"/>
                                                <a:gd name="connsiteX0" fmla="*/ 35793 w 59379"/>
                                                <a:gd name="connsiteY0" fmla="*/ 1123043 h 1123043"/>
                                                <a:gd name="connsiteX1" fmla="*/ 1322 w 59379"/>
                                                <a:gd name="connsiteY1" fmla="*/ 793448 h 1123043"/>
                                                <a:gd name="connsiteX2" fmla="*/ 59379 w 59379"/>
                                                <a:gd name="connsiteY2" fmla="*/ 0 h 1123043"/>
                                                <a:gd name="connsiteX0" fmla="*/ 27953 w 59704"/>
                                                <a:gd name="connsiteY0" fmla="*/ 1123043 h 1123043"/>
                                                <a:gd name="connsiteX1" fmla="*/ 1647 w 59704"/>
                                                <a:gd name="connsiteY1" fmla="*/ 793448 h 1123043"/>
                                                <a:gd name="connsiteX2" fmla="*/ 59704 w 59704"/>
                                                <a:gd name="connsiteY2" fmla="*/ 0 h 1123043"/>
                                                <a:gd name="connsiteX0" fmla="*/ 27953 w 70590"/>
                                                <a:gd name="connsiteY0" fmla="*/ 1112157 h 1112157"/>
                                                <a:gd name="connsiteX1" fmla="*/ 1647 w 70590"/>
                                                <a:gd name="connsiteY1" fmla="*/ 782562 h 1112157"/>
                                                <a:gd name="connsiteX2" fmla="*/ 70590 w 70590"/>
                                                <a:gd name="connsiteY2" fmla="*/ 0 h 1112157"/>
                                                <a:gd name="connsiteX0" fmla="*/ 27953 w 70590"/>
                                                <a:gd name="connsiteY0" fmla="*/ 1125764 h 1125764"/>
                                                <a:gd name="connsiteX1" fmla="*/ 1647 w 70590"/>
                                                <a:gd name="connsiteY1" fmla="*/ 796169 h 1125764"/>
                                                <a:gd name="connsiteX2" fmla="*/ 70590 w 70590"/>
                                                <a:gd name="connsiteY2" fmla="*/ 0 h 1125764"/>
                                              </a:gdLst>
                                              <a:ahLst/>
                                              <a:cxnLst>
                                                <a:cxn ang="0">
                                                  <a:pos x="connsiteX0" y="connsiteY0"/>
                                                </a:cxn>
                                                <a:cxn ang="0">
                                                  <a:pos x="connsiteX1" y="connsiteY1"/>
                                                </a:cxn>
                                                <a:cxn ang="0">
                                                  <a:pos x="connsiteX2" y="connsiteY2"/>
                                                </a:cxn>
                                              </a:cxnLst>
                                              <a:rect l="l" t="t" r="r" b="b"/>
                                              <a:pathLst>
                                                <a:path w="70590" h="1125764">
                                                  <a:moveTo>
                                                    <a:pt x="27953" y="1125764"/>
                                                  </a:moveTo>
                                                  <a:cubicBezTo>
                                                    <a:pt x="19688" y="1062667"/>
                                                    <a:pt x="-6820" y="982436"/>
                                                    <a:pt x="1647" y="796169"/>
                                                  </a:cubicBezTo>
                                                  <a:cubicBezTo>
                                                    <a:pt x="10114" y="609902"/>
                                                    <a:pt x="48617" y="318307"/>
                                                    <a:pt x="70590" y="0"/>
                                                  </a:cubicBezTo>
                                                </a:path>
                                              </a:pathLst>
                                            </a:custGeom>
                                            <a:noFill/>
                                            <a:ln w="12700" cap="flat" cmpd="sng" algn="ctr">
                                              <a:solidFill>
                                                <a:sysClr val="windowText" lastClr="000000"/>
                                              </a:solidFill>
                                              <a:prstDash val="solid"/>
                                            </a:ln>
                                            <a:effectLst/>
                                          </p:spPr>
                                          <p:txBody>
                                            <a:bodyPr rtlCol="0" anchor="ctr"/>
                                            <a:lstStyle/>
                                            <a:p>
                                              <a:pPr algn="ctr" defTabSz="3291840">
                                                <a:defRPr/>
                                              </a:pPr>
                                              <a:endParaRPr lang="en-US" sz="26129" b="1" kern="0">
                                                <a:solidFill>
                                                  <a:prstClr val="white"/>
                                                </a:solidFill>
                                                <a:latin typeface="Calibri"/>
                                              </a:endParaRPr>
                                            </a:p>
                                          </p:txBody>
                                        </p:sp>
                                        <p:sp>
                                          <p:nvSpPr>
                                            <p:cNvPr id="653" name="Isosceles Triangle 652"/>
                                            <p:cNvSpPr>
                                              <a:spLocks noChangeAspect="1"/>
                                            </p:cNvSpPr>
                                            <p:nvPr/>
                                          </p:nvSpPr>
                                          <p:spPr>
                                            <a:xfrm rot="5640000">
                                              <a:off x="3416244" y="367079"/>
                                              <a:ext cx="66860" cy="57172"/>
                                            </a:xfrm>
                                            <a:prstGeom prst="triangle">
                                              <a:avLst/>
                                            </a:prstGeom>
                                            <a:solidFill>
                                              <a:sysClr val="windowText" lastClr="000000"/>
                                            </a:solidFill>
                                            <a:ln w="25400" cap="flat" cmpd="sng" algn="ctr">
                                              <a:noFill/>
                                              <a:prstDash val="solid"/>
                                            </a:ln>
                                            <a:effectLst/>
                                          </p:spPr>
                                          <p:txBody>
                                            <a:bodyPr rtlCol="0" anchor="ctr"/>
                                            <a:lstStyle/>
                                            <a:p>
                                              <a:pPr algn="ctr" defTabSz="3291840">
                                                <a:defRPr/>
                                              </a:pPr>
                                              <a:endParaRPr lang="en-US" sz="26129" b="1" kern="0">
                                                <a:solidFill>
                                                  <a:prstClr val="white"/>
                                                </a:solidFill>
                                                <a:latin typeface="Calibri"/>
                                              </a:endParaRPr>
                                            </a:p>
                                          </p:txBody>
                                        </p:sp>
                                        <p:sp>
                                          <p:nvSpPr>
                                            <p:cNvPr id="654" name="Isosceles Triangle 653"/>
                                            <p:cNvSpPr>
                                              <a:spLocks noChangeAspect="1"/>
                                            </p:cNvSpPr>
                                            <p:nvPr/>
                                          </p:nvSpPr>
                                          <p:spPr>
                                            <a:xfrm rot="5460000">
                                              <a:off x="3378867" y="831921"/>
                                              <a:ext cx="66860" cy="57172"/>
                                            </a:xfrm>
                                            <a:prstGeom prst="triangle">
                                              <a:avLst/>
                                            </a:prstGeom>
                                            <a:solidFill>
                                              <a:sysClr val="windowText" lastClr="000000"/>
                                            </a:solidFill>
                                            <a:ln w="25400" cap="flat" cmpd="sng" algn="ctr">
                                              <a:noFill/>
                                              <a:prstDash val="solid"/>
                                            </a:ln>
                                            <a:effectLst/>
                                          </p:spPr>
                                          <p:txBody>
                                            <a:bodyPr rtlCol="0" anchor="ctr"/>
                                            <a:lstStyle/>
                                            <a:p>
                                              <a:pPr algn="ctr" defTabSz="3291840">
                                                <a:defRPr/>
                                              </a:pPr>
                                              <a:endParaRPr lang="en-US" sz="26129" b="1" kern="0">
                                                <a:solidFill>
                                                  <a:prstClr val="white"/>
                                                </a:solidFill>
                                                <a:latin typeface="Calibri"/>
                                              </a:endParaRPr>
                                            </a:p>
                                          </p:txBody>
                                        </p:sp>
                                        <p:sp>
                                          <p:nvSpPr>
                                            <p:cNvPr id="655" name="Isosceles Triangle 654"/>
                                            <p:cNvSpPr>
                                              <a:spLocks noChangeAspect="1"/>
                                            </p:cNvSpPr>
                                            <p:nvPr/>
                                          </p:nvSpPr>
                                          <p:spPr>
                                            <a:xfrm rot="16380000">
                                              <a:off x="3318523" y="827190"/>
                                              <a:ext cx="66860" cy="57172"/>
                                            </a:xfrm>
                                            <a:prstGeom prst="triangle">
                                              <a:avLst/>
                                            </a:prstGeom>
                                            <a:solidFill>
                                              <a:sysClr val="windowText" lastClr="000000"/>
                                            </a:solidFill>
                                            <a:ln w="25400" cap="flat" cmpd="sng" algn="ctr">
                                              <a:noFill/>
                                              <a:prstDash val="solid"/>
                                            </a:ln>
                                            <a:effectLst/>
                                          </p:spPr>
                                          <p:txBody>
                                            <a:bodyPr rtlCol="0" anchor="ctr"/>
                                            <a:lstStyle/>
                                            <a:p>
                                              <a:pPr algn="ctr" defTabSz="3291840">
                                                <a:defRPr/>
                                              </a:pPr>
                                              <a:endParaRPr lang="en-US" sz="26129" b="1" kern="0">
                                                <a:solidFill>
                                                  <a:prstClr val="white"/>
                                                </a:solidFill>
                                                <a:latin typeface="Calibri"/>
                                              </a:endParaRPr>
                                            </a:p>
                                          </p:txBody>
                                        </p:sp>
                                        <p:sp>
                                          <p:nvSpPr>
                                            <p:cNvPr id="656" name="Isosceles Triangle 655"/>
                                            <p:cNvSpPr>
                                              <a:spLocks noChangeAspect="1"/>
                                            </p:cNvSpPr>
                                            <p:nvPr/>
                                          </p:nvSpPr>
                                          <p:spPr>
                                            <a:xfrm rot="17520000">
                                              <a:off x="3727067" y="724669"/>
                                              <a:ext cx="66860" cy="57172"/>
                                            </a:xfrm>
                                            <a:prstGeom prst="triangle">
                                              <a:avLst/>
                                            </a:prstGeom>
                                            <a:noFill/>
                                            <a:ln w="9525" cap="flat" cmpd="sng" algn="ctr">
                                              <a:solidFill>
                                                <a:sysClr val="windowText" lastClr="000000"/>
                                              </a:solidFill>
                                              <a:prstDash val="solid"/>
                                            </a:ln>
                                            <a:effectLst/>
                                          </p:spPr>
                                          <p:txBody>
                                            <a:bodyPr rtlCol="0" anchor="ctr"/>
                                            <a:lstStyle/>
                                            <a:p>
                                              <a:pPr algn="ctr" defTabSz="3291840">
                                                <a:defRPr/>
                                              </a:pPr>
                                              <a:endParaRPr lang="en-US" sz="26129" b="1" kern="0">
                                                <a:solidFill>
                                                  <a:prstClr val="white"/>
                                                </a:solidFill>
                                                <a:latin typeface="Calibri"/>
                                              </a:endParaRPr>
                                            </a:p>
                                          </p:txBody>
                                        </p:sp>
                                        <p:sp>
                                          <p:nvSpPr>
                                            <p:cNvPr id="657" name="Isosceles Triangle 656"/>
                                            <p:cNvSpPr>
                                              <a:spLocks noChangeAspect="1"/>
                                            </p:cNvSpPr>
                                            <p:nvPr/>
                                          </p:nvSpPr>
                                          <p:spPr>
                                            <a:xfrm rot="17040000">
                                              <a:off x="3615171" y="485470"/>
                                              <a:ext cx="66860" cy="57172"/>
                                            </a:xfrm>
                                            <a:prstGeom prst="triangle">
                                              <a:avLst/>
                                            </a:prstGeom>
                                            <a:noFill/>
                                            <a:ln w="9525" cap="flat" cmpd="sng" algn="ctr">
                                              <a:solidFill>
                                                <a:sysClr val="windowText" lastClr="000000"/>
                                              </a:solidFill>
                                              <a:prstDash val="solid"/>
                                            </a:ln>
                                            <a:effectLst/>
                                          </p:spPr>
                                          <p:txBody>
                                            <a:bodyPr rtlCol="0" anchor="ctr"/>
                                            <a:lstStyle/>
                                            <a:p>
                                              <a:pPr algn="ctr" defTabSz="3291840">
                                                <a:defRPr/>
                                              </a:pPr>
                                              <a:endParaRPr lang="en-US" sz="26129" b="1" kern="0">
                                                <a:solidFill>
                                                  <a:prstClr val="white"/>
                                                </a:solidFill>
                                                <a:latin typeface="Calibri"/>
                                              </a:endParaRPr>
                                            </a:p>
                                          </p:txBody>
                                        </p:sp>
                                        <p:grpSp>
                                          <p:nvGrpSpPr>
                                            <p:cNvPr id="658" name="Group 657"/>
                                            <p:cNvGrpSpPr/>
                                            <p:nvPr/>
                                          </p:nvGrpSpPr>
                                          <p:grpSpPr>
                                            <a:xfrm rot="1620000">
                                              <a:off x="3457960" y="108673"/>
                                              <a:ext cx="32212" cy="123147"/>
                                              <a:chOff x="3864803" y="582160"/>
                                              <a:chExt cx="32212" cy="123147"/>
                                            </a:xfrm>
                                          </p:grpSpPr>
                                          <p:sp>
                                            <p:nvSpPr>
                                              <p:cNvPr id="676" name="Freeform 675"/>
                                              <p:cNvSpPr/>
                                              <p:nvPr/>
                                            </p:nvSpPr>
                                            <p:spPr>
                                              <a:xfrm rot="19620000">
                                                <a:off x="3873131" y="582160"/>
                                                <a:ext cx="3290" cy="123147"/>
                                              </a:xfrm>
                                              <a:custGeom>
                                                <a:avLst/>
                                                <a:gdLst>
                                                  <a:gd name="connsiteX0" fmla="*/ 3290 w 3290"/>
                                                  <a:gd name="connsiteY0" fmla="*/ 0 h 118411"/>
                                                  <a:gd name="connsiteX1" fmla="*/ 0 w 3290"/>
                                                  <a:gd name="connsiteY1" fmla="*/ 118411 h 118411"/>
                                                </a:gdLst>
                                                <a:ahLst/>
                                                <a:cxnLst>
                                                  <a:cxn ang="0">
                                                    <a:pos x="connsiteX0" y="connsiteY0"/>
                                                  </a:cxn>
                                                  <a:cxn ang="0">
                                                    <a:pos x="connsiteX1" y="connsiteY1"/>
                                                  </a:cxn>
                                                </a:cxnLst>
                                                <a:rect l="l" t="t" r="r" b="b"/>
                                                <a:pathLst>
                                                  <a:path w="3290" h="118411">
                                                    <a:moveTo>
                                                      <a:pt x="3290" y="0"/>
                                                    </a:moveTo>
                                                    <a:cubicBezTo>
                                                      <a:pt x="2193" y="39470"/>
                                                      <a:pt x="1096" y="78940"/>
                                                      <a:pt x="0" y="118411"/>
                                                    </a:cubicBezTo>
                                                  </a:path>
                                                </a:pathLst>
                                              </a:custGeom>
                                              <a:noFill/>
                                              <a:ln w="6350" cap="flat" cmpd="sng" algn="ctr">
                                                <a:solidFill>
                                                  <a:sysClr val="windowText" lastClr="000000"/>
                                                </a:solidFill>
                                                <a:prstDash val="solid"/>
                                              </a:ln>
                                              <a:effectLst/>
                                            </p:spPr>
                                            <p:txBody>
                                              <a:bodyPr rtlCol="0" anchor="ctr"/>
                                              <a:lstStyle/>
                                              <a:p>
                                                <a:pPr algn="ctr" defTabSz="3291840">
                                                  <a:defRPr/>
                                                </a:pPr>
                                                <a:endParaRPr lang="en-US" sz="26129" kern="0">
                                                  <a:solidFill>
                                                    <a:prstClr val="white"/>
                                                  </a:solidFill>
                                                  <a:latin typeface="Calibri"/>
                                                </a:endParaRPr>
                                              </a:p>
                                            </p:txBody>
                                          </p:sp>
                                          <p:sp>
                                            <p:nvSpPr>
                                              <p:cNvPr id="677" name="Isosceles Triangle 676"/>
                                              <p:cNvSpPr>
                                                <a:spLocks noChangeAspect="1"/>
                                              </p:cNvSpPr>
                                              <p:nvPr/>
                                            </p:nvSpPr>
                                            <p:spPr>
                                              <a:xfrm rot="-10740000">
                                                <a:off x="3864803" y="629962"/>
                                                <a:ext cx="32212" cy="27544"/>
                                              </a:xfrm>
                                              <a:prstGeom prst="triangle">
                                                <a:avLst/>
                                              </a:prstGeom>
                                              <a:solidFill>
                                                <a:sysClr val="windowText" lastClr="000000"/>
                                              </a:solidFill>
                                              <a:ln w="3175" cap="flat" cmpd="sng" algn="ctr">
                                                <a:noFill/>
                                                <a:prstDash val="solid"/>
                                              </a:ln>
                                              <a:effectLst/>
                                            </p:spPr>
                                            <p:txBody>
                                              <a:bodyPr rtlCol="0" anchor="ctr"/>
                                              <a:lstStyle/>
                                              <a:p>
                                                <a:pPr algn="ctr" defTabSz="3291840">
                                                  <a:defRPr/>
                                                </a:pPr>
                                                <a:endParaRPr lang="en-US" sz="26129" b="1" kern="0">
                                                  <a:solidFill>
                                                    <a:prstClr val="white"/>
                                                  </a:solidFill>
                                                  <a:latin typeface="Calibri"/>
                                                </a:endParaRPr>
                                              </a:p>
                                            </p:txBody>
                                          </p:sp>
                                        </p:grpSp>
                                        <p:grpSp>
                                          <p:nvGrpSpPr>
                                            <p:cNvPr id="659" name="Group 658"/>
                                            <p:cNvGrpSpPr/>
                                            <p:nvPr/>
                                          </p:nvGrpSpPr>
                                          <p:grpSpPr>
                                            <a:xfrm rot="17880000">
                                              <a:off x="3382351" y="143865"/>
                                              <a:ext cx="50226" cy="123147"/>
                                              <a:chOff x="2905990" y="1244944"/>
                                              <a:chExt cx="50226" cy="123147"/>
                                            </a:xfrm>
                                          </p:grpSpPr>
                                          <p:sp>
                                            <p:nvSpPr>
                                              <p:cNvPr id="674" name="Freeform 673"/>
                                              <p:cNvSpPr/>
                                              <p:nvPr/>
                                            </p:nvSpPr>
                                            <p:spPr>
                                              <a:xfrm rot="180000">
                                                <a:off x="2931056" y="1244944"/>
                                                <a:ext cx="3290" cy="123147"/>
                                              </a:xfrm>
                                              <a:custGeom>
                                                <a:avLst/>
                                                <a:gdLst>
                                                  <a:gd name="connsiteX0" fmla="*/ 3290 w 3290"/>
                                                  <a:gd name="connsiteY0" fmla="*/ 0 h 118411"/>
                                                  <a:gd name="connsiteX1" fmla="*/ 0 w 3290"/>
                                                  <a:gd name="connsiteY1" fmla="*/ 118411 h 118411"/>
                                                </a:gdLst>
                                                <a:ahLst/>
                                                <a:cxnLst>
                                                  <a:cxn ang="0">
                                                    <a:pos x="connsiteX0" y="connsiteY0"/>
                                                  </a:cxn>
                                                  <a:cxn ang="0">
                                                    <a:pos x="connsiteX1" y="connsiteY1"/>
                                                  </a:cxn>
                                                </a:cxnLst>
                                                <a:rect l="l" t="t" r="r" b="b"/>
                                                <a:pathLst>
                                                  <a:path w="3290" h="118411">
                                                    <a:moveTo>
                                                      <a:pt x="3290" y="0"/>
                                                    </a:moveTo>
                                                    <a:cubicBezTo>
                                                      <a:pt x="2193" y="39470"/>
                                                      <a:pt x="1096" y="78940"/>
                                                      <a:pt x="0" y="118411"/>
                                                    </a:cubicBezTo>
                                                  </a:path>
                                                </a:pathLst>
                                              </a:custGeom>
                                              <a:noFill/>
                                              <a:ln w="6350" cap="flat" cmpd="sng" algn="ctr">
                                                <a:solidFill>
                                                  <a:sysClr val="windowText" lastClr="000000"/>
                                                </a:solidFill>
                                                <a:prstDash val="solid"/>
                                              </a:ln>
                                              <a:effectLst/>
                                            </p:spPr>
                                            <p:txBody>
                                              <a:bodyPr rtlCol="0" anchor="ctr"/>
                                              <a:lstStyle/>
                                              <a:p>
                                                <a:pPr algn="ctr" defTabSz="3291840">
                                                  <a:defRPr/>
                                                </a:pPr>
                                                <a:endParaRPr lang="en-US" sz="26129" kern="0">
                                                  <a:solidFill>
                                                    <a:prstClr val="white"/>
                                                  </a:solidFill>
                                                  <a:latin typeface="Calibri"/>
                                                </a:endParaRPr>
                                              </a:p>
                                            </p:txBody>
                                          </p:sp>
                                          <p:sp>
                                            <p:nvSpPr>
                                              <p:cNvPr id="675" name="Freeform 674"/>
                                              <p:cNvSpPr>
                                                <a:spLocks/>
                                              </p:cNvSpPr>
                                              <p:nvPr/>
                                            </p:nvSpPr>
                                            <p:spPr>
                                              <a:xfrm rot="60000">
                                                <a:off x="2905990" y="1305722"/>
                                                <a:ext cx="50226" cy="3290"/>
                                              </a:xfrm>
                                              <a:custGeom>
                                                <a:avLst/>
                                                <a:gdLst>
                                                  <a:gd name="connsiteX0" fmla="*/ 0 w 59206"/>
                                                  <a:gd name="connsiteY0" fmla="*/ 0 h 3290"/>
                                                  <a:gd name="connsiteX1" fmla="*/ 59206 w 59206"/>
                                                  <a:gd name="connsiteY1" fmla="*/ 3290 h 3290"/>
                                                </a:gdLst>
                                                <a:ahLst/>
                                                <a:cxnLst>
                                                  <a:cxn ang="0">
                                                    <a:pos x="connsiteX0" y="connsiteY0"/>
                                                  </a:cxn>
                                                  <a:cxn ang="0">
                                                    <a:pos x="connsiteX1" y="connsiteY1"/>
                                                  </a:cxn>
                                                </a:cxnLst>
                                                <a:rect l="l" t="t" r="r" b="b"/>
                                                <a:pathLst>
                                                  <a:path w="59206" h="3290">
                                                    <a:moveTo>
                                                      <a:pt x="0" y="0"/>
                                                    </a:moveTo>
                                                    <a:lnTo>
                                                      <a:pt x="59206" y="3290"/>
                                                    </a:lnTo>
                                                  </a:path>
                                                </a:pathLst>
                                              </a:custGeom>
                                              <a:noFill/>
                                              <a:ln w="6350" cap="flat" cmpd="sng" algn="ctr">
                                                <a:solidFill>
                                                  <a:sysClr val="windowText" lastClr="000000"/>
                                                </a:solidFill>
                                                <a:prstDash val="solid"/>
                                              </a:ln>
                                              <a:effectLst/>
                                            </p:spPr>
                                            <p:txBody>
                                              <a:bodyPr rtlCol="0" anchor="ctr"/>
                                              <a:lstStyle/>
                                              <a:p>
                                                <a:pPr algn="ctr" defTabSz="3291840">
                                                  <a:defRPr/>
                                                </a:pPr>
                                                <a:endParaRPr lang="en-US" sz="26129" kern="0">
                                                  <a:solidFill>
                                                    <a:prstClr val="white"/>
                                                  </a:solidFill>
                                                  <a:latin typeface="Calibri"/>
                                                </a:endParaRPr>
                                              </a:p>
                                            </p:txBody>
                                          </p:sp>
                                        </p:grpSp>
                                        <p:sp>
                                          <p:nvSpPr>
                                            <p:cNvPr id="660" name="Isosceles Triangle 659"/>
                                            <p:cNvSpPr>
                                              <a:spLocks noChangeAspect="1"/>
                                            </p:cNvSpPr>
                                            <p:nvPr/>
                                          </p:nvSpPr>
                                          <p:spPr>
                                            <a:xfrm rot="7380000">
                                              <a:off x="3309618" y="225231"/>
                                              <a:ext cx="66860" cy="57172"/>
                                            </a:xfrm>
                                            <a:prstGeom prst="triangle">
                                              <a:avLst/>
                                            </a:prstGeom>
                                            <a:noFill/>
                                            <a:ln w="9525" cap="flat" cmpd="sng" algn="ctr">
                                              <a:solidFill>
                                                <a:sysClr val="windowText" lastClr="000000"/>
                                              </a:solidFill>
                                              <a:prstDash val="solid"/>
                                            </a:ln>
                                            <a:effectLst/>
                                          </p:spPr>
                                          <p:txBody>
                                            <a:bodyPr rtlCol="0" anchor="ctr"/>
                                            <a:lstStyle/>
                                            <a:p>
                                              <a:pPr algn="ctr" defTabSz="3291840">
                                                <a:defRPr/>
                                              </a:pPr>
                                              <a:endParaRPr lang="en-US" sz="26129" b="1" kern="0">
                                                <a:solidFill>
                                                  <a:prstClr val="white"/>
                                                </a:solidFill>
                                                <a:latin typeface="Calibri"/>
                                              </a:endParaRPr>
                                            </a:p>
                                          </p:txBody>
                                        </p:sp>
                                        <p:sp>
                                          <p:nvSpPr>
                                            <p:cNvPr id="661" name="Isosceles Triangle 660"/>
                                            <p:cNvSpPr>
                                              <a:spLocks noChangeAspect="1"/>
                                            </p:cNvSpPr>
                                            <p:nvPr/>
                                          </p:nvSpPr>
                                          <p:spPr>
                                            <a:xfrm rot="7046265">
                                              <a:off x="3109319" y="553652"/>
                                              <a:ext cx="66860" cy="57172"/>
                                            </a:xfrm>
                                            <a:prstGeom prst="triangle">
                                              <a:avLst/>
                                            </a:prstGeom>
                                            <a:noFill/>
                                            <a:ln w="9525" cap="flat" cmpd="sng" algn="ctr">
                                              <a:solidFill>
                                                <a:sysClr val="windowText" lastClr="000000"/>
                                              </a:solidFill>
                                              <a:prstDash val="solid"/>
                                            </a:ln>
                                            <a:effectLst/>
                                          </p:spPr>
                                          <p:txBody>
                                            <a:bodyPr rtlCol="0" anchor="ctr"/>
                                            <a:lstStyle/>
                                            <a:p>
                                              <a:pPr algn="ctr" defTabSz="3291840">
                                                <a:defRPr/>
                                              </a:pPr>
                                              <a:endParaRPr lang="en-US" sz="26129" b="1" kern="0">
                                                <a:solidFill>
                                                  <a:prstClr val="white"/>
                                                </a:solidFill>
                                                <a:latin typeface="Calibri"/>
                                              </a:endParaRPr>
                                            </a:p>
                                          </p:txBody>
                                        </p:sp>
                                        <p:sp>
                                          <p:nvSpPr>
                                            <p:cNvPr id="662" name="Freeform 661"/>
                                            <p:cNvSpPr/>
                                            <p:nvPr/>
                                          </p:nvSpPr>
                                          <p:spPr>
                                            <a:xfrm>
                                              <a:off x="3198053" y="402600"/>
                                              <a:ext cx="35322" cy="823695"/>
                                            </a:xfrm>
                                            <a:custGeom>
                                              <a:avLst/>
                                              <a:gdLst>
                                                <a:gd name="connsiteX0" fmla="*/ 8949 w 8949"/>
                                                <a:gd name="connsiteY0" fmla="*/ 465365 h 465365"/>
                                                <a:gd name="connsiteX1" fmla="*/ 785 w 8949"/>
                                                <a:gd name="connsiteY1" fmla="*/ 332015 h 465365"/>
                                                <a:gd name="connsiteX2" fmla="*/ 785 w 8949"/>
                                                <a:gd name="connsiteY2" fmla="*/ 0 h 465365"/>
                                                <a:gd name="connsiteX0" fmla="*/ 12704 w 12704"/>
                                                <a:gd name="connsiteY0" fmla="*/ 9584 h 9584"/>
                                                <a:gd name="connsiteX1" fmla="*/ 878 w 12704"/>
                                                <a:gd name="connsiteY1" fmla="*/ 7135 h 9584"/>
                                                <a:gd name="connsiteX2" fmla="*/ 878 w 12704"/>
                                                <a:gd name="connsiteY2" fmla="*/ 0 h 9584"/>
                                                <a:gd name="connsiteX0" fmla="*/ 10000 w 10000"/>
                                                <a:gd name="connsiteY0" fmla="*/ 12766 h 12766"/>
                                                <a:gd name="connsiteX1" fmla="*/ 691 w 10000"/>
                                                <a:gd name="connsiteY1" fmla="*/ 10211 h 12766"/>
                                                <a:gd name="connsiteX2" fmla="*/ 691 w 10000"/>
                                                <a:gd name="connsiteY2" fmla="*/ 0 h 12766"/>
                                                <a:gd name="connsiteX0" fmla="*/ 10000 w 10000"/>
                                                <a:gd name="connsiteY0" fmla="*/ 12332 h 12332"/>
                                                <a:gd name="connsiteX1" fmla="*/ 691 w 10000"/>
                                                <a:gd name="connsiteY1" fmla="*/ 9777 h 12332"/>
                                                <a:gd name="connsiteX2" fmla="*/ 691 w 10000"/>
                                                <a:gd name="connsiteY2" fmla="*/ 0 h 12332"/>
                                                <a:gd name="connsiteX0" fmla="*/ 1622 w 1622"/>
                                                <a:gd name="connsiteY0" fmla="*/ 12065 h 12065"/>
                                                <a:gd name="connsiteX1" fmla="*/ 691 w 1622"/>
                                                <a:gd name="connsiteY1" fmla="*/ 9777 h 12065"/>
                                                <a:gd name="connsiteX2" fmla="*/ 691 w 1622"/>
                                                <a:gd name="connsiteY2" fmla="*/ 0 h 12065"/>
                                                <a:gd name="connsiteX0" fmla="*/ 35830 w 35830"/>
                                                <a:gd name="connsiteY0" fmla="*/ 10221 h 10221"/>
                                                <a:gd name="connsiteX1" fmla="*/ 4260 w 35830"/>
                                                <a:gd name="connsiteY1" fmla="*/ 8104 h 10221"/>
                                                <a:gd name="connsiteX2" fmla="*/ 4260 w 35830"/>
                                                <a:gd name="connsiteY2" fmla="*/ 0 h 10221"/>
                                                <a:gd name="connsiteX0" fmla="*/ 31936 w 103678"/>
                                                <a:gd name="connsiteY0" fmla="*/ 9469 h 9469"/>
                                                <a:gd name="connsiteX1" fmla="*/ 366 w 103678"/>
                                                <a:gd name="connsiteY1" fmla="*/ 7352 h 9469"/>
                                                <a:gd name="connsiteX2" fmla="*/ 103677 w 103678"/>
                                                <a:gd name="connsiteY2" fmla="*/ 0 h 9469"/>
                                                <a:gd name="connsiteX0" fmla="*/ 348 w 7268"/>
                                                <a:gd name="connsiteY0" fmla="*/ 10000 h 10000"/>
                                                <a:gd name="connsiteX1" fmla="*/ 3531 w 7268"/>
                                                <a:gd name="connsiteY1" fmla="*/ 7764 h 10000"/>
                                                <a:gd name="connsiteX2" fmla="*/ 7268 w 7268"/>
                                                <a:gd name="connsiteY2" fmla="*/ 0 h 10000"/>
                                                <a:gd name="connsiteX0" fmla="*/ 1069 w 5448"/>
                                                <a:gd name="connsiteY0" fmla="*/ 10047 h 10047"/>
                                                <a:gd name="connsiteX1" fmla="*/ 306 w 5448"/>
                                                <a:gd name="connsiteY1" fmla="*/ 7764 h 10047"/>
                                                <a:gd name="connsiteX2" fmla="*/ 5448 w 5448"/>
                                                <a:gd name="connsiteY2" fmla="*/ 0 h 10047"/>
                                                <a:gd name="connsiteX0" fmla="*/ 9999 w 9999"/>
                                                <a:gd name="connsiteY0" fmla="*/ 10806 h 10806"/>
                                                <a:gd name="connsiteX1" fmla="*/ 211 w 9999"/>
                                                <a:gd name="connsiteY1" fmla="*/ 7728 h 10806"/>
                                                <a:gd name="connsiteX2" fmla="*/ 9649 w 9999"/>
                                                <a:gd name="connsiteY2" fmla="*/ 0 h 10806"/>
                                                <a:gd name="connsiteX0" fmla="*/ 9890 w 22124"/>
                                                <a:gd name="connsiteY0" fmla="*/ 13731 h 13731"/>
                                                <a:gd name="connsiteX1" fmla="*/ 101 w 22124"/>
                                                <a:gd name="connsiteY1" fmla="*/ 10883 h 13731"/>
                                                <a:gd name="connsiteX2" fmla="*/ 22124 w 22124"/>
                                                <a:gd name="connsiteY2" fmla="*/ 0 h 13731"/>
                                                <a:gd name="connsiteX0" fmla="*/ 9817 w 84971"/>
                                                <a:gd name="connsiteY0" fmla="*/ 14764 h 14764"/>
                                                <a:gd name="connsiteX1" fmla="*/ 28 w 84971"/>
                                                <a:gd name="connsiteY1" fmla="*/ 11916 h 14764"/>
                                                <a:gd name="connsiteX2" fmla="*/ 84971 w 84971"/>
                                                <a:gd name="connsiteY2" fmla="*/ 0 h 14764"/>
                                                <a:gd name="connsiteX0" fmla="*/ 9828 w 84982"/>
                                                <a:gd name="connsiteY0" fmla="*/ 14764 h 14764"/>
                                                <a:gd name="connsiteX1" fmla="*/ 39 w 84982"/>
                                                <a:gd name="connsiteY1" fmla="*/ 11916 h 14764"/>
                                                <a:gd name="connsiteX2" fmla="*/ 84982 w 84982"/>
                                                <a:gd name="connsiteY2" fmla="*/ 0 h 14764"/>
                                                <a:gd name="connsiteX0" fmla="*/ 9825 w 84979"/>
                                                <a:gd name="connsiteY0" fmla="*/ 14764 h 14764"/>
                                                <a:gd name="connsiteX1" fmla="*/ 36 w 84979"/>
                                                <a:gd name="connsiteY1" fmla="*/ 11916 h 14764"/>
                                                <a:gd name="connsiteX2" fmla="*/ 84979 w 84979"/>
                                                <a:gd name="connsiteY2" fmla="*/ 0 h 14764"/>
                                                <a:gd name="connsiteX0" fmla="*/ 10310 w 22436"/>
                                                <a:gd name="connsiteY0" fmla="*/ 21663 h 21663"/>
                                                <a:gd name="connsiteX1" fmla="*/ 521 w 22436"/>
                                                <a:gd name="connsiteY1" fmla="*/ 18815 h 21663"/>
                                                <a:gd name="connsiteX2" fmla="*/ 22436 w 22436"/>
                                                <a:gd name="connsiteY2" fmla="*/ 0 h 21663"/>
                                                <a:gd name="connsiteX0" fmla="*/ 12991 w 14612"/>
                                                <a:gd name="connsiteY0" fmla="*/ 22238 h 22238"/>
                                                <a:gd name="connsiteX1" fmla="*/ 3202 w 14612"/>
                                                <a:gd name="connsiteY1" fmla="*/ 19390 h 22238"/>
                                                <a:gd name="connsiteX2" fmla="*/ 14612 w 14612"/>
                                                <a:gd name="connsiteY2" fmla="*/ 0 h 22238"/>
                                                <a:gd name="connsiteX0" fmla="*/ 17021 w 17020"/>
                                                <a:gd name="connsiteY0" fmla="*/ 14859 h 14859"/>
                                                <a:gd name="connsiteX1" fmla="*/ 7232 w 17020"/>
                                                <a:gd name="connsiteY1" fmla="*/ 12011 h 14859"/>
                                                <a:gd name="connsiteX2" fmla="*/ 11451 w 17020"/>
                                                <a:gd name="connsiteY2" fmla="*/ 0 h 14859"/>
                                                <a:gd name="connsiteX0" fmla="*/ 104047 w 104048"/>
                                                <a:gd name="connsiteY0" fmla="*/ 15685 h 15685"/>
                                                <a:gd name="connsiteX1" fmla="*/ 94258 w 104048"/>
                                                <a:gd name="connsiteY1" fmla="*/ 12837 h 15685"/>
                                                <a:gd name="connsiteX2" fmla="*/ 2842 w 104048"/>
                                                <a:gd name="connsiteY2" fmla="*/ 0 h 15685"/>
                                                <a:gd name="connsiteX0" fmla="*/ 105144 w 105143"/>
                                                <a:gd name="connsiteY0" fmla="*/ 15685 h 15685"/>
                                                <a:gd name="connsiteX1" fmla="*/ 60121 w 105143"/>
                                                <a:gd name="connsiteY1" fmla="*/ 10426 h 15685"/>
                                                <a:gd name="connsiteX2" fmla="*/ 3939 w 105143"/>
                                                <a:gd name="connsiteY2" fmla="*/ 0 h 15685"/>
                                                <a:gd name="connsiteX0" fmla="*/ 100340 w 100341"/>
                                                <a:gd name="connsiteY0" fmla="*/ 13963 h 13963"/>
                                                <a:gd name="connsiteX1" fmla="*/ 55317 w 100341"/>
                                                <a:gd name="connsiteY1" fmla="*/ 8704 h 13963"/>
                                                <a:gd name="connsiteX2" fmla="*/ 4169 w 100341"/>
                                                <a:gd name="connsiteY2" fmla="*/ 0 h 13963"/>
                                                <a:gd name="connsiteX0" fmla="*/ 96171 w 96170"/>
                                                <a:gd name="connsiteY0" fmla="*/ 13963 h 13963"/>
                                                <a:gd name="connsiteX1" fmla="*/ 51148 w 96170"/>
                                                <a:gd name="connsiteY1" fmla="*/ 8704 h 13963"/>
                                                <a:gd name="connsiteX2" fmla="*/ 0 w 96170"/>
                                                <a:gd name="connsiteY2" fmla="*/ 0 h 13963"/>
                                                <a:gd name="connsiteX0" fmla="*/ 96171 w 96171"/>
                                                <a:gd name="connsiteY0" fmla="*/ 13963 h 13963"/>
                                                <a:gd name="connsiteX1" fmla="*/ 42542 w 96171"/>
                                                <a:gd name="connsiteY1" fmla="*/ 7705 h 13963"/>
                                                <a:gd name="connsiteX2" fmla="*/ 51148 w 96171"/>
                                                <a:gd name="connsiteY2" fmla="*/ 8704 h 13963"/>
                                                <a:gd name="connsiteX3" fmla="*/ 0 w 96171"/>
                                                <a:gd name="connsiteY3" fmla="*/ 0 h 13963"/>
                                                <a:gd name="connsiteX0" fmla="*/ 96171 w 96171"/>
                                                <a:gd name="connsiteY0" fmla="*/ 13963 h 13963"/>
                                                <a:gd name="connsiteX1" fmla="*/ 51148 w 96171"/>
                                                <a:gd name="connsiteY1" fmla="*/ 8704 h 13963"/>
                                                <a:gd name="connsiteX2" fmla="*/ 0 w 96171"/>
                                                <a:gd name="connsiteY2" fmla="*/ 0 h 13963"/>
                                                <a:gd name="connsiteX0" fmla="*/ 96171 w 96171"/>
                                                <a:gd name="connsiteY0" fmla="*/ 13963 h 13963"/>
                                                <a:gd name="connsiteX1" fmla="*/ 56182 w 96171"/>
                                                <a:gd name="connsiteY1" fmla="*/ 7809 h 13963"/>
                                                <a:gd name="connsiteX2" fmla="*/ 0 w 96171"/>
                                                <a:gd name="connsiteY2" fmla="*/ 0 h 13963"/>
                                                <a:gd name="connsiteX0" fmla="*/ 81071 w 81071"/>
                                                <a:gd name="connsiteY0" fmla="*/ 13894 h 13894"/>
                                                <a:gd name="connsiteX1" fmla="*/ 41082 w 81071"/>
                                                <a:gd name="connsiteY1" fmla="*/ 7740 h 13894"/>
                                                <a:gd name="connsiteX2" fmla="*/ 0 w 81071"/>
                                                <a:gd name="connsiteY2" fmla="*/ 0 h 13894"/>
                                                <a:gd name="connsiteX0" fmla="*/ 81071 w 81071"/>
                                                <a:gd name="connsiteY0" fmla="*/ 13894 h 13894"/>
                                                <a:gd name="connsiteX1" fmla="*/ 41082 w 81071"/>
                                                <a:gd name="connsiteY1" fmla="*/ 7740 h 13894"/>
                                                <a:gd name="connsiteX2" fmla="*/ 0 w 81071"/>
                                                <a:gd name="connsiteY2" fmla="*/ 0 h 13894"/>
                                                <a:gd name="connsiteX0" fmla="*/ 40087 w 40087"/>
                                                <a:gd name="connsiteY0" fmla="*/ 14981 h 14981"/>
                                                <a:gd name="connsiteX1" fmla="*/ 98 w 40087"/>
                                                <a:gd name="connsiteY1" fmla="*/ 8827 h 14981"/>
                                                <a:gd name="connsiteX2" fmla="*/ 18591 w 40087"/>
                                                <a:gd name="connsiteY2" fmla="*/ 0 h 14981"/>
                                                <a:gd name="connsiteX0" fmla="*/ 21496 w 23992"/>
                                                <a:gd name="connsiteY0" fmla="*/ 14981 h 14981"/>
                                                <a:gd name="connsiteX1" fmla="*/ 17913 w 23992"/>
                                                <a:gd name="connsiteY1" fmla="*/ 8827 h 14981"/>
                                                <a:gd name="connsiteX2" fmla="*/ 0 w 23992"/>
                                                <a:gd name="connsiteY2" fmla="*/ 0 h 14981"/>
                                                <a:gd name="connsiteX0" fmla="*/ 21496 w 23992"/>
                                                <a:gd name="connsiteY0" fmla="*/ 14981 h 14981"/>
                                                <a:gd name="connsiteX1" fmla="*/ 17913 w 23992"/>
                                                <a:gd name="connsiteY1" fmla="*/ 8963 h 14981"/>
                                                <a:gd name="connsiteX2" fmla="*/ 0 w 23992"/>
                                                <a:gd name="connsiteY2" fmla="*/ 0 h 14981"/>
                                                <a:gd name="connsiteX0" fmla="*/ 21496 w 21496"/>
                                                <a:gd name="connsiteY0" fmla="*/ 14981 h 14981"/>
                                                <a:gd name="connsiteX1" fmla="*/ 17913 w 21496"/>
                                                <a:gd name="connsiteY1" fmla="*/ 8963 h 14981"/>
                                                <a:gd name="connsiteX2" fmla="*/ 0 w 21496"/>
                                                <a:gd name="connsiteY2" fmla="*/ 0 h 14981"/>
                                                <a:gd name="connsiteX0" fmla="*/ 21496 w 21496"/>
                                                <a:gd name="connsiteY0" fmla="*/ 14981 h 14981"/>
                                                <a:gd name="connsiteX1" fmla="*/ 17913 w 21496"/>
                                                <a:gd name="connsiteY1" fmla="*/ 8963 h 14981"/>
                                                <a:gd name="connsiteX2" fmla="*/ 0 w 21496"/>
                                                <a:gd name="connsiteY2" fmla="*/ 0 h 14981"/>
                                                <a:gd name="connsiteX0" fmla="*/ 21496 w 21496"/>
                                                <a:gd name="connsiteY0" fmla="*/ 14981 h 14981"/>
                                                <a:gd name="connsiteX1" fmla="*/ 11294 w 21496"/>
                                                <a:gd name="connsiteY1" fmla="*/ 8918 h 14981"/>
                                                <a:gd name="connsiteX2" fmla="*/ 0 w 21496"/>
                                                <a:gd name="connsiteY2" fmla="*/ 0 h 14981"/>
                                                <a:gd name="connsiteX0" fmla="*/ 13586 w 13586"/>
                                                <a:gd name="connsiteY0" fmla="*/ 14709 h 14709"/>
                                                <a:gd name="connsiteX1" fmla="*/ 3384 w 13586"/>
                                                <a:gd name="connsiteY1" fmla="*/ 8646 h 14709"/>
                                                <a:gd name="connsiteX2" fmla="*/ 2018 w 13586"/>
                                                <a:gd name="connsiteY2" fmla="*/ 0 h 14709"/>
                                                <a:gd name="connsiteX0" fmla="*/ 23546 w 23546"/>
                                                <a:gd name="connsiteY0" fmla="*/ 14709 h 14709"/>
                                                <a:gd name="connsiteX1" fmla="*/ 13344 w 23546"/>
                                                <a:gd name="connsiteY1" fmla="*/ 8646 h 14709"/>
                                                <a:gd name="connsiteX2" fmla="*/ 11978 w 23546"/>
                                                <a:gd name="connsiteY2" fmla="*/ 0 h 14709"/>
                                                <a:gd name="connsiteX0" fmla="*/ 39580 w 39580"/>
                                                <a:gd name="connsiteY0" fmla="*/ 14709 h 14709"/>
                                                <a:gd name="connsiteX1" fmla="*/ 2901 w 39580"/>
                                                <a:gd name="connsiteY1" fmla="*/ 8510 h 14709"/>
                                                <a:gd name="connsiteX2" fmla="*/ 28012 w 39580"/>
                                                <a:gd name="connsiteY2" fmla="*/ 0 h 14709"/>
                                                <a:gd name="connsiteX0" fmla="*/ 64382 w 64382"/>
                                                <a:gd name="connsiteY0" fmla="*/ 14709 h 14709"/>
                                                <a:gd name="connsiteX1" fmla="*/ 1226 w 64382"/>
                                                <a:gd name="connsiteY1" fmla="*/ 8148 h 14709"/>
                                                <a:gd name="connsiteX2" fmla="*/ 52814 w 64382"/>
                                                <a:gd name="connsiteY2" fmla="*/ 0 h 14709"/>
                                                <a:gd name="connsiteX0" fmla="*/ 64288 w 64288"/>
                                                <a:gd name="connsiteY0" fmla="*/ 14709 h 14709"/>
                                                <a:gd name="connsiteX1" fmla="*/ 1132 w 64288"/>
                                                <a:gd name="connsiteY1" fmla="*/ 8148 h 14709"/>
                                                <a:gd name="connsiteX2" fmla="*/ 22382 w 64288"/>
                                                <a:gd name="connsiteY2" fmla="*/ 2550 h 14709"/>
                                                <a:gd name="connsiteX3" fmla="*/ 52720 w 64288"/>
                                                <a:gd name="connsiteY3" fmla="*/ 0 h 14709"/>
                                                <a:gd name="connsiteX0" fmla="*/ 63950 w 63950"/>
                                                <a:gd name="connsiteY0" fmla="*/ 14709 h 14709"/>
                                                <a:gd name="connsiteX1" fmla="*/ 794 w 63950"/>
                                                <a:gd name="connsiteY1" fmla="*/ 8148 h 14709"/>
                                                <a:gd name="connsiteX2" fmla="*/ 31973 w 63950"/>
                                                <a:gd name="connsiteY2" fmla="*/ 2822 h 14709"/>
                                                <a:gd name="connsiteX3" fmla="*/ 52382 w 63950"/>
                                                <a:gd name="connsiteY3" fmla="*/ 0 h 14709"/>
                                                <a:gd name="connsiteX0" fmla="*/ 63950 w 63950"/>
                                                <a:gd name="connsiteY0" fmla="*/ 14890 h 14890"/>
                                                <a:gd name="connsiteX1" fmla="*/ 794 w 63950"/>
                                                <a:gd name="connsiteY1" fmla="*/ 8329 h 14890"/>
                                                <a:gd name="connsiteX2" fmla="*/ 31973 w 63950"/>
                                                <a:gd name="connsiteY2" fmla="*/ 3003 h 14890"/>
                                                <a:gd name="connsiteX3" fmla="*/ 42455 w 63950"/>
                                                <a:gd name="connsiteY3" fmla="*/ 0 h 14890"/>
                                                <a:gd name="connsiteX0" fmla="*/ 63950 w 63950"/>
                                                <a:gd name="connsiteY0" fmla="*/ 14890 h 14890"/>
                                                <a:gd name="connsiteX1" fmla="*/ 794 w 63950"/>
                                                <a:gd name="connsiteY1" fmla="*/ 8329 h 14890"/>
                                                <a:gd name="connsiteX2" fmla="*/ 31973 w 63950"/>
                                                <a:gd name="connsiteY2" fmla="*/ 3003 h 14890"/>
                                                <a:gd name="connsiteX3" fmla="*/ 42455 w 63950"/>
                                                <a:gd name="connsiteY3" fmla="*/ 0 h 14890"/>
                                                <a:gd name="connsiteX0" fmla="*/ 63950 w 63950"/>
                                                <a:gd name="connsiteY0" fmla="*/ 14890 h 14890"/>
                                                <a:gd name="connsiteX1" fmla="*/ 794 w 63950"/>
                                                <a:gd name="connsiteY1" fmla="*/ 8329 h 14890"/>
                                                <a:gd name="connsiteX2" fmla="*/ 31973 w 63950"/>
                                                <a:gd name="connsiteY2" fmla="*/ 3003 h 14890"/>
                                                <a:gd name="connsiteX3" fmla="*/ 42455 w 63950"/>
                                                <a:gd name="connsiteY3" fmla="*/ 0 h 14890"/>
                                                <a:gd name="connsiteX0" fmla="*/ 63950 w 63950"/>
                                                <a:gd name="connsiteY0" fmla="*/ 14890 h 14890"/>
                                                <a:gd name="connsiteX1" fmla="*/ 794 w 63950"/>
                                                <a:gd name="connsiteY1" fmla="*/ 8329 h 14890"/>
                                                <a:gd name="connsiteX2" fmla="*/ 31973 w 63950"/>
                                                <a:gd name="connsiteY2" fmla="*/ 3003 h 14890"/>
                                                <a:gd name="connsiteX3" fmla="*/ 42455 w 63950"/>
                                                <a:gd name="connsiteY3" fmla="*/ 0 h 14890"/>
                                                <a:gd name="connsiteX0" fmla="*/ 63950 w 63950"/>
                                                <a:gd name="connsiteY0" fmla="*/ 14890 h 14890"/>
                                                <a:gd name="connsiteX1" fmla="*/ 794 w 63950"/>
                                                <a:gd name="connsiteY1" fmla="*/ 8329 h 14890"/>
                                                <a:gd name="connsiteX2" fmla="*/ 31973 w 63950"/>
                                                <a:gd name="connsiteY2" fmla="*/ 3003 h 14890"/>
                                                <a:gd name="connsiteX3" fmla="*/ 42455 w 63950"/>
                                                <a:gd name="connsiteY3" fmla="*/ 0 h 14890"/>
                                                <a:gd name="connsiteX0" fmla="*/ 64472 w 64472"/>
                                                <a:gd name="connsiteY0" fmla="*/ 14890 h 14890"/>
                                                <a:gd name="connsiteX1" fmla="*/ 1316 w 64472"/>
                                                <a:gd name="connsiteY1" fmla="*/ 8329 h 14890"/>
                                                <a:gd name="connsiteX2" fmla="*/ 19256 w 64472"/>
                                                <a:gd name="connsiteY2" fmla="*/ 2867 h 14890"/>
                                                <a:gd name="connsiteX3" fmla="*/ 42977 w 64472"/>
                                                <a:gd name="connsiteY3" fmla="*/ 0 h 14890"/>
                                                <a:gd name="connsiteX0" fmla="*/ 64148 w 64148"/>
                                                <a:gd name="connsiteY0" fmla="*/ 14890 h 14890"/>
                                                <a:gd name="connsiteX1" fmla="*/ 992 w 64148"/>
                                                <a:gd name="connsiteY1" fmla="*/ 8329 h 14890"/>
                                                <a:gd name="connsiteX2" fmla="*/ 25552 w 64148"/>
                                                <a:gd name="connsiteY2" fmla="*/ 3093 h 14890"/>
                                                <a:gd name="connsiteX3" fmla="*/ 42653 w 64148"/>
                                                <a:gd name="connsiteY3" fmla="*/ 0 h 14890"/>
                                                <a:gd name="connsiteX0" fmla="*/ 46663 w 46663"/>
                                                <a:gd name="connsiteY0" fmla="*/ 14890 h 14890"/>
                                                <a:gd name="connsiteX1" fmla="*/ 3366 w 46663"/>
                                                <a:gd name="connsiteY1" fmla="*/ 8329 h 14890"/>
                                                <a:gd name="connsiteX2" fmla="*/ 8067 w 46663"/>
                                                <a:gd name="connsiteY2" fmla="*/ 3093 h 14890"/>
                                                <a:gd name="connsiteX3" fmla="*/ 25168 w 46663"/>
                                                <a:gd name="connsiteY3" fmla="*/ 0 h 14890"/>
                                              </a:gdLst>
                                              <a:ahLst/>
                                              <a:cxnLst>
                                                <a:cxn ang="0">
                                                  <a:pos x="connsiteX0" y="connsiteY0"/>
                                                </a:cxn>
                                                <a:cxn ang="0">
                                                  <a:pos x="connsiteX1" y="connsiteY1"/>
                                                </a:cxn>
                                                <a:cxn ang="0">
                                                  <a:pos x="connsiteX2" y="connsiteY2"/>
                                                </a:cxn>
                                                <a:cxn ang="0">
                                                  <a:pos x="connsiteX3" y="connsiteY3"/>
                                                </a:cxn>
                                              </a:cxnLst>
                                              <a:rect l="l" t="t" r="r" b="b"/>
                                              <a:pathLst>
                                                <a:path w="46663" h="14890">
                                                  <a:moveTo>
                                                    <a:pt x="46663" y="14890"/>
                                                  </a:moveTo>
                                                  <a:cubicBezTo>
                                                    <a:pt x="37283" y="13795"/>
                                                    <a:pt x="-464" y="10747"/>
                                                    <a:pt x="3366" y="8329"/>
                                                  </a:cubicBezTo>
                                                  <a:cubicBezTo>
                                                    <a:pt x="-2515" y="6287"/>
                                                    <a:pt x="-531" y="4451"/>
                                                    <a:pt x="8067" y="3093"/>
                                                  </a:cubicBezTo>
                                                  <a:cubicBezTo>
                                                    <a:pt x="16665" y="1735"/>
                                                    <a:pt x="11286" y="1904"/>
                                                    <a:pt x="25168" y="0"/>
                                                  </a:cubicBezTo>
                                                </a:path>
                                              </a:pathLst>
                                            </a:custGeom>
                                            <a:noFill/>
                                            <a:ln w="12700" cap="flat" cmpd="sng" algn="ctr">
                                              <a:solidFill>
                                                <a:sysClr val="windowText" lastClr="000000"/>
                                              </a:solidFill>
                                              <a:prstDash val="solid"/>
                                            </a:ln>
                                            <a:effectLst/>
                                          </p:spPr>
                                          <p:txBody>
                                            <a:bodyPr rtlCol="0" anchor="ctr"/>
                                            <a:lstStyle/>
                                            <a:p>
                                              <a:pPr algn="ctr" defTabSz="3291840">
                                                <a:defRPr/>
                                              </a:pPr>
                                              <a:endParaRPr lang="en-US" sz="26129" b="1" kern="0">
                                                <a:solidFill>
                                                  <a:prstClr val="white"/>
                                                </a:solidFill>
                                                <a:latin typeface="Calibri"/>
                                              </a:endParaRPr>
                                            </a:p>
                                          </p:txBody>
                                        </p:sp>
                                        <p:sp>
                                          <p:nvSpPr>
                                            <p:cNvPr id="663" name="Isosceles Triangle 662"/>
                                            <p:cNvSpPr>
                                              <a:spLocks noChangeAspect="1"/>
                                            </p:cNvSpPr>
                                            <p:nvPr/>
                                          </p:nvSpPr>
                                          <p:spPr>
                                            <a:xfrm rot="13020000">
                                              <a:off x="3495648" y="1041465"/>
                                              <a:ext cx="66860" cy="57172"/>
                                            </a:xfrm>
                                            <a:prstGeom prst="triangle">
                                              <a:avLst/>
                                            </a:prstGeom>
                                            <a:noFill/>
                                            <a:ln w="9525" cap="flat" cmpd="sng" algn="ctr">
                                              <a:solidFill>
                                                <a:sysClr val="windowText" lastClr="000000"/>
                                              </a:solidFill>
                                              <a:prstDash val="solid"/>
                                            </a:ln>
                                            <a:effectLst/>
                                          </p:spPr>
                                          <p:txBody>
                                            <a:bodyPr rtlCol="0" anchor="ctr"/>
                                            <a:lstStyle/>
                                            <a:p>
                                              <a:pPr algn="ctr" defTabSz="3291840">
                                                <a:defRPr/>
                                              </a:pPr>
                                              <a:endParaRPr lang="en-US" sz="26129" b="1" kern="0">
                                                <a:solidFill>
                                                  <a:prstClr val="white"/>
                                                </a:solidFill>
                                                <a:latin typeface="Calibri"/>
                                              </a:endParaRPr>
                                            </a:p>
                                          </p:txBody>
                                        </p:sp>
                                        <p:sp>
                                          <p:nvSpPr>
                                            <p:cNvPr id="664" name="Isosceles Triangle 663"/>
                                            <p:cNvSpPr>
                                              <a:spLocks noChangeAspect="1"/>
                                            </p:cNvSpPr>
                                            <p:nvPr/>
                                          </p:nvSpPr>
                                          <p:spPr>
                                            <a:xfrm rot="16260000">
                                              <a:off x="3171227" y="1226144"/>
                                              <a:ext cx="66860" cy="57172"/>
                                            </a:xfrm>
                                            <a:prstGeom prst="triangle">
                                              <a:avLst/>
                                            </a:prstGeom>
                                            <a:solidFill>
                                              <a:sysClr val="windowText" lastClr="000000"/>
                                            </a:solidFill>
                                            <a:ln w="25400" cap="flat" cmpd="sng" algn="ctr">
                                              <a:noFill/>
                                              <a:prstDash val="solid"/>
                                            </a:ln>
                                            <a:effectLst/>
                                          </p:spPr>
                                          <p:txBody>
                                            <a:bodyPr rtlCol="0" anchor="ctr"/>
                                            <a:lstStyle/>
                                            <a:p>
                                              <a:pPr algn="ctr" defTabSz="3291840">
                                                <a:defRPr/>
                                              </a:pPr>
                                              <a:endParaRPr lang="en-US" sz="26129" b="1" kern="0">
                                                <a:solidFill>
                                                  <a:prstClr val="white"/>
                                                </a:solidFill>
                                                <a:latin typeface="Calibri"/>
                                              </a:endParaRPr>
                                            </a:p>
                                          </p:txBody>
                                        </p:sp>
                                        <p:sp>
                                          <p:nvSpPr>
                                            <p:cNvPr id="665" name="Isosceles Triangle 664"/>
                                            <p:cNvSpPr>
                                              <a:spLocks noChangeAspect="1"/>
                                            </p:cNvSpPr>
                                            <p:nvPr/>
                                          </p:nvSpPr>
                                          <p:spPr>
                                            <a:xfrm rot="3313753">
                                              <a:off x="3065655" y="908329"/>
                                              <a:ext cx="66860" cy="57172"/>
                                            </a:xfrm>
                                            <a:prstGeom prst="triangle">
                                              <a:avLst/>
                                            </a:prstGeom>
                                            <a:noFill/>
                                            <a:ln w="9525" cap="flat" cmpd="sng" algn="ctr">
                                              <a:solidFill>
                                                <a:sysClr val="windowText" lastClr="000000"/>
                                              </a:solidFill>
                                              <a:prstDash val="solid"/>
                                            </a:ln>
                                            <a:effectLst/>
                                          </p:spPr>
                                          <p:txBody>
                                            <a:bodyPr rtlCol="0" anchor="ctr"/>
                                            <a:lstStyle/>
                                            <a:p>
                                              <a:pPr algn="ctr" defTabSz="3291840">
                                                <a:defRPr/>
                                              </a:pPr>
                                              <a:endParaRPr lang="en-US" sz="26129" b="1" kern="0">
                                                <a:solidFill>
                                                  <a:prstClr val="white"/>
                                                </a:solidFill>
                                                <a:latin typeface="Calibri"/>
                                              </a:endParaRPr>
                                            </a:p>
                                          </p:txBody>
                                        </p:sp>
                                        <p:sp>
                                          <p:nvSpPr>
                                            <p:cNvPr id="666" name="Isosceles Triangle 665"/>
                                            <p:cNvSpPr>
                                              <a:spLocks noChangeAspect="1"/>
                                            </p:cNvSpPr>
                                            <p:nvPr/>
                                          </p:nvSpPr>
                                          <p:spPr>
                                            <a:xfrm rot="5340000">
                                              <a:off x="3233244" y="1228024"/>
                                              <a:ext cx="66860" cy="57172"/>
                                            </a:xfrm>
                                            <a:prstGeom prst="triangle">
                                              <a:avLst/>
                                            </a:prstGeom>
                                            <a:solidFill>
                                              <a:sysClr val="windowText" lastClr="000000"/>
                                            </a:solidFill>
                                            <a:ln w="25400" cap="flat" cmpd="sng" algn="ctr">
                                              <a:noFill/>
                                              <a:prstDash val="solid"/>
                                            </a:ln>
                                            <a:effectLst/>
                                          </p:spPr>
                                          <p:txBody>
                                            <a:bodyPr rtlCol="0" anchor="ctr"/>
                                            <a:lstStyle/>
                                            <a:p>
                                              <a:pPr algn="ctr" defTabSz="3291840">
                                                <a:defRPr/>
                                              </a:pPr>
                                              <a:endParaRPr lang="en-US" sz="26129" b="1" kern="0">
                                                <a:solidFill>
                                                  <a:prstClr val="white"/>
                                                </a:solidFill>
                                                <a:latin typeface="Calibri"/>
                                              </a:endParaRPr>
                                            </a:p>
                                          </p:txBody>
                                        </p:sp>
                                        <p:sp>
                                          <p:nvSpPr>
                                            <p:cNvPr id="667" name="Isosceles Triangle 666"/>
                                            <p:cNvSpPr>
                                              <a:spLocks noChangeAspect="1"/>
                                            </p:cNvSpPr>
                                            <p:nvPr/>
                                          </p:nvSpPr>
                                          <p:spPr>
                                            <a:xfrm rot="5246773">
                                              <a:off x="3424989" y="1422590"/>
                                              <a:ext cx="66860" cy="57172"/>
                                            </a:xfrm>
                                            <a:prstGeom prst="triangle">
                                              <a:avLst/>
                                            </a:prstGeom>
                                            <a:solidFill>
                                              <a:sysClr val="windowText" lastClr="000000"/>
                                            </a:solidFill>
                                            <a:ln w="25400" cap="flat" cmpd="sng" algn="ctr">
                                              <a:noFill/>
                                              <a:prstDash val="solid"/>
                                            </a:ln>
                                            <a:effectLst/>
                                          </p:spPr>
                                          <p:txBody>
                                            <a:bodyPr rtlCol="0" anchor="ctr"/>
                                            <a:lstStyle/>
                                            <a:p>
                                              <a:pPr algn="ctr" defTabSz="3291840">
                                                <a:defRPr/>
                                              </a:pPr>
                                              <a:endParaRPr lang="en-US" sz="26129" b="1" kern="0">
                                                <a:solidFill>
                                                  <a:prstClr val="white"/>
                                                </a:solidFill>
                                                <a:latin typeface="Calibri"/>
                                              </a:endParaRPr>
                                            </a:p>
                                          </p:txBody>
                                        </p:sp>
                                        <p:sp>
                                          <p:nvSpPr>
                                            <p:cNvPr id="668" name="Isosceles Triangle 667"/>
                                            <p:cNvSpPr>
                                              <a:spLocks noChangeAspect="1"/>
                                            </p:cNvSpPr>
                                            <p:nvPr/>
                                          </p:nvSpPr>
                                          <p:spPr>
                                            <a:xfrm rot="15960000">
                                              <a:off x="3372384" y="1423283"/>
                                              <a:ext cx="66860" cy="57172"/>
                                            </a:xfrm>
                                            <a:prstGeom prst="triangle">
                                              <a:avLst/>
                                            </a:prstGeom>
                                            <a:solidFill>
                                              <a:sysClr val="windowText" lastClr="000000"/>
                                            </a:solidFill>
                                            <a:ln w="25400" cap="flat" cmpd="sng" algn="ctr">
                                              <a:noFill/>
                                              <a:prstDash val="solid"/>
                                            </a:ln>
                                            <a:effectLst/>
                                          </p:spPr>
                                          <p:txBody>
                                            <a:bodyPr rtlCol="0" anchor="ctr"/>
                                            <a:lstStyle/>
                                            <a:p>
                                              <a:pPr algn="ctr" defTabSz="3291840">
                                                <a:defRPr/>
                                              </a:pPr>
                                              <a:endParaRPr lang="en-US" sz="26129" b="1" kern="0">
                                                <a:solidFill>
                                                  <a:prstClr val="white"/>
                                                </a:solidFill>
                                                <a:latin typeface="Calibri"/>
                                              </a:endParaRPr>
                                            </a:p>
                                          </p:txBody>
                                        </p:sp>
                                        <p:sp>
                                          <p:nvSpPr>
                                            <p:cNvPr id="669" name="Isosceles Triangle 668"/>
                                            <p:cNvSpPr>
                                              <a:spLocks noChangeAspect="1"/>
                                            </p:cNvSpPr>
                                            <p:nvPr/>
                                          </p:nvSpPr>
                                          <p:spPr>
                                            <a:xfrm rot="10500000">
                                              <a:off x="3032745" y="1565738"/>
                                              <a:ext cx="66865" cy="57172"/>
                                            </a:xfrm>
                                            <a:prstGeom prst="triangle">
                                              <a:avLst/>
                                            </a:prstGeom>
                                            <a:noFill/>
                                            <a:ln w="9525" cap="flat" cmpd="sng" algn="ctr">
                                              <a:solidFill>
                                                <a:sysClr val="windowText" lastClr="000000"/>
                                              </a:solidFill>
                                              <a:prstDash val="solid"/>
                                            </a:ln>
                                            <a:effectLst/>
                                          </p:spPr>
                                          <p:txBody>
                                            <a:bodyPr rtlCol="0" anchor="ctr"/>
                                            <a:lstStyle/>
                                            <a:p>
                                              <a:pPr algn="ctr" defTabSz="3291840">
                                                <a:defRPr/>
                                              </a:pPr>
                                              <a:endParaRPr lang="en-US" sz="26129" b="1" kern="0">
                                                <a:solidFill>
                                                  <a:prstClr val="white"/>
                                                </a:solidFill>
                                                <a:latin typeface="Calibri"/>
                                              </a:endParaRPr>
                                            </a:p>
                                          </p:txBody>
                                        </p:sp>
                                        <p:sp>
                                          <p:nvSpPr>
                                            <p:cNvPr id="670" name="Isosceles Triangle 669"/>
                                            <p:cNvSpPr>
                                              <a:spLocks noChangeAspect="1"/>
                                            </p:cNvSpPr>
                                            <p:nvPr/>
                                          </p:nvSpPr>
                                          <p:spPr>
                                            <a:xfrm rot="5460000">
                                              <a:off x="2730245" y="1666870"/>
                                              <a:ext cx="66860" cy="57172"/>
                                            </a:xfrm>
                                            <a:prstGeom prst="triangle">
                                              <a:avLst/>
                                            </a:prstGeom>
                                            <a:noFill/>
                                            <a:ln w="9525" cap="flat" cmpd="sng" algn="ctr">
                                              <a:solidFill>
                                                <a:sysClr val="windowText" lastClr="000000"/>
                                              </a:solidFill>
                                              <a:prstDash val="solid"/>
                                            </a:ln>
                                            <a:effectLst/>
                                          </p:spPr>
                                          <p:txBody>
                                            <a:bodyPr rtlCol="0" anchor="ctr"/>
                                            <a:lstStyle/>
                                            <a:p>
                                              <a:pPr algn="ctr" defTabSz="3291840">
                                                <a:defRPr/>
                                              </a:pPr>
                                              <a:endParaRPr lang="en-US" sz="26129" b="1" kern="0">
                                                <a:solidFill>
                                                  <a:prstClr val="white"/>
                                                </a:solidFill>
                                                <a:latin typeface="Calibri"/>
                                              </a:endParaRPr>
                                            </a:p>
                                          </p:txBody>
                                        </p:sp>
                                        <p:sp>
                                          <p:nvSpPr>
                                            <p:cNvPr id="671" name="Isosceles Triangle 670"/>
                                            <p:cNvSpPr>
                                              <a:spLocks noChangeAspect="1"/>
                                            </p:cNvSpPr>
                                            <p:nvPr/>
                                          </p:nvSpPr>
                                          <p:spPr>
                                            <a:xfrm rot="2400000">
                                              <a:off x="2914724" y="1928769"/>
                                              <a:ext cx="66860" cy="57172"/>
                                            </a:xfrm>
                                            <a:prstGeom prst="triangle">
                                              <a:avLst/>
                                            </a:prstGeom>
                                            <a:noFill/>
                                            <a:ln w="9525" cap="flat" cmpd="sng" algn="ctr">
                                              <a:solidFill>
                                                <a:sysClr val="windowText" lastClr="000000"/>
                                              </a:solidFill>
                                              <a:prstDash val="solid"/>
                                            </a:ln>
                                            <a:effectLst/>
                                          </p:spPr>
                                          <p:txBody>
                                            <a:bodyPr rtlCol="0" anchor="ctr"/>
                                            <a:lstStyle/>
                                            <a:p>
                                              <a:pPr algn="ctr" defTabSz="3291840">
                                                <a:defRPr/>
                                              </a:pPr>
                                              <a:endParaRPr lang="en-US" sz="26129" b="1" kern="0">
                                                <a:solidFill>
                                                  <a:prstClr val="white"/>
                                                </a:solidFill>
                                                <a:latin typeface="Calibri"/>
                                              </a:endParaRPr>
                                            </a:p>
                                          </p:txBody>
                                        </p:sp>
                                        <p:sp>
                                          <p:nvSpPr>
                                            <p:cNvPr id="672" name="Isosceles Triangle 671"/>
                                            <p:cNvSpPr>
                                              <a:spLocks noChangeAspect="1"/>
                                            </p:cNvSpPr>
                                            <p:nvPr/>
                                          </p:nvSpPr>
                                          <p:spPr>
                                            <a:xfrm rot="18000000">
                                              <a:off x="3301401" y="1868895"/>
                                              <a:ext cx="66860" cy="57172"/>
                                            </a:xfrm>
                                            <a:prstGeom prst="triangle">
                                              <a:avLst/>
                                            </a:prstGeom>
                                            <a:noFill/>
                                            <a:ln w="9525" cap="flat" cmpd="sng" algn="ctr">
                                              <a:solidFill>
                                                <a:sysClr val="windowText" lastClr="000000"/>
                                              </a:solidFill>
                                              <a:prstDash val="solid"/>
                                            </a:ln>
                                            <a:effectLst/>
                                          </p:spPr>
                                          <p:txBody>
                                            <a:bodyPr rtlCol="0" anchor="ctr"/>
                                            <a:lstStyle/>
                                            <a:p>
                                              <a:pPr algn="ctr" defTabSz="3291840">
                                                <a:defRPr/>
                                              </a:pPr>
                                              <a:endParaRPr lang="en-US" sz="26129" b="1" kern="0">
                                                <a:solidFill>
                                                  <a:prstClr val="white"/>
                                                </a:solidFill>
                                                <a:latin typeface="Calibri"/>
                                              </a:endParaRPr>
                                            </a:p>
                                          </p:txBody>
                                        </p:sp>
                                        <p:sp>
                                          <p:nvSpPr>
                                            <p:cNvPr id="673" name="Freeform 672"/>
                                            <p:cNvSpPr/>
                                            <p:nvPr/>
                                          </p:nvSpPr>
                                          <p:spPr>
                                            <a:xfrm>
                                              <a:off x="3411358" y="2172882"/>
                                              <a:ext cx="98083" cy="190530"/>
                                            </a:xfrm>
                                            <a:custGeom>
                                              <a:avLst/>
                                              <a:gdLst>
                                                <a:gd name="connsiteX0" fmla="*/ 11158 w 101013"/>
                                                <a:gd name="connsiteY0" fmla="*/ 0 h 671264"/>
                                                <a:gd name="connsiteX1" fmla="*/ 587 w 101013"/>
                                                <a:gd name="connsiteY1" fmla="*/ 280134 h 671264"/>
                                                <a:gd name="connsiteX2" fmla="*/ 5873 w 101013"/>
                                                <a:gd name="connsiteY2" fmla="*/ 449271 h 671264"/>
                                                <a:gd name="connsiteX3" fmla="*/ 42872 w 101013"/>
                                                <a:gd name="connsiteY3" fmla="*/ 560268 h 671264"/>
                                                <a:gd name="connsiteX4" fmla="*/ 101013 w 101013"/>
                                                <a:gd name="connsiteY4" fmla="*/ 671264 h 671264"/>
                                                <a:gd name="connsiteX0" fmla="*/ 4143 w 100577"/>
                                                <a:gd name="connsiteY0" fmla="*/ 0 h 687710"/>
                                                <a:gd name="connsiteX1" fmla="*/ 151 w 100577"/>
                                                <a:gd name="connsiteY1" fmla="*/ 296580 h 687710"/>
                                                <a:gd name="connsiteX2" fmla="*/ 5437 w 100577"/>
                                                <a:gd name="connsiteY2" fmla="*/ 465717 h 687710"/>
                                                <a:gd name="connsiteX3" fmla="*/ 42436 w 100577"/>
                                                <a:gd name="connsiteY3" fmla="*/ 576714 h 687710"/>
                                                <a:gd name="connsiteX4" fmla="*/ 100577 w 100577"/>
                                                <a:gd name="connsiteY4" fmla="*/ 687710 h 687710"/>
                                                <a:gd name="connsiteX0" fmla="*/ 9937 w 100928"/>
                                                <a:gd name="connsiteY0" fmla="*/ 0 h 649610"/>
                                                <a:gd name="connsiteX1" fmla="*/ 502 w 100928"/>
                                                <a:gd name="connsiteY1" fmla="*/ 258480 h 649610"/>
                                                <a:gd name="connsiteX2" fmla="*/ 5788 w 100928"/>
                                                <a:gd name="connsiteY2" fmla="*/ 427617 h 649610"/>
                                                <a:gd name="connsiteX3" fmla="*/ 42787 w 100928"/>
                                                <a:gd name="connsiteY3" fmla="*/ 538614 h 649610"/>
                                                <a:gd name="connsiteX4" fmla="*/ 100928 w 100928"/>
                                                <a:gd name="connsiteY4" fmla="*/ 649610 h 649610"/>
                                                <a:gd name="connsiteX0" fmla="*/ 12861 w 101130"/>
                                                <a:gd name="connsiteY0" fmla="*/ 0 h 674103"/>
                                                <a:gd name="connsiteX1" fmla="*/ 704 w 101130"/>
                                                <a:gd name="connsiteY1" fmla="*/ 282973 h 674103"/>
                                                <a:gd name="connsiteX2" fmla="*/ 5990 w 101130"/>
                                                <a:gd name="connsiteY2" fmla="*/ 452110 h 674103"/>
                                                <a:gd name="connsiteX3" fmla="*/ 42989 w 101130"/>
                                                <a:gd name="connsiteY3" fmla="*/ 563107 h 674103"/>
                                                <a:gd name="connsiteX4" fmla="*/ 101130 w 101130"/>
                                                <a:gd name="connsiteY4" fmla="*/ 674103 h 674103"/>
                                                <a:gd name="connsiteX0" fmla="*/ 12861 w 101130"/>
                                                <a:gd name="connsiteY0" fmla="*/ 0 h 720367"/>
                                                <a:gd name="connsiteX1" fmla="*/ 704 w 101130"/>
                                                <a:gd name="connsiteY1" fmla="*/ 329237 h 720367"/>
                                                <a:gd name="connsiteX2" fmla="*/ 5990 w 101130"/>
                                                <a:gd name="connsiteY2" fmla="*/ 498374 h 720367"/>
                                                <a:gd name="connsiteX3" fmla="*/ 42989 w 101130"/>
                                                <a:gd name="connsiteY3" fmla="*/ 609371 h 720367"/>
                                                <a:gd name="connsiteX4" fmla="*/ 101130 w 101130"/>
                                                <a:gd name="connsiteY4" fmla="*/ 720367 h 720367"/>
                                                <a:gd name="connsiteX0" fmla="*/ 15785 w 101332"/>
                                                <a:gd name="connsiteY0" fmla="*/ 0 h 704038"/>
                                                <a:gd name="connsiteX1" fmla="*/ 906 w 101332"/>
                                                <a:gd name="connsiteY1" fmla="*/ 312908 h 704038"/>
                                                <a:gd name="connsiteX2" fmla="*/ 6192 w 101332"/>
                                                <a:gd name="connsiteY2" fmla="*/ 482045 h 704038"/>
                                                <a:gd name="connsiteX3" fmla="*/ 43191 w 101332"/>
                                                <a:gd name="connsiteY3" fmla="*/ 593042 h 704038"/>
                                                <a:gd name="connsiteX4" fmla="*/ 101332 w 101332"/>
                                                <a:gd name="connsiteY4" fmla="*/ 704038 h 704038"/>
                                                <a:gd name="connsiteX0" fmla="*/ 15785 w 95889"/>
                                                <a:gd name="connsiteY0" fmla="*/ 0 h 684988"/>
                                                <a:gd name="connsiteX1" fmla="*/ 906 w 95889"/>
                                                <a:gd name="connsiteY1" fmla="*/ 312908 h 684988"/>
                                                <a:gd name="connsiteX2" fmla="*/ 6192 w 95889"/>
                                                <a:gd name="connsiteY2" fmla="*/ 482045 h 684988"/>
                                                <a:gd name="connsiteX3" fmla="*/ 43191 w 95889"/>
                                                <a:gd name="connsiteY3" fmla="*/ 593042 h 684988"/>
                                                <a:gd name="connsiteX4" fmla="*/ 95889 w 95889"/>
                                                <a:gd name="connsiteY4" fmla="*/ 684988 h 684988"/>
                                                <a:gd name="connsiteX0" fmla="*/ 15785 w 87725"/>
                                                <a:gd name="connsiteY0" fmla="*/ 0 h 684988"/>
                                                <a:gd name="connsiteX1" fmla="*/ 906 w 87725"/>
                                                <a:gd name="connsiteY1" fmla="*/ 312908 h 684988"/>
                                                <a:gd name="connsiteX2" fmla="*/ 6192 w 87725"/>
                                                <a:gd name="connsiteY2" fmla="*/ 482045 h 684988"/>
                                                <a:gd name="connsiteX3" fmla="*/ 43191 w 87725"/>
                                                <a:gd name="connsiteY3" fmla="*/ 593042 h 684988"/>
                                                <a:gd name="connsiteX4" fmla="*/ 87725 w 87725"/>
                                                <a:gd name="connsiteY4" fmla="*/ 684988 h 684988"/>
                                                <a:gd name="connsiteX0" fmla="*/ 906 w 87725"/>
                                                <a:gd name="connsiteY0" fmla="*/ 0 h 372080"/>
                                                <a:gd name="connsiteX1" fmla="*/ 6192 w 87725"/>
                                                <a:gd name="connsiteY1" fmla="*/ 169137 h 372080"/>
                                                <a:gd name="connsiteX2" fmla="*/ 43191 w 87725"/>
                                                <a:gd name="connsiteY2" fmla="*/ 280134 h 372080"/>
                                                <a:gd name="connsiteX3" fmla="*/ 87725 w 87725"/>
                                                <a:gd name="connsiteY3" fmla="*/ 372080 h 372080"/>
                                                <a:gd name="connsiteX0" fmla="*/ 0 w 81533"/>
                                                <a:gd name="connsiteY0" fmla="*/ 0 h 202943"/>
                                                <a:gd name="connsiteX1" fmla="*/ 36999 w 81533"/>
                                                <a:gd name="connsiteY1" fmla="*/ 110997 h 202943"/>
                                                <a:gd name="connsiteX2" fmla="*/ 81533 w 81533"/>
                                                <a:gd name="connsiteY2" fmla="*/ 202943 h 202943"/>
                                                <a:gd name="connsiteX0" fmla="*/ 0 w 98083"/>
                                                <a:gd name="connsiteY0" fmla="*/ 0 h 190530"/>
                                                <a:gd name="connsiteX1" fmla="*/ 53549 w 98083"/>
                                                <a:gd name="connsiteY1" fmla="*/ 98584 h 190530"/>
                                                <a:gd name="connsiteX2" fmla="*/ 98083 w 98083"/>
                                                <a:gd name="connsiteY2" fmla="*/ 190530 h 190530"/>
                                                <a:gd name="connsiteX0" fmla="*/ 0 w 98083"/>
                                                <a:gd name="connsiteY0" fmla="*/ 0 h 190530"/>
                                                <a:gd name="connsiteX1" fmla="*/ 53549 w 98083"/>
                                                <a:gd name="connsiteY1" fmla="*/ 98584 h 190530"/>
                                                <a:gd name="connsiteX2" fmla="*/ 98083 w 98083"/>
                                                <a:gd name="connsiteY2" fmla="*/ 190530 h 190530"/>
                                              </a:gdLst>
                                              <a:ahLst/>
                                              <a:cxnLst>
                                                <a:cxn ang="0">
                                                  <a:pos x="connsiteX0" y="connsiteY0"/>
                                                </a:cxn>
                                                <a:cxn ang="0">
                                                  <a:pos x="connsiteX1" y="connsiteY1"/>
                                                </a:cxn>
                                                <a:cxn ang="0">
                                                  <a:pos x="connsiteX2" y="connsiteY2"/>
                                                </a:cxn>
                                              </a:cxnLst>
                                              <a:rect l="l" t="t" r="r" b="b"/>
                                              <a:pathLst>
                                                <a:path w="98083" h="190530">
                                                  <a:moveTo>
                                                    <a:pt x="0" y="0"/>
                                                  </a:moveTo>
                                                  <a:cubicBezTo>
                                                    <a:pt x="15322" y="34277"/>
                                                    <a:pt x="37692" y="61585"/>
                                                    <a:pt x="53549" y="98584"/>
                                                  </a:cubicBezTo>
                                                  <a:cubicBezTo>
                                                    <a:pt x="69406" y="135583"/>
                                                    <a:pt x="76941" y="153531"/>
                                                    <a:pt x="98083" y="190530"/>
                                                  </a:cubicBezTo>
                                                </a:path>
                                              </a:pathLst>
                                            </a:custGeom>
                                            <a:noFill/>
                                            <a:ln w="12700" cap="flat" cmpd="sng" algn="ctr">
                                              <a:solidFill>
                                                <a:sysClr val="windowText" lastClr="000000"/>
                                              </a:solidFill>
                                              <a:prstDash val="dash"/>
                                            </a:ln>
                                            <a:effectLst/>
                                          </p:spPr>
                                          <p:txBody>
                                            <a:bodyPr rtlCol="0" anchor="ctr"/>
                                            <a:lstStyle/>
                                            <a:p>
                                              <a:pPr algn="ctr" defTabSz="3291840">
                                                <a:defRPr/>
                                              </a:pPr>
                                              <a:endParaRPr lang="en-US" sz="26129" b="1" kern="0">
                                                <a:solidFill>
                                                  <a:prstClr val="white"/>
                                                </a:solidFill>
                                                <a:latin typeface="Calibri"/>
                                              </a:endParaRPr>
                                            </a:p>
                                          </p:txBody>
                                        </p:sp>
                                      </p:grpSp>
                                      <p:sp>
                                        <p:nvSpPr>
                                          <p:cNvPr id="637" name="Isosceles Triangle 636"/>
                                          <p:cNvSpPr>
                                            <a:spLocks noChangeAspect="1"/>
                                          </p:cNvSpPr>
                                          <p:nvPr/>
                                        </p:nvSpPr>
                                        <p:spPr>
                                          <a:xfrm rot="3540000">
                                            <a:off x="3569279" y="181342"/>
                                            <a:ext cx="66860" cy="57172"/>
                                          </a:xfrm>
                                          <a:prstGeom prst="triangle">
                                            <a:avLst/>
                                          </a:prstGeom>
                                          <a:solidFill>
                                            <a:sysClr val="windowText" lastClr="000000"/>
                                          </a:solidFill>
                                          <a:ln w="25400" cap="flat" cmpd="sng" algn="ctr">
                                            <a:noFill/>
                                            <a:prstDash val="solid"/>
                                          </a:ln>
                                          <a:effectLst/>
                                        </p:spPr>
                                        <p:txBody>
                                          <a:bodyPr rtlCol="0" anchor="ctr"/>
                                          <a:lstStyle/>
                                          <a:p>
                                            <a:pPr algn="ctr" defTabSz="3291840">
                                              <a:defRPr/>
                                            </a:pPr>
                                            <a:endParaRPr lang="en-US" sz="26129" b="1" kern="0">
                                              <a:solidFill>
                                                <a:prstClr val="white"/>
                                              </a:solidFill>
                                              <a:latin typeface="Calibri"/>
                                            </a:endParaRPr>
                                          </a:p>
                                        </p:txBody>
                                      </p:sp>
                                      <p:sp>
                                        <p:nvSpPr>
                                          <p:cNvPr id="638" name="Freeform 637"/>
                                          <p:cNvSpPr/>
                                          <p:nvPr/>
                                        </p:nvSpPr>
                                        <p:spPr>
                                          <a:xfrm>
                                            <a:off x="3695813" y="431095"/>
                                            <a:ext cx="275988" cy="438858"/>
                                          </a:xfrm>
                                          <a:custGeom>
                                            <a:avLst/>
                                            <a:gdLst>
                                              <a:gd name="connsiteX0" fmla="*/ 271462 w 271462"/>
                                              <a:gd name="connsiteY0" fmla="*/ 452438 h 452438"/>
                                              <a:gd name="connsiteX1" fmla="*/ 152400 w 271462"/>
                                              <a:gd name="connsiteY1" fmla="*/ 295275 h 452438"/>
                                              <a:gd name="connsiteX2" fmla="*/ 104775 w 271462"/>
                                              <a:gd name="connsiteY2" fmla="*/ 200025 h 452438"/>
                                              <a:gd name="connsiteX3" fmla="*/ 0 w 271462"/>
                                              <a:gd name="connsiteY3" fmla="*/ 0 h 452438"/>
                                              <a:gd name="connsiteX0" fmla="*/ 275988 w 275988"/>
                                              <a:gd name="connsiteY0" fmla="*/ 438858 h 438858"/>
                                              <a:gd name="connsiteX1" fmla="*/ 156926 w 275988"/>
                                              <a:gd name="connsiteY1" fmla="*/ 281695 h 438858"/>
                                              <a:gd name="connsiteX2" fmla="*/ 109301 w 275988"/>
                                              <a:gd name="connsiteY2" fmla="*/ 186445 h 438858"/>
                                              <a:gd name="connsiteX3" fmla="*/ 0 w 275988"/>
                                              <a:gd name="connsiteY3" fmla="*/ 0 h 438858"/>
                                            </a:gdLst>
                                            <a:ahLst/>
                                            <a:cxnLst>
                                              <a:cxn ang="0">
                                                <a:pos x="connsiteX0" y="connsiteY0"/>
                                              </a:cxn>
                                              <a:cxn ang="0">
                                                <a:pos x="connsiteX1" y="connsiteY1"/>
                                              </a:cxn>
                                              <a:cxn ang="0">
                                                <a:pos x="connsiteX2" y="connsiteY2"/>
                                              </a:cxn>
                                              <a:cxn ang="0">
                                                <a:pos x="connsiteX3" y="connsiteY3"/>
                                              </a:cxn>
                                            </a:cxnLst>
                                            <a:rect l="l" t="t" r="r" b="b"/>
                                            <a:pathLst>
                                              <a:path w="275988" h="438858">
                                                <a:moveTo>
                                                  <a:pt x="275988" y="438858"/>
                                                </a:moveTo>
                                                <a:cubicBezTo>
                                                  <a:pt x="230347" y="381311"/>
                                                  <a:pt x="184707" y="323764"/>
                                                  <a:pt x="156926" y="281695"/>
                                                </a:cubicBezTo>
                                                <a:cubicBezTo>
                                                  <a:pt x="129145" y="239626"/>
                                                  <a:pt x="134701" y="235657"/>
                                                  <a:pt x="109301" y="186445"/>
                                                </a:cubicBezTo>
                                                <a:cubicBezTo>
                                                  <a:pt x="83901" y="137233"/>
                                                  <a:pt x="39687" y="75406"/>
                                                  <a:pt x="0" y="0"/>
                                                </a:cubicBezTo>
                                              </a:path>
                                            </a:pathLst>
                                          </a:custGeom>
                                          <a:noFill/>
                                          <a:ln w="12700" cap="flat" cmpd="sng" algn="ctr">
                                            <a:solidFill>
                                              <a:sysClr val="windowText" lastClr="000000"/>
                                            </a:solidFill>
                                            <a:prstDash val="dash"/>
                                          </a:ln>
                                          <a:effectLst/>
                                        </p:spPr>
                                        <p:txBody>
                                          <a:bodyPr rtlCol="0" anchor="ctr"/>
                                          <a:lstStyle/>
                                          <a:p>
                                            <a:pPr algn="ctr" defTabSz="3291840">
                                              <a:defRPr/>
                                            </a:pPr>
                                            <a:endParaRPr lang="en-US" sz="26129" b="1" kern="0">
                                              <a:solidFill>
                                                <a:prstClr val="white"/>
                                              </a:solidFill>
                                              <a:latin typeface="Calibri"/>
                                            </a:endParaRPr>
                                          </a:p>
                                        </p:txBody>
                                      </p:sp>
                                      <p:sp>
                                        <p:nvSpPr>
                                          <p:cNvPr id="639" name="Isosceles Triangle 638"/>
                                          <p:cNvSpPr>
                                            <a:spLocks noChangeAspect="1"/>
                                          </p:cNvSpPr>
                                          <p:nvPr/>
                                        </p:nvSpPr>
                                        <p:spPr>
                                          <a:xfrm rot="4298818">
                                            <a:off x="3152136" y="2543571"/>
                                            <a:ext cx="66860" cy="57172"/>
                                          </a:xfrm>
                                          <a:prstGeom prst="triangle">
                                            <a:avLst/>
                                          </a:prstGeom>
                                          <a:solidFill>
                                            <a:sysClr val="windowText" lastClr="000000"/>
                                          </a:solidFill>
                                          <a:ln w="25400" cap="flat" cmpd="sng" algn="ctr">
                                            <a:noFill/>
                                            <a:prstDash val="solid"/>
                                          </a:ln>
                                          <a:effectLst/>
                                        </p:spPr>
                                        <p:txBody>
                                          <a:bodyPr rtlCol="0" anchor="ctr"/>
                                          <a:lstStyle/>
                                          <a:p>
                                            <a:pPr algn="ctr" defTabSz="3291840">
                                              <a:defRPr/>
                                            </a:pPr>
                                            <a:endParaRPr lang="en-US" sz="26129" b="1" kern="0">
                                              <a:solidFill>
                                                <a:prstClr val="white"/>
                                              </a:solidFill>
                                              <a:latin typeface="Calibri"/>
                                            </a:endParaRPr>
                                          </a:p>
                                        </p:txBody>
                                      </p:sp>
                                      <p:sp>
                                        <p:nvSpPr>
                                          <p:cNvPr id="640" name="Isosceles Triangle 639"/>
                                          <p:cNvSpPr>
                                            <a:spLocks noChangeAspect="1"/>
                                          </p:cNvSpPr>
                                          <p:nvPr/>
                                        </p:nvSpPr>
                                        <p:spPr>
                                          <a:xfrm rot="5160000">
                                            <a:off x="3032746" y="2131586"/>
                                            <a:ext cx="66860" cy="57172"/>
                                          </a:xfrm>
                                          <a:prstGeom prst="triangle">
                                            <a:avLst/>
                                          </a:prstGeom>
                                          <a:solidFill>
                                            <a:sysClr val="windowText" lastClr="000000"/>
                                          </a:solidFill>
                                          <a:ln w="25400" cap="flat" cmpd="sng" algn="ctr">
                                            <a:noFill/>
                                            <a:prstDash val="solid"/>
                                          </a:ln>
                                          <a:effectLst/>
                                        </p:spPr>
                                        <p:txBody>
                                          <a:bodyPr rtlCol="0" anchor="ctr"/>
                                          <a:lstStyle/>
                                          <a:p>
                                            <a:pPr algn="ctr" defTabSz="3291840">
                                              <a:defRPr/>
                                            </a:pPr>
                                            <a:endParaRPr lang="en-US" sz="26129" b="1" kern="0">
                                              <a:solidFill>
                                                <a:prstClr val="white"/>
                                              </a:solidFill>
                                              <a:latin typeface="Calibri"/>
                                            </a:endParaRPr>
                                          </a:p>
                                        </p:txBody>
                                      </p:sp>
                                      <p:sp>
                                        <p:nvSpPr>
                                          <p:cNvPr id="641" name="Isosceles Triangle 640"/>
                                          <p:cNvSpPr>
                                            <a:spLocks noChangeAspect="1"/>
                                          </p:cNvSpPr>
                                          <p:nvPr/>
                                        </p:nvSpPr>
                                        <p:spPr>
                                          <a:xfrm rot="4740000">
                                            <a:off x="3161454" y="2264201"/>
                                            <a:ext cx="66860" cy="57172"/>
                                          </a:xfrm>
                                          <a:prstGeom prst="triangle">
                                            <a:avLst/>
                                          </a:prstGeom>
                                          <a:solidFill>
                                            <a:sysClr val="windowText" lastClr="000000"/>
                                          </a:solidFill>
                                          <a:ln w="25400" cap="flat" cmpd="sng" algn="ctr">
                                            <a:noFill/>
                                            <a:prstDash val="solid"/>
                                          </a:ln>
                                          <a:effectLst/>
                                        </p:spPr>
                                        <p:txBody>
                                          <a:bodyPr rtlCol="0" anchor="ctr"/>
                                          <a:lstStyle/>
                                          <a:p>
                                            <a:pPr algn="ctr" defTabSz="3291840">
                                              <a:defRPr/>
                                            </a:pPr>
                                            <a:endParaRPr lang="en-US" sz="26129" b="1" kern="0">
                                              <a:solidFill>
                                                <a:prstClr val="white"/>
                                              </a:solidFill>
                                              <a:latin typeface="Calibri"/>
                                            </a:endParaRPr>
                                          </a:p>
                                        </p:txBody>
                                      </p:sp>
                                      <p:sp>
                                        <p:nvSpPr>
                                          <p:cNvPr id="642" name="Isosceles Triangle 641"/>
                                          <p:cNvSpPr>
                                            <a:spLocks noChangeAspect="1"/>
                                          </p:cNvSpPr>
                                          <p:nvPr/>
                                        </p:nvSpPr>
                                        <p:spPr>
                                          <a:xfrm rot="4620000">
                                            <a:off x="3250799" y="2086552"/>
                                            <a:ext cx="66860" cy="57172"/>
                                          </a:xfrm>
                                          <a:prstGeom prst="triangle">
                                            <a:avLst/>
                                          </a:prstGeom>
                                          <a:solidFill>
                                            <a:sysClr val="windowText" lastClr="000000"/>
                                          </a:solidFill>
                                          <a:ln w="25400" cap="flat" cmpd="sng" algn="ctr">
                                            <a:noFill/>
                                            <a:prstDash val="solid"/>
                                          </a:ln>
                                          <a:effectLst/>
                                        </p:spPr>
                                        <p:txBody>
                                          <a:bodyPr rtlCol="0" anchor="ctr"/>
                                          <a:lstStyle/>
                                          <a:p>
                                            <a:pPr algn="ctr" defTabSz="3291840">
                                              <a:defRPr/>
                                            </a:pPr>
                                            <a:endParaRPr lang="en-US" sz="26129" b="1" kern="0">
                                              <a:solidFill>
                                                <a:prstClr val="white"/>
                                              </a:solidFill>
                                              <a:latin typeface="Calibri"/>
                                            </a:endParaRPr>
                                          </a:p>
                                        </p:txBody>
                                      </p:sp>
                                      <p:sp>
                                        <p:nvSpPr>
                                          <p:cNvPr id="643" name="Isosceles Triangle 642"/>
                                          <p:cNvSpPr>
                                            <a:spLocks noChangeAspect="1"/>
                                          </p:cNvSpPr>
                                          <p:nvPr/>
                                        </p:nvSpPr>
                                        <p:spPr>
                                          <a:xfrm rot="4800000">
                                            <a:off x="3270851" y="2794085"/>
                                            <a:ext cx="66860" cy="57172"/>
                                          </a:xfrm>
                                          <a:prstGeom prst="triangle">
                                            <a:avLst/>
                                          </a:prstGeom>
                                          <a:solidFill>
                                            <a:sysClr val="windowText" lastClr="000000"/>
                                          </a:solidFill>
                                          <a:ln w="25400" cap="flat" cmpd="sng" algn="ctr">
                                            <a:noFill/>
                                            <a:prstDash val="solid"/>
                                          </a:ln>
                                          <a:effectLst/>
                                        </p:spPr>
                                        <p:txBody>
                                          <a:bodyPr rtlCol="0" anchor="ctr"/>
                                          <a:lstStyle/>
                                          <a:p>
                                            <a:pPr algn="ctr" defTabSz="3291840">
                                              <a:defRPr/>
                                            </a:pPr>
                                            <a:endParaRPr lang="en-US" sz="26129" b="1" kern="0">
                                              <a:solidFill>
                                                <a:prstClr val="white"/>
                                              </a:solidFill>
                                              <a:latin typeface="Calibri"/>
                                            </a:endParaRPr>
                                          </a:p>
                                        </p:txBody>
                                      </p:sp>
                                      <p:grpSp>
                                        <p:nvGrpSpPr>
                                          <p:cNvPr id="644" name="Group 643"/>
                                          <p:cNvGrpSpPr/>
                                          <p:nvPr/>
                                        </p:nvGrpSpPr>
                                        <p:grpSpPr>
                                          <a:xfrm rot="20520000">
                                            <a:off x="2908149" y="1992648"/>
                                            <a:ext cx="32212" cy="123147"/>
                                            <a:chOff x="3864803" y="582160"/>
                                            <a:chExt cx="32212" cy="123147"/>
                                          </a:xfrm>
                                        </p:grpSpPr>
                                        <p:sp>
                                          <p:nvSpPr>
                                            <p:cNvPr id="650" name="Freeform 649"/>
                                            <p:cNvSpPr/>
                                            <p:nvPr/>
                                          </p:nvSpPr>
                                          <p:spPr>
                                            <a:xfrm rot="19620000">
                                              <a:off x="3873131" y="582160"/>
                                              <a:ext cx="3290" cy="123147"/>
                                            </a:xfrm>
                                            <a:custGeom>
                                              <a:avLst/>
                                              <a:gdLst>
                                                <a:gd name="connsiteX0" fmla="*/ 3290 w 3290"/>
                                                <a:gd name="connsiteY0" fmla="*/ 0 h 118411"/>
                                                <a:gd name="connsiteX1" fmla="*/ 0 w 3290"/>
                                                <a:gd name="connsiteY1" fmla="*/ 118411 h 118411"/>
                                              </a:gdLst>
                                              <a:ahLst/>
                                              <a:cxnLst>
                                                <a:cxn ang="0">
                                                  <a:pos x="connsiteX0" y="connsiteY0"/>
                                                </a:cxn>
                                                <a:cxn ang="0">
                                                  <a:pos x="connsiteX1" y="connsiteY1"/>
                                                </a:cxn>
                                              </a:cxnLst>
                                              <a:rect l="l" t="t" r="r" b="b"/>
                                              <a:pathLst>
                                                <a:path w="3290" h="118411">
                                                  <a:moveTo>
                                                    <a:pt x="3290" y="0"/>
                                                  </a:moveTo>
                                                  <a:cubicBezTo>
                                                    <a:pt x="2193" y="39470"/>
                                                    <a:pt x="1096" y="78940"/>
                                                    <a:pt x="0" y="118411"/>
                                                  </a:cubicBezTo>
                                                </a:path>
                                              </a:pathLst>
                                            </a:custGeom>
                                            <a:noFill/>
                                            <a:ln w="6350" cap="flat" cmpd="sng" algn="ctr">
                                              <a:solidFill>
                                                <a:sysClr val="windowText" lastClr="000000"/>
                                              </a:solidFill>
                                              <a:prstDash val="solid"/>
                                            </a:ln>
                                            <a:effectLst/>
                                          </p:spPr>
                                          <p:txBody>
                                            <a:bodyPr rtlCol="0" anchor="ctr"/>
                                            <a:lstStyle/>
                                            <a:p>
                                              <a:pPr algn="ctr" defTabSz="3291840">
                                                <a:defRPr/>
                                              </a:pPr>
                                              <a:endParaRPr lang="en-US" sz="26129" kern="0">
                                                <a:solidFill>
                                                  <a:prstClr val="white"/>
                                                </a:solidFill>
                                                <a:latin typeface="Calibri"/>
                                              </a:endParaRPr>
                                            </a:p>
                                          </p:txBody>
                                        </p:sp>
                                        <p:sp>
                                          <p:nvSpPr>
                                            <p:cNvPr id="651" name="Isosceles Triangle 650"/>
                                            <p:cNvSpPr>
                                              <a:spLocks noChangeAspect="1"/>
                                            </p:cNvSpPr>
                                            <p:nvPr/>
                                          </p:nvSpPr>
                                          <p:spPr>
                                            <a:xfrm rot="-10740000">
                                              <a:off x="3864803" y="629962"/>
                                              <a:ext cx="32212" cy="27544"/>
                                            </a:xfrm>
                                            <a:prstGeom prst="triangle">
                                              <a:avLst/>
                                            </a:prstGeom>
                                            <a:noFill/>
                                            <a:ln w="3175" cap="flat" cmpd="sng" algn="ctr">
                                              <a:solidFill>
                                                <a:sysClr val="windowText" lastClr="000000"/>
                                              </a:solidFill>
                                              <a:prstDash val="solid"/>
                                            </a:ln>
                                            <a:effectLst/>
                                          </p:spPr>
                                          <p:txBody>
                                            <a:bodyPr rtlCol="0" anchor="ctr"/>
                                            <a:lstStyle/>
                                            <a:p>
                                              <a:pPr algn="ctr" defTabSz="3291840">
                                                <a:defRPr/>
                                              </a:pPr>
                                              <a:endParaRPr lang="en-US" sz="26129" b="1" kern="0">
                                                <a:solidFill>
                                                  <a:prstClr val="white"/>
                                                </a:solidFill>
                                                <a:latin typeface="Calibri"/>
                                              </a:endParaRPr>
                                            </a:p>
                                          </p:txBody>
                                        </p:sp>
                                      </p:grpSp>
                                      <p:sp>
                                        <p:nvSpPr>
                                          <p:cNvPr id="645" name="Isosceles Triangle 644"/>
                                          <p:cNvSpPr>
                                            <a:spLocks noChangeAspect="1"/>
                                          </p:cNvSpPr>
                                          <p:nvPr/>
                                        </p:nvSpPr>
                                        <p:spPr>
                                          <a:xfrm rot="3043388">
                                            <a:off x="2944628" y="2102790"/>
                                            <a:ext cx="66860" cy="57172"/>
                                          </a:xfrm>
                                          <a:prstGeom prst="triangle">
                                            <a:avLst/>
                                          </a:prstGeom>
                                          <a:noFill/>
                                          <a:ln w="9525" cap="flat" cmpd="sng" algn="ctr">
                                            <a:solidFill>
                                              <a:sysClr val="windowText" lastClr="000000"/>
                                            </a:solidFill>
                                            <a:prstDash val="solid"/>
                                          </a:ln>
                                          <a:effectLst/>
                                        </p:spPr>
                                        <p:txBody>
                                          <a:bodyPr rtlCol="0" anchor="ctr"/>
                                          <a:lstStyle/>
                                          <a:p>
                                            <a:pPr algn="ctr" defTabSz="3291840">
                                              <a:defRPr/>
                                            </a:pPr>
                                            <a:endParaRPr lang="en-US" sz="26129" b="1" kern="0">
                                              <a:solidFill>
                                                <a:prstClr val="white"/>
                                              </a:solidFill>
                                              <a:latin typeface="Calibri"/>
                                            </a:endParaRPr>
                                          </a:p>
                                        </p:txBody>
                                      </p:sp>
                                      <p:grpSp>
                                        <p:nvGrpSpPr>
                                          <p:cNvPr id="646" name="Group 645"/>
                                          <p:cNvGrpSpPr/>
                                          <p:nvPr/>
                                        </p:nvGrpSpPr>
                                        <p:grpSpPr>
                                          <a:xfrm rot="1320000">
                                            <a:off x="3230361" y="2372525"/>
                                            <a:ext cx="32212" cy="123147"/>
                                            <a:chOff x="3864803" y="582160"/>
                                            <a:chExt cx="32212" cy="123147"/>
                                          </a:xfrm>
                                        </p:grpSpPr>
                                        <p:sp>
                                          <p:nvSpPr>
                                            <p:cNvPr id="648" name="Freeform 647"/>
                                            <p:cNvSpPr/>
                                            <p:nvPr/>
                                          </p:nvSpPr>
                                          <p:spPr>
                                            <a:xfrm rot="19620000">
                                              <a:off x="3873131" y="582160"/>
                                              <a:ext cx="3290" cy="123147"/>
                                            </a:xfrm>
                                            <a:custGeom>
                                              <a:avLst/>
                                              <a:gdLst>
                                                <a:gd name="connsiteX0" fmla="*/ 3290 w 3290"/>
                                                <a:gd name="connsiteY0" fmla="*/ 0 h 118411"/>
                                                <a:gd name="connsiteX1" fmla="*/ 0 w 3290"/>
                                                <a:gd name="connsiteY1" fmla="*/ 118411 h 118411"/>
                                              </a:gdLst>
                                              <a:ahLst/>
                                              <a:cxnLst>
                                                <a:cxn ang="0">
                                                  <a:pos x="connsiteX0" y="connsiteY0"/>
                                                </a:cxn>
                                                <a:cxn ang="0">
                                                  <a:pos x="connsiteX1" y="connsiteY1"/>
                                                </a:cxn>
                                              </a:cxnLst>
                                              <a:rect l="l" t="t" r="r" b="b"/>
                                              <a:pathLst>
                                                <a:path w="3290" h="118411">
                                                  <a:moveTo>
                                                    <a:pt x="3290" y="0"/>
                                                  </a:moveTo>
                                                  <a:cubicBezTo>
                                                    <a:pt x="2193" y="39470"/>
                                                    <a:pt x="1096" y="78940"/>
                                                    <a:pt x="0" y="118411"/>
                                                  </a:cubicBezTo>
                                                </a:path>
                                              </a:pathLst>
                                            </a:custGeom>
                                            <a:noFill/>
                                            <a:ln w="6350" cap="flat" cmpd="sng" algn="ctr">
                                              <a:solidFill>
                                                <a:sysClr val="windowText" lastClr="000000"/>
                                              </a:solidFill>
                                              <a:prstDash val="solid"/>
                                            </a:ln>
                                            <a:effectLst/>
                                          </p:spPr>
                                          <p:txBody>
                                            <a:bodyPr rtlCol="0" anchor="ctr"/>
                                            <a:lstStyle/>
                                            <a:p>
                                              <a:pPr algn="ctr" defTabSz="3291840">
                                                <a:defRPr/>
                                              </a:pPr>
                                              <a:endParaRPr lang="en-US" sz="26129" kern="0">
                                                <a:solidFill>
                                                  <a:prstClr val="white"/>
                                                </a:solidFill>
                                                <a:latin typeface="Calibri"/>
                                              </a:endParaRPr>
                                            </a:p>
                                          </p:txBody>
                                        </p:sp>
                                        <p:sp>
                                          <p:nvSpPr>
                                            <p:cNvPr id="649" name="Isosceles Triangle 648"/>
                                            <p:cNvSpPr>
                                              <a:spLocks noChangeAspect="1"/>
                                            </p:cNvSpPr>
                                            <p:nvPr/>
                                          </p:nvSpPr>
                                          <p:spPr>
                                            <a:xfrm rot="-10740000">
                                              <a:off x="3864803" y="629962"/>
                                              <a:ext cx="32212" cy="27544"/>
                                            </a:xfrm>
                                            <a:prstGeom prst="triangle">
                                              <a:avLst/>
                                            </a:prstGeom>
                                            <a:solidFill>
                                              <a:sysClr val="windowText" lastClr="000000"/>
                                            </a:solidFill>
                                            <a:ln w="3175" cap="flat" cmpd="sng" algn="ctr">
                                              <a:noFill/>
                                              <a:prstDash val="solid"/>
                                            </a:ln>
                                            <a:effectLst/>
                                          </p:spPr>
                                          <p:txBody>
                                            <a:bodyPr rtlCol="0" anchor="ctr"/>
                                            <a:lstStyle/>
                                            <a:p>
                                              <a:pPr algn="ctr" defTabSz="3291840">
                                                <a:defRPr/>
                                              </a:pPr>
                                              <a:endParaRPr lang="en-US" sz="26129" b="1" kern="0">
                                                <a:solidFill>
                                                  <a:prstClr val="white"/>
                                                </a:solidFill>
                                                <a:latin typeface="Calibri"/>
                                              </a:endParaRPr>
                                            </a:p>
                                          </p:txBody>
                                        </p:sp>
                                      </p:grpSp>
                                    </p:grpSp>
                                    <p:sp>
                                      <p:nvSpPr>
                                        <p:cNvPr id="627" name="Isosceles Triangle 626"/>
                                        <p:cNvSpPr>
                                          <a:spLocks noChangeAspect="1"/>
                                        </p:cNvSpPr>
                                        <p:nvPr/>
                                      </p:nvSpPr>
                                      <p:spPr>
                                        <a:xfrm rot="4920000">
                                          <a:off x="3333823" y="2515906"/>
                                          <a:ext cx="66860" cy="57172"/>
                                        </a:xfrm>
                                        <a:prstGeom prst="triangle">
                                          <a:avLst/>
                                        </a:prstGeom>
                                        <a:solidFill>
                                          <a:sysClr val="windowText" lastClr="000000"/>
                                        </a:solidFill>
                                        <a:ln w="25400" cap="flat" cmpd="sng" algn="ctr">
                                          <a:noFill/>
                                          <a:prstDash val="solid"/>
                                        </a:ln>
                                        <a:effectLst/>
                                      </p:spPr>
                                      <p:txBody>
                                        <a:bodyPr rtlCol="0" anchor="ctr"/>
                                        <a:lstStyle/>
                                        <a:p>
                                          <a:pPr algn="ctr" defTabSz="3291840">
                                            <a:defRPr/>
                                          </a:pPr>
                                          <a:endParaRPr lang="en-US" sz="26129" b="1" kern="0">
                                            <a:solidFill>
                                              <a:prstClr val="white"/>
                                            </a:solidFill>
                                            <a:latin typeface="Calibri"/>
                                          </a:endParaRPr>
                                        </a:p>
                                      </p:txBody>
                                    </p:sp>
                                    <p:grpSp>
                                      <p:nvGrpSpPr>
                                        <p:cNvPr id="628" name="Group 627"/>
                                        <p:cNvGrpSpPr/>
                                        <p:nvPr/>
                                      </p:nvGrpSpPr>
                                      <p:grpSpPr>
                                        <a:xfrm rot="19500000">
                                          <a:off x="2978313" y="2564033"/>
                                          <a:ext cx="32212" cy="123147"/>
                                          <a:chOff x="3864803" y="582160"/>
                                          <a:chExt cx="32212" cy="123147"/>
                                        </a:xfrm>
                                      </p:grpSpPr>
                                      <p:sp>
                                        <p:nvSpPr>
                                          <p:cNvPr id="634" name="Freeform 633"/>
                                          <p:cNvSpPr/>
                                          <p:nvPr/>
                                        </p:nvSpPr>
                                        <p:spPr>
                                          <a:xfrm rot="19620000">
                                            <a:off x="3873131" y="582160"/>
                                            <a:ext cx="3290" cy="123147"/>
                                          </a:xfrm>
                                          <a:custGeom>
                                            <a:avLst/>
                                            <a:gdLst>
                                              <a:gd name="connsiteX0" fmla="*/ 3290 w 3290"/>
                                              <a:gd name="connsiteY0" fmla="*/ 0 h 118411"/>
                                              <a:gd name="connsiteX1" fmla="*/ 0 w 3290"/>
                                              <a:gd name="connsiteY1" fmla="*/ 118411 h 118411"/>
                                            </a:gdLst>
                                            <a:ahLst/>
                                            <a:cxnLst>
                                              <a:cxn ang="0">
                                                <a:pos x="connsiteX0" y="connsiteY0"/>
                                              </a:cxn>
                                              <a:cxn ang="0">
                                                <a:pos x="connsiteX1" y="connsiteY1"/>
                                              </a:cxn>
                                            </a:cxnLst>
                                            <a:rect l="l" t="t" r="r" b="b"/>
                                            <a:pathLst>
                                              <a:path w="3290" h="118411">
                                                <a:moveTo>
                                                  <a:pt x="3290" y="0"/>
                                                </a:moveTo>
                                                <a:cubicBezTo>
                                                  <a:pt x="2193" y="39470"/>
                                                  <a:pt x="1096" y="78940"/>
                                                  <a:pt x="0" y="118411"/>
                                                </a:cubicBezTo>
                                              </a:path>
                                            </a:pathLst>
                                          </a:custGeom>
                                          <a:noFill/>
                                          <a:ln w="6350" cap="flat" cmpd="sng" algn="ctr">
                                            <a:solidFill>
                                              <a:sysClr val="windowText" lastClr="000000"/>
                                            </a:solidFill>
                                            <a:prstDash val="solid"/>
                                          </a:ln>
                                          <a:effectLst/>
                                        </p:spPr>
                                        <p:txBody>
                                          <a:bodyPr rtlCol="0" anchor="ctr"/>
                                          <a:lstStyle/>
                                          <a:p>
                                            <a:pPr algn="ctr" defTabSz="3291840">
                                              <a:defRPr/>
                                            </a:pPr>
                                            <a:endParaRPr lang="en-US" sz="26129" kern="0">
                                              <a:solidFill>
                                                <a:prstClr val="white"/>
                                              </a:solidFill>
                                              <a:latin typeface="Calibri"/>
                                            </a:endParaRPr>
                                          </a:p>
                                        </p:txBody>
                                      </p:sp>
                                      <p:sp>
                                        <p:nvSpPr>
                                          <p:cNvPr id="635" name="Isosceles Triangle 634"/>
                                          <p:cNvSpPr>
                                            <a:spLocks noChangeAspect="1"/>
                                          </p:cNvSpPr>
                                          <p:nvPr/>
                                        </p:nvSpPr>
                                        <p:spPr>
                                          <a:xfrm rot="-10740000">
                                            <a:off x="3864803" y="629962"/>
                                            <a:ext cx="32212" cy="27544"/>
                                          </a:xfrm>
                                          <a:prstGeom prst="triangle">
                                            <a:avLst/>
                                          </a:prstGeom>
                                          <a:noFill/>
                                          <a:ln w="3175" cap="flat" cmpd="sng" algn="ctr">
                                            <a:solidFill>
                                              <a:sysClr val="windowText" lastClr="000000"/>
                                            </a:solidFill>
                                            <a:prstDash val="solid"/>
                                          </a:ln>
                                          <a:effectLst/>
                                        </p:spPr>
                                        <p:txBody>
                                          <a:bodyPr rtlCol="0" anchor="ctr"/>
                                          <a:lstStyle/>
                                          <a:p>
                                            <a:pPr algn="ctr" defTabSz="3291840">
                                              <a:defRPr/>
                                            </a:pPr>
                                            <a:endParaRPr lang="en-US" sz="26129" b="1" kern="0">
                                              <a:solidFill>
                                                <a:prstClr val="white"/>
                                              </a:solidFill>
                                              <a:latin typeface="Calibri"/>
                                            </a:endParaRPr>
                                          </a:p>
                                        </p:txBody>
                                      </p:sp>
                                    </p:grpSp>
                                    <p:sp>
                                      <p:nvSpPr>
                                        <p:cNvPr id="629" name="Isosceles Triangle 628"/>
                                        <p:cNvSpPr>
                                          <a:spLocks noChangeAspect="1"/>
                                        </p:cNvSpPr>
                                        <p:nvPr/>
                                      </p:nvSpPr>
                                      <p:spPr>
                                        <a:xfrm rot="1920000">
                                          <a:off x="2569696" y="2716438"/>
                                          <a:ext cx="66860" cy="57172"/>
                                        </a:xfrm>
                                        <a:prstGeom prst="triangle">
                                          <a:avLst/>
                                        </a:prstGeom>
                                        <a:noFill/>
                                        <a:ln w="9525" cap="flat" cmpd="sng" algn="ctr">
                                          <a:solidFill>
                                            <a:sysClr val="windowText" lastClr="000000"/>
                                          </a:solidFill>
                                          <a:prstDash val="solid"/>
                                        </a:ln>
                                        <a:effectLst/>
                                      </p:spPr>
                                      <p:txBody>
                                        <a:bodyPr rtlCol="0" anchor="ctr"/>
                                        <a:lstStyle/>
                                        <a:p>
                                          <a:pPr algn="ctr" defTabSz="3291840">
                                            <a:defRPr/>
                                          </a:pPr>
                                          <a:endParaRPr lang="en-US" sz="26129" b="1" kern="0">
                                            <a:solidFill>
                                              <a:prstClr val="white"/>
                                            </a:solidFill>
                                            <a:latin typeface="Calibri"/>
                                          </a:endParaRPr>
                                        </a:p>
                                      </p:txBody>
                                    </p:sp>
                                    <p:sp>
                                      <p:nvSpPr>
                                        <p:cNvPr id="630" name="Isosceles Triangle 629"/>
                                        <p:cNvSpPr>
                                          <a:spLocks noChangeAspect="1"/>
                                        </p:cNvSpPr>
                                        <p:nvPr/>
                                      </p:nvSpPr>
                                      <p:spPr>
                                        <a:xfrm rot="6598342">
                                          <a:off x="2596134" y="2168376"/>
                                          <a:ext cx="66860" cy="57172"/>
                                        </a:xfrm>
                                        <a:prstGeom prst="triangle">
                                          <a:avLst/>
                                        </a:prstGeom>
                                        <a:noFill/>
                                        <a:ln w="9525" cap="flat" cmpd="sng" algn="ctr">
                                          <a:solidFill>
                                            <a:sysClr val="windowText" lastClr="000000"/>
                                          </a:solidFill>
                                          <a:prstDash val="solid"/>
                                        </a:ln>
                                        <a:effectLst/>
                                      </p:spPr>
                                      <p:txBody>
                                        <a:bodyPr rtlCol="0" anchor="ctr"/>
                                        <a:lstStyle/>
                                        <a:p>
                                          <a:pPr algn="ctr" defTabSz="3291840">
                                            <a:defRPr/>
                                          </a:pPr>
                                          <a:endParaRPr lang="en-US" sz="26129" b="1" kern="0">
                                            <a:solidFill>
                                              <a:prstClr val="white"/>
                                            </a:solidFill>
                                            <a:latin typeface="Calibri"/>
                                          </a:endParaRPr>
                                        </a:p>
                                      </p:txBody>
                                    </p:sp>
                                    <p:sp>
                                      <p:nvSpPr>
                                        <p:cNvPr id="631" name="Isosceles Triangle 630"/>
                                        <p:cNvSpPr>
                                          <a:spLocks noChangeAspect="1"/>
                                        </p:cNvSpPr>
                                        <p:nvPr/>
                                      </p:nvSpPr>
                                      <p:spPr>
                                        <a:xfrm rot="5340000">
                                          <a:off x="3337462" y="3167660"/>
                                          <a:ext cx="66860" cy="57172"/>
                                        </a:xfrm>
                                        <a:prstGeom prst="triangle">
                                          <a:avLst/>
                                        </a:prstGeom>
                                        <a:solidFill>
                                          <a:sysClr val="windowText" lastClr="000000"/>
                                        </a:solidFill>
                                        <a:ln w="25400" cap="flat" cmpd="sng" algn="ctr">
                                          <a:noFill/>
                                          <a:prstDash val="solid"/>
                                        </a:ln>
                                        <a:effectLst/>
                                      </p:spPr>
                                      <p:txBody>
                                        <a:bodyPr rtlCol="0" anchor="ctr"/>
                                        <a:lstStyle/>
                                        <a:p>
                                          <a:pPr algn="ctr" defTabSz="3291840">
                                            <a:defRPr/>
                                          </a:pPr>
                                          <a:endParaRPr lang="en-US" sz="26129" b="1" kern="0">
                                            <a:solidFill>
                                              <a:prstClr val="white"/>
                                            </a:solidFill>
                                            <a:latin typeface="Calibri"/>
                                          </a:endParaRPr>
                                        </a:p>
                                      </p:txBody>
                                    </p:sp>
                                    <p:sp>
                                      <p:nvSpPr>
                                        <p:cNvPr id="632" name="Isosceles Triangle 631"/>
                                        <p:cNvSpPr>
                                          <a:spLocks noChangeAspect="1"/>
                                        </p:cNvSpPr>
                                        <p:nvPr/>
                                      </p:nvSpPr>
                                      <p:spPr>
                                        <a:xfrm rot="4547099">
                                          <a:off x="3376319" y="3547269"/>
                                          <a:ext cx="66860" cy="57172"/>
                                        </a:xfrm>
                                        <a:prstGeom prst="triangle">
                                          <a:avLst/>
                                        </a:prstGeom>
                                        <a:solidFill>
                                          <a:sysClr val="windowText" lastClr="000000"/>
                                        </a:solidFill>
                                        <a:ln w="25400" cap="flat" cmpd="sng" algn="ctr">
                                          <a:noFill/>
                                          <a:prstDash val="solid"/>
                                        </a:ln>
                                        <a:effectLst/>
                                      </p:spPr>
                                      <p:txBody>
                                        <a:bodyPr rtlCol="0" anchor="ctr"/>
                                        <a:lstStyle/>
                                        <a:p>
                                          <a:pPr algn="ctr" defTabSz="3291840">
                                            <a:defRPr/>
                                          </a:pPr>
                                          <a:endParaRPr lang="en-US" sz="26129" b="1" kern="0">
                                            <a:solidFill>
                                              <a:prstClr val="white"/>
                                            </a:solidFill>
                                            <a:latin typeface="Calibri"/>
                                          </a:endParaRPr>
                                        </a:p>
                                      </p:txBody>
                                    </p:sp>
                                    <p:sp>
                                      <p:nvSpPr>
                                        <p:cNvPr id="633" name="Isosceles Triangle 632"/>
                                        <p:cNvSpPr>
                                          <a:spLocks noChangeAspect="1"/>
                                        </p:cNvSpPr>
                                        <p:nvPr/>
                                      </p:nvSpPr>
                                      <p:spPr>
                                        <a:xfrm rot="5100000">
                                          <a:off x="3531365" y="3855505"/>
                                          <a:ext cx="66860" cy="57172"/>
                                        </a:xfrm>
                                        <a:prstGeom prst="triangle">
                                          <a:avLst/>
                                        </a:prstGeom>
                                        <a:solidFill>
                                          <a:sysClr val="windowText" lastClr="000000"/>
                                        </a:solidFill>
                                        <a:ln w="25400" cap="flat" cmpd="sng" algn="ctr">
                                          <a:noFill/>
                                          <a:prstDash val="solid"/>
                                        </a:ln>
                                        <a:effectLst/>
                                      </p:spPr>
                                      <p:txBody>
                                        <a:bodyPr rtlCol="0" anchor="ctr"/>
                                        <a:lstStyle/>
                                        <a:p>
                                          <a:pPr algn="ctr" defTabSz="3291840">
                                            <a:defRPr/>
                                          </a:pPr>
                                          <a:endParaRPr lang="en-US" sz="26129" b="1" kern="0">
                                            <a:solidFill>
                                              <a:prstClr val="white"/>
                                            </a:solidFill>
                                            <a:latin typeface="Calibri"/>
                                          </a:endParaRPr>
                                        </a:p>
                                      </p:txBody>
                                    </p:sp>
                                  </p:grpSp>
                                  <p:sp>
                                    <p:nvSpPr>
                                      <p:cNvPr id="622" name="Isosceles Triangle 621"/>
                                      <p:cNvSpPr>
                                        <a:spLocks noChangeAspect="1"/>
                                      </p:cNvSpPr>
                                      <p:nvPr/>
                                    </p:nvSpPr>
                                    <p:spPr>
                                      <a:xfrm rot="17100000">
                                        <a:off x="3506530" y="4390674"/>
                                        <a:ext cx="66860" cy="57172"/>
                                      </a:xfrm>
                                      <a:prstGeom prst="triangle">
                                        <a:avLst/>
                                      </a:prstGeom>
                                      <a:noFill/>
                                      <a:ln w="9525" cap="flat" cmpd="sng" algn="ctr">
                                        <a:solidFill>
                                          <a:sysClr val="windowText" lastClr="000000"/>
                                        </a:solidFill>
                                        <a:prstDash val="solid"/>
                                      </a:ln>
                                      <a:effectLst/>
                                    </p:spPr>
                                    <p:txBody>
                                      <a:bodyPr rtlCol="0" anchor="ctr"/>
                                      <a:lstStyle/>
                                      <a:p>
                                        <a:pPr algn="ctr" defTabSz="3291840">
                                          <a:defRPr/>
                                        </a:pPr>
                                        <a:endParaRPr lang="en-US" sz="26129" b="1" kern="0">
                                          <a:solidFill>
                                            <a:prstClr val="white"/>
                                          </a:solidFill>
                                          <a:latin typeface="Calibri"/>
                                        </a:endParaRPr>
                                      </a:p>
                                    </p:txBody>
                                  </p:sp>
                                  <p:sp>
                                    <p:nvSpPr>
                                      <p:cNvPr id="623" name="Isosceles Triangle 622"/>
                                      <p:cNvSpPr>
                                        <a:spLocks noChangeAspect="1"/>
                                      </p:cNvSpPr>
                                      <p:nvPr/>
                                    </p:nvSpPr>
                                    <p:spPr>
                                      <a:xfrm rot="6840000">
                                        <a:off x="3503083" y="4327551"/>
                                        <a:ext cx="66860" cy="57172"/>
                                      </a:xfrm>
                                      <a:prstGeom prst="triangle">
                                        <a:avLst/>
                                      </a:prstGeom>
                                      <a:solidFill>
                                        <a:sysClr val="windowText" lastClr="000000"/>
                                      </a:solidFill>
                                      <a:ln w="25400" cap="flat" cmpd="sng" algn="ctr">
                                        <a:noFill/>
                                        <a:prstDash val="solid"/>
                                      </a:ln>
                                      <a:effectLst/>
                                    </p:spPr>
                                    <p:txBody>
                                      <a:bodyPr rtlCol="0" anchor="ctr"/>
                                      <a:lstStyle/>
                                      <a:p>
                                        <a:pPr algn="ctr" defTabSz="3291840">
                                          <a:defRPr/>
                                        </a:pPr>
                                        <a:endParaRPr lang="en-US" sz="26129" b="1" kern="0">
                                          <a:solidFill>
                                            <a:prstClr val="white"/>
                                          </a:solidFill>
                                          <a:latin typeface="Calibri"/>
                                        </a:endParaRPr>
                                      </a:p>
                                    </p:txBody>
                                  </p:sp>
                                  <p:sp>
                                    <p:nvSpPr>
                                      <p:cNvPr id="624" name="Isosceles Triangle 623"/>
                                      <p:cNvSpPr>
                                        <a:spLocks noChangeAspect="1"/>
                                      </p:cNvSpPr>
                                      <p:nvPr/>
                                    </p:nvSpPr>
                                    <p:spPr>
                                      <a:xfrm rot="17820000">
                                        <a:off x="3449665" y="4299142"/>
                                        <a:ext cx="66860" cy="57172"/>
                                      </a:xfrm>
                                      <a:prstGeom prst="triangle">
                                        <a:avLst/>
                                      </a:prstGeom>
                                      <a:solidFill>
                                        <a:sysClr val="windowText" lastClr="000000"/>
                                      </a:solidFill>
                                      <a:ln w="25400" cap="flat" cmpd="sng" algn="ctr">
                                        <a:noFill/>
                                        <a:prstDash val="solid"/>
                                      </a:ln>
                                      <a:effectLst/>
                                    </p:spPr>
                                    <p:txBody>
                                      <a:bodyPr rtlCol="0" anchor="ctr"/>
                                      <a:lstStyle/>
                                      <a:p>
                                        <a:pPr algn="ctr" defTabSz="3291840">
                                          <a:defRPr/>
                                        </a:pPr>
                                        <a:endParaRPr lang="en-US" sz="26129" b="1" kern="0">
                                          <a:solidFill>
                                            <a:prstClr val="white"/>
                                          </a:solidFill>
                                          <a:latin typeface="Calibri"/>
                                        </a:endParaRPr>
                                      </a:p>
                                    </p:txBody>
                                  </p:sp>
                                  <p:sp>
                                    <p:nvSpPr>
                                      <p:cNvPr id="625" name="Isosceles Triangle 624"/>
                                      <p:cNvSpPr>
                                        <a:spLocks noChangeAspect="1"/>
                                      </p:cNvSpPr>
                                      <p:nvPr/>
                                    </p:nvSpPr>
                                    <p:spPr>
                                      <a:xfrm rot="5040000">
                                        <a:off x="3432152" y="4571271"/>
                                        <a:ext cx="66860" cy="57172"/>
                                      </a:xfrm>
                                      <a:prstGeom prst="triangle">
                                        <a:avLst/>
                                      </a:prstGeom>
                                      <a:solidFill>
                                        <a:sysClr val="windowText" lastClr="000000"/>
                                      </a:solidFill>
                                      <a:ln w="25400" cap="flat" cmpd="sng" algn="ctr">
                                        <a:noFill/>
                                        <a:prstDash val="solid"/>
                                      </a:ln>
                                      <a:effectLst/>
                                    </p:spPr>
                                    <p:txBody>
                                      <a:bodyPr rtlCol="0" anchor="ctr"/>
                                      <a:lstStyle/>
                                      <a:p>
                                        <a:pPr algn="ctr" defTabSz="3291840">
                                          <a:defRPr/>
                                        </a:pPr>
                                        <a:endParaRPr lang="en-US" sz="26129" b="1" kern="0">
                                          <a:solidFill>
                                            <a:prstClr val="white"/>
                                          </a:solidFill>
                                          <a:latin typeface="Calibri"/>
                                        </a:endParaRPr>
                                      </a:p>
                                    </p:txBody>
                                  </p:sp>
                                </p:grpSp>
                                <p:grpSp>
                                  <p:nvGrpSpPr>
                                    <p:cNvPr id="617" name="Group 616"/>
                                    <p:cNvGrpSpPr/>
                                    <p:nvPr/>
                                  </p:nvGrpSpPr>
                                  <p:grpSpPr>
                                    <a:xfrm rot="18300000">
                                      <a:off x="2929436" y="2755188"/>
                                      <a:ext cx="32212" cy="123147"/>
                                      <a:chOff x="3873556" y="624133"/>
                                      <a:chExt cx="32212" cy="123147"/>
                                    </a:xfrm>
                                  </p:grpSpPr>
                                  <p:sp>
                                    <p:nvSpPr>
                                      <p:cNvPr id="619" name="Freeform 618"/>
                                      <p:cNvSpPr/>
                                      <p:nvPr/>
                                    </p:nvSpPr>
                                    <p:spPr>
                                      <a:xfrm rot="19620000">
                                        <a:off x="3880166" y="624133"/>
                                        <a:ext cx="3290" cy="123147"/>
                                      </a:xfrm>
                                      <a:custGeom>
                                        <a:avLst/>
                                        <a:gdLst>
                                          <a:gd name="connsiteX0" fmla="*/ 3290 w 3290"/>
                                          <a:gd name="connsiteY0" fmla="*/ 0 h 118411"/>
                                          <a:gd name="connsiteX1" fmla="*/ 0 w 3290"/>
                                          <a:gd name="connsiteY1" fmla="*/ 118411 h 118411"/>
                                        </a:gdLst>
                                        <a:ahLst/>
                                        <a:cxnLst>
                                          <a:cxn ang="0">
                                            <a:pos x="connsiteX0" y="connsiteY0"/>
                                          </a:cxn>
                                          <a:cxn ang="0">
                                            <a:pos x="connsiteX1" y="connsiteY1"/>
                                          </a:cxn>
                                        </a:cxnLst>
                                        <a:rect l="l" t="t" r="r" b="b"/>
                                        <a:pathLst>
                                          <a:path w="3290" h="118411">
                                            <a:moveTo>
                                              <a:pt x="3290" y="0"/>
                                            </a:moveTo>
                                            <a:cubicBezTo>
                                              <a:pt x="2193" y="39470"/>
                                              <a:pt x="1096" y="78940"/>
                                              <a:pt x="0" y="118411"/>
                                            </a:cubicBezTo>
                                          </a:path>
                                        </a:pathLst>
                                      </a:custGeom>
                                      <a:noFill/>
                                      <a:ln w="6350" cap="flat" cmpd="sng" algn="ctr">
                                        <a:solidFill>
                                          <a:sysClr val="windowText" lastClr="000000"/>
                                        </a:solidFill>
                                        <a:prstDash val="solid"/>
                                      </a:ln>
                                      <a:effectLst/>
                                    </p:spPr>
                                    <p:txBody>
                                      <a:bodyPr rtlCol="0" anchor="ctr"/>
                                      <a:lstStyle/>
                                      <a:p>
                                        <a:pPr algn="ctr" defTabSz="3291840">
                                          <a:defRPr/>
                                        </a:pPr>
                                        <a:endParaRPr lang="en-US" sz="26129" kern="0">
                                          <a:solidFill>
                                            <a:prstClr val="white"/>
                                          </a:solidFill>
                                          <a:latin typeface="Calibri"/>
                                        </a:endParaRPr>
                                      </a:p>
                                    </p:txBody>
                                  </p:sp>
                                  <p:sp>
                                    <p:nvSpPr>
                                      <p:cNvPr id="620" name="Isosceles Triangle 619"/>
                                      <p:cNvSpPr>
                                        <a:spLocks noChangeAspect="1"/>
                                      </p:cNvSpPr>
                                      <p:nvPr/>
                                    </p:nvSpPr>
                                    <p:spPr>
                                      <a:xfrm rot="10740000">
                                        <a:off x="3873556" y="669666"/>
                                        <a:ext cx="32212" cy="27544"/>
                                      </a:xfrm>
                                      <a:prstGeom prst="triangle">
                                        <a:avLst/>
                                      </a:prstGeom>
                                      <a:noFill/>
                                      <a:ln w="3175" cap="flat" cmpd="sng" algn="ctr">
                                        <a:solidFill>
                                          <a:sysClr val="windowText" lastClr="000000"/>
                                        </a:solidFill>
                                        <a:prstDash val="solid"/>
                                      </a:ln>
                                      <a:effectLst/>
                                    </p:spPr>
                                    <p:txBody>
                                      <a:bodyPr rtlCol="0" anchor="ctr"/>
                                      <a:lstStyle/>
                                      <a:p>
                                        <a:pPr algn="ctr" defTabSz="3291840">
                                          <a:defRPr/>
                                        </a:pPr>
                                        <a:endParaRPr lang="en-US" sz="26129" b="1" kern="0">
                                          <a:solidFill>
                                            <a:prstClr val="white"/>
                                          </a:solidFill>
                                          <a:latin typeface="Calibri"/>
                                        </a:endParaRPr>
                                      </a:p>
                                    </p:txBody>
                                  </p:sp>
                                </p:grpSp>
                                <p:sp>
                                  <p:nvSpPr>
                                    <p:cNvPr id="618" name="Isosceles Triangle 617"/>
                                    <p:cNvSpPr>
                                      <a:spLocks noChangeAspect="1"/>
                                    </p:cNvSpPr>
                                    <p:nvPr/>
                                  </p:nvSpPr>
                                  <p:spPr>
                                    <a:xfrm rot="20834671">
                                      <a:off x="3031152" y="2660461"/>
                                      <a:ext cx="66860" cy="57172"/>
                                    </a:xfrm>
                                    <a:prstGeom prst="triangle">
                                      <a:avLst/>
                                    </a:prstGeom>
                                    <a:noFill/>
                                    <a:ln w="9525" cap="flat" cmpd="sng" algn="ctr">
                                      <a:solidFill>
                                        <a:sysClr val="windowText" lastClr="000000"/>
                                      </a:solidFill>
                                      <a:prstDash val="solid"/>
                                    </a:ln>
                                    <a:effectLst/>
                                  </p:spPr>
                                  <p:txBody>
                                    <a:bodyPr rtlCol="0" anchor="ctr"/>
                                    <a:lstStyle/>
                                    <a:p>
                                      <a:pPr algn="ctr" defTabSz="3291840">
                                        <a:defRPr/>
                                      </a:pPr>
                                      <a:endParaRPr lang="en-US" sz="26129" b="1" kern="0">
                                        <a:solidFill>
                                          <a:prstClr val="white"/>
                                        </a:solidFill>
                                        <a:latin typeface="Calibri"/>
                                      </a:endParaRPr>
                                    </a:p>
                                  </p:txBody>
                                </p:sp>
                              </p:grpSp>
                              <p:sp>
                                <p:nvSpPr>
                                  <p:cNvPr id="608" name="Isosceles Triangle 607"/>
                                  <p:cNvSpPr>
                                    <a:spLocks noChangeAspect="1"/>
                                  </p:cNvSpPr>
                                  <p:nvPr/>
                                </p:nvSpPr>
                                <p:spPr>
                                  <a:xfrm rot="3720000">
                                    <a:off x="991398" y="4090839"/>
                                    <a:ext cx="66860" cy="57172"/>
                                  </a:xfrm>
                                  <a:prstGeom prst="triangle">
                                    <a:avLst/>
                                  </a:prstGeom>
                                  <a:noFill/>
                                  <a:ln w="9525" cap="flat" cmpd="sng" algn="ctr">
                                    <a:solidFill>
                                      <a:sysClr val="windowText" lastClr="000000"/>
                                    </a:solidFill>
                                    <a:prstDash val="solid"/>
                                  </a:ln>
                                  <a:effectLst/>
                                </p:spPr>
                                <p:txBody>
                                  <a:bodyPr rtlCol="0" anchor="ctr"/>
                                  <a:lstStyle/>
                                  <a:p>
                                    <a:pPr algn="ctr" defTabSz="3291840">
                                      <a:defRPr/>
                                    </a:pPr>
                                    <a:endParaRPr lang="en-US" sz="26129" b="1" kern="0">
                                      <a:solidFill>
                                        <a:prstClr val="white"/>
                                      </a:solidFill>
                                      <a:latin typeface="Calibri"/>
                                    </a:endParaRPr>
                                  </a:p>
                                </p:txBody>
                              </p:sp>
                              <p:sp>
                                <p:nvSpPr>
                                  <p:cNvPr id="609" name="Isosceles Triangle 608"/>
                                  <p:cNvSpPr>
                                    <a:spLocks noChangeAspect="1"/>
                                  </p:cNvSpPr>
                                  <p:nvPr/>
                                </p:nvSpPr>
                                <p:spPr>
                                  <a:xfrm rot="6774727">
                                    <a:off x="1582685" y="4768844"/>
                                    <a:ext cx="66860" cy="57172"/>
                                  </a:xfrm>
                                  <a:prstGeom prst="triangle">
                                    <a:avLst/>
                                  </a:prstGeom>
                                  <a:noFill/>
                                  <a:ln w="9525" cap="flat" cmpd="sng" algn="ctr">
                                    <a:solidFill>
                                      <a:sysClr val="windowText" lastClr="000000"/>
                                    </a:solidFill>
                                    <a:prstDash val="solid"/>
                                  </a:ln>
                                  <a:effectLst/>
                                </p:spPr>
                                <p:txBody>
                                  <a:bodyPr rtlCol="0" anchor="ctr"/>
                                  <a:lstStyle/>
                                  <a:p>
                                    <a:pPr algn="ctr" defTabSz="3291840">
                                      <a:defRPr/>
                                    </a:pPr>
                                    <a:endParaRPr lang="en-US" sz="26129" b="1" kern="0">
                                      <a:solidFill>
                                        <a:prstClr val="white"/>
                                      </a:solidFill>
                                      <a:latin typeface="Calibri"/>
                                    </a:endParaRPr>
                                  </a:p>
                                </p:txBody>
                              </p:sp>
                              <p:sp>
                                <p:nvSpPr>
                                  <p:cNvPr id="610" name="Isosceles Triangle 609"/>
                                  <p:cNvSpPr>
                                    <a:spLocks noChangeAspect="1"/>
                                  </p:cNvSpPr>
                                  <p:nvPr/>
                                </p:nvSpPr>
                                <p:spPr>
                                  <a:xfrm rot="4440000">
                                    <a:off x="1126547" y="5525285"/>
                                    <a:ext cx="66860" cy="57172"/>
                                  </a:xfrm>
                                  <a:prstGeom prst="triangle">
                                    <a:avLst/>
                                  </a:prstGeom>
                                  <a:noFill/>
                                  <a:ln w="9525" cap="flat" cmpd="sng" algn="ctr">
                                    <a:solidFill>
                                      <a:sysClr val="windowText" lastClr="000000"/>
                                    </a:solidFill>
                                    <a:prstDash val="solid"/>
                                  </a:ln>
                                  <a:effectLst/>
                                </p:spPr>
                                <p:txBody>
                                  <a:bodyPr rtlCol="0" anchor="ctr"/>
                                  <a:lstStyle/>
                                  <a:p>
                                    <a:pPr algn="ctr" defTabSz="3291840">
                                      <a:defRPr/>
                                    </a:pPr>
                                    <a:endParaRPr lang="en-US" sz="26129" b="1" kern="0">
                                      <a:solidFill>
                                        <a:prstClr val="white"/>
                                      </a:solidFill>
                                      <a:latin typeface="Calibri"/>
                                    </a:endParaRPr>
                                  </a:p>
                                </p:txBody>
                              </p:sp>
                              <p:sp>
                                <p:nvSpPr>
                                  <p:cNvPr id="611" name="Isosceles Triangle 610"/>
                                  <p:cNvSpPr>
                                    <a:spLocks noChangeAspect="1"/>
                                  </p:cNvSpPr>
                                  <p:nvPr/>
                                </p:nvSpPr>
                                <p:spPr>
                                  <a:xfrm rot="2820000">
                                    <a:off x="1614831" y="6302889"/>
                                    <a:ext cx="66860" cy="57172"/>
                                  </a:xfrm>
                                  <a:prstGeom prst="triangle">
                                    <a:avLst/>
                                  </a:prstGeom>
                                  <a:noFill/>
                                  <a:ln w="9525" cap="flat" cmpd="sng" algn="ctr">
                                    <a:solidFill>
                                      <a:sysClr val="windowText" lastClr="000000"/>
                                    </a:solidFill>
                                    <a:prstDash val="solid"/>
                                  </a:ln>
                                  <a:effectLst/>
                                </p:spPr>
                                <p:txBody>
                                  <a:bodyPr rtlCol="0" anchor="ctr"/>
                                  <a:lstStyle/>
                                  <a:p>
                                    <a:pPr algn="ctr" defTabSz="3291840">
                                      <a:defRPr/>
                                    </a:pPr>
                                    <a:endParaRPr lang="en-US" sz="26129" b="1" kern="0">
                                      <a:solidFill>
                                        <a:prstClr val="white"/>
                                      </a:solidFill>
                                      <a:latin typeface="Calibri"/>
                                    </a:endParaRPr>
                                  </a:p>
                                </p:txBody>
                              </p:sp>
                              <p:sp>
                                <p:nvSpPr>
                                  <p:cNvPr id="612" name="Isosceles Triangle 611"/>
                                  <p:cNvSpPr>
                                    <a:spLocks noChangeAspect="1"/>
                                  </p:cNvSpPr>
                                  <p:nvPr/>
                                </p:nvSpPr>
                                <p:spPr>
                                  <a:xfrm rot="2700000">
                                    <a:off x="1761081" y="6096382"/>
                                    <a:ext cx="66860" cy="57172"/>
                                  </a:xfrm>
                                  <a:prstGeom prst="triangle">
                                    <a:avLst/>
                                  </a:prstGeom>
                                  <a:noFill/>
                                  <a:ln w="9525" cap="flat" cmpd="sng" algn="ctr">
                                    <a:solidFill>
                                      <a:sysClr val="windowText" lastClr="000000"/>
                                    </a:solidFill>
                                    <a:prstDash val="solid"/>
                                  </a:ln>
                                  <a:effectLst/>
                                </p:spPr>
                                <p:txBody>
                                  <a:bodyPr rtlCol="0" anchor="ctr"/>
                                  <a:lstStyle/>
                                  <a:p>
                                    <a:pPr algn="ctr" defTabSz="3291840">
                                      <a:defRPr/>
                                    </a:pPr>
                                    <a:endParaRPr lang="en-US" sz="26129" b="1" kern="0">
                                      <a:solidFill>
                                        <a:prstClr val="white"/>
                                      </a:solidFill>
                                      <a:latin typeface="Calibri"/>
                                    </a:endParaRPr>
                                  </a:p>
                                </p:txBody>
                              </p:sp>
                              <p:sp>
                                <p:nvSpPr>
                                  <p:cNvPr id="613" name="Isosceles Triangle 612"/>
                                  <p:cNvSpPr>
                                    <a:spLocks noChangeAspect="1"/>
                                  </p:cNvSpPr>
                                  <p:nvPr/>
                                </p:nvSpPr>
                                <p:spPr>
                                  <a:xfrm rot="21120000">
                                    <a:off x="2124999" y="6707138"/>
                                    <a:ext cx="66860" cy="57172"/>
                                  </a:xfrm>
                                  <a:prstGeom prst="triangle">
                                    <a:avLst/>
                                  </a:prstGeom>
                                  <a:noFill/>
                                  <a:ln w="9525" cap="flat" cmpd="sng" algn="ctr">
                                    <a:solidFill>
                                      <a:sysClr val="windowText" lastClr="000000"/>
                                    </a:solidFill>
                                    <a:prstDash val="solid"/>
                                  </a:ln>
                                  <a:effectLst/>
                                </p:spPr>
                                <p:txBody>
                                  <a:bodyPr rtlCol="0" anchor="ctr"/>
                                  <a:lstStyle/>
                                  <a:p>
                                    <a:pPr algn="ctr" defTabSz="3291840">
                                      <a:defRPr/>
                                    </a:pPr>
                                    <a:endParaRPr lang="en-US" sz="26129" b="1" kern="0">
                                      <a:solidFill>
                                        <a:prstClr val="white"/>
                                      </a:solidFill>
                                      <a:latin typeface="Calibri"/>
                                    </a:endParaRPr>
                                  </a:p>
                                </p:txBody>
                              </p:sp>
                              <p:sp>
                                <p:nvSpPr>
                                  <p:cNvPr id="614" name="Isosceles Triangle 613"/>
                                  <p:cNvSpPr>
                                    <a:spLocks noChangeAspect="1"/>
                                  </p:cNvSpPr>
                                  <p:nvPr/>
                                </p:nvSpPr>
                                <p:spPr>
                                  <a:xfrm rot="6364282">
                                    <a:off x="1854573" y="5547381"/>
                                    <a:ext cx="66860" cy="57172"/>
                                  </a:xfrm>
                                  <a:prstGeom prst="triangle">
                                    <a:avLst/>
                                  </a:prstGeom>
                                  <a:noFill/>
                                  <a:ln w="9525" cap="flat" cmpd="sng" algn="ctr">
                                    <a:solidFill>
                                      <a:sysClr val="windowText" lastClr="000000"/>
                                    </a:solidFill>
                                    <a:prstDash val="solid"/>
                                  </a:ln>
                                  <a:effectLst/>
                                </p:spPr>
                                <p:txBody>
                                  <a:bodyPr rtlCol="0" anchor="ctr"/>
                                  <a:lstStyle/>
                                  <a:p>
                                    <a:pPr algn="ctr" defTabSz="3291840">
                                      <a:defRPr/>
                                    </a:pPr>
                                    <a:endParaRPr lang="en-US" sz="26129" b="1" kern="0">
                                      <a:solidFill>
                                        <a:prstClr val="white"/>
                                      </a:solidFill>
                                      <a:latin typeface="Calibri"/>
                                    </a:endParaRPr>
                                  </a:p>
                                </p:txBody>
                              </p:sp>
                              <p:sp>
                                <p:nvSpPr>
                                  <p:cNvPr id="615" name="Isosceles Triangle 614"/>
                                  <p:cNvSpPr>
                                    <a:spLocks noChangeAspect="1"/>
                                  </p:cNvSpPr>
                                  <p:nvPr/>
                                </p:nvSpPr>
                                <p:spPr>
                                  <a:xfrm rot="4680000">
                                    <a:off x="941297" y="4686576"/>
                                    <a:ext cx="66860" cy="57172"/>
                                  </a:xfrm>
                                  <a:prstGeom prst="triangle">
                                    <a:avLst/>
                                  </a:prstGeom>
                                  <a:noFill/>
                                  <a:ln w="9525" cap="flat" cmpd="sng" algn="ctr">
                                    <a:solidFill>
                                      <a:sysClr val="windowText" lastClr="000000"/>
                                    </a:solidFill>
                                    <a:prstDash val="solid"/>
                                  </a:ln>
                                  <a:effectLst/>
                                </p:spPr>
                                <p:txBody>
                                  <a:bodyPr rtlCol="0" anchor="ctr"/>
                                  <a:lstStyle/>
                                  <a:p>
                                    <a:pPr algn="ctr" defTabSz="3291840">
                                      <a:defRPr/>
                                    </a:pPr>
                                    <a:endParaRPr lang="en-US" sz="26129" b="1" kern="0">
                                      <a:solidFill>
                                        <a:prstClr val="white"/>
                                      </a:solidFill>
                                      <a:latin typeface="Calibri"/>
                                    </a:endParaRPr>
                                  </a:p>
                                </p:txBody>
                              </p:sp>
                            </p:grpSp>
                            <p:sp>
                              <p:nvSpPr>
                                <p:cNvPr id="606" name="Freeform 605"/>
                                <p:cNvSpPr/>
                                <p:nvPr/>
                              </p:nvSpPr>
                              <p:spPr>
                                <a:xfrm>
                                  <a:off x="1953414" y="6777031"/>
                                  <a:ext cx="79179" cy="113693"/>
                                </a:xfrm>
                                <a:custGeom>
                                  <a:avLst/>
                                  <a:gdLst>
                                    <a:gd name="connsiteX0" fmla="*/ 0 w 69011"/>
                                    <a:gd name="connsiteY0" fmla="*/ 0 h 77638"/>
                                    <a:gd name="connsiteX1" fmla="*/ 69011 w 69011"/>
                                    <a:gd name="connsiteY1" fmla="*/ 77638 h 77638"/>
                                    <a:gd name="connsiteX0" fmla="*/ 0 w 65353"/>
                                    <a:gd name="connsiteY0" fmla="*/ 0 h 81295"/>
                                    <a:gd name="connsiteX1" fmla="*/ 65353 w 65353"/>
                                    <a:gd name="connsiteY1" fmla="*/ 81295 h 81295"/>
                                    <a:gd name="connsiteX0" fmla="*/ 0 w 50723"/>
                                    <a:gd name="connsiteY0" fmla="*/ 0 h 63007"/>
                                    <a:gd name="connsiteX1" fmla="*/ 50723 w 50723"/>
                                    <a:gd name="connsiteY1" fmla="*/ 63007 h 63007"/>
                                    <a:gd name="connsiteX0" fmla="*/ 0 w 69838"/>
                                    <a:gd name="connsiteY0" fmla="*/ 0 h 101238"/>
                                    <a:gd name="connsiteX1" fmla="*/ 69838 w 69838"/>
                                    <a:gd name="connsiteY1" fmla="*/ 101238 h 101238"/>
                                    <a:gd name="connsiteX0" fmla="*/ 0 w 79179"/>
                                    <a:gd name="connsiteY0" fmla="*/ 0 h 113693"/>
                                    <a:gd name="connsiteX1" fmla="*/ 79179 w 79179"/>
                                    <a:gd name="connsiteY1" fmla="*/ 113693 h 113693"/>
                                  </a:gdLst>
                                  <a:ahLst/>
                                  <a:cxnLst>
                                    <a:cxn ang="0">
                                      <a:pos x="connsiteX0" y="connsiteY0"/>
                                    </a:cxn>
                                    <a:cxn ang="0">
                                      <a:pos x="connsiteX1" y="connsiteY1"/>
                                    </a:cxn>
                                  </a:cxnLst>
                                  <a:rect l="l" t="t" r="r" b="b"/>
                                  <a:pathLst>
                                    <a:path w="79179" h="113693">
                                      <a:moveTo>
                                        <a:pt x="0" y="0"/>
                                      </a:moveTo>
                                      <a:cubicBezTo>
                                        <a:pt x="16908" y="21002"/>
                                        <a:pt x="62271" y="92691"/>
                                        <a:pt x="79179" y="113693"/>
                                      </a:cubicBezTo>
                                    </a:path>
                                  </a:pathLst>
                                </a:custGeom>
                                <a:noFill/>
                                <a:ln w="12700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</p:grpSp>
                          <p:sp>
                            <p:nvSpPr>
                              <p:cNvPr id="483" name="Isosceles Triangle 482"/>
                              <p:cNvSpPr>
                                <a:spLocks noChangeAspect="1"/>
                              </p:cNvSpPr>
                              <p:nvPr/>
                            </p:nvSpPr>
                            <p:spPr>
                              <a:xfrm rot="17834842">
                                <a:off x="2528974" y="6388645"/>
                                <a:ext cx="66860" cy="57172"/>
                              </a:xfrm>
                              <a:prstGeom prst="triangle">
                                <a:avLst/>
                              </a:prstGeom>
                              <a:noFill/>
                              <a:ln w="9525" cap="flat" cmpd="sng" algn="ctr">
                                <a:solidFill>
                                  <a:sysClr val="windowText" lastClr="000000"/>
                                </a:solidFill>
                                <a:prstDash val="solid"/>
                              </a:ln>
                              <a:effectLst/>
                            </p:spPr>
                            <p:txBody>
                              <a:bodyPr rtlCol="0" anchor="ctr"/>
                              <a:lstStyle/>
                              <a:p>
                                <a:pPr algn="ctr" defTabSz="3291840">
                                  <a:defRPr/>
                                </a:pPr>
                                <a:endParaRPr lang="en-US" sz="26129" b="1" kern="0">
                                  <a:solidFill>
                                    <a:prstClr val="white"/>
                                  </a:solidFill>
                                  <a:latin typeface="Calibri"/>
                                </a:endParaRPr>
                              </a:p>
                            </p:txBody>
                          </p:sp>
                          <p:sp>
                            <p:nvSpPr>
                              <p:cNvPr id="484" name="Isosceles Triangle 483"/>
                              <p:cNvSpPr>
                                <a:spLocks noChangeAspect="1"/>
                              </p:cNvSpPr>
                              <p:nvPr/>
                            </p:nvSpPr>
                            <p:spPr>
                              <a:xfrm rot="5640000">
                                <a:off x="853677" y="3431950"/>
                                <a:ext cx="66860" cy="57172"/>
                              </a:xfrm>
                              <a:prstGeom prst="triangle">
                                <a:avLst/>
                              </a:prstGeom>
                              <a:noFill/>
                              <a:ln w="9525" cap="flat" cmpd="sng" algn="ctr">
                                <a:solidFill>
                                  <a:sysClr val="windowText" lastClr="000000"/>
                                </a:solidFill>
                                <a:prstDash val="solid"/>
                              </a:ln>
                              <a:effectLst/>
                            </p:spPr>
                            <p:txBody>
                              <a:bodyPr rtlCol="0" anchor="ctr"/>
                              <a:lstStyle/>
                              <a:p>
                                <a:pPr algn="ctr" defTabSz="3291840">
                                  <a:defRPr/>
                                </a:pPr>
                                <a:endParaRPr lang="en-US" sz="26129" b="1" kern="0">
                                  <a:solidFill>
                                    <a:prstClr val="white"/>
                                  </a:solidFill>
                                  <a:latin typeface="Calibri"/>
                                </a:endParaRPr>
                              </a:p>
                            </p:txBody>
                          </p:sp>
                          <p:sp>
                            <p:nvSpPr>
                              <p:cNvPr id="485" name="Isosceles Triangle 484"/>
                              <p:cNvSpPr>
                                <a:spLocks noChangeAspect="1"/>
                              </p:cNvSpPr>
                              <p:nvPr/>
                            </p:nvSpPr>
                            <p:spPr>
                              <a:xfrm rot="6600000">
                                <a:off x="995074" y="2372147"/>
                                <a:ext cx="66860" cy="57172"/>
                              </a:xfrm>
                              <a:prstGeom prst="triangle">
                                <a:avLst/>
                              </a:prstGeom>
                              <a:noFill/>
                              <a:ln w="9525" cap="flat" cmpd="sng" algn="ctr">
                                <a:solidFill>
                                  <a:sysClr val="windowText" lastClr="000000"/>
                                </a:solidFill>
                                <a:prstDash val="solid"/>
                              </a:ln>
                              <a:effectLst/>
                            </p:spPr>
                            <p:txBody>
                              <a:bodyPr rtlCol="0" anchor="ctr"/>
                              <a:lstStyle/>
                              <a:p>
                                <a:pPr algn="ctr" defTabSz="3291840">
                                  <a:defRPr/>
                                </a:pPr>
                                <a:endParaRPr lang="en-US" sz="26129" b="1" kern="0">
                                  <a:solidFill>
                                    <a:prstClr val="white"/>
                                  </a:solidFill>
                                  <a:latin typeface="Calibri"/>
                                </a:endParaRPr>
                              </a:p>
                            </p:txBody>
                          </p:sp>
                          <p:sp>
                            <p:nvSpPr>
                              <p:cNvPr id="486" name="Isosceles Triangle 485"/>
                              <p:cNvSpPr>
                                <a:spLocks noChangeAspect="1"/>
                              </p:cNvSpPr>
                              <p:nvPr/>
                            </p:nvSpPr>
                            <p:spPr>
                              <a:xfrm rot="7560000">
                                <a:off x="1419229" y="1466161"/>
                                <a:ext cx="66860" cy="57172"/>
                              </a:xfrm>
                              <a:prstGeom prst="triangle">
                                <a:avLst/>
                              </a:prstGeom>
                              <a:noFill/>
                              <a:ln w="9525" cap="flat" cmpd="sng" algn="ctr">
                                <a:solidFill>
                                  <a:sysClr val="windowText" lastClr="000000"/>
                                </a:solidFill>
                                <a:prstDash val="solid"/>
                              </a:ln>
                              <a:effectLst/>
                            </p:spPr>
                            <p:txBody>
                              <a:bodyPr rtlCol="0" anchor="ctr"/>
                              <a:lstStyle/>
                              <a:p>
                                <a:pPr algn="ctr" defTabSz="3291840">
                                  <a:defRPr/>
                                </a:pPr>
                                <a:endParaRPr lang="en-US" sz="26129" b="1" kern="0">
                                  <a:solidFill>
                                    <a:prstClr val="white"/>
                                  </a:solidFill>
                                  <a:latin typeface="Calibri"/>
                                </a:endParaRPr>
                              </a:p>
                            </p:txBody>
                          </p:sp>
                          <p:sp>
                            <p:nvSpPr>
                              <p:cNvPr id="487" name="Isosceles Triangle 486"/>
                              <p:cNvSpPr>
                                <a:spLocks noChangeAspect="1"/>
                              </p:cNvSpPr>
                              <p:nvPr/>
                            </p:nvSpPr>
                            <p:spPr>
                              <a:xfrm rot="7920000">
                                <a:off x="2080273" y="719634"/>
                                <a:ext cx="66860" cy="57172"/>
                              </a:xfrm>
                              <a:prstGeom prst="triangle">
                                <a:avLst/>
                              </a:prstGeom>
                              <a:noFill/>
                              <a:ln w="9525" cap="flat" cmpd="sng" algn="ctr">
                                <a:solidFill>
                                  <a:sysClr val="windowText" lastClr="000000"/>
                                </a:solidFill>
                                <a:prstDash val="solid"/>
                              </a:ln>
                              <a:effectLst/>
                            </p:spPr>
                            <p:txBody>
                              <a:bodyPr rtlCol="0" anchor="ctr"/>
                              <a:lstStyle/>
                              <a:p>
                                <a:pPr algn="ctr" defTabSz="3291840">
                                  <a:defRPr/>
                                </a:pPr>
                                <a:endParaRPr lang="en-US" sz="26129" b="1" kern="0">
                                  <a:solidFill>
                                    <a:prstClr val="white"/>
                                  </a:solidFill>
                                  <a:latin typeface="Calibri"/>
                                </a:endParaRPr>
                              </a:p>
                            </p:txBody>
                          </p:sp>
                          <p:sp>
                            <p:nvSpPr>
                              <p:cNvPr id="488" name="Isosceles Triangle 487"/>
                              <p:cNvSpPr>
                                <a:spLocks noChangeAspect="1"/>
                              </p:cNvSpPr>
                              <p:nvPr/>
                            </p:nvSpPr>
                            <p:spPr>
                              <a:xfrm rot="7560000">
                                <a:off x="2523904" y="212995"/>
                                <a:ext cx="66860" cy="57172"/>
                              </a:xfrm>
                              <a:prstGeom prst="triangle">
                                <a:avLst/>
                              </a:prstGeom>
                              <a:noFill/>
                              <a:ln w="9525" cap="flat" cmpd="sng" algn="ctr">
                                <a:solidFill>
                                  <a:sysClr val="windowText" lastClr="000000"/>
                                </a:solidFill>
                                <a:prstDash val="solid"/>
                              </a:ln>
                              <a:effectLst/>
                            </p:spPr>
                            <p:txBody>
                              <a:bodyPr rtlCol="0" anchor="ctr"/>
                              <a:lstStyle/>
                              <a:p>
                                <a:pPr algn="ctr" defTabSz="3291840">
                                  <a:defRPr/>
                                </a:pPr>
                                <a:endParaRPr lang="en-US" sz="26129" b="1" kern="0">
                                  <a:solidFill>
                                    <a:prstClr val="white"/>
                                  </a:solidFill>
                                  <a:latin typeface="Calibri"/>
                                </a:endParaRPr>
                              </a:p>
                            </p:txBody>
                          </p:sp>
                          <p:grpSp>
                            <p:nvGrpSpPr>
                              <p:cNvPr id="489" name="Group 488"/>
                              <p:cNvGrpSpPr/>
                              <p:nvPr/>
                            </p:nvGrpSpPr>
                            <p:grpSpPr>
                              <a:xfrm rot="19740000">
                                <a:off x="4098968" y="4392964"/>
                                <a:ext cx="32212" cy="123147"/>
                                <a:chOff x="3864803" y="582160"/>
                                <a:chExt cx="32212" cy="123147"/>
                              </a:xfrm>
                            </p:grpSpPr>
                            <p:sp>
                              <p:nvSpPr>
                                <p:cNvPr id="603" name="Freeform 602"/>
                                <p:cNvSpPr/>
                                <p:nvPr/>
                              </p:nvSpPr>
                              <p:spPr>
                                <a:xfrm rot="19620000">
                                  <a:off x="3873131" y="582160"/>
                                  <a:ext cx="3290" cy="123147"/>
                                </a:xfrm>
                                <a:custGeom>
                                  <a:avLst/>
                                  <a:gdLst>
                                    <a:gd name="connsiteX0" fmla="*/ 3290 w 3290"/>
                                    <a:gd name="connsiteY0" fmla="*/ 0 h 118411"/>
                                    <a:gd name="connsiteX1" fmla="*/ 0 w 3290"/>
                                    <a:gd name="connsiteY1" fmla="*/ 118411 h 118411"/>
                                  </a:gdLst>
                                  <a:ahLst/>
                                  <a:cxnLst>
                                    <a:cxn ang="0">
                                      <a:pos x="connsiteX0" y="connsiteY0"/>
                                    </a:cxn>
                                    <a:cxn ang="0">
                                      <a:pos x="connsiteX1" y="connsiteY1"/>
                                    </a:cxn>
                                  </a:cxnLst>
                                  <a:rect l="l" t="t" r="r" b="b"/>
                                  <a:pathLst>
                                    <a:path w="3290" h="118411">
                                      <a:moveTo>
                                        <a:pt x="3290" y="0"/>
                                      </a:moveTo>
                                      <a:cubicBezTo>
                                        <a:pt x="2193" y="39470"/>
                                        <a:pt x="1096" y="78940"/>
                                        <a:pt x="0" y="118411"/>
                                      </a:cubicBezTo>
                                    </a:path>
                                  </a:pathLst>
                                </a:custGeom>
                                <a:noFill/>
                                <a:ln w="6350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  <p:sp>
                              <p:nvSpPr>
                                <p:cNvPr id="604" name="Isosceles Triangle 603"/>
                                <p:cNvSpPr>
                                  <a:spLocks noChangeAspect="1"/>
                                </p:cNvSpPr>
                                <p:nvPr/>
                              </p:nvSpPr>
                              <p:spPr>
                                <a:xfrm rot="-10740000">
                                  <a:off x="3864803" y="629962"/>
                                  <a:ext cx="32212" cy="27544"/>
                                </a:xfrm>
                                <a:prstGeom prst="triangle">
                                  <a:avLst/>
                                </a:prstGeom>
                                <a:noFill/>
                                <a:ln w="3175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b="1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</p:grpSp>
                          <p:grpSp>
                            <p:nvGrpSpPr>
                              <p:cNvPr id="490" name="Group 489"/>
                              <p:cNvGrpSpPr/>
                              <p:nvPr/>
                            </p:nvGrpSpPr>
                            <p:grpSpPr>
                              <a:xfrm rot="20700000">
                                <a:off x="4121488" y="3829232"/>
                                <a:ext cx="32212" cy="123147"/>
                                <a:chOff x="3864803" y="582160"/>
                                <a:chExt cx="32212" cy="123147"/>
                              </a:xfrm>
                            </p:grpSpPr>
                            <p:sp>
                              <p:nvSpPr>
                                <p:cNvPr id="601" name="Freeform 600"/>
                                <p:cNvSpPr/>
                                <p:nvPr/>
                              </p:nvSpPr>
                              <p:spPr>
                                <a:xfrm rot="19620000">
                                  <a:off x="3873131" y="582160"/>
                                  <a:ext cx="3290" cy="123147"/>
                                </a:xfrm>
                                <a:custGeom>
                                  <a:avLst/>
                                  <a:gdLst>
                                    <a:gd name="connsiteX0" fmla="*/ 3290 w 3290"/>
                                    <a:gd name="connsiteY0" fmla="*/ 0 h 118411"/>
                                    <a:gd name="connsiteX1" fmla="*/ 0 w 3290"/>
                                    <a:gd name="connsiteY1" fmla="*/ 118411 h 118411"/>
                                  </a:gdLst>
                                  <a:ahLst/>
                                  <a:cxnLst>
                                    <a:cxn ang="0">
                                      <a:pos x="connsiteX0" y="connsiteY0"/>
                                    </a:cxn>
                                    <a:cxn ang="0">
                                      <a:pos x="connsiteX1" y="connsiteY1"/>
                                    </a:cxn>
                                  </a:cxnLst>
                                  <a:rect l="l" t="t" r="r" b="b"/>
                                  <a:pathLst>
                                    <a:path w="3290" h="118411">
                                      <a:moveTo>
                                        <a:pt x="3290" y="0"/>
                                      </a:moveTo>
                                      <a:cubicBezTo>
                                        <a:pt x="2193" y="39470"/>
                                        <a:pt x="1096" y="78940"/>
                                        <a:pt x="0" y="118411"/>
                                      </a:cubicBezTo>
                                    </a:path>
                                  </a:pathLst>
                                </a:custGeom>
                                <a:noFill/>
                                <a:ln w="6350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  <p:sp>
                              <p:nvSpPr>
                                <p:cNvPr id="602" name="Isosceles Triangle 601"/>
                                <p:cNvSpPr>
                                  <a:spLocks noChangeAspect="1"/>
                                </p:cNvSpPr>
                                <p:nvPr/>
                              </p:nvSpPr>
                              <p:spPr>
                                <a:xfrm rot="-10740000">
                                  <a:off x="3864803" y="629962"/>
                                  <a:ext cx="32212" cy="27544"/>
                                </a:xfrm>
                                <a:prstGeom prst="triangle">
                                  <a:avLst/>
                                </a:prstGeom>
                                <a:noFill/>
                                <a:ln w="3175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b="1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</p:grpSp>
                          <p:grpSp>
                            <p:nvGrpSpPr>
                              <p:cNvPr id="491" name="Group 490"/>
                              <p:cNvGrpSpPr/>
                              <p:nvPr/>
                            </p:nvGrpSpPr>
                            <p:grpSpPr>
                              <a:xfrm rot="13920000">
                                <a:off x="5283323" y="3841800"/>
                                <a:ext cx="32212" cy="123147"/>
                                <a:chOff x="3864803" y="582160"/>
                                <a:chExt cx="32212" cy="123147"/>
                              </a:xfrm>
                            </p:grpSpPr>
                            <p:sp>
                              <p:nvSpPr>
                                <p:cNvPr id="599" name="Freeform 598"/>
                                <p:cNvSpPr/>
                                <p:nvPr/>
                              </p:nvSpPr>
                              <p:spPr>
                                <a:xfrm rot="19620000">
                                  <a:off x="3873131" y="582160"/>
                                  <a:ext cx="3290" cy="123147"/>
                                </a:xfrm>
                                <a:custGeom>
                                  <a:avLst/>
                                  <a:gdLst>
                                    <a:gd name="connsiteX0" fmla="*/ 3290 w 3290"/>
                                    <a:gd name="connsiteY0" fmla="*/ 0 h 118411"/>
                                    <a:gd name="connsiteX1" fmla="*/ 0 w 3290"/>
                                    <a:gd name="connsiteY1" fmla="*/ 118411 h 118411"/>
                                  </a:gdLst>
                                  <a:ahLst/>
                                  <a:cxnLst>
                                    <a:cxn ang="0">
                                      <a:pos x="connsiteX0" y="connsiteY0"/>
                                    </a:cxn>
                                    <a:cxn ang="0">
                                      <a:pos x="connsiteX1" y="connsiteY1"/>
                                    </a:cxn>
                                  </a:cxnLst>
                                  <a:rect l="l" t="t" r="r" b="b"/>
                                  <a:pathLst>
                                    <a:path w="3290" h="118411">
                                      <a:moveTo>
                                        <a:pt x="3290" y="0"/>
                                      </a:moveTo>
                                      <a:cubicBezTo>
                                        <a:pt x="2193" y="39470"/>
                                        <a:pt x="1096" y="78940"/>
                                        <a:pt x="0" y="118411"/>
                                      </a:cubicBezTo>
                                    </a:path>
                                  </a:pathLst>
                                </a:custGeom>
                                <a:noFill/>
                                <a:ln w="6350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  <p:sp>
                              <p:nvSpPr>
                                <p:cNvPr id="600" name="Isosceles Triangle 599"/>
                                <p:cNvSpPr>
                                  <a:spLocks noChangeAspect="1"/>
                                </p:cNvSpPr>
                                <p:nvPr/>
                              </p:nvSpPr>
                              <p:spPr>
                                <a:xfrm rot="-10740000">
                                  <a:off x="3864803" y="629962"/>
                                  <a:ext cx="32212" cy="27544"/>
                                </a:xfrm>
                                <a:prstGeom prst="triangle">
                                  <a:avLst/>
                                </a:prstGeom>
                                <a:noFill/>
                                <a:ln w="3175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b="1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</p:grpSp>
                          <p:grpSp>
                            <p:nvGrpSpPr>
                              <p:cNvPr id="492" name="Group 491"/>
                              <p:cNvGrpSpPr/>
                              <p:nvPr/>
                            </p:nvGrpSpPr>
                            <p:grpSpPr>
                              <a:xfrm rot="180000">
                                <a:off x="4397248" y="2497663"/>
                                <a:ext cx="50226" cy="123147"/>
                                <a:chOff x="2960633" y="1211971"/>
                                <a:chExt cx="50226" cy="123147"/>
                              </a:xfrm>
                            </p:grpSpPr>
                            <p:sp>
                              <p:nvSpPr>
                                <p:cNvPr id="597" name="Freeform 596"/>
                                <p:cNvSpPr/>
                                <p:nvPr/>
                              </p:nvSpPr>
                              <p:spPr>
                                <a:xfrm rot="180000">
                                  <a:off x="2984100" y="1211971"/>
                                  <a:ext cx="3290" cy="123147"/>
                                </a:xfrm>
                                <a:custGeom>
                                  <a:avLst/>
                                  <a:gdLst>
                                    <a:gd name="connsiteX0" fmla="*/ 3290 w 3290"/>
                                    <a:gd name="connsiteY0" fmla="*/ 0 h 118411"/>
                                    <a:gd name="connsiteX1" fmla="*/ 0 w 3290"/>
                                    <a:gd name="connsiteY1" fmla="*/ 118411 h 118411"/>
                                  </a:gdLst>
                                  <a:ahLst/>
                                  <a:cxnLst>
                                    <a:cxn ang="0">
                                      <a:pos x="connsiteX0" y="connsiteY0"/>
                                    </a:cxn>
                                    <a:cxn ang="0">
                                      <a:pos x="connsiteX1" y="connsiteY1"/>
                                    </a:cxn>
                                  </a:cxnLst>
                                  <a:rect l="l" t="t" r="r" b="b"/>
                                  <a:pathLst>
                                    <a:path w="3290" h="118411">
                                      <a:moveTo>
                                        <a:pt x="3290" y="0"/>
                                      </a:moveTo>
                                      <a:cubicBezTo>
                                        <a:pt x="2193" y="39470"/>
                                        <a:pt x="1096" y="78940"/>
                                        <a:pt x="0" y="118411"/>
                                      </a:cubicBezTo>
                                    </a:path>
                                  </a:pathLst>
                                </a:custGeom>
                                <a:noFill/>
                                <a:ln w="6350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  <p:sp>
                              <p:nvSpPr>
                                <p:cNvPr id="598" name="Freeform 597"/>
                                <p:cNvSpPr>
                                  <a:spLocks/>
                                </p:cNvSpPr>
                                <p:nvPr/>
                              </p:nvSpPr>
                              <p:spPr>
                                <a:xfrm rot="60000">
                                  <a:off x="2960633" y="1276668"/>
                                  <a:ext cx="50226" cy="3290"/>
                                </a:xfrm>
                                <a:custGeom>
                                  <a:avLst/>
                                  <a:gdLst>
                                    <a:gd name="connsiteX0" fmla="*/ 0 w 59206"/>
                                    <a:gd name="connsiteY0" fmla="*/ 0 h 3290"/>
                                    <a:gd name="connsiteX1" fmla="*/ 59206 w 59206"/>
                                    <a:gd name="connsiteY1" fmla="*/ 3290 h 3290"/>
                                  </a:gdLst>
                                  <a:ahLst/>
                                  <a:cxnLst>
                                    <a:cxn ang="0">
                                      <a:pos x="connsiteX0" y="connsiteY0"/>
                                    </a:cxn>
                                    <a:cxn ang="0">
                                      <a:pos x="connsiteX1" y="connsiteY1"/>
                                    </a:cxn>
                                  </a:cxnLst>
                                  <a:rect l="l" t="t" r="r" b="b"/>
                                  <a:pathLst>
                                    <a:path w="59206" h="3290">
                                      <a:moveTo>
                                        <a:pt x="0" y="0"/>
                                      </a:moveTo>
                                      <a:lnTo>
                                        <a:pt x="59206" y="3290"/>
                                      </a:lnTo>
                                    </a:path>
                                  </a:pathLst>
                                </a:custGeom>
                                <a:noFill/>
                                <a:ln w="6350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</p:grpSp>
                          <p:grpSp>
                            <p:nvGrpSpPr>
                              <p:cNvPr id="493" name="Group 492"/>
                              <p:cNvGrpSpPr/>
                              <p:nvPr/>
                            </p:nvGrpSpPr>
                            <p:grpSpPr>
                              <a:xfrm rot="21300000">
                                <a:off x="4322239" y="2824465"/>
                                <a:ext cx="32212" cy="123147"/>
                                <a:chOff x="3864803" y="582160"/>
                                <a:chExt cx="32212" cy="123147"/>
                              </a:xfrm>
                            </p:grpSpPr>
                            <p:sp>
                              <p:nvSpPr>
                                <p:cNvPr id="595" name="Freeform 594"/>
                                <p:cNvSpPr/>
                                <p:nvPr/>
                              </p:nvSpPr>
                              <p:spPr>
                                <a:xfrm rot="19620000">
                                  <a:off x="3873131" y="582160"/>
                                  <a:ext cx="3290" cy="123147"/>
                                </a:xfrm>
                                <a:custGeom>
                                  <a:avLst/>
                                  <a:gdLst>
                                    <a:gd name="connsiteX0" fmla="*/ 3290 w 3290"/>
                                    <a:gd name="connsiteY0" fmla="*/ 0 h 118411"/>
                                    <a:gd name="connsiteX1" fmla="*/ 0 w 3290"/>
                                    <a:gd name="connsiteY1" fmla="*/ 118411 h 118411"/>
                                  </a:gdLst>
                                  <a:ahLst/>
                                  <a:cxnLst>
                                    <a:cxn ang="0">
                                      <a:pos x="connsiteX0" y="connsiteY0"/>
                                    </a:cxn>
                                    <a:cxn ang="0">
                                      <a:pos x="connsiteX1" y="connsiteY1"/>
                                    </a:cxn>
                                  </a:cxnLst>
                                  <a:rect l="l" t="t" r="r" b="b"/>
                                  <a:pathLst>
                                    <a:path w="3290" h="118411">
                                      <a:moveTo>
                                        <a:pt x="3290" y="0"/>
                                      </a:moveTo>
                                      <a:cubicBezTo>
                                        <a:pt x="2193" y="39470"/>
                                        <a:pt x="1096" y="78940"/>
                                        <a:pt x="0" y="118411"/>
                                      </a:cubicBezTo>
                                    </a:path>
                                  </a:pathLst>
                                </a:custGeom>
                                <a:noFill/>
                                <a:ln w="6350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  <p:sp>
                              <p:nvSpPr>
                                <p:cNvPr id="596" name="Isosceles Triangle 595"/>
                                <p:cNvSpPr>
                                  <a:spLocks noChangeAspect="1"/>
                                </p:cNvSpPr>
                                <p:nvPr/>
                              </p:nvSpPr>
                              <p:spPr>
                                <a:xfrm rot="-10740000">
                                  <a:off x="3864803" y="629962"/>
                                  <a:ext cx="32212" cy="27544"/>
                                </a:xfrm>
                                <a:prstGeom prst="triangle">
                                  <a:avLst/>
                                </a:prstGeom>
                                <a:noFill/>
                                <a:ln w="3175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b="1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</p:grpSp>
                          <p:grpSp>
                            <p:nvGrpSpPr>
                              <p:cNvPr id="494" name="Group 493"/>
                              <p:cNvGrpSpPr/>
                              <p:nvPr/>
                            </p:nvGrpSpPr>
                            <p:grpSpPr>
                              <a:xfrm rot="180000">
                                <a:off x="3866579" y="2625185"/>
                                <a:ext cx="50226" cy="123147"/>
                                <a:chOff x="2960633" y="1211971"/>
                                <a:chExt cx="50226" cy="123147"/>
                              </a:xfrm>
                            </p:grpSpPr>
                            <p:sp>
                              <p:nvSpPr>
                                <p:cNvPr id="593" name="Freeform 592"/>
                                <p:cNvSpPr/>
                                <p:nvPr/>
                              </p:nvSpPr>
                              <p:spPr>
                                <a:xfrm rot="180000">
                                  <a:off x="2984100" y="1211971"/>
                                  <a:ext cx="3290" cy="123147"/>
                                </a:xfrm>
                                <a:custGeom>
                                  <a:avLst/>
                                  <a:gdLst>
                                    <a:gd name="connsiteX0" fmla="*/ 3290 w 3290"/>
                                    <a:gd name="connsiteY0" fmla="*/ 0 h 118411"/>
                                    <a:gd name="connsiteX1" fmla="*/ 0 w 3290"/>
                                    <a:gd name="connsiteY1" fmla="*/ 118411 h 118411"/>
                                  </a:gdLst>
                                  <a:ahLst/>
                                  <a:cxnLst>
                                    <a:cxn ang="0">
                                      <a:pos x="connsiteX0" y="connsiteY0"/>
                                    </a:cxn>
                                    <a:cxn ang="0">
                                      <a:pos x="connsiteX1" y="connsiteY1"/>
                                    </a:cxn>
                                  </a:cxnLst>
                                  <a:rect l="l" t="t" r="r" b="b"/>
                                  <a:pathLst>
                                    <a:path w="3290" h="118411">
                                      <a:moveTo>
                                        <a:pt x="3290" y="0"/>
                                      </a:moveTo>
                                      <a:cubicBezTo>
                                        <a:pt x="2193" y="39470"/>
                                        <a:pt x="1096" y="78940"/>
                                        <a:pt x="0" y="118411"/>
                                      </a:cubicBezTo>
                                    </a:path>
                                  </a:pathLst>
                                </a:custGeom>
                                <a:noFill/>
                                <a:ln w="6350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  <p:sp>
                              <p:nvSpPr>
                                <p:cNvPr id="594" name="Freeform 593"/>
                                <p:cNvSpPr>
                                  <a:spLocks/>
                                </p:cNvSpPr>
                                <p:nvPr/>
                              </p:nvSpPr>
                              <p:spPr>
                                <a:xfrm rot="60000">
                                  <a:off x="2960633" y="1276668"/>
                                  <a:ext cx="50226" cy="3290"/>
                                </a:xfrm>
                                <a:custGeom>
                                  <a:avLst/>
                                  <a:gdLst>
                                    <a:gd name="connsiteX0" fmla="*/ 0 w 59206"/>
                                    <a:gd name="connsiteY0" fmla="*/ 0 h 3290"/>
                                    <a:gd name="connsiteX1" fmla="*/ 59206 w 59206"/>
                                    <a:gd name="connsiteY1" fmla="*/ 3290 h 3290"/>
                                  </a:gdLst>
                                  <a:ahLst/>
                                  <a:cxnLst>
                                    <a:cxn ang="0">
                                      <a:pos x="connsiteX0" y="connsiteY0"/>
                                    </a:cxn>
                                    <a:cxn ang="0">
                                      <a:pos x="connsiteX1" y="connsiteY1"/>
                                    </a:cxn>
                                  </a:cxnLst>
                                  <a:rect l="l" t="t" r="r" b="b"/>
                                  <a:pathLst>
                                    <a:path w="59206" h="3290">
                                      <a:moveTo>
                                        <a:pt x="0" y="0"/>
                                      </a:moveTo>
                                      <a:lnTo>
                                        <a:pt x="59206" y="3290"/>
                                      </a:lnTo>
                                    </a:path>
                                  </a:pathLst>
                                </a:custGeom>
                                <a:noFill/>
                                <a:ln w="6350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</p:grpSp>
                          <p:sp>
                            <p:nvSpPr>
                              <p:cNvPr id="495" name="Freeform 494"/>
                              <p:cNvSpPr/>
                              <p:nvPr/>
                            </p:nvSpPr>
                            <p:spPr>
                              <a:xfrm>
                                <a:off x="3407584" y="1725363"/>
                                <a:ext cx="113663" cy="2098200"/>
                              </a:xfrm>
                              <a:custGeom>
                                <a:avLst/>
                                <a:gdLst>
                                  <a:gd name="connsiteX0" fmla="*/ 21390 w 21390"/>
                                  <a:gd name="connsiteY0" fmla="*/ 0 h 1737774"/>
                                  <a:gd name="connsiteX1" fmla="*/ 702 w 21390"/>
                                  <a:gd name="connsiteY1" fmla="*/ 504782 h 1737774"/>
                                  <a:gd name="connsiteX2" fmla="*/ 4840 w 21390"/>
                                  <a:gd name="connsiteY2" fmla="*/ 835787 h 1737774"/>
                                  <a:gd name="connsiteX3" fmla="*/ 4840 w 21390"/>
                                  <a:gd name="connsiteY3" fmla="*/ 1733636 h 1737774"/>
                                  <a:gd name="connsiteX4" fmla="*/ 4840 w 21390"/>
                                  <a:gd name="connsiteY4" fmla="*/ 1737774 h 1737774"/>
                                  <a:gd name="connsiteX0" fmla="*/ 21390 w 50353"/>
                                  <a:gd name="connsiteY0" fmla="*/ 0 h 1823212"/>
                                  <a:gd name="connsiteX1" fmla="*/ 702 w 50353"/>
                                  <a:gd name="connsiteY1" fmla="*/ 504782 h 1823212"/>
                                  <a:gd name="connsiteX2" fmla="*/ 4840 w 50353"/>
                                  <a:gd name="connsiteY2" fmla="*/ 835787 h 1823212"/>
                                  <a:gd name="connsiteX3" fmla="*/ 4840 w 50353"/>
                                  <a:gd name="connsiteY3" fmla="*/ 1733636 h 1823212"/>
                                  <a:gd name="connsiteX4" fmla="*/ 50353 w 50353"/>
                                  <a:gd name="connsiteY4" fmla="*/ 1808113 h 1823212"/>
                                  <a:gd name="connsiteX0" fmla="*/ 21390 w 21390"/>
                                  <a:gd name="connsiteY0" fmla="*/ 0 h 1733636"/>
                                  <a:gd name="connsiteX1" fmla="*/ 702 w 21390"/>
                                  <a:gd name="connsiteY1" fmla="*/ 504782 h 1733636"/>
                                  <a:gd name="connsiteX2" fmla="*/ 4840 w 21390"/>
                                  <a:gd name="connsiteY2" fmla="*/ 835787 h 1733636"/>
                                  <a:gd name="connsiteX3" fmla="*/ 4840 w 21390"/>
                                  <a:gd name="connsiteY3" fmla="*/ 1733636 h 1733636"/>
                                  <a:gd name="connsiteX0" fmla="*/ 23050 w 56151"/>
                                  <a:gd name="connsiteY0" fmla="*/ 0 h 1870175"/>
                                  <a:gd name="connsiteX1" fmla="*/ 2362 w 56151"/>
                                  <a:gd name="connsiteY1" fmla="*/ 504782 h 1870175"/>
                                  <a:gd name="connsiteX2" fmla="*/ 6500 w 56151"/>
                                  <a:gd name="connsiteY2" fmla="*/ 835787 h 1870175"/>
                                  <a:gd name="connsiteX3" fmla="*/ 56151 w 56151"/>
                                  <a:gd name="connsiteY3" fmla="*/ 1870175 h 1870175"/>
                                  <a:gd name="connsiteX0" fmla="*/ 23050 w 56151"/>
                                  <a:gd name="connsiteY0" fmla="*/ 0 h 1895000"/>
                                  <a:gd name="connsiteX1" fmla="*/ 2362 w 56151"/>
                                  <a:gd name="connsiteY1" fmla="*/ 504782 h 1895000"/>
                                  <a:gd name="connsiteX2" fmla="*/ 6500 w 56151"/>
                                  <a:gd name="connsiteY2" fmla="*/ 835787 h 1895000"/>
                                  <a:gd name="connsiteX3" fmla="*/ 56151 w 56151"/>
                                  <a:gd name="connsiteY3" fmla="*/ 1895000 h 1895000"/>
                                  <a:gd name="connsiteX0" fmla="*/ 22876 w 52802"/>
                                  <a:gd name="connsiteY0" fmla="*/ 0 h 1955325"/>
                                  <a:gd name="connsiteX1" fmla="*/ 2188 w 52802"/>
                                  <a:gd name="connsiteY1" fmla="*/ 504782 h 1955325"/>
                                  <a:gd name="connsiteX2" fmla="*/ 6326 w 52802"/>
                                  <a:gd name="connsiteY2" fmla="*/ 835787 h 1955325"/>
                                  <a:gd name="connsiteX3" fmla="*/ 52802 w 52802"/>
                                  <a:gd name="connsiteY3" fmla="*/ 1955325 h 1955325"/>
                                  <a:gd name="connsiteX0" fmla="*/ 26587 w 113663"/>
                                  <a:gd name="connsiteY0" fmla="*/ 0 h 2085500"/>
                                  <a:gd name="connsiteX1" fmla="*/ 5899 w 113663"/>
                                  <a:gd name="connsiteY1" fmla="*/ 504782 h 2085500"/>
                                  <a:gd name="connsiteX2" fmla="*/ 10037 w 113663"/>
                                  <a:gd name="connsiteY2" fmla="*/ 835787 h 2085500"/>
                                  <a:gd name="connsiteX3" fmla="*/ 113663 w 113663"/>
                                  <a:gd name="connsiteY3" fmla="*/ 2085500 h 2085500"/>
                                  <a:gd name="connsiteX0" fmla="*/ 26587 w 113663"/>
                                  <a:gd name="connsiteY0" fmla="*/ 0 h 2098200"/>
                                  <a:gd name="connsiteX1" fmla="*/ 5899 w 113663"/>
                                  <a:gd name="connsiteY1" fmla="*/ 504782 h 2098200"/>
                                  <a:gd name="connsiteX2" fmla="*/ 10037 w 113663"/>
                                  <a:gd name="connsiteY2" fmla="*/ 835787 h 2098200"/>
                                  <a:gd name="connsiteX3" fmla="*/ 113663 w 113663"/>
                                  <a:gd name="connsiteY3" fmla="*/ 2098200 h 2098200"/>
                                </a:gdLst>
                                <a:ahLst/>
                                <a:cxnLst>
                                  <a:cxn ang="0">
                                    <a:pos x="connsiteX0" y="connsiteY0"/>
                                  </a:cxn>
                                  <a:cxn ang="0">
                                    <a:pos x="connsiteX1" y="connsiteY1"/>
                                  </a:cxn>
                                  <a:cxn ang="0">
                                    <a:pos x="connsiteX2" y="connsiteY2"/>
                                  </a:cxn>
                                  <a:cxn ang="0">
                                    <a:pos x="connsiteX3" y="connsiteY3"/>
                                  </a:cxn>
                                </a:cxnLst>
                                <a:rect l="l" t="t" r="r" b="b"/>
                                <a:pathLst>
                                  <a:path w="113663" h="2098200">
                                    <a:moveTo>
                                      <a:pt x="26587" y="0"/>
                                    </a:moveTo>
                                    <a:cubicBezTo>
                                      <a:pt x="17622" y="182742"/>
                                      <a:pt x="8657" y="365484"/>
                                      <a:pt x="5899" y="504782"/>
                                    </a:cubicBezTo>
                                    <a:cubicBezTo>
                                      <a:pt x="3141" y="644080"/>
                                      <a:pt x="-7924" y="570217"/>
                                      <a:pt x="10037" y="835787"/>
                                    </a:cubicBezTo>
                                    <a:cubicBezTo>
                                      <a:pt x="27998" y="1101357"/>
                                      <a:pt x="106078" y="1936146"/>
                                      <a:pt x="113663" y="2098200"/>
                                    </a:cubicBezTo>
                                  </a:path>
                                </a:pathLst>
                              </a:custGeom>
                              <a:noFill/>
                              <a:ln w="12700" cap="flat" cmpd="sng" algn="ctr">
                                <a:solidFill>
                                  <a:sysClr val="windowText" lastClr="000000"/>
                                </a:solidFill>
                                <a:prstDash val="solid"/>
                              </a:ln>
                              <a:effectLst/>
                            </p:spPr>
                            <p:txBody>
                              <a:bodyPr rtlCol="0" anchor="ctr"/>
                              <a:lstStyle/>
                              <a:p>
                                <a:pPr algn="ctr" defTabSz="3291840">
                                  <a:defRPr/>
                                </a:pPr>
                                <a:endParaRPr lang="en-US" sz="26129" kern="0">
                                  <a:solidFill>
                                    <a:prstClr val="white"/>
                                  </a:solidFill>
                                  <a:latin typeface="Calibri"/>
                                </a:endParaRPr>
                              </a:p>
                            </p:txBody>
                          </p:sp>
                          <p:sp>
                            <p:nvSpPr>
                              <p:cNvPr id="496" name="Isosceles Triangle 495"/>
                              <p:cNvSpPr>
                                <a:spLocks noChangeAspect="1"/>
                              </p:cNvSpPr>
                              <p:nvPr/>
                            </p:nvSpPr>
                            <p:spPr>
                              <a:xfrm rot="16260000">
                                <a:off x="3472418" y="3853633"/>
                                <a:ext cx="66860" cy="57172"/>
                              </a:xfrm>
                              <a:prstGeom prst="triangle">
                                <a:avLst/>
                              </a:prstGeom>
                              <a:solidFill>
                                <a:sysClr val="windowText" lastClr="000000"/>
                              </a:solidFill>
                              <a:ln w="25400" cap="flat" cmpd="sng" algn="ctr">
                                <a:noFill/>
                                <a:prstDash val="solid"/>
                              </a:ln>
                              <a:effectLst/>
                            </p:spPr>
                            <p:txBody>
                              <a:bodyPr rtlCol="0" anchor="ctr"/>
                              <a:lstStyle/>
                              <a:p>
                                <a:pPr algn="ctr" defTabSz="3291840">
                                  <a:defRPr/>
                                </a:pPr>
                                <a:endParaRPr lang="en-US" sz="26129" b="1" kern="0">
                                  <a:solidFill>
                                    <a:prstClr val="white"/>
                                  </a:solidFill>
                                  <a:latin typeface="Calibri"/>
                                </a:endParaRPr>
                              </a:p>
                            </p:txBody>
                          </p:sp>
                          <p:grpSp>
                            <p:nvGrpSpPr>
                              <p:cNvPr id="497" name="Group 496"/>
                              <p:cNvGrpSpPr/>
                              <p:nvPr/>
                            </p:nvGrpSpPr>
                            <p:grpSpPr>
                              <a:xfrm rot="13860000">
                                <a:off x="3607732" y="4373329"/>
                                <a:ext cx="32212" cy="123147"/>
                                <a:chOff x="3864803" y="582160"/>
                                <a:chExt cx="32212" cy="123147"/>
                              </a:xfrm>
                            </p:grpSpPr>
                            <p:sp>
                              <p:nvSpPr>
                                <p:cNvPr id="591" name="Freeform 590"/>
                                <p:cNvSpPr/>
                                <p:nvPr/>
                              </p:nvSpPr>
                              <p:spPr>
                                <a:xfrm rot="19620000">
                                  <a:off x="3873131" y="582160"/>
                                  <a:ext cx="3290" cy="123147"/>
                                </a:xfrm>
                                <a:custGeom>
                                  <a:avLst/>
                                  <a:gdLst>
                                    <a:gd name="connsiteX0" fmla="*/ 3290 w 3290"/>
                                    <a:gd name="connsiteY0" fmla="*/ 0 h 118411"/>
                                    <a:gd name="connsiteX1" fmla="*/ 0 w 3290"/>
                                    <a:gd name="connsiteY1" fmla="*/ 118411 h 118411"/>
                                  </a:gdLst>
                                  <a:ahLst/>
                                  <a:cxnLst>
                                    <a:cxn ang="0">
                                      <a:pos x="connsiteX0" y="connsiteY0"/>
                                    </a:cxn>
                                    <a:cxn ang="0">
                                      <a:pos x="connsiteX1" y="connsiteY1"/>
                                    </a:cxn>
                                  </a:cxnLst>
                                  <a:rect l="l" t="t" r="r" b="b"/>
                                  <a:pathLst>
                                    <a:path w="3290" h="118411">
                                      <a:moveTo>
                                        <a:pt x="3290" y="0"/>
                                      </a:moveTo>
                                      <a:cubicBezTo>
                                        <a:pt x="2193" y="39470"/>
                                        <a:pt x="1096" y="78940"/>
                                        <a:pt x="0" y="118411"/>
                                      </a:cubicBezTo>
                                    </a:path>
                                  </a:pathLst>
                                </a:custGeom>
                                <a:noFill/>
                                <a:ln w="6350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  <p:sp>
                              <p:nvSpPr>
                                <p:cNvPr id="592" name="Isosceles Triangle 591"/>
                                <p:cNvSpPr>
                                  <a:spLocks noChangeAspect="1"/>
                                </p:cNvSpPr>
                                <p:nvPr/>
                              </p:nvSpPr>
                              <p:spPr>
                                <a:xfrm rot="-10740000">
                                  <a:off x="3864803" y="629962"/>
                                  <a:ext cx="32212" cy="27544"/>
                                </a:xfrm>
                                <a:prstGeom prst="triangle">
                                  <a:avLst/>
                                </a:prstGeom>
                                <a:solidFill>
                                  <a:sysClr val="windowText" lastClr="000000"/>
                                </a:solidFill>
                                <a:ln w="3175" cap="flat" cmpd="sng" algn="ctr">
                                  <a:noFill/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b="1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</p:grpSp>
                          <p:grpSp>
                            <p:nvGrpSpPr>
                              <p:cNvPr id="498" name="Group 497"/>
                              <p:cNvGrpSpPr/>
                              <p:nvPr/>
                            </p:nvGrpSpPr>
                            <p:grpSpPr>
                              <a:xfrm rot="10200000">
                                <a:off x="3564586" y="4962223"/>
                                <a:ext cx="50226" cy="123147"/>
                                <a:chOff x="2960633" y="1211971"/>
                                <a:chExt cx="50226" cy="123147"/>
                              </a:xfrm>
                            </p:grpSpPr>
                            <p:sp>
                              <p:nvSpPr>
                                <p:cNvPr id="589" name="Freeform 588"/>
                                <p:cNvSpPr/>
                                <p:nvPr/>
                              </p:nvSpPr>
                              <p:spPr>
                                <a:xfrm rot="180000">
                                  <a:off x="2984100" y="1211971"/>
                                  <a:ext cx="3290" cy="123147"/>
                                </a:xfrm>
                                <a:custGeom>
                                  <a:avLst/>
                                  <a:gdLst>
                                    <a:gd name="connsiteX0" fmla="*/ 3290 w 3290"/>
                                    <a:gd name="connsiteY0" fmla="*/ 0 h 118411"/>
                                    <a:gd name="connsiteX1" fmla="*/ 0 w 3290"/>
                                    <a:gd name="connsiteY1" fmla="*/ 118411 h 118411"/>
                                  </a:gdLst>
                                  <a:ahLst/>
                                  <a:cxnLst>
                                    <a:cxn ang="0">
                                      <a:pos x="connsiteX0" y="connsiteY0"/>
                                    </a:cxn>
                                    <a:cxn ang="0">
                                      <a:pos x="connsiteX1" y="connsiteY1"/>
                                    </a:cxn>
                                  </a:cxnLst>
                                  <a:rect l="l" t="t" r="r" b="b"/>
                                  <a:pathLst>
                                    <a:path w="3290" h="118411">
                                      <a:moveTo>
                                        <a:pt x="3290" y="0"/>
                                      </a:moveTo>
                                      <a:cubicBezTo>
                                        <a:pt x="2193" y="39470"/>
                                        <a:pt x="1096" y="78940"/>
                                        <a:pt x="0" y="118411"/>
                                      </a:cubicBezTo>
                                    </a:path>
                                  </a:pathLst>
                                </a:custGeom>
                                <a:noFill/>
                                <a:ln w="6350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  <p:sp>
                              <p:nvSpPr>
                                <p:cNvPr id="590" name="Freeform 589"/>
                                <p:cNvSpPr>
                                  <a:spLocks/>
                                </p:cNvSpPr>
                                <p:nvPr/>
                              </p:nvSpPr>
                              <p:spPr>
                                <a:xfrm rot="60000">
                                  <a:off x="2960633" y="1276668"/>
                                  <a:ext cx="50226" cy="3290"/>
                                </a:xfrm>
                                <a:custGeom>
                                  <a:avLst/>
                                  <a:gdLst>
                                    <a:gd name="connsiteX0" fmla="*/ 0 w 59206"/>
                                    <a:gd name="connsiteY0" fmla="*/ 0 h 3290"/>
                                    <a:gd name="connsiteX1" fmla="*/ 59206 w 59206"/>
                                    <a:gd name="connsiteY1" fmla="*/ 3290 h 3290"/>
                                  </a:gdLst>
                                  <a:ahLst/>
                                  <a:cxnLst>
                                    <a:cxn ang="0">
                                      <a:pos x="connsiteX0" y="connsiteY0"/>
                                    </a:cxn>
                                    <a:cxn ang="0">
                                      <a:pos x="connsiteX1" y="connsiteY1"/>
                                    </a:cxn>
                                  </a:cxnLst>
                                  <a:rect l="l" t="t" r="r" b="b"/>
                                  <a:pathLst>
                                    <a:path w="59206" h="3290">
                                      <a:moveTo>
                                        <a:pt x="0" y="0"/>
                                      </a:moveTo>
                                      <a:lnTo>
                                        <a:pt x="59206" y="3290"/>
                                      </a:lnTo>
                                    </a:path>
                                  </a:pathLst>
                                </a:custGeom>
                                <a:noFill/>
                                <a:ln w="6350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</p:grpSp>
                          <p:grpSp>
                            <p:nvGrpSpPr>
                              <p:cNvPr id="499" name="Group 498"/>
                              <p:cNvGrpSpPr/>
                              <p:nvPr/>
                            </p:nvGrpSpPr>
                            <p:grpSpPr>
                              <a:xfrm rot="19320000">
                                <a:off x="3200036" y="5827377"/>
                                <a:ext cx="32212" cy="123147"/>
                                <a:chOff x="3864803" y="582160"/>
                                <a:chExt cx="32212" cy="123147"/>
                              </a:xfrm>
                            </p:grpSpPr>
                            <p:sp>
                              <p:nvSpPr>
                                <p:cNvPr id="587" name="Freeform 586"/>
                                <p:cNvSpPr/>
                                <p:nvPr/>
                              </p:nvSpPr>
                              <p:spPr>
                                <a:xfrm rot="19620000">
                                  <a:off x="3873131" y="582160"/>
                                  <a:ext cx="3290" cy="123147"/>
                                </a:xfrm>
                                <a:custGeom>
                                  <a:avLst/>
                                  <a:gdLst>
                                    <a:gd name="connsiteX0" fmla="*/ 3290 w 3290"/>
                                    <a:gd name="connsiteY0" fmla="*/ 0 h 118411"/>
                                    <a:gd name="connsiteX1" fmla="*/ 0 w 3290"/>
                                    <a:gd name="connsiteY1" fmla="*/ 118411 h 118411"/>
                                  </a:gdLst>
                                  <a:ahLst/>
                                  <a:cxnLst>
                                    <a:cxn ang="0">
                                      <a:pos x="connsiteX0" y="connsiteY0"/>
                                    </a:cxn>
                                    <a:cxn ang="0">
                                      <a:pos x="connsiteX1" y="connsiteY1"/>
                                    </a:cxn>
                                  </a:cxnLst>
                                  <a:rect l="l" t="t" r="r" b="b"/>
                                  <a:pathLst>
                                    <a:path w="3290" h="118411">
                                      <a:moveTo>
                                        <a:pt x="3290" y="0"/>
                                      </a:moveTo>
                                      <a:cubicBezTo>
                                        <a:pt x="2193" y="39470"/>
                                        <a:pt x="1096" y="78940"/>
                                        <a:pt x="0" y="118411"/>
                                      </a:cubicBezTo>
                                    </a:path>
                                  </a:pathLst>
                                </a:custGeom>
                                <a:noFill/>
                                <a:ln w="6350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  <p:sp>
                              <p:nvSpPr>
                                <p:cNvPr id="588" name="Isosceles Triangle 587"/>
                                <p:cNvSpPr>
                                  <a:spLocks noChangeAspect="1"/>
                                </p:cNvSpPr>
                                <p:nvPr/>
                              </p:nvSpPr>
                              <p:spPr>
                                <a:xfrm rot="-10740000">
                                  <a:off x="3864803" y="629962"/>
                                  <a:ext cx="32212" cy="27544"/>
                                </a:xfrm>
                                <a:prstGeom prst="triangle">
                                  <a:avLst/>
                                </a:prstGeom>
                                <a:noFill/>
                                <a:ln w="3175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b="1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</p:grpSp>
                          <p:grpSp>
                            <p:nvGrpSpPr>
                              <p:cNvPr id="500" name="Group 499"/>
                              <p:cNvGrpSpPr/>
                              <p:nvPr/>
                            </p:nvGrpSpPr>
                            <p:grpSpPr>
                              <a:xfrm rot="17400000">
                                <a:off x="3314778" y="5951235"/>
                                <a:ext cx="32212" cy="123147"/>
                                <a:chOff x="3864803" y="582160"/>
                                <a:chExt cx="32212" cy="123147"/>
                              </a:xfrm>
                            </p:grpSpPr>
                            <p:sp>
                              <p:nvSpPr>
                                <p:cNvPr id="585" name="Freeform 584"/>
                                <p:cNvSpPr/>
                                <p:nvPr/>
                              </p:nvSpPr>
                              <p:spPr>
                                <a:xfrm rot="19620000">
                                  <a:off x="3873131" y="582160"/>
                                  <a:ext cx="3290" cy="123147"/>
                                </a:xfrm>
                                <a:custGeom>
                                  <a:avLst/>
                                  <a:gdLst>
                                    <a:gd name="connsiteX0" fmla="*/ 3290 w 3290"/>
                                    <a:gd name="connsiteY0" fmla="*/ 0 h 118411"/>
                                    <a:gd name="connsiteX1" fmla="*/ 0 w 3290"/>
                                    <a:gd name="connsiteY1" fmla="*/ 118411 h 118411"/>
                                  </a:gdLst>
                                  <a:ahLst/>
                                  <a:cxnLst>
                                    <a:cxn ang="0">
                                      <a:pos x="connsiteX0" y="connsiteY0"/>
                                    </a:cxn>
                                    <a:cxn ang="0">
                                      <a:pos x="connsiteX1" y="connsiteY1"/>
                                    </a:cxn>
                                  </a:cxnLst>
                                  <a:rect l="l" t="t" r="r" b="b"/>
                                  <a:pathLst>
                                    <a:path w="3290" h="118411">
                                      <a:moveTo>
                                        <a:pt x="3290" y="0"/>
                                      </a:moveTo>
                                      <a:cubicBezTo>
                                        <a:pt x="2193" y="39470"/>
                                        <a:pt x="1096" y="78940"/>
                                        <a:pt x="0" y="118411"/>
                                      </a:cubicBezTo>
                                    </a:path>
                                  </a:pathLst>
                                </a:custGeom>
                                <a:noFill/>
                                <a:ln w="6350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  <p:sp>
                              <p:nvSpPr>
                                <p:cNvPr id="586" name="Isosceles Triangle 585"/>
                                <p:cNvSpPr>
                                  <a:spLocks noChangeAspect="1"/>
                                </p:cNvSpPr>
                                <p:nvPr/>
                              </p:nvSpPr>
                              <p:spPr>
                                <a:xfrm rot="-10740000">
                                  <a:off x="3864803" y="629962"/>
                                  <a:ext cx="32212" cy="27544"/>
                                </a:xfrm>
                                <a:prstGeom prst="triangle">
                                  <a:avLst/>
                                </a:prstGeom>
                                <a:noFill/>
                                <a:ln w="3175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b="1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</p:grpSp>
                          <p:grpSp>
                            <p:nvGrpSpPr>
                              <p:cNvPr id="501" name="Group 500"/>
                              <p:cNvGrpSpPr/>
                              <p:nvPr/>
                            </p:nvGrpSpPr>
                            <p:grpSpPr>
                              <a:xfrm rot="18720000">
                                <a:off x="2365949" y="6457263"/>
                                <a:ext cx="32212" cy="123147"/>
                                <a:chOff x="3864803" y="582160"/>
                                <a:chExt cx="32212" cy="123147"/>
                              </a:xfrm>
                            </p:grpSpPr>
                            <p:sp>
                              <p:nvSpPr>
                                <p:cNvPr id="583" name="Freeform 582"/>
                                <p:cNvSpPr/>
                                <p:nvPr/>
                              </p:nvSpPr>
                              <p:spPr>
                                <a:xfrm rot="19620000">
                                  <a:off x="3873131" y="582160"/>
                                  <a:ext cx="3290" cy="123147"/>
                                </a:xfrm>
                                <a:custGeom>
                                  <a:avLst/>
                                  <a:gdLst>
                                    <a:gd name="connsiteX0" fmla="*/ 3290 w 3290"/>
                                    <a:gd name="connsiteY0" fmla="*/ 0 h 118411"/>
                                    <a:gd name="connsiteX1" fmla="*/ 0 w 3290"/>
                                    <a:gd name="connsiteY1" fmla="*/ 118411 h 118411"/>
                                  </a:gdLst>
                                  <a:ahLst/>
                                  <a:cxnLst>
                                    <a:cxn ang="0">
                                      <a:pos x="connsiteX0" y="connsiteY0"/>
                                    </a:cxn>
                                    <a:cxn ang="0">
                                      <a:pos x="connsiteX1" y="connsiteY1"/>
                                    </a:cxn>
                                  </a:cxnLst>
                                  <a:rect l="l" t="t" r="r" b="b"/>
                                  <a:pathLst>
                                    <a:path w="3290" h="118411">
                                      <a:moveTo>
                                        <a:pt x="3290" y="0"/>
                                      </a:moveTo>
                                      <a:cubicBezTo>
                                        <a:pt x="2193" y="39470"/>
                                        <a:pt x="1096" y="78940"/>
                                        <a:pt x="0" y="118411"/>
                                      </a:cubicBezTo>
                                    </a:path>
                                  </a:pathLst>
                                </a:custGeom>
                                <a:noFill/>
                                <a:ln w="6350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  <p:sp>
                              <p:nvSpPr>
                                <p:cNvPr id="584" name="Isosceles Triangle 583"/>
                                <p:cNvSpPr>
                                  <a:spLocks noChangeAspect="1"/>
                                </p:cNvSpPr>
                                <p:nvPr/>
                              </p:nvSpPr>
                              <p:spPr>
                                <a:xfrm rot="-10740000">
                                  <a:off x="3864803" y="629962"/>
                                  <a:ext cx="32212" cy="27544"/>
                                </a:xfrm>
                                <a:prstGeom prst="triangle">
                                  <a:avLst/>
                                </a:prstGeom>
                                <a:noFill/>
                                <a:ln w="3175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b="1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</p:grpSp>
                          <p:grpSp>
                            <p:nvGrpSpPr>
                              <p:cNvPr id="502" name="Group 501"/>
                              <p:cNvGrpSpPr/>
                              <p:nvPr/>
                            </p:nvGrpSpPr>
                            <p:grpSpPr>
                              <a:xfrm rot="1200000">
                                <a:off x="2061716" y="5554431"/>
                                <a:ext cx="32212" cy="123147"/>
                                <a:chOff x="3864803" y="582160"/>
                                <a:chExt cx="32212" cy="123147"/>
                              </a:xfrm>
                            </p:grpSpPr>
                            <p:sp>
                              <p:nvSpPr>
                                <p:cNvPr id="581" name="Freeform 580"/>
                                <p:cNvSpPr/>
                                <p:nvPr/>
                              </p:nvSpPr>
                              <p:spPr>
                                <a:xfrm rot="19620000">
                                  <a:off x="3873131" y="582160"/>
                                  <a:ext cx="3290" cy="123147"/>
                                </a:xfrm>
                                <a:custGeom>
                                  <a:avLst/>
                                  <a:gdLst>
                                    <a:gd name="connsiteX0" fmla="*/ 3290 w 3290"/>
                                    <a:gd name="connsiteY0" fmla="*/ 0 h 118411"/>
                                    <a:gd name="connsiteX1" fmla="*/ 0 w 3290"/>
                                    <a:gd name="connsiteY1" fmla="*/ 118411 h 118411"/>
                                  </a:gdLst>
                                  <a:ahLst/>
                                  <a:cxnLst>
                                    <a:cxn ang="0">
                                      <a:pos x="connsiteX0" y="connsiteY0"/>
                                    </a:cxn>
                                    <a:cxn ang="0">
                                      <a:pos x="connsiteX1" y="connsiteY1"/>
                                    </a:cxn>
                                  </a:cxnLst>
                                  <a:rect l="l" t="t" r="r" b="b"/>
                                  <a:pathLst>
                                    <a:path w="3290" h="118411">
                                      <a:moveTo>
                                        <a:pt x="3290" y="0"/>
                                      </a:moveTo>
                                      <a:cubicBezTo>
                                        <a:pt x="2193" y="39470"/>
                                        <a:pt x="1096" y="78940"/>
                                        <a:pt x="0" y="118411"/>
                                      </a:cubicBezTo>
                                    </a:path>
                                  </a:pathLst>
                                </a:custGeom>
                                <a:noFill/>
                                <a:ln w="6350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  <p:sp>
                              <p:nvSpPr>
                                <p:cNvPr id="582" name="Isosceles Triangle 581"/>
                                <p:cNvSpPr>
                                  <a:spLocks noChangeAspect="1"/>
                                </p:cNvSpPr>
                                <p:nvPr/>
                              </p:nvSpPr>
                              <p:spPr>
                                <a:xfrm rot="-10740000">
                                  <a:off x="3864803" y="629962"/>
                                  <a:ext cx="32212" cy="27544"/>
                                </a:xfrm>
                                <a:prstGeom prst="triangle">
                                  <a:avLst/>
                                </a:prstGeom>
                                <a:noFill/>
                                <a:ln w="3175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b="1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</p:grpSp>
                          <p:grpSp>
                            <p:nvGrpSpPr>
                              <p:cNvPr id="503" name="Group 502"/>
                              <p:cNvGrpSpPr/>
                              <p:nvPr/>
                            </p:nvGrpSpPr>
                            <p:grpSpPr>
                              <a:xfrm rot="18660000">
                                <a:off x="2486932" y="5388276"/>
                                <a:ext cx="32212" cy="123147"/>
                                <a:chOff x="3864803" y="582160"/>
                                <a:chExt cx="32212" cy="123147"/>
                              </a:xfrm>
                            </p:grpSpPr>
                            <p:sp>
                              <p:nvSpPr>
                                <p:cNvPr id="579" name="Freeform 578"/>
                                <p:cNvSpPr/>
                                <p:nvPr/>
                              </p:nvSpPr>
                              <p:spPr>
                                <a:xfrm rot="19620000">
                                  <a:off x="3873131" y="582160"/>
                                  <a:ext cx="3290" cy="123147"/>
                                </a:xfrm>
                                <a:custGeom>
                                  <a:avLst/>
                                  <a:gdLst>
                                    <a:gd name="connsiteX0" fmla="*/ 3290 w 3290"/>
                                    <a:gd name="connsiteY0" fmla="*/ 0 h 118411"/>
                                    <a:gd name="connsiteX1" fmla="*/ 0 w 3290"/>
                                    <a:gd name="connsiteY1" fmla="*/ 118411 h 118411"/>
                                  </a:gdLst>
                                  <a:ahLst/>
                                  <a:cxnLst>
                                    <a:cxn ang="0">
                                      <a:pos x="connsiteX0" y="connsiteY0"/>
                                    </a:cxn>
                                    <a:cxn ang="0">
                                      <a:pos x="connsiteX1" y="connsiteY1"/>
                                    </a:cxn>
                                  </a:cxnLst>
                                  <a:rect l="l" t="t" r="r" b="b"/>
                                  <a:pathLst>
                                    <a:path w="3290" h="118411">
                                      <a:moveTo>
                                        <a:pt x="3290" y="0"/>
                                      </a:moveTo>
                                      <a:cubicBezTo>
                                        <a:pt x="2193" y="39470"/>
                                        <a:pt x="1096" y="78940"/>
                                        <a:pt x="0" y="118411"/>
                                      </a:cubicBezTo>
                                    </a:path>
                                  </a:pathLst>
                                </a:custGeom>
                                <a:noFill/>
                                <a:ln w="6350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  <p:sp>
                              <p:nvSpPr>
                                <p:cNvPr id="580" name="Isosceles Triangle 579"/>
                                <p:cNvSpPr>
                                  <a:spLocks noChangeAspect="1"/>
                                </p:cNvSpPr>
                                <p:nvPr/>
                              </p:nvSpPr>
                              <p:spPr>
                                <a:xfrm rot="-10740000">
                                  <a:off x="3864803" y="629962"/>
                                  <a:ext cx="32212" cy="27544"/>
                                </a:xfrm>
                                <a:prstGeom prst="triangle">
                                  <a:avLst/>
                                </a:prstGeom>
                                <a:noFill/>
                                <a:ln w="3175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b="1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</p:grpSp>
                          <p:grpSp>
                            <p:nvGrpSpPr>
                              <p:cNvPr id="504" name="Group 503"/>
                              <p:cNvGrpSpPr/>
                              <p:nvPr/>
                            </p:nvGrpSpPr>
                            <p:grpSpPr>
                              <a:xfrm rot="60000">
                                <a:off x="2609105" y="5479155"/>
                                <a:ext cx="32212" cy="123147"/>
                                <a:chOff x="3864803" y="582160"/>
                                <a:chExt cx="32212" cy="123147"/>
                              </a:xfrm>
                            </p:grpSpPr>
                            <p:sp>
                              <p:nvSpPr>
                                <p:cNvPr id="577" name="Freeform 576"/>
                                <p:cNvSpPr/>
                                <p:nvPr/>
                              </p:nvSpPr>
                              <p:spPr>
                                <a:xfrm rot="19620000">
                                  <a:off x="3873131" y="582160"/>
                                  <a:ext cx="3290" cy="123147"/>
                                </a:xfrm>
                                <a:custGeom>
                                  <a:avLst/>
                                  <a:gdLst>
                                    <a:gd name="connsiteX0" fmla="*/ 3290 w 3290"/>
                                    <a:gd name="connsiteY0" fmla="*/ 0 h 118411"/>
                                    <a:gd name="connsiteX1" fmla="*/ 0 w 3290"/>
                                    <a:gd name="connsiteY1" fmla="*/ 118411 h 118411"/>
                                  </a:gdLst>
                                  <a:ahLst/>
                                  <a:cxnLst>
                                    <a:cxn ang="0">
                                      <a:pos x="connsiteX0" y="connsiteY0"/>
                                    </a:cxn>
                                    <a:cxn ang="0">
                                      <a:pos x="connsiteX1" y="connsiteY1"/>
                                    </a:cxn>
                                  </a:cxnLst>
                                  <a:rect l="l" t="t" r="r" b="b"/>
                                  <a:pathLst>
                                    <a:path w="3290" h="118411">
                                      <a:moveTo>
                                        <a:pt x="3290" y="0"/>
                                      </a:moveTo>
                                      <a:cubicBezTo>
                                        <a:pt x="2193" y="39470"/>
                                        <a:pt x="1096" y="78940"/>
                                        <a:pt x="0" y="118411"/>
                                      </a:cubicBezTo>
                                    </a:path>
                                  </a:pathLst>
                                </a:custGeom>
                                <a:noFill/>
                                <a:ln w="6350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  <p:sp>
                              <p:nvSpPr>
                                <p:cNvPr id="578" name="Isosceles Triangle 577"/>
                                <p:cNvSpPr>
                                  <a:spLocks noChangeAspect="1"/>
                                </p:cNvSpPr>
                                <p:nvPr/>
                              </p:nvSpPr>
                              <p:spPr>
                                <a:xfrm rot="-10740000">
                                  <a:off x="3864803" y="629962"/>
                                  <a:ext cx="32212" cy="27544"/>
                                </a:xfrm>
                                <a:prstGeom prst="triangle">
                                  <a:avLst/>
                                </a:prstGeom>
                                <a:noFill/>
                                <a:ln w="3175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b="1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</p:grpSp>
                          <p:grpSp>
                            <p:nvGrpSpPr>
                              <p:cNvPr id="505" name="Group 504"/>
                              <p:cNvGrpSpPr/>
                              <p:nvPr/>
                            </p:nvGrpSpPr>
                            <p:grpSpPr>
                              <a:xfrm rot="19080000">
                                <a:off x="1655827" y="4941191"/>
                                <a:ext cx="32212" cy="123147"/>
                                <a:chOff x="3864803" y="582160"/>
                                <a:chExt cx="32212" cy="123147"/>
                              </a:xfrm>
                            </p:grpSpPr>
                            <p:sp>
                              <p:nvSpPr>
                                <p:cNvPr id="575" name="Freeform 574"/>
                                <p:cNvSpPr/>
                                <p:nvPr/>
                              </p:nvSpPr>
                              <p:spPr>
                                <a:xfrm rot="19620000">
                                  <a:off x="3873131" y="582160"/>
                                  <a:ext cx="3290" cy="123147"/>
                                </a:xfrm>
                                <a:custGeom>
                                  <a:avLst/>
                                  <a:gdLst>
                                    <a:gd name="connsiteX0" fmla="*/ 3290 w 3290"/>
                                    <a:gd name="connsiteY0" fmla="*/ 0 h 118411"/>
                                    <a:gd name="connsiteX1" fmla="*/ 0 w 3290"/>
                                    <a:gd name="connsiteY1" fmla="*/ 118411 h 118411"/>
                                  </a:gdLst>
                                  <a:ahLst/>
                                  <a:cxnLst>
                                    <a:cxn ang="0">
                                      <a:pos x="connsiteX0" y="connsiteY0"/>
                                    </a:cxn>
                                    <a:cxn ang="0">
                                      <a:pos x="connsiteX1" y="connsiteY1"/>
                                    </a:cxn>
                                  </a:cxnLst>
                                  <a:rect l="l" t="t" r="r" b="b"/>
                                  <a:pathLst>
                                    <a:path w="3290" h="118411">
                                      <a:moveTo>
                                        <a:pt x="3290" y="0"/>
                                      </a:moveTo>
                                      <a:cubicBezTo>
                                        <a:pt x="2193" y="39470"/>
                                        <a:pt x="1096" y="78940"/>
                                        <a:pt x="0" y="118411"/>
                                      </a:cubicBezTo>
                                    </a:path>
                                  </a:pathLst>
                                </a:custGeom>
                                <a:noFill/>
                                <a:ln w="6350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  <p:sp>
                              <p:nvSpPr>
                                <p:cNvPr id="576" name="Isosceles Triangle 575"/>
                                <p:cNvSpPr>
                                  <a:spLocks noChangeAspect="1"/>
                                </p:cNvSpPr>
                                <p:nvPr/>
                              </p:nvSpPr>
                              <p:spPr>
                                <a:xfrm rot="-10740000">
                                  <a:off x="3864803" y="629962"/>
                                  <a:ext cx="32212" cy="27544"/>
                                </a:xfrm>
                                <a:prstGeom prst="triangle">
                                  <a:avLst/>
                                </a:prstGeom>
                                <a:noFill/>
                                <a:ln w="3175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b="1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</p:grpSp>
                          <p:grpSp>
                            <p:nvGrpSpPr>
                              <p:cNvPr id="506" name="Group 505"/>
                              <p:cNvGrpSpPr/>
                              <p:nvPr/>
                            </p:nvGrpSpPr>
                            <p:grpSpPr>
                              <a:xfrm rot="21060000">
                                <a:off x="1264766" y="4252396"/>
                                <a:ext cx="32212" cy="123147"/>
                                <a:chOff x="3864803" y="582160"/>
                                <a:chExt cx="32212" cy="123147"/>
                              </a:xfrm>
                            </p:grpSpPr>
                            <p:sp>
                              <p:nvSpPr>
                                <p:cNvPr id="573" name="Freeform 572"/>
                                <p:cNvSpPr/>
                                <p:nvPr/>
                              </p:nvSpPr>
                              <p:spPr>
                                <a:xfrm rot="19620000">
                                  <a:off x="3873131" y="582160"/>
                                  <a:ext cx="3290" cy="123147"/>
                                </a:xfrm>
                                <a:custGeom>
                                  <a:avLst/>
                                  <a:gdLst>
                                    <a:gd name="connsiteX0" fmla="*/ 3290 w 3290"/>
                                    <a:gd name="connsiteY0" fmla="*/ 0 h 118411"/>
                                    <a:gd name="connsiteX1" fmla="*/ 0 w 3290"/>
                                    <a:gd name="connsiteY1" fmla="*/ 118411 h 118411"/>
                                  </a:gdLst>
                                  <a:ahLst/>
                                  <a:cxnLst>
                                    <a:cxn ang="0">
                                      <a:pos x="connsiteX0" y="connsiteY0"/>
                                    </a:cxn>
                                    <a:cxn ang="0">
                                      <a:pos x="connsiteX1" y="connsiteY1"/>
                                    </a:cxn>
                                  </a:cxnLst>
                                  <a:rect l="l" t="t" r="r" b="b"/>
                                  <a:pathLst>
                                    <a:path w="3290" h="118411">
                                      <a:moveTo>
                                        <a:pt x="3290" y="0"/>
                                      </a:moveTo>
                                      <a:cubicBezTo>
                                        <a:pt x="2193" y="39470"/>
                                        <a:pt x="1096" y="78940"/>
                                        <a:pt x="0" y="118411"/>
                                      </a:cubicBezTo>
                                    </a:path>
                                  </a:pathLst>
                                </a:custGeom>
                                <a:noFill/>
                                <a:ln w="6350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  <p:sp>
                              <p:nvSpPr>
                                <p:cNvPr id="574" name="Isosceles Triangle 573"/>
                                <p:cNvSpPr>
                                  <a:spLocks noChangeAspect="1"/>
                                </p:cNvSpPr>
                                <p:nvPr/>
                              </p:nvSpPr>
                              <p:spPr>
                                <a:xfrm rot="-10740000">
                                  <a:off x="3864803" y="629962"/>
                                  <a:ext cx="32212" cy="27544"/>
                                </a:xfrm>
                                <a:prstGeom prst="triangle">
                                  <a:avLst/>
                                </a:prstGeom>
                                <a:noFill/>
                                <a:ln w="3175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b="1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</p:grpSp>
                          <p:grpSp>
                            <p:nvGrpSpPr>
                              <p:cNvPr id="507" name="Group 506"/>
                              <p:cNvGrpSpPr/>
                              <p:nvPr/>
                            </p:nvGrpSpPr>
                            <p:grpSpPr>
                              <a:xfrm rot="21060000">
                                <a:off x="1687436" y="5409500"/>
                                <a:ext cx="32212" cy="123147"/>
                                <a:chOff x="3864803" y="582160"/>
                                <a:chExt cx="32212" cy="123147"/>
                              </a:xfrm>
                            </p:grpSpPr>
                            <p:sp>
                              <p:nvSpPr>
                                <p:cNvPr id="571" name="Freeform 570"/>
                                <p:cNvSpPr/>
                                <p:nvPr/>
                              </p:nvSpPr>
                              <p:spPr>
                                <a:xfrm rot="19620000">
                                  <a:off x="3873131" y="582160"/>
                                  <a:ext cx="3290" cy="123147"/>
                                </a:xfrm>
                                <a:custGeom>
                                  <a:avLst/>
                                  <a:gdLst>
                                    <a:gd name="connsiteX0" fmla="*/ 3290 w 3290"/>
                                    <a:gd name="connsiteY0" fmla="*/ 0 h 118411"/>
                                    <a:gd name="connsiteX1" fmla="*/ 0 w 3290"/>
                                    <a:gd name="connsiteY1" fmla="*/ 118411 h 118411"/>
                                  </a:gdLst>
                                  <a:ahLst/>
                                  <a:cxnLst>
                                    <a:cxn ang="0">
                                      <a:pos x="connsiteX0" y="connsiteY0"/>
                                    </a:cxn>
                                    <a:cxn ang="0">
                                      <a:pos x="connsiteX1" y="connsiteY1"/>
                                    </a:cxn>
                                  </a:cxnLst>
                                  <a:rect l="l" t="t" r="r" b="b"/>
                                  <a:pathLst>
                                    <a:path w="3290" h="118411">
                                      <a:moveTo>
                                        <a:pt x="3290" y="0"/>
                                      </a:moveTo>
                                      <a:cubicBezTo>
                                        <a:pt x="2193" y="39470"/>
                                        <a:pt x="1096" y="78940"/>
                                        <a:pt x="0" y="118411"/>
                                      </a:cubicBezTo>
                                    </a:path>
                                  </a:pathLst>
                                </a:custGeom>
                                <a:noFill/>
                                <a:ln w="6350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  <p:sp>
                              <p:nvSpPr>
                                <p:cNvPr id="572" name="Isosceles Triangle 571"/>
                                <p:cNvSpPr>
                                  <a:spLocks noChangeAspect="1"/>
                                </p:cNvSpPr>
                                <p:nvPr/>
                              </p:nvSpPr>
                              <p:spPr>
                                <a:xfrm rot="-10740000">
                                  <a:off x="3864803" y="629962"/>
                                  <a:ext cx="32212" cy="27544"/>
                                </a:xfrm>
                                <a:prstGeom prst="triangle">
                                  <a:avLst/>
                                </a:prstGeom>
                                <a:noFill/>
                                <a:ln w="3175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b="1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</p:grpSp>
                          <p:grpSp>
                            <p:nvGrpSpPr>
                              <p:cNvPr id="508" name="Group 507"/>
                              <p:cNvGrpSpPr/>
                              <p:nvPr/>
                            </p:nvGrpSpPr>
                            <p:grpSpPr>
                              <a:xfrm rot="21060000">
                                <a:off x="949922" y="4157410"/>
                                <a:ext cx="32212" cy="123147"/>
                                <a:chOff x="3864803" y="582160"/>
                                <a:chExt cx="32212" cy="123147"/>
                              </a:xfrm>
                            </p:grpSpPr>
                            <p:sp>
                              <p:nvSpPr>
                                <p:cNvPr id="569" name="Freeform 568"/>
                                <p:cNvSpPr/>
                                <p:nvPr/>
                              </p:nvSpPr>
                              <p:spPr>
                                <a:xfrm rot="19620000">
                                  <a:off x="3873131" y="582160"/>
                                  <a:ext cx="3290" cy="123147"/>
                                </a:xfrm>
                                <a:custGeom>
                                  <a:avLst/>
                                  <a:gdLst>
                                    <a:gd name="connsiteX0" fmla="*/ 3290 w 3290"/>
                                    <a:gd name="connsiteY0" fmla="*/ 0 h 118411"/>
                                    <a:gd name="connsiteX1" fmla="*/ 0 w 3290"/>
                                    <a:gd name="connsiteY1" fmla="*/ 118411 h 118411"/>
                                  </a:gdLst>
                                  <a:ahLst/>
                                  <a:cxnLst>
                                    <a:cxn ang="0">
                                      <a:pos x="connsiteX0" y="connsiteY0"/>
                                    </a:cxn>
                                    <a:cxn ang="0">
                                      <a:pos x="connsiteX1" y="connsiteY1"/>
                                    </a:cxn>
                                  </a:cxnLst>
                                  <a:rect l="l" t="t" r="r" b="b"/>
                                  <a:pathLst>
                                    <a:path w="3290" h="118411">
                                      <a:moveTo>
                                        <a:pt x="3290" y="0"/>
                                      </a:moveTo>
                                      <a:cubicBezTo>
                                        <a:pt x="2193" y="39470"/>
                                        <a:pt x="1096" y="78940"/>
                                        <a:pt x="0" y="118411"/>
                                      </a:cubicBezTo>
                                    </a:path>
                                  </a:pathLst>
                                </a:custGeom>
                                <a:noFill/>
                                <a:ln w="6350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  <p:sp>
                              <p:nvSpPr>
                                <p:cNvPr id="570" name="Isosceles Triangle 569"/>
                                <p:cNvSpPr>
                                  <a:spLocks noChangeAspect="1"/>
                                </p:cNvSpPr>
                                <p:nvPr/>
                              </p:nvSpPr>
                              <p:spPr>
                                <a:xfrm rot="-10740000">
                                  <a:off x="3864803" y="629962"/>
                                  <a:ext cx="32212" cy="27544"/>
                                </a:xfrm>
                                <a:prstGeom prst="triangle">
                                  <a:avLst/>
                                </a:prstGeom>
                                <a:noFill/>
                                <a:ln w="3175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b="1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</p:grpSp>
                          <p:grpSp>
                            <p:nvGrpSpPr>
                              <p:cNvPr id="509" name="Group 508"/>
                              <p:cNvGrpSpPr/>
                              <p:nvPr/>
                            </p:nvGrpSpPr>
                            <p:grpSpPr>
                              <a:xfrm rot="18660000">
                                <a:off x="1118694" y="3591740"/>
                                <a:ext cx="32212" cy="123147"/>
                                <a:chOff x="3864803" y="582160"/>
                                <a:chExt cx="32212" cy="123147"/>
                              </a:xfrm>
                            </p:grpSpPr>
                            <p:sp>
                              <p:nvSpPr>
                                <p:cNvPr id="567" name="Freeform 566"/>
                                <p:cNvSpPr/>
                                <p:nvPr/>
                              </p:nvSpPr>
                              <p:spPr>
                                <a:xfrm rot="19620000">
                                  <a:off x="3873131" y="582160"/>
                                  <a:ext cx="3290" cy="123147"/>
                                </a:xfrm>
                                <a:custGeom>
                                  <a:avLst/>
                                  <a:gdLst>
                                    <a:gd name="connsiteX0" fmla="*/ 3290 w 3290"/>
                                    <a:gd name="connsiteY0" fmla="*/ 0 h 118411"/>
                                    <a:gd name="connsiteX1" fmla="*/ 0 w 3290"/>
                                    <a:gd name="connsiteY1" fmla="*/ 118411 h 118411"/>
                                  </a:gdLst>
                                  <a:ahLst/>
                                  <a:cxnLst>
                                    <a:cxn ang="0">
                                      <a:pos x="connsiteX0" y="connsiteY0"/>
                                    </a:cxn>
                                    <a:cxn ang="0">
                                      <a:pos x="connsiteX1" y="connsiteY1"/>
                                    </a:cxn>
                                  </a:cxnLst>
                                  <a:rect l="l" t="t" r="r" b="b"/>
                                  <a:pathLst>
                                    <a:path w="3290" h="118411">
                                      <a:moveTo>
                                        <a:pt x="3290" y="0"/>
                                      </a:moveTo>
                                      <a:cubicBezTo>
                                        <a:pt x="2193" y="39470"/>
                                        <a:pt x="1096" y="78940"/>
                                        <a:pt x="0" y="118411"/>
                                      </a:cubicBezTo>
                                    </a:path>
                                  </a:pathLst>
                                </a:custGeom>
                                <a:noFill/>
                                <a:ln w="6350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  <p:sp>
                              <p:nvSpPr>
                                <p:cNvPr id="568" name="Isosceles Triangle 567"/>
                                <p:cNvSpPr>
                                  <a:spLocks noChangeAspect="1"/>
                                </p:cNvSpPr>
                                <p:nvPr/>
                              </p:nvSpPr>
                              <p:spPr>
                                <a:xfrm rot="-10740000">
                                  <a:off x="3864803" y="629962"/>
                                  <a:ext cx="32212" cy="27544"/>
                                </a:xfrm>
                                <a:prstGeom prst="triangle">
                                  <a:avLst/>
                                </a:prstGeom>
                                <a:noFill/>
                                <a:ln w="3175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b="1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</p:grpSp>
                          <p:grpSp>
                            <p:nvGrpSpPr>
                              <p:cNvPr id="510" name="Group 509"/>
                              <p:cNvGrpSpPr/>
                              <p:nvPr/>
                            </p:nvGrpSpPr>
                            <p:grpSpPr>
                              <a:xfrm rot="19980000">
                                <a:off x="1581772" y="3406641"/>
                                <a:ext cx="32212" cy="123147"/>
                                <a:chOff x="3864803" y="582160"/>
                                <a:chExt cx="32212" cy="123147"/>
                              </a:xfrm>
                            </p:grpSpPr>
                            <p:sp>
                              <p:nvSpPr>
                                <p:cNvPr id="565" name="Freeform 564"/>
                                <p:cNvSpPr/>
                                <p:nvPr/>
                              </p:nvSpPr>
                              <p:spPr>
                                <a:xfrm rot="19620000">
                                  <a:off x="3873131" y="582160"/>
                                  <a:ext cx="3290" cy="123147"/>
                                </a:xfrm>
                                <a:custGeom>
                                  <a:avLst/>
                                  <a:gdLst>
                                    <a:gd name="connsiteX0" fmla="*/ 3290 w 3290"/>
                                    <a:gd name="connsiteY0" fmla="*/ 0 h 118411"/>
                                    <a:gd name="connsiteX1" fmla="*/ 0 w 3290"/>
                                    <a:gd name="connsiteY1" fmla="*/ 118411 h 118411"/>
                                  </a:gdLst>
                                  <a:ahLst/>
                                  <a:cxnLst>
                                    <a:cxn ang="0">
                                      <a:pos x="connsiteX0" y="connsiteY0"/>
                                    </a:cxn>
                                    <a:cxn ang="0">
                                      <a:pos x="connsiteX1" y="connsiteY1"/>
                                    </a:cxn>
                                  </a:cxnLst>
                                  <a:rect l="l" t="t" r="r" b="b"/>
                                  <a:pathLst>
                                    <a:path w="3290" h="118411">
                                      <a:moveTo>
                                        <a:pt x="3290" y="0"/>
                                      </a:moveTo>
                                      <a:cubicBezTo>
                                        <a:pt x="2193" y="39470"/>
                                        <a:pt x="1096" y="78940"/>
                                        <a:pt x="0" y="118411"/>
                                      </a:cubicBezTo>
                                    </a:path>
                                  </a:pathLst>
                                </a:custGeom>
                                <a:noFill/>
                                <a:ln w="6350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  <p:sp>
                              <p:nvSpPr>
                                <p:cNvPr id="566" name="Isosceles Triangle 565"/>
                                <p:cNvSpPr>
                                  <a:spLocks noChangeAspect="1"/>
                                </p:cNvSpPr>
                                <p:nvPr/>
                              </p:nvSpPr>
                              <p:spPr>
                                <a:xfrm rot="-10740000">
                                  <a:off x="3864803" y="629962"/>
                                  <a:ext cx="32212" cy="27544"/>
                                </a:xfrm>
                                <a:prstGeom prst="triangle">
                                  <a:avLst/>
                                </a:prstGeom>
                                <a:noFill/>
                                <a:ln w="3175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b="1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</p:grpSp>
                          <p:sp>
                            <p:nvSpPr>
                              <p:cNvPr id="511" name="Isosceles Triangle 510"/>
                              <p:cNvSpPr>
                                <a:spLocks noChangeAspect="1"/>
                              </p:cNvSpPr>
                              <p:nvPr/>
                            </p:nvSpPr>
                            <p:spPr>
                              <a:xfrm rot="5100000">
                                <a:off x="3443244" y="2857986"/>
                                <a:ext cx="66860" cy="57172"/>
                              </a:xfrm>
                              <a:prstGeom prst="triangle">
                                <a:avLst/>
                              </a:prstGeom>
                              <a:solidFill>
                                <a:sysClr val="windowText" lastClr="000000"/>
                              </a:solidFill>
                              <a:ln w="25400" cap="flat" cmpd="sng" algn="ctr">
                                <a:noFill/>
                                <a:prstDash val="solid"/>
                              </a:ln>
                              <a:effectLst/>
                            </p:spPr>
                            <p:txBody>
                              <a:bodyPr rtlCol="0" anchor="ctr"/>
                              <a:lstStyle/>
                              <a:p>
                                <a:pPr algn="ctr" defTabSz="3291840">
                                  <a:defRPr/>
                                </a:pPr>
                                <a:endParaRPr lang="en-US" sz="26129" b="1" kern="0">
                                  <a:solidFill>
                                    <a:prstClr val="white"/>
                                  </a:solidFill>
                                  <a:latin typeface="Calibri"/>
                                </a:endParaRPr>
                              </a:p>
                            </p:txBody>
                          </p:sp>
                          <p:sp>
                            <p:nvSpPr>
                              <p:cNvPr id="512" name="Isosceles Triangle 511"/>
                              <p:cNvSpPr>
                                <a:spLocks noChangeAspect="1"/>
                              </p:cNvSpPr>
                              <p:nvPr/>
                            </p:nvSpPr>
                            <p:spPr>
                              <a:xfrm rot="15960000">
                                <a:off x="3381475" y="2862850"/>
                                <a:ext cx="66860" cy="57172"/>
                              </a:xfrm>
                              <a:prstGeom prst="triangle">
                                <a:avLst/>
                              </a:prstGeom>
                              <a:solidFill>
                                <a:sysClr val="windowText" lastClr="000000"/>
                              </a:solidFill>
                              <a:ln w="25400" cap="flat" cmpd="sng" algn="ctr">
                                <a:noFill/>
                                <a:prstDash val="solid"/>
                              </a:ln>
                              <a:effectLst/>
                            </p:spPr>
                            <p:txBody>
                              <a:bodyPr rtlCol="0" anchor="ctr"/>
                              <a:lstStyle/>
                              <a:p>
                                <a:pPr algn="ctr" defTabSz="3291840">
                                  <a:defRPr/>
                                </a:pPr>
                                <a:endParaRPr lang="en-US" sz="26129" b="1" kern="0">
                                  <a:solidFill>
                                    <a:prstClr val="white"/>
                                  </a:solidFill>
                                  <a:latin typeface="Calibri"/>
                                </a:endParaRPr>
                              </a:p>
                            </p:txBody>
                          </p:sp>
                          <p:grpSp>
                            <p:nvGrpSpPr>
                              <p:cNvPr id="513" name="Group 512"/>
                              <p:cNvGrpSpPr/>
                              <p:nvPr/>
                            </p:nvGrpSpPr>
                            <p:grpSpPr>
                              <a:xfrm rot="16680000">
                                <a:off x="4276924" y="3899604"/>
                                <a:ext cx="32212" cy="123147"/>
                                <a:chOff x="3864803" y="582160"/>
                                <a:chExt cx="32212" cy="123147"/>
                              </a:xfrm>
                            </p:grpSpPr>
                            <p:sp>
                              <p:nvSpPr>
                                <p:cNvPr id="563" name="Freeform 562"/>
                                <p:cNvSpPr/>
                                <p:nvPr/>
                              </p:nvSpPr>
                              <p:spPr>
                                <a:xfrm rot="19620000">
                                  <a:off x="3873131" y="582160"/>
                                  <a:ext cx="3290" cy="123147"/>
                                </a:xfrm>
                                <a:custGeom>
                                  <a:avLst/>
                                  <a:gdLst>
                                    <a:gd name="connsiteX0" fmla="*/ 3290 w 3290"/>
                                    <a:gd name="connsiteY0" fmla="*/ 0 h 118411"/>
                                    <a:gd name="connsiteX1" fmla="*/ 0 w 3290"/>
                                    <a:gd name="connsiteY1" fmla="*/ 118411 h 118411"/>
                                  </a:gdLst>
                                  <a:ahLst/>
                                  <a:cxnLst>
                                    <a:cxn ang="0">
                                      <a:pos x="connsiteX0" y="connsiteY0"/>
                                    </a:cxn>
                                    <a:cxn ang="0">
                                      <a:pos x="connsiteX1" y="connsiteY1"/>
                                    </a:cxn>
                                  </a:cxnLst>
                                  <a:rect l="l" t="t" r="r" b="b"/>
                                  <a:pathLst>
                                    <a:path w="3290" h="118411">
                                      <a:moveTo>
                                        <a:pt x="3290" y="0"/>
                                      </a:moveTo>
                                      <a:cubicBezTo>
                                        <a:pt x="2193" y="39470"/>
                                        <a:pt x="1096" y="78940"/>
                                        <a:pt x="0" y="118411"/>
                                      </a:cubicBezTo>
                                    </a:path>
                                  </a:pathLst>
                                </a:custGeom>
                                <a:noFill/>
                                <a:ln w="6350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  <p:sp>
                              <p:nvSpPr>
                                <p:cNvPr id="564" name="Isosceles Triangle 563"/>
                                <p:cNvSpPr>
                                  <a:spLocks noChangeAspect="1"/>
                                </p:cNvSpPr>
                                <p:nvPr/>
                              </p:nvSpPr>
                              <p:spPr>
                                <a:xfrm rot="-10740000">
                                  <a:off x="3864803" y="629962"/>
                                  <a:ext cx="32212" cy="27544"/>
                                </a:xfrm>
                                <a:prstGeom prst="triangle">
                                  <a:avLst/>
                                </a:prstGeom>
                                <a:noFill/>
                                <a:ln w="3175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b="1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</p:grpSp>
                          <p:grpSp>
                            <p:nvGrpSpPr>
                              <p:cNvPr id="514" name="Group 513"/>
                              <p:cNvGrpSpPr/>
                              <p:nvPr/>
                            </p:nvGrpSpPr>
                            <p:grpSpPr>
                              <a:xfrm rot="3360000">
                                <a:off x="4341247" y="5877106"/>
                                <a:ext cx="32212" cy="123147"/>
                                <a:chOff x="3864803" y="582160"/>
                                <a:chExt cx="32212" cy="123147"/>
                              </a:xfrm>
                            </p:grpSpPr>
                            <p:sp>
                              <p:nvSpPr>
                                <p:cNvPr id="561" name="Freeform 560"/>
                                <p:cNvSpPr/>
                                <p:nvPr/>
                              </p:nvSpPr>
                              <p:spPr>
                                <a:xfrm rot="19620000">
                                  <a:off x="3873131" y="582160"/>
                                  <a:ext cx="3290" cy="123147"/>
                                </a:xfrm>
                                <a:custGeom>
                                  <a:avLst/>
                                  <a:gdLst>
                                    <a:gd name="connsiteX0" fmla="*/ 3290 w 3290"/>
                                    <a:gd name="connsiteY0" fmla="*/ 0 h 118411"/>
                                    <a:gd name="connsiteX1" fmla="*/ 0 w 3290"/>
                                    <a:gd name="connsiteY1" fmla="*/ 118411 h 118411"/>
                                  </a:gdLst>
                                  <a:ahLst/>
                                  <a:cxnLst>
                                    <a:cxn ang="0">
                                      <a:pos x="connsiteX0" y="connsiteY0"/>
                                    </a:cxn>
                                    <a:cxn ang="0">
                                      <a:pos x="connsiteX1" y="connsiteY1"/>
                                    </a:cxn>
                                  </a:cxnLst>
                                  <a:rect l="l" t="t" r="r" b="b"/>
                                  <a:pathLst>
                                    <a:path w="3290" h="118411">
                                      <a:moveTo>
                                        <a:pt x="3290" y="0"/>
                                      </a:moveTo>
                                      <a:cubicBezTo>
                                        <a:pt x="2193" y="39470"/>
                                        <a:pt x="1096" y="78940"/>
                                        <a:pt x="0" y="118411"/>
                                      </a:cubicBezTo>
                                    </a:path>
                                  </a:pathLst>
                                </a:custGeom>
                                <a:noFill/>
                                <a:ln w="6350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  <p:sp>
                              <p:nvSpPr>
                                <p:cNvPr id="562" name="Isosceles Triangle 561"/>
                                <p:cNvSpPr>
                                  <a:spLocks noChangeAspect="1"/>
                                </p:cNvSpPr>
                                <p:nvPr/>
                              </p:nvSpPr>
                              <p:spPr>
                                <a:xfrm rot="-10740000">
                                  <a:off x="3864803" y="629962"/>
                                  <a:ext cx="32212" cy="27544"/>
                                </a:xfrm>
                                <a:prstGeom prst="triangle">
                                  <a:avLst/>
                                </a:prstGeom>
                                <a:noFill/>
                                <a:ln w="3175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b="1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</p:grpSp>
                          <p:grpSp>
                            <p:nvGrpSpPr>
                              <p:cNvPr id="515" name="Group 514"/>
                              <p:cNvGrpSpPr>
                                <a:grpSpLocks noChangeAspect="1"/>
                              </p:cNvGrpSpPr>
                              <p:nvPr/>
                            </p:nvGrpSpPr>
                            <p:grpSpPr>
                              <a:xfrm rot="19740000">
                                <a:off x="4279150" y="5746722"/>
                                <a:ext cx="37624" cy="109601"/>
                                <a:chOff x="2618030" y="1353998"/>
                                <a:chExt cx="42277" cy="123147"/>
                              </a:xfrm>
                            </p:grpSpPr>
                            <p:sp>
                              <p:nvSpPr>
                                <p:cNvPr id="558" name="Freeform 557"/>
                                <p:cNvSpPr/>
                                <p:nvPr/>
                              </p:nvSpPr>
                              <p:spPr>
                                <a:xfrm rot="2220000">
                                  <a:off x="2618888" y="1353998"/>
                                  <a:ext cx="3290" cy="123147"/>
                                </a:xfrm>
                                <a:custGeom>
                                  <a:avLst/>
                                  <a:gdLst>
                                    <a:gd name="connsiteX0" fmla="*/ 3290 w 3290"/>
                                    <a:gd name="connsiteY0" fmla="*/ 0 h 118411"/>
                                    <a:gd name="connsiteX1" fmla="*/ 0 w 3290"/>
                                    <a:gd name="connsiteY1" fmla="*/ 118411 h 118411"/>
                                  </a:gdLst>
                                  <a:ahLst/>
                                  <a:cxnLst>
                                    <a:cxn ang="0">
                                      <a:pos x="connsiteX0" y="connsiteY0"/>
                                    </a:cxn>
                                    <a:cxn ang="0">
                                      <a:pos x="connsiteX1" y="connsiteY1"/>
                                    </a:cxn>
                                  </a:cxnLst>
                                  <a:rect l="l" t="t" r="r" b="b"/>
                                  <a:pathLst>
                                    <a:path w="3290" h="118411">
                                      <a:moveTo>
                                        <a:pt x="3290" y="0"/>
                                      </a:moveTo>
                                      <a:cubicBezTo>
                                        <a:pt x="2193" y="39470"/>
                                        <a:pt x="1096" y="78940"/>
                                        <a:pt x="0" y="118411"/>
                                      </a:cubicBezTo>
                                    </a:path>
                                  </a:pathLst>
                                </a:custGeom>
                                <a:noFill/>
                                <a:ln w="6350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  <p:sp>
                              <p:nvSpPr>
                                <p:cNvPr id="559" name="Freeform 558"/>
                                <p:cNvSpPr/>
                                <p:nvPr/>
                              </p:nvSpPr>
                              <p:spPr>
                                <a:xfrm rot="-60000">
                                  <a:off x="2659548" y="1365402"/>
                                  <a:ext cx="0" cy="42277"/>
                                </a:xfrm>
                                <a:custGeom>
                                  <a:avLst/>
                                  <a:gdLst>
                                    <a:gd name="connsiteX0" fmla="*/ 0 w 0"/>
                                    <a:gd name="connsiteY0" fmla="*/ 0 h 54806"/>
                                    <a:gd name="connsiteX1" fmla="*/ 0 w 0"/>
                                    <a:gd name="connsiteY1" fmla="*/ 54806 h 54806"/>
                                    <a:gd name="connsiteX0" fmla="*/ 0 w 0"/>
                                    <a:gd name="connsiteY0" fmla="*/ 0 h 7714"/>
                                    <a:gd name="connsiteX1" fmla="*/ 0 w 0"/>
                                    <a:gd name="connsiteY1" fmla="*/ 7714 h 7714"/>
                                  </a:gdLst>
                                  <a:ahLst/>
                                  <a:cxnLst>
                                    <a:cxn ang="0">
                                      <a:pos x="connsiteX0" y="connsiteY0"/>
                                    </a:cxn>
                                    <a:cxn ang="0">
                                      <a:pos x="connsiteX1" y="connsiteY1"/>
                                    </a:cxn>
                                  </a:cxnLst>
                                  <a:rect l="l" t="t" r="r" b="b"/>
                                  <a:pathLst>
                                    <a:path h="7714">
                                      <a:moveTo>
                                        <a:pt x="0" y="0"/>
                                      </a:moveTo>
                                      <a:lnTo>
                                        <a:pt x="0" y="7714"/>
                                      </a:lnTo>
                                    </a:path>
                                  </a:pathLst>
                                </a:custGeom>
                                <a:noFill/>
                                <a:ln w="6350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  <p:sp>
                              <p:nvSpPr>
                                <p:cNvPr id="560" name="Freeform 559"/>
                                <p:cNvSpPr/>
                                <p:nvPr/>
                              </p:nvSpPr>
                              <p:spPr>
                                <a:xfrm rot="4140000">
                                  <a:off x="2639169" y="1351843"/>
                                  <a:ext cx="0" cy="42277"/>
                                </a:xfrm>
                                <a:custGeom>
                                  <a:avLst/>
                                  <a:gdLst>
                                    <a:gd name="connsiteX0" fmla="*/ 0 w 0"/>
                                    <a:gd name="connsiteY0" fmla="*/ 0 h 54806"/>
                                    <a:gd name="connsiteX1" fmla="*/ 0 w 0"/>
                                    <a:gd name="connsiteY1" fmla="*/ 54806 h 54806"/>
                                    <a:gd name="connsiteX0" fmla="*/ 0 w 0"/>
                                    <a:gd name="connsiteY0" fmla="*/ 0 h 7714"/>
                                    <a:gd name="connsiteX1" fmla="*/ 0 w 0"/>
                                    <a:gd name="connsiteY1" fmla="*/ 7714 h 7714"/>
                                  </a:gdLst>
                                  <a:ahLst/>
                                  <a:cxnLst>
                                    <a:cxn ang="0">
                                      <a:pos x="connsiteX0" y="connsiteY0"/>
                                    </a:cxn>
                                    <a:cxn ang="0">
                                      <a:pos x="connsiteX1" y="connsiteY1"/>
                                    </a:cxn>
                                  </a:cxnLst>
                                  <a:rect l="l" t="t" r="r" b="b"/>
                                  <a:pathLst>
                                    <a:path h="7714">
                                      <a:moveTo>
                                        <a:pt x="0" y="0"/>
                                      </a:moveTo>
                                      <a:lnTo>
                                        <a:pt x="0" y="7714"/>
                                      </a:lnTo>
                                    </a:path>
                                  </a:pathLst>
                                </a:custGeom>
                                <a:noFill/>
                                <a:ln w="6350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</p:grpSp>
                          <p:grpSp>
                            <p:nvGrpSpPr>
                              <p:cNvPr id="516" name="Group 515"/>
                              <p:cNvGrpSpPr/>
                              <p:nvPr/>
                            </p:nvGrpSpPr>
                            <p:grpSpPr>
                              <a:xfrm rot="21480000">
                                <a:off x="4928027" y="5848068"/>
                                <a:ext cx="50226" cy="123147"/>
                                <a:chOff x="2960633" y="1211971"/>
                                <a:chExt cx="50226" cy="123147"/>
                              </a:xfrm>
                            </p:grpSpPr>
                            <p:sp>
                              <p:nvSpPr>
                                <p:cNvPr id="556" name="Freeform 555"/>
                                <p:cNvSpPr/>
                                <p:nvPr/>
                              </p:nvSpPr>
                              <p:spPr>
                                <a:xfrm rot="180000">
                                  <a:off x="2984100" y="1211971"/>
                                  <a:ext cx="3290" cy="123147"/>
                                </a:xfrm>
                                <a:custGeom>
                                  <a:avLst/>
                                  <a:gdLst>
                                    <a:gd name="connsiteX0" fmla="*/ 3290 w 3290"/>
                                    <a:gd name="connsiteY0" fmla="*/ 0 h 118411"/>
                                    <a:gd name="connsiteX1" fmla="*/ 0 w 3290"/>
                                    <a:gd name="connsiteY1" fmla="*/ 118411 h 118411"/>
                                  </a:gdLst>
                                  <a:ahLst/>
                                  <a:cxnLst>
                                    <a:cxn ang="0">
                                      <a:pos x="connsiteX0" y="connsiteY0"/>
                                    </a:cxn>
                                    <a:cxn ang="0">
                                      <a:pos x="connsiteX1" y="connsiteY1"/>
                                    </a:cxn>
                                  </a:cxnLst>
                                  <a:rect l="l" t="t" r="r" b="b"/>
                                  <a:pathLst>
                                    <a:path w="3290" h="118411">
                                      <a:moveTo>
                                        <a:pt x="3290" y="0"/>
                                      </a:moveTo>
                                      <a:cubicBezTo>
                                        <a:pt x="2193" y="39470"/>
                                        <a:pt x="1096" y="78940"/>
                                        <a:pt x="0" y="118411"/>
                                      </a:cubicBezTo>
                                    </a:path>
                                  </a:pathLst>
                                </a:custGeom>
                                <a:noFill/>
                                <a:ln w="6350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  <p:sp>
                              <p:nvSpPr>
                                <p:cNvPr id="557" name="Freeform 556"/>
                                <p:cNvSpPr>
                                  <a:spLocks/>
                                </p:cNvSpPr>
                                <p:nvPr/>
                              </p:nvSpPr>
                              <p:spPr>
                                <a:xfrm rot="60000">
                                  <a:off x="2960633" y="1276668"/>
                                  <a:ext cx="50226" cy="3290"/>
                                </a:xfrm>
                                <a:custGeom>
                                  <a:avLst/>
                                  <a:gdLst>
                                    <a:gd name="connsiteX0" fmla="*/ 0 w 59206"/>
                                    <a:gd name="connsiteY0" fmla="*/ 0 h 3290"/>
                                    <a:gd name="connsiteX1" fmla="*/ 59206 w 59206"/>
                                    <a:gd name="connsiteY1" fmla="*/ 3290 h 3290"/>
                                  </a:gdLst>
                                  <a:ahLst/>
                                  <a:cxnLst>
                                    <a:cxn ang="0">
                                      <a:pos x="connsiteX0" y="connsiteY0"/>
                                    </a:cxn>
                                    <a:cxn ang="0">
                                      <a:pos x="connsiteX1" y="connsiteY1"/>
                                    </a:cxn>
                                  </a:cxnLst>
                                  <a:rect l="l" t="t" r="r" b="b"/>
                                  <a:pathLst>
                                    <a:path w="59206" h="3290">
                                      <a:moveTo>
                                        <a:pt x="0" y="0"/>
                                      </a:moveTo>
                                      <a:lnTo>
                                        <a:pt x="59206" y="3290"/>
                                      </a:lnTo>
                                    </a:path>
                                  </a:pathLst>
                                </a:custGeom>
                                <a:noFill/>
                                <a:ln w="6350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</p:grpSp>
                          <p:grpSp>
                            <p:nvGrpSpPr>
                              <p:cNvPr id="517" name="Group 516"/>
                              <p:cNvGrpSpPr/>
                              <p:nvPr/>
                            </p:nvGrpSpPr>
                            <p:grpSpPr>
                              <a:xfrm rot="19560000">
                                <a:off x="6115274" y="4387286"/>
                                <a:ext cx="32212" cy="123147"/>
                                <a:chOff x="3864803" y="582160"/>
                                <a:chExt cx="32212" cy="123147"/>
                              </a:xfrm>
                            </p:grpSpPr>
                            <p:sp>
                              <p:nvSpPr>
                                <p:cNvPr id="554" name="Freeform 553"/>
                                <p:cNvSpPr/>
                                <p:nvPr/>
                              </p:nvSpPr>
                              <p:spPr>
                                <a:xfrm rot="19620000">
                                  <a:off x="3873131" y="582160"/>
                                  <a:ext cx="3290" cy="123147"/>
                                </a:xfrm>
                                <a:custGeom>
                                  <a:avLst/>
                                  <a:gdLst>
                                    <a:gd name="connsiteX0" fmla="*/ 3290 w 3290"/>
                                    <a:gd name="connsiteY0" fmla="*/ 0 h 118411"/>
                                    <a:gd name="connsiteX1" fmla="*/ 0 w 3290"/>
                                    <a:gd name="connsiteY1" fmla="*/ 118411 h 118411"/>
                                  </a:gdLst>
                                  <a:ahLst/>
                                  <a:cxnLst>
                                    <a:cxn ang="0">
                                      <a:pos x="connsiteX0" y="connsiteY0"/>
                                    </a:cxn>
                                    <a:cxn ang="0">
                                      <a:pos x="connsiteX1" y="connsiteY1"/>
                                    </a:cxn>
                                  </a:cxnLst>
                                  <a:rect l="l" t="t" r="r" b="b"/>
                                  <a:pathLst>
                                    <a:path w="3290" h="118411">
                                      <a:moveTo>
                                        <a:pt x="3290" y="0"/>
                                      </a:moveTo>
                                      <a:cubicBezTo>
                                        <a:pt x="2193" y="39470"/>
                                        <a:pt x="1096" y="78940"/>
                                        <a:pt x="0" y="118411"/>
                                      </a:cubicBezTo>
                                    </a:path>
                                  </a:pathLst>
                                </a:custGeom>
                                <a:noFill/>
                                <a:ln w="6350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  <p:sp>
                              <p:nvSpPr>
                                <p:cNvPr id="555" name="Isosceles Triangle 554"/>
                                <p:cNvSpPr>
                                  <a:spLocks noChangeAspect="1"/>
                                </p:cNvSpPr>
                                <p:nvPr/>
                              </p:nvSpPr>
                              <p:spPr>
                                <a:xfrm rot="-10740000">
                                  <a:off x="3864803" y="629962"/>
                                  <a:ext cx="32212" cy="27544"/>
                                </a:xfrm>
                                <a:prstGeom prst="triangle">
                                  <a:avLst/>
                                </a:prstGeom>
                                <a:noFill/>
                                <a:ln w="3175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b="1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</p:grpSp>
                          <p:grpSp>
                            <p:nvGrpSpPr>
                              <p:cNvPr id="518" name="Group 517"/>
                              <p:cNvGrpSpPr/>
                              <p:nvPr/>
                            </p:nvGrpSpPr>
                            <p:grpSpPr>
                              <a:xfrm rot="180000">
                                <a:off x="612788" y="3374267"/>
                                <a:ext cx="50226" cy="123147"/>
                                <a:chOff x="2960633" y="1211971"/>
                                <a:chExt cx="50226" cy="123147"/>
                              </a:xfrm>
                            </p:grpSpPr>
                            <p:sp>
                              <p:nvSpPr>
                                <p:cNvPr id="552" name="Freeform 551"/>
                                <p:cNvSpPr/>
                                <p:nvPr/>
                              </p:nvSpPr>
                              <p:spPr>
                                <a:xfrm rot="180000">
                                  <a:off x="2984100" y="1211971"/>
                                  <a:ext cx="3290" cy="123147"/>
                                </a:xfrm>
                                <a:custGeom>
                                  <a:avLst/>
                                  <a:gdLst>
                                    <a:gd name="connsiteX0" fmla="*/ 3290 w 3290"/>
                                    <a:gd name="connsiteY0" fmla="*/ 0 h 118411"/>
                                    <a:gd name="connsiteX1" fmla="*/ 0 w 3290"/>
                                    <a:gd name="connsiteY1" fmla="*/ 118411 h 118411"/>
                                  </a:gdLst>
                                  <a:ahLst/>
                                  <a:cxnLst>
                                    <a:cxn ang="0">
                                      <a:pos x="connsiteX0" y="connsiteY0"/>
                                    </a:cxn>
                                    <a:cxn ang="0">
                                      <a:pos x="connsiteX1" y="connsiteY1"/>
                                    </a:cxn>
                                  </a:cxnLst>
                                  <a:rect l="l" t="t" r="r" b="b"/>
                                  <a:pathLst>
                                    <a:path w="3290" h="118411">
                                      <a:moveTo>
                                        <a:pt x="3290" y="0"/>
                                      </a:moveTo>
                                      <a:cubicBezTo>
                                        <a:pt x="2193" y="39470"/>
                                        <a:pt x="1096" y="78940"/>
                                        <a:pt x="0" y="118411"/>
                                      </a:cubicBezTo>
                                    </a:path>
                                  </a:pathLst>
                                </a:custGeom>
                                <a:noFill/>
                                <a:ln w="6350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  <p:sp>
                              <p:nvSpPr>
                                <p:cNvPr id="553" name="Freeform 552"/>
                                <p:cNvSpPr>
                                  <a:spLocks/>
                                </p:cNvSpPr>
                                <p:nvPr/>
                              </p:nvSpPr>
                              <p:spPr>
                                <a:xfrm rot="60000">
                                  <a:off x="2960633" y="1276668"/>
                                  <a:ext cx="50226" cy="3290"/>
                                </a:xfrm>
                                <a:custGeom>
                                  <a:avLst/>
                                  <a:gdLst>
                                    <a:gd name="connsiteX0" fmla="*/ 0 w 59206"/>
                                    <a:gd name="connsiteY0" fmla="*/ 0 h 3290"/>
                                    <a:gd name="connsiteX1" fmla="*/ 59206 w 59206"/>
                                    <a:gd name="connsiteY1" fmla="*/ 3290 h 3290"/>
                                  </a:gdLst>
                                  <a:ahLst/>
                                  <a:cxnLst>
                                    <a:cxn ang="0">
                                      <a:pos x="connsiteX0" y="connsiteY0"/>
                                    </a:cxn>
                                    <a:cxn ang="0">
                                      <a:pos x="connsiteX1" y="connsiteY1"/>
                                    </a:cxn>
                                  </a:cxnLst>
                                  <a:rect l="l" t="t" r="r" b="b"/>
                                  <a:pathLst>
                                    <a:path w="59206" h="3290">
                                      <a:moveTo>
                                        <a:pt x="0" y="0"/>
                                      </a:moveTo>
                                      <a:lnTo>
                                        <a:pt x="59206" y="3290"/>
                                      </a:lnTo>
                                    </a:path>
                                  </a:pathLst>
                                </a:custGeom>
                                <a:noFill/>
                                <a:ln w="6350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</p:grpSp>
                          <p:grpSp>
                            <p:nvGrpSpPr>
                              <p:cNvPr id="519" name="Group 518"/>
                              <p:cNvGrpSpPr/>
                              <p:nvPr/>
                            </p:nvGrpSpPr>
                            <p:grpSpPr>
                              <a:xfrm rot="300000">
                                <a:off x="2323481" y="3857177"/>
                                <a:ext cx="32212" cy="123147"/>
                                <a:chOff x="3864803" y="582160"/>
                                <a:chExt cx="32212" cy="123147"/>
                              </a:xfrm>
                            </p:grpSpPr>
                            <p:sp>
                              <p:nvSpPr>
                                <p:cNvPr id="550" name="Freeform 549"/>
                                <p:cNvSpPr/>
                                <p:nvPr/>
                              </p:nvSpPr>
                              <p:spPr>
                                <a:xfrm rot="19620000">
                                  <a:off x="3873131" y="582160"/>
                                  <a:ext cx="3290" cy="123147"/>
                                </a:xfrm>
                                <a:custGeom>
                                  <a:avLst/>
                                  <a:gdLst>
                                    <a:gd name="connsiteX0" fmla="*/ 3290 w 3290"/>
                                    <a:gd name="connsiteY0" fmla="*/ 0 h 118411"/>
                                    <a:gd name="connsiteX1" fmla="*/ 0 w 3290"/>
                                    <a:gd name="connsiteY1" fmla="*/ 118411 h 118411"/>
                                  </a:gdLst>
                                  <a:ahLst/>
                                  <a:cxnLst>
                                    <a:cxn ang="0">
                                      <a:pos x="connsiteX0" y="connsiteY0"/>
                                    </a:cxn>
                                    <a:cxn ang="0">
                                      <a:pos x="connsiteX1" y="connsiteY1"/>
                                    </a:cxn>
                                  </a:cxnLst>
                                  <a:rect l="l" t="t" r="r" b="b"/>
                                  <a:pathLst>
                                    <a:path w="3290" h="118411">
                                      <a:moveTo>
                                        <a:pt x="3290" y="0"/>
                                      </a:moveTo>
                                      <a:cubicBezTo>
                                        <a:pt x="2193" y="39470"/>
                                        <a:pt x="1096" y="78940"/>
                                        <a:pt x="0" y="118411"/>
                                      </a:cubicBezTo>
                                    </a:path>
                                  </a:pathLst>
                                </a:custGeom>
                                <a:noFill/>
                                <a:ln w="6350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  <p:sp>
                              <p:nvSpPr>
                                <p:cNvPr id="551" name="Isosceles Triangle 550"/>
                                <p:cNvSpPr>
                                  <a:spLocks noChangeAspect="1"/>
                                </p:cNvSpPr>
                                <p:nvPr/>
                              </p:nvSpPr>
                              <p:spPr>
                                <a:xfrm rot="-10740000">
                                  <a:off x="3864803" y="629962"/>
                                  <a:ext cx="32212" cy="27544"/>
                                </a:xfrm>
                                <a:prstGeom prst="triangle">
                                  <a:avLst/>
                                </a:prstGeom>
                                <a:noFill/>
                                <a:ln w="3175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b="1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</p:grpSp>
                          <p:grpSp>
                            <p:nvGrpSpPr>
                              <p:cNvPr id="520" name="Group 519"/>
                              <p:cNvGrpSpPr/>
                              <p:nvPr/>
                            </p:nvGrpSpPr>
                            <p:grpSpPr>
                              <a:xfrm rot="19500000">
                                <a:off x="3191882" y="4643922"/>
                                <a:ext cx="32212" cy="123147"/>
                                <a:chOff x="3864803" y="582160"/>
                                <a:chExt cx="32212" cy="123147"/>
                              </a:xfrm>
                            </p:grpSpPr>
                            <p:sp>
                              <p:nvSpPr>
                                <p:cNvPr id="548" name="Freeform 547"/>
                                <p:cNvSpPr/>
                                <p:nvPr/>
                              </p:nvSpPr>
                              <p:spPr>
                                <a:xfrm rot="19620000">
                                  <a:off x="3873131" y="582160"/>
                                  <a:ext cx="3290" cy="123147"/>
                                </a:xfrm>
                                <a:custGeom>
                                  <a:avLst/>
                                  <a:gdLst>
                                    <a:gd name="connsiteX0" fmla="*/ 3290 w 3290"/>
                                    <a:gd name="connsiteY0" fmla="*/ 0 h 118411"/>
                                    <a:gd name="connsiteX1" fmla="*/ 0 w 3290"/>
                                    <a:gd name="connsiteY1" fmla="*/ 118411 h 118411"/>
                                  </a:gdLst>
                                  <a:ahLst/>
                                  <a:cxnLst>
                                    <a:cxn ang="0">
                                      <a:pos x="connsiteX0" y="connsiteY0"/>
                                    </a:cxn>
                                    <a:cxn ang="0">
                                      <a:pos x="connsiteX1" y="connsiteY1"/>
                                    </a:cxn>
                                  </a:cxnLst>
                                  <a:rect l="l" t="t" r="r" b="b"/>
                                  <a:pathLst>
                                    <a:path w="3290" h="118411">
                                      <a:moveTo>
                                        <a:pt x="3290" y="0"/>
                                      </a:moveTo>
                                      <a:cubicBezTo>
                                        <a:pt x="2193" y="39470"/>
                                        <a:pt x="1096" y="78940"/>
                                        <a:pt x="0" y="118411"/>
                                      </a:cubicBezTo>
                                    </a:path>
                                  </a:pathLst>
                                </a:custGeom>
                                <a:noFill/>
                                <a:ln w="6350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  <p:sp>
                              <p:nvSpPr>
                                <p:cNvPr id="549" name="Isosceles Triangle 548"/>
                                <p:cNvSpPr>
                                  <a:spLocks noChangeAspect="1"/>
                                </p:cNvSpPr>
                                <p:nvPr/>
                              </p:nvSpPr>
                              <p:spPr>
                                <a:xfrm rot="-10740000">
                                  <a:off x="3864803" y="629962"/>
                                  <a:ext cx="32212" cy="27544"/>
                                </a:xfrm>
                                <a:prstGeom prst="triangle">
                                  <a:avLst/>
                                </a:prstGeom>
                                <a:noFill/>
                                <a:ln w="3175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b="1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</p:grpSp>
                          <p:grpSp>
                            <p:nvGrpSpPr>
                              <p:cNvPr id="521" name="Group 520"/>
                              <p:cNvGrpSpPr/>
                              <p:nvPr/>
                            </p:nvGrpSpPr>
                            <p:grpSpPr>
                              <a:xfrm rot="13560000">
                                <a:off x="3237214" y="4417564"/>
                                <a:ext cx="32212" cy="123147"/>
                                <a:chOff x="3864803" y="582160"/>
                                <a:chExt cx="32212" cy="123147"/>
                              </a:xfrm>
                            </p:grpSpPr>
                            <p:sp>
                              <p:nvSpPr>
                                <p:cNvPr id="546" name="Freeform 545"/>
                                <p:cNvSpPr/>
                                <p:nvPr/>
                              </p:nvSpPr>
                              <p:spPr>
                                <a:xfrm rot="19620000">
                                  <a:off x="3873131" y="582160"/>
                                  <a:ext cx="3290" cy="123147"/>
                                </a:xfrm>
                                <a:custGeom>
                                  <a:avLst/>
                                  <a:gdLst>
                                    <a:gd name="connsiteX0" fmla="*/ 3290 w 3290"/>
                                    <a:gd name="connsiteY0" fmla="*/ 0 h 118411"/>
                                    <a:gd name="connsiteX1" fmla="*/ 0 w 3290"/>
                                    <a:gd name="connsiteY1" fmla="*/ 118411 h 118411"/>
                                  </a:gdLst>
                                  <a:ahLst/>
                                  <a:cxnLst>
                                    <a:cxn ang="0">
                                      <a:pos x="connsiteX0" y="connsiteY0"/>
                                    </a:cxn>
                                    <a:cxn ang="0">
                                      <a:pos x="connsiteX1" y="connsiteY1"/>
                                    </a:cxn>
                                  </a:cxnLst>
                                  <a:rect l="l" t="t" r="r" b="b"/>
                                  <a:pathLst>
                                    <a:path w="3290" h="118411">
                                      <a:moveTo>
                                        <a:pt x="3290" y="0"/>
                                      </a:moveTo>
                                      <a:cubicBezTo>
                                        <a:pt x="2193" y="39470"/>
                                        <a:pt x="1096" y="78940"/>
                                        <a:pt x="0" y="118411"/>
                                      </a:cubicBezTo>
                                    </a:path>
                                  </a:pathLst>
                                </a:custGeom>
                                <a:noFill/>
                                <a:ln w="6350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  <p:sp>
                              <p:nvSpPr>
                                <p:cNvPr id="547" name="Isosceles Triangle 546"/>
                                <p:cNvSpPr>
                                  <a:spLocks noChangeAspect="1"/>
                                </p:cNvSpPr>
                                <p:nvPr/>
                              </p:nvSpPr>
                              <p:spPr>
                                <a:xfrm rot="-10740000">
                                  <a:off x="3864803" y="629962"/>
                                  <a:ext cx="32212" cy="27544"/>
                                </a:xfrm>
                                <a:prstGeom prst="triangle">
                                  <a:avLst/>
                                </a:prstGeom>
                                <a:solidFill>
                                  <a:sysClr val="windowText" lastClr="000000"/>
                                </a:solidFill>
                                <a:ln w="3175" cap="flat" cmpd="sng" algn="ctr">
                                  <a:noFill/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b="1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</p:grpSp>
                          <p:grpSp>
                            <p:nvGrpSpPr>
                              <p:cNvPr id="522" name="Group 521"/>
                              <p:cNvGrpSpPr/>
                              <p:nvPr/>
                            </p:nvGrpSpPr>
                            <p:grpSpPr>
                              <a:xfrm rot="19380000">
                                <a:off x="3294517" y="3594555"/>
                                <a:ext cx="32212" cy="123147"/>
                                <a:chOff x="3864803" y="582160"/>
                                <a:chExt cx="32212" cy="123147"/>
                              </a:xfrm>
                            </p:grpSpPr>
                            <p:sp>
                              <p:nvSpPr>
                                <p:cNvPr id="544" name="Freeform 543"/>
                                <p:cNvSpPr/>
                                <p:nvPr/>
                              </p:nvSpPr>
                              <p:spPr>
                                <a:xfrm rot="19620000">
                                  <a:off x="3873131" y="582160"/>
                                  <a:ext cx="3290" cy="123147"/>
                                </a:xfrm>
                                <a:custGeom>
                                  <a:avLst/>
                                  <a:gdLst>
                                    <a:gd name="connsiteX0" fmla="*/ 3290 w 3290"/>
                                    <a:gd name="connsiteY0" fmla="*/ 0 h 118411"/>
                                    <a:gd name="connsiteX1" fmla="*/ 0 w 3290"/>
                                    <a:gd name="connsiteY1" fmla="*/ 118411 h 118411"/>
                                  </a:gdLst>
                                  <a:ahLst/>
                                  <a:cxnLst>
                                    <a:cxn ang="0">
                                      <a:pos x="connsiteX0" y="connsiteY0"/>
                                    </a:cxn>
                                    <a:cxn ang="0">
                                      <a:pos x="connsiteX1" y="connsiteY1"/>
                                    </a:cxn>
                                  </a:cxnLst>
                                  <a:rect l="l" t="t" r="r" b="b"/>
                                  <a:pathLst>
                                    <a:path w="3290" h="118411">
                                      <a:moveTo>
                                        <a:pt x="3290" y="0"/>
                                      </a:moveTo>
                                      <a:cubicBezTo>
                                        <a:pt x="2193" y="39470"/>
                                        <a:pt x="1096" y="78940"/>
                                        <a:pt x="0" y="118411"/>
                                      </a:cubicBezTo>
                                    </a:path>
                                  </a:pathLst>
                                </a:custGeom>
                                <a:noFill/>
                                <a:ln w="6350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  <p:sp>
                              <p:nvSpPr>
                                <p:cNvPr id="545" name="Isosceles Triangle 544"/>
                                <p:cNvSpPr>
                                  <a:spLocks noChangeAspect="1"/>
                                </p:cNvSpPr>
                                <p:nvPr/>
                              </p:nvSpPr>
                              <p:spPr>
                                <a:xfrm rot="-10740000">
                                  <a:off x="3864803" y="629962"/>
                                  <a:ext cx="32212" cy="27544"/>
                                </a:xfrm>
                                <a:prstGeom prst="triangle">
                                  <a:avLst/>
                                </a:prstGeom>
                                <a:noFill/>
                                <a:ln w="3175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b="1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</p:grpSp>
                          <p:grpSp>
                            <p:nvGrpSpPr>
                              <p:cNvPr id="523" name="Group 522"/>
                              <p:cNvGrpSpPr/>
                              <p:nvPr/>
                            </p:nvGrpSpPr>
                            <p:grpSpPr>
                              <a:xfrm rot="19380000">
                                <a:off x="2358363" y="2658859"/>
                                <a:ext cx="32212" cy="123147"/>
                                <a:chOff x="3864803" y="582160"/>
                                <a:chExt cx="32212" cy="123147"/>
                              </a:xfrm>
                            </p:grpSpPr>
                            <p:sp>
                              <p:nvSpPr>
                                <p:cNvPr id="542" name="Freeform 541"/>
                                <p:cNvSpPr/>
                                <p:nvPr/>
                              </p:nvSpPr>
                              <p:spPr>
                                <a:xfrm rot="19620000">
                                  <a:off x="3873131" y="582160"/>
                                  <a:ext cx="3290" cy="123147"/>
                                </a:xfrm>
                                <a:custGeom>
                                  <a:avLst/>
                                  <a:gdLst>
                                    <a:gd name="connsiteX0" fmla="*/ 3290 w 3290"/>
                                    <a:gd name="connsiteY0" fmla="*/ 0 h 118411"/>
                                    <a:gd name="connsiteX1" fmla="*/ 0 w 3290"/>
                                    <a:gd name="connsiteY1" fmla="*/ 118411 h 118411"/>
                                  </a:gdLst>
                                  <a:ahLst/>
                                  <a:cxnLst>
                                    <a:cxn ang="0">
                                      <a:pos x="connsiteX0" y="connsiteY0"/>
                                    </a:cxn>
                                    <a:cxn ang="0">
                                      <a:pos x="connsiteX1" y="connsiteY1"/>
                                    </a:cxn>
                                  </a:cxnLst>
                                  <a:rect l="l" t="t" r="r" b="b"/>
                                  <a:pathLst>
                                    <a:path w="3290" h="118411">
                                      <a:moveTo>
                                        <a:pt x="3290" y="0"/>
                                      </a:moveTo>
                                      <a:cubicBezTo>
                                        <a:pt x="2193" y="39470"/>
                                        <a:pt x="1096" y="78940"/>
                                        <a:pt x="0" y="118411"/>
                                      </a:cubicBezTo>
                                    </a:path>
                                  </a:pathLst>
                                </a:custGeom>
                                <a:noFill/>
                                <a:ln w="6350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  <p:sp>
                              <p:nvSpPr>
                                <p:cNvPr id="543" name="Isosceles Triangle 542"/>
                                <p:cNvSpPr>
                                  <a:spLocks noChangeAspect="1"/>
                                </p:cNvSpPr>
                                <p:nvPr/>
                              </p:nvSpPr>
                              <p:spPr>
                                <a:xfrm rot="-10740000">
                                  <a:off x="3864803" y="629962"/>
                                  <a:ext cx="32212" cy="27544"/>
                                </a:xfrm>
                                <a:prstGeom prst="triangle">
                                  <a:avLst/>
                                </a:prstGeom>
                                <a:noFill/>
                                <a:ln w="3175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b="1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</p:grpSp>
                          <p:grpSp>
                            <p:nvGrpSpPr>
                              <p:cNvPr id="524" name="Group 523"/>
                              <p:cNvGrpSpPr/>
                              <p:nvPr/>
                            </p:nvGrpSpPr>
                            <p:grpSpPr>
                              <a:xfrm rot="180000">
                                <a:off x="2266099" y="2575106"/>
                                <a:ext cx="50226" cy="123147"/>
                                <a:chOff x="2960633" y="1211971"/>
                                <a:chExt cx="50226" cy="123147"/>
                              </a:xfrm>
                            </p:grpSpPr>
                            <p:sp>
                              <p:nvSpPr>
                                <p:cNvPr id="540" name="Freeform 539"/>
                                <p:cNvSpPr/>
                                <p:nvPr/>
                              </p:nvSpPr>
                              <p:spPr>
                                <a:xfrm rot="180000">
                                  <a:off x="2984100" y="1211971"/>
                                  <a:ext cx="3290" cy="123147"/>
                                </a:xfrm>
                                <a:custGeom>
                                  <a:avLst/>
                                  <a:gdLst>
                                    <a:gd name="connsiteX0" fmla="*/ 3290 w 3290"/>
                                    <a:gd name="connsiteY0" fmla="*/ 0 h 118411"/>
                                    <a:gd name="connsiteX1" fmla="*/ 0 w 3290"/>
                                    <a:gd name="connsiteY1" fmla="*/ 118411 h 118411"/>
                                  </a:gdLst>
                                  <a:ahLst/>
                                  <a:cxnLst>
                                    <a:cxn ang="0">
                                      <a:pos x="connsiteX0" y="connsiteY0"/>
                                    </a:cxn>
                                    <a:cxn ang="0">
                                      <a:pos x="connsiteX1" y="connsiteY1"/>
                                    </a:cxn>
                                  </a:cxnLst>
                                  <a:rect l="l" t="t" r="r" b="b"/>
                                  <a:pathLst>
                                    <a:path w="3290" h="118411">
                                      <a:moveTo>
                                        <a:pt x="3290" y="0"/>
                                      </a:moveTo>
                                      <a:cubicBezTo>
                                        <a:pt x="2193" y="39470"/>
                                        <a:pt x="1096" y="78940"/>
                                        <a:pt x="0" y="118411"/>
                                      </a:cubicBezTo>
                                    </a:path>
                                  </a:pathLst>
                                </a:custGeom>
                                <a:noFill/>
                                <a:ln w="6350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  <p:sp>
                              <p:nvSpPr>
                                <p:cNvPr id="541" name="Freeform 540"/>
                                <p:cNvSpPr>
                                  <a:spLocks/>
                                </p:cNvSpPr>
                                <p:nvPr/>
                              </p:nvSpPr>
                              <p:spPr>
                                <a:xfrm rot="60000">
                                  <a:off x="2960633" y="1276668"/>
                                  <a:ext cx="50226" cy="3290"/>
                                </a:xfrm>
                                <a:custGeom>
                                  <a:avLst/>
                                  <a:gdLst>
                                    <a:gd name="connsiteX0" fmla="*/ 0 w 59206"/>
                                    <a:gd name="connsiteY0" fmla="*/ 0 h 3290"/>
                                    <a:gd name="connsiteX1" fmla="*/ 59206 w 59206"/>
                                    <a:gd name="connsiteY1" fmla="*/ 3290 h 3290"/>
                                  </a:gdLst>
                                  <a:ahLst/>
                                  <a:cxnLst>
                                    <a:cxn ang="0">
                                      <a:pos x="connsiteX0" y="connsiteY0"/>
                                    </a:cxn>
                                    <a:cxn ang="0">
                                      <a:pos x="connsiteX1" y="connsiteY1"/>
                                    </a:cxn>
                                  </a:cxnLst>
                                  <a:rect l="l" t="t" r="r" b="b"/>
                                  <a:pathLst>
                                    <a:path w="59206" h="3290">
                                      <a:moveTo>
                                        <a:pt x="0" y="0"/>
                                      </a:moveTo>
                                      <a:lnTo>
                                        <a:pt x="59206" y="3290"/>
                                      </a:lnTo>
                                    </a:path>
                                  </a:pathLst>
                                </a:custGeom>
                                <a:noFill/>
                                <a:ln w="6350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</p:grpSp>
                          <p:grpSp>
                            <p:nvGrpSpPr>
                              <p:cNvPr id="525" name="Group 524"/>
                              <p:cNvGrpSpPr/>
                              <p:nvPr/>
                            </p:nvGrpSpPr>
                            <p:grpSpPr>
                              <a:xfrm rot="19380000">
                                <a:off x="2441775" y="1927530"/>
                                <a:ext cx="32212" cy="123147"/>
                                <a:chOff x="3864803" y="582160"/>
                                <a:chExt cx="32212" cy="123147"/>
                              </a:xfrm>
                            </p:grpSpPr>
                            <p:sp>
                              <p:nvSpPr>
                                <p:cNvPr id="538" name="Freeform 537"/>
                                <p:cNvSpPr/>
                                <p:nvPr/>
                              </p:nvSpPr>
                              <p:spPr>
                                <a:xfrm rot="19620000">
                                  <a:off x="3873131" y="582160"/>
                                  <a:ext cx="3290" cy="123147"/>
                                </a:xfrm>
                                <a:custGeom>
                                  <a:avLst/>
                                  <a:gdLst>
                                    <a:gd name="connsiteX0" fmla="*/ 3290 w 3290"/>
                                    <a:gd name="connsiteY0" fmla="*/ 0 h 118411"/>
                                    <a:gd name="connsiteX1" fmla="*/ 0 w 3290"/>
                                    <a:gd name="connsiteY1" fmla="*/ 118411 h 118411"/>
                                  </a:gdLst>
                                  <a:ahLst/>
                                  <a:cxnLst>
                                    <a:cxn ang="0">
                                      <a:pos x="connsiteX0" y="connsiteY0"/>
                                    </a:cxn>
                                    <a:cxn ang="0">
                                      <a:pos x="connsiteX1" y="connsiteY1"/>
                                    </a:cxn>
                                  </a:cxnLst>
                                  <a:rect l="l" t="t" r="r" b="b"/>
                                  <a:pathLst>
                                    <a:path w="3290" h="118411">
                                      <a:moveTo>
                                        <a:pt x="3290" y="0"/>
                                      </a:moveTo>
                                      <a:cubicBezTo>
                                        <a:pt x="2193" y="39470"/>
                                        <a:pt x="1096" y="78940"/>
                                        <a:pt x="0" y="118411"/>
                                      </a:cubicBezTo>
                                    </a:path>
                                  </a:pathLst>
                                </a:custGeom>
                                <a:noFill/>
                                <a:ln w="6350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  <p:sp>
                              <p:nvSpPr>
                                <p:cNvPr id="539" name="Isosceles Triangle 538"/>
                                <p:cNvSpPr>
                                  <a:spLocks noChangeAspect="1"/>
                                </p:cNvSpPr>
                                <p:nvPr/>
                              </p:nvSpPr>
                              <p:spPr>
                                <a:xfrm rot="-10740000">
                                  <a:off x="3864803" y="629962"/>
                                  <a:ext cx="32212" cy="27544"/>
                                </a:xfrm>
                                <a:prstGeom prst="triangle">
                                  <a:avLst/>
                                </a:prstGeom>
                                <a:noFill/>
                                <a:ln w="3175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b="1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</p:grpSp>
                          <p:grpSp>
                            <p:nvGrpSpPr>
                              <p:cNvPr id="526" name="Group 525"/>
                              <p:cNvGrpSpPr/>
                              <p:nvPr/>
                            </p:nvGrpSpPr>
                            <p:grpSpPr>
                              <a:xfrm rot="20640000">
                                <a:off x="1851538" y="1531165"/>
                                <a:ext cx="32212" cy="123147"/>
                                <a:chOff x="3864803" y="582160"/>
                                <a:chExt cx="32212" cy="123147"/>
                              </a:xfrm>
                            </p:grpSpPr>
                            <p:sp>
                              <p:nvSpPr>
                                <p:cNvPr id="536" name="Freeform 535"/>
                                <p:cNvSpPr/>
                                <p:nvPr/>
                              </p:nvSpPr>
                              <p:spPr>
                                <a:xfrm rot="19620000">
                                  <a:off x="3873131" y="582160"/>
                                  <a:ext cx="3290" cy="123147"/>
                                </a:xfrm>
                                <a:custGeom>
                                  <a:avLst/>
                                  <a:gdLst>
                                    <a:gd name="connsiteX0" fmla="*/ 3290 w 3290"/>
                                    <a:gd name="connsiteY0" fmla="*/ 0 h 118411"/>
                                    <a:gd name="connsiteX1" fmla="*/ 0 w 3290"/>
                                    <a:gd name="connsiteY1" fmla="*/ 118411 h 118411"/>
                                  </a:gdLst>
                                  <a:ahLst/>
                                  <a:cxnLst>
                                    <a:cxn ang="0">
                                      <a:pos x="connsiteX0" y="connsiteY0"/>
                                    </a:cxn>
                                    <a:cxn ang="0">
                                      <a:pos x="connsiteX1" y="connsiteY1"/>
                                    </a:cxn>
                                  </a:cxnLst>
                                  <a:rect l="l" t="t" r="r" b="b"/>
                                  <a:pathLst>
                                    <a:path w="3290" h="118411">
                                      <a:moveTo>
                                        <a:pt x="3290" y="0"/>
                                      </a:moveTo>
                                      <a:cubicBezTo>
                                        <a:pt x="2193" y="39470"/>
                                        <a:pt x="1096" y="78940"/>
                                        <a:pt x="0" y="118411"/>
                                      </a:cubicBezTo>
                                    </a:path>
                                  </a:pathLst>
                                </a:custGeom>
                                <a:noFill/>
                                <a:ln w="6350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  <p:sp>
                              <p:nvSpPr>
                                <p:cNvPr id="537" name="Isosceles Triangle 536"/>
                                <p:cNvSpPr>
                                  <a:spLocks noChangeAspect="1"/>
                                </p:cNvSpPr>
                                <p:nvPr/>
                              </p:nvSpPr>
                              <p:spPr>
                                <a:xfrm rot="-10740000">
                                  <a:off x="3864803" y="629962"/>
                                  <a:ext cx="32212" cy="27544"/>
                                </a:xfrm>
                                <a:prstGeom prst="triangle">
                                  <a:avLst/>
                                </a:prstGeom>
                                <a:noFill/>
                                <a:ln w="3175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b="1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</p:grpSp>
                          <p:grpSp>
                            <p:nvGrpSpPr>
                              <p:cNvPr id="527" name="Group 526"/>
                              <p:cNvGrpSpPr/>
                              <p:nvPr/>
                            </p:nvGrpSpPr>
                            <p:grpSpPr>
                              <a:xfrm rot="16620000">
                                <a:off x="1736378" y="1630908"/>
                                <a:ext cx="32212" cy="123147"/>
                                <a:chOff x="3864803" y="582160"/>
                                <a:chExt cx="32212" cy="123147"/>
                              </a:xfrm>
                            </p:grpSpPr>
                            <p:sp>
                              <p:nvSpPr>
                                <p:cNvPr id="534" name="Freeform 533"/>
                                <p:cNvSpPr/>
                                <p:nvPr/>
                              </p:nvSpPr>
                              <p:spPr>
                                <a:xfrm rot="19620000">
                                  <a:off x="3873131" y="582160"/>
                                  <a:ext cx="3290" cy="123147"/>
                                </a:xfrm>
                                <a:custGeom>
                                  <a:avLst/>
                                  <a:gdLst>
                                    <a:gd name="connsiteX0" fmla="*/ 3290 w 3290"/>
                                    <a:gd name="connsiteY0" fmla="*/ 0 h 118411"/>
                                    <a:gd name="connsiteX1" fmla="*/ 0 w 3290"/>
                                    <a:gd name="connsiteY1" fmla="*/ 118411 h 118411"/>
                                  </a:gdLst>
                                  <a:ahLst/>
                                  <a:cxnLst>
                                    <a:cxn ang="0">
                                      <a:pos x="connsiteX0" y="connsiteY0"/>
                                    </a:cxn>
                                    <a:cxn ang="0">
                                      <a:pos x="connsiteX1" y="connsiteY1"/>
                                    </a:cxn>
                                  </a:cxnLst>
                                  <a:rect l="l" t="t" r="r" b="b"/>
                                  <a:pathLst>
                                    <a:path w="3290" h="118411">
                                      <a:moveTo>
                                        <a:pt x="3290" y="0"/>
                                      </a:moveTo>
                                      <a:cubicBezTo>
                                        <a:pt x="2193" y="39470"/>
                                        <a:pt x="1096" y="78940"/>
                                        <a:pt x="0" y="118411"/>
                                      </a:cubicBezTo>
                                    </a:path>
                                  </a:pathLst>
                                </a:custGeom>
                                <a:noFill/>
                                <a:ln w="6350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  <p:sp>
                              <p:nvSpPr>
                                <p:cNvPr id="535" name="Isosceles Triangle 534"/>
                                <p:cNvSpPr>
                                  <a:spLocks noChangeAspect="1"/>
                                </p:cNvSpPr>
                                <p:nvPr/>
                              </p:nvSpPr>
                              <p:spPr>
                                <a:xfrm rot="-10740000">
                                  <a:off x="3864803" y="629962"/>
                                  <a:ext cx="32212" cy="27544"/>
                                </a:xfrm>
                                <a:prstGeom prst="triangle">
                                  <a:avLst/>
                                </a:prstGeom>
                                <a:solidFill>
                                  <a:sysClr val="windowText" lastClr="000000"/>
                                </a:solidFill>
                                <a:ln w="3175" cap="flat" cmpd="sng" algn="ctr">
                                  <a:noFill/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b="1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</p:grpSp>
                          <p:grpSp>
                            <p:nvGrpSpPr>
                              <p:cNvPr id="528" name="Group 527"/>
                              <p:cNvGrpSpPr/>
                              <p:nvPr/>
                            </p:nvGrpSpPr>
                            <p:grpSpPr>
                              <a:xfrm rot="18660000">
                                <a:off x="1090611" y="2612038"/>
                                <a:ext cx="32212" cy="123147"/>
                                <a:chOff x="3864803" y="582160"/>
                                <a:chExt cx="32212" cy="123147"/>
                              </a:xfrm>
                            </p:grpSpPr>
                            <p:sp>
                              <p:nvSpPr>
                                <p:cNvPr id="532" name="Freeform 531"/>
                                <p:cNvSpPr/>
                                <p:nvPr/>
                              </p:nvSpPr>
                              <p:spPr>
                                <a:xfrm rot="19620000">
                                  <a:off x="3873131" y="582160"/>
                                  <a:ext cx="3290" cy="123147"/>
                                </a:xfrm>
                                <a:custGeom>
                                  <a:avLst/>
                                  <a:gdLst>
                                    <a:gd name="connsiteX0" fmla="*/ 3290 w 3290"/>
                                    <a:gd name="connsiteY0" fmla="*/ 0 h 118411"/>
                                    <a:gd name="connsiteX1" fmla="*/ 0 w 3290"/>
                                    <a:gd name="connsiteY1" fmla="*/ 118411 h 118411"/>
                                  </a:gdLst>
                                  <a:ahLst/>
                                  <a:cxnLst>
                                    <a:cxn ang="0">
                                      <a:pos x="connsiteX0" y="connsiteY0"/>
                                    </a:cxn>
                                    <a:cxn ang="0">
                                      <a:pos x="connsiteX1" y="connsiteY1"/>
                                    </a:cxn>
                                  </a:cxnLst>
                                  <a:rect l="l" t="t" r="r" b="b"/>
                                  <a:pathLst>
                                    <a:path w="3290" h="118411">
                                      <a:moveTo>
                                        <a:pt x="3290" y="0"/>
                                      </a:moveTo>
                                      <a:cubicBezTo>
                                        <a:pt x="2193" y="39470"/>
                                        <a:pt x="1096" y="78940"/>
                                        <a:pt x="0" y="118411"/>
                                      </a:cubicBezTo>
                                    </a:path>
                                  </a:pathLst>
                                </a:custGeom>
                                <a:noFill/>
                                <a:ln w="6350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  <p:sp>
                              <p:nvSpPr>
                                <p:cNvPr id="533" name="Isosceles Triangle 532"/>
                                <p:cNvSpPr>
                                  <a:spLocks noChangeAspect="1"/>
                                </p:cNvSpPr>
                                <p:nvPr/>
                              </p:nvSpPr>
                              <p:spPr>
                                <a:xfrm rot="-10740000">
                                  <a:off x="3864803" y="629962"/>
                                  <a:ext cx="32212" cy="27544"/>
                                </a:xfrm>
                                <a:prstGeom prst="triangle">
                                  <a:avLst/>
                                </a:prstGeom>
                                <a:noFill/>
                                <a:ln w="3175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b="1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</p:grpSp>
                          <p:grpSp>
                            <p:nvGrpSpPr>
                              <p:cNvPr id="529" name="Group 528"/>
                              <p:cNvGrpSpPr/>
                              <p:nvPr/>
                            </p:nvGrpSpPr>
                            <p:grpSpPr>
                              <a:xfrm rot="360000">
                                <a:off x="1818740" y="2723924"/>
                                <a:ext cx="32212" cy="123147"/>
                                <a:chOff x="3864803" y="582160"/>
                                <a:chExt cx="32212" cy="123147"/>
                              </a:xfrm>
                            </p:grpSpPr>
                            <p:sp>
                              <p:nvSpPr>
                                <p:cNvPr id="530" name="Freeform 529"/>
                                <p:cNvSpPr/>
                                <p:nvPr/>
                              </p:nvSpPr>
                              <p:spPr>
                                <a:xfrm rot="19620000">
                                  <a:off x="3873131" y="582160"/>
                                  <a:ext cx="3290" cy="123147"/>
                                </a:xfrm>
                                <a:custGeom>
                                  <a:avLst/>
                                  <a:gdLst>
                                    <a:gd name="connsiteX0" fmla="*/ 3290 w 3290"/>
                                    <a:gd name="connsiteY0" fmla="*/ 0 h 118411"/>
                                    <a:gd name="connsiteX1" fmla="*/ 0 w 3290"/>
                                    <a:gd name="connsiteY1" fmla="*/ 118411 h 118411"/>
                                  </a:gdLst>
                                  <a:ahLst/>
                                  <a:cxnLst>
                                    <a:cxn ang="0">
                                      <a:pos x="connsiteX0" y="connsiteY0"/>
                                    </a:cxn>
                                    <a:cxn ang="0">
                                      <a:pos x="connsiteX1" y="connsiteY1"/>
                                    </a:cxn>
                                  </a:cxnLst>
                                  <a:rect l="l" t="t" r="r" b="b"/>
                                  <a:pathLst>
                                    <a:path w="3290" h="118411">
                                      <a:moveTo>
                                        <a:pt x="3290" y="0"/>
                                      </a:moveTo>
                                      <a:cubicBezTo>
                                        <a:pt x="2193" y="39470"/>
                                        <a:pt x="1096" y="78940"/>
                                        <a:pt x="0" y="118411"/>
                                      </a:cubicBezTo>
                                    </a:path>
                                  </a:pathLst>
                                </a:custGeom>
                                <a:noFill/>
                                <a:ln w="6350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  <p:sp>
                              <p:nvSpPr>
                                <p:cNvPr id="531" name="Isosceles Triangle 530"/>
                                <p:cNvSpPr>
                                  <a:spLocks noChangeAspect="1"/>
                                </p:cNvSpPr>
                                <p:nvPr/>
                              </p:nvSpPr>
                              <p:spPr>
                                <a:xfrm rot="-10740000">
                                  <a:off x="3864803" y="629962"/>
                                  <a:ext cx="32212" cy="27544"/>
                                </a:xfrm>
                                <a:prstGeom prst="triangle">
                                  <a:avLst/>
                                </a:prstGeom>
                                <a:noFill/>
                                <a:ln w="3175" cap="flat" cmpd="sng" algn="ctr">
                                  <a:solidFill>
                                    <a:sysClr val="windowText" lastClr="000000"/>
                                  </a:solidFill>
                                  <a:prstDash val="solid"/>
                                </a:ln>
                                <a:effectLst/>
                              </p:spPr>
                              <p:txBody>
                                <a:bodyPr rtlCol="0" anchor="ctr"/>
                                <a:lstStyle/>
                                <a:p>
                                  <a:pPr algn="ctr" defTabSz="3291840">
                                    <a:defRPr/>
                                  </a:pPr>
                                  <a:endParaRPr lang="en-US" sz="26129" b="1" kern="0">
                                    <a:solidFill>
                                      <a:prstClr val="white"/>
                                    </a:solidFill>
                                    <a:latin typeface="Calibri"/>
                                  </a:endParaRPr>
                                </a:p>
                              </p:txBody>
                            </p:sp>
                          </p:grpSp>
                        </p:grpSp>
                        <p:grpSp>
                          <p:nvGrpSpPr>
                            <p:cNvPr id="370" name="Group 369"/>
                            <p:cNvGrpSpPr/>
                            <p:nvPr/>
                          </p:nvGrpSpPr>
                          <p:grpSpPr>
                            <a:xfrm rot="180000">
                              <a:off x="4313665" y="2016712"/>
                              <a:ext cx="50226" cy="123147"/>
                              <a:chOff x="2960633" y="1211971"/>
                              <a:chExt cx="50226" cy="123147"/>
                            </a:xfrm>
                          </p:grpSpPr>
                          <p:sp>
                            <p:nvSpPr>
                              <p:cNvPr id="436" name="Freeform 435"/>
                              <p:cNvSpPr/>
                              <p:nvPr/>
                            </p:nvSpPr>
                            <p:spPr>
                              <a:xfrm rot="180000">
                                <a:off x="2984100" y="1211971"/>
                                <a:ext cx="3290" cy="123147"/>
                              </a:xfrm>
                              <a:custGeom>
                                <a:avLst/>
                                <a:gdLst>
                                  <a:gd name="connsiteX0" fmla="*/ 3290 w 3290"/>
                                  <a:gd name="connsiteY0" fmla="*/ 0 h 118411"/>
                                  <a:gd name="connsiteX1" fmla="*/ 0 w 3290"/>
                                  <a:gd name="connsiteY1" fmla="*/ 118411 h 118411"/>
                                </a:gdLst>
                                <a:ahLst/>
                                <a:cxnLst>
                                  <a:cxn ang="0">
                                    <a:pos x="connsiteX0" y="connsiteY0"/>
                                  </a:cxn>
                                  <a:cxn ang="0">
                                    <a:pos x="connsiteX1" y="connsiteY1"/>
                                  </a:cxn>
                                </a:cxnLst>
                                <a:rect l="l" t="t" r="r" b="b"/>
                                <a:pathLst>
                                  <a:path w="3290" h="118411">
                                    <a:moveTo>
                                      <a:pt x="3290" y="0"/>
                                    </a:moveTo>
                                    <a:cubicBezTo>
                                      <a:pt x="2193" y="39470"/>
                                      <a:pt x="1096" y="78940"/>
                                      <a:pt x="0" y="118411"/>
                                    </a:cubicBezTo>
                                  </a:path>
                                </a:pathLst>
                              </a:custGeom>
                              <a:noFill/>
                              <a:ln w="6350" cap="flat" cmpd="sng" algn="ctr">
                                <a:solidFill>
                                  <a:sysClr val="windowText" lastClr="000000"/>
                                </a:solidFill>
                                <a:prstDash val="solid"/>
                              </a:ln>
                              <a:effectLst/>
                            </p:spPr>
                            <p:txBody>
                              <a:bodyPr rtlCol="0" anchor="ctr"/>
                              <a:lstStyle/>
                              <a:p>
                                <a:pPr algn="ctr" defTabSz="3291840">
                                  <a:defRPr/>
                                </a:pPr>
                                <a:endParaRPr lang="en-US" sz="26129" kern="0">
                                  <a:solidFill>
                                    <a:prstClr val="white"/>
                                  </a:solidFill>
                                  <a:latin typeface="Calibri"/>
                                </a:endParaRPr>
                              </a:p>
                            </p:txBody>
                          </p:sp>
                          <p:sp>
                            <p:nvSpPr>
                              <p:cNvPr id="437" name="Freeform 436"/>
                              <p:cNvSpPr>
                                <a:spLocks/>
                              </p:cNvSpPr>
                              <p:nvPr/>
                            </p:nvSpPr>
                            <p:spPr>
                              <a:xfrm rot="60000">
                                <a:off x="2960633" y="1276668"/>
                                <a:ext cx="50226" cy="3290"/>
                              </a:xfrm>
                              <a:custGeom>
                                <a:avLst/>
                                <a:gdLst>
                                  <a:gd name="connsiteX0" fmla="*/ 0 w 59206"/>
                                  <a:gd name="connsiteY0" fmla="*/ 0 h 3290"/>
                                  <a:gd name="connsiteX1" fmla="*/ 59206 w 59206"/>
                                  <a:gd name="connsiteY1" fmla="*/ 3290 h 3290"/>
                                </a:gdLst>
                                <a:ahLst/>
                                <a:cxnLst>
                                  <a:cxn ang="0">
                                    <a:pos x="connsiteX0" y="connsiteY0"/>
                                  </a:cxn>
                                  <a:cxn ang="0">
                                    <a:pos x="connsiteX1" y="connsiteY1"/>
                                  </a:cxn>
                                </a:cxnLst>
                                <a:rect l="l" t="t" r="r" b="b"/>
                                <a:pathLst>
                                  <a:path w="59206" h="3290">
                                    <a:moveTo>
                                      <a:pt x="0" y="0"/>
                                    </a:moveTo>
                                    <a:lnTo>
                                      <a:pt x="59206" y="3290"/>
                                    </a:lnTo>
                                  </a:path>
                                </a:pathLst>
                              </a:custGeom>
                              <a:noFill/>
                              <a:ln w="6350" cap="flat" cmpd="sng" algn="ctr">
                                <a:solidFill>
                                  <a:sysClr val="windowText" lastClr="000000"/>
                                </a:solidFill>
                                <a:prstDash val="solid"/>
                              </a:ln>
                              <a:effectLst/>
                            </p:spPr>
                            <p:txBody>
                              <a:bodyPr rtlCol="0" anchor="ctr"/>
                              <a:lstStyle/>
                              <a:p>
                                <a:pPr algn="ctr" defTabSz="3291840">
                                  <a:defRPr/>
                                </a:pPr>
                                <a:endParaRPr lang="en-US" sz="26129" kern="0">
                                  <a:solidFill>
                                    <a:prstClr val="white"/>
                                  </a:solidFill>
                                  <a:latin typeface="Calibri"/>
                                </a:endParaRPr>
                              </a:p>
                            </p:txBody>
                          </p:sp>
                        </p:grpSp>
                        <p:grpSp>
                          <p:nvGrpSpPr>
                            <p:cNvPr id="371" name="Group 370"/>
                            <p:cNvGrpSpPr/>
                            <p:nvPr/>
                          </p:nvGrpSpPr>
                          <p:grpSpPr>
                            <a:xfrm rot="540000">
                              <a:off x="3545731" y="1395762"/>
                              <a:ext cx="50226" cy="123147"/>
                              <a:chOff x="2960633" y="1211971"/>
                              <a:chExt cx="50226" cy="123147"/>
                            </a:xfrm>
                          </p:grpSpPr>
                          <p:sp>
                            <p:nvSpPr>
                              <p:cNvPr id="434" name="Freeform 433"/>
                              <p:cNvSpPr/>
                              <p:nvPr/>
                            </p:nvSpPr>
                            <p:spPr>
                              <a:xfrm rot="180000">
                                <a:off x="2984100" y="1211971"/>
                                <a:ext cx="3290" cy="123147"/>
                              </a:xfrm>
                              <a:custGeom>
                                <a:avLst/>
                                <a:gdLst>
                                  <a:gd name="connsiteX0" fmla="*/ 3290 w 3290"/>
                                  <a:gd name="connsiteY0" fmla="*/ 0 h 118411"/>
                                  <a:gd name="connsiteX1" fmla="*/ 0 w 3290"/>
                                  <a:gd name="connsiteY1" fmla="*/ 118411 h 118411"/>
                                </a:gdLst>
                                <a:ahLst/>
                                <a:cxnLst>
                                  <a:cxn ang="0">
                                    <a:pos x="connsiteX0" y="connsiteY0"/>
                                  </a:cxn>
                                  <a:cxn ang="0">
                                    <a:pos x="connsiteX1" y="connsiteY1"/>
                                  </a:cxn>
                                </a:cxnLst>
                                <a:rect l="l" t="t" r="r" b="b"/>
                                <a:pathLst>
                                  <a:path w="3290" h="118411">
                                    <a:moveTo>
                                      <a:pt x="3290" y="0"/>
                                    </a:moveTo>
                                    <a:cubicBezTo>
                                      <a:pt x="2193" y="39470"/>
                                      <a:pt x="1096" y="78940"/>
                                      <a:pt x="0" y="118411"/>
                                    </a:cubicBezTo>
                                  </a:path>
                                </a:pathLst>
                              </a:custGeom>
                              <a:noFill/>
                              <a:ln w="6350" cap="flat" cmpd="sng" algn="ctr">
                                <a:solidFill>
                                  <a:sysClr val="windowText" lastClr="000000"/>
                                </a:solidFill>
                                <a:prstDash val="solid"/>
                              </a:ln>
                              <a:effectLst/>
                            </p:spPr>
                            <p:txBody>
                              <a:bodyPr rtlCol="0" anchor="ctr"/>
                              <a:lstStyle/>
                              <a:p>
                                <a:pPr algn="ctr" defTabSz="3291840">
                                  <a:defRPr/>
                                </a:pPr>
                                <a:endParaRPr lang="en-US" sz="26129" kern="0">
                                  <a:solidFill>
                                    <a:prstClr val="white"/>
                                  </a:solidFill>
                                  <a:latin typeface="Calibri"/>
                                </a:endParaRPr>
                              </a:p>
                            </p:txBody>
                          </p:sp>
                          <p:sp>
                            <p:nvSpPr>
                              <p:cNvPr id="435" name="Freeform 434"/>
                              <p:cNvSpPr>
                                <a:spLocks/>
                              </p:cNvSpPr>
                              <p:nvPr/>
                            </p:nvSpPr>
                            <p:spPr>
                              <a:xfrm rot="60000">
                                <a:off x="2960633" y="1276668"/>
                                <a:ext cx="50226" cy="3290"/>
                              </a:xfrm>
                              <a:custGeom>
                                <a:avLst/>
                                <a:gdLst>
                                  <a:gd name="connsiteX0" fmla="*/ 0 w 59206"/>
                                  <a:gd name="connsiteY0" fmla="*/ 0 h 3290"/>
                                  <a:gd name="connsiteX1" fmla="*/ 59206 w 59206"/>
                                  <a:gd name="connsiteY1" fmla="*/ 3290 h 3290"/>
                                </a:gdLst>
                                <a:ahLst/>
                                <a:cxnLst>
                                  <a:cxn ang="0">
                                    <a:pos x="connsiteX0" y="connsiteY0"/>
                                  </a:cxn>
                                  <a:cxn ang="0">
                                    <a:pos x="connsiteX1" y="connsiteY1"/>
                                  </a:cxn>
                                </a:cxnLst>
                                <a:rect l="l" t="t" r="r" b="b"/>
                                <a:pathLst>
                                  <a:path w="59206" h="3290">
                                    <a:moveTo>
                                      <a:pt x="0" y="0"/>
                                    </a:moveTo>
                                    <a:lnTo>
                                      <a:pt x="59206" y="3290"/>
                                    </a:lnTo>
                                  </a:path>
                                </a:pathLst>
                              </a:custGeom>
                              <a:noFill/>
                              <a:ln w="6350" cap="flat" cmpd="sng" algn="ctr">
                                <a:solidFill>
                                  <a:sysClr val="windowText" lastClr="000000"/>
                                </a:solidFill>
                                <a:prstDash val="solid"/>
                              </a:ln>
                              <a:effectLst/>
                            </p:spPr>
                            <p:txBody>
                              <a:bodyPr rtlCol="0" anchor="ctr"/>
                              <a:lstStyle/>
                              <a:p>
                                <a:pPr algn="ctr" defTabSz="3291840">
                                  <a:defRPr/>
                                </a:pPr>
                                <a:endParaRPr lang="en-US" sz="26129" kern="0">
                                  <a:solidFill>
                                    <a:prstClr val="white"/>
                                  </a:solidFill>
                                  <a:latin typeface="Calibri"/>
                                </a:endParaRPr>
                              </a:p>
                            </p:txBody>
                          </p:sp>
                        </p:grpSp>
                        <p:grpSp>
                          <p:nvGrpSpPr>
                            <p:cNvPr id="372" name="Group 371"/>
                            <p:cNvGrpSpPr/>
                            <p:nvPr/>
                          </p:nvGrpSpPr>
                          <p:grpSpPr>
                            <a:xfrm rot="1320000">
                              <a:off x="3608251" y="1663789"/>
                              <a:ext cx="32212" cy="123147"/>
                              <a:chOff x="3864803" y="582160"/>
                              <a:chExt cx="32212" cy="123147"/>
                            </a:xfrm>
                          </p:grpSpPr>
                          <p:sp>
                            <p:nvSpPr>
                              <p:cNvPr id="432" name="Freeform 431"/>
                              <p:cNvSpPr/>
                              <p:nvPr/>
                            </p:nvSpPr>
                            <p:spPr>
                              <a:xfrm rot="19620000">
                                <a:off x="3873131" y="582160"/>
                                <a:ext cx="3290" cy="123147"/>
                              </a:xfrm>
                              <a:custGeom>
                                <a:avLst/>
                                <a:gdLst>
                                  <a:gd name="connsiteX0" fmla="*/ 3290 w 3290"/>
                                  <a:gd name="connsiteY0" fmla="*/ 0 h 118411"/>
                                  <a:gd name="connsiteX1" fmla="*/ 0 w 3290"/>
                                  <a:gd name="connsiteY1" fmla="*/ 118411 h 118411"/>
                                </a:gdLst>
                                <a:ahLst/>
                                <a:cxnLst>
                                  <a:cxn ang="0">
                                    <a:pos x="connsiteX0" y="connsiteY0"/>
                                  </a:cxn>
                                  <a:cxn ang="0">
                                    <a:pos x="connsiteX1" y="connsiteY1"/>
                                  </a:cxn>
                                </a:cxnLst>
                                <a:rect l="l" t="t" r="r" b="b"/>
                                <a:pathLst>
                                  <a:path w="3290" h="118411">
                                    <a:moveTo>
                                      <a:pt x="3290" y="0"/>
                                    </a:moveTo>
                                    <a:cubicBezTo>
                                      <a:pt x="2193" y="39470"/>
                                      <a:pt x="1096" y="78940"/>
                                      <a:pt x="0" y="118411"/>
                                    </a:cubicBezTo>
                                  </a:path>
                                </a:pathLst>
                              </a:custGeom>
                              <a:noFill/>
                              <a:ln w="6350" cap="flat" cmpd="sng" algn="ctr">
                                <a:solidFill>
                                  <a:sysClr val="windowText" lastClr="000000"/>
                                </a:solidFill>
                                <a:prstDash val="solid"/>
                              </a:ln>
                              <a:effectLst/>
                            </p:spPr>
                            <p:txBody>
                              <a:bodyPr rtlCol="0" anchor="ctr"/>
                              <a:lstStyle/>
                              <a:p>
                                <a:pPr algn="ctr" defTabSz="3291840">
                                  <a:defRPr/>
                                </a:pPr>
                                <a:endParaRPr lang="en-US" sz="26129" kern="0">
                                  <a:solidFill>
                                    <a:prstClr val="white"/>
                                  </a:solidFill>
                                  <a:latin typeface="Calibri"/>
                                </a:endParaRPr>
                              </a:p>
                            </p:txBody>
                          </p:sp>
                          <p:sp>
                            <p:nvSpPr>
                              <p:cNvPr id="433" name="Isosceles Triangle 432"/>
                              <p:cNvSpPr>
                                <a:spLocks noChangeAspect="1"/>
                              </p:cNvSpPr>
                              <p:nvPr/>
                            </p:nvSpPr>
                            <p:spPr>
                              <a:xfrm rot="-10740000">
                                <a:off x="3864803" y="629962"/>
                                <a:ext cx="32212" cy="27544"/>
                              </a:xfrm>
                              <a:prstGeom prst="triangle">
                                <a:avLst/>
                              </a:prstGeom>
                              <a:solidFill>
                                <a:sysClr val="windowText" lastClr="000000"/>
                              </a:solidFill>
                              <a:ln w="3175" cap="flat" cmpd="sng" algn="ctr">
                                <a:noFill/>
                                <a:prstDash val="solid"/>
                              </a:ln>
                              <a:effectLst/>
                            </p:spPr>
                            <p:txBody>
                              <a:bodyPr rtlCol="0" anchor="ctr"/>
                              <a:lstStyle/>
                              <a:p>
                                <a:pPr algn="ctr" defTabSz="3291840">
                                  <a:defRPr/>
                                </a:pPr>
                                <a:endParaRPr lang="en-US" sz="26129" b="1" kern="0">
                                  <a:solidFill>
                                    <a:prstClr val="white"/>
                                  </a:solidFill>
                                  <a:latin typeface="Calibri"/>
                                </a:endParaRPr>
                              </a:p>
                            </p:txBody>
                          </p:sp>
                        </p:grpSp>
                        <p:grpSp>
                          <p:nvGrpSpPr>
                            <p:cNvPr id="373" name="Group 372"/>
                            <p:cNvGrpSpPr/>
                            <p:nvPr/>
                          </p:nvGrpSpPr>
                          <p:grpSpPr>
                            <a:xfrm rot="14220000">
                              <a:off x="4004074" y="1712763"/>
                              <a:ext cx="32212" cy="123147"/>
                              <a:chOff x="3864803" y="582160"/>
                              <a:chExt cx="32212" cy="123147"/>
                            </a:xfrm>
                          </p:grpSpPr>
                          <p:sp>
                            <p:nvSpPr>
                              <p:cNvPr id="430" name="Freeform 429"/>
                              <p:cNvSpPr/>
                              <p:nvPr/>
                            </p:nvSpPr>
                            <p:spPr>
                              <a:xfrm rot="19620000">
                                <a:off x="3873131" y="582160"/>
                                <a:ext cx="3290" cy="123147"/>
                              </a:xfrm>
                              <a:custGeom>
                                <a:avLst/>
                                <a:gdLst>
                                  <a:gd name="connsiteX0" fmla="*/ 3290 w 3290"/>
                                  <a:gd name="connsiteY0" fmla="*/ 0 h 118411"/>
                                  <a:gd name="connsiteX1" fmla="*/ 0 w 3290"/>
                                  <a:gd name="connsiteY1" fmla="*/ 118411 h 118411"/>
                                </a:gdLst>
                                <a:ahLst/>
                                <a:cxnLst>
                                  <a:cxn ang="0">
                                    <a:pos x="connsiteX0" y="connsiteY0"/>
                                  </a:cxn>
                                  <a:cxn ang="0">
                                    <a:pos x="connsiteX1" y="connsiteY1"/>
                                  </a:cxn>
                                </a:cxnLst>
                                <a:rect l="l" t="t" r="r" b="b"/>
                                <a:pathLst>
                                  <a:path w="3290" h="118411">
                                    <a:moveTo>
                                      <a:pt x="3290" y="0"/>
                                    </a:moveTo>
                                    <a:cubicBezTo>
                                      <a:pt x="2193" y="39470"/>
                                      <a:pt x="1096" y="78940"/>
                                      <a:pt x="0" y="118411"/>
                                    </a:cubicBezTo>
                                  </a:path>
                                </a:pathLst>
                              </a:custGeom>
                              <a:noFill/>
                              <a:ln w="6350" cap="flat" cmpd="sng" algn="ctr">
                                <a:solidFill>
                                  <a:sysClr val="windowText" lastClr="000000"/>
                                </a:solidFill>
                                <a:prstDash val="solid"/>
                              </a:ln>
                              <a:effectLst/>
                            </p:spPr>
                            <p:txBody>
                              <a:bodyPr rtlCol="0" anchor="ctr"/>
                              <a:lstStyle/>
                              <a:p>
                                <a:pPr algn="ctr" defTabSz="3291840">
                                  <a:defRPr/>
                                </a:pPr>
                                <a:endParaRPr lang="en-US" sz="26129" kern="0">
                                  <a:solidFill>
                                    <a:prstClr val="white"/>
                                  </a:solidFill>
                                  <a:latin typeface="Calibri"/>
                                </a:endParaRPr>
                              </a:p>
                            </p:txBody>
                          </p:sp>
                          <p:sp>
                            <p:nvSpPr>
                              <p:cNvPr id="431" name="Isosceles Triangle 430"/>
                              <p:cNvSpPr>
                                <a:spLocks noChangeAspect="1"/>
                              </p:cNvSpPr>
                              <p:nvPr/>
                            </p:nvSpPr>
                            <p:spPr>
                              <a:xfrm rot="-10740000">
                                <a:off x="3864803" y="629962"/>
                                <a:ext cx="32212" cy="27544"/>
                              </a:xfrm>
                              <a:prstGeom prst="triangle">
                                <a:avLst/>
                              </a:prstGeom>
                              <a:solidFill>
                                <a:sysClr val="windowText" lastClr="000000"/>
                              </a:solidFill>
                              <a:ln w="3175" cap="flat" cmpd="sng" algn="ctr">
                                <a:noFill/>
                                <a:prstDash val="solid"/>
                              </a:ln>
                              <a:effectLst/>
                            </p:spPr>
                            <p:txBody>
                              <a:bodyPr rtlCol="0" anchor="ctr"/>
                              <a:lstStyle/>
                              <a:p>
                                <a:pPr algn="ctr" defTabSz="3291840">
                                  <a:defRPr/>
                                </a:pPr>
                                <a:endParaRPr lang="en-US" sz="26129" b="1" kern="0">
                                  <a:solidFill>
                                    <a:prstClr val="white"/>
                                  </a:solidFill>
                                  <a:latin typeface="Calibri"/>
                                </a:endParaRPr>
                              </a:p>
                            </p:txBody>
                          </p:sp>
                        </p:grpSp>
                        <p:grpSp>
                          <p:nvGrpSpPr>
                            <p:cNvPr id="374" name="Group 373"/>
                            <p:cNvGrpSpPr/>
                            <p:nvPr/>
                          </p:nvGrpSpPr>
                          <p:grpSpPr>
                            <a:xfrm rot="1140000">
                              <a:off x="3792053" y="910183"/>
                              <a:ext cx="50226" cy="123147"/>
                              <a:chOff x="2960633" y="1211971"/>
                              <a:chExt cx="50226" cy="123147"/>
                            </a:xfrm>
                          </p:grpSpPr>
                          <p:sp>
                            <p:nvSpPr>
                              <p:cNvPr id="428" name="Freeform 427"/>
                              <p:cNvSpPr/>
                              <p:nvPr/>
                            </p:nvSpPr>
                            <p:spPr>
                              <a:xfrm rot="180000">
                                <a:off x="2984100" y="1211971"/>
                                <a:ext cx="3290" cy="123147"/>
                              </a:xfrm>
                              <a:custGeom>
                                <a:avLst/>
                                <a:gdLst>
                                  <a:gd name="connsiteX0" fmla="*/ 3290 w 3290"/>
                                  <a:gd name="connsiteY0" fmla="*/ 0 h 118411"/>
                                  <a:gd name="connsiteX1" fmla="*/ 0 w 3290"/>
                                  <a:gd name="connsiteY1" fmla="*/ 118411 h 118411"/>
                                </a:gdLst>
                                <a:ahLst/>
                                <a:cxnLst>
                                  <a:cxn ang="0">
                                    <a:pos x="connsiteX0" y="connsiteY0"/>
                                  </a:cxn>
                                  <a:cxn ang="0">
                                    <a:pos x="connsiteX1" y="connsiteY1"/>
                                  </a:cxn>
                                </a:cxnLst>
                                <a:rect l="l" t="t" r="r" b="b"/>
                                <a:pathLst>
                                  <a:path w="3290" h="118411">
                                    <a:moveTo>
                                      <a:pt x="3290" y="0"/>
                                    </a:moveTo>
                                    <a:cubicBezTo>
                                      <a:pt x="2193" y="39470"/>
                                      <a:pt x="1096" y="78940"/>
                                      <a:pt x="0" y="118411"/>
                                    </a:cubicBezTo>
                                  </a:path>
                                </a:pathLst>
                              </a:custGeom>
                              <a:noFill/>
                              <a:ln w="6350" cap="flat" cmpd="sng" algn="ctr">
                                <a:solidFill>
                                  <a:sysClr val="windowText" lastClr="000000"/>
                                </a:solidFill>
                                <a:prstDash val="solid"/>
                              </a:ln>
                              <a:effectLst/>
                            </p:spPr>
                            <p:txBody>
                              <a:bodyPr rtlCol="0" anchor="ctr"/>
                              <a:lstStyle/>
                              <a:p>
                                <a:pPr algn="ctr" defTabSz="3291840">
                                  <a:defRPr/>
                                </a:pPr>
                                <a:endParaRPr lang="en-US" sz="26129" kern="0">
                                  <a:solidFill>
                                    <a:prstClr val="white"/>
                                  </a:solidFill>
                                  <a:latin typeface="Calibri"/>
                                </a:endParaRPr>
                              </a:p>
                            </p:txBody>
                          </p:sp>
                          <p:sp>
                            <p:nvSpPr>
                              <p:cNvPr id="429" name="Freeform 428"/>
                              <p:cNvSpPr>
                                <a:spLocks/>
                              </p:cNvSpPr>
                              <p:nvPr/>
                            </p:nvSpPr>
                            <p:spPr>
                              <a:xfrm rot="60000">
                                <a:off x="2960633" y="1276668"/>
                                <a:ext cx="50226" cy="3290"/>
                              </a:xfrm>
                              <a:custGeom>
                                <a:avLst/>
                                <a:gdLst>
                                  <a:gd name="connsiteX0" fmla="*/ 0 w 59206"/>
                                  <a:gd name="connsiteY0" fmla="*/ 0 h 3290"/>
                                  <a:gd name="connsiteX1" fmla="*/ 59206 w 59206"/>
                                  <a:gd name="connsiteY1" fmla="*/ 3290 h 3290"/>
                                </a:gdLst>
                                <a:ahLst/>
                                <a:cxnLst>
                                  <a:cxn ang="0">
                                    <a:pos x="connsiteX0" y="connsiteY0"/>
                                  </a:cxn>
                                  <a:cxn ang="0">
                                    <a:pos x="connsiteX1" y="connsiteY1"/>
                                  </a:cxn>
                                </a:cxnLst>
                                <a:rect l="l" t="t" r="r" b="b"/>
                                <a:pathLst>
                                  <a:path w="59206" h="3290">
                                    <a:moveTo>
                                      <a:pt x="0" y="0"/>
                                    </a:moveTo>
                                    <a:lnTo>
                                      <a:pt x="59206" y="3290"/>
                                    </a:lnTo>
                                  </a:path>
                                </a:pathLst>
                              </a:custGeom>
                              <a:noFill/>
                              <a:ln w="6350" cap="flat" cmpd="sng" algn="ctr">
                                <a:solidFill>
                                  <a:sysClr val="windowText" lastClr="000000"/>
                                </a:solidFill>
                                <a:prstDash val="solid"/>
                              </a:ln>
                              <a:effectLst/>
                            </p:spPr>
                            <p:txBody>
                              <a:bodyPr rtlCol="0" anchor="ctr"/>
                              <a:lstStyle/>
                              <a:p>
                                <a:pPr algn="ctr" defTabSz="3291840">
                                  <a:defRPr/>
                                </a:pPr>
                                <a:endParaRPr lang="en-US" sz="26129" kern="0">
                                  <a:solidFill>
                                    <a:prstClr val="white"/>
                                  </a:solidFill>
                                  <a:latin typeface="Calibri"/>
                                </a:endParaRPr>
                              </a:p>
                            </p:txBody>
                          </p:sp>
                        </p:grpSp>
                        <p:grpSp>
                          <p:nvGrpSpPr>
                            <p:cNvPr id="375" name="Group 374"/>
                            <p:cNvGrpSpPr/>
                            <p:nvPr/>
                          </p:nvGrpSpPr>
                          <p:grpSpPr>
                            <a:xfrm rot="15600000">
                              <a:off x="3616414" y="888139"/>
                              <a:ext cx="32212" cy="123147"/>
                              <a:chOff x="3864803" y="582160"/>
                              <a:chExt cx="32212" cy="123147"/>
                            </a:xfrm>
                          </p:grpSpPr>
                          <p:sp>
                            <p:nvSpPr>
                              <p:cNvPr id="426" name="Freeform 425"/>
                              <p:cNvSpPr/>
                              <p:nvPr/>
                            </p:nvSpPr>
                            <p:spPr>
                              <a:xfrm rot="19620000">
                                <a:off x="3873131" y="582160"/>
                                <a:ext cx="3290" cy="123147"/>
                              </a:xfrm>
                              <a:custGeom>
                                <a:avLst/>
                                <a:gdLst>
                                  <a:gd name="connsiteX0" fmla="*/ 3290 w 3290"/>
                                  <a:gd name="connsiteY0" fmla="*/ 0 h 118411"/>
                                  <a:gd name="connsiteX1" fmla="*/ 0 w 3290"/>
                                  <a:gd name="connsiteY1" fmla="*/ 118411 h 118411"/>
                                </a:gdLst>
                                <a:ahLst/>
                                <a:cxnLst>
                                  <a:cxn ang="0">
                                    <a:pos x="connsiteX0" y="connsiteY0"/>
                                  </a:cxn>
                                  <a:cxn ang="0">
                                    <a:pos x="connsiteX1" y="connsiteY1"/>
                                  </a:cxn>
                                </a:cxnLst>
                                <a:rect l="l" t="t" r="r" b="b"/>
                                <a:pathLst>
                                  <a:path w="3290" h="118411">
                                    <a:moveTo>
                                      <a:pt x="3290" y="0"/>
                                    </a:moveTo>
                                    <a:cubicBezTo>
                                      <a:pt x="2193" y="39470"/>
                                      <a:pt x="1096" y="78940"/>
                                      <a:pt x="0" y="118411"/>
                                    </a:cubicBezTo>
                                  </a:path>
                                </a:pathLst>
                              </a:custGeom>
                              <a:noFill/>
                              <a:ln w="6350" cap="flat" cmpd="sng" algn="ctr">
                                <a:solidFill>
                                  <a:sysClr val="windowText" lastClr="000000"/>
                                </a:solidFill>
                                <a:prstDash val="solid"/>
                              </a:ln>
                              <a:effectLst/>
                            </p:spPr>
                            <p:txBody>
                              <a:bodyPr rtlCol="0" anchor="ctr"/>
                              <a:lstStyle/>
                              <a:p>
                                <a:pPr algn="ctr" defTabSz="3291840">
                                  <a:defRPr/>
                                </a:pPr>
                                <a:endParaRPr lang="en-US" sz="26129" kern="0">
                                  <a:solidFill>
                                    <a:prstClr val="white"/>
                                  </a:solidFill>
                                  <a:latin typeface="Calibri"/>
                                </a:endParaRPr>
                              </a:p>
                            </p:txBody>
                          </p:sp>
                          <p:sp>
                            <p:nvSpPr>
                              <p:cNvPr id="427" name="Isosceles Triangle 426"/>
                              <p:cNvSpPr>
                                <a:spLocks noChangeAspect="1"/>
                              </p:cNvSpPr>
                              <p:nvPr/>
                            </p:nvSpPr>
                            <p:spPr>
                              <a:xfrm rot="-10740000">
                                <a:off x="3864803" y="629962"/>
                                <a:ext cx="32212" cy="27544"/>
                              </a:xfrm>
                              <a:prstGeom prst="triangle">
                                <a:avLst/>
                              </a:prstGeom>
                              <a:noFill/>
                              <a:ln w="3175" cap="flat" cmpd="sng" algn="ctr">
                                <a:solidFill>
                                  <a:sysClr val="windowText" lastClr="000000"/>
                                </a:solidFill>
                                <a:prstDash val="solid"/>
                              </a:ln>
                              <a:effectLst/>
                            </p:spPr>
                            <p:txBody>
                              <a:bodyPr rtlCol="0" anchor="ctr"/>
                              <a:lstStyle/>
                              <a:p>
                                <a:pPr algn="ctr" defTabSz="3291840">
                                  <a:defRPr/>
                                </a:pPr>
                                <a:endParaRPr lang="en-US" sz="26129" b="1" kern="0">
                                  <a:solidFill>
                                    <a:prstClr val="white"/>
                                  </a:solidFill>
                                  <a:latin typeface="Calibri"/>
                                </a:endParaRPr>
                              </a:p>
                            </p:txBody>
                          </p:sp>
                        </p:grpSp>
                        <p:grpSp>
                          <p:nvGrpSpPr>
                            <p:cNvPr id="376" name="Group 375"/>
                            <p:cNvGrpSpPr/>
                            <p:nvPr/>
                          </p:nvGrpSpPr>
                          <p:grpSpPr>
                            <a:xfrm rot="1740000">
                              <a:off x="3303497" y="1004721"/>
                              <a:ext cx="32212" cy="123147"/>
                              <a:chOff x="3864803" y="582160"/>
                              <a:chExt cx="32212" cy="123147"/>
                            </a:xfrm>
                          </p:grpSpPr>
                          <p:sp>
                            <p:nvSpPr>
                              <p:cNvPr id="424" name="Freeform 423"/>
                              <p:cNvSpPr/>
                              <p:nvPr/>
                            </p:nvSpPr>
                            <p:spPr>
                              <a:xfrm rot="19620000">
                                <a:off x="3873131" y="582160"/>
                                <a:ext cx="3290" cy="123147"/>
                              </a:xfrm>
                              <a:custGeom>
                                <a:avLst/>
                                <a:gdLst>
                                  <a:gd name="connsiteX0" fmla="*/ 3290 w 3290"/>
                                  <a:gd name="connsiteY0" fmla="*/ 0 h 118411"/>
                                  <a:gd name="connsiteX1" fmla="*/ 0 w 3290"/>
                                  <a:gd name="connsiteY1" fmla="*/ 118411 h 118411"/>
                                </a:gdLst>
                                <a:ahLst/>
                                <a:cxnLst>
                                  <a:cxn ang="0">
                                    <a:pos x="connsiteX0" y="connsiteY0"/>
                                  </a:cxn>
                                  <a:cxn ang="0">
                                    <a:pos x="connsiteX1" y="connsiteY1"/>
                                  </a:cxn>
                                </a:cxnLst>
                                <a:rect l="l" t="t" r="r" b="b"/>
                                <a:pathLst>
                                  <a:path w="3290" h="118411">
                                    <a:moveTo>
                                      <a:pt x="3290" y="0"/>
                                    </a:moveTo>
                                    <a:cubicBezTo>
                                      <a:pt x="2193" y="39470"/>
                                      <a:pt x="1096" y="78940"/>
                                      <a:pt x="0" y="118411"/>
                                    </a:cubicBezTo>
                                  </a:path>
                                </a:pathLst>
                              </a:custGeom>
                              <a:noFill/>
                              <a:ln w="6350" cap="flat" cmpd="sng" algn="ctr">
                                <a:solidFill>
                                  <a:sysClr val="windowText" lastClr="000000"/>
                                </a:solidFill>
                                <a:prstDash val="solid"/>
                              </a:ln>
                              <a:effectLst/>
                            </p:spPr>
                            <p:txBody>
                              <a:bodyPr rtlCol="0" anchor="ctr"/>
                              <a:lstStyle/>
                              <a:p>
                                <a:pPr algn="ctr" defTabSz="3291840">
                                  <a:defRPr/>
                                </a:pPr>
                                <a:endParaRPr lang="en-US" sz="26129" kern="0">
                                  <a:solidFill>
                                    <a:prstClr val="white"/>
                                  </a:solidFill>
                                  <a:latin typeface="Calibri"/>
                                </a:endParaRPr>
                              </a:p>
                            </p:txBody>
                          </p:sp>
                          <p:sp>
                            <p:nvSpPr>
                              <p:cNvPr id="425" name="Isosceles Triangle 424"/>
                              <p:cNvSpPr>
                                <a:spLocks noChangeAspect="1"/>
                              </p:cNvSpPr>
                              <p:nvPr/>
                            </p:nvSpPr>
                            <p:spPr>
                              <a:xfrm rot="-10740000">
                                <a:off x="3864803" y="629962"/>
                                <a:ext cx="32212" cy="27544"/>
                              </a:xfrm>
                              <a:prstGeom prst="triangle">
                                <a:avLst/>
                              </a:prstGeom>
                              <a:solidFill>
                                <a:sysClr val="windowText" lastClr="000000"/>
                              </a:solidFill>
                              <a:ln w="3175" cap="flat" cmpd="sng" algn="ctr">
                                <a:noFill/>
                                <a:prstDash val="solid"/>
                              </a:ln>
                              <a:effectLst/>
                            </p:spPr>
                            <p:txBody>
                              <a:bodyPr rtlCol="0" anchor="ctr"/>
                              <a:lstStyle/>
                              <a:p>
                                <a:pPr algn="ctr" defTabSz="3291840">
                                  <a:defRPr/>
                                </a:pPr>
                                <a:endParaRPr lang="en-US" sz="26129" b="1" kern="0">
                                  <a:solidFill>
                                    <a:prstClr val="white"/>
                                  </a:solidFill>
                                  <a:latin typeface="Calibri"/>
                                </a:endParaRPr>
                              </a:p>
                            </p:txBody>
                          </p:sp>
                        </p:grpSp>
                        <p:grpSp>
                          <p:nvGrpSpPr>
                            <p:cNvPr id="377" name="Group 376"/>
                            <p:cNvGrpSpPr/>
                            <p:nvPr/>
                          </p:nvGrpSpPr>
                          <p:grpSpPr>
                            <a:xfrm rot="14580000">
                              <a:off x="3666075" y="703289"/>
                              <a:ext cx="32212" cy="123147"/>
                              <a:chOff x="3864803" y="582160"/>
                              <a:chExt cx="32212" cy="123147"/>
                            </a:xfrm>
                          </p:grpSpPr>
                          <p:sp>
                            <p:nvSpPr>
                              <p:cNvPr id="422" name="Freeform 421"/>
                              <p:cNvSpPr/>
                              <p:nvPr/>
                            </p:nvSpPr>
                            <p:spPr>
                              <a:xfrm rot="19620000">
                                <a:off x="3873131" y="582160"/>
                                <a:ext cx="3290" cy="123147"/>
                              </a:xfrm>
                              <a:custGeom>
                                <a:avLst/>
                                <a:gdLst>
                                  <a:gd name="connsiteX0" fmla="*/ 3290 w 3290"/>
                                  <a:gd name="connsiteY0" fmla="*/ 0 h 118411"/>
                                  <a:gd name="connsiteX1" fmla="*/ 0 w 3290"/>
                                  <a:gd name="connsiteY1" fmla="*/ 118411 h 118411"/>
                                </a:gdLst>
                                <a:ahLst/>
                                <a:cxnLst>
                                  <a:cxn ang="0">
                                    <a:pos x="connsiteX0" y="connsiteY0"/>
                                  </a:cxn>
                                  <a:cxn ang="0">
                                    <a:pos x="connsiteX1" y="connsiteY1"/>
                                  </a:cxn>
                                </a:cxnLst>
                                <a:rect l="l" t="t" r="r" b="b"/>
                                <a:pathLst>
                                  <a:path w="3290" h="118411">
                                    <a:moveTo>
                                      <a:pt x="3290" y="0"/>
                                    </a:moveTo>
                                    <a:cubicBezTo>
                                      <a:pt x="2193" y="39470"/>
                                      <a:pt x="1096" y="78940"/>
                                      <a:pt x="0" y="118411"/>
                                    </a:cubicBezTo>
                                  </a:path>
                                </a:pathLst>
                              </a:custGeom>
                              <a:noFill/>
                              <a:ln w="6350" cap="flat" cmpd="sng" algn="ctr">
                                <a:solidFill>
                                  <a:sysClr val="windowText" lastClr="000000"/>
                                </a:solidFill>
                                <a:prstDash val="solid"/>
                              </a:ln>
                              <a:effectLst/>
                            </p:spPr>
                            <p:txBody>
                              <a:bodyPr rtlCol="0" anchor="ctr"/>
                              <a:lstStyle/>
                              <a:p>
                                <a:pPr algn="ctr" defTabSz="3291840">
                                  <a:defRPr/>
                                </a:pPr>
                                <a:endParaRPr lang="en-US" sz="26129" kern="0">
                                  <a:solidFill>
                                    <a:prstClr val="white"/>
                                  </a:solidFill>
                                  <a:latin typeface="Calibri"/>
                                </a:endParaRPr>
                              </a:p>
                            </p:txBody>
                          </p:sp>
                          <p:sp>
                            <p:nvSpPr>
                              <p:cNvPr id="423" name="Isosceles Triangle 422"/>
                              <p:cNvSpPr>
                                <a:spLocks noChangeAspect="1"/>
                              </p:cNvSpPr>
                              <p:nvPr/>
                            </p:nvSpPr>
                            <p:spPr>
                              <a:xfrm rot="-10740000">
                                <a:off x="3864803" y="629962"/>
                                <a:ext cx="32212" cy="27544"/>
                              </a:xfrm>
                              <a:prstGeom prst="triangle">
                                <a:avLst/>
                              </a:prstGeom>
                              <a:noFill/>
                              <a:ln w="3175" cap="flat" cmpd="sng" algn="ctr">
                                <a:solidFill>
                                  <a:sysClr val="windowText" lastClr="000000"/>
                                </a:solidFill>
                                <a:prstDash val="solid"/>
                              </a:ln>
                              <a:effectLst/>
                            </p:spPr>
                            <p:txBody>
                              <a:bodyPr rtlCol="0" anchor="ctr"/>
                              <a:lstStyle/>
                              <a:p>
                                <a:pPr algn="ctr" defTabSz="3291840">
                                  <a:defRPr/>
                                </a:pPr>
                                <a:endParaRPr lang="en-US" sz="26129" b="1" kern="0">
                                  <a:solidFill>
                                    <a:prstClr val="white"/>
                                  </a:solidFill>
                                  <a:latin typeface="Calibri"/>
                                </a:endParaRPr>
                              </a:p>
                            </p:txBody>
                          </p:sp>
                        </p:grpSp>
                        <p:grpSp>
                          <p:nvGrpSpPr>
                            <p:cNvPr id="378" name="Group 377"/>
                            <p:cNvGrpSpPr/>
                            <p:nvPr/>
                          </p:nvGrpSpPr>
                          <p:grpSpPr>
                            <a:xfrm rot="900000">
                              <a:off x="3318186" y="630506"/>
                              <a:ext cx="32212" cy="123147"/>
                              <a:chOff x="3864803" y="582160"/>
                              <a:chExt cx="32212" cy="123147"/>
                            </a:xfrm>
                          </p:grpSpPr>
                          <p:sp>
                            <p:nvSpPr>
                              <p:cNvPr id="420" name="Freeform 419"/>
                              <p:cNvSpPr/>
                              <p:nvPr/>
                            </p:nvSpPr>
                            <p:spPr>
                              <a:xfrm rot="19620000">
                                <a:off x="3873131" y="582160"/>
                                <a:ext cx="3290" cy="123147"/>
                              </a:xfrm>
                              <a:custGeom>
                                <a:avLst/>
                                <a:gdLst>
                                  <a:gd name="connsiteX0" fmla="*/ 3290 w 3290"/>
                                  <a:gd name="connsiteY0" fmla="*/ 0 h 118411"/>
                                  <a:gd name="connsiteX1" fmla="*/ 0 w 3290"/>
                                  <a:gd name="connsiteY1" fmla="*/ 118411 h 118411"/>
                                </a:gdLst>
                                <a:ahLst/>
                                <a:cxnLst>
                                  <a:cxn ang="0">
                                    <a:pos x="connsiteX0" y="connsiteY0"/>
                                  </a:cxn>
                                  <a:cxn ang="0">
                                    <a:pos x="connsiteX1" y="connsiteY1"/>
                                  </a:cxn>
                                </a:cxnLst>
                                <a:rect l="l" t="t" r="r" b="b"/>
                                <a:pathLst>
                                  <a:path w="3290" h="118411">
                                    <a:moveTo>
                                      <a:pt x="3290" y="0"/>
                                    </a:moveTo>
                                    <a:cubicBezTo>
                                      <a:pt x="2193" y="39470"/>
                                      <a:pt x="1096" y="78940"/>
                                      <a:pt x="0" y="118411"/>
                                    </a:cubicBezTo>
                                  </a:path>
                                </a:pathLst>
                              </a:custGeom>
                              <a:noFill/>
                              <a:ln w="6350" cap="flat" cmpd="sng" algn="ctr">
                                <a:solidFill>
                                  <a:sysClr val="windowText" lastClr="000000"/>
                                </a:solidFill>
                                <a:prstDash val="solid"/>
                              </a:ln>
                              <a:effectLst/>
                            </p:spPr>
                            <p:txBody>
                              <a:bodyPr rtlCol="0" anchor="ctr"/>
                              <a:lstStyle/>
                              <a:p>
                                <a:pPr algn="ctr" defTabSz="3291840">
                                  <a:defRPr/>
                                </a:pPr>
                                <a:endParaRPr lang="en-US" sz="26129" kern="0">
                                  <a:solidFill>
                                    <a:prstClr val="white"/>
                                  </a:solidFill>
                                  <a:latin typeface="Calibri"/>
                                </a:endParaRPr>
                              </a:p>
                            </p:txBody>
                          </p:sp>
                          <p:sp>
                            <p:nvSpPr>
                              <p:cNvPr id="421" name="Isosceles Triangle 420"/>
                              <p:cNvSpPr>
                                <a:spLocks noChangeAspect="1"/>
                              </p:cNvSpPr>
                              <p:nvPr/>
                            </p:nvSpPr>
                            <p:spPr>
                              <a:xfrm rot="-10740000">
                                <a:off x="3864803" y="629962"/>
                                <a:ext cx="32212" cy="27544"/>
                              </a:xfrm>
                              <a:prstGeom prst="triangle">
                                <a:avLst/>
                              </a:prstGeom>
                              <a:solidFill>
                                <a:sysClr val="windowText" lastClr="000000"/>
                              </a:solidFill>
                              <a:ln w="3175" cap="flat" cmpd="sng" algn="ctr">
                                <a:noFill/>
                                <a:prstDash val="solid"/>
                              </a:ln>
                              <a:effectLst/>
                            </p:spPr>
                            <p:txBody>
                              <a:bodyPr rtlCol="0" anchor="ctr"/>
                              <a:lstStyle/>
                              <a:p>
                                <a:pPr algn="ctr" defTabSz="3291840">
                                  <a:defRPr/>
                                </a:pPr>
                                <a:endParaRPr lang="en-US" sz="26129" b="1" kern="0">
                                  <a:solidFill>
                                    <a:prstClr val="white"/>
                                  </a:solidFill>
                                  <a:latin typeface="Calibri"/>
                                </a:endParaRPr>
                              </a:p>
                            </p:txBody>
                          </p:sp>
                        </p:grpSp>
                        <p:grpSp>
                          <p:nvGrpSpPr>
                            <p:cNvPr id="379" name="Group 378"/>
                            <p:cNvGrpSpPr/>
                            <p:nvPr/>
                          </p:nvGrpSpPr>
                          <p:grpSpPr>
                            <a:xfrm rot="900000">
                              <a:off x="3321364" y="387489"/>
                              <a:ext cx="32212" cy="123147"/>
                              <a:chOff x="3882767" y="659079"/>
                              <a:chExt cx="32212" cy="123147"/>
                            </a:xfrm>
                          </p:grpSpPr>
                          <p:sp>
                            <p:nvSpPr>
                              <p:cNvPr id="418" name="Freeform 417"/>
                              <p:cNvSpPr/>
                              <p:nvPr/>
                            </p:nvSpPr>
                            <p:spPr>
                              <a:xfrm rot="19620000">
                                <a:off x="3893742" y="659079"/>
                                <a:ext cx="3290" cy="123147"/>
                              </a:xfrm>
                              <a:custGeom>
                                <a:avLst/>
                                <a:gdLst>
                                  <a:gd name="connsiteX0" fmla="*/ 3290 w 3290"/>
                                  <a:gd name="connsiteY0" fmla="*/ 0 h 118411"/>
                                  <a:gd name="connsiteX1" fmla="*/ 0 w 3290"/>
                                  <a:gd name="connsiteY1" fmla="*/ 118411 h 118411"/>
                                </a:gdLst>
                                <a:ahLst/>
                                <a:cxnLst>
                                  <a:cxn ang="0">
                                    <a:pos x="connsiteX0" y="connsiteY0"/>
                                  </a:cxn>
                                  <a:cxn ang="0">
                                    <a:pos x="connsiteX1" y="connsiteY1"/>
                                  </a:cxn>
                                </a:cxnLst>
                                <a:rect l="l" t="t" r="r" b="b"/>
                                <a:pathLst>
                                  <a:path w="3290" h="118411">
                                    <a:moveTo>
                                      <a:pt x="3290" y="0"/>
                                    </a:moveTo>
                                    <a:cubicBezTo>
                                      <a:pt x="2193" y="39470"/>
                                      <a:pt x="1096" y="78940"/>
                                      <a:pt x="0" y="118411"/>
                                    </a:cubicBezTo>
                                  </a:path>
                                </a:pathLst>
                              </a:custGeom>
                              <a:noFill/>
                              <a:ln w="6350" cap="flat" cmpd="sng" algn="ctr">
                                <a:solidFill>
                                  <a:sysClr val="windowText" lastClr="000000"/>
                                </a:solidFill>
                                <a:prstDash val="solid"/>
                              </a:ln>
                              <a:effectLst/>
                            </p:spPr>
                            <p:txBody>
                              <a:bodyPr rtlCol="0" anchor="ctr"/>
                              <a:lstStyle/>
                              <a:p>
                                <a:pPr algn="ctr" defTabSz="3291840">
                                  <a:defRPr/>
                                </a:pPr>
                                <a:endParaRPr lang="en-US" sz="26129" kern="0">
                                  <a:solidFill>
                                    <a:prstClr val="white"/>
                                  </a:solidFill>
                                  <a:latin typeface="Calibri"/>
                                </a:endParaRPr>
                              </a:p>
                            </p:txBody>
                          </p:sp>
                          <p:sp>
                            <p:nvSpPr>
                              <p:cNvPr id="419" name="Isosceles Triangle 418"/>
                              <p:cNvSpPr>
                                <a:spLocks noChangeAspect="1"/>
                              </p:cNvSpPr>
                              <p:nvPr/>
                            </p:nvSpPr>
                            <p:spPr>
                              <a:xfrm rot="10860000">
                                <a:off x="3882767" y="697003"/>
                                <a:ext cx="32212" cy="27544"/>
                              </a:xfrm>
                              <a:prstGeom prst="triangle">
                                <a:avLst/>
                              </a:prstGeom>
                              <a:solidFill>
                                <a:sysClr val="windowText" lastClr="000000"/>
                              </a:solidFill>
                              <a:ln w="3175" cap="flat" cmpd="sng" algn="ctr">
                                <a:noFill/>
                                <a:prstDash val="solid"/>
                              </a:ln>
                              <a:effectLst/>
                            </p:spPr>
                            <p:txBody>
                              <a:bodyPr rtlCol="0" anchor="ctr"/>
                              <a:lstStyle/>
                              <a:p>
                                <a:pPr algn="ctr" defTabSz="3291840">
                                  <a:defRPr/>
                                </a:pPr>
                                <a:endParaRPr lang="en-US" sz="26129" b="1" kern="0">
                                  <a:solidFill>
                                    <a:prstClr val="white"/>
                                  </a:solidFill>
                                  <a:latin typeface="Calibri"/>
                                </a:endParaRPr>
                              </a:p>
                            </p:txBody>
                          </p:sp>
                        </p:grpSp>
                        <p:grpSp>
                          <p:nvGrpSpPr>
                            <p:cNvPr id="380" name="Group 379"/>
                            <p:cNvGrpSpPr/>
                            <p:nvPr/>
                          </p:nvGrpSpPr>
                          <p:grpSpPr>
                            <a:xfrm rot="14640000">
                              <a:off x="3353416" y="1985268"/>
                              <a:ext cx="32212" cy="123147"/>
                              <a:chOff x="3864803" y="582160"/>
                              <a:chExt cx="32212" cy="123147"/>
                            </a:xfrm>
                          </p:grpSpPr>
                          <p:sp>
                            <p:nvSpPr>
                              <p:cNvPr id="416" name="Freeform 415"/>
                              <p:cNvSpPr/>
                              <p:nvPr/>
                            </p:nvSpPr>
                            <p:spPr>
                              <a:xfrm rot="19620000">
                                <a:off x="3873131" y="582160"/>
                                <a:ext cx="3290" cy="123147"/>
                              </a:xfrm>
                              <a:custGeom>
                                <a:avLst/>
                                <a:gdLst>
                                  <a:gd name="connsiteX0" fmla="*/ 3290 w 3290"/>
                                  <a:gd name="connsiteY0" fmla="*/ 0 h 118411"/>
                                  <a:gd name="connsiteX1" fmla="*/ 0 w 3290"/>
                                  <a:gd name="connsiteY1" fmla="*/ 118411 h 118411"/>
                                </a:gdLst>
                                <a:ahLst/>
                                <a:cxnLst>
                                  <a:cxn ang="0">
                                    <a:pos x="connsiteX0" y="connsiteY0"/>
                                  </a:cxn>
                                  <a:cxn ang="0">
                                    <a:pos x="connsiteX1" y="connsiteY1"/>
                                  </a:cxn>
                                </a:cxnLst>
                                <a:rect l="l" t="t" r="r" b="b"/>
                                <a:pathLst>
                                  <a:path w="3290" h="118411">
                                    <a:moveTo>
                                      <a:pt x="3290" y="0"/>
                                    </a:moveTo>
                                    <a:cubicBezTo>
                                      <a:pt x="2193" y="39470"/>
                                      <a:pt x="1096" y="78940"/>
                                      <a:pt x="0" y="118411"/>
                                    </a:cubicBezTo>
                                  </a:path>
                                </a:pathLst>
                              </a:custGeom>
                              <a:noFill/>
                              <a:ln w="6350" cap="flat" cmpd="sng" algn="ctr">
                                <a:solidFill>
                                  <a:sysClr val="windowText" lastClr="000000"/>
                                </a:solidFill>
                                <a:prstDash val="solid"/>
                              </a:ln>
                              <a:effectLst/>
                            </p:spPr>
                            <p:txBody>
                              <a:bodyPr rtlCol="0" anchor="ctr"/>
                              <a:lstStyle/>
                              <a:p>
                                <a:pPr algn="ctr" defTabSz="3291840">
                                  <a:defRPr/>
                                </a:pPr>
                                <a:endParaRPr lang="en-US" sz="26129" kern="0">
                                  <a:solidFill>
                                    <a:prstClr val="white"/>
                                  </a:solidFill>
                                  <a:latin typeface="Calibri"/>
                                </a:endParaRPr>
                              </a:p>
                            </p:txBody>
                          </p:sp>
                          <p:sp>
                            <p:nvSpPr>
                              <p:cNvPr id="417" name="Isosceles Triangle 416"/>
                              <p:cNvSpPr>
                                <a:spLocks noChangeAspect="1"/>
                              </p:cNvSpPr>
                              <p:nvPr/>
                            </p:nvSpPr>
                            <p:spPr>
                              <a:xfrm rot="-10740000">
                                <a:off x="3864803" y="629962"/>
                                <a:ext cx="32212" cy="27544"/>
                              </a:xfrm>
                              <a:prstGeom prst="triangle">
                                <a:avLst/>
                              </a:prstGeom>
                              <a:noFill/>
                              <a:ln w="3175" cap="flat" cmpd="sng" algn="ctr">
                                <a:solidFill>
                                  <a:sysClr val="windowText" lastClr="000000"/>
                                </a:solidFill>
                                <a:prstDash val="solid"/>
                              </a:ln>
                              <a:effectLst/>
                            </p:spPr>
                            <p:txBody>
                              <a:bodyPr rtlCol="0" anchor="ctr"/>
                              <a:lstStyle/>
                              <a:p>
                                <a:pPr algn="ctr" defTabSz="3291840">
                                  <a:defRPr/>
                                </a:pPr>
                                <a:endParaRPr lang="en-US" sz="26129" b="1" kern="0">
                                  <a:solidFill>
                                    <a:prstClr val="white"/>
                                  </a:solidFill>
                                  <a:latin typeface="Calibri"/>
                                </a:endParaRPr>
                              </a:p>
                            </p:txBody>
                          </p:sp>
                        </p:grpSp>
                        <p:grpSp>
                          <p:nvGrpSpPr>
                            <p:cNvPr id="381" name="Group 380"/>
                            <p:cNvGrpSpPr/>
                            <p:nvPr/>
                          </p:nvGrpSpPr>
                          <p:grpSpPr>
                            <a:xfrm rot="540000">
                              <a:off x="2904559" y="1677786"/>
                              <a:ext cx="50226" cy="123147"/>
                              <a:chOff x="2960633" y="1211971"/>
                              <a:chExt cx="50226" cy="123147"/>
                            </a:xfrm>
                          </p:grpSpPr>
                          <p:sp>
                            <p:nvSpPr>
                              <p:cNvPr id="414" name="Freeform 413"/>
                              <p:cNvSpPr/>
                              <p:nvPr/>
                            </p:nvSpPr>
                            <p:spPr>
                              <a:xfrm rot="180000">
                                <a:off x="2984100" y="1211971"/>
                                <a:ext cx="3290" cy="123147"/>
                              </a:xfrm>
                              <a:custGeom>
                                <a:avLst/>
                                <a:gdLst>
                                  <a:gd name="connsiteX0" fmla="*/ 3290 w 3290"/>
                                  <a:gd name="connsiteY0" fmla="*/ 0 h 118411"/>
                                  <a:gd name="connsiteX1" fmla="*/ 0 w 3290"/>
                                  <a:gd name="connsiteY1" fmla="*/ 118411 h 118411"/>
                                </a:gdLst>
                                <a:ahLst/>
                                <a:cxnLst>
                                  <a:cxn ang="0">
                                    <a:pos x="connsiteX0" y="connsiteY0"/>
                                  </a:cxn>
                                  <a:cxn ang="0">
                                    <a:pos x="connsiteX1" y="connsiteY1"/>
                                  </a:cxn>
                                </a:cxnLst>
                                <a:rect l="l" t="t" r="r" b="b"/>
                                <a:pathLst>
                                  <a:path w="3290" h="118411">
                                    <a:moveTo>
                                      <a:pt x="3290" y="0"/>
                                    </a:moveTo>
                                    <a:cubicBezTo>
                                      <a:pt x="2193" y="39470"/>
                                      <a:pt x="1096" y="78940"/>
                                      <a:pt x="0" y="118411"/>
                                    </a:cubicBezTo>
                                  </a:path>
                                </a:pathLst>
                              </a:custGeom>
                              <a:noFill/>
                              <a:ln w="6350" cap="flat" cmpd="sng" algn="ctr">
                                <a:solidFill>
                                  <a:sysClr val="windowText" lastClr="000000"/>
                                </a:solidFill>
                                <a:prstDash val="solid"/>
                              </a:ln>
                              <a:effectLst/>
                            </p:spPr>
                            <p:txBody>
                              <a:bodyPr rtlCol="0" anchor="ctr"/>
                              <a:lstStyle/>
                              <a:p>
                                <a:pPr algn="ctr" defTabSz="3291840">
                                  <a:defRPr/>
                                </a:pPr>
                                <a:endParaRPr lang="en-US" sz="26129" kern="0">
                                  <a:solidFill>
                                    <a:prstClr val="white"/>
                                  </a:solidFill>
                                  <a:latin typeface="Calibri"/>
                                </a:endParaRPr>
                              </a:p>
                            </p:txBody>
                          </p:sp>
                          <p:sp>
                            <p:nvSpPr>
                              <p:cNvPr id="415" name="Freeform 414"/>
                              <p:cNvSpPr>
                                <a:spLocks/>
                              </p:cNvSpPr>
                              <p:nvPr/>
                            </p:nvSpPr>
                            <p:spPr>
                              <a:xfrm rot="60000">
                                <a:off x="2960633" y="1276668"/>
                                <a:ext cx="50226" cy="3290"/>
                              </a:xfrm>
                              <a:custGeom>
                                <a:avLst/>
                                <a:gdLst>
                                  <a:gd name="connsiteX0" fmla="*/ 0 w 59206"/>
                                  <a:gd name="connsiteY0" fmla="*/ 0 h 3290"/>
                                  <a:gd name="connsiteX1" fmla="*/ 59206 w 59206"/>
                                  <a:gd name="connsiteY1" fmla="*/ 3290 h 3290"/>
                                </a:gdLst>
                                <a:ahLst/>
                                <a:cxnLst>
                                  <a:cxn ang="0">
                                    <a:pos x="connsiteX0" y="connsiteY0"/>
                                  </a:cxn>
                                  <a:cxn ang="0">
                                    <a:pos x="connsiteX1" y="connsiteY1"/>
                                  </a:cxn>
                                </a:cxnLst>
                                <a:rect l="l" t="t" r="r" b="b"/>
                                <a:pathLst>
                                  <a:path w="59206" h="3290">
                                    <a:moveTo>
                                      <a:pt x="0" y="0"/>
                                    </a:moveTo>
                                    <a:lnTo>
                                      <a:pt x="59206" y="3290"/>
                                    </a:lnTo>
                                  </a:path>
                                </a:pathLst>
                              </a:custGeom>
                              <a:noFill/>
                              <a:ln w="6350" cap="flat" cmpd="sng" algn="ctr">
                                <a:solidFill>
                                  <a:sysClr val="windowText" lastClr="000000"/>
                                </a:solidFill>
                                <a:prstDash val="solid"/>
                              </a:ln>
                              <a:effectLst/>
                            </p:spPr>
                            <p:txBody>
                              <a:bodyPr rtlCol="0" anchor="ctr"/>
                              <a:lstStyle/>
                              <a:p>
                                <a:pPr algn="ctr" defTabSz="3291840">
                                  <a:defRPr/>
                                </a:pPr>
                                <a:endParaRPr lang="en-US" sz="26129" kern="0">
                                  <a:solidFill>
                                    <a:prstClr val="white"/>
                                  </a:solidFill>
                                  <a:latin typeface="Calibri"/>
                                </a:endParaRPr>
                              </a:p>
                            </p:txBody>
                          </p:sp>
                        </p:grpSp>
                        <p:grpSp>
                          <p:nvGrpSpPr>
                            <p:cNvPr id="382" name="Group 381"/>
                            <p:cNvGrpSpPr>
                              <a:grpSpLocks noChangeAspect="1"/>
                            </p:cNvGrpSpPr>
                            <p:nvPr/>
                          </p:nvGrpSpPr>
                          <p:grpSpPr>
                            <a:xfrm rot="6180000">
                              <a:off x="2887443" y="1568171"/>
                              <a:ext cx="32212" cy="123147"/>
                              <a:chOff x="3864803" y="582160"/>
                              <a:chExt cx="32212" cy="123147"/>
                            </a:xfrm>
                          </p:grpSpPr>
                          <p:sp>
                            <p:nvSpPr>
                              <p:cNvPr id="412" name="Freeform 411"/>
                              <p:cNvSpPr/>
                              <p:nvPr/>
                            </p:nvSpPr>
                            <p:spPr>
                              <a:xfrm rot="19620000">
                                <a:off x="3873131" y="582160"/>
                                <a:ext cx="3290" cy="123147"/>
                              </a:xfrm>
                              <a:custGeom>
                                <a:avLst/>
                                <a:gdLst>
                                  <a:gd name="connsiteX0" fmla="*/ 3290 w 3290"/>
                                  <a:gd name="connsiteY0" fmla="*/ 0 h 118411"/>
                                  <a:gd name="connsiteX1" fmla="*/ 0 w 3290"/>
                                  <a:gd name="connsiteY1" fmla="*/ 118411 h 118411"/>
                                </a:gdLst>
                                <a:ahLst/>
                                <a:cxnLst>
                                  <a:cxn ang="0">
                                    <a:pos x="connsiteX0" y="connsiteY0"/>
                                  </a:cxn>
                                  <a:cxn ang="0">
                                    <a:pos x="connsiteX1" y="connsiteY1"/>
                                  </a:cxn>
                                </a:cxnLst>
                                <a:rect l="l" t="t" r="r" b="b"/>
                                <a:pathLst>
                                  <a:path w="3290" h="118411">
                                    <a:moveTo>
                                      <a:pt x="3290" y="0"/>
                                    </a:moveTo>
                                    <a:cubicBezTo>
                                      <a:pt x="2193" y="39470"/>
                                      <a:pt x="1096" y="78940"/>
                                      <a:pt x="0" y="118411"/>
                                    </a:cubicBezTo>
                                  </a:path>
                                </a:pathLst>
                              </a:custGeom>
                              <a:noFill/>
                              <a:ln w="6350" cap="flat" cmpd="sng" algn="ctr">
                                <a:solidFill>
                                  <a:sysClr val="windowText" lastClr="000000"/>
                                </a:solidFill>
                                <a:prstDash val="solid"/>
                              </a:ln>
                              <a:effectLst/>
                            </p:spPr>
                            <p:txBody>
                              <a:bodyPr rtlCol="0" anchor="ctr"/>
                              <a:lstStyle/>
                              <a:p>
                                <a:pPr algn="ctr" defTabSz="3291840">
                                  <a:defRPr/>
                                </a:pPr>
                                <a:endParaRPr lang="en-US" sz="26129" kern="0">
                                  <a:solidFill>
                                    <a:prstClr val="white"/>
                                  </a:solidFill>
                                  <a:latin typeface="Calibri"/>
                                </a:endParaRPr>
                              </a:p>
                            </p:txBody>
                          </p:sp>
                          <p:sp>
                            <p:nvSpPr>
                              <p:cNvPr id="413" name="Isosceles Triangle 412"/>
                              <p:cNvSpPr>
                                <a:spLocks noChangeAspect="1"/>
                              </p:cNvSpPr>
                              <p:nvPr/>
                            </p:nvSpPr>
                            <p:spPr>
                              <a:xfrm rot="-10740000">
                                <a:off x="3864803" y="629962"/>
                                <a:ext cx="32212" cy="27544"/>
                              </a:xfrm>
                              <a:prstGeom prst="triangle">
                                <a:avLst/>
                              </a:prstGeom>
                              <a:noFill/>
                              <a:ln w="3175" cap="flat" cmpd="sng" algn="ctr">
                                <a:solidFill>
                                  <a:sysClr val="windowText" lastClr="000000"/>
                                </a:solidFill>
                                <a:prstDash val="solid"/>
                              </a:ln>
                              <a:effectLst/>
                            </p:spPr>
                            <p:txBody>
                              <a:bodyPr rtlCol="0" anchor="ctr"/>
                              <a:lstStyle/>
                              <a:p>
                                <a:pPr algn="ctr" defTabSz="3291840">
                                  <a:defRPr/>
                                </a:pPr>
                                <a:endParaRPr lang="en-US" sz="26129" b="1" kern="0">
                                  <a:solidFill>
                                    <a:prstClr val="white"/>
                                  </a:solidFill>
                                  <a:latin typeface="Calibri"/>
                                </a:endParaRPr>
                              </a:p>
                            </p:txBody>
                          </p:sp>
                        </p:grpSp>
                        <p:grpSp>
                          <p:nvGrpSpPr>
                            <p:cNvPr id="383" name="Group 382"/>
                            <p:cNvGrpSpPr/>
                            <p:nvPr/>
                          </p:nvGrpSpPr>
                          <p:grpSpPr>
                            <a:xfrm rot="20040000">
                              <a:off x="3064912" y="1303635"/>
                              <a:ext cx="32212" cy="123147"/>
                              <a:chOff x="3864803" y="582160"/>
                              <a:chExt cx="32212" cy="123147"/>
                            </a:xfrm>
                          </p:grpSpPr>
                          <p:sp>
                            <p:nvSpPr>
                              <p:cNvPr id="410" name="Freeform 409"/>
                              <p:cNvSpPr/>
                              <p:nvPr/>
                            </p:nvSpPr>
                            <p:spPr>
                              <a:xfrm rot="19620000">
                                <a:off x="3873131" y="582160"/>
                                <a:ext cx="3290" cy="123147"/>
                              </a:xfrm>
                              <a:custGeom>
                                <a:avLst/>
                                <a:gdLst>
                                  <a:gd name="connsiteX0" fmla="*/ 3290 w 3290"/>
                                  <a:gd name="connsiteY0" fmla="*/ 0 h 118411"/>
                                  <a:gd name="connsiteX1" fmla="*/ 0 w 3290"/>
                                  <a:gd name="connsiteY1" fmla="*/ 118411 h 118411"/>
                                </a:gdLst>
                                <a:ahLst/>
                                <a:cxnLst>
                                  <a:cxn ang="0">
                                    <a:pos x="connsiteX0" y="connsiteY0"/>
                                  </a:cxn>
                                  <a:cxn ang="0">
                                    <a:pos x="connsiteX1" y="connsiteY1"/>
                                  </a:cxn>
                                </a:cxnLst>
                                <a:rect l="l" t="t" r="r" b="b"/>
                                <a:pathLst>
                                  <a:path w="3290" h="118411">
                                    <a:moveTo>
                                      <a:pt x="3290" y="0"/>
                                    </a:moveTo>
                                    <a:cubicBezTo>
                                      <a:pt x="2193" y="39470"/>
                                      <a:pt x="1096" y="78940"/>
                                      <a:pt x="0" y="118411"/>
                                    </a:cubicBezTo>
                                  </a:path>
                                </a:pathLst>
                              </a:custGeom>
                              <a:noFill/>
                              <a:ln w="6350" cap="flat" cmpd="sng" algn="ctr">
                                <a:solidFill>
                                  <a:sysClr val="windowText" lastClr="000000"/>
                                </a:solidFill>
                                <a:prstDash val="solid"/>
                              </a:ln>
                              <a:effectLst/>
                            </p:spPr>
                            <p:txBody>
                              <a:bodyPr rtlCol="0" anchor="ctr"/>
                              <a:lstStyle/>
                              <a:p>
                                <a:pPr algn="ctr" defTabSz="3291840">
                                  <a:defRPr/>
                                </a:pPr>
                                <a:endParaRPr lang="en-US" sz="26129" kern="0">
                                  <a:solidFill>
                                    <a:prstClr val="white"/>
                                  </a:solidFill>
                                  <a:latin typeface="Calibri"/>
                                </a:endParaRPr>
                              </a:p>
                            </p:txBody>
                          </p:sp>
                          <p:sp>
                            <p:nvSpPr>
                              <p:cNvPr id="411" name="Isosceles Triangle 410"/>
                              <p:cNvSpPr>
                                <a:spLocks noChangeAspect="1"/>
                              </p:cNvSpPr>
                              <p:nvPr/>
                            </p:nvSpPr>
                            <p:spPr>
                              <a:xfrm rot="-10740000">
                                <a:off x="3864803" y="629962"/>
                                <a:ext cx="32212" cy="27544"/>
                              </a:xfrm>
                              <a:prstGeom prst="triangle">
                                <a:avLst/>
                              </a:prstGeom>
                              <a:noFill/>
                              <a:ln w="3175" cap="flat" cmpd="sng" algn="ctr">
                                <a:solidFill>
                                  <a:sysClr val="windowText" lastClr="000000"/>
                                </a:solidFill>
                                <a:prstDash val="solid"/>
                              </a:ln>
                              <a:effectLst/>
                            </p:spPr>
                            <p:txBody>
                              <a:bodyPr rtlCol="0" anchor="ctr"/>
                              <a:lstStyle/>
                              <a:p>
                                <a:pPr algn="ctr" defTabSz="3291840">
                                  <a:defRPr/>
                                </a:pPr>
                                <a:endParaRPr lang="en-US" sz="26129" b="1" kern="0">
                                  <a:solidFill>
                                    <a:prstClr val="white"/>
                                  </a:solidFill>
                                  <a:latin typeface="Calibri"/>
                                </a:endParaRPr>
                              </a:p>
                            </p:txBody>
                          </p:sp>
                        </p:grpSp>
                        <p:grpSp>
                          <p:nvGrpSpPr>
                            <p:cNvPr id="384" name="Group 383"/>
                            <p:cNvGrpSpPr>
                              <a:grpSpLocks noChangeAspect="1"/>
                            </p:cNvGrpSpPr>
                            <p:nvPr/>
                          </p:nvGrpSpPr>
                          <p:grpSpPr>
                            <a:xfrm rot="18600000">
                              <a:off x="2206467" y="703937"/>
                              <a:ext cx="32212" cy="123147"/>
                              <a:chOff x="3864803" y="582160"/>
                              <a:chExt cx="32212" cy="123147"/>
                            </a:xfrm>
                          </p:grpSpPr>
                          <p:sp>
                            <p:nvSpPr>
                              <p:cNvPr id="408" name="Freeform 407"/>
                              <p:cNvSpPr/>
                              <p:nvPr/>
                            </p:nvSpPr>
                            <p:spPr>
                              <a:xfrm rot="19620000">
                                <a:off x="3873131" y="582160"/>
                                <a:ext cx="3290" cy="123147"/>
                              </a:xfrm>
                              <a:custGeom>
                                <a:avLst/>
                                <a:gdLst>
                                  <a:gd name="connsiteX0" fmla="*/ 3290 w 3290"/>
                                  <a:gd name="connsiteY0" fmla="*/ 0 h 118411"/>
                                  <a:gd name="connsiteX1" fmla="*/ 0 w 3290"/>
                                  <a:gd name="connsiteY1" fmla="*/ 118411 h 118411"/>
                                </a:gdLst>
                                <a:ahLst/>
                                <a:cxnLst>
                                  <a:cxn ang="0">
                                    <a:pos x="connsiteX0" y="connsiteY0"/>
                                  </a:cxn>
                                  <a:cxn ang="0">
                                    <a:pos x="connsiteX1" y="connsiteY1"/>
                                  </a:cxn>
                                </a:cxnLst>
                                <a:rect l="l" t="t" r="r" b="b"/>
                                <a:pathLst>
                                  <a:path w="3290" h="118411">
                                    <a:moveTo>
                                      <a:pt x="3290" y="0"/>
                                    </a:moveTo>
                                    <a:cubicBezTo>
                                      <a:pt x="2193" y="39470"/>
                                      <a:pt x="1096" y="78940"/>
                                      <a:pt x="0" y="118411"/>
                                    </a:cubicBezTo>
                                  </a:path>
                                </a:pathLst>
                              </a:custGeom>
                              <a:noFill/>
                              <a:ln w="6350" cap="flat" cmpd="sng" algn="ctr">
                                <a:solidFill>
                                  <a:sysClr val="windowText" lastClr="000000"/>
                                </a:solidFill>
                                <a:prstDash val="solid"/>
                              </a:ln>
                              <a:effectLst/>
                            </p:spPr>
                            <p:txBody>
                              <a:bodyPr rtlCol="0" anchor="ctr"/>
                              <a:lstStyle/>
                              <a:p>
                                <a:pPr algn="ctr" defTabSz="3291840">
                                  <a:defRPr/>
                                </a:pPr>
                                <a:endParaRPr lang="en-US" sz="26129" kern="0">
                                  <a:solidFill>
                                    <a:prstClr val="white"/>
                                  </a:solidFill>
                                  <a:latin typeface="Calibri"/>
                                </a:endParaRPr>
                              </a:p>
                            </p:txBody>
                          </p:sp>
                          <p:sp>
                            <p:nvSpPr>
                              <p:cNvPr id="409" name="Isosceles Triangle 408"/>
                              <p:cNvSpPr>
                                <a:spLocks noChangeAspect="1"/>
                              </p:cNvSpPr>
                              <p:nvPr/>
                            </p:nvSpPr>
                            <p:spPr>
                              <a:xfrm rot="-10740000">
                                <a:off x="3864803" y="629962"/>
                                <a:ext cx="32212" cy="27544"/>
                              </a:xfrm>
                              <a:prstGeom prst="triangle">
                                <a:avLst/>
                              </a:prstGeom>
                              <a:noFill/>
                              <a:ln w="3175" cap="flat" cmpd="sng" algn="ctr">
                                <a:solidFill>
                                  <a:sysClr val="windowText" lastClr="000000"/>
                                </a:solidFill>
                                <a:prstDash val="solid"/>
                              </a:ln>
                              <a:effectLst/>
                            </p:spPr>
                            <p:txBody>
                              <a:bodyPr rtlCol="0" anchor="ctr"/>
                              <a:lstStyle/>
                              <a:p>
                                <a:pPr algn="ctr" defTabSz="3291840">
                                  <a:defRPr/>
                                </a:pPr>
                                <a:endParaRPr lang="en-US" sz="26129" b="1" kern="0">
                                  <a:solidFill>
                                    <a:prstClr val="white"/>
                                  </a:solidFill>
                                  <a:latin typeface="Calibri"/>
                                </a:endParaRPr>
                              </a:p>
                            </p:txBody>
                          </p:sp>
                        </p:grpSp>
                        <p:grpSp>
                          <p:nvGrpSpPr>
                            <p:cNvPr id="385" name="Group 384"/>
                            <p:cNvGrpSpPr>
                              <a:grpSpLocks noChangeAspect="1"/>
                            </p:cNvGrpSpPr>
                            <p:nvPr/>
                          </p:nvGrpSpPr>
                          <p:grpSpPr>
                            <a:xfrm rot="20160000">
                              <a:off x="2533238" y="808802"/>
                              <a:ext cx="32212" cy="123147"/>
                              <a:chOff x="3864803" y="582160"/>
                              <a:chExt cx="32212" cy="123147"/>
                            </a:xfrm>
                          </p:grpSpPr>
                          <p:sp>
                            <p:nvSpPr>
                              <p:cNvPr id="406" name="Freeform 405"/>
                              <p:cNvSpPr/>
                              <p:nvPr/>
                            </p:nvSpPr>
                            <p:spPr>
                              <a:xfrm rot="19620000">
                                <a:off x="3873131" y="582160"/>
                                <a:ext cx="3290" cy="123147"/>
                              </a:xfrm>
                              <a:custGeom>
                                <a:avLst/>
                                <a:gdLst>
                                  <a:gd name="connsiteX0" fmla="*/ 3290 w 3290"/>
                                  <a:gd name="connsiteY0" fmla="*/ 0 h 118411"/>
                                  <a:gd name="connsiteX1" fmla="*/ 0 w 3290"/>
                                  <a:gd name="connsiteY1" fmla="*/ 118411 h 118411"/>
                                </a:gdLst>
                                <a:ahLst/>
                                <a:cxnLst>
                                  <a:cxn ang="0">
                                    <a:pos x="connsiteX0" y="connsiteY0"/>
                                  </a:cxn>
                                  <a:cxn ang="0">
                                    <a:pos x="connsiteX1" y="connsiteY1"/>
                                  </a:cxn>
                                </a:cxnLst>
                                <a:rect l="l" t="t" r="r" b="b"/>
                                <a:pathLst>
                                  <a:path w="3290" h="118411">
                                    <a:moveTo>
                                      <a:pt x="3290" y="0"/>
                                    </a:moveTo>
                                    <a:cubicBezTo>
                                      <a:pt x="2193" y="39470"/>
                                      <a:pt x="1096" y="78940"/>
                                      <a:pt x="0" y="118411"/>
                                    </a:cubicBezTo>
                                  </a:path>
                                </a:pathLst>
                              </a:custGeom>
                              <a:noFill/>
                              <a:ln w="6350" cap="flat" cmpd="sng" algn="ctr">
                                <a:solidFill>
                                  <a:sysClr val="windowText" lastClr="000000"/>
                                </a:solidFill>
                                <a:prstDash val="solid"/>
                              </a:ln>
                              <a:effectLst/>
                            </p:spPr>
                            <p:txBody>
                              <a:bodyPr rtlCol="0" anchor="ctr"/>
                              <a:lstStyle/>
                              <a:p>
                                <a:pPr algn="ctr" defTabSz="3291840">
                                  <a:defRPr/>
                                </a:pPr>
                                <a:endParaRPr lang="en-US" sz="26129" kern="0">
                                  <a:solidFill>
                                    <a:prstClr val="white"/>
                                  </a:solidFill>
                                  <a:latin typeface="Calibri"/>
                                </a:endParaRPr>
                              </a:p>
                            </p:txBody>
                          </p:sp>
                          <p:sp>
                            <p:nvSpPr>
                              <p:cNvPr id="407" name="Isosceles Triangle 406"/>
                              <p:cNvSpPr>
                                <a:spLocks noChangeAspect="1"/>
                              </p:cNvSpPr>
                              <p:nvPr/>
                            </p:nvSpPr>
                            <p:spPr>
                              <a:xfrm rot="-10740000">
                                <a:off x="3864803" y="629962"/>
                                <a:ext cx="32212" cy="27544"/>
                              </a:xfrm>
                              <a:prstGeom prst="triangle">
                                <a:avLst/>
                              </a:prstGeom>
                              <a:noFill/>
                              <a:ln w="3175" cap="flat" cmpd="sng" algn="ctr">
                                <a:solidFill>
                                  <a:sysClr val="windowText" lastClr="000000"/>
                                </a:solidFill>
                                <a:prstDash val="solid"/>
                              </a:ln>
                              <a:effectLst/>
                            </p:spPr>
                            <p:txBody>
                              <a:bodyPr rtlCol="0" anchor="ctr"/>
                              <a:lstStyle/>
                              <a:p>
                                <a:pPr algn="ctr" defTabSz="3291840">
                                  <a:defRPr/>
                                </a:pPr>
                                <a:endParaRPr lang="en-US" sz="26129" b="1" kern="0">
                                  <a:solidFill>
                                    <a:prstClr val="white"/>
                                  </a:solidFill>
                                  <a:latin typeface="Calibri"/>
                                </a:endParaRPr>
                              </a:p>
                            </p:txBody>
                          </p:sp>
                        </p:grpSp>
                        <p:grpSp>
                          <p:nvGrpSpPr>
                            <p:cNvPr id="386" name="Group 385"/>
                            <p:cNvGrpSpPr/>
                            <p:nvPr/>
                          </p:nvGrpSpPr>
                          <p:grpSpPr>
                            <a:xfrm rot="19440000">
                              <a:off x="1942269" y="2167176"/>
                              <a:ext cx="32212" cy="123147"/>
                              <a:chOff x="3864803" y="582160"/>
                              <a:chExt cx="32212" cy="123147"/>
                            </a:xfrm>
                          </p:grpSpPr>
                          <p:sp>
                            <p:nvSpPr>
                              <p:cNvPr id="404" name="Freeform 403"/>
                              <p:cNvSpPr/>
                              <p:nvPr/>
                            </p:nvSpPr>
                            <p:spPr>
                              <a:xfrm rot="19620000">
                                <a:off x="3873131" y="582160"/>
                                <a:ext cx="3290" cy="123147"/>
                              </a:xfrm>
                              <a:custGeom>
                                <a:avLst/>
                                <a:gdLst>
                                  <a:gd name="connsiteX0" fmla="*/ 3290 w 3290"/>
                                  <a:gd name="connsiteY0" fmla="*/ 0 h 118411"/>
                                  <a:gd name="connsiteX1" fmla="*/ 0 w 3290"/>
                                  <a:gd name="connsiteY1" fmla="*/ 118411 h 118411"/>
                                </a:gdLst>
                                <a:ahLst/>
                                <a:cxnLst>
                                  <a:cxn ang="0">
                                    <a:pos x="connsiteX0" y="connsiteY0"/>
                                  </a:cxn>
                                  <a:cxn ang="0">
                                    <a:pos x="connsiteX1" y="connsiteY1"/>
                                  </a:cxn>
                                </a:cxnLst>
                                <a:rect l="l" t="t" r="r" b="b"/>
                                <a:pathLst>
                                  <a:path w="3290" h="118411">
                                    <a:moveTo>
                                      <a:pt x="3290" y="0"/>
                                    </a:moveTo>
                                    <a:cubicBezTo>
                                      <a:pt x="2193" y="39470"/>
                                      <a:pt x="1096" y="78940"/>
                                      <a:pt x="0" y="118411"/>
                                    </a:cubicBezTo>
                                  </a:path>
                                </a:pathLst>
                              </a:custGeom>
                              <a:noFill/>
                              <a:ln w="6350" cap="flat" cmpd="sng" algn="ctr">
                                <a:solidFill>
                                  <a:sysClr val="windowText" lastClr="000000"/>
                                </a:solidFill>
                                <a:prstDash val="solid"/>
                              </a:ln>
                              <a:effectLst/>
                            </p:spPr>
                            <p:txBody>
                              <a:bodyPr rtlCol="0" anchor="ctr"/>
                              <a:lstStyle/>
                              <a:p>
                                <a:pPr algn="ctr" defTabSz="3291840">
                                  <a:defRPr/>
                                </a:pPr>
                                <a:endParaRPr lang="en-US" sz="26129" kern="0">
                                  <a:solidFill>
                                    <a:prstClr val="white"/>
                                  </a:solidFill>
                                  <a:latin typeface="Calibri"/>
                                </a:endParaRPr>
                              </a:p>
                            </p:txBody>
                          </p:sp>
                          <p:sp>
                            <p:nvSpPr>
                              <p:cNvPr id="405" name="Isosceles Triangle 404"/>
                              <p:cNvSpPr>
                                <a:spLocks noChangeAspect="1"/>
                              </p:cNvSpPr>
                              <p:nvPr/>
                            </p:nvSpPr>
                            <p:spPr>
                              <a:xfrm rot="-10740000">
                                <a:off x="3864803" y="629962"/>
                                <a:ext cx="32212" cy="27544"/>
                              </a:xfrm>
                              <a:prstGeom prst="triangle">
                                <a:avLst/>
                              </a:prstGeom>
                              <a:noFill/>
                              <a:ln w="3175" cap="flat" cmpd="sng" algn="ctr">
                                <a:solidFill>
                                  <a:sysClr val="windowText" lastClr="000000"/>
                                </a:solidFill>
                                <a:prstDash val="solid"/>
                              </a:ln>
                              <a:effectLst/>
                            </p:spPr>
                            <p:txBody>
                              <a:bodyPr rtlCol="0" anchor="ctr"/>
                              <a:lstStyle/>
                              <a:p>
                                <a:pPr algn="ctr" defTabSz="3291840">
                                  <a:defRPr/>
                                </a:pPr>
                                <a:endParaRPr lang="en-US" sz="26129" b="1" kern="0">
                                  <a:solidFill>
                                    <a:prstClr val="white"/>
                                  </a:solidFill>
                                  <a:latin typeface="Calibri"/>
                                </a:endParaRPr>
                              </a:p>
                            </p:txBody>
                          </p:sp>
                        </p:grpSp>
                        <p:grpSp>
                          <p:nvGrpSpPr>
                            <p:cNvPr id="387" name="Group 386"/>
                            <p:cNvGrpSpPr>
                              <a:grpSpLocks noChangeAspect="1"/>
                            </p:cNvGrpSpPr>
                            <p:nvPr/>
                          </p:nvGrpSpPr>
                          <p:grpSpPr>
                            <a:xfrm rot="20160000">
                              <a:off x="2597240" y="237102"/>
                              <a:ext cx="32212" cy="123147"/>
                              <a:chOff x="3864803" y="582160"/>
                              <a:chExt cx="32212" cy="123147"/>
                            </a:xfrm>
                          </p:grpSpPr>
                          <p:sp>
                            <p:nvSpPr>
                              <p:cNvPr id="402" name="Freeform 401"/>
                              <p:cNvSpPr/>
                              <p:nvPr/>
                            </p:nvSpPr>
                            <p:spPr>
                              <a:xfrm rot="19620000">
                                <a:off x="3873131" y="582160"/>
                                <a:ext cx="3290" cy="123147"/>
                              </a:xfrm>
                              <a:custGeom>
                                <a:avLst/>
                                <a:gdLst>
                                  <a:gd name="connsiteX0" fmla="*/ 3290 w 3290"/>
                                  <a:gd name="connsiteY0" fmla="*/ 0 h 118411"/>
                                  <a:gd name="connsiteX1" fmla="*/ 0 w 3290"/>
                                  <a:gd name="connsiteY1" fmla="*/ 118411 h 118411"/>
                                </a:gdLst>
                                <a:ahLst/>
                                <a:cxnLst>
                                  <a:cxn ang="0">
                                    <a:pos x="connsiteX0" y="connsiteY0"/>
                                  </a:cxn>
                                  <a:cxn ang="0">
                                    <a:pos x="connsiteX1" y="connsiteY1"/>
                                  </a:cxn>
                                </a:cxnLst>
                                <a:rect l="l" t="t" r="r" b="b"/>
                                <a:pathLst>
                                  <a:path w="3290" h="118411">
                                    <a:moveTo>
                                      <a:pt x="3290" y="0"/>
                                    </a:moveTo>
                                    <a:cubicBezTo>
                                      <a:pt x="2193" y="39470"/>
                                      <a:pt x="1096" y="78940"/>
                                      <a:pt x="0" y="118411"/>
                                    </a:cubicBezTo>
                                  </a:path>
                                </a:pathLst>
                              </a:custGeom>
                              <a:noFill/>
                              <a:ln w="6350" cap="flat" cmpd="sng" algn="ctr">
                                <a:solidFill>
                                  <a:sysClr val="windowText" lastClr="000000"/>
                                </a:solidFill>
                                <a:prstDash val="solid"/>
                              </a:ln>
                              <a:effectLst/>
                            </p:spPr>
                            <p:txBody>
                              <a:bodyPr rtlCol="0" anchor="ctr"/>
                              <a:lstStyle/>
                              <a:p>
                                <a:pPr algn="ctr" defTabSz="3291840">
                                  <a:defRPr/>
                                </a:pPr>
                                <a:endParaRPr lang="en-US" sz="26129" kern="0">
                                  <a:solidFill>
                                    <a:prstClr val="white"/>
                                  </a:solidFill>
                                  <a:latin typeface="Calibri"/>
                                </a:endParaRPr>
                              </a:p>
                            </p:txBody>
                          </p:sp>
                          <p:sp>
                            <p:nvSpPr>
                              <p:cNvPr id="403" name="Isosceles Triangle 402"/>
                              <p:cNvSpPr>
                                <a:spLocks noChangeAspect="1"/>
                              </p:cNvSpPr>
                              <p:nvPr/>
                            </p:nvSpPr>
                            <p:spPr>
                              <a:xfrm rot="-10740000">
                                <a:off x="3864803" y="629962"/>
                                <a:ext cx="32212" cy="27544"/>
                              </a:xfrm>
                              <a:prstGeom prst="triangle">
                                <a:avLst/>
                              </a:prstGeom>
                              <a:noFill/>
                              <a:ln w="3175" cap="flat" cmpd="sng" algn="ctr">
                                <a:solidFill>
                                  <a:sysClr val="windowText" lastClr="000000"/>
                                </a:solidFill>
                                <a:prstDash val="solid"/>
                              </a:ln>
                              <a:effectLst/>
                            </p:spPr>
                            <p:txBody>
                              <a:bodyPr rtlCol="0" anchor="ctr"/>
                              <a:lstStyle/>
                              <a:p>
                                <a:pPr algn="ctr" defTabSz="3291840">
                                  <a:defRPr/>
                                </a:pPr>
                                <a:endParaRPr lang="en-US" sz="26129" b="1" kern="0">
                                  <a:solidFill>
                                    <a:prstClr val="white"/>
                                  </a:solidFill>
                                  <a:latin typeface="Calibri"/>
                                </a:endParaRPr>
                              </a:p>
                            </p:txBody>
                          </p:sp>
                        </p:grpSp>
                        <p:grpSp>
                          <p:nvGrpSpPr>
                            <p:cNvPr id="388" name="Group 387"/>
                            <p:cNvGrpSpPr/>
                            <p:nvPr/>
                          </p:nvGrpSpPr>
                          <p:grpSpPr>
                            <a:xfrm rot="360000">
                              <a:off x="3085787" y="196358"/>
                              <a:ext cx="50226" cy="123147"/>
                              <a:chOff x="3092830" y="1198867"/>
                              <a:chExt cx="50226" cy="123147"/>
                            </a:xfrm>
                          </p:grpSpPr>
                          <p:sp>
                            <p:nvSpPr>
                              <p:cNvPr id="400" name="Freeform 399"/>
                              <p:cNvSpPr/>
                              <p:nvPr/>
                            </p:nvSpPr>
                            <p:spPr>
                              <a:xfrm rot="180000">
                                <a:off x="3115914" y="1198867"/>
                                <a:ext cx="3290" cy="123147"/>
                              </a:xfrm>
                              <a:custGeom>
                                <a:avLst/>
                                <a:gdLst>
                                  <a:gd name="connsiteX0" fmla="*/ 3290 w 3290"/>
                                  <a:gd name="connsiteY0" fmla="*/ 0 h 118411"/>
                                  <a:gd name="connsiteX1" fmla="*/ 0 w 3290"/>
                                  <a:gd name="connsiteY1" fmla="*/ 118411 h 118411"/>
                                </a:gdLst>
                                <a:ahLst/>
                                <a:cxnLst>
                                  <a:cxn ang="0">
                                    <a:pos x="connsiteX0" y="connsiteY0"/>
                                  </a:cxn>
                                  <a:cxn ang="0">
                                    <a:pos x="connsiteX1" y="connsiteY1"/>
                                  </a:cxn>
                                </a:cxnLst>
                                <a:rect l="l" t="t" r="r" b="b"/>
                                <a:pathLst>
                                  <a:path w="3290" h="118411">
                                    <a:moveTo>
                                      <a:pt x="3290" y="0"/>
                                    </a:moveTo>
                                    <a:cubicBezTo>
                                      <a:pt x="2193" y="39470"/>
                                      <a:pt x="1096" y="78940"/>
                                      <a:pt x="0" y="118411"/>
                                    </a:cubicBezTo>
                                  </a:path>
                                </a:pathLst>
                              </a:custGeom>
                              <a:noFill/>
                              <a:ln w="6350" cap="flat" cmpd="sng" algn="ctr">
                                <a:solidFill>
                                  <a:sysClr val="windowText" lastClr="000000"/>
                                </a:solidFill>
                                <a:prstDash val="solid"/>
                              </a:ln>
                              <a:effectLst/>
                            </p:spPr>
                            <p:txBody>
                              <a:bodyPr rtlCol="0" anchor="ctr"/>
                              <a:lstStyle/>
                              <a:p>
                                <a:pPr algn="ctr" defTabSz="3291840">
                                  <a:defRPr/>
                                </a:pPr>
                                <a:endParaRPr lang="en-US" sz="26129" kern="0">
                                  <a:solidFill>
                                    <a:prstClr val="white"/>
                                  </a:solidFill>
                                  <a:latin typeface="Calibri"/>
                                </a:endParaRPr>
                              </a:p>
                            </p:txBody>
                          </p:sp>
                          <p:sp>
                            <p:nvSpPr>
                              <p:cNvPr id="401" name="Freeform 400"/>
                              <p:cNvSpPr>
                                <a:spLocks/>
                              </p:cNvSpPr>
                              <p:nvPr/>
                            </p:nvSpPr>
                            <p:spPr>
                              <a:xfrm rot="60000">
                                <a:off x="3092830" y="1262446"/>
                                <a:ext cx="50226" cy="3290"/>
                              </a:xfrm>
                              <a:custGeom>
                                <a:avLst/>
                                <a:gdLst>
                                  <a:gd name="connsiteX0" fmla="*/ 0 w 59206"/>
                                  <a:gd name="connsiteY0" fmla="*/ 0 h 3290"/>
                                  <a:gd name="connsiteX1" fmla="*/ 59206 w 59206"/>
                                  <a:gd name="connsiteY1" fmla="*/ 3290 h 3290"/>
                                </a:gdLst>
                                <a:ahLst/>
                                <a:cxnLst>
                                  <a:cxn ang="0">
                                    <a:pos x="connsiteX0" y="connsiteY0"/>
                                  </a:cxn>
                                  <a:cxn ang="0">
                                    <a:pos x="connsiteX1" y="connsiteY1"/>
                                  </a:cxn>
                                </a:cxnLst>
                                <a:rect l="l" t="t" r="r" b="b"/>
                                <a:pathLst>
                                  <a:path w="59206" h="3290">
                                    <a:moveTo>
                                      <a:pt x="0" y="0"/>
                                    </a:moveTo>
                                    <a:lnTo>
                                      <a:pt x="59206" y="3290"/>
                                    </a:lnTo>
                                  </a:path>
                                </a:pathLst>
                              </a:custGeom>
                              <a:noFill/>
                              <a:ln w="6350" cap="flat" cmpd="sng" algn="ctr">
                                <a:solidFill>
                                  <a:sysClr val="windowText" lastClr="000000"/>
                                </a:solidFill>
                                <a:prstDash val="solid"/>
                              </a:ln>
                              <a:effectLst/>
                            </p:spPr>
                            <p:txBody>
                              <a:bodyPr rtlCol="0" anchor="ctr"/>
                              <a:lstStyle/>
                              <a:p>
                                <a:pPr algn="ctr" defTabSz="3291840">
                                  <a:defRPr/>
                                </a:pPr>
                                <a:endParaRPr lang="en-US" sz="26129" kern="0">
                                  <a:solidFill>
                                    <a:prstClr val="white"/>
                                  </a:solidFill>
                                  <a:latin typeface="Calibri"/>
                                </a:endParaRPr>
                              </a:p>
                            </p:txBody>
                          </p:sp>
                        </p:grpSp>
                        <p:grpSp>
                          <p:nvGrpSpPr>
                            <p:cNvPr id="389" name="Group 388"/>
                            <p:cNvGrpSpPr/>
                            <p:nvPr/>
                          </p:nvGrpSpPr>
                          <p:grpSpPr>
                            <a:xfrm rot="780000">
                              <a:off x="2858180" y="379186"/>
                              <a:ext cx="32212" cy="123147"/>
                              <a:chOff x="3881706" y="656216"/>
                              <a:chExt cx="32212" cy="123147"/>
                            </a:xfrm>
                          </p:grpSpPr>
                          <p:sp>
                            <p:nvSpPr>
                              <p:cNvPr id="398" name="Freeform 397"/>
                              <p:cNvSpPr/>
                              <p:nvPr/>
                            </p:nvSpPr>
                            <p:spPr>
                              <a:xfrm rot="19620000">
                                <a:off x="3890228" y="656216"/>
                                <a:ext cx="3290" cy="123147"/>
                              </a:xfrm>
                              <a:custGeom>
                                <a:avLst/>
                                <a:gdLst>
                                  <a:gd name="connsiteX0" fmla="*/ 3290 w 3290"/>
                                  <a:gd name="connsiteY0" fmla="*/ 0 h 118411"/>
                                  <a:gd name="connsiteX1" fmla="*/ 0 w 3290"/>
                                  <a:gd name="connsiteY1" fmla="*/ 118411 h 118411"/>
                                </a:gdLst>
                                <a:ahLst/>
                                <a:cxnLst>
                                  <a:cxn ang="0">
                                    <a:pos x="connsiteX0" y="connsiteY0"/>
                                  </a:cxn>
                                  <a:cxn ang="0">
                                    <a:pos x="connsiteX1" y="connsiteY1"/>
                                  </a:cxn>
                                </a:cxnLst>
                                <a:rect l="l" t="t" r="r" b="b"/>
                                <a:pathLst>
                                  <a:path w="3290" h="118411">
                                    <a:moveTo>
                                      <a:pt x="3290" y="0"/>
                                    </a:moveTo>
                                    <a:cubicBezTo>
                                      <a:pt x="2193" y="39470"/>
                                      <a:pt x="1096" y="78940"/>
                                      <a:pt x="0" y="118411"/>
                                    </a:cubicBezTo>
                                  </a:path>
                                </a:pathLst>
                              </a:custGeom>
                              <a:noFill/>
                              <a:ln w="6350" cap="flat" cmpd="sng" algn="ctr">
                                <a:solidFill>
                                  <a:sysClr val="windowText" lastClr="000000"/>
                                </a:solidFill>
                                <a:prstDash val="solid"/>
                              </a:ln>
                              <a:effectLst/>
                            </p:spPr>
                            <p:txBody>
                              <a:bodyPr rtlCol="0" anchor="ctr"/>
                              <a:lstStyle/>
                              <a:p>
                                <a:pPr algn="ctr" defTabSz="3291840">
                                  <a:defRPr/>
                                </a:pPr>
                                <a:endParaRPr lang="en-US" sz="26129" kern="0">
                                  <a:solidFill>
                                    <a:prstClr val="white"/>
                                  </a:solidFill>
                                  <a:latin typeface="Calibri"/>
                                </a:endParaRPr>
                              </a:p>
                            </p:txBody>
                          </p:sp>
                          <p:sp>
                            <p:nvSpPr>
                              <p:cNvPr id="399" name="Isosceles Triangle 398"/>
                              <p:cNvSpPr>
                                <a:spLocks noChangeAspect="1"/>
                              </p:cNvSpPr>
                              <p:nvPr/>
                            </p:nvSpPr>
                            <p:spPr>
                              <a:xfrm rot="10860000">
                                <a:off x="3881706" y="703177"/>
                                <a:ext cx="32212" cy="27544"/>
                              </a:xfrm>
                              <a:prstGeom prst="triangle">
                                <a:avLst/>
                              </a:prstGeom>
                              <a:noFill/>
                              <a:ln w="3175" cap="flat" cmpd="sng" algn="ctr">
                                <a:solidFill>
                                  <a:sysClr val="windowText" lastClr="000000"/>
                                </a:solidFill>
                                <a:prstDash val="solid"/>
                              </a:ln>
                              <a:effectLst/>
                            </p:spPr>
                            <p:txBody>
                              <a:bodyPr rtlCol="0" anchor="ctr"/>
                              <a:lstStyle/>
                              <a:p>
                                <a:pPr algn="ctr" defTabSz="3291840">
                                  <a:defRPr/>
                                </a:pPr>
                                <a:endParaRPr lang="en-US" sz="26129" b="1" kern="0">
                                  <a:solidFill>
                                    <a:prstClr val="white"/>
                                  </a:solidFill>
                                  <a:latin typeface="Calibri"/>
                                </a:endParaRPr>
                              </a:p>
                            </p:txBody>
                          </p:sp>
                        </p:grpSp>
                        <p:grpSp>
                          <p:nvGrpSpPr>
                            <p:cNvPr id="390" name="Group 389"/>
                            <p:cNvGrpSpPr/>
                            <p:nvPr/>
                          </p:nvGrpSpPr>
                          <p:grpSpPr>
                            <a:xfrm rot="2340000">
                              <a:off x="3257295" y="185326"/>
                              <a:ext cx="32212" cy="123147"/>
                              <a:chOff x="3889164" y="562545"/>
                              <a:chExt cx="32212" cy="123147"/>
                            </a:xfrm>
                          </p:grpSpPr>
                          <p:sp>
                            <p:nvSpPr>
                              <p:cNvPr id="396" name="Freeform 395"/>
                              <p:cNvSpPr/>
                              <p:nvPr/>
                            </p:nvSpPr>
                            <p:spPr>
                              <a:xfrm rot="19620000">
                                <a:off x="3897353" y="562545"/>
                                <a:ext cx="3290" cy="123147"/>
                              </a:xfrm>
                              <a:custGeom>
                                <a:avLst/>
                                <a:gdLst>
                                  <a:gd name="connsiteX0" fmla="*/ 3290 w 3290"/>
                                  <a:gd name="connsiteY0" fmla="*/ 0 h 118411"/>
                                  <a:gd name="connsiteX1" fmla="*/ 0 w 3290"/>
                                  <a:gd name="connsiteY1" fmla="*/ 118411 h 118411"/>
                                </a:gdLst>
                                <a:ahLst/>
                                <a:cxnLst>
                                  <a:cxn ang="0">
                                    <a:pos x="connsiteX0" y="connsiteY0"/>
                                  </a:cxn>
                                  <a:cxn ang="0">
                                    <a:pos x="connsiteX1" y="connsiteY1"/>
                                  </a:cxn>
                                </a:cxnLst>
                                <a:rect l="l" t="t" r="r" b="b"/>
                                <a:pathLst>
                                  <a:path w="3290" h="118411">
                                    <a:moveTo>
                                      <a:pt x="3290" y="0"/>
                                    </a:moveTo>
                                    <a:cubicBezTo>
                                      <a:pt x="2193" y="39470"/>
                                      <a:pt x="1096" y="78940"/>
                                      <a:pt x="0" y="118411"/>
                                    </a:cubicBezTo>
                                  </a:path>
                                </a:pathLst>
                              </a:custGeom>
                              <a:noFill/>
                              <a:ln w="6350" cap="flat" cmpd="sng" algn="ctr">
                                <a:solidFill>
                                  <a:sysClr val="windowText" lastClr="000000"/>
                                </a:solidFill>
                                <a:prstDash val="solid"/>
                              </a:ln>
                              <a:effectLst/>
                            </p:spPr>
                            <p:txBody>
                              <a:bodyPr rtlCol="0" anchor="ctr"/>
                              <a:lstStyle/>
                              <a:p>
                                <a:pPr algn="ctr" defTabSz="3291840">
                                  <a:defRPr/>
                                </a:pPr>
                                <a:endParaRPr lang="en-US" sz="26129" kern="0">
                                  <a:solidFill>
                                    <a:prstClr val="white"/>
                                  </a:solidFill>
                                  <a:latin typeface="Calibri"/>
                                </a:endParaRPr>
                              </a:p>
                            </p:txBody>
                          </p:sp>
                          <p:sp>
                            <p:nvSpPr>
                              <p:cNvPr id="397" name="Isosceles Triangle 396"/>
                              <p:cNvSpPr>
                                <a:spLocks noChangeAspect="1"/>
                              </p:cNvSpPr>
                              <p:nvPr/>
                            </p:nvSpPr>
                            <p:spPr>
                              <a:xfrm rot="10860000">
                                <a:off x="3889164" y="605267"/>
                                <a:ext cx="32212" cy="27544"/>
                              </a:xfrm>
                              <a:prstGeom prst="triangle">
                                <a:avLst/>
                              </a:prstGeom>
                              <a:noFill/>
                              <a:ln w="3175" cap="flat" cmpd="sng" algn="ctr">
                                <a:solidFill>
                                  <a:sysClr val="windowText" lastClr="000000"/>
                                </a:solidFill>
                                <a:prstDash val="solid"/>
                              </a:ln>
                              <a:effectLst/>
                            </p:spPr>
                            <p:txBody>
                              <a:bodyPr rtlCol="0" anchor="ctr"/>
                              <a:lstStyle/>
                              <a:p>
                                <a:pPr algn="ctr" defTabSz="3291840">
                                  <a:defRPr/>
                                </a:pPr>
                                <a:endParaRPr lang="en-US" sz="26129" b="1" kern="0">
                                  <a:solidFill>
                                    <a:prstClr val="white"/>
                                  </a:solidFill>
                                  <a:latin typeface="Calibri"/>
                                </a:endParaRPr>
                              </a:p>
                            </p:txBody>
                          </p:sp>
                        </p:grpSp>
                        <p:sp>
                          <p:nvSpPr>
                            <p:cNvPr id="391" name="Rectangle 390"/>
                            <p:cNvSpPr>
                              <a:spLocks noChangeAspect="1"/>
                            </p:cNvSpPr>
                            <p:nvPr/>
                          </p:nvSpPr>
                          <p:spPr>
                            <a:xfrm>
                              <a:off x="6551917" y="2898191"/>
                              <a:ext cx="275269" cy="256032"/>
                            </a:xfrm>
                            <a:prstGeom prst="rect">
                              <a:avLst/>
                            </a:prstGeom>
                            <a:solidFill>
                              <a:srgbClr val="9BBB59">
                                <a:lumMod val="75000"/>
                              </a:srgbClr>
                            </a:solidFill>
                            <a:ln w="25400" cap="flat" cmpd="sng" algn="ctr">
                              <a:solidFill>
                                <a:srgbClr val="9BBB59">
                                  <a:lumMod val="75000"/>
                                </a:srgbClr>
                              </a:solidFill>
                              <a:prstDash val="solid"/>
                            </a:ln>
                            <a:effectLst/>
                          </p:spPr>
                          <p:txBody>
                            <a:bodyPr rtlCol="0" anchor="ctr"/>
                            <a:lstStyle/>
                            <a:p>
                              <a:pPr algn="ctr" defTabSz="3291840">
                                <a:defRPr/>
                              </a:pPr>
                              <a:endParaRPr lang="en-US" sz="26129" kern="0">
                                <a:solidFill>
                                  <a:prstClr val="white"/>
                                </a:solidFill>
                                <a:latin typeface="Calibri"/>
                              </a:endParaRPr>
                            </a:p>
                          </p:txBody>
                        </p:sp>
                        <p:sp>
                          <p:nvSpPr>
                            <p:cNvPr id="392" name="Rectangle 391"/>
                            <p:cNvSpPr/>
                            <p:nvPr/>
                          </p:nvSpPr>
                          <p:spPr>
                            <a:xfrm>
                              <a:off x="6332018" y="2596166"/>
                              <a:ext cx="983182" cy="4261835"/>
                            </a:xfrm>
                            <a:prstGeom prst="rect">
                              <a:avLst/>
                            </a:prstGeom>
                            <a:solidFill>
                              <a:sysClr val="window" lastClr="FFFFFF"/>
                            </a:solidFill>
                            <a:ln w="25400" cap="flat" cmpd="sng" algn="ctr">
                              <a:solidFill>
                                <a:sysClr val="window" lastClr="FFFFFF"/>
                              </a:solidFill>
                              <a:prstDash val="solid"/>
                            </a:ln>
                            <a:effectLst/>
                          </p:spPr>
                          <p:txBody>
                            <a:bodyPr rtlCol="0" anchor="ctr"/>
                            <a:lstStyle/>
                            <a:p>
                              <a:pPr algn="ctr" defTabSz="3291840">
                                <a:defRPr/>
                              </a:pPr>
                              <a:endParaRPr lang="en-US" sz="26129" kern="0">
                                <a:solidFill>
                                  <a:prstClr val="white"/>
                                </a:solidFill>
                                <a:latin typeface="Calibri"/>
                              </a:endParaRPr>
                            </a:p>
                          </p:txBody>
                        </p:sp>
                        <p:sp>
                          <p:nvSpPr>
                            <p:cNvPr id="393" name="Freeform 392"/>
                            <p:cNvSpPr/>
                            <p:nvPr/>
                          </p:nvSpPr>
                          <p:spPr>
                            <a:xfrm>
                              <a:off x="3232892" y="1323497"/>
                              <a:ext cx="8046" cy="758063"/>
                            </a:xfrm>
                            <a:custGeom>
                              <a:avLst/>
                              <a:gdLst>
                                <a:gd name="connsiteX0" fmla="*/ 17252 w 17252"/>
                                <a:gd name="connsiteY0" fmla="*/ 586597 h 586597"/>
                                <a:gd name="connsiteX1" fmla="*/ 0 w 17252"/>
                                <a:gd name="connsiteY1" fmla="*/ 0 h 586597"/>
                                <a:gd name="connsiteX0" fmla="*/ 22862 w 22862"/>
                                <a:gd name="connsiteY0" fmla="*/ 569768 h 569768"/>
                                <a:gd name="connsiteX1" fmla="*/ 0 w 22862"/>
                                <a:gd name="connsiteY1" fmla="*/ 0 h 569768"/>
                                <a:gd name="connsiteX0" fmla="*/ 11642 w 11642"/>
                                <a:gd name="connsiteY0" fmla="*/ 580988 h 580988"/>
                                <a:gd name="connsiteX1" fmla="*/ 0 w 11642"/>
                                <a:gd name="connsiteY1" fmla="*/ 0 h 580988"/>
                                <a:gd name="connsiteX0" fmla="*/ 34081 w 34081"/>
                                <a:gd name="connsiteY0" fmla="*/ 519280 h 519280"/>
                                <a:gd name="connsiteX1" fmla="*/ 0 w 34081"/>
                                <a:gd name="connsiteY1" fmla="*/ 0 h 519280"/>
                                <a:gd name="connsiteX0" fmla="*/ 11856 w 11856"/>
                                <a:gd name="connsiteY0" fmla="*/ 639930 h 639930"/>
                                <a:gd name="connsiteX1" fmla="*/ 0 w 11856"/>
                                <a:gd name="connsiteY1" fmla="*/ 0 h 639930"/>
                                <a:gd name="connsiteX0" fmla="*/ 11856 w 11856"/>
                                <a:gd name="connsiteY0" fmla="*/ 586590 h 586590"/>
                                <a:gd name="connsiteX1" fmla="*/ 0 w 11856"/>
                                <a:gd name="connsiteY1" fmla="*/ 0 h 586590"/>
                                <a:gd name="connsiteX0" fmla="*/ 15666 w 15666"/>
                                <a:gd name="connsiteY0" fmla="*/ 601830 h 601830"/>
                                <a:gd name="connsiteX1" fmla="*/ 0 w 15666"/>
                                <a:gd name="connsiteY1" fmla="*/ 0 h 601830"/>
                                <a:gd name="connsiteX0" fmla="*/ 11856 w 11856"/>
                                <a:gd name="connsiteY0" fmla="*/ 613260 h 613260"/>
                                <a:gd name="connsiteX1" fmla="*/ 0 w 11856"/>
                                <a:gd name="connsiteY1" fmla="*/ 0 h 613260"/>
                                <a:gd name="connsiteX0" fmla="*/ 8046 w 8046"/>
                                <a:gd name="connsiteY0" fmla="*/ 567540 h 567540"/>
                                <a:gd name="connsiteX1" fmla="*/ 0 w 8046"/>
                                <a:gd name="connsiteY1" fmla="*/ 0 h 567540"/>
                                <a:gd name="connsiteX0" fmla="*/ 10000 w 10000"/>
                                <a:gd name="connsiteY0" fmla="*/ 13357 h 13357"/>
                                <a:gd name="connsiteX1" fmla="*/ 0 w 10000"/>
                                <a:gd name="connsiteY1" fmla="*/ 0 h 13357"/>
                              </a:gdLst>
                              <a:ahLst/>
                              <a:cxnLst>
                                <a:cxn ang="0">
                                  <a:pos x="connsiteX0" y="connsiteY0"/>
                                </a:cxn>
                                <a:cxn ang="0">
                                  <a:pos x="connsiteX1" y="connsiteY1"/>
                                </a:cxn>
                              </a:cxnLst>
                              <a:rect l="l" t="t" r="r" b="b"/>
                              <a:pathLst>
                                <a:path w="10000" h="13357">
                                  <a:moveTo>
                                    <a:pt x="10000" y="13357"/>
                                  </a:moveTo>
                                  <a:cubicBezTo>
                                    <a:pt x="2852" y="9912"/>
                                    <a:pt x="7148" y="3445"/>
                                    <a:pt x="0" y="0"/>
                                  </a:cubicBezTo>
                                </a:path>
                              </a:pathLst>
                            </a:custGeom>
                            <a:noFill/>
                            <a:ln w="12700" cap="flat" cmpd="sng" algn="ctr">
                              <a:solidFill>
                                <a:sysClr val="windowText" lastClr="000000"/>
                              </a:solidFill>
                              <a:prstDash val="solid"/>
                            </a:ln>
                            <a:effectLst/>
                          </p:spPr>
                          <p:txBody>
                            <a:bodyPr rtlCol="0" anchor="ctr"/>
                            <a:lstStyle/>
                            <a:p>
                              <a:pPr algn="ctr" defTabSz="3291840">
                                <a:defRPr/>
                              </a:pPr>
                              <a:endParaRPr lang="en-US" sz="26129" kern="0">
                                <a:solidFill>
                                  <a:prstClr val="white"/>
                                </a:solidFill>
                                <a:latin typeface="Calibri"/>
                              </a:endParaRPr>
                            </a:p>
                          </p:txBody>
                        </p:sp>
                        <p:sp>
                          <p:nvSpPr>
                            <p:cNvPr id="394" name="Freeform 393"/>
                            <p:cNvSpPr/>
                            <p:nvPr/>
                          </p:nvSpPr>
                          <p:spPr>
                            <a:xfrm>
                              <a:off x="3139943" y="1486102"/>
                              <a:ext cx="81733" cy="610117"/>
                            </a:xfrm>
                            <a:custGeom>
                              <a:avLst/>
                              <a:gdLst>
                                <a:gd name="connsiteX0" fmla="*/ 8626 w 8626"/>
                                <a:gd name="connsiteY0" fmla="*/ 388189 h 388189"/>
                                <a:gd name="connsiteX1" fmla="*/ 0 w 8626"/>
                                <a:gd name="connsiteY1" fmla="*/ 0 h 388189"/>
                                <a:gd name="connsiteX0" fmla="*/ 90 w 83464"/>
                                <a:gd name="connsiteY0" fmla="*/ 13580 h 13580"/>
                                <a:gd name="connsiteX1" fmla="*/ 83374 w 83464"/>
                                <a:gd name="connsiteY1" fmla="*/ 0 h 13580"/>
                                <a:gd name="connsiteX0" fmla="*/ 253 w 24427"/>
                                <a:gd name="connsiteY0" fmla="*/ 10942 h 10942"/>
                                <a:gd name="connsiteX1" fmla="*/ 24173 w 24427"/>
                                <a:gd name="connsiteY1" fmla="*/ 0 h 10942"/>
                                <a:gd name="connsiteX0" fmla="*/ 254 w 24428"/>
                                <a:gd name="connsiteY0" fmla="*/ 10123 h 10123"/>
                                <a:gd name="connsiteX1" fmla="*/ 24174 w 24428"/>
                                <a:gd name="connsiteY1" fmla="*/ 0 h 10123"/>
                                <a:gd name="connsiteX0" fmla="*/ 81 w 94750"/>
                                <a:gd name="connsiteY0" fmla="*/ 15717 h 15717"/>
                                <a:gd name="connsiteX1" fmla="*/ 94670 w 94750"/>
                                <a:gd name="connsiteY1" fmla="*/ 0 h 15717"/>
                              </a:gdLst>
                              <a:ahLst/>
                              <a:cxnLst>
                                <a:cxn ang="0">
                                  <a:pos x="connsiteX0" y="connsiteY0"/>
                                </a:cxn>
                                <a:cxn ang="0">
                                  <a:pos x="connsiteX1" y="connsiteY1"/>
                                </a:cxn>
                              </a:cxnLst>
                              <a:rect l="l" t="t" r="r" b="b"/>
                              <a:pathLst>
                                <a:path w="94750" h="15717">
                                  <a:moveTo>
                                    <a:pt x="81" y="15717"/>
                                  </a:moveTo>
                                  <a:cubicBezTo>
                                    <a:pt x="-3252" y="12384"/>
                                    <a:pt x="98003" y="3333"/>
                                    <a:pt x="94670" y="0"/>
                                  </a:cubicBezTo>
                                </a:path>
                              </a:pathLst>
                            </a:custGeom>
                            <a:noFill/>
                            <a:ln w="12700" cap="flat" cmpd="sng" algn="ctr">
                              <a:solidFill>
                                <a:sysClr val="windowText" lastClr="000000"/>
                              </a:solidFill>
                              <a:prstDash val="solid"/>
                            </a:ln>
                            <a:effectLst/>
                          </p:spPr>
                          <p:txBody>
                            <a:bodyPr rtlCol="0" anchor="ctr"/>
                            <a:lstStyle/>
                            <a:p>
                              <a:pPr algn="ctr" defTabSz="3291840">
                                <a:defRPr/>
                              </a:pPr>
                              <a:endParaRPr lang="en-US" sz="26129" kern="0">
                                <a:solidFill>
                                  <a:prstClr val="white"/>
                                </a:solidFill>
                                <a:latin typeface="Calibri"/>
                              </a:endParaRPr>
                            </a:p>
                          </p:txBody>
                        </p:sp>
                        <p:sp>
                          <p:nvSpPr>
                            <p:cNvPr id="395" name="Freeform 394"/>
                            <p:cNvSpPr/>
                            <p:nvPr/>
                          </p:nvSpPr>
                          <p:spPr>
                            <a:xfrm>
                              <a:off x="2993366" y="1716657"/>
                              <a:ext cx="25879" cy="336430"/>
                            </a:xfrm>
                            <a:custGeom>
                              <a:avLst/>
                              <a:gdLst>
                                <a:gd name="connsiteX0" fmla="*/ 25879 w 25879"/>
                                <a:gd name="connsiteY0" fmla="*/ 336430 h 336430"/>
                                <a:gd name="connsiteX1" fmla="*/ 0 w 25879"/>
                                <a:gd name="connsiteY1" fmla="*/ 0 h 336430"/>
                              </a:gdLst>
                              <a:ahLst/>
                              <a:cxnLst>
                                <a:cxn ang="0">
                                  <a:pos x="connsiteX0" y="connsiteY0"/>
                                </a:cxn>
                                <a:cxn ang="0">
                                  <a:pos x="connsiteX1" y="connsiteY1"/>
                                </a:cxn>
                              </a:cxnLst>
                              <a:rect l="l" t="t" r="r" b="b"/>
                              <a:pathLst>
                                <a:path w="25879" h="336430">
                                  <a:moveTo>
                                    <a:pt x="25879" y="336430"/>
                                  </a:moveTo>
                                  <a:lnTo>
                                    <a:pt x="0" y="0"/>
                                  </a:lnTo>
                                </a:path>
                              </a:pathLst>
                            </a:custGeom>
                            <a:noFill/>
                            <a:ln w="12700" cap="flat" cmpd="sng" algn="ctr">
                              <a:solidFill>
                                <a:sysClr val="windowText" lastClr="000000"/>
                              </a:solidFill>
                              <a:prstDash val="dash"/>
                            </a:ln>
                            <a:effectLst/>
                          </p:spPr>
                          <p:txBody>
                            <a:bodyPr rtlCol="0" anchor="ctr"/>
                            <a:lstStyle/>
                            <a:p>
                              <a:pPr algn="ctr" defTabSz="3291840">
                                <a:defRPr/>
                              </a:pPr>
                              <a:endParaRPr lang="en-US" sz="26129" kern="0">
                                <a:solidFill>
                                  <a:prstClr val="white"/>
                                </a:solidFill>
                                <a:latin typeface="Calibri"/>
                              </a:endParaRPr>
                            </a:p>
                          </p:txBody>
                        </p:sp>
                      </p:grpSp>
                      <p:sp>
                        <p:nvSpPr>
                          <p:cNvPr id="365" name="Freeform 364"/>
                          <p:cNvSpPr/>
                          <p:nvPr/>
                        </p:nvSpPr>
                        <p:spPr>
                          <a:xfrm>
                            <a:off x="2317687" y="4259655"/>
                            <a:ext cx="153909" cy="117695"/>
                          </a:xfrm>
                          <a:custGeom>
                            <a:avLst/>
                            <a:gdLst>
                              <a:gd name="connsiteX0" fmla="*/ 203703 w 203703"/>
                              <a:gd name="connsiteY0" fmla="*/ 167489 h 167489"/>
                              <a:gd name="connsiteX1" fmla="*/ 0 w 203703"/>
                              <a:gd name="connsiteY1" fmla="*/ 0 h 167489"/>
                              <a:gd name="connsiteX0" fmla="*/ 153909 w 153909"/>
                              <a:gd name="connsiteY0" fmla="*/ 117695 h 117695"/>
                              <a:gd name="connsiteX1" fmla="*/ 0 w 153909"/>
                              <a:gd name="connsiteY1" fmla="*/ 0 h 117695"/>
                            </a:gdLst>
                            <a:ahLst/>
                            <a:cxnLst>
                              <a:cxn ang="0">
                                <a:pos x="connsiteX0" y="connsiteY0"/>
                              </a:cxn>
                              <a:cxn ang="0">
                                <a:pos x="connsiteX1" y="connsiteY1"/>
                              </a:cxn>
                            </a:cxnLst>
                            <a:rect l="l" t="t" r="r" b="b"/>
                            <a:pathLst>
                              <a:path w="153909" h="117695">
                                <a:moveTo>
                                  <a:pt x="153909" y="117695"/>
                                </a:moveTo>
                                <a:lnTo>
                                  <a:pt x="0" y="0"/>
                                </a:lnTo>
                              </a:path>
                            </a:pathLst>
                          </a:custGeom>
                          <a:noFill/>
                          <a:ln w="12700" cap="flat" cmpd="sng" algn="ctr">
                            <a:solidFill>
                              <a:sysClr val="windowText" lastClr="000000"/>
                            </a:solidFill>
                            <a:prstDash val="dash"/>
                          </a:ln>
                          <a:effectLst/>
                        </p:spPr>
                        <p:txBody>
                          <a:bodyPr rtlCol="0" anchor="ctr"/>
                          <a:lstStyle/>
                          <a:p>
                            <a:pPr algn="ctr" defTabSz="3291840">
                              <a:defRPr/>
                            </a:pPr>
                            <a:endParaRPr lang="en-US" sz="26129" kern="0">
                              <a:solidFill>
                                <a:prstClr val="white"/>
                              </a:solidFill>
                              <a:latin typeface="Calibri"/>
                            </a:endParaRPr>
                          </a:p>
                        </p:txBody>
                      </p:sp>
                      <p:sp>
                        <p:nvSpPr>
                          <p:cNvPr id="366" name="Freeform 365"/>
                          <p:cNvSpPr/>
                          <p:nvPr/>
                        </p:nvSpPr>
                        <p:spPr>
                          <a:xfrm>
                            <a:off x="3041964" y="4802863"/>
                            <a:ext cx="158436" cy="76955"/>
                          </a:xfrm>
                          <a:custGeom>
                            <a:avLst/>
                            <a:gdLst>
                              <a:gd name="connsiteX0" fmla="*/ 0 w 158436"/>
                              <a:gd name="connsiteY0" fmla="*/ 0 h 76955"/>
                              <a:gd name="connsiteX1" fmla="*/ 158436 w 158436"/>
                              <a:gd name="connsiteY1" fmla="*/ 76955 h 76955"/>
                            </a:gdLst>
                            <a:ahLst/>
                            <a:cxnLst>
                              <a:cxn ang="0">
                                <a:pos x="connsiteX0" y="connsiteY0"/>
                              </a:cxn>
                              <a:cxn ang="0">
                                <a:pos x="connsiteX1" y="connsiteY1"/>
                              </a:cxn>
                            </a:cxnLst>
                            <a:rect l="l" t="t" r="r" b="b"/>
                            <a:pathLst>
                              <a:path w="158436" h="76955">
                                <a:moveTo>
                                  <a:pt x="0" y="0"/>
                                </a:moveTo>
                                <a:lnTo>
                                  <a:pt x="158436" y="76955"/>
                                </a:lnTo>
                              </a:path>
                            </a:pathLst>
                          </a:custGeom>
                          <a:noFill/>
                          <a:ln w="12700" cap="flat" cmpd="sng" algn="ctr">
                            <a:solidFill>
                              <a:sysClr val="windowText" lastClr="000000"/>
                            </a:solidFill>
                            <a:prstDash val="dash"/>
                          </a:ln>
                          <a:effectLst/>
                        </p:spPr>
                        <p:txBody>
                          <a:bodyPr rtlCol="0" anchor="ctr"/>
                          <a:lstStyle/>
                          <a:p>
                            <a:pPr algn="ctr" defTabSz="3291840">
                              <a:defRPr/>
                            </a:pPr>
                            <a:endParaRPr lang="en-US" sz="26129" kern="0">
                              <a:solidFill>
                                <a:prstClr val="white"/>
                              </a:solidFill>
                              <a:latin typeface="Calibri"/>
                            </a:endParaRPr>
                          </a:p>
                        </p:txBody>
                      </p:sp>
                      <p:sp>
                        <p:nvSpPr>
                          <p:cNvPr id="367" name="Rectangle 45"/>
                          <p:cNvSpPr/>
                          <p:nvPr/>
                        </p:nvSpPr>
                        <p:spPr>
                          <a:xfrm>
                            <a:off x="6236582" y="2582409"/>
                            <a:ext cx="146683" cy="3495970"/>
                          </a:xfrm>
                          <a:custGeom>
                            <a:avLst/>
                            <a:gdLst>
                              <a:gd name="connsiteX0" fmla="*/ 0 w 122933"/>
                              <a:gd name="connsiteY0" fmla="*/ 0 h 3329716"/>
                              <a:gd name="connsiteX1" fmla="*/ 122933 w 122933"/>
                              <a:gd name="connsiteY1" fmla="*/ 0 h 3329716"/>
                              <a:gd name="connsiteX2" fmla="*/ 122933 w 122933"/>
                              <a:gd name="connsiteY2" fmla="*/ 3329716 h 3329716"/>
                              <a:gd name="connsiteX3" fmla="*/ 0 w 122933"/>
                              <a:gd name="connsiteY3" fmla="*/ 3329716 h 3329716"/>
                              <a:gd name="connsiteX4" fmla="*/ 0 w 122933"/>
                              <a:gd name="connsiteY4" fmla="*/ 0 h 3329716"/>
                              <a:gd name="connsiteX0" fmla="*/ 0 w 146683"/>
                              <a:gd name="connsiteY0" fmla="*/ 0 h 3495970"/>
                              <a:gd name="connsiteX1" fmla="*/ 146683 w 146683"/>
                              <a:gd name="connsiteY1" fmla="*/ 166254 h 3495970"/>
                              <a:gd name="connsiteX2" fmla="*/ 146683 w 146683"/>
                              <a:gd name="connsiteY2" fmla="*/ 3495970 h 3495970"/>
                              <a:gd name="connsiteX3" fmla="*/ 23750 w 146683"/>
                              <a:gd name="connsiteY3" fmla="*/ 3495970 h 3495970"/>
                              <a:gd name="connsiteX4" fmla="*/ 0 w 146683"/>
                              <a:gd name="connsiteY4" fmla="*/ 0 h 3495970"/>
                            </a:gdLst>
                            <a:ahLst/>
                            <a:cxnLst>
                              <a:cxn ang="0">
                                <a:pos x="connsiteX0" y="connsiteY0"/>
                              </a:cxn>
                              <a:cxn ang="0">
                                <a:pos x="connsiteX1" y="connsiteY1"/>
                              </a:cxn>
                              <a:cxn ang="0">
                                <a:pos x="connsiteX2" y="connsiteY2"/>
                              </a:cxn>
                              <a:cxn ang="0">
                                <a:pos x="connsiteX3" y="connsiteY3"/>
                              </a:cxn>
                              <a:cxn ang="0">
                                <a:pos x="connsiteX4" y="connsiteY4"/>
                              </a:cxn>
                            </a:cxnLst>
                            <a:rect l="l" t="t" r="r" b="b"/>
                            <a:pathLst>
                              <a:path w="146683" h="3495970">
                                <a:moveTo>
                                  <a:pt x="0" y="0"/>
                                </a:moveTo>
                                <a:lnTo>
                                  <a:pt x="146683" y="166254"/>
                                </a:lnTo>
                                <a:lnTo>
                                  <a:pt x="146683" y="3495970"/>
                                </a:lnTo>
                                <a:lnTo>
                                  <a:pt x="23750" y="3495970"/>
                                </a:lnTo>
                                <a:lnTo>
                                  <a:pt x="0" y="0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ysClr val="window" lastClr="FFFFFF"/>
                          </a:solidFill>
                          <a:ln w="25400" cap="flat" cmpd="sng" algn="ctr">
                            <a:solidFill>
                              <a:sysClr val="window" lastClr="FFFFFF"/>
                            </a:solidFill>
                            <a:prstDash val="solid"/>
                          </a:ln>
                          <a:effectLst/>
                        </p:spPr>
                        <p:txBody>
                          <a:bodyPr rtlCol="0" anchor="ctr"/>
                          <a:lstStyle/>
                          <a:p>
                            <a:pPr algn="ctr" defTabSz="3291840">
                              <a:defRPr/>
                            </a:pPr>
                            <a:endParaRPr lang="en-US" sz="26129" kern="0">
                              <a:solidFill>
                                <a:prstClr val="white"/>
                              </a:solidFill>
                              <a:latin typeface="Calibri"/>
                            </a:endParaRPr>
                          </a:p>
                        </p:txBody>
                      </p:sp>
                      <p:sp>
                        <p:nvSpPr>
                          <p:cNvPr id="368" name="TextBox 367"/>
                          <p:cNvSpPr txBox="1"/>
                          <p:nvPr/>
                        </p:nvSpPr>
                        <p:spPr>
                          <a:xfrm>
                            <a:off x="172782" y="4950075"/>
                            <a:ext cx="380998" cy="509167"/>
                          </a:xfrm>
                          <a:prstGeom prst="rect">
                            <a:avLst/>
                          </a:prstGeom>
                          <a:noFill/>
                        </p:spPr>
                        <p:txBody>
                          <a:bodyPr wrap="square" rtlCol="0">
                            <a:spAutoFit/>
                          </a:bodyPr>
                          <a:lstStyle/>
                          <a:p>
                            <a:pPr defTabSz="3291840">
                              <a:defRPr/>
                            </a:pPr>
                            <a:endParaRPr lang="en-US" sz="5040" b="1" i="1" kern="0" dirty="0">
                              <a:solidFill>
                                <a:prstClr val="black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endParaRPr>
                          </a:p>
                        </p:txBody>
                      </p:sp>
                    </p:grpSp>
                    <p:sp>
                      <p:nvSpPr>
                        <p:cNvPr id="361" name="Isosceles Triangle 360"/>
                        <p:cNvSpPr>
                          <a:spLocks noChangeAspect="1"/>
                        </p:cNvSpPr>
                        <p:nvPr/>
                      </p:nvSpPr>
                      <p:spPr>
                        <a:xfrm rot="5400000">
                          <a:off x="3193497" y="642968"/>
                          <a:ext cx="66860" cy="57172"/>
                        </a:xfrm>
                        <a:prstGeom prst="triangle">
                          <a:avLst/>
                        </a:prstGeom>
                        <a:solidFill>
                          <a:sysClr val="windowText" lastClr="000000"/>
                        </a:solidFill>
                        <a:ln w="25400" cap="flat" cmpd="sng" algn="ctr">
                          <a:noFill/>
                          <a:prstDash val="solid"/>
                        </a:ln>
                        <a:effectLst/>
                      </p:spPr>
                      <p:txBody>
                        <a:bodyPr rtlCol="0" anchor="ctr"/>
                        <a:lstStyle/>
                        <a:p>
                          <a:pPr algn="ctr" defTabSz="3291840">
                            <a:defRPr/>
                          </a:pPr>
                          <a:endParaRPr lang="en-US" sz="26129" b="1" kern="0">
                            <a:solidFill>
                              <a:prstClr val="white"/>
                            </a:solidFill>
                            <a:latin typeface="Calibri"/>
                          </a:endParaRPr>
                        </a:p>
                      </p:txBody>
                    </p:sp>
                    <p:sp>
                      <p:nvSpPr>
                        <p:cNvPr id="362" name="Isosceles Triangle 361"/>
                        <p:cNvSpPr>
                          <a:spLocks noChangeAspect="1"/>
                        </p:cNvSpPr>
                        <p:nvPr/>
                      </p:nvSpPr>
                      <p:spPr>
                        <a:xfrm rot="16401109">
                          <a:off x="3135192" y="640360"/>
                          <a:ext cx="66860" cy="57172"/>
                        </a:xfrm>
                        <a:prstGeom prst="triangle">
                          <a:avLst/>
                        </a:prstGeom>
                        <a:solidFill>
                          <a:sysClr val="windowText" lastClr="000000"/>
                        </a:solidFill>
                        <a:ln w="25400" cap="flat" cmpd="sng" algn="ctr">
                          <a:noFill/>
                          <a:prstDash val="solid"/>
                        </a:ln>
                        <a:effectLst/>
                      </p:spPr>
                      <p:txBody>
                        <a:bodyPr rtlCol="0" anchor="ctr"/>
                        <a:lstStyle/>
                        <a:p>
                          <a:pPr algn="ctr" defTabSz="3291840">
                            <a:defRPr/>
                          </a:pPr>
                          <a:endParaRPr lang="en-US" sz="26129" b="1" kern="0">
                            <a:solidFill>
                              <a:prstClr val="white"/>
                            </a:solidFill>
                            <a:latin typeface="Calibri"/>
                          </a:endParaRPr>
                        </a:p>
                      </p:txBody>
                    </p:sp>
                    <p:sp>
                      <p:nvSpPr>
                        <p:cNvPr id="363" name="Freeform 362"/>
                        <p:cNvSpPr/>
                        <p:nvPr/>
                      </p:nvSpPr>
                      <p:spPr>
                        <a:xfrm>
                          <a:off x="3216657" y="15603"/>
                          <a:ext cx="25584" cy="398815"/>
                        </a:xfrm>
                        <a:custGeom>
                          <a:avLst/>
                          <a:gdLst>
                            <a:gd name="connsiteX0" fmla="*/ 17871 w 17871"/>
                            <a:gd name="connsiteY0" fmla="*/ 464646 h 464646"/>
                            <a:gd name="connsiteX1" fmla="*/ 0 w 17871"/>
                            <a:gd name="connsiteY1" fmla="*/ 0 h 464646"/>
                            <a:gd name="connsiteX0" fmla="*/ 30397 w 30397"/>
                            <a:gd name="connsiteY0" fmla="*/ 484687 h 484687"/>
                            <a:gd name="connsiteX1" fmla="*/ 0 w 30397"/>
                            <a:gd name="connsiteY1" fmla="*/ 0 h 484687"/>
                            <a:gd name="connsiteX0" fmla="*/ 620 w 28462"/>
                            <a:gd name="connsiteY0" fmla="*/ 412036 h 412036"/>
                            <a:gd name="connsiteX1" fmla="*/ 27843 w 28462"/>
                            <a:gd name="connsiteY1" fmla="*/ 0 h 412036"/>
                            <a:gd name="connsiteX0" fmla="*/ 934 w 28157"/>
                            <a:gd name="connsiteY0" fmla="*/ 412036 h 412036"/>
                            <a:gd name="connsiteX1" fmla="*/ 28157 w 28157"/>
                            <a:gd name="connsiteY1" fmla="*/ 0 h 412036"/>
                            <a:gd name="connsiteX0" fmla="*/ 613 w 42867"/>
                            <a:gd name="connsiteY0" fmla="*/ 379468 h 379468"/>
                            <a:gd name="connsiteX1" fmla="*/ 42867 w 42867"/>
                            <a:gd name="connsiteY1" fmla="*/ 0 h 379468"/>
                            <a:gd name="connsiteX0" fmla="*/ 742 w 35481"/>
                            <a:gd name="connsiteY0" fmla="*/ 391994 h 391994"/>
                            <a:gd name="connsiteX1" fmla="*/ 35481 w 35481"/>
                            <a:gd name="connsiteY1" fmla="*/ 0 h 391994"/>
                            <a:gd name="connsiteX0" fmla="*/ 1260 w 20968"/>
                            <a:gd name="connsiteY0" fmla="*/ 379468 h 379468"/>
                            <a:gd name="connsiteX1" fmla="*/ 20968 w 20968"/>
                            <a:gd name="connsiteY1" fmla="*/ 0 h 379468"/>
                            <a:gd name="connsiteX0" fmla="*/ 751 w 21210"/>
                            <a:gd name="connsiteY0" fmla="*/ 379468 h 379468"/>
                            <a:gd name="connsiteX1" fmla="*/ 20459 w 21210"/>
                            <a:gd name="connsiteY1" fmla="*/ 0 h 379468"/>
                            <a:gd name="connsiteX0" fmla="*/ 1600 w 21308"/>
                            <a:gd name="connsiteY0" fmla="*/ 379468 h 379468"/>
                            <a:gd name="connsiteX1" fmla="*/ 21308 w 21308"/>
                            <a:gd name="connsiteY1" fmla="*/ 0 h 379468"/>
                            <a:gd name="connsiteX0" fmla="*/ 1032 w 20740"/>
                            <a:gd name="connsiteY0" fmla="*/ 379468 h 379468"/>
                            <a:gd name="connsiteX1" fmla="*/ 20740 w 20740"/>
                            <a:gd name="connsiteY1" fmla="*/ 0 h 379468"/>
                            <a:gd name="connsiteX0" fmla="*/ 941 w 23154"/>
                            <a:gd name="connsiteY0" fmla="*/ 389489 h 389489"/>
                            <a:gd name="connsiteX1" fmla="*/ 23154 w 23154"/>
                            <a:gd name="connsiteY1" fmla="*/ 0 h 389489"/>
                            <a:gd name="connsiteX0" fmla="*/ 941 w 23154"/>
                            <a:gd name="connsiteY0" fmla="*/ 417047 h 417047"/>
                            <a:gd name="connsiteX1" fmla="*/ 23154 w 23154"/>
                            <a:gd name="connsiteY1" fmla="*/ 0 h 417047"/>
                            <a:gd name="connsiteX0" fmla="*/ 866 w 25584"/>
                            <a:gd name="connsiteY0" fmla="*/ 449615 h 449615"/>
                            <a:gd name="connsiteX1" fmla="*/ 25584 w 25584"/>
                            <a:gd name="connsiteY1" fmla="*/ 0 h 449615"/>
                            <a:gd name="connsiteX0" fmla="*/ 866 w 25584"/>
                            <a:gd name="connsiteY0" fmla="*/ 398815 h 398815"/>
                            <a:gd name="connsiteX1" fmla="*/ 25584 w 25584"/>
                            <a:gd name="connsiteY1" fmla="*/ 0 h 398815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</a:cxnLst>
                          <a:rect l="l" t="t" r="r" b="b"/>
                          <a:pathLst>
                            <a:path w="25584" h="398815">
                              <a:moveTo>
                                <a:pt x="866" y="398815"/>
                              </a:moveTo>
                              <a:cubicBezTo>
                                <a:pt x="-5091" y="243933"/>
                                <a:pt x="21521" y="162397"/>
                                <a:pt x="25584" y="0"/>
                              </a:cubicBezTo>
                            </a:path>
                          </a:pathLst>
                        </a:custGeom>
                        <a:noFill/>
                        <a:ln w="12700" cap="flat" cmpd="sng" algn="ctr">
                          <a:solidFill>
                            <a:sysClr val="windowText" lastClr="000000"/>
                          </a:solidFill>
                          <a:prstDash val="dash"/>
                        </a:ln>
                        <a:effectLst/>
                      </p:spPr>
                      <p:txBody>
                        <a:bodyPr rtlCol="0" anchor="ctr"/>
                        <a:lstStyle/>
                        <a:p>
                          <a:pPr algn="ctr" defTabSz="3291840">
                            <a:defRPr/>
                          </a:pPr>
                          <a:endParaRPr lang="en-US" sz="26129" kern="0">
                            <a:solidFill>
                              <a:prstClr val="white"/>
                            </a:solidFill>
                            <a:latin typeface="Calibri"/>
                          </a:endParaRPr>
                        </a:p>
                      </p:txBody>
                    </p:sp>
                  </p:grpSp>
                  <p:grpSp>
                    <p:nvGrpSpPr>
                      <p:cNvPr id="356" name="Group 355"/>
                      <p:cNvGrpSpPr/>
                      <p:nvPr/>
                    </p:nvGrpSpPr>
                    <p:grpSpPr>
                      <a:xfrm>
                        <a:off x="4196782" y="5869642"/>
                        <a:ext cx="32212" cy="123147"/>
                        <a:chOff x="4200857" y="5941669"/>
                        <a:chExt cx="32212" cy="123147"/>
                      </a:xfrm>
                    </p:grpSpPr>
                    <p:sp>
                      <p:nvSpPr>
                        <p:cNvPr id="358" name="Freeform 357"/>
                        <p:cNvSpPr/>
                        <p:nvPr/>
                      </p:nvSpPr>
                      <p:spPr>
                        <a:xfrm rot="20640000">
                          <a:off x="4209453" y="5941669"/>
                          <a:ext cx="3290" cy="123147"/>
                        </a:xfrm>
                        <a:custGeom>
                          <a:avLst/>
                          <a:gdLst>
                            <a:gd name="connsiteX0" fmla="*/ 3290 w 3290"/>
                            <a:gd name="connsiteY0" fmla="*/ 0 h 118411"/>
                            <a:gd name="connsiteX1" fmla="*/ 0 w 3290"/>
                            <a:gd name="connsiteY1" fmla="*/ 118411 h 118411"/>
                          </a:gdLst>
                          <a:ahLst/>
                          <a:cxnLst>
                            <a:cxn ang="0">
                              <a:pos x="connsiteX0" y="connsiteY0"/>
                            </a:cxn>
                            <a:cxn ang="0">
                              <a:pos x="connsiteX1" y="connsiteY1"/>
                            </a:cxn>
                          </a:cxnLst>
                          <a:rect l="l" t="t" r="r" b="b"/>
                          <a:pathLst>
                            <a:path w="3290" h="118411">
                              <a:moveTo>
                                <a:pt x="3290" y="0"/>
                              </a:moveTo>
                              <a:cubicBezTo>
                                <a:pt x="2193" y="39470"/>
                                <a:pt x="1096" y="78940"/>
                                <a:pt x="0" y="118411"/>
                              </a:cubicBezTo>
                            </a:path>
                          </a:pathLst>
                        </a:custGeom>
                        <a:noFill/>
                        <a:ln w="6350" cap="flat" cmpd="sng" algn="ctr">
                          <a:solidFill>
                            <a:sysClr val="windowText" lastClr="000000"/>
                          </a:solidFill>
                          <a:prstDash val="solid"/>
                        </a:ln>
                        <a:effectLst/>
                      </p:spPr>
                      <p:txBody>
                        <a:bodyPr rtlCol="0" anchor="ctr"/>
                        <a:lstStyle/>
                        <a:p>
                          <a:pPr algn="ctr" defTabSz="3291840">
                            <a:defRPr/>
                          </a:pPr>
                          <a:endParaRPr lang="en-US" sz="26129" kern="0">
                            <a:solidFill>
                              <a:prstClr val="white"/>
                            </a:solidFill>
                            <a:latin typeface="Calibri"/>
                          </a:endParaRPr>
                        </a:p>
                      </p:txBody>
                    </p:sp>
                    <p:sp>
                      <p:nvSpPr>
                        <p:cNvPr id="359" name="Isosceles Triangle 358"/>
                        <p:cNvSpPr>
                          <a:spLocks noChangeAspect="1"/>
                        </p:cNvSpPr>
                        <p:nvPr/>
                      </p:nvSpPr>
                      <p:spPr>
                        <a:xfrm rot="11880000">
                          <a:off x="4200857" y="5997402"/>
                          <a:ext cx="32212" cy="27544"/>
                        </a:xfrm>
                        <a:prstGeom prst="triangle">
                          <a:avLst/>
                        </a:prstGeom>
                        <a:noFill/>
                        <a:ln w="3175" cap="flat" cmpd="sng" algn="ctr">
                          <a:solidFill>
                            <a:sysClr val="windowText" lastClr="000000"/>
                          </a:solidFill>
                          <a:prstDash val="solid"/>
                        </a:ln>
                        <a:effectLst/>
                      </p:spPr>
                      <p:txBody>
                        <a:bodyPr rtlCol="0" anchor="ctr"/>
                        <a:lstStyle/>
                        <a:p>
                          <a:pPr algn="ctr" defTabSz="3291840">
                            <a:defRPr/>
                          </a:pPr>
                          <a:endParaRPr lang="en-US" sz="26129" b="1" kern="0">
                            <a:solidFill>
                              <a:prstClr val="white"/>
                            </a:solidFill>
                            <a:latin typeface="Calibri"/>
                          </a:endParaRPr>
                        </a:p>
                      </p:txBody>
                    </p:sp>
                  </p:grpSp>
                  <p:sp>
                    <p:nvSpPr>
                      <p:cNvPr id="357" name="Rectangle 356"/>
                      <p:cNvSpPr/>
                      <p:nvPr/>
                    </p:nvSpPr>
                    <p:spPr>
                      <a:xfrm>
                        <a:off x="6298253" y="6047898"/>
                        <a:ext cx="391297" cy="792140"/>
                      </a:xfrm>
                      <a:prstGeom prst="rect">
                        <a:avLst/>
                      </a:prstGeom>
                      <a:solidFill>
                        <a:sysClr val="window" lastClr="FFFFFF"/>
                      </a:solidFill>
                      <a:ln w="57150" cap="flat" cmpd="sng" algn="ctr">
                        <a:solidFill>
                          <a:sysClr val="window" lastClr="FFFFFF"/>
                        </a:solidFill>
                        <a:prstDash val="solid"/>
                      </a:ln>
                      <a:effectLst/>
                    </p:spPr>
                    <p:txBody>
                      <a:bodyPr rtlCol="0" anchor="ctr"/>
                      <a:lstStyle/>
                      <a:p>
                        <a:pPr algn="ctr" defTabSz="3291840">
                          <a:defRPr/>
                        </a:pPr>
                        <a:endParaRPr lang="en-US" sz="26129" kern="0">
                          <a:solidFill>
                            <a:prstClr val="white"/>
                          </a:solidFill>
                          <a:latin typeface="Calibri"/>
                        </a:endParaRPr>
                      </a:p>
                    </p:txBody>
                  </p:sp>
                </p:grpSp>
                <p:grpSp>
                  <p:nvGrpSpPr>
                    <p:cNvPr id="278" name="Group 277"/>
                    <p:cNvGrpSpPr/>
                    <p:nvPr/>
                  </p:nvGrpSpPr>
                  <p:grpSpPr>
                    <a:xfrm>
                      <a:off x="-65604" y="-5288"/>
                      <a:ext cx="6755154" cy="6905831"/>
                      <a:chOff x="-65604" y="-5287"/>
                      <a:chExt cx="6755154" cy="6905831"/>
                    </a:xfrm>
                  </p:grpSpPr>
                  <p:sp>
                    <p:nvSpPr>
                      <p:cNvPr id="279" name="Freeform 278"/>
                      <p:cNvSpPr/>
                      <p:nvPr/>
                    </p:nvSpPr>
                    <p:spPr>
                      <a:xfrm>
                        <a:off x="3290182" y="3674"/>
                        <a:ext cx="3027789" cy="3253862"/>
                      </a:xfrm>
                      <a:custGeom>
                        <a:avLst/>
                        <a:gdLst>
                          <a:gd name="connsiteX0" fmla="*/ 6824 w 2941093"/>
                          <a:gd name="connsiteY0" fmla="*/ 0 h 3637128"/>
                          <a:gd name="connsiteX1" fmla="*/ 0 w 2941093"/>
                          <a:gd name="connsiteY1" fmla="*/ 156949 h 3637128"/>
                          <a:gd name="connsiteX2" fmla="*/ 0 w 2941093"/>
                          <a:gd name="connsiteY2" fmla="*/ 156949 h 3637128"/>
                          <a:gd name="connsiteX3" fmla="*/ 156950 w 2941093"/>
                          <a:gd name="connsiteY3" fmla="*/ 197892 h 3637128"/>
                          <a:gd name="connsiteX4" fmla="*/ 313899 w 2941093"/>
                          <a:gd name="connsiteY4" fmla="*/ 518615 h 3637128"/>
                          <a:gd name="connsiteX5" fmla="*/ 361666 w 2941093"/>
                          <a:gd name="connsiteY5" fmla="*/ 716507 h 3637128"/>
                          <a:gd name="connsiteX6" fmla="*/ 470848 w 2941093"/>
                          <a:gd name="connsiteY6" fmla="*/ 962167 h 3637128"/>
                          <a:gd name="connsiteX7" fmla="*/ 470848 w 2941093"/>
                          <a:gd name="connsiteY7" fmla="*/ 962167 h 3637128"/>
                          <a:gd name="connsiteX8" fmla="*/ 573206 w 2941093"/>
                          <a:gd name="connsiteY8" fmla="*/ 1078173 h 3637128"/>
                          <a:gd name="connsiteX9" fmla="*/ 798394 w 2941093"/>
                          <a:gd name="connsiteY9" fmla="*/ 1187355 h 3637128"/>
                          <a:gd name="connsiteX10" fmla="*/ 934872 w 2941093"/>
                          <a:gd name="connsiteY10" fmla="*/ 1330657 h 3637128"/>
                          <a:gd name="connsiteX11" fmla="*/ 1112293 w 2941093"/>
                          <a:gd name="connsiteY11" fmla="*/ 1542197 h 3637128"/>
                          <a:gd name="connsiteX12" fmla="*/ 1276066 w 2941093"/>
                          <a:gd name="connsiteY12" fmla="*/ 1603612 h 3637128"/>
                          <a:gd name="connsiteX13" fmla="*/ 1473959 w 2941093"/>
                          <a:gd name="connsiteY13" fmla="*/ 1815152 h 3637128"/>
                          <a:gd name="connsiteX14" fmla="*/ 1740090 w 2941093"/>
                          <a:gd name="connsiteY14" fmla="*/ 2033516 h 3637128"/>
                          <a:gd name="connsiteX15" fmla="*/ 1992574 w 2941093"/>
                          <a:gd name="connsiteY15" fmla="*/ 2272352 h 3637128"/>
                          <a:gd name="connsiteX16" fmla="*/ 2183642 w 2941093"/>
                          <a:gd name="connsiteY16" fmla="*/ 2538483 h 3637128"/>
                          <a:gd name="connsiteX17" fmla="*/ 2436126 w 2941093"/>
                          <a:gd name="connsiteY17" fmla="*/ 2872854 h 3637128"/>
                          <a:gd name="connsiteX18" fmla="*/ 2436126 w 2941093"/>
                          <a:gd name="connsiteY18" fmla="*/ 2872854 h 3637128"/>
                          <a:gd name="connsiteX19" fmla="*/ 2661314 w 2941093"/>
                          <a:gd name="connsiteY19" fmla="*/ 3200400 h 3637128"/>
                          <a:gd name="connsiteX20" fmla="*/ 2797791 w 2941093"/>
                          <a:gd name="connsiteY20" fmla="*/ 3548418 h 3637128"/>
                          <a:gd name="connsiteX21" fmla="*/ 2941093 w 2941093"/>
                          <a:gd name="connsiteY21" fmla="*/ 3637128 h 3637128"/>
                          <a:gd name="connsiteX0" fmla="*/ 6824 w 2941093"/>
                          <a:gd name="connsiteY0" fmla="*/ 0 h 3637128"/>
                          <a:gd name="connsiteX1" fmla="*/ 0 w 2941093"/>
                          <a:gd name="connsiteY1" fmla="*/ 156949 h 3637128"/>
                          <a:gd name="connsiteX2" fmla="*/ 156950 w 2941093"/>
                          <a:gd name="connsiteY2" fmla="*/ 197892 h 3637128"/>
                          <a:gd name="connsiteX3" fmla="*/ 313899 w 2941093"/>
                          <a:gd name="connsiteY3" fmla="*/ 518615 h 3637128"/>
                          <a:gd name="connsiteX4" fmla="*/ 361666 w 2941093"/>
                          <a:gd name="connsiteY4" fmla="*/ 716507 h 3637128"/>
                          <a:gd name="connsiteX5" fmla="*/ 470848 w 2941093"/>
                          <a:gd name="connsiteY5" fmla="*/ 962167 h 3637128"/>
                          <a:gd name="connsiteX6" fmla="*/ 470848 w 2941093"/>
                          <a:gd name="connsiteY6" fmla="*/ 962167 h 3637128"/>
                          <a:gd name="connsiteX7" fmla="*/ 573206 w 2941093"/>
                          <a:gd name="connsiteY7" fmla="*/ 1078173 h 3637128"/>
                          <a:gd name="connsiteX8" fmla="*/ 798394 w 2941093"/>
                          <a:gd name="connsiteY8" fmla="*/ 1187355 h 3637128"/>
                          <a:gd name="connsiteX9" fmla="*/ 934872 w 2941093"/>
                          <a:gd name="connsiteY9" fmla="*/ 1330657 h 3637128"/>
                          <a:gd name="connsiteX10" fmla="*/ 1112293 w 2941093"/>
                          <a:gd name="connsiteY10" fmla="*/ 1542197 h 3637128"/>
                          <a:gd name="connsiteX11" fmla="*/ 1276066 w 2941093"/>
                          <a:gd name="connsiteY11" fmla="*/ 1603612 h 3637128"/>
                          <a:gd name="connsiteX12" fmla="*/ 1473959 w 2941093"/>
                          <a:gd name="connsiteY12" fmla="*/ 1815152 h 3637128"/>
                          <a:gd name="connsiteX13" fmla="*/ 1740090 w 2941093"/>
                          <a:gd name="connsiteY13" fmla="*/ 2033516 h 3637128"/>
                          <a:gd name="connsiteX14" fmla="*/ 1992574 w 2941093"/>
                          <a:gd name="connsiteY14" fmla="*/ 2272352 h 3637128"/>
                          <a:gd name="connsiteX15" fmla="*/ 2183642 w 2941093"/>
                          <a:gd name="connsiteY15" fmla="*/ 2538483 h 3637128"/>
                          <a:gd name="connsiteX16" fmla="*/ 2436126 w 2941093"/>
                          <a:gd name="connsiteY16" fmla="*/ 2872854 h 3637128"/>
                          <a:gd name="connsiteX17" fmla="*/ 2436126 w 2941093"/>
                          <a:gd name="connsiteY17" fmla="*/ 2872854 h 3637128"/>
                          <a:gd name="connsiteX18" fmla="*/ 2661314 w 2941093"/>
                          <a:gd name="connsiteY18" fmla="*/ 3200400 h 3637128"/>
                          <a:gd name="connsiteX19" fmla="*/ 2797791 w 2941093"/>
                          <a:gd name="connsiteY19" fmla="*/ 3548418 h 3637128"/>
                          <a:gd name="connsiteX20" fmla="*/ 2941093 w 2941093"/>
                          <a:gd name="connsiteY20" fmla="*/ 3637128 h 3637128"/>
                          <a:gd name="connsiteX0" fmla="*/ 0 w 2934269"/>
                          <a:gd name="connsiteY0" fmla="*/ 0 h 3637128"/>
                          <a:gd name="connsiteX1" fmla="*/ 150126 w 2934269"/>
                          <a:gd name="connsiteY1" fmla="*/ 197892 h 3637128"/>
                          <a:gd name="connsiteX2" fmla="*/ 307075 w 2934269"/>
                          <a:gd name="connsiteY2" fmla="*/ 518615 h 3637128"/>
                          <a:gd name="connsiteX3" fmla="*/ 354842 w 2934269"/>
                          <a:gd name="connsiteY3" fmla="*/ 716507 h 3637128"/>
                          <a:gd name="connsiteX4" fmla="*/ 464024 w 2934269"/>
                          <a:gd name="connsiteY4" fmla="*/ 962167 h 3637128"/>
                          <a:gd name="connsiteX5" fmla="*/ 464024 w 2934269"/>
                          <a:gd name="connsiteY5" fmla="*/ 962167 h 3637128"/>
                          <a:gd name="connsiteX6" fmla="*/ 566382 w 2934269"/>
                          <a:gd name="connsiteY6" fmla="*/ 1078173 h 3637128"/>
                          <a:gd name="connsiteX7" fmla="*/ 791570 w 2934269"/>
                          <a:gd name="connsiteY7" fmla="*/ 1187355 h 3637128"/>
                          <a:gd name="connsiteX8" fmla="*/ 928048 w 2934269"/>
                          <a:gd name="connsiteY8" fmla="*/ 1330657 h 3637128"/>
                          <a:gd name="connsiteX9" fmla="*/ 1105469 w 2934269"/>
                          <a:gd name="connsiteY9" fmla="*/ 1542197 h 3637128"/>
                          <a:gd name="connsiteX10" fmla="*/ 1269242 w 2934269"/>
                          <a:gd name="connsiteY10" fmla="*/ 1603612 h 3637128"/>
                          <a:gd name="connsiteX11" fmla="*/ 1467135 w 2934269"/>
                          <a:gd name="connsiteY11" fmla="*/ 1815152 h 3637128"/>
                          <a:gd name="connsiteX12" fmla="*/ 1733266 w 2934269"/>
                          <a:gd name="connsiteY12" fmla="*/ 2033516 h 3637128"/>
                          <a:gd name="connsiteX13" fmla="*/ 1985750 w 2934269"/>
                          <a:gd name="connsiteY13" fmla="*/ 2272352 h 3637128"/>
                          <a:gd name="connsiteX14" fmla="*/ 2176818 w 2934269"/>
                          <a:gd name="connsiteY14" fmla="*/ 2538483 h 3637128"/>
                          <a:gd name="connsiteX15" fmla="*/ 2429302 w 2934269"/>
                          <a:gd name="connsiteY15" fmla="*/ 2872854 h 3637128"/>
                          <a:gd name="connsiteX16" fmla="*/ 2429302 w 2934269"/>
                          <a:gd name="connsiteY16" fmla="*/ 2872854 h 3637128"/>
                          <a:gd name="connsiteX17" fmla="*/ 2654490 w 2934269"/>
                          <a:gd name="connsiteY17" fmla="*/ 3200400 h 3637128"/>
                          <a:gd name="connsiteX18" fmla="*/ 2790967 w 2934269"/>
                          <a:gd name="connsiteY18" fmla="*/ 3548418 h 3637128"/>
                          <a:gd name="connsiteX19" fmla="*/ 2934269 w 2934269"/>
                          <a:gd name="connsiteY19" fmla="*/ 3637128 h 3637128"/>
                          <a:gd name="connsiteX0" fmla="*/ 3751 w 2938020"/>
                          <a:gd name="connsiteY0" fmla="*/ 0 h 3637128"/>
                          <a:gd name="connsiteX1" fmla="*/ 8552 w 2938020"/>
                          <a:gd name="connsiteY1" fmla="*/ 151826 h 3637128"/>
                          <a:gd name="connsiteX2" fmla="*/ 153877 w 2938020"/>
                          <a:gd name="connsiteY2" fmla="*/ 197892 h 3637128"/>
                          <a:gd name="connsiteX3" fmla="*/ 310826 w 2938020"/>
                          <a:gd name="connsiteY3" fmla="*/ 518615 h 3637128"/>
                          <a:gd name="connsiteX4" fmla="*/ 358593 w 2938020"/>
                          <a:gd name="connsiteY4" fmla="*/ 716507 h 3637128"/>
                          <a:gd name="connsiteX5" fmla="*/ 467775 w 2938020"/>
                          <a:gd name="connsiteY5" fmla="*/ 962167 h 3637128"/>
                          <a:gd name="connsiteX6" fmla="*/ 467775 w 2938020"/>
                          <a:gd name="connsiteY6" fmla="*/ 962167 h 3637128"/>
                          <a:gd name="connsiteX7" fmla="*/ 570133 w 2938020"/>
                          <a:gd name="connsiteY7" fmla="*/ 1078173 h 3637128"/>
                          <a:gd name="connsiteX8" fmla="*/ 795321 w 2938020"/>
                          <a:gd name="connsiteY8" fmla="*/ 1187355 h 3637128"/>
                          <a:gd name="connsiteX9" fmla="*/ 931799 w 2938020"/>
                          <a:gd name="connsiteY9" fmla="*/ 1330657 h 3637128"/>
                          <a:gd name="connsiteX10" fmla="*/ 1109220 w 2938020"/>
                          <a:gd name="connsiteY10" fmla="*/ 1542197 h 3637128"/>
                          <a:gd name="connsiteX11" fmla="*/ 1272993 w 2938020"/>
                          <a:gd name="connsiteY11" fmla="*/ 1603612 h 3637128"/>
                          <a:gd name="connsiteX12" fmla="*/ 1470886 w 2938020"/>
                          <a:gd name="connsiteY12" fmla="*/ 1815152 h 3637128"/>
                          <a:gd name="connsiteX13" fmla="*/ 1737017 w 2938020"/>
                          <a:gd name="connsiteY13" fmla="*/ 2033516 h 3637128"/>
                          <a:gd name="connsiteX14" fmla="*/ 1989501 w 2938020"/>
                          <a:gd name="connsiteY14" fmla="*/ 2272352 h 3637128"/>
                          <a:gd name="connsiteX15" fmla="*/ 2180569 w 2938020"/>
                          <a:gd name="connsiteY15" fmla="*/ 2538483 h 3637128"/>
                          <a:gd name="connsiteX16" fmla="*/ 2433053 w 2938020"/>
                          <a:gd name="connsiteY16" fmla="*/ 2872854 h 3637128"/>
                          <a:gd name="connsiteX17" fmla="*/ 2433053 w 2938020"/>
                          <a:gd name="connsiteY17" fmla="*/ 2872854 h 3637128"/>
                          <a:gd name="connsiteX18" fmla="*/ 2658241 w 2938020"/>
                          <a:gd name="connsiteY18" fmla="*/ 3200400 h 3637128"/>
                          <a:gd name="connsiteX19" fmla="*/ 2794718 w 2938020"/>
                          <a:gd name="connsiteY19" fmla="*/ 3548418 h 3637128"/>
                          <a:gd name="connsiteX20" fmla="*/ 2938020 w 2938020"/>
                          <a:gd name="connsiteY20" fmla="*/ 3637128 h 3637128"/>
                          <a:gd name="connsiteX0" fmla="*/ 3751 w 2938020"/>
                          <a:gd name="connsiteY0" fmla="*/ 0 h 3637128"/>
                          <a:gd name="connsiteX1" fmla="*/ 8552 w 2938020"/>
                          <a:gd name="connsiteY1" fmla="*/ 151826 h 3637128"/>
                          <a:gd name="connsiteX2" fmla="*/ 153877 w 2938020"/>
                          <a:gd name="connsiteY2" fmla="*/ 197892 h 3637128"/>
                          <a:gd name="connsiteX3" fmla="*/ 299288 w 2938020"/>
                          <a:gd name="connsiteY3" fmla="*/ 518615 h 3637128"/>
                          <a:gd name="connsiteX4" fmla="*/ 358593 w 2938020"/>
                          <a:gd name="connsiteY4" fmla="*/ 716507 h 3637128"/>
                          <a:gd name="connsiteX5" fmla="*/ 467775 w 2938020"/>
                          <a:gd name="connsiteY5" fmla="*/ 962167 h 3637128"/>
                          <a:gd name="connsiteX6" fmla="*/ 467775 w 2938020"/>
                          <a:gd name="connsiteY6" fmla="*/ 962167 h 3637128"/>
                          <a:gd name="connsiteX7" fmla="*/ 570133 w 2938020"/>
                          <a:gd name="connsiteY7" fmla="*/ 1078173 h 3637128"/>
                          <a:gd name="connsiteX8" fmla="*/ 795321 w 2938020"/>
                          <a:gd name="connsiteY8" fmla="*/ 1187355 h 3637128"/>
                          <a:gd name="connsiteX9" fmla="*/ 931799 w 2938020"/>
                          <a:gd name="connsiteY9" fmla="*/ 1330657 h 3637128"/>
                          <a:gd name="connsiteX10" fmla="*/ 1109220 w 2938020"/>
                          <a:gd name="connsiteY10" fmla="*/ 1542197 h 3637128"/>
                          <a:gd name="connsiteX11" fmla="*/ 1272993 w 2938020"/>
                          <a:gd name="connsiteY11" fmla="*/ 1603612 h 3637128"/>
                          <a:gd name="connsiteX12" fmla="*/ 1470886 w 2938020"/>
                          <a:gd name="connsiteY12" fmla="*/ 1815152 h 3637128"/>
                          <a:gd name="connsiteX13" fmla="*/ 1737017 w 2938020"/>
                          <a:gd name="connsiteY13" fmla="*/ 2033516 h 3637128"/>
                          <a:gd name="connsiteX14" fmla="*/ 1989501 w 2938020"/>
                          <a:gd name="connsiteY14" fmla="*/ 2272352 h 3637128"/>
                          <a:gd name="connsiteX15" fmla="*/ 2180569 w 2938020"/>
                          <a:gd name="connsiteY15" fmla="*/ 2538483 h 3637128"/>
                          <a:gd name="connsiteX16" fmla="*/ 2433053 w 2938020"/>
                          <a:gd name="connsiteY16" fmla="*/ 2872854 h 3637128"/>
                          <a:gd name="connsiteX17" fmla="*/ 2433053 w 2938020"/>
                          <a:gd name="connsiteY17" fmla="*/ 2872854 h 3637128"/>
                          <a:gd name="connsiteX18" fmla="*/ 2658241 w 2938020"/>
                          <a:gd name="connsiteY18" fmla="*/ 3200400 h 3637128"/>
                          <a:gd name="connsiteX19" fmla="*/ 2794718 w 2938020"/>
                          <a:gd name="connsiteY19" fmla="*/ 3548418 h 3637128"/>
                          <a:gd name="connsiteX20" fmla="*/ 2938020 w 2938020"/>
                          <a:gd name="connsiteY20" fmla="*/ 3637128 h 3637128"/>
                          <a:gd name="connsiteX0" fmla="*/ 3751 w 2938020"/>
                          <a:gd name="connsiteY0" fmla="*/ 0 h 3637128"/>
                          <a:gd name="connsiteX1" fmla="*/ 8552 w 2938020"/>
                          <a:gd name="connsiteY1" fmla="*/ 151826 h 3637128"/>
                          <a:gd name="connsiteX2" fmla="*/ 153877 w 2938020"/>
                          <a:gd name="connsiteY2" fmla="*/ 197892 h 3637128"/>
                          <a:gd name="connsiteX3" fmla="*/ 299288 w 2938020"/>
                          <a:gd name="connsiteY3" fmla="*/ 518615 h 3637128"/>
                          <a:gd name="connsiteX4" fmla="*/ 349940 w 2938020"/>
                          <a:gd name="connsiteY4" fmla="*/ 774198 h 3637128"/>
                          <a:gd name="connsiteX5" fmla="*/ 467775 w 2938020"/>
                          <a:gd name="connsiteY5" fmla="*/ 962167 h 3637128"/>
                          <a:gd name="connsiteX6" fmla="*/ 467775 w 2938020"/>
                          <a:gd name="connsiteY6" fmla="*/ 962167 h 3637128"/>
                          <a:gd name="connsiteX7" fmla="*/ 570133 w 2938020"/>
                          <a:gd name="connsiteY7" fmla="*/ 1078173 h 3637128"/>
                          <a:gd name="connsiteX8" fmla="*/ 795321 w 2938020"/>
                          <a:gd name="connsiteY8" fmla="*/ 1187355 h 3637128"/>
                          <a:gd name="connsiteX9" fmla="*/ 931799 w 2938020"/>
                          <a:gd name="connsiteY9" fmla="*/ 1330657 h 3637128"/>
                          <a:gd name="connsiteX10" fmla="*/ 1109220 w 2938020"/>
                          <a:gd name="connsiteY10" fmla="*/ 1542197 h 3637128"/>
                          <a:gd name="connsiteX11" fmla="*/ 1272993 w 2938020"/>
                          <a:gd name="connsiteY11" fmla="*/ 1603612 h 3637128"/>
                          <a:gd name="connsiteX12" fmla="*/ 1470886 w 2938020"/>
                          <a:gd name="connsiteY12" fmla="*/ 1815152 h 3637128"/>
                          <a:gd name="connsiteX13" fmla="*/ 1737017 w 2938020"/>
                          <a:gd name="connsiteY13" fmla="*/ 2033516 h 3637128"/>
                          <a:gd name="connsiteX14" fmla="*/ 1989501 w 2938020"/>
                          <a:gd name="connsiteY14" fmla="*/ 2272352 h 3637128"/>
                          <a:gd name="connsiteX15" fmla="*/ 2180569 w 2938020"/>
                          <a:gd name="connsiteY15" fmla="*/ 2538483 h 3637128"/>
                          <a:gd name="connsiteX16" fmla="*/ 2433053 w 2938020"/>
                          <a:gd name="connsiteY16" fmla="*/ 2872854 h 3637128"/>
                          <a:gd name="connsiteX17" fmla="*/ 2433053 w 2938020"/>
                          <a:gd name="connsiteY17" fmla="*/ 2872854 h 3637128"/>
                          <a:gd name="connsiteX18" fmla="*/ 2658241 w 2938020"/>
                          <a:gd name="connsiteY18" fmla="*/ 3200400 h 3637128"/>
                          <a:gd name="connsiteX19" fmla="*/ 2794718 w 2938020"/>
                          <a:gd name="connsiteY19" fmla="*/ 3548418 h 3637128"/>
                          <a:gd name="connsiteX20" fmla="*/ 2938020 w 2938020"/>
                          <a:gd name="connsiteY20" fmla="*/ 3637128 h 3637128"/>
                          <a:gd name="connsiteX0" fmla="*/ 3751 w 2938020"/>
                          <a:gd name="connsiteY0" fmla="*/ 0 h 3637128"/>
                          <a:gd name="connsiteX1" fmla="*/ 8552 w 2938020"/>
                          <a:gd name="connsiteY1" fmla="*/ 151826 h 3637128"/>
                          <a:gd name="connsiteX2" fmla="*/ 153877 w 2938020"/>
                          <a:gd name="connsiteY2" fmla="*/ 197892 h 3637128"/>
                          <a:gd name="connsiteX3" fmla="*/ 299288 w 2938020"/>
                          <a:gd name="connsiteY3" fmla="*/ 518615 h 3637128"/>
                          <a:gd name="connsiteX4" fmla="*/ 340274 w 2938020"/>
                          <a:gd name="connsiteY4" fmla="*/ 647967 h 3637128"/>
                          <a:gd name="connsiteX5" fmla="*/ 349940 w 2938020"/>
                          <a:gd name="connsiteY5" fmla="*/ 774198 h 3637128"/>
                          <a:gd name="connsiteX6" fmla="*/ 467775 w 2938020"/>
                          <a:gd name="connsiteY6" fmla="*/ 962167 h 3637128"/>
                          <a:gd name="connsiteX7" fmla="*/ 467775 w 2938020"/>
                          <a:gd name="connsiteY7" fmla="*/ 962167 h 3637128"/>
                          <a:gd name="connsiteX8" fmla="*/ 570133 w 2938020"/>
                          <a:gd name="connsiteY8" fmla="*/ 1078173 h 3637128"/>
                          <a:gd name="connsiteX9" fmla="*/ 795321 w 2938020"/>
                          <a:gd name="connsiteY9" fmla="*/ 1187355 h 3637128"/>
                          <a:gd name="connsiteX10" fmla="*/ 931799 w 2938020"/>
                          <a:gd name="connsiteY10" fmla="*/ 1330657 h 3637128"/>
                          <a:gd name="connsiteX11" fmla="*/ 1109220 w 2938020"/>
                          <a:gd name="connsiteY11" fmla="*/ 1542197 h 3637128"/>
                          <a:gd name="connsiteX12" fmla="*/ 1272993 w 2938020"/>
                          <a:gd name="connsiteY12" fmla="*/ 1603612 h 3637128"/>
                          <a:gd name="connsiteX13" fmla="*/ 1470886 w 2938020"/>
                          <a:gd name="connsiteY13" fmla="*/ 1815152 h 3637128"/>
                          <a:gd name="connsiteX14" fmla="*/ 1737017 w 2938020"/>
                          <a:gd name="connsiteY14" fmla="*/ 2033516 h 3637128"/>
                          <a:gd name="connsiteX15" fmla="*/ 1989501 w 2938020"/>
                          <a:gd name="connsiteY15" fmla="*/ 2272352 h 3637128"/>
                          <a:gd name="connsiteX16" fmla="*/ 2180569 w 2938020"/>
                          <a:gd name="connsiteY16" fmla="*/ 2538483 h 3637128"/>
                          <a:gd name="connsiteX17" fmla="*/ 2433053 w 2938020"/>
                          <a:gd name="connsiteY17" fmla="*/ 2872854 h 3637128"/>
                          <a:gd name="connsiteX18" fmla="*/ 2433053 w 2938020"/>
                          <a:gd name="connsiteY18" fmla="*/ 2872854 h 3637128"/>
                          <a:gd name="connsiteX19" fmla="*/ 2658241 w 2938020"/>
                          <a:gd name="connsiteY19" fmla="*/ 3200400 h 3637128"/>
                          <a:gd name="connsiteX20" fmla="*/ 2794718 w 2938020"/>
                          <a:gd name="connsiteY20" fmla="*/ 3548418 h 3637128"/>
                          <a:gd name="connsiteX21" fmla="*/ 2938020 w 2938020"/>
                          <a:gd name="connsiteY21" fmla="*/ 3637128 h 3637128"/>
                          <a:gd name="connsiteX0" fmla="*/ 3751 w 2938020"/>
                          <a:gd name="connsiteY0" fmla="*/ 0 h 3637128"/>
                          <a:gd name="connsiteX1" fmla="*/ 8552 w 2938020"/>
                          <a:gd name="connsiteY1" fmla="*/ 151826 h 3637128"/>
                          <a:gd name="connsiteX2" fmla="*/ 153877 w 2938020"/>
                          <a:gd name="connsiteY2" fmla="*/ 197892 h 3637128"/>
                          <a:gd name="connsiteX3" fmla="*/ 299288 w 2938020"/>
                          <a:gd name="connsiteY3" fmla="*/ 518615 h 3637128"/>
                          <a:gd name="connsiteX4" fmla="*/ 340274 w 2938020"/>
                          <a:gd name="connsiteY4" fmla="*/ 647967 h 3637128"/>
                          <a:gd name="connsiteX5" fmla="*/ 349940 w 2938020"/>
                          <a:gd name="connsiteY5" fmla="*/ 774198 h 3637128"/>
                          <a:gd name="connsiteX6" fmla="*/ 467775 w 2938020"/>
                          <a:gd name="connsiteY6" fmla="*/ 962167 h 3637128"/>
                          <a:gd name="connsiteX7" fmla="*/ 482198 w 2938020"/>
                          <a:gd name="connsiteY7" fmla="*/ 956398 h 3637128"/>
                          <a:gd name="connsiteX8" fmla="*/ 570133 w 2938020"/>
                          <a:gd name="connsiteY8" fmla="*/ 1078173 h 3637128"/>
                          <a:gd name="connsiteX9" fmla="*/ 795321 w 2938020"/>
                          <a:gd name="connsiteY9" fmla="*/ 1187355 h 3637128"/>
                          <a:gd name="connsiteX10" fmla="*/ 931799 w 2938020"/>
                          <a:gd name="connsiteY10" fmla="*/ 1330657 h 3637128"/>
                          <a:gd name="connsiteX11" fmla="*/ 1109220 w 2938020"/>
                          <a:gd name="connsiteY11" fmla="*/ 1542197 h 3637128"/>
                          <a:gd name="connsiteX12" fmla="*/ 1272993 w 2938020"/>
                          <a:gd name="connsiteY12" fmla="*/ 1603612 h 3637128"/>
                          <a:gd name="connsiteX13" fmla="*/ 1470886 w 2938020"/>
                          <a:gd name="connsiteY13" fmla="*/ 1815152 h 3637128"/>
                          <a:gd name="connsiteX14" fmla="*/ 1737017 w 2938020"/>
                          <a:gd name="connsiteY14" fmla="*/ 2033516 h 3637128"/>
                          <a:gd name="connsiteX15" fmla="*/ 1989501 w 2938020"/>
                          <a:gd name="connsiteY15" fmla="*/ 2272352 h 3637128"/>
                          <a:gd name="connsiteX16" fmla="*/ 2180569 w 2938020"/>
                          <a:gd name="connsiteY16" fmla="*/ 2538483 h 3637128"/>
                          <a:gd name="connsiteX17" fmla="*/ 2433053 w 2938020"/>
                          <a:gd name="connsiteY17" fmla="*/ 2872854 h 3637128"/>
                          <a:gd name="connsiteX18" fmla="*/ 2433053 w 2938020"/>
                          <a:gd name="connsiteY18" fmla="*/ 2872854 h 3637128"/>
                          <a:gd name="connsiteX19" fmla="*/ 2658241 w 2938020"/>
                          <a:gd name="connsiteY19" fmla="*/ 3200400 h 3637128"/>
                          <a:gd name="connsiteX20" fmla="*/ 2794718 w 2938020"/>
                          <a:gd name="connsiteY20" fmla="*/ 3548418 h 3637128"/>
                          <a:gd name="connsiteX21" fmla="*/ 2938020 w 2938020"/>
                          <a:gd name="connsiteY21" fmla="*/ 3637128 h 3637128"/>
                          <a:gd name="connsiteX0" fmla="*/ 3751 w 2938020"/>
                          <a:gd name="connsiteY0" fmla="*/ 0 h 3637128"/>
                          <a:gd name="connsiteX1" fmla="*/ 8552 w 2938020"/>
                          <a:gd name="connsiteY1" fmla="*/ 151826 h 3637128"/>
                          <a:gd name="connsiteX2" fmla="*/ 153877 w 2938020"/>
                          <a:gd name="connsiteY2" fmla="*/ 197892 h 3637128"/>
                          <a:gd name="connsiteX3" fmla="*/ 299288 w 2938020"/>
                          <a:gd name="connsiteY3" fmla="*/ 518615 h 3637128"/>
                          <a:gd name="connsiteX4" fmla="*/ 340274 w 2938020"/>
                          <a:gd name="connsiteY4" fmla="*/ 647967 h 3637128"/>
                          <a:gd name="connsiteX5" fmla="*/ 349940 w 2938020"/>
                          <a:gd name="connsiteY5" fmla="*/ 774198 h 3637128"/>
                          <a:gd name="connsiteX6" fmla="*/ 467775 w 2938020"/>
                          <a:gd name="connsiteY6" fmla="*/ 962167 h 3637128"/>
                          <a:gd name="connsiteX7" fmla="*/ 570133 w 2938020"/>
                          <a:gd name="connsiteY7" fmla="*/ 1078173 h 3637128"/>
                          <a:gd name="connsiteX8" fmla="*/ 795321 w 2938020"/>
                          <a:gd name="connsiteY8" fmla="*/ 1187355 h 3637128"/>
                          <a:gd name="connsiteX9" fmla="*/ 931799 w 2938020"/>
                          <a:gd name="connsiteY9" fmla="*/ 1330657 h 3637128"/>
                          <a:gd name="connsiteX10" fmla="*/ 1109220 w 2938020"/>
                          <a:gd name="connsiteY10" fmla="*/ 1542197 h 3637128"/>
                          <a:gd name="connsiteX11" fmla="*/ 1272993 w 2938020"/>
                          <a:gd name="connsiteY11" fmla="*/ 1603612 h 3637128"/>
                          <a:gd name="connsiteX12" fmla="*/ 1470886 w 2938020"/>
                          <a:gd name="connsiteY12" fmla="*/ 1815152 h 3637128"/>
                          <a:gd name="connsiteX13" fmla="*/ 1737017 w 2938020"/>
                          <a:gd name="connsiteY13" fmla="*/ 2033516 h 3637128"/>
                          <a:gd name="connsiteX14" fmla="*/ 1989501 w 2938020"/>
                          <a:gd name="connsiteY14" fmla="*/ 2272352 h 3637128"/>
                          <a:gd name="connsiteX15" fmla="*/ 2180569 w 2938020"/>
                          <a:gd name="connsiteY15" fmla="*/ 2538483 h 3637128"/>
                          <a:gd name="connsiteX16" fmla="*/ 2433053 w 2938020"/>
                          <a:gd name="connsiteY16" fmla="*/ 2872854 h 3637128"/>
                          <a:gd name="connsiteX17" fmla="*/ 2433053 w 2938020"/>
                          <a:gd name="connsiteY17" fmla="*/ 2872854 h 3637128"/>
                          <a:gd name="connsiteX18" fmla="*/ 2658241 w 2938020"/>
                          <a:gd name="connsiteY18" fmla="*/ 3200400 h 3637128"/>
                          <a:gd name="connsiteX19" fmla="*/ 2794718 w 2938020"/>
                          <a:gd name="connsiteY19" fmla="*/ 3548418 h 3637128"/>
                          <a:gd name="connsiteX20" fmla="*/ 2938020 w 2938020"/>
                          <a:gd name="connsiteY20" fmla="*/ 3637128 h 3637128"/>
                          <a:gd name="connsiteX0" fmla="*/ 3751 w 2938020"/>
                          <a:gd name="connsiteY0" fmla="*/ 0 h 3637128"/>
                          <a:gd name="connsiteX1" fmla="*/ 8552 w 2938020"/>
                          <a:gd name="connsiteY1" fmla="*/ 151826 h 3637128"/>
                          <a:gd name="connsiteX2" fmla="*/ 153877 w 2938020"/>
                          <a:gd name="connsiteY2" fmla="*/ 197892 h 3637128"/>
                          <a:gd name="connsiteX3" fmla="*/ 299288 w 2938020"/>
                          <a:gd name="connsiteY3" fmla="*/ 518615 h 3637128"/>
                          <a:gd name="connsiteX4" fmla="*/ 340274 w 2938020"/>
                          <a:gd name="connsiteY4" fmla="*/ 647967 h 3637128"/>
                          <a:gd name="connsiteX5" fmla="*/ 349940 w 2938020"/>
                          <a:gd name="connsiteY5" fmla="*/ 774198 h 3637128"/>
                          <a:gd name="connsiteX6" fmla="*/ 467775 w 2938020"/>
                          <a:gd name="connsiteY6" fmla="*/ 941975 h 3637128"/>
                          <a:gd name="connsiteX7" fmla="*/ 570133 w 2938020"/>
                          <a:gd name="connsiteY7" fmla="*/ 1078173 h 3637128"/>
                          <a:gd name="connsiteX8" fmla="*/ 795321 w 2938020"/>
                          <a:gd name="connsiteY8" fmla="*/ 1187355 h 3637128"/>
                          <a:gd name="connsiteX9" fmla="*/ 931799 w 2938020"/>
                          <a:gd name="connsiteY9" fmla="*/ 1330657 h 3637128"/>
                          <a:gd name="connsiteX10" fmla="*/ 1109220 w 2938020"/>
                          <a:gd name="connsiteY10" fmla="*/ 1542197 h 3637128"/>
                          <a:gd name="connsiteX11" fmla="*/ 1272993 w 2938020"/>
                          <a:gd name="connsiteY11" fmla="*/ 1603612 h 3637128"/>
                          <a:gd name="connsiteX12" fmla="*/ 1470886 w 2938020"/>
                          <a:gd name="connsiteY12" fmla="*/ 1815152 h 3637128"/>
                          <a:gd name="connsiteX13" fmla="*/ 1737017 w 2938020"/>
                          <a:gd name="connsiteY13" fmla="*/ 2033516 h 3637128"/>
                          <a:gd name="connsiteX14" fmla="*/ 1989501 w 2938020"/>
                          <a:gd name="connsiteY14" fmla="*/ 2272352 h 3637128"/>
                          <a:gd name="connsiteX15" fmla="*/ 2180569 w 2938020"/>
                          <a:gd name="connsiteY15" fmla="*/ 2538483 h 3637128"/>
                          <a:gd name="connsiteX16" fmla="*/ 2433053 w 2938020"/>
                          <a:gd name="connsiteY16" fmla="*/ 2872854 h 3637128"/>
                          <a:gd name="connsiteX17" fmla="*/ 2433053 w 2938020"/>
                          <a:gd name="connsiteY17" fmla="*/ 2872854 h 3637128"/>
                          <a:gd name="connsiteX18" fmla="*/ 2658241 w 2938020"/>
                          <a:gd name="connsiteY18" fmla="*/ 3200400 h 3637128"/>
                          <a:gd name="connsiteX19" fmla="*/ 2794718 w 2938020"/>
                          <a:gd name="connsiteY19" fmla="*/ 3548418 h 3637128"/>
                          <a:gd name="connsiteX20" fmla="*/ 2938020 w 2938020"/>
                          <a:gd name="connsiteY20" fmla="*/ 3637128 h 3637128"/>
                          <a:gd name="connsiteX0" fmla="*/ 3751 w 2938020"/>
                          <a:gd name="connsiteY0" fmla="*/ 0 h 3637128"/>
                          <a:gd name="connsiteX1" fmla="*/ 8552 w 2938020"/>
                          <a:gd name="connsiteY1" fmla="*/ 151826 h 3637128"/>
                          <a:gd name="connsiteX2" fmla="*/ 153877 w 2938020"/>
                          <a:gd name="connsiteY2" fmla="*/ 197892 h 3637128"/>
                          <a:gd name="connsiteX3" fmla="*/ 299288 w 2938020"/>
                          <a:gd name="connsiteY3" fmla="*/ 518615 h 3637128"/>
                          <a:gd name="connsiteX4" fmla="*/ 340274 w 2938020"/>
                          <a:gd name="connsiteY4" fmla="*/ 647967 h 3637128"/>
                          <a:gd name="connsiteX5" fmla="*/ 349940 w 2938020"/>
                          <a:gd name="connsiteY5" fmla="*/ 774198 h 3637128"/>
                          <a:gd name="connsiteX6" fmla="*/ 467775 w 2938020"/>
                          <a:gd name="connsiteY6" fmla="*/ 941975 h 3637128"/>
                          <a:gd name="connsiteX7" fmla="*/ 570133 w 2938020"/>
                          <a:gd name="connsiteY7" fmla="*/ 1078173 h 3637128"/>
                          <a:gd name="connsiteX8" fmla="*/ 795321 w 2938020"/>
                          <a:gd name="connsiteY8" fmla="*/ 1187355 h 3637128"/>
                          <a:gd name="connsiteX9" fmla="*/ 931799 w 2938020"/>
                          <a:gd name="connsiteY9" fmla="*/ 1330657 h 3637128"/>
                          <a:gd name="connsiteX10" fmla="*/ 1126528 w 2938020"/>
                          <a:gd name="connsiteY10" fmla="*/ 1536428 h 3637128"/>
                          <a:gd name="connsiteX11" fmla="*/ 1272993 w 2938020"/>
                          <a:gd name="connsiteY11" fmla="*/ 1603612 h 3637128"/>
                          <a:gd name="connsiteX12" fmla="*/ 1470886 w 2938020"/>
                          <a:gd name="connsiteY12" fmla="*/ 1815152 h 3637128"/>
                          <a:gd name="connsiteX13" fmla="*/ 1737017 w 2938020"/>
                          <a:gd name="connsiteY13" fmla="*/ 2033516 h 3637128"/>
                          <a:gd name="connsiteX14" fmla="*/ 1989501 w 2938020"/>
                          <a:gd name="connsiteY14" fmla="*/ 2272352 h 3637128"/>
                          <a:gd name="connsiteX15" fmla="*/ 2180569 w 2938020"/>
                          <a:gd name="connsiteY15" fmla="*/ 2538483 h 3637128"/>
                          <a:gd name="connsiteX16" fmla="*/ 2433053 w 2938020"/>
                          <a:gd name="connsiteY16" fmla="*/ 2872854 h 3637128"/>
                          <a:gd name="connsiteX17" fmla="*/ 2433053 w 2938020"/>
                          <a:gd name="connsiteY17" fmla="*/ 2872854 h 3637128"/>
                          <a:gd name="connsiteX18" fmla="*/ 2658241 w 2938020"/>
                          <a:gd name="connsiteY18" fmla="*/ 3200400 h 3637128"/>
                          <a:gd name="connsiteX19" fmla="*/ 2794718 w 2938020"/>
                          <a:gd name="connsiteY19" fmla="*/ 3548418 h 3637128"/>
                          <a:gd name="connsiteX20" fmla="*/ 2938020 w 2938020"/>
                          <a:gd name="connsiteY20" fmla="*/ 3637128 h 3637128"/>
                          <a:gd name="connsiteX0" fmla="*/ 3751 w 2938020"/>
                          <a:gd name="connsiteY0" fmla="*/ 0 h 3637128"/>
                          <a:gd name="connsiteX1" fmla="*/ 8552 w 2938020"/>
                          <a:gd name="connsiteY1" fmla="*/ 151826 h 3637128"/>
                          <a:gd name="connsiteX2" fmla="*/ 153877 w 2938020"/>
                          <a:gd name="connsiteY2" fmla="*/ 197892 h 3637128"/>
                          <a:gd name="connsiteX3" fmla="*/ 299288 w 2938020"/>
                          <a:gd name="connsiteY3" fmla="*/ 518615 h 3637128"/>
                          <a:gd name="connsiteX4" fmla="*/ 340274 w 2938020"/>
                          <a:gd name="connsiteY4" fmla="*/ 647967 h 3637128"/>
                          <a:gd name="connsiteX5" fmla="*/ 349940 w 2938020"/>
                          <a:gd name="connsiteY5" fmla="*/ 774198 h 3637128"/>
                          <a:gd name="connsiteX6" fmla="*/ 467775 w 2938020"/>
                          <a:gd name="connsiteY6" fmla="*/ 941975 h 3637128"/>
                          <a:gd name="connsiteX7" fmla="*/ 570133 w 2938020"/>
                          <a:gd name="connsiteY7" fmla="*/ 1078173 h 3637128"/>
                          <a:gd name="connsiteX8" fmla="*/ 795321 w 2938020"/>
                          <a:gd name="connsiteY8" fmla="*/ 1187355 h 3637128"/>
                          <a:gd name="connsiteX9" fmla="*/ 931799 w 2938020"/>
                          <a:gd name="connsiteY9" fmla="*/ 1330657 h 3637128"/>
                          <a:gd name="connsiteX10" fmla="*/ 1126528 w 2938020"/>
                          <a:gd name="connsiteY10" fmla="*/ 1536428 h 3637128"/>
                          <a:gd name="connsiteX11" fmla="*/ 1272993 w 2938020"/>
                          <a:gd name="connsiteY11" fmla="*/ 1626689 h 3637128"/>
                          <a:gd name="connsiteX12" fmla="*/ 1470886 w 2938020"/>
                          <a:gd name="connsiteY12" fmla="*/ 1815152 h 3637128"/>
                          <a:gd name="connsiteX13" fmla="*/ 1737017 w 2938020"/>
                          <a:gd name="connsiteY13" fmla="*/ 2033516 h 3637128"/>
                          <a:gd name="connsiteX14" fmla="*/ 1989501 w 2938020"/>
                          <a:gd name="connsiteY14" fmla="*/ 2272352 h 3637128"/>
                          <a:gd name="connsiteX15" fmla="*/ 2180569 w 2938020"/>
                          <a:gd name="connsiteY15" fmla="*/ 2538483 h 3637128"/>
                          <a:gd name="connsiteX16" fmla="*/ 2433053 w 2938020"/>
                          <a:gd name="connsiteY16" fmla="*/ 2872854 h 3637128"/>
                          <a:gd name="connsiteX17" fmla="*/ 2433053 w 2938020"/>
                          <a:gd name="connsiteY17" fmla="*/ 2872854 h 3637128"/>
                          <a:gd name="connsiteX18" fmla="*/ 2658241 w 2938020"/>
                          <a:gd name="connsiteY18" fmla="*/ 3200400 h 3637128"/>
                          <a:gd name="connsiteX19" fmla="*/ 2794718 w 2938020"/>
                          <a:gd name="connsiteY19" fmla="*/ 3548418 h 3637128"/>
                          <a:gd name="connsiteX20" fmla="*/ 2938020 w 2938020"/>
                          <a:gd name="connsiteY20" fmla="*/ 3637128 h 3637128"/>
                          <a:gd name="connsiteX0" fmla="*/ 3751 w 2938020"/>
                          <a:gd name="connsiteY0" fmla="*/ 0 h 3637128"/>
                          <a:gd name="connsiteX1" fmla="*/ 8552 w 2938020"/>
                          <a:gd name="connsiteY1" fmla="*/ 151826 h 3637128"/>
                          <a:gd name="connsiteX2" fmla="*/ 153877 w 2938020"/>
                          <a:gd name="connsiteY2" fmla="*/ 197892 h 3637128"/>
                          <a:gd name="connsiteX3" fmla="*/ 299288 w 2938020"/>
                          <a:gd name="connsiteY3" fmla="*/ 518615 h 3637128"/>
                          <a:gd name="connsiteX4" fmla="*/ 340274 w 2938020"/>
                          <a:gd name="connsiteY4" fmla="*/ 647967 h 3637128"/>
                          <a:gd name="connsiteX5" fmla="*/ 349940 w 2938020"/>
                          <a:gd name="connsiteY5" fmla="*/ 774198 h 3637128"/>
                          <a:gd name="connsiteX6" fmla="*/ 467775 w 2938020"/>
                          <a:gd name="connsiteY6" fmla="*/ 941975 h 3637128"/>
                          <a:gd name="connsiteX7" fmla="*/ 570133 w 2938020"/>
                          <a:gd name="connsiteY7" fmla="*/ 1078173 h 3637128"/>
                          <a:gd name="connsiteX8" fmla="*/ 795321 w 2938020"/>
                          <a:gd name="connsiteY8" fmla="*/ 1187355 h 3637128"/>
                          <a:gd name="connsiteX9" fmla="*/ 931799 w 2938020"/>
                          <a:gd name="connsiteY9" fmla="*/ 1330657 h 3637128"/>
                          <a:gd name="connsiteX10" fmla="*/ 1126528 w 2938020"/>
                          <a:gd name="connsiteY10" fmla="*/ 1536428 h 3637128"/>
                          <a:gd name="connsiteX11" fmla="*/ 1272993 w 2938020"/>
                          <a:gd name="connsiteY11" fmla="*/ 1626689 h 3637128"/>
                          <a:gd name="connsiteX12" fmla="*/ 1470886 w 2938020"/>
                          <a:gd name="connsiteY12" fmla="*/ 1815152 h 3637128"/>
                          <a:gd name="connsiteX13" fmla="*/ 1739902 w 2938020"/>
                          <a:gd name="connsiteY13" fmla="*/ 2024862 h 3637128"/>
                          <a:gd name="connsiteX14" fmla="*/ 1989501 w 2938020"/>
                          <a:gd name="connsiteY14" fmla="*/ 2272352 h 3637128"/>
                          <a:gd name="connsiteX15" fmla="*/ 2180569 w 2938020"/>
                          <a:gd name="connsiteY15" fmla="*/ 2538483 h 3637128"/>
                          <a:gd name="connsiteX16" fmla="*/ 2433053 w 2938020"/>
                          <a:gd name="connsiteY16" fmla="*/ 2872854 h 3637128"/>
                          <a:gd name="connsiteX17" fmla="*/ 2433053 w 2938020"/>
                          <a:gd name="connsiteY17" fmla="*/ 2872854 h 3637128"/>
                          <a:gd name="connsiteX18" fmla="*/ 2658241 w 2938020"/>
                          <a:gd name="connsiteY18" fmla="*/ 3200400 h 3637128"/>
                          <a:gd name="connsiteX19" fmla="*/ 2794718 w 2938020"/>
                          <a:gd name="connsiteY19" fmla="*/ 3548418 h 3637128"/>
                          <a:gd name="connsiteX20" fmla="*/ 2938020 w 2938020"/>
                          <a:gd name="connsiteY20" fmla="*/ 3637128 h 3637128"/>
                          <a:gd name="connsiteX0" fmla="*/ 3751 w 2938020"/>
                          <a:gd name="connsiteY0" fmla="*/ 0 h 3637128"/>
                          <a:gd name="connsiteX1" fmla="*/ 8552 w 2938020"/>
                          <a:gd name="connsiteY1" fmla="*/ 151826 h 3637128"/>
                          <a:gd name="connsiteX2" fmla="*/ 153877 w 2938020"/>
                          <a:gd name="connsiteY2" fmla="*/ 197892 h 3637128"/>
                          <a:gd name="connsiteX3" fmla="*/ 299288 w 2938020"/>
                          <a:gd name="connsiteY3" fmla="*/ 518615 h 3637128"/>
                          <a:gd name="connsiteX4" fmla="*/ 340274 w 2938020"/>
                          <a:gd name="connsiteY4" fmla="*/ 647967 h 3637128"/>
                          <a:gd name="connsiteX5" fmla="*/ 349940 w 2938020"/>
                          <a:gd name="connsiteY5" fmla="*/ 774198 h 3637128"/>
                          <a:gd name="connsiteX6" fmla="*/ 467775 w 2938020"/>
                          <a:gd name="connsiteY6" fmla="*/ 941975 h 3637128"/>
                          <a:gd name="connsiteX7" fmla="*/ 570133 w 2938020"/>
                          <a:gd name="connsiteY7" fmla="*/ 1078173 h 3637128"/>
                          <a:gd name="connsiteX8" fmla="*/ 795321 w 2938020"/>
                          <a:gd name="connsiteY8" fmla="*/ 1187355 h 3637128"/>
                          <a:gd name="connsiteX9" fmla="*/ 931799 w 2938020"/>
                          <a:gd name="connsiteY9" fmla="*/ 1330657 h 3637128"/>
                          <a:gd name="connsiteX10" fmla="*/ 1126528 w 2938020"/>
                          <a:gd name="connsiteY10" fmla="*/ 1536428 h 3637128"/>
                          <a:gd name="connsiteX11" fmla="*/ 1272993 w 2938020"/>
                          <a:gd name="connsiteY11" fmla="*/ 1626689 h 3637128"/>
                          <a:gd name="connsiteX12" fmla="*/ 1470886 w 2938020"/>
                          <a:gd name="connsiteY12" fmla="*/ 1815152 h 3637128"/>
                          <a:gd name="connsiteX13" fmla="*/ 1739902 w 2938020"/>
                          <a:gd name="connsiteY13" fmla="*/ 2024862 h 3637128"/>
                          <a:gd name="connsiteX14" fmla="*/ 1989501 w 2938020"/>
                          <a:gd name="connsiteY14" fmla="*/ 2272352 h 3637128"/>
                          <a:gd name="connsiteX15" fmla="*/ 2180569 w 2938020"/>
                          <a:gd name="connsiteY15" fmla="*/ 2538483 h 3637128"/>
                          <a:gd name="connsiteX16" fmla="*/ 2249841 w 2938020"/>
                          <a:gd name="connsiteY16" fmla="*/ 2678685 h 3637128"/>
                          <a:gd name="connsiteX17" fmla="*/ 2433053 w 2938020"/>
                          <a:gd name="connsiteY17" fmla="*/ 2872854 h 3637128"/>
                          <a:gd name="connsiteX18" fmla="*/ 2433053 w 2938020"/>
                          <a:gd name="connsiteY18" fmla="*/ 2872854 h 3637128"/>
                          <a:gd name="connsiteX19" fmla="*/ 2658241 w 2938020"/>
                          <a:gd name="connsiteY19" fmla="*/ 3200400 h 3637128"/>
                          <a:gd name="connsiteX20" fmla="*/ 2794718 w 2938020"/>
                          <a:gd name="connsiteY20" fmla="*/ 3548418 h 3637128"/>
                          <a:gd name="connsiteX21" fmla="*/ 2938020 w 2938020"/>
                          <a:gd name="connsiteY21" fmla="*/ 3637128 h 3637128"/>
                          <a:gd name="connsiteX0" fmla="*/ 3751 w 2938020"/>
                          <a:gd name="connsiteY0" fmla="*/ 0 h 3637128"/>
                          <a:gd name="connsiteX1" fmla="*/ 8552 w 2938020"/>
                          <a:gd name="connsiteY1" fmla="*/ 151826 h 3637128"/>
                          <a:gd name="connsiteX2" fmla="*/ 153877 w 2938020"/>
                          <a:gd name="connsiteY2" fmla="*/ 197892 h 3637128"/>
                          <a:gd name="connsiteX3" fmla="*/ 299288 w 2938020"/>
                          <a:gd name="connsiteY3" fmla="*/ 518615 h 3637128"/>
                          <a:gd name="connsiteX4" fmla="*/ 340274 w 2938020"/>
                          <a:gd name="connsiteY4" fmla="*/ 647967 h 3637128"/>
                          <a:gd name="connsiteX5" fmla="*/ 349940 w 2938020"/>
                          <a:gd name="connsiteY5" fmla="*/ 774198 h 3637128"/>
                          <a:gd name="connsiteX6" fmla="*/ 467775 w 2938020"/>
                          <a:gd name="connsiteY6" fmla="*/ 941975 h 3637128"/>
                          <a:gd name="connsiteX7" fmla="*/ 570133 w 2938020"/>
                          <a:gd name="connsiteY7" fmla="*/ 1078173 h 3637128"/>
                          <a:gd name="connsiteX8" fmla="*/ 795321 w 2938020"/>
                          <a:gd name="connsiteY8" fmla="*/ 1187355 h 3637128"/>
                          <a:gd name="connsiteX9" fmla="*/ 931799 w 2938020"/>
                          <a:gd name="connsiteY9" fmla="*/ 1330657 h 3637128"/>
                          <a:gd name="connsiteX10" fmla="*/ 1126528 w 2938020"/>
                          <a:gd name="connsiteY10" fmla="*/ 1536428 h 3637128"/>
                          <a:gd name="connsiteX11" fmla="*/ 1272993 w 2938020"/>
                          <a:gd name="connsiteY11" fmla="*/ 1626689 h 3637128"/>
                          <a:gd name="connsiteX12" fmla="*/ 1470886 w 2938020"/>
                          <a:gd name="connsiteY12" fmla="*/ 1815152 h 3637128"/>
                          <a:gd name="connsiteX13" fmla="*/ 1739902 w 2938020"/>
                          <a:gd name="connsiteY13" fmla="*/ 2024862 h 3637128"/>
                          <a:gd name="connsiteX14" fmla="*/ 1989501 w 2938020"/>
                          <a:gd name="connsiteY14" fmla="*/ 2272352 h 3637128"/>
                          <a:gd name="connsiteX15" fmla="*/ 2180569 w 2938020"/>
                          <a:gd name="connsiteY15" fmla="*/ 2538483 h 3637128"/>
                          <a:gd name="connsiteX16" fmla="*/ 2249841 w 2938020"/>
                          <a:gd name="connsiteY16" fmla="*/ 2678685 h 3637128"/>
                          <a:gd name="connsiteX17" fmla="*/ 2433053 w 2938020"/>
                          <a:gd name="connsiteY17" fmla="*/ 2872854 h 3637128"/>
                          <a:gd name="connsiteX18" fmla="*/ 2433053 w 2938020"/>
                          <a:gd name="connsiteY18" fmla="*/ 2872854 h 3637128"/>
                          <a:gd name="connsiteX19" fmla="*/ 2638049 w 2938020"/>
                          <a:gd name="connsiteY19" fmla="*/ 3200400 h 3637128"/>
                          <a:gd name="connsiteX20" fmla="*/ 2794718 w 2938020"/>
                          <a:gd name="connsiteY20" fmla="*/ 3548418 h 3637128"/>
                          <a:gd name="connsiteX21" fmla="*/ 2938020 w 2938020"/>
                          <a:gd name="connsiteY21" fmla="*/ 3637128 h 3637128"/>
                          <a:gd name="connsiteX0" fmla="*/ 3751 w 2938020"/>
                          <a:gd name="connsiteY0" fmla="*/ 0 h 3671742"/>
                          <a:gd name="connsiteX1" fmla="*/ 8552 w 2938020"/>
                          <a:gd name="connsiteY1" fmla="*/ 151826 h 3671742"/>
                          <a:gd name="connsiteX2" fmla="*/ 153877 w 2938020"/>
                          <a:gd name="connsiteY2" fmla="*/ 197892 h 3671742"/>
                          <a:gd name="connsiteX3" fmla="*/ 299288 w 2938020"/>
                          <a:gd name="connsiteY3" fmla="*/ 518615 h 3671742"/>
                          <a:gd name="connsiteX4" fmla="*/ 340274 w 2938020"/>
                          <a:gd name="connsiteY4" fmla="*/ 647967 h 3671742"/>
                          <a:gd name="connsiteX5" fmla="*/ 349940 w 2938020"/>
                          <a:gd name="connsiteY5" fmla="*/ 774198 h 3671742"/>
                          <a:gd name="connsiteX6" fmla="*/ 467775 w 2938020"/>
                          <a:gd name="connsiteY6" fmla="*/ 941975 h 3671742"/>
                          <a:gd name="connsiteX7" fmla="*/ 570133 w 2938020"/>
                          <a:gd name="connsiteY7" fmla="*/ 1078173 h 3671742"/>
                          <a:gd name="connsiteX8" fmla="*/ 795321 w 2938020"/>
                          <a:gd name="connsiteY8" fmla="*/ 1187355 h 3671742"/>
                          <a:gd name="connsiteX9" fmla="*/ 931799 w 2938020"/>
                          <a:gd name="connsiteY9" fmla="*/ 1330657 h 3671742"/>
                          <a:gd name="connsiteX10" fmla="*/ 1126528 w 2938020"/>
                          <a:gd name="connsiteY10" fmla="*/ 1536428 h 3671742"/>
                          <a:gd name="connsiteX11" fmla="*/ 1272993 w 2938020"/>
                          <a:gd name="connsiteY11" fmla="*/ 1626689 h 3671742"/>
                          <a:gd name="connsiteX12" fmla="*/ 1470886 w 2938020"/>
                          <a:gd name="connsiteY12" fmla="*/ 1815152 h 3671742"/>
                          <a:gd name="connsiteX13" fmla="*/ 1739902 w 2938020"/>
                          <a:gd name="connsiteY13" fmla="*/ 2024862 h 3671742"/>
                          <a:gd name="connsiteX14" fmla="*/ 1989501 w 2938020"/>
                          <a:gd name="connsiteY14" fmla="*/ 2272352 h 3671742"/>
                          <a:gd name="connsiteX15" fmla="*/ 2180569 w 2938020"/>
                          <a:gd name="connsiteY15" fmla="*/ 2538483 h 3671742"/>
                          <a:gd name="connsiteX16" fmla="*/ 2249841 w 2938020"/>
                          <a:gd name="connsiteY16" fmla="*/ 2678685 h 3671742"/>
                          <a:gd name="connsiteX17" fmla="*/ 2433053 w 2938020"/>
                          <a:gd name="connsiteY17" fmla="*/ 2872854 h 3671742"/>
                          <a:gd name="connsiteX18" fmla="*/ 2433053 w 2938020"/>
                          <a:gd name="connsiteY18" fmla="*/ 2872854 h 3671742"/>
                          <a:gd name="connsiteX19" fmla="*/ 2638049 w 2938020"/>
                          <a:gd name="connsiteY19" fmla="*/ 3200400 h 3671742"/>
                          <a:gd name="connsiteX20" fmla="*/ 2794718 w 2938020"/>
                          <a:gd name="connsiteY20" fmla="*/ 3548418 h 3671742"/>
                          <a:gd name="connsiteX21" fmla="*/ 2938020 w 2938020"/>
                          <a:gd name="connsiteY21" fmla="*/ 3671742 h 3671742"/>
                          <a:gd name="connsiteX0" fmla="*/ 3751 w 2938020"/>
                          <a:gd name="connsiteY0" fmla="*/ 0 h 3671742"/>
                          <a:gd name="connsiteX1" fmla="*/ 8552 w 2938020"/>
                          <a:gd name="connsiteY1" fmla="*/ 151826 h 3671742"/>
                          <a:gd name="connsiteX2" fmla="*/ 153877 w 2938020"/>
                          <a:gd name="connsiteY2" fmla="*/ 197892 h 3671742"/>
                          <a:gd name="connsiteX3" fmla="*/ 299288 w 2938020"/>
                          <a:gd name="connsiteY3" fmla="*/ 518615 h 3671742"/>
                          <a:gd name="connsiteX4" fmla="*/ 340274 w 2938020"/>
                          <a:gd name="connsiteY4" fmla="*/ 647967 h 3671742"/>
                          <a:gd name="connsiteX5" fmla="*/ 349940 w 2938020"/>
                          <a:gd name="connsiteY5" fmla="*/ 774198 h 3671742"/>
                          <a:gd name="connsiteX6" fmla="*/ 467775 w 2938020"/>
                          <a:gd name="connsiteY6" fmla="*/ 941975 h 3671742"/>
                          <a:gd name="connsiteX7" fmla="*/ 570133 w 2938020"/>
                          <a:gd name="connsiteY7" fmla="*/ 1078173 h 3671742"/>
                          <a:gd name="connsiteX8" fmla="*/ 795321 w 2938020"/>
                          <a:gd name="connsiteY8" fmla="*/ 1187355 h 3671742"/>
                          <a:gd name="connsiteX9" fmla="*/ 931799 w 2938020"/>
                          <a:gd name="connsiteY9" fmla="*/ 1330657 h 3671742"/>
                          <a:gd name="connsiteX10" fmla="*/ 1126528 w 2938020"/>
                          <a:gd name="connsiteY10" fmla="*/ 1536428 h 3671742"/>
                          <a:gd name="connsiteX11" fmla="*/ 1272993 w 2938020"/>
                          <a:gd name="connsiteY11" fmla="*/ 1626689 h 3671742"/>
                          <a:gd name="connsiteX12" fmla="*/ 1470886 w 2938020"/>
                          <a:gd name="connsiteY12" fmla="*/ 1815152 h 3671742"/>
                          <a:gd name="connsiteX13" fmla="*/ 1739902 w 2938020"/>
                          <a:gd name="connsiteY13" fmla="*/ 2024862 h 3671742"/>
                          <a:gd name="connsiteX14" fmla="*/ 1989501 w 2938020"/>
                          <a:gd name="connsiteY14" fmla="*/ 2272352 h 3671742"/>
                          <a:gd name="connsiteX15" fmla="*/ 2180569 w 2938020"/>
                          <a:gd name="connsiteY15" fmla="*/ 2538483 h 3671742"/>
                          <a:gd name="connsiteX16" fmla="*/ 2249841 w 2938020"/>
                          <a:gd name="connsiteY16" fmla="*/ 2678685 h 3671742"/>
                          <a:gd name="connsiteX17" fmla="*/ 2433053 w 2938020"/>
                          <a:gd name="connsiteY17" fmla="*/ 2872854 h 3671742"/>
                          <a:gd name="connsiteX18" fmla="*/ 2433053 w 2938020"/>
                          <a:gd name="connsiteY18" fmla="*/ 2872854 h 3671742"/>
                          <a:gd name="connsiteX19" fmla="*/ 2638049 w 2938020"/>
                          <a:gd name="connsiteY19" fmla="*/ 3200400 h 3671742"/>
                          <a:gd name="connsiteX20" fmla="*/ 2794718 w 2938020"/>
                          <a:gd name="connsiteY20" fmla="*/ 3548418 h 3671742"/>
                          <a:gd name="connsiteX21" fmla="*/ 2938020 w 2938020"/>
                          <a:gd name="connsiteY21" fmla="*/ 3671742 h 3671742"/>
                          <a:gd name="connsiteX0" fmla="*/ 3751 w 2879599"/>
                          <a:gd name="connsiteY0" fmla="*/ 0 h 3651511"/>
                          <a:gd name="connsiteX1" fmla="*/ 8552 w 2879599"/>
                          <a:gd name="connsiteY1" fmla="*/ 151826 h 3651511"/>
                          <a:gd name="connsiteX2" fmla="*/ 153877 w 2879599"/>
                          <a:gd name="connsiteY2" fmla="*/ 197892 h 3651511"/>
                          <a:gd name="connsiteX3" fmla="*/ 299288 w 2879599"/>
                          <a:gd name="connsiteY3" fmla="*/ 518615 h 3651511"/>
                          <a:gd name="connsiteX4" fmla="*/ 340274 w 2879599"/>
                          <a:gd name="connsiteY4" fmla="*/ 647967 h 3651511"/>
                          <a:gd name="connsiteX5" fmla="*/ 349940 w 2879599"/>
                          <a:gd name="connsiteY5" fmla="*/ 774198 h 3651511"/>
                          <a:gd name="connsiteX6" fmla="*/ 467775 w 2879599"/>
                          <a:gd name="connsiteY6" fmla="*/ 941975 h 3651511"/>
                          <a:gd name="connsiteX7" fmla="*/ 570133 w 2879599"/>
                          <a:gd name="connsiteY7" fmla="*/ 1078173 h 3651511"/>
                          <a:gd name="connsiteX8" fmla="*/ 795321 w 2879599"/>
                          <a:gd name="connsiteY8" fmla="*/ 1187355 h 3651511"/>
                          <a:gd name="connsiteX9" fmla="*/ 931799 w 2879599"/>
                          <a:gd name="connsiteY9" fmla="*/ 1330657 h 3651511"/>
                          <a:gd name="connsiteX10" fmla="*/ 1126528 w 2879599"/>
                          <a:gd name="connsiteY10" fmla="*/ 1536428 h 3651511"/>
                          <a:gd name="connsiteX11" fmla="*/ 1272993 w 2879599"/>
                          <a:gd name="connsiteY11" fmla="*/ 1626689 h 3651511"/>
                          <a:gd name="connsiteX12" fmla="*/ 1470886 w 2879599"/>
                          <a:gd name="connsiteY12" fmla="*/ 1815152 h 3651511"/>
                          <a:gd name="connsiteX13" fmla="*/ 1739902 w 2879599"/>
                          <a:gd name="connsiteY13" fmla="*/ 2024862 h 3651511"/>
                          <a:gd name="connsiteX14" fmla="*/ 1989501 w 2879599"/>
                          <a:gd name="connsiteY14" fmla="*/ 2272352 h 3651511"/>
                          <a:gd name="connsiteX15" fmla="*/ 2180569 w 2879599"/>
                          <a:gd name="connsiteY15" fmla="*/ 2538483 h 3651511"/>
                          <a:gd name="connsiteX16" fmla="*/ 2249841 w 2879599"/>
                          <a:gd name="connsiteY16" fmla="*/ 2678685 h 3651511"/>
                          <a:gd name="connsiteX17" fmla="*/ 2433053 w 2879599"/>
                          <a:gd name="connsiteY17" fmla="*/ 2872854 h 3651511"/>
                          <a:gd name="connsiteX18" fmla="*/ 2433053 w 2879599"/>
                          <a:gd name="connsiteY18" fmla="*/ 2872854 h 3651511"/>
                          <a:gd name="connsiteX19" fmla="*/ 2638049 w 2879599"/>
                          <a:gd name="connsiteY19" fmla="*/ 3200400 h 3651511"/>
                          <a:gd name="connsiteX20" fmla="*/ 2794718 w 2879599"/>
                          <a:gd name="connsiteY20" fmla="*/ 3548418 h 3651511"/>
                          <a:gd name="connsiteX21" fmla="*/ 2879599 w 2879599"/>
                          <a:gd name="connsiteY21" fmla="*/ 3651511 h 3651511"/>
                          <a:gd name="connsiteX0" fmla="*/ 0 w 2871047"/>
                          <a:gd name="connsiteY0" fmla="*/ 0 h 3499685"/>
                          <a:gd name="connsiteX1" fmla="*/ 145325 w 2871047"/>
                          <a:gd name="connsiteY1" fmla="*/ 46066 h 3499685"/>
                          <a:gd name="connsiteX2" fmla="*/ 290736 w 2871047"/>
                          <a:gd name="connsiteY2" fmla="*/ 366789 h 3499685"/>
                          <a:gd name="connsiteX3" fmla="*/ 331722 w 2871047"/>
                          <a:gd name="connsiteY3" fmla="*/ 496141 h 3499685"/>
                          <a:gd name="connsiteX4" fmla="*/ 341388 w 2871047"/>
                          <a:gd name="connsiteY4" fmla="*/ 622372 h 3499685"/>
                          <a:gd name="connsiteX5" fmla="*/ 459223 w 2871047"/>
                          <a:gd name="connsiteY5" fmla="*/ 790149 h 3499685"/>
                          <a:gd name="connsiteX6" fmla="*/ 561581 w 2871047"/>
                          <a:gd name="connsiteY6" fmla="*/ 926347 h 3499685"/>
                          <a:gd name="connsiteX7" fmla="*/ 786769 w 2871047"/>
                          <a:gd name="connsiteY7" fmla="*/ 1035529 h 3499685"/>
                          <a:gd name="connsiteX8" fmla="*/ 923247 w 2871047"/>
                          <a:gd name="connsiteY8" fmla="*/ 1178831 h 3499685"/>
                          <a:gd name="connsiteX9" fmla="*/ 1117976 w 2871047"/>
                          <a:gd name="connsiteY9" fmla="*/ 1384602 h 3499685"/>
                          <a:gd name="connsiteX10" fmla="*/ 1264441 w 2871047"/>
                          <a:gd name="connsiteY10" fmla="*/ 1474863 h 3499685"/>
                          <a:gd name="connsiteX11" fmla="*/ 1462334 w 2871047"/>
                          <a:gd name="connsiteY11" fmla="*/ 1663326 h 3499685"/>
                          <a:gd name="connsiteX12" fmla="*/ 1731350 w 2871047"/>
                          <a:gd name="connsiteY12" fmla="*/ 1873036 h 3499685"/>
                          <a:gd name="connsiteX13" fmla="*/ 1980949 w 2871047"/>
                          <a:gd name="connsiteY13" fmla="*/ 2120526 h 3499685"/>
                          <a:gd name="connsiteX14" fmla="*/ 2172017 w 2871047"/>
                          <a:gd name="connsiteY14" fmla="*/ 2386657 h 3499685"/>
                          <a:gd name="connsiteX15" fmla="*/ 2241289 w 2871047"/>
                          <a:gd name="connsiteY15" fmla="*/ 2526859 h 3499685"/>
                          <a:gd name="connsiteX16" fmla="*/ 2424501 w 2871047"/>
                          <a:gd name="connsiteY16" fmla="*/ 2721028 h 3499685"/>
                          <a:gd name="connsiteX17" fmla="*/ 2424501 w 2871047"/>
                          <a:gd name="connsiteY17" fmla="*/ 2721028 h 3499685"/>
                          <a:gd name="connsiteX18" fmla="*/ 2629497 w 2871047"/>
                          <a:gd name="connsiteY18" fmla="*/ 3048574 h 3499685"/>
                          <a:gd name="connsiteX19" fmla="*/ 2786166 w 2871047"/>
                          <a:gd name="connsiteY19" fmla="*/ 3396592 h 3499685"/>
                          <a:gd name="connsiteX20" fmla="*/ 2871047 w 2871047"/>
                          <a:gd name="connsiteY20" fmla="*/ 3499685 h 3499685"/>
                          <a:gd name="connsiteX0" fmla="*/ 0 w 2725722"/>
                          <a:gd name="connsiteY0" fmla="*/ 0 h 3453619"/>
                          <a:gd name="connsiteX1" fmla="*/ 145411 w 2725722"/>
                          <a:gd name="connsiteY1" fmla="*/ 320723 h 3453619"/>
                          <a:gd name="connsiteX2" fmla="*/ 186397 w 2725722"/>
                          <a:gd name="connsiteY2" fmla="*/ 450075 h 3453619"/>
                          <a:gd name="connsiteX3" fmla="*/ 196063 w 2725722"/>
                          <a:gd name="connsiteY3" fmla="*/ 576306 h 3453619"/>
                          <a:gd name="connsiteX4" fmla="*/ 313898 w 2725722"/>
                          <a:gd name="connsiteY4" fmla="*/ 744083 h 3453619"/>
                          <a:gd name="connsiteX5" fmla="*/ 416256 w 2725722"/>
                          <a:gd name="connsiteY5" fmla="*/ 880281 h 3453619"/>
                          <a:gd name="connsiteX6" fmla="*/ 641444 w 2725722"/>
                          <a:gd name="connsiteY6" fmla="*/ 989463 h 3453619"/>
                          <a:gd name="connsiteX7" fmla="*/ 777922 w 2725722"/>
                          <a:gd name="connsiteY7" fmla="*/ 1132765 h 3453619"/>
                          <a:gd name="connsiteX8" fmla="*/ 972651 w 2725722"/>
                          <a:gd name="connsiteY8" fmla="*/ 1338536 h 3453619"/>
                          <a:gd name="connsiteX9" fmla="*/ 1119116 w 2725722"/>
                          <a:gd name="connsiteY9" fmla="*/ 1428797 h 3453619"/>
                          <a:gd name="connsiteX10" fmla="*/ 1317009 w 2725722"/>
                          <a:gd name="connsiteY10" fmla="*/ 1617260 h 3453619"/>
                          <a:gd name="connsiteX11" fmla="*/ 1586025 w 2725722"/>
                          <a:gd name="connsiteY11" fmla="*/ 1826970 h 3453619"/>
                          <a:gd name="connsiteX12" fmla="*/ 1835624 w 2725722"/>
                          <a:gd name="connsiteY12" fmla="*/ 2074460 h 3453619"/>
                          <a:gd name="connsiteX13" fmla="*/ 2026692 w 2725722"/>
                          <a:gd name="connsiteY13" fmla="*/ 2340591 h 3453619"/>
                          <a:gd name="connsiteX14" fmla="*/ 2095964 w 2725722"/>
                          <a:gd name="connsiteY14" fmla="*/ 2480793 h 3453619"/>
                          <a:gd name="connsiteX15" fmla="*/ 2279176 w 2725722"/>
                          <a:gd name="connsiteY15" fmla="*/ 2674962 h 3453619"/>
                          <a:gd name="connsiteX16" fmla="*/ 2279176 w 2725722"/>
                          <a:gd name="connsiteY16" fmla="*/ 2674962 h 3453619"/>
                          <a:gd name="connsiteX17" fmla="*/ 2484172 w 2725722"/>
                          <a:gd name="connsiteY17" fmla="*/ 3002508 h 3453619"/>
                          <a:gd name="connsiteX18" fmla="*/ 2640841 w 2725722"/>
                          <a:gd name="connsiteY18" fmla="*/ 3350526 h 3453619"/>
                          <a:gd name="connsiteX19" fmla="*/ 2725722 w 2725722"/>
                          <a:gd name="connsiteY19" fmla="*/ 3453619 h 3453619"/>
                          <a:gd name="connsiteX0" fmla="*/ 0 w 2580311"/>
                          <a:gd name="connsiteY0" fmla="*/ 0 h 3132896"/>
                          <a:gd name="connsiteX1" fmla="*/ 40986 w 2580311"/>
                          <a:gd name="connsiteY1" fmla="*/ 129352 h 3132896"/>
                          <a:gd name="connsiteX2" fmla="*/ 50652 w 2580311"/>
                          <a:gd name="connsiteY2" fmla="*/ 255583 h 3132896"/>
                          <a:gd name="connsiteX3" fmla="*/ 168487 w 2580311"/>
                          <a:gd name="connsiteY3" fmla="*/ 423360 h 3132896"/>
                          <a:gd name="connsiteX4" fmla="*/ 270845 w 2580311"/>
                          <a:gd name="connsiteY4" fmla="*/ 559558 h 3132896"/>
                          <a:gd name="connsiteX5" fmla="*/ 496033 w 2580311"/>
                          <a:gd name="connsiteY5" fmla="*/ 668740 h 3132896"/>
                          <a:gd name="connsiteX6" fmla="*/ 632511 w 2580311"/>
                          <a:gd name="connsiteY6" fmla="*/ 812042 h 3132896"/>
                          <a:gd name="connsiteX7" fmla="*/ 827240 w 2580311"/>
                          <a:gd name="connsiteY7" fmla="*/ 1017813 h 3132896"/>
                          <a:gd name="connsiteX8" fmla="*/ 973705 w 2580311"/>
                          <a:gd name="connsiteY8" fmla="*/ 1108074 h 3132896"/>
                          <a:gd name="connsiteX9" fmla="*/ 1171598 w 2580311"/>
                          <a:gd name="connsiteY9" fmla="*/ 1296537 h 3132896"/>
                          <a:gd name="connsiteX10" fmla="*/ 1440614 w 2580311"/>
                          <a:gd name="connsiteY10" fmla="*/ 1506247 h 3132896"/>
                          <a:gd name="connsiteX11" fmla="*/ 1690213 w 2580311"/>
                          <a:gd name="connsiteY11" fmla="*/ 1753737 h 3132896"/>
                          <a:gd name="connsiteX12" fmla="*/ 1881281 w 2580311"/>
                          <a:gd name="connsiteY12" fmla="*/ 2019868 h 3132896"/>
                          <a:gd name="connsiteX13" fmla="*/ 1950553 w 2580311"/>
                          <a:gd name="connsiteY13" fmla="*/ 2160070 h 3132896"/>
                          <a:gd name="connsiteX14" fmla="*/ 2133765 w 2580311"/>
                          <a:gd name="connsiteY14" fmla="*/ 2354239 h 3132896"/>
                          <a:gd name="connsiteX15" fmla="*/ 2133765 w 2580311"/>
                          <a:gd name="connsiteY15" fmla="*/ 2354239 h 3132896"/>
                          <a:gd name="connsiteX16" fmla="*/ 2338761 w 2580311"/>
                          <a:gd name="connsiteY16" fmla="*/ 2681785 h 3132896"/>
                          <a:gd name="connsiteX17" fmla="*/ 2495430 w 2580311"/>
                          <a:gd name="connsiteY17" fmla="*/ 3029803 h 3132896"/>
                          <a:gd name="connsiteX18" fmla="*/ 2580311 w 2580311"/>
                          <a:gd name="connsiteY18" fmla="*/ 3132896 h 3132896"/>
                          <a:gd name="connsiteX0" fmla="*/ 506 w 2539831"/>
                          <a:gd name="connsiteY0" fmla="*/ 0 h 3003544"/>
                          <a:gd name="connsiteX1" fmla="*/ 10172 w 2539831"/>
                          <a:gd name="connsiteY1" fmla="*/ 126231 h 3003544"/>
                          <a:gd name="connsiteX2" fmla="*/ 128007 w 2539831"/>
                          <a:gd name="connsiteY2" fmla="*/ 294008 h 3003544"/>
                          <a:gd name="connsiteX3" fmla="*/ 230365 w 2539831"/>
                          <a:gd name="connsiteY3" fmla="*/ 430206 h 3003544"/>
                          <a:gd name="connsiteX4" fmla="*/ 455553 w 2539831"/>
                          <a:gd name="connsiteY4" fmla="*/ 539388 h 3003544"/>
                          <a:gd name="connsiteX5" fmla="*/ 592031 w 2539831"/>
                          <a:gd name="connsiteY5" fmla="*/ 682690 h 3003544"/>
                          <a:gd name="connsiteX6" fmla="*/ 786760 w 2539831"/>
                          <a:gd name="connsiteY6" fmla="*/ 888461 h 3003544"/>
                          <a:gd name="connsiteX7" fmla="*/ 933225 w 2539831"/>
                          <a:gd name="connsiteY7" fmla="*/ 978722 h 3003544"/>
                          <a:gd name="connsiteX8" fmla="*/ 1131118 w 2539831"/>
                          <a:gd name="connsiteY8" fmla="*/ 1167185 h 3003544"/>
                          <a:gd name="connsiteX9" fmla="*/ 1400134 w 2539831"/>
                          <a:gd name="connsiteY9" fmla="*/ 1376895 h 3003544"/>
                          <a:gd name="connsiteX10" fmla="*/ 1649733 w 2539831"/>
                          <a:gd name="connsiteY10" fmla="*/ 1624385 h 3003544"/>
                          <a:gd name="connsiteX11" fmla="*/ 1840801 w 2539831"/>
                          <a:gd name="connsiteY11" fmla="*/ 1890516 h 3003544"/>
                          <a:gd name="connsiteX12" fmla="*/ 1910073 w 2539831"/>
                          <a:gd name="connsiteY12" fmla="*/ 2030718 h 3003544"/>
                          <a:gd name="connsiteX13" fmla="*/ 2093285 w 2539831"/>
                          <a:gd name="connsiteY13" fmla="*/ 2224887 h 3003544"/>
                          <a:gd name="connsiteX14" fmla="*/ 2093285 w 2539831"/>
                          <a:gd name="connsiteY14" fmla="*/ 2224887 h 3003544"/>
                          <a:gd name="connsiteX15" fmla="*/ 2298281 w 2539831"/>
                          <a:gd name="connsiteY15" fmla="*/ 2552433 h 3003544"/>
                          <a:gd name="connsiteX16" fmla="*/ 2454950 w 2539831"/>
                          <a:gd name="connsiteY16" fmla="*/ 2900451 h 3003544"/>
                          <a:gd name="connsiteX17" fmla="*/ 2539831 w 2539831"/>
                          <a:gd name="connsiteY17" fmla="*/ 3003544 h 3003544"/>
                          <a:gd name="connsiteX0" fmla="*/ 0 w 2529659"/>
                          <a:gd name="connsiteY0" fmla="*/ 0 h 2877313"/>
                          <a:gd name="connsiteX1" fmla="*/ 117835 w 2529659"/>
                          <a:gd name="connsiteY1" fmla="*/ 167777 h 2877313"/>
                          <a:gd name="connsiteX2" fmla="*/ 220193 w 2529659"/>
                          <a:gd name="connsiteY2" fmla="*/ 303975 h 2877313"/>
                          <a:gd name="connsiteX3" fmla="*/ 445381 w 2529659"/>
                          <a:gd name="connsiteY3" fmla="*/ 413157 h 2877313"/>
                          <a:gd name="connsiteX4" fmla="*/ 581859 w 2529659"/>
                          <a:gd name="connsiteY4" fmla="*/ 556459 h 2877313"/>
                          <a:gd name="connsiteX5" fmla="*/ 776588 w 2529659"/>
                          <a:gd name="connsiteY5" fmla="*/ 762230 h 2877313"/>
                          <a:gd name="connsiteX6" fmla="*/ 923053 w 2529659"/>
                          <a:gd name="connsiteY6" fmla="*/ 852491 h 2877313"/>
                          <a:gd name="connsiteX7" fmla="*/ 1120946 w 2529659"/>
                          <a:gd name="connsiteY7" fmla="*/ 1040954 h 2877313"/>
                          <a:gd name="connsiteX8" fmla="*/ 1389962 w 2529659"/>
                          <a:gd name="connsiteY8" fmla="*/ 1250664 h 2877313"/>
                          <a:gd name="connsiteX9" fmla="*/ 1639561 w 2529659"/>
                          <a:gd name="connsiteY9" fmla="*/ 1498154 h 2877313"/>
                          <a:gd name="connsiteX10" fmla="*/ 1830629 w 2529659"/>
                          <a:gd name="connsiteY10" fmla="*/ 1764285 h 2877313"/>
                          <a:gd name="connsiteX11" fmla="*/ 1899901 w 2529659"/>
                          <a:gd name="connsiteY11" fmla="*/ 1904487 h 2877313"/>
                          <a:gd name="connsiteX12" fmla="*/ 2083113 w 2529659"/>
                          <a:gd name="connsiteY12" fmla="*/ 2098656 h 2877313"/>
                          <a:gd name="connsiteX13" fmla="*/ 2083113 w 2529659"/>
                          <a:gd name="connsiteY13" fmla="*/ 2098656 h 2877313"/>
                          <a:gd name="connsiteX14" fmla="*/ 2288109 w 2529659"/>
                          <a:gd name="connsiteY14" fmla="*/ 2426202 h 2877313"/>
                          <a:gd name="connsiteX15" fmla="*/ 2444778 w 2529659"/>
                          <a:gd name="connsiteY15" fmla="*/ 2774220 h 2877313"/>
                          <a:gd name="connsiteX16" fmla="*/ 2529659 w 2529659"/>
                          <a:gd name="connsiteY16" fmla="*/ 2877313 h 2877313"/>
                          <a:gd name="connsiteX0" fmla="*/ 0 w 2485404"/>
                          <a:gd name="connsiteY0" fmla="*/ 0 h 2806996"/>
                          <a:gd name="connsiteX1" fmla="*/ 73580 w 2485404"/>
                          <a:gd name="connsiteY1" fmla="*/ 97460 h 2806996"/>
                          <a:gd name="connsiteX2" fmla="*/ 175938 w 2485404"/>
                          <a:gd name="connsiteY2" fmla="*/ 233658 h 2806996"/>
                          <a:gd name="connsiteX3" fmla="*/ 401126 w 2485404"/>
                          <a:gd name="connsiteY3" fmla="*/ 342840 h 2806996"/>
                          <a:gd name="connsiteX4" fmla="*/ 537604 w 2485404"/>
                          <a:gd name="connsiteY4" fmla="*/ 486142 h 2806996"/>
                          <a:gd name="connsiteX5" fmla="*/ 732333 w 2485404"/>
                          <a:gd name="connsiteY5" fmla="*/ 691913 h 2806996"/>
                          <a:gd name="connsiteX6" fmla="*/ 878798 w 2485404"/>
                          <a:gd name="connsiteY6" fmla="*/ 782174 h 2806996"/>
                          <a:gd name="connsiteX7" fmla="*/ 1076691 w 2485404"/>
                          <a:gd name="connsiteY7" fmla="*/ 970637 h 2806996"/>
                          <a:gd name="connsiteX8" fmla="*/ 1345707 w 2485404"/>
                          <a:gd name="connsiteY8" fmla="*/ 1180347 h 2806996"/>
                          <a:gd name="connsiteX9" fmla="*/ 1595306 w 2485404"/>
                          <a:gd name="connsiteY9" fmla="*/ 1427837 h 2806996"/>
                          <a:gd name="connsiteX10" fmla="*/ 1786374 w 2485404"/>
                          <a:gd name="connsiteY10" fmla="*/ 1693968 h 2806996"/>
                          <a:gd name="connsiteX11" fmla="*/ 1855646 w 2485404"/>
                          <a:gd name="connsiteY11" fmla="*/ 1834170 h 2806996"/>
                          <a:gd name="connsiteX12" fmla="*/ 2038858 w 2485404"/>
                          <a:gd name="connsiteY12" fmla="*/ 2028339 h 2806996"/>
                          <a:gd name="connsiteX13" fmla="*/ 2038858 w 2485404"/>
                          <a:gd name="connsiteY13" fmla="*/ 2028339 h 2806996"/>
                          <a:gd name="connsiteX14" fmla="*/ 2243854 w 2485404"/>
                          <a:gd name="connsiteY14" fmla="*/ 2355885 h 2806996"/>
                          <a:gd name="connsiteX15" fmla="*/ 2400523 w 2485404"/>
                          <a:gd name="connsiteY15" fmla="*/ 2703903 h 2806996"/>
                          <a:gd name="connsiteX16" fmla="*/ 2485404 w 2485404"/>
                          <a:gd name="connsiteY16" fmla="*/ 2806996 h 2806996"/>
                          <a:gd name="connsiteX0" fmla="*/ 0 w 2485404"/>
                          <a:gd name="connsiteY0" fmla="*/ 0 h 2806996"/>
                          <a:gd name="connsiteX1" fmla="*/ 73580 w 2485404"/>
                          <a:gd name="connsiteY1" fmla="*/ 97460 h 2806996"/>
                          <a:gd name="connsiteX2" fmla="*/ 175938 w 2485404"/>
                          <a:gd name="connsiteY2" fmla="*/ 233658 h 2806996"/>
                          <a:gd name="connsiteX3" fmla="*/ 401126 w 2485404"/>
                          <a:gd name="connsiteY3" fmla="*/ 342840 h 2806996"/>
                          <a:gd name="connsiteX4" fmla="*/ 537604 w 2485404"/>
                          <a:gd name="connsiteY4" fmla="*/ 486142 h 2806996"/>
                          <a:gd name="connsiteX5" fmla="*/ 732333 w 2485404"/>
                          <a:gd name="connsiteY5" fmla="*/ 691913 h 2806996"/>
                          <a:gd name="connsiteX6" fmla="*/ 878798 w 2485404"/>
                          <a:gd name="connsiteY6" fmla="*/ 782174 h 2806996"/>
                          <a:gd name="connsiteX7" fmla="*/ 1076691 w 2485404"/>
                          <a:gd name="connsiteY7" fmla="*/ 970637 h 2806996"/>
                          <a:gd name="connsiteX8" fmla="*/ 1345707 w 2485404"/>
                          <a:gd name="connsiteY8" fmla="*/ 1180347 h 2806996"/>
                          <a:gd name="connsiteX9" fmla="*/ 1595306 w 2485404"/>
                          <a:gd name="connsiteY9" fmla="*/ 1427837 h 2806996"/>
                          <a:gd name="connsiteX10" fmla="*/ 1786374 w 2485404"/>
                          <a:gd name="connsiteY10" fmla="*/ 1693968 h 2806996"/>
                          <a:gd name="connsiteX11" fmla="*/ 1855646 w 2485404"/>
                          <a:gd name="connsiteY11" fmla="*/ 1834170 h 2806996"/>
                          <a:gd name="connsiteX12" fmla="*/ 2038858 w 2485404"/>
                          <a:gd name="connsiteY12" fmla="*/ 2028339 h 2806996"/>
                          <a:gd name="connsiteX13" fmla="*/ 2038858 w 2485404"/>
                          <a:gd name="connsiteY13" fmla="*/ 2028339 h 2806996"/>
                          <a:gd name="connsiteX14" fmla="*/ 2243854 w 2485404"/>
                          <a:gd name="connsiteY14" fmla="*/ 2355885 h 2806996"/>
                          <a:gd name="connsiteX15" fmla="*/ 2400523 w 2485404"/>
                          <a:gd name="connsiteY15" fmla="*/ 2703903 h 2806996"/>
                          <a:gd name="connsiteX16" fmla="*/ 2485404 w 2485404"/>
                          <a:gd name="connsiteY16" fmla="*/ 2806996 h 2806996"/>
                          <a:gd name="connsiteX0" fmla="*/ 0 w 2469784"/>
                          <a:gd name="connsiteY0" fmla="*/ 0 h 2779951"/>
                          <a:gd name="connsiteX1" fmla="*/ 57960 w 2469784"/>
                          <a:gd name="connsiteY1" fmla="*/ 70415 h 2779951"/>
                          <a:gd name="connsiteX2" fmla="*/ 160318 w 2469784"/>
                          <a:gd name="connsiteY2" fmla="*/ 206613 h 2779951"/>
                          <a:gd name="connsiteX3" fmla="*/ 385506 w 2469784"/>
                          <a:gd name="connsiteY3" fmla="*/ 315795 h 2779951"/>
                          <a:gd name="connsiteX4" fmla="*/ 521984 w 2469784"/>
                          <a:gd name="connsiteY4" fmla="*/ 459097 h 2779951"/>
                          <a:gd name="connsiteX5" fmla="*/ 716713 w 2469784"/>
                          <a:gd name="connsiteY5" fmla="*/ 664868 h 2779951"/>
                          <a:gd name="connsiteX6" fmla="*/ 863178 w 2469784"/>
                          <a:gd name="connsiteY6" fmla="*/ 755129 h 2779951"/>
                          <a:gd name="connsiteX7" fmla="*/ 1061071 w 2469784"/>
                          <a:gd name="connsiteY7" fmla="*/ 943592 h 2779951"/>
                          <a:gd name="connsiteX8" fmla="*/ 1330087 w 2469784"/>
                          <a:gd name="connsiteY8" fmla="*/ 1153302 h 2779951"/>
                          <a:gd name="connsiteX9" fmla="*/ 1579686 w 2469784"/>
                          <a:gd name="connsiteY9" fmla="*/ 1400792 h 2779951"/>
                          <a:gd name="connsiteX10" fmla="*/ 1770754 w 2469784"/>
                          <a:gd name="connsiteY10" fmla="*/ 1666923 h 2779951"/>
                          <a:gd name="connsiteX11" fmla="*/ 1840026 w 2469784"/>
                          <a:gd name="connsiteY11" fmla="*/ 1807125 h 2779951"/>
                          <a:gd name="connsiteX12" fmla="*/ 2023238 w 2469784"/>
                          <a:gd name="connsiteY12" fmla="*/ 2001294 h 2779951"/>
                          <a:gd name="connsiteX13" fmla="*/ 2023238 w 2469784"/>
                          <a:gd name="connsiteY13" fmla="*/ 2001294 h 2779951"/>
                          <a:gd name="connsiteX14" fmla="*/ 2228234 w 2469784"/>
                          <a:gd name="connsiteY14" fmla="*/ 2328840 h 2779951"/>
                          <a:gd name="connsiteX15" fmla="*/ 2384903 w 2469784"/>
                          <a:gd name="connsiteY15" fmla="*/ 2676858 h 2779951"/>
                          <a:gd name="connsiteX16" fmla="*/ 2469784 w 2469784"/>
                          <a:gd name="connsiteY16" fmla="*/ 2779951 h 2779951"/>
                          <a:gd name="connsiteX0" fmla="*/ 0 w 2469784"/>
                          <a:gd name="connsiteY0" fmla="*/ 0 h 2763724"/>
                          <a:gd name="connsiteX1" fmla="*/ 57960 w 2469784"/>
                          <a:gd name="connsiteY1" fmla="*/ 54188 h 2763724"/>
                          <a:gd name="connsiteX2" fmla="*/ 160318 w 2469784"/>
                          <a:gd name="connsiteY2" fmla="*/ 190386 h 2763724"/>
                          <a:gd name="connsiteX3" fmla="*/ 385506 w 2469784"/>
                          <a:gd name="connsiteY3" fmla="*/ 299568 h 2763724"/>
                          <a:gd name="connsiteX4" fmla="*/ 521984 w 2469784"/>
                          <a:gd name="connsiteY4" fmla="*/ 442870 h 2763724"/>
                          <a:gd name="connsiteX5" fmla="*/ 716713 w 2469784"/>
                          <a:gd name="connsiteY5" fmla="*/ 648641 h 2763724"/>
                          <a:gd name="connsiteX6" fmla="*/ 863178 w 2469784"/>
                          <a:gd name="connsiteY6" fmla="*/ 738902 h 2763724"/>
                          <a:gd name="connsiteX7" fmla="*/ 1061071 w 2469784"/>
                          <a:gd name="connsiteY7" fmla="*/ 927365 h 2763724"/>
                          <a:gd name="connsiteX8" fmla="*/ 1330087 w 2469784"/>
                          <a:gd name="connsiteY8" fmla="*/ 1137075 h 2763724"/>
                          <a:gd name="connsiteX9" fmla="*/ 1579686 w 2469784"/>
                          <a:gd name="connsiteY9" fmla="*/ 1384565 h 2763724"/>
                          <a:gd name="connsiteX10" fmla="*/ 1770754 w 2469784"/>
                          <a:gd name="connsiteY10" fmla="*/ 1650696 h 2763724"/>
                          <a:gd name="connsiteX11" fmla="*/ 1840026 w 2469784"/>
                          <a:gd name="connsiteY11" fmla="*/ 1790898 h 2763724"/>
                          <a:gd name="connsiteX12" fmla="*/ 2023238 w 2469784"/>
                          <a:gd name="connsiteY12" fmla="*/ 1985067 h 2763724"/>
                          <a:gd name="connsiteX13" fmla="*/ 2023238 w 2469784"/>
                          <a:gd name="connsiteY13" fmla="*/ 1985067 h 2763724"/>
                          <a:gd name="connsiteX14" fmla="*/ 2228234 w 2469784"/>
                          <a:gd name="connsiteY14" fmla="*/ 2312613 h 2763724"/>
                          <a:gd name="connsiteX15" fmla="*/ 2384903 w 2469784"/>
                          <a:gd name="connsiteY15" fmla="*/ 2660631 h 2763724"/>
                          <a:gd name="connsiteX16" fmla="*/ 2469784 w 2469784"/>
                          <a:gd name="connsiteY16" fmla="*/ 2763724 h 2763724"/>
                          <a:gd name="connsiteX0" fmla="*/ 0 w 2482549"/>
                          <a:gd name="connsiteY0" fmla="*/ 0 h 2771681"/>
                          <a:gd name="connsiteX1" fmla="*/ 70725 w 2482549"/>
                          <a:gd name="connsiteY1" fmla="*/ 62145 h 2771681"/>
                          <a:gd name="connsiteX2" fmla="*/ 173083 w 2482549"/>
                          <a:gd name="connsiteY2" fmla="*/ 198343 h 2771681"/>
                          <a:gd name="connsiteX3" fmla="*/ 398271 w 2482549"/>
                          <a:gd name="connsiteY3" fmla="*/ 307525 h 2771681"/>
                          <a:gd name="connsiteX4" fmla="*/ 534749 w 2482549"/>
                          <a:gd name="connsiteY4" fmla="*/ 450827 h 2771681"/>
                          <a:gd name="connsiteX5" fmla="*/ 729478 w 2482549"/>
                          <a:gd name="connsiteY5" fmla="*/ 656598 h 2771681"/>
                          <a:gd name="connsiteX6" fmla="*/ 875943 w 2482549"/>
                          <a:gd name="connsiteY6" fmla="*/ 746859 h 2771681"/>
                          <a:gd name="connsiteX7" fmla="*/ 1073836 w 2482549"/>
                          <a:gd name="connsiteY7" fmla="*/ 935322 h 2771681"/>
                          <a:gd name="connsiteX8" fmla="*/ 1342852 w 2482549"/>
                          <a:gd name="connsiteY8" fmla="*/ 1145032 h 2771681"/>
                          <a:gd name="connsiteX9" fmla="*/ 1592451 w 2482549"/>
                          <a:gd name="connsiteY9" fmla="*/ 1392522 h 2771681"/>
                          <a:gd name="connsiteX10" fmla="*/ 1783519 w 2482549"/>
                          <a:gd name="connsiteY10" fmla="*/ 1658653 h 2771681"/>
                          <a:gd name="connsiteX11" fmla="*/ 1852791 w 2482549"/>
                          <a:gd name="connsiteY11" fmla="*/ 1798855 h 2771681"/>
                          <a:gd name="connsiteX12" fmla="*/ 2036003 w 2482549"/>
                          <a:gd name="connsiteY12" fmla="*/ 1993024 h 2771681"/>
                          <a:gd name="connsiteX13" fmla="*/ 2036003 w 2482549"/>
                          <a:gd name="connsiteY13" fmla="*/ 1993024 h 2771681"/>
                          <a:gd name="connsiteX14" fmla="*/ 2240999 w 2482549"/>
                          <a:gd name="connsiteY14" fmla="*/ 2320570 h 2771681"/>
                          <a:gd name="connsiteX15" fmla="*/ 2397668 w 2482549"/>
                          <a:gd name="connsiteY15" fmla="*/ 2668588 h 2771681"/>
                          <a:gd name="connsiteX16" fmla="*/ 2482549 w 2482549"/>
                          <a:gd name="connsiteY16" fmla="*/ 2771681 h 2771681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</a:cxnLst>
                        <a:rect l="l" t="t" r="r" b="b"/>
                        <a:pathLst>
                          <a:path w="2482549" h="2771681">
                            <a:moveTo>
                              <a:pt x="0" y="0"/>
                            </a:moveTo>
                            <a:cubicBezTo>
                              <a:pt x="29060" y="49001"/>
                              <a:pt x="41878" y="29088"/>
                              <a:pt x="70725" y="62145"/>
                            </a:cubicBezTo>
                            <a:cubicBezTo>
                              <a:pt x="99572" y="95202"/>
                              <a:pt x="118492" y="157446"/>
                              <a:pt x="173083" y="198343"/>
                            </a:cubicBezTo>
                            <a:cubicBezTo>
                              <a:pt x="227674" y="239240"/>
                              <a:pt x="337993" y="265444"/>
                              <a:pt x="398271" y="307525"/>
                            </a:cubicBezTo>
                            <a:cubicBezTo>
                              <a:pt x="458549" y="349606"/>
                              <a:pt x="479548" y="392648"/>
                              <a:pt x="534749" y="450827"/>
                            </a:cubicBezTo>
                            <a:cubicBezTo>
                              <a:pt x="589950" y="509006"/>
                              <a:pt x="672612" y="607259"/>
                              <a:pt x="729478" y="656598"/>
                            </a:cubicBezTo>
                            <a:cubicBezTo>
                              <a:pt x="786344" y="705937"/>
                              <a:pt x="818550" y="700405"/>
                              <a:pt x="875943" y="746859"/>
                            </a:cubicBezTo>
                            <a:cubicBezTo>
                              <a:pt x="933336" y="793313"/>
                              <a:pt x="996018" y="868960"/>
                              <a:pt x="1073836" y="935322"/>
                            </a:cubicBezTo>
                            <a:cubicBezTo>
                              <a:pt x="1151654" y="1001684"/>
                              <a:pt x="1256416" y="1068832"/>
                              <a:pt x="1342852" y="1145032"/>
                            </a:cubicBezTo>
                            <a:cubicBezTo>
                              <a:pt x="1429288" y="1221232"/>
                              <a:pt x="1519007" y="1306919"/>
                              <a:pt x="1592451" y="1392522"/>
                            </a:cubicBezTo>
                            <a:cubicBezTo>
                              <a:pt x="1665895" y="1478125"/>
                              <a:pt x="1740129" y="1590931"/>
                              <a:pt x="1783519" y="1658653"/>
                            </a:cubicBezTo>
                            <a:cubicBezTo>
                              <a:pt x="1826909" y="1726375"/>
                              <a:pt x="1810710" y="1743127"/>
                              <a:pt x="1852791" y="1798855"/>
                            </a:cubicBezTo>
                            <a:cubicBezTo>
                              <a:pt x="1894872" y="1854583"/>
                              <a:pt x="2005468" y="1960663"/>
                              <a:pt x="2036003" y="1993024"/>
                            </a:cubicBezTo>
                            <a:lnTo>
                              <a:pt x="2036003" y="1993024"/>
                            </a:lnTo>
                            <a:cubicBezTo>
                              <a:pt x="2070169" y="2047615"/>
                              <a:pt x="2180722" y="2207976"/>
                              <a:pt x="2240999" y="2320570"/>
                            </a:cubicBezTo>
                            <a:cubicBezTo>
                              <a:pt x="2301276" y="2433164"/>
                              <a:pt x="2357410" y="2593403"/>
                              <a:pt x="2397668" y="2668588"/>
                            </a:cubicBezTo>
                            <a:cubicBezTo>
                              <a:pt x="2437926" y="2743773"/>
                              <a:pt x="2454405" y="2743528"/>
                              <a:pt x="2482549" y="2771681"/>
                            </a:cubicBezTo>
                          </a:path>
                        </a:pathLst>
                      </a:custGeom>
                      <a:noFill/>
                      <a:ln w="3175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/>
                      </a:p>
                    </p:txBody>
                  </p:sp>
                  <p:sp>
                    <p:nvSpPr>
                      <p:cNvPr id="280" name="Freeform 279"/>
                      <p:cNvSpPr/>
                      <p:nvPr/>
                    </p:nvSpPr>
                    <p:spPr>
                      <a:xfrm>
                        <a:off x="3427279" y="2679"/>
                        <a:ext cx="2878373" cy="3075599"/>
                      </a:xfrm>
                      <a:custGeom>
                        <a:avLst/>
                        <a:gdLst>
                          <a:gd name="connsiteX0" fmla="*/ 0 w 2874874"/>
                          <a:gd name="connsiteY0" fmla="*/ 0 h 3686860"/>
                          <a:gd name="connsiteX1" fmla="*/ 131674 w 2874874"/>
                          <a:gd name="connsiteY1" fmla="*/ 153619 h 3686860"/>
                          <a:gd name="connsiteX2" fmla="*/ 256032 w 2874874"/>
                          <a:gd name="connsiteY2" fmla="*/ 416966 h 3686860"/>
                          <a:gd name="connsiteX3" fmla="*/ 343815 w 2874874"/>
                          <a:gd name="connsiteY3" fmla="*/ 877824 h 3686860"/>
                          <a:gd name="connsiteX4" fmla="*/ 343815 w 2874874"/>
                          <a:gd name="connsiteY4" fmla="*/ 877824 h 3686860"/>
                          <a:gd name="connsiteX5" fmla="*/ 526695 w 2874874"/>
                          <a:gd name="connsiteY5" fmla="*/ 1038758 h 3686860"/>
                          <a:gd name="connsiteX6" fmla="*/ 797357 w 2874874"/>
                          <a:gd name="connsiteY6" fmla="*/ 1236268 h 3686860"/>
                          <a:gd name="connsiteX7" fmla="*/ 994867 w 2874874"/>
                          <a:gd name="connsiteY7" fmla="*/ 1477670 h 3686860"/>
                          <a:gd name="connsiteX8" fmla="*/ 1155802 w 2874874"/>
                          <a:gd name="connsiteY8" fmla="*/ 1587398 h 3686860"/>
                          <a:gd name="connsiteX9" fmla="*/ 1433779 w 2874874"/>
                          <a:gd name="connsiteY9" fmla="*/ 1828800 h 3686860"/>
                          <a:gd name="connsiteX10" fmla="*/ 1865376 w 2874874"/>
                          <a:gd name="connsiteY10" fmla="*/ 2238451 h 3686860"/>
                          <a:gd name="connsiteX11" fmla="*/ 2143354 w 2874874"/>
                          <a:gd name="connsiteY11" fmla="*/ 2574950 h 3686860"/>
                          <a:gd name="connsiteX12" fmla="*/ 2384755 w 2874874"/>
                          <a:gd name="connsiteY12" fmla="*/ 2882188 h 3686860"/>
                          <a:gd name="connsiteX13" fmla="*/ 2691994 w 2874874"/>
                          <a:gd name="connsiteY13" fmla="*/ 3416198 h 3686860"/>
                          <a:gd name="connsiteX14" fmla="*/ 2874874 w 2874874"/>
                          <a:gd name="connsiteY14" fmla="*/ 3686860 h 3686860"/>
                          <a:gd name="connsiteX0" fmla="*/ 0 w 2874874"/>
                          <a:gd name="connsiteY0" fmla="*/ 0 h 3686860"/>
                          <a:gd name="connsiteX1" fmla="*/ 131674 w 2874874"/>
                          <a:gd name="connsiteY1" fmla="*/ 153619 h 3686860"/>
                          <a:gd name="connsiteX2" fmla="*/ 256032 w 2874874"/>
                          <a:gd name="connsiteY2" fmla="*/ 416966 h 3686860"/>
                          <a:gd name="connsiteX3" fmla="*/ 343815 w 2874874"/>
                          <a:gd name="connsiteY3" fmla="*/ 877824 h 3686860"/>
                          <a:gd name="connsiteX4" fmla="*/ 343815 w 2874874"/>
                          <a:gd name="connsiteY4" fmla="*/ 877824 h 3686860"/>
                          <a:gd name="connsiteX5" fmla="*/ 526695 w 2874874"/>
                          <a:gd name="connsiteY5" fmla="*/ 1038758 h 3686860"/>
                          <a:gd name="connsiteX6" fmla="*/ 797357 w 2874874"/>
                          <a:gd name="connsiteY6" fmla="*/ 1236268 h 3686860"/>
                          <a:gd name="connsiteX7" fmla="*/ 994867 w 2874874"/>
                          <a:gd name="connsiteY7" fmla="*/ 1477670 h 3686860"/>
                          <a:gd name="connsiteX8" fmla="*/ 1155802 w 2874874"/>
                          <a:gd name="connsiteY8" fmla="*/ 1587398 h 3686860"/>
                          <a:gd name="connsiteX9" fmla="*/ 1433779 w 2874874"/>
                          <a:gd name="connsiteY9" fmla="*/ 1828800 h 3686860"/>
                          <a:gd name="connsiteX10" fmla="*/ 1865376 w 2874874"/>
                          <a:gd name="connsiteY10" fmla="*/ 2238451 h 3686860"/>
                          <a:gd name="connsiteX11" fmla="*/ 2123719 w 2874874"/>
                          <a:gd name="connsiteY11" fmla="*/ 2586169 h 3686860"/>
                          <a:gd name="connsiteX12" fmla="*/ 2384755 w 2874874"/>
                          <a:gd name="connsiteY12" fmla="*/ 2882188 h 3686860"/>
                          <a:gd name="connsiteX13" fmla="*/ 2691994 w 2874874"/>
                          <a:gd name="connsiteY13" fmla="*/ 3416198 h 3686860"/>
                          <a:gd name="connsiteX14" fmla="*/ 2874874 w 2874874"/>
                          <a:gd name="connsiteY14" fmla="*/ 3686860 h 3686860"/>
                          <a:gd name="connsiteX0" fmla="*/ 0 w 2874874"/>
                          <a:gd name="connsiteY0" fmla="*/ 0 h 3686860"/>
                          <a:gd name="connsiteX1" fmla="*/ 131674 w 2874874"/>
                          <a:gd name="connsiteY1" fmla="*/ 153619 h 3686860"/>
                          <a:gd name="connsiteX2" fmla="*/ 256032 w 2874874"/>
                          <a:gd name="connsiteY2" fmla="*/ 416966 h 3686860"/>
                          <a:gd name="connsiteX3" fmla="*/ 343815 w 2874874"/>
                          <a:gd name="connsiteY3" fmla="*/ 877824 h 3686860"/>
                          <a:gd name="connsiteX4" fmla="*/ 343815 w 2874874"/>
                          <a:gd name="connsiteY4" fmla="*/ 877824 h 3686860"/>
                          <a:gd name="connsiteX5" fmla="*/ 526695 w 2874874"/>
                          <a:gd name="connsiteY5" fmla="*/ 1038758 h 3686860"/>
                          <a:gd name="connsiteX6" fmla="*/ 797357 w 2874874"/>
                          <a:gd name="connsiteY6" fmla="*/ 1236268 h 3686860"/>
                          <a:gd name="connsiteX7" fmla="*/ 994867 w 2874874"/>
                          <a:gd name="connsiteY7" fmla="*/ 1477670 h 3686860"/>
                          <a:gd name="connsiteX8" fmla="*/ 1155802 w 2874874"/>
                          <a:gd name="connsiteY8" fmla="*/ 1587398 h 3686860"/>
                          <a:gd name="connsiteX9" fmla="*/ 1433779 w 2874874"/>
                          <a:gd name="connsiteY9" fmla="*/ 1828800 h 3686860"/>
                          <a:gd name="connsiteX10" fmla="*/ 1865376 w 2874874"/>
                          <a:gd name="connsiteY10" fmla="*/ 2238451 h 3686860"/>
                          <a:gd name="connsiteX11" fmla="*/ 2123719 w 2874874"/>
                          <a:gd name="connsiteY11" fmla="*/ 2586169 h 3686860"/>
                          <a:gd name="connsiteX12" fmla="*/ 2367925 w 2874874"/>
                          <a:gd name="connsiteY12" fmla="*/ 2887797 h 3686860"/>
                          <a:gd name="connsiteX13" fmla="*/ 2691994 w 2874874"/>
                          <a:gd name="connsiteY13" fmla="*/ 3416198 h 3686860"/>
                          <a:gd name="connsiteX14" fmla="*/ 2874874 w 2874874"/>
                          <a:gd name="connsiteY14" fmla="*/ 3686860 h 3686860"/>
                          <a:gd name="connsiteX0" fmla="*/ 0 w 2874874"/>
                          <a:gd name="connsiteY0" fmla="*/ 0 h 3686860"/>
                          <a:gd name="connsiteX1" fmla="*/ 131674 w 2874874"/>
                          <a:gd name="connsiteY1" fmla="*/ 153619 h 3686860"/>
                          <a:gd name="connsiteX2" fmla="*/ 256032 w 2874874"/>
                          <a:gd name="connsiteY2" fmla="*/ 416966 h 3686860"/>
                          <a:gd name="connsiteX3" fmla="*/ 343815 w 2874874"/>
                          <a:gd name="connsiteY3" fmla="*/ 877824 h 3686860"/>
                          <a:gd name="connsiteX4" fmla="*/ 343815 w 2874874"/>
                          <a:gd name="connsiteY4" fmla="*/ 877824 h 3686860"/>
                          <a:gd name="connsiteX5" fmla="*/ 526695 w 2874874"/>
                          <a:gd name="connsiteY5" fmla="*/ 1038758 h 3686860"/>
                          <a:gd name="connsiteX6" fmla="*/ 797357 w 2874874"/>
                          <a:gd name="connsiteY6" fmla="*/ 1236268 h 3686860"/>
                          <a:gd name="connsiteX7" fmla="*/ 994867 w 2874874"/>
                          <a:gd name="connsiteY7" fmla="*/ 1477670 h 3686860"/>
                          <a:gd name="connsiteX8" fmla="*/ 1155802 w 2874874"/>
                          <a:gd name="connsiteY8" fmla="*/ 1587398 h 3686860"/>
                          <a:gd name="connsiteX9" fmla="*/ 1433779 w 2874874"/>
                          <a:gd name="connsiteY9" fmla="*/ 1828800 h 3686860"/>
                          <a:gd name="connsiteX10" fmla="*/ 1865376 w 2874874"/>
                          <a:gd name="connsiteY10" fmla="*/ 2238451 h 3686860"/>
                          <a:gd name="connsiteX11" fmla="*/ 2123719 w 2874874"/>
                          <a:gd name="connsiteY11" fmla="*/ 2586169 h 3686860"/>
                          <a:gd name="connsiteX12" fmla="*/ 2367925 w 2874874"/>
                          <a:gd name="connsiteY12" fmla="*/ 2887797 h 3686860"/>
                          <a:gd name="connsiteX13" fmla="*/ 2655531 w 2874874"/>
                          <a:gd name="connsiteY13" fmla="*/ 3382539 h 3686860"/>
                          <a:gd name="connsiteX14" fmla="*/ 2874874 w 2874874"/>
                          <a:gd name="connsiteY14" fmla="*/ 3686860 h 3686860"/>
                          <a:gd name="connsiteX0" fmla="*/ 0 w 2874874"/>
                          <a:gd name="connsiteY0" fmla="*/ 0 h 3686860"/>
                          <a:gd name="connsiteX1" fmla="*/ 131674 w 2874874"/>
                          <a:gd name="connsiteY1" fmla="*/ 153619 h 3686860"/>
                          <a:gd name="connsiteX2" fmla="*/ 256032 w 2874874"/>
                          <a:gd name="connsiteY2" fmla="*/ 416966 h 3686860"/>
                          <a:gd name="connsiteX3" fmla="*/ 343815 w 2874874"/>
                          <a:gd name="connsiteY3" fmla="*/ 877824 h 3686860"/>
                          <a:gd name="connsiteX4" fmla="*/ 343815 w 2874874"/>
                          <a:gd name="connsiteY4" fmla="*/ 877824 h 3686860"/>
                          <a:gd name="connsiteX5" fmla="*/ 526695 w 2874874"/>
                          <a:gd name="connsiteY5" fmla="*/ 1038758 h 3686860"/>
                          <a:gd name="connsiteX6" fmla="*/ 797357 w 2874874"/>
                          <a:gd name="connsiteY6" fmla="*/ 1236268 h 3686860"/>
                          <a:gd name="connsiteX7" fmla="*/ 994867 w 2874874"/>
                          <a:gd name="connsiteY7" fmla="*/ 1477670 h 3686860"/>
                          <a:gd name="connsiteX8" fmla="*/ 1155802 w 2874874"/>
                          <a:gd name="connsiteY8" fmla="*/ 1587398 h 3686860"/>
                          <a:gd name="connsiteX9" fmla="*/ 1433779 w 2874874"/>
                          <a:gd name="connsiteY9" fmla="*/ 1828800 h 3686860"/>
                          <a:gd name="connsiteX10" fmla="*/ 1865376 w 2874874"/>
                          <a:gd name="connsiteY10" fmla="*/ 2238451 h 3686860"/>
                          <a:gd name="connsiteX11" fmla="*/ 2123719 w 2874874"/>
                          <a:gd name="connsiteY11" fmla="*/ 2586169 h 3686860"/>
                          <a:gd name="connsiteX12" fmla="*/ 2367925 w 2874874"/>
                          <a:gd name="connsiteY12" fmla="*/ 2887797 h 3686860"/>
                          <a:gd name="connsiteX13" fmla="*/ 2655531 w 2874874"/>
                          <a:gd name="connsiteY13" fmla="*/ 3382539 h 3686860"/>
                          <a:gd name="connsiteX14" fmla="*/ 2874874 w 2874874"/>
                          <a:gd name="connsiteY14" fmla="*/ 3686860 h 3686860"/>
                          <a:gd name="connsiteX0" fmla="*/ 0 w 2796336"/>
                          <a:gd name="connsiteY0" fmla="*/ 0 h 3594298"/>
                          <a:gd name="connsiteX1" fmla="*/ 131674 w 2796336"/>
                          <a:gd name="connsiteY1" fmla="*/ 153619 h 3594298"/>
                          <a:gd name="connsiteX2" fmla="*/ 256032 w 2796336"/>
                          <a:gd name="connsiteY2" fmla="*/ 416966 h 3594298"/>
                          <a:gd name="connsiteX3" fmla="*/ 343815 w 2796336"/>
                          <a:gd name="connsiteY3" fmla="*/ 877824 h 3594298"/>
                          <a:gd name="connsiteX4" fmla="*/ 343815 w 2796336"/>
                          <a:gd name="connsiteY4" fmla="*/ 877824 h 3594298"/>
                          <a:gd name="connsiteX5" fmla="*/ 526695 w 2796336"/>
                          <a:gd name="connsiteY5" fmla="*/ 1038758 h 3594298"/>
                          <a:gd name="connsiteX6" fmla="*/ 797357 w 2796336"/>
                          <a:gd name="connsiteY6" fmla="*/ 1236268 h 3594298"/>
                          <a:gd name="connsiteX7" fmla="*/ 994867 w 2796336"/>
                          <a:gd name="connsiteY7" fmla="*/ 1477670 h 3594298"/>
                          <a:gd name="connsiteX8" fmla="*/ 1155802 w 2796336"/>
                          <a:gd name="connsiteY8" fmla="*/ 1587398 h 3594298"/>
                          <a:gd name="connsiteX9" fmla="*/ 1433779 w 2796336"/>
                          <a:gd name="connsiteY9" fmla="*/ 1828800 h 3594298"/>
                          <a:gd name="connsiteX10" fmla="*/ 1865376 w 2796336"/>
                          <a:gd name="connsiteY10" fmla="*/ 2238451 h 3594298"/>
                          <a:gd name="connsiteX11" fmla="*/ 2123719 w 2796336"/>
                          <a:gd name="connsiteY11" fmla="*/ 2586169 h 3594298"/>
                          <a:gd name="connsiteX12" fmla="*/ 2367925 w 2796336"/>
                          <a:gd name="connsiteY12" fmla="*/ 2887797 h 3594298"/>
                          <a:gd name="connsiteX13" fmla="*/ 2655531 w 2796336"/>
                          <a:gd name="connsiteY13" fmla="*/ 3382539 h 3594298"/>
                          <a:gd name="connsiteX14" fmla="*/ 2796336 w 2796336"/>
                          <a:gd name="connsiteY14" fmla="*/ 3594298 h 3594298"/>
                          <a:gd name="connsiteX0" fmla="*/ 0 w 2796336"/>
                          <a:gd name="connsiteY0" fmla="*/ 0 h 3594298"/>
                          <a:gd name="connsiteX1" fmla="*/ 131674 w 2796336"/>
                          <a:gd name="connsiteY1" fmla="*/ 153619 h 3594298"/>
                          <a:gd name="connsiteX2" fmla="*/ 256032 w 2796336"/>
                          <a:gd name="connsiteY2" fmla="*/ 416966 h 3594298"/>
                          <a:gd name="connsiteX3" fmla="*/ 343815 w 2796336"/>
                          <a:gd name="connsiteY3" fmla="*/ 877824 h 3594298"/>
                          <a:gd name="connsiteX4" fmla="*/ 343815 w 2796336"/>
                          <a:gd name="connsiteY4" fmla="*/ 877824 h 3594298"/>
                          <a:gd name="connsiteX5" fmla="*/ 526695 w 2796336"/>
                          <a:gd name="connsiteY5" fmla="*/ 1038758 h 3594298"/>
                          <a:gd name="connsiteX6" fmla="*/ 797357 w 2796336"/>
                          <a:gd name="connsiteY6" fmla="*/ 1236268 h 3594298"/>
                          <a:gd name="connsiteX7" fmla="*/ 994867 w 2796336"/>
                          <a:gd name="connsiteY7" fmla="*/ 1477670 h 3594298"/>
                          <a:gd name="connsiteX8" fmla="*/ 1155802 w 2796336"/>
                          <a:gd name="connsiteY8" fmla="*/ 1587398 h 3594298"/>
                          <a:gd name="connsiteX9" fmla="*/ 1433779 w 2796336"/>
                          <a:gd name="connsiteY9" fmla="*/ 1828800 h 3594298"/>
                          <a:gd name="connsiteX10" fmla="*/ 1865376 w 2796336"/>
                          <a:gd name="connsiteY10" fmla="*/ 2238451 h 3594298"/>
                          <a:gd name="connsiteX11" fmla="*/ 2123719 w 2796336"/>
                          <a:gd name="connsiteY11" fmla="*/ 2586169 h 3594298"/>
                          <a:gd name="connsiteX12" fmla="*/ 2232685 w 2796336"/>
                          <a:gd name="connsiteY12" fmla="*/ 2701620 h 3594298"/>
                          <a:gd name="connsiteX13" fmla="*/ 2367925 w 2796336"/>
                          <a:gd name="connsiteY13" fmla="*/ 2887797 h 3594298"/>
                          <a:gd name="connsiteX14" fmla="*/ 2655531 w 2796336"/>
                          <a:gd name="connsiteY14" fmla="*/ 3382539 h 3594298"/>
                          <a:gd name="connsiteX15" fmla="*/ 2796336 w 2796336"/>
                          <a:gd name="connsiteY15" fmla="*/ 3594298 h 3594298"/>
                          <a:gd name="connsiteX0" fmla="*/ 0 w 2796336"/>
                          <a:gd name="connsiteY0" fmla="*/ 0 h 3594298"/>
                          <a:gd name="connsiteX1" fmla="*/ 131674 w 2796336"/>
                          <a:gd name="connsiteY1" fmla="*/ 153619 h 3594298"/>
                          <a:gd name="connsiteX2" fmla="*/ 256032 w 2796336"/>
                          <a:gd name="connsiteY2" fmla="*/ 416966 h 3594298"/>
                          <a:gd name="connsiteX3" fmla="*/ 343815 w 2796336"/>
                          <a:gd name="connsiteY3" fmla="*/ 877824 h 3594298"/>
                          <a:gd name="connsiteX4" fmla="*/ 343815 w 2796336"/>
                          <a:gd name="connsiteY4" fmla="*/ 877824 h 3594298"/>
                          <a:gd name="connsiteX5" fmla="*/ 526695 w 2796336"/>
                          <a:gd name="connsiteY5" fmla="*/ 1038758 h 3594298"/>
                          <a:gd name="connsiteX6" fmla="*/ 797357 w 2796336"/>
                          <a:gd name="connsiteY6" fmla="*/ 1236268 h 3594298"/>
                          <a:gd name="connsiteX7" fmla="*/ 994867 w 2796336"/>
                          <a:gd name="connsiteY7" fmla="*/ 1477670 h 3594298"/>
                          <a:gd name="connsiteX8" fmla="*/ 1155802 w 2796336"/>
                          <a:gd name="connsiteY8" fmla="*/ 1587398 h 3594298"/>
                          <a:gd name="connsiteX9" fmla="*/ 1433779 w 2796336"/>
                          <a:gd name="connsiteY9" fmla="*/ 1828800 h 3594298"/>
                          <a:gd name="connsiteX10" fmla="*/ 1851352 w 2796336"/>
                          <a:gd name="connsiteY10" fmla="*/ 2232841 h 3594298"/>
                          <a:gd name="connsiteX11" fmla="*/ 2123719 w 2796336"/>
                          <a:gd name="connsiteY11" fmla="*/ 2586169 h 3594298"/>
                          <a:gd name="connsiteX12" fmla="*/ 2232685 w 2796336"/>
                          <a:gd name="connsiteY12" fmla="*/ 2701620 h 3594298"/>
                          <a:gd name="connsiteX13" fmla="*/ 2367925 w 2796336"/>
                          <a:gd name="connsiteY13" fmla="*/ 2887797 h 3594298"/>
                          <a:gd name="connsiteX14" fmla="*/ 2655531 w 2796336"/>
                          <a:gd name="connsiteY14" fmla="*/ 3382539 h 3594298"/>
                          <a:gd name="connsiteX15" fmla="*/ 2796336 w 2796336"/>
                          <a:gd name="connsiteY15" fmla="*/ 3594298 h 3594298"/>
                          <a:gd name="connsiteX0" fmla="*/ 0 w 2796336"/>
                          <a:gd name="connsiteY0" fmla="*/ 0 h 3594298"/>
                          <a:gd name="connsiteX1" fmla="*/ 131674 w 2796336"/>
                          <a:gd name="connsiteY1" fmla="*/ 153619 h 3594298"/>
                          <a:gd name="connsiteX2" fmla="*/ 256032 w 2796336"/>
                          <a:gd name="connsiteY2" fmla="*/ 416966 h 3594298"/>
                          <a:gd name="connsiteX3" fmla="*/ 343815 w 2796336"/>
                          <a:gd name="connsiteY3" fmla="*/ 877824 h 3594298"/>
                          <a:gd name="connsiteX4" fmla="*/ 343815 w 2796336"/>
                          <a:gd name="connsiteY4" fmla="*/ 877824 h 3594298"/>
                          <a:gd name="connsiteX5" fmla="*/ 526695 w 2796336"/>
                          <a:gd name="connsiteY5" fmla="*/ 1038758 h 3594298"/>
                          <a:gd name="connsiteX6" fmla="*/ 797357 w 2796336"/>
                          <a:gd name="connsiteY6" fmla="*/ 1236268 h 3594298"/>
                          <a:gd name="connsiteX7" fmla="*/ 994867 w 2796336"/>
                          <a:gd name="connsiteY7" fmla="*/ 1477670 h 3594298"/>
                          <a:gd name="connsiteX8" fmla="*/ 1155802 w 2796336"/>
                          <a:gd name="connsiteY8" fmla="*/ 1587398 h 3594298"/>
                          <a:gd name="connsiteX9" fmla="*/ 1442193 w 2796336"/>
                          <a:gd name="connsiteY9" fmla="*/ 1820386 h 3594298"/>
                          <a:gd name="connsiteX10" fmla="*/ 1851352 w 2796336"/>
                          <a:gd name="connsiteY10" fmla="*/ 2232841 h 3594298"/>
                          <a:gd name="connsiteX11" fmla="*/ 2123719 w 2796336"/>
                          <a:gd name="connsiteY11" fmla="*/ 2586169 h 3594298"/>
                          <a:gd name="connsiteX12" fmla="*/ 2232685 w 2796336"/>
                          <a:gd name="connsiteY12" fmla="*/ 2701620 h 3594298"/>
                          <a:gd name="connsiteX13" fmla="*/ 2367925 w 2796336"/>
                          <a:gd name="connsiteY13" fmla="*/ 2887797 h 3594298"/>
                          <a:gd name="connsiteX14" fmla="*/ 2655531 w 2796336"/>
                          <a:gd name="connsiteY14" fmla="*/ 3382539 h 3594298"/>
                          <a:gd name="connsiteX15" fmla="*/ 2796336 w 2796336"/>
                          <a:gd name="connsiteY15" fmla="*/ 3594298 h 3594298"/>
                          <a:gd name="connsiteX0" fmla="*/ 0 w 2796336"/>
                          <a:gd name="connsiteY0" fmla="*/ 0 h 3594298"/>
                          <a:gd name="connsiteX1" fmla="*/ 131674 w 2796336"/>
                          <a:gd name="connsiteY1" fmla="*/ 153619 h 3594298"/>
                          <a:gd name="connsiteX2" fmla="*/ 256032 w 2796336"/>
                          <a:gd name="connsiteY2" fmla="*/ 416966 h 3594298"/>
                          <a:gd name="connsiteX3" fmla="*/ 343815 w 2796336"/>
                          <a:gd name="connsiteY3" fmla="*/ 877824 h 3594298"/>
                          <a:gd name="connsiteX4" fmla="*/ 343815 w 2796336"/>
                          <a:gd name="connsiteY4" fmla="*/ 877824 h 3594298"/>
                          <a:gd name="connsiteX5" fmla="*/ 526695 w 2796336"/>
                          <a:gd name="connsiteY5" fmla="*/ 1038758 h 3594298"/>
                          <a:gd name="connsiteX6" fmla="*/ 797357 w 2796336"/>
                          <a:gd name="connsiteY6" fmla="*/ 1236268 h 3594298"/>
                          <a:gd name="connsiteX7" fmla="*/ 994867 w 2796336"/>
                          <a:gd name="connsiteY7" fmla="*/ 1477670 h 3594298"/>
                          <a:gd name="connsiteX8" fmla="*/ 1155802 w 2796336"/>
                          <a:gd name="connsiteY8" fmla="*/ 1587398 h 3594298"/>
                          <a:gd name="connsiteX9" fmla="*/ 1391705 w 2796336"/>
                          <a:gd name="connsiteY9" fmla="*/ 1817581 h 3594298"/>
                          <a:gd name="connsiteX10" fmla="*/ 1851352 w 2796336"/>
                          <a:gd name="connsiteY10" fmla="*/ 2232841 h 3594298"/>
                          <a:gd name="connsiteX11" fmla="*/ 2123719 w 2796336"/>
                          <a:gd name="connsiteY11" fmla="*/ 2586169 h 3594298"/>
                          <a:gd name="connsiteX12" fmla="*/ 2232685 w 2796336"/>
                          <a:gd name="connsiteY12" fmla="*/ 2701620 h 3594298"/>
                          <a:gd name="connsiteX13" fmla="*/ 2367925 w 2796336"/>
                          <a:gd name="connsiteY13" fmla="*/ 2887797 h 3594298"/>
                          <a:gd name="connsiteX14" fmla="*/ 2655531 w 2796336"/>
                          <a:gd name="connsiteY14" fmla="*/ 3382539 h 3594298"/>
                          <a:gd name="connsiteX15" fmla="*/ 2796336 w 2796336"/>
                          <a:gd name="connsiteY15" fmla="*/ 3594298 h 3594298"/>
                          <a:gd name="connsiteX0" fmla="*/ 0 w 2796336"/>
                          <a:gd name="connsiteY0" fmla="*/ 0 h 3594298"/>
                          <a:gd name="connsiteX1" fmla="*/ 131674 w 2796336"/>
                          <a:gd name="connsiteY1" fmla="*/ 153619 h 3594298"/>
                          <a:gd name="connsiteX2" fmla="*/ 256032 w 2796336"/>
                          <a:gd name="connsiteY2" fmla="*/ 416966 h 3594298"/>
                          <a:gd name="connsiteX3" fmla="*/ 343815 w 2796336"/>
                          <a:gd name="connsiteY3" fmla="*/ 877824 h 3594298"/>
                          <a:gd name="connsiteX4" fmla="*/ 343815 w 2796336"/>
                          <a:gd name="connsiteY4" fmla="*/ 877824 h 3594298"/>
                          <a:gd name="connsiteX5" fmla="*/ 526695 w 2796336"/>
                          <a:gd name="connsiteY5" fmla="*/ 1038758 h 3594298"/>
                          <a:gd name="connsiteX6" fmla="*/ 797357 w 2796336"/>
                          <a:gd name="connsiteY6" fmla="*/ 1236268 h 3594298"/>
                          <a:gd name="connsiteX7" fmla="*/ 994867 w 2796336"/>
                          <a:gd name="connsiteY7" fmla="*/ 1477670 h 3594298"/>
                          <a:gd name="connsiteX8" fmla="*/ 1155802 w 2796336"/>
                          <a:gd name="connsiteY8" fmla="*/ 1587398 h 3594298"/>
                          <a:gd name="connsiteX9" fmla="*/ 1391705 w 2796336"/>
                          <a:gd name="connsiteY9" fmla="*/ 1817581 h 3594298"/>
                          <a:gd name="connsiteX10" fmla="*/ 1652069 w 2796336"/>
                          <a:gd name="connsiteY10" fmla="*/ 2003198 h 3594298"/>
                          <a:gd name="connsiteX11" fmla="*/ 1851352 w 2796336"/>
                          <a:gd name="connsiteY11" fmla="*/ 2232841 h 3594298"/>
                          <a:gd name="connsiteX12" fmla="*/ 2123719 w 2796336"/>
                          <a:gd name="connsiteY12" fmla="*/ 2586169 h 3594298"/>
                          <a:gd name="connsiteX13" fmla="*/ 2232685 w 2796336"/>
                          <a:gd name="connsiteY13" fmla="*/ 2701620 h 3594298"/>
                          <a:gd name="connsiteX14" fmla="*/ 2367925 w 2796336"/>
                          <a:gd name="connsiteY14" fmla="*/ 2887797 h 3594298"/>
                          <a:gd name="connsiteX15" fmla="*/ 2655531 w 2796336"/>
                          <a:gd name="connsiteY15" fmla="*/ 3382539 h 3594298"/>
                          <a:gd name="connsiteX16" fmla="*/ 2796336 w 2796336"/>
                          <a:gd name="connsiteY16" fmla="*/ 3594298 h 3594298"/>
                          <a:gd name="connsiteX0" fmla="*/ 0 w 2796336"/>
                          <a:gd name="connsiteY0" fmla="*/ 0 h 3594298"/>
                          <a:gd name="connsiteX1" fmla="*/ 131674 w 2796336"/>
                          <a:gd name="connsiteY1" fmla="*/ 153619 h 3594298"/>
                          <a:gd name="connsiteX2" fmla="*/ 256032 w 2796336"/>
                          <a:gd name="connsiteY2" fmla="*/ 416966 h 3594298"/>
                          <a:gd name="connsiteX3" fmla="*/ 343815 w 2796336"/>
                          <a:gd name="connsiteY3" fmla="*/ 877824 h 3594298"/>
                          <a:gd name="connsiteX4" fmla="*/ 343815 w 2796336"/>
                          <a:gd name="connsiteY4" fmla="*/ 877824 h 3594298"/>
                          <a:gd name="connsiteX5" fmla="*/ 526695 w 2796336"/>
                          <a:gd name="connsiteY5" fmla="*/ 1038758 h 3594298"/>
                          <a:gd name="connsiteX6" fmla="*/ 797357 w 2796336"/>
                          <a:gd name="connsiteY6" fmla="*/ 1236268 h 3594298"/>
                          <a:gd name="connsiteX7" fmla="*/ 994867 w 2796336"/>
                          <a:gd name="connsiteY7" fmla="*/ 1477670 h 3594298"/>
                          <a:gd name="connsiteX8" fmla="*/ 1155802 w 2796336"/>
                          <a:gd name="connsiteY8" fmla="*/ 1587398 h 3594298"/>
                          <a:gd name="connsiteX9" fmla="*/ 1391705 w 2796336"/>
                          <a:gd name="connsiteY9" fmla="*/ 1806361 h 3594298"/>
                          <a:gd name="connsiteX10" fmla="*/ 1652069 w 2796336"/>
                          <a:gd name="connsiteY10" fmla="*/ 2003198 h 3594298"/>
                          <a:gd name="connsiteX11" fmla="*/ 1851352 w 2796336"/>
                          <a:gd name="connsiteY11" fmla="*/ 2232841 h 3594298"/>
                          <a:gd name="connsiteX12" fmla="*/ 2123719 w 2796336"/>
                          <a:gd name="connsiteY12" fmla="*/ 2586169 h 3594298"/>
                          <a:gd name="connsiteX13" fmla="*/ 2232685 w 2796336"/>
                          <a:gd name="connsiteY13" fmla="*/ 2701620 h 3594298"/>
                          <a:gd name="connsiteX14" fmla="*/ 2367925 w 2796336"/>
                          <a:gd name="connsiteY14" fmla="*/ 2887797 h 3594298"/>
                          <a:gd name="connsiteX15" fmla="*/ 2655531 w 2796336"/>
                          <a:gd name="connsiteY15" fmla="*/ 3382539 h 3594298"/>
                          <a:gd name="connsiteX16" fmla="*/ 2796336 w 2796336"/>
                          <a:gd name="connsiteY16" fmla="*/ 3594298 h 3594298"/>
                          <a:gd name="connsiteX0" fmla="*/ 0 w 2796336"/>
                          <a:gd name="connsiteY0" fmla="*/ 0 h 3594298"/>
                          <a:gd name="connsiteX1" fmla="*/ 131674 w 2796336"/>
                          <a:gd name="connsiteY1" fmla="*/ 153619 h 3594298"/>
                          <a:gd name="connsiteX2" fmla="*/ 256032 w 2796336"/>
                          <a:gd name="connsiteY2" fmla="*/ 416966 h 3594298"/>
                          <a:gd name="connsiteX3" fmla="*/ 343815 w 2796336"/>
                          <a:gd name="connsiteY3" fmla="*/ 877824 h 3594298"/>
                          <a:gd name="connsiteX4" fmla="*/ 343815 w 2796336"/>
                          <a:gd name="connsiteY4" fmla="*/ 877824 h 3594298"/>
                          <a:gd name="connsiteX5" fmla="*/ 526695 w 2796336"/>
                          <a:gd name="connsiteY5" fmla="*/ 1038758 h 3594298"/>
                          <a:gd name="connsiteX6" fmla="*/ 797357 w 2796336"/>
                          <a:gd name="connsiteY6" fmla="*/ 1236268 h 3594298"/>
                          <a:gd name="connsiteX7" fmla="*/ 994867 w 2796336"/>
                          <a:gd name="connsiteY7" fmla="*/ 1477670 h 3594298"/>
                          <a:gd name="connsiteX8" fmla="*/ 1167022 w 2796336"/>
                          <a:gd name="connsiteY8" fmla="*/ 1607033 h 3594298"/>
                          <a:gd name="connsiteX9" fmla="*/ 1391705 w 2796336"/>
                          <a:gd name="connsiteY9" fmla="*/ 1806361 h 3594298"/>
                          <a:gd name="connsiteX10" fmla="*/ 1652069 w 2796336"/>
                          <a:gd name="connsiteY10" fmla="*/ 2003198 h 3594298"/>
                          <a:gd name="connsiteX11" fmla="*/ 1851352 w 2796336"/>
                          <a:gd name="connsiteY11" fmla="*/ 2232841 h 3594298"/>
                          <a:gd name="connsiteX12" fmla="*/ 2123719 w 2796336"/>
                          <a:gd name="connsiteY12" fmla="*/ 2586169 h 3594298"/>
                          <a:gd name="connsiteX13" fmla="*/ 2232685 w 2796336"/>
                          <a:gd name="connsiteY13" fmla="*/ 2701620 h 3594298"/>
                          <a:gd name="connsiteX14" fmla="*/ 2367925 w 2796336"/>
                          <a:gd name="connsiteY14" fmla="*/ 2887797 h 3594298"/>
                          <a:gd name="connsiteX15" fmla="*/ 2655531 w 2796336"/>
                          <a:gd name="connsiteY15" fmla="*/ 3382539 h 3594298"/>
                          <a:gd name="connsiteX16" fmla="*/ 2796336 w 2796336"/>
                          <a:gd name="connsiteY16" fmla="*/ 3594298 h 3594298"/>
                          <a:gd name="connsiteX0" fmla="*/ 0 w 2796336"/>
                          <a:gd name="connsiteY0" fmla="*/ 0 h 3594298"/>
                          <a:gd name="connsiteX1" fmla="*/ 131674 w 2796336"/>
                          <a:gd name="connsiteY1" fmla="*/ 153619 h 3594298"/>
                          <a:gd name="connsiteX2" fmla="*/ 256032 w 2796336"/>
                          <a:gd name="connsiteY2" fmla="*/ 416966 h 3594298"/>
                          <a:gd name="connsiteX3" fmla="*/ 343815 w 2796336"/>
                          <a:gd name="connsiteY3" fmla="*/ 877824 h 3594298"/>
                          <a:gd name="connsiteX4" fmla="*/ 343815 w 2796336"/>
                          <a:gd name="connsiteY4" fmla="*/ 877824 h 3594298"/>
                          <a:gd name="connsiteX5" fmla="*/ 526695 w 2796336"/>
                          <a:gd name="connsiteY5" fmla="*/ 1038758 h 3594298"/>
                          <a:gd name="connsiteX6" fmla="*/ 797357 w 2796336"/>
                          <a:gd name="connsiteY6" fmla="*/ 1236268 h 3594298"/>
                          <a:gd name="connsiteX7" fmla="*/ 927549 w 2796336"/>
                          <a:gd name="connsiteY7" fmla="*/ 1438401 h 3594298"/>
                          <a:gd name="connsiteX8" fmla="*/ 1167022 w 2796336"/>
                          <a:gd name="connsiteY8" fmla="*/ 1607033 h 3594298"/>
                          <a:gd name="connsiteX9" fmla="*/ 1391705 w 2796336"/>
                          <a:gd name="connsiteY9" fmla="*/ 1806361 h 3594298"/>
                          <a:gd name="connsiteX10" fmla="*/ 1652069 w 2796336"/>
                          <a:gd name="connsiteY10" fmla="*/ 2003198 h 3594298"/>
                          <a:gd name="connsiteX11" fmla="*/ 1851352 w 2796336"/>
                          <a:gd name="connsiteY11" fmla="*/ 2232841 h 3594298"/>
                          <a:gd name="connsiteX12" fmla="*/ 2123719 w 2796336"/>
                          <a:gd name="connsiteY12" fmla="*/ 2586169 h 3594298"/>
                          <a:gd name="connsiteX13" fmla="*/ 2232685 w 2796336"/>
                          <a:gd name="connsiteY13" fmla="*/ 2701620 h 3594298"/>
                          <a:gd name="connsiteX14" fmla="*/ 2367925 w 2796336"/>
                          <a:gd name="connsiteY14" fmla="*/ 2887797 h 3594298"/>
                          <a:gd name="connsiteX15" fmla="*/ 2655531 w 2796336"/>
                          <a:gd name="connsiteY15" fmla="*/ 3382539 h 3594298"/>
                          <a:gd name="connsiteX16" fmla="*/ 2796336 w 2796336"/>
                          <a:gd name="connsiteY16" fmla="*/ 3594298 h 3594298"/>
                          <a:gd name="connsiteX0" fmla="*/ 0 w 2796336"/>
                          <a:gd name="connsiteY0" fmla="*/ 0 h 3594298"/>
                          <a:gd name="connsiteX1" fmla="*/ 131674 w 2796336"/>
                          <a:gd name="connsiteY1" fmla="*/ 153619 h 3594298"/>
                          <a:gd name="connsiteX2" fmla="*/ 256032 w 2796336"/>
                          <a:gd name="connsiteY2" fmla="*/ 416966 h 3594298"/>
                          <a:gd name="connsiteX3" fmla="*/ 343815 w 2796336"/>
                          <a:gd name="connsiteY3" fmla="*/ 877824 h 3594298"/>
                          <a:gd name="connsiteX4" fmla="*/ 343815 w 2796336"/>
                          <a:gd name="connsiteY4" fmla="*/ 877824 h 3594298"/>
                          <a:gd name="connsiteX5" fmla="*/ 526695 w 2796336"/>
                          <a:gd name="connsiteY5" fmla="*/ 1038758 h 3594298"/>
                          <a:gd name="connsiteX6" fmla="*/ 797357 w 2796336"/>
                          <a:gd name="connsiteY6" fmla="*/ 1236268 h 3594298"/>
                          <a:gd name="connsiteX7" fmla="*/ 927549 w 2796336"/>
                          <a:gd name="connsiteY7" fmla="*/ 1438401 h 3594298"/>
                          <a:gd name="connsiteX8" fmla="*/ 1124948 w 2796336"/>
                          <a:gd name="connsiteY8" fmla="*/ 1570569 h 3594298"/>
                          <a:gd name="connsiteX9" fmla="*/ 1391705 w 2796336"/>
                          <a:gd name="connsiteY9" fmla="*/ 1806361 h 3594298"/>
                          <a:gd name="connsiteX10" fmla="*/ 1652069 w 2796336"/>
                          <a:gd name="connsiteY10" fmla="*/ 2003198 h 3594298"/>
                          <a:gd name="connsiteX11" fmla="*/ 1851352 w 2796336"/>
                          <a:gd name="connsiteY11" fmla="*/ 2232841 h 3594298"/>
                          <a:gd name="connsiteX12" fmla="*/ 2123719 w 2796336"/>
                          <a:gd name="connsiteY12" fmla="*/ 2586169 h 3594298"/>
                          <a:gd name="connsiteX13" fmla="*/ 2232685 w 2796336"/>
                          <a:gd name="connsiteY13" fmla="*/ 2701620 h 3594298"/>
                          <a:gd name="connsiteX14" fmla="*/ 2367925 w 2796336"/>
                          <a:gd name="connsiteY14" fmla="*/ 2887797 h 3594298"/>
                          <a:gd name="connsiteX15" fmla="*/ 2655531 w 2796336"/>
                          <a:gd name="connsiteY15" fmla="*/ 3382539 h 3594298"/>
                          <a:gd name="connsiteX16" fmla="*/ 2796336 w 2796336"/>
                          <a:gd name="connsiteY16" fmla="*/ 3594298 h 3594298"/>
                          <a:gd name="connsiteX0" fmla="*/ 0 w 2796336"/>
                          <a:gd name="connsiteY0" fmla="*/ 0 h 3594298"/>
                          <a:gd name="connsiteX1" fmla="*/ 131674 w 2796336"/>
                          <a:gd name="connsiteY1" fmla="*/ 153619 h 3594298"/>
                          <a:gd name="connsiteX2" fmla="*/ 256032 w 2796336"/>
                          <a:gd name="connsiteY2" fmla="*/ 416966 h 3594298"/>
                          <a:gd name="connsiteX3" fmla="*/ 343815 w 2796336"/>
                          <a:gd name="connsiteY3" fmla="*/ 877824 h 3594298"/>
                          <a:gd name="connsiteX4" fmla="*/ 343815 w 2796336"/>
                          <a:gd name="connsiteY4" fmla="*/ 877824 h 3594298"/>
                          <a:gd name="connsiteX5" fmla="*/ 526695 w 2796336"/>
                          <a:gd name="connsiteY5" fmla="*/ 1038758 h 3594298"/>
                          <a:gd name="connsiteX6" fmla="*/ 797357 w 2796336"/>
                          <a:gd name="connsiteY6" fmla="*/ 1236268 h 3594298"/>
                          <a:gd name="connsiteX7" fmla="*/ 935964 w 2796336"/>
                          <a:gd name="connsiteY7" fmla="*/ 1438401 h 3594298"/>
                          <a:gd name="connsiteX8" fmla="*/ 1124948 w 2796336"/>
                          <a:gd name="connsiteY8" fmla="*/ 1570569 h 3594298"/>
                          <a:gd name="connsiteX9" fmla="*/ 1391705 w 2796336"/>
                          <a:gd name="connsiteY9" fmla="*/ 1806361 h 3594298"/>
                          <a:gd name="connsiteX10" fmla="*/ 1652069 w 2796336"/>
                          <a:gd name="connsiteY10" fmla="*/ 2003198 h 3594298"/>
                          <a:gd name="connsiteX11" fmla="*/ 1851352 w 2796336"/>
                          <a:gd name="connsiteY11" fmla="*/ 2232841 h 3594298"/>
                          <a:gd name="connsiteX12" fmla="*/ 2123719 w 2796336"/>
                          <a:gd name="connsiteY12" fmla="*/ 2586169 h 3594298"/>
                          <a:gd name="connsiteX13" fmla="*/ 2232685 w 2796336"/>
                          <a:gd name="connsiteY13" fmla="*/ 2701620 h 3594298"/>
                          <a:gd name="connsiteX14" fmla="*/ 2367925 w 2796336"/>
                          <a:gd name="connsiteY14" fmla="*/ 2887797 h 3594298"/>
                          <a:gd name="connsiteX15" fmla="*/ 2655531 w 2796336"/>
                          <a:gd name="connsiteY15" fmla="*/ 3382539 h 3594298"/>
                          <a:gd name="connsiteX16" fmla="*/ 2796336 w 2796336"/>
                          <a:gd name="connsiteY16" fmla="*/ 3594298 h 3594298"/>
                          <a:gd name="connsiteX0" fmla="*/ 0 w 2796336"/>
                          <a:gd name="connsiteY0" fmla="*/ 0 h 3594298"/>
                          <a:gd name="connsiteX1" fmla="*/ 131674 w 2796336"/>
                          <a:gd name="connsiteY1" fmla="*/ 153619 h 3594298"/>
                          <a:gd name="connsiteX2" fmla="*/ 256032 w 2796336"/>
                          <a:gd name="connsiteY2" fmla="*/ 416966 h 3594298"/>
                          <a:gd name="connsiteX3" fmla="*/ 343815 w 2796336"/>
                          <a:gd name="connsiteY3" fmla="*/ 877824 h 3594298"/>
                          <a:gd name="connsiteX4" fmla="*/ 343815 w 2796336"/>
                          <a:gd name="connsiteY4" fmla="*/ 877824 h 3594298"/>
                          <a:gd name="connsiteX5" fmla="*/ 504256 w 2796336"/>
                          <a:gd name="connsiteY5" fmla="*/ 1044368 h 3594298"/>
                          <a:gd name="connsiteX6" fmla="*/ 797357 w 2796336"/>
                          <a:gd name="connsiteY6" fmla="*/ 1236268 h 3594298"/>
                          <a:gd name="connsiteX7" fmla="*/ 935964 w 2796336"/>
                          <a:gd name="connsiteY7" fmla="*/ 1438401 h 3594298"/>
                          <a:gd name="connsiteX8" fmla="*/ 1124948 w 2796336"/>
                          <a:gd name="connsiteY8" fmla="*/ 1570569 h 3594298"/>
                          <a:gd name="connsiteX9" fmla="*/ 1391705 w 2796336"/>
                          <a:gd name="connsiteY9" fmla="*/ 1806361 h 3594298"/>
                          <a:gd name="connsiteX10" fmla="*/ 1652069 w 2796336"/>
                          <a:gd name="connsiteY10" fmla="*/ 2003198 h 3594298"/>
                          <a:gd name="connsiteX11" fmla="*/ 1851352 w 2796336"/>
                          <a:gd name="connsiteY11" fmla="*/ 2232841 h 3594298"/>
                          <a:gd name="connsiteX12" fmla="*/ 2123719 w 2796336"/>
                          <a:gd name="connsiteY12" fmla="*/ 2586169 h 3594298"/>
                          <a:gd name="connsiteX13" fmla="*/ 2232685 w 2796336"/>
                          <a:gd name="connsiteY13" fmla="*/ 2701620 h 3594298"/>
                          <a:gd name="connsiteX14" fmla="*/ 2367925 w 2796336"/>
                          <a:gd name="connsiteY14" fmla="*/ 2887797 h 3594298"/>
                          <a:gd name="connsiteX15" fmla="*/ 2655531 w 2796336"/>
                          <a:gd name="connsiteY15" fmla="*/ 3382539 h 3594298"/>
                          <a:gd name="connsiteX16" fmla="*/ 2796336 w 2796336"/>
                          <a:gd name="connsiteY16" fmla="*/ 3594298 h 3594298"/>
                          <a:gd name="connsiteX0" fmla="*/ 0 w 2796336"/>
                          <a:gd name="connsiteY0" fmla="*/ 0 h 3594298"/>
                          <a:gd name="connsiteX1" fmla="*/ 131674 w 2796336"/>
                          <a:gd name="connsiteY1" fmla="*/ 153619 h 3594298"/>
                          <a:gd name="connsiteX2" fmla="*/ 256032 w 2796336"/>
                          <a:gd name="connsiteY2" fmla="*/ 416966 h 3594298"/>
                          <a:gd name="connsiteX3" fmla="*/ 343815 w 2796336"/>
                          <a:gd name="connsiteY3" fmla="*/ 877824 h 3594298"/>
                          <a:gd name="connsiteX4" fmla="*/ 343815 w 2796336"/>
                          <a:gd name="connsiteY4" fmla="*/ 877824 h 3594298"/>
                          <a:gd name="connsiteX5" fmla="*/ 504256 w 2796336"/>
                          <a:gd name="connsiteY5" fmla="*/ 1044368 h 3594298"/>
                          <a:gd name="connsiteX6" fmla="*/ 763699 w 2796336"/>
                          <a:gd name="connsiteY6" fmla="*/ 1261512 h 3594298"/>
                          <a:gd name="connsiteX7" fmla="*/ 935964 w 2796336"/>
                          <a:gd name="connsiteY7" fmla="*/ 1438401 h 3594298"/>
                          <a:gd name="connsiteX8" fmla="*/ 1124948 w 2796336"/>
                          <a:gd name="connsiteY8" fmla="*/ 1570569 h 3594298"/>
                          <a:gd name="connsiteX9" fmla="*/ 1391705 w 2796336"/>
                          <a:gd name="connsiteY9" fmla="*/ 1806361 h 3594298"/>
                          <a:gd name="connsiteX10" fmla="*/ 1652069 w 2796336"/>
                          <a:gd name="connsiteY10" fmla="*/ 2003198 h 3594298"/>
                          <a:gd name="connsiteX11" fmla="*/ 1851352 w 2796336"/>
                          <a:gd name="connsiteY11" fmla="*/ 2232841 h 3594298"/>
                          <a:gd name="connsiteX12" fmla="*/ 2123719 w 2796336"/>
                          <a:gd name="connsiteY12" fmla="*/ 2586169 h 3594298"/>
                          <a:gd name="connsiteX13" fmla="*/ 2232685 w 2796336"/>
                          <a:gd name="connsiteY13" fmla="*/ 2701620 h 3594298"/>
                          <a:gd name="connsiteX14" fmla="*/ 2367925 w 2796336"/>
                          <a:gd name="connsiteY14" fmla="*/ 2887797 h 3594298"/>
                          <a:gd name="connsiteX15" fmla="*/ 2655531 w 2796336"/>
                          <a:gd name="connsiteY15" fmla="*/ 3382539 h 3594298"/>
                          <a:gd name="connsiteX16" fmla="*/ 2796336 w 2796336"/>
                          <a:gd name="connsiteY16" fmla="*/ 3594298 h 3594298"/>
                          <a:gd name="connsiteX0" fmla="*/ 0 w 2796336"/>
                          <a:gd name="connsiteY0" fmla="*/ 0 h 3594298"/>
                          <a:gd name="connsiteX1" fmla="*/ 131674 w 2796336"/>
                          <a:gd name="connsiteY1" fmla="*/ 153619 h 3594298"/>
                          <a:gd name="connsiteX2" fmla="*/ 256032 w 2796336"/>
                          <a:gd name="connsiteY2" fmla="*/ 416966 h 3594298"/>
                          <a:gd name="connsiteX3" fmla="*/ 249615 w 2796336"/>
                          <a:gd name="connsiteY3" fmla="*/ 485742 h 3594298"/>
                          <a:gd name="connsiteX4" fmla="*/ 343815 w 2796336"/>
                          <a:gd name="connsiteY4" fmla="*/ 877824 h 3594298"/>
                          <a:gd name="connsiteX5" fmla="*/ 343815 w 2796336"/>
                          <a:gd name="connsiteY5" fmla="*/ 877824 h 3594298"/>
                          <a:gd name="connsiteX6" fmla="*/ 504256 w 2796336"/>
                          <a:gd name="connsiteY6" fmla="*/ 1044368 h 3594298"/>
                          <a:gd name="connsiteX7" fmla="*/ 763699 w 2796336"/>
                          <a:gd name="connsiteY7" fmla="*/ 1261512 h 3594298"/>
                          <a:gd name="connsiteX8" fmla="*/ 935964 w 2796336"/>
                          <a:gd name="connsiteY8" fmla="*/ 1438401 h 3594298"/>
                          <a:gd name="connsiteX9" fmla="*/ 1124948 w 2796336"/>
                          <a:gd name="connsiteY9" fmla="*/ 1570569 h 3594298"/>
                          <a:gd name="connsiteX10" fmla="*/ 1391705 w 2796336"/>
                          <a:gd name="connsiteY10" fmla="*/ 1806361 h 3594298"/>
                          <a:gd name="connsiteX11" fmla="*/ 1652069 w 2796336"/>
                          <a:gd name="connsiteY11" fmla="*/ 2003198 h 3594298"/>
                          <a:gd name="connsiteX12" fmla="*/ 1851352 w 2796336"/>
                          <a:gd name="connsiteY12" fmla="*/ 2232841 h 3594298"/>
                          <a:gd name="connsiteX13" fmla="*/ 2123719 w 2796336"/>
                          <a:gd name="connsiteY13" fmla="*/ 2586169 h 3594298"/>
                          <a:gd name="connsiteX14" fmla="*/ 2232685 w 2796336"/>
                          <a:gd name="connsiteY14" fmla="*/ 2701620 h 3594298"/>
                          <a:gd name="connsiteX15" fmla="*/ 2367925 w 2796336"/>
                          <a:gd name="connsiteY15" fmla="*/ 2887797 h 3594298"/>
                          <a:gd name="connsiteX16" fmla="*/ 2655531 w 2796336"/>
                          <a:gd name="connsiteY16" fmla="*/ 3382539 h 3594298"/>
                          <a:gd name="connsiteX17" fmla="*/ 2796336 w 2796336"/>
                          <a:gd name="connsiteY17" fmla="*/ 3594298 h 3594298"/>
                          <a:gd name="connsiteX0" fmla="*/ 0 w 2796336"/>
                          <a:gd name="connsiteY0" fmla="*/ 0 h 3594298"/>
                          <a:gd name="connsiteX1" fmla="*/ 131674 w 2796336"/>
                          <a:gd name="connsiteY1" fmla="*/ 153619 h 3594298"/>
                          <a:gd name="connsiteX2" fmla="*/ 249615 w 2796336"/>
                          <a:gd name="connsiteY2" fmla="*/ 485742 h 3594298"/>
                          <a:gd name="connsiteX3" fmla="*/ 343815 w 2796336"/>
                          <a:gd name="connsiteY3" fmla="*/ 877824 h 3594298"/>
                          <a:gd name="connsiteX4" fmla="*/ 343815 w 2796336"/>
                          <a:gd name="connsiteY4" fmla="*/ 877824 h 3594298"/>
                          <a:gd name="connsiteX5" fmla="*/ 504256 w 2796336"/>
                          <a:gd name="connsiteY5" fmla="*/ 1044368 h 3594298"/>
                          <a:gd name="connsiteX6" fmla="*/ 763699 w 2796336"/>
                          <a:gd name="connsiteY6" fmla="*/ 1261512 h 3594298"/>
                          <a:gd name="connsiteX7" fmla="*/ 935964 w 2796336"/>
                          <a:gd name="connsiteY7" fmla="*/ 1438401 h 3594298"/>
                          <a:gd name="connsiteX8" fmla="*/ 1124948 w 2796336"/>
                          <a:gd name="connsiteY8" fmla="*/ 1570569 h 3594298"/>
                          <a:gd name="connsiteX9" fmla="*/ 1391705 w 2796336"/>
                          <a:gd name="connsiteY9" fmla="*/ 1806361 h 3594298"/>
                          <a:gd name="connsiteX10" fmla="*/ 1652069 w 2796336"/>
                          <a:gd name="connsiteY10" fmla="*/ 2003198 h 3594298"/>
                          <a:gd name="connsiteX11" fmla="*/ 1851352 w 2796336"/>
                          <a:gd name="connsiteY11" fmla="*/ 2232841 h 3594298"/>
                          <a:gd name="connsiteX12" fmla="*/ 2123719 w 2796336"/>
                          <a:gd name="connsiteY12" fmla="*/ 2586169 h 3594298"/>
                          <a:gd name="connsiteX13" fmla="*/ 2232685 w 2796336"/>
                          <a:gd name="connsiteY13" fmla="*/ 2701620 h 3594298"/>
                          <a:gd name="connsiteX14" fmla="*/ 2367925 w 2796336"/>
                          <a:gd name="connsiteY14" fmla="*/ 2887797 h 3594298"/>
                          <a:gd name="connsiteX15" fmla="*/ 2655531 w 2796336"/>
                          <a:gd name="connsiteY15" fmla="*/ 3382539 h 3594298"/>
                          <a:gd name="connsiteX16" fmla="*/ 2796336 w 2796336"/>
                          <a:gd name="connsiteY16" fmla="*/ 3594298 h 3594298"/>
                          <a:gd name="connsiteX0" fmla="*/ 0 w 2796336"/>
                          <a:gd name="connsiteY0" fmla="*/ 0 h 3594298"/>
                          <a:gd name="connsiteX1" fmla="*/ 151308 w 2796336"/>
                          <a:gd name="connsiteY1" fmla="*/ 173254 h 3594298"/>
                          <a:gd name="connsiteX2" fmla="*/ 249615 w 2796336"/>
                          <a:gd name="connsiteY2" fmla="*/ 485742 h 3594298"/>
                          <a:gd name="connsiteX3" fmla="*/ 343815 w 2796336"/>
                          <a:gd name="connsiteY3" fmla="*/ 877824 h 3594298"/>
                          <a:gd name="connsiteX4" fmla="*/ 343815 w 2796336"/>
                          <a:gd name="connsiteY4" fmla="*/ 877824 h 3594298"/>
                          <a:gd name="connsiteX5" fmla="*/ 504256 w 2796336"/>
                          <a:gd name="connsiteY5" fmla="*/ 1044368 h 3594298"/>
                          <a:gd name="connsiteX6" fmla="*/ 763699 w 2796336"/>
                          <a:gd name="connsiteY6" fmla="*/ 1261512 h 3594298"/>
                          <a:gd name="connsiteX7" fmla="*/ 935964 w 2796336"/>
                          <a:gd name="connsiteY7" fmla="*/ 1438401 h 3594298"/>
                          <a:gd name="connsiteX8" fmla="*/ 1124948 w 2796336"/>
                          <a:gd name="connsiteY8" fmla="*/ 1570569 h 3594298"/>
                          <a:gd name="connsiteX9" fmla="*/ 1391705 w 2796336"/>
                          <a:gd name="connsiteY9" fmla="*/ 1806361 h 3594298"/>
                          <a:gd name="connsiteX10" fmla="*/ 1652069 w 2796336"/>
                          <a:gd name="connsiteY10" fmla="*/ 2003198 h 3594298"/>
                          <a:gd name="connsiteX11" fmla="*/ 1851352 w 2796336"/>
                          <a:gd name="connsiteY11" fmla="*/ 2232841 h 3594298"/>
                          <a:gd name="connsiteX12" fmla="*/ 2123719 w 2796336"/>
                          <a:gd name="connsiteY12" fmla="*/ 2586169 h 3594298"/>
                          <a:gd name="connsiteX13" fmla="*/ 2232685 w 2796336"/>
                          <a:gd name="connsiteY13" fmla="*/ 2701620 h 3594298"/>
                          <a:gd name="connsiteX14" fmla="*/ 2367925 w 2796336"/>
                          <a:gd name="connsiteY14" fmla="*/ 2887797 h 3594298"/>
                          <a:gd name="connsiteX15" fmla="*/ 2655531 w 2796336"/>
                          <a:gd name="connsiteY15" fmla="*/ 3382539 h 3594298"/>
                          <a:gd name="connsiteX16" fmla="*/ 2796336 w 2796336"/>
                          <a:gd name="connsiteY16" fmla="*/ 3594298 h 3594298"/>
                          <a:gd name="connsiteX0" fmla="*/ 0 w 2796336"/>
                          <a:gd name="connsiteY0" fmla="*/ 0 h 3594298"/>
                          <a:gd name="connsiteX1" fmla="*/ 58881 w 2796336"/>
                          <a:gd name="connsiteY1" fmla="*/ 98665 h 3594298"/>
                          <a:gd name="connsiteX2" fmla="*/ 151308 w 2796336"/>
                          <a:gd name="connsiteY2" fmla="*/ 173254 h 3594298"/>
                          <a:gd name="connsiteX3" fmla="*/ 249615 w 2796336"/>
                          <a:gd name="connsiteY3" fmla="*/ 485742 h 3594298"/>
                          <a:gd name="connsiteX4" fmla="*/ 343815 w 2796336"/>
                          <a:gd name="connsiteY4" fmla="*/ 877824 h 3594298"/>
                          <a:gd name="connsiteX5" fmla="*/ 343815 w 2796336"/>
                          <a:gd name="connsiteY5" fmla="*/ 877824 h 3594298"/>
                          <a:gd name="connsiteX6" fmla="*/ 504256 w 2796336"/>
                          <a:gd name="connsiteY6" fmla="*/ 1044368 h 3594298"/>
                          <a:gd name="connsiteX7" fmla="*/ 763699 w 2796336"/>
                          <a:gd name="connsiteY7" fmla="*/ 1261512 h 3594298"/>
                          <a:gd name="connsiteX8" fmla="*/ 935964 w 2796336"/>
                          <a:gd name="connsiteY8" fmla="*/ 1438401 h 3594298"/>
                          <a:gd name="connsiteX9" fmla="*/ 1124948 w 2796336"/>
                          <a:gd name="connsiteY9" fmla="*/ 1570569 h 3594298"/>
                          <a:gd name="connsiteX10" fmla="*/ 1391705 w 2796336"/>
                          <a:gd name="connsiteY10" fmla="*/ 1806361 h 3594298"/>
                          <a:gd name="connsiteX11" fmla="*/ 1652069 w 2796336"/>
                          <a:gd name="connsiteY11" fmla="*/ 2003198 h 3594298"/>
                          <a:gd name="connsiteX12" fmla="*/ 1851352 w 2796336"/>
                          <a:gd name="connsiteY12" fmla="*/ 2232841 h 3594298"/>
                          <a:gd name="connsiteX13" fmla="*/ 2123719 w 2796336"/>
                          <a:gd name="connsiteY13" fmla="*/ 2586169 h 3594298"/>
                          <a:gd name="connsiteX14" fmla="*/ 2232685 w 2796336"/>
                          <a:gd name="connsiteY14" fmla="*/ 2701620 h 3594298"/>
                          <a:gd name="connsiteX15" fmla="*/ 2367925 w 2796336"/>
                          <a:gd name="connsiteY15" fmla="*/ 2887797 h 3594298"/>
                          <a:gd name="connsiteX16" fmla="*/ 2655531 w 2796336"/>
                          <a:gd name="connsiteY16" fmla="*/ 3382539 h 3594298"/>
                          <a:gd name="connsiteX17" fmla="*/ 2796336 w 2796336"/>
                          <a:gd name="connsiteY17" fmla="*/ 3594298 h 3594298"/>
                          <a:gd name="connsiteX0" fmla="*/ 0 w 2793531"/>
                          <a:gd name="connsiteY0" fmla="*/ 0 h 3605517"/>
                          <a:gd name="connsiteX1" fmla="*/ 56076 w 2793531"/>
                          <a:gd name="connsiteY1" fmla="*/ 109884 h 3605517"/>
                          <a:gd name="connsiteX2" fmla="*/ 148503 w 2793531"/>
                          <a:gd name="connsiteY2" fmla="*/ 184473 h 3605517"/>
                          <a:gd name="connsiteX3" fmla="*/ 246810 w 2793531"/>
                          <a:gd name="connsiteY3" fmla="*/ 496961 h 3605517"/>
                          <a:gd name="connsiteX4" fmla="*/ 341010 w 2793531"/>
                          <a:gd name="connsiteY4" fmla="*/ 889043 h 3605517"/>
                          <a:gd name="connsiteX5" fmla="*/ 341010 w 2793531"/>
                          <a:gd name="connsiteY5" fmla="*/ 889043 h 3605517"/>
                          <a:gd name="connsiteX6" fmla="*/ 501451 w 2793531"/>
                          <a:gd name="connsiteY6" fmla="*/ 1055587 h 3605517"/>
                          <a:gd name="connsiteX7" fmla="*/ 760894 w 2793531"/>
                          <a:gd name="connsiteY7" fmla="*/ 1272731 h 3605517"/>
                          <a:gd name="connsiteX8" fmla="*/ 933159 w 2793531"/>
                          <a:gd name="connsiteY8" fmla="*/ 1449620 h 3605517"/>
                          <a:gd name="connsiteX9" fmla="*/ 1122143 w 2793531"/>
                          <a:gd name="connsiteY9" fmla="*/ 1581788 h 3605517"/>
                          <a:gd name="connsiteX10" fmla="*/ 1388900 w 2793531"/>
                          <a:gd name="connsiteY10" fmla="*/ 1817580 h 3605517"/>
                          <a:gd name="connsiteX11" fmla="*/ 1649264 w 2793531"/>
                          <a:gd name="connsiteY11" fmla="*/ 2014417 h 3605517"/>
                          <a:gd name="connsiteX12" fmla="*/ 1848547 w 2793531"/>
                          <a:gd name="connsiteY12" fmla="*/ 2244060 h 3605517"/>
                          <a:gd name="connsiteX13" fmla="*/ 2120914 w 2793531"/>
                          <a:gd name="connsiteY13" fmla="*/ 2597388 h 3605517"/>
                          <a:gd name="connsiteX14" fmla="*/ 2229880 w 2793531"/>
                          <a:gd name="connsiteY14" fmla="*/ 2712839 h 3605517"/>
                          <a:gd name="connsiteX15" fmla="*/ 2365120 w 2793531"/>
                          <a:gd name="connsiteY15" fmla="*/ 2899016 h 3605517"/>
                          <a:gd name="connsiteX16" fmla="*/ 2652726 w 2793531"/>
                          <a:gd name="connsiteY16" fmla="*/ 3393758 h 3605517"/>
                          <a:gd name="connsiteX17" fmla="*/ 2793531 w 2793531"/>
                          <a:gd name="connsiteY17" fmla="*/ 3605517 h 3605517"/>
                          <a:gd name="connsiteX0" fmla="*/ 0 w 2793531"/>
                          <a:gd name="connsiteY0" fmla="*/ 0 h 3605517"/>
                          <a:gd name="connsiteX1" fmla="*/ 56076 w 2793531"/>
                          <a:gd name="connsiteY1" fmla="*/ 109884 h 3605517"/>
                          <a:gd name="connsiteX2" fmla="*/ 148503 w 2793531"/>
                          <a:gd name="connsiteY2" fmla="*/ 184473 h 3605517"/>
                          <a:gd name="connsiteX3" fmla="*/ 246810 w 2793531"/>
                          <a:gd name="connsiteY3" fmla="*/ 496961 h 3605517"/>
                          <a:gd name="connsiteX4" fmla="*/ 341010 w 2793531"/>
                          <a:gd name="connsiteY4" fmla="*/ 889043 h 3605517"/>
                          <a:gd name="connsiteX5" fmla="*/ 501451 w 2793531"/>
                          <a:gd name="connsiteY5" fmla="*/ 1055587 h 3605517"/>
                          <a:gd name="connsiteX6" fmla="*/ 760894 w 2793531"/>
                          <a:gd name="connsiteY6" fmla="*/ 1272731 h 3605517"/>
                          <a:gd name="connsiteX7" fmla="*/ 933159 w 2793531"/>
                          <a:gd name="connsiteY7" fmla="*/ 1449620 h 3605517"/>
                          <a:gd name="connsiteX8" fmla="*/ 1122143 w 2793531"/>
                          <a:gd name="connsiteY8" fmla="*/ 1581788 h 3605517"/>
                          <a:gd name="connsiteX9" fmla="*/ 1388900 w 2793531"/>
                          <a:gd name="connsiteY9" fmla="*/ 1817580 h 3605517"/>
                          <a:gd name="connsiteX10" fmla="*/ 1649264 w 2793531"/>
                          <a:gd name="connsiteY10" fmla="*/ 2014417 h 3605517"/>
                          <a:gd name="connsiteX11" fmla="*/ 1848547 w 2793531"/>
                          <a:gd name="connsiteY11" fmla="*/ 2244060 h 3605517"/>
                          <a:gd name="connsiteX12" fmla="*/ 2120914 w 2793531"/>
                          <a:gd name="connsiteY12" fmla="*/ 2597388 h 3605517"/>
                          <a:gd name="connsiteX13" fmla="*/ 2229880 w 2793531"/>
                          <a:gd name="connsiteY13" fmla="*/ 2712839 h 3605517"/>
                          <a:gd name="connsiteX14" fmla="*/ 2365120 w 2793531"/>
                          <a:gd name="connsiteY14" fmla="*/ 2899016 h 3605517"/>
                          <a:gd name="connsiteX15" fmla="*/ 2652726 w 2793531"/>
                          <a:gd name="connsiteY15" fmla="*/ 3393758 h 3605517"/>
                          <a:gd name="connsiteX16" fmla="*/ 2793531 w 2793531"/>
                          <a:gd name="connsiteY16" fmla="*/ 3605517 h 3605517"/>
                          <a:gd name="connsiteX0" fmla="*/ 0 w 2793531"/>
                          <a:gd name="connsiteY0" fmla="*/ 0 h 3605517"/>
                          <a:gd name="connsiteX1" fmla="*/ 56076 w 2793531"/>
                          <a:gd name="connsiteY1" fmla="*/ 109884 h 3605517"/>
                          <a:gd name="connsiteX2" fmla="*/ 148503 w 2793531"/>
                          <a:gd name="connsiteY2" fmla="*/ 184473 h 3605517"/>
                          <a:gd name="connsiteX3" fmla="*/ 246810 w 2793531"/>
                          <a:gd name="connsiteY3" fmla="*/ 496961 h 3605517"/>
                          <a:gd name="connsiteX4" fmla="*/ 501451 w 2793531"/>
                          <a:gd name="connsiteY4" fmla="*/ 1055587 h 3605517"/>
                          <a:gd name="connsiteX5" fmla="*/ 760894 w 2793531"/>
                          <a:gd name="connsiteY5" fmla="*/ 1272731 h 3605517"/>
                          <a:gd name="connsiteX6" fmla="*/ 933159 w 2793531"/>
                          <a:gd name="connsiteY6" fmla="*/ 1449620 h 3605517"/>
                          <a:gd name="connsiteX7" fmla="*/ 1122143 w 2793531"/>
                          <a:gd name="connsiteY7" fmla="*/ 1581788 h 3605517"/>
                          <a:gd name="connsiteX8" fmla="*/ 1388900 w 2793531"/>
                          <a:gd name="connsiteY8" fmla="*/ 1817580 h 3605517"/>
                          <a:gd name="connsiteX9" fmla="*/ 1649264 w 2793531"/>
                          <a:gd name="connsiteY9" fmla="*/ 2014417 h 3605517"/>
                          <a:gd name="connsiteX10" fmla="*/ 1848547 w 2793531"/>
                          <a:gd name="connsiteY10" fmla="*/ 2244060 h 3605517"/>
                          <a:gd name="connsiteX11" fmla="*/ 2120914 w 2793531"/>
                          <a:gd name="connsiteY11" fmla="*/ 2597388 h 3605517"/>
                          <a:gd name="connsiteX12" fmla="*/ 2229880 w 2793531"/>
                          <a:gd name="connsiteY12" fmla="*/ 2712839 h 3605517"/>
                          <a:gd name="connsiteX13" fmla="*/ 2365120 w 2793531"/>
                          <a:gd name="connsiteY13" fmla="*/ 2899016 h 3605517"/>
                          <a:gd name="connsiteX14" fmla="*/ 2652726 w 2793531"/>
                          <a:gd name="connsiteY14" fmla="*/ 3393758 h 3605517"/>
                          <a:gd name="connsiteX15" fmla="*/ 2793531 w 2793531"/>
                          <a:gd name="connsiteY15" fmla="*/ 3605517 h 3605517"/>
                          <a:gd name="connsiteX0" fmla="*/ 0 w 2793531"/>
                          <a:gd name="connsiteY0" fmla="*/ 0 h 3605517"/>
                          <a:gd name="connsiteX1" fmla="*/ 56076 w 2793531"/>
                          <a:gd name="connsiteY1" fmla="*/ 109884 h 3605517"/>
                          <a:gd name="connsiteX2" fmla="*/ 148503 w 2793531"/>
                          <a:gd name="connsiteY2" fmla="*/ 184473 h 3605517"/>
                          <a:gd name="connsiteX3" fmla="*/ 246810 w 2793531"/>
                          <a:gd name="connsiteY3" fmla="*/ 496961 h 3605517"/>
                          <a:gd name="connsiteX4" fmla="*/ 330957 w 2793531"/>
                          <a:gd name="connsiteY4" fmla="*/ 855991 h 3605517"/>
                          <a:gd name="connsiteX5" fmla="*/ 501451 w 2793531"/>
                          <a:gd name="connsiteY5" fmla="*/ 1055587 h 3605517"/>
                          <a:gd name="connsiteX6" fmla="*/ 760894 w 2793531"/>
                          <a:gd name="connsiteY6" fmla="*/ 1272731 h 3605517"/>
                          <a:gd name="connsiteX7" fmla="*/ 933159 w 2793531"/>
                          <a:gd name="connsiteY7" fmla="*/ 1449620 h 3605517"/>
                          <a:gd name="connsiteX8" fmla="*/ 1122143 w 2793531"/>
                          <a:gd name="connsiteY8" fmla="*/ 1581788 h 3605517"/>
                          <a:gd name="connsiteX9" fmla="*/ 1388900 w 2793531"/>
                          <a:gd name="connsiteY9" fmla="*/ 1817580 h 3605517"/>
                          <a:gd name="connsiteX10" fmla="*/ 1649264 w 2793531"/>
                          <a:gd name="connsiteY10" fmla="*/ 2014417 h 3605517"/>
                          <a:gd name="connsiteX11" fmla="*/ 1848547 w 2793531"/>
                          <a:gd name="connsiteY11" fmla="*/ 2244060 h 3605517"/>
                          <a:gd name="connsiteX12" fmla="*/ 2120914 w 2793531"/>
                          <a:gd name="connsiteY12" fmla="*/ 2597388 h 3605517"/>
                          <a:gd name="connsiteX13" fmla="*/ 2229880 w 2793531"/>
                          <a:gd name="connsiteY13" fmla="*/ 2712839 h 3605517"/>
                          <a:gd name="connsiteX14" fmla="*/ 2365120 w 2793531"/>
                          <a:gd name="connsiteY14" fmla="*/ 2899016 h 3605517"/>
                          <a:gd name="connsiteX15" fmla="*/ 2652726 w 2793531"/>
                          <a:gd name="connsiteY15" fmla="*/ 3393758 h 3605517"/>
                          <a:gd name="connsiteX16" fmla="*/ 2793531 w 2793531"/>
                          <a:gd name="connsiteY16" fmla="*/ 3605517 h 3605517"/>
                          <a:gd name="connsiteX0" fmla="*/ 0 w 2793531"/>
                          <a:gd name="connsiteY0" fmla="*/ 0 h 3605517"/>
                          <a:gd name="connsiteX1" fmla="*/ 56076 w 2793531"/>
                          <a:gd name="connsiteY1" fmla="*/ 109884 h 3605517"/>
                          <a:gd name="connsiteX2" fmla="*/ 148503 w 2793531"/>
                          <a:gd name="connsiteY2" fmla="*/ 184473 h 3605517"/>
                          <a:gd name="connsiteX3" fmla="*/ 241200 w 2793531"/>
                          <a:gd name="connsiteY3" fmla="*/ 508181 h 3605517"/>
                          <a:gd name="connsiteX4" fmla="*/ 330957 w 2793531"/>
                          <a:gd name="connsiteY4" fmla="*/ 855991 h 3605517"/>
                          <a:gd name="connsiteX5" fmla="*/ 501451 w 2793531"/>
                          <a:gd name="connsiteY5" fmla="*/ 1055587 h 3605517"/>
                          <a:gd name="connsiteX6" fmla="*/ 760894 w 2793531"/>
                          <a:gd name="connsiteY6" fmla="*/ 1272731 h 3605517"/>
                          <a:gd name="connsiteX7" fmla="*/ 933159 w 2793531"/>
                          <a:gd name="connsiteY7" fmla="*/ 1449620 h 3605517"/>
                          <a:gd name="connsiteX8" fmla="*/ 1122143 w 2793531"/>
                          <a:gd name="connsiteY8" fmla="*/ 1581788 h 3605517"/>
                          <a:gd name="connsiteX9" fmla="*/ 1388900 w 2793531"/>
                          <a:gd name="connsiteY9" fmla="*/ 1817580 h 3605517"/>
                          <a:gd name="connsiteX10" fmla="*/ 1649264 w 2793531"/>
                          <a:gd name="connsiteY10" fmla="*/ 2014417 h 3605517"/>
                          <a:gd name="connsiteX11" fmla="*/ 1848547 w 2793531"/>
                          <a:gd name="connsiteY11" fmla="*/ 2244060 h 3605517"/>
                          <a:gd name="connsiteX12" fmla="*/ 2120914 w 2793531"/>
                          <a:gd name="connsiteY12" fmla="*/ 2597388 h 3605517"/>
                          <a:gd name="connsiteX13" fmla="*/ 2229880 w 2793531"/>
                          <a:gd name="connsiteY13" fmla="*/ 2712839 h 3605517"/>
                          <a:gd name="connsiteX14" fmla="*/ 2365120 w 2793531"/>
                          <a:gd name="connsiteY14" fmla="*/ 2899016 h 3605517"/>
                          <a:gd name="connsiteX15" fmla="*/ 2652726 w 2793531"/>
                          <a:gd name="connsiteY15" fmla="*/ 3393758 h 3605517"/>
                          <a:gd name="connsiteX16" fmla="*/ 2793531 w 2793531"/>
                          <a:gd name="connsiteY16" fmla="*/ 3605517 h 3605517"/>
                          <a:gd name="connsiteX0" fmla="*/ 0 w 2652726"/>
                          <a:gd name="connsiteY0" fmla="*/ 0 h 3393758"/>
                          <a:gd name="connsiteX1" fmla="*/ 56076 w 2652726"/>
                          <a:gd name="connsiteY1" fmla="*/ 109884 h 3393758"/>
                          <a:gd name="connsiteX2" fmla="*/ 148503 w 2652726"/>
                          <a:gd name="connsiteY2" fmla="*/ 184473 h 3393758"/>
                          <a:gd name="connsiteX3" fmla="*/ 241200 w 2652726"/>
                          <a:gd name="connsiteY3" fmla="*/ 508181 h 3393758"/>
                          <a:gd name="connsiteX4" fmla="*/ 330957 w 2652726"/>
                          <a:gd name="connsiteY4" fmla="*/ 855991 h 3393758"/>
                          <a:gd name="connsiteX5" fmla="*/ 501451 w 2652726"/>
                          <a:gd name="connsiteY5" fmla="*/ 1055587 h 3393758"/>
                          <a:gd name="connsiteX6" fmla="*/ 760894 w 2652726"/>
                          <a:gd name="connsiteY6" fmla="*/ 1272731 h 3393758"/>
                          <a:gd name="connsiteX7" fmla="*/ 933159 w 2652726"/>
                          <a:gd name="connsiteY7" fmla="*/ 1449620 h 3393758"/>
                          <a:gd name="connsiteX8" fmla="*/ 1122143 w 2652726"/>
                          <a:gd name="connsiteY8" fmla="*/ 1581788 h 3393758"/>
                          <a:gd name="connsiteX9" fmla="*/ 1388900 w 2652726"/>
                          <a:gd name="connsiteY9" fmla="*/ 1817580 h 3393758"/>
                          <a:gd name="connsiteX10" fmla="*/ 1649264 w 2652726"/>
                          <a:gd name="connsiteY10" fmla="*/ 2014417 h 3393758"/>
                          <a:gd name="connsiteX11" fmla="*/ 1848547 w 2652726"/>
                          <a:gd name="connsiteY11" fmla="*/ 2244060 h 3393758"/>
                          <a:gd name="connsiteX12" fmla="*/ 2120914 w 2652726"/>
                          <a:gd name="connsiteY12" fmla="*/ 2597388 h 3393758"/>
                          <a:gd name="connsiteX13" fmla="*/ 2229880 w 2652726"/>
                          <a:gd name="connsiteY13" fmla="*/ 2712839 h 3393758"/>
                          <a:gd name="connsiteX14" fmla="*/ 2365120 w 2652726"/>
                          <a:gd name="connsiteY14" fmla="*/ 2899016 h 3393758"/>
                          <a:gd name="connsiteX15" fmla="*/ 2652726 w 2652726"/>
                          <a:gd name="connsiteY15" fmla="*/ 3393758 h 3393758"/>
                          <a:gd name="connsiteX0" fmla="*/ 0 w 2701410"/>
                          <a:gd name="connsiteY0" fmla="*/ 0 h 3494913"/>
                          <a:gd name="connsiteX1" fmla="*/ 56076 w 2701410"/>
                          <a:gd name="connsiteY1" fmla="*/ 109884 h 3494913"/>
                          <a:gd name="connsiteX2" fmla="*/ 148503 w 2701410"/>
                          <a:gd name="connsiteY2" fmla="*/ 184473 h 3494913"/>
                          <a:gd name="connsiteX3" fmla="*/ 241200 w 2701410"/>
                          <a:gd name="connsiteY3" fmla="*/ 508181 h 3494913"/>
                          <a:gd name="connsiteX4" fmla="*/ 330957 w 2701410"/>
                          <a:gd name="connsiteY4" fmla="*/ 855991 h 3494913"/>
                          <a:gd name="connsiteX5" fmla="*/ 501451 w 2701410"/>
                          <a:gd name="connsiteY5" fmla="*/ 1055587 h 3494913"/>
                          <a:gd name="connsiteX6" fmla="*/ 760894 w 2701410"/>
                          <a:gd name="connsiteY6" fmla="*/ 1272731 h 3494913"/>
                          <a:gd name="connsiteX7" fmla="*/ 933159 w 2701410"/>
                          <a:gd name="connsiteY7" fmla="*/ 1449620 h 3494913"/>
                          <a:gd name="connsiteX8" fmla="*/ 1122143 w 2701410"/>
                          <a:gd name="connsiteY8" fmla="*/ 1581788 h 3494913"/>
                          <a:gd name="connsiteX9" fmla="*/ 1388900 w 2701410"/>
                          <a:gd name="connsiteY9" fmla="*/ 1817580 h 3494913"/>
                          <a:gd name="connsiteX10" fmla="*/ 1649264 w 2701410"/>
                          <a:gd name="connsiteY10" fmla="*/ 2014417 h 3494913"/>
                          <a:gd name="connsiteX11" fmla="*/ 1848547 w 2701410"/>
                          <a:gd name="connsiteY11" fmla="*/ 2244060 h 3494913"/>
                          <a:gd name="connsiteX12" fmla="*/ 2120914 w 2701410"/>
                          <a:gd name="connsiteY12" fmla="*/ 2597388 h 3494913"/>
                          <a:gd name="connsiteX13" fmla="*/ 2229880 w 2701410"/>
                          <a:gd name="connsiteY13" fmla="*/ 2712839 h 3494913"/>
                          <a:gd name="connsiteX14" fmla="*/ 2365120 w 2701410"/>
                          <a:gd name="connsiteY14" fmla="*/ 2899016 h 3494913"/>
                          <a:gd name="connsiteX15" fmla="*/ 2701410 w 2701410"/>
                          <a:gd name="connsiteY15" fmla="*/ 3494913 h 3494913"/>
                          <a:gd name="connsiteX0" fmla="*/ 0 w 2645334"/>
                          <a:gd name="connsiteY0" fmla="*/ 0 h 3385029"/>
                          <a:gd name="connsiteX1" fmla="*/ 92427 w 2645334"/>
                          <a:gd name="connsiteY1" fmla="*/ 74589 h 3385029"/>
                          <a:gd name="connsiteX2" fmla="*/ 185124 w 2645334"/>
                          <a:gd name="connsiteY2" fmla="*/ 398297 h 3385029"/>
                          <a:gd name="connsiteX3" fmla="*/ 274881 w 2645334"/>
                          <a:gd name="connsiteY3" fmla="*/ 746107 h 3385029"/>
                          <a:gd name="connsiteX4" fmla="*/ 445375 w 2645334"/>
                          <a:gd name="connsiteY4" fmla="*/ 945703 h 3385029"/>
                          <a:gd name="connsiteX5" fmla="*/ 704818 w 2645334"/>
                          <a:gd name="connsiteY5" fmla="*/ 1162847 h 3385029"/>
                          <a:gd name="connsiteX6" fmla="*/ 877083 w 2645334"/>
                          <a:gd name="connsiteY6" fmla="*/ 1339736 h 3385029"/>
                          <a:gd name="connsiteX7" fmla="*/ 1066067 w 2645334"/>
                          <a:gd name="connsiteY7" fmla="*/ 1471904 h 3385029"/>
                          <a:gd name="connsiteX8" fmla="*/ 1332824 w 2645334"/>
                          <a:gd name="connsiteY8" fmla="*/ 1707696 h 3385029"/>
                          <a:gd name="connsiteX9" fmla="*/ 1593188 w 2645334"/>
                          <a:gd name="connsiteY9" fmla="*/ 1904533 h 3385029"/>
                          <a:gd name="connsiteX10" fmla="*/ 1792471 w 2645334"/>
                          <a:gd name="connsiteY10" fmla="*/ 2134176 h 3385029"/>
                          <a:gd name="connsiteX11" fmla="*/ 2064838 w 2645334"/>
                          <a:gd name="connsiteY11" fmla="*/ 2487504 h 3385029"/>
                          <a:gd name="connsiteX12" fmla="*/ 2173804 w 2645334"/>
                          <a:gd name="connsiteY12" fmla="*/ 2602955 h 3385029"/>
                          <a:gd name="connsiteX13" fmla="*/ 2309044 w 2645334"/>
                          <a:gd name="connsiteY13" fmla="*/ 2789132 h 3385029"/>
                          <a:gd name="connsiteX14" fmla="*/ 2645334 w 2645334"/>
                          <a:gd name="connsiteY14" fmla="*/ 3385029 h 3385029"/>
                          <a:gd name="connsiteX0" fmla="*/ 0 w 2552907"/>
                          <a:gd name="connsiteY0" fmla="*/ 0 h 3310440"/>
                          <a:gd name="connsiteX1" fmla="*/ 92697 w 2552907"/>
                          <a:gd name="connsiteY1" fmla="*/ 323708 h 3310440"/>
                          <a:gd name="connsiteX2" fmla="*/ 182454 w 2552907"/>
                          <a:gd name="connsiteY2" fmla="*/ 671518 h 3310440"/>
                          <a:gd name="connsiteX3" fmla="*/ 352948 w 2552907"/>
                          <a:gd name="connsiteY3" fmla="*/ 871114 h 3310440"/>
                          <a:gd name="connsiteX4" fmla="*/ 612391 w 2552907"/>
                          <a:gd name="connsiteY4" fmla="*/ 1088258 h 3310440"/>
                          <a:gd name="connsiteX5" fmla="*/ 784656 w 2552907"/>
                          <a:gd name="connsiteY5" fmla="*/ 1265147 h 3310440"/>
                          <a:gd name="connsiteX6" fmla="*/ 973640 w 2552907"/>
                          <a:gd name="connsiteY6" fmla="*/ 1397315 h 3310440"/>
                          <a:gd name="connsiteX7" fmla="*/ 1240397 w 2552907"/>
                          <a:gd name="connsiteY7" fmla="*/ 1633107 h 3310440"/>
                          <a:gd name="connsiteX8" fmla="*/ 1500761 w 2552907"/>
                          <a:gd name="connsiteY8" fmla="*/ 1829944 h 3310440"/>
                          <a:gd name="connsiteX9" fmla="*/ 1700044 w 2552907"/>
                          <a:gd name="connsiteY9" fmla="*/ 2059587 h 3310440"/>
                          <a:gd name="connsiteX10" fmla="*/ 1972411 w 2552907"/>
                          <a:gd name="connsiteY10" fmla="*/ 2412915 h 3310440"/>
                          <a:gd name="connsiteX11" fmla="*/ 2081377 w 2552907"/>
                          <a:gd name="connsiteY11" fmla="*/ 2528366 h 3310440"/>
                          <a:gd name="connsiteX12" fmla="*/ 2216617 w 2552907"/>
                          <a:gd name="connsiteY12" fmla="*/ 2714543 h 3310440"/>
                          <a:gd name="connsiteX13" fmla="*/ 2552907 w 2552907"/>
                          <a:gd name="connsiteY13" fmla="*/ 3310440 h 3310440"/>
                          <a:gd name="connsiteX0" fmla="*/ 0 w 2460210"/>
                          <a:gd name="connsiteY0" fmla="*/ 0 h 2986732"/>
                          <a:gd name="connsiteX1" fmla="*/ 89757 w 2460210"/>
                          <a:gd name="connsiteY1" fmla="*/ 347810 h 2986732"/>
                          <a:gd name="connsiteX2" fmla="*/ 260251 w 2460210"/>
                          <a:gd name="connsiteY2" fmla="*/ 547406 h 2986732"/>
                          <a:gd name="connsiteX3" fmla="*/ 519694 w 2460210"/>
                          <a:gd name="connsiteY3" fmla="*/ 764550 h 2986732"/>
                          <a:gd name="connsiteX4" fmla="*/ 691959 w 2460210"/>
                          <a:gd name="connsiteY4" fmla="*/ 941439 h 2986732"/>
                          <a:gd name="connsiteX5" fmla="*/ 880943 w 2460210"/>
                          <a:gd name="connsiteY5" fmla="*/ 1073607 h 2986732"/>
                          <a:gd name="connsiteX6" fmla="*/ 1147700 w 2460210"/>
                          <a:gd name="connsiteY6" fmla="*/ 1309399 h 2986732"/>
                          <a:gd name="connsiteX7" fmla="*/ 1408064 w 2460210"/>
                          <a:gd name="connsiteY7" fmla="*/ 1506236 h 2986732"/>
                          <a:gd name="connsiteX8" fmla="*/ 1607347 w 2460210"/>
                          <a:gd name="connsiteY8" fmla="*/ 1735879 h 2986732"/>
                          <a:gd name="connsiteX9" fmla="*/ 1879714 w 2460210"/>
                          <a:gd name="connsiteY9" fmla="*/ 2089207 h 2986732"/>
                          <a:gd name="connsiteX10" fmla="*/ 1988680 w 2460210"/>
                          <a:gd name="connsiteY10" fmla="*/ 2204658 h 2986732"/>
                          <a:gd name="connsiteX11" fmla="*/ 2123920 w 2460210"/>
                          <a:gd name="connsiteY11" fmla="*/ 2390835 h 2986732"/>
                          <a:gd name="connsiteX12" fmla="*/ 2460210 w 2460210"/>
                          <a:gd name="connsiteY12" fmla="*/ 2986732 h 2986732"/>
                          <a:gd name="connsiteX0" fmla="*/ 0 w 2370453"/>
                          <a:gd name="connsiteY0" fmla="*/ 0 h 2638922"/>
                          <a:gd name="connsiteX1" fmla="*/ 170494 w 2370453"/>
                          <a:gd name="connsiteY1" fmla="*/ 199596 h 2638922"/>
                          <a:gd name="connsiteX2" fmla="*/ 429937 w 2370453"/>
                          <a:gd name="connsiteY2" fmla="*/ 416740 h 2638922"/>
                          <a:gd name="connsiteX3" fmla="*/ 602202 w 2370453"/>
                          <a:gd name="connsiteY3" fmla="*/ 593629 h 2638922"/>
                          <a:gd name="connsiteX4" fmla="*/ 791186 w 2370453"/>
                          <a:gd name="connsiteY4" fmla="*/ 725797 h 2638922"/>
                          <a:gd name="connsiteX5" fmla="*/ 1057943 w 2370453"/>
                          <a:gd name="connsiteY5" fmla="*/ 961589 h 2638922"/>
                          <a:gd name="connsiteX6" fmla="*/ 1318307 w 2370453"/>
                          <a:gd name="connsiteY6" fmla="*/ 1158426 h 2638922"/>
                          <a:gd name="connsiteX7" fmla="*/ 1517590 w 2370453"/>
                          <a:gd name="connsiteY7" fmla="*/ 1388069 h 2638922"/>
                          <a:gd name="connsiteX8" fmla="*/ 1789957 w 2370453"/>
                          <a:gd name="connsiteY8" fmla="*/ 1741397 h 2638922"/>
                          <a:gd name="connsiteX9" fmla="*/ 1898923 w 2370453"/>
                          <a:gd name="connsiteY9" fmla="*/ 1856848 h 2638922"/>
                          <a:gd name="connsiteX10" fmla="*/ 2034163 w 2370453"/>
                          <a:gd name="connsiteY10" fmla="*/ 2043025 h 2638922"/>
                          <a:gd name="connsiteX11" fmla="*/ 2370453 w 2370453"/>
                          <a:gd name="connsiteY11" fmla="*/ 2638922 h 2638922"/>
                          <a:gd name="connsiteX0" fmla="*/ 0 w 2360040"/>
                          <a:gd name="connsiteY0" fmla="*/ 0 h 2611877"/>
                          <a:gd name="connsiteX1" fmla="*/ 160081 w 2360040"/>
                          <a:gd name="connsiteY1" fmla="*/ 172551 h 2611877"/>
                          <a:gd name="connsiteX2" fmla="*/ 419524 w 2360040"/>
                          <a:gd name="connsiteY2" fmla="*/ 389695 h 2611877"/>
                          <a:gd name="connsiteX3" fmla="*/ 591789 w 2360040"/>
                          <a:gd name="connsiteY3" fmla="*/ 566584 h 2611877"/>
                          <a:gd name="connsiteX4" fmla="*/ 780773 w 2360040"/>
                          <a:gd name="connsiteY4" fmla="*/ 698752 h 2611877"/>
                          <a:gd name="connsiteX5" fmla="*/ 1047530 w 2360040"/>
                          <a:gd name="connsiteY5" fmla="*/ 934544 h 2611877"/>
                          <a:gd name="connsiteX6" fmla="*/ 1307894 w 2360040"/>
                          <a:gd name="connsiteY6" fmla="*/ 1131381 h 2611877"/>
                          <a:gd name="connsiteX7" fmla="*/ 1507177 w 2360040"/>
                          <a:gd name="connsiteY7" fmla="*/ 1361024 h 2611877"/>
                          <a:gd name="connsiteX8" fmla="*/ 1779544 w 2360040"/>
                          <a:gd name="connsiteY8" fmla="*/ 1714352 h 2611877"/>
                          <a:gd name="connsiteX9" fmla="*/ 1888510 w 2360040"/>
                          <a:gd name="connsiteY9" fmla="*/ 1829803 h 2611877"/>
                          <a:gd name="connsiteX10" fmla="*/ 2023750 w 2360040"/>
                          <a:gd name="connsiteY10" fmla="*/ 2015980 h 2611877"/>
                          <a:gd name="connsiteX11" fmla="*/ 2360040 w 2360040"/>
                          <a:gd name="connsiteY11" fmla="*/ 2611877 h 2611877"/>
                          <a:gd name="connsiteX0" fmla="*/ 0 w 2360040"/>
                          <a:gd name="connsiteY0" fmla="*/ 0 h 2619834"/>
                          <a:gd name="connsiteX1" fmla="*/ 160081 w 2360040"/>
                          <a:gd name="connsiteY1" fmla="*/ 180508 h 2619834"/>
                          <a:gd name="connsiteX2" fmla="*/ 419524 w 2360040"/>
                          <a:gd name="connsiteY2" fmla="*/ 397652 h 2619834"/>
                          <a:gd name="connsiteX3" fmla="*/ 591789 w 2360040"/>
                          <a:gd name="connsiteY3" fmla="*/ 574541 h 2619834"/>
                          <a:gd name="connsiteX4" fmla="*/ 780773 w 2360040"/>
                          <a:gd name="connsiteY4" fmla="*/ 706709 h 2619834"/>
                          <a:gd name="connsiteX5" fmla="*/ 1047530 w 2360040"/>
                          <a:gd name="connsiteY5" fmla="*/ 942501 h 2619834"/>
                          <a:gd name="connsiteX6" fmla="*/ 1307894 w 2360040"/>
                          <a:gd name="connsiteY6" fmla="*/ 1139338 h 2619834"/>
                          <a:gd name="connsiteX7" fmla="*/ 1507177 w 2360040"/>
                          <a:gd name="connsiteY7" fmla="*/ 1368981 h 2619834"/>
                          <a:gd name="connsiteX8" fmla="*/ 1779544 w 2360040"/>
                          <a:gd name="connsiteY8" fmla="*/ 1722309 h 2619834"/>
                          <a:gd name="connsiteX9" fmla="*/ 1888510 w 2360040"/>
                          <a:gd name="connsiteY9" fmla="*/ 1837760 h 2619834"/>
                          <a:gd name="connsiteX10" fmla="*/ 2023750 w 2360040"/>
                          <a:gd name="connsiteY10" fmla="*/ 2023937 h 2619834"/>
                          <a:gd name="connsiteX11" fmla="*/ 2360040 w 2360040"/>
                          <a:gd name="connsiteY11" fmla="*/ 2619834 h 261983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</a:cxnLst>
                        <a:rect l="l" t="t" r="r" b="b"/>
                        <a:pathLst>
                          <a:path w="2360040" h="2619834">
                            <a:moveTo>
                              <a:pt x="0" y="0"/>
                            </a:moveTo>
                            <a:cubicBezTo>
                              <a:pt x="42440" y="93104"/>
                              <a:pt x="90160" y="114233"/>
                              <a:pt x="160081" y="180508"/>
                            </a:cubicBezTo>
                            <a:cubicBezTo>
                              <a:pt x="230002" y="246783"/>
                              <a:pt x="347573" y="331980"/>
                              <a:pt x="419524" y="397652"/>
                            </a:cubicBezTo>
                            <a:cubicBezTo>
                              <a:pt x="491475" y="463324"/>
                              <a:pt x="531581" y="523031"/>
                              <a:pt x="591789" y="574541"/>
                            </a:cubicBezTo>
                            <a:cubicBezTo>
                              <a:pt x="651997" y="626051"/>
                              <a:pt x="704816" y="645382"/>
                              <a:pt x="780773" y="706709"/>
                            </a:cubicBezTo>
                            <a:cubicBezTo>
                              <a:pt x="856730" y="768036"/>
                              <a:pt x="959677" y="870396"/>
                              <a:pt x="1047530" y="942501"/>
                            </a:cubicBezTo>
                            <a:cubicBezTo>
                              <a:pt x="1135383" y="1014606"/>
                              <a:pt x="1231286" y="1070128"/>
                              <a:pt x="1307894" y="1139338"/>
                            </a:cubicBezTo>
                            <a:cubicBezTo>
                              <a:pt x="1384502" y="1208548"/>
                              <a:pt x="1428569" y="1271819"/>
                              <a:pt x="1507177" y="1368981"/>
                            </a:cubicBezTo>
                            <a:cubicBezTo>
                              <a:pt x="1585785" y="1466143"/>
                              <a:pt x="1715989" y="1644179"/>
                              <a:pt x="1779544" y="1722309"/>
                            </a:cubicBezTo>
                            <a:cubicBezTo>
                              <a:pt x="1843099" y="1800439"/>
                              <a:pt x="1847809" y="1787489"/>
                              <a:pt x="1888510" y="1837760"/>
                            </a:cubicBezTo>
                            <a:cubicBezTo>
                              <a:pt x="1929211" y="1888031"/>
                              <a:pt x="1945162" y="1893591"/>
                              <a:pt x="2023750" y="2023937"/>
                            </a:cubicBezTo>
                            <a:cubicBezTo>
                              <a:pt x="2102338" y="2154283"/>
                              <a:pt x="2288638" y="2502084"/>
                              <a:pt x="2360040" y="2619834"/>
                            </a:cubicBezTo>
                          </a:path>
                        </a:pathLst>
                      </a:custGeom>
                      <a:noFill/>
                      <a:ln w="3175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/>
                      </a:p>
                    </p:txBody>
                  </p:sp>
                  <p:sp>
                    <p:nvSpPr>
                      <p:cNvPr id="281" name="Freeform 280"/>
                      <p:cNvSpPr/>
                      <p:nvPr/>
                    </p:nvSpPr>
                    <p:spPr>
                      <a:xfrm>
                        <a:off x="3205359" y="467"/>
                        <a:ext cx="3105356" cy="3331312"/>
                      </a:xfrm>
                      <a:custGeom>
                        <a:avLst/>
                        <a:gdLst>
                          <a:gd name="connsiteX0" fmla="*/ 44518 w 3073011"/>
                          <a:gd name="connsiteY0" fmla="*/ 0 h 3767328"/>
                          <a:gd name="connsiteX1" fmla="*/ 627 w 3073011"/>
                          <a:gd name="connsiteY1" fmla="*/ 168250 h 3767328"/>
                          <a:gd name="connsiteX2" fmla="*/ 73779 w 3073011"/>
                          <a:gd name="connsiteY2" fmla="*/ 204826 h 3767328"/>
                          <a:gd name="connsiteX3" fmla="*/ 81094 w 3073011"/>
                          <a:gd name="connsiteY3" fmla="*/ 212141 h 3767328"/>
                          <a:gd name="connsiteX4" fmla="*/ 256659 w 3073011"/>
                          <a:gd name="connsiteY4" fmla="*/ 299924 h 3767328"/>
                          <a:gd name="connsiteX5" fmla="*/ 373702 w 3073011"/>
                          <a:gd name="connsiteY5" fmla="*/ 607162 h 3767328"/>
                          <a:gd name="connsiteX6" fmla="*/ 315181 w 3073011"/>
                          <a:gd name="connsiteY6" fmla="*/ 716890 h 3767328"/>
                          <a:gd name="connsiteX7" fmla="*/ 424909 w 3073011"/>
                          <a:gd name="connsiteY7" fmla="*/ 833933 h 3767328"/>
                          <a:gd name="connsiteX8" fmla="*/ 424909 w 3073011"/>
                          <a:gd name="connsiteY8" fmla="*/ 833933 h 3767328"/>
                          <a:gd name="connsiteX9" fmla="*/ 534637 w 3073011"/>
                          <a:gd name="connsiteY9" fmla="*/ 987552 h 3767328"/>
                          <a:gd name="connsiteX10" fmla="*/ 578528 w 3073011"/>
                          <a:gd name="connsiteY10" fmla="*/ 1082650 h 3767328"/>
                          <a:gd name="connsiteX11" fmla="*/ 717517 w 3073011"/>
                          <a:gd name="connsiteY11" fmla="*/ 1133856 h 3767328"/>
                          <a:gd name="connsiteX12" fmla="*/ 915027 w 3073011"/>
                          <a:gd name="connsiteY12" fmla="*/ 1192378 h 3767328"/>
                          <a:gd name="connsiteX13" fmla="*/ 1090592 w 3073011"/>
                          <a:gd name="connsiteY13" fmla="*/ 1382573 h 3767328"/>
                          <a:gd name="connsiteX14" fmla="*/ 1214950 w 3073011"/>
                          <a:gd name="connsiteY14" fmla="*/ 1587399 h 3767328"/>
                          <a:gd name="connsiteX15" fmla="*/ 1456352 w 3073011"/>
                          <a:gd name="connsiteY15" fmla="*/ 1762964 h 3767328"/>
                          <a:gd name="connsiteX16" fmla="*/ 1624601 w 3073011"/>
                          <a:gd name="connsiteY16" fmla="*/ 1894637 h 3767328"/>
                          <a:gd name="connsiteX17" fmla="*/ 1822112 w 3073011"/>
                          <a:gd name="connsiteY17" fmla="*/ 2048256 h 3767328"/>
                          <a:gd name="connsiteX18" fmla="*/ 1975731 w 3073011"/>
                          <a:gd name="connsiteY18" fmla="*/ 2165300 h 3767328"/>
                          <a:gd name="connsiteX19" fmla="*/ 2063513 w 3073011"/>
                          <a:gd name="connsiteY19" fmla="*/ 2384756 h 3767328"/>
                          <a:gd name="connsiteX20" fmla="*/ 2275654 w 3073011"/>
                          <a:gd name="connsiteY20" fmla="*/ 2589581 h 3767328"/>
                          <a:gd name="connsiteX21" fmla="*/ 2348806 w 3073011"/>
                          <a:gd name="connsiteY21" fmla="*/ 2713940 h 3767328"/>
                          <a:gd name="connsiteX22" fmla="*/ 2502425 w 3073011"/>
                          <a:gd name="connsiteY22" fmla="*/ 2911450 h 3767328"/>
                          <a:gd name="connsiteX23" fmla="*/ 2677990 w 3073011"/>
                          <a:gd name="connsiteY23" fmla="*/ 3145536 h 3767328"/>
                          <a:gd name="connsiteX24" fmla="*/ 2816979 w 3073011"/>
                          <a:gd name="connsiteY24" fmla="*/ 3430829 h 3767328"/>
                          <a:gd name="connsiteX25" fmla="*/ 2882816 w 3073011"/>
                          <a:gd name="connsiteY25" fmla="*/ 3569818 h 3767328"/>
                          <a:gd name="connsiteX26" fmla="*/ 3073011 w 3073011"/>
                          <a:gd name="connsiteY26" fmla="*/ 3767328 h 3767328"/>
                          <a:gd name="connsiteX0" fmla="*/ 21401 w 3049894"/>
                          <a:gd name="connsiteY0" fmla="*/ 0 h 3767328"/>
                          <a:gd name="connsiteX1" fmla="*/ 2754 w 3049894"/>
                          <a:gd name="connsiteY1" fmla="*/ 162640 h 3767328"/>
                          <a:gd name="connsiteX2" fmla="*/ 50662 w 3049894"/>
                          <a:gd name="connsiteY2" fmla="*/ 204826 h 3767328"/>
                          <a:gd name="connsiteX3" fmla="*/ 57977 w 3049894"/>
                          <a:gd name="connsiteY3" fmla="*/ 212141 h 3767328"/>
                          <a:gd name="connsiteX4" fmla="*/ 233542 w 3049894"/>
                          <a:gd name="connsiteY4" fmla="*/ 299924 h 3767328"/>
                          <a:gd name="connsiteX5" fmla="*/ 350585 w 3049894"/>
                          <a:gd name="connsiteY5" fmla="*/ 607162 h 3767328"/>
                          <a:gd name="connsiteX6" fmla="*/ 292064 w 3049894"/>
                          <a:gd name="connsiteY6" fmla="*/ 716890 h 3767328"/>
                          <a:gd name="connsiteX7" fmla="*/ 401792 w 3049894"/>
                          <a:gd name="connsiteY7" fmla="*/ 833933 h 3767328"/>
                          <a:gd name="connsiteX8" fmla="*/ 401792 w 3049894"/>
                          <a:gd name="connsiteY8" fmla="*/ 833933 h 3767328"/>
                          <a:gd name="connsiteX9" fmla="*/ 511520 w 3049894"/>
                          <a:gd name="connsiteY9" fmla="*/ 987552 h 3767328"/>
                          <a:gd name="connsiteX10" fmla="*/ 555411 w 3049894"/>
                          <a:gd name="connsiteY10" fmla="*/ 1082650 h 3767328"/>
                          <a:gd name="connsiteX11" fmla="*/ 694400 w 3049894"/>
                          <a:gd name="connsiteY11" fmla="*/ 1133856 h 3767328"/>
                          <a:gd name="connsiteX12" fmla="*/ 891910 w 3049894"/>
                          <a:gd name="connsiteY12" fmla="*/ 1192378 h 3767328"/>
                          <a:gd name="connsiteX13" fmla="*/ 1067475 w 3049894"/>
                          <a:gd name="connsiteY13" fmla="*/ 1382573 h 3767328"/>
                          <a:gd name="connsiteX14" fmla="*/ 1191833 w 3049894"/>
                          <a:gd name="connsiteY14" fmla="*/ 1587399 h 3767328"/>
                          <a:gd name="connsiteX15" fmla="*/ 1433235 w 3049894"/>
                          <a:gd name="connsiteY15" fmla="*/ 1762964 h 3767328"/>
                          <a:gd name="connsiteX16" fmla="*/ 1601484 w 3049894"/>
                          <a:gd name="connsiteY16" fmla="*/ 1894637 h 3767328"/>
                          <a:gd name="connsiteX17" fmla="*/ 1798995 w 3049894"/>
                          <a:gd name="connsiteY17" fmla="*/ 2048256 h 3767328"/>
                          <a:gd name="connsiteX18" fmla="*/ 1952614 w 3049894"/>
                          <a:gd name="connsiteY18" fmla="*/ 2165300 h 3767328"/>
                          <a:gd name="connsiteX19" fmla="*/ 2040396 w 3049894"/>
                          <a:gd name="connsiteY19" fmla="*/ 2384756 h 3767328"/>
                          <a:gd name="connsiteX20" fmla="*/ 2252537 w 3049894"/>
                          <a:gd name="connsiteY20" fmla="*/ 2589581 h 3767328"/>
                          <a:gd name="connsiteX21" fmla="*/ 2325689 w 3049894"/>
                          <a:gd name="connsiteY21" fmla="*/ 2713940 h 3767328"/>
                          <a:gd name="connsiteX22" fmla="*/ 2479308 w 3049894"/>
                          <a:gd name="connsiteY22" fmla="*/ 2911450 h 3767328"/>
                          <a:gd name="connsiteX23" fmla="*/ 2654873 w 3049894"/>
                          <a:gd name="connsiteY23" fmla="*/ 3145536 h 3767328"/>
                          <a:gd name="connsiteX24" fmla="*/ 2793862 w 3049894"/>
                          <a:gd name="connsiteY24" fmla="*/ 3430829 h 3767328"/>
                          <a:gd name="connsiteX25" fmla="*/ 2859699 w 3049894"/>
                          <a:gd name="connsiteY25" fmla="*/ 3569818 h 3767328"/>
                          <a:gd name="connsiteX26" fmla="*/ 3049894 w 3049894"/>
                          <a:gd name="connsiteY26" fmla="*/ 3767328 h 3767328"/>
                          <a:gd name="connsiteX0" fmla="*/ 21401 w 3049894"/>
                          <a:gd name="connsiteY0" fmla="*/ 0 h 3767328"/>
                          <a:gd name="connsiteX1" fmla="*/ 2754 w 3049894"/>
                          <a:gd name="connsiteY1" fmla="*/ 151421 h 3767328"/>
                          <a:gd name="connsiteX2" fmla="*/ 50662 w 3049894"/>
                          <a:gd name="connsiteY2" fmla="*/ 204826 h 3767328"/>
                          <a:gd name="connsiteX3" fmla="*/ 57977 w 3049894"/>
                          <a:gd name="connsiteY3" fmla="*/ 212141 h 3767328"/>
                          <a:gd name="connsiteX4" fmla="*/ 233542 w 3049894"/>
                          <a:gd name="connsiteY4" fmla="*/ 299924 h 3767328"/>
                          <a:gd name="connsiteX5" fmla="*/ 350585 w 3049894"/>
                          <a:gd name="connsiteY5" fmla="*/ 607162 h 3767328"/>
                          <a:gd name="connsiteX6" fmla="*/ 292064 w 3049894"/>
                          <a:gd name="connsiteY6" fmla="*/ 716890 h 3767328"/>
                          <a:gd name="connsiteX7" fmla="*/ 401792 w 3049894"/>
                          <a:gd name="connsiteY7" fmla="*/ 833933 h 3767328"/>
                          <a:gd name="connsiteX8" fmla="*/ 401792 w 3049894"/>
                          <a:gd name="connsiteY8" fmla="*/ 833933 h 3767328"/>
                          <a:gd name="connsiteX9" fmla="*/ 511520 w 3049894"/>
                          <a:gd name="connsiteY9" fmla="*/ 987552 h 3767328"/>
                          <a:gd name="connsiteX10" fmla="*/ 555411 w 3049894"/>
                          <a:gd name="connsiteY10" fmla="*/ 1082650 h 3767328"/>
                          <a:gd name="connsiteX11" fmla="*/ 694400 w 3049894"/>
                          <a:gd name="connsiteY11" fmla="*/ 1133856 h 3767328"/>
                          <a:gd name="connsiteX12" fmla="*/ 891910 w 3049894"/>
                          <a:gd name="connsiteY12" fmla="*/ 1192378 h 3767328"/>
                          <a:gd name="connsiteX13" fmla="*/ 1067475 w 3049894"/>
                          <a:gd name="connsiteY13" fmla="*/ 1382573 h 3767328"/>
                          <a:gd name="connsiteX14" fmla="*/ 1191833 w 3049894"/>
                          <a:gd name="connsiteY14" fmla="*/ 1587399 h 3767328"/>
                          <a:gd name="connsiteX15" fmla="*/ 1433235 w 3049894"/>
                          <a:gd name="connsiteY15" fmla="*/ 1762964 h 3767328"/>
                          <a:gd name="connsiteX16" fmla="*/ 1601484 w 3049894"/>
                          <a:gd name="connsiteY16" fmla="*/ 1894637 h 3767328"/>
                          <a:gd name="connsiteX17" fmla="*/ 1798995 w 3049894"/>
                          <a:gd name="connsiteY17" fmla="*/ 2048256 h 3767328"/>
                          <a:gd name="connsiteX18" fmla="*/ 1952614 w 3049894"/>
                          <a:gd name="connsiteY18" fmla="*/ 2165300 h 3767328"/>
                          <a:gd name="connsiteX19" fmla="*/ 2040396 w 3049894"/>
                          <a:gd name="connsiteY19" fmla="*/ 2384756 h 3767328"/>
                          <a:gd name="connsiteX20" fmla="*/ 2252537 w 3049894"/>
                          <a:gd name="connsiteY20" fmla="*/ 2589581 h 3767328"/>
                          <a:gd name="connsiteX21" fmla="*/ 2325689 w 3049894"/>
                          <a:gd name="connsiteY21" fmla="*/ 2713940 h 3767328"/>
                          <a:gd name="connsiteX22" fmla="*/ 2479308 w 3049894"/>
                          <a:gd name="connsiteY22" fmla="*/ 2911450 h 3767328"/>
                          <a:gd name="connsiteX23" fmla="*/ 2654873 w 3049894"/>
                          <a:gd name="connsiteY23" fmla="*/ 3145536 h 3767328"/>
                          <a:gd name="connsiteX24" fmla="*/ 2793862 w 3049894"/>
                          <a:gd name="connsiteY24" fmla="*/ 3430829 h 3767328"/>
                          <a:gd name="connsiteX25" fmla="*/ 2859699 w 3049894"/>
                          <a:gd name="connsiteY25" fmla="*/ 3569818 h 3767328"/>
                          <a:gd name="connsiteX26" fmla="*/ 3049894 w 3049894"/>
                          <a:gd name="connsiteY26" fmla="*/ 3767328 h 3767328"/>
                          <a:gd name="connsiteX0" fmla="*/ 15411 w 3055123"/>
                          <a:gd name="connsiteY0" fmla="*/ 0 h 3772937"/>
                          <a:gd name="connsiteX1" fmla="*/ 7983 w 3055123"/>
                          <a:gd name="connsiteY1" fmla="*/ 157030 h 3772937"/>
                          <a:gd name="connsiteX2" fmla="*/ 55891 w 3055123"/>
                          <a:gd name="connsiteY2" fmla="*/ 210435 h 3772937"/>
                          <a:gd name="connsiteX3" fmla="*/ 63206 w 3055123"/>
                          <a:gd name="connsiteY3" fmla="*/ 217750 h 3772937"/>
                          <a:gd name="connsiteX4" fmla="*/ 238771 w 3055123"/>
                          <a:gd name="connsiteY4" fmla="*/ 305533 h 3772937"/>
                          <a:gd name="connsiteX5" fmla="*/ 355814 w 3055123"/>
                          <a:gd name="connsiteY5" fmla="*/ 612771 h 3772937"/>
                          <a:gd name="connsiteX6" fmla="*/ 297293 w 3055123"/>
                          <a:gd name="connsiteY6" fmla="*/ 722499 h 3772937"/>
                          <a:gd name="connsiteX7" fmla="*/ 407021 w 3055123"/>
                          <a:gd name="connsiteY7" fmla="*/ 839542 h 3772937"/>
                          <a:gd name="connsiteX8" fmla="*/ 407021 w 3055123"/>
                          <a:gd name="connsiteY8" fmla="*/ 839542 h 3772937"/>
                          <a:gd name="connsiteX9" fmla="*/ 516749 w 3055123"/>
                          <a:gd name="connsiteY9" fmla="*/ 993161 h 3772937"/>
                          <a:gd name="connsiteX10" fmla="*/ 560640 w 3055123"/>
                          <a:gd name="connsiteY10" fmla="*/ 1088259 h 3772937"/>
                          <a:gd name="connsiteX11" fmla="*/ 699629 w 3055123"/>
                          <a:gd name="connsiteY11" fmla="*/ 1139465 h 3772937"/>
                          <a:gd name="connsiteX12" fmla="*/ 897139 w 3055123"/>
                          <a:gd name="connsiteY12" fmla="*/ 1197987 h 3772937"/>
                          <a:gd name="connsiteX13" fmla="*/ 1072704 w 3055123"/>
                          <a:gd name="connsiteY13" fmla="*/ 1388182 h 3772937"/>
                          <a:gd name="connsiteX14" fmla="*/ 1197062 w 3055123"/>
                          <a:gd name="connsiteY14" fmla="*/ 1593008 h 3772937"/>
                          <a:gd name="connsiteX15" fmla="*/ 1438464 w 3055123"/>
                          <a:gd name="connsiteY15" fmla="*/ 1768573 h 3772937"/>
                          <a:gd name="connsiteX16" fmla="*/ 1606713 w 3055123"/>
                          <a:gd name="connsiteY16" fmla="*/ 1900246 h 3772937"/>
                          <a:gd name="connsiteX17" fmla="*/ 1804224 w 3055123"/>
                          <a:gd name="connsiteY17" fmla="*/ 2053865 h 3772937"/>
                          <a:gd name="connsiteX18" fmla="*/ 1957843 w 3055123"/>
                          <a:gd name="connsiteY18" fmla="*/ 2170909 h 3772937"/>
                          <a:gd name="connsiteX19" fmla="*/ 2045625 w 3055123"/>
                          <a:gd name="connsiteY19" fmla="*/ 2390365 h 3772937"/>
                          <a:gd name="connsiteX20" fmla="*/ 2257766 w 3055123"/>
                          <a:gd name="connsiteY20" fmla="*/ 2595190 h 3772937"/>
                          <a:gd name="connsiteX21" fmla="*/ 2330918 w 3055123"/>
                          <a:gd name="connsiteY21" fmla="*/ 2719549 h 3772937"/>
                          <a:gd name="connsiteX22" fmla="*/ 2484537 w 3055123"/>
                          <a:gd name="connsiteY22" fmla="*/ 2917059 h 3772937"/>
                          <a:gd name="connsiteX23" fmla="*/ 2660102 w 3055123"/>
                          <a:gd name="connsiteY23" fmla="*/ 3151145 h 3772937"/>
                          <a:gd name="connsiteX24" fmla="*/ 2799091 w 3055123"/>
                          <a:gd name="connsiteY24" fmla="*/ 3436438 h 3772937"/>
                          <a:gd name="connsiteX25" fmla="*/ 2864928 w 3055123"/>
                          <a:gd name="connsiteY25" fmla="*/ 3575427 h 3772937"/>
                          <a:gd name="connsiteX26" fmla="*/ 3055123 w 3055123"/>
                          <a:gd name="connsiteY26" fmla="*/ 3772937 h 3772937"/>
                          <a:gd name="connsiteX0" fmla="*/ 8383 w 3048095"/>
                          <a:gd name="connsiteY0" fmla="*/ 0 h 3772937"/>
                          <a:gd name="connsiteX1" fmla="*/ 955 w 3048095"/>
                          <a:gd name="connsiteY1" fmla="*/ 157030 h 3772937"/>
                          <a:gd name="connsiteX2" fmla="*/ 48863 w 3048095"/>
                          <a:gd name="connsiteY2" fmla="*/ 210435 h 3772937"/>
                          <a:gd name="connsiteX3" fmla="*/ 56178 w 3048095"/>
                          <a:gd name="connsiteY3" fmla="*/ 217750 h 3772937"/>
                          <a:gd name="connsiteX4" fmla="*/ 231743 w 3048095"/>
                          <a:gd name="connsiteY4" fmla="*/ 305533 h 3772937"/>
                          <a:gd name="connsiteX5" fmla="*/ 348786 w 3048095"/>
                          <a:gd name="connsiteY5" fmla="*/ 612771 h 3772937"/>
                          <a:gd name="connsiteX6" fmla="*/ 290265 w 3048095"/>
                          <a:gd name="connsiteY6" fmla="*/ 722499 h 3772937"/>
                          <a:gd name="connsiteX7" fmla="*/ 399993 w 3048095"/>
                          <a:gd name="connsiteY7" fmla="*/ 839542 h 3772937"/>
                          <a:gd name="connsiteX8" fmla="*/ 399993 w 3048095"/>
                          <a:gd name="connsiteY8" fmla="*/ 839542 h 3772937"/>
                          <a:gd name="connsiteX9" fmla="*/ 509721 w 3048095"/>
                          <a:gd name="connsiteY9" fmla="*/ 993161 h 3772937"/>
                          <a:gd name="connsiteX10" fmla="*/ 553612 w 3048095"/>
                          <a:gd name="connsiteY10" fmla="*/ 1088259 h 3772937"/>
                          <a:gd name="connsiteX11" fmla="*/ 692601 w 3048095"/>
                          <a:gd name="connsiteY11" fmla="*/ 1139465 h 3772937"/>
                          <a:gd name="connsiteX12" fmla="*/ 890111 w 3048095"/>
                          <a:gd name="connsiteY12" fmla="*/ 1197987 h 3772937"/>
                          <a:gd name="connsiteX13" fmla="*/ 1065676 w 3048095"/>
                          <a:gd name="connsiteY13" fmla="*/ 1388182 h 3772937"/>
                          <a:gd name="connsiteX14" fmla="*/ 1190034 w 3048095"/>
                          <a:gd name="connsiteY14" fmla="*/ 1593008 h 3772937"/>
                          <a:gd name="connsiteX15" fmla="*/ 1431436 w 3048095"/>
                          <a:gd name="connsiteY15" fmla="*/ 1768573 h 3772937"/>
                          <a:gd name="connsiteX16" fmla="*/ 1599685 w 3048095"/>
                          <a:gd name="connsiteY16" fmla="*/ 1900246 h 3772937"/>
                          <a:gd name="connsiteX17" fmla="*/ 1797196 w 3048095"/>
                          <a:gd name="connsiteY17" fmla="*/ 2053865 h 3772937"/>
                          <a:gd name="connsiteX18" fmla="*/ 1950815 w 3048095"/>
                          <a:gd name="connsiteY18" fmla="*/ 2170909 h 3772937"/>
                          <a:gd name="connsiteX19" fmla="*/ 2038597 w 3048095"/>
                          <a:gd name="connsiteY19" fmla="*/ 2390365 h 3772937"/>
                          <a:gd name="connsiteX20" fmla="*/ 2250738 w 3048095"/>
                          <a:gd name="connsiteY20" fmla="*/ 2595190 h 3772937"/>
                          <a:gd name="connsiteX21" fmla="*/ 2323890 w 3048095"/>
                          <a:gd name="connsiteY21" fmla="*/ 2719549 h 3772937"/>
                          <a:gd name="connsiteX22" fmla="*/ 2477509 w 3048095"/>
                          <a:gd name="connsiteY22" fmla="*/ 2917059 h 3772937"/>
                          <a:gd name="connsiteX23" fmla="*/ 2653074 w 3048095"/>
                          <a:gd name="connsiteY23" fmla="*/ 3151145 h 3772937"/>
                          <a:gd name="connsiteX24" fmla="*/ 2792063 w 3048095"/>
                          <a:gd name="connsiteY24" fmla="*/ 3436438 h 3772937"/>
                          <a:gd name="connsiteX25" fmla="*/ 2857900 w 3048095"/>
                          <a:gd name="connsiteY25" fmla="*/ 3575427 h 3772937"/>
                          <a:gd name="connsiteX26" fmla="*/ 3048095 w 3048095"/>
                          <a:gd name="connsiteY26" fmla="*/ 3772937 h 3772937"/>
                          <a:gd name="connsiteX0" fmla="*/ 7966 w 3047678"/>
                          <a:gd name="connsiteY0" fmla="*/ 0 h 3772937"/>
                          <a:gd name="connsiteX1" fmla="*/ 538 w 3047678"/>
                          <a:gd name="connsiteY1" fmla="*/ 157030 h 3772937"/>
                          <a:gd name="connsiteX2" fmla="*/ 48446 w 3047678"/>
                          <a:gd name="connsiteY2" fmla="*/ 210435 h 3772937"/>
                          <a:gd name="connsiteX3" fmla="*/ 55761 w 3047678"/>
                          <a:gd name="connsiteY3" fmla="*/ 217750 h 3772937"/>
                          <a:gd name="connsiteX4" fmla="*/ 231326 w 3047678"/>
                          <a:gd name="connsiteY4" fmla="*/ 305533 h 3772937"/>
                          <a:gd name="connsiteX5" fmla="*/ 348369 w 3047678"/>
                          <a:gd name="connsiteY5" fmla="*/ 612771 h 3772937"/>
                          <a:gd name="connsiteX6" fmla="*/ 289848 w 3047678"/>
                          <a:gd name="connsiteY6" fmla="*/ 722499 h 3772937"/>
                          <a:gd name="connsiteX7" fmla="*/ 399576 w 3047678"/>
                          <a:gd name="connsiteY7" fmla="*/ 839542 h 3772937"/>
                          <a:gd name="connsiteX8" fmla="*/ 399576 w 3047678"/>
                          <a:gd name="connsiteY8" fmla="*/ 839542 h 3772937"/>
                          <a:gd name="connsiteX9" fmla="*/ 509304 w 3047678"/>
                          <a:gd name="connsiteY9" fmla="*/ 993161 h 3772937"/>
                          <a:gd name="connsiteX10" fmla="*/ 553195 w 3047678"/>
                          <a:gd name="connsiteY10" fmla="*/ 1088259 h 3772937"/>
                          <a:gd name="connsiteX11" fmla="*/ 692184 w 3047678"/>
                          <a:gd name="connsiteY11" fmla="*/ 1139465 h 3772937"/>
                          <a:gd name="connsiteX12" fmla="*/ 889694 w 3047678"/>
                          <a:gd name="connsiteY12" fmla="*/ 1197987 h 3772937"/>
                          <a:gd name="connsiteX13" fmla="*/ 1065259 w 3047678"/>
                          <a:gd name="connsiteY13" fmla="*/ 1388182 h 3772937"/>
                          <a:gd name="connsiteX14" fmla="*/ 1189617 w 3047678"/>
                          <a:gd name="connsiteY14" fmla="*/ 1593008 h 3772937"/>
                          <a:gd name="connsiteX15" fmla="*/ 1431019 w 3047678"/>
                          <a:gd name="connsiteY15" fmla="*/ 1768573 h 3772937"/>
                          <a:gd name="connsiteX16" fmla="*/ 1599268 w 3047678"/>
                          <a:gd name="connsiteY16" fmla="*/ 1900246 h 3772937"/>
                          <a:gd name="connsiteX17" fmla="*/ 1796779 w 3047678"/>
                          <a:gd name="connsiteY17" fmla="*/ 2053865 h 3772937"/>
                          <a:gd name="connsiteX18" fmla="*/ 1950398 w 3047678"/>
                          <a:gd name="connsiteY18" fmla="*/ 2170909 h 3772937"/>
                          <a:gd name="connsiteX19" fmla="*/ 2038180 w 3047678"/>
                          <a:gd name="connsiteY19" fmla="*/ 2390365 h 3772937"/>
                          <a:gd name="connsiteX20" fmla="*/ 2250321 w 3047678"/>
                          <a:gd name="connsiteY20" fmla="*/ 2595190 h 3772937"/>
                          <a:gd name="connsiteX21" fmla="*/ 2323473 w 3047678"/>
                          <a:gd name="connsiteY21" fmla="*/ 2719549 h 3772937"/>
                          <a:gd name="connsiteX22" fmla="*/ 2477092 w 3047678"/>
                          <a:gd name="connsiteY22" fmla="*/ 2917059 h 3772937"/>
                          <a:gd name="connsiteX23" fmla="*/ 2652657 w 3047678"/>
                          <a:gd name="connsiteY23" fmla="*/ 3151145 h 3772937"/>
                          <a:gd name="connsiteX24" fmla="*/ 2791646 w 3047678"/>
                          <a:gd name="connsiteY24" fmla="*/ 3436438 h 3772937"/>
                          <a:gd name="connsiteX25" fmla="*/ 2857483 w 3047678"/>
                          <a:gd name="connsiteY25" fmla="*/ 3575427 h 3772937"/>
                          <a:gd name="connsiteX26" fmla="*/ 3047678 w 3047678"/>
                          <a:gd name="connsiteY26" fmla="*/ 3772937 h 3772937"/>
                          <a:gd name="connsiteX0" fmla="*/ 16316 w 3056028"/>
                          <a:gd name="connsiteY0" fmla="*/ 0 h 3772937"/>
                          <a:gd name="connsiteX1" fmla="*/ 473 w 3056028"/>
                          <a:gd name="connsiteY1" fmla="*/ 154226 h 3772937"/>
                          <a:gd name="connsiteX2" fmla="*/ 56796 w 3056028"/>
                          <a:gd name="connsiteY2" fmla="*/ 210435 h 3772937"/>
                          <a:gd name="connsiteX3" fmla="*/ 64111 w 3056028"/>
                          <a:gd name="connsiteY3" fmla="*/ 217750 h 3772937"/>
                          <a:gd name="connsiteX4" fmla="*/ 239676 w 3056028"/>
                          <a:gd name="connsiteY4" fmla="*/ 305533 h 3772937"/>
                          <a:gd name="connsiteX5" fmla="*/ 356719 w 3056028"/>
                          <a:gd name="connsiteY5" fmla="*/ 612771 h 3772937"/>
                          <a:gd name="connsiteX6" fmla="*/ 298198 w 3056028"/>
                          <a:gd name="connsiteY6" fmla="*/ 722499 h 3772937"/>
                          <a:gd name="connsiteX7" fmla="*/ 407926 w 3056028"/>
                          <a:gd name="connsiteY7" fmla="*/ 839542 h 3772937"/>
                          <a:gd name="connsiteX8" fmla="*/ 407926 w 3056028"/>
                          <a:gd name="connsiteY8" fmla="*/ 839542 h 3772937"/>
                          <a:gd name="connsiteX9" fmla="*/ 517654 w 3056028"/>
                          <a:gd name="connsiteY9" fmla="*/ 993161 h 3772937"/>
                          <a:gd name="connsiteX10" fmla="*/ 561545 w 3056028"/>
                          <a:gd name="connsiteY10" fmla="*/ 1088259 h 3772937"/>
                          <a:gd name="connsiteX11" fmla="*/ 700534 w 3056028"/>
                          <a:gd name="connsiteY11" fmla="*/ 1139465 h 3772937"/>
                          <a:gd name="connsiteX12" fmla="*/ 898044 w 3056028"/>
                          <a:gd name="connsiteY12" fmla="*/ 1197987 h 3772937"/>
                          <a:gd name="connsiteX13" fmla="*/ 1073609 w 3056028"/>
                          <a:gd name="connsiteY13" fmla="*/ 1388182 h 3772937"/>
                          <a:gd name="connsiteX14" fmla="*/ 1197967 w 3056028"/>
                          <a:gd name="connsiteY14" fmla="*/ 1593008 h 3772937"/>
                          <a:gd name="connsiteX15" fmla="*/ 1439369 w 3056028"/>
                          <a:gd name="connsiteY15" fmla="*/ 1768573 h 3772937"/>
                          <a:gd name="connsiteX16" fmla="*/ 1607618 w 3056028"/>
                          <a:gd name="connsiteY16" fmla="*/ 1900246 h 3772937"/>
                          <a:gd name="connsiteX17" fmla="*/ 1805129 w 3056028"/>
                          <a:gd name="connsiteY17" fmla="*/ 2053865 h 3772937"/>
                          <a:gd name="connsiteX18" fmla="*/ 1958748 w 3056028"/>
                          <a:gd name="connsiteY18" fmla="*/ 2170909 h 3772937"/>
                          <a:gd name="connsiteX19" fmla="*/ 2046530 w 3056028"/>
                          <a:gd name="connsiteY19" fmla="*/ 2390365 h 3772937"/>
                          <a:gd name="connsiteX20" fmla="*/ 2258671 w 3056028"/>
                          <a:gd name="connsiteY20" fmla="*/ 2595190 h 3772937"/>
                          <a:gd name="connsiteX21" fmla="*/ 2331823 w 3056028"/>
                          <a:gd name="connsiteY21" fmla="*/ 2719549 h 3772937"/>
                          <a:gd name="connsiteX22" fmla="*/ 2485442 w 3056028"/>
                          <a:gd name="connsiteY22" fmla="*/ 2917059 h 3772937"/>
                          <a:gd name="connsiteX23" fmla="*/ 2661007 w 3056028"/>
                          <a:gd name="connsiteY23" fmla="*/ 3151145 h 3772937"/>
                          <a:gd name="connsiteX24" fmla="*/ 2799996 w 3056028"/>
                          <a:gd name="connsiteY24" fmla="*/ 3436438 h 3772937"/>
                          <a:gd name="connsiteX25" fmla="*/ 2865833 w 3056028"/>
                          <a:gd name="connsiteY25" fmla="*/ 3575427 h 3772937"/>
                          <a:gd name="connsiteX26" fmla="*/ 3056028 w 3056028"/>
                          <a:gd name="connsiteY26" fmla="*/ 3772937 h 3772937"/>
                          <a:gd name="connsiteX0" fmla="*/ 8185 w 3056312"/>
                          <a:gd name="connsiteY0" fmla="*/ 0 h 3778547"/>
                          <a:gd name="connsiteX1" fmla="*/ 757 w 3056312"/>
                          <a:gd name="connsiteY1" fmla="*/ 159836 h 3778547"/>
                          <a:gd name="connsiteX2" fmla="*/ 57080 w 3056312"/>
                          <a:gd name="connsiteY2" fmla="*/ 216045 h 3778547"/>
                          <a:gd name="connsiteX3" fmla="*/ 64395 w 3056312"/>
                          <a:gd name="connsiteY3" fmla="*/ 223360 h 3778547"/>
                          <a:gd name="connsiteX4" fmla="*/ 239960 w 3056312"/>
                          <a:gd name="connsiteY4" fmla="*/ 311143 h 3778547"/>
                          <a:gd name="connsiteX5" fmla="*/ 357003 w 3056312"/>
                          <a:gd name="connsiteY5" fmla="*/ 618381 h 3778547"/>
                          <a:gd name="connsiteX6" fmla="*/ 298482 w 3056312"/>
                          <a:gd name="connsiteY6" fmla="*/ 728109 h 3778547"/>
                          <a:gd name="connsiteX7" fmla="*/ 408210 w 3056312"/>
                          <a:gd name="connsiteY7" fmla="*/ 845152 h 3778547"/>
                          <a:gd name="connsiteX8" fmla="*/ 408210 w 3056312"/>
                          <a:gd name="connsiteY8" fmla="*/ 845152 h 3778547"/>
                          <a:gd name="connsiteX9" fmla="*/ 517938 w 3056312"/>
                          <a:gd name="connsiteY9" fmla="*/ 998771 h 3778547"/>
                          <a:gd name="connsiteX10" fmla="*/ 561829 w 3056312"/>
                          <a:gd name="connsiteY10" fmla="*/ 1093869 h 3778547"/>
                          <a:gd name="connsiteX11" fmla="*/ 700818 w 3056312"/>
                          <a:gd name="connsiteY11" fmla="*/ 1145075 h 3778547"/>
                          <a:gd name="connsiteX12" fmla="*/ 898328 w 3056312"/>
                          <a:gd name="connsiteY12" fmla="*/ 1203597 h 3778547"/>
                          <a:gd name="connsiteX13" fmla="*/ 1073893 w 3056312"/>
                          <a:gd name="connsiteY13" fmla="*/ 1393792 h 3778547"/>
                          <a:gd name="connsiteX14" fmla="*/ 1198251 w 3056312"/>
                          <a:gd name="connsiteY14" fmla="*/ 1598618 h 3778547"/>
                          <a:gd name="connsiteX15" fmla="*/ 1439653 w 3056312"/>
                          <a:gd name="connsiteY15" fmla="*/ 1774183 h 3778547"/>
                          <a:gd name="connsiteX16" fmla="*/ 1607902 w 3056312"/>
                          <a:gd name="connsiteY16" fmla="*/ 1905856 h 3778547"/>
                          <a:gd name="connsiteX17" fmla="*/ 1805413 w 3056312"/>
                          <a:gd name="connsiteY17" fmla="*/ 2059475 h 3778547"/>
                          <a:gd name="connsiteX18" fmla="*/ 1959032 w 3056312"/>
                          <a:gd name="connsiteY18" fmla="*/ 2176519 h 3778547"/>
                          <a:gd name="connsiteX19" fmla="*/ 2046814 w 3056312"/>
                          <a:gd name="connsiteY19" fmla="*/ 2395975 h 3778547"/>
                          <a:gd name="connsiteX20" fmla="*/ 2258955 w 3056312"/>
                          <a:gd name="connsiteY20" fmla="*/ 2600800 h 3778547"/>
                          <a:gd name="connsiteX21" fmla="*/ 2332107 w 3056312"/>
                          <a:gd name="connsiteY21" fmla="*/ 2725159 h 3778547"/>
                          <a:gd name="connsiteX22" fmla="*/ 2485726 w 3056312"/>
                          <a:gd name="connsiteY22" fmla="*/ 2922669 h 3778547"/>
                          <a:gd name="connsiteX23" fmla="*/ 2661291 w 3056312"/>
                          <a:gd name="connsiteY23" fmla="*/ 3156755 h 3778547"/>
                          <a:gd name="connsiteX24" fmla="*/ 2800280 w 3056312"/>
                          <a:gd name="connsiteY24" fmla="*/ 3442048 h 3778547"/>
                          <a:gd name="connsiteX25" fmla="*/ 2866117 w 3056312"/>
                          <a:gd name="connsiteY25" fmla="*/ 3581037 h 3778547"/>
                          <a:gd name="connsiteX26" fmla="*/ 3056312 w 3056312"/>
                          <a:gd name="connsiteY26" fmla="*/ 3778547 h 3778547"/>
                          <a:gd name="connsiteX0" fmla="*/ 24531 w 3055829"/>
                          <a:gd name="connsiteY0" fmla="*/ 0 h 3778547"/>
                          <a:gd name="connsiteX1" fmla="*/ 274 w 3055829"/>
                          <a:gd name="connsiteY1" fmla="*/ 159836 h 3778547"/>
                          <a:gd name="connsiteX2" fmla="*/ 56597 w 3055829"/>
                          <a:gd name="connsiteY2" fmla="*/ 216045 h 3778547"/>
                          <a:gd name="connsiteX3" fmla="*/ 63912 w 3055829"/>
                          <a:gd name="connsiteY3" fmla="*/ 223360 h 3778547"/>
                          <a:gd name="connsiteX4" fmla="*/ 239477 w 3055829"/>
                          <a:gd name="connsiteY4" fmla="*/ 311143 h 3778547"/>
                          <a:gd name="connsiteX5" fmla="*/ 356520 w 3055829"/>
                          <a:gd name="connsiteY5" fmla="*/ 618381 h 3778547"/>
                          <a:gd name="connsiteX6" fmla="*/ 297999 w 3055829"/>
                          <a:gd name="connsiteY6" fmla="*/ 728109 h 3778547"/>
                          <a:gd name="connsiteX7" fmla="*/ 407727 w 3055829"/>
                          <a:gd name="connsiteY7" fmla="*/ 845152 h 3778547"/>
                          <a:gd name="connsiteX8" fmla="*/ 407727 w 3055829"/>
                          <a:gd name="connsiteY8" fmla="*/ 845152 h 3778547"/>
                          <a:gd name="connsiteX9" fmla="*/ 517455 w 3055829"/>
                          <a:gd name="connsiteY9" fmla="*/ 998771 h 3778547"/>
                          <a:gd name="connsiteX10" fmla="*/ 561346 w 3055829"/>
                          <a:gd name="connsiteY10" fmla="*/ 1093869 h 3778547"/>
                          <a:gd name="connsiteX11" fmla="*/ 700335 w 3055829"/>
                          <a:gd name="connsiteY11" fmla="*/ 1145075 h 3778547"/>
                          <a:gd name="connsiteX12" fmla="*/ 897845 w 3055829"/>
                          <a:gd name="connsiteY12" fmla="*/ 1203597 h 3778547"/>
                          <a:gd name="connsiteX13" fmla="*/ 1073410 w 3055829"/>
                          <a:gd name="connsiteY13" fmla="*/ 1393792 h 3778547"/>
                          <a:gd name="connsiteX14" fmla="*/ 1197768 w 3055829"/>
                          <a:gd name="connsiteY14" fmla="*/ 1598618 h 3778547"/>
                          <a:gd name="connsiteX15" fmla="*/ 1439170 w 3055829"/>
                          <a:gd name="connsiteY15" fmla="*/ 1774183 h 3778547"/>
                          <a:gd name="connsiteX16" fmla="*/ 1607419 w 3055829"/>
                          <a:gd name="connsiteY16" fmla="*/ 1905856 h 3778547"/>
                          <a:gd name="connsiteX17" fmla="*/ 1804930 w 3055829"/>
                          <a:gd name="connsiteY17" fmla="*/ 2059475 h 3778547"/>
                          <a:gd name="connsiteX18" fmla="*/ 1958549 w 3055829"/>
                          <a:gd name="connsiteY18" fmla="*/ 2176519 h 3778547"/>
                          <a:gd name="connsiteX19" fmla="*/ 2046331 w 3055829"/>
                          <a:gd name="connsiteY19" fmla="*/ 2395975 h 3778547"/>
                          <a:gd name="connsiteX20" fmla="*/ 2258472 w 3055829"/>
                          <a:gd name="connsiteY20" fmla="*/ 2600800 h 3778547"/>
                          <a:gd name="connsiteX21" fmla="*/ 2331624 w 3055829"/>
                          <a:gd name="connsiteY21" fmla="*/ 2725159 h 3778547"/>
                          <a:gd name="connsiteX22" fmla="*/ 2485243 w 3055829"/>
                          <a:gd name="connsiteY22" fmla="*/ 2922669 h 3778547"/>
                          <a:gd name="connsiteX23" fmla="*/ 2660808 w 3055829"/>
                          <a:gd name="connsiteY23" fmla="*/ 3156755 h 3778547"/>
                          <a:gd name="connsiteX24" fmla="*/ 2799797 w 3055829"/>
                          <a:gd name="connsiteY24" fmla="*/ 3442048 h 3778547"/>
                          <a:gd name="connsiteX25" fmla="*/ 2865634 w 3055829"/>
                          <a:gd name="connsiteY25" fmla="*/ 3581037 h 3778547"/>
                          <a:gd name="connsiteX26" fmla="*/ 3055829 w 3055829"/>
                          <a:gd name="connsiteY26" fmla="*/ 3778547 h 3778547"/>
                          <a:gd name="connsiteX0" fmla="*/ 19046 w 3055953"/>
                          <a:gd name="connsiteY0" fmla="*/ 0 h 3767327"/>
                          <a:gd name="connsiteX1" fmla="*/ 398 w 3055953"/>
                          <a:gd name="connsiteY1" fmla="*/ 148616 h 3767327"/>
                          <a:gd name="connsiteX2" fmla="*/ 56721 w 3055953"/>
                          <a:gd name="connsiteY2" fmla="*/ 204825 h 3767327"/>
                          <a:gd name="connsiteX3" fmla="*/ 64036 w 3055953"/>
                          <a:gd name="connsiteY3" fmla="*/ 212140 h 3767327"/>
                          <a:gd name="connsiteX4" fmla="*/ 239601 w 3055953"/>
                          <a:gd name="connsiteY4" fmla="*/ 299923 h 3767327"/>
                          <a:gd name="connsiteX5" fmla="*/ 356644 w 3055953"/>
                          <a:gd name="connsiteY5" fmla="*/ 607161 h 3767327"/>
                          <a:gd name="connsiteX6" fmla="*/ 298123 w 3055953"/>
                          <a:gd name="connsiteY6" fmla="*/ 716889 h 3767327"/>
                          <a:gd name="connsiteX7" fmla="*/ 407851 w 3055953"/>
                          <a:gd name="connsiteY7" fmla="*/ 833932 h 3767327"/>
                          <a:gd name="connsiteX8" fmla="*/ 407851 w 3055953"/>
                          <a:gd name="connsiteY8" fmla="*/ 833932 h 3767327"/>
                          <a:gd name="connsiteX9" fmla="*/ 517579 w 3055953"/>
                          <a:gd name="connsiteY9" fmla="*/ 987551 h 3767327"/>
                          <a:gd name="connsiteX10" fmla="*/ 561470 w 3055953"/>
                          <a:gd name="connsiteY10" fmla="*/ 1082649 h 3767327"/>
                          <a:gd name="connsiteX11" fmla="*/ 700459 w 3055953"/>
                          <a:gd name="connsiteY11" fmla="*/ 1133855 h 3767327"/>
                          <a:gd name="connsiteX12" fmla="*/ 897969 w 3055953"/>
                          <a:gd name="connsiteY12" fmla="*/ 1192377 h 3767327"/>
                          <a:gd name="connsiteX13" fmla="*/ 1073534 w 3055953"/>
                          <a:gd name="connsiteY13" fmla="*/ 1382572 h 3767327"/>
                          <a:gd name="connsiteX14" fmla="*/ 1197892 w 3055953"/>
                          <a:gd name="connsiteY14" fmla="*/ 1587398 h 3767327"/>
                          <a:gd name="connsiteX15" fmla="*/ 1439294 w 3055953"/>
                          <a:gd name="connsiteY15" fmla="*/ 1762963 h 3767327"/>
                          <a:gd name="connsiteX16" fmla="*/ 1607543 w 3055953"/>
                          <a:gd name="connsiteY16" fmla="*/ 1894636 h 3767327"/>
                          <a:gd name="connsiteX17" fmla="*/ 1805054 w 3055953"/>
                          <a:gd name="connsiteY17" fmla="*/ 2048255 h 3767327"/>
                          <a:gd name="connsiteX18" fmla="*/ 1958673 w 3055953"/>
                          <a:gd name="connsiteY18" fmla="*/ 2165299 h 3767327"/>
                          <a:gd name="connsiteX19" fmla="*/ 2046455 w 3055953"/>
                          <a:gd name="connsiteY19" fmla="*/ 2384755 h 3767327"/>
                          <a:gd name="connsiteX20" fmla="*/ 2258596 w 3055953"/>
                          <a:gd name="connsiteY20" fmla="*/ 2589580 h 3767327"/>
                          <a:gd name="connsiteX21" fmla="*/ 2331748 w 3055953"/>
                          <a:gd name="connsiteY21" fmla="*/ 2713939 h 3767327"/>
                          <a:gd name="connsiteX22" fmla="*/ 2485367 w 3055953"/>
                          <a:gd name="connsiteY22" fmla="*/ 2911449 h 3767327"/>
                          <a:gd name="connsiteX23" fmla="*/ 2660932 w 3055953"/>
                          <a:gd name="connsiteY23" fmla="*/ 3145535 h 3767327"/>
                          <a:gd name="connsiteX24" fmla="*/ 2799921 w 3055953"/>
                          <a:gd name="connsiteY24" fmla="*/ 3430828 h 3767327"/>
                          <a:gd name="connsiteX25" fmla="*/ 2865758 w 3055953"/>
                          <a:gd name="connsiteY25" fmla="*/ 3569817 h 3767327"/>
                          <a:gd name="connsiteX26" fmla="*/ 3055953 w 3055953"/>
                          <a:gd name="connsiteY26" fmla="*/ 3767327 h 3767327"/>
                          <a:gd name="connsiteX0" fmla="*/ 19249 w 3056156"/>
                          <a:gd name="connsiteY0" fmla="*/ 0 h 3767327"/>
                          <a:gd name="connsiteX1" fmla="*/ 601 w 3056156"/>
                          <a:gd name="connsiteY1" fmla="*/ 148616 h 3767327"/>
                          <a:gd name="connsiteX2" fmla="*/ 56924 w 3056156"/>
                          <a:gd name="connsiteY2" fmla="*/ 204825 h 3767327"/>
                          <a:gd name="connsiteX3" fmla="*/ 64239 w 3056156"/>
                          <a:gd name="connsiteY3" fmla="*/ 212140 h 3767327"/>
                          <a:gd name="connsiteX4" fmla="*/ 239804 w 3056156"/>
                          <a:gd name="connsiteY4" fmla="*/ 299923 h 3767327"/>
                          <a:gd name="connsiteX5" fmla="*/ 356847 w 3056156"/>
                          <a:gd name="connsiteY5" fmla="*/ 607161 h 3767327"/>
                          <a:gd name="connsiteX6" fmla="*/ 298326 w 3056156"/>
                          <a:gd name="connsiteY6" fmla="*/ 716889 h 3767327"/>
                          <a:gd name="connsiteX7" fmla="*/ 408054 w 3056156"/>
                          <a:gd name="connsiteY7" fmla="*/ 833932 h 3767327"/>
                          <a:gd name="connsiteX8" fmla="*/ 408054 w 3056156"/>
                          <a:gd name="connsiteY8" fmla="*/ 833932 h 3767327"/>
                          <a:gd name="connsiteX9" fmla="*/ 517782 w 3056156"/>
                          <a:gd name="connsiteY9" fmla="*/ 987551 h 3767327"/>
                          <a:gd name="connsiteX10" fmla="*/ 561673 w 3056156"/>
                          <a:gd name="connsiteY10" fmla="*/ 1082649 h 3767327"/>
                          <a:gd name="connsiteX11" fmla="*/ 700662 w 3056156"/>
                          <a:gd name="connsiteY11" fmla="*/ 1133855 h 3767327"/>
                          <a:gd name="connsiteX12" fmla="*/ 898172 w 3056156"/>
                          <a:gd name="connsiteY12" fmla="*/ 1192377 h 3767327"/>
                          <a:gd name="connsiteX13" fmla="*/ 1073737 w 3056156"/>
                          <a:gd name="connsiteY13" fmla="*/ 1382572 h 3767327"/>
                          <a:gd name="connsiteX14" fmla="*/ 1198095 w 3056156"/>
                          <a:gd name="connsiteY14" fmla="*/ 1587398 h 3767327"/>
                          <a:gd name="connsiteX15" fmla="*/ 1439497 w 3056156"/>
                          <a:gd name="connsiteY15" fmla="*/ 1762963 h 3767327"/>
                          <a:gd name="connsiteX16" fmla="*/ 1607746 w 3056156"/>
                          <a:gd name="connsiteY16" fmla="*/ 1894636 h 3767327"/>
                          <a:gd name="connsiteX17" fmla="*/ 1805257 w 3056156"/>
                          <a:gd name="connsiteY17" fmla="*/ 2048255 h 3767327"/>
                          <a:gd name="connsiteX18" fmla="*/ 1958876 w 3056156"/>
                          <a:gd name="connsiteY18" fmla="*/ 2165299 h 3767327"/>
                          <a:gd name="connsiteX19" fmla="*/ 2046658 w 3056156"/>
                          <a:gd name="connsiteY19" fmla="*/ 2384755 h 3767327"/>
                          <a:gd name="connsiteX20" fmla="*/ 2258799 w 3056156"/>
                          <a:gd name="connsiteY20" fmla="*/ 2589580 h 3767327"/>
                          <a:gd name="connsiteX21" fmla="*/ 2331951 w 3056156"/>
                          <a:gd name="connsiteY21" fmla="*/ 2713939 h 3767327"/>
                          <a:gd name="connsiteX22" fmla="*/ 2485570 w 3056156"/>
                          <a:gd name="connsiteY22" fmla="*/ 2911449 h 3767327"/>
                          <a:gd name="connsiteX23" fmla="*/ 2661135 w 3056156"/>
                          <a:gd name="connsiteY23" fmla="*/ 3145535 h 3767327"/>
                          <a:gd name="connsiteX24" fmla="*/ 2800124 w 3056156"/>
                          <a:gd name="connsiteY24" fmla="*/ 3430828 h 3767327"/>
                          <a:gd name="connsiteX25" fmla="*/ 2865961 w 3056156"/>
                          <a:gd name="connsiteY25" fmla="*/ 3569817 h 3767327"/>
                          <a:gd name="connsiteX26" fmla="*/ 3056156 w 3056156"/>
                          <a:gd name="connsiteY26" fmla="*/ 3767327 h 3767327"/>
                          <a:gd name="connsiteX0" fmla="*/ 19249 w 3056156"/>
                          <a:gd name="connsiteY0" fmla="*/ 0 h 3767327"/>
                          <a:gd name="connsiteX1" fmla="*/ 601 w 3056156"/>
                          <a:gd name="connsiteY1" fmla="*/ 148616 h 3767327"/>
                          <a:gd name="connsiteX2" fmla="*/ 56924 w 3056156"/>
                          <a:gd name="connsiteY2" fmla="*/ 204825 h 3767327"/>
                          <a:gd name="connsiteX3" fmla="*/ 239804 w 3056156"/>
                          <a:gd name="connsiteY3" fmla="*/ 299923 h 3767327"/>
                          <a:gd name="connsiteX4" fmla="*/ 356847 w 3056156"/>
                          <a:gd name="connsiteY4" fmla="*/ 607161 h 3767327"/>
                          <a:gd name="connsiteX5" fmla="*/ 298326 w 3056156"/>
                          <a:gd name="connsiteY5" fmla="*/ 716889 h 3767327"/>
                          <a:gd name="connsiteX6" fmla="*/ 408054 w 3056156"/>
                          <a:gd name="connsiteY6" fmla="*/ 833932 h 3767327"/>
                          <a:gd name="connsiteX7" fmla="*/ 408054 w 3056156"/>
                          <a:gd name="connsiteY7" fmla="*/ 833932 h 3767327"/>
                          <a:gd name="connsiteX8" fmla="*/ 517782 w 3056156"/>
                          <a:gd name="connsiteY8" fmla="*/ 987551 h 3767327"/>
                          <a:gd name="connsiteX9" fmla="*/ 561673 w 3056156"/>
                          <a:gd name="connsiteY9" fmla="*/ 1082649 h 3767327"/>
                          <a:gd name="connsiteX10" fmla="*/ 700662 w 3056156"/>
                          <a:gd name="connsiteY10" fmla="*/ 1133855 h 3767327"/>
                          <a:gd name="connsiteX11" fmla="*/ 898172 w 3056156"/>
                          <a:gd name="connsiteY11" fmla="*/ 1192377 h 3767327"/>
                          <a:gd name="connsiteX12" fmla="*/ 1073737 w 3056156"/>
                          <a:gd name="connsiteY12" fmla="*/ 1382572 h 3767327"/>
                          <a:gd name="connsiteX13" fmla="*/ 1198095 w 3056156"/>
                          <a:gd name="connsiteY13" fmla="*/ 1587398 h 3767327"/>
                          <a:gd name="connsiteX14" fmla="*/ 1439497 w 3056156"/>
                          <a:gd name="connsiteY14" fmla="*/ 1762963 h 3767327"/>
                          <a:gd name="connsiteX15" fmla="*/ 1607746 w 3056156"/>
                          <a:gd name="connsiteY15" fmla="*/ 1894636 h 3767327"/>
                          <a:gd name="connsiteX16" fmla="*/ 1805257 w 3056156"/>
                          <a:gd name="connsiteY16" fmla="*/ 2048255 h 3767327"/>
                          <a:gd name="connsiteX17" fmla="*/ 1958876 w 3056156"/>
                          <a:gd name="connsiteY17" fmla="*/ 2165299 h 3767327"/>
                          <a:gd name="connsiteX18" fmla="*/ 2046658 w 3056156"/>
                          <a:gd name="connsiteY18" fmla="*/ 2384755 h 3767327"/>
                          <a:gd name="connsiteX19" fmla="*/ 2258799 w 3056156"/>
                          <a:gd name="connsiteY19" fmla="*/ 2589580 h 3767327"/>
                          <a:gd name="connsiteX20" fmla="*/ 2331951 w 3056156"/>
                          <a:gd name="connsiteY20" fmla="*/ 2713939 h 3767327"/>
                          <a:gd name="connsiteX21" fmla="*/ 2485570 w 3056156"/>
                          <a:gd name="connsiteY21" fmla="*/ 2911449 h 3767327"/>
                          <a:gd name="connsiteX22" fmla="*/ 2661135 w 3056156"/>
                          <a:gd name="connsiteY22" fmla="*/ 3145535 h 3767327"/>
                          <a:gd name="connsiteX23" fmla="*/ 2800124 w 3056156"/>
                          <a:gd name="connsiteY23" fmla="*/ 3430828 h 3767327"/>
                          <a:gd name="connsiteX24" fmla="*/ 2865961 w 3056156"/>
                          <a:gd name="connsiteY24" fmla="*/ 3569817 h 3767327"/>
                          <a:gd name="connsiteX25" fmla="*/ 3056156 w 3056156"/>
                          <a:gd name="connsiteY25" fmla="*/ 3767327 h 3767327"/>
                          <a:gd name="connsiteX0" fmla="*/ 19249 w 3056156"/>
                          <a:gd name="connsiteY0" fmla="*/ 0 h 3767327"/>
                          <a:gd name="connsiteX1" fmla="*/ 601 w 3056156"/>
                          <a:gd name="connsiteY1" fmla="*/ 148616 h 3767327"/>
                          <a:gd name="connsiteX2" fmla="*/ 56924 w 3056156"/>
                          <a:gd name="connsiteY2" fmla="*/ 204825 h 3767327"/>
                          <a:gd name="connsiteX3" fmla="*/ 222975 w 3056156"/>
                          <a:gd name="connsiteY3" fmla="*/ 305533 h 3767327"/>
                          <a:gd name="connsiteX4" fmla="*/ 356847 w 3056156"/>
                          <a:gd name="connsiteY4" fmla="*/ 607161 h 3767327"/>
                          <a:gd name="connsiteX5" fmla="*/ 298326 w 3056156"/>
                          <a:gd name="connsiteY5" fmla="*/ 716889 h 3767327"/>
                          <a:gd name="connsiteX6" fmla="*/ 408054 w 3056156"/>
                          <a:gd name="connsiteY6" fmla="*/ 833932 h 3767327"/>
                          <a:gd name="connsiteX7" fmla="*/ 408054 w 3056156"/>
                          <a:gd name="connsiteY7" fmla="*/ 833932 h 3767327"/>
                          <a:gd name="connsiteX8" fmla="*/ 517782 w 3056156"/>
                          <a:gd name="connsiteY8" fmla="*/ 987551 h 3767327"/>
                          <a:gd name="connsiteX9" fmla="*/ 561673 w 3056156"/>
                          <a:gd name="connsiteY9" fmla="*/ 1082649 h 3767327"/>
                          <a:gd name="connsiteX10" fmla="*/ 700662 w 3056156"/>
                          <a:gd name="connsiteY10" fmla="*/ 1133855 h 3767327"/>
                          <a:gd name="connsiteX11" fmla="*/ 898172 w 3056156"/>
                          <a:gd name="connsiteY11" fmla="*/ 1192377 h 3767327"/>
                          <a:gd name="connsiteX12" fmla="*/ 1073737 w 3056156"/>
                          <a:gd name="connsiteY12" fmla="*/ 1382572 h 3767327"/>
                          <a:gd name="connsiteX13" fmla="*/ 1198095 w 3056156"/>
                          <a:gd name="connsiteY13" fmla="*/ 1587398 h 3767327"/>
                          <a:gd name="connsiteX14" fmla="*/ 1439497 w 3056156"/>
                          <a:gd name="connsiteY14" fmla="*/ 1762963 h 3767327"/>
                          <a:gd name="connsiteX15" fmla="*/ 1607746 w 3056156"/>
                          <a:gd name="connsiteY15" fmla="*/ 1894636 h 3767327"/>
                          <a:gd name="connsiteX16" fmla="*/ 1805257 w 3056156"/>
                          <a:gd name="connsiteY16" fmla="*/ 2048255 h 3767327"/>
                          <a:gd name="connsiteX17" fmla="*/ 1958876 w 3056156"/>
                          <a:gd name="connsiteY17" fmla="*/ 2165299 h 3767327"/>
                          <a:gd name="connsiteX18" fmla="*/ 2046658 w 3056156"/>
                          <a:gd name="connsiteY18" fmla="*/ 2384755 h 3767327"/>
                          <a:gd name="connsiteX19" fmla="*/ 2258799 w 3056156"/>
                          <a:gd name="connsiteY19" fmla="*/ 2589580 h 3767327"/>
                          <a:gd name="connsiteX20" fmla="*/ 2331951 w 3056156"/>
                          <a:gd name="connsiteY20" fmla="*/ 2713939 h 3767327"/>
                          <a:gd name="connsiteX21" fmla="*/ 2485570 w 3056156"/>
                          <a:gd name="connsiteY21" fmla="*/ 2911449 h 3767327"/>
                          <a:gd name="connsiteX22" fmla="*/ 2661135 w 3056156"/>
                          <a:gd name="connsiteY22" fmla="*/ 3145535 h 3767327"/>
                          <a:gd name="connsiteX23" fmla="*/ 2800124 w 3056156"/>
                          <a:gd name="connsiteY23" fmla="*/ 3430828 h 3767327"/>
                          <a:gd name="connsiteX24" fmla="*/ 2865961 w 3056156"/>
                          <a:gd name="connsiteY24" fmla="*/ 3569817 h 3767327"/>
                          <a:gd name="connsiteX25" fmla="*/ 3056156 w 3056156"/>
                          <a:gd name="connsiteY25" fmla="*/ 3767327 h 3767327"/>
                          <a:gd name="connsiteX0" fmla="*/ 19249 w 3056156"/>
                          <a:gd name="connsiteY0" fmla="*/ 0 h 3767327"/>
                          <a:gd name="connsiteX1" fmla="*/ 601 w 3056156"/>
                          <a:gd name="connsiteY1" fmla="*/ 148616 h 3767327"/>
                          <a:gd name="connsiteX2" fmla="*/ 56924 w 3056156"/>
                          <a:gd name="connsiteY2" fmla="*/ 204825 h 3767327"/>
                          <a:gd name="connsiteX3" fmla="*/ 222975 w 3056156"/>
                          <a:gd name="connsiteY3" fmla="*/ 305533 h 3767327"/>
                          <a:gd name="connsiteX4" fmla="*/ 356847 w 3056156"/>
                          <a:gd name="connsiteY4" fmla="*/ 607161 h 3767327"/>
                          <a:gd name="connsiteX5" fmla="*/ 320766 w 3056156"/>
                          <a:gd name="connsiteY5" fmla="*/ 733719 h 3767327"/>
                          <a:gd name="connsiteX6" fmla="*/ 408054 w 3056156"/>
                          <a:gd name="connsiteY6" fmla="*/ 833932 h 3767327"/>
                          <a:gd name="connsiteX7" fmla="*/ 408054 w 3056156"/>
                          <a:gd name="connsiteY7" fmla="*/ 833932 h 3767327"/>
                          <a:gd name="connsiteX8" fmla="*/ 517782 w 3056156"/>
                          <a:gd name="connsiteY8" fmla="*/ 987551 h 3767327"/>
                          <a:gd name="connsiteX9" fmla="*/ 561673 w 3056156"/>
                          <a:gd name="connsiteY9" fmla="*/ 1082649 h 3767327"/>
                          <a:gd name="connsiteX10" fmla="*/ 700662 w 3056156"/>
                          <a:gd name="connsiteY10" fmla="*/ 1133855 h 3767327"/>
                          <a:gd name="connsiteX11" fmla="*/ 898172 w 3056156"/>
                          <a:gd name="connsiteY11" fmla="*/ 1192377 h 3767327"/>
                          <a:gd name="connsiteX12" fmla="*/ 1073737 w 3056156"/>
                          <a:gd name="connsiteY12" fmla="*/ 1382572 h 3767327"/>
                          <a:gd name="connsiteX13" fmla="*/ 1198095 w 3056156"/>
                          <a:gd name="connsiteY13" fmla="*/ 1587398 h 3767327"/>
                          <a:gd name="connsiteX14" fmla="*/ 1439497 w 3056156"/>
                          <a:gd name="connsiteY14" fmla="*/ 1762963 h 3767327"/>
                          <a:gd name="connsiteX15" fmla="*/ 1607746 w 3056156"/>
                          <a:gd name="connsiteY15" fmla="*/ 1894636 h 3767327"/>
                          <a:gd name="connsiteX16" fmla="*/ 1805257 w 3056156"/>
                          <a:gd name="connsiteY16" fmla="*/ 2048255 h 3767327"/>
                          <a:gd name="connsiteX17" fmla="*/ 1958876 w 3056156"/>
                          <a:gd name="connsiteY17" fmla="*/ 2165299 h 3767327"/>
                          <a:gd name="connsiteX18" fmla="*/ 2046658 w 3056156"/>
                          <a:gd name="connsiteY18" fmla="*/ 2384755 h 3767327"/>
                          <a:gd name="connsiteX19" fmla="*/ 2258799 w 3056156"/>
                          <a:gd name="connsiteY19" fmla="*/ 2589580 h 3767327"/>
                          <a:gd name="connsiteX20" fmla="*/ 2331951 w 3056156"/>
                          <a:gd name="connsiteY20" fmla="*/ 2713939 h 3767327"/>
                          <a:gd name="connsiteX21" fmla="*/ 2485570 w 3056156"/>
                          <a:gd name="connsiteY21" fmla="*/ 2911449 h 3767327"/>
                          <a:gd name="connsiteX22" fmla="*/ 2661135 w 3056156"/>
                          <a:gd name="connsiteY22" fmla="*/ 3145535 h 3767327"/>
                          <a:gd name="connsiteX23" fmla="*/ 2800124 w 3056156"/>
                          <a:gd name="connsiteY23" fmla="*/ 3430828 h 3767327"/>
                          <a:gd name="connsiteX24" fmla="*/ 2865961 w 3056156"/>
                          <a:gd name="connsiteY24" fmla="*/ 3569817 h 3767327"/>
                          <a:gd name="connsiteX25" fmla="*/ 3056156 w 3056156"/>
                          <a:gd name="connsiteY25" fmla="*/ 3767327 h 3767327"/>
                          <a:gd name="connsiteX0" fmla="*/ 19249 w 3056156"/>
                          <a:gd name="connsiteY0" fmla="*/ 0 h 3767327"/>
                          <a:gd name="connsiteX1" fmla="*/ 601 w 3056156"/>
                          <a:gd name="connsiteY1" fmla="*/ 148616 h 3767327"/>
                          <a:gd name="connsiteX2" fmla="*/ 56924 w 3056156"/>
                          <a:gd name="connsiteY2" fmla="*/ 204825 h 3767327"/>
                          <a:gd name="connsiteX3" fmla="*/ 222975 w 3056156"/>
                          <a:gd name="connsiteY3" fmla="*/ 305533 h 3767327"/>
                          <a:gd name="connsiteX4" fmla="*/ 345628 w 3056156"/>
                          <a:gd name="connsiteY4" fmla="*/ 615575 h 3767327"/>
                          <a:gd name="connsiteX5" fmla="*/ 320766 w 3056156"/>
                          <a:gd name="connsiteY5" fmla="*/ 733719 h 3767327"/>
                          <a:gd name="connsiteX6" fmla="*/ 408054 w 3056156"/>
                          <a:gd name="connsiteY6" fmla="*/ 833932 h 3767327"/>
                          <a:gd name="connsiteX7" fmla="*/ 408054 w 3056156"/>
                          <a:gd name="connsiteY7" fmla="*/ 833932 h 3767327"/>
                          <a:gd name="connsiteX8" fmla="*/ 517782 w 3056156"/>
                          <a:gd name="connsiteY8" fmla="*/ 987551 h 3767327"/>
                          <a:gd name="connsiteX9" fmla="*/ 561673 w 3056156"/>
                          <a:gd name="connsiteY9" fmla="*/ 1082649 h 3767327"/>
                          <a:gd name="connsiteX10" fmla="*/ 700662 w 3056156"/>
                          <a:gd name="connsiteY10" fmla="*/ 1133855 h 3767327"/>
                          <a:gd name="connsiteX11" fmla="*/ 898172 w 3056156"/>
                          <a:gd name="connsiteY11" fmla="*/ 1192377 h 3767327"/>
                          <a:gd name="connsiteX12" fmla="*/ 1073737 w 3056156"/>
                          <a:gd name="connsiteY12" fmla="*/ 1382572 h 3767327"/>
                          <a:gd name="connsiteX13" fmla="*/ 1198095 w 3056156"/>
                          <a:gd name="connsiteY13" fmla="*/ 1587398 h 3767327"/>
                          <a:gd name="connsiteX14" fmla="*/ 1439497 w 3056156"/>
                          <a:gd name="connsiteY14" fmla="*/ 1762963 h 3767327"/>
                          <a:gd name="connsiteX15" fmla="*/ 1607746 w 3056156"/>
                          <a:gd name="connsiteY15" fmla="*/ 1894636 h 3767327"/>
                          <a:gd name="connsiteX16" fmla="*/ 1805257 w 3056156"/>
                          <a:gd name="connsiteY16" fmla="*/ 2048255 h 3767327"/>
                          <a:gd name="connsiteX17" fmla="*/ 1958876 w 3056156"/>
                          <a:gd name="connsiteY17" fmla="*/ 2165299 h 3767327"/>
                          <a:gd name="connsiteX18" fmla="*/ 2046658 w 3056156"/>
                          <a:gd name="connsiteY18" fmla="*/ 2384755 h 3767327"/>
                          <a:gd name="connsiteX19" fmla="*/ 2258799 w 3056156"/>
                          <a:gd name="connsiteY19" fmla="*/ 2589580 h 3767327"/>
                          <a:gd name="connsiteX20" fmla="*/ 2331951 w 3056156"/>
                          <a:gd name="connsiteY20" fmla="*/ 2713939 h 3767327"/>
                          <a:gd name="connsiteX21" fmla="*/ 2485570 w 3056156"/>
                          <a:gd name="connsiteY21" fmla="*/ 2911449 h 3767327"/>
                          <a:gd name="connsiteX22" fmla="*/ 2661135 w 3056156"/>
                          <a:gd name="connsiteY22" fmla="*/ 3145535 h 3767327"/>
                          <a:gd name="connsiteX23" fmla="*/ 2800124 w 3056156"/>
                          <a:gd name="connsiteY23" fmla="*/ 3430828 h 3767327"/>
                          <a:gd name="connsiteX24" fmla="*/ 2865961 w 3056156"/>
                          <a:gd name="connsiteY24" fmla="*/ 3569817 h 3767327"/>
                          <a:gd name="connsiteX25" fmla="*/ 3056156 w 3056156"/>
                          <a:gd name="connsiteY25" fmla="*/ 3767327 h 3767327"/>
                          <a:gd name="connsiteX0" fmla="*/ 19249 w 3056156"/>
                          <a:gd name="connsiteY0" fmla="*/ 0 h 3767327"/>
                          <a:gd name="connsiteX1" fmla="*/ 601 w 3056156"/>
                          <a:gd name="connsiteY1" fmla="*/ 148616 h 3767327"/>
                          <a:gd name="connsiteX2" fmla="*/ 56924 w 3056156"/>
                          <a:gd name="connsiteY2" fmla="*/ 204825 h 3767327"/>
                          <a:gd name="connsiteX3" fmla="*/ 222975 w 3056156"/>
                          <a:gd name="connsiteY3" fmla="*/ 305533 h 3767327"/>
                          <a:gd name="connsiteX4" fmla="*/ 345628 w 3056156"/>
                          <a:gd name="connsiteY4" fmla="*/ 615575 h 3767327"/>
                          <a:gd name="connsiteX5" fmla="*/ 320766 w 3056156"/>
                          <a:gd name="connsiteY5" fmla="*/ 733719 h 3767327"/>
                          <a:gd name="connsiteX6" fmla="*/ 408054 w 3056156"/>
                          <a:gd name="connsiteY6" fmla="*/ 833932 h 3767327"/>
                          <a:gd name="connsiteX7" fmla="*/ 408054 w 3056156"/>
                          <a:gd name="connsiteY7" fmla="*/ 833932 h 3767327"/>
                          <a:gd name="connsiteX8" fmla="*/ 517782 w 3056156"/>
                          <a:gd name="connsiteY8" fmla="*/ 987551 h 3767327"/>
                          <a:gd name="connsiteX9" fmla="*/ 561673 w 3056156"/>
                          <a:gd name="connsiteY9" fmla="*/ 1082649 h 3767327"/>
                          <a:gd name="connsiteX10" fmla="*/ 700662 w 3056156"/>
                          <a:gd name="connsiteY10" fmla="*/ 1133855 h 3767327"/>
                          <a:gd name="connsiteX11" fmla="*/ 898172 w 3056156"/>
                          <a:gd name="connsiteY11" fmla="*/ 1192377 h 3767327"/>
                          <a:gd name="connsiteX12" fmla="*/ 1073737 w 3056156"/>
                          <a:gd name="connsiteY12" fmla="*/ 1382572 h 3767327"/>
                          <a:gd name="connsiteX13" fmla="*/ 1198095 w 3056156"/>
                          <a:gd name="connsiteY13" fmla="*/ 1587398 h 3767327"/>
                          <a:gd name="connsiteX14" fmla="*/ 1439497 w 3056156"/>
                          <a:gd name="connsiteY14" fmla="*/ 1762963 h 3767327"/>
                          <a:gd name="connsiteX15" fmla="*/ 1607746 w 3056156"/>
                          <a:gd name="connsiteY15" fmla="*/ 1894636 h 3767327"/>
                          <a:gd name="connsiteX16" fmla="*/ 1805257 w 3056156"/>
                          <a:gd name="connsiteY16" fmla="*/ 2048255 h 3767327"/>
                          <a:gd name="connsiteX17" fmla="*/ 1958876 w 3056156"/>
                          <a:gd name="connsiteY17" fmla="*/ 2165299 h 3767327"/>
                          <a:gd name="connsiteX18" fmla="*/ 2046658 w 3056156"/>
                          <a:gd name="connsiteY18" fmla="*/ 2384755 h 3767327"/>
                          <a:gd name="connsiteX19" fmla="*/ 2258799 w 3056156"/>
                          <a:gd name="connsiteY19" fmla="*/ 2589580 h 3767327"/>
                          <a:gd name="connsiteX20" fmla="*/ 2331951 w 3056156"/>
                          <a:gd name="connsiteY20" fmla="*/ 2713939 h 3767327"/>
                          <a:gd name="connsiteX21" fmla="*/ 2485570 w 3056156"/>
                          <a:gd name="connsiteY21" fmla="*/ 2911449 h 3767327"/>
                          <a:gd name="connsiteX22" fmla="*/ 2661135 w 3056156"/>
                          <a:gd name="connsiteY22" fmla="*/ 3145535 h 3767327"/>
                          <a:gd name="connsiteX23" fmla="*/ 2800124 w 3056156"/>
                          <a:gd name="connsiteY23" fmla="*/ 3430828 h 3767327"/>
                          <a:gd name="connsiteX24" fmla="*/ 2865961 w 3056156"/>
                          <a:gd name="connsiteY24" fmla="*/ 3569817 h 3767327"/>
                          <a:gd name="connsiteX25" fmla="*/ 3056156 w 3056156"/>
                          <a:gd name="connsiteY25" fmla="*/ 3767327 h 3767327"/>
                          <a:gd name="connsiteX0" fmla="*/ 19249 w 3056156"/>
                          <a:gd name="connsiteY0" fmla="*/ 0 h 3767327"/>
                          <a:gd name="connsiteX1" fmla="*/ 601 w 3056156"/>
                          <a:gd name="connsiteY1" fmla="*/ 148616 h 3767327"/>
                          <a:gd name="connsiteX2" fmla="*/ 56924 w 3056156"/>
                          <a:gd name="connsiteY2" fmla="*/ 204825 h 3767327"/>
                          <a:gd name="connsiteX3" fmla="*/ 222975 w 3056156"/>
                          <a:gd name="connsiteY3" fmla="*/ 305533 h 3767327"/>
                          <a:gd name="connsiteX4" fmla="*/ 345628 w 3056156"/>
                          <a:gd name="connsiteY4" fmla="*/ 573502 h 3767327"/>
                          <a:gd name="connsiteX5" fmla="*/ 320766 w 3056156"/>
                          <a:gd name="connsiteY5" fmla="*/ 733719 h 3767327"/>
                          <a:gd name="connsiteX6" fmla="*/ 408054 w 3056156"/>
                          <a:gd name="connsiteY6" fmla="*/ 833932 h 3767327"/>
                          <a:gd name="connsiteX7" fmla="*/ 408054 w 3056156"/>
                          <a:gd name="connsiteY7" fmla="*/ 833932 h 3767327"/>
                          <a:gd name="connsiteX8" fmla="*/ 517782 w 3056156"/>
                          <a:gd name="connsiteY8" fmla="*/ 987551 h 3767327"/>
                          <a:gd name="connsiteX9" fmla="*/ 561673 w 3056156"/>
                          <a:gd name="connsiteY9" fmla="*/ 1082649 h 3767327"/>
                          <a:gd name="connsiteX10" fmla="*/ 700662 w 3056156"/>
                          <a:gd name="connsiteY10" fmla="*/ 1133855 h 3767327"/>
                          <a:gd name="connsiteX11" fmla="*/ 898172 w 3056156"/>
                          <a:gd name="connsiteY11" fmla="*/ 1192377 h 3767327"/>
                          <a:gd name="connsiteX12" fmla="*/ 1073737 w 3056156"/>
                          <a:gd name="connsiteY12" fmla="*/ 1382572 h 3767327"/>
                          <a:gd name="connsiteX13" fmla="*/ 1198095 w 3056156"/>
                          <a:gd name="connsiteY13" fmla="*/ 1587398 h 3767327"/>
                          <a:gd name="connsiteX14" fmla="*/ 1439497 w 3056156"/>
                          <a:gd name="connsiteY14" fmla="*/ 1762963 h 3767327"/>
                          <a:gd name="connsiteX15" fmla="*/ 1607746 w 3056156"/>
                          <a:gd name="connsiteY15" fmla="*/ 1894636 h 3767327"/>
                          <a:gd name="connsiteX16" fmla="*/ 1805257 w 3056156"/>
                          <a:gd name="connsiteY16" fmla="*/ 2048255 h 3767327"/>
                          <a:gd name="connsiteX17" fmla="*/ 1958876 w 3056156"/>
                          <a:gd name="connsiteY17" fmla="*/ 2165299 h 3767327"/>
                          <a:gd name="connsiteX18" fmla="*/ 2046658 w 3056156"/>
                          <a:gd name="connsiteY18" fmla="*/ 2384755 h 3767327"/>
                          <a:gd name="connsiteX19" fmla="*/ 2258799 w 3056156"/>
                          <a:gd name="connsiteY19" fmla="*/ 2589580 h 3767327"/>
                          <a:gd name="connsiteX20" fmla="*/ 2331951 w 3056156"/>
                          <a:gd name="connsiteY20" fmla="*/ 2713939 h 3767327"/>
                          <a:gd name="connsiteX21" fmla="*/ 2485570 w 3056156"/>
                          <a:gd name="connsiteY21" fmla="*/ 2911449 h 3767327"/>
                          <a:gd name="connsiteX22" fmla="*/ 2661135 w 3056156"/>
                          <a:gd name="connsiteY22" fmla="*/ 3145535 h 3767327"/>
                          <a:gd name="connsiteX23" fmla="*/ 2800124 w 3056156"/>
                          <a:gd name="connsiteY23" fmla="*/ 3430828 h 3767327"/>
                          <a:gd name="connsiteX24" fmla="*/ 2865961 w 3056156"/>
                          <a:gd name="connsiteY24" fmla="*/ 3569817 h 3767327"/>
                          <a:gd name="connsiteX25" fmla="*/ 3056156 w 3056156"/>
                          <a:gd name="connsiteY25" fmla="*/ 3767327 h 3767327"/>
                          <a:gd name="connsiteX0" fmla="*/ 19249 w 3056156"/>
                          <a:gd name="connsiteY0" fmla="*/ 0 h 3767327"/>
                          <a:gd name="connsiteX1" fmla="*/ 601 w 3056156"/>
                          <a:gd name="connsiteY1" fmla="*/ 148616 h 3767327"/>
                          <a:gd name="connsiteX2" fmla="*/ 56924 w 3056156"/>
                          <a:gd name="connsiteY2" fmla="*/ 204825 h 3767327"/>
                          <a:gd name="connsiteX3" fmla="*/ 222975 w 3056156"/>
                          <a:gd name="connsiteY3" fmla="*/ 305533 h 3767327"/>
                          <a:gd name="connsiteX4" fmla="*/ 345628 w 3056156"/>
                          <a:gd name="connsiteY4" fmla="*/ 573502 h 3767327"/>
                          <a:gd name="connsiteX5" fmla="*/ 320766 w 3056156"/>
                          <a:gd name="connsiteY5" fmla="*/ 733719 h 3767327"/>
                          <a:gd name="connsiteX6" fmla="*/ 408054 w 3056156"/>
                          <a:gd name="connsiteY6" fmla="*/ 833932 h 3767327"/>
                          <a:gd name="connsiteX7" fmla="*/ 408054 w 3056156"/>
                          <a:gd name="connsiteY7" fmla="*/ 833932 h 3767327"/>
                          <a:gd name="connsiteX8" fmla="*/ 517782 w 3056156"/>
                          <a:gd name="connsiteY8" fmla="*/ 987551 h 3767327"/>
                          <a:gd name="connsiteX9" fmla="*/ 561673 w 3056156"/>
                          <a:gd name="connsiteY9" fmla="*/ 1082649 h 3767327"/>
                          <a:gd name="connsiteX10" fmla="*/ 700662 w 3056156"/>
                          <a:gd name="connsiteY10" fmla="*/ 1133855 h 3767327"/>
                          <a:gd name="connsiteX11" fmla="*/ 898172 w 3056156"/>
                          <a:gd name="connsiteY11" fmla="*/ 1192377 h 3767327"/>
                          <a:gd name="connsiteX12" fmla="*/ 1073737 w 3056156"/>
                          <a:gd name="connsiteY12" fmla="*/ 1382572 h 3767327"/>
                          <a:gd name="connsiteX13" fmla="*/ 1198095 w 3056156"/>
                          <a:gd name="connsiteY13" fmla="*/ 1587398 h 3767327"/>
                          <a:gd name="connsiteX14" fmla="*/ 1439497 w 3056156"/>
                          <a:gd name="connsiteY14" fmla="*/ 1762963 h 3767327"/>
                          <a:gd name="connsiteX15" fmla="*/ 1607746 w 3056156"/>
                          <a:gd name="connsiteY15" fmla="*/ 1894636 h 3767327"/>
                          <a:gd name="connsiteX16" fmla="*/ 1805257 w 3056156"/>
                          <a:gd name="connsiteY16" fmla="*/ 2048255 h 3767327"/>
                          <a:gd name="connsiteX17" fmla="*/ 1958876 w 3056156"/>
                          <a:gd name="connsiteY17" fmla="*/ 2165299 h 3767327"/>
                          <a:gd name="connsiteX18" fmla="*/ 2046658 w 3056156"/>
                          <a:gd name="connsiteY18" fmla="*/ 2384755 h 3767327"/>
                          <a:gd name="connsiteX19" fmla="*/ 2258799 w 3056156"/>
                          <a:gd name="connsiteY19" fmla="*/ 2589580 h 3767327"/>
                          <a:gd name="connsiteX20" fmla="*/ 2331951 w 3056156"/>
                          <a:gd name="connsiteY20" fmla="*/ 2713939 h 3767327"/>
                          <a:gd name="connsiteX21" fmla="*/ 2485570 w 3056156"/>
                          <a:gd name="connsiteY21" fmla="*/ 2911449 h 3767327"/>
                          <a:gd name="connsiteX22" fmla="*/ 2661135 w 3056156"/>
                          <a:gd name="connsiteY22" fmla="*/ 3145535 h 3767327"/>
                          <a:gd name="connsiteX23" fmla="*/ 2800124 w 3056156"/>
                          <a:gd name="connsiteY23" fmla="*/ 3430828 h 3767327"/>
                          <a:gd name="connsiteX24" fmla="*/ 2865961 w 3056156"/>
                          <a:gd name="connsiteY24" fmla="*/ 3569817 h 3767327"/>
                          <a:gd name="connsiteX25" fmla="*/ 3056156 w 3056156"/>
                          <a:gd name="connsiteY25" fmla="*/ 3767327 h 3767327"/>
                          <a:gd name="connsiteX0" fmla="*/ 19249 w 3056156"/>
                          <a:gd name="connsiteY0" fmla="*/ 0 h 3767327"/>
                          <a:gd name="connsiteX1" fmla="*/ 601 w 3056156"/>
                          <a:gd name="connsiteY1" fmla="*/ 148616 h 3767327"/>
                          <a:gd name="connsiteX2" fmla="*/ 56924 w 3056156"/>
                          <a:gd name="connsiteY2" fmla="*/ 204825 h 3767327"/>
                          <a:gd name="connsiteX3" fmla="*/ 222975 w 3056156"/>
                          <a:gd name="connsiteY3" fmla="*/ 305533 h 3767327"/>
                          <a:gd name="connsiteX4" fmla="*/ 354042 w 3056156"/>
                          <a:gd name="connsiteY4" fmla="*/ 593136 h 3767327"/>
                          <a:gd name="connsiteX5" fmla="*/ 320766 w 3056156"/>
                          <a:gd name="connsiteY5" fmla="*/ 733719 h 3767327"/>
                          <a:gd name="connsiteX6" fmla="*/ 408054 w 3056156"/>
                          <a:gd name="connsiteY6" fmla="*/ 833932 h 3767327"/>
                          <a:gd name="connsiteX7" fmla="*/ 408054 w 3056156"/>
                          <a:gd name="connsiteY7" fmla="*/ 833932 h 3767327"/>
                          <a:gd name="connsiteX8" fmla="*/ 517782 w 3056156"/>
                          <a:gd name="connsiteY8" fmla="*/ 987551 h 3767327"/>
                          <a:gd name="connsiteX9" fmla="*/ 561673 w 3056156"/>
                          <a:gd name="connsiteY9" fmla="*/ 1082649 h 3767327"/>
                          <a:gd name="connsiteX10" fmla="*/ 700662 w 3056156"/>
                          <a:gd name="connsiteY10" fmla="*/ 1133855 h 3767327"/>
                          <a:gd name="connsiteX11" fmla="*/ 898172 w 3056156"/>
                          <a:gd name="connsiteY11" fmla="*/ 1192377 h 3767327"/>
                          <a:gd name="connsiteX12" fmla="*/ 1073737 w 3056156"/>
                          <a:gd name="connsiteY12" fmla="*/ 1382572 h 3767327"/>
                          <a:gd name="connsiteX13" fmla="*/ 1198095 w 3056156"/>
                          <a:gd name="connsiteY13" fmla="*/ 1587398 h 3767327"/>
                          <a:gd name="connsiteX14" fmla="*/ 1439497 w 3056156"/>
                          <a:gd name="connsiteY14" fmla="*/ 1762963 h 3767327"/>
                          <a:gd name="connsiteX15" fmla="*/ 1607746 w 3056156"/>
                          <a:gd name="connsiteY15" fmla="*/ 1894636 h 3767327"/>
                          <a:gd name="connsiteX16" fmla="*/ 1805257 w 3056156"/>
                          <a:gd name="connsiteY16" fmla="*/ 2048255 h 3767327"/>
                          <a:gd name="connsiteX17" fmla="*/ 1958876 w 3056156"/>
                          <a:gd name="connsiteY17" fmla="*/ 2165299 h 3767327"/>
                          <a:gd name="connsiteX18" fmla="*/ 2046658 w 3056156"/>
                          <a:gd name="connsiteY18" fmla="*/ 2384755 h 3767327"/>
                          <a:gd name="connsiteX19" fmla="*/ 2258799 w 3056156"/>
                          <a:gd name="connsiteY19" fmla="*/ 2589580 h 3767327"/>
                          <a:gd name="connsiteX20" fmla="*/ 2331951 w 3056156"/>
                          <a:gd name="connsiteY20" fmla="*/ 2713939 h 3767327"/>
                          <a:gd name="connsiteX21" fmla="*/ 2485570 w 3056156"/>
                          <a:gd name="connsiteY21" fmla="*/ 2911449 h 3767327"/>
                          <a:gd name="connsiteX22" fmla="*/ 2661135 w 3056156"/>
                          <a:gd name="connsiteY22" fmla="*/ 3145535 h 3767327"/>
                          <a:gd name="connsiteX23" fmla="*/ 2800124 w 3056156"/>
                          <a:gd name="connsiteY23" fmla="*/ 3430828 h 3767327"/>
                          <a:gd name="connsiteX24" fmla="*/ 2865961 w 3056156"/>
                          <a:gd name="connsiteY24" fmla="*/ 3569817 h 3767327"/>
                          <a:gd name="connsiteX25" fmla="*/ 3056156 w 3056156"/>
                          <a:gd name="connsiteY25" fmla="*/ 3767327 h 3767327"/>
                          <a:gd name="connsiteX0" fmla="*/ 19249 w 3056156"/>
                          <a:gd name="connsiteY0" fmla="*/ 0 h 3767327"/>
                          <a:gd name="connsiteX1" fmla="*/ 601 w 3056156"/>
                          <a:gd name="connsiteY1" fmla="*/ 148616 h 3767327"/>
                          <a:gd name="connsiteX2" fmla="*/ 56924 w 3056156"/>
                          <a:gd name="connsiteY2" fmla="*/ 204825 h 3767327"/>
                          <a:gd name="connsiteX3" fmla="*/ 222975 w 3056156"/>
                          <a:gd name="connsiteY3" fmla="*/ 305533 h 3767327"/>
                          <a:gd name="connsiteX4" fmla="*/ 354042 w 3056156"/>
                          <a:gd name="connsiteY4" fmla="*/ 593136 h 3767327"/>
                          <a:gd name="connsiteX5" fmla="*/ 320766 w 3056156"/>
                          <a:gd name="connsiteY5" fmla="*/ 716890 h 3767327"/>
                          <a:gd name="connsiteX6" fmla="*/ 408054 w 3056156"/>
                          <a:gd name="connsiteY6" fmla="*/ 833932 h 3767327"/>
                          <a:gd name="connsiteX7" fmla="*/ 408054 w 3056156"/>
                          <a:gd name="connsiteY7" fmla="*/ 833932 h 3767327"/>
                          <a:gd name="connsiteX8" fmla="*/ 517782 w 3056156"/>
                          <a:gd name="connsiteY8" fmla="*/ 987551 h 3767327"/>
                          <a:gd name="connsiteX9" fmla="*/ 561673 w 3056156"/>
                          <a:gd name="connsiteY9" fmla="*/ 1082649 h 3767327"/>
                          <a:gd name="connsiteX10" fmla="*/ 700662 w 3056156"/>
                          <a:gd name="connsiteY10" fmla="*/ 1133855 h 3767327"/>
                          <a:gd name="connsiteX11" fmla="*/ 898172 w 3056156"/>
                          <a:gd name="connsiteY11" fmla="*/ 1192377 h 3767327"/>
                          <a:gd name="connsiteX12" fmla="*/ 1073737 w 3056156"/>
                          <a:gd name="connsiteY12" fmla="*/ 1382572 h 3767327"/>
                          <a:gd name="connsiteX13" fmla="*/ 1198095 w 3056156"/>
                          <a:gd name="connsiteY13" fmla="*/ 1587398 h 3767327"/>
                          <a:gd name="connsiteX14" fmla="*/ 1439497 w 3056156"/>
                          <a:gd name="connsiteY14" fmla="*/ 1762963 h 3767327"/>
                          <a:gd name="connsiteX15" fmla="*/ 1607746 w 3056156"/>
                          <a:gd name="connsiteY15" fmla="*/ 1894636 h 3767327"/>
                          <a:gd name="connsiteX16" fmla="*/ 1805257 w 3056156"/>
                          <a:gd name="connsiteY16" fmla="*/ 2048255 h 3767327"/>
                          <a:gd name="connsiteX17" fmla="*/ 1958876 w 3056156"/>
                          <a:gd name="connsiteY17" fmla="*/ 2165299 h 3767327"/>
                          <a:gd name="connsiteX18" fmla="*/ 2046658 w 3056156"/>
                          <a:gd name="connsiteY18" fmla="*/ 2384755 h 3767327"/>
                          <a:gd name="connsiteX19" fmla="*/ 2258799 w 3056156"/>
                          <a:gd name="connsiteY19" fmla="*/ 2589580 h 3767327"/>
                          <a:gd name="connsiteX20" fmla="*/ 2331951 w 3056156"/>
                          <a:gd name="connsiteY20" fmla="*/ 2713939 h 3767327"/>
                          <a:gd name="connsiteX21" fmla="*/ 2485570 w 3056156"/>
                          <a:gd name="connsiteY21" fmla="*/ 2911449 h 3767327"/>
                          <a:gd name="connsiteX22" fmla="*/ 2661135 w 3056156"/>
                          <a:gd name="connsiteY22" fmla="*/ 3145535 h 3767327"/>
                          <a:gd name="connsiteX23" fmla="*/ 2800124 w 3056156"/>
                          <a:gd name="connsiteY23" fmla="*/ 3430828 h 3767327"/>
                          <a:gd name="connsiteX24" fmla="*/ 2865961 w 3056156"/>
                          <a:gd name="connsiteY24" fmla="*/ 3569817 h 3767327"/>
                          <a:gd name="connsiteX25" fmla="*/ 3056156 w 3056156"/>
                          <a:gd name="connsiteY25" fmla="*/ 3767327 h 3767327"/>
                          <a:gd name="connsiteX0" fmla="*/ 19249 w 3056156"/>
                          <a:gd name="connsiteY0" fmla="*/ 0 h 3767327"/>
                          <a:gd name="connsiteX1" fmla="*/ 601 w 3056156"/>
                          <a:gd name="connsiteY1" fmla="*/ 148616 h 3767327"/>
                          <a:gd name="connsiteX2" fmla="*/ 56924 w 3056156"/>
                          <a:gd name="connsiteY2" fmla="*/ 204825 h 3767327"/>
                          <a:gd name="connsiteX3" fmla="*/ 222975 w 3056156"/>
                          <a:gd name="connsiteY3" fmla="*/ 305533 h 3767327"/>
                          <a:gd name="connsiteX4" fmla="*/ 354042 w 3056156"/>
                          <a:gd name="connsiteY4" fmla="*/ 593136 h 3767327"/>
                          <a:gd name="connsiteX5" fmla="*/ 320766 w 3056156"/>
                          <a:gd name="connsiteY5" fmla="*/ 716890 h 3767327"/>
                          <a:gd name="connsiteX6" fmla="*/ 408054 w 3056156"/>
                          <a:gd name="connsiteY6" fmla="*/ 833932 h 3767327"/>
                          <a:gd name="connsiteX7" fmla="*/ 408054 w 3056156"/>
                          <a:gd name="connsiteY7" fmla="*/ 833932 h 3767327"/>
                          <a:gd name="connsiteX8" fmla="*/ 517782 w 3056156"/>
                          <a:gd name="connsiteY8" fmla="*/ 987551 h 3767327"/>
                          <a:gd name="connsiteX9" fmla="*/ 561673 w 3056156"/>
                          <a:gd name="connsiteY9" fmla="*/ 1082649 h 3767327"/>
                          <a:gd name="connsiteX10" fmla="*/ 700662 w 3056156"/>
                          <a:gd name="connsiteY10" fmla="*/ 1133855 h 3767327"/>
                          <a:gd name="connsiteX11" fmla="*/ 898172 w 3056156"/>
                          <a:gd name="connsiteY11" fmla="*/ 1192377 h 3767327"/>
                          <a:gd name="connsiteX12" fmla="*/ 1073737 w 3056156"/>
                          <a:gd name="connsiteY12" fmla="*/ 1382572 h 3767327"/>
                          <a:gd name="connsiteX13" fmla="*/ 1198095 w 3056156"/>
                          <a:gd name="connsiteY13" fmla="*/ 1587398 h 3767327"/>
                          <a:gd name="connsiteX14" fmla="*/ 1439497 w 3056156"/>
                          <a:gd name="connsiteY14" fmla="*/ 1762963 h 3767327"/>
                          <a:gd name="connsiteX15" fmla="*/ 1607746 w 3056156"/>
                          <a:gd name="connsiteY15" fmla="*/ 1894636 h 3767327"/>
                          <a:gd name="connsiteX16" fmla="*/ 1805257 w 3056156"/>
                          <a:gd name="connsiteY16" fmla="*/ 2048255 h 3767327"/>
                          <a:gd name="connsiteX17" fmla="*/ 1958876 w 3056156"/>
                          <a:gd name="connsiteY17" fmla="*/ 2165299 h 3767327"/>
                          <a:gd name="connsiteX18" fmla="*/ 2046658 w 3056156"/>
                          <a:gd name="connsiteY18" fmla="*/ 2384755 h 3767327"/>
                          <a:gd name="connsiteX19" fmla="*/ 2258799 w 3056156"/>
                          <a:gd name="connsiteY19" fmla="*/ 2589580 h 3767327"/>
                          <a:gd name="connsiteX20" fmla="*/ 2331951 w 3056156"/>
                          <a:gd name="connsiteY20" fmla="*/ 2713939 h 3767327"/>
                          <a:gd name="connsiteX21" fmla="*/ 2485570 w 3056156"/>
                          <a:gd name="connsiteY21" fmla="*/ 2911449 h 3767327"/>
                          <a:gd name="connsiteX22" fmla="*/ 2661135 w 3056156"/>
                          <a:gd name="connsiteY22" fmla="*/ 3145535 h 3767327"/>
                          <a:gd name="connsiteX23" fmla="*/ 2800124 w 3056156"/>
                          <a:gd name="connsiteY23" fmla="*/ 3430828 h 3767327"/>
                          <a:gd name="connsiteX24" fmla="*/ 2865961 w 3056156"/>
                          <a:gd name="connsiteY24" fmla="*/ 3569817 h 3767327"/>
                          <a:gd name="connsiteX25" fmla="*/ 3056156 w 3056156"/>
                          <a:gd name="connsiteY25" fmla="*/ 3767327 h 3767327"/>
                          <a:gd name="connsiteX0" fmla="*/ 19249 w 3056156"/>
                          <a:gd name="connsiteY0" fmla="*/ 0 h 3767327"/>
                          <a:gd name="connsiteX1" fmla="*/ 601 w 3056156"/>
                          <a:gd name="connsiteY1" fmla="*/ 148616 h 3767327"/>
                          <a:gd name="connsiteX2" fmla="*/ 56924 w 3056156"/>
                          <a:gd name="connsiteY2" fmla="*/ 204825 h 3767327"/>
                          <a:gd name="connsiteX3" fmla="*/ 222975 w 3056156"/>
                          <a:gd name="connsiteY3" fmla="*/ 305533 h 3767327"/>
                          <a:gd name="connsiteX4" fmla="*/ 354042 w 3056156"/>
                          <a:gd name="connsiteY4" fmla="*/ 604356 h 3767327"/>
                          <a:gd name="connsiteX5" fmla="*/ 320766 w 3056156"/>
                          <a:gd name="connsiteY5" fmla="*/ 716890 h 3767327"/>
                          <a:gd name="connsiteX6" fmla="*/ 408054 w 3056156"/>
                          <a:gd name="connsiteY6" fmla="*/ 833932 h 3767327"/>
                          <a:gd name="connsiteX7" fmla="*/ 408054 w 3056156"/>
                          <a:gd name="connsiteY7" fmla="*/ 833932 h 3767327"/>
                          <a:gd name="connsiteX8" fmla="*/ 517782 w 3056156"/>
                          <a:gd name="connsiteY8" fmla="*/ 987551 h 3767327"/>
                          <a:gd name="connsiteX9" fmla="*/ 561673 w 3056156"/>
                          <a:gd name="connsiteY9" fmla="*/ 1082649 h 3767327"/>
                          <a:gd name="connsiteX10" fmla="*/ 700662 w 3056156"/>
                          <a:gd name="connsiteY10" fmla="*/ 1133855 h 3767327"/>
                          <a:gd name="connsiteX11" fmla="*/ 898172 w 3056156"/>
                          <a:gd name="connsiteY11" fmla="*/ 1192377 h 3767327"/>
                          <a:gd name="connsiteX12" fmla="*/ 1073737 w 3056156"/>
                          <a:gd name="connsiteY12" fmla="*/ 1382572 h 3767327"/>
                          <a:gd name="connsiteX13" fmla="*/ 1198095 w 3056156"/>
                          <a:gd name="connsiteY13" fmla="*/ 1587398 h 3767327"/>
                          <a:gd name="connsiteX14" fmla="*/ 1439497 w 3056156"/>
                          <a:gd name="connsiteY14" fmla="*/ 1762963 h 3767327"/>
                          <a:gd name="connsiteX15" fmla="*/ 1607746 w 3056156"/>
                          <a:gd name="connsiteY15" fmla="*/ 1894636 h 3767327"/>
                          <a:gd name="connsiteX16" fmla="*/ 1805257 w 3056156"/>
                          <a:gd name="connsiteY16" fmla="*/ 2048255 h 3767327"/>
                          <a:gd name="connsiteX17" fmla="*/ 1958876 w 3056156"/>
                          <a:gd name="connsiteY17" fmla="*/ 2165299 h 3767327"/>
                          <a:gd name="connsiteX18" fmla="*/ 2046658 w 3056156"/>
                          <a:gd name="connsiteY18" fmla="*/ 2384755 h 3767327"/>
                          <a:gd name="connsiteX19" fmla="*/ 2258799 w 3056156"/>
                          <a:gd name="connsiteY19" fmla="*/ 2589580 h 3767327"/>
                          <a:gd name="connsiteX20" fmla="*/ 2331951 w 3056156"/>
                          <a:gd name="connsiteY20" fmla="*/ 2713939 h 3767327"/>
                          <a:gd name="connsiteX21" fmla="*/ 2485570 w 3056156"/>
                          <a:gd name="connsiteY21" fmla="*/ 2911449 h 3767327"/>
                          <a:gd name="connsiteX22" fmla="*/ 2661135 w 3056156"/>
                          <a:gd name="connsiteY22" fmla="*/ 3145535 h 3767327"/>
                          <a:gd name="connsiteX23" fmla="*/ 2800124 w 3056156"/>
                          <a:gd name="connsiteY23" fmla="*/ 3430828 h 3767327"/>
                          <a:gd name="connsiteX24" fmla="*/ 2865961 w 3056156"/>
                          <a:gd name="connsiteY24" fmla="*/ 3569817 h 3767327"/>
                          <a:gd name="connsiteX25" fmla="*/ 3056156 w 3056156"/>
                          <a:gd name="connsiteY25" fmla="*/ 3767327 h 3767327"/>
                          <a:gd name="connsiteX0" fmla="*/ 19249 w 3056156"/>
                          <a:gd name="connsiteY0" fmla="*/ 0 h 3767327"/>
                          <a:gd name="connsiteX1" fmla="*/ 601 w 3056156"/>
                          <a:gd name="connsiteY1" fmla="*/ 148616 h 3767327"/>
                          <a:gd name="connsiteX2" fmla="*/ 56924 w 3056156"/>
                          <a:gd name="connsiteY2" fmla="*/ 204825 h 3767327"/>
                          <a:gd name="connsiteX3" fmla="*/ 222975 w 3056156"/>
                          <a:gd name="connsiteY3" fmla="*/ 305533 h 3767327"/>
                          <a:gd name="connsiteX4" fmla="*/ 354042 w 3056156"/>
                          <a:gd name="connsiteY4" fmla="*/ 604356 h 3767327"/>
                          <a:gd name="connsiteX5" fmla="*/ 320766 w 3056156"/>
                          <a:gd name="connsiteY5" fmla="*/ 716890 h 3767327"/>
                          <a:gd name="connsiteX6" fmla="*/ 408054 w 3056156"/>
                          <a:gd name="connsiteY6" fmla="*/ 833932 h 3767327"/>
                          <a:gd name="connsiteX7" fmla="*/ 422078 w 3056156"/>
                          <a:gd name="connsiteY7" fmla="*/ 825517 h 3767327"/>
                          <a:gd name="connsiteX8" fmla="*/ 517782 w 3056156"/>
                          <a:gd name="connsiteY8" fmla="*/ 987551 h 3767327"/>
                          <a:gd name="connsiteX9" fmla="*/ 561673 w 3056156"/>
                          <a:gd name="connsiteY9" fmla="*/ 1082649 h 3767327"/>
                          <a:gd name="connsiteX10" fmla="*/ 700662 w 3056156"/>
                          <a:gd name="connsiteY10" fmla="*/ 1133855 h 3767327"/>
                          <a:gd name="connsiteX11" fmla="*/ 898172 w 3056156"/>
                          <a:gd name="connsiteY11" fmla="*/ 1192377 h 3767327"/>
                          <a:gd name="connsiteX12" fmla="*/ 1073737 w 3056156"/>
                          <a:gd name="connsiteY12" fmla="*/ 1382572 h 3767327"/>
                          <a:gd name="connsiteX13" fmla="*/ 1198095 w 3056156"/>
                          <a:gd name="connsiteY13" fmla="*/ 1587398 h 3767327"/>
                          <a:gd name="connsiteX14" fmla="*/ 1439497 w 3056156"/>
                          <a:gd name="connsiteY14" fmla="*/ 1762963 h 3767327"/>
                          <a:gd name="connsiteX15" fmla="*/ 1607746 w 3056156"/>
                          <a:gd name="connsiteY15" fmla="*/ 1894636 h 3767327"/>
                          <a:gd name="connsiteX16" fmla="*/ 1805257 w 3056156"/>
                          <a:gd name="connsiteY16" fmla="*/ 2048255 h 3767327"/>
                          <a:gd name="connsiteX17" fmla="*/ 1958876 w 3056156"/>
                          <a:gd name="connsiteY17" fmla="*/ 2165299 h 3767327"/>
                          <a:gd name="connsiteX18" fmla="*/ 2046658 w 3056156"/>
                          <a:gd name="connsiteY18" fmla="*/ 2384755 h 3767327"/>
                          <a:gd name="connsiteX19" fmla="*/ 2258799 w 3056156"/>
                          <a:gd name="connsiteY19" fmla="*/ 2589580 h 3767327"/>
                          <a:gd name="connsiteX20" fmla="*/ 2331951 w 3056156"/>
                          <a:gd name="connsiteY20" fmla="*/ 2713939 h 3767327"/>
                          <a:gd name="connsiteX21" fmla="*/ 2485570 w 3056156"/>
                          <a:gd name="connsiteY21" fmla="*/ 2911449 h 3767327"/>
                          <a:gd name="connsiteX22" fmla="*/ 2661135 w 3056156"/>
                          <a:gd name="connsiteY22" fmla="*/ 3145535 h 3767327"/>
                          <a:gd name="connsiteX23" fmla="*/ 2800124 w 3056156"/>
                          <a:gd name="connsiteY23" fmla="*/ 3430828 h 3767327"/>
                          <a:gd name="connsiteX24" fmla="*/ 2865961 w 3056156"/>
                          <a:gd name="connsiteY24" fmla="*/ 3569817 h 3767327"/>
                          <a:gd name="connsiteX25" fmla="*/ 3056156 w 3056156"/>
                          <a:gd name="connsiteY25" fmla="*/ 3767327 h 3767327"/>
                          <a:gd name="connsiteX0" fmla="*/ 19249 w 3056156"/>
                          <a:gd name="connsiteY0" fmla="*/ 0 h 3767327"/>
                          <a:gd name="connsiteX1" fmla="*/ 601 w 3056156"/>
                          <a:gd name="connsiteY1" fmla="*/ 148616 h 3767327"/>
                          <a:gd name="connsiteX2" fmla="*/ 56924 w 3056156"/>
                          <a:gd name="connsiteY2" fmla="*/ 204825 h 3767327"/>
                          <a:gd name="connsiteX3" fmla="*/ 222975 w 3056156"/>
                          <a:gd name="connsiteY3" fmla="*/ 305533 h 3767327"/>
                          <a:gd name="connsiteX4" fmla="*/ 354042 w 3056156"/>
                          <a:gd name="connsiteY4" fmla="*/ 604356 h 3767327"/>
                          <a:gd name="connsiteX5" fmla="*/ 320766 w 3056156"/>
                          <a:gd name="connsiteY5" fmla="*/ 716890 h 3767327"/>
                          <a:gd name="connsiteX6" fmla="*/ 408054 w 3056156"/>
                          <a:gd name="connsiteY6" fmla="*/ 833932 h 3767327"/>
                          <a:gd name="connsiteX7" fmla="*/ 517782 w 3056156"/>
                          <a:gd name="connsiteY7" fmla="*/ 987551 h 3767327"/>
                          <a:gd name="connsiteX8" fmla="*/ 561673 w 3056156"/>
                          <a:gd name="connsiteY8" fmla="*/ 1082649 h 3767327"/>
                          <a:gd name="connsiteX9" fmla="*/ 700662 w 3056156"/>
                          <a:gd name="connsiteY9" fmla="*/ 1133855 h 3767327"/>
                          <a:gd name="connsiteX10" fmla="*/ 898172 w 3056156"/>
                          <a:gd name="connsiteY10" fmla="*/ 1192377 h 3767327"/>
                          <a:gd name="connsiteX11" fmla="*/ 1073737 w 3056156"/>
                          <a:gd name="connsiteY11" fmla="*/ 1382572 h 3767327"/>
                          <a:gd name="connsiteX12" fmla="*/ 1198095 w 3056156"/>
                          <a:gd name="connsiteY12" fmla="*/ 1587398 h 3767327"/>
                          <a:gd name="connsiteX13" fmla="*/ 1439497 w 3056156"/>
                          <a:gd name="connsiteY13" fmla="*/ 1762963 h 3767327"/>
                          <a:gd name="connsiteX14" fmla="*/ 1607746 w 3056156"/>
                          <a:gd name="connsiteY14" fmla="*/ 1894636 h 3767327"/>
                          <a:gd name="connsiteX15" fmla="*/ 1805257 w 3056156"/>
                          <a:gd name="connsiteY15" fmla="*/ 2048255 h 3767327"/>
                          <a:gd name="connsiteX16" fmla="*/ 1958876 w 3056156"/>
                          <a:gd name="connsiteY16" fmla="*/ 2165299 h 3767327"/>
                          <a:gd name="connsiteX17" fmla="*/ 2046658 w 3056156"/>
                          <a:gd name="connsiteY17" fmla="*/ 2384755 h 3767327"/>
                          <a:gd name="connsiteX18" fmla="*/ 2258799 w 3056156"/>
                          <a:gd name="connsiteY18" fmla="*/ 2589580 h 3767327"/>
                          <a:gd name="connsiteX19" fmla="*/ 2331951 w 3056156"/>
                          <a:gd name="connsiteY19" fmla="*/ 2713939 h 3767327"/>
                          <a:gd name="connsiteX20" fmla="*/ 2485570 w 3056156"/>
                          <a:gd name="connsiteY20" fmla="*/ 2911449 h 3767327"/>
                          <a:gd name="connsiteX21" fmla="*/ 2661135 w 3056156"/>
                          <a:gd name="connsiteY21" fmla="*/ 3145535 h 3767327"/>
                          <a:gd name="connsiteX22" fmla="*/ 2800124 w 3056156"/>
                          <a:gd name="connsiteY22" fmla="*/ 3430828 h 3767327"/>
                          <a:gd name="connsiteX23" fmla="*/ 2865961 w 3056156"/>
                          <a:gd name="connsiteY23" fmla="*/ 3569817 h 3767327"/>
                          <a:gd name="connsiteX24" fmla="*/ 3056156 w 3056156"/>
                          <a:gd name="connsiteY24" fmla="*/ 3767327 h 3767327"/>
                          <a:gd name="connsiteX0" fmla="*/ 19249 w 3056156"/>
                          <a:gd name="connsiteY0" fmla="*/ 0 h 3767327"/>
                          <a:gd name="connsiteX1" fmla="*/ 601 w 3056156"/>
                          <a:gd name="connsiteY1" fmla="*/ 148616 h 3767327"/>
                          <a:gd name="connsiteX2" fmla="*/ 56924 w 3056156"/>
                          <a:gd name="connsiteY2" fmla="*/ 204825 h 3767327"/>
                          <a:gd name="connsiteX3" fmla="*/ 222975 w 3056156"/>
                          <a:gd name="connsiteY3" fmla="*/ 305533 h 3767327"/>
                          <a:gd name="connsiteX4" fmla="*/ 354042 w 3056156"/>
                          <a:gd name="connsiteY4" fmla="*/ 604356 h 3767327"/>
                          <a:gd name="connsiteX5" fmla="*/ 320766 w 3056156"/>
                          <a:gd name="connsiteY5" fmla="*/ 716890 h 3767327"/>
                          <a:gd name="connsiteX6" fmla="*/ 427688 w 3056156"/>
                          <a:gd name="connsiteY6" fmla="*/ 847957 h 3767327"/>
                          <a:gd name="connsiteX7" fmla="*/ 517782 w 3056156"/>
                          <a:gd name="connsiteY7" fmla="*/ 987551 h 3767327"/>
                          <a:gd name="connsiteX8" fmla="*/ 561673 w 3056156"/>
                          <a:gd name="connsiteY8" fmla="*/ 1082649 h 3767327"/>
                          <a:gd name="connsiteX9" fmla="*/ 700662 w 3056156"/>
                          <a:gd name="connsiteY9" fmla="*/ 1133855 h 3767327"/>
                          <a:gd name="connsiteX10" fmla="*/ 898172 w 3056156"/>
                          <a:gd name="connsiteY10" fmla="*/ 1192377 h 3767327"/>
                          <a:gd name="connsiteX11" fmla="*/ 1073737 w 3056156"/>
                          <a:gd name="connsiteY11" fmla="*/ 1382572 h 3767327"/>
                          <a:gd name="connsiteX12" fmla="*/ 1198095 w 3056156"/>
                          <a:gd name="connsiteY12" fmla="*/ 1587398 h 3767327"/>
                          <a:gd name="connsiteX13" fmla="*/ 1439497 w 3056156"/>
                          <a:gd name="connsiteY13" fmla="*/ 1762963 h 3767327"/>
                          <a:gd name="connsiteX14" fmla="*/ 1607746 w 3056156"/>
                          <a:gd name="connsiteY14" fmla="*/ 1894636 h 3767327"/>
                          <a:gd name="connsiteX15" fmla="*/ 1805257 w 3056156"/>
                          <a:gd name="connsiteY15" fmla="*/ 2048255 h 3767327"/>
                          <a:gd name="connsiteX16" fmla="*/ 1958876 w 3056156"/>
                          <a:gd name="connsiteY16" fmla="*/ 2165299 h 3767327"/>
                          <a:gd name="connsiteX17" fmla="*/ 2046658 w 3056156"/>
                          <a:gd name="connsiteY17" fmla="*/ 2384755 h 3767327"/>
                          <a:gd name="connsiteX18" fmla="*/ 2258799 w 3056156"/>
                          <a:gd name="connsiteY18" fmla="*/ 2589580 h 3767327"/>
                          <a:gd name="connsiteX19" fmla="*/ 2331951 w 3056156"/>
                          <a:gd name="connsiteY19" fmla="*/ 2713939 h 3767327"/>
                          <a:gd name="connsiteX20" fmla="*/ 2485570 w 3056156"/>
                          <a:gd name="connsiteY20" fmla="*/ 2911449 h 3767327"/>
                          <a:gd name="connsiteX21" fmla="*/ 2661135 w 3056156"/>
                          <a:gd name="connsiteY21" fmla="*/ 3145535 h 3767327"/>
                          <a:gd name="connsiteX22" fmla="*/ 2800124 w 3056156"/>
                          <a:gd name="connsiteY22" fmla="*/ 3430828 h 3767327"/>
                          <a:gd name="connsiteX23" fmla="*/ 2865961 w 3056156"/>
                          <a:gd name="connsiteY23" fmla="*/ 3569817 h 3767327"/>
                          <a:gd name="connsiteX24" fmla="*/ 3056156 w 3056156"/>
                          <a:gd name="connsiteY24" fmla="*/ 3767327 h 3767327"/>
                          <a:gd name="connsiteX0" fmla="*/ 19249 w 3056156"/>
                          <a:gd name="connsiteY0" fmla="*/ 0 h 3767327"/>
                          <a:gd name="connsiteX1" fmla="*/ 601 w 3056156"/>
                          <a:gd name="connsiteY1" fmla="*/ 148616 h 3767327"/>
                          <a:gd name="connsiteX2" fmla="*/ 56924 w 3056156"/>
                          <a:gd name="connsiteY2" fmla="*/ 204825 h 3767327"/>
                          <a:gd name="connsiteX3" fmla="*/ 222975 w 3056156"/>
                          <a:gd name="connsiteY3" fmla="*/ 305533 h 3767327"/>
                          <a:gd name="connsiteX4" fmla="*/ 354042 w 3056156"/>
                          <a:gd name="connsiteY4" fmla="*/ 604356 h 3767327"/>
                          <a:gd name="connsiteX5" fmla="*/ 320766 w 3056156"/>
                          <a:gd name="connsiteY5" fmla="*/ 733720 h 3767327"/>
                          <a:gd name="connsiteX6" fmla="*/ 427688 w 3056156"/>
                          <a:gd name="connsiteY6" fmla="*/ 847957 h 3767327"/>
                          <a:gd name="connsiteX7" fmla="*/ 517782 w 3056156"/>
                          <a:gd name="connsiteY7" fmla="*/ 987551 h 3767327"/>
                          <a:gd name="connsiteX8" fmla="*/ 561673 w 3056156"/>
                          <a:gd name="connsiteY8" fmla="*/ 1082649 h 3767327"/>
                          <a:gd name="connsiteX9" fmla="*/ 700662 w 3056156"/>
                          <a:gd name="connsiteY9" fmla="*/ 1133855 h 3767327"/>
                          <a:gd name="connsiteX10" fmla="*/ 898172 w 3056156"/>
                          <a:gd name="connsiteY10" fmla="*/ 1192377 h 3767327"/>
                          <a:gd name="connsiteX11" fmla="*/ 1073737 w 3056156"/>
                          <a:gd name="connsiteY11" fmla="*/ 1382572 h 3767327"/>
                          <a:gd name="connsiteX12" fmla="*/ 1198095 w 3056156"/>
                          <a:gd name="connsiteY12" fmla="*/ 1587398 h 3767327"/>
                          <a:gd name="connsiteX13" fmla="*/ 1439497 w 3056156"/>
                          <a:gd name="connsiteY13" fmla="*/ 1762963 h 3767327"/>
                          <a:gd name="connsiteX14" fmla="*/ 1607746 w 3056156"/>
                          <a:gd name="connsiteY14" fmla="*/ 1894636 h 3767327"/>
                          <a:gd name="connsiteX15" fmla="*/ 1805257 w 3056156"/>
                          <a:gd name="connsiteY15" fmla="*/ 2048255 h 3767327"/>
                          <a:gd name="connsiteX16" fmla="*/ 1958876 w 3056156"/>
                          <a:gd name="connsiteY16" fmla="*/ 2165299 h 3767327"/>
                          <a:gd name="connsiteX17" fmla="*/ 2046658 w 3056156"/>
                          <a:gd name="connsiteY17" fmla="*/ 2384755 h 3767327"/>
                          <a:gd name="connsiteX18" fmla="*/ 2258799 w 3056156"/>
                          <a:gd name="connsiteY18" fmla="*/ 2589580 h 3767327"/>
                          <a:gd name="connsiteX19" fmla="*/ 2331951 w 3056156"/>
                          <a:gd name="connsiteY19" fmla="*/ 2713939 h 3767327"/>
                          <a:gd name="connsiteX20" fmla="*/ 2485570 w 3056156"/>
                          <a:gd name="connsiteY20" fmla="*/ 2911449 h 3767327"/>
                          <a:gd name="connsiteX21" fmla="*/ 2661135 w 3056156"/>
                          <a:gd name="connsiteY21" fmla="*/ 3145535 h 3767327"/>
                          <a:gd name="connsiteX22" fmla="*/ 2800124 w 3056156"/>
                          <a:gd name="connsiteY22" fmla="*/ 3430828 h 3767327"/>
                          <a:gd name="connsiteX23" fmla="*/ 2865961 w 3056156"/>
                          <a:gd name="connsiteY23" fmla="*/ 3569817 h 3767327"/>
                          <a:gd name="connsiteX24" fmla="*/ 3056156 w 3056156"/>
                          <a:gd name="connsiteY24" fmla="*/ 3767327 h 3767327"/>
                          <a:gd name="connsiteX0" fmla="*/ 19249 w 3056156"/>
                          <a:gd name="connsiteY0" fmla="*/ 0 h 3767327"/>
                          <a:gd name="connsiteX1" fmla="*/ 601 w 3056156"/>
                          <a:gd name="connsiteY1" fmla="*/ 148616 h 3767327"/>
                          <a:gd name="connsiteX2" fmla="*/ 56924 w 3056156"/>
                          <a:gd name="connsiteY2" fmla="*/ 204825 h 3767327"/>
                          <a:gd name="connsiteX3" fmla="*/ 222975 w 3056156"/>
                          <a:gd name="connsiteY3" fmla="*/ 305533 h 3767327"/>
                          <a:gd name="connsiteX4" fmla="*/ 354042 w 3056156"/>
                          <a:gd name="connsiteY4" fmla="*/ 604356 h 3767327"/>
                          <a:gd name="connsiteX5" fmla="*/ 320766 w 3056156"/>
                          <a:gd name="connsiteY5" fmla="*/ 733720 h 3767327"/>
                          <a:gd name="connsiteX6" fmla="*/ 427688 w 3056156"/>
                          <a:gd name="connsiteY6" fmla="*/ 847957 h 3767327"/>
                          <a:gd name="connsiteX7" fmla="*/ 512172 w 3056156"/>
                          <a:gd name="connsiteY7" fmla="*/ 967917 h 3767327"/>
                          <a:gd name="connsiteX8" fmla="*/ 561673 w 3056156"/>
                          <a:gd name="connsiteY8" fmla="*/ 1082649 h 3767327"/>
                          <a:gd name="connsiteX9" fmla="*/ 700662 w 3056156"/>
                          <a:gd name="connsiteY9" fmla="*/ 1133855 h 3767327"/>
                          <a:gd name="connsiteX10" fmla="*/ 898172 w 3056156"/>
                          <a:gd name="connsiteY10" fmla="*/ 1192377 h 3767327"/>
                          <a:gd name="connsiteX11" fmla="*/ 1073737 w 3056156"/>
                          <a:gd name="connsiteY11" fmla="*/ 1382572 h 3767327"/>
                          <a:gd name="connsiteX12" fmla="*/ 1198095 w 3056156"/>
                          <a:gd name="connsiteY12" fmla="*/ 1587398 h 3767327"/>
                          <a:gd name="connsiteX13" fmla="*/ 1439497 w 3056156"/>
                          <a:gd name="connsiteY13" fmla="*/ 1762963 h 3767327"/>
                          <a:gd name="connsiteX14" fmla="*/ 1607746 w 3056156"/>
                          <a:gd name="connsiteY14" fmla="*/ 1894636 h 3767327"/>
                          <a:gd name="connsiteX15" fmla="*/ 1805257 w 3056156"/>
                          <a:gd name="connsiteY15" fmla="*/ 2048255 h 3767327"/>
                          <a:gd name="connsiteX16" fmla="*/ 1958876 w 3056156"/>
                          <a:gd name="connsiteY16" fmla="*/ 2165299 h 3767327"/>
                          <a:gd name="connsiteX17" fmla="*/ 2046658 w 3056156"/>
                          <a:gd name="connsiteY17" fmla="*/ 2384755 h 3767327"/>
                          <a:gd name="connsiteX18" fmla="*/ 2258799 w 3056156"/>
                          <a:gd name="connsiteY18" fmla="*/ 2589580 h 3767327"/>
                          <a:gd name="connsiteX19" fmla="*/ 2331951 w 3056156"/>
                          <a:gd name="connsiteY19" fmla="*/ 2713939 h 3767327"/>
                          <a:gd name="connsiteX20" fmla="*/ 2485570 w 3056156"/>
                          <a:gd name="connsiteY20" fmla="*/ 2911449 h 3767327"/>
                          <a:gd name="connsiteX21" fmla="*/ 2661135 w 3056156"/>
                          <a:gd name="connsiteY21" fmla="*/ 3145535 h 3767327"/>
                          <a:gd name="connsiteX22" fmla="*/ 2800124 w 3056156"/>
                          <a:gd name="connsiteY22" fmla="*/ 3430828 h 3767327"/>
                          <a:gd name="connsiteX23" fmla="*/ 2865961 w 3056156"/>
                          <a:gd name="connsiteY23" fmla="*/ 3569817 h 3767327"/>
                          <a:gd name="connsiteX24" fmla="*/ 3056156 w 3056156"/>
                          <a:gd name="connsiteY24" fmla="*/ 3767327 h 3767327"/>
                          <a:gd name="connsiteX0" fmla="*/ 19249 w 3056156"/>
                          <a:gd name="connsiteY0" fmla="*/ 0 h 3767327"/>
                          <a:gd name="connsiteX1" fmla="*/ 601 w 3056156"/>
                          <a:gd name="connsiteY1" fmla="*/ 148616 h 3767327"/>
                          <a:gd name="connsiteX2" fmla="*/ 56924 w 3056156"/>
                          <a:gd name="connsiteY2" fmla="*/ 204825 h 3767327"/>
                          <a:gd name="connsiteX3" fmla="*/ 222975 w 3056156"/>
                          <a:gd name="connsiteY3" fmla="*/ 305533 h 3767327"/>
                          <a:gd name="connsiteX4" fmla="*/ 354042 w 3056156"/>
                          <a:gd name="connsiteY4" fmla="*/ 604356 h 3767327"/>
                          <a:gd name="connsiteX5" fmla="*/ 320766 w 3056156"/>
                          <a:gd name="connsiteY5" fmla="*/ 733720 h 3767327"/>
                          <a:gd name="connsiteX6" fmla="*/ 427688 w 3056156"/>
                          <a:gd name="connsiteY6" fmla="*/ 839542 h 3767327"/>
                          <a:gd name="connsiteX7" fmla="*/ 512172 w 3056156"/>
                          <a:gd name="connsiteY7" fmla="*/ 967917 h 3767327"/>
                          <a:gd name="connsiteX8" fmla="*/ 561673 w 3056156"/>
                          <a:gd name="connsiteY8" fmla="*/ 1082649 h 3767327"/>
                          <a:gd name="connsiteX9" fmla="*/ 700662 w 3056156"/>
                          <a:gd name="connsiteY9" fmla="*/ 1133855 h 3767327"/>
                          <a:gd name="connsiteX10" fmla="*/ 898172 w 3056156"/>
                          <a:gd name="connsiteY10" fmla="*/ 1192377 h 3767327"/>
                          <a:gd name="connsiteX11" fmla="*/ 1073737 w 3056156"/>
                          <a:gd name="connsiteY11" fmla="*/ 1382572 h 3767327"/>
                          <a:gd name="connsiteX12" fmla="*/ 1198095 w 3056156"/>
                          <a:gd name="connsiteY12" fmla="*/ 1587398 h 3767327"/>
                          <a:gd name="connsiteX13" fmla="*/ 1439497 w 3056156"/>
                          <a:gd name="connsiteY13" fmla="*/ 1762963 h 3767327"/>
                          <a:gd name="connsiteX14" fmla="*/ 1607746 w 3056156"/>
                          <a:gd name="connsiteY14" fmla="*/ 1894636 h 3767327"/>
                          <a:gd name="connsiteX15" fmla="*/ 1805257 w 3056156"/>
                          <a:gd name="connsiteY15" fmla="*/ 2048255 h 3767327"/>
                          <a:gd name="connsiteX16" fmla="*/ 1958876 w 3056156"/>
                          <a:gd name="connsiteY16" fmla="*/ 2165299 h 3767327"/>
                          <a:gd name="connsiteX17" fmla="*/ 2046658 w 3056156"/>
                          <a:gd name="connsiteY17" fmla="*/ 2384755 h 3767327"/>
                          <a:gd name="connsiteX18" fmla="*/ 2258799 w 3056156"/>
                          <a:gd name="connsiteY18" fmla="*/ 2589580 h 3767327"/>
                          <a:gd name="connsiteX19" fmla="*/ 2331951 w 3056156"/>
                          <a:gd name="connsiteY19" fmla="*/ 2713939 h 3767327"/>
                          <a:gd name="connsiteX20" fmla="*/ 2485570 w 3056156"/>
                          <a:gd name="connsiteY20" fmla="*/ 2911449 h 3767327"/>
                          <a:gd name="connsiteX21" fmla="*/ 2661135 w 3056156"/>
                          <a:gd name="connsiteY21" fmla="*/ 3145535 h 3767327"/>
                          <a:gd name="connsiteX22" fmla="*/ 2800124 w 3056156"/>
                          <a:gd name="connsiteY22" fmla="*/ 3430828 h 3767327"/>
                          <a:gd name="connsiteX23" fmla="*/ 2865961 w 3056156"/>
                          <a:gd name="connsiteY23" fmla="*/ 3569817 h 3767327"/>
                          <a:gd name="connsiteX24" fmla="*/ 3056156 w 3056156"/>
                          <a:gd name="connsiteY24" fmla="*/ 3767327 h 3767327"/>
                          <a:gd name="connsiteX0" fmla="*/ 19249 w 3056156"/>
                          <a:gd name="connsiteY0" fmla="*/ 0 h 3767327"/>
                          <a:gd name="connsiteX1" fmla="*/ 601 w 3056156"/>
                          <a:gd name="connsiteY1" fmla="*/ 148616 h 3767327"/>
                          <a:gd name="connsiteX2" fmla="*/ 56924 w 3056156"/>
                          <a:gd name="connsiteY2" fmla="*/ 204825 h 3767327"/>
                          <a:gd name="connsiteX3" fmla="*/ 222975 w 3056156"/>
                          <a:gd name="connsiteY3" fmla="*/ 305533 h 3767327"/>
                          <a:gd name="connsiteX4" fmla="*/ 354042 w 3056156"/>
                          <a:gd name="connsiteY4" fmla="*/ 604356 h 3767327"/>
                          <a:gd name="connsiteX5" fmla="*/ 320766 w 3056156"/>
                          <a:gd name="connsiteY5" fmla="*/ 733720 h 3767327"/>
                          <a:gd name="connsiteX6" fmla="*/ 427688 w 3056156"/>
                          <a:gd name="connsiteY6" fmla="*/ 839542 h 3767327"/>
                          <a:gd name="connsiteX7" fmla="*/ 512172 w 3056156"/>
                          <a:gd name="connsiteY7" fmla="*/ 967917 h 3767327"/>
                          <a:gd name="connsiteX8" fmla="*/ 570087 w 3056156"/>
                          <a:gd name="connsiteY8" fmla="*/ 1074234 h 3767327"/>
                          <a:gd name="connsiteX9" fmla="*/ 700662 w 3056156"/>
                          <a:gd name="connsiteY9" fmla="*/ 1133855 h 3767327"/>
                          <a:gd name="connsiteX10" fmla="*/ 898172 w 3056156"/>
                          <a:gd name="connsiteY10" fmla="*/ 1192377 h 3767327"/>
                          <a:gd name="connsiteX11" fmla="*/ 1073737 w 3056156"/>
                          <a:gd name="connsiteY11" fmla="*/ 1382572 h 3767327"/>
                          <a:gd name="connsiteX12" fmla="*/ 1198095 w 3056156"/>
                          <a:gd name="connsiteY12" fmla="*/ 1587398 h 3767327"/>
                          <a:gd name="connsiteX13" fmla="*/ 1439497 w 3056156"/>
                          <a:gd name="connsiteY13" fmla="*/ 1762963 h 3767327"/>
                          <a:gd name="connsiteX14" fmla="*/ 1607746 w 3056156"/>
                          <a:gd name="connsiteY14" fmla="*/ 1894636 h 3767327"/>
                          <a:gd name="connsiteX15" fmla="*/ 1805257 w 3056156"/>
                          <a:gd name="connsiteY15" fmla="*/ 2048255 h 3767327"/>
                          <a:gd name="connsiteX16" fmla="*/ 1958876 w 3056156"/>
                          <a:gd name="connsiteY16" fmla="*/ 2165299 h 3767327"/>
                          <a:gd name="connsiteX17" fmla="*/ 2046658 w 3056156"/>
                          <a:gd name="connsiteY17" fmla="*/ 2384755 h 3767327"/>
                          <a:gd name="connsiteX18" fmla="*/ 2258799 w 3056156"/>
                          <a:gd name="connsiteY18" fmla="*/ 2589580 h 3767327"/>
                          <a:gd name="connsiteX19" fmla="*/ 2331951 w 3056156"/>
                          <a:gd name="connsiteY19" fmla="*/ 2713939 h 3767327"/>
                          <a:gd name="connsiteX20" fmla="*/ 2485570 w 3056156"/>
                          <a:gd name="connsiteY20" fmla="*/ 2911449 h 3767327"/>
                          <a:gd name="connsiteX21" fmla="*/ 2661135 w 3056156"/>
                          <a:gd name="connsiteY21" fmla="*/ 3145535 h 3767327"/>
                          <a:gd name="connsiteX22" fmla="*/ 2800124 w 3056156"/>
                          <a:gd name="connsiteY22" fmla="*/ 3430828 h 3767327"/>
                          <a:gd name="connsiteX23" fmla="*/ 2865961 w 3056156"/>
                          <a:gd name="connsiteY23" fmla="*/ 3569817 h 3767327"/>
                          <a:gd name="connsiteX24" fmla="*/ 3056156 w 3056156"/>
                          <a:gd name="connsiteY24" fmla="*/ 3767327 h 3767327"/>
                          <a:gd name="connsiteX0" fmla="*/ 19249 w 3056156"/>
                          <a:gd name="connsiteY0" fmla="*/ 0 h 3767327"/>
                          <a:gd name="connsiteX1" fmla="*/ 601 w 3056156"/>
                          <a:gd name="connsiteY1" fmla="*/ 148616 h 3767327"/>
                          <a:gd name="connsiteX2" fmla="*/ 56924 w 3056156"/>
                          <a:gd name="connsiteY2" fmla="*/ 204825 h 3767327"/>
                          <a:gd name="connsiteX3" fmla="*/ 222975 w 3056156"/>
                          <a:gd name="connsiteY3" fmla="*/ 305533 h 3767327"/>
                          <a:gd name="connsiteX4" fmla="*/ 354042 w 3056156"/>
                          <a:gd name="connsiteY4" fmla="*/ 604356 h 3767327"/>
                          <a:gd name="connsiteX5" fmla="*/ 320766 w 3056156"/>
                          <a:gd name="connsiteY5" fmla="*/ 733720 h 3767327"/>
                          <a:gd name="connsiteX6" fmla="*/ 427688 w 3056156"/>
                          <a:gd name="connsiteY6" fmla="*/ 839542 h 3767327"/>
                          <a:gd name="connsiteX7" fmla="*/ 512172 w 3056156"/>
                          <a:gd name="connsiteY7" fmla="*/ 967917 h 3767327"/>
                          <a:gd name="connsiteX8" fmla="*/ 570087 w 3056156"/>
                          <a:gd name="connsiteY8" fmla="*/ 1074234 h 3767327"/>
                          <a:gd name="connsiteX9" fmla="*/ 700662 w 3056156"/>
                          <a:gd name="connsiteY9" fmla="*/ 1133855 h 3767327"/>
                          <a:gd name="connsiteX10" fmla="*/ 898172 w 3056156"/>
                          <a:gd name="connsiteY10" fmla="*/ 1192377 h 3767327"/>
                          <a:gd name="connsiteX11" fmla="*/ 1073737 w 3056156"/>
                          <a:gd name="connsiteY11" fmla="*/ 1382572 h 3767327"/>
                          <a:gd name="connsiteX12" fmla="*/ 1217729 w 3056156"/>
                          <a:gd name="connsiteY12" fmla="*/ 1584593 h 3767327"/>
                          <a:gd name="connsiteX13" fmla="*/ 1439497 w 3056156"/>
                          <a:gd name="connsiteY13" fmla="*/ 1762963 h 3767327"/>
                          <a:gd name="connsiteX14" fmla="*/ 1607746 w 3056156"/>
                          <a:gd name="connsiteY14" fmla="*/ 1894636 h 3767327"/>
                          <a:gd name="connsiteX15" fmla="*/ 1805257 w 3056156"/>
                          <a:gd name="connsiteY15" fmla="*/ 2048255 h 3767327"/>
                          <a:gd name="connsiteX16" fmla="*/ 1958876 w 3056156"/>
                          <a:gd name="connsiteY16" fmla="*/ 2165299 h 3767327"/>
                          <a:gd name="connsiteX17" fmla="*/ 2046658 w 3056156"/>
                          <a:gd name="connsiteY17" fmla="*/ 2384755 h 3767327"/>
                          <a:gd name="connsiteX18" fmla="*/ 2258799 w 3056156"/>
                          <a:gd name="connsiteY18" fmla="*/ 2589580 h 3767327"/>
                          <a:gd name="connsiteX19" fmla="*/ 2331951 w 3056156"/>
                          <a:gd name="connsiteY19" fmla="*/ 2713939 h 3767327"/>
                          <a:gd name="connsiteX20" fmla="*/ 2485570 w 3056156"/>
                          <a:gd name="connsiteY20" fmla="*/ 2911449 h 3767327"/>
                          <a:gd name="connsiteX21" fmla="*/ 2661135 w 3056156"/>
                          <a:gd name="connsiteY21" fmla="*/ 3145535 h 3767327"/>
                          <a:gd name="connsiteX22" fmla="*/ 2800124 w 3056156"/>
                          <a:gd name="connsiteY22" fmla="*/ 3430828 h 3767327"/>
                          <a:gd name="connsiteX23" fmla="*/ 2865961 w 3056156"/>
                          <a:gd name="connsiteY23" fmla="*/ 3569817 h 3767327"/>
                          <a:gd name="connsiteX24" fmla="*/ 3056156 w 3056156"/>
                          <a:gd name="connsiteY24" fmla="*/ 3767327 h 3767327"/>
                          <a:gd name="connsiteX0" fmla="*/ 19249 w 3056156"/>
                          <a:gd name="connsiteY0" fmla="*/ 0 h 3767327"/>
                          <a:gd name="connsiteX1" fmla="*/ 601 w 3056156"/>
                          <a:gd name="connsiteY1" fmla="*/ 148616 h 3767327"/>
                          <a:gd name="connsiteX2" fmla="*/ 56924 w 3056156"/>
                          <a:gd name="connsiteY2" fmla="*/ 204825 h 3767327"/>
                          <a:gd name="connsiteX3" fmla="*/ 222975 w 3056156"/>
                          <a:gd name="connsiteY3" fmla="*/ 305533 h 3767327"/>
                          <a:gd name="connsiteX4" fmla="*/ 354042 w 3056156"/>
                          <a:gd name="connsiteY4" fmla="*/ 604356 h 3767327"/>
                          <a:gd name="connsiteX5" fmla="*/ 320766 w 3056156"/>
                          <a:gd name="connsiteY5" fmla="*/ 733720 h 3767327"/>
                          <a:gd name="connsiteX6" fmla="*/ 427688 w 3056156"/>
                          <a:gd name="connsiteY6" fmla="*/ 839542 h 3767327"/>
                          <a:gd name="connsiteX7" fmla="*/ 512172 w 3056156"/>
                          <a:gd name="connsiteY7" fmla="*/ 967917 h 3767327"/>
                          <a:gd name="connsiteX8" fmla="*/ 570087 w 3056156"/>
                          <a:gd name="connsiteY8" fmla="*/ 1074234 h 3767327"/>
                          <a:gd name="connsiteX9" fmla="*/ 700662 w 3056156"/>
                          <a:gd name="connsiteY9" fmla="*/ 1133855 h 3767327"/>
                          <a:gd name="connsiteX10" fmla="*/ 898172 w 3056156"/>
                          <a:gd name="connsiteY10" fmla="*/ 1192377 h 3767327"/>
                          <a:gd name="connsiteX11" fmla="*/ 1070932 w 3056156"/>
                          <a:gd name="connsiteY11" fmla="*/ 1390987 h 3767327"/>
                          <a:gd name="connsiteX12" fmla="*/ 1217729 w 3056156"/>
                          <a:gd name="connsiteY12" fmla="*/ 1584593 h 3767327"/>
                          <a:gd name="connsiteX13" fmla="*/ 1439497 w 3056156"/>
                          <a:gd name="connsiteY13" fmla="*/ 1762963 h 3767327"/>
                          <a:gd name="connsiteX14" fmla="*/ 1607746 w 3056156"/>
                          <a:gd name="connsiteY14" fmla="*/ 1894636 h 3767327"/>
                          <a:gd name="connsiteX15" fmla="*/ 1805257 w 3056156"/>
                          <a:gd name="connsiteY15" fmla="*/ 2048255 h 3767327"/>
                          <a:gd name="connsiteX16" fmla="*/ 1958876 w 3056156"/>
                          <a:gd name="connsiteY16" fmla="*/ 2165299 h 3767327"/>
                          <a:gd name="connsiteX17" fmla="*/ 2046658 w 3056156"/>
                          <a:gd name="connsiteY17" fmla="*/ 2384755 h 3767327"/>
                          <a:gd name="connsiteX18" fmla="*/ 2258799 w 3056156"/>
                          <a:gd name="connsiteY18" fmla="*/ 2589580 h 3767327"/>
                          <a:gd name="connsiteX19" fmla="*/ 2331951 w 3056156"/>
                          <a:gd name="connsiteY19" fmla="*/ 2713939 h 3767327"/>
                          <a:gd name="connsiteX20" fmla="*/ 2485570 w 3056156"/>
                          <a:gd name="connsiteY20" fmla="*/ 2911449 h 3767327"/>
                          <a:gd name="connsiteX21" fmla="*/ 2661135 w 3056156"/>
                          <a:gd name="connsiteY21" fmla="*/ 3145535 h 3767327"/>
                          <a:gd name="connsiteX22" fmla="*/ 2800124 w 3056156"/>
                          <a:gd name="connsiteY22" fmla="*/ 3430828 h 3767327"/>
                          <a:gd name="connsiteX23" fmla="*/ 2865961 w 3056156"/>
                          <a:gd name="connsiteY23" fmla="*/ 3569817 h 3767327"/>
                          <a:gd name="connsiteX24" fmla="*/ 3056156 w 3056156"/>
                          <a:gd name="connsiteY24" fmla="*/ 3767327 h 3767327"/>
                          <a:gd name="connsiteX0" fmla="*/ 19249 w 3056156"/>
                          <a:gd name="connsiteY0" fmla="*/ 0 h 3767327"/>
                          <a:gd name="connsiteX1" fmla="*/ 601 w 3056156"/>
                          <a:gd name="connsiteY1" fmla="*/ 148616 h 3767327"/>
                          <a:gd name="connsiteX2" fmla="*/ 56924 w 3056156"/>
                          <a:gd name="connsiteY2" fmla="*/ 204825 h 3767327"/>
                          <a:gd name="connsiteX3" fmla="*/ 222975 w 3056156"/>
                          <a:gd name="connsiteY3" fmla="*/ 305533 h 3767327"/>
                          <a:gd name="connsiteX4" fmla="*/ 354042 w 3056156"/>
                          <a:gd name="connsiteY4" fmla="*/ 604356 h 3767327"/>
                          <a:gd name="connsiteX5" fmla="*/ 320766 w 3056156"/>
                          <a:gd name="connsiteY5" fmla="*/ 733720 h 3767327"/>
                          <a:gd name="connsiteX6" fmla="*/ 427688 w 3056156"/>
                          <a:gd name="connsiteY6" fmla="*/ 839542 h 3767327"/>
                          <a:gd name="connsiteX7" fmla="*/ 512172 w 3056156"/>
                          <a:gd name="connsiteY7" fmla="*/ 967917 h 3767327"/>
                          <a:gd name="connsiteX8" fmla="*/ 570087 w 3056156"/>
                          <a:gd name="connsiteY8" fmla="*/ 1074234 h 3767327"/>
                          <a:gd name="connsiteX9" fmla="*/ 700662 w 3056156"/>
                          <a:gd name="connsiteY9" fmla="*/ 1133855 h 3767327"/>
                          <a:gd name="connsiteX10" fmla="*/ 895367 w 3056156"/>
                          <a:gd name="connsiteY10" fmla="*/ 1203597 h 3767327"/>
                          <a:gd name="connsiteX11" fmla="*/ 1070932 w 3056156"/>
                          <a:gd name="connsiteY11" fmla="*/ 1390987 h 3767327"/>
                          <a:gd name="connsiteX12" fmla="*/ 1217729 w 3056156"/>
                          <a:gd name="connsiteY12" fmla="*/ 1584593 h 3767327"/>
                          <a:gd name="connsiteX13" fmla="*/ 1439497 w 3056156"/>
                          <a:gd name="connsiteY13" fmla="*/ 1762963 h 3767327"/>
                          <a:gd name="connsiteX14" fmla="*/ 1607746 w 3056156"/>
                          <a:gd name="connsiteY14" fmla="*/ 1894636 h 3767327"/>
                          <a:gd name="connsiteX15" fmla="*/ 1805257 w 3056156"/>
                          <a:gd name="connsiteY15" fmla="*/ 2048255 h 3767327"/>
                          <a:gd name="connsiteX16" fmla="*/ 1958876 w 3056156"/>
                          <a:gd name="connsiteY16" fmla="*/ 2165299 h 3767327"/>
                          <a:gd name="connsiteX17" fmla="*/ 2046658 w 3056156"/>
                          <a:gd name="connsiteY17" fmla="*/ 2384755 h 3767327"/>
                          <a:gd name="connsiteX18" fmla="*/ 2258799 w 3056156"/>
                          <a:gd name="connsiteY18" fmla="*/ 2589580 h 3767327"/>
                          <a:gd name="connsiteX19" fmla="*/ 2331951 w 3056156"/>
                          <a:gd name="connsiteY19" fmla="*/ 2713939 h 3767327"/>
                          <a:gd name="connsiteX20" fmla="*/ 2485570 w 3056156"/>
                          <a:gd name="connsiteY20" fmla="*/ 2911449 h 3767327"/>
                          <a:gd name="connsiteX21" fmla="*/ 2661135 w 3056156"/>
                          <a:gd name="connsiteY21" fmla="*/ 3145535 h 3767327"/>
                          <a:gd name="connsiteX22" fmla="*/ 2800124 w 3056156"/>
                          <a:gd name="connsiteY22" fmla="*/ 3430828 h 3767327"/>
                          <a:gd name="connsiteX23" fmla="*/ 2865961 w 3056156"/>
                          <a:gd name="connsiteY23" fmla="*/ 3569817 h 3767327"/>
                          <a:gd name="connsiteX24" fmla="*/ 3056156 w 3056156"/>
                          <a:gd name="connsiteY24" fmla="*/ 3767327 h 3767327"/>
                          <a:gd name="connsiteX0" fmla="*/ 19249 w 3056156"/>
                          <a:gd name="connsiteY0" fmla="*/ 0 h 3767327"/>
                          <a:gd name="connsiteX1" fmla="*/ 601 w 3056156"/>
                          <a:gd name="connsiteY1" fmla="*/ 148616 h 3767327"/>
                          <a:gd name="connsiteX2" fmla="*/ 56924 w 3056156"/>
                          <a:gd name="connsiteY2" fmla="*/ 204825 h 3767327"/>
                          <a:gd name="connsiteX3" fmla="*/ 222975 w 3056156"/>
                          <a:gd name="connsiteY3" fmla="*/ 305533 h 3767327"/>
                          <a:gd name="connsiteX4" fmla="*/ 354042 w 3056156"/>
                          <a:gd name="connsiteY4" fmla="*/ 604356 h 3767327"/>
                          <a:gd name="connsiteX5" fmla="*/ 320766 w 3056156"/>
                          <a:gd name="connsiteY5" fmla="*/ 733720 h 3767327"/>
                          <a:gd name="connsiteX6" fmla="*/ 427688 w 3056156"/>
                          <a:gd name="connsiteY6" fmla="*/ 839542 h 3767327"/>
                          <a:gd name="connsiteX7" fmla="*/ 512172 w 3056156"/>
                          <a:gd name="connsiteY7" fmla="*/ 967917 h 3767327"/>
                          <a:gd name="connsiteX8" fmla="*/ 570087 w 3056156"/>
                          <a:gd name="connsiteY8" fmla="*/ 1074234 h 3767327"/>
                          <a:gd name="connsiteX9" fmla="*/ 700662 w 3056156"/>
                          <a:gd name="connsiteY9" fmla="*/ 1133855 h 3767327"/>
                          <a:gd name="connsiteX10" fmla="*/ 889757 w 3056156"/>
                          <a:gd name="connsiteY10" fmla="*/ 1220426 h 3767327"/>
                          <a:gd name="connsiteX11" fmla="*/ 1070932 w 3056156"/>
                          <a:gd name="connsiteY11" fmla="*/ 1390987 h 3767327"/>
                          <a:gd name="connsiteX12" fmla="*/ 1217729 w 3056156"/>
                          <a:gd name="connsiteY12" fmla="*/ 1584593 h 3767327"/>
                          <a:gd name="connsiteX13" fmla="*/ 1439497 w 3056156"/>
                          <a:gd name="connsiteY13" fmla="*/ 1762963 h 3767327"/>
                          <a:gd name="connsiteX14" fmla="*/ 1607746 w 3056156"/>
                          <a:gd name="connsiteY14" fmla="*/ 1894636 h 3767327"/>
                          <a:gd name="connsiteX15" fmla="*/ 1805257 w 3056156"/>
                          <a:gd name="connsiteY15" fmla="*/ 2048255 h 3767327"/>
                          <a:gd name="connsiteX16" fmla="*/ 1958876 w 3056156"/>
                          <a:gd name="connsiteY16" fmla="*/ 2165299 h 3767327"/>
                          <a:gd name="connsiteX17" fmla="*/ 2046658 w 3056156"/>
                          <a:gd name="connsiteY17" fmla="*/ 2384755 h 3767327"/>
                          <a:gd name="connsiteX18" fmla="*/ 2258799 w 3056156"/>
                          <a:gd name="connsiteY18" fmla="*/ 2589580 h 3767327"/>
                          <a:gd name="connsiteX19" fmla="*/ 2331951 w 3056156"/>
                          <a:gd name="connsiteY19" fmla="*/ 2713939 h 3767327"/>
                          <a:gd name="connsiteX20" fmla="*/ 2485570 w 3056156"/>
                          <a:gd name="connsiteY20" fmla="*/ 2911449 h 3767327"/>
                          <a:gd name="connsiteX21" fmla="*/ 2661135 w 3056156"/>
                          <a:gd name="connsiteY21" fmla="*/ 3145535 h 3767327"/>
                          <a:gd name="connsiteX22" fmla="*/ 2800124 w 3056156"/>
                          <a:gd name="connsiteY22" fmla="*/ 3430828 h 3767327"/>
                          <a:gd name="connsiteX23" fmla="*/ 2865961 w 3056156"/>
                          <a:gd name="connsiteY23" fmla="*/ 3569817 h 3767327"/>
                          <a:gd name="connsiteX24" fmla="*/ 3056156 w 3056156"/>
                          <a:gd name="connsiteY24" fmla="*/ 3767327 h 3767327"/>
                          <a:gd name="connsiteX0" fmla="*/ 19249 w 3056156"/>
                          <a:gd name="connsiteY0" fmla="*/ 0 h 3767327"/>
                          <a:gd name="connsiteX1" fmla="*/ 601 w 3056156"/>
                          <a:gd name="connsiteY1" fmla="*/ 148616 h 3767327"/>
                          <a:gd name="connsiteX2" fmla="*/ 56924 w 3056156"/>
                          <a:gd name="connsiteY2" fmla="*/ 204825 h 3767327"/>
                          <a:gd name="connsiteX3" fmla="*/ 222975 w 3056156"/>
                          <a:gd name="connsiteY3" fmla="*/ 305533 h 3767327"/>
                          <a:gd name="connsiteX4" fmla="*/ 354042 w 3056156"/>
                          <a:gd name="connsiteY4" fmla="*/ 604356 h 3767327"/>
                          <a:gd name="connsiteX5" fmla="*/ 320766 w 3056156"/>
                          <a:gd name="connsiteY5" fmla="*/ 733720 h 3767327"/>
                          <a:gd name="connsiteX6" fmla="*/ 427688 w 3056156"/>
                          <a:gd name="connsiteY6" fmla="*/ 839542 h 3767327"/>
                          <a:gd name="connsiteX7" fmla="*/ 512172 w 3056156"/>
                          <a:gd name="connsiteY7" fmla="*/ 967917 h 3767327"/>
                          <a:gd name="connsiteX8" fmla="*/ 570087 w 3056156"/>
                          <a:gd name="connsiteY8" fmla="*/ 1074234 h 3767327"/>
                          <a:gd name="connsiteX9" fmla="*/ 700662 w 3056156"/>
                          <a:gd name="connsiteY9" fmla="*/ 1133855 h 3767327"/>
                          <a:gd name="connsiteX10" fmla="*/ 889757 w 3056156"/>
                          <a:gd name="connsiteY10" fmla="*/ 1212011 h 3767327"/>
                          <a:gd name="connsiteX11" fmla="*/ 1070932 w 3056156"/>
                          <a:gd name="connsiteY11" fmla="*/ 1390987 h 3767327"/>
                          <a:gd name="connsiteX12" fmla="*/ 1217729 w 3056156"/>
                          <a:gd name="connsiteY12" fmla="*/ 1584593 h 3767327"/>
                          <a:gd name="connsiteX13" fmla="*/ 1439497 w 3056156"/>
                          <a:gd name="connsiteY13" fmla="*/ 1762963 h 3767327"/>
                          <a:gd name="connsiteX14" fmla="*/ 1607746 w 3056156"/>
                          <a:gd name="connsiteY14" fmla="*/ 1894636 h 3767327"/>
                          <a:gd name="connsiteX15" fmla="*/ 1805257 w 3056156"/>
                          <a:gd name="connsiteY15" fmla="*/ 2048255 h 3767327"/>
                          <a:gd name="connsiteX16" fmla="*/ 1958876 w 3056156"/>
                          <a:gd name="connsiteY16" fmla="*/ 2165299 h 3767327"/>
                          <a:gd name="connsiteX17" fmla="*/ 2046658 w 3056156"/>
                          <a:gd name="connsiteY17" fmla="*/ 2384755 h 3767327"/>
                          <a:gd name="connsiteX18" fmla="*/ 2258799 w 3056156"/>
                          <a:gd name="connsiteY18" fmla="*/ 2589580 h 3767327"/>
                          <a:gd name="connsiteX19" fmla="*/ 2331951 w 3056156"/>
                          <a:gd name="connsiteY19" fmla="*/ 2713939 h 3767327"/>
                          <a:gd name="connsiteX20" fmla="*/ 2485570 w 3056156"/>
                          <a:gd name="connsiteY20" fmla="*/ 2911449 h 3767327"/>
                          <a:gd name="connsiteX21" fmla="*/ 2661135 w 3056156"/>
                          <a:gd name="connsiteY21" fmla="*/ 3145535 h 3767327"/>
                          <a:gd name="connsiteX22" fmla="*/ 2800124 w 3056156"/>
                          <a:gd name="connsiteY22" fmla="*/ 3430828 h 3767327"/>
                          <a:gd name="connsiteX23" fmla="*/ 2865961 w 3056156"/>
                          <a:gd name="connsiteY23" fmla="*/ 3569817 h 3767327"/>
                          <a:gd name="connsiteX24" fmla="*/ 3056156 w 3056156"/>
                          <a:gd name="connsiteY24" fmla="*/ 3767327 h 3767327"/>
                          <a:gd name="connsiteX0" fmla="*/ 19249 w 3056156"/>
                          <a:gd name="connsiteY0" fmla="*/ 0 h 3767327"/>
                          <a:gd name="connsiteX1" fmla="*/ 601 w 3056156"/>
                          <a:gd name="connsiteY1" fmla="*/ 148616 h 3767327"/>
                          <a:gd name="connsiteX2" fmla="*/ 56924 w 3056156"/>
                          <a:gd name="connsiteY2" fmla="*/ 204825 h 3767327"/>
                          <a:gd name="connsiteX3" fmla="*/ 222975 w 3056156"/>
                          <a:gd name="connsiteY3" fmla="*/ 305533 h 3767327"/>
                          <a:gd name="connsiteX4" fmla="*/ 354042 w 3056156"/>
                          <a:gd name="connsiteY4" fmla="*/ 604356 h 3767327"/>
                          <a:gd name="connsiteX5" fmla="*/ 320766 w 3056156"/>
                          <a:gd name="connsiteY5" fmla="*/ 733720 h 3767327"/>
                          <a:gd name="connsiteX6" fmla="*/ 427688 w 3056156"/>
                          <a:gd name="connsiteY6" fmla="*/ 839542 h 3767327"/>
                          <a:gd name="connsiteX7" fmla="*/ 512172 w 3056156"/>
                          <a:gd name="connsiteY7" fmla="*/ 967917 h 3767327"/>
                          <a:gd name="connsiteX8" fmla="*/ 570087 w 3056156"/>
                          <a:gd name="connsiteY8" fmla="*/ 1074234 h 3767327"/>
                          <a:gd name="connsiteX9" fmla="*/ 700662 w 3056156"/>
                          <a:gd name="connsiteY9" fmla="*/ 1133855 h 3767327"/>
                          <a:gd name="connsiteX10" fmla="*/ 889757 w 3056156"/>
                          <a:gd name="connsiteY10" fmla="*/ 1212011 h 3767327"/>
                          <a:gd name="connsiteX11" fmla="*/ 1070932 w 3056156"/>
                          <a:gd name="connsiteY11" fmla="*/ 1390987 h 3767327"/>
                          <a:gd name="connsiteX12" fmla="*/ 1217729 w 3056156"/>
                          <a:gd name="connsiteY12" fmla="*/ 1584593 h 3767327"/>
                          <a:gd name="connsiteX13" fmla="*/ 1439497 w 3056156"/>
                          <a:gd name="connsiteY13" fmla="*/ 1762963 h 3767327"/>
                          <a:gd name="connsiteX14" fmla="*/ 1607746 w 3056156"/>
                          <a:gd name="connsiteY14" fmla="*/ 1894636 h 3767327"/>
                          <a:gd name="connsiteX15" fmla="*/ 1805257 w 3056156"/>
                          <a:gd name="connsiteY15" fmla="*/ 2048255 h 3767327"/>
                          <a:gd name="connsiteX16" fmla="*/ 1928022 w 3056156"/>
                          <a:gd name="connsiteY16" fmla="*/ 2168104 h 3767327"/>
                          <a:gd name="connsiteX17" fmla="*/ 2046658 w 3056156"/>
                          <a:gd name="connsiteY17" fmla="*/ 2384755 h 3767327"/>
                          <a:gd name="connsiteX18" fmla="*/ 2258799 w 3056156"/>
                          <a:gd name="connsiteY18" fmla="*/ 2589580 h 3767327"/>
                          <a:gd name="connsiteX19" fmla="*/ 2331951 w 3056156"/>
                          <a:gd name="connsiteY19" fmla="*/ 2713939 h 3767327"/>
                          <a:gd name="connsiteX20" fmla="*/ 2485570 w 3056156"/>
                          <a:gd name="connsiteY20" fmla="*/ 2911449 h 3767327"/>
                          <a:gd name="connsiteX21" fmla="*/ 2661135 w 3056156"/>
                          <a:gd name="connsiteY21" fmla="*/ 3145535 h 3767327"/>
                          <a:gd name="connsiteX22" fmla="*/ 2800124 w 3056156"/>
                          <a:gd name="connsiteY22" fmla="*/ 3430828 h 3767327"/>
                          <a:gd name="connsiteX23" fmla="*/ 2865961 w 3056156"/>
                          <a:gd name="connsiteY23" fmla="*/ 3569817 h 3767327"/>
                          <a:gd name="connsiteX24" fmla="*/ 3056156 w 3056156"/>
                          <a:gd name="connsiteY24" fmla="*/ 3767327 h 3767327"/>
                          <a:gd name="connsiteX0" fmla="*/ 19249 w 3056156"/>
                          <a:gd name="connsiteY0" fmla="*/ 0 h 3767327"/>
                          <a:gd name="connsiteX1" fmla="*/ 601 w 3056156"/>
                          <a:gd name="connsiteY1" fmla="*/ 148616 h 3767327"/>
                          <a:gd name="connsiteX2" fmla="*/ 56924 w 3056156"/>
                          <a:gd name="connsiteY2" fmla="*/ 204825 h 3767327"/>
                          <a:gd name="connsiteX3" fmla="*/ 222975 w 3056156"/>
                          <a:gd name="connsiteY3" fmla="*/ 305533 h 3767327"/>
                          <a:gd name="connsiteX4" fmla="*/ 354042 w 3056156"/>
                          <a:gd name="connsiteY4" fmla="*/ 604356 h 3767327"/>
                          <a:gd name="connsiteX5" fmla="*/ 320766 w 3056156"/>
                          <a:gd name="connsiteY5" fmla="*/ 733720 h 3767327"/>
                          <a:gd name="connsiteX6" fmla="*/ 427688 w 3056156"/>
                          <a:gd name="connsiteY6" fmla="*/ 839542 h 3767327"/>
                          <a:gd name="connsiteX7" fmla="*/ 512172 w 3056156"/>
                          <a:gd name="connsiteY7" fmla="*/ 967917 h 3767327"/>
                          <a:gd name="connsiteX8" fmla="*/ 570087 w 3056156"/>
                          <a:gd name="connsiteY8" fmla="*/ 1074234 h 3767327"/>
                          <a:gd name="connsiteX9" fmla="*/ 700662 w 3056156"/>
                          <a:gd name="connsiteY9" fmla="*/ 1133855 h 3767327"/>
                          <a:gd name="connsiteX10" fmla="*/ 889757 w 3056156"/>
                          <a:gd name="connsiteY10" fmla="*/ 1212011 h 3767327"/>
                          <a:gd name="connsiteX11" fmla="*/ 1070932 w 3056156"/>
                          <a:gd name="connsiteY11" fmla="*/ 1390987 h 3767327"/>
                          <a:gd name="connsiteX12" fmla="*/ 1217729 w 3056156"/>
                          <a:gd name="connsiteY12" fmla="*/ 1584593 h 3767327"/>
                          <a:gd name="connsiteX13" fmla="*/ 1439497 w 3056156"/>
                          <a:gd name="connsiteY13" fmla="*/ 1762963 h 3767327"/>
                          <a:gd name="connsiteX14" fmla="*/ 1607746 w 3056156"/>
                          <a:gd name="connsiteY14" fmla="*/ 1894636 h 3767327"/>
                          <a:gd name="connsiteX15" fmla="*/ 1805257 w 3056156"/>
                          <a:gd name="connsiteY15" fmla="*/ 2048255 h 3767327"/>
                          <a:gd name="connsiteX16" fmla="*/ 1928022 w 3056156"/>
                          <a:gd name="connsiteY16" fmla="*/ 2168104 h 3767327"/>
                          <a:gd name="connsiteX17" fmla="*/ 2055073 w 3056156"/>
                          <a:gd name="connsiteY17" fmla="*/ 2370731 h 3767327"/>
                          <a:gd name="connsiteX18" fmla="*/ 2258799 w 3056156"/>
                          <a:gd name="connsiteY18" fmla="*/ 2589580 h 3767327"/>
                          <a:gd name="connsiteX19" fmla="*/ 2331951 w 3056156"/>
                          <a:gd name="connsiteY19" fmla="*/ 2713939 h 3767327"/>
                          <a:gd name="connsiteX20" fmla="*/ 2485570 w 3056156"/>
                          <a:gd name="connsiteY20" fmla="*/ 2911449 h 3767327"/>
                          <a:gd name="connsiteX21" fmla="*/ 2661135 w 3056156"/>
                          <a:gd name="connsiteY21" fmla="*/ 3145535 h 3767327"/>
                          <a:gd name="connsiteX22" fmla="*/ 2800124 w 3056156"/>
                          <a:gd name="connsiteY22" fmla="*/ 3430828 h 3767327"/>
                          <a:gd name="connsiteX23" fmla="*/ 2865961 w 3056156"/>
                          <a:gd name="connsiteY23" fmla="*/ 3569817 h 3767327"/>
                          <a:gd name="connsiteX24" fmla="*/ 3056156 w 3056156"/>
                          <a:gd name="connsiteY24" fmla="*/ 3767327 h 3767327"/>
                          <a:gd name="connsiteX0" fmla="*/ 19249 w 3056156"/>
                          <a:gd name="connsiteY0" fmla="*/ 0 h 3767327"/>
                          <a:gd name="connsiteX1" fmla="*/ 601 w 3056156"/>
                          <a:gd name="connsiteY1" fmla="*/ 148616 h 3767327"/>
                          <a:gd name="connsiteX2" fmla="*/ 56924 w 3056156"/>
                          <a:gd name="connsiteY2" fmla="*/ 204825 h 3767327"/>
                          <a:gd name="connsiteX3" fmla="*/ 222975 w 3056156"/>
                          <a:gd name="connsiteY3" fmla="*/ 305533 h 3767327"/>
                          <a:gd name="connsiteX4" fmla="*/ 354042 w 3056156"/>
                          <a:gd name="connsiteY4" fmla="*/ 604356 h 3767327"/>
                          <a:gd name="connsiteX5" fmla="*/ 320766 w 3056156"/>
                          <a:gd name="connsiteY5" fmla="*/ 733720 h 3767327"/>
                          <a:gd name="connsiteX6" fmla="*/ 427688 w 3056156"/>
                          <a:gd name="connsiteY6" fmla="*/ 839542 h 3767327"/>
                          <a:gd name="connsiteX7" fmla="*/ 512172 w 3056156"/>
                          <a:gd name="connsiteY7" fmla="*/ 967917 h 3767327"/>
                          <a:gd name="connsiteX8" fmla="*/ 570087 w 3056156"/>
                          <a:gd name="connsiteY8" fmla="*/ 1074234 h 3767327"/>
                          <a:gd name="connsiteX9" fmla="*/ 700662 w 3056156"/>
                          <a:gd name="connsiteY9" fmla="*/ 1133855 h 3767327"/>
                          <a:gd name="connsiteX10" fmla="*/ 889757 w 3056156"/>
                          <a:gd name="connsiteY10" fmla="*/ 1212011 h 3767327"/>
                          <a:gd name="connsiteX11" fmla="*/ 1070932 w 3056156"/>
                          <a:gd name="connsiteY11" fmla="*/ 1390987 h 3767327"/>
                          <a:gd name="connsiteX12" fmla="*/ 1217729 w 3056156"/>
                          <a:gd name="connsiteY12" fmla="*/ 1584593 h 3767327"/>
                          <a:gd name="connsiteX13" fmla="*/ 1439497 w 3056156"/>
                          <a:gd name="connsiteY13" fmla="*/ 1762963 h 3767327"/>
                          <a:gd name="connsiteX14" fmla="*/ 1607746 w 3056156"/>
                          <a:gd name="connsiteY14" fmla="*/ 1894636 h 3767327"/>
                          <a:gd name="connsiteX15" fmla="*/ 1805257 w 3056156"/>
                          <a:gd name="connsiteY15" fmla="*/ 2048255 h 3767327"/>
                          <a:gd name="connsiteX16" fmla="*/ 1928022 w 3056156"/>
                          <a:gd name="connsiteY16" fmla="*/ 2168104 h 3767327"/>
                          <a:gd name="connsiteX17" fmla="*/ 2055073 w 3056156"/>
                          <a:gd name="connsiteY17" fmla="*/ 2370731 h 3767327"/>
                          <a:gd name="connsiteX18" fmla="*/ 2258799 w 3056156"/>
                          <a:gd name="connsiteY18" fmla="*/ 2589580 h 3767327"/>
                          <a:gd name="connsiteX19" fmla="*/ 2320731 w 3056156"/>
                          <a:gd name="connsiteY19" fmla="*/ 2719548 h 3767327"/>
                          <a:gd name="connsiteX20" fmla="*/ 2485570 w 3056156"/>
                          <a:gd name="connsiteY20" fmla="*/ 2911449 h 3767327"/>
                          <a:gd name="connsiteX21" fmla="*/ 2661135 w 3056156"/>
                          <a:gd name="connsiteY21" fmla="*/ 3145535 h 3767327"/>
                          <a:gd name="connsiteX22" fmla="*/ 2800124 w 3056156"/>
                          <a:gd name="connsiteY22" fmla="*/ 3430828 h 3767327"/>
                          <a:gd name="connsiteX23" fmla="*/ 2865961 w 3056156"/>
                          <a:gd name="connsiteY23" fmla="*/ 3569817 h 3767327"/>
                          <a:gd name="connsiteX24" fmla="*/ 3056156 w 3056156"/>
                          <a:gd name="connsiteY24" fmla="*/ 3767327 h 3767327"/>
                          <a:gd name="connsiteX0" fmla="*/ 19249 w 3056156"/>
                          <a:gd name="connsiteY0" fmla="*/ 0 h 3767327"/>
                          <a:gd name="connsiteX1" fmla="*/ 601 w 3056156"/>
                          <a:gd name="connsiteY1" fmla="*/ 148616 h 3767327"/>
                          <a:gd name="connsiteX2" fmla="*/ 56924 w 3056156"/>
                          <a:gd name="connsiteY2" fmla="*/ 204825 h 3767327"/>
                          <a:gd name="connsiteX3" fmla="*/ 222975 w 3056156"/>
                          <a:gd name="connsiteY3" fmla="*/ 305533 h 3767327"/>
                          <a:gd name="connsiteX4" fmla="*/ 354042 w 3056156"/>
                          <a:gd name="connsiteY4" fmla="*/ 604356 h 3767327"/>
                          <a:gd name="connsiteX5" fmla="*/ 320766 w 3056156"/>
                          <a:gd name="connsiteY5" fmla="*/ 733720 h 3767327"/>
                          <a:gd name="connsiteX6" fmla="*/ 427688 w 3056156"/>
                          <a:gd name="connsiteY6" fmla="*/ 839542 h 3767327"/>
                          <a:gd name="connsiteX7" fmla="*/ 512172 w 3056156"/>
                          <a:gd name="connsiteY7" fmla="*/ 967917 h 3767327"/>
                          <a:gd name="connsiteX8" fmla="*/ 570087 w 3056156"/>
                          <a:gd name="connsiteY8" fmla="*/ 1074234 h 3767327"/>
                          <a:gd name="connsiteX9" fmla="*/ 700662 w 3056156"/>
                          <a:gd name="connsiteY9" fmla="*/ 1133855 h 3767327"/>
                          <a:gd name="connsiteX10" fmla="*/ 889757 w 3056156"/>
                          <a:gd name="connsiteY10" fmla="*/ 1212011 h 3767327"/>
                          <a:gd name="connsiteX11" fmla="*/ 1070932 w 3056156"/>
                          <a:gd name="connsiteY11" fmla="*/ 1390987 h 3767327"/>
                          <a:gd name="connsiteX12" fmla="*/ 1217729 w 3056156"/>
                          <a:gd name="connsiteY12" fmla="*/ 1584593 h 3767327"/>
                          <a:gd name="connsiteX13" fmla="*/ 1439497 w 3056156"/>
                          <a:gd name="connsiteY13" fmla="*/ 1762963 h 3767327"/>
                          <a:gd name="connsiteX14" fmla="*/ 1607746 w 3056156"/>
                          <a:gd name="connsiteY14" fmla="*/ 1894636 h 3767327"/>
                          <a:gd name="connsiteX15" fmla="*/ 1805257 w 3056156"/>
                          <a:gd name="connsiteY15" fmla="*/ 2048255 h 3767327"/>
                          <a:gd name="connsiteX16" fmla="*/ 1928022 w 3056156"/>
                          <a:gd name="connsiteY16" fmla="*/ 2168104 h 3767327"/>
                          <a:gd name="connsiteX17" fmla="*/ 2055073 w 3056156"/>
                          <a:gd name="connsiteY17" fmla="*/ 2370731 h 3767327"/>
                          <a:gd name="connsiteX18" fmla="*/ 2244774 w 3056156"/>
                          <a:gd name="connsiteY18" fmla="*/ 2569945 h 3767327"/>
                          <a:gd name="connsiteX19" fmla="*/ 2320731 w 3056156"/>
                          <a:gd name="connsiteY19" fmla="*/ 2719548 h 3767327"/>
                          <a:gd name="connsiteX20" fmla="*/ 2485570 w 3056156"/>
                          <a:gd name="connsiteY20" fmla="*/ 2911449 h 3767327"/>
                          <a:gd name="connsiteX21" fmla="*/ 2661135 w 3056156"/>
                          <a:gd name="connsiteY21" fmla="*/ 3145535 h 3767327"/>
                          <a:gd name="connsiteX22" fmla="*/ 2800124 w 3056156"/>
                          <a:gd name="connsiteY22" fmla="*/ 3430828 h 3767327"/>
                          <a:gd name="connsiteX23" fmla="*/ 2865961 w 3056156"/>
                          <a:gd name="connsiteY23" fmla="*/ 3569817 h 3767327"/>
                          <a:gd name="connsiteX24" fmla="*/ 3056156 w 3056156"/>
                          <a:gd name="connsiteY24" fmla="*/ 3767327 h 3767327"/>
                          <a:gd name="connsiteX0" fmla="*/ 19249 w 3056156"/>
                          <a:gd name="connsiteY0" fmla="*/ 0 h 3767327"/>
                          <a:gd name="connsiteX1" fmla="*/ 601 w 3056156"/>
                          <a:gd name="connsiteY1" fmla="*/ 148616 h 3767327"/>
                          <a:gd name="connsiteX2" fmla="*/ 56924 w 3056156"/>
                          <a:gd name="connsiteY2" fmla="*/ 204825 h 3767327"/>
                          <a:gd name="connsiteX3" fmla="*/ 222975 w 3056156"/>
                          <a:gd name="connsiteY3" fmla="*/ 305533 h 3767327"/>
                          <a:gd name="connsiteX4" fmla="*/ 354042 w 3056156"/>
                          <a:gd name="connsiteY4" fmla="*/ 604356 h 3767327"/>
                          <a:gd name="connsiteX5" fmla="*/ 320766 w 3056156"/>
                          <a:gd name="connsiteY5" fmla="*/ 733720 h 3767327"/>
                          <a:gd name="connsiteX6" fmla="*/ 427688 w 3056156"/>
                          <a:gd name="connsiteY6" fmla="*/ 839542 h 3767327"/>
                          <a:gd name="connsiteX7" fmla="*/ 512172 w 3056156"/>
                          <a:gd name="connsiteY7" fmla="*/ 967917 h 3767327"/>
                          <a:gd name="connsiteX8" fmla="*/ 570087 w 3056156"/>
                          <a:gd name="connsiteY8" fmla="*/ 1074234 h 3767327"/>
                          <a:gd name="connsiteX9" fmla="*/ 700662 w 3056156"/>
                          <a:gd name="connsiteY9" fmla="*/ 1133855 h 3767327"/>
                          <a:gd name="connsiteX10" fmla="*/ 889757 w 3056156"/>
                          <a:gd name="connsiteY10" fmla="*/ 1212011 h 3767327"/>
                          <a:gd name="connsiteX11" fmla="*/ 1070932 w 3056156"/>
                          <a:gd name="connsiteY11" fmla="*/ 1390987 h 3767327"/>
                          <a:gd name="connsiteX12" fmla="*/ 1217729 w 3056156"/>
                          <a:gd name="connsiteY12" fmla="*/ 1584593 h 3767327"/>
                          <a:gd name="connsiteX13" fmla="*/ 1439497 w 3056156"/>
                          <a:gd name="connsiteY13" fmla="*/ 1762963 h 3767327"/>
                          <a:gd name="connsiteX14" fmla="*/ 1607746 w 3056156"/>
                          <a:gd name="connsiteY14" fmla="*/ 1894636 h 3767327"/>
                          <a:gd name="connsiteX15" fmla="*/ 1805257 w 3056156"/>
                          <a:gd name="connsiteY15" fmla="*/ 2048255 h 3767327"/>
                          <a:gd name="connsiteX16" fmla="*/ 1928022 w 3056156"/>
                          <a:gd name="connsiteY16" fmla="*/ 2168104 h 3767327"/>
                          <a:gd name="connsiteX17" fmla="*/ 2055073 w 3056156"/>
                          <a:gd name="connsiteY17" fmla="*/ 2370731 h 3767327"/>
                          <a:gd name="connsiteX18" fmla="*/ 2244774 w 3056156"/>
                          <a:gd name="connsiteY18" fmla="*/ 2569945 h 3767327"/>
                          <a:gd name="connsiteX19" fmla="*/ 2309512 w 3056156"/>
                          <a:gd name="connsiteY19" fmla="*/ 2702719 h 3767327"/>
                          <a:gd name="connsiteX20" fmla="*/ 2485570 w 3056156"/>
                          <a:gd name="connsiteY20" fmla="*/ 2911449 h 3767327"/>
                          <a:gd name="connsiteX21" fmla="*/ 2661135 w 3056156"/>
                          <a:gd name="connsiteY21" fmla="*/ 3145535 h 3767327"/>
                          <a:gd name="connsiteX22" fmla="*/ 2800124 w 3056156"/>
                          <a:gd name="connsiteY22" fmla="*/ 3430828 h 3767327"/>
                          <a:gd name="connsiteX23" fmla="*/ 2865961 w 3056156"/>
                          <a:gd name="connsiteY23" fmla="*/ 3569817 h 3767327"/>
                          <a:gd name="connsiteX24" fmla="*/ 3056156 w 3056156"/>
                          <a:gd name="connsiteY24" fmla="*/ 3767327 h 3767327"/>
                          <a:gd name="connsiteX0" fmla="*/ 19249 w 3056156"/>
                          <a:gd name="connsiteY0" fmla="*/ 0 h 3767327"/>
                          <a:gd name="connsiteX1" fmla="*/ 601 w 3056156"/>
                          <a:gd name="connsiteY1" fmla="*/ 148616 h 3767327"/>
                          <a:gd name="connsiteX2" fmla="*/ 56924 w 3056156"/>
                          <a:gd name="connsiteY2" fmla="*/ 204825 h 3767327"/>
                          <a:gd name="connsiteX3" fmla="*/ 222975 w 3056156"/>
                          <a:gd name="connsiteY3" fmla="*/ 305533 h 3767327"/>
                          <a:gd name="connsiteX4" fmla="*/ 354042 w 3056156"/>
                          <a:gd name="connsiteY4" fmla="*/ 604356 h 3767327"/>
                          <a:gd name="connsiteX5" fmla="*/ 320766 w 3056156"/>
                          <a:gd name="connsiteY5" fmla="*/ 733720 h 3767327"/>
                          <a:gd name="connsiteX6" fmla="*/ 427688 w 3056156"/>
                          <a:gd name="connsiteY6" fmla="*/ 839542 h 3767327"/>
                          <a:gd name="connsiteX7" fmla="*/ 512172 w 3056156"/>
                          <a:gd name="connsiteY7" fmla="*/ 967917 h 3767327"/>
                          <a:gd name="connsiteX8" fmla="*/ 570087 w 3056156"/>
                          <a:gd name="connsiteY8" fmla="*/ 1074234 h 3767327"/>
                          <a:gd name="connsiteX9" fmla="*/ 700662 w 3056156"/>
                          <a:gd name="connsiteY9" fmla="*/ 1133855 h 3767327"/>
                          <a:gd name="connsiteX10" fmla="*/ 889757 w 3056156"/>
                          <a:gd name="connsiteY10" fmla="*/ 1212011 h 3767327"/>
                          <a:gd name="connsiteX11" fmla="*/ 1070932 w 3056156"/>
                          <a:gd name="connsiteY11" fmla="*/ 1390987 h 3767327"/>
                          <a:gd name="connsiteX12" fmla="*/ 1217729 w 3056156"/>
                          <a:gd name="connsiteY12" fmla="*/ 1584593 h 3767327"/>
                          <a:gd name="connsiteX13" fmla="*/ 1439497 w 3056156"/>
                          <a:gd name="connsiteY13" fmla="*/ 1762963 h 3767327"/>
                          <a:gd name="connsiteX14" fmla="*/ 1607746 w 3056156"/>
                          <a:gd name="connsiteY14" fmla="*/ 1894636 h 3767327"/>
                          <a:gd name="connsiteX15" fmla="*/ 1805257 w 3056156"/>
                          <a:gd name="connsiteY15" fmla="*/ 2037036 h 3767327"/>
                          <a:gd name="connsiteX16" fmla="*/ 1928022 w 3056156"/>
                          <a:gd name="connsiteY16" fmla="*/ 2168104 h 3767327"/>
                          <a:gd name="connsiteX17" fmla="*/ 2055073 w 3056156"/>
                          <a:gd name="connsiteY17" fmla="*/ 2370731 h 3767327"/>
                          <a:gd name="connsiteX18" fmla="*/ 2244774 w 3056156"/>
                          <a:gd name="connsiteY18" fmla="*/ 2569945 h 3767327"/>
                          <a:gd name="connsiteX19" fmla="*/ 2309512 w 3056156"/>
                          <a:gd name="connsiteY19" fmla="*/ 2702719 h 3767327"/>
                          <a:gd name="connsiteX20" fmla="*/ 2485570 w 3056156"/>
                          <a:gd name="connsiteY20" fmla="*/ 2911449 h 3767327"/>
                          <a:gd name="connsiteX21" fmla="*/ 2661135 w 3056156"/>
                          <a:gd name="connsiteY21" fmla="*/ 3145535 h 3767327"/>
                          <a:gd name="connsiteX22" fmla="*/ 2800124 w 3056156"/>
                          <a:gd name="connsiteY22" fmla="*/ 3430828 h 3767327"/>
                          <a:gd name="connsiteX23" fmla="*/ 2865961 w 3056156"/>
                          <a:gd name="connsiteY23" fmla="*/ 3569817 h 3767327"/>
                          <a:gd name="connsiteX24" fmla="*/ 3056156 w 3056156"/>
                          <a:gd name="connsiteY24" fmla="*/ 3767327 h 3767327"/>
                          <a:gd name="connsiteX0" fmla="*/ 19249 w 3056156"/>
                          <a:gd name="connsiteY0" fmla="*/ 0 h 3767327"/>
                          <a:gd name="connsiteX1" fmla="*/ 601 w 3056156"/>
                          <a:gd name="connsiteY1" fmla="*/ 148616 h 3767327"/>
                          <a:gd name="connsiteX2" fmla="*/ 56924 w 3056156"/>
                          <a:gd name="connsiteY2" fmla="*/ 204825 h 3767327"/>
                          <a:gd name="connsiteX3" fmla="*/ 222975 w 3056156"/>
                          <a:gd name="connsiteY3" fmla="*/ 305533 h 3767327"/>
                          <a:gd name="connsiteX4" fmla="*/ 354042 w 3056156"/>
                          <a:gd name="connsiteY4" fmla="*/ 604356 h 3767327"/>
                          <a:gd name="connsiteX5" fmla="*/ 320766 w 3056156"/>
                          <a:gd name="connsiteY5" fmla="*/ 733720 h 3767327"/>
                          <a:gd name="connsiteX6" fmla="*/ 427688 w 3056156"/>
                          <a:gd name="connsiteY6" fmla="*/ 839542 h 3767327"/>
                          <a:gd name="connsiteX7" fmla="*/ 512172 w 3056156"/>
                          <a:gd name="connsiteY7" fmla="*/ 967917 h 3767327"/>
                          <a:gd name="connsiteX8" fmla="*/ 570087 w 3056156"/>
                          <a:gd name="connsiteY8" fmla="*/ 1074234 h 3767327"/>
                          <a:gd name="connsiteX9" fmla="*/ 700662 w 3056156"/>
                          <a:gd name="connsiteY9" fmla="*/ 1133855 h 3767327"/>
                          <a:gd name="connsiteX10" fmla="*/ 889757 w 3056156"/>
                          <a:gd name="connsiteY10" fmla="*/ 1212011 h 3767327"/>
                          <a:gd name="connsiteX11" fmla="*/ 1070932 w 3056156"/>
                          <a:gd name="connsiteY11" fmla="*/ 1390987 h 3767327"/>
                          <a:gd name="connsiteX12" fmla="*/ 1217729 w 3056156"/>
                          <a:gd name="connsiteY12" fmla="*/ 1584593 h 3767327"/>
                          <a:gd name="connsiteX13" fmla="*/ 1439497 w 3056156"/>
                          <a:gd name="connsiteY13" fmla="*/ 1762963 h 3767327"/>
                          <a:gd name="connsiteX14" fmla="*/ 1607746 w 3056156"/>
                          <a:gd name="connsiteY14" fmla="*/ 1894636 h 3767327"/>
                          <a:gd name="connsiteX15" fmla="*/ 1805257 w 3056156"/>
                          <a:gd name="connsiteY15" fmla="*/ 2037036 h 3767327"/>
                          <a:gd name="connsiteX16" fmla="*/ 1928022 w 3056156"/>
                          <a:gd name="connsiteY16" fmla="*/ 2156885 h 3767327"/>
                          <a:gd name="connsiteX17" fmla="*/ 2055073 w 3056156"/>
                          <a:gd name="connsiteY17" fmla="*/ 2370731 h 3767327"/>
                          <a:gd name="connsiteX18" fmla="*/ 2244774 w 3056156"/>
                          <a:gd name="connsiteY18" fmla="*/ 2569945 h 3767327"/>
                          <a:gd name="connsiteX19" fmla="*/ 2309512 w 3056156"/>
                          <a:gd name="connsiteY19" fmla="*/ 2702719 h 3767327"/>
                          <a:gd name="connsiteX20" fmla="*/ 2485570 w 3056156"/>
                          <a:gd name="connsiteY20" fmla="*/ 2911449 h 3767327"/>
                          <a:gd name="connsiteX21" fmla="*/ 2661135 w 3056156"/>
                          <a:gd name="connsiteY21" fmla="*/ 3145535 h 3767327"/>
                          <a:gd name="connsiteX22" fmla="*/ 2800124 w 3056156"/>
                          <a:gd name="connsiteY22" fmla="*/ 3430828 h 3767327"/>
                          <a:gd name="connsiteX23" fmla="*/ 2865961 w 3056156"/>
                          <a:gd name="connsiteY23" fmla="*/ 3569817 h 3767327"/>
                          <a:gd name="connsiteX24" fmla="*/ 3056156 w 3056156"/>
                          <a:gd name="connsiteY24" fmla="*/ 3767327 h 3767327"/>
                          <a:gd name="connsiteX0" fmla="*/ 19249 w 3056156"/>
                          <a:gd name="connsiteY0" fmla="*/ 0 h 3767327"/>
                          <a:gd name="connsiteX1" fmla="*/ 601 w 3056156"/>
                          <a:gd name="connsiteY1" fmla="*/ 148616 h 3767327"/>
                          <a:gd name="connsiteX2" fmla="*/ 56924 w 3056156"/>
                          <a:gd name="connsiteY2" fmla="*/ 204825 h 3767327"/>
                          <a:gd name="connsiteX3" fmla="*/ 222975 w 3056156"/>
                          <a:gd name="connsiteY3" fmla="*/ 305533 h 3767327"/>
                          <a:gd name="connsiteX4" fmla="*/ 354042 w 3056156"/>
                          <a:gd name="connsiteY4" fmla="*/ 604356 h 3767327"/>
                          <a:gd name="connsiteX5" fmla="*/ 320766 w 3056156"/>
                          <a:gd name="connsiteY5" fmla="*/ 733720 h 3767327"/>
                          <a:gd name="connsiteX6" fmla="*/ 427688 w 3056156"/>
                          <a:gd name="connsiteY6" fmla="*/ 839542 h 3767327"/>
                          <a:gd name="connsiteX7" fmla="*/ 512172 w 3056156"/>
                          <a:gd name="connsiteY7" fmla="*/ 967917 h 3767327"/>
                          <a:gd name="connsiteX8" fmla="*/ 570087 w 3056156"/>
                          <a:gd name="connsiteY8" fmla="*/ 1074234 h 3767327"/>
                          <a:gd name="connsiteX9" fmla="*/ 700662 w 3056156"/>
                          <a:gd name="connsiteY9" fmla="*/ 1133855 h 3767327"/>
                          <a:gd name="connsiteX10" fmla="*/ 889757 w 3056156"/>
                          <a:gd name="connsiteY10" fmla="*/ 1212011 h 3767327"/>
                          <a:gd name="connsiteX11" fmla="*/ 1070932 w 3056156"/>
                          <a:gd name="connsiteY11" fmla="*/ 1390987 h 3767327"/>
                          <a:gd name="connsiteX12" fmla="*/ 1217729 w 3056156"/>
                          <a:gd name="connsiteY12" fmla="*/ 1584593 h 3767327"/>
                          <a:gd name="connsiteX13" fmla="*/ 1439497 w 3056156"/>
                          <a:gd name="connsiteY13" fmla="*/ 1762963 h 3767327"/>
                          <a:gd name="connsiteX14" fmla="*/ 1607746 w 3056156"/>
                          <a:gd name="connsiteY14" fmla="*/ 1894636 h 3767327"/>
                          <a:gd name="connsiteX15" fmla="*/ 1805257 w 3056156"/>
                          <a:gd name="connsiteY15" fmla="*/ 2037036 h 3767327"/>
                          <a:gd name="connsiteX16" fmla="*/ 1928022 w 3056156"/>
                          <a:gd name="connsiteY16" fmla="*/ 2156885 h 3767327"/>
                          <a:gd name="connsiteX17" fmla="*/ 2055073 w 3056156"/>
                          <a:gd name="connsiteY17" fmla="*/ 2370731 h 3767327"/>
                          <a:gd name="connsiteX18" fmla="*/ 2244774 w 3056156"/>
                          <a:gd name="connsiteY18" fmla="*/ 2569945 h 3767327"/>
                          <a:gd name="connsiteX19" fmla="*/ 2309512 w 3056156"/>
                          <a:gd name="connsiteY19" fmla="*/ 2702719 h 3767327"/>
                          <a:gd name="connsiteX20" fmla="*/ 2482765 w 3056156"/>
                          <a:gd name="connsiteY20" fmla="*/ 2919864 h 3767327"/>
                          <a:gd name="connsiteX21" fmla="*/ 2661135 w 3056156"/>
                          <a:gd name="connsiteY21" fmla="*/ 3145535 h 3767327"/>
                          <a:gd name="connsiteX22" fmla="*/ 2800124 w 3056156"/>
                          <a:gd name="connsiteY22" fmla="*/ 3430828 h 3767327"/>
                          <a:gd name="connsiteX23" fmla="*/ 2865961 w 3056156"/>
                          <a:gd name="connsiteY23" fmla="*/ 3569817 h 3767327"/>
                          <a:gd name="connsiteX24" fmla="*/ 3056156 w 3056156"/>
                          <a:gd name="connsiteY24" fmla="*/ 3767327 h 3767327"/>
                          <a:gd name="connsiteX0" fmla="*/ 19249 w 3056156"/>
                          <a:gd name="connsiteY0" fmla="*/ 0 h 3767327"/>
                          <a:gd name="connsiteX1" fmla="*/ 601 w 3056156"/>
                          <a:gd name="connsiteY1" fmla="*/ 148616 h 3767327"/>
                          <a:gd name="connsiteX2" fmla="*/ 56924 w 3056156"/>
                          <a:gd name="connsiteY2" fmla="*/ 204825 h 3767327"/>
                          <a:gd name="connsiteX3" fmla="*/ 222975 w 3056156"/>
                          <a:gd name="connsiteY3" fmla="*/ 305533 h 3767327"/>
                          <a:gd name="connsiteX4" fmla="*/ 354042 w 3056156"/>
                          <a:gd name="connsiteY4" fmla="*/ 604356 h 3767327"/>
                          <a:gd name="connsiteX5" fmla="*/ 320766 w 3056156"/>
                          <a:gd name="connsiteY5" fmla="*/ 733720 h 3767327"/>
                          <a:gd name="connsiteX6" fmla="*/ 427688 w 3056156"/>
                          <a:gd name="connsiteY6" fmla="*/ 839542 h 3767327"/>
                          <a:gd name="connsiteX7" fmla="*/ 512172 w 3056156"/>
                          <a:gd name="connsiteY7" fmla="*/ 967917 h 3767327"/>
                          <a:gd name="connsiteX8" fmla="*/ 570087 w 3056156"/>
                          <a:gd name="connsiteY8" fmla="*/ 1074234 h 3767327"/>
                          <a:gd name="connsiteX9" fmla="*/ 700662 w 3056156"/>
                          <a:gd name="connsiteY9" fmla="*/ 1133855 h 3767327"/>
                          <a:gd name="connsiteX10" fmla="*/ 889757 w 3056156"/>
                          <a:gd name="connsiteY10" fmla="*/ 1212011 h 3767327"/>
                          <a:gd name="connsiteX11" fmla="*/ 1070932 w 3056156"/>
                          <a:gd name="connsiteY11" fmla="*/ 1390987 h 3767327"/>
                          <a:gd name="connsiteX12" fmla="*/ 1217729 w 3056156"/>
                          <a:gd name="connsiteY12" fmla="*/ 1584593 h 3767327"/>
                          <a:gd name="connsiteX13" fmla="*/ 1439497 w 3056156"/>
                          <a:gd name="connsiteY13" fmla="*/ 1762963 h 3767327"/>
                          <a:gd name="connsiteX14" fmla="*/ 1607746 w 3056156"/>
                          <a:gd name="connsiteY14" fmla="*/ 1894636 h 3767327"/>
                          <a:gd name="connsiteX15" fmla="*/ 1805257 w 3056156"/>
                          <a:gd name="connsiteY15" fmla="*/ 2037036 h 3767327"/>
                          <a:gd name="connsiteX16" fmla="*/ 1928022 w 3056156"/>
                          <a:gd name="connsiteY16" fmla="*/ 2156885 h 3767327"/>
                          <a:gd name="connsiteX17" fmla="*/ 2055073 w 3056156"/>
                          <a:gd name="connsiteY17" fmla="*/ 2370731 h 3767327"/>
                          <a:gd name="connsiteX18" fmla="*/ 2244774 w 3056156"/>
                          <a:gd name="connsiteY18" fmla="*/ 2569945 h 3767327"/>
                          <a:gd name="connsiteX19" fmla="*/ 2309512 w 3056156"/>
                          <a:gd name="connsiteY19" fmla="*/ 2702719 h 3767327"/>
                          <a:gd name="connsiteX20" fmla="*/ 2482765 w 3056156"/>
                          <a:gd name="connsiteY20" fmla="*/ 2919864 h 3767327"/>
                          <a:gd name="connsiteX21" fmla="*/ 2644305 w 3056156"/>
                          <a:gd name="connsiteY21" fmla="*/ 3151145 h 3767327"/>
                          <a:gd name="connsiteX22" fmla="*/ 2800124 w 3056156"/>
                          <a:gd name="connsiteY22" fmla="*/ 3430828 h 3767327"/>
                          <a:gd name="connsiteX23" fmla="*/ 2865961 w 3056156"/>
                          <a:gd name="connsiteY23" fmla="*/ 3569817 h 3767327"/>
                          <a:gd name="connsiteX24" fmla="*/ 3056156 w 3056156"/>
                          <a:gd name="connsiteY24" fmla="*/ 3767327 h 3767327"/>
                          <a:gd name="connsiteX0" fmla="*/ 19249 w 3056156"/>
                          <a:gd name="connsiteY0" fmla="*/ 0 h 3767327"/>
                          <a:gd name="connsiteX1" fmla="*/ 601 w 3056156"/>
                          <a:gd name="connsiteY1" fmla="*/ 148616 h 3767327"/>
                          <a:gd name="connsiteX2" fmla="*/ 56924 w 3056156"/>
                          <a:gd name="connsiteY2" fmla="*/ 204825 h 3767327"/>
                          <a:gd name="connsiteX3" fmla="*/ 222975 w 3056156"/>
                          <a:gd name="connsiteY3" fmla="*/ 305533 h 3767327"/>
                          <a:gd name="connsiteX4" fmla="*/ 354042 w 3056156"/>
                          <a:gd name="connsiteY4" fmla="*/ 604356 h 3767327"/>
                          <a:gd name="connsiteX5" fmla="*/ 320766 w 3056156"/>
                          <a:gd name="connsiteY5" fmla="*/ 733720 h 3767327"/>
                          <a:gd name="connsiteX6" fmla="*/ 427688 w 3056156"/>
                          <a:gd name="connsiteY6" fmla="*/ 839542 h 3767327"/>
                          <a:gd name="connsiteX7" fmla="*/ 512172 w 3056156"/>
                          <a:gd name="connsiteY7" fmla="*/ 967917 h 3767327"/>
                          <a:gd name="connsiteX8" fmla="*/ 570087 w 3056156"/>
                          <a:gd name="connsiteY8" fmla="*/ 1074234 h 3767327"/>
                          <a:gd name="connsiteX9" fmla="*/ 700662 w 3056156"/>
                          <a:gd name="connsiteY9" fmla="*/ 1133855 h 3767327"/>
                          <a:gd name="connsiteX10" fmla="*/ 889757 w 3056156"/>
                          <a:gd name="connsiteY10" fmla="*/ 1212011 h 3767327"/>
                          <a:gd name="connsiteX11" fmla="*/ 1070932 w 3056156"/>
                          <a:gd name="connsiteY11" fmla="*/ 1390987 h 3767327"/>
                          <a:gd name="connsiteX12" fmla="*/ 1217729 w 3056156"/>
                          <a:gd name="connsiteY12" fmla="*/ 1584593 h 3767327"/>
                          <a:gd name="connsiteX13" fmla="*/ 1439497 w 3056156"/>
                          <a:gd name="connsiteY13" fmla="*/ 1762963 h 3767327"/>
                          <a:gd name="connsiteX14" fmla="*/ 1607746 w 3056156"/>
                          <a:gd name="connsiteY14" fmla="*/ 1894636 h 3767327"/>
                          <a:gd name="connsiteX15" fmla="*/ 1805257 w 3056156"/>
                          <a:gd name="connsiteY15" fmla="*/ 2037036 h 3767327"/>
                          <a:gd name="connsiteX16" fmla="*/ 1928022 w 3056156"/>
                          <a:gd name="connsiteY16" fmla="*/ 2156885 h 3767327"/>
                          <a:gd name="connsiteX17" fmla="*/ 2055073 w 3056156"/>
                          <a:gd name="connsiteY17" fmla="*/ 2370731 h 3767327"/>
                          <a:gd name="connsiteX18" fmla="*/ 2244774 w 3056156"/>
                          <a:gd name="connsiteY18" fmla="*/ 2569945 h 3767327"/>
                          <a:gd name="connsiteX19" fmla="*/ 2309512 w 3056156"/>
                          <a:gd name="connsiteY19" fmla="*/ 2702719 h 3767327"/>
                          <a:gd name="connsiteX20" fmla="*/ 2482765 w 3056156"/>
                          <a:gd name="connsiteY20" fmla="*/ 2919864 h 3767327"/>
                          <a:gd name="connsiteX21" fmla="*/ 2644305 w 3056156"/>
                          <a:gd name="connsiteY21" fmla="*/ 3151145 h 3767327"/>
                          <a:gd name="connsiteX22" fmla="*/ 2772075 w 3056156"/>
                          <a:gd name="connsiteY22" fmla="*/ 3408389 h 3767327"/>
                          <a:gd name="connsiteX23" fmla="*/ 2865961 w 3056156"/>
                          <a:gd name="connsiteY23" fmla="*/ 3569817 h 3767327"/>
                          <a:gd name="connsiteX24" fmla="*/ 3056156 w 3056156"/>
                          <a:gd name="connsiteY24" fmla="*/ 3767327 h 3767327"/>
                          <a:gd name="connsiteX0" fmla="*/ 19249 w 3056156"/>
                          <a:gd name="connsiteY0" fmla="*/ 0 h 3767327"/>
                          <a:gd name="connsiteX1" fmla="*/ 601 w 3056156"/>
                          <a:gd name="connsiteY1" fmla="*/ 148616 h 3767327"/>
                          <a:gd name="connsiteX2" fmla="*/ 56924 w 3056156"/>
                          <a:gd name="connsiteY2" fmla="*/ 204825 h 3767327"/>
                          <a:gd name="connsiteX3" fmla="*/ 222975 w 3056156"/>
                          <a:gd name="connsiteY3" fmla="*/ 305533 h 3767327"/>
                          <a:gd name="connsiteX4" fmla="*/ 354042 w 3056156"/>
                          <a:gd name="connsiteY4" fmla="*/ 604356 h 3767327"/>
                          <a:gd name="connsiteX5" fmla="*/ 320766 w 3056156"/>
                          <a:gd name="connsiteY5" fmla="*/ 733720 h 3767327"/>
                          <a:gd name="connsiteX6" fmla="*/ 427688 w 3056156"/>
                          <a:gd name="connsiteY6" fmla="*/ 839542 h 3767327"/>
                          <a:gd name="connsiteX7" fmla="*/ 512172 w 3056156"/>
                          <a:gd name="connsiteY7" fmla="*/ 967917 h 3767327"/>
                          <a:gd name="connsiteX8" fmla="*/ 570087 w 3056156"/>
                          <a:gd name="connsiteY8" fmla="*/ 1074234 h 3767327"/>
                          <a:gd name="connsiteX9" fmla="*/ 700662 w 3056156"/>
                          <a:gd name="connsiteY9" fmla="*/ 1133855 h 3767327"/>
                          <a:gd name="connsiteX10" fmla="*/ 889757 w 3056156"/>
                          <a:gd name="connsiteY10" fmla="*/ 1212011 h 3767327"/>
                          <a:gd name="connsiteX11" fmla="*/ 1070932 w 3056156"/>
                          <a:gd name="connsiteY11" fmla="*/ 1390987 h 3767327"/>
                          <a:gd name="connsiteX12" fmla="*/ 1217729 w 3056156"/>
                          <a:gd name="connsiteY12" fmla="*/ 1584593 h 3767327"/>
                          <a:gd name="connsiteX13" fmla="*/ 1439497 w 3056156"/>
                          <a:gd name="connsiteY13" fmla="*/ 1762963 h 3767327"/>
                          <a:gd name="connsiteX14" fmla="*/ 1607746 w 3056156"/>
                          <a:gd name="connsiteY14" fmla="*/ 1894636 h 3767327"/>
                          <a:gd name="connsiteX15" fmla="*/ 1805257 w 3056156"/>
                          <a:gd name="connsiteY15" fmla="*/ 2037036 h 3767327"/>
                          <a:gd name="connsiteX16" fmla="*/ 1928022 w 3056156"/>
                          <a:gd name="connsiteY16" fmla="*/ 2156885 h 3767327"/>
                          <a:gd name="connsiteX17" fmla="*/ 2055073 w 3056156"/>
                          <a:gd name="connsiteY17" fmla="*/ 2370731 h 3767327"/>
                          <a:gd name="connsiteX18" fmla="*/ 2244774 w 3056156"/>
                          <a:gd name="connsiteY18" fmla="*/ 2569945 h 3767327"/>
                          <a:gd name="connsiteX19" fmla="*/ 2301098 w 3056156"/>
                          <a:gd name="connsiteY19" fmla="*/ 2702719 h 3767327"/>
                          <a:gd name="connsiteX20" fmla="*/ 2482765 w 3056156"/>
                          <a:gd name="connsiteY20" fmla="*/ 2919864 h 3767327"/>
                          <a:gd name="connsiteX21" fmla="*/ 2644305 w 3056156"/>
                          <a:gd name="connsiteY21" fmla="*/ 3151145 h 3767327"/>
                          <a:gd name="connsiteX22" fmla="*/ 2772075 w 3056156"/>
                          <a:gd name="connsiteY22" fmla="*/ 3408389 h 3767327"/>
                          <a:gd name="connsiteX23" fmla="*/ 2865961 w 3056156"/>
                          <a:gd name="connsiteY23" fmla="*/ 3569817 h 3767327"/>
                          <a:gd name="connsiteX24" fmla="*/ 3056156 w 3056156"/>
                          <a:gd name="connsiteY24" fmla="*/ 3767327 h 3767327"/>
                          <a:gd name="connsiteX0" fmla="*/ 19249 w 3056156"/>
                          <a:gd name="connsiteY0" fmla="*/ 0 h 3767327"/>
                          <a:gd name="connsiteX1" fmla="*/ 601 w 3056156"/>
                          <a:gd name="connsiteY1" fmla="*/ 148616 h 3767327"/>
                          <a:gd name="connsiteX2" fmla="*/ 56924 w 3056156"/>
                          <a:gd name="connsiteY2" fmla="*/ 204825 h 3767327"/>
                          <a:gd name="connsiteX3" fmla="*/ 222975 w 3056156"/>
                          <a:gd name="connsiteY3" fmla="*/ 305533 h 3767327"/>
                          <a:gd name="connsiteX4" fmla="*/ 354042 w 3056156"/>
                          <a:gd name="connsiteY4" fmla="*/ 604356 h 3767327"/>
                          <a:gd name="connsiteX5" fmla="*/ 320766 w 3056156"/>
                          <a:gd name="connsiteY5" fmla="*/ 733720 h 3767327"/>
                          <a:gd name="connsiteX6" fmla="*/ 427688 w 3056156"/>
                          <a:gd name="connsiteY6" fmla="*/ 839542 h 3767327"/>
                          <a:gd name="connsiteX7" fmla="*/ 512172 w 3056156"/>
                          <a:gd name="connsiteY7" fmla="*/ 967917 h 3767327"/>
                          <a:gd name="connsiteX8" fmla="*/ 570087 w 3056156"/>
                          <a:gd name="connsiteY8" fmla="*/ 1074234 h 3767327"/>
                          <a:gd name="connsiteX9" fmla="*/ 700662 w 3056156"/>
                          <a:gd name="connsiteY9" fmla="*/ 1133855 h 3767327"/>
                          <a:gd name="connsiteX10" fmla="*/ 889757 w 3056156"/>
                          <a:gd name="connsiteY10" fmla="*/ 1212011 h 3767327"/>
                          <a:gd name="connsiteX11" fmla="*/ 1070932 w 3056156"/>
                          <a:gd name="connsiteY11" fmla="*/ 1390987 h 3767327"/>
                          <a:gd name="connsiteX12" fmla="*/ 1217729 w 3056156"/>
                          <a:gd name="connsiteY12" fmla="*/ 1584593 h 3767327"/>
                          <a:gd name="connsiteX13" fmla="*/ 1439497 w 3056156"/>
                          <a:gd name="connsiteY13" fmla="*/ 1762963 h 3767327"/>
                          <a:gd name="connsiteX14" fmla="*/ 1607746 w 3056156"/>
                          <a:gd name="connsiteY14" fmla="*/ 1894636 h 3767327"/>
                          <a:gd name="connsiteX15" fmla="*/ 1805257 w 3056156"/>
                          <a:gd name="connsiteY15" fmla="*/ 2037036 h 3767327"/>
                          <a:gd name="connsiteX16" fmla="*/ 1928022 w 3056156"/>
                          <a:gd name="connsiteY16" fmla="*/ 2156885 h 3767327"/>
                          <a:gd name="connsiteX17" fmla="*/ 2055073 w 3056156"/>
                          <a:gd name="connsiteY17" fmla="*/ 2370731 h 3767327"/>
                          <a:gd name="connsiteX18" fmla="*/ 2244774 w 3056156"/>
                          <a:gd name="connsiteY18" fmla="*/ 2569945 h 3767327"/>
                          <a:gd name="connsiteX19" fmla="*/ 2301098 w 3056156"/>
                          <a:gd name="connsiteY19" fmla="*/ 2702719 h 3767327"/>
                          <a:gd name="connsiteX20" fmla="*/ 2482765 w 3056156"/>
                          <a:gd name="connsiteY20" fmla="*/ 2919864 h 3767327"/>
                          <a:gd name="connsiteX21" fmla="*/ 2630281 w 3056156"/>
                          <a:gd name="connsiteY21" fmla="*/ 3151145 h 3767327"/>
                          <a:gd name="connsiteX22" fmla="*/ 2772075 w 3056156"/>
                          <a:gd name="connsiteY22" fmla="*/ 3408389 h 3767327"/>
                          <a:gd name="connsiteX23" fmla="*/ 2865961 w 3056156"/>
                          <a:gd name="connsiteY23" fmla="*/ 3569817 h 3767327"/>
                          <a:gd name="connsiteX24" fmla="*/ 3056156 w 3056156"/>
                          <a:gd name="connsiteY24" fmla="*/ 3767327 h 3767327"/>
                          <a:gd name="connsiteX0" fmla="*/ 19249 w 3056156"/>
                          <a:gd name="connsiteY0" fmla="*/ 0 h 3767327"/>
                          <a:gd name="connsiteX1" fmla="*/ 601 w 3056156"/>
                          <a:gd name="connsiteY1" fmla="*/ 148616 h 3767327"/>
                          <a:gd name="connsiteX2" fmla="*/ 56924 w 3056156"/>
                          <a:gd name="connsiteY2" fmla="*/ 204825 h 3767327"/>
                          <a:gd name="connsiteX3" fmla="*/ 222975 w 3056156"/>
                          <a:gd name="connsiteY3" fmla="*/ 305533 h 3767327"/>
                          <a:gd name="connsiteX4" fmla="*/ 354042 w 3056156"/>
                          <a:gd name="connsiteY4" fmla="*/ 604356 h 3767327"/>
                          <a:gd name="connsiteX5" fmla="*/ 320766 w 3056156"/>
                          <a:gd name="connsiteY5" fmla="*/ 733720 h 3767327"/>
                          <a:gd name="connsiteX6" fmla="*/ 427688 w 3056156"/>
                          <a:gd name="connsiteY6" fmla="*/ 839542 h 3767327"/>
                          <a:gd name="connsiteX7" fmla="*/ 512172 w 3056156"/>
                          <a:gd name="connsiteY7" fmla="*/ 967917 h 3767327"/>
                          <a:gd name="connsiteX8" fmla="*/ 570087 w 3056156"/>
                          <a:gd name="connsiteY8" fmla="*/ 1074234 h 3767327"/>
                          <a:gd name="connsiteX9" fmla="*/ 700662 w 3056156"/>
                          <a:gd name="connsiteY9" fmla="*/ 1133855 h 3767327"/>
                          <a:gd name="connsiteX10" fmla="*/ 889757 w 3056156"/>
                          <a:gd name="connsiteY10" fmla="*/ 1212011 h 3767327"/>
                          <a:gd name="connsiteX11" fmla="*/ 1070932 w 3056156"/>
                          <a:gd name="connsiteY11" fmla="*/ 1390987 h 3767327"/>
                          <a:gd name="connsiteX12" fmla="*/ 1217729 w 3056156"/>
                          <a:gd name="connsiteY12" fmla="*/ 1584593 h 3767327"/>
                          <a:gd name="connsiteX13" fmla="*/ 1439497 w 3056156"/>
                          <a:gd name="connsiteY13" fmla="*/ 1762963 h 3767327"/>
                          <a:gd name="connsiteX14" fmla="*/ 1607746 w 3056156"/>
                          <a:gd name="connsiteY14" fmla="*/ 1894636 h 3767327"/>
                          <a:gd name="connsiteX15" fmla="*/ 1805257 w 3056156"/>
                          <a:gd name="connsiteY15" fmla="*/ 2037036 h 3767327"/>
                          <a:gd name="connsiteX16" fmla="*/ 1928022 w 3056156"/>
                          <a:gd name="connsiteY16" fmla="*/ 2156885 h 3767327"/>
                          <a:gd name="connsiteX17" fmla="*/ 2055073 w 3056156"/>
                          <a:gd name="connsiteY17" fmla="*/ 2370731 h 3767327"/>
                          <a:gd name="connsiteX18" fmla="*/ 2244774 w 3056156"/>
                          <a:gd name="connsiteY18" fmla="*/ 2569945 h 3767327"/>
                          <a:gd name="connsiteX19" fmla="*/ 2301098 w 3056156"/>
                          <a:gd name="connsiteY19" fmla="*/ 2702719 h 3767327"/>
                          <a:gd name="connsiteX20" fmla="*/ 2482765 w 3056156"/>
                          <a:gd name="connsiteY20" fmla="*/ 2919864 h 3767327"/>
                          <a:gd name="connsiteX21" fmla="*/ 2630281 w 3056156"/>
                          <a:gd name="connsiteY21" fmla="*/ 3151145 h 3767327"/>
                          <a:gd name="connsiteX22" fmla="*/ 2772075 w 3056156"/>
                          <a:gd name="connsiteY22" fmla="*/ 3408389 h 3767327"/>
                          <a:gd name="connsiteX23" fmla="*/ 2865961 w 3056156"/>
                          <a:gd name="connsiteY23" fmla="*/ 3561403 h 3767327"/>
                          <a:gd name="connsiteX24" fmla="*/ 3056156 w 3056156"/>
                          <a:gd name="connsiteY24" fmla="*/ 3767327 h 3767327"/>
                          <a:gd name="connsiteX0" fmla="*/ 19249 w 3056156"/>
                          <a:gd name="connsiteY0" fmla="*/ 0 h 3753302"/>
                          <a:gd name="connsiteX1" fmla="*/ 601 w 3056156"/>
                          <a:gd name="connsiteY1" fmla="*/ 148616 h 3753302"/>
                          <a:gd name="connsiteX2" fmla="*/ 56924 w 3056156"/>
                          <a:gd name="connsiteY2" fmla="*/ 204825 h 3753302"/>
                          <a:gd name="connsiteX3" fmla="*/ 222975 w 3056156"/>
                          <a:gd name="connsiteY3" fmla="*/ 305533 h 3753302"/>
                          <a:gd name="connsiteX4" fmla="*/ 354042 w 3056156"/>
                          <a:gd name="connsiteY4" fmla="*/ 604356 h 3753302"/>
                          <a:gd name="connsiteX5" fmla="*/ 320766 w 3056156"/>
                          <a:gd name="connsiteY5" fmla="*/ 733720 h 3753302"/>
                          <a:gd name="connsiteX6" fmla="*/ 427688 w 3056156"/>
                          <a:gd name="connsiteY6" fmla="*/ 839542 h 3753302"/>
                          <a:gd name="connsiteX7" fmla="*/ 512172 w 3056156"/>
                          <a:gd name="connsiteY7" fmla="*/ 967917 h 3753302"/>
                          <a:gd name="connsiteX8" fmla="*/ 570087 w 3056156"/>
                          <a:gd name="connsiteY8" fmla="*/ 1074234 h 3753302"/>
                          <a:gd name="connsiteX9" fmla="*/ 700662 w 3056156"/>
                          <a:gd name="connsiteY9" fmla="*/ 1133855 h 3753302"/>
                          <a:gd name="connsiteX10" fmla="*/ 889757 w 3056156"/>
                          <a:gd name="connsiteY10" fmla="*/ 1212011 h 3753302"/>
                          <a:gd name="connsiteX11" fmla="*/ 1070932 w 3056156"/>
                          <a:gd name="connsiteY11" fmla="*/ 1390987 h 3753302"/>
                          <a:gd name="connsiteX12" fmla="*/ 1217729 w 3056156"/>
                          <a:gd name="connsiteY12" fmla="*/ 1584593 h 3753302"/>
                          <a:gd name="connsiteX13" fmla="*/ 1439497 w 3056156"/>
                          <a:gd name="connsiteY13" fmla="*/ 1762963 h 3753302"/>
                          <a:gd name="connsiteX14" fmla="*/ 1607746 w 3056156"/>
                          <a:gd name="connsiteY14" fmla="*/ 1894636 h 3753302"/>
                          <a:gd name="connsiteX15" fmla="*/ 1805257 w 3056156"/>
                          <a:gd name="connsiteY15" fmla="*/ 2037036 h 3753302"/>
                          <a:gd name="connsiteX16" fmla="*/ 1928022 w 3056156"/>
                          <a:gd name="connsiteY16" fmla="*/ 2156885 h 3753302"/>
                          <a:gd name="connsiteX17" fmla="*/ 2055073 w 3056156"/>
                          <a:gd name="connsiteY17" fmla="*/ 2370731 h 3753302"/>
                          <a:gd name="connsiteX18" fmla="*/ 2244774 w 3056156"/>
                          <a:gd name="connsiteY18" fmla="*/ 2569945 h 3753302"/>
                          <a:gd name="connsiteX19" fmla="*/ 2301098 w 3056156"/>
                          <a:gd name="connsiteY19" fmla="*/ 2702719 h 3753302"/>
                          <a:gd name="connsiteX20" fmla="*/ 2482765 w 3056156"/>
                          <a:gd name="connsiteY20" fmla="*/ 2919864 h 3753302"/>
                          <a:gd name="connsiteX21" fmla="*/ 2630281 w 3056156"/>
                          <a:gd name="connsiteY21" fmla="*/ 3151145 h 3753302"/>
                          <a:gd name="connsiteX22" fmla="*/ 2772075 w 3056156"/>
                          <a:gd name="connsiteY22" fmla="*/ 3408389 h 3753302"/>
                          <a:gd name="connsiteX23" fmla="*/ 2865961 w 3056156"/>
                          <a:gd name="connsiteY23" fmla="*/ 3561403 h 3753302"/>
                          <a:gd name="connsiteX24" fmla="*/ 3056156 w 3056156"/>
                          <a:gd name="connsiteY24" fmla="*/ 3753302 h 3753302"/>
                          <a:gd name="connsiteX0" fmla="*/ 19249 w 2978261"/>
                          <a:gd name="connsiteY0" fmla="*/ 0 h 3692609"/>
                          <a:gd name="connsiteX1" fmla="*/ 601 w 2978261"/>
                          <a:gd name="connsiteY1" fmla="*/ 148616 h 3692609"/>
                          <a:gd name="connsiteX2" fmla="*/ 56924 w 2978261"/>
                          <a:gd name="connsiteY2" fmla="*/ 204825 h 3692609"/>
                          <a:gd name="connsiteX3" fmla="*/ 222975 w 2978261"/>
                          <a:gd name="connsiteY3" fmla="*/ 305533 h 3692609"/>
                          <a:gd name="connsiteX4" fmla="*/ 354042 w 2978261"/>
                          <a:gd name="connsiteY4" fmla="*/ 604356 h 3692609"/>
                          <a:gd name="connsiteX5" fmla="*/ 320766 w 2978261"/>
                          <a:gd name="connsiteY5" fmla="*/ 733720 h 3692609"/>
                          <a:gd name="connsiteX6" fmla="*/ 427688 w 2978261"/>
                          <a:gd name="connsiteY6" fmla="*/ 839542 h 3692609"/>
                          <a:gd name="connsiteX7" fmla="*/ 512172 w 2978261"/>
                          <a:gd name="connsiteY7" fmla="*/ 967917 h 3692609"/>
                          <a:gd name="connsiteX8" fmla="*/ 570087 w 2978261"/>
                          <a:gd name="connsiteY8" fmla="*/ 1074234 h 3692609"/>
                          <a:gd name="connsiteX9" fmla="*/ 700662 w 2978261"/>
                          <a:gd name="connsiteY9" fmla="*/ 1133855 h 3692609"/>
                          <a:gd name="connsiteX10" fmla="*/ 889757 w 2978261"/>
                          <a:gd name="connsiteY10" fmla="*/ 1212011 h 3692609"/>
                          <a:gd name="connsiteX11" fmla="*/ 1070932 w 2978261"/>
                          <a:gd name="connsiteY11" fmla="*/ 1390987 h 3692609"/>
                          <a:gd name="connsiteX12" fmla="*/ 1217729 w 2978261"/>
                          <a:gd name="connsiteY12" fmla="*/ 1584593 h 3692609"/>
                          <a:gd name="connsiteX13" fmla="*/ 1439497 w 2978261"/>
                          <a:gd name="connsiteY13" fmla="*/ 1762963 h 3692609"/>
                          <a:gd name="connsiteX14" fmla="*/ 1607746 w 2978261"/>
                          <a:gd name="connsiteY14" fmla="*/ 1894636 h 3692609"/>
                          <a:gd name="connsiteX15" fmla="*/ 1805257 w 2978261"/>
                          <a:gd name="connsiteY15" fmla="*/ 2037036 h 3692609"/>
                          <a:gd name="connsiteX16" fmla="*/ 1928022 w 2978261"/>
                          <a:gd name="connsiteY16" fmla="*/ 2156885 h 3692609"/>
                          <a:gd name="connsiteX17" fmla="*/ 2055073 w 2978261"/>
                          <a:gd name="connsiteY17" fmla="*/ 2370731 h 3692609"/>
                          <a:gd name="connsiteX18" fmla="*/ 2244774 w 2978261"/>
                          <a:gd name="connsiteY18" fmla="*/ 2569945 h 3692609"/>
                          <a:gd name="connsiteX19" fmla="*/ 2301098 w 2978261"/>
                          <a:gd name="connsiteY19" fmla="*/ 2702719 h 3692609"/>
                          <a:gd name="connsiteX20" fmla="*/ 2482765 w 2978261"/>
                          <a:gd name="connsiteY20" fmla="*/ 2919864 h 3692609"/>
                          <a:gd name="connsiteX21" fmla="*/ 2630281 w 2978261"/>
                          <a:gd name="connsiteY21" fmla="*/ 3151145 h 3692609"/>
                          <a:gd name="connsiteX22" fmla="*/ 2772075 w 2978261"/>
                          <a:gd name="connsiteY22" fmla="*/ 3408389 h 3692609"/>
                          <a:gd name="connsiteX23" fmla="*/ 2865961 w 2978261"/>
                          <a:gd name="connsiteY23" fmla="*/ 3561403 h 3692609"/>
                          <a:gd name="connsiteX24" fmla="*/ 2978261 w 2978261"/>
                          <a:gd name="connsiteY24" fmla="*/ 3692609 h 3692609"/>
                          <a:gd name="connsiteX0" fmla="*/ 19249 w 2992059"/>
                          <a:gd name="connsiteY0" fmla="*/ 0 h 3706945"/>
                          <a:gd name="connsiteX1" fmla="*/ 601 w 2992059"/>
                          <a:gd name="connsiteY1" fmla="*/ 148616 h 3706945"/>
                          <a:gd name="connsiteX2" fmla="*/ 56924 w 2992059"/>
                          <a:gd name="connsiteY2" fmla="*/ 204825 h 3706945"/>
                          <a:gd name="connsiteX3" fmla="*/ 222975 w 2992059"/>
                          <a:gd name="connsiteY3" fmla="*/ 305533 h 3706945"/>
                          <a:gd name="connsiteX4" fmla="*/ 354042 w 2992059"/>
                          <a:gd name="connsiteY4" fmla="*/ 604356 h 3706945"/>
                          <a:gd name="connsiteX5" fmla="*/ 320766 w 2992059"/>
                          <a:gd name="connsiteY5" fmla="*/ 733720 h 3706945"/>
                          <a:gd name="connsiteX6" fmla="*/ 427688 w 2992059"/>
                          <a:gd name="connsiteY6" fmla="*/ 839542 h 3706945"/>
                          <a:gd name="connsiteX7" fmla="*/ 512172 w 2992059"/>
                          <a:gd name="connsiteY7" fmla="*/ 967917 h 3706945"/>
                          <a:gd name="connsiteX8" fmla="*/ 570087 w 2992059"/>
                          <a:gd name="connsiteY8" fmla="*/ 1074234 h 3706945"/>
                          <a:gd name="connsiteX9" fmla="*/ 700662 w 2992059"/>
                          <a:gd name="connsiteY9" fmla="*/ 1133855 h 3706945"/>
                          <a:gd name="connsiteX10" fmla="*/ 889757 w 2992059"/>
                          <a:gd name="connsiteY10" fmla="*/ 1212011 h 3706945"/>
                          <a:gd name="connsiteX11" fmla="*/ 1070932 w 2992059"/>
                          <a:gd name="connsiteY11" fmla="*/ 1390987 h 3706945"/>
                          <a:gd name="connsiteX12" fmla="*/ 1217729 w 2992059"/>
                          <a:gd name="connsiteY12" fmla="*/ 1584593 h 3706945"/>
                          <a:gd name="connsiteX13" fmla="*/ 1439497 w 2992059"/>
                          <a:gd name="connsiteY13" fmla="*/ 1762963 h 3706945"/>
                          <a:gd name="connsiteX14" fmla="*/ 1607746 w 2992059"/>
                          <a:gd name="connsiteY14" fmla="*/ 1894636 h 3706945"/>
                          <a:gd name="connsiteX15" fmla="*/ 1805257 w 2992059"/>
                          <a:gd name="connsiteY15" fmla="*/ 2037036 h 3706945"/>
                          <a:gd name="connsiteX16" fmla="*/ 1928022 w 2992059"/>
                          <a:gd name="connsiteY16" fmla="*/ 2156885 h 3706945"/>
                          <a:gd name="connsiteX17" fmla="*/ 2055073 w 2992059"/>
                          <a:gd name="connsiteY17" fmla="*/ 2370731 h 3706945"/>
                          <a:gd name="connsiteX18" fmla="*/ 2244774 w 2992059"/>
                          <a:gd name="connsiteY18" fmla="*/ 2569945 h 3706945"/>
                          <a:gd name="connsiteX19" fmla="*/ 2301098 w 2992059"/>
                          <a:gd name="connsiteY19" fmla="*/ 2702719 h 3706945"/>
                          <a:gd name="connsiteX20" fmla="*/ 2482765 w 2992059"/>
                          <a:gd name="connsiteY20" fmla="*/ 2919864 h 3706945"/>
                          <a:gd name="connsiteX21" fmla="*/ 2630281 w 2992059"/>
                          <a:gd name="connsiteY21" fmla="*/ 3151145 h 3706945"/>
                          <a:gd name="connsiteX22" fmla="*/ 2772075 w 2992059"/>
                          <a:gd name="connsiteY22" fmla="*/ 3408389 h 3706945"/>
                          <a:gd name="connsiteX23" fmla="*/ 2865961 w 2992059"/>
                          <a:gd name="connsiteY23" fmla="*/ 3561403 h 3706945"/>
                          <a:gd name="connsiteX24" fmla="*/ 2992059 w 2992059"/>
                          <a:gd name="connsiteY24" fmla="*/ 3706945 h 3706945"/>
                          <a:gd name="connsiteX0" fmla="*/ 0 w 2991458"/>
                          <a:gd name="connsiteY0" fmla="*/ 0 h 3558329"/>
                          <a:gd name="connsiteX1" fmla="*/ 56323 w 2991458"/>
                          <a:gd name="connsiteY1" fmla="*/ 56209 h 3558329"/>
                          <a:gd name="connsiteX2" fmla="*/ 222374 w 2991458"/>
                          <a:gd name="connsiteY2" fmla="*/ 156917 h 3558329"/>
                          <a:gd name="connsiteX3" fmla="*/ 353441 w 2991458"/>
                          <a:gd name="connsiteY3" fmla="*/ 455740 h 3558329"/>
                          <a:gd name="connsiteX4" fmla="*/ 320165 w 2991458"/>
                          <a:gd name="connsiteY4" fmla="*/ 585104 h 3558329"/>
                          <a:gd name="connsiteX5" fmla="*/ 427087 w 2991458"/>
                          <a:gd name="connsiteY5" fmla="*/ 690926 h 3558329"/>
                          <a:gd name="connsiteX6" fmla="*/ 511571 w 2991458"/>
                          <a:gd name="connsiteY6" fmla="*/ 819301 h 3558329"/>
                          <a:gd name="connsiteX7" fmla="*/ 569486 w 2991458"/>
                          <a:gd name="connsiteY7" fmla="*/ 925618 h 3558329"/>
                          <a:gd name="connsiteX8" fmla="*/ 700061 w 2991458"/>
                          <a:gd name="connsiteY8" fmla="*/ 985239 h 3558329"/>
                          <a:gd name="connsiteX9" fmla="*/ 889156 w 2991458"/>
                          <a:gd name="connsiteY9" fmla="*/ 1063395 h 3558329"/>
                          <a:gd name="connsiteX10" fmla="*/ 1070331 w 2991458"/>
                          <a:gd name="connsiteY10" fmla="*/ 1242371 h 3558329"/>
                          <a:gd name="connsiteX11" fmla="*/ 1217128 w 2991458"/>
                          <a:gd name="connsiteY11" fmla="*/ 1435977 h 3558329"/>
                          <a:gd name="connsiteX12" fmla="*/ 1438896 w 2991458"/>
                          <a:gd name="connsiteY12" fmla="*/ 1614347 h 3558329"/>
                          <a:gd name="connsiteX13" fmla="*/ 1607145 w 2991458"/>
                          <a:gd name="connsiteY13" fmla="*/ 1746020 h 3558329"/>
                          <a:gd name="connsiteX14" fmla="*/ 1804656 w 2991458"/>
                          <a:gd name="connsiteY14" fmla="*/ 1888420 h 3558329"/>
                          <a:gd name="connsiteX15" fmla="*/ 1927421 w 2991458"/>
                          <a:gd name="connsiteY15" fmla="*/ 2008269 h 3558329"/>
                          <a:gd name="connsiteX16" fmla="*/ 2054472 w 2991458"/>
                          <a:gd name="connsiteY16" fmla="*/ 2222115 h 3558329"/>
                          <a:gd name="connsiteX17" fmla="*/ 2244173 w 2991458"/>
                          <a:gd name="connsiteY17" fmla="*/ 2421329 h 3558329"/>
                          <a:gd name="connsiteX18" fmla="*/ 2300497 w 2991458"/>
                          <a:gd name="connsiteY18" fmla="*/ 2554103 h 3558329"/>
                          <a:gd name="connsiteX19" fmla="*/ 2482164 w 2991458"/>
                          <a:gd name="connsiteY19" fmla="*/ 2771248 h 3558329"/>
                          <a:gd name="connsiteX20" fmla="*/ 2629680 w 2991458"/>
                          <a:gd name="connsiteY20" fmla="*/ 3002529 h 3558329"/>
                          <a:gd name="connsiteX21" fmla="*/ 2771474 w 2991458"/>
                          <a:gd name="connsiteY21" fmla="*/ 3259773 h 3558329"/>
                          <a:gd name="connsiteX22" fmla="*/ 2865360 w 2991458"/>
                          <a:gd name="connsiteY22" fmla="*/ 3412787 h 3558329"/>
                          <a:gd name="connsiteX23" fmla="*/ 2991458 w 2991458"/>
                          <a:gd name="connsiteY23" fmla="*/ 3558329 h 3558329"/>
                          <a:gd name="connsiteX0" fmla="*/ 0 w 2935135"/>
                          <a:gd name="connsiteY0" fmla="*/ 0 h 3502120"/>
                          <a:gd name="connsiteX1" fmla="*/ 166051 w 2935135"/>
                          <a:gd name="connsiteY1" fmla="*/ 100708 h 3502120"/>
                          <a:gd name="connsiteX2" fmla="*/ 297118 w 2935135"/>
                          <a:gd name="connsiteY2" fmla="*/ 399531 h 3502120"/>
                          <a:gd name="connsiteX3" fmla="*/ 263842 w 2935135"/>
                          <a:gd name="connsiteY3" fmla="*/ 528895 h 3502120"/>
                          <a:gd name="connsiteX4" fmla="*/ 370764 w 2935135"/>
                          <a:gd name="connsiteY4" fmla="*/ 634717 h 3502120"/>
                          <a:gd name="connsiteX5" fmla="*/ 455248 w 2935135"/>
                          <a:gd name="connsiteY5" fmla="*/ 763092 h 3502120"/>
                          <a:gd name="connsiteX6" fmla="*/ 513163 w 2935135"/>
                          <a:gd name="connsiteY6" fmla="*/ 869409 h 3502120"/>
                          <a:gd name="connsiteX7" fmla="*/ 643738 w 2935135"/>
                          <a:gd name="connsiteY7" fmla="*/ 929030 h 3502120"/>
                          <a:gd name="connsiteX8" fmla="*/ 832833 w 2935135"/>
                          <a:gd name="connsiteY8" fmla="*/ 1007186 h 3502120"/>
                          <a:gd name="connsiteX9" fmla="*/ 1014008 w 2935135"/>
                          <a:gd name="connsiteY9" fmla="*/ 1186162 h 3502120"/>
                          <a:gd name="connsiteX10" fmla="*/ 1160805 w 2935135"/>
                          <a:gd name="connsiteY10" fmla="*/ 1379768 h 3502120"/>
                          <a:gd name="connsiteX11" fmla="*/ 1382573 w 2935135"/>
                          <a:gd name="connsiteY11" fmla="*/ 1558138 h 3502120"/>
                          <a:gd name="connsiteX12" fmla="*/ 1550822 w 2935135"/>
                          <a:gd name="connsiteY12" fmla="*/ 1689811 h 3502120"/>
                          <a:gd name="connsiteX13" fmla="*/ 1748333 w 2935135"/>
                          <a:gd name="connsiteY13" fmla="*/ 1832211 h 3502120"/>
                          <a:gd name="connsiteX14" fmla="*/ 1871098 w 2935135"/>
                          <a:gd name="connsiteY14" fmla="*/ 1952060 h 3502120"/>
                          <a:gd name="connsiteX15" fmla="*/ 1998149 w 2935135"/>
                          <a:gd name="connsiteY15" fmla="*/ 2165906 h 3502120"/>
                          <a:gd name="connsiteX16" fmla="*/ 2187850 w 2935135"/>
                          <a:gd name="connsiteY16" fmla="*/ 2365120 h 3502120"/>
                          <a:gd name="connsiteX17" fmla="*/ 2244174 w 2935135"/>
                          <a:gd name="connsiteY17" fmla="*/ 2497894 h 3502120"/>
                          <a:gd name="connsiteX18" fmla="*/ 2425841 w 2935135"/>
                          <a:gd name="connsiteY18" fmla="*/ 2715039 h 3502120"/>
                          <a:gd name="connsiteX19" fmla="*/ 2573357 w 2935135"/>
                          <a:gd name="connsiteY19" fmla="*/ 2946320 h 3502120"/>
                          <a:gd name="connsiteX20" fmla="*/ 2715151 w 2935135"/>
                          <a:gd name="connsiteY20" fmla="*/ 3203564 h 3502120"/>
                          <a:gd name="connsiteX21" fmla="*/ 2809037 w 2935135"/>
                          <a:gd name="connsiteY21" fmla="*/ 3356578 h 3502120"/>
                          <a:gd name="connsiteX22" fmla="*/ 2935135 w 2935135"/>
                          <a:gd name="connsiteY22" fmla="*/ 3502120 h 3502120"/>
                          <a:gd name="connsiteX0" fmla="*/ 0 w 2769084"/>
                          <a:gd name="connsiteY0" fmla="*/ 0 h 3401412"/>
                          <a:gd name="connsiteX1" fmla="*/ 131067 w 2769084"/>
                          <a:gd name="connsiteY1" fmla="*/ 298823 h 3401412"/>
                          <a:gd name="connsiteX2" fmla="*/ 97791 w 2769084"/>
                          <a:gd name="connsiteY2" fmla="*/ 428187 h 3401412"/>
                          <a:gd name="connsiteX3" fmla="*/ 204713 w 2769084"/>
                          <a:gd name="connsiteY3" fmla="*/ 534009 h 3401412"/>
                          <a:gd name="connsiteX4" fmla="*/ 289197 w 2769084"/>
                          <a:gd name="connsiteY4" fmla="*/ 662384 h 3401412"/>
                          <a:gd name="connsiteX5" fmla="*/ 347112 w 2769084"/>
                          <a:gd name="connsiteY5" fmla="*/ 768701 h 3401412"/>
                          <a:gd name="connsiteX6" fmla="*/ 477687 w 2769084"/>
                          <a:gd name="connsiteY6" fmla="*/ 828322 h 3401412"/>
                          <a:gd name="connsiteX7" fmla="*/ 666782 w 2769084"/>
                          <a:gd name="connsiteY7" fmla="*/ 906478 h 3401412"/>
                          <a:gd name="connsiteX8" fmla="*/ 847957 w 2769084"/>
                          <a:gd name="connsiteY8" fmla="*/ 1085454 h 3401412"/>
                          <a:gd name="connsiteX9" fmla="*/ 994754 w 2769084"/>
                          <a:gd name="connsiteY9" fmla="*/ 1279060 h 3401412"/>
                          <a:gd name="connsiteX10" fmla="*/ 1216522 w 2769084"/>
                          <a:gd name="connsiteY10" fmla="*/ 1457430 h 3401412"/>
                          <a:gd name="connsiteX11" fmla="*/ 1384771 w 2769084"/>
                          <a:gd name="connsiteY11" fmla="*/ 1589103 h 3401412"/>
                          <a:gd name="connsiteX12" fmla="*/ 1582282 w 2769084"/>
                          <a:gd name="connsiteY12" fmla="*/ 1731503 h 3401412"/>
                          <a:gd name="connsiteX13" fmla="*/ 1705047 w 2769084"/>
                          <a:gd name="connsiteY13" fmla="*/ 1851352 h 3401412"/>
                          <a:gd name="connsiteX14" fmla="*/ 1832098 w 2769084"/>
                          <a:gd name="connsiteY14" fmla="*/ 2065198 h 3401412"/>
                          <a:gd name="connsiteX15" fmla="*/ 2021799 w 2769084"/>
                          <a:gd name="connsiteY15" fmla="*/ 2264412 h 3401412"/>
                          <a:gd name="connsiteX16" fmla="*/ 2078123 w 2769084"/>
                          <a:gd name="connsiteY16" fmla="*/ 2397186 h 3401412"/>
                          <a:gd name="connsiteX17" fmla="*/ 2259790 w 2769084"/>
                          <a:gd name="connsiteY17" fmla="*/ 2614331 h 3401412"/>
                          <a:gd name="connsiteX18" fmla="*/ 2407306 w 2769084"/>
                          <a:gd name="connsiteY18" fmla="*/ 2845612 h 3401412"/>
                          <a:gd name="connsiteX19" fmla="*/ 2549100 w 2769084"/>
                          <a:gd name="connsiteY19" fmla="*/ 3102856 h 3401412"/>
                          <a:gd name="connsiteX20" fmla="*/ 2642986 w 2769084"/>
                          <a:gd name="connsiteY20" fmla="*/ 3255870 h 3401412"/>
                          <a:gd name="connsiteX21" fmla="*/ 2769084 w 2769084"/>
                          <a:gd name="connsiteY21" fmla="*/ 3401412 h 3401412"/>
                          <a:gd name="connsiteX0" fmla="*/ 34901 w 2672918"/>
                          <a:gd name="connsiteY0" fmla="*/ 0 h 3102589"/>
                          <a:gd name="connsiteX1" fmla="*/ 1625 w 2672918"/>
                          <a:gd name="connsiteY1" fmla="*/ 129364 h 3102589"/>
                          <a:gd name="connsiteX2" fmla="*/ 108547 w 2672918"/>
                          <a:gd name="connsiteY2" fmla="*/ 235186 h 3102589"/>
                          <a:gd name="connsiteX3" fmla="*/ 193031 w 2672918"/>
                          <a:gd name="connsiteY3" fmla="*/ 363561 h 3102589"/>
                          <a:gd name="connsiteX4" fmla="*/ 250946 w 2672918"/>
                          <a:gd name="connsiteY4" fmla="*/ 469878 h 3102589"/>
                          <a:gd name="connsiteX5" fmla="*/ 381521 w 2672918"/>
                          <a:gd name="connsiteY5" fmla="*/ 529499 h 3102589"/>
                          <a:gd name="connsiteX6" fmla="*/ 570616 w 2672918"/>
                          <a:gd name="connsiteY6" fmla="*/ 607655 h 3102589"/>
                          <a:gd name="connsiteX7" fmla="*/ 751791 w 2672918"/>
                          <a:gd name="connsiteY7" fmla="*/ 786631 h 3102589"/>
                          <a:gd name="connsiteX8" fmla="*/ 898588 w 2672918"/>
                          <a:gd name="connsiteY8" fmla="*/ 980237 h 3102589"/>
                          <a:gd name="connsiteX9" fmla="*/ 1120356 w 2672918"/>
                          <a:gd name="connsiteY9" fmla="*/ 1158607 h 3102589"/>
                          <a:gd name="connsiteX10" fmla="*/ 1288605 w 2672918"/>
                          <a:gd name="connsiteY10" fmla="*/ 1290280 h 3102589"/>
                          <a:gd name="connsiteX11" fmla="*/ 1486116 w 2672918"/>
                          <a:gd name="connsiteY11" fmla="*/ 1432680 h 3102589"/>
                          <a:gd name="connsiteX12" fmla="*/ 1608881 w 2672918"/>
                          <a:gd name="connsiteY12" fmla="*/ 1552529 h 3102589"/>
                          <a:gd name="connsiteX13" fmla="*/ 1735932 w 2672918"/>
                          <a:gd name="connsiteY13" fmla="*/ 1766375 h 3102589"/>
                          <a:gd name="connsiteX14" fmla="*/ 1925633 w 2672918"/>
                          <a:gd name="connsiteY14" fmla="*/ 1965589 h 3102589"/>
                          <a:gd name="connsiteX15" fmla="*/ 1981957 w 2672918"/>
                          <a:gd name="connsiteY15" fmla="*/ 2098363 h 3102589"/>
                          <a:gd name="connsiteX16" fmla="*/ 2163624 w 2672918"/>
                          <a:gd name="connsiteY16" fmla="*/ 2315508 h 3102589"/>
                          <a:gd name="connsiteX17" fmla="*/ 2311140 w 2672918"/>
                          <a:gd name="connsiteY17" fmla="*/ 2546789 h 3102589"/>
                          <a:gd name="connsiteX18" fmla="*/ 2452934 w 2672918"/>
                          <a:gd name="connsiteY18" fmla="*/ 2804033 h 3102589"/>
                          <a:gd name="connsiteX19" fmla="*/ 2546820 w 2672918"/>
                          <a:gd name="connsiteY19" fmla="*/ 2957047 h 3102589"/>
                          <a:gd name="connsiteX20" fmla="*/ 2672918 w 2672918"/>
                          <a:gd name="connsiteY20" fmla="*/ 3102589 h 3102589"/>
                          <a:gd name="connsiteX0" fmla="*/ 0 w 2671293"/>
                          <a:gd name="connsiteY0" fmla="*/ 0 h 2973225"/>
                          <a:gd name="connsiteX1" fmla="*/ 106922 w 2671293"/>
                          <a:gd name="connsiteY1" fmla="*/ 105822 h 2973225"/>
                          <a:gd name="connsiteX2" fmla="*/ 191406 w 2671293"/>
                          <a:gd name="connsiteY2" fmla="*/ 234197 h 2973225"/>
                          <a:gd name="connsiteX3" fmla="*/ 249321 w 2671293"/>
                          <a:gd name="connsiteY3" fmla="*/ 340514 h 2973225"/>
                          <a:gd name="connsiteX4" fmla="*/ 379896 w 2671293"/>
                          <a:gd name="connsiteY4" fmla="*/ 400135 h 2973225"/>
                          <a:gd name="connsiteX5" fmla="*/ 568991 w 2671293"/>
                          <a:gd name="connsiteY5" fmla="*/ 478291 h 2973225"/>
                          <a:gd name="connsiteX6" fmla="*/ 750166 w 2671293"/>
                          <a:gd name="connsiteY6" fmla="*/ 657267 h 2973225"/>
                          <a:gd name="connsiteX7" fmla="*/ 896963 w 2671293"/>
                          <a:gd name="connsiteY7" fmla="*/ 850873 h 2973225"/>
                          <a:gd name="connsiteX8" fmla="*/ 1118731 w 2671293"/>
                          <a:gd name="connsiteY8" fmla="*/ 1029243 h 2973225"/>
                          <a:gd name="connsiteX9" fmla="*/ 1286980 w 2671293"/>
                          <a:gd name="connsiteY9" fmla="*/ 1160916 h 2973225"/>
                          <a:gd name="connsiteX10" fmla="*/ 1484491 w 2671293"/>
                          <a:gd name="connsiteY10" fmla="*/ 1303316 h 2973225"/>
                          <a:gd name="connsiteX11" fmla="*/ 1607256 w 2671293"/>
                          <a:gd name="connsiteY11" fmla="*/ 1423165 h 2973225"/>
                          <a:gd name="connsiteX12" fmla="*/ 1734307 w 2671293"/>
                          <a:gd name="connsiteY12" fmla="*/ 1637011 h 2973225"/>
                          <a:gd name="connsiteX13" fmla="*/ 1924008 w 2671293"/>
                          <a:gd name="connsiteY13" fmla="*/ 1836225 h 2973225"/>
                          <a:gd name="connsiteX14" fmla="*/ 1980332 w 2671293"/>
                          <a:gd name="connsiteY14" fmla="*/ 1968999 h 2973225"/>
                          <a:gd name="connsiteX15" fmla="*/ 2161999 w 2671293"/>
                          <a:gd name="connsiteY15" fmla="*/ 2186144 h 2973225"/>
                          <a:gd name="connsiteX16" fmla="*/ 2309515 w 2671293"/>
                          <a:gd name="connsiteY16" fmla="*/ 2417425 h 2973225"/>
                          <a:gd name="connsiteX17" fmla="*/ 2451309 w 2671293"/>
                          <a:gd name="connsiteY17" fmla="*/ 2674669 h 2973225"/>
                          <a:gd name="connsiteX18" fmla="*/ 2545195 w 2671293"/>
                          <a:gd name="connsiteY18" fmla="*/ 2827683 h 2973225"/>
                          <a:gd name="connsiteX19" fmla="*/ 2671293 w 2671293"/>
                          <a:gd name="connsiteY19" fmla="*/ 2973225 h 2973225"/>
                          <a:gd name="connsiteX0" fmla="*/ 0 w 2564371"/>
                          <a:gd name="connsiteY0" fmla="*/ 0 h 2867403"/>
                          <a:gd name="connsiteX1" fmla="*/ 84484 w 2564371"/>
                          <a:gd name="connsiteY1" fmla="*/ 128375 h 2867403"/>
                          <a:gd name="connsiteX2" fmla="*/ 142399 w 2564371"/>
                          <a:gd name="connsiteY2" fmla="*/ 234692 h 2867403"/>
                          <a:gd name="connsiteX3" fmla="*/ 272974 w 2564371"/>
                          <a:gd name="connsiteY3" fmla="*/ 294313 h 2867403"/>
                          <a:gd name="connsiteX4" fmla="*/ 462069 w 2564371"/>
                          <a:gd name="connsiteY4" fmla="*/ 372469 h 2867403"/>
                          <a:gd name="connsiteX5" fmla="*/ 643244 w 2564371"/>
                          <a:gd name="connsiteY5" fmla="*/ 551445 h 2867403"/>
                          <a:gd name="connsiteX6" fmla="*/ 790041 w 2564371"/>
                          <a:gd name="connsiteY6" fmla="*/ 745051 h 2867403"/>
                          <a:gd name="connsiteX7" fmla="*/ 1011809 w 2564371"/>
                          <a:gd name="connsiteY7" fmla="*/ 923421 h 2867403"/>
                          <a:gd name="connsiteX8" fmla="*/ 1180058 w 2564371"/>
                          <a:gd name="connsiteY8" fmla="*/ 1055094 h 2867403"/>
                          <a:gd name="connsiteX9" fmla="*/ 1377569 w 2564371"/>
                          <a:gd name="connsiteY9" fmla="*/ 1197494 h 2867403"/>
                          <a:gd name="connsiteX10" fmla="*/ 1500334 w 2564371"/>
                          <a:gd name="connsiteY10" fmla="*/ 1317343 h 2867403"/>
                          <a:gd name="connsiteX11" fmla="*/ 1627385 w 2564371"/>
                          <a:gd name="connsiteY11" fmla="*/ 1531189 h 2867403"/>
                          <a:gd name="connsiteX12" fmla="*/ 1817086 w 2564371"/>
                          <a:gd name="connsiteY12" fmla="*/ 1730403 h 2867403"/>
                          <a:gd name="connsiteX13" fmla="*/ 1873410 w 2564371"/>
                          <a:gd name="connsiteY13" fmla="*/ 1863177 h 2867403"/>
                          <a:gd name="connsiteX14" fmla="*/ 2055077 w 2564371"/>
                          <a:gd name="connsiteY14" fmla="*/ 2080322 h 2867403"/>
                          <a:gd name="connsiteX15" fmla="*/ 2202593 w 2564371"/>
                          <a:gd name="connsiteY15" fmla="*/ 2311603 h 2867403"/>
                          <a:gd name="connsiteX16" fmla="*/ 2344387 w 2564371"/>
                          <a:gd name="connsiteY16" fmla="*/ 2568847 h 2867403"/>
                          <a:gd name="connsiteX17" fmla="*/ 2438273 w 2564371"/>
                          <a:gd name="connsiteY17" fmla="*/ 2721861 h 2867403"/>
                          <a:gd name="connsiteX18" fmla="*/ 2564371 w 2564371"/>
                          <a:gd name="connsiteY18" fmla="*/ 2867403 h 2867403"/>
                          <a:gd name="connsiteX0" fmla="*/ 0 w 2546148"/>
                          <a:gd name="connsiteY0" fmla="*/ 0 h 2837653"/>
                          <a:gd name="connsiteX1" fmla="*/ 66261 w 2546148"/>
                          <a:gd name="connsiteY1" fmla="*/ 98625 h 2837653"/>
                          <a:gd name="connsiteX2" fmla="*/ 124176 w 2546148"/>
                          <a:gd name="connsiteY2" fmla="*/ 204942 h 2837653"/>
                          <a:gd name="connsiteX3" fmla="*/ 254751 w 2546148"/>
                          <a:gd name="connsiteY3" fmla="*/ 264563 h 2837653"/>
                          <a:gd name="connsiteX4" fmla="*/ 443846 w 2546148"/>
                          <a:gd name="connsiteY4" fmla="*/ 342719 h 2837653"/>
                          <a:gd name="connsiteX5" fmla="*/ 625021 w 2546148"/>
                          <a:gd name="connsiteY5" fmla="*/ 521695 h 2837653"/>
                          <a:gd name="connsiteX6" fmla="*/ 771818 w 2546148"/>
                          <a:gd name="connsiteY6" fmla="*/ 715301 h 2837653"/>
                          <a:gd name="connsiteX7" fmla="*/ 993586 w 2546148"/>
                          <a:gd name="connsiteY7" fmla="*/ 893671 h 2837653"/>
                          <a:gd name="connsiteX8" fmla="*/ 1161835 w 2546148"/>
                          <a:gd name="connsiteY8" fmla="*/ 1025344 h 2837653"/>
                          <a:gd name="connsiteX9" fmla="*/ 1359346 w 2546148"/>
                          <a:gd name="connsiteY9" fmla="*/ 1167744 h 2837653"/>
                          <a:gd name="connsiteX10" fmla="*/ 1482111 w 2546148"/>
                          <a:gd name="connsiteY10" fmla="*/ 1287593 h 2837653"/>
                          <a:gd name="connsiteX11" fmla="*/ 1609162 w 2546148"/>
                          <a:gd name="connsiteY11" fmla="*/ 1501439 h 2837653"/>
                          <a:gd name="connsiteX12" fmla="*/ 1798863 w 2546148"/>
                          <a:gd name="connsiteY12" fmla="*/ 1700653 h 2837653"/>
                          <a:gd name="connsiteX13" fmla="*/ 1855187 w 2546148"/>
                          <a:gd name="connsiteY13" fmla="*/ 1833427 h 2837653"/>
                          <a:gd name="connsiteX14" fmla="*/ 2036854 w 2546148"/>
                          <a:gd name="connsiteY14" fmla="*/ 2050572 h 2837653"/>
                          <a:gd name="connsiteX15" fmla="*/ 2184370 w 2546148"/>
                          <a:gd name="connsiteY15" fmla="*/ 2281853 h 2837653"/>
                          <a:gd name="connsiteX16" fmla="*/ 2326164 w 2546148"/>
                          <a:gd name="connsiteY16" fmla="*/ 2539097 h 2837653"/>
                          <a:gd name="connsiteX17" fmla="*/ 2420050 w 2546148"/>
                          <a:gd name="connsiteY17" fmla="*/ 2692111 h 2837653"/>
                          <a:gd name="connsiteX18" fmla="*/ 2546148 w 2546148"/>
                          <a:gd name="connsiteY18" fmla="*/ 2837653 h 2837653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</a:cxnLst>
                        <a:rect l="l" t="t" r="r" b="b"/>
                        <a:pathLst>
                          <a:path w="2546148" h="2837653">
                            <a:moveTo>
                              <a:pt x="0" y="0"/>
                            </a:moveTo>
                            <a:cubicBezTo>
                              <a:pt x="31901" y="39033"/>
                              <a:pt x="45565" y="64468"/>
                              <a:pt x="66261" y="98625"/>
                            </a:cubicBezTo>
                            <a:cubicBezTo>
                              <a:pt x="86957" y="132782"/>
                              <a:pt x="92761" y="177286"/>
                              <a:pt x="124176" y="204942"/>
                            </a:cubicBezTo>
                            <a:cubicBezTo>
                              <a:pt x="155591" y="232598"/>
                              <a:pt x="201473" y="241600"/>
                              <a:pt x="254751" y="264563"/>
                            </a:cubicBezTo>
                            <a:cubicBezTo>
                              <a:pt x="308029" y="287526"/>
                              <a:pt x="382134" y="299864"/>
                              <a:pt x="443846" y="342719"/>
                            </a:cubicBezTo>
                            <a:cubicBezTo>
                              <a:pt x="505558" y="385574"/>
                              <a:pt x="570359" y="459598"/>
                              <a:pt x="625021" y="521695"/>
                            </a:cubicBezTo>
                            <a:cubicBezTo>
                              <a:pt x="679683" y="583792"/>
                              <a:pt x="710390" y="653305"/>
                              <a:pt x="771818" y="715301"/>
                            </a:cubicBezTo>
                            <a:cubicBezTo>
                              <a:pt x="833246" y="777297"/>
                              <a:pt x="928583" y="841997"/>
                              <a:pt x="993586" y="893671"/>
                            </a:cubicBezTo>
                            <a:cubicBezTo>
                              <a:pt x="1058589" y="945345"/>
                              <a:pt x="1100875" y="979665"/>
                              <a:pt x="1161835" y="1025344"/>
                            </a:cubicBezTo>
                            <a:cubicBezTo>
                              <a:pt x="1222795" y="1071023"/>
                              <a:pt x="1305967" y="1124036"/>
                              <a:pt x="1359346" y="1167744"/>
                            </a:cubicBezTo>
                            <a:cubicBezTo>
                              <a:pt x="1412725" y="1211452"/>
                              <a:pt x="1440475" y="1231977"/>
                              <a:pt x="1482111" y="1287593"/>
                            </a:cubicBezTo>
                            <a:cubicBezTo>
                              <a:pt x="1523747" y="1343209"/>
                              <a:pt x="1556370" y="1432596"/>
                              <a:pt x="1609162" y="1501439"/>
                            </a:cubicBezTo>
                            <a:cubicBezTo>
                              <a:pt x="1661954" y="1570282"/>
                              <a:pt x="1757859" y="1645322"/>
                              <a:pt x="1798863" y="1700653"/>
                            </a:cubicBezTo>
                            <a:cubicBezTo>
                              <a:pt x="1839867" y="1755984"/>
                              <a:pt x="1815522" y="1775107"/>
                              <a:pt x="1855187" y="1833427"/>
                            </a:cubicBezTo>
                            <a:cubicBezTo>
                              <a:pt x="1894852" y="1891747"/>
                              <a:pt x="1981990" y="1975834"/>
                              <a:pt x="2036854" y="2050572"/>
                            </a:cubicBezTo>
                            <a:cubicBezTo>
                              <a:pt x="2091718" y="2125310"/>
                              <a:pt x="2136152" y="2200432"/>
                              <a:pt x="2184370" y="2281853"/>
                            </a:cubicBezTo>
                            <a:cubicBezTo>
                              <a:pt x="2232588" y="2363274"/>
                              <a:pt x="2286884" y="2470721"/>
                              <a:pt x="2326164" y="2539097"/>
                            </a:cubicBezTo>
                            <a:cubicBezTo>
                              <a:pt x="2365444" y="2607473"/>
                              <a:pt x="2383386" y="2642352"/>
                              <a:pt x="2420050" y="2692111"/>
                            </a:cubicBezTo>
                            <a:cubicBezTo>
                              <a:pt x="2456714" y="2741870"/>
                              <a:pt x="2472386" y="2766939"/>
                              <a:pt x="2546148" y="2837653"/>
                            </a:cubicBezTo>
                          </a:path>
                        </a:pathLst>
                      </a:custGeom>
                      <a:noFill/>
                      <a:ln w="3175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/>
                      </a:p>
                    </p:txBody>
                  </p:sp>
                  <p:sp>
                    <p:nvSpPr>
                      <p:cNvPr id="282" name="TextBox 281"/>
                      <p:cNvSpPr txBox="1"/>
                      <p:nvPr/>
                    </p:nvSpPr>
                    <p:spPr>
                      <a:xfrm rot="2502264">
                        <a:off x="3744069" y="348208"/>
                        <a:ext cx="784389" cy="312538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square" rtlCol="0">
                        <a:spAutoFit/>
                      </a:bodyPr>
                      <a:lstStyle/>
                      <a:p>
                        <a:r>
                          <a:rPr lang="en-US" sz="1200" i="1" dirty="0">
                            <a:latin typeface="+mj-lt"/>
                            <a:cs typeface="Arial" panose="020B0604020202020204" pitchFamily="34" charset="0"/>
                          </a:rPr>
                          <a:t>760’</a:t>
                        </a:r>
                      </a:p>
                    </p:txBody>
                  </p:sp>
                  <p:sp>
                    <p:nvSpPr>
                      <p:cNvPr id="283" name="Freeform 282"/>
                      <p:cNvSpPr/>
                      <p:nvPr/>
                    </p:nvSpPr>
                    <p:spPr>
                      <a:xfrm>
                        <a:off x="3032155" y="10846"/>
                        <a:ext cx="3283119" cy="3441628"/>
                      </a:xfrm>
                      <a:custGeom>
                        <a:avLst/>
                        <a:gdLst>
                          <a:gd name="connsiteX0" fmla="*/ 0 w 3172570"/>
                          <a:gd name="connsiteY0" fmla="*/ 0 h 3927944"/>
                          <a:gd name="connsiteX1" fmla="*/ 23854 w 3172570"/>
                          <a:gd name="connsiteY1" fmla="*/ 190831 h 3927944"/>
                          <a:gd name="connsiteX2" fmla="*/ 87464 w 3172570"/>
                          <a:gd name="connsiteY2" fmla="*/ 262393 h 3927944"/>
                          <a:gd name="connsiteX3" fmla="*/ 87464 w 3172570"/>
                          <a:gd name="connsiteY3" fmla="*/ 262393 h 3927944"/>
                          <a:gd name="connsiteX4" fmla="*/ 246490 w 3172570"/>
                          <a:gd name="connsiteY4" fmla="*/ 421419 h 3927944"/>
                          <a:gd name="connsiteX5" fmla="*/ 302150 w 3172570"/>
                          <a:gd name="connsiteY5" fmla="*/ 620201 h 3927944"/>
                          <a:gd name="connsiteX6" fmla="*/ 254442 w 3172570"/>
                          <a:gd name="connsiteY6" fmla="*/ 715617 h 3927944"/>
                          <a:gd name="connsiteX7" fmla="*/ 429370 w 3172570"/>
                          <a:gd name="connsiteY7" fmla="*/ 898497 h 3927944"/>
                          <a:gd name="connsiteX8" fmla="*/ 508883 w 3172570"/>
                          <a:gd name="connsiteY8" fmla="*/ 1025718 h 3927944"/>
                          <a:gd name="connsiteX9" fmla="*/ 596348 w 3172570"/>
                          <a:gd name="connsiteY9" fmla="*/ 1105231 h 3927944"/>
                          <a:gd name="connsiteX10" fmla="*/ 811033 w 3172570"/>
                          <a:gd name="connsiteY10" fmla="*/ 1152939 h 3927944"/>
                          <a:gd name="connsiteX11" fmla="*/ 1025718 w 3172570"/>
                          <a:gd name="connsiteY11" fmla="*/ 1288111 h 3927944"/>
                          <a:gd name="connsiteX12" fmla="*/ 1232452 w 3172570"/>
                          <a:gd name="connsiteY12" fmla="*/ 1574358 h 3927944"/>
                          <a:gd name="connsiteX13" fmla="*/ 1319917 w 3172570"/>
                          <a:gd name="connsiteY13" fmla="*/ 1645920 h 3927944"/>
                          <a:gd name="connsiteX14" fmla="*/ 1494845 w 3172570"/>
                          <a:gd name="connsiteY14" fmla="*/ 1796994 h 3927944"/>
                          <a:gd name="connsiteX15" fmla="*/ 1677725 w 3172570"/>
                          <a:gd name="connsiteY15" fmla="*/ 1900361 h 3927944"/>
                          <a:gd name="connsiteX16" fmla="*/ 1804946 w 3172570"/>
                          <a:gd name="connsiteY16" fmla="*/ 2003728 h 3927944"/>
                          <a:gd name="connsiteX17" fmla="*/ 1995777 w 3172570"/>
                          <a:gd name="connsiteY17" fmla="*/ 2250219 h 3927944"/>
                          <a:gd name="connsiteX18" fmla="*/ 2242268 w 3172570"/>
                          <a:gd name="connsiteY18" fmla="*/ 2528514 h 3927944"/>
                          <a:gd name="connsiteX19" fmla="*/ 2274073 w 3172570"/>
                          <a:gd name="connsiteY19" fmla="*/ 2735248 h 3927944"/>
                          <a:gd name="connsiteX20" fmla="*/ 2441050 w 3172570"/>
                          <a:gd name="connsiteY20" fmla="*/ 2918128 h 3927944"/>
                          <a:gd name="connsiteX21" fmla="*/ 2592125 w 3172570"/>
                          <a:gd name="connsiteY21" fmla="*/ 3116911 h 3927944"/>
                          <a:gd name="connsiteX22" fmla="*/ 2767054 w 3172570"/>
                          <a:gd name="connsiteY22" fmla="*/ 3458817 h 3927944"/>
                          <a:gd name="connsiteX23" fmla="*/ 2894275 w 3172570"/>
                          <a:gd name="connsiteY23" fmla="*/ 3609892 h 3927944"/>
                          <a:gd name="connsiteX24" fmla="*/ 3013544 w 3172570"/>
                          <a:gd name="connsiteY24" fmla="*/ 3721210 h 3927944"/>
                          <a:gd name="connsiteX25" fmla="*/ 3172570 w 3172570"/>
                          <a:gd name="connsiteY25" fmla="*/ 3927944 h 3927944"/>
                          <a:gd name="connsiteX0" fmla="*/ 0 w 3172570"/>
                          <a:gd name="connsiteY0" fmla="*/ 0 h 3927944"/>
                          <a:gd name="connsiteX1" fmla="*/ 23854 w 3172570"/>
                          <a:gd name="connsiteY1" fmla="*/ 141793 h 3927944"/>
                          <a:gd name="connsiteX2" fmla="*/ 87464 w 3172570"/>
                          <a:gd name="connsiteY2" fmla="*/ 262393 h 3927944"/>
                          <a:gd name="connsiteX3" fmla="*/ 87464 w 3172570"/>
                          <a:gd name="connsiteY3" fmla="*/ 262393 h 3927944"/>
                          <a:gd name="connsiteX4" fmla="*/ 246490 w 3172570"/>
                          <a:gd name="connsiteY4" fmla="*/ 421419 h 3927944"/>
                          <a:gd name="connsiteX5" fmla="*/ 302150 w 3172570"/>
                          <a:gd name="connsiteY5" fmla="*/ 620201 h 3927944"/>
                          <a:gd name="connsiteX6" fmla="*/ 254442 w 3172570"/>
                          <a:gd name="connsiteY6" fmla="*/ 715617 h 3927944"/>
                          <a:gd name="connsiteX7" fmla="*/ 429370 w 3172570"/>
                          <a:gd name="connsiteY7" fmla="*/ 898497 h 3927944"/>
                          <a:gd name="connsiteX8" fmla="*/ 508883 w 3172570"/>
                          <a:gd name="connsiteY8" fmla="*/ 1025718 h 3927944"/>
                          <a:gd name="connsiteX9" fmla="*/ 596348 w 3172570"/>
                          <a:gd name="connsiteY9" fmla="*/ 1105231 h 3927944"/>
                          <a:gd name="connsiteX10" fmla="*/ 811033 w 3172570"/>
                          <a:gd name="connsiteY10" fmla="*/ 1152939 h 3927944"/>
                          <a:gd name="connsiteX11" fmla="*/ 1025718 w 3172570"/>
                          <a:gd name="connsiteY11" fmla="*/ 1288111 h 3927944"/>
                          <a:gd name="connsiteX12" fmla="*/ 1232452 w 3172570"/>
                          <a:gd name="connsiteY12" fmla="*/ 1574358 h 3927944"/>
                          <a:gd name="connsiteX13" fmla="*/ 1319917 w 3172570"/>
                          <a:gd name="connsiteY13" fmla="*/ 1645920 h 3927944"/>
                          <a:gd name="connsiteX14" fmla="*/ 1494845 w 3172570"/>
                          <a:gd name="connsiteY14" fmla="*/ 1796994 h 3927944"/>
                          <a:gd name="connsiteX15" fmla="*/ 1677725 w 3172570"/>
                          <a:gd name="connsiteY15" fmla="*/ 1900361 h 3927944"/>
                          <a:gd name="connsiteX16" fmla="*/ 1804946 w 3172570"/>
                          <a:gd name="connsiteY16" fmla="*/ 2003728 h 3927944"/>
                          <a:gd name="connsiteX17" fmla="*/ 1995777 w 3172570"/>
                          <a:gd name="connsiteY17" fmla="*/ 2250219 h 3927944"/>
                          <a:gd name="connsiteX18" fmla="*/ 2242268 w 3172570"/>
                          <a:gd name="connsiteY18" fmla="*/ 2528514 h 3927944"/>
                          <a:gd name="connsiteX19" fmla="*/ 2274073 w 3172570"/>
                          <a:gd name="connsiteY19" fmla="*/ 2735248 h 3927944"/>
                          <a:gd name="connsiteX20" fmla="*/ 2441050 w 3172570"/>
                          <a:gd name="connsiteY20" fmla="*/ 2918128 h 3927944"/>
                          <a:gd name="connsiteX21" fmla="*/ 2592125 w 3172570"/>
                          <a:gd name="connsiteY21" fmla="*/ 3116911 h 3927944"/>
                          <a:gd name="connsiteX22" fmla="*/ 2767054 w 3172570"/>
                          <a:gd name="connsiteY22" fmla="*/ 3458817 h 3927944"/>
                          <a:gd name="connsiteX23" fmla="*/ 2894275 w 3172570"/>
                          <a:gd name="connsiteY23" fmla="*/ 3609892 h 3927944"/>
                          <a:gd name="connsiteX24" fmla="*/ 3013544 w 3172570"/>
                          <a:gd name="connsiteY24" fmla="*/ 3721210 h 3927944"/>
                          <a:gd name="connsiteX25" fmla="*/ 3172570 w 3172570"/>
                          <a:gd name="connsiteY25" fmla="*/ 3927944 h 3927944"/>
                          <a:gd name="connsiteX0" fmla="*/ 0 w 3172570"/>
                          <a:gd name="connsiteY0" fmla="*/ 0 h 3927944"/>
                          <a:gd name="connsiteX1" fmla="*/ 20970 w 3172570"/>
                          <a:gd name="connsiteY1" fmla="*/ 63911 h 3927944"/>
                          <a:gd name="connsiteX2" fmla="*/ 87464 w 3172570"/>
                          <a:gd name="connsiteY2" fmla="*/ 262393 h 3927944"/>
                          <a:gd name="connsiteX3" fmla="*/ 87464 w 3172570"/>
                          <a:gd name="connsiteY3" fmla="*/ 262393 h 3927944"/>
                          <a:gd name="connsiteX4" fmla="*/ 246490 w 3172570"/>
                          <a:gd name="connsiteY4" fmla="*/ 421419 h 3927944"/>
                          <a:gd name="connsiteX5" fmla="*/ 302150 w 3172570"/>
                          <a:gd name="connsiteY5" fmla="*/ 620201 h 3927944"/>
                          <a:gd name="connsiteX6" fmla="*/ 254442 w 3172570"/>
                          <a:gd name="connsiteY6" fmla="*/ 715617 h 3927944"/>
                          <a:gd name="connsiteX7" fmla="*/ 429370 w 3172570"/>
                          <a:gd name="connsiteY7" fmla="*/ 898497 h 3927944"/>
                          <a:gd name="connsiteX8" fmla="*/ 508883 w 3172570"/>
                          <a:gd name="connsiteY8" fmla="*/ 1025718 h 3927944"/>
                          <a:gd name="connsiteX9" fmla="*/ 596348 w 3172570"/>
                          <a:gd name="connsiteY9" fmla="*/ 1105231 h 3927944"/>
                          <a:gd name="connsiteX10" fmla="*/ 811033 w 3172570"/>
                          <a:gd name="connsiteY10" fmla="*/ 1152939 h 3927944"/>
                          <a:gd name="connsiteX11" fmla="*/ 1025718 w 3172570"/>
                          <a:gd name="connsiteY11" fmla="*/ 1288111 h 3927944"/>
                          <a:gd name="connsiteX12" fmla="*/ 1232452 w 3172570"/>
                          <a:gd name="connsiteY12" fmla="*/ 1574358 h 3927944"/>
                          <a:gd name="connsiteX13" fmla="*/ 1319917 w 3172570"/>
                          <a:gd name="connsiteY13" fmla="*/ 1645920 h 3927944"/>
                          <a:gd name="connsiteX14" fmla="*/ 1494845 w 3172570"/>
                          <a:gd name="connsiteY14" fmla="*/ 1796994 h 3927944"/>
                          <a:gd name="connsiteX15" fmla="*/ 1677725 w 3172570"/>
                          <a:gd name="connsiteY15" fmla="*/ 1900361 h 3927944"/>
                          <a:gd name="connsiteX16" fmla="*/ 1804946 w 3172570"/>
                          <a:gd name="connsiteY16" fmla="*/ 2003728 h 3927944"/>
                          <a:gd name="connsiteX17" fmla="*/ 1995777 w 3172570"/>
                          <a:gd name="connsiteY17" fmla="*/ 2250219 h 3927944"/>
                          <a:gd name="connsiteX18" fmla="*/ 2242268 w 3172570"/>
                          <a:gd name="connsiteY18" fmla="*/ 2528514 h 3927944"/>
                          <a:gd name="connsiteX19" fmla="*/ 2274073 w 3172570"/>
                          <a:gd name="connsiteY19" fmla="*/ 2735248 h 3927944"/>
                          <a:gd name="connsiteX20" fmla="*/ 2441050 w 3172570"/>
                          <a:gd name="connsiteY20" fmla="*/ 2918128 h 3927944"/>
                          <a:gd name="connsiteX21" fmla="*/ 2592125 w 3172570"/>
                          <a:gd name="connsiteY21" fmla="*/ 3116911 h 3927944"/>
                          <a:gd name="connsiteX22" fmla="*/ 2767054 w 3172570"/>
                          <a:gd name="connsiteY22" fmla="*/ 3458817 h 3927944"/>
                          <a:gd name="connsiteX23" fmla="*/ 2894275 w 3172570"/>
                          <a:gd name="connsiteY23" fmla="*/ 3609892 h 3927944"/>
                          <a:gd name="connsiteX24" fmla="*/ 3013544 w 3172570"/>
                          <a:gd name="connsiteY24" fmla="*/ 3721210 h 3927944"/>
                          <a:gd name="connsiteX25" fmla="*/ 3172570 w 3172570"/>
                          <a:gd name="connsiteY25" fmla="*/ 3927944 h 3927944"/>
                          <a:gd name="connsiteX0" fmla="*/ 0 w 3172570"/>
                          <a:gd name="connsiteY0" fmla="*/ 0 h 3927944"/>
                          <a:gd name="connsiteX1" fmla="*/ 20970 w 3172570"/>
                          <a:gd name="connsiteY1" fmla="*/ 63911 h 3927944"/>
                          <a:gd name="connsiteX2" fmla="*/ 87464 w 3172570"/>
                          <a:gd name="connsiteY2" fmla="*/ 262393 h 3927944"/>
                          <a:gd name="connsiteX3" fmla="*/ 21120 w 3172570"/>
                          <a:gd name="connsiteY3" fmla="*/ 222009 h 3927944"/>
                          <a:gd name="connsiteX4" fmla="*/ 246490 w 3172570"/>
                          <a:gd name="connsiteY4" fmla="*/ 421419 h 3927944"/>
                          <a:gd name="connsiteX5" fmla="*/ 302150 w 3172570"/>
                          <a:gd name="connsiteY5" fmla="*/ 620201 h 3927944"/>
                          <a:gd name="connsiteX6" fmla="*/ 254442 w 3172570"/>
                          <a:gd name="connsiteY6" fmla="*/ 715617 h 3927944"/>
                          <a:gd name="connsiteX7" fmla="*/ 429370 w 3172570"/>
                          <a:gd name="connsiteY7" fmla="*/ 898497 h 3927944"/>
                          <a:gd name="connsiteX8" fmla="*/ 508883 w 3172570"/>
                          <a:gd name="connsiteY8" fmla="*/ 1025718 h 3927944"/>
                          <a:gd name="connsiteX9" fmla="*/ 596348 w 3172570"/>
                          <a:gd name="connsiteY9" fmla="*/ 1105231 h 3927944"/>
                          <a:gd name="connsiteX10" fmla="*/ 811033 w 3172570"/>
                          <a:gd name="connsiteY10" fmla="*/ 1152939 h 3927944"/>
                          <a:gd name="connsiteX11" fmla="*/ 1025718 w 3172570"/>
                          <a:gd name="connsiteY11" fmla="*/ 1288111 h 3927944"/>
                          <a:gd name="connsiteX12" fmla="*/ 1232452 w 3172570"/>
                          <a:gd name="connsiteY12" fmla="*/ 1574358 h 3927944"/>
                          <a:gd name="connsiteX13" fmla="*/ 1319917 w 3172570"/>
                          <a:gd name="connsiteY13" fmla="*/ 1645920 h 3927944"/>
                          <a:gd name="connsiteX14" fmla="*/ 1494845 w 3172570"/>
                          <a:gd name="connsiteY14" fmla="*/ 1796994 h 3927944"/>
                          <a:gd name="connsiteX15" fmla="*/ 1677725 w 3172570"/>
                          <a:gd name="connsiteY15" fmla="*/ 1900361 h 3927944"/>
                          <a:gd name="connsiteX16" fmla="*/ 1804946 w 3172570"/>
                          <a:gd name="connsiteY16" fmla="*/ 2003728 h 3927944"/>
                          <a:gd name="connsiteX17" fmla="*/ 1995777 w 3172570"/>
                          <a:gd name="connsiteY17" fmla="*/ 2250219 h 3927944"/>
                          <a:gd name="connsiteX18" fmla="*/ 2242268 w 3172570"/>
                          <a:gd name="connsiteY18" fmla="*/ 2528514 h 3927944"/>
                          <a:gd name="connsiteX19" fmla="*/ 2274073 w 3172570"/>
                          <a:gd name="connsiteY19" fmla="*/ 2735248 h 3927944"/>
                          <a:gd name="connsiteX20" fmla="*/ 2441050 w 3172570"/>
                          <a:gd name="connsiteY20" fmla="*/ 2918128 h 3927944"/>
                          <a:gd name="connsiteX21" fmla="*/ 2592125 w 3172570"/>
                          <a:gd name="connsiteY21" fmla="*/ 3116911 h 3927944"/>
                          <a:gd name="connsiteX22" fmla="*/ 2767054 w 3172570"/>
                          <a:gd name="connsiteY22" fmla="*/ 3458817 h 3927944"/>
                          <a:gd name="connsiteX23" fmla="*/ 2894275 w 3172570"/>
                          <a:gd name="connsiteY23" fmla="*/ 3609892 h 3927944"/>
                          <a:gd name="connsiteX24" fmla="*/ 3013544 w 3172570"/>
                          <a:gd name="connsiteY24" fmla="*/ 3721210 h 3927944"/>
                          <a:gd name="connsiteX25" fmla="*/ 3172570 w 3172570"/>
                          <a:gd name="connsiteY25" fmla="*/ 3927944 h 3927944"/>
                          <a:gd name="connsiteX0" fmla="*/ 0 w 3172570"/>
                          <a:gd name="connsiteY0" fmla="*/ 0 h 3927944"/>
                          <a:gd name="connsiteX1" fmla="*/ 20970 w 3172570"/>
                          <a:gd name="connsiteY1" fmla="*/ 63911 h 3927944"/>
                          <a:gd name="connsiteX2" fmla="*/ 87464 w 3172570"/>
                          <a:gd name="connsiteY2" fmla="*/ 262393 h 3927944"/>
                          <a:gd name="connsiteX3" fmla="*/ 246490 w 3172570"/>
                          <a:gd name="connsiteY3" fmla="*/ 421419 h 3927944"/>
                          <a:gd name="connsiteX4" fmla="*/ 302150 w 3172570"/>
                          <a:gd name="connsiteY4" fmla="*/ 620201 h 3927944"/>
                          <a:gd name="connsiteX5" fmla="*/ 254442 w 3172570"/>
                          <a:gd name="connsiteY5" fmla="*/ 715617 h 3927944"/>
                          <a:gd name="connsiteX6" fmla="*/ 429370 w 3172570"/>
                          <a:gd name="connsiteY6" fmla="*/ 898497 h 3927944"/>
                          <a:gd name="connsiteX7" fmla="*/ 508883 w 3172570"/>
                          <a:gd name="connsiteY7" fmla="*/ 1025718 h 3927944"/>
                          <a:gd name="connsiteX8" fmla="*/ 596348 w 3172570"/>
                          <a:gd name="connsiteY8" fmla="*/ 1105231 h 3927944"/>
                          <a:gd name="connsiteX9" fmla="*/ 811033 w 3172570"/>
                          <a:gd name="connsiteY9" fmla="*/ 1152939 h 3927944"/>
                          <a:gd name="connsiteX10" fmla="*/ 1025718 w 3172570"/>
                          <a:gd name="connsiteY10" fmla="*/ 1288111 h 3927944"/>
                          <a:gd name="connsiteX11" fmla="*/ 1232452 w 3172570"/>
                          <a:gd name="connsiteY11" fmla="*/ 1574358 h 3927944"/>
                          <a:gd name="connsiteX12" fmla="*/ 1319917 w 3172570"/>
                          <a:gd name="connsiteY12" fmla="*/ 1645920 h 3927944"/>
                          <a:gd name="connsiteX13" fmla="*/ 1494845 w 3172570"/>
                          <a:gd name="connsiteY13" fmla="*/ 1796994 h 3927944"/>
                          <a:gd name="connsiteX14" fmla="*/ 1677725 w 3172570"/>
                          <a:gd name="connsiteY14" fmla="*/ 1900361 h 3927944"/>
                          <a:gd name="connsiteX15" fmla="*/ 1804946 w 3172570"/>
                          <a:gd name="connsiteY15" fmla="*/ 2003728 h 3927944"/>
                          <a:gd name="connsiteX16" fmla="*/ 1995777 w 3172570"/>
                          <a:gd name="connsiteY16" fmla="*/ 2250219 h 3927944"/>
                          <a:gd name="connsiteX17" fmla="*/ 2242268 w 3172570"/>
                          <a:gd name="connsiteY17" fmla="*/ 2528514 h 3927944"/>
                          <a:gd name="connsiteX18" fmla="*/ 2274073 w 3172570"/>
                          <a:gd name="connsiteY18" fmla="*/ 2735248 h 3927944"/>
                          <a:gd name="connsiteX19" fmla="*/ 2441050 w 3172570"/>
                          <a:gd name="connsiteY19" fmla="*/ 2918128 h 3927944"/>
                          <a:gd name="connsiteX20" fmla="*/ 2592125 w 3172570"/>
                          <a:gd name="connsiteY20" fmla="*/ 3116911 h 3927944"/>
                          <a:gd name="connsiteX21" fmla="*/ 2767054 w 3172570"/>
                          <a:gd name="connsiteY21" fmla="*/ 3458817 h 3927944"/>
                          <a:gd name="connsiteX22" fmla="*/ 2894275 w 3172570"/>
                          <a:gd name="connsiteY22" fmla="*/ 3609892 h 3927944"/>
                          <a:gd name="connsiteX23" fmla="*/ 3013544 w 3172570"/>
                          <a:gd name="connsiteY23" fmla="*/ 3721210 h 3927944"/>
                          <a:gd name="connsiteX24" fmla="*/ 3172570 w 3172570"/>
                          <a:gd name="connsiteY24" fmla="*/ 3927944 h 3927944"/>
                          <a:gd name="connsiteX0" fmla="*/ 0 w 3172570"/>
                          <a:gd name="connsiteY0" fmla="*/ 0 h 3927944"/>
                          <a:gd name="connsiteX1" fmla="*/ 20970 w 3172570"/>
                          <a:gd name="connsiteY1" fmla="*/ 63911 h 3927944"/>
                          <a:gd name="connsiteX2" fmla="*/ 18235 w 3172570"/>
                          <a:gd name="connsiteY2" fmla="*/ 227778 h 3927944"/>
                          <a:gd name="connsiteX3" fmla="*/ 246490 w 3172570"/>
                          <a:gd name="connsiteY3" fmla="*/ 421419 h 3927944"/>
                          <a:gd name="connsiteX4" fmla="*/ 302150 w 3172570"/>
                          <a:gd name="connsiteY4" fmla="*/ 620201 h 3927944"/>
                          <a:gd name="connsiteX5" fmla="*/ 254442 w 3172570"/>
                          <a:gd name="connsiteY5" fmla="*/ 715617 h 3927944"/>
                          <a:gd name="connsiteX6" fmla="*/ 429370 w 3172570"/>
                          <a:gd name="connsiteY6" fmla="*/ 898497 h 3927944"/>
                          <a:gd name="connsiteX7" fmla="*/ 508883 w 3172570"/>
                          <a:gd name="connsiteY7" fmla="*/ 1025718 h 3927944"/>
                          <a:gd name="connsiteX8" fmla="*/ 596348 w 3172570"/>
                          <a:gd name="connsiteY8" fmla="*/ 1105231 h 3927944"/>
                          <a:gd name="connsiteX9" fmla="*/ 811033 w 3172570"/>
                          <a:gd name="connsiteY9" fmla="*/ 1152939 h 3927944"/>
                          <a:gd name="connsiteX10" fmla="*/ 1025718 w 3172570"/>
                          <a:gd name="connsiteY10" fmla="*/ 1288111 h 3927944"/>
                          <a:gd name="connsiteX11" fmla="*/ 1232452 w 3172570"/>
                          <a:gd name="connsiteY11" fmla="*/ 1574358 h 3927944"/>
                          <a:gd name="connsiteX12" fmla="*/ 1319917 w 3172570"/>
                          <a:gd name="connsiteY12" fmla="*/ 1645920 h 3927944"/>
                          <a:gd name="connsiteX13" fmla="*/ 1494845 w 3172570"/>
                          <a:gd name="connsiteY13" fmla="*/ 1796994 h 3927944"/>
                          <a:gd name="connsiteX14" fmla="*/ 1677725 w 3172570"/>
                          <a:gd name="connsiteY14" fmla="*/ 1900361 h 3927944"/>
                          <a:gd name="connsiteX15" fmla="*/ 1804946 w 3172570"/>
                          <a:gd name="connsiteY15" fmla="*/ 2003728 h 3927944"/>
                          <a:gd name="connsiteX16" fmla="*/ 1995777 w 3172570"/>
                          <a:gd name="connsiteY16" fmla="*/ 2250219 h 3927944"/>
                          <a:gd name="connsiteX17" fmla="*/ 2242268 w 3172570"/>
                          <a:gd name="connsiteY17" fmla="*/ 2528514 h 3927944"/>
                          <a:gd name="connsiteX18" fmla="*/ 2274073 w 3172570"/>
                          <a:gd name="connsiteY18" fmla="*/ 2735248 h 3927944"/>
                          <a:gd name="connsiteX19" fmla="*/ 2441050 w 3172570"/>
                          <a:gd name="connsiteY19" fmla="*/ 2918128 h 3927944"/>
                          <a:gd name="connsiteX20" fmla="*/ 2592125 w 3172570"/>
                          <a:gd name="connsiteY20" fmla="*/ 3116911 h 3927944"/>
                          <a:gd name="connsiteX21" fmla="*/ 2767054 w 3172570"/>
                          <a:gd name="connsiteY21" fmla="*/ 3458817 h 3927944"/>
                          <a:gd name="connsiteX22" fmla="*/ 2894275 w 3172570"/>
                          <a:gd name="connsiteY22" fmla="*/ 3609892 h 3927944"/>
                          <a:gd name="connsiteX23" fmla="*/ 3013544 w 3172570"/>
                          <a:gd name="connsiteY23" fmla="*/ 3721210 h 3927944"/>
                          <a:gd name="connsiteX24" fmla="*/ 3172570 w 3172570"/>
                          <a:gd name="connsiteY24" fmla="*/ 3927944 h 3927944"/>
                          <a:gd name="connsiteX0" fmla="*/ 0 w 3172570"/>
                          <a:gd name="connsiteY0" fmla="*/ 0 h 3927944"/>
                          <a:gd name="connsiteX1" fmla="*/ 26739 w 3172570"/>
                          <a:gd name="connsiteY1" fmla="*/ 55257 h 3927944"/>
                          <a:gd name="connsiteX2" fmla="*/ 18235 w 3172570"/>
                          <a:gd name="connsiteY2" fmla="*/ 227778 h 3927944"/>
                          <a:gd name="connsiteX3" fmla="*/ 246490 w 3172570"/>
                          <a:gd name="connsiteY3" fmla="*/ 421419 h 3927944"/>
                          <a:gd name="connsiteX4" fmla="*/ 302150 w 3172570"/>
                          <a:gd name="connsiteY4" fmla="*/ 620201 h 3927944"/>
                          <a:gd name="connsiteX5" fmla="*/ 254442 w 3172570"/>
                          <a:gd name="connsiteY5" fmla="*/ 715617 h 3927944"/>
                          <a:gd name="connsiteX6" fmla="*/ 429370 w 3172570"/>
                          <a:gd name="connsiteY6" fmla="*/ 898497 h 3927944"/>
                          <a:gd name="connsiteX7" fmla="*/ 508883 w 3172570"/>
                          <a:gd name="connsiteY7" fmla="*/ 1025718 h 3927944"/>
                          <a:gd name="connsiteX8" fmla="*/ 596348 w 3172570"/>
                          <a:gd name="connsiteY8" fmla="*/ 1105231 h 3927944"/>
                          <a:gd name="connsiteX9" fmla="*/ 811033 w 3172570"/>
                          <a:gd name="connsiteY9" fmla="*/ 1152939 h 3927944"/>
                          <a:gd name="connsiteX10" fmla="*/ 1025718 w 3172570"/>
                          <a:gd name="connsiteY10" fmla="*/ 1288111 h 3927944"/>
                          <a:gd name="connsiteX11" fmla="*/ 1232452 w 3172570"/>
                          <a:gd name="connsiteY11" fmla="*/ 1574358 h 3927944"/>
                          <a:gd name="connsiteX12" fmla="*/ 1319917 w 3172570"/>
                          <a:gd name="connsiteY12" fmla="*/ 1645920 h 3927944"/>
                          <a:gd name="connsiteX13" fmla="*/ 1494845 w 3172570"/>
                          <a:gd name="connsiteY13" fmla="*/ 1796994 h 3927944"/>
                          <a:gd name="connsiteX14" fmla="*/ 1677725 w 3172570"/>
                          <a:gd name="connsiteY14" fmla="*/ 1900361 h 3927944"/>
                          <a:gd name="connsiteX15" fmla="*/ 1804946 w 3172570"/>
                          <a:gd name="connsiteY15" fmla="*/ 2003728 h 3927944"/>
                          <a:gd name="connsiteX16" fmla="*/ 1995777 w 3172570"/>
                          <a:gd name="connsiteY16" fmla="*/ 2250219 h 3927944"/>
                          <a:gd name="connsiteX17" fmla="*/ 2242268 w 3172570"/>
                          <a:gd name="connsiteY17" fmla="*/ 2528514 h 3927944"/>
                          <a:gd name="connsiteX18" fmla="*/ 2274073 w 3172570"/>
                          <a:gd name="connsiteY18" fmla="*/ 2735248 h 3927944"/>
                          <a:gd name="connsiteX19" fmla="*/ 2441050 w 3172570"/>
                          <a:gd name="connsiteY19" fmla="*/ 2918128 h 3927944"/>
                          <a:gd name="connsiteX20" fmla="*/ 2592125 w 3172570"/>
                          <a:gd name="connsiteY20" fmla="*/ 3116911 h 3927944"/>
                          <a:gd name="connsiteX21" fmla="*/ 2767054 w 3172570"/>
                          <a:gd name="connsiteY21" fmla="*/ 3458817 h 3927944"/>
                          <a:gd name="connsiteX22" fmla="*/ 2894275 w 3172570"/>
                          <a:gd name="connsiteY22" fmla="*/ 3609892 h 3927944"/>
                          <a:gd name="connsiteX23" fmla="*/ 3013544 w 3172570"/>
                          <a:gd name="connsiteY23" fmla="*/ 3721210 h 3927944"/>
                          <a:gd name="connsiteX24" fmla="*/ 3172570 w 3172570"/>
                          <a:gd name="connsiteY24" fmla="*/ 3927944 h 3927944"/>
                          <a:gd name="connsiteX0" fmla="*/ 22312 w 3168143"/>
                          <a:gd name="connsiteY0" fmla="*/ 0 h 3872687"/>
                          <a:gd name="connsiteX1" fmla="*/ 13808 w 3168143"/>
                          <a:gd name="connsiteY1" fmla="*/ 172521 h 3872687"/>
                          <a:gd name="connsiteX2" fmla="*/ 242063 w 3168143"/>
                          <a:gd name="connsiteY2" fmla="*/ 366162 h 3872687"/>
                          <a:gd name="connsiteX3" fmla="*/ 297723 w 3168143"/>
                          <a:gd name="connsiteY3" fmla="*/ 564944 h 3872687"/>
                          <a:gd name="connsiteX4" fmla="*/ 250015 w 3168143"/>
                          <a:gd name="connsiteY4" fmla="*/ 660360 h 3872687"/>
                          <a:gd name="connsiteX5" fmla="*/ 424943 w 3168143"/>
                          <a:gd name="connsiteY5" fmla="*/ 843240 h 3872687"/>
                          <a:gd name="connsiteX6" fmla="*/ 504456 w 3168143"/>
                          <a:gd name="connsiteY6" fmla="*/ 970461 h 3872687"/>
                          <a:gd name="connsiteX7" fmla="*/ 591921 w 3168143"/>
                          <a:gd name="connsiteY7" fmla="*/ 1049974 h 3872687"/>
                          <a:gd name="connsiteX8" fmla="*/ 806606 w 3168143"/>
                          <a:gd name="connsiteY8" fmla="*/ 1097682 h 3872687"/>
                          <a:gd name="connsiteX9" fmla="*/ 1021291 w 3168143"/>
                          <a:gd name="connsiteY9" fmla="*/ 1232854 h 3872687"/>
                          <a:gd name="connsiteX10" fmla="*/ 1228025 w 3168143"/>
                          <a:gd name="connsiteY10" fmla="*/ 1519101 h 3872687"/>
                          <a:gd name="connsiteX11" fmla="*/ 1315490 w 3168143"/>
                          <a:gd name="connsiteY11" fmla="*/ 1590663 h 3872687"/>
                          <a:gd name="connsiteX12" fmla="*/ 1490418 w 3168143"/>
                          <a:gd name="connsiteY12" fmla="*/ 1741737 h 3872687"/>
                          <a:gd name="connsiteX13" fmla="*/ 1673298 w 3168143"/>
                          <a:gd name="connsiteY13" fmla="*/ 1845104 h 3872687"/>
                          <a:gd name="connsiteX14" fmla="*/ 1800519 w 3168143"/>
                          <a:gd name="connsiteY14" fmla="*/ 1948471 h 3872687"/>
                          <a:gd name="connsiteX15" fmla="*/ 1991350 w 3168143"/>
                          <a:gd name="connsiteY15" fmla="*/ 2194962 h 3872687"/>
                          <a:gd name="connsiteX16" fmla="*/ 2237841 w 3168143"/>
                          <a:gd name="connsiteY16" fmla="*/ 2473257 h 3872687"/>
                          <a:gd name="connsiteX17" fmla="*/ 2269646 w 3168143"/>
                          <a:gd name="connsiteY17" fmla="*/ 2679991 h 3872687"/>
                          <a:gd name="connsiteX18" fmla="*/ 2436623 w 3168143"/>
                          <a:gd name="connsiteY18" fmla="*/ 2862871 h 3872687"/>
                          <a:gd name="connsiteX19" fmla="*/ 2587698 w 3168143"/>
                          <a:gd name="connsiteY19" fmla="*/ 3061654 h 3872687"/>
                          <a:gd name="connsiteX20" fmla="*/ 2762627 w 3168143"/>
                          <a:gd name="connsiteY20" fmla="*/ 3403560 h 3872687"/>
                          <a:gd name="connsiteX21" fmla="*/ 2889848 w 3168143"/>
                          <a:gd name="connsiteY21" fmla="*/ 3554635 h 3872687"/>
                          <a:gd name="connsiteX22" fmla="*/ 3009117 w 3168143"/>
                          <a:gd name="connsiteY22" fmla="*/ 3665953 h 3872687"/>
                          <a:gd name="connsiteX23" fmla="*/ 3168143 w 3168143"/>
                          <a:gd name="connsiteY23" fmla="*/ 3872687 h 3872687"/>
                          <a:gd name="connsiteX0" fmla="*/ 2970 w 3180531"/>
                          <a:gd name="connsiteY0" fmla="*/ 0 h 3927493"/>
                          <a:gd name="connsiteX1" fmla="*/ 26196 w 3180531"/>
                          <a:gd name="connsiteY1" fmla="*/ 227327 h 3927493"/>
                          <a:gd name="connsiteX2" fmla="*/ 254451 w 3180531"/>
                          <a:gd name="connsiteY2" fmla="*/ 420968 h 3927493"/>
                          <a:gd name="connsiteX3" fmla="*/ 310111 w 3180531"/>
                          <a:gd name="connsiteY3" fmla="*/ 619750 h 3927493"/>
                          <a:gd name="connsiteX4" fmla="*/ 262403 w 3180531"/>
                          <a:gd name="connsiteY4" fmla="*/ 715166 h 3927493"/>
                          <a:gd name="connsiteX5" fmla="*/ 437331 w 3180531"/>
                          <a:gd name="connsiteY5" fmla="*/ 898046 h 3927493"/>
                          <a:gd name="connsiteX6" fmla="*/ 516844 w 3180531"/>
                          <a:gd name="connsiteY6" fmla="*/ 1025267 h 3927493"/>
                          <a:gd name="connsiteX7" fmla="*/ 604309 w 3180531"/>
                          <a:gd name="connsiteY7" fmla="*/ 1104780 h 3927493"/>
                          <a:gd name="connsiteX8" fmla="*/ 818994 w 3180531"/>
                          <a:gd name="connsiteY8" fmla="*/ 1152488 h 3927493"/>
                          <a:gd name="connsiteX9" fmla="*/ 1033679 w 3180531"/>
                          <a:gd name="connsiteY9" fmla="*/ 1287660 h 3927493"/>
                          <a:gd name="connsiteX10" fmla="*/ 1240413 w 3180531"/>
                          <a:gd name="connsiteY10" fmla="*/ 1573907 h 3927493"/>
                          <a:gd name="connsiteX11" fmla="*/ 1327878 w 3180531"/>
                          <a:gd name="connsiteY11" fmla="*/ 1645469 h 3927493"/>
                          <a:gd name="connsiteX12" fmla="*/ 1502806 w 3180531"/>
                          <a:gd name="connsiteY12" fmla="*/ 1796543 h 3927493"/>
                          <a:gd name="connsiteX13" fmla="*/ 1685686 w 3180531"/>
                          <a:gd name="connsiteY13" fmla="*/ 1899910 h 3927493"/>
                          <a:gd name="connsiteX14" fmla="*/ 1812907 w 3180531"/>
                          <a:gd name="connsiteY14" fmla="*/ 2003277 h 3927493"/>
                          <a:gd name="connsiteX15" fmla="*/ 2003738 w 3180531"/>
                          <a:gd name="connsiteY15" fmla="*/ 2249768 h 3927493"/>
                          <a:gd name="connsiteX16" fmla="*/ 2250229 w 3180531"/>
                          <a:gd name="connsiteY16" fmla="*/ 2528063 h 3927493"/>
                          <a:gd name="connsiteX17" fmla="*/ 2282034 w 3180531"/>
                          <a:gd name="connsiteY17" fmla="*/ 2734797 h 3927493"/>
                          <a:gd name="connsiteX18" fmla="*/ 2449011 w 3180531"/>
                          <a:gd name="connsiteY18" fmla="*/ 2917677 h 3927493"/>
                          <a:gd name="connsiteX19" fmla="*/ 2600086 w 3180531"/>
                          <a:gd name="connsiteY19" fmla="*/ 3116460 h 3927493"/>
                          <a:gd name="connsiteX20" fmla="*/ 2775015 w 3180531"/>
                          <a:gd name="connsiteY20" fmla="*/ 3458366 h 3927493"/>
                          <a:gd name="connsiteX21" fmla="*/ 2902236 w 3180531"/>
                          <a:gd name="connsiteY21" fmla="*/ 3609441 h 3927493"/>
                          <a:gd name="connsiteX22" fmla="*/ 3021505 w 3180531"/>
                          <a:gd name="connsiteY22" fmla="*/ 3720759 h 3927493"/>
                          <a:gd name="connsiteX23" fmla="*/ 3180531 w 3180531"/>
                          <a:gd name="connsiteY23" fmla="*/ 3927493 h 3927493"/>
                          <a:gd name="connsiteX0" fmla="*/ 1 w 3177562"/>
                          <a:gd name="connsiteY0" fmla="*/ 0 h 3927493"/>
                          <a:gd name="connsiteX1" fmla="*/ 28068 w 3177562"/>
                          <a:gd name="connsiteY1" fmla="*/ 75951 h 3927493"/>
                          <a:gd name="connsiteX2" fmla="*/ 23227 w 3177562"/>
                          <a:gd name="connsiteY2" fmla="*/ 227327 h 3927493"/>
                          <a:gd name="connsiteX3" fmla="*/ 251482 w 3177562"/>
                          <a:gd name="connsiteY3" fmla="*/ 420968 h 3927493"/>
                          <a:gd name="connsiteX4" fmla="*/ 307142 w 3177562"/>
                          <a:gd name="connsiteY4" fmla="*/ 619750 h 3927493"/>
                          <a:gd name="connsiteX5" fmla="*/ 259434 w 3177562"/>
                          <a:gd name="connsiteY5" fmla="*/ 715166 h 3927493"/>
                          <a:gd name="connsiteX6" fmla="*/ 434362 w 3177562"/>
                          <a:gd name="connsiteY6" fmla="*/ 898046 h 3927493"/>
                          <a:gd name="connsiteX7" fmla="*/ 513875 w 3177562"/>
                          <a:gd name="connsiteY7" fmla="*/ 1025267 h 3927493"/>
                          <a:gd name="connsiteX8" fmla="*/ 601340 w 3177562"/>
                          <a:gd name="connsiteY8" fmla="*/ 1104780 h 3927493"/>
                          <a:gd name="connsiteX9" fmla="*/ 816025 w 3177562"/>
                          <a:gd name="connsiteY9" fmla="*/ 1152488 h 3927493"/>
                          <a:gd name="connsiteX10" fmla="*/ 1030710 w 3177562"/>
                          <a:gd name="connsiteY10" fmla="*/ 1287660 h 3927493"/>
                          <a:gd name="connsiteX11" fmla="*/ 1237444 w 3177562"/>
                          <a:gd name="connsiteY11" fmla="*/ 1573907 h 3927493"/>
                          <a:gd name="connsiteX12" fmla="*/ 1324909 w 3177562"/>
                          <a:gd name="connsiteY12" fmla="*/ 1645469 h 3927493"/>
                          <a:gd name="connsiteX13" fmla="*/ 1499837 w 3177562"/>
                          <a:gd name="connsiteY13" fmla="*/ 1796543 h 3927493"/>
                          <a:gd name="connsiteX14" fmla="*/ 1682717 w 3177562"/>
                          <a:gd name="connsiteY14" fmla="*/ 1899910 h 3927493"/>
                          <a:gd name="connsiteX15" fmla="*/ 1809938 w 3177562"/>
                          <a:gd name="connsiteY15" fmla="*/ 2003277 h 3927493"/>
                          <a:gd name="connsiteX16" fmla="*/ 2000769 w 3177562"/>
                          <a:gd name="connsiteY16" fmla="*/ 2249768 h 3927493"/>
                          <a:gd name="connsiteX17" fmla="*/ 2247260 w 3177562"/>
                          <a:gd name="connsiteY17" fmla="*/ 2528063 h 3927493"/>
                          <a:gd name="connsiteX18" fmla="*/ 2279065 w 3177562"/>
                          <a:gd name="connsiteY18" fmla="*/ 2734797 h 3927493"/>
                          <a:gd name="connsiteX19" fmla="*/ 2446042 w 3177562"/>
                          <a:gd name="connsiteY19" fmla="*/ 2917677 h 3927493"/>
                          <a:gd name="connsiteX20" fmla="*/ 2597117 w 3177562"/>
                          <a:gd name="connsiteY20" fmla="*/ 3116460 h 3927493"/>
                          <a:gd name="connsiteX21" fmla="*/ 2772046 w 3177562"/>
                          <a:gd name="connsiteY21" fmla="*/ 3458366 h 3927493"/>
                          <a:gd name="connsiteX22" fmla="*/ 2899267 w 3177562"/>
                          <a:gd name="connsiteY22" fmla="*/ 3609441 h 3927493"/>
                          <a:gd name="connsiteX23" fmla="*/ 3018536 w 3177562"/>
                          <a:gd name="connsiteY23" fmla="*/ 3720759 h 3927493"/>
                          <a:gd name="connsiteX24" fmla="*/ 3177562 w 3177562"/>
                          <a:gd name="connsiteY24" fmla="*/ 3927493 h 3927493"/>
                          <a:gd name="connsiteX0" fmla="*/ 5850 w 3168988"/>
                          <a:gd name="connsiteY0" fmla="*/ 0 h 3927493"/>
                          <a:gd name="connsiteX1" fmla="*/ 19494 w 3168988"/>
                          <a:gd name="connsiteY1" fmla="*/ 75951 h 3927493"/>
                          <a:gd name="connsiteX2" fmla="*/ 14653 w 3168988"/>
                          <a:gd name="connsiteY2" fmla="*/ 227327 h 3927493"/>
                          <a:gd name="connsiteX3" fmla="*/ 242908 w 3168988"/>
                          <a:gd name="connsiteY3" fmla="*/ 420968 h 3927493"/>
                          <a:gd name="connsiteX4" fmla="*/ 298568 w 3168988"/>
                          <a:gd name="connsiteY4" fmla="*/ 619750 h 3927493"/>
                          <a:gd name="connsiteX5" fmla="*/ 250860 w 3168988"/>
                          <a:gd name="connsiteY5" fmla="*/ 715166 h 3927493"/>
                          <a:gd name="connsiteX6" fmla="*/ 425788 w 3168988"/>
                          <a:gd name="connsiteY6" fmla="*/ 898046 h 3927493"/>
                          <a:gd name="connsiteX7" fmla="*/ 505301 w 3168988"/>
                          <a:gd name="connsiteY7" fmla="*/ 1025267 h 3927493"/>
                          <a:gd name="connsiteX8" fmla="*/ 592766 w 3168988"/>
                          <a:gd name="connsiteY8" fmla="*/ 1104780 h 3927493"/>
                          <a:gd name="connsiteX9" fmla="*/ 807451 w 3168988"/>
                          <a:gd name="connsiteY9" fmla="*/ 1152488 h 3927493"/>
                          <a:gd name="connsiteX10" fmla="*/ 1022136 w 3168988"/>
                          <a:gd name="connsiteY10" fmla="*/ 1287660 h 3927493"/>
                          <a:gd name="connsiteX11" fmla="*/ 1228870 w 3168988"/>
                          <a:gd name="connsiteY11" fmla="*/ 1573907 h 3927493"/>
                          <a:gd name="connsiteX12" fmla="*/ 1316335 w 3168988"/>
                          <a:gd name="connsiteY12" fmla="*/ 1645469 h 3927493"/>
                          <a:gd name="connsiteX13" fmla="*/ 1491263 w 3168988"/>
                          <a:gd name="connsiteY13" fmla="*/ 1796543 h 3927493"/>
                          <a:gd name="connsiteX14" fmla="*/ 1674143 w 3168988"/>
                          <a:gd name="connsiteY14" fmla="*/ 1899910 h 3927493"/>
                          <a:gd name="connsiteX15" fmla="*/ 1801364 w 3168988"/>
                          <a:gd name="connsiteY15" fmla="*/ 2003277 h 3927493"/>
                          <a:gd name="connsiteX16" fmla="*/ 1992195 w 3168988"/>
                          <a:gd name="connsiteY16" fmla="*/ 2249768 h 3927493"/>
                          <a:gd name="connsiteX17" fmla="*/ 2238686 w 3168988"/>
                          <a:gd name="connsiteY17" fmla="*/ 2528063 h 3927493"/>
                          <a:gd name="connsiteX18" fmla="*/ 2270491 w 3168988"/>
                          <a:gd name="connsiteY18" fmla="*/ 2734797 h 3927493"/>
                          <a:gd name="connsiteX19" fmla="*/ 2437468 w 3168988"/>
                          <a:gd name="connsiteY19" fmla="*/ 2917677 h 3927493"/>
                          <a:gd name="connsiteX20" fmla="*/ 2588543 w 3168988"/>
                          <a:gd name="connsiteY20" fmla="*/ 3116460 h 3927493"/>
                          <a:gd name="connsiteX21" fmla="*/ 2763472 w 3168988"/>
                          <a:gd name="connsiteY21" fmla="*/ 3458366 h 3927493"/>
                          <a:gd name="connsiteX22" fmla="*/ 2890693 w 3168988"/>
                          <a:gd name="connsiteY22" fmla="*/ 3609441 h 3927493"/>
                          <a:gd name="connsiteX23" fmla="*/ 3009962 w 3168988"/>
                          <a:gd name="connsiteY23" fmla="*/ 3720759 h 3927493"/>
                          <a:gd name="connsiteX24" fmla="*/ 3168988 w 3168988"/>
                          <a:gd name="connsiteY24" fmla="*/ 3927493 h 3927493"/>
                          <a:gd name="connsiteX0" fmla="*/ 5217 w 3168355"/>
                          <a:gd name="connsiteY0" fmla="*/ 0 h 3927493"/>
                          <a:gd name="connsiteX1" fmla="*/ 18861 w 3168355"/>
                          <a:gd name="connsiteY1" fmla="*/ 75951 h 3927493"/>
                          <a:gd name="connsiteX2" fmla="*/ 14020 w 3168355"/>
                          <a:gd name="connsiteY2" fmla="*/ 227327 h 3927493"/>
                          <a:gd name="connsiteX3" fmla="*/ 233622 w 3168355"/>
                          <a:gd name="connsiteY3" fmla="*/ 400776 h 3927493"/>
                          <a:gd name="connsiteX4" fmla="*/ 297935 w 3168355"/>
                          <a:gd name="connsiteY4" fmla="*/ 619750 h 3927493"/>
                          <a:gd name="connsiteX5" fmla="*/ 250227 w 3168355"/>
                          <a:gd name="connsiteY5" fmla="*/ 715166 h 3927493"/>
                          <a:gd name="connsiteX6" fmla="*/ 425155 w 3168355"/>
                          <a:gd name="connsiteY6" fmla="*/ 898046 h 3927493"/>
                          <a:gd name="connsiteX7" fmla="*/ 504668 w 3168355"/>
                          <a:gd name="connsiteY7" fmla="*/ 1025267 h 3927493"/>
                          <a:gd name="connsiteX8" fmla="*/ 592133 w 3168355"/>
                          <a:gd name="connsiteY8" fmla="*/ 1104780 h 3927493"/>
                          <a:gd name="connsiteX9" fmla="*/ 806818 w 3168355"/>
                          <a:gd name="connsiteY9" fmla="*/ 1152488 h 3927493"/>
                          <a:gd name="connsiteX10" fmla="*/ 1021503 w 3168355"/>
                          <a:gd name="connsiteY10" fmla="*/ 1287660 h 3927493"/>
                          <a:gd name="connsiteX11" fmla="*/ 1228237 w 3168355"/>
                          <a:gd name="connsiteY11" fmla="*/ 1573907 h 3927493"/>
                          <a:gd name="connsiteX12" fmla="*/ 1315702 w 3168355"/>
                          <a:gd name="connsiteY12" fmla="*/ 1645469 h 3927493"/>
                          <a:gd name="connsiteX13" fmla="*/ 1490630 w 3168355"/>
                          <a:gd name="connsiteY13" fmla="*/ 1796543 h 3927493"/>
                          <a:gd name="connsiteX14" fmla="*/ 1673510 w 3168355"/>
                          <a:gd name="connsiteY14" fmla="*/ 1899910 h 3927493"/>
                          <a:gd name="connsiteX15" fmla="*/ 1800731 w 3168355"/>
                          <a:gd name="connsiteY15" fmla="*/ 2003277 h 3927493"/>
                          <a:gd name="connsiteX16" fmla="*/ 1991562 w 3168355"/>
                          <a:gd name="connsiteY16" fmla="*/ 2249768 h 3927493"/>
                          <a:gd name="connsiteX17" fmla="*/ 2238053 w 3168355"/>
                          <a:gd name="connsiteY17" fmla="*/ 2528063 h 3927493"/>
                          <a:gd name="connsiteX18" fmla="*/ 2269858 w 3168355"/>
                          <a:gd name="connsiteY18" fmla="*/ 2734797 h 3927493"/>
                          <a:gd name="connsiteX19" fmla="*/ 2436835 w 3168355"/>
                          <a:gd name="connsiteY19" fmla="*/ 2917677 h 3927493"/>
                          <a:gd name="connsiteX20" fmla="*/ 2587910 w 3168355"/>
                          <a:gd name="connsiteY20" fmla="*/ 3116460 h 3927493"/>
                          <a:gd name="connsiteX21" fmla="*/ 2762839 w 3168355"/>
                          <a:gd name="connsiteY21" fmla="*/ 3458366 h 3927493"/>
                          <a:gd name="connsiteX22" fmla="*/ 2890060 w 3168355"/>
                          <a:gd name="connsiteY22" fmla="*/ 3609441 h 3927493"/>
                          <a:gd name="connsiteX23" fmla="*/ 3009329 w 3168355"/>
                          <a:gd name="connsiteY23" fmla="*/ 3720759 h 3927493"/>
                          <a:gd name="connsiteX24" fmla="*/ 3168355 w 3168355"/>
                          <a:gd name="connsiteY24" fmla="*/ 3927493 h 3927493"/>
                          <a:gd name="connsiteX0" fmla="*/ 2 w 3163140"/>
                          <a:gd name="connsiteY0" fmla="*/ 0 h 3927493"/>
                          <a:gd name="connsiteX1" fmla="*/ 13646 w 3163140"/>
                          <a:gd name="connsiteY1" fmla="*/ 75951 h 3927493"/>
                          <a:gd name="connsiteX2" fmla="*/ 8805 w 3163140"/>
                          <a:gd name="connsiteY2" fmla="*/ 227327 h 3927493"/>
                          <a:gd name="connsiteX3" fmla="*/ 137681 w 3163140"/>
                          <a:gd name="connsiteY3" fmla="*/ 289408 h 3927493"/>
                          <a:gd name="connsiteX4" fmla="*/ 228407 w 3163140"/>
                          <a:gd name="connsiteY4" fmla="*/ 400776 h 3927493"/>
                          <a:gd name="connsiteX5" fmla="*/ 292720 w 3163140"/>
                          <a:gd name="connsiteY5" fmla="*/ 619750 h 3927493"/>
                          <a:gd name="connsiteX6" fmla="*/ 245012 w 3163140"/>
                          <a:gd name="connsiteY6" fmla="*/ 715166 h 3927493"/>
                          <a:gd name="connsiteX7" fmla="*/ 419940 w 3163140"/>
                          <a:gd name="connsiteY7" fmla="*/ 898046 h 3927493"/>
                          <a:gd name="connsiteX8" fmla="*/ 499453 w 3163140"/>
                          <a:gd name="connsiteY8" fmla="*/ 1025267 h 3927493"/>
                          <a:gd name="connsiteX9" fmla="*/ 586918 w 3163140"/>
                          <a:gd name="connsiteY9" fmla="*/ 1104780 h 3927493"/>
                          <a:gd name="connsiteX10" fmla="*/ 801603 w 3163140"/>
                          <a:gd name="connsiteY10" fmla="*/ 1152488 h 3927493"/>
                          <a:gd name="connsiteX11" fmla="*/ 1016288 w 3163140"/>
                          <a:gd name="connsiteY11" fmla="*/ 1287660 h 3927493"/>
                          <a:gd name="connsiteX12" fmla="*/ 1223022 w 3163140"/>
                          <a:gd name="connsiteY12" fmla="*/ 1573907 h 3927493"/>
                          <a:gd name="connsiteX13" fmla="*/ 1310487 w 3163140"/>
                          <a:gd name="connsiteY13" fmla="*/ 1645469 h 3927493"/>
                          <a:gd name="connsiteX14" fmla="*/ 1485415 w 3163140"/>
                          <a:gd name="connsiteY14" fmla="*/ 1796543 h 3927493"/>
                          <a:gd name="connsiteX15" fmla="*/ 1668295 w 3163140"/>
                          <a:gd name="connsiteY15" fmla="*/ 1899910 h 3927493"/>
                          <a:gd name="connsiteX16" fmla="*/ 1795516 w 3163140"/>
                          <a:gd name="connsiteY16" fmla="*/ 2003277 h 3927493"/>
                          <a:gd name="connsiteX17" fmla="*/ 1986347 w 3163140"/>
                          <a:gd name="connsiteY17" fmla="*/ 2249768 h 3927493"/>
                          <a:gd name="connsiteX18" fmla="*/ 2232838 w 3163140"/>
                          <a:gd name="connsiteY18" fmla="*/ 2528063 h 3927493"/>
                          <a:gd name="connsiteX19" fmla="*/ 2264643 w 3163140"/>
                          <a:gd name="connsiteY19" fmla="*/ 2734797 h 3927493"/>
                          <a:gd name="connsiteX20" fmla="*/ 2431620 w 3163140"/>
                          <a:gd name="connsiteY20" fmla="*/ 2917677 h 3927493"/>
                          <a:gd name="connsiteX21" fmla="*/ 2582695 w 3163140"/>
                          <a:gd name="connsiteY21" fmla="*/ 3116460 h 3927493"/>
                          <a:gd name="connsiteX22" fmla="*/ 2757624 w 3163140"/>
                          <a:gd name="connsiteY22" fmla="*/ 3458366 h 3927493"/>
                          <a:gd name="connsiteX23" fmla="*/ 2884845 w 3163140"/>
                          <a:gd name="connsiteY23" fmla="*/ 3609441 h 3927493"/>
                          <a:gd name="connsiteX24" fmla="*/ 3004114 w 3163140"/>
                          <a:gd name="connsiteY24" fmla="*/ 3720759 h 3927493"/>
                          <a:gd name="connsiteX25" fmla="*/ 3163140 w 3163140"/>
                          <a:gd name="connsiteY25" fmla="*/ 3927493 h 3927493"/>
                          <a:gd name="connsiteX0" fmla="*/ 2 w 3163140"/>
                          <a:gd name="connsiteY0" fmla="*/ 0 h 3927493"/>
                          <a:gd name="connsiteX1" fmla="*/ 13646 w 3163140"/>
                          <a:gd name="connsiteY1" fmla="*/ 75951 h 3927493"/>
                          <a:gd name="connsiteX2" fmla="*/ 8805 w 3163140"/>
                          <a:gd name="connsiteY2" fmla="*/ 227327 h 3927493"/>
                          <a:gd name="connsiteX3" fmla="*/ 137681 w 3163140"/>
                          <a:gd name="connsiteY3" fmla="*/ 289408 h 3927493"/>
                          <a:gd name="connsiteX4" fmla="*/ 228407 w 3163140"/>
                          <a:gd name="connsiteY4" fmla="*/ 400776 h 3927493"/>
                          <a:gd name="connsiteX5" fmla="*/ 292720 w 3163140"/>
                          <a:gd name="connsiteY5" fmla="*/ 619750 h 3927493"/>
                          <a:gd name="connsiteX6" fmla="*/ 236358 w 3163140"/>
                          <a:gd name="connsiteY6" fmla="*/ 709397 h 3927493"/>
                          <a:gd name="connsiteX7" fmla="*/ 419940 w 3163140"/>
                          <a:gd name="connsiteY7" fmla="*/ 898046 h 3927493"/>
                          <a:gd name="connsiteX8" fmla="*/ 499453 w 3163140"/>
                          <a:gd name="connsiteY8" fmla="*/ 1025267 h 3927493"/>
                          <a:gd name="connsiteX9" fmla="*/ 586918 w 3163140"/>
                          <a:gd name="connsiteY9" fmla="*/ 1104780 h 3927493"/>
                          <a:gd name="connsiteX10" fmla="*/ 801603 w 3163140"/>
                          <a:gd name="connsiteY10" fmla="*/ 1152488 h 3927493"/>
                          <a:gd name="connsiteX11" fmla="*/ 1016288 w 3163140"/>
                          <a:gd name="connsiteY11" fmla="*/ 1287660 h 3927493"/>
                          <a:gd name="connsiteX12" fmla="*/ 1223022 w 3163140"/>
                          <a:gd name="connsiteY12" fmla="*/ 1573907 h 3927493"/>
                          <a:gd name="connsiteX13" fmla="*/ 1310487 w 3163140"/>
                          <a:gd name="connsiteY13" fmla="*/ 1645469 h 3927493"/>
                          <a:gd name="connsiteX14" fmla="*/ 1485415 w 3163140"/>
                          <a:gd name="connsiteY14" fmla="*/ 1796543 h 3927493"/>
                          <a:gd name="connsiteX15" fmla="*/ 1668295 w 3163140"/>
                          <a:gd name="connsiteY15" fmla="*/ 1899910 h 3927493"/>
                          <a:gd name="connsiteX16" fmla="*/ 1795516 w 3163140"/>
                          <a:gd name="connsiteY16" fmla="*/ 2003277 h 3927493"/>
                          <a:gd name="connsiteX17" fmla="*/ 1986347 w 3163140"/>
                          <a:gd name="connsiteY17" fmla="*/ 2249768 h 3927493"/>
                          <a:gd name="connsiteX18" fmla="*/ 2232838 w 3163140"/>
                          <a:gd name="connsiteY18" fmla="*/ 2528063 h 3927493"/>
                          <a:gd name="connsiteX19" fmla="*/ 2264643 w 3163140"/>
                          <a:gd name="connsiteY19" fmla="*/ 2734797 h 3927493"/>
                          <a:gd name="connsiteX20" fmla="*/ 2431620 w 3163140"/>
                          <a:gd name="connsiteY20" fmla="*/ 2917677 h 3927493"/>
                          <a:gd name="connsiteX21" fmla="*/ 2582695 w 3163140"/>
                          <a:gd name="connsiteY21" fmla="*/ 3116460 h 3927493"/>
                          <a:gd name="connsiteX22" fmla="*/ 2757624 w 3163140"/>
                          <a:gd name="connsiteY22" fmla="*/ 3458366 h 3927493"/>
                          <a:gd name="connsiteX23" fmla="*/ 2884845 w 3163140"/>
                          <a:gd name="connsiteY23" fmla="*/ 3609441 h 3927493"/>
                          <a:gd name="connsiteX24" fmla="*/ 3004114 w 3163140"/>
                          <a:gd name="connsiteY24" fmla="*/ 3720759 h 3927493"/>
                          <a:gd name="connsiteX25" fmla="*/ 3163140 w 3163140"/>
                          <a:gd name="connsiteY25" fmla="*/ 3927493 h 3927493"/>
                          <a:gd name="connsiteX0" fmla="*/ 2 w 3163140"/>
                          <a:gd name="connsiteY0" fmla="*/ 0 h 3927493"/>
                          <a:gd name="connsiteX1" fmla="*/ 13646 w 3163140"/>
                          <a:gd name="connsiteY1" fmla="*/ 75951 h 3927493"/>
                          <a:gd name="connsiteX2" fmla="*/ 8805 w 3163140"/>
                          <a:gd name="connsiteY2" fmla="*/ 227327 h 3927493"/>
                          <a:gd name="connsiteX3" fmla="*/ 137681 w 3163140"/>
                          <a:gd name="connsiteY3" fmla="*/ 289408 h 3927493"/>
                          <a:gd name="connsiteX4" fmla="*/ 228407 w 3163140"/>
                          <a:gd name="connsiteY4" fmla="*/ 400776 h 3927493"/>
                          <a:gd name="connsiteX5" fmla="*/ 292720 w 3163140"/>
                          <a:gd name="connsiteY5" fmla="*/ 608212 h 3927493"/>
                          <a:gd name="connsiteX6" fmla="*/ 236358 w 3163140"/>
                          <a:gd name="connsiteY6" fmla="*/ 709397 h 3927493"/>
                          <a:gd name="connsiteX7" fmla="*/ 419940 w 3163140"/>
                          <a:gd name="connsiteY7" fmla="*/ 898046 h 3927493"/>
                          <a:gd name="connsiteX8" fmla="*/ 499453 w 3163140"/>
                          <a:gd name="connsiteY8" fmla="*/ 1025267 h 3927493"/>
                          <a:gd name="connsiteX9" fmla="*/ 586918 w 3163140"/>
                          <a:gd name="connsiteY9" fmla="*/ 1104780 h 3927493"/>
                          <a:gd name="connsiteX10" fmla="*/ 801603 w 3163140"/>
                          <a:gd name="connsiteY10" fmla="*/ 1152488 h 3927493"/>
                          <a:gd name="connsiteX11" fmla="*/ 1016288 w 3163140"/>
                          <a:gd name="connsiteY11" fmla="*/ 1287660 h 3927493"/>
                          <a:gd name="connsiteX12" fmla="*/ 1223022 w 3163140"/>
                          <a:gd name="connsiteY12" fmla="*/ 1573907 h 3927493"/>
                          <a:gd name="connsiteX13" fmla="*/ 1310487 w 3163140"/>
                          <a:gd name="connsiteY13" fmla="*/ 1645469 h 3927493"/>
                          <a:gd name="connsiteX14" fmla="*/ 1485415 w 3163140"/>
                          <a:gd name="connsiteY14" fmla="*/ 1796543 h 3927493"/>
                          <a:gd name="connsiteX15" fmla="*/ 1668295 w 3163140"/>
                          <a:gd name="connsiteY15" fmla="*/ 1899910 h 3927493"/>
                          <a:gd name="connsiteX16" fmla="*/ 1795516 w 3163140"/>
                          <a:gd name="connsiteY16" fmla="*/ 2003277 h 3927493"/>
                          <a:gd name="connsiteX17" fmla="*/ 1986347 w 3163140"/>
                          <a:gd name="connsiteY17" fmla="*/ 2249768 h 3927493"/>
                          <a:gd name="connsiteX18" fmla="*/ 2232838 w 3163140"/>
                          <a:gd name="connsiteY18" fmla="*/ 2528063 h 3927493"/>
                          <a:gd name="connsiteX19" fmla="*/ 2264643 w 3163140"/>
                          <a:gd name="connsiteY19" fmla="*/ 2734797 h 3927493"/>
                          <a:gd name="connsiteX20" fmla="*/ 2431620 w 3163140"/>
                          <a:gd name="connsiteY20" fmla="*/ 2917677 h 3927493"/>
                          <a:gd name="connsiteX21" fmla="*/ 2582695 w 3163140"/>
                          <a:gd name="connsiteY21" fmla="*/ 3116460 h 3927493"/>
                          <a:gd name="connsiteX22" fmla="*/ 2757624 w 3163140"/>
                          <a:gd name="connsiteY22" fmla="*/ 3458366 h 3927493"/>
                          <a:gd name="connsiteX23" fmla="*/ 2884845 w 3163140"/>
                          <a:gd name="connsiteY23" fmla="*/ 3609441 h 3927493"/>
                          <a:gd name="connsiteX24" fmla="*/ 3004114 w 3163140"/>
                          <a:gd name="connsiteY24" fmla="*/ 3720759 h 3927493"/>
                          <a:gd name="connsiteX25" fmla="*/ 3163140 w 3163140"/>
                          <a:gd name="connsiteY25" fmla="*/ 3927493 h 3927493"/>
                          <a:gd name="connsiteX0" fmla="*/ 2 w 3163140"/>
                          <a:gd name="connsiteY0" fmla="*/ 0 h 3927493"/>
                          <a:gd name="connsiteX1" fmla="*/ 13646 w 3163140"/>
                          <a:gd name="connsiteY1" fmla="*/ 75951 h 3927493"/>
                          <a:gd name="connsiteX2" fmla="*/ 8805 w 3163140"/>
                          <a:gd name="connsiteY2" fmla="*/ 227327 h 3927493"/>
                          <a:gd name="connsiteX3" fmla="*/ 137681 w 3163140"/>
                          <a:gd name="connsiteY3" fmla="*/ 289408 h 3927493"/>
                          <a:gd name="connsiteX4" fmla="*/ 228407 w 3163140"/>
                          <a:gd name="connsiteY4" fmla="*/ 400776 h 3927493"/>
                          <a:gd name="connsiteX5" fmla="*/ 292720 w 3163140"/>
                          <a:gd name="connsiteY5" fmla="*/ 608212 h 3927493"/>
                          <a:gd name="connsiteX6" fmla="*/ 250780 w 3163140"/>
                          <a:gd name="connsiteY6" fmla="*/ 703628 h 3927493"/>
                          <a:gd name="connsiteX7" fmla="*/ 419940 w 3163140"/>
                          <a:gd name="connsiteY7" fmla="*/ 898046 h 3927493"/>
                          <a:gd name="connsiteX8" fmla="*/ 499453 w 3163140"/>
                          <a:gd name="connsiteY8" fmla="*/ 1025267 h 3927493"/>
                          <a:gd name="connsiteX9" fmla="*/ 586918 w 3163140"/>
                          <a:gd name="connsiteY9" fmla="*/ 1104780 h 3927493"/>
                          <a:gd name="connsiteX10" fmla="*/ 801603 w 3163140"/>
                          <a:gd name="connsiteY10" fmla="*/ 1152488 h 3927493"/>
                          <a:gd name="connsiteX11" fmla="*/ 1016288 w 3163140"/>
                          <a:gd name="connsiteY11" fmla="*/ 1287660 h 3927493"/>
                          <a:gd name="connsiteX12" fmla="*/ 1223022 w 3163140"/>
                          <a:gd name="connsiteY12" fmla="*/ 1573907 h 3927493"/>
                          <a:gd name="connsiteX13" fmla="*/ 1310487 w 3163140"/>
                          <a:gd name="connsiteY13" fmla="*/ 1645469 h 3927493"/>
                          <a:gd name="connsiteX14" fmla="*/ 1485415 w 3163140"/>
                          <a:gd name="connsiteY14" fmla="*/ 1796543 h 3927493"/>
                          <a:gd name="connsiteX15" fmla="*/ 1668295 w 3163140"/>
                          <a:gd name="connsiteY15" fmla="*/ 1899910 h 3927493"/>
                          <a:gd name="connsiteX16" fmla="*/ 1795516 w 3163140"/>
                          <a:gd name="connsiteY16" fmla="*/ 2003277 h 3927493"/>
                          <a:gd name="connsiteX17" fmla="*/ 1986347 w 3163140"/>
                          <a:gd name="connsiteY17" fmla="*/ 2249768 h 3927493"/>
                          <a:gd name="connsiteX18" fmla="*/ 2232838 w 3163140"/>
                          <a:gd name="connsiteY18" fmla="*/ 2528063 h 3927493"/>
                          <a:gd name="connsiteX19" fmla="*/ 2264643 w 3163140"/>
                          <a:gd name="connsiteY19" fmla="*/ 2734797 h 3927493"/>
                          <a:gd name="connsiteX20" fmla="*/ 2431620 w 3163140"/>
                          <a:gd name="connsiteY20" fmla="*/ 2917677 h 3927493"/>
                          <a:gd name="connsiteX21" fmla="*/ 2582695 w 3163140"/>
                          <a:gd name="connsiteY21" fmla="*/ 3116460 h 3927493"/>
                          <a:gd name="connsiteX22" fmla="*/ 2757624 w 3163140"/>
                          <a:gd name="connsiteY22" fmla="*/ 3458366 h 3927493"/>
                          <a:gd name="connsiteX23" fmla="*/ 2884845 w 3163140"/>
                          <a:gd name="connsiteY23" fmla="*/ 3609441 h 3927493"/>
                          <a:gd name="connsiteX24" fmla="*/ 3004114 w 3163140"/>
                          <a:gd name="connsiteY24" fmla="*/ 3720759 h 3927493"/>
                          <a:gd name="connsiteX25" fmla="*/ 3163140 w 3163140"/>
                          <a:gd name="connsiteY25" fmla="*/ 3927493 h 3927493"/>
                          <a:gd name="connsiteX0" fmla="*/ 2 w 3163140"/>
                          <a:gd name="connsiteY0" fmla="*/ 0 h 3927493"/>
                          <a:gd name="connsiteX1" fmla="*/ 13646 w 3163140"/>
                          <a:gd name="connsiteY1" fmla="*/ 75951 h 3927493"/>
                          <a:gd name="connsiteX2" fmla="*/ 8805 w 3163140"/>
                          <a:gd name="connsiteY2" fmla="*/ 227327 h 3927493"/>
                          <a:gd name="connsiteX3" fmla="*/ 137681 w 3163140"/>
                          <a:gd name="connsiteY3" fmla="*/ 289408 h 3927493"/>
                          <a:gd name="connsiteX4" fmla="*/ 228407 w 3163140"/>
                          <a:gd name="connsiteY4" fmla="*/ 400776 h 3927493"/>
                          <a:gd name="connsiteX5" fmla="*/ 292720 w 3163140"/>
                          <a:gd name="connsiteY5" fmla="*/ 608212 h 3927493"/>
                          <a:gd name="connsiteX6" fmla="*/ 250780 w 3163140"/>
                          <a:gd name="connsiteY6" fmla="*/ 703628 h 3927493"/>
                          <a:gd name="connsiteX7" fmla="*/ 411287 w 3163140"/>
                          <a:gd name="connsiteY7" fmla="*/ 895161 h 3927493"/>
                          <a:gd name="connsiteX8" fmla="*/ 499453 w 3163140"/>
                          <a:gd name="connsiteY8" fmla="*/ 1025267 h 3927493"/>
                          <a:gd name="connsiteX9" fmla="*/ 586918 w 3163140"/>
                          <a:gd name="connsiteY9" fmla="*/ 1104780 h 3927493"/>
                          <a:gd name="connsiteX10" fmla="*/ 801603 w 3163140"/>
                          <a:gd name="connsiteY10" fmla="*/ 1152488 h 3927493"/>
                          <a:gd name="connsiteX11" fmla="*/ 1016288 w 3163140"/>
                          <a:gd name="connsiteY11" fmla="*/ 1287660 h 3927493"/>
                          <a:gd name="connsiteX12" fmla="*/ 1223022 w 3163140"/>
                          <a:gd name="connsiteY12" fmla="*/ 1573907 h 3927493"/>
                          <a:gd name="connsiteX13" fmla="*/ 1310487 w 3163140"/>
                          <a:gd name="connsiteY13" fmla="*/ 1645469 h 3927493"/>
                          <a:gd name="connsiteX14" fmla="*/ 1485415 w 3163140"/>
                          <a:gd name="connsiteY14" fmla="*/ 1796543 h 3927493"/>
                          <a:gd name="connsiteX15" fmla="*/ 1668295 w 3163140"/>
                          <a:gd name="connsiteY15" fmla="*/ 1899910 h 3927493"/>
                          <a:gd name="connsiteX16" fmla="*/ 1795516 w 3163140"/>
                          <a:gd name="connsiteY16" fmla="*/ 2003277 h 3927493"/>
                          <a:gd name="connsiteX17" fmla="*/ 1986347 w 3163140"/>
                          <a:gd name="connsiteY17" fmla="*/ 2249768 h 3927493"/>
                          <a:gd name="connsiteX18" fmla="*/ 2232838 w 3163140"/>
                          <a:gd name="connsiteY18" fmla="*/ 2528063 h 3927493"/>
                          <a:gd name="connsiteX19" fmla="*/ 2264643 w 3163140"/>
                          <a:gd name="connsiteY19" fmla="*/ 2734797 h 3927493"/>
                          <a:gd name="connsiteX20" fmla="*/ 2431620 w 3163140"/>
                          <a:gd name="connsiteY20" fmla="*/ 2917677 h 3927493"/>
                          <a:gd name="connsiteX21" fmla="*/ 2582695 w 3163140"/>
                          <a:gd name="connsiteY21" fmla="*/ 3116460 h 3927493"/>
                          <a:gd name="connsiteX22" fmla="*/ 2757624 w 3163140"/>
                          <a:gd name="connsiteY22" fmla="*/ 3458366 h 3927493"/>
                          <a:gd name="connsiteX23" fmla="*/ 2884845 w 3163140"/>
                          <a:gd name="connsiteY23" fmla="*/ 3609441 h 3927493"/>
                          <a:gd name="connsiteX24" fmla="*/ 3004114 w 3163140"/>
                          <a:gd name="connsiteY24" fmla="*/ 3720759 h 3927493"/>
                          <a:gd name="connsiteX25" fmla="*/ 3163140 w 3163140"/>
                          <a:gd name="connsiteY25" fmla="*/ 3927493 h 3927493"/>
                          <a:gd name="connsiteX0" fmla="*/ 2 w 3163140"/>
                          <a:gd name="connsiteY0" fmla="*/ 0 h 3927493"/>
                          <a:gd name="connsiteX1" fmla="*/ 13646 w 3163140"/>
                          <a:gd name="connsiteY1" fmla="*/ 75951 h 3927493"/>
                          <a:gd name="connsiteX2" fmla="*/ 8805 w 3163140"/>
                          <a:gd name="connsiteY2" fmla="*/ 227327 h 3927493"/>
                          <a:gd name="connsiteX3" fmla="*/ 137681 w 3163140"/>
                          <a:gd name="connsiteY3" fmla="*/ 289408 h 3927493"/>
                          <a:gd name="connsiteX4" fmla="*/ 228407 w 3163140"/>
                          <a:gd name="connsiteY4" fmla="*/ 400776 h 3927493"/>
                          <a:gd name="connsiteX5" fmla="*/ 292720 w 3163140"/>
                          <a:gd name="connsiteY5" fmla="*/ 608212 h 3927493"/>
                          <a:gd name="connsiteX6" fmla="*/ 250780 w 3163140"/>
                          <a:gd name="connsiteY6" fmla="*/ 703628 h 3927493"/>
                          <a:gd name="connsiteX7" fmla="*/ 411287 w 3163140"/>
                          <a:gd name="connsiteY7" fmla="*/ 895161 h 3927493"/>
                          <a:gd name="connsiteX8" fmla="*/ 450416 w 3163140"/>
                          <a:gd name="connsiteY8" fmla="*/ 1025267 h 3927493"/>
                          <a:gd name="connsiteX9" fmla="*/ 586918 w 3163140"/>
                          <a:gd name="connsiteY9" fmla="*/ 1104780 h 3927493"/>
                          <a:gd name="connsiteX10" fmla="*/ 801603 w 3163140"/>
                          <a:gd name="connsiteY10" fmla="*/ 1152488 h 3927493"/>
                          <a:gd name="connsiteX11" fmla="*/ 1016288 w 3163140"/>
                          <a:gd name="connsiteY11" fmla="*/ 1287660 h 3927493"/>
                          <a:gd name="connsiteX12" fmla="*/ 1223022 w 3163140"/>
                          <a:gd name="connsiteY12" fmla="*/ 1573907 h 3927493"/>
                          <a:gd name="connsiteX13" fmla="*/ 1310487 w 3163140"/>
                          <a:gd name="connsiteY13" fmla="*/ 1645469 h 3927493"/>
                          <a:gd name="connsiteX14" fmla="*/ 1485415 w 3163140"/>
                          <a:gd name="connsiteY14" fmla="*/ 1796543 h 3927493"/>
                          <a:gd name="connsiteX15" fmla="*/ 1668295 w 3163140"/>
                          <a:gd name="connsiteY15" fmla="*/ 1899910 h 3927493"/>
                          <a:gd name="connsiteX16" fmla="*/ 1795516 w 3163140"/>
                          <a:gd name="connsiteY16" fmla="*/ 2003277 h 3927493"/>
                          <a:gd name="connsiteX17" fmla="*/ 1986347 w 3163140"/>
                          <a:gd name="connsiteY17" fmla="*/ 2249768 h 3927493"/>
                          <a:gd name="connsiteX18" fmla="*/ 2232838 w 3163140"/>
                          <a:gd name="connsiteY18" fmla="*/ 2528063 h 3927493"/>
                          <a:gd name="connsiteX19" fmla="*/ 2264643 w 3163140"/>
                          <a:gd name="connsiteY19" fmla="*/ 2734797 h 3927493"/>
                          <a:gd name="connsiteX20" fmla="*/ 2431620 w 3163140"/>
                          <a:gd name="connsiteY20" fmla="*/ 2917677 h 3927493"/>
                          <a:gd name="connsiteX21" fmla="*/ 2582695 w 3163140"/>
                          <a:gd name="connsiteY21" fmla="*/ 3116460 h 3927493"/>
                          <a:gd name="connsiteX22" fmla="*/ 2757624 w 3163140"/>
                          <a:gd name="connsiteY22" fmla="*/ 3458366 h 3927493"/>
                          <a:gd name="connsiteX23" fmla="*/ 2884845 w 3163140"/>
                          <a:gd name="connsiteY23" fmla="*/ 3609441 h 3927493"/>
                          <a:gd name="connsiteX24" fmla="*/ 3004114 w 3163140"/>
                          <a:gd name="connsiteY24" fmla="*/ 3720759 h 3927493"/>
                          <a:gd name="connsiteX25" fmla="*/ 3163140 w 3163140"/>
                          <a:gd name="connsiteY25" fmla="*/ 3927493 h 3927493"/>
                          <a:gd name="connsiteX0" fmla="*/ 2 w 3163140"/>
                          <a:gd name="connsiteY0" fmla="*/ 0 h 3927493"/>
                          <a:gd name="connsiteX1" fmla="*/ 13646 w 3163140"/>
                          <a:gd name="connsiteY1" fmla="*/ 75951 h 3927493"/>
                          <a:gd name="connsiteX2" fmla="*/ 8805 w 3163140"/>
                          <a:gd name="connsiteY2" fmla="*/ 227327 h 3927493"/>
                          <a:gd name="connsiteX3" fmla="*/ 137681 w 3163140"/>
                          <a:gd name="connsiteY3" fmla="*/ 289408 h 3927493"/>
                          <a:gd name="connsiteX4" fmla="*/ 228407 w 3163140"/>
                          <a:gd name="connsiteY4" fmla="*/ 400776 h 3927493"/>
                          <a:gd name="connsiteX5" fmla="*/ 292720 w 3163140"/>
                          <a:gd name="connsiteY5" fmla="*/ 608212 h 3927493"/>
                          <a:gd name="connsiteX6" fmla="*/ 250780 w 3163140"/>
                          <a:gd name="connsiteY6" fmla="*/ 703628 h 3927493"/>
                          <a:gd name="connsiteX7" fmla="*/ 396864 w 3163140"/>
                          <a:gd name="connsiteY7" fmla="*/ 898046 h 3927493"/>
                          <a:gd name="connsiteX8" fmla="*/ 450416 w 3163140"/>
                          <a:gd name="connsiteY8" fmla="*/ 1025267 h 3927493"/>
                          <a:gd name="connsiteX9" fmla="*/ 586918 w 3163140"/>
                          <a:gd name="connsiteY9" fmla="*/ 1104780 h 3927493"/>
                          <a:gd name="connsiteX10" fmla="*/ 801603 w 3163140"/>
                          <a:gd name="connsiteY10" fmla="*/ 1152488 h 3927493"/>
                          <a:gd name="connsiteX11" fmla="*/ 1016288 w 3163140"/>
                          <a:gd name="connsiteY11" fmla="*/ 1287660 h 3927493"/>
                          <a:gd name="connsiteX12" fmla="*/ 1223022 w 3163140"/>
                          <a:gd name="connsiteY12" fmla="*/ 1573907 h 3927493"/>
                          <a:gd name="connsiteX13" fmla="*/ 1310487 w 3163140"/>
                          <a:gd name="connsiteY13" fmla="*/ 1645469 h 3927493"/>
                          <a:gd name="connsiteX14" fmla="*/ 1485415 w 3163140"/>
                          <a:gd name="connsiteY14" fmla="*/ 1796543 h 3927493"/>
                          <a:gd name="connsiteX15" fmla="*/ 1668295 w 3163140"/>
                          <a:gd name="connsiteY15" fmla="*/ 1899910 h 3927493"/>
                          <a:gd name="connsiteX16" fmla="*/ 1795516 w 3163140"/>
                          <a:gd name="connsiteY16" fmla="*/ 2003277 h 3927493"/>
                          <a:gd name="connsiteX17" fmla="*/ 1986347 w 3163140"/>
                          <a:gd name="connsiteY17" fmla="*/ 2249768 h 3927493"/>
                          <a:gd name="connsiteX18" fmla="*/ 2232838 w 3163140"/>
                          <a:gd name="connsiteY18" fmla="*/ 2528063 h 3927493"/>
                          <a:gd name="connsiteX19" fmla="*/ 2264643 w 3163140"/>
                          <a:gd name="connsiteY19" fmla="*/ 2734797 h 3927493"/>
                          <a:gd name="connsiteX20" fmla="*/ 2431620 w 3163140"/>
                          <a:gd name="connsiteY20" fmla="*/ 2917677 h 3927493"/>
                          <a:gd name="connsiteX21" fmla="*/ 2582695 w 3163140"/>
                          <a:gd name="connsiteY21" fmla="*/ 3116460 h 3927493"/>
                          <a:gd name="connsiteX22" fmla="*/ 2757624 w 3163140"/>
                          <a:gd name="connsiteY22" fmla="*/ 3458366 h 3927493"/>
                          <a:gd name="connsiteX23" fmla="*/ 2884845 w 3163140"/>
                          <a:gd name="connsiteY23" fmla="*/ 3609441 h 3927493"/>
                          <a:gd name="connsiteX24" fmla="*/ 3004114 w 3163140"/>
                          <a:gd name="connsiteY24" fmla="*/ 3720759 h 3927493"/>
                          <a:gd name="connsiteX25" fmla="*/ 3163140 w 3163140"/>
                          <a:gd name="connsiteY25" fmla="*/ 3927493 h 3927493"/>
                          <a:gd name="connsiteX0" fmla="*/ 2 w 3163140"/>
                          <a:gd name="connsiteY0" fmla="*/ 0 h 3927493"/>
                          <a:gd name="connsiteX1" fmla="*/ 13646 w 3163140"/>
                          <a:gd name="connsiteY1" fmla="*/ 75951 h 3927493"/>
                          <a:gd name="connsiteX2" fmla="*/ 8805 w 3163140"/>
                          <a:gd name="connsiteY2" fmla="*/ 227327 h 3927493"/>
                          <a:gd name="connsiteX3" fmla="*/ 137681 w 3163140"/>
                          <a:gd name="connsiteY3" fmla="*/ 289408 h 3927493"/>
                          <a:gd name="connsiteX4" fmla="*/ 228407 w 3163140"/>
                          <a:gd name="connsiteY4" fmla="*/ 400776 h 3927493"/>
                          <a:gd name="connsiteX5" fmla="*/ 292720 w 3163140"/>
                          <a:gd name="connsiteY5" fmla="*/ 608212 h 3927493"/>
                          <a:gd name="connsiteX6" fmla="*/ 250780 w 3163140"/>
                          <a:gd name="connsiteY6" fmla="*/ 703628 h 3927493"/>
                          <a:gd name="connsiteX7" fmla="*/ 396864 w 3163140"/>
                          <a:gd name="connsiteY7" fmla="*/ 898046 h 3927493"/>
                          <a:gd name="connsiteX8" fmla="*/ 450416 w 3163140"/>
                          <a:gd name="connsiteY8" fmla="*/ 1025267 h 3927493"/>
                          <a:gd name="connsiteX9" fmla="*/ 586918 w 3163140"/>
                          <a:gd name="connsiteY9" fmla="*/ 1104780 h 3927493"/>
                          <a:gd name="connsiteX10" fmla="*/ 801603 w 3163140"/>
                          <a:gd name="connsiteY10" fmla="*/ 1152488 h 3927493"/>
                          <a:gd name="connsiteX11" fmla="*/ 1016288 w 3163140"/>
                          <a:gd name="connsiteY11" fmla="*/ 1287660 h 3927493"/>
                          <a:gd name="connsiteX12" fmla="*/ 1223022 w 3163140"/>
                          <a:gd name="connsiteY12" fmla="*/ 1573907 h 3927493"/>
                          <a:gd name="connsiteX13" fmla="*/ 1304717 w 3163140"/>
                          <a:gd name="connsiteY13" fmla="*/ 1659892 h 3927493"/>
                          <a:gd name="connsiteX14" fmla="*/ 1485415 w 3163140"/>
                          <a:gd name="connsiteY14" fmla="*/ 1796543 h 3927493"/>
                          <a:gd name="connsiteX15" fmla="*/ 1668295 w 3163140"/>
                          <a:gd name="connsiteY15" fmla="*/ 1899910 h 3927493"/>
                          <a:gd name="connsiteX16" fmla="*/ 1795516 w 3163140"/>
                          <a:gd name="connsiteY16" fmla="*/ 2003277 h 3927493"/>
                          <a:gd name="connsiteX17" fmla="*/ 1986347 w 3163140"/>
                          <a:gd name="connsiteY17" fmla="*/ 2249768 h 3927493"/>
                          <a:gd name="connsiteX18" fmla="*/ 2232838 w 3163140"/>
                          <a:gd name="connsiteY18" fmla="*/ 2528063 h 3927493"/>
                          <a:gd name="connsiteX19" fmla="*/ 2264643 w 3163140"/>
                          <a:gd name="connsiteY19" fmla="*/ 2734797 h 3927493"/>
                          <a:gd name="connsiteX20" fmla="*/ 2431620 w 3163140"/>
                          <a:gd name="connsiteY20" fmla="*/ 2917677 h 3927493"/>
                          <a:gd name="connsiteX21" fmla="*/ 2582695 w 3163140"/>
                          <a:gd name="connsiteY21" fmla="*/ 3116460 h 3927493"/>
                          <a:gd name="connsiteX22" fmla="*/ 2757624 w 3163140"/>
                          <a:gd name="connsiteY22" fmla="*/ 3458366 h 3927493"/>
                          <a:gd name="connsiteX23" fmla="*/ 2884845 w 3163140"/>
                          <a:gd name="connsiteY23" fmla="*/ 3609441 h 3927493"/>
                          <a:gd name="connsiteX24" fmla="*/ 3004114 w 3163140"/>
                          <a:gd name="connsiteY24" fmla="*/ 3720759 h 3927493"/>
                          <a:gd name="connsiteX25" fmla="*/ 3163140 w 3163140"/>
                          <a:gd name="connsiteY25" fmla="*/ 3927493 h 3927493"/>
                          <a:gd name="connsiteX0" fmla="*/ 2 w 3163140"/>
                          <a:gd name="connsiteY0" fmla="*/ 0 h 3927493"/>
                          <a:gd name="connsiteX1" fmla="*/ 13646 w 3163140"/>
                          <a:gd name="connsiteY1" fmla="*/ 75951 h 3927493"/>
                          <a:gd name="connsiteX2" fmla="*/ 8805 w 3163140"/>
                          <a:gd name="connsiteY2" fmla="*/ 227327 h 3927493"/>
                          <a:gd name="connsiteX3" fmla="*/ 137681 w 3163140"/>
                          <a:gd name="connsiteY3" fmla="*/ 289408 h 3927493"/>
                          <a:gd name="connsiteX4" fmla="*/ 228407 w 3163140"/>
                          <a:gd name="connsiteY4" fmla="*/ 400776 h 3927493"/>
                          <a:gd name="connsiteX5" fmla="*/ 292720 w 3163140"/>
                          <a:gd name="connsiteY5" fmla="*/ 608212 h 3927493"/>
                          <a:gd name="connsiteX6" fmla="*/ 250780 w 3163140"/>
                          <a:gd name="connsiteY6" fmla="*/ 703628 h 3927493"/>
                          <a:gd name="connsiteX7" fmla="*/ 396864 w 3163140"/>
                          <a:gd name="connsiteY7" fmla="*/ 898046 h 3927493"/>
                          <a:gd name="connsiteX8" fmla="*/ 450416 w 3163140"/>
                          <a:gd name="connsiteY8" fmla="*/ 1025267 h 3927493"/>
                          <a:gd name="connsiteX9" fmla="*/ 586918 w 3163140"/>
                          <a:gd name="connsiteY9" fmla="*/ 1104780 h 3927493"/>
                          <a:gd name="connsiteX10" fmla="*/ 801603 w 3163140"/>
                          <a:gd name="connsiteY10" fmla="*/ 1152488 h 3927493"/>
                          <a:gd name="connsiteX11" fmla="*/ 1016288 w 3163140"/>
                          <a:gd name="connsiteY11" fmla="*/ 1287660 h 3927493"/>
                          <a:gd name="connsiteX12" fmla="*/ 1223022 w 3163140"/>
                          <a:gd name="connsiteY12" fmla="*/ 1573907 h 3927493"/>
                          <a:gd name="connsiteX13" fmla="*/ 1304717 w 3163140"/>
                          <a:gd name="connsiteY13" fmla="*/ 1659892 h 3927493"/>
                          <a:gd name="connsiteX14" fmla="*/ 1479646 w 3163140"/>
                          <a:gd name="connsiteY14" fmla="*/ 1810966 h 3927493"/>
                          <a:gd name="connsiteX15" fmla="*/ 1668295 w 3163140"/>
                          <a:gd name="connsiteY15" fmla="*/ 1899910 h 3927493"/>
                          <a:gd name="connsiteX16" fmla="*/ 1795516 w 3163140"/>
                          <a:gd name="connsiteY16" fmla="*/ 2003277 h 3927493"/>
                          <a:gd name="connsiteX17" fmla="*/ 1986347 w 3163140"/>
                          <a:gd name="connsiteY17" fmla="*/ 2249768 h 3927493"/>
                          <a:gd name="connsiteX18" fmla="*/ 2232838 w 3163140"/>
                          <a:gd name="connsiteY18" fmla="*/ 2528063 h 3927493"/>
                          <a:gd name="connsiteX19" fmla="*/ 2264643 w 3163140"/>
                          <a:gd name="connsiteY19" fmla="*/ 2734797 h 3927493"/>
                          <a:gd name="connsiteX20" fmla="*/ 2431620 w 3163140"/>
                          <a:gd name="connsiteY20" fmla="*/ 2917677 h 3927493"/>
                          <a:gd name="connsiteX21" fmla="*/ 2582695 w 3163140"/>
                          <a:gd name="connsiteY21" fmla="*/ 3116460 h 3927493"/>
                          <a:gd name="connsiteX22" fmla="*/ 2757624 w 3163140"/>
                          <a:gd name="connsiteY22" fmla="*/ 3458366 h 3927493"/>
                          <a:gd name="connsiteX23" fmla="*/ 2884845 w 3163140"/>
                          <a:gd name="connsiteY23" fmla="*/ 3609441 h 3927493"/>
                          <a:gd name="connsiteX24" fmla="*/ 3004114 w 3163140"/>
                          <a:gd name="connsiteY24" fmla="*/ 3720759 h 3927493"/>
                          <a:gd name="connsiteX25" fmla="*/ 3163140 w 3163140"/>
                          <a:gd name="connsiteY25" fmla="*/ 3927493 h 3927493"/>
                          <a:gd name="connsiteX0" fmla="*/ 2 w 3163140"/>
                          <a:gd name="connsiteY0" fmla="*/ 0 h 3927493"/>
                          <a:gd name="connsiteX1" fmla="*/ 13646 w 3163140"/>
                          <a:gd name="connsiteY1" fmla="*/ 75951 h 3927493"/>
                          <a:gd name="connsiteX2" fmla="*/ 8805 w 3163140"/>
                          <a:gd name="connsiteY2" fmla="*/ 227327 h 3927493"/>
                          <a:gd name="connsiteX3" fmla="*/ 137681 w 3163140"/>
                          <a:gd name="connsiteY3" fmla="*/ 289408 h 3927493"/>
                          <a:gd name="connsiteX4" fmla="*/ 228407 w 3163140"/>
                          <a:gd name="connsiteY4" fmla="*/ 400776 h 3927493"/>
                          <a:gd name="connsiteX5" fmla="*/ 292720 w 3163140"/>
                          <a:gd name="connsiteY5" fmla="*/ 608212 h 3927493"/>
                          <a:gd name="connsiteX6" fmla="*/ 250780 w 3163140"/>
                          <a:gd name="connsiteY6" fmla="*/ 703628 h 3927493"/>
                          <a:gd name="connsiteX7" fmla="*/ 396864 w 3163140"/>
                          <a:gd name="connsiteY7" fmla="*/ 898046 h 3927493"/>
                          <a:gd name="connsiteX8" fmla="*/ 450416 w 3163140"/>
                          <a:gd name="connsiteY8" fmla="*/ 1025267 h 3927493"/>
                          <a:gd name="connsiteX9" fmla="*/ 586918 w 3163140"/>
                          <a:gd name="connsiteY9" fmla="*/ 1104780 h 3927493"/>
                          <a:gd name="connsiteX10" fmla="*/ 801603 w 3163140"/>
                          <a:gd name="connsiteY10" fmla="*/ 1152488 h 3927493"/>
                          <a:gd name="connsiteX11" fmla="*/ 1016288 w 3163140"/>
                          <a:gd name="connsiteY11" fmla="*/ 1287660 h 3927493"/>
                          <a:gd name="connsiteX12" fmla="*/ 1223022 w 3163140"/>
                          <a:gd name="connsiteY12" fmla="*/ 1573907 h 3927493"/>
                          <a:gd name="connsiteX13" fmla="*/ 1304717 w 3163140"/>
                          <a:gd name="connsiteY13" fmla="*/ 1659892 h 3927493"/>
                          <a:gd name="connsiteX14" fmla="*/ 1479646 w 3163140"/>
                          <a:gd name="connsiteY14" fmla="*/ 1810966 h 3927493"/>
                          <a:gd name="connsiteX15" fmla="*/ 1665411 w 3163140"/>
                          <a:gd name="connsiteY15" fmla="*/ 1908563 h 3927493"/>
                          <a:gd name="connsiteX16" fmla="*/ 1795516 w 3163140"/>
                          <a:gd name="connsiteY16" fmla="*/ 2003277 h 3927493"/>
                          <a:gd name="connsiteX17" fmla="*/ 1986347 w 3163140"/>
                          <a:gd name="connsiteY17" fmla="*/ 2249768 h 3927493"/>
                          <a:gd name="connsiteX18" fmla="*/ 2232838 w 3163140"/>
                          <a:gd name="connsiteY18" fmla="*/ 2528063 h 3927493"/>
                          <a:gd name="connsiteX19" fmla="*/ 2264643 w 3163140"/>
                          <a:gd name="connsiteY19" fmla="*/ 2734797 h 3927493"/>
                          <a:gd name="connsiteX20" fmla="*/ 2431620 w 3163140"/>
                          <a:gd name="connsiteY20" fmla="*/ 2917677 h 3927493"/>
                          <a:gd name="connsiteX21" fmla="*/ 2582695 w 3163140"/>
                          <a:gd name="connsiteY21" fmla="*/ 3116460 h 3927493"/>
                          <a:gd name="connsiteX22" fmla="*/ 2757624 w 3163140"/>
                          <a:gd name="connsiteY22" fmla="*/ 3458366 h 3927493"/>
                          <a:gd name="connsiteX23" fmla="*/ 2884845 w 3163140"/>
                          <a:gd name="connsiteY23" fmla="*/ 3609441 h 3927493"/>
                          <a:gd name="connsiteX24" fmla="*/ 3004114 w 3163140"/>
                          <a:gd name="connsiteY24" fmla="*/ 3720759 h 3927493"/>
                          <a:gd name="connsiteX25" fmla="*/ 3163140 w 3163140"/>
                          <a:gd name="connsiteY25" fmla="*/ 3927493 h 3927493"/>
                          <a:gd name="connsiteX0" fmla="*/ 2 w 3163140"/>
                          <a:gd name="connsiteY0" fmla="*/ 0 h 3927493"/>
                          <a:gd name="connsiteX1" fmla="*/ 13646 w 3163140"/>
                          <a:gd name="connsiteY1" fmla="*/ 75951 h 3927493"/>
                          <a:gd name="connsiteX2" fmla="*/ 8805 w 3163140"/>
                          <a:gd name="connsiteY2" fmla="*/ 227327 h 3927493"/>
                          <a:gd name="connsiteX3" fmla="*/ 137681 w 3163140"/>
                          <a:gd name="connsiteY3" fmla="*/ 289408 h 3927493"/>
                          <a:gd name="connsiteX4" fmla="*/ 228407 w 3163140"/>
                          <a:gd name="connsiteY4" fmla="*/ 400776 h 3927493"/>
                          <a:gd name="connsiteX5" fmla="*/ 292720 w 3163140"/>
                          <a:gd name="connsiteY5" fmla="*/ 608212 h 3927493"/>
                          <a:gd name="connsiteX6" fmla="*/ 250780 w 3163140"/>
                          <a:gd name="connsiteY6" fmla="*/ 703628 h 3927493"/>
                          <a:gd name="connsiteX7" fmla="*/ 396864 w 3163140"/>
                          <a:gd name="connsiteY7" fmla="*/ 898046 h 3927493"/>
                          <a:gd name="connsiteX8" fmla="*/ 450416 w 3163140"/>
                          <a:gd name="connsiteY8" fmla="*/ 1025267 h 3927493"/>
                          <a:gd name="connsiteX9" fmla="*/ 586918 w 3163140"/>
                          <a:gd name="connsiteY9" fmla="*/ 1104780 h 3927493"/>
                          <a:gd name="connsiteX10" fmla="*/ 801603 w 3163140"/>
                          <a:gd name="connsiteY10" fmla="*/ 1152488 h 3927493"/>
                          <a:gd name="connsiteX11" fmla="*/ 1016288 w 3163140"/>
                          <a:gd name="connsiteY11" fmla="*/ 1287660 h 3927493"/>
                          <a:gd name="connsiteX12" fmla="*/ 1223022 w 3163140"/>
                          <a:gd name="connsiteY12" fmla="*/ 1573907 h 3927493"/>
                          <a:gd name="connsiteX13" fmla="*/ 1304717 w 3163140"/>
                          <a:gd name="connsiteY13" fmla="*/ 1659892 h 3927493"/>
                          <a:gd name="connsiteX14" fmla="*/ 1479646 w 3163140"/>
                          <a:gd name="connsiteY14" fmla="*/ 1810966 h 3927493"/>
                          <a:gd name="connsiteX15" fmla="*/ 1665411 w 3163140"/>
                          <a:gd name="connsiteY15" fmla="*/ 1908563 h 3927493"/>
                          <a:gd name="connsiteX16" fmla="*/ 1792631 w 3163140"/>
                          <a:gd name="connsiteY16" fmla="*/ 2011931 h 3927493"/>
                          <a:gd name="connsiteX17" fmla="*/ 1986347 w 3163140"/>
                          <a:gd name="connsiteY17" fmla="*/ 2249768 h 3927493"/>
                          <a:gd name="connsiteX18" fmla="*/ 2232838 w 3163140"/>
                          <a:gd name="connsiteY18" fmla="*/ 2528063 h 3927493"/>
                          <a:gd name="connsiteX19" fmla="*/ 2264643 w 3163140"/>
                          <a:gd name="connsiteY19" fmla="*/ 2734797 h 3927493"/>
                          <a:gd name="connsiteX20" fmla="*/ 2431620 w 3163140"/>
                          <a:gd name="connsiteY20" fmla="*/ 2917677 h 3927493"/>
                          <a:gd name="connsiteX21" fmla="*/ 2582695 w 3163140"/>
                          <a:gd name="connsiteY21" fmla="*/ 3116460 h 3927493"/>
                          <a:gd name="connsiteX22" fmla="*/ 2757624 w 3163140"/>
                          <a:gd name="connsiteY22" fmla="*/ 3458366 h 3927493"/>
                          <a:gd name="connsiteX23" fmla="*/ 2884845 w 3163140"/>
                          <a:gd name="connsiteY23" fmla="*/ 3609441 h 3927493"/>
                          <a:gd name="connsiteX24" fmla="*/ 3004114 w 3163140"/>
                          <a:gd name="connsiteY24" fmla="*/ 3720759 h 3927493"/>
                          <a:gd name="connsiteX25" fmla="*/ 3163140 w 3163140"/>
                          <a:gd name="connsiteY25" fmla="*/ 3927493 h 3927493"/>
                          <a:gd name="connsiteX0" fmla="*/ 2 w 3163140"/>
                          <a:gd name="connsiteY0" fmla="*/ 0 h 3927493"/>
                          <a:gd name="connsiteX1" fmla="*/ 13646 w 3163140"/>
                          <a:gd name="connsiteY1" fmla="*/ 75951 h 3927493"/>
                          <a:gd name="connsiteX2" fmla="*/ 8805 w 3163140"/>
                          <a:gd name="connsiteY2" fmla="*/ 227327 h 3927493"/>
                          <a:gd name="connsiteX3" fmla="*/ 137681 w 3163140"/>
                          <a:gd name="connsiteY3" fmla="*/ 289408 h 3927493"/>
                          <a:gd name="connsiteX4" fmla="*/ 228407 w 3163140"/>
                          <a:gd name="connsiteY4" fmla="*/ 400776 h 3927493"/>
                          <a:gd name="connsiteX5" fmla="*/ 292720 w 3163140"/>
                          <a:gd name="connsiteY5" fmla="*/ 608212 h 3927493"/>
                          <a:gd name="connsiteX6" fmla="*/ 250780 w 3163140"/>
                          <a:gd name="connsiteY6" fmla="*/ 703628 h 3927493"/>
                          <a:gd name="connsiteX7" fmla="*/ 396864 w 3163140"/>
                          <a:gd name="connsiteY7" fmla="*/ 898046 h 3927493"/>
                          <a:gd name="connsiteX8" fmla="*/ 450416 w 3163140"/>
                          <a:gd name="connsiteY8" fmla="*/ 1025267 h 3927493"/>
                          <a:gd name="connsiteX9" fmla="*/ 586918 w 3163140"/>
                          <a:gd name="connsiteY9" fmla="*/ 1104780 h 3927493"/>
                          <a:gd name="connsiteX10" fmla="*/ 801603 w 3163140"/>
                          <a:gd name="connsiteY10" fmla="*/ 1152488 h 3927493"/>
                          <a:gd name="connsiteX11" fmla="*/ 1016288 w 3163140"/>
                          <a:gd name="connsiteY11" fmla="*/ 1287660 h 3927493"/>
                          <a:gd name="connsiteX12" fmla="*/ 1223022 w 3163140"/>
                          <a:gd name="connsiteY12" fmla="*/ 1573907 h 3927493"/>
                          <a:gd name="connsiteX13" fmla="*/ 1304717 w 3163140"/>
                          <a:gd name="connsiteY13" fmla="*/ 1659892 h 3927493"/>
                          <a:gd name="connsiteX14" fmla="*/ 1479646 w 3163140"/>
                          <a:gd name="connsiteY14" fmla="*/ 1810966 h 3927493"/>
                          <a:gd name="connsiteX15" fmla="*/ 1665411 w 3163140"/>
                          <a:gd name="connsiteY15" fmla="*/ 1908563 h 3927493"/>
                          <a:gd name="connsiteX16" fmla="*/ 1792631 w 3163140"/>
                          <a:gd name="connsiteY16" fmla="*/ 2011931 h 3927493"/>
                          <a:gd name="connsiteX17" fmla="*/ 1986347 w 3163140"/>
                          <a:gd name="connsiteY17" fmla="*/ 2249768 h 3927493"/>
                          <a:gd name="connsiteX18" fmla="*/ 2232838 w 3163140"/>
                          <a:gd name="connsiteY18" fmla="*/ 2528063 h 3927493"/>
                          <a:gd name="connsiteX19" fmla="*/ 2226089 w 3163140"/>
                          <a:gd name="connsiteY19" fmla="*/ 2527813 h 3927493"/>
                          <a:gd name="connsiteX20" fmla="*/ 2264643 w 3163140"/>
                          <a:gd name="connsiteY20" fmla="*/ 2734797 h 3927493"/>
                          <a:gd name="connsiteX21" fmla="*/ 2431620 w 3163140"/>
                          <a:gd name="connsiteY21" fmla="*/ 2917677 h 3927493"/>
                          <a:gd name="connsiteX22" fmla="*/ 2582695 w 3163140"/>
                          <a:gd name="connsiteY22" fmla="*/ 3116460 h 3927493"/>
                          <a:gd name="connsiteX23" fmla="*/ 2757624 w 3163140"/>
                          <a:gd name="connsiteY23" fmla="*/ 3458366 h 3927493"/>
                          <a:gd name="connsiteX24" fmla="*/ 2884845 w 3163140"/>
                          <a:gd name="connsiteY24" fmla="*/ 3609441 h 3927493"/>
                          <a:gd name="connsiteX25" fmla="*/ 3004114 w 3163140"/>
                          <a:gd name="connsiteY25" fmla="*/ 3720759 h 3927493"/>
                          <a:gd name="connsiteX26" fmla="*/ 3163140 w 3163140"/>
                          <a:gd name="connsiteY26" fmla="*/ 3927493 h 3927493"/>
                          <a:gd name="connsiteX0" fmla="*/ 2 w 3163140"/>
                          <a:gd name="connsiteY0" fmla="*/ 0 h 3927493"/>
                          <a:gd name="connsiteX1" fmla="*/ 13646 w 3163140"/>
                          <a:gd name="connsiteY1" fmla="*/ 75951 h 3927493"/>
                          <a:gd name="connsiteX2" fmla="*/ 8805 w 3163140"/>
                          <a:gd name="connsiteY2" fmla="*/ 227327 h 3927493"/>
                          <a:gd name="connsiteX3" fmla="*/ 137681 w 3163140"/>
                          <a:gd name="connsiteY3" fmla="*/ 289408 h 3927493"/>
                          <a:gd name="connsiteX4" fmla="*/ 228407 w 3163140"/>
                          <a:gd name="connsiteY4" fmla="*/ 400776 h 3927493"/>
                          <a:gd name="connsiteX5" fmla="*/ 292720 w 3163140"/>
                          <a:gd name="connsiteY5" fmla="*/ 608212 h 3927493"/>
                          <a:gd name="connsiteX6" fmla="*/ 250780 w 3163140"/>
                          <a:gd name="connsiteY6" fmla="*/ 703628 h 3927493"/>
                          <a:gd name="connsiteX7" fmla="*/ 396864 w 3163140"/>
                          <a:gd name="connsiteY7" fmla="*/ 898046 h 3927493"/>
                          <a:gd name="connsiteX8" fmla="*/ 450416 w 3163140"/>
                          <a:gd name="connsiteY8" fmla="*/ 1025267 h 3927493"/>
                          <a:gd name="connsiteX9" fmla="*/ 586918 w 3163140"/>
                          <a:gd name="connsiteY9" fmla="*/ 1104780 h 3927493"/>
                          <a:gd name="connsiteX10" fmla="*/ 801603 w 3163140"/>
                          <a:gd name="connsiteY10" fmla="*/ 1152488 h 3927493"/>
                          <a:gd name="connsiteX11" fmla="*/ 1016288 w 3163140"/>
                          <a:gd name="connsiteY11" fmla="*/ 1287660 h 3927493"/>
                          <a:gd name="connsiteX12" fmla="*/ 1223022 w 3163140"/>
                          <a:gd name="connsiteY12" fmla="*/ 1573907 h 3927493"/>
                          <a:gd name="connsiteX13" fmla="*/ 1304717 w 3163140"/>
                          <a:gd name="connsiteY13" fmla="*/ 1659892 h 3927493"/>
                          <a:gd name="connsiteX14" fmla="*/ 1479646 w 3163140"/>
                          <a:gd name="connsiteY14" fmla="*/ 1810966 h 3927493"/>
                          <a:gd name="connsiteX15" fmla="*/ 1665411 w 3163140"/>
                          <a:gd name="connsiteY15" fmla="*/ 1908563 h 3927493"/>
                          <a:gd name="connsiteX16" fmla="*/ 1792631 w 3163140"/>
                          <a:gd name="connsiteY16" fmla="*/ 2011931 h 3927493"/>
                          <a:gd name="connsiteX17" fmla="*/ 1986347 w 3163140"/>
                          <a:gd name="connsiteY17" fmla="*/ 2249768 h 3927493"/>
                          <a:gd name="connsiteX18" fmla="*/ 2232838 w 3163140"/>
                          <a:gd name="connsiteY18" fmla="*/ 2528063 h 3927493"/>
                          <a:gd name="connsiteX19" fmla="*/ 2264643 w 3163140"/>
                          <a:gd name="connsiteY19" fmla="*/ 2734797 h 3927493"/>
                          <a:gd name="connsiteX20" fmla="*/ 2431620 w 3163140"/>
                          <a:gd name="connsiteY20" fmla="*/ 2917677 h 3927493"/>
                          <a:gd name="connsiteX21" fmla="*/ 2582695 w 3163140"/>
                          <a:gd name="connsiteY21" fmla="*/ 3116460 h 3927493"/>
                          <a:gd name="connsiteX22" fmla="*/ 2757624 w 3163140"/>
                          <a:gd name="connsiteY22" fmla="*/ 3458366 h 3927493"/>
                          <a:gd name="connsiteX23" fmla="*/ 2884845 w 3163140"/>
                          <a:gd name="connsiteY23" fmla="*/ 3609441 h 3927493"/>
                          <a:gd name="connsiteX24" fmla="*/ 3004114 w 3163140"/>
                          <a:gd name="connsiteY24" fmla="*/ 3720759 h 3927493"/>
                          <a:gd name="connsiteX25" fmla="*/ 3163140 w 3163140"/>
                          <a:gd name="connsiteY25" fmla="*/ 3927493 h 3927493"/>
                          <a:gd name="connsiteX0" fmla="*/ 2 w 3163140"/>
                          <a:gd name="connsiteY0" fmla="*/ 0 h 3927493"/>
                          <a:gd name="connsiteX1" fmla="*/ 13646 w 3163140"/>
                          <a:gd name="connsiteY1" fmla="*/ 75951 h 3927493"/>
                          <a:gd name="connsiteX2" fmla="*/ 8805 w 3163140"/>
                          <a:gd name="connsiteY2" fmla="*/ 227327 h 3927493"/>
                          <a:gd name="connsiteX3" fmla="*/ 137681 w 3163140"/>
                          <a:gd name="connsiteY3" fmla="*/ 289408 h 3927493"/>
                          <a:gd name="connsiteX4" fmla="*/ 228407 w 3163140"/>
                          <a:gd name="connsiteY4" fmla="*/ 400776 h 3927493"/>
                          <a:gd name="connsiteX5" fmla="*/ 292720 w 3163140"/>
                          <a:gd name="connsiteY5" fmla="*/ 608212 h 3927493"/>
                          <a:gd name="connsiteX6" fmla="*/ 250780 w 3163140"/>
                          <a:gd name="connsiteY6" fmla="*/ 703628 h 3927493"/>
                          <a:gd name="connsiteX7" fmla="*/ 396864 w 3163140"/>
                          <a:gd name="connsiteY7" fmla="*/ 898046 h 3927493"/>
                          <a:gd name="connsiteX8" fmla="*/ 450416 w 3163140"/>
                          <a:gd name="connsiteY8" fmla="*/ 1025267 h 3927493"/>
                          <a:gd name="connsiteX9" fmla="*/ 586918 w 3163140"/>
                          <a:gd name="connsiteY9" fmla="*/ 1104780 h 3927493"/>
                          <a:gd name="connsiteX10" fmla="*/ 801603 w 3163140"/>
                          <a:gd name="connsiteY10" fmla="*/ 1152488 h 3927493"/>
                          <a:gd name="connsiteX11" fmla="*/ 1016288 w 3163140"/>
                          <a:gd name="connsiteY11" fmla="*/ 1287660 h 3927493"/>
                          <a:gd name="connsiteX12" fmla="*/ 1223022 w 3163140"/>
                          <a:gd name="connsiteY12" fmla="*/ 1573907 h 3927493"/>
                          <a:gd name="connsiteX13" fmla="*/ 1304717 w 3163140"/>
                          <a:gd name="connsiteY13" fmla="*/ 1659892 h 3927493"/>
                          <a:gd name="connsiteX14" fmla="*/ 1479646 w 3163140"/>
                          <a:gd name="connsiteY14" fmla="*/ 1810966 h 3927493"/>
                          <a:gd name="connsiteX15" fmla="*/ 1665411 w 3163140"/>
                          <a:gd name="connsiteY15" fmla="*/ 1908563 h 3927493"/>
                          <a:gd name="connsiteX16" fmla="*/ 1792631 w 3163140"/>
                          <a:gd name="connsiteY16" fmla="*/ 2011931 h 3927493"/>
                          <a:gd name="connsiteX17" fmla="*/ 1986347 w 3163140"/>
                          <a:gd name="connsiteY17" fmla="*/ 2249768 h 3927493"/>
                          <a:gd name="connsiteX18" fmla="*/ 2094380 w 3163140"/>
                          <a:gd name="connsiteY18" fmla="*/ 2438642 h 3927493"/>
                          <a:gd name="connsiteX19" fmla="*/ 2264643 w 3163140"/>
                          <a:gd name="connsiteY19" fmla="*/ 2734797 h 3927493"/>
                          <a:gd name="connsiteX20" fmla="*/ 2431620 w 3163140"/>
                          <a:gd name="connsiteY20" fmla="*/ 2917677 h 3927493"/>
                          <a:gd name="connsiteX21" fmla="*/ 2582695 w 3163140"/>
                          <a:gd name="connsiteY21" fmla="*/ 3116460 h 3927493"/>
                          <a:gd name="connsiteX22" fmla="*/ 2757624 w 3163140"/>
                          <a:gd name="connsiteY22" fmla="*/ 3458366 h 3927493"/>
                          <a:gd name="connsiteX23" fmla="*/ 2884845 w 3163140"/>
                          <a:gd name="connsiteY23" fmla="*/ 3609441 h 3927493"/>
                          <a:gd name="connsiteX24" fmla="*/ 3004114 w 3163140"/>
                          <a:gd name="connsiteY24" fmla="*/ 3720759 h 3927493"/>
                          <a:gd name="connsiteX25" fmla="*/ 3163140 w 3163140"/>
                          <a:gd name="connsiteY25" fmla="*/ 3927493 h 3927493"/>
                          <a:gd name="connsiteX0" fmla="*/ 2 w 3163140"/>
                          <a:gd name="connsiteY0" fmla="*/ 0 h 3927493"/>
                          <a:gd name="connsiteX1" fmla="*/ 13646 w 3163140"/>
                          <a:gd name="connsiteY1" fmla="*/ 75951 h 3927493"/>
                          <a:gd name="connsiteX2" fmla="*/ 8805 w 3163140"/>
                          <a:gd name="connsiteY2" fmla="*/ 227327 h 3927493"/>
                          <a:gd name="connsiteX3" fmla="*/ 137681 w 3163140"/>
                          <a:gd name="connsiteY3" fmla="*/ 289408 h 3927493"/>
                          <a:gd name="connsiteX4" fmla="*/ 228407 w 3163140"/>
                          <a:gd name="connsiteY4" fmla="*/ 400776 h 3927493"/>
                          <a:gd name="connsiteX5" fmla="*/ 292720 w 3163140"/>
                          <a:gd name="connsiteY5" fmla="*/ 608212 h 3927493"/>
                          <a:gd name="connsiteX6" fmla="*/ 250780 w 3163140"/>
                          <a:gd name="connsiteY6" fmla="*/ 703628 h 3927493"/>
                          <a:gd name="connsiteX7" fmla="*/ 396864 w 3163140"/>
                          <a:gd name="connsiteY7" fmla="*/ 898046 h 3927493"/>
                          <a:gd name="connsiteX8" fmla="*/ 450416 w 3163140"/>
                          <a:gd name="connsiteY8" fmla="*/ 1025267 h 3927493"/>
                          <a:gd name="connsiteX9" fmla="*/ 586918 w 3163140"/>
                          <a:gd name="connsiteY9" fmla="*/ 1104780 h 3927493"/>
                          <a:gd name="connsiteX10" fmla="*/ 801603 w 3163140"/>
                          <a:gd name="connsiteY10" fmla="*/ 1152488 h 3927493"/>
                          <a:gd name="connsiteX11" fmla="*/ 1016288 w 3163140"/>
                          <a:gd name="connsiteY11" fmla="*/ 1287660 h 3927493"/>
                          <a:gd name="connsiteX12" fmla="*/ 1223022 w 3163140"/>
                          <a:gd name="connsiteY12" fmla="*/ 1573907 h 3927493"/>
                          <a:gd name="connsiteX13" fmla="*/ 1304717 w 3163140"/>
                          <a:gd name="connsiteY13" fmla="*/ 1659892 h 3927493"/>
                          <a:gd name="connsiteX14" fmla="*/ 1479646 w 3163140"/>
                          <a:gd name="connsiteY14" fmla="*/ 1810966 h 3927493"/>
                          <a:gd name="connsiteX15" fmla="*/ 1665411 w 3163140"/>
                          <a:gd name="connsiteY15" fmla="*/ 1908563 h 3927493"/>
                          <a:gd name="connsiteX16" fmla="*/ 1792631 w 3163140"/>
                          <a:gd name="connsiteY16" fmla="*/ 2011931 h 3927493"/>
                          <a:gd name="connsiteX17" fmla="*/ 1986347 w 3163140"/>
                          <a:gd name="connsiteY17" fmla="*/ 2249768 h 3927493"/>
                          <a:gd name="connsiteX18" fmla="*/ 2094380 w 3163140"/>
                          <a:gd name="connsiteY18" fmla="*/ 2438642 h 3927493"/>
                          <a:gd name="connsiteX19" fmla="*/ 2230029 w 3163140"/>
                          <a:gd name="connsiteY19" fmla="*/ 2570378 h 3927493"/>
                          <a:gd name="connsiteX20" fmla="*/ 2431620 w 3163140"/>
                          <a:gd name="connsiteY20" fmla="*/ 2917677 h 3927493"/>
                          <a:gd name="connsiteX21" fmla="*/ 2582695 w 3163140"/>
                          <a:gd name="connsiteY21" fmla="*/ 3116460 h 3927493"/>
                          <a:gd name="connsiteX22" fmla="*/ 2757624 w 3163140"/>
                          <a:gd name="connsiteY22" fmla="*/ 3458366 h 3927493"/>
                          <a:gd name="connsiteX23" fmla="*/ 2884845 w 3163140"/>
                          <a:gd name="connsiteY23" fmla="*/ 3609441 h 3927493"/>
                          <a:gd name="connsiteX24" fmla="*/ 3004114 w 3163140"/>
                          <a:gd name="connsiteY24" fmla="*/ 3720759 h 3927493"/>
                          <a:gd name="connsiteX25" fmla="*/ 3163140 w 3163140"/>
                          <a:gd name="connsiteY25" fmla="*/ 3927493 h 3927493"/>
                          <a:gd name="connsiteX0" fmla="*/ 2 w 3163140"/>
                          <a:gd name="connsiteY0" fmla="*/ 0 h 3927493"/>
                          <a:gd name="connsiteX1" fmla="*/ 13646 w 3163140"/>
                          <a:gd name="connsiteY1" fmla="*/ 75951 h 3927493"/>
                          <a:gd name="connsiteX2" fmla="*/ 8805 w 3163140"/>
                          <a:gd name="connsiteY2" fmla="*/ 227327 h 3927493"/>
                          <a:gd name="connsiteX3" fmla="*/ 137681 w 3163140"/>
                          <a:gd name="connsiteY3" fmla="*/ 289408 h 3927493"/>
                          <a:gd name="connsiteX4" fmla="*/ 228407 w 3163140"/>
                          <a:gd name="connsiteY4" fmla="*/ 400776 h 3927493"/>
                          <a:gd name="connsiteX5" fmla="*/ 292720 w 3163140"/>
                          <a:gd name="connsiteY5" fmla="*/ 608212 h 3927493"/>
                          <a:gd name="connsiteX6" fmla="*/ 250780 w 3163140"/>
                          <a:gd name="connsiteY6" fmla="*/ 703628 h 3927493"/>
                          <a:gd name="connsiteX7" fmla="*/ 396864 w 3163140"/>
                          <a:gd name="connsiteY7" fmla="*/ 898046 h 3927493"/>
                          <a:gd name="connsiteX8" fmla="*/ 450416 w 3163140"/>
                          <a:gd name="connsiteY8" fmla="*/ 1025267 h 3927493"/>
                          <a:gd name="connsiteX9" fmla="*/ 586918 w 3163140"/>
                          <a:gd name="connsiteY9" fmla="*/ 1104780 h 3927493"/>
                          <a:gd name="connsiteX10" fmla="*/ 801603 w 3163140"/>
                          <a:gd name="connsiteY10" fmla="*/ 1152488 h 3927493"/>
                          <a:gd name="connsiteX11" fmla="*/ 1016288 w 3163140"/>
                          <a:gd name="connsiteY11" fmla="*/ 1287660 h 3927493"/>
                          <a:gd name="connsiteX12" fmla="*/ 1223022 w 3163140"/>
                          <a:gd name="connsiteY12" fmla="*/ 1573907 h 3927493"/>
                          <a:gd name="connsiteX13" fmla="*/ 1304717 w 3163140"/>
                          <a:gd name="connsiteY13" fmla="*/ 1659892 h 3927493"/>
                          <a:gd name="connsiteX14" fmla="*/ 1479646 w 3163140"/>
                          <a:gd name="connsiteY14" fmla="*/ 1810966 h 3927493"/>
                          <a:gd name="connsiteX15" fmla="*/ 1665411 w 3163140"/>
                          <a:gd name="connsiteY15" fmla="*/ 1908563 h 3927493"/>
                          <a:gd name="connsiteX16" fmla="*/ 1792631 w 3163140"/>
                          <a:gd name="connsiteY16" fmla="*/ 2011931 h 3927493"/>
                          <a:gd name="connsiteX17" fmla="*/ 1986347 w 3163140"/>
                          <a:gd name="connsiteY17" fmla="*/ 2249768 h 3927493"/>
                          <a:gd name="connsiteX18" fmla="*/ 2094380 w 3163140"/>
                          <a:gd name="connsiteY18" fmla="*/ 2412681 h 3927493"/>
                          <a:gd name="connsiteX19" fmla="*/ 2230029 w 3163140"/>
                          <a:gd name="connsiteY19" fmla="*/ 2570378 h 3927493"/>
                          <a:gd name="connsiteX20" fmla="*/ 2431620 w 3163140"/>
                          <a:gd name="connsiteY20" fmla="*/ 2917677 h 3927493"/>
                          <a:gd name="connsiteX21" fmla="*/ 2582695 w 3163140"/>
                          <a:gd name="connsiteY21" fmla="*/ 3116460 h 3927493"/>
                          <a:gd name="connsiteX22" fmla="*/ 2757624 w 3163140"/>
                          <a:gd name="connsiteY22" fmla="*/ 3458366 h 3927493"/>
                          <a:gd name="connsiteX23" fmla="*/ 2884845 w 3163140"/>
                          <a:gd name="connsiteY23" fmla="*/ 3609441 h 3927493"/>
                          <a:gd name="connsiteX24" fmla="*/ 3004114 w 3163140"/>
                          <a:gd name="connsiteY24" fmla="*/ 3720759 h 3927493"/>
                          <a:gd name="connsiteX25" fmla="*/ 3163140 w 3163140"/>
                          <a:gd name="connsiteY25" fmla="*/ 3927493 h 3927493"/>
                          <a:gd name="connsiteX0" fmla="*/ 2 w 3163140"/>
                          <a:gd name="connsiteY0" fmla="*/ 0 h 3927493"/>
                          <a:gd name="connsiteX1" fmla="*/ 13646 w 3163140"/>
                          <a:gd name="connsiteY1" fmla="*/ 75951 h 3927493"/>
                          <a:gd name="connsiteX2" fmla="*/ 8805 w 3163140"/>
                          <a:gd name="connsiteY2" fmla="*/ 227327 h 3927493"/>
                          <a:gd name="connsiteX3" fmla="*/ 137681 w 3163140"/>
                          <a:gd name="connsiteY3" fmla="*/ 289408 h 3927493"/>
                          <a:gd name="connsiteX4" fmla="*/ 228407 w 3163140"/>
                          <a:gd name="connsiteY4" fmla="*/ 400776 h 3927493"/>
                          <a:gd name="connsiteX5" fmla="*/ 292720 w 3163140"/>
                          <a:gd name="connsiteY5" fmla="*/ 608212 h 3927493"/>
                          <a:gd name="connsiteX6" fmla="*/ 250780 w 3163140"/>
                          <a:gd name="connsiteY6" fmla="*/ 703628 h 3927493"/>
                          <a:gd name="connsiteX7" fmla="*/ 396864 w 3163140"/>
                          <a:gd name="connsiteY7" fmla="*/ 898046 h 3927493"/>
                          <a:gd name="connsiteX8" fmla="*/ 450416 w 3163140"/>
                          <a:gd name="connsiteY8" fmla="*/ 1025267 h 3927493"/>
                          <a:gd name="connsiteX9" fmla="*/ 586918 w 3163140"/>
                          <a:gd name="connsiteY9" fmla="*/ 1104780 h 3927493"/>
                          <a:gd name="connsiteX10" fmla="*/ 801603 w 3163140"/>
                          <a:gd name="connsiteY10" fmla="*/ 1152488 h 3927493"/>
                          <a:gd name="connsiteX11" fmla="*/ 1016288 w 3163140"/>
                          <a:gd name="connsiteY11" fmla="*/ 1287660 h 3927493"/>
                          <a:gd name="connsiteX12" fmla="*/ 1223022 w 3163140"/>
                          <a:gd name="connsiteY12" fmla="*/ 1573907 h 3927493"/>
                          <a:gd name="connsiteX13" fmla="*/ 1304717 w 3163140"/>
                          <a:gd name="connsiteY13" fmla="*/ 1659892 h 3927493"/>
                          <a:gd name="connsiteX14" fmla="*/ 1479646 w 3163140"/>
                          <a:gd name="connsiteY14" fmla="*/ 1810966 h 3927493"/>
                          <a:gd name="connsiteX15" fmla="*/ 1665411 w 3163140"/>
                          <a:gd name="connsiteY15" fmla="*/ 1908563 h 3927493"/>
                          <a:gd name="connsiteX16" fmla="*/ 1792631 w 3163140"/>
                          <a:gd name="connsiteY16" fmla="*/ 2011931 h 3927493"/>
                          <a:gd name="connsiteX17" fmla="*/ 1986347 w 3163140"/>
                          <a:gd name="connsiteY17" fmla="*/ 2249768 h 3927493"/>
                          <a:gd name="connsiteX18" fmla="*/ 2094380 w 3163140"/>
                          <a:gd name="connsiteY18" fmla="*/ 2412681 h 3927493"/>
                          <a:gd name="connsiteX19" fmla="*/ 2230029 w 3163140"/>
                          <a:gd name="connsiteY19" fmla="*/ 2570378 h 3927493"/>
                          <a:gd name="connsiteX20" fmla="*/ 2431620 w 3163140"/>
                          <a:gd name="connsiteY20" fmla="*/ 2917677 h 3927493"/>
                          <a:gd name="connsiteX21" fmla="*/ 2582695 w 3163140"/>
                          <a:gd name="connsiteY21" fmla="*/ 3116460 h 3927493"/>
                          <a:gd name="connsiteX22" fmla="*/ 2772047 w 3163140"/>
                          <a:gd name="connsiteY22" fmla="*/ 3441059 h 3927493"/>
                          <a:gd name="connsiteX23" fmla="*/ 2884845 w 3163140"/>
                          <a:gd name="connsiteY23" fmla="*/ 3609441 h 3927493"/>
                          <a:gd name="connsiteX24" fmla="*/ 3004114 w 3163140"/>
                          <a:gd name="connsiteY24" fmla="*/ 3720759 h 3927493"/>
                          <a:gd name="connsiteX25" fmla="*/ 3163140 w 3163140"/>
                          <a:gd name="connsiteY25" fmla="*/ 3927493 h 3927493"/>
                          <a:gd name="connsiteX0" fmla="*/ 2 w 3163140"/>
                          <a:gd name="connsiteY0" fmla="*/ 0 h 3927493"/>
                          <a:gd name="connsiteX1" fmla="*/ 13646 w 3163140"/>
                          <a:gd name="connsiteY1" fmla="*/ 75951 h 3927493"/>
                          <a:gd name="connsiteX2" fmla="*/ 8805 w 3163140"/>
                          <a:gd name="connsiteY2" fmla="*/ 227327 h 3927493"/>
                          <a:gd name="connsiteX3" fmla="*/ 137681 w 3163140"/>
                          <a:gd name="connsiteY3" fmla="*/ 289408 h 3927493"/>
                          <a:gd name="connsiteX4" fmla="*/ 228407 w 3163140"/>
                          <a:gd name="connsiteY4" fmla="*/ 400776 h 3927493"/>
                          <a:gd name="connsiteX5" fmla="*/ 292720 w 3163140"/>
                          <a:gd name="connsiteY5" fmla="*/ 608212 h 3927493"/>
                          <a:gd name="connsiteX6" fmla="*/ 250780 w 3163140"/>
                          <a:gd name="connsiteY6" fmla="*/ 703628 h 3927493"/>
                          <a:gd name="connsiteX7" fmla="*/ 396864 w 3163140"/>
                          <a:gd name="connsiteY7" fmla="*/ 898046 h 3927493"/>
                          <a:gd name="connsiteX8" fmla="*/ 450416 w 3163140"/>
                          <a:gd name="connsiteY8" fmla="*/ 1025267 h 3927493"/>
                          <a:gd name="connsiteX9" fmla="*/ 586918 w 3163140"/>
                          <a:gd name="connsiteY9" fmla="*/ 1104780 h 3927493"/>
                          <a:gd name="connsiteX10" fmla="*/ 801603 w 3163140"/>
                          <a:gd name="connsiteY10" fmla="*/ 1152488 h 3927493"/>
                          <a:gd name="connsiteX11" fmla="*/ 1016288 w 3163140"/>
                          <a:gd name="connsiteY11" fmla="*/ 1287660 h 3927493"/>
                          <a:gd name="connsiteX12" fmla="*/ 1223022 w 3163140"/>
                          <a:gd name="connsiteY12" fmla="*/ 1573907 h 3927493"/>
                          <a:gd name="connsiteX13" fmla="*/ 1304717 w 3163140"/>
                          <a:gd name="connsiteY13" fmla="*/ 1659892 h 3927493"/>
                          <a:gd name="connsiteX14" fmla="*/ 1479646 w 3163140"/>
                          <a:gd name="connsiteY14" fmla="*/ 1810966 h 3927493"/>
                          <a:gd name="connsiteX15" fmla="*/ 1665411 w 3163140"/>
                          <a:gd name="connsiteY15" fmla="*/ 1908563 h 3927493"/>
                          <a:gd name="connsiteX16" fmla="*/ 1792631 w 3163140"/>
                          <a:gd name="connsiteY16" fmla="*/ 2011931 h 3927493"/>
                          <a:gd name="connsiteX17" fmla="*/ 1986347 w 3163140"/>
                          <a:gd name="connsiteY17" fmla="*/ 2249768 h 3927493"/>
                          <a:gd name="connsiteX18" fmla="*/ 2094380 w 3163140"/>
                          <a:gd name="connsiteY18" fmla="*/ 2412681 h 3927493"/>
                          <a:gd name="connsiteX19" fmla="*/ 2230029 w 3163140"/>
                          <a:gd name="connsiteY19" fmla="*/ 2570378 h 3927493"/>
                          <a:gd name="connsiteX20" fmla="*/ 2306856 w 3163140"/>
                          <a:gd name="connsiteY20" fmla="*/ 2741269 h 3927493"/>
                          <a:gd name="connsiteX21" fmla="*/ 2431620 w 3163140"/>
                          <a:gd name="connsiteY21" fmla="*/ 2917677 h 3927493"/>
                          <a:gd name="connsiteX22" fmla="*/ 2582695 w 3163140"/>
                          <a:gd name="connsiteY22" fmla="*/ 3116460 h 3927493"/>
                          <a:gd name="connsiteX23" fmla="*/ 2772047 w 3163140"/>
                          <a:gd name="connsiteY23" fmla="*/ 3441059 h 3927493"/>
                          <a:gd name="connsiteX24" fmla="*/ 2884845 w 3163140"/>
                          <a:gd name="connsiteY24" fmla="*/ 3609441 h 3927493"/>
                          <a:gd name="connsiteX25" fmla="*/ 3004114 w 3163140"/>
                          <a:gd name="connsiteY25" fmla="*/ 3720759 h 3927493"/>
                          <a:gd name="connsiteX26" fmla="*/ 3163140 w 3163140"/>
                          <a:gd name="connsiteY26" fmla="*/ 3927493 h 3927493"/>
                          <a:gd name="connsiteX0" fmla="*/ 2 w 3163140"/>
                          <a:gd name="connsiteY0" fmla="*/ 0 h 3927493"/>
                          <a:gd name="connsiteX1" fmla="*/ 13646 w 3163140"/>
                          <a:gd name="connsiteY1" fmla="*/ 75951 h 3927493"/>
                          <a:gd name="connsiteX2" fmla="*/ 8805 w 3163140"/>
                          <a:gd name="connsiteY2" fmla="*/ 227327 h 3927493"/>
                          <a:gd name="connsiteX3" fmla="*/ 137681 w 3163140"/>
                          <a:gd name="connsiteY3" fmla="*/ 289408 h 3927493"/>
                          <a:gd name="connsiteX4" fmla="*/ 228407 w 3163140"/>
                          <a:gd name="connsiteY4" fmla="*/ 400776 h 3927493"/>
                          <a:gd name="connsiteX5" fmla="*/ 292720 w 3163140"/>
                          <a:gd name="connsiteY5" fmla="*/ 608212 h 3927493"/>
                          <a:gd name="connsiteX6" fmla="*/ 250780 w 3163140"/>
                          <a:gd name="connsiteY6" fmla="*/ 703628 h 3927493"/>
                          <a:gd name="connsiteX7" fmla="*/ 396864 w 3163140"/>
                          <a:gd name="connsiteY7" fmla="*/ 898046 h 3927493"/>
                          <a:gd name="connsiteX8" fmla="*/ 450416 w 3163140"/>
                          <a:gd name="connsiteY8" fmla="*/ 1025267 h 3927493"/>
                          <a:gd name="connsiteX9" fmla="*/ 586918 w 3163140"/>
                          <a:gd name="connsiteY9" fmla="*/ 1104780 h 3927493"/>
                          <a:gd name="connsiteX10" fmla="*/ 801603 w 3163140"/>
                          <a:gd name="connsiteY10" fmla="*/ 1152488 h 3927493"/>
                          <a:gd name="connsiteX11" fmla="*/ 1016288 w 3163140"/>
                          <a:gd name="connsiteY11" fmla="*/ 1287660 h 3927493"/>
                          <a:gd name="connsiteX12" fmla="*/ 1223022 w 3163140"/>
                          <a:gd name="connsiteY12" fmla="*/ 1573907 h 3927493"/>
                          <a:gd name="connsiteX13" fmla="*/ 1304717 w 3163140"/>
                          <a:gd name="connsiteY13" fmla="*/ 1659892 h 3927493"/>
                          <a:gd name="connsiteX14" fmla="*/ 1479646 w 3163140"/>
                          <a:gd name="connsiteY14" fmla="*/ 1810966 h 3927493"/>
                          <a:gd name="connsiteX15" fmla="*/ 1665411 w 3163140"/>
                          <a:gd name="connsiteY15" fmla="*/ 1908563 h 3927493"/>
                          <a:gd name="connsiteX16" fmla="*/ 1792631 w 3163140"/>
                          <a:gd name="connsiteY16" fmla="*/ 2011931 h 3927493"/>
                          <a:gd name="connsiteX17" fmla="*/ 1986347 w 3163140"/>
                          <a:gd name="connsiteY17" fmla="*/ 2249768 h 3927493"/>
                          <a:gd name="connsiteX18" fmla="*/ 2094380 w 3163140"/>
                          <a:gd name="connsiteY18" fmla="*/ 2412681 h 3927493"/>
                          <a:gd name="connsiteX19" fmla="*/ 2230029 w 3163140"/>
                          <a:gd name="connsiteY19" fmla="*/ 2570378 h 3927493"/>
                          <a:gd name="connsiteX20" fmla="*/ 2298203 w 3163140"/>
                          <a:gd name="connsiteY20" fmla="*/ 2741269 h 3927493"/>
                          <a:gd name="connsiteX21" fmla="*/ 2431620 w 3163140"/>
                          <a:gd name="connsiteY21" fmla="*/ 2917677 h 3927493"/>
                          <a:gd name="connsiteX22" fmla="*/ 2582695 w 3163140"/>
                          <a:gd name="connsiteY22" fmla="*/ 3116460 h 3927493"/>
                          <a:gd name="connsiteX23" fmla="*/ 2772047 w 3163140"/>
                          <a:gd name="connsiteY23" fmla="*/ 3441059 h 3927493"/>
                          <a:gd name="connsiteX24" fmla="*/ 2884845 w 3163140"/>
                          <a:gd name="connsiteY24" fmla="*/ 3609441 h 3927493"/>
                          <a:gd name="connsiteX25" fmla="*/ 3004114 w 3163140"/>
                          <a:gd name="connsiteY25" fmla="*/ 3720759 h 3927493"/>
                          <a:gd name="connsiteX26" fmla="*/ 3163140 w 3163140"/>
                          <a:gd name="connsiteY26" fmla="*/ 3927493 h 3927493"/>
                          <a:gd name="connsiteX0" fmla="*/ 2 w 3163140"/>
                          <a:gd name="connsiteY0" fmla="*/ 0 h 3927493"/>
                          <a:gd name="connsiteX1" fmla="*/ 13646 w 3163140"/>
                          <a:gd name="connsiteY1" fmla="*/ 75951 h 3927493"/>
                          <a:gd name="connsiteX2" fmla="*/ 8805 w 3163140"/>
                          <a:gd name="connsiteY2" fmla="*/ 227327 h 3927493"/>
                          <a:gd name="connsiteX3" fmla="*/ 137681 w 3163140"/>
                          <a:gd name="connsiteY3" fmla="*/ 289408 h 3927493"/>
                          <a:gd name="connsiteX4" fmla="*/ 228407 w 3163140"/>
                          <a:gd name="connsiteY4" fmla="*/ 400776 h 3927493"/>
                          <a:gd name="connsiteX5" fmla="*/ 292720 w 3163140"/>
                          <a:gd name="connsiteY5" fmla="*/ 608212 h 3927493"/>
                          <a:gd name="connsiteX6" fmla="*/ 250780 w 3163140"/>
                          <a:gd name="connsiteY6" fmla="*/ 703628 h 3927493"/>
                          <a:gd name="connsiteX7" fmla="*/ 396864 w 3163140"/>
                          <a:gd name="connsiteY7" fmla="*/ 898046 h 3927493"/>
                          <a:gd name="connsiteX8" fmla="*/ 450416 w 3163140"/>
                          <a:gd name="connsiteY8" fmla="*/ 1025267 h 3927493"/>
                          <a:gd name="connsiteX9" fmla="*/ 586918 w 3163140"/>
                          <a:gd name="connsiteY9" fmla="*/ 1104780 h 3927493"/>
                          <a:gd name="connsiteX10" fmla="*/ 801603 w 3163140"/>
                          <a:gd name="connsiteY10" fmla="*/ 1152488 h 3927493"/>
                          <a:gd name="connsiteX11" fmla="*/ 1016288 w 3163140"/>
                          <a:gd name="connsiteY11" fmla="*/ 1287660 h 3927493"/>
                          <a:gd name="connsiteX12" fmla="*/ 1223022 w 3163140"/>
                          <a:gd name="connsiteY12" fmla="*/ 1573907 h 3927493"/>
                          <a:gd name="connsiteX13" fmla="*/ 1304717 w 3163140"/>
                          <a:gd name="connsiteY13" fmla="*/ 1659892 h 3927493"/>
                          <a:gd name="connsiteX14" fmla="*/ 1479646 w 3163140"/>
                          <a:gd name="connsiteY14" fmla="*/ 1810966 h 3927493"/>
                          <a:gd name="connsiteX15" fmla="*/ 1665411 w 3163140"/>
                          <a:gd name="connsiteY15" fmla="*/ 1908563 h 3927493"/>
                          <a:gd name="connsiteX16" fmla="*/ 1792631 w 3163140"/>
                          <a:gd name="connsiteY16" fmla="*/ 2011931 h 3927493"/>
                          <a:gd name="connsiteX17" fmla="*/ 1986347 w 3163140"/>
                          <a:gd name="connsiteY17" fmla="*/ 2249768 h 3927493"/>
                          <a:gd name="connsiteX18" fmla="*/ 2094380 w 3163140"/>
                          <a:gd name="connsiteY18" fmla="*/ 2412681 h 3927493"/>
                          <a:gd name="connsiteX19" fmla="*/ 2244451 w 3163140"/>
                          <a:gd name="connsiteY19" fmla="*/ 2581916 h 3927493"/>
                          <a:gd name="connsiteX20" fmla="*/ 2298203 w 3163140"/>
                          <a:gd name="connsiteY20" fmla="*/ 2741269 h 3927493"/>
                          <a:gd name="connsiteX21" fmla="*/ 2431620 w 3163140"/>
                          <a:gd name="connsiteY21" fmla="*/ 2917677 h 3927493"/>
                          <a:gd name="connsiteX22" fmla="*/ 2582695 w 3163140"/>
                          <a:gd name="connsiteY22" fmla="*/ 3116460 h 3927493"/>
                          <a:gd name="connsiteX23" fmla="*/ 2772047 w 3163140"/>
                          <a:gd name="connsiteY23" fmla="*/ 3441059 h 3927493"/>
                          <a:gd name="connsiteX24" fmla="*/ 2884845 w 3163140"/>
                          <a:gd name="connsiteY24" fmla="*/ 3609441 h 3927493"/>
                          <a:gd name="connsiteX25" fmla="*/ 3004114 w 3163140"/>
                          <a:gd name="connsiteY25" fmla="*/ 3720759 h 3927493"/>
                          <a:gd name="connsiteX26" fmla="*/ 3163140 w 3163140"/>
                          <a:gd name="connsiteY26" fmla="*/ 3927493 h 3927493"/>
                          <a:gd name="connsiteX0" fmla="*/ 2 w 3163140"/>
                          <a:gd name="connsiteY0" fmla="*/ 0 h 3927493"/>
                          <a:gd name="connsiteX1" fmla="*/ 13646 w 3163140"/>
                          <a:gd name="connsiteY1" fmla="*/ 75951 h 3927493"/>
                          <a:gd name="connsiteX2" fmla="*/ 8805 w 3163140"/>
                          <a:gd name="connsiteY2" fmla="*/ 227327 h 3927493"/>
                          <a:gd name="connsiteX3" fmla="*/ 137681 w 3163140"/>
                          <a:gd name="connsiteY3" fmla="*/ 289408 h 3927493"/>
                          <a:gd name="connsiteX4" fmla="*/ 228407 w 3163140"/>
                          <a:gd name="connsiteY4" fmla="*/ 400776 h 3927493"/>
                          <a:gd name="connsiteX5" fmla="*/ 292720 w 3163140"/>
                          <a:gd name="connsiteY5" fmla="*/ 608212 h 3927493"/>
                          <a:gd name="connsiteX6" fmla="*/ 250780 w 3163140"/>
                          <a:gd name="connsiteY6" fmla="*/ 703628 h 3927493"/>
                          <a:gd name="connsiteX7" fmla="*/ 396864 w 3163140"/>
                          <a:gd name="connsiteY7" fmla="*/ 898046 h 3927493"/>
                          <a:gd name="connsiteX8" fmla="*/ 450416 w 3163140"/>
                          <a:gd name="connsiteY8" fmla="*/ 1025267 h 3927493"/>
                          <a:gd name="connsiteX9" fmla="*/ 586918 w 3163140"/>
                          <a:gd name="connsiteY9" fmla="*/ 1104780 h 3927493"/>
                          <a:gd name="connsiteX10" fmla="*/ 801603 w 3163140"/>
                          <a:gd name="connsiteY10" fmla="*/ 1152488 h 3927493"/>
                          <a:gd name="connsiteX11" fmla="*/ 1002264 w 3163140"/>
                          <a:gd name="connsiteY11" fmla="*/ 1312904 h 3927493"/>
                          <a:gd name="connsiteX12" fmla="*/ 1223022 w 3163140"/>
                          <a:gd name="connsiteY12" fmla="*/ 1573907 h 3927493"/>
                          <a:gd name="connsiteX13" fmla="*/ 1304717 w 3163140"/>
                          <a:gd name="connsiteY13" fmla="*/ 1659892 h 3927493"/>
                          <a:gd name="connsiteX14" fmla="*/ 1479646 w 3163140"/>
                          <a:gd name="connsiteY14" fmla="*/ 1810966 h 3927493"/>
                          <a:gd name="connsiteX15" fmla="*/ 1665411 w 3163140"/>
                          <a:gd name="connsiteY15" fmla="*/ 1908563 h 3927493"/>
                          <a:gd name="connsiteX16" fmla="*/ 1792631 w 3163140"/>
                          <a:gd name="connsiteY16" fmla="*/ 2011931 h 3927493"/>
                          <a:gd name="connsiteX17" fmla="*/ 1986347 w 3163140"/>
                          <a:gd name="connsiteY17" fmla="*/ 2249768 h 3927493"/>
                          <a:gd name="connsiteX18" fmla="*/ 2094380 w 3163140"/>
                          <a:gd name="connsiteY18" fmla="*/ 2412681 h 3927493"/>
                          <a:gd name="connsiteX19" fmla="*/ 2244451 w 3163140"/>
                          <a:gd name="connsiteY19" fmla="*/ 2581916 h 3927493"/>
                          <a:gd name="connsiteX20" fmla="*/ 2298203 w 3163140"/>
                          <a:gd name="connsiteY20" fmla="*/ 2741269 h 3927493"/>
                          <a:gd name="connsiteX21" fmla="*/ 2431620 w 3163140"/>
                          <a:gd name="connsiteY21" fmla="*/ 2917677 h 3927493"/>
                          <a:gd name="connsiteX22" fmla="*/ 2582695 w 3163140"/>
                          <a:gd name="connsiteY22" fmla="*/ 3116460 h 3927493"/>
                          <a:gd name="connsiteX23" fmla="*/ 2772047 w 3163140"/>
                          <a:gd name="connsiteY23" fmla="*/ 3441059 h 3927493"/>
                          <a:gd name="connsiteX24" fmla="*/ 2884845 w 3163140"/>
                          <a:gd name="connsiteY24" fmla="*/ 3609441 h 3927493"/>
                          <a:gd name="connsiteX25" fmla="*/ 3004114 w 3163140"/>
                          <a:gd name="connsiteY25" fmla="*/ 3720759 h 3927493"/>
                          <a:gd name="connsiteX26" fmla="*/ 3163140 w 3163140"/>
                          <a:gd name="connsiteY26" fmla="*/ 3927493 h 3927493"/>
                          <a:gd name="connsiteX0" fmla="*/ 2 w 3163140"/>
                          <a:gd name="connsiteY0" fmla="*/ 0 h 3927493"/>
                          <a:gd name="connsiteX1" fmla="*/ 13646 w 3163140"/>
                          <a:gd name="connsiteY1" fmla="*/ 75951 h 3927493"/>
                          <a:gd name="connsiteX2" fmla="*/ 8805 w 3163140"/>
                          <a:gd name="connsiteY2" fmla="*/ 227327 h 3927493"/>
                          <a:gd name="connsiteX3" fmla="*/ 137681 w 3163140"/>
                          <a:gd name="connsiteY3" fmla="*/ 289408 h 3927493"/>
                          <a:gd name="connsiteX4" fmla="*/ 228407 w 3163140"/>
                          <a:gd name="connsiteY4" fmla="*/ 400776 h 3927493"/>
                          <a:gd name="connsiteX5" fmla="*/ 292720 w 3163140"/>
                          <a:gd name="connsiteY5" fmla="*/ 608212 h 3927493"/>
                          <a:gd name="connsiteX6" fmla="*/ 250780 w 3163140"/>
                          <a:gd name="connsiteY6" fmla="*/ 703628 h 3927493"/>
                          <a:gd name="connsiteX7" fmla="*/ 396864 w 3163140"/>
                          <a:gd name="connsiteY7" fmla="*/ 898046 h 3927493"/>
                          <a:gd name="connsiteX8" fmla="*/ 450416 w 3163140"/>
                          <a:gd name="connsiteY8" fmla="*/ 1025267 h 3927493"/>
                          <a:gd name="connsiteX9" fmla="*/ 586918 w 3163140"/>
                          <a:gd name="connsiteY9" fmla="*/ 1104780 h 3927493"/>
                          <a:gd name="connsiteX10" fmla="*/ 801603 w 3163140"/>
                          <a:gd name="connsiteY10" fmla="*/ 1169317 h 3927493"/>
                          <a:gd name="connsiteX11" fmla="*/ 1002264 w 3163140"/>
                          <a:gd name="connsiteY11" fmla="*/ 1312904 h 3927493"/>
                          <a:gd name="connsiteX12" fmla="*/ 1223022 w 3163140"/>
                          <a:gd name="connsiteY12" fmla="*/ 1573907 h 3927493"/>
                          <a:gd name="connsiteX13" fmla="*/ 1304717 w 3163140"/>
                          <a:gd name="connsiteY13" fmla="*/ 1659892 h 3927493"/>
                          <a:gd name="connsiteX14" fmla="*/ 1479646 w 3163140"/>
                          <a:gd name="connsiteY14" fmla="*/ 1810966 h 3927493"/>
                          <a:gd name="connsiteX15" fmla="*/ 1665411 w 3163140"/>
                          <a:gd name="connsiteY15" fmla="*/ 1908563 h 3927493"/>
                          <a:gd name="connsiteX16" fmla="*/ 1792631 w 3163140"/>
                          <a:gd name="connsiteY16" fmla="*/ 2011931 h 3927493"/>
                          <a:gd name="connsiteX17" fmla="*/ 1986347 w 3163140"/>
                          <a:gd name="connsiteY17" fmla="*/ 2249768 h 3927493"/>
                          <a:gd name="connsiteX18" fmla="*/ 2094380 w 3163140"/>
                          <a:gd name="connsiteY18" fmla="*/ 2412681 h 3927493"/>
                          <a:gd name="connsiteX19" fmla="*/ 2244451 w 3163140"/>
                          <a:gd name="connsiteY19" fmla="*/ 2581916 h 3927493"/>
                          <a:gd name="connsiteX20" fmla="*/ 2298203 w 3163140"/>
                          <a:gd name="connsiteY20" fmla="*/ 2741269 h 3927493"/>
                          <a:gd name="connsiteX21" fmla="*/ 2431620 w 3163140"/>
                          <a:gd name="connsiteY21" fmla="*/ 2917677 h 3927493"/>
                          <a:gd name="connsiteX22" fmla="*/ 2582695 w 3163140"/>
                          <a:gd name="connsiteY22" fmla="*/ 3116460 h 3927493"/>
                          <a:gd name="connsiteX23" fmla="*/ 2772047 w 3163140"/>
                          <a:gd name="connsiteY23" fmla="*/ 3441059 h 3927493"/>
                          <a:gd name="connsiteX24" fmla="*/ 2884845 w 3163140"/>
                          <a:gd name="connsiteY24" fmla="*/ 3609441 h 3927493"/>
                          <a:gd name="connsiteX25" fmla="*/ 3004114 w 3163140"/>
                          <a:gd name="connsiteY25" fmla="*/ 3720759 h 3927493"/>
                          <a:gd name="connsiteX26" fmla="*/ 3163140 w 3163140"/>
                          <a:gd name="connsiteY26" fmla="*/ 3927493 h 3927493"/>
                          <a:gd name="connsiteX0" fmla="*/ 2 w 3080348"/>
                          <a:gd name="connsiteY0" fmla="*/ 0 h 3822366"/>
                          <a:gd name="connsiteX1" fmla="*/ 13646 w 3080348"/>
                          <a:gd name="connsiteY1" fmla="*/ 75951 h 3822366"/>
                          <a:gd name="connsiteX2" fmla="*/ 8805 w 3080348"/>
                          <a:gd name="connsiteY2" fmla="*/ 227327 h 3822366"/>
                          <a:gd name="connsiteX3" fmla="*/ 137681 w 3080348"/>
                          <a:gd name="connsiteY3" fmla="*/ 289408 h 3822366"/>
                          <a:gd name="connsiteX4" fmla="*/ 228407 w 3080348"/>
                          <a:gd name="connsiteY4" fmla="*/ 400776 h 3822366"/>
                          <a:gd name="connsiteX5" fmla="*/ 292720 w 3080348"/>
                          <a:gd name="connsiteY5" fmla="*/ 608212 h 3822366"/>
                          <a:gd name="connsiteX6" fmla="*/ 250780 w 3080348"/>
                          <a:gd name="connsiteY6" fmla="*/ 703628 h 3822366"/>
                          <a:gd name="connsiteX7" fmla="*/ 396864 w 3080348"/>
                          <a:gd name="connsiteY7" fmla="*/ 898046 h 3822366"/>
                          <a:gd name="connsiteX8" fmla="*/ 450416 w 3080348"/>
                          <a:gd name="connsiteY8" fmla="*/ 1025267 h 3822366"/>
                          <a:gd name="connsiteX9" fmla="*/ 586918 w 3080348"/>
                          <a:gd name="connsiteY9" fmla="*/ 1104780 h 3822366"/>
                          <a:gd name="connsiteX10" fmla="*/ 801603 w 3080348"/>
                          <a:gd name="connsiteY10" fmla="*/ 1169317 h 3822366"/>
                          <a:gd name="connsiteX11" fmla="*/ 1002264 w 3080348"/>
                          <a:gd name="connsiteY11" fmla="*/ 1312904 h 3822366"/>
                          <a:gd name="connsiteX12" fmla="*/ 1223022 w 3080348"/>
                          <a:gd name="connsiteY12" fmla="*/ 1573907 h 3822366"/>
                          <a:gd name="connsiteX13" fmla="*/ 1304717 w 3080348"/>
                          <a:gd name="connsiteY13" fmla="*/ 1659892 h 3822366"/>
                          <a:gd name="connsiteX14" fmla="*/ 1479646 w 3080348"/>
                          <a:gd name="connsiteY14" fmla="*/ 1810966 h 3822366"/>
                          <a:gd name="connsiteX15" fmla="*/ 1665411 w 3080348"/>
                          <a:gd name="connsiteY15" fmla="*/ 1908563 h 3822366"/>
                          <a:gd name="connsiteX16" fmla="*/ 1792631 w 3080348"/>
                          <a:gd name="connsiteY16" fmla="*/ 2011931 h 3822366"/>
                          <a:gd name="connsiteX17" fmla="*/ 1986347 w 3080348"/>
                          <a:gd name="connsiteY17" fmla="*/ 2249768 h 3822366"/>
                          <a:gd name="connsiteX18" fmla="*/ 2094380 w 3080348"/>
                          <a:gd name="connsiteY18" fmla="*/ 2412681 h 3822366"/>
                          <a:gd name="connsiteX19" fmla="*/ 2244451 w 3080348"/>
                          <a:gd name="connsiteY19" fmla="*/ 2581916 h 3822366"/>
                          <a:gd name="connsiteX20" fmla="*/ 2298203 w 3080348"/>
                          <a:gd name="connsiteY20" fmla="*/ 2741269 h 3822366"/>
                          <a:gd name="connsiteX21" fmla="*/ 2431620 w 3080348"/>
                          <a:gd name="connsiteY21" fmla="*/ 2917677 h 3822366"/>
                          <a:gd name="connsiteX22" fmla="*/ 2582695 w 3080348"/>
                          <a:gd name="connsiteY22" fmla="*/ 3116460 h 3822366"/>
                          <a:gd name="connsiteX23" fmla="*/ 2772047 w 3080348"/>
                          <a:gd name="connsiteY23" fmla="*/ 3441059 h 3822366"/>
                          <a:gd name="connsiteX24" fmla="*/ 2884845 w 3080348"/>
                          <a:gd name="connsiteY24" fmla="*/ 3609441 h 3822366"/>
                          <a:gd name="connsiteX25" fmla="*/ 3004114 w 3080348"/>
                          <a:gd name="connsiteY25" fmla="*/ 3720759 h 3822366"/>
                          <a:gd name="connsiteX26" fmla="*/ 3080348 w 3080348"/>
                          <a:gd name="connsiteY26" fmla="*/ 3822366 h 3822366"/>
                          <a:gd name="connsiteX0" fmla="*/ 2 w 3075748"/>
                          <a:gd name="connsiteY0" fmla="*/ 0 h 3808031"/>
                          <a:gd name="connsiteX1" fmla="*/ 13646 w 3075748"/>
                          <a:gd name="connsiteY1" fmla="*/ 75951 h 3808031"/>
                          <a:gd name="connsiteX2" fmla="*/ 8805 w 3075748"/>
                          <a:gd name="connsiteY2" fmla="*/ 227327 h 3808031"/>
                          <a:gd name="connsiteX3" fmla="*/ 137681 w 3075748"/>
                          <a:gd name="connsiteY3" fmla="*/ 289408 h 3808031"/>
                          <a:gd name="connsiteX4" fmla="*/ 228407 w 3075748"/>
                          <a:gd name="connsiteY4" fmla="*/ 400776 h 3808031"/>
                          <a:gd name="connsiteX5" fmla="*/ 292720 w 3075748"/>
                          <a:gd name="connsiteY5" fmla="*/ 608212 h 3808031"/>
                          <a:gd name="connsiteX6" fmla="*/ 250780 w 3075748"/>
                          <a:gd name="connsiteY6" fmla="*/ 703628 h 3808031"/>
                          <a:gd name="connsiteX7" fmla="*/ 396864 w 3075748"/>
                          <a:gd name="connsiteY7" fmla="*/ 898046 h 3808031"/>
                          <a:gd name="connsiteX8" fmla="*/ 450416 w 3075748"/>
                          <a:gd name="connsiteY8" fmla="*/ 1025267 h 3808031"/>
                          <a:gd name="connsiteX9" fmla="*/ 586918 w 3075748"/>
                          <a:gd name="connsiteY9" fmla="*/ 1104780 h 3808031"/>
                          <a:gd name="connsiteX10" fmla="*/ 801603 w 3075748"/>
                          <a:gd name="connsiteY10" fmla="*/ 1169317 h 3808031"/>
                          <a:gd name="connsiteX11" fmla="*/ 1002264 w 3075748"/>
                          <a:gd name="connsiteY11" fmla="*/ 1312904 h 3808031"/>
                          <a:gd name="connsiteX12" fmla="*/ 1223022 w 3075748"/>
                          <a:gd name="connsiteY12" fmla="*/ 1573907 h 3808031"/>
                          <a:gd name="connsiteX13" fmla="*/ 1304717 w 3075748"/>
                          <a:gd name="connsiteY13" fmla="*/ 1659892 h 3808031"/>
                          <a:gd name="connsiteX14" fmla="*/ 1479646 w 3075748"/>
                          <a:gd name="connsiteY14" fmla="*/ 1810966 h 3808031"/>
                          <a:gd name="connsiteX15" fmla="*/ 1665411 w 3075748"/>
                          <a:gd name="connsiteY15" fmla="*/ 1908563 h 3808031"/>
                          <a:gd name="connsiteX16" fmla="*/ 1792631 w 3075748"/>
                          <a:gd name="connsiteY16" fmla="*/ 2011931 h 3808031"/>
                          <a:gd name="connsiteX17" fmla="*/ 1986347 w 3075748"/>
                          <a:gd name="connsiteY17" fmla="*/ 2249768 h 3808031"/>
                          <a:gd name="connsiteX18" fmla="*/ 2094380 w 3075748"/>
                          <a:gd name="connsiteY18" fmla="*/ 2412681 h 3808031"/>
                          <a:gd name="connsiteX19" fmla="*/ 2244451 w 3075748"/>
                          <a:gd name="connsiteY19" fmla="*/ 2581916 h 3808031"/>
                          <a:gd name="connsiteX20" fmla="*/ 2298203 w 3075748"/>
                          <a:gd name="connsiteY20" fmla="*/ 2741269 h 3808031"/>
                          <a:gd name="connsiteX21" fmla="*/ 2431620 w 3075748"/>
                          <a:gd name="connsiteY21" fmla="*/ 2917677 h 3808031"/>
                          <a:gd name="connsiteX22" fmla="*/ 2582695 w 3075748"/>
                          <a:gd name="connsiteY22" fmla="*/ 3116460 h 3808031"/>
                          <a:gd name="connsiteX23" fmla="*/ 2772047 w 3075748"/>
                          <a:gd name="connsiteY23" fmla="*/ 3441059 h 3808031"/>
                          <a:gd name="connsiteX24" fmla="*/ 2884845 w 3075748"/>
                          <a:gd name="connsiteY24" fmla="*/ 3609441 h 3808031"/>
                          <a:gd name="connsiteX25" fmla="*/ 3004114 w 3075748"/>
                          <a:gd name="connsiteY25" fmla="*/ 3720759 h 3808031"/>
                          <a:gd name="connsiteX26" fmla="*/ 3075748 w 3075748"/>
                          <a:gd name="connsiteY26" fmla="*/ 3808031 h 3808031"/>
                          <a:gd name="connsiteX0" fmla="*/ 12281 w 3074383"/>
                          <a:gd name="connsiteY0" fmla="*/ 0 h 3732080"/>
                          <a:gd name="connsiteX1" fmla="*/ 7440 w 3074383"/>
                          <a:gd name="connsiteY1" fmla="*/ 151376 h 3732080"/>
                          <a:gd name="connsiteX2" fmla="*/ 136316 w 3074383"/>
                          <a:gd name="connsiteY2" fmla="*/ 213457 h 3732080"/>
                          <a:gd name="connsiteX3" fmla="*/ 227042 w 3074383"/>
                          <a:gd name="connsiteY3" fmla="*/ 324825 h 3732080"/>
                          <a:gd name="connsiteX4" fmla="*/ 291355 w 3074383"/>
                          <a:gd name="connsiteY4" fmla="*/ 532261 h 3732080"/>
                          <a:gd name="connsiteX5" fmla="*/ 249415 w 3074383"/>
                          <a:gd name="connsiteY5" fmla="*/ 627677 h 3732080"/>
                          <a:gd name="connsiteX6" fmla="*/ 395499 w 3074383"/>
                          <a:gd name="connsiteY6" fmla="*/ 822095 h 3732080"/>
                          <a:gd name="connsiteX7" fmla="*/ 449051 w 3074383"/>
                          <a:gd name="connsiteY7" fmla="*/ 949316 h 3732080"/>
                          <a:gd name="connsiteX8" fmla="*/ 585553 w 3074383"/>
                          <a:gd name="connsiteY8" fmla="*/ 1028829 h 3732080"/>
                          <a:gd name="connsiteX9" fmla="*/ 800238 w 3074383"/>
                          <a:gd name="connsiteY9" fmla="*/ 1093366 h 3732080"/>
                          <a:gd name="connsiteX10" fmla="*/ 1000899 w 3074383"/>
                          <a:gd name="connsiteY10" fmla="*/ 1236953 h 3732080"/>
                          <a:gd name="connsiteX11" fmla="*/ 1221657 w 3074383"/>
                          <a:gd name="connsiteY11" fmla="*/ 1497956 h 3732080"/>
                          <a:gd name="connsiteX12" fmla="*/ 1303352 w 3074383"/>
                          <a:gd name="connsiteY12" fmla="*/ 1583941 h 3732080"/>
                          <a:gd name="connsiteX13" fmla="*/ 1478281 w 3074383"/>
                          <a:gd name="connsiteY13" fmla="*/ 1735015 h 3732080"/>
                          <a:gd name="connsiteX14" fmla="*/ 1664046 w 3074383"/>
                          <a:gd name="connsiteY14" fmla="*/ 1832612 h 3732080"/>
                          <a:gd name="connsiteX15" fmla="*/ 1791266 w 3074383"/>
                          <a:gd name="connsiteY15" fmla="*/ 1935980 h 3732080"/>
                          <a:gd name="connsiteX16" fmla="*/ 1984982 w 3074383"/>
                          <a:gd name="connsiteY16" fmla="*/ 2173817 h 3732080"/>
                          <a:gd name="connsiteX17" fmla="*/ 2093015 w 3074383"/>
                          <a:gd name="connsiteY17" fmla="*/ 2336730 h 3732080"/>
                          <a:gd name="connsiteX18" fmla="*/ 2243086 w 3074383"/>
                          <a:gd name="connsiteY18" fmla="*/ 2505965 h 3732080"/>
                          <a:gd name="connsiteX19" fmla="*/ 2296838 w 3074383"/>
                          <a:gd name="connsiteY19" fmla="*/ 2665318 h 3732080"/>
                          <a:gd name="connsiteX20" fmla="*/ 2430255 w 3074383"/>
                          <a:gd name="connsiteY20" fmla="*/ 2841726 h 3732080"/>
                          <a:gd name="connsiteX21" fmla="*/ 2581330 w 3074383"/>
                          <a:gd name="connsiteY21" fmla="*/ 3040509 h 3732080"/>
                          <a:gd name="connsiteX22" fmla="*/ 2770682 w 3074383"/>
                          <a:gd name="connsiteY22" fmla="*/ 3365108 h 3732080"/>
                          <a:gd name="connsiteX23" fmla="*/ 2883480 w 3074383"/>
                          <a:gd name="connsiteY23" fmla="*/ 3533490 h 3732080"/>
                          <a:gd name="connsiteX24" fmla="*/ 3002749 w 3074383"/>
                          <a:gd name="connsiteY24" fmla="*/ 3644808 h 3732080"/>
                          <a:gd name="connsiteX25" fmla="*/ 3074383 w 3074383"/>
                          <a:gd name="connsiteY25" fmla="*/ 3732080 h 3732080"/>
                          <a:gd name="connsiteX0" fmla="*/ 0 w 3066943"/>
                          <a:gd name="connsiteY0" fmla="*/ 0 h 3580704"/>
                          <a:gd name="connsiteX1" fmla="*/ 128876 w 3066943"/>
                          <a:gd name="connsiteY1" fmla="*/ 62081 h 3580704"/>
                          <a:gd name="connsiteX2" fmla="*/ 219602 w 3066943"/>
                          <a:gd name="connsiteY2" fmla="*/ 173449 h 3580704"/>
                          <a:gd name="connsiteX3" fmla="*/ 283915 w 3066943"/>
                          <a:gd name="connsiteY3" fmla="*/ 380885 h 3580704"/>
                          <a:gd name="connsiteX4" fmla="*/ 241975 w 3066943"/>
                          <a:gd name="connsiteY4" fmla="*/ 476301 h 3580704"/>
                          <a:gd name="connsiteX5" fmla="*/ 388059 w 3066943"/>
                          <a:gd name="connsiteY5" fmla="*/ 670719 h 3580704"/>
                          <a:gd name="connsiteX6" fmla="*/ 441611 w 3066943"/>
                          <a:gd name="connsiteY6" fmla="*/ 797940 h 3580704"/>
                          <a:gd name="connsiteX7" fmla="*/ 578113 w 3066943"/>
                          <a:gd name="connsiteY7" fmla="*/ 877453 h 3580704"/>
                          <a:gd name="connsiteX8" fmla="*/ 792798 w 3066943"/>
                          <a:gd name="connsiteY8" fmla="*/ 941990 h 3580704"/>
                          <a:gd name="connsiteX9" fmla="*/ 993459 w 3066943"/>
                          <a:gd name="connsiteY9" fmla="*/ 1085577 h 3580704"/>
                          <a:gd name="connsiteX10" fmla="*/ 1214217 w 3066943"/>
                          <a:gd name="connsiteY10" fmla="*/ 1346580 h 3580704"/>
                          <a:gd name="connsiteX11" fmla="*/ 1295912 w 3066943"/>
                          <a:gd name="connsiteY11" fmla="*/ 1432565 h 3580704"/>
                          <a:gd name="connsiteX12" fmla="*/ 1470841 w 3066943"/>
                          <a:gd name="connsiteY12" fmla="*/ 1583639 h 3580704"/>
                          <a:gd name="connsiteX13" fmla="*/ 1656606 w 3066943"/>
                          <a:gd name="connsiteY13" fmla="*/ 1681236 h 3580704"/>
                          <a:gd name="connsiteX14" fmla="*/ 1783826 w 3066943"/>
                          <a:gd name="connsiteY14" fmla="*/ 1784604 h 3580704"/>
                          <a:gd name="connsiteX15" fmla="*/ 1977542 w 3066943"/>
                          <a:gd name="connsiteY15" fmla="*/ 2022441 h 3580704"/>
                          <a:gd name="connsiteX16" fmla="*/ 2085575 w 3066943"/>
                          <a:gd name="connsiteY16" fmla="*/ 2185354 h 3580704"/>
                          <a:gd name="connsiteX17" fmla="*/ 2235646 w 3066943"/>
                          <a:gd name="connsiteY17" fmla="*/ 2354589 h 3580704"/>
                          <a:gd name="connsiteX18" fmla="*/ 2289398 w 3066943"/>
                          <a:gd name="connsiteY18" fmla="*/ 2513942 h 3580704"/>
                          <a:gd name="connsiteX19" fmla="*/ 2422815 w 3066943"/>
                          <a:gd name="connsiteY19" fmla="*/ 2690350 h 3580704"/>
                          <a:gd name="connsiteX20" fmla="*/ 2573890 w 3066943"/>
                          <a:gd name="connsiteY20" fmla="*/ 2889133 h 3580704"/>
                          <a:gd name="connsiteX21" fmla="*/ 2763242 w 3066943"/>
                          <a:gd name="connsiteY21" fmla="*/ 3213732 h 3580704"/>
                          <a:gd name="connsiteX22" fmla="*/ 2876040 w 3066943"/>
                          <a:gd name="connsiteY22" fmla="*/ 3382114 h 3580704"/>
                          <a:gd name="connsiteX23" fmla="*/ 2995309 w 3066943"/>
                          <a:gd name="connsiteY23" fmla="*/ 3493432 h 3580704"/>
                          <a:gd name="connsiteX24" fmla="*/ 3066943 w 3066943"/>
                          <a:gd name="connsiteY24" fmla="*/ 3580704 h 3580704"/>
                          <a:gd name="connsiteX0" fmla="*/ 0 w 2938067"/>
                          <a:gd name="connsiteY0" fmla="*/ 0 h 3518623"/>
                          <a:gd name="connsiteX1" fmla="*/ 90726 w 2938067"/>
                          <a:gd name="connsiteY1" fmla="*/ 111368 h 3518623"/>
                          <a:gd name="connsiteX2" fmla="*/ 155039 w 2938067"/>
                          <a:gd name="connsiteY2" fmla="*/ 318804 h 3518623"/>
                          <a:gd name="connsiteX3" fmla="*/ 113099 w 2938067"/>
                          <a:gd name="connsiteY3" fmla="*/ 414220 h 3518623"/>
                          <a:gd name="connsiteX4" fmla="*/ 259183 w 2938067"/>
                          <a:gd name="connsiteY4" fmla="*/ 608638 h 3518623"/>
                          <a:gd name="connsiteX5" fmla="*/ 312735 w 2938067"/>
                          <a:gd name="connsiteY5" fmla="*/ 735859 h 3518623"/>
                          <a:gd name="connsiteX6" fmla="*/ 449237 w 2938067"/>
                          <a:gd name="connsiteY6" fmla="*/ 815372 h 3518623"/>
                          <a:gd name="connsiteX7" fmla="*/ 663922 w 2938067"/>
                          <a:gd name="connsiteY7" fmla="*/ 879909 h 3518623"/>
                          <a:gd name="connsiteX8" fmla="*/ 864583 w 2938067"/>
                          <a:gd name="connsiteY8" fmla="*/ 1023496 h 3518623"/>
                          <a:gd name="connsiteX9" fmla="*/ 1085341 w 2938067"/>
                          <a:gd name="connsiteY9" fmla="*/ 1284499 h 3518623"/>
                          <a:gd name="connsiteX10" fmla="*/ 1167036 w 2938067"/>
                          <a:gd name="connsiteY10" fmla="*/ 1370484 h 3518623"/>
                          <a:gd name="connsiteX11" fmla="*/ 1341965 w 2938067"/>
                          <a:gd name="connsiteY11" fmla="*/ 1521558 h 3518623"/>
                          <a:gd name="connsiteX12" fmla="*/ 1527730 w 2938067"/>
                          <a:gd name="connsiteY12" fmla="*/ 1619155 h 3518623"/>
                          <a:gd name="connsiteX13" fmla="*/ 1654950 w 2938067"/>
                          <a:gd name="connsiteY13" fmla="*/ 1722523 h 3518623"/>
                          <a:gd name="connsiteX14" fmla="*/ 1848666 w 2938067"/>
                          <a:gd name="connsiteY14" fmla="*/ 1960360 h 3518623"/>
                          <a:gd name="connsiteX15" fmla="*/ 1956699 w 2938067"/>
                          <a:gd name="connsiteY15" fmla="*/ 2123273 h 3518623"/>
                          <a:gd name="connsiteX16" fmla="*/ 2106770 w 2938067"/>
                          <a:gd name="connsiteY16" fmla="*/ 2292508 h 3518623"/>
                          <a:gd name="connsiteX17" fmla="*/ 2160522 w 2938067"/>
                          <a:gd name="connsiteY17" fmla="*/ 2451861 h 3518623"/>
                          <a:gd name="connsiteX18" fmla="*/ 2293939 w 2938067"/>
                          <a:gd name="connsiteY18" fmla="*/ 2628269 h 3518623"/>
                          <a:gd name="connsiteX19" fmla="*/ 2445014 w 2938067"/>
                          <a:gd name="connsiteY19" fmla="*/ 2827052 h 3518623"/>
                          <a:gd name="connsiteX20" fmla="*/ 2634366 w 2938067"/>
                          <a:gd name="connsiteY20" fmla="*/ 3151651 h 3518623"/>
                          <a:gd name="connsiteX21" fmla="*/ 2747164 w 2938067"/>
                          <a:gd name="connsiteY21" fmla="*/ 3320033 h 3518623"/>
                          <a:gd name="connsiteX22" fmla="*/ 2866433 w 2938067"/>
                          <a:gd name="connsiteY22" fmla="*/ 3431351 h 3518623"/>
                          <a:gd name="connsiteX23" fmla="*/ 2938067 w 2938067"/>
                          <a:gd name="connsiteY23" fmla="*/ 3518623 h 3518623"/>
                          <a:gd name="connsiteX0" fmla="*/ 0 w 2847341"/>
                          <a:gd name="connsiteY0" fmla="*/ 0 h 3407255"/>
                          <a:gd name="connsiteX1" fmla="*/ 64313 w 2847341"/>
                          <a:gd name="connsiteY1" fmla="*/ 207436 h 3407255"/>
                          <a:gd name="connsiteX2" fmla="*/ 22373 w 2847341"/>
                          <a:gd name="connsiteY2" fmla="*/ 302852 h 3407255"/>
                          <a:gd name="connsiteX3" fmla="*/ 168457 w 2847341"/>
                          <a:gd name="connsiteY3" fmla="*/ 497270 h 3407255"/>
                          <a:gd name="connsiteX4" fmla="*/ 222009 w 2847341"/>
                          <a:gd name="connsiteY4" fmla="*/ 624491 h 3407255"/>
                          <a:gd name="connsiteX5" fmla="*/ 358511 w 2847341"/>
                          <a:gd name="connsiteY5" fmla="*/ 704004 h 3407255"/>
                          <a:gd name="connsiteX6" fmla="*/ 573196 w 2847341"/>
                          <a:gd name="connsiteY6" fmla="*/ 768541 h 3407255"/>
                          <a:gd name="connsiteX7" fmla="*/ 773857 w 2847341"/>
                          <a:gd name="connsiteY7" fmla="*/ 912128 h 3407255"/>
                          <a:gd name="connsiteX8" fmla="*/ 994615 w 2847341"/>
                          <a:gd name="connsiteY8" fmla="*/ 1173131 h 3407255"/>
                          <a:gd name="connsiteX9" fmla="*/ 1076310 w 2847341"/>
                          <a:gd name="connsiteY9" fmla="*/ 1259116 h 3407255"/>
                          <a:gd name="connsiteX10" fmla="*/ 1251239 w 2847341"/>
                          <a:gd name="connsiteY10" fmla="*/ 1410190 h 3407255"/>
                          <a:gd name="connsiteX11" fmla="*/ 1437004 w 2847341"/>
                          <a:gd name="connsiteY11" fmla="*/ 1507787 h 3407255"/>
                          <a:gd name="connsiteX12" fmla="*/ 1564224 w 2847341"/>
                          <a:gd name="connsiteY12" fmla="*/ 1611155 h 3407255"/>
                          <a:gd name="connsiteX13" fmla="*/ 1757940 w 2847341"/>
                          <a:gd name="connsiteY13" fmla="*/ 1848992 h 3407255"/>
                          <a:gd name="connsiteX14" fmla="*/ 1865973 w 2847341"/>
                          <a:gd name="connsiteY14" fmla="*/ 2011905 h 3407255"/>
                          <a:gd name="connsiteX15" fmla="*/ 2016044 w 2847341"/>
                          <a:gd name="connsiteY15" fmla="*/ 2181140 h 3407255"/>
                          <a:gd name="connsiteX16" fmla="*/ 2069796 w 2847341"/>
                          <a:gd name="connsiteY16" fmla="*/ 2340493 h 3407255"/>
                          <a:gd name="connsiteX17" fmla="*/ 2203213 w 2847341"/>
                          <a:gd name="connsiteY17" fmla="*/ 2516901 h 3407255"/>
                          <a:gd name="connsiteX18" fmla="*/ 2354288 w 2847341"/>
                          <a:gd name="connsiteY18" fmla="*/ 2715684 h 3407255"/>
                          <a:gd name="connsiteX19" fmla="*/ 2543640 w 2847341"/>
                          <a:gd name="connsiteY19" fmla="*/ 3040283 h 3407255"/>
                          <a:gd name="connsiteX20" fmla="*/ 2656438 w 2847341"/>
                          <a:gd name="connsiteY20" fmla="*/ 3208665 h 3407255"/>
                          <a:gd name="connsiteX21" fmla="*/ 2775707 w 2847341"/>
                          <a:gd name="connsiteY21" fmla="*/ 3319983 h 3407255"/>
                          <a:gd name="connsiteX22" fmla="*/ 2847341 w 2847341"/>
                          <a:gd name="connsiteY22" fmla="*/ 3407255 h 3407255"/>
                          <a:gd name="connsiteX0" fmla="*/ 44971 w 2827999"/>
                          <a:gd name="connsiteY0" fmla="*/ 0 h 3199819"/>
                          <a:gd name="connsiteX1" fmla="*/ 3031 w 2827999"/>
                          <a:gd name="connsiteY1" fmla="*/ 95416 h 3199819"/>
                          <a:gd name="connsiteX2" fmla="*/ 149115 w 2827999"/>
                          <a:gd name="connsiteY2" fmla="*/ 289834 h 3199819"/>
                          <a:gd name="connsiteX3" fmla="*/ 202667 w 2827999"/>
                          <a:gd name="connsiteY3" fmla="*/ 417055 h 3199819"/>
                          <a:gd name="connsiteX4" fmla="*/ 339169 w 2827999"/>
                          <a:gd name="connsiteY4" fmla="*/ 496568 h 3199819"/>
                          <a:gd name="connsiteX5" fmla="*/ 553854 w 2827999"/>
                          <a:gd name="connsiteY5" fmla="*/ 561105 h 3199819"/>
                          <a:gd name="connsiteX6" fmla="*/ 754515 w 2827999"/>
                          <a:gd name="connsiteY6" fmla="*/ 704692 h 3199819"/>
                          <a:gd name="connsiteX7" fmla="*/ 975273 w 2827999"/>
                          <a:gd name="connsiteY7" fmla="*/ 965695 h 3199819"/>
                          <a:gd name="connsiteX8" fmla="*/ 1056968 w 2827999"/>
                          <a:gd name="connsiteY8" fmla="*/ 1051680 h 3199819"/>
                          <a:gd name="connsiteX9" fmla="*/ 1231897 w 2827999"/>
                          <a:gd name="connsiteY9" fmla="*/ 1202754 h 3199819"/>
                          <a:gd name="connsiteX10" fmla="*/ 1417662 w 2827999"/>
                          <a:gd name="connsiteY10" fmla="*/ 1300351 h 3199819"/>
                          <a:gd name="connsiteX11" fmla="*/ 1544882 w 2827999"/>
                          <a:gd name="connsiteY11" fmla="*/ 1403719 h 3199819"/>
                          <a:gd name="connsiteX12" fmla="*/ 1738598 w 2827999"/>
                          <a:gd name="connsiteY12" fmla="*/ 1641556 h 3199819"/>
                          <a:gd name="connsiteX13" fmla="*/ 1846631 w 2827999"/>
                          <a:gd name="connsiteY13" fmla="*/ 1804469 h 3199819"/>
                          <a:gd name="connsiteX14" fmla="*/ 1996702 w 2827999"/>
                          <a:gd name="connsiteY14" fmla="*/ 1973704 h 3199819"/>
                          <a:gd name="connsiteX15" fmla="*/ 2050454 w 2827999"/>
                          <a:gd name="connsiteY15" fmla="*/ 2133057 h 3199819"/>
                          <a:gd name="connsiteX16" fmla="*/ 2183871 w 2827999"/>
                          <a:gd name="connsiteY16" fmla="*/ 2309465 h 3199819"/>
                          <a:gd name="connsiteX17" fmla="*/ 2334946 w 2827999"/>
                          <a:gd name="connsiteY17" fmla="*/ 2508248 h 3199819"/>
                          <a:gd name="connsiteX18" fmla="*/ 2524298 w 2827999"/>
                          <a:gd name="connsiteY18" fmla="*/ 2832847 h 3199819"/>
                          <a:gd name="connsiteX19" fmla="*/ 2637096 w 2827999"/>
                          <a:gd name="connsiteY19" fmla="*/ 3001229 h 3199819"/>
                          <a:gd name="connsiteX20" fmla="*/ 2756365 w 2827999"/>
                          <a:gd name="connsiteY20" fmla="*/ 3112547 h 3199819"/>
                          <a:gd name="connsiteX21" fmla="*/ 2827999 w 2827999"/>
                          <a:gd name="connsiteY21" fmla="*/ 3199819 h 3199819"/>
                          <a:gd name="connsiteX0" fmla="*/ 0 w 2824968"/>
                          <a:gd name="connsiteY0" fmla="*/ 0 h 3104403"/>
                          <a:gd name="connsiteX1" fmla="*/ 146084 w 2824968"/>
                          <a:gd name="connsiteY1" fmla="*/ 194418 h 3104403"/>
                          <a:gd name="connsiteX2" fmla="*/ 199636 w 2824968"/>
                          <a:gd name="connsiteY2" fmla="*/ 321639 h 3104403"/>
                          <a:gd name="connsiteX3" fmla="*/ 336138 w 2824968"/>
                          <a:gd name="connsiteY3" fmla="*/ 401152 h 3104403"/>
                          <a:gd name="connsiteX4" fmla="*/ 550823 w 2824968"/>
                          <a:gd name="connsiteY4" fmla="*/ 465689 h 3104403"/>
                          <a:gd name="connsiteX5" fmla="*/ 751484 w 2824968"/>
                          <a:gd name="connsiteY5" fmla="*/ 609276 h 3104403"/>
                          <a:gd name="connsiteX6" fmla="*/ 972242 w 2824968"/>
                          <a:gd name="connsiteY6" fmla="*/ 870279 h 3104403"/>
                          <a:gd name="connsiteX7" fmla="*/ 1053937 w 2824968"/>
                          <a:gd name="connsiteY7" fmla="*/ 956264 h 3104403"/>
                          <a:gd name="connsiteX8" fmla="*/ 1228866 w 2824968"/>
                          <a:gd name="connsiteY8" fmla="*/ 1107338 h 3104403"/>
                          <a:gd name="connsiteX9" fmla="*/ 1414631 w 2824968"/>
                          <a:gd name="connsiteY9" fmla="*/ 1204935 h 3104403"/>
                          <a:gd name="connsiteX10" fmla="*/ 1541851 w 2824968"/>
                          <a:gd name="connsiteY10" fmla="*/ 1308303 h 3104403"/>
                          <a:gd name="connsiteX11" fmla="*/ 1735567 w 2824968"/>
                          <a:gd name="connsiteY11" fmla="*/ 1546140 h 3104403"/>
                          <a:gd name="connsiteX12" fmla="*/ 1843600 w 2824968"/>
                          <a:gd name="connsiteY12" fmla="*/ 1709053 h 3104403"/>
                          <a:gd name="connsiteX13" fmla="*/ 1993671 w 2824968"/>
                          <a:gd name="connsiteY13" fmla="*/ 1878288 h 3104403"/>
                          <a:gd name="connsiteX14" fmla="*/ 2047423 w 2824968"/>
                          <a:gd name="connsiteY14" fmla="*/ 2037641 h 3104403"/>
                          <a:gd name="connsiteX15" fmla="*/ 2180840 w 2824968"/>
                          <a:gd name="connsiteY15" fmla="*/ 2214049 h 3104403"/>
                          <a:gd name="connsiteX16" fmla="*/ 2331915 w 2824968"/>
                          <a:gd name="connsiteY16" fmla="*/ 2412832 h 3104403"/>
                          <a:gd name="connsiteX17" fmla="*/ 2521267 w 2824968"/>
                          <a:gd name="connsiteY17" fmla="*/ 2737431 h 3104403"/>
                          <a:gd name="connsiteX18" fmla="*/ 2634065 w 2824968"/>
                          <a:gd name="connsiteY18" fmla="*/ 2905813 h 3104403"/>
                          <a:gd name="connsiteX19" fmla="*/ 2753334 w 2824968"/>
                          <a:gd name="connsiteY19" fmla="*/ 3017131 h 3104403"/>
                          <a:gd name="connsiteX20" fmla="*/ 2824968 w 2824968"/>
                          <a:gd name="connsiteY20" fmla="*/ 3104403 h 3104403"/>
                          <a:gd name="connsiteX0" fmla="*/ 0 w 2678884"/>
                          <a:gd name="connsiteY0" fmla="*/ 0 h 2909985"/>
                          <a:gd name="connsiteX1" fmla="*/ 53552 w 2678884"/>
                          <a:gd name="connsiteY1" fmla="*/ 127221 h 2909985"/>
                          <a:gd name="connsiteX2" fmla="*/ 190054 w 2678884"/>
                          <a:gd name="connsiteY2" fmla="*/ 206734 h 2909985"/>
                          <a:gd name="connsiteX3" fmla="*/ 404739 w 2678884"/>
                          <a:gd name="connsiteY3" fmla="*/ 271271 h 2909985"/>
                          <a:gd name="connsiteX4" fmla="*/ 605400 w 2678884"/>
                          <a:gd name="connsiteY4" fmla="*/ 414858 h 2909985"/>
                          <a:gd name="connsiteX5" fmla="*/ 826158 w 2678884"/>
                          <a:gd name="connsiteY5" fmla="*/ 675861 h 2909985"/>
                          <a:gd name="connsiteX6" fmla="*/ 907853 w 2678884"/>
                          <a:gd name="connsiteY6" fmla="*/ 761846 h 2909985"/>
                          <a:gd name="connsiteX7" fmla="*/ 1082782 w 2678884"/>
                          <a:gd name="connsiteY7" fmla="*/ 912920 h 2909985"/>
                          <a:gd name="connsiteX8" fmla="*/ 1268547 w 2678884"/>
                          <a:gd name="connsiteY8" fmla="*/ 1010517 h 2909985"/>
                          <a:gd name="connsiteX9" fmla="*/ 1395767 w 2678884"/>
                          <a:gd name="connsiteY9" fmla="*/ 1113885 h 2909985"/>
                          <a:gd name="connsiteX10" fmla="*/ 1589483 w 2678884"/>
                          <a:gd name="connsiteY10" fmla="*/ 1351722 h 2909985"/>
                          <a:gd name="connsiteX11" fmla="*/ 1697516 w 2678884"/>
                          <a:gd name="connsiteY11" fmla="*/ 1514635 h 2909985"/>
                          <a:gd name="connsiteX12" fmla="*/ 1847587 w 2678884"/>
                          <a:gd name="connsiteY12" fmla="*/ 1683870 h 2909985"/>
                          <a:gd name="connsiteX13" fmla="*/ 1901339 w 2678884"/>
                          <a:gd name="connsiteY13" fmla="*/ 1843223 h 2909985"/>
                          <a:gd name="connsiteX14" fmla="*/ 2034756 w 2678884"/>
                          <a:gd name="connsiteY14" fmla="*/ 2019631 h 2909985"/>
                          <a:gd name="connsiteX15" fmla="*/ 2185831 w 2678884"/>
                          <a:gd name="connsiteY15" fmla="*/ 2218414 h 2909985"/>
                          <a:gd name="connsiteX16" fmla="*/ 2375183 w 2678884"/>
                          <a:gd name="connsiteY16" fmla="*/ 2543013 h 2909985"/>
                          <a:gd name="connsiteX17" fmla="*/ 2487981 w 2678884"/>
                          <a:gd name="connsiteY17" fmla="*/ 2711395 h 2909985"/>
                          <a:gd name="connsiteX18" fmla="*/ 2607250 w 2678884"/>
                          <a:gd name="connsiteY18" fmla="*/ 2822713 h 2909985"/>
                          <a:gd name="connsiteX19" fmla="*/ 2678884 w 2678884"/>
                          <a:gd name="connsiteY19" fmla="*/ 2909985 h 2909985"/>
                          <a:gd name="connsiteX0" fmla="*/ 0 w 2691900"/>
                          <a:gd name="connsiteY0" fmla="*/ 0 h 2931621"/>
                          <a:gd name="connsiteX1" fmla="*/ 66568 w 2691900"/>
                          <a:gd name="connsiteY1" fmla="*/ 148857 h 2931621"/>
                          <a:gd name="connsiteX2" fmla="*/ 203070 w 2691900"/>
                          <a:gd name="connsiteY2" fmla="*/ 228370 h 2931621"/>
                          <a:gd name="connsiteX3" fmla="*/ 417755 w 2691900"/>
                          <a:gd name="connsiteY3" fmla="*/ 292907 h 2931621"/>
                          <a:gd name="connsiteX4" fmla="*/ 618416 w 2691900"/>
                          <a:gd name="connsiteY4" fmla="*/ 436494 h 2931621"/>
                          <a:gd name="connsiteX5" fmla="*/ 839174 w 2691900"/>
                          <a:gd name="connsiteY5" fmla="*/ 697497 h 2931621"/>
                          <a:gd name="connsiteX6" fmla="*/ 920869 w 2691900"/>
                          <a:gd name="connsiteY6" fmla="*/ 783482 h 2931621"/>
                          <a:gd name="connsiteX7" fmla="*/ 1095798 w 2691900"/>
                          <a:gd name="connsiteY7" fmla="*/ 934556 h 2931621"/>
                          <a:gd name="connsiteX8" fmla="*/ 1281563 w 2691900"/>
                          <a:gd name="connsiteY8" fmla="*/ 1032153 h 2931621"/>
                          <a:gd name="connsiteX9" fmla="*/ 1408783 w 2691900"/>
                          <a:gd name="connsiteY9" fmla="*/ 1135521 h 2931621"/>
                          <a:gd name="connsiteX10" fmla="*/ 1602499 w 2691900"/>
                          <a:gd name="connsiteY10" fmla="*/ 1373358 h 2931621"/>
                          <a:gd name="connsiteX11" fmla="*/ 1710532 w 2691900"/>
                          <a:gd name="connsiteY11" fmla="*/ 1536271 h 2931621"/>
                          <a:gd name="connsiteX12" fmla="*/ 1860603 w 2691900"/>
                          <a:gd name="connsiteY12" fmla="*/ 1705506 h 2931621"/>
                          <a:gd name="connsiteX13" fmla="*/ 1914355 w 2691900"/>
                          <a:gd name="connsiteY13" fmla="*/ 1864859 h 2931621"/>
                          <a:gd name="connsiteX14" fmla="*/ 2047772 w 2691900"/>
                          <a:gd name="connsiteY14" fmla="*/ 2041267 h 2931621"/>
                          <a:gd name="connsiteX15" fmla="*/ 2198847 w 2691900"/>
                          <a:gd name="connsiteY15" fmla="*/ 2240050 h 2931621"/>
                          <a:gd name="connsiteX16" fmla="*/ 2388199 w 2691900"/>
                          <a:gd name="connsiteY16" fmla="*/ 2564649 h 2931621"/>
                          <a:gd name="connsiteX17" fmla="*/ 2500997 w 2691900"/>
                          <a:gd name="connsiteY17" fmla="*/ 2733031 h 2931621"/>
                          <a:gd name="connsiteX18" fmla="*/ 2620266 w 2691900"/>
                          <a:gd name="connsiteY18" fmla="*/ 2844349 h 2931621"/>
                          <a:gd name="connsiteX19" fmla="*/ 2691900 w 2691900"/>
                          <a:gd name="connsiteY19" fmla="*/ 2931621 h 2931621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</a:cxnLst>
                        <a:rect l="l" t="t" r="r" b="b"/>
                        <a:pathLst>
                          <a:path w="2691900" h="2931621">
                            <a:moveTo>
                              <a:pt x="0" y="0"/>
                            </a:moveTo>
                            <a:cubicBezTo>
                              <a:pt x="33273" y="53606"/>
                              <a:pt x="32723" y="110795"/>
                              <a:pt x="66568" y="148857"/>
                            </a:cubicBezTo>
                            <a:cubicBezTo>
                              <a:pt x="100413" y="186919"/>
                              <a:pt x="144539" y="204362"/>
                              <a:pt x="203070" y="228370"/>
                            </a:cubicBezTo>
                            <a:cubicBezTo>
                              <a:pt x="261601" y="252378"/>
                              <a:pt x="348531" y="258220"/>
                              <a:pt x="417755" y="292907"/>
                            </a:cubicBezTo>
                            <a:cubicBezTo>
                              <a:pt x="486979" y="327594"/>
                              <a:pt x="548180" y="369062"/>
                              <a:pt x="618416" y="436494"/>
                            </a:cubicBezTo>
                            <a:cubicBezTo>
                              <a:pt x="688652" y="503926"/>
                              <a:pt x="788765" y="639666"/>
                              <a:pt x="839174" y="697497"/>
                            </a:cubicBezTo>
                            <a:cubicBezTo>
                              <a:pt x="889583" y="755328"/>
                              <a:pt x="878098" y="743972"/>
                              <a:pt x="920869" y="783482"/>
                            </a:cubicBezTo>
                            <a:cubicBezTo>
                              <a:pt x="963640" y="822992"/>
                              <a:pt x="1035682" y="893111"/>
                              <a:pt x="1095798" y="934556"/>
                            </a:cubicBezTo>
                            <a:cubicBezTo>
                              <a:pt x="1155914" y="976001"/>
                              <a:pt x="1229399" y="998659"/>
                              <a:pt x="1281563" y="1032153"/>
                            </a:cubicBezTo>
                            <a:cubicBezTo>
                              <a:pt x="1333727" y="1065647"/>
                              <a:pt x="1355294" y="1078654"/>
                              <a:pt x="1408783" y="1135521"/>
                            </a:cubicBezTo>
                            <a:cubicBezTo>
                              <a:pt x="1462272" y="1192388"/>
                              <a:pt x="1552207" y="1306566"/>
                              <a:pt x="1602499" y="1373358"/>
                            </a:cubicBezTo>
                            <a:cubicBezTo>
                              <a:pt x="1652791" y="1440150"/>
                              <a:pt x="1667515" y="1480913"/>
                              <a:pt x="1710532" y="1536271"/>
                            </a:cubicBezTo>
                            <a:cubicBezTo>
                              <a:pt x="1753549" y="1591629"/>
                              <a:pt x="1826633" y="1650741"/>
                              <a:pt x="1860603" y="1705506"/>
                            </a:cubicBezTo>
                            <a:cubicBezTo>
                              <a:pt x="1894573" y="1760271"/>
                              <a:pt x="1880757" y="1806976"/>
                              <a:pt x="1914355" y="1864859"/>
                            </a:cubicBezTo>
                            <a:cubicBezTo>
                              <a:pt x="1947954" y="1922742"/>
                              <a:pt x="2000357" y="1978735"/>
                              <a:pt x="2047772" y="2041267"/>
                            </a:cubicBezTo>
                            <a:cubicBezTo>
                              <a:pt x="2095187" y="2103799"/>
                              <a:pt x="2142109" y="2152820"/>
                              <a:pt x="2198847" y="2240050"/>
                            </a:cubicBezTo>
                            <a:cubicBezTo>
                              <a:pt x="2255585" y="2327280"/>
                              <a:pt x="2337841" y="2482486"/>
                              <a:pt x="2388199" y="2564649"/>
                            </a:cubicBezTo>
                            <a:cubicBezTo>
                              <a:pt x="2438557" y="2646812"/>
                              <a:pt x="2462319" y="2686414"/>
                              <a:pt x="2500997" y="2733031"/>
                            </a:cubicBezTo>
                            <a:cubicBezTo>
                              <a:pt x="2539675" y="2779648"/>
                              <a:pt x="2588449" y="2811251"/>
                              <a:pt x="2620266" y="2844349"/>
                            </a:cubicBezTo>
                            <a:cubicBezTo>
                              <a:pt x="2652083" y="2877447"/>
                              <a:pt x="2635578" y="2854758"/>
                              <a:pt x="2691900" y="2931621"/>
                            </a:cubicBezTo>
                          </a:path>
                        </a:pathLst>
                      </a:custGeom>
                      <a:noFill/>
                      <a:ln w="3175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/>
                      </a:p>
                    </p:txBody>
                  </p:sp>
                  <p:sp>
                    <p:nvSpPr>
                      <p:cNvPr id="284" name="Freeform 283"/>
                      <p:cNvSpPr/>
                      <p:nvPr/>
                    </p:nvSpPr>
                    <p:spPr>
                      <a:xfrm>
                        <a:off x="2867941" y="8876"/>
                        <a:ext cx="3450273" cy="3547473"/>
                      </a:xfrm>
                      <a:custGeom>
                        <a:avLst/>
                        <a:gdLst>
                          <a:gd name="connsiteX0" fmla="*/ 3321170 w 3321170"/>
                          <a:gd name="connsiteY0" fmla="*/ 3795623 h 3795623"/>
                          <a:gd name="connsiteX1" fmla="*/ 3165895 w 3321170"/>
                          <a:gd name="connsiteY1" fmla="*/ 3648974 h 3795623"/>
                          <a:gd name="connsiteX2" fmla="*/ 2950234 w 3321170"/>
                          <a:gd name="connsiteY2" fmla="*/ 3407434 h 3795623"/>
                          <a:gd name="connsiteX3" fmla="*/ 2820838 w 3321170"/>
                          <a:gd name="connsiteY3" fmla="*/ 3157268 h 3795623"/>
                          <a:gd name="connsiteX4" fmla="*/ 2682815 w 3321170"/>
                          <a:gd name="connsiteY4" fmla="*/ 2941608 h 3795623"/>
                          <a:gd name="connsiteX5" fmla="*/ 2527540 w 3321170"/>
                          <a:gd name="connsiteY5" fmla="*/ 2751827 h 3795623"/>
                          <a:gd name="connsiteX6" fmla="*/ 2389517 w 3321170"/>
                          <a:gd name="connsiteY6" fmla="*/ 2631057 h 3795623"/>
                          <a:gd name="connsiteX7" fmla="*/ 2303253 w 3321170"/>
                          <a:gd name="connsiteY7" fmla="*/ 2501661 h 3795623"/>
                          <a:gd name="connsiteX8" fmla="*/ 2251495 w 3321170"/>
                          <a:gd name="connsiteY8" fmla="*/ 2346385 h 3795623"/>
                          <a:gd name="connsiteX9" fmla="*/ 2087593 w 3321170"/>
                          <a:gd name="connsiteY9" fmla="*/ 2113472 h 3795623"/>
                          <a:gd name="connsiteX10" fmla="*/ 1889185 w 3321170"/>
                          <a:gd name="connsiteY10" fmla="*/ 1854680 h 3795623"/>
                          <a:gd name="connsiteX11" fmla="*/ 1673525 w 3321170"/>
                          <a:gd name="connsiteY11" fmla="*/ 1690778 h 3795623"/>
                          <a:gd name="connsiteX12" fmla="*/ 1466491 w 3321170"/>
                          <a:gd name="connsiteY12" fmla="*/ 1483744 h 3795623"/>
                          <a:gd name="connsiteX13" fmla="*/ 1285336 w 3321170"/>
                          <a:gd name="connsiteY13" fmla="*/ 1354348 h 3795623"/>
                          <a:gd name="connsiteX14" fmla="*/ 1121434 w 3321170"/>
                          <a:gd name="connsiteY14" fmla="*/ 1121434 h 3795623"/>
                          <a:gd name="connsiteX15" fmla="*/ 888521 w 3321170"/>
                          <a:gd name="connsiteY15" fmla="*/ 974785 h 3795623"/>
                          <a:gd name="connsiteX16" fmla="*/ 612476 w 3321170"/>
                          <a:gd name="connsiteY16" fmla="*/ 879895 h 3795623"/>
                          <a:gd name="connsiteX17" fmla="*/ 526212 w 3321170"/>
                          <a:gd name="connsiteY17" fmla="*/ 845389 h 3795623"/>
                          <a:gd name="connsiteX18" fmla="*/ 405442 w 3321170"/>
                          <a:gd name="connsiteY18" fmla="*/ 672861 h 3795623"/>
                          <a:gd name="connsiteX19" fmla="*/ 310551 w 3321170"/>
                          <a:gd name="connsiteY19" fmla="*/ 483080 h 3795623"/>
                          <a:gd name="connsiteX20" fmla="*/ 267419 w 3321170"/>
                          <a:gd name="connsiteY20" fmla="*/ 457200 h 3795623"/>
                          <a:gd name="connsiteX21" fmla="*/ 267419 w 3321170"/>
                          <a:gd name="connsiteY21" fmla="*/ 327804 h 3795623"/>
                          <a:gd name="connsiteX22" fmla="*/ 224287 w 3321170"/>
                          <a:gd name="connsiteY22" fmla="*/ 198408 h 3795623"/>
                          <a:gd name="connsiteX23" fmla="*/ 138023 w 3321170"/>
                          <a:gd name="connsiteY23" fmla="*/ 146650 h 3795623"/>
                          <a:gd name="connsiteX24" fmla="*/ 0 w 3321170"/>
                          <a:gd name="connsiteY24" fmla="*/ 0 h 3795623"/>
                          <a:gd name="connsiteX0" fmla="*/ 3298093 w 3298093"/>
                          <a:gd name="connsiteY0" fmla="*/ 4037925 h 4037925"/>
                          <a:gd name="connsiteX1" fmla="*/ 3142818 w 3298093"/>
                          <a:gd name="connsiteY1" fmla="*/ 3891276 h 4037925"/>
                          <a:gd name="connsiteX2" fmla="*/ 2927157 w 3298093"/>
                          <a:gd name="connsiteY2" fmla="*/ 3649736 h 4037925"/>
                          <a:gd name="connsiteX3" fmla="*/ 2797761 w 3298093"/>
                          <a:gd name="connsiteY3" fmla="*/ 3399570 h 4037925"/>
                          <a:gd name="connsiteX4" fmla="*/ 2659738 w 3298093"/>
                          <a:gd name="connsiteY4" fmla="*/ 3183910 h 4037925"/>
                          <a:gd name="connsiteX5" fmla="*/ 2504463 w 3298093"/>
                          <a:gd name="connsiteY5" fmla="*/ 2994129 h 4037925"/>
                          <a:gd name="connsiteX6" fmla="*/ 2366440 w 3298093"/>
                          <a:gd name="connsiteY6" fmla="*/ 2873359 h 4037925"/>
                          <a:gd name="connsiteX7" fmla="*/ 2280176 w 3298093"/>
                          <a:gd name="connsiteY7" fmla="*/ 2743963 h 4037925"/>
                          <a:gd name="connsiteX8" fmla="*/ 2228418 w 3298093"/>
                          <a:gd name="connsiteY8" fmla="*/ 2588687 h 4037925"/>
                          <a:gd name="connsiteX9" fmla="*/ 2064516 w 3298093"/>
                          <a:gd name="connsiteY9" fmla="*/ 2355774 h 4037925"/>
                          <a:gd name="connsiteX10" fmla="*/ 1866108 w 3298093"/>
                          <a:gd name="connsiteY10" fmla="*/ 2096982 h 4037925"/>
                          <a:gd name="connsiteX11" fmla="*/ 1650448 w 3298093"/>
                          <a:gd name="connsiteY11" fmla="*/ 1933080 h 4037925"/>
                          <a:gd name="connsiteX12" fmla="*/ 1443414 w 3298093"/>
                          <a:gd name="connsiteY12" fmla="*/ 1726046 h 4037925"/>
                          <a:gd name="connsiteX13" fmla="*/ 1262259 w 3298093"/>
                          <a:gd name="connsiteY13" fmla="*/ 1596650 h 4037925"/>
                          <a:gd name="connsiteX14" fmla="*/ 1098357 w 3298093"/>
                          <a:gd name="connsiteY14" fmla="*/ 1363736 h 4037925"/>
                          <a:gd name="connsiteX15" fmla="*/ 865444 w 3298093"/>
                          <a:gd name="connsiteY15" fmla="*/ 1217087 h 4037925"/>
                          <a:gd name="connsiteX16" fmla="*/ 589399 w 3298093"/>
                          <a:gd name="connsiteY16" fmla="*/ 1122197 h 4037925"/>
                          <a:gd name="connsiteX17" fmla="*/ 503135 w 3298093"/>
                          <a:gd name="connsiteY17" fmla="*/ 1087691 h 4037925"/>
                          <a:gd name="connsiteX18" fmla="*/ 382365 w 3298093"/>
                          <a:gd name="connsiteY18" fmla="*/ 915163 h 4037925"/>
                          <a:gd name="connsiteX19" fmla="*/ 287474 w 3298093"/>
                          <a:gd name="connsiteY19" fmla="*/ 725382 h 4037925"/>
                          <a:gd name="connsiteX20" fmla="*/ 244342 w 3298093"/>
                          <a:gd name="connsiteY20" fmla="*/ 699502 h 4037925"/>
                          <a:gd name="connsiteX21" fmla="*/ 244342 w 3298093"/>
                          <a:gd name="connsiteY21" fmla="*/ 570106 h 4037925"/>
                          <a:gd name="connsiteX22" fmla="*/ 201210 w 3298093"/>
                          <a:gd name="connsiteY22" fmla="*/ 440710 h 4037925"/>
                          <a:gd name="connsiteX23" fmla="*/ 114946 w 3298093"/>
                          <a:gd name="connsiteY23" fmla="*/ 388952 h 4037925"/>
                          <a:gd name="connsiteX24" fmla="*/ 0 w 3298093"/>
                          <a:gd name="connsiteY24" fmla="*/ 0 h 4037925"/>
                          <a:gd name="connsiteX0" fmla="*/ 3302400 w 3302400"/>
                          <a:gd name="connsiteY0" fmla="*/ 4037925 h 4037925"/>
                          <a:gd name="connsiteX1" fmla="*/ 3147125 w 3302400"/>
                          <a:gd name="connsiteY1" fmla="*/ 3891276 h 4037925"/>
                          <a:gd name="connsiteX2" fmla="*/ 2931464 w 3302400"/>
                          <a:gd name="connsiteY2" fmla="*/ 3649736 h 4037925"/>
                          <a:gd name="connsiteX3" fmla="*/ 2802068 w 3302400"/>
                          <a:gd name="connsiteY3" fmla="*/ 3399570 h 4037925"/>
                          <a:gd name="connsiteX4" fmla="*/ 2664045 w 3302400"/>
                          <a:gd name="connsiteY4" fmla="*/ 3183910 h 4037925"/>
                          <a:gd name="connsiteX5" fmla="*/ 2508770 w 3302400"/>
                          <a:gd name="connsiteY5" fmla="*/ 2994129 h 4037925"/>
                          <a:gd name="connsiteX6" fmla="*/ 2370747 w 3302400"/>
                          <a:gd name="connsiteY6" fmla="*/ 2873359 h 4037925"/>
                          <a:gd name="connsiteX7" fmla="*/ 2284483 w 3302400"/>
                          <a:gd name="connsiteY7" fmla="*/ 2743963 h 4037925"/>
                          <a:gd name="connsiteX8" fmla="*/ 2232725 w 3302400"/>
                          <a:gd name="connsiteY8" fmla="*/ 2588687 h 4037925"/>
                          <a:gd name="connsiteX9" fmla="*/ 2068823 w 3302400"/>
                          <a:gd name="connsiteY9" fmla="*/ 2355774 h 4037925"/>
                          <a:gd name="connsiteX10" fmla="*/ 1870415 w 3302400"/>
                          <a:gd name="connsiteY10" fmla="*/ 2096982 h 4037925"/>
                          <a:gd name="connsiteX11" fmla="*/ 1654755 w 3302400"/>
                          <a:gd name="connsiteY11" fmla="*/ 1933080 h 4037925"/>
                          <a:gd name="connsiteX12" fmla="*/ 1447721 w 3302400"/>
                          <a:gd name="connsiteY12" fmla="*/ 1726046 h 4037925"/>
                          <a:gd name="connsiteX13" fmla="*/ 1266566 w 3302400"/>
                          <a:gd name="connsiteY13" fmla="*/ 1596650 h 4037925"/>
                          <a:gd name="connsiteX14" fmla="*/ 1102664 w 3302400"/>
                          <a:gd name="connsiteY14" fmla="*/ 1363736 h 4037925"/>
                          <a:gd name="connsiteX15" fmla="*/ 869751 w 3302400"/>
                          <a:gd name="connsiteY15" fmla="*/ 1217087 h 4037925"/>
                          <a:gd name="connsiteX16" fmla="*/ 593706 w 3302400"/>
                          <a:gd name="connsiteY16" fmla="*/ 1122197 h 4037925"/>
                          <a:gd name="connsiteX17" fmla="*/ 507442 w 3302400"/>
                          <a:gd name="connsiteY17" fmla="*/ 1087691 h 4037925"/>
                          <a:gd name="connsiteX18" fmla="*/ 386672 w 3302400"/>
                          <a:gd name="connsiteY18" fmla="*/ 915163 h 4037925"/>
                          <a:gd name="connsiteX19" fmla="*/ 291781 w 3302400"/>
                          <a:gd name="connsiteY19" fmla="*/ 725382 h 4037925"/>
                          <a:gd name="connsiteX20" fmla="*/ 248649 w 3302400"/>
                          <a:gd name="connsiteY20" fmla="*/ 699502 h 4037925"/>
                          <a:gd name="connsiteX21" fmla="*/ 248649 w 3302400"/>
                          <a:gd name="connsiteY21" fmla="*/ 570106 h 4037925"/>
                          <a:gd name="connsiteX22" fmla="*/ 205517 w 3302400"/>
                          <a:gd name="connsiteY22" fmla="*/ 440710 h 4037925"/>
                          <a:gd name="connsiteX23" fmla="*/ 119253 w 3302400"/>
                          <a:gd name="connsiteY23" fmla="*/ 388952 h 4037925"/>
                          <a:gd name="connsiteX24" fmla="*/ 6810 w 3302400"/>
                          <a:gd name="connsiteY24" fmla="*/ 289272 h 4037925"/>
                          <a:gd name="connsiteX25" fmla="*/ 4307 w 3302400"/>
                          <a:gd name="connsiteY25" fmla="*/ 0 h 4037925"/>
                          <a:gd name="connsiteX0" fmla="*/ 3302400 w 3302400"/>
                          <a:gd name="connsiteY0" fmla="*/ 4037925 h 4037925"/>
                          <a:gd name="connsiteX1" fmla="*/ 3147125 w 3302400"/>
                          <a:gd name="connsiteY1" fmla="*/ 3891276 h 4037925"/>
                          <a:gd name="connsiteX2" fmla="*/ 2931464 w 3302400"/>
                          <a:gd name="connsiteY2" fmla="*/ 3649736 h 4037925"/>
                          <a:gd name="connsiteX3" fmla="*/ 2802068 w 3302400"/>
                          <a:gd name="connsiteY3" fmla="*/ 3399570 h 4037925"/>
                          <a:gd name="connsiteX4" fmla="*/ 2664045 w 3302400"/>
                          <a:gd name="connsiteY4" fmla="*/ 3183910 h 4037925"/>
                          <a:gd name="connsiteX5" fmla="*/ 2508770 w 3302400"/>
                          <a:gd name="connsiteY5" fmla="*/ 2994129 h 4037925"/>
                          <a:gd name="connsiteX6" fmla="*/ 2370747 w 3302400"/>
                          <a:gd name="connsiteY6" fmla="*/ 2873359 h 4037925"/>
                          <a:gd name="connsiteX7" fmla="*/ 2284483 w 3302400"/>
                          <a:gd name="connsiteY7" fmla="*/ 2743963 h 4037925"/>
                          <a:gd name="connsiteX8" fmla="*/ 2232725 w 3302400"/>
                          <a:gd name="connsiteY8" fmla="*/ 2588687 h 4037925"/>
                          <a:gd name="connsiteX9" fmla="*/ 2068823 w 3302400"/>
                          <a:gd name="connsiteY9" fmla="*/ 2355774 h 4037925"/>
                          <a:gd name="connsiteX10" fmla="*/ 1870415 w 3302400"/>
                          <a:gd name="connsiteY10" fmla="*/ 2096982 h 4037925"/>
                          <a:gd name="connsiteX11" fmla="*/ 1654755 w 3302400"/>
                          <a:gd name="connsiteY11" fmla="*/ 1933080 h 4037925"/>
                          <a:gd name="connsiteX12" fmla="*/ 1447721 w 3302400"/>
                          <a:gd name="connsiteY12" fmla="*/ 1726046 h 4037925"/>
                          <a:gd name="connsiteX13" fmla="*/ 1266566 w 3302400"/>
                          <a:gd name="connsiteY13" fmla="*/ 1596650 h 4037925"/>
                          <a:gd name="connsiteX14" fmla="*/ 1102664 w 3302400"/>
                          <a:gd name="connsiteY14" fmla="*/ 1363736 h 4037925"/>
                          <a:gd name="connsiteX15" fmla="*/ 869751 w 3302400"/>
                          <a:gd name="connsiteY15" fmla="*/ 1217087 h 4037925"/>
                          <a:gd name="connsiteX16" fmla="*/ 593706 w 3302400"/>
                          <a:gd name="connsiteY16" fmla="*/ 1122197 h 4037925"/>
                          <a:gd name="connsiteX17" fmla="*/ 507442 w 3302400"/>
                          <a:gd name="connsiteY17" fmla="*/ 1087691 h 4037925"/>
                          <a:gd name="connsiteX18" fmla="*/ 386672 w 3302400"/>
                          <a:gd name="connsiteY18" fmla="*/ 915163 h 4037925"/>
                          <a:gd name="connsiteX19" fmla="*/ 291781 w 3302400"/>
                          <a:gd name="connsiteY19" fmla="*/ 725382 h 4037925"/>
                          <a:gd name="connsiteX20" fmla="*/ 248649 w 3302400"/>
                          <a:gd name="connsiteY20" fmla="*/ 699502 h 4037925"/>
                          <a:gd name="connsiteX21" fmla="*/ 248649 w 3302400"/>
                          <a:gd name="connsiteY21" fmla="*/ 570106 h 4037925"/>
                          <a:gd name="connsiteX22" fmla="*/ 205517 w 3302400"/>
                          <a:gd name="connsiteY22" fmla="*/ 440710 h 4037925"/>
                          <a:gd name="connsiteX23" fmla="*/ 99061 w 3302400"/>
                          <a:gd name="connsiteY23" fmla="*/ 403375 h 4037925"/>
                          <a:gd name="connsiteX24" fmla="*/ 6810 w 3302400"/>
                          <a:gd name="connsiteY24" fmla="*/ 289272 h 4037925"/>
                          <a:gd name="connsiteX25" fmla="*/ 4307 w 3302400"/>
                          <a:gd name="connsiteY25" fmla="*/ 0 h 4037925"/>
                          <a:gd name="connsiteX0" fmla="*/ 3302400 w 3302400"/>
                          <a:gd name="connsiteY0" fmla="*/ 4037925 h 4037925"/>
                          <a:gd name="connsiteX1" fmla="*/ 3147125 w 3302400"/>
                          <a:gd name="connsiteY1" fmla="*/ 3891276 h 4037925"/>
                          <a:gd name="connsiteX2" fmla="*/ 2931464 w 3302400"/>
                          <a:gd name="connsiteY2" fmla="*/ 3649736 h 4037925"/>
                          <a:gd name="connsiteX3" fmla="*/ 2802068 w 3302400"/>
                          <a:gd name="connsiteY3" fmla="*/ 3399570 h 4037925"/>
                          <a:gd name="connsiteX4" fmla="*/ 2664045 w 3302400"/>
                          <a:gd name="connsiteY4" fmla="*/ 3183910 h 4037925"/>
                          <a:gd name="connsiteX5" fmla="*/ 2508770 w 3302400"/>
                          <a:gd name="connsiteY5" fmla="*/ 2994129 h 4037925"/>
                          <a:gd name="connsiteX6" fmla="*/ 2370747 w 3302400"/>
                          <a:gd name="connsiteY6" fmla="*/ 2873359 h 4037925"/>
                          <a:gd name="connsiteX7" fmla="*/ 2284483 w 3302400"/>
                          <a:gd name="connsiteY7" fmla="*/ 2743963 h 4037925"/>
                          <a:gd name="connsiteX8" fmla="*/ 2232725 w 3302400"/>
                          <a:gd name="connsiteY8" fmla="*/ 2588687 h 4037925"/>
                          <a:gd name="connsiteX9" fmla="*/ 2068823 w 3302400"/>
                          <a:gd name="connsiteY9" fmla="*/ 2355774 h 4037925"/>
                          <a:gd name="connsiteX10" fmla="*/ 1870415 w 3302400"/>
                          <a:gd name="connsiteY10" fmla="*/ 2096982 h 4037925"/>
                          <a:gd name="connsiteX11" fmla="*/ 1654755 w 3302400"/>
                          <a:gd name="connsiteY11" fmla="*/ 1933080 h 4037925"/>
                          <a:gd name="connsiteX12" fmla="*/ 1447721 w 3302400"/>
                          <a:gd name="connsiteY12" fmla="*/ 1726046 h 4037925"/>
                          <a:gd name="connsiteX13" fmla="*/ 1266566 w 3302400"/>
                          <a:gd name="connsiteY13" fmla="*/ 1596650 h 4037925"/>
                          <a:gd name="connsiteX14" fmla="*/ 1102664 w 3302400"/>
                          <a:gd name="connsiteY14" fmla="*/ 1363736 h 4037925"/>
                          <a:gd name="connsiteX15" fmla="*/ 869751 w 3302400"/>
                          <a:gd name="connsiteY15" fmla="*/ 1217087 h 4037925"/>
                          <a:gd name="connsiteX16" fmla="*/ 593706 w 3302400"/>
                          <a:gd name="connsiteY16" fmla="*/ 1122197 h 4037925"/>
                          <a:gd name="connsiteX17" fmla="*/ 507442 w 3302400"/>
                          <a:gd name="connsiteY17" fmla="*/ 1087691 h 4037925"/>
                          <a:gd name="connsiteX18" fmla="*/ 386672 w 3302400"/>
                          <a:gd name="connsiteY18" fmla="*/ 915163 h 4037925"/>
                          <a:gd name="connsiteX19" fmla="*/ 291781 w 3302400"/>
                          <a:gd name="connsiteY19" fmla="*/ 725382 h 4037925"/>
                          <a:gd name="connsiteX20" fmla="*/ 248649 w 3302400"/>
                          <a:gd name="connsiteY20" fmla="*/ 699502 h 4037925"/>
                          <a:gd name="connsiteX21" fmla="*/ 248649 w 3302400"/>
                          <a:gd name="connsiteY21" fmla="*/ 570106 h 4037925"/>
                          <a:gd name="connsiteX22" fmla="*/ 205517 w 3302400"/>
                          <a:gd name="connsiteY22" fmla="*/ 452248 h 4037925"/>
                          <a:gd name="connsiteX23" fmla="*/ 99061 w 3302400"/>
                          <a:gd name="connsiteY23" fmla="*/ 403375 h 4037925"/>
                          <a:gd name="connsiteX24" fmla="*/ 6810 w 3302400"/>
                          <a:gd name="connsiteY24" fmla="*/ 289272 h 4037925"/>
                          <a:gd name="connsiteX25" fmla="*/ 4307 w 3302400"/>
                          <a:gd name="connsiteY25" fmla="*/ 0 h 4037925"/>
                          <a:gd name="connsiteX0" fmla="*/ 3302400 w 3302400"/>
                          <a:gd name="connsiteY0" fmla="*/ 4037925 h 4037925"/>
                          <a:gd name="connsiteX1" fmla="*/ 3147125 w 3302400"/>
                          <a:gd name="connsiteY1" fmla="*/ 3891276 h 4037925"/>
                          <a:gd name="connsiteX2" fmla="*/ 2931464 w 3302400"/>
                          <a:gd name="connsiteY2" fmla="*/ 3649736 h 4037925"/>
                          <a:gd name="connsiteX3" fmla="*/ 2802068 w 3302400"/>
                          <a:gd name="connsiteY3" fmla="*/ 3399570 h 4037925"/>
                          <a:gd name="connsiteX4" fmla="*/ 2664045 w 3302400"/>
                          <a:gd name="connsiteY4" fmla="*/ 3183910 h 4037925"/>
                          <a:gd name="connsiteX5" fmla="*/ 2508770 w 3302400"/>
                          <a:gd name="connsiteY5" fmla="*/ 2994129 h 4037925"/>
                          <a:gd name="connsiteX6" fmla="*/ 2370747 w 3302400"/>
                          <a:gd name="connsiteY6" fmla="*/ 2873359 h 4037925"/>
                          <a:gd name="connsiteX7" fmla="*/ 2275829 w 3302400"/>
                          <a:gd name="connsiteY7" fmla="*/ 2657427 h 4037925"/>
                          <a:gd name="connsiteX8" fmla="*/ 2232725 w 3302400"/>
                          <a:gd name="connsiteY8" fmla="*/ 2588687 h 4037925"/>
                          <a:gd name="connsiteX9" fmla="*/ 2068823 w 3302400"/>
                          <a:gd name="connsiteY9" fmla="*/ 2355774 h 4037925"/>
                          <a:gd name="connsiteX10" fmla="*/ 1870415 w 3302400"/>
                          <a:gd name="connsiteY10" fmla="*/ 2096982 h 4037925"/>
                          <a:gd name="connsiteX11" fmla="*/ 1654755 w 3302400"/>
                          <a:gd name="connsiteY11" fmla="*/ 1933080 h 4037925"/>
                          <a:gd name="connsiteX12" fmla="*/ 1447721 w 3302400"/>
                          <a:gd name="connsiteY12" fmla="*/ 1726046 h 4037925"/>
                          <a:gd name="connsiteX13" fmla="*/ 1266566 w 3302400"/>
                          <a:gd name="connsiteY13" fmla="*/ 1596650 h 4037925"/>
                          <a:gd name="connsiteX14" fmla="*/ 1102664 w 3302400"/>
                          <a:gd name="connsiteY14" fmla="*/ 1363736 h 4037925"/>
                          <a:gd name="connsiteX15" fmla="*/ 869751 w 3302400"/>
                          <a:gd name="connsiteY15" fmla="*/ 1217087 h 4037925"/>
                          <a:gd name="connsiteX16" fmla="*/ 593706 w 3302400"/>
                          <a:gd name="connsiteY16" fmla="*/ 1122197 h 4037925"/>
                          <a:gd name="connsiteX17" fmla="*/ 507442 w 3302400"/>
                          <a:gd name="connsiteY17" fmla="*/ 1087691 h 4037925"/>
                          <a:gd name="connsiteX18" fmla="*/ 386672 w 3302400"/>
                          <a:gd name="connsiteY18" fmla="*/ 915163 h 4037925"/>
                          <a:gd name="connsiteX19" fmla="*/ 291781 w 3302400"/>
                          <a:gd name="connsiteY19" fmla="*/ 725382 h 4037925"/>
                          <a:gd name="connsiteX20" fmla="*/ 248649 w 3302400"/>
                          <a:gd name="connsiteY20" fmla="*/ 699502 h 4037925"/>
                          <a:gd name="connsiteX21" fmla="*/ 248649 w 3302400"/>
                          <a:gd name="connsiteY21" fmla="*/ 570106 h 4037925"/>
                          <a:gd name="connsiteX22" fmla="*/ 205517 w 3302400"/>
                          <a:gd name="connsiteY22" fmla="*/ 452248 h 4037925"/>
                          <a:gd name="connsiteX23" fmla="*/ 99061 w 3302400"/>
                          <a:gd name="connsiteY23" fmla="*/ 403375 h 4037925"/>
                          <a:gd name="connsiteX24" fmla="*/ 6810 w 3302400"/>
                          <a:gd name="connsiteY24" fmla="*/ 289272 h 4037925"/>
                          <a:gd name="connsiteX25" fmla="*/ 4307 w 3302400"/>
                          <a:gd name="connsiteY25" fmla="*/ 0 h 4037925"/>
                          <a:gd name="connsiteX0" fmla="*/ 3302400 w 3302400"/>
                          <a:gd name="connsiteY0" fmla="*/ 4037925 h 4037925"/>
                          <a:gd name="connsiteX1" fmla="*/ 3147125 w 3302400"/>
                          <a:gd name="connsiteY1" fmla="*/ 3891276 h 4037925"/>
                          <a:gd name="connsiteX2" fmla="*/ 2931464 w 3302400"/>
                          <a:gd name="connsiteY2" fmla="*/ 3649736 h 4037925"/>
                          <a:gd name="connsiteX3" fmla="*/ 2802068 w 3302400"/>
                          <a:gd name="connsiteY3" fmla="*/ 3399570 h 4037925"/>
                          <a:gd name="connsiteX4" fmla="*/ 2664045 w 3302400"/>
                          <a:gd name="connsiteY4" fmla="*/ 3183910 h 4037925"/>
                          <a:gd name="connsiteX5" fmla="*/ 2508770 w 3302400"/>
                          <a:gd name="connsiteY5" fmla="*/ 2994129 h 4037925"/>
                          <a:gd name="connsiteX6" fmla="*/ 2370747 w 3302400"/>
                          <a:gd name="connsiteY6" fmla="*/ 2873359 h 4037925"/>
                          <a:gd name="connsiteX7" fmla="*/ 2275829 w 3302400"/>
                          <a:gd name="connsiteY7" fmla="*/ 2657427 h 4037925"/>
                          <a:gd name="connsiteX8" fmla="*/ 2229841 w 3302400"/>
                          <a:gd name="connsiteY8" fmla="*/ 2574265 h 4037925"/>
                          <a:gd name="connsiteX9" fmla="*/ 2068823 w 3302400"/>
                          <a:gd name="connsiteY9" fmla="*/ 2355774 h 4037925"/>
                          <a:gd name="connsiteX10" fmla="*/ 1870415 w 3302400"/>
                          <a:gd name="connsiteY10" fmla="*/ 2096982 h 4037925"/>
                          <a:gd name="connsiteX11" fmla="*/ 1654755 w 3302400"/>
                          <a:gd name="connsiteY11" fmla="*/ 1933080 h 4037925"/>
                          <a:gd name="connsiteX12" fmla="*/ 1447721 w 3302400"/>
                          <a:gd name="connsiteY12" fmla="*/ 1726046 h 4037925"/>
                          <a:gd name="connsiteX13" fmla="*/ 1266566 w 3302400"/>
                          <a:gd name="connsiteY13" fmla="*/ 1596650 h 4037925"/>
                          <a:gd name="connsiteX14" fmla="*/ 1102664 w 3302400"/>
                          <a:gd name="connsiteY14" fmla="*/ 1363736 h 4037925"/>
                          <a:gd name="connsiteX15" fmla="*/ 869751 w 3302400"/>
                          <a:gd name="connsiteY15" fmla="*/ 1217087 h 4037925"/>
                          <a:gd name="connsiteX16" fmla="*/ 593706 w 3302400"/>
                          <a:gd name="connsiteY16" fmla="*/ 1122197 h 4037925"/>
                          <a:gd name="connsiteX17" fmla="*/ 507442 w 3302400"/>
                          <a:gd name="connsiteY17" fmla="*/ 1087691 h 4037925"/>
                          <a:gd name="connsiteX18" fmla="*/ 386672 w 3302400"/>
                          <a:gd name="connsiteY18" fmla="*/ 915163 h 4037925"/>
                          <a:gd name="connsiteX19" fmla="*/ 291781 w 3302400"/>
                          <a:gd name="connsiteY19" fmla="*/ 725382 h 4037925"/>
                          <a:gd name="connsiteX20" fmla="*/ 248649 w 3302400"/>
                          <a:gd name="connsiteY20" fmla="*/ 699502 h 4037925"/>
                          <a:gd name="connsiteX21" fmla="*/ 248649 w 3302400"/>
                          <a:gd name="connsiteY21" fmla="*/ 570106 h 4037925"/>
                          <a:gd name="connsiteX22" fmla="*/ 205517 w 3302400"/>
                          <a:gd name="connsiteY22" fmla="*/ 452248 h 4037925"/>
                          <a:gd name="connsiteX23" fmla="*/ 99061 w 3302400"/>
                          <a:gd name="connsiteY23" fmla="*/ 403375 h 4037925"/>
                          <a:gd name="connsiteX24" fmla="*/ 6810 w 3302400"/>
                          <a:gd name="connsiteY24" fmla="*/ 289272 h 4037925"/>
                          <a:gd name="connsiteX25" fmla="*/ 4307 w 3302400"/>
                          <a:gd name="connsiteY25" fmla="*/ 0 h 4037925"/>
                          <a:gd name="connsiteX0" fmla="*/ 3302400 w 3302400"/>
                          <a:gd name="connsiteY0" fmla="*/ 4037925 h 4037925"/>
                          <a:gd name="connsiteX1" fmla="*/ 3147125 w 3302400"/>
                          <a:gd name="connsiteY1" fmla="*/ 3891276 h 4037925"/>
                          <a:gd name="connsiteX2" fmla="*/ 2931464 w 3302400"/>
                          <a:gd name="connsiteY2" fmla="*/ 3649736 h 4037925"/>
                          <a:gd name="connsiteX3" fmla="*/ 2802068 w 3302400"/>
                          <a:gd name="connsiteY3" fmla="*/ 3399570 h 4037925"/>
                          <a:gd name="connsiteX4" fmla="*/ 2664045 w 3302400"/>
                          <a:gd name="connsiteY4" fmla="*/ 3183910 h 4037925"/>
                          <a:gd name="connsiteX5" fmla="*/ 2508770 w 3302400"/>
                          <a:gd name="connsiteY5" fmla="*/ 2994129 h 4037925"/>
                          <a:gd name="connsiteX6" fmla="*/ 2324595 w 3302400"/>
                          <a:gd name="connsiteY6" fmla="*/ 2853167 h 4037925"/>
                          <a:gd name="connsiteX7" fmla="*/ 2275829 w 3302400"/>
                          <a:gd name="connsiteY7" fmla="*/ 2657427 h 4037925"/>
                          <a:gd name="connsiteX8" fmla="*/ 2229841 w 3302400"/>
                          <a:gd name="connsiteY8" fmla="*/ 2574265 h 4037925"/>
                          <a:gd name="connsiteX9" fmla="*/ 2068823 w 3302400"/>
                          <a:gd name="connsiteY9" fmla="*/ 2355774 h 4037925"/>
                          <a:gd name="connsiteX10" fmla="*/ 1870415 w 3302400"/>
                          <a:gd name="connsiteY10" fmla="*/ 2096982 h 4037925"/>
                          <a:gd name="connsiteX11" fmla="*/ 1654755 w 3302400"/>
                          <a:gd name="connsiteY11" fmla="*/ 1933080 h 4037925"/>
                          <a:gd name="connsiteX12" fmla="*/ 1447721 w 3302400"/>
                          <a:gd name="connsiteY12" fmla="*/ 1726046 h 4037925"/>
                          <a:gd name="connsiteX13" fmla="*/ 1266566 w 3302400"/>
                          <a:gd name="connsiteY13" fmla="*/ 1596650 h 4037925"/>
                          <a:gd name="connsiteX14" fmla="*/ 1102664 w 3302400"/>
                          <a:gd name="connsiteY14" fmla="*/ 1363736 h 4037925"/>
                          <a:gd name="connsiteX15" fmla="*/ 869751 w 3302400"/>
                          <a:gd name="connsiteY15" fmla="*/ 1217087 h 4037925"/>
                          <a:gd name="connsiteX16" fmla="*/ 593706 w 3302400"/>
                          <a:gd name="connsiteY16" fmla="*/ 1122197 h 4037925"/>
                          <a:gd name="connsiteX17" fmla="*/ 507442 w 3302400"/>
                          <a:gd name="connsiteY17" fmla="*/ 1087691 h 4037925"/>
                          <a:gd name="connsiteX18" fmla="*/ 386672 w 3302400"/>
                          <a:gd name="connsiteY18" fmla="*/ 915163 h 4037925"/>
                          <a:gd name="connsiteX19" fmla="*/ 291781 w 3302400"/>
                          <a:gd name="connsiteY19" fmla="*/ 725382 h 4037925"/>
                          <a:gd name="connsiteX20" fmla="*/ 248649 w 3302400"/>
                          <a:gd name="connsiteY20" fmla="*/ 699502 h 4037925"/>
                          <a:gd name="connsiteX21" fmla="*/ 248649 w 3302400"/>
                          <a:gd name="connsiteY21" fmla="*/ 570106 h 4037925"/>
                          <a:gd name="connsiteX22" fmla="*/ 205517 w 3302400"/>
                          <a:gd name="connsiteY22" fmla="*/ 452248 h 4037925"/>
                          <a:gd name="connsiteX23" fmla="*/ 99061 w 3302400"/>
                          <a:gd name="connsiteY23" fmla="*/ 403375 h 4037925"/>
                          <a:gd name="connsiteX24" fmla="*/ 6810 w 3302400"/>
                          <a:gd name="connsiteY24" fmla="*/ 289272 h 4037925"/>
                          <a:gd name="connsiteX25" fmla="*/ 4307 w 3302400"/>
                          <a:gd name="connsiteY25" fmla="*/ 0 h 4037925"/>
                          <a:gd name="connsiteX0" fmla="*/ 3302400 w 3302400"/>
                          <a:gd name="connsiteY0" fmla="*/ 4037925 h 4037925"/>
                          <a:gd name="connsiteX1" fmla="*/ 3147125 w 3302400"/>
                          <a:gd name="connsiteY1" fmla="*/ 3891276 h 4037925"/>
                          <a:gd name="connsiteX2" fmla="*/ 2931464 w 3302400"/>
                          <a:gd name="connsiteY2" fmla="*/ 3649736 h 4037925"/>
                          <a:gd name="connsiteX3" fmla="*/ 2802068 w 3302400"/>
                          <a:gd name="connsiteY3" fmla="*/ 3399570 h 4037925"/>
                          <a:gd name="connsiteX4" fmla="*/ 2664045 w 3302400"/>
                          <a:gd name="connsiteY4" fmla="*/ 3183910 h 4037925"/>
                          <a:gd name="connsiteX5" fmla="*/ 2508770 w 3302400"/>
                          <a:gd name="connsiteY5" fmla="*/ 3011436 h 4037925"/>
                          <a:gd name="connsiteX6" fmla="*/ 2324595 w 3302400"/>
                          <a:gd name="connsiteY6" fmla="*/ 2853167 h 4037925"/>
                          <a:gd name="connsiteX7" fmla="*/ 2275829 w 3302400"/>
                          <a:gd name="connsiteY7" fmla="*/ 2657427 h 4037925"/>
                          <a:gd name="connsiteX8" fmla="*/ 2229841 w 3302400"/>
                          <a:gd name="connsiteY8" fmla="*/ 2574265 h 4037925"/>
                          <a:gd name="connsiteX9" fmla="*/ 2068823 w 3302400"/>
                          <a:gd name="connsiteY9" fmla="*/ 2355774 h 4037925"/>
                          <a:gd name="connsiteX10" fmla="*/ 1870415 w 3302400"/>
                          <a:gd name="connsiteY10" fmla="*/ 2096982 h 4037925"/>
                          <a:gd name="connsiteX11" fmla="*/ 1654755 w 3302400"/>
                          <a:gd name="connsiteY11" fmla="*/ 1933080 h 4037925"/>
                          <a:gd name="connsiteX12" fmla="*/ 1447721 w 3302400"/>
                          <a:gd name="connsiteY12" fmla="*/ 1726046 h 4037925"/>
                          <a:gd name="connsiteX13" fmla="*/ 1266566 w 3302400"/>
                          <a:gd name="connsiteY13" fmla="*/ 1596650 h 4037925"/>
                          <a:gd name="connsiteX14" fmla="*/ 1102664 w 3302400"/>
                          <a:gd name="connsiteY14" fmla="*/ 1363736 h 4037925"/>
                          <a:gd name="connsiteX15" fmla="*/ 869751 w 3302400"/>
                          <a:gd name="connsiteY15" fmla="*/ 1217087 h 4037925"/>
                          <a:gd name="connsiteX16" fmla="*/ 593706 w 3302400"/>
                          <a:gd name="connsiteY16" fmla="*/ 1122197 h 4037925"/>
                          <a:gd name="connsiteX17" fmla="*/ 507442 w 3302400"/>
                          <a:gd name="connsiteY17" fmla="*/ 1087691 h 4037925"/>
                          <a:gd name="connsiteX18" fmla="*/ 386672 w 3302400"/>
                          <a:gd name="connsiteY18" fmla="*/ 915163 h 4037925"/>
                          <a:gd name="connsiteX19" fmla="*/ 291781 w 3302400"/>
                          <a:gd name="connsiteY19" fmla="*/ 725382 h 4037925"/>
                          <a:gd name="connsiteX20" fmla="*/ 248649 w 3302400"/>
                          <a:gd name="connsiteY20" fmla="*/ 699502 h 4037925"/>
                          <a:gd name="connsiteX21" fmla="*/ 248649 w 3302400"/>
                          <a:gd name="connsiteY21" fmla="*/ 570106 h 4037925"/>
                          <a:gd name="connsiteX22" fmla="*/ 205517 w 3302400"/>
                          <a:gd name="connsiteY22" fmla="*/ 452248 h 4037925"/>
                          <a:gd name="connsiteX23" fmla="*/ 99061 w 3302400"/>
                          <a:gd name="connsiteY23" fmla="*/ 403375 h 4037925"/>
                          <a:gd name="connsiteX24" fmla="*/ 6810 w 3302400"/>
                          <a:gd name="connsiteY24" fmla="*/ 289272 h 4037925"/>
                          <a:gd name="connsiteX25" fmla="*/ 4307 w 3302400"/>
                          <a:gd name="connsiteY25" fmla="*/ 0 h 4037925"/>
                          <a:gd name="connsiteX0" fmla="*/ 3302400 w 3302400"/>
                          <a:gd name="connsiteY0" fmla="*/ 4037925 h 4037925"/>
                          <a:gd name="connsiteX1" fmla="*/ 3095204 w 3302400"/>
                          <a:gd name="connsiteY1" fmla="*/ 3787432 h 4037925"/>
                          <a:gd name="connsiteX2" fmla="*/ 2931464 w 3302400"/>
                          <a:gd name="connsiteY2" fmla="*/ 3649736 h 4037925"/>
                          <a:gd name="connsiteX3" fmla="*/ 2802068 w 3302400"/>
                          <a:gd name="connsiteY3" fmla="*/ 3399570 h 4037925"/>
                          <a:gd name="connsiteX4" fmla="*/ 2664045 w 3302400"/>
                          <a:gd name="connsiteY4" fmla="*/ 3183910 h 4037925"/>
                          <a:gd name="connsiteX5" fmla="*/ 2508770 w 3302400"/>
                          <a:gd name="connsiteY5" fmla="*/ 3011436 h 4037925"/>
                          <a:gd name="connsiteX6" fmla="*/ 2324595 w 3302400"/>
                          <a:gd name="connsiteY6" fmla="*/ 2853167 h 4037925"/>
                          <a:gd name="connsiteX7" fmla="*/ 2275829 w 3302400"/>
                          <a:gd name="connsiteY7" fmla="*/ 2657427 h 4037925"/>
                          <a:gd name="connsiteX8" fmla="*/ 2229841 w 3302400"/>
                          <a:gd name="connsiteY8" fmla="*/ 2574265 h 4037925"/>
                          <a:gd name="connsiteX9" fmla="*/ 2068823 w 3302400"/>
                          <a:gd name="connsiteY9" fmla="*/ 2355774 h 4037925"/>
                          <a:gd name="connsiteX10" fmla="*/ 1870415 w 3302400"/>
                          <a:gd name="connsiteY10" fmla="*/ 2096982 h 4037925"/>
                          <a:gd name="connsiteX11" fmla="*/ 1654755 w 3302400"/>
                          <a:gd name="connsiteY11" fmla="*/ 1933080 h 4037925"/>
                          <a:gd name="connsiteX12" fmla="*/ 1447721 w 3302400"/>
                          <a:gd name="connsiteY12" fmla="*/ 1726046 h 4037925"/>
                          <a:gd name="connsiteX13" fmla="*/ 1266566 w 3302400"/>
                          <a:gd name="connsiteY13" fmla="*/ 1596650 h 4037925"/>
                          <a:gd name="connsiteX14" fmla="*/ 1102664 w 3302400"/>
                          <a:gd name="connsiteY14" fmla="*/ 1363736 h 4037925"/>
                          <a:gd name="connsiteX15" fmla="*/ 869751 w 3302400"/>
                          <a:gd name="connsiteY15" fmla="*/ 1217087 h 4037925"/>
                          <a:gd name="connsiteX16" fmla="*/ 593706 w 3302400"/>
                          <a:gd name="connsiteY16" fmla="*/ 1122197 h 4037925"/>
                          <a:gd name="connsiteX17" fmla="*/ 507442 w 3302400"/>
                          <a:gd name="connsiteY17" fmla="*/ 1087691 h 4037925"/>
                          <a:gd name="connsiteX18" fmla="*/ 386672 w 3302400"/>
                          <a:gd name="connsiteY18" fmla="*/ 915163 h 4037925"/>
                          <a:gd name="connsiteX19" fmla="*/ 291781 w 3302400"/>
                          <a:gd name="connsiteY19" fmla="*/ 725382 h 4037925"/>
                          <a:gd name="connsiteX20" fmla="*/ 248649 w 3302400"/>
                          <a:gd name="connsiteY20" fmla="*/ 699502 h 4037925"/>
                          <a:gd name="connsiteX21" fmla="*/ 248649 w 3302400"/>
                          <a:gd name="connsiteY21" fmla="*/ 570106 h 4037925"/>
                          <a:gd name="connsiteX22" fmla="*/ 205517 w 3302400"/>
                          <a:gd name="connsiteY22" fmla="*/ 452248 h 4037925"/>
                          <a:gd name="connsiteX23" fmla="*/ 99061 w 3302400"/>
                          <a:gd name="connsiteY23" fmla="*/ 403375 h 4037925"/>
                          <a:gd name="connsiteX24" fmla="*/ 6810 w 3302400"/>
                          <a:gd name="connsiteY24" fmla="*/ 289272 h 4037925"/>
                          <a:gd name="connsiteX25" fmla="*/ 4307 w 3302400"/>
                          <a:gd name="connsiteY25" fmla="*/ 0 h 4037925"/>
                          <a:gd name="connsiteX0" fmla="*/ 3267785 w 3267785"/>
                          <a:gd name="connsiteY0" fmla="*/ 4020618 h 4020618"/>
                          <a:gd name="connsiteX1" fmla="*/ 3095204 w 3267785"/>
                          <a:gd name="connsiteY1" fmla="*/ 3787432 h 4020618"/>
                          <a:gd name="connsiteX2" fmla="*/ 2931464 w 3267785"/>
                          <a:gd name="connsiteY2" fmla="*/ 3649736 h 4020618"/>
                          <a:gd name="connsiteX3" fmla="*/ 2802068 w 3267785"/>
                          <a:gd name="connsiteY3" fmla="*/ 3399570 h 4020618"/>
                          <a:gd name="connsiteX4" fmla="*/ 2664045 w 3267785"/>
                          <a:gd name="connsiteY4" fmla="*/ 3183910 h 4020618"/>
                          <a:gd name="connsiteX5" fmla="*/ 2508770 w 3267785"/>
                          <a:gd name="connsiteY5" fmla="*/ 3011436 h 4020618"/>
                          <a:gd name="connsiteX6" fmla="*/ 2324595 w 3267785"/>
                          <a:gd name="connsiteY6" fmla="*/ 2853167 h 4020618"/>
                          <a:gd name="connsiteX7" fmla="*/ 2275829 w 3267785"/>
                          <a:gd name="connsiteY7" fmla="*/ 2657427 h 4020618"/>
                          <a:gd name="connsiteX8" fmla="*/ 2229841 w 3267785"/>
                          <a:gd name="connsiteY8" fmla="*/ 2574265 h 4020618"/>
                          <a:gd name="connsiteX9" fmla="*/ 2068823 w 3267785"/>
                          <a:gd name="connsiteY9" fmla="*/ 2355774 h 4020618"/>
                          <a:gd name="connsiteX10" fmla="*/ 1870415 w 3267785"/>
                          <a:gd name="connsiteY10" fmla="*/ 2096982 h 4020618"/>
                          <a:gd name="connsiteX11" fmla="*/ 1654755 w 3267785"/>
                          <a:gd name="connsiteY11" fmla="*/ 1933080 h 4020618"/>
                          <a:gd name="connsiteX12" fmla="*/ 1447721 w 3267785"/>
                          <a:gd name="connsiteY12" fmla="*/ 1726046 h 4020618"/>
                          <a:gd name="connsiteX13" fmla="*/ 1266566 w 3267785"/>
                          <a:gd name="connsiteY13" fmla="*/ 1596650 h 4020618"/>
                          <a:gd name="connsiteX14" fmla="*/ 1102664 w 3267785"/>
                          <a:gd name="connsiteY14" fmla="*/ 1363736 h 4020618"/>
                          <a:gd name="connsiteX15" fmla="*/ 869751 w 3267785"/>
                          <a:gd name="connsiteY15" fmla="*/ 1217087 h 4020618"/>
                          <a:gd name="connsiteX16" fmla="*/ 593706 w 3267785"/>
                          <a:gd name="connsiteY16" fmla="*/ 1122197 h 4020618"/>
                          <a:gd name="connsiteX17" fmla="*/ 507442 w 3267785"/>
                          <a:gd name="connsiteY17" fmla="*/ 1087691 h 4020618"/>
                          <a:gd name="connsiteX18" fmla="*/ 386672 w 3267785"/>
                          <a:gd name="connsiteY18" fmla="*/ 915163 h 4020618"/>
                          <a:gd name="connsiteX19" fmla="*/ 291781 w 3267785"/>
                          <a:gd name="connsiteY19" fmla="*/ 725382 h 4020618"/>
                          <a:gd name="connsiteX20" fmla="*/ 248649 w 3267785"/>
                          <a:gd name="connsiteY20" fmla="*/ 699502 h 4020618"/>
                          <a:gd name="connsiteX21" fmla="*/ 248649 w 3267785"/>
                          <a:gd name="connsiteY21" fmla="*/ 570106 h 4020618"/>
                          <a:gd name="connsiteX22" fmla="*/ 205517 w 3267785"/>
                          <a:gd name="connsiteY22" fmla="*/ 452248 h 4020618"/>
                          <a:gd name="connsiteX23" fmla="*/ 99061 w 3267785"/>
                          <a:gd name="connsiteY23" fmla="*/ 403375 h 4020618"/>
                          <a:gd name="connsiteX24" fmla="*/ 6810 w 3267785"/>
                          <a:gd name="connsiteY24" fmla="*/ 289272 h 4020618"/>
                          <a:gd name="connsiteX25" fmla="*/ 4307 w 3267785"/>
                          <a:gd name="connsiteY25" fmla="*/ 0 h 4020618"/>
                          <a:gd name="connsiteX0" fmla="*/ 3267785 w 3267785"/>
                          <a:gd name="connsiteY0" fmla="*/ 4020618 h 4020618"/>
                          <a:gd name="connsiteX1" fmla="*/ 3095204 w 3267785"/>
                          <a:gd name="connsiteY1" fmla="*/ 3787432 h 4020618"/>
                          <a:gd name="connsiteX2" fmla="*/ 2931464 w 3267785"/>
                          <a:gd name="connsiteY2" fmla="*/ 3649736 h 4020618"/>
                          <a:gd name="connsiteX3" fmla="*/ 2802068 w 3267785"/>
                          <a:gd name="connsiteY3" fmla="*/ 3399570 h 4020618"/>
                          <a:gd name="connsiteX4" fmla="*/ 2664045 w 3267785"/>
                          <a:gd name="connsiteY4" fmla="*/ 3183910 h 4020618"/>
                          <a:gd name="connsiteX5" fmla="*/ 2508770 w 3267785"/>
                          <a:gd name="connsiteY5" fmla="*/ 3011436 h 4020618"/>
                          <a:gd name="connsiteX6" fmla="*/ 2324595 w 3267785"/>
                          <a:gd name="connsiteY6" fmla="*/ 2853167 h 4020618"/>
                          <a:gd name="connsiteX7" fmla="*/ 2275829 w 3267785"/>
                          <a:gd name="connsiteY7" fmla="*/ 2657427 h 4020618"/>
                          <a:gd name="connsiteX8" fmla="*/ 2229841 w 3267785"/>
                          <a:gd name="connsiteY8" fmla="*/ 2574265 h 4020618"/>
                          <a:gd name="connsiteX9" fmla="*/ 2068823 w 3267785"/>
                          <a:gd name="connsiteY9" fmla="*/ 2355774 h 4020618"/>
                          <a:gd name="connsiteX10" fmla="*/ 1870415 w 3267785"/>
                          <a:gd name="connsiteY10" fmla="*/ 2096982 h 4020618"/>
                          <a:gd name="connsiteX11" fmla="*/ 1654755 w 3267785"/>
                          <a:gd name="connsiteY11" fmla="*/ 1933080 h 4020618"/>
                          <a:gd name="connsiteX12" fmla="*/ 1447721 w 3267785"/>
                          <a:gd name="connsiteY12" fmla="*/ 1726046 h 4020618"/>
                          <a:gd name="connsiteX13" fmla="*/ 1266566 w 3267785"/>
                          <a:gd name="connsiteY13" fmla="*/ 1596650 h 4020618"/>
                          <a:gd name="connsiteX14" fmla="*/ 1096895 w 3267785"/>
                          <a:gd name="connsiteY14" fmla="*/ 1386813 h 4020618"/>
                          <a:gd name="connsiteX15" fmla="*/ 869751 w 3267785"/>
                          <a:gd name="connsiteY15" fmla="*/ 1217087 h 4020618"/>
                          <a:gd name="connsiteX16" fmla="*/ 593706 w 3267785"/>
                          <a:gd name="connsiteY16" fmla="*/ 1122197 h 4020618"/>
                          <a:gd name="connsiteX17" fmla="*/ 507442 w 3267785"/>
                          <a:gd name="connsiteY17" fmla="*/ 1087691 h 4020618"/>
                          <a:gd name="connsiteX18" fmla="*/ 386672 w 3267785"/>
                          <a:gd name="connsiteY18" fmla="*/ 915163 h 4020618"/>
                          <a:gd name="connsiteX19" fmla="*/ 291781 w 3267785"/>
                          <a:gd name="connsiteY19" fmla="*/ 725382 h 4020618"/>
                          <a:gd name="connsiteX20" fmla="*/ 248649 w 3267785"/>
                          <a:gd name="connsiteY20" fmla="*/ 699502 h 4020618"/>
                          <a:gd name="connsiteX21" fmla="*/ 248649 w 3267785"/>
                          <a:gd name="connsiteY21" fmla="*/ 570106 h 4020618"/>
                          <a:gd name="connsiteX22" fmla="*/ 205517 w 3267785"/>
                          <a:gd name="connsiteY22" fmla="*/ 452248 h 4020618"/>
                          <a:gd name="connsiteX23" fmla="*/ 99061 w 3267785"/>
                          <a:gd name="connsiteY23" fmla="*/ 403375 h 4020618"/>
                          <a:gd name="connsiteX24" fmla="*/ 6810 w 3267785"/>
                          <a:gd name="connsiteY24" fmla="*/ 289272 h 4020618"/>
                          <a:gd name="connsiteX25" fmla="*/ 4307 w 3267785"/>
                          <a:gd name="connsiteY25" fmla="*/ 0 h 4020618"/>
                          <a:gd name="connsiteX0" fmla="*/ 3267785 w 3267785"/>
                          <a:gd name="connsiteY0" fmla="*/ 4020618 h 4020618"/>
                          <a:gd name="connsiteX1" fmla="*/ 3095204 w 3267785"/>
                          <a:gd name="connsiteY1" fmla="*/ 3787432 h 4020618"/>
                          <a:gd name="connsiteX2" fmla="*/ 2931464 w 3267785"/>
                          <a:gd name="connsiteY2" fmla="*/ 3649736 h 4020618"/>
                          <a:gd name="connsiteX3" fmla="*/ 2802068 w 3267785"/>
                          <a:gd name="connsiteY3" fmla="*/ 3399570 h 4020618"/>
                          <a:gd name="connsiteX4" fmla="*/ 2664045 w 3267785"/>
                          <a:gd name="connsiteY4" fmla="*/ 3183910 h 4020618"/>
                          <a:gd name="connsiteX5" fmla="*/ 2508770 w 3267785"/>
                          <a:gd name="connsiteY5" fmla="*/ 3011436 h 4020618"/>
                          <a:gd name="connsiteX6" fmla="*/ 2324595 w 3267785"/>
                          <a:gd name="connsiteY6" fmla="*/ 2853167 h 4020618"/>
                          <a:gd name="connsiteX7" fmla="*/ 2275829 w 3267785"/>
                          <a:gd name="connsiteY7" fmla="*/ 2657427 h 4020618"/>
                          <a:gd name="connsiteX8" fmla="*/ 2229841 w 3267785"/>
                          <a:gd name="connsiteY8" fmla="*/ 2574265 h 4020618"/>
                          <a:gd name="connsiteX9" fmla="*/ 2068823 w 3267785"/>
                          <a:gd name="connsiteY9" fmla="*/ 2355774 h 4020618"/>
                          <a:gd name="connsiteX10" fmla="*/ 1870415 w 3267785"/>
                          <a:gd name="connsiteY10" fmla="*/ 2096982 h 4020618"/>
                          <a:gd name="connsiteX11" fmla="*/ 1654755 w 3267785"/>
                          <a:gd name="connsiteY11" fmla="*/ 1933080 h 4020618"/>
                          <a:gd name="connsiteX12" fmla="*/ 1430414 w 3267785"/>
                          <a:gd name="connsiteY12" fmla="*/ 1763545 h 4020618"/>
                          <a:gd name="connsiteX13" fmla="*/ 1266566 w 3267785"/>
                          <a:gd name="connsiteY13" fmla="*/ 1596650 h 4020618"/>
                          <a:gd name="connsiteX14" fmla="*/ 1096895 w 3267785"/>
                          <a:gd name="connsiteY14" fmla="*/ 1386813 h 4020618"/>
                          <a:gd name="connsiteX15" fmla="*/ 869751 w 3267785"/>
                          <a:gd name="connsiteY15" fmla="*/ 1217087 h 4020618"/>
                          <a:gd name="connsiteX16" fmla="*/ 593706 w 3267785"/>
                          <a:gd name="connsiteY16" fmla="*/ 1122197 h 4020618"/>
                          <a:gd name="connsiteX17" fmla="*/ 507442 w 3267785"/>
                          <a:gd name="connsiteY17" fmla="*/ 1087691 h 4020618"/>
                          <a:gd name="connsiteX18" fmla="*/ 386672 w 3267785"/>
                          <a:gd name="connsiteY18" fmla="*/ 915163 h 4020618"/>
                          <a:gd name="connsiteX19" fmla="*/ 291781 w 3267785"/>
                          <a:gd name="connsiteY19" fmla="*/ 725382 h 4020618"/>
                          <a:gd name="connsiteX20" fmla="*/ 248649 w 3267785"/>
                          <a:gd name="connsiteY20" fmla="*/ 699502 h 4020618"/>
                          <a:gd name="connsiteX21" fmla="*/ 248649 w 3267785"/>
                          <a:gd name="connsiteY21" fmla="*/ 570106 h 4020618"/>
                          <a:gd name="connsiteX22" fmla="*/ 205517 w 3267785"/>
                          <a:gd name="connsiteY22" fmla="*/ 452248 h 4020618"/>
                          <a:gd name="connsiteX23" fmla="*/ 99061 w 3267785"/>
                          <a:gd name="connsiteY23" fmla="*/ 403375 h 4020618"/>
                          <a:gd name="connsiteX24" fmla="*/ 6810 w 3267785"/>
                          <a:gd name="connsiteY24" fmla="*/ 289272 h 4020618"/>
                          <a:gd name="connsiteX25" fmla="*/ 4307 w 3267785"/>
                          <a:gd name="connsiteY25" fmla="*/ 0 h 4020618"/>
                          <a:gd name="connsiteX0" fmla="*/ 3189592 w 3189592"/>
                          <a:gd name="connsiteY0" fmla="*/ 3896376 h 3896376"/>
                          <a:gd name="connsiteX1" fmla="*/ 3095204 w 3189592"/>
                          <a:gd name="connsiteY1" fmla="*/ 3787432 h 3896376"/>
                          <a:gd name="connsiteX2" fmla="*/ 2931464 w 3189592"/>
                          <a:gd name="connsiteY2" fmla="*/ 3649736 h 3896376"/>
                          <a:gd name="connsiteX3" fmla="*/ 2802068 w 3189592"/>
                          <a:gd name="connsiteY3" fmla="*/ 3399570 h 3896376"/>
                          <a:gd name="connsiteX4" fmla="*/ 2664045 w 3189592"/>
                          <a:gd name="connsiteY4" fmla="*/ 3183910 h 3896376"/>
                          <a:gd name="connsiteX5" fmla="*/ 2508770 w 3189592"/>
                          <a:gd name="connsiteY5" fmla="*/ 3011436 h 3896376"/>
                          <a:gd name="connsiteX6" fmla="*/ 2324595 w 3189592"/>
                          <a:gd name="connsiteY6" fmla="*/ 2853167 h 3896376"/>
                          <a:gd name="connsiteX7" fmla="*/ 2275829 w 3189592"/>
                          <a:gd name="connsiteY7" fmla="*/ 2657427 h 3896376"/>
                          <a:gd name="connsiteX8" fmla="*/ 2229841 w 3189592"/>
                          <a:gd name="connsiteY8" fmla="*/ 2574265 h 3896376"/>
                          <a:gd name="connsiteX9" fmla="*/ 2068823 w 3189592"/>
                          <a:gd name="connsiteY9" fmla="*/ 2355774 h 3896376"/>
                          <a:gd name="connsiteX10" fmla="*/ 1870415 w 3189592"/>
                          <a:gd name="connsiteY10" fmla="*/ 2096982 h 3896376"/>
                          <a:gd name="connsiteX11" fmla="*/ 1654755 w 3189592"/>
                          <a:gd name="connsiteY11" fmla="*/ 1933080 h 3896376"/>
                          <a:gd name="connsiteX12" fmla="*/ 1430414 w 3189592"/>
                          <a:gd name="connsiteY12" fmla="*/ 1763545 h 3896376"/>
                          <a:gd name="connsiteX13" fmla="*/ 1266566 w 3189592"/>
                          <a:gd name="connsiteY13" fmla="*/ 1596650 h 3896376"/>
                          <a:gd name="connsiteX14" fmla="*/ 1096895 w 3189592"/>
                          <a:gd name="connsiteY14" fmla="*/ 1386813 h 3896376"/>
                          <a:gd name="connsiteX15" fmla="*/ 869751 w 3189592"/>
                          <a:gd name="connsiteY15" fmla="*/ 1217087 h 3896376"/>
                          <a:gd name="connsiteX16" fmla="*/ 593706 w 3189592"/>
                          <a:gd name="connsiteY16" fmla="*/ 1122197 h 3896376"/>
                          <a:gd name="connsiteX17" fmla="*/ 507442 w 3189592"/>
                          <a:gd name="connsiteY17" fmla="*/ 1087691 h 3896376"/>
                          <a:gd name="connsiteX18" fmla="*/ 386672 w 3189592"/>
                          <a:gd name="connsiteY18" fmla="*/ 915163 h 3896376"/>
                          <a:gd name="connsiteX19" fmla="*/ 291781 w 3189592"/>
                          <a:gd name="connsiteY19" fmla="*/ 725382 h 3896376"/>
                          <a:gd name="connsiteX20" fmla="*/ 248649 w 3189592"/>
                          <a:gd name="connsiteY20" fmla="*/ 699502 h 3896376"/>
                          <a:gd name="connsiteX21" fmla="*/ 248649 w 3189592"/>
                          <a:gd name="connsiteY21" fmla="*/ 570106 h 3896376"/>
                          <a:gd name="connsiteX22" fmla="*/ 205517 w 3189592"/>
                          <a:gd name="connsiteY22" fmla="*/ 452248 h 3896376"/>
                          <a:gd name="connsiteX23" fmla="*/ 99061 w 3189592"/>
                          <a:gd name="connsiteY23" fmla="*/ 403375 h 3896376"/>
                          <a:gd name="connsiteX24" fmla="*/ 6810 w 3189592"/>
                          <a:gd name="connsiteY24" fmla="*/ 289272 h 3896376"/>
                          <a:gd name="connsiteX25" fmla="*/ 4307 w 3189592"/>
                          <a:gd name="connsiteY25" fmla="*/ 0 h 3896376"/>
                          <a:gd name="connsiteX0" fmla="*/ 3182782 w 3182782"/>
                          <a:gd name="connsiteY0" fmla="*/ 3607104 h 3607104"/>
                          <a:gd name="connsiteX1" fmla="*/ 3088394 w 3182782"/>
                          <a:gd name="connsiteY1" fmla="*/ 3498160 h 3607104"/>
                          <a:gd name="connsiteX2" fmla="*/ 2924654 w 3182782"/>
                          <a:gd name="connsiteY2" fmla="*/ 3360464 h 3607104"/>
                          <a:gd name="connsiteX3" fmla="*/ 2795258 w 3182782"/>
                          <a:gd name="connsiteY3" fmla="*/ 3110298 h 3607104"/>
                          <a:gd name="connsiteX4" fmla="*/ 2657235 w 3182782"/>
                          <a:gd name="connsiteY4" fmla="*/ 2894638 h 3607104"/>
                          <a:gd name="connsiteX5" fmla="*/ 2501960 w 3182782"/>
                          <a:gd name="connsiteY5" fmla="*/ 2722164 h 3607104"/>
                          <a:gd name="connsiteX6" fmla="*/ 2317785 w 3182782"/>
                          <a:gd name="connsiteY6" fmla="*/ 2563895 h 3607104"/>
                          <a:gd name="connsiteX7" fmla="*/ 2269019 w 3182782"/>
                          <a:gd name="connsiteY7" fmla="*/ 2368155 h 3607104"/>
                          <a:gd name="connsiteX8" fmla="*/ 2223031 w 3182782"/>
                          <a:gd name="connsiteY8" fmla="*/ 2284993 h 3607104"/>
                          <a:gd name="connsiteX9" fmla="*/ 2062013 w 3182782"/>
                          <a:gd name="connsiteY9" fmla="*/ 2066502 h 3607104"/>
                          <a:gd name="connsiteX10" fmla="*/ 1863605 w 3182782"/>
                          <a:gd name="connsiteY10" fmla="*/ 1807710 h 3607104"/>
                          <a:gd name="connsiteX11" fmla="*/ 1647945 w 3182782"/>
                          <a:gd name="connsiteY11" fmla="*/ 1643808 h 3607104"/>
                          <a:gd name="connsiteX12" fmla="*/ 1423604 w 3182782"/>
                          <a:gd name="connsiteY12" fmla="*/ 1474273 h 3607104"/>
                          <a:gd name="connsiteX13" fmla="*/ 1259756 w 3182782"/>
                          <a:gd name="connsiteY13" fmla="*/ 1307378 h 3607104"/>
                          <a:gd name="connsiteX14" fmla="*/ 1090085 w 3182782"/>
                          <a:gd name="connsiteY14" fmla="*/ 1097541 h 3607104"/>
                          <a:gd name="connsiteX15" fmla="*/ 862941 w 3182782"/>
                          <a:gd name="connsiteY15" fmla="*/ 927815 h 3607104"/>
                          <a:gd name="connsiteX16" fmla="*/ 586896 w 3182782"/>
                          <a:gd name="connsiteY16" fmla="*/ 832925 h 3607104"/>
                          <a:gd name="connsiteX17" fmla="*/ 500632 w 3182782"/>
                          <a:gd name="connsiteY17" fmla="*/ 798419 h 3607104"/>
                          <a:gd name="connsiteX18" fmla="*/ 379862 w 3182782"/>
                          <a:gd name="connsiteY18" fmla="*/ 625891 h 3607104"/>
                          <a:gd name="connsiteX19" fmla="*/ 284971 w 3182782"/>
                          <a:gd name="connsiteY19" fmla="*/ 436110 h 3607104"/>
                          <a:gd name="connsiteX20" fmla="*/ 241839 w 3182782"/>
                          <a:gd name="connsiteY20" fmla="*/ 410230 h 3607104"/>
                          <a:gd name="connsiteX21" fmla="*/ 241839 w 3182782"/>
                          <a:gd name="connsiteY21" fmla="*/ 280834 h 3607104"/>
                          <a:gd name="connsiteX22" fmla="*/ 198707 w 3182782"/>
                          <a:gd name="connsiteY22" fmla="*/ 162976 h 3607104"/>
                          <a:gd name="connsiteX23" fmla="*/ 92251 w 3182782"/>
                          <a:gd name="connsiteY23" fmla="*/ 114103 h 3607104"/>
                          <a:gd name="connsiteX24" fmla="*/ 0 w 3182782"/>
                          <a:gd name="connsiteY24" fmla="*/ 0 h 3607104"/>
                          <a:gd name="connsiteX0" fmla="*/ 3090531 w 3090531"/>
                          <a:gd name="connsiteY0" fmla="*/ 3493001 h 3493001"/>
                          <a:gd name="connsiteX1" fmla="*/ 2996143 w 3090531"/>
                          <a:gd name="connsiteY1" fmla="*/ 3384057 h 3493001"/>
                          <a:gd name="connsiteX2" fmla="*/ 2832403 w 3090531"/>
                          <a:gd name="connsiteY2" fmla="*/ 3246361 h 3493001"/>
                          <a:gd name="connsiteX3" fmla="*/ 2703007 w 3090531"/>
                          <a:gd name="connsiteY3" fmla="*/ 2996195 h 3493001"/>
                          <a:gd name="connsiteX4" fmla="*/ 2564984 w 3090531"/>
                          <a:gd name="connsiteY4" fmla="*/ 2780535 h 3493001"/>
                          <a:gd name="connsiteX5" fmla="*/ 2409709 w 3090531"/>
                          <a:gd name="connsiteY5" fmla="*/ 2608061 h 3493001"/>
                          <a:gd name="connsiteX6" fmla="*/ 2225534 w 3090531"/>
                          <a:gd name="connsiteY6" fmla="*/ 2449792 h 3493001"/>
                          <a:gd name="connsiteX7" fmla="*/ 2176768 w 3090531"/>
                          <a:gd name="connsiteY7" fmla="*/ 2254052 h 3493001"/>
                          <a:gd name="connsiteX8" fmla="*/ 2130780 w 3090531"/>
                          <a:gd name="connsiteY8" fmla="*/ 2170890 h 3493001"/>
                          <a:gd name="connsiteX9" fmla="*/ 1969762 w 3090531"/>
                          <a:gd name="connsiteY9" fmla="*/ 1952399 h 3493001"/>
                          <a:gd name="connsiteX10" fmla="*/ 1771354 w 3090531"/>
                          <a:gd name="connsiteY10" fmla="*/ 1693607 h 3493001"/>
                          <a:gd name="connsiteX11" fmla="*/ 1555694 w 3090531"/>
                          <a:gd name="connsiteY11" fmla="*/ 1529705 h 3493001"/>
                          <a:gd name="connsiteX12" fmla="*/ 1331353 w 3090531"/>
                          <a:gd name="connsiteY12" fmla="*/ 1360170 h 3493001"/>
                          <a:gd name="connsiteX13" fmla="*/ 1167505 w 3090531"/>
                          <a:gd name="connsiteY13" fmla="*/ 1193275 h 3493001"/>
                          <a:gd name="connsiteX14" fmla="*/ 997834 w 3090531"/>
                          <a:gd name="connsiteY14" fmla="*/ 983438 h 3493001"/>
                          <a:gd name="connsiteX15" fmla="*/ 770690 w 3090531"/>
                          <a:gd name="connsiteY15" fmla="*/ 813712 h 3493001"/>
                          <a:gd name="connsiteX16" fmla="*/ 494645 w 3090531"/>
                          <a:gd name="connsiteY16" fmla="*/ 718822 h 3493001"/>
                          <a:gd name="connsiteX17" fmla="*/ 408381 w 3090531"/>
                          <a:gd name="connsiteY17" fmla="*/ 684316 h 3493001"/>
                          <a:gd name="connsiteX18" fmla="*/ 287611 w 3090531"/>
                          <a:gd name="connsiteY18" fmla="*/ 511788 h 3493001"/>
                          <a:gd name="connsiteX19" fmla="*/ 192720 w 3090531"/>
                          <a:gd name="connsiteY19" fmla="*/ 322007 h 3493001"/>
                          <a:gd name="connsiteX20" fmla="*/ 149588 w 3090531"/>
                          <a:gd name="connsiteY20" fmla="*/ 296127 h 3493001"/>
                          <a:gd name="connsiteX21" fmla="*/ 149588 w 3090531"/>
                          <a:gd name="connsiteY21" fmla="*/ 166731 h 3493001"/>
                          <a:gd name="connsiteX22" fmla="*/ 106456 w 3090531"/>
                          <a:gd name="connsiteY22" fmla="*/ 48873 h 3493001"/>
                          <a:gd name="connsiteX23" fmla="*/ 0 w 3090531"/>
                          <a:gd name="connsiteY23" fmla="*/ 0 h 3493001"/>
                          <a:gd name="connsiteX0" fmla="*/ 2984075 w 2984075"/>
                          <a:gd name="connsiteY0" fmla="*/ 3444128 h 3444128"/>
                          <a:gd name="connsiteX1" fmla="*/ 2889687 w 2984075"/>
                          <a:gd name="connsiteY1" fmla="*/ 3335184 h 3444128"/>
                          <a:gd name="connsiteX2" fmla="*/ 2725947 w 2984075"/>
                          <a:gd name="connsiteY2" fmla="*/ 3197488 h 3444128"/>
                          <a:gd name="connsiteX3" fmla="*/ 2596551 w 2984075"/>
                          <a:gd name="connsiteY3" fmla="*/ 2947322 h 3444128"/>
                          <a:gd name="connsiteX4" fmla="*/ 2458528 w 2984075"/>
                          <a:gd name="connsiteY4" fmla="*/ 2731662 h 3444128"/>
                          <a:gd name="connsiteX5" fmla="*/ 2303253 w 2984075"/>
                          <a:gd name="connsiteY5" fmla="*/ 2559188 h 3444128"/>
                          <a:gd name="connsiteX6" fmla="*/ 2119078 w 2984075"/>
                          <a:gd name="connsiteY6" fmla="*/ 2400919 h 3444128"/>
                          <a:gd name="connsiteX7" fmla="*/ 2070312 w 2984075"/>
                          <a:gd name="connsiteY7" fmla="*/ 2205179 h 3444128"/>
                          <a:gd name="connsiteX8" fmla="*/ 2024324 w 2984075"/>
                          <a:gd name="connsiteY8" fmla="*/ 2122017 h 3444128"/>
                          <a:gd name="connsiteX9" fmla="*/ 1863306 w 2984075"/>
                          <a:gd name="connsiteY9" fmla="*/ 1903526 h 3444128"/>
                          <a:gd name="connsiteX10" fmla="*/ 1664898 w 2984075"/>
                          <a:gd name="connsiteY10" fmla="*/ 1644734 h 3444128"/>
                          <a:gd name="connsiteX11" fmla="*/ 1449238 w 2984075"/>
                          <a:gd name="connsiteY11" fmla="*/ 1480832 h 3444128"/>
                          <a:gd name="connsiteX12" fmla="*/ 1224897 w 2984075"/>
                          <a:gd name="connsiteY12" fmla="*/ 1311297 h 3444128"/>
                          <a:gd name="connsiteX13" fmla="*/ 1061049 w 2984075"/>
                          <a:gd name="connsiteY13" fmla="*/ 1144402 h 3444128"/>
                          <a:gd name="connsiteX14" fmla="*/ 891378 w 2984075"/>
                          <a:gd name="connsiteY14" fmla="*/ 934565 h 3444128"/>
                          <a:gd name="connsiteX15" fmla="*/ 664234 w 2984075"/>
                          <a:gd name="connsiteY15" fmla="*/ 764839 h 3444128"/>
                          <a:gd name="connsiteX16" fmla="*/ 388189 w 2984075"/>
                          <a:gd name="connsiteY16" fmla="*/ 669949 h 3444128"/>
                          <a:gd name="connsiteX17" fmla="*/ 301925 w 2984075"/>
                          <a:gd name="connsiteY17" fmla="*/ 635443 h 3444128"/>
                          <a:gd name="connsiteX18" fmla="*/ 181155 w 2984075"/>
                          <a:gd name="connsiteY18" fmla="*/ 462915 h 3444128"/>
                          <a:gd name="connsiteX19" fmla="*/ 86264 w 2984075"/>
                          <a:gd name="connsiteY19" fmla="*/ 273134 h 3444128"/>
                          <a:gd name="connsiteX20" fmla="*/ 43132 w 2984075"/>
                          <a:gd name="connsiteY20" fmla="*/ 247254 h 3444128"/>
                          <a:gd name="connsiteX21" fmla="*/ 43132 w 2984075"/>
                          <a:gd name="connsiteY21" fmla="*/ 117858 h 3444128"/>
                          <a:gd name="connsiteX22" fmla="*/ 0 w 2984075"/>
                          <a:gd name="connsiteY22" fmla="*/ 0 h 3444128"/>
                          <a:gd name="connsiteX0" fmla="*/ 2943019 w 2943019"/>
                          <a:gd name="connsiteY0" fmla="*/ 3326270 h 3326270"/>
                          <a:gd name="connsiteX1" fmla="*/ 2848631 w 2943019"/>
                          <a:gd name="connsiteY1" fmla="*/ 3217326 h 3326270"/>
                          <a:gd name="connsiteX2" fmla="*/ 2684891 w 2943019"/>
                          <a:gd name="connsiteY2" fmla="*/ 3079630 h 3326270"/>
                          <a:gd name="connsiteX3" fmla="*/ 2555495 w 2943019"/>
                          <a:gd name="connsiteY3" fmla="*/ 2829464 h 3326270"/>
                          <a:gd name="connsiteX4" fmla="*/ 2417472 w 2943019"/>
                          <a:gd name="connsiteY4" fmla="*/ 2613804 h 3326270"/>
                          <a:gd name="connsiteX5" fmla="*/ 2262197 w 2943019"/>
                          <a:gd name="connsiteY5" fmla="*/ 2441330 h 3326270"/>
                          <a:gd name="connsiteX6" fmla="*/ 2078022 w 2943019"/>
                          <a:gd name="connsiteY6" fmla="*/ 2283061 h 3326270"/>
                          <a:gd name="connsiteX7" fmla="*/ 2029256 w 2943019"/>
                          <a:gd name="connsiteY7" fmla="*/ 2087321 h 3326270"/>
                          <a:gd name="connsiteX8" fmla="*/ 1983268 w 2943019"/>
                          <a:gd name="connsiteY8" fmla="*/ 2004159 h 3326270"/>
                          <a:gd name="connsiteX9" fmla="*/ 1822250 w 2943019"/>
                          <a:gd name="connsiteY9" fmla="*/ 1785668 h 3326270"/>
                          <a:gd name="connsiteX10" fmla="*/ 1623842 w 2943019"/>
                          <a:gd name="connsiteY10" fmla="*/ 1526876 h 3326270"/>
                          <a:gd name="connsiteX11" fmla="*/ 1408182 w 2943019"/>
                          <a:gd name="connsiteY11" fmla="*/ 1362974 h 3326270"/>
                          <a:gd name="connsiteX12" fmla="*/ 1183841 w 2943019"/>
                          <a:gd name="connsiteY12" fmla="*/ 1193439 h 3326270"/>
                          <a:gd name="connsiteX13" fmla="*/ 1019993 w 2943019"/>
                          <a:gd name="connsiteY13" fmla="*/ 1026544 h 3326270"/>
                          <a:gd name="connsiteX14" fmla="*/ 850322 w 2943019"/>
                          <a:gd name="connsiteY14" fmla="*/ 816707 h 3326270"/>
                          <a:gd name="connsiteX15" fmla="*/ 623178 w 2943019"/>
                          <a:gd name="connsiteY15" fmla="*/ 646981 h 3326270"/>
                          <a:gd name="connsiteX16" fmla="*/ 347133 w 2943019"/>
                          <a:gd name="connsiteY16" fmla="*/ 552091 h 3326270"/>
                          <a:gd name="connsiteX17" fmla="*/ 260869 w 2943019"/>
                          <a:gd name="connsiteY17" fmla="*/ 517585 h 3326270"/>
                          <a:gd name="connsiteX18" fmla="*/ 140099 w 2943019"/>
                          <a:gd name="connsiteY18" fmla="*/ 345057 h 3326270"/>
                          <a:gd name="connsiteX19" fmla="*/ 45208 w 2943019"/>
                          <a:gd name="connsiteY19" fmla="*/ 155276 h 3326270"/>
                          <a:gd name="connsiteX20" fmla="*/ 2076 w 2943019"/>
                          <a:gd name="connsiteY20" fmla="*/ 129396 h 3326270"/>
                          <a:gd name="connsiteX21" fmla="*/ 2076 w 2943019"/>
                          <a:gd name="connsiteY21" fmla="*/ 0 h 3326270"/>
                          <a:gd name="connsiteX0" fmla="*/ 2940943 w 2940943"/>
                          <a:gd name="connsiteY0" fmla="*/ 3196874 h 3196874"/>
                          <a:gd name="connsiteX1" fmla="*/ 2846555 w 2940943"/>
                          <a:gd name="connsiteY1" fmla="*/ 3087930 h 3196874"/>
                          <a:gd name="connsiteX2" fmla="*/ 2682815 w 2940943"/>
                          <a:gd name="connsiteY2" fmla="*/ 2950234 h 3196874"/>
                          <a:gd name="connsiteX3" fmla="*/ 2553419 w 2940943"/>
                          <a:gd name="connsiteY3" fmla="*/ 2700068 h 3196874"/>
                          <a:gd name="connsiteX4" fmla="*/ 2415396 w 2940943"/>
                          <a:gd name="connsiteY4" fmla="*/ 2484408 h 3196874"/>
                          <a:gd name="connsiteX5" fmla="*/ 2260121 w 2940943"/>
                          <a:gd name="connsiteY5" fmla="*/ 2311934 h 3196874"/>
                          <a:gd name="connsiteX6" fmla="*/ 2075946 w 2940943"/>
                          <a:gd name="connsiteY6" fmla="*/ 2153665 h 3196874"/>
                          <a:gd name="connsiteX7" fmla="*/ 2027180 w 2940943"/>
                          <a:gd name="connsiteY7" fmla="*/ 1957925 h 3196874"/>
                          <a:gd name="connsiteX8" fmla="*/ 1981192 w 2940943"/>
                          <a:gd name="connsiteY8" fmla="*/ 1874763 h 3196874"/>
                          <a:gd name="connsiteX9" fmla="*/ 1820174 w 2940943"/>
                          <a:gd name="connsiteY9" fmla="*/ 1656272 h 3196874"/>
                          <a:gd name="connsiteX10" fmla="*/ 1621766 w 2940943"/>
                          <a:gd name="connsiteY10" fmla="*/ 1397480 h 3196874"/>
                          <a:gd name="connsiteX11" fmla="*/ 1406106 w 2940943"/>
                          <a:gd name="connsiteY11" fmla="*/ 1233578 h 3196874"/>
                          <a:gd name="connsiteX12" fmla="*/ 1181765 w 2940943"/>
                          <a:gd name="connsiteY12" fmla="*/ 1064043 h 3196874"/>
                          <a:gd name="connsiteX13" fmla="*/ 1017917 w 2940943"/>
                          <a:gd name="connsiteY13" fmla="*/ 897148 h 3196874"/>
                          <a:gd name="connsiteX14" fmla="*/ 848246 w 2940943"/>
                          <a:gd name="connsiteY14" fmla="*/ 687311 h 3196874"/>
                          <a:gd name="connsiteX15" fmla="*/ 621102 w 2940943"/>
                          <a:gd name="connsiteY15" fmla="*/ 517585 h 3196874"/>
                          <a:gd name="connsiteX16" fmla="*/ 345057 w 2940943"/>
                          <a:gd name="connsiteY16" fmla="*/ 422695 h 3196874"/>
                          <a:gd name="connsiteX17" fmla="*/ 258793 w 2940943"/>
                          <a:gd name="connsiteY17" fmla="*/ 388189 h 3196874"/>
                          <a:gd name="connsiteX18" fmla="*/ 138023 w 2940943"/>
                          <a:gd name="connsiteY18" fmla="*/ 215661 h 3196874"/>
                          <a:gd name="connsiteX19" fmla="*/ 43132 w 2940943"/>
                          <a:gd name="connsiteY19" fmla="*/ 25880 h 3196874"/>
                          <a:gd name="connsiteX20" fmla="*/ 0 w 2940943"/>
                          <a:gd name="connsiteY20" fmla="*/ 0 h 3196874"/>
                          <a:gd name="connsiteX0" fmla="*/ 2897811 w 2897811"/>
                          <a:gd name="connsiteY0" fmla="*/ 3170994 h 3170994"/>
                          <a:gd name="connsiteX1" fmla="*/ 2803423 w 2897811"/>
                          <a:gd name="connsiteY1" fmla="*/ 3062050 h 3170994"/>
                          <a:gd name="connsiteX2" fmla="*/ 2639683 w 2897811"/>
                          <a:gd name="connsiteY2" fmla="*/ 2924354 h 3170994"/>
                          <a:gd name="connsiteX3" fmla="*/ 2510287 w 2897811"/>
                          <a:gd name="connsiteY3" fmla="*/ 2674188 h 3170994"/>
                          <a:gd name="connsiteX4" fmla="*/ 2372264 w 2897811"/>
                          <a:gd name="connsiteY4" fmla="*/ 2458528 h 3170994"/>
                          <a:gd name="connsiteX5" fmla="*/ 2216989 w 2897811"/>
                          <a:gd name="connsiteY5" fmla="*/ 2286054 h 3170994"/>
                          <a:gd name="connsiteX6" fmla="*/ 2032814 w 2897811"/>
                          <a:gd name="connsiteY6" fmla="*/ 2127785 h 3170994"/>
                          <a:gd name="connsiteX7" fmla="*/ 1984048 w 2897811"/>
                          <a:gd name="connsiteY7" fmla="*/ 1932045 h 3170994"/>
                          <a:gd name="connsiteX8" fmla="*/ 1938060 w 2897811"/>
                          <a:gd name="connsiteY8" fmla="*/ 1848883 h 3170994"/>
                          <a:gd name="connsiteX9" fmla="*/ 1777042 w 2897811"/>
                          <a:gd name="connsiteY9" fmla="*/ 1630392 h 3170994"/>
                          <a:gd name="connsiteX10" fmla="*/ 1578634 w 2897811"/>
                          <a:gd name="connsiteY10" fmla="*/ 1371600 h 3170994"/>
                          <a:gd name="connsiteX11" fmla="*/ 1362974 w 2897811"/>
                          <a:gd name="connsiteY11" fmla="*/ 1207698 h 3170994"/>
                          <a:gd name="connsiteX12" fmla="*/ 1138633 w 2897811"/>
                          <a:gd name="connsiteY12" fmla="*/ 1038163 h 3170994"/>
                          <a:gd name="connsiteX13" fmla="*/ 974785 w 2897811"/>
                          <a:gd name="connsiteY13" fmla="*/ 871268 h 3170994"/>
                          <a:gd name="connsiteX14" fmla="*/ 805114 w 2897811"/>
                          <a:gd name="connsiteY14" fmla="*/ 661431 h 3170994"/>
                          <a:gd name="connsiteX15" fmla="*/ 577970 w 2897811"/>
                          <a:gd name="connsiteY15" fmla="*/ 491705 h 3170994"/>
                          <a:gd name="connsiteX16" fmla="*/ 301925 w 2897811"/>
                          <a:gd name="connsiteY16" fmla="*/ 396815 h 3170994"/>
                          <a:gd name="connsiteX17" fmla="*/ 215661 w 2897811"/>
                          <a:gd name="connsiteY17" fmla="*/ 362309 h 3170994"/>
                          <a:gd name="connsiteX18" fmla="*/ 94891 w 2897811"/>
                          <a:gd name="connsiteY18" fmla="*/ 189781 h 3170994"/>
                          <a:gd name="connsiteX19" fmla="*/ 0 w 2897811"/>
                          <a:gd name="connsiteY19" fmla="*/ 0 h 3170994"/>
                          <a:gd name="connsiteX0" fmla="*/ 2802920 w 2802920"/>
                          <a:gd name="connsiteY0" fmla="*/ 2981213 h 2981213"/>
                          <a:gd name="connsiteX1" fmla="*/ 2708532 w 2802920"/>
                          <a:gd name="connsiteY1" fmla="*/ 2872269 h 2981213"/>
                          <a:gd name="connsiteX2" fmla="*/ 2544792 w 2802920"/>
                          <a:gd name="connsiteY2" fmla="*/ 2734573 h 2981213"/>
                          <a:gd name="connsiteX3" fmla="*/ 2415396 w 2802920"/>
                          <a:gd name="connsiteY3" fmla="*/ 2484407 h 2981213"/>
                          <a:gd name="connsiteX4" fmla="*/ 2277373 w 2802920"/>
                          <a:gd name="connsiteY4" fmla="*/ 2268747 h 2981213"/>
                          <a:gd name="connsiteX5" fmla="*/ 2122098 w 2802920"/>
                          <a:gd name="connsiteY5" fmla="*/ 2096273 h 2981213"/>
                          <a:gd name="connsiteX6" fmla="*/ 1937923 w 2802920"/>
                          <a:gd name="connsiteY6" fmla="*/ 1938004 h 2981213"/>
                          <a:gd name="connsiteX7" fmla="*/ 1889157 w 2802920"/>
                          <a:gd name="connsiteY7" fmla="*/ 1742264 h 2981213"/>
                          <a:gd name="connsiteX8" fmla="*/ 1843169 w 2802920"/>
                          <a:gd name="connsiteY8" fmla="*/ 1659102 h 2981213"/>
                          <a:gd name="connsiteX9" fmla="*/ 1682151 w 2802920"/>
                          <a:gd name="connsiteY9" fmla="*/ 1440611 h 2981213"/>
                          <a:gd name="connsiteX10" fmla="*/ 1483743 w 2802920"/>
                          <a:gd name="connsiteY10" fmla="*/ 1181819 h 2981213"/>
                          <a:gd name="connsiteX11" fmla="*/ 1268083 w 2802920"/>
                          <a:gd name="connsiteY11" fmla="*/ 1017917 h 2981213"/>
                          <a:gd name="connsiteX12" fmla="*/ 1043742 w 2802920"/>
                          <a:gd name="connsiteY12" fmla="*/ 848382 h 2981213"/>
                          <a:gd name="connsiteX13" fmla="*/ 879894 w 2802920"/>
                          <a:gd name="connsiteY13" fmla="*/ 681487 h 2981213"/>
                          <a:gd name="connsiteX14" fmla="*/ 710223 w 2802920"/>
                          <a:gd name="connsiteY14" fmla="*/ 471650 h 2981213"/>
                          <a:gd name="connsiteX15" fmla="*/ 483079 w 2802920"/>
                          <a:gd name="connsiteY15" fmla="*/ 301924 h 2981213"/>
                          <a:gd name="connsiteX16" fmla="*/ 207034 w 2802920"/>
                          <a:gd name="connsiteY16" fmla="*/ 207034 h 2981213"/>
                          <a:gd name="connsiteX17" fmla="*/ 120770 w 2802920"/>
                          <a:gd name="connsiteY17" fmla="*/ 172528 h 2981213"/>
                          <a:gd name="connsiteX18" fmla="*/ 0 w 2802920"/>
                          <a:gd name="connsiteY18" fmla="*/ 0 h 2981213"/>
                          <a:gd name="connsiteX0" fmla="*/ 2828953 w 2828953"/>
                          <a:gd name="connsiteY0" fmla="*/ 3021781 h 3021781"/>
                          <a:gd name="connsiteX1" fmla="*/ 2734565 w 2828953"/>
                          <a:gd name="connsiteY1" fmla="*/ 2912837 h 3021781"/>
                          <a:gd name="connsiteX2" fmla="*/ 2570825 w 2828953"/>
                          <a:gd name="connsiteY2" fmla="*/ 2775141 h 3021781"/>
                          <a:gd name="connsiteX3" fmla="*/ 2441429 w 2828953"/>
                          <a:gd name="connsiteY3" fmla="*/ 2524975 h 3021781"/>
                          <a:gd name="connsiteX4" fmla="*/ 2303406 w 2828953"/>
                          <a:gd name="connsiteY4" fmla="*/ 2309315 h 3021781"/>
                          <a:gd name="connsiteX5" fmla="*/ 2148131 w 2828953"/>
                          <a:gd name="connsiteY5" fmla="*/ 2136841 h 3021781"/>
                          <a:gd name="connsiteX6" fmla="*/ 1963956 w 2828953"/>
                          <a:gd name="connsiteY6" fmla="*/ 1978572 h 3021781"/>
                          <a:gd name="connsiteX7" fmla="*/ 1915190 w 2828953"/>
                          <a:gd name="connsiteY7" fmla="*/ 1782832 h 3021781"/>
                          <a:gd name="connsiteX8" fmla="*/ 1869202 w 2828953"/>
                          <a:gd name="connsiteY8" fmla="*/ 1699670 h 3021781"/>
                          <a:gd name="connsiteX9" fmla="*/ 1708184 w 2828953"/>
                          <a:gd name="connsiteY9" fmla="*/ 1481179 h 3021781"/>
                          <a:gd name="connsiteX10" fmla="*/ 1509776 w 2828953"/>
                          <a:gd name="connsiteY10" fmla="*/ 1222387 h 3021781"/>
                          <a:gd name="connsiteX11" fmla="*/ 1294116 w 2828953"/>
                          <a:gd name="connsiteY11" fmla="*/ 1058485 h 3021781"/>
                          <a:gd name="connsiteX12" fmla="*/ 1069775 w 2828953"/>
                          <a:gd name="connsiteY12" fmla="*/ 888950 h 3021781"/>
                          <a:gd name="connsiteX13" fmla="*/ 905927 w 2828953"/>
                          <a:gd name="connsiteY13" fmla="*/ 722055 h 3021781"/>
                          <a:gd name="connsiteX14" fmla="*/ 736256 w 2828953"/>
                          <a:gd name="connsiteY14" fmla="*/ 512218 h 3021781"/>
                          <a:gd name="connsiteX15" fmla="*/ 509112 w 2828953"/>
                          <a:gd name="connsiteY15" fmla="*/ 342492 h 3021781"/>
                          <a:gd name="connsiteX16" fmla="*/ 233067 w 2828953"/>
                          <a:gd name="connsiteY16" fmla="*/ 247602 h 3021781"/>
                          <a:gd name="connsiteX17" fmla="*/ 146803 w 2828953"/>
                          <a:gd name="connsiteY17" fmla="*/ 213096 h 3021781"/>
                          <a:gd name="connsiteX18" fmla="*/ 0 w 2828953"/>
                          <a:gd name="connsiteY18" fmla="*/ 0 h 3021781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</a:cxnLst>
                        <a:rect l="l" t="t" r="r" b="b"/>
                        <a:pathLst>
                          <a:path w="2828953" h="3021781">
                            <a:moveTo>
                              <a:pt x="2828953" y="3021781"/>
                            </a:moveTo>
                            <a:cubicBezTo>
                              <a:pt x="2782227" y="2980805"/>
                              <a:pt x="2777586" y="2953944"/>
                              <a:pt x="2734565" y="2912837"/>
                            </a:cubicBezTo>
                            <a:cubicBezTo>
                              <a:pt x="2691544" y="2871730"/>
                              <a:pt x="2619681" y="2839785"/>
                              <a:pt x="2570825" y="2775141"/>
                            </a:cubicBezTo>
                            <a:cubicBezTo>
                              <a:pt x="2521969" y="2710497"/>
                              <a:pt x="2485999" y="2602613"/>
                              <a:pt x="2441429" y="2524975"/>
                            </a:cubicBezTo>
                            <a:cubicBezTo>
                              <a:pt x="2396859" y="2447337"/>
                              <a:pt x="2352289" y="2374004"/>
                              <a:pt x="2303406" y="2309315"/>
                            </a:cubicBezTo>
                            <a:cubicBezTo>
                              <a:pt x="2254523" y="2244626"/>
                              <a:pt x="2204706" y="2191965"/>
                              <a:pt x="2148131" y="2136841"/>
                            </a:cubicBezTo>
                            <a:cubicBezTo>
                              <a:pt x="2091556" y="2081717"/>
                              <a:pt x="2002780" y="2037574"/>
                              <a:pt x="1963956" y="1978572"/>
                            </a:cubicBezTo>
                            <a:cubicBezTo>
                              <a:pt x="1925133" y="1919571"/>
                              <a:pt x="1930982" y="1829316"/>
                              <a:pt x="1915190" y="1782832"/>
                            </a:cubicBezTo>
                            <a:cubicBezTo>
                              <a:pt x="1899398" y="1736348"/>
                              <a:pt x="1903703" y="1749946"/>
                              <a:pt x="1869202" y="1699670"/>
                            </a:cubicBezTo>
                            <a:cubicBezTo>
                              <a:pt x="1834701" y="1649395"/>
                              <a:pt x="1768088" y="1560726"/>
                              <a:pt x="1708184" y="1481179"/>
                            </a:cubicBezTo>
                            <a:cubicBezTo>
                              <a:pt x="1648280" y="1401632"/>
                              <a:pt x="1578787" y="1292836"/>
                              <a:pt x="1509776" y="1222387"/>
                            </a:cubicBezTo>
                            <a:cubicBezTo>
                              <a:pt x="1440765" y="1151938"/>
                              <a:pt x="1367449" y="1114058"/>
                              <a:pt x="1294116" y="1058485"/>
                            </a:cubicBezTo>
                            <a:cubicBezTo>
                              <a:pt x="1220783" y="1002912"/>
                              <a:pt x="1134473" y="945022"/>
                              <a:pt x="1069775" y="888950"/>
                            </a:cubicBezTo>
                            <a:cubicBezTo>
                              <a:pt x="1005077" y="832878"/>
                              <a:pt x="961513" y="784844"/>
                              <a:pt x="905927" y="722055"/>
                            </a:cubicBezTo>
                            <a:cubicBezTo>
                              <a:pt x="850341" y="659266"/>
                              <a:pt x="802392" y="575478"/>
                              <a:pt x="736256" y="512218"/>
                            </a:cubicBezTo>
                            <a:cubicBezTo>
                              <a:pt x="670120" y="448957"/>
                              <a:pt x="592977" y="386595"/>
                              <a:pt x="509112" y="342492"/>
                            </a:cubicBezTo>
                            <a:cubicBezTo>
                              <a:pt x="425247" y="298389"/>
                              <a:pt x="293452" y="269168"/>
                              <a:pt x="233067" y="247602"/>
                            </a:cubicBezTo>
                            <a:cubicBezTo>
                              <a:pt x="172682" y="226036"/>
                              <a:pt x="185648" y="254363"/>
                              <a:pt x="146803" y="213096"/>
                            </a:cubicBezTo>
                            <a:cubicBezTo>
                              <a:pt x="107959" y="171829"/>
                              <a:pt x="35943" y="60385"/>
                              <a:pt x="0" y="0"/>
                            </a:cubicBezTo>
                          </a:path>
                        </a:pathLst>
                      </a:custGeom>
                      <a:noFill/>
                      <a:ln w="3175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/>
                      </a:p>
                    </p:txBody>
                  </p:sp>
                  <p:sp>
                    <p:nvSpPr>
                      <p:cNvPr id="285" name="Freeform 284"/>
                      <p:cNvSpPr/>
                      <p:nvPr/>
                    </p:nvSpPr>
                    <p:spPr>
                      <a:xfrm>
                        <a:off x="2765294" y="-338"/>
                        <a:ext cx="3550061" cy="3746834"/>
                      </a:xfrm>
                      <a:custGeom>
                        <a:avLst/>
                        <a:gdLst>
                          <a:gd name="connsiteX0" fmla="*/ 0 w 3390900"/>
                          <a:gd name="connsiteY0" fmla="*/ 0 h 4067175"/>
                          <a:gd name="connsiteX1" fmla="*/ 9525 w 3390900"/>
                          <a:gd name="connsiteY1" fmla="*/ 476250 h 4067175"/>
                          <a:gd name="connsiteX2" fmla="*/ 9525 w 3390900"/>
                          <a:gd name="connsiteY2" fmla="*/ 476250 h 4067175"/>
                          <a:gd name="connsiteX3" fmla="*/ 200025 w 3390900"/>
                          <a:gd name="connsiteY3" fmla="*/ 771525 h 4067175"/>
                          <a:gd name="connsiteX4" fmla="*/ 200025 w 3390900"/>
                          <a:gd name="connsiteY4" fmla="*/ 771525 h 4067175"/>
                          <a:gd name="connsiteX5" fmla="*/ 304800 w 3390900"/>
                          <a:gd name="connsiteY5" fmla="*/ 828675 h 4067175"/>
                          <a:gd name="connsiteX6" fmla="*/ 419100 w 3390900"/>
                          <a:gd name="connsiteY6" fmla="*/ 933450 h 4067175"/>
                          <a:gd name="connsiteX7" fmla="*/ 514350 w 3390900"/>
                          <a:gd name="connsiteY7" fmla="*/ 1095375 h 4067175"/>
                          <a:gd name="connsiteX8" fmla="*/ 666750 w 3390900"/>
                          <a:gd name="connsiteY8" fmla="*/ 1171575 h 4067175"/>
                          <a:gd name="connsiteX9" fmla="*/ 942975 w 3390900"/>
                          <a:gd name="connsiteY9" fmla="*/ 1276350 h 4067175"/>
                          <a:gd name="connsiteX10" fmla="*/ 1162050 w 3390900"/>
                          <a:gd name="connsiteY10" fmla="*/ 1419225 h 4067175"/>
                          <a:gd name="connsiteX11" fmla="*/ 1333500 w 3390900"/>
                          <a:gd name="connsiteY11" fmla="*/ 1685925 h 4067175"/>
                          <a:gd name="connsiteX12" fmla="*/ 1733550 w 3390900"/>
                          <a:gd name="connsiteY12" fmla="*/ 1952625 h 4067175"/>
                          <a:gd name="connsiteX13" fmla="*/ 2009775 w 3390900"/>
                          <a:gd name="connsiteY13" fmla="*/ 2200275 h 4067175"/>
                          <a:gd name="connsiteX14" fmla="*/ 2219325 w 3390900"/>
                          <a:gd name="connsiteY14" fmla="*/ 2400300 h 4067175"/>
                          <a:gd name="connsiteX15" fmla="*/ 2400300 w 3390900"/>
                          <a:gd name="connsiteY15" fmla="*/ 2657475 h 4067175"/>
                          <a:gd name="connsiteX16" fmla="*/ 2466975 w 3390900"/>
                          <a:gd name="connsiteY16" fmla="*/ 2952750 h 4067175"/>
                          <a:gd name="connsiteX17" fmla="*/ 2628900 w 3390900"/>
                          <a:gd name="connsiteY17" fmla="*/ 3105150 h 4067175"/>
                          <a:gd name="connsiteX18" fmla="*/ 2924175 w 3390900"/>
                          <a:gd name="connsiteY18" fmla="*/ 3467100 h 4067175"/>
                          <a:gd name="connsiteX19" fmla="*/ 3124200 w 3390900"/>
                          <a:gd name="connsiteY19" fmla="*/ 3829050 h 4067175"/>
                          <a:gd name="connsiteX20" fmla="*/ 3390900 w 3390900"/>
                          <a:gd name="connsiteY20" fmla="*/ 4067175 h 4067175"/>
                          <a:gd name="connsiteX0" fmla="*/ 0 w 3399836"/>
                          <a:gd name="connsiteY0" fmla="*/ 0 h 4031433"/>
                          <a:gd name="connsiteX1" fmla="*/ 18461 w 3399836"/>
                          <a:gd name="connsiteY1" fmla="*/ 440508 h 4031433"/>
                          <a:gd name="connsiteX2" fmla="*/ 18461 w 3399836"/>
                          <a:gd name="connsiteY2" fmla="*/ 440508 h 4031433"/>
                          <a:gd name="connsiteX3" fmla="*/ 208961 w 3399836"/>
                          <a:gd name="connsiteY3" fmla="*/ 735783 h 4031433"/>
                          <a:gd name="connsiteX4" fmla="*/ 208961 w 3399836"/>
                          <a:gd name="connsiteY4" fmla="*/ 735783 h 4031433"/>
                          <a:gd name="connsiteX5" fmla="*/ 313736 w 3399836"/>
                          <a:gd name="connsiteY5" fmla="*/ 792933 h 4031433"/>
                          <a:gd name="connsiteX6" fmla="*/ 428036 w 3399836"/>
                          <a:gd name="connsiteY6" fmla="*/ 897708 h 4031433"/>
                          <a:gd name="connsiteX7" fmla="*/ 523286 w 3399836"/>
                          <a:gd name="connsiteY7" fmla="*/ 1059633 h 4031433"/>
                          <a:gd name="connsiteX8" fmla="*/ 675686 w 3399836"/>
                          <a:gd name="connsiteY8" fmla="*/ 1135833 h 4031433"/>
                          <a:gd name="connsiteX9" fmla="*/ 951911 w 3399836"/>
                          <a:gd name="connsiteY9" fmla="*/ 1240608 h 4031433"/>
                          <a:gd name="connsiteX10" fmla="*/ 1170986 w 3399836"/>
                          <a:gd name="connsiteY10" fmla="*/ 1383483 h 4031433"/>
                          <a:gd name="connsiteX11" fmla="*/ 1342436 w 3399836"/>
                          <a:gd name="connsiteY11" fmla="*/ 1650183 h 4031433"/>
                          <a:gd name="connsiteX12" fmla="*/ 1742486 w 3399836"/>
                          <a:gd name="connsiteY12" fmla="*/ 1916883 h 4031433"/>
                          <a:gd name="connsiteX13" fmla="*/ 2018711 w 3399836"/>
                          <a:gd name="connsiteY13" fmla="*/ 2164533 h 4031433"/>
                          <a:gd name="connsiteX14" fmla="*/ 2228261 w 3399836"/>
                          <a:gd name="connsiteY14" fmla="*/ 2364558 h 4031433"/>
                          <a:gd name="connsiteX15" fmla="*/ 2409236 w 3399836"/>
                          <a:gd name="connsiteY15" fmla="*/ 2621733 h 4031433"/>
                          <a:gd name="connsiteX16" fmla="*/ 2475911 w 3399836"/>
                          <a:gd name="connsiteY16" fmla="*/ 2917008 h 4031433"/>
                          <a:gd name="connsiteX17" fmla="*/ 2637836 w 3399836"/>
                          <a:gd name="connsiteY17" fmla="*/ 3069408 h 4031433"/>
                          <a:gd name="connsiteX18" fmla="*/ 2933111 w 3399836"/>
                          <a:gd name="connsiteY18" fmla="*/ 3431358 h 4031433"/>
                          <a:gd name="connsiteX19" fmla="*/ 3133136 w 3399836"/>
                          <a:gd name="connsiteY19" fmla="*/ 3793308 h 4031433"/>
                          <a:gd name="connsiteX20" fmla="*/ 3399836 w 3399836"/>
                          <a:gd name="connsiteY20" fmla="*/ 4031433 h 4031433"/>
                          <a:gd name="connsiteX0" fmla="*/ 37758 w 3437594"/>
                          <a:gd name="connsiteY0" fmla="*/ 0 h 4031433"/>
                          <a:gd name="connsiteX1" fmla="*/ 93 w 3437594"/>
                          <a:gd name="connsiteY1" fmla="*/ 185257 h 4031433"/>
                          <a:gd name="connsiteX2" fmla="*/ 56219 w 3437594"/>
                          <a:gd name="connsiteY2" fmla="*/ 440508 h 4031433"/>
                          <a:gd name="connsiteX3" fmla="*/ 56219 w 3437594"/>
                          <a:gd name="connsiteY3" fmla="*/ 440508 h 4031433"/>
                          <a:gd name="connsiteX4" fmla="*/ 246719 w 3437594"/>
                          <a:gd name="connsiteY4" fmla="*/ 735783 h 4031433"/>
                          <a:gd name="connsiteX5" fmla="*/ 246719 w 3437594"/>
                          <a:gd name="connsiteY5" fmla="*/ 735783 h 4031433"/>
                          <a:gd name="connsiteX6" fmla="*/ 351494 w 3437594"/>
                          <a:gd name="connsiteY6" fmla="*/ 792933 h 4031433"/>
                          <a:gd name="connsiteX7" fmla="*/ 465794 w 3437594"/>
                          <a:gd name="connsiteY7" fmla="*/ 897708 h 4031433"/>
                          <a:gd name="connsiteX8" fmla="*/ 561044 w 3437594"/>
                          <a:gd name="connsiteY8" fmla="*/ 1059633 h 4031433"/>
                          <a:gd name="connsiteX9" fmla="*/ 713444 w 3437594"/>
                          <a:gd name="connsiteY9" fmla="*/ 1135833 h 4031433"/>
                          <a:gd name="connsiteX10" fmla="*/ 989669 w 3437594"/>
                          <a:gd name="connsiteY10" fmla="*/ 1240608 h 4031433"/>
                          <a:gd name="connsiteX11" fmla="*/ 1208744 w 3437594"/>
                          <a:gd name="connsiteY11" fmla="*/ 1383483 h 4031433"/>
                          <a:gd name="connsiteX12" fmla="*/ 1380194 w 3437594"/>
                          <a:gd name="connsiteY12" fmla="*/ 1650183 h 4031433"/>
                          <a:gd name="connsiteX13" fmla="*/ 1780244 w 3437594"/>
                          <a:gd name="connsiteY13" fmla="*/ 1916883 h 4031433"/>
                          <a:gd name="connsiteX14" fmla="*/ 2056469 w 3437594"/>
                          <a:gd name="connsiteY14" fmla="*/ 2164533 h 4031433"/>
                          <a:gd name="connsiteX15" fmla="*/ 2266019 w 3437594"/>
                          <a:gd name="connsiteY15" fmla="*/ 2364558 h 4031433"/>
                          <a:gd name="connsiteX16" fmla="*/ 2446994 w 3437594"/>
                          <a:gd name="connsiteY16" fmla="*/ 2621733 h 4031433"/>
                          <a:gd name="connsiteX17" fmla="*/ 2513669 w 3437594"/>
                          <a:gd name="connsiteY17" fmla="*/ 2917008 h 4031433"/>
                          <a:gd name="connsiteX18" fmla="*/ 2675594 w 3437594"/>
                          <a:gd name="connsiteY18" fmla="*/ 3069408 h 4031433"/>
                          <a:gd name="connsiteX19" fmla="*/ 2970869 w 3437594"/>
                          <a:gd name="connsiteY19" fmla="*/ 3431358 h 4031433"/>
                          <a:gd name="connsiteX20" fmla="*/ 3170894 w 3437594"/>
                          <a:gd name="connsiteY20" fmla="*/ 3793308 h 4031433"/>
                          <a:gd name="connsiteX21" fmla="*/ 3437594 w 3437594"/>
                          <a:gd name="connsiteY21" fmla="*/ 4031433 h 4031433"/>
                          <a:gd name="connsiteX0" fmla="*/ 37840 w 3437676"/>
                          <a:gd name="connsiteY0" fmla="*/ 0 h 4031433"/>
                          <a:gd name="connsiteX1" fmla="*/ 175 w 3437676"/>
                          <a:gd name="connsiteY1" fmla="*/ 185257 h 4031433"/>
                          <a:gd name="connsiteX2" fmla="*/ 56301 w 3437676"/>
                          <a:gd name="connsiteY2" fmla="*/ 440508 h 4031433"/>
                          <a:gd name="connsiteX3" fmla="*/ 56301 w 3437676"/>
                          <a:gd name="connsiteY3" fmla="*/ 440508 h 4031433"/>
                          <a:gd name="connsiteX4" fmla="*/ 246801 w 3437676"/>
                          <a:gd name="connsiteY4" fmla="*/ 735783 h 4031433"/>
                          <a:gd name="connsiteX5" fmla="*/ 246801 w 3437676"/>
                          <a:gd name="connsiteY5" fmla="*/ 735783 h 4031433"/>
                          <a:gd name="connsiteX6" fmla="*/ 351576 w 3437676"/>
                          <a:gd name="connsiteY6" fmla="*/ 792933 h 4031433"/>
                          <a:gd name="connsiteX7" fmla="*/ 465876 w 3437676"/>
                          <a:gd name="connsiteY7" fmla="*/ 897708 h 4031433"/>
                          <a:gd name="connsiteX8" fmla="*/ 561126 w 3437676"/>
                          <a:gd name="connsiteY8" fmla="*/ 1059633 h 4031433"/>
                          <a:gd name="connsiteX9" fmla="*/ 713526 w 3437676"/>
                          <a:gd name="connsiteY9" fmla="*/ 1135833 h 4031433"/>
                          <a:gd name="connsiteX10" fmla="*/ 989751 w 3437676"/>
                          <a:gd name="connsiteY10" fmla="*/ 1240608 h 4031433"/>
                          <a:gd name="connsiteX11" fmla="*/ 1208826 w 3437676"/>
                          <a:gd name="connsiteY11" fmla="*/ 1383483 h 4031433"/>
                          <a:gd name="connsiteX12" fmla="*/ 1380276 w 3437676"/>
                          <a:gd name="connsiteY12" fmla="*/ 1650183 h 4031433"/>
                          <a:gd name="connsiteX13" fmla="*/ 1780326 w 3437676"/>
                          <a:gd name="connsiteY13" fmla="*/ 1916883 h 4031433"/>
                          <a:gd name="connsiteX14" fmla="*/ 2056551 w 3437676"/>
                          <a:gd name="connsiteY14" fmla="*/ 2164533 h 4031433"/>
                          <a:gd name="connsiteX15" fmla="*/ 2266101 w 3437676"/>
                          <a:gd name="connsiteY15" fmla="*/ 2364558 h 4031433"/>
                          <a:gd name="connsiteX16" fmla="*/ 2447076 w 3437676"/>
                          <a:gd name="connsiteY16" fmla="*/ 2621733 h 4031433"/>
                          <a:gd name="connsiteX17" fmla="*/ 2513751 w 3437676"/>
                          <a:gd name="connsiteY17" fmla="*/ 2917008 h 4031433"/>
                          <a:gd name="connsiteX18" fmla="*/ 2675676 w 3437676"/>
                          <a:gd name="connsiteY18" fmla="*/ 3069408 h 4031433"/>
                          <a:gd name="connsiteX19" fmla="*/ 2970951 w 3437676"/>
                          <a:gd name="connsiteY19" fmla="*/ 3431358 h 4031433"/>
                          <a:gd name="connsiteX20" fmla="*/ 3170976 w 3437676"/>
                          <a:gd name="connsiteY20" fmla="*/ 3793308 h 4031433"/>
                          <a:gd name="connsiteX21" fmla="*/ 3437676 w 3437676"/>
                          <a:gd name="connsiteY21" fmla="*/ 4031433 h 4031433"/>
                          <a:gd name="connsiteX0" fmla="*/ 37840 w 3437676"/>
                          <a:gd name="connsiteY0" fmla="*/ 0 h 4031433"/>
                          <a:gd name="connsiteX1" fmla="*/ 175 w 3437676"/>
                          <a:gd name="connsiteY1" fmla="*/ 185257 h 4031433"/>
                          <a:gd name="connsiteX2" fmla="*/ 56301 w 3437676"/>
                          <a:gd name="connsiteY2" fmla="*/ 440508 h 4031433"/>
                          <a:gd name="connsiteX3" fmla="*/ 56301 w 3437676"/>
                          <a:gd name="connsiteY3" fmla="*/ 440508 h 4031433"/>
                          <a:gd name="connsiteX4" fmla="*/ 246801 w 3437676"/>
                          <a:gd name="connsiteY4" fmla="*/ 735783 h 4031433"/>
                          <a:gd name="connsiteX5" fmla="*/ 237866 w 3437676"/>
                          <a:gd name="connsiteY5" fmla="*/ 694084 h 4031433"/>
                          <a:gd name="connsiteX6" fmla="*/ 351576 w 3437676"/>
                          <a:gd name="connsiteY6" fmla="*/ 792933 h 4031433"/>
                          <a:gd name="connsiteX7" fmla="*/ 465876 w 3437676"/>
                          <a:gd name="connsiteY7" fmla="*/ 897708 h 4031433"/>
                          <a:gd name="connsiteX8" fmla="*/ 561126 w 3437676"/>
                          <a:gd name="connsiteY8" fmla="*/ 1059633 h 4031433"/>
                          <a:gd name="connsiteX9" fmla="*/ 713526 w 3437676"/>
                          <a:gd name="connsiteY9" fmla="*/ 1135833 h 4031433"/>
                          <a:gd name="connsiteX10" fmla="*/ 989751 w 3437676"/>
                          <a:gd name="connsiteY10" fmla="*/ 1240608 h 4031433"/>
                          <a:gd name="connsiteX11" fmla="*/ 1208826 w 3437676"/>
                          <a:gd name="connsiteY11" fmla="*/ 1383483 h 4031433"/>
                          <a:gd name="connsiteX12" fmla="*/ 1380276 w 3437676"/>
                          <a:gd name="connsiteY12" fmla="*/ 1650183 h 4031433"/>
                          <a:gd name="connsiteX13" fmla="*/ 1780326 w 3437676"/>
                          <a:gd name="connsiteY13" fmla="*/ 1916883 h 4031433"/>
                          <a:gd name="connsiteX14" fmla="*/ 2056551 w 3437676"/>
                          <a:gd name="connsiteY14" fmla="*/ 2164533 h 4031433"/>
                          <a:gd name="connsiteX15" fmla="*/ 2266101 w 3437676"/>
                          <a:gd name="connsiteY15" fmla="*/ 2364558 h 4031433"/>
                          <a:gd name="connsiteX16" fmla="*/ 2447076 w 3437676"/>
                          <a:gd name="connsiteY16" fmla="*/ 2621733 h 4031433"/>
                          <a:gd name="connsiteX17" fmla="*/ 2513751 w 3437676"/>
                          <a:gd name="connsiteY17" fmla="*/ 2917008 h 4031433"/>
                          <a:gd name="connsiteX18" fmla="*/ 2675676 w 3437676"/>
                          <a:gd name="connsiteY18" fmla="*/ 3069408 h 4031433"/>
                          <a:gd name="connsiteX19" fmla="*/ 2970951 w 3437676"/>
                          <a:gd name="connsiteY19" fmla="*/ 3431358 h 4031433"/>
                          <a:gd name="connsiteX20" fmla="*/ 3170976 w 3437676"/>
                          <a:gd name="connsiteY20" fmla="*/ 3793308 h 4031433"/>
                          <a:gd name="connsiteX21" fmla="*/ 3437676 w 3437676"/>
                          <a:gd name="connsiteY21" fmla="*/ 4031433 h 4031433"/>
                          <a:gd name="connsiteX0" fmla="*/ 37840 w 3437676"/>
                          <a:gd name="connsiteY0" fmla="*/ 0 h 4031433"/>
                          <a:gd name="connsiteX1" fmla="*/ 175 w 3437676"/>
                          <a:gd name="connsiteY1" fmla="*/ 185257 h 4031433"/>
                          <a:gd name="connsiteX2" fmla="*/ 56301 w 3437676"/>
                          <a:gd name="connsiteY2" fmla="*/ 440508 h 4031433"/>
                          <a:gd name="connsiteX3" fmla="*/ 56301 w 3437676"/>
                          <a:gd name="connsiteY3" fmla="*/ 440508 h 4031433"/>
                          <a:gd name="connsiteX4" fmla="*/ 246801 w 3437676"/>
                          <a:gd name="connsiteY4" fmla="*/ 735783 h 4031433"/>
                          <a:gd name="connsiteX5" fmla="*/ 351576 w 3437676"/>
                          <a:gd name="connsiteY5" fmla="*/ 792933 h 4031433"/>
                          <a:gd name="connsiteX6" fmla="*/ 465876 w 3437676"/>
                          <a:gd name="connsiteY6" fmla="*/ 897708 h 4031433"/>
                          <a:gd name="connsiteX7" fmla="*/ 561126 w 3437676"/>
                          <a:gd name="connsiteY7" fmla="*/ 1059633 h 4031433"/>
                          <a:gd name="connsiteX8" fmla="*/ 713526 w 3437676"/>
                          <a:gd name="connsiteY8" fmla="*/ 1135833 h 4031433"/>
                          <a:gd name="connsiteX9" fmla="*/ 989751 w 3437676"/>
                          <a:gd name="connsiteY9" fmla="*/ 1240608 h 4031433"/>
                          <a:gd name="connsiteX10" fmla="*/ 1208826 w 3437676"/>
                          <a:gd name="connsiteY10" fmla="*/ 1383483 h 4031433"/>
                          <a:gd name="connsiteX11" fmla="*/ 1380276 w 3437676"/>
                          <a:gd name="connsiteY11" fmla="*/ 1650183 h 4031433"/>
                          <a:gd name="connsiteX12" fmla="*/ 1780326 w 3437676"/>
                          <a:gd name="connsiteY12" fmla="*/ 1916883 h 4031433"/>
                          <a:gd name="connsiteX13" fmla="*/ 2056551 w 3437676"/>
                          <a:gd name="connsiteY13" fmla="*/ 2164533 h 4031433"/>
                          <a:gd name="connsiteX14" fmla="*/ 2266101 w 3437676"/>
                          <a:gd name="connsiteY14" fmla="*/ 2364558 h 4031433"/>
                          <a:gd name="connsiteX15" fmla="*/ 2447076 w 3437676"/>
                          <a:gd name="connsiteY15" fmla="*/ 2621733 h 4031433"/>
                          <a:gd name="connsiteX16" fmla="*/ 2513751 w 3437676"/>
                          <a:gd name="connsiteY16" fmla="*/ 2917008 h 4031433"/>
                          <a:gd name="connsiteX17" fmla="*/ 2675676 w 3437676"/>
                          <a:gd name="connsiteY17" fmla="*/ 3069408 h 4031433"/>
                          <a:gd name="connsiteX18" fmla="*/ 2970951 w 3437676"/>
                          <a:gd name="connsiteY18" fmla="*/ 3431358 h 4031433"/>
                          <a:gd name="connsiteX19" fmla="*/ 3170976 w 3437676"/>
                          <a:gd name="connsiteY19" fmla="*/ 3793308 h 4031433"/>
                          <a:gd name="connsiteX20" fmla="*/ 3437676 w 3437676"/>
                          <a:gd name="connsiteY20" fmla="*/ 4031433 h 4031433"/>
                          <a:gd name="connsiteX0" fmla="*/ 37840 w 3437676"/>
                          <a:gd name="connsiteY0" fmla="*/ 0 h 4031433"/>
                          <a:gd name="connsiteX1" fmla="*/ 175 w 3437676"/>
                          <a:gd name="connsiteY1" fmla="*/ 185257 h 4031433"/>
                          <a:gd name="connsiteX2" fmla="*/ 56301 w 3437676"/>
                          <a:gd name="connsiteY2" fmla="*/ 440508 h 4031433"/>
                          <a:gd name="connsiteX3" fmla="*/ 56301 w 3437676"/>
                          <a:gd name="connsiteY3" fmla="*/ 440508 h 4031433"/>
                          <a:gd name="connsiteX4" fmla="*/ 166381 w 3437676"/>
                          <a:gd name="connsiteY4" fmla="*/ 568987 h 4031433"/>
                          <a:gd name="connsiteX5" fmla="*/ 351576 w 3437676"/>
                          <a:gd name="connsiteY5" fmla="*/ 792933 h 4031433"/>
                          <a:gd name="connsiteX6" fmla="*/ 465876 w 3437676"/>
                          <a:gd name="connsiteY6" fmla="*/ 897708 h 4031433"/>
                          <a:gd name="connsiteX7" fmla="*/ 561126 w 3437676"/>
                          <a:gd name="connsiteY7" fmla="*/ 1059633 h 4031433"/>
                          <a:gd name="connsiteX8" fmla="*/ 713526 w 3437676"/>
                          <a:gd name="connsiteY8" fmla="*/ 1135833 h 4031433"/>
                          <a:gd name="connsiteX9" fmla="*/ 989751 w 3437676"/>
                          <a:gd name="connsiteY9" fmla="*/ 1240608 h 4031433"/>
                          <a:gd name="connsiteX10" fmla="*/ 1208826 w 3437676"/>
                          <a:gd name="connsiteY10" fmla="*/ 1383483 h 4031433"/>
                          <a:gd name="connsiteX11" fmla="*/ 1380276 w 3437676"/>
                          <a:gd name="connsiteY11" fmla="*/ 1650183 h 4031433"/>
                          <a:gd name="connsiteX12" fmla="*/ 1780326 w 3437676"/>
                          <a:gd name="connsiteY12" fmla="*/ 1916883 h 4031433"/>
                          <a:gd name="connsiteX13" fmla="*/ 2056551 w 3437676"/>
                          <a:gd name="connsiteY13" fmla="*/ 2164533 h 4031433"/>
                          <a:gd name="connsiteX14" fmla="*/ 2266101 w 3437676"/>
                          <a:gd name="connsiteY14" fmla="*/ 2364558 h 4031433"/>
                          <a:gd name="connsiteX15" fmla="*/ 2447076 w 3437676"/>
                          <a:gd name="connsiteY15" fmla="*/ 2621733 h 4031433"/>
                          <a:gd name="connsiteX16" fmla="*/ 2513751 w 3437676"/>
                          <a:gd name="connsiteY16" fmla="*/ 2917008 h 4031433"/>
                          <a:gd name="connsiteX17" fmla="*/ 2675676 w 3437676"/>
                          <a:gd name="connsiteY17" fmla="*/ 3069408 h 4031433"/>
                          <a:gd name="connsiteX18" fmla="*/ 2970951 w 3437676"/>
                          <a:gd name="connsiteY18" fmla="*/ 3431358 h 4031433"/>
                          <a:gd name="connsiteX19" fmla="*/ 3170976 w 3437676"/>
                          <a:gd name="connsiteY19" fmla="*/ 3793308 h 4031433"/>
                          <a:gd name="connsiteX20" fmla="*/ 3437676 w 3437676"/>
                          <a:gd name="connsiteY20" fmla="*/ 4031433 h 4031433"/>
                          <a:gd name="connsiteX0" fmla="*/ 37840 w 3437676"/>
                          <a:gd name="connsiteY0" fmla="*/ 0 h 4031433"/>
                          <a:gd name="connsiteX1" fmla="*/ 175 w 3437676"/>
                          <a:gd name="connsiteY1" fmla="*/ 185257 h 4031433"/>
                          <a:gd name="connsiteX2" fmla="*/ 56301 w 3437676"/>
                          <a:gd name="connsiteY2" fmla="*/ 440508 h 4031433"/>
                          <a:gd name="connsiteX3" fmla="*/ 56301 w 3437676"/>
                          <a:gd name="connsiteY3" fmla="*/ 440508 h 4031433"/>
                          <a:gd name="connsiteX4" fmla="*/ 166381 w 3437676"/>
                          <a:gd name="connsiteY4" fmla="*/ 568987 h 4031433"/>
                          <a:gd name="connsiteX5" fmla="*/ 256326 w 3437676"/>
                          <a:gd name="connsiteY5" fmla="*/ 739258 h 4031433"/>
                          <a:gd name="connsiteX6" fmla="*/ 351576 w 3437676"/>
                          <a:gd name="connsiteY6" fmla="*/ 792933 h 4031433"/>
                          <a:gd name="connsiteX7" fmla="*/ 465876 w 3437676"/>
                          <a:gd name="connsiteY7" fmla="*/ 897708 h 4031433"/>
                          <a:gd name="connsiteX8" fmla="*/ 561126 w 3437676"/>
                          <a:gd name="connsiteY8" fmla="*/ 1059633 h 4031433"/>
                          <a:gd name="connsiteX9" fmla="*/ 713526 w 3437676"/>
                          <a:gd name="connsiteY9" fmla="*/ 1135833 h 4031433"/>
                          <a:gd name="connsiteX10" fmla="*/ 989751 w 3437676"/>
                          <a:gd name="connsiteY10" fmla="*/ 1240608 h 4031433"/>
                          <a:gd name="connsiteX11" fmla="*/ 1208826 w 3437676"/>
                          <a:gd name="connsiteY11" fmla="*/ 1383483 h 4031433"/>
                          <a:gd name="connsiteX12" fmla="*/ 1380276 w 3437676"/>
                          <a:gd name="connsiteY12" fmla="*/ 1650183 h 4031433"/>
                          <a:gd name="connsiteX13" fmla="*/ 1780326 w 3437676"/>
                          <a:gd name="connsiteY13" fmla="*/ 1916883 h 4031433"/>
                          <a:gd name="connsiteX14" fmla="*/ 2056551 w 3437676"/>
                          <a:gd name="connsiteY14" fmla="*/ 2164533 h 4031433"/>
                          <a:gd name="connsiteX15" fmla="*/ 2266101 w 3437676"/>
                          <a:gd name="connsiteY15" fmla="*/ 2364558 h 4031433"/>
                          <a:gd name="connsiteX16" fmla="*/ 2447076 w 3437676"/>
                          <a:gd name="connsiteY16" fmla="*/ 2621733 h 4031433"/>
                          <a:gd name="connsiteX17" fmla="*/ 2513751 w 3437676"/>
                          <a:gd name="connsiteY17" fmla="*/ 2917008 h 4031433"/>
                          <a:gd name="connsiteX18" fmla="*/ 2675676 w 3437676"/>
                          <a:gd name="connsiteY18" fmla="*/ 3069408 h 4031433"/>
                          <a:gd name="connsiteX19" fmla="*/ 2970951 w 3437676"/>
                          <a:gd name="connsiteY19" fmla="*/ 3431358 h 4031433"/>
                          <a:gd name="connsiteX20" fmla="*/ 3170976 w 3437676"/>
                          <a:gd name="connsiteY20" fmla="*/ 3793308 h 4031433"/>
                          <a:gd name="connsiteX21" fmla="*/ 3437676 w 3437676"/>
                          <a:gd name="connsiteY21" fmla="*/ 4031433 h 4031433"/>
                          <a:gd name="connsiteX0" fmla="*/ 37840 w 3437676"/>
                          <a:gd name="connsiteY0" fmla="*/ 0 h 4031433"/>
                          <a:gd name="connsiteX1" fmla="*/ 175 w 3437676"/>
                          <a:gd name="connsiteY1" fmla="*/ 185257 h 4031433"/>
                          <a:gd name="connsiteX2" fmla="*/ 56301 w 3437676"/>
                          <a:gd name="connsiteY2" fmla="*/ 440508 h 4031433"/>
                          <a:gd name="connsiteX3" fmla="*/ 56301 w 3437676"/>
                          <a:gd name="connsiteY3" fmla="*/ 440508 h 4031433"/>
                          <a:gd name="connsiteX4" fmla="*/ 166381 w 3437676"/>
                          <a:gd name="connsiteY4" fmla="*/ 568987 h 4031433"/>
                          <a:gd name="connsiteX5" fmla="*/ 256326 w 3437676"/>
                          <a:gd name="connsiteY5" fmla="*/ 739258 h 4031433"/>
                          <a:gd name="connsiteX6" fmla="*/ 360512 w 3437676"/>
                          <a:gd name="connsiteY6" fmla="*/ 783997 h 4031433"/>
                          <a:gd name="connsiteX7" fmla="*/ 465876 w 3437676"/>
                          <a:gd name="connsiteY7" fmla="*/ 897708 h 4031433"/>
                          <a:gd name="connsiteX8" fmla="*/ 561126 w 3437676"/>
                          <a:gd name="connsiteY8" fmla="*/ 1059633 h 4031433"/>
                          <a:gd name="connsiteX9" fmla="*/ 713526 w 3437676"/>
                          <a:gd name="connsiteY9" fmla="*/ 1135833 h 4031433"/>
                          <a:gd name="connsiteX10" fmla="*/ 989751 w 3437676"/>
                          <a:gd name="connsiteY10" fmla="*/ 1240608 h 4031433"/>
                          <a:gd name="connsiteX11" fmla="*/ 1208826 w 3437676"/>
                          <a:gd name="connsiteY11" fmla="*/ 1383483 h 4031433"/>
                          <a:gd name="connsiteX12" fmla="*/ 1380276 w 3437676"/>
                          <a:gd name="connsiteY12" fmla="*/ 1650183 h 4031433"/>
                          <a:gd name="connsiteX13" fmla="*/ 1780326 w 3437676"/>
                          <a:gd name="connsiteY13" fmla="*/ 1916883 h 4031433"/>
                          <a:gd name="connsiteX14" fmla="*/ 2056551 w 3437676"/>
                          <a:gd name="connsiteY14" fmla="*/ 2164533 h 4031433"/>
                          <a:gd name="connsiteX15" fmla="*/ 2266101 w 3437676"/>
                          <a:gd name="connsiteY15" fmla="*/ 2364558 h 4031433"/>
                          <a:gd name="connsiteX16" fmla="*/ 2447076 w 3437676"/>
                          <a:gd name="connsiteY16" fmla="*/ 2621733 h 4031433"/>
                          <a:gd name="connsiteX17" fmla="*/ 2513751 w 3437676"/>
                          <a:gd name="connsiteY17" fmla="*/ 2917008 h 4031433"/>
                          <a:gd name="connsiteX18" fmla="*/ 2675676 w 3437676"/>
                          <a:gd name="connsiteY18" fmla="*/ 3069408 h 4031433"/>
                          <a:gd name="connsiteX19" fmla="*/ 2970951 w 3437676"/>
                          <a:gd name="connsiteY19" fmla="*/ 3431358 h 4031433"/>
                          <a:gd name="connsiteX20" fmla="*/ 3170976 w 3437676"/>
                          <a:gd name="connsiteY20" fmla="*/ 3793308 h 4031433"/>
                          <a:gd name="connsiteX21" fmla="*/ 3437676 w 3437676"/>
                          <a:gd name="connsiteY21" fmla="*/ 4031433 h 4031433"/>
                          <a:gd name="connsiteX0" fmla="*/ 37840 w 3437676"/>
                          <a:gd name="connsiteY0" fmla="*/ 0 h 4031433"/>
                          <a:gd name="connsiteX1" fmla="*/ 175 w 3437676"/>
                          <a:gd name="connsiteY1" fmla="*/ 185257 h 4031433"/>
                          <a:gd name="connsiteX2" fmla="*/ 56301 w 3437676"/>
                          <a:gd name="connsiteY2" fmla="*/ 440508 h 4031433"/>
                          <a:gd name="connsiteX3" fmla="*/ 56301 w 3437676"/>
                          <a:gd name="connsiteY3" fmla="*/ 440508 h 4031433"/>
                          <a:gd name="connsiteX4" fmla="*/ 166381 w 3437676"/>
                          <a:gd name="connsiteY4" fmla="*/ 568987 h 4031433"/>
                          <a:gd name="connsiteX5" fmla="*/ 256326 w 3437676"/>
                          <a:gd name="connsiteY5" fmla="*/ 739258 h 4031433"/>
                          <a:gd name="connsiteX6" fmla="*/ 360512 w 3437676"/>
                          <a:gd name="connsiteY6" fmla="*/ 783997 h 4031433"/>
                          <a:gd name="connsiteX7" fmla="*/ 465876 w 3437676"/>
                          <a:gd name="connsiteY7" fmla="*/ 897708 h 4031433"/>
                          <a:gd name="connsiteX8" fmla="*/ 549212 w 3437676"/>
                          <a:gd name="connsiteY8" fmla="*/ 1077504 h 4031433"/>
                          <a:gd name="connsiteX9" fmla="*/ 713526 w 3437676"/>
                          <a:gd name="connsiteY9" fmla="*/ 1135833 h 4031433"/>
                          <a:gd name="connsiteX10" fmla="*/ 989751 w 3437676"/>
                          <a:gd name="connsiteY10" fmla="*/ 1240608 h 4031433"/>
                          <a:gd name="connsiteX11" fmla="*/ 1208826 w 3437676"/>
                          <a:gd name="connsiteY11" fmla="*/ 1383483 h 4031433"/>
                          <a:gd name="connsiteX12" fmla="*/ 1380276 w 3437676"/>
                          <a:gd name="connsiteY12" fmla="*/ 1650183 h 4031433"/>
                          <a:gd name="connsiteX13" fmla="*/ 1780326 w 3437676"/>
                          <a:gd name="connsiteY13" fmla="*/ 1916883 h 4031433"/>
                          <a:gd name="connsiteX14" fmla="*/ 2056551 w 3437676"/>
                          <a:gd name="connsiteY14" fmla="*/ 2164533 h 4031433"/>
                          <a:gd name="connsiteX15" fmla="*/ 2266101 w 3437676"/>
                          <a:gd name="connsiteY15" fmla="*/ 2364558 h 4031433"/>
                          <a:gd name="connsiteX16" fmla="*/ 2447076 w 3437676"/>
                          <a:gd name="connsiteY16" fmla="*/ 2621733 h 4031433"/>
                          <a:gd name="connsiteX17" fmla="*/ 2513751 w 3437676"/>
                          <a:gd name="connsiteY17" fmla="*/ 2917008 h 4031433"/>
                          <a:gd name="connsiteX18" fmla="*/ 2675676 w 3437676"/>
                          <a:gd name="connsiteY18" fmla="*/ 3069408 h 4031433"/>
                          <a:gd name="connsiteX19" fmla="*/ 2970951 w 3437676"/>
                          <a:gd name="connsiteY19" fmla="*/ 3431358 h 4031433"/>
                          <a:gd name="connsiteX20" fmla="*/ 3170976 w 3437676"/>
                          <a:gd name="connsiteY20" fmla="*/ 3793308 h 4031433"/>
                          <a:gd name="connsiteX21" fmla="*/ 3437676 w 3437676"/>
                          <a:gd name="connsiteY21" fmla="*/ 4031433 h 4031433"/>
                          <a:gd name="connsiteX0" fmla="*/ 37840 w 3437676"/>
                          <a:gd name="connsiteY0" fmla="*/ 0 h 4031433"/>
                          <a:gd name="connsiteX1" fmla="*/ 175 w 3437676"/>
                          <a:gd name="connsiteY1" fmla="*/ 185257 h 4031433"/>
                          <a:gd name="connsiteX2" fmla="*/ 56301 w 3437676"/>
                          <a:gd name="connsiteY2" fmla="*/ 440508 h 4031433"/>
                          <a:gd name="connsiteX3" fmla="*/ 56301 w 3437676"/>
                          <a:gd name="connsiteY3" fmla="*/ 440508 h 4031433"/>
                          <a:gd name="connsiteX4" fmla="*/ 166381 w 3437676"/>
                          <a:gd name="connsiteY4" fmla="*/ 568987 h 4031433"/>
                          <a:gd name="connsiteX5" fmla="*/ 256326 w 3437676"/>
                          <a:gd name="connsiteY5" fmla="*/ 739258 h 4031433"/>
                          <a:gd name="connsiteX6" fmla="*/ 360512 w 3437676"/>
                          <a:gd name="connsiteY6" fmla="*/ 783997 h 4031433"/>
                          <a:gd name="connsiteX7" fmla="*/ 465876 w 3437676"/>
                          <a:gd name="connsiteY7" fmla="*/ 897708 h 4031433"/>
                          <a:gd name="connsiteX8" fmla="*/ 549212 w 3437676"/>
                          <a:gd name="connsiteY8" fmla="*/ 1077504 h 4031433"/>
                          <a:gd name="connsiteX9" fmla="*/ 713526 w 3437676"/>
                          <a:gd name="connsiteY9" fmla="*/ 1135833 h 4031433"/>
                          <a:gd name="connsiteX10" fmla="*/ 989751 w 3437676"/>
                          <a:gd name="connsiteY10" fmla="*/ 1240608 h 4031433"/>
                          <a:gd name="connsiteX11" fmla="*/ 1208826 w 3437676"/>
                          <a:gd name="connsiteY11" fmla="*/ 1383483 h 4031433"/>
                          <a:gd name="connsiteX12" fmla="*/ 1380276 w 3437676"/>
                          <a:gd name="connsiteY12" fmla="*/ 1650183 h 4031433"/>
                          <a:gd name="connsiteX13" fmla="*/ 1717777 w 3437676"/>
                          <a:gd name="connsiteY13" fmla="*/ 1952625 h 4031433"/>
                          <a:gd name="connsiteX14" fmla="*/ 2056551 w 3437676"/>
                          <a:gd name="connsiteY14" fmla="*/ 2164533 h 4031433"/>
                          <a:gd name="connsiteX15" fmla="*/ 2266101 w 3437676"/>
                          <a:gd name="connsiteY15" fmla="*/ 2364558 h 4031433"/>
                          <a:gd name="connsiteX16" fmla="*/ 2447076 w 3437676"/>
                          <a:gd name="connsiteY16" fmla="*/ 2621733 h 4031433"/>
                          <a:gd name="connsiteX17" fmla="*/ 2513751 w 3437676"/>
                          <a:gd name="connsiteY17" fmla="*/ 2917008 h 4031433"/>
                          <a:gd name="connsiteX18" fmla="*/ 2675676 w 3437676"/>
                          <a:gd name="connsiteY18" fmla="*/ 3069408 h 4031433"/>
                          <a:gd name="connsiteX19" fmla="*/ 2970951 w 3437676"/>
                          <a:gd name="connsiteY19" fmla="*/ 3431358 h 4031433"/>
                          <a:gd name="connsiteX20" fmla="*/ 3170976 w 3437676"/>
                          <a:gd name="connsiteY20" fmla="*/ 3793308 h 4031433"/>
                          <a:gd name="connsiteX21" fmla="*/ 3437676 w 3437676"/>
                          <a:gd name="connsiteY21" fmla="*/ 4031433 h 4031433"/>
                          <a:gd name="connsiteX0" fmla="*/ 37840 w 3437676"/>
                          <a:gd name="connsiteY0" fmla="*/ 0 h 4031433"/>
                          <a:gd name="connsiteX1" fmla="*/ 175 w 3437676"/>
                          <a:gd name="connsiteY1" fmla="*/ 185257 h 4031433"/>
                          <a:gd name="connsiteX2" fmla="*/ 56301 w 3437676"/>
                          <a:gd name="connsiteY2" fmla="*/ 440508 h 4031433"/>
                          <a:gd name="connsiteX3" fmla="*/ 56301 w 3437676"/>
                          <a:gd name="connsiteY3" fmla="*/ 440508 h 4031433"/>
                          <a:gd name="connsiteX4" fmla="*/ 166381 w 3437676"/>
                          <a:gd name="connsiteY4" fmla="*/ 568987 h 4031433"/>
                          <a:gd name="connsiteX5" fmla="*/ 256326 w 3437676"/>
                          <a:gd name="connsiteY5" fmla="*/ 739258 h 4031433"/>
                          <a:gd name="connsiteX6" fmla="*/ 360512 w 3437676"/>
                          <a:gd name="connsiteY6" fmla="*/ 783997 h 4031433"/>
                          <a:gd name="connsiteX7" fmla="*/ 465876 w 3437676"/>
                          <a:gd name="connsiteY7" fmla="*/ 897708 h 4031433"/>
                          <a:gd name="connsiteX8" fmla="*/ 549212 w 3437676"/>
                          <a:gd name="connsiteY8" fmla="*/ 1077504 h 4031433"/>
                          <a:gd name="connsiteX9" fmla="*/ 713526 w 3437676"/>
                          <a:gd name="connsiteY9" fmla="*/ 1135833 h 4031433"/>
                          <a:gd name="connsiteX10" fmla="*/ 989751 w 3437676"/>
                          <a:gd name="connsiteY10" fmla="*/ 1240608 h 4031433"/>
                          <a:gd name="connsiteX11" fmla="*/ 1208826 w 3437676"/>
                          <a:gd name="connsiteY11" fmla="*/ 1383483 h 4031433"/>
                          <a:gd name="connsiteX12" fmla="*/ 1433889 w 3437676"/>
                          <a:gd name="connsiteY12" fmla="*/ 1730603 h 4031433"/>
                          <a:gd name="connsiteX13" fmla="*/ 1717777 w 3437676"/>
                          <a:gd name="connsiteY13" fmla="*/ 1952625 h 4031433"/>
                          <a:gd name="connsiteX14" fmla="*/ 2056551 w 3437676"/>
                          <a:gd name="connsiteY14" fmla="*/ 2164533 h 4031433"/>
                          <a:gd name="connsiteX15" fmla="*/ 2266101 w 3437676"/>
                          <a:gd name="connsiteY15" fmla="*/ 2364558 h 4031433"/>
                          <a:gd name="connsiteX16" fmla="*/ 2447076 w 3437676"/>
                          <a:gd name="connsiteY16" fmla="*/ 2621733 h 4031433"/>
                          <a:gd name="connsiteX17" fmla="*/ 2513751 w 3437676"/>
                          <a:gd name="connsiteY17" fmla="*/ 2917008 h 4031433"/>
                          <a:gd name="connsiteX18" fmla="*/ 2675676 w 3437676"/>
                          <a:gd name="connsiteY18" fmla="*/ 3069408 h 4031433"/>
                          <a:gd name="connsiteX19" fmla="*/ 2970951 w 3437676"/>
                          <a:gd name="connsiteY19" fmla="*/ 3431358 h 4031433"/>
                          <a:gd name="connsiteX20" fmla="*/ 3170976 w 3437676"/>
                          <a:gd name="connsiteY20" fmla="*/ 3793308 h 4031433"/>
                          <a:gd name="connsiteX21" fmla="*/ 3437676 w 3437676"/>
                          <a:gd name="connsiteY21" fmla="*/ 4031433 h 4031433"/>
                          <a:gd name="connsiteX0" fmla="*/ 37840 w 3437676"/>
                          <a:gd name="connsiteY0" fmla="*/ 0 h 4031433"/>
                          <a:gd name="connsiteX1" fmla="*/ 175 w 3437676"/>
                          <a:gd name="connsiteY1" fmla="*/ 185257 h 4031433"/>
                          <a:gd name="connsiteX2" fmla="*/ 56301 w 3437676"/>
                          <a:gd name="connsiteY2" fmla="*/ 440508 h 4031433"/>
                          <a:gd name="connsiteX3" fmla="*/ 56301 w 3437676"/>
                          <a:gd name="connsiteY3" fmla="*/ 440508 h 4031433"/>
                          <a:gd name="connsiteX4" fmla="*/ 166381 w 3437676"/>
                          <a:gd name="connsiteY4" fmla="*/ 568987 h 4031433"/>
                          <a:gd name="connsiteX5" fmla="*/ 256326 w 3437676"/>
                          <a:gd name="connsiteY5" fmla="*/ 739258 h 4031433"/>
                          <a:gd name="connsiteX6" fmla="*/ 360512 w 3437676"/>
                          <a:gd name="connsiteY6" fmla="*/ 783997 h 4031433"/>
                          <a:gd name="connsiteX7" fmla="*/ 465876 w 3437676"/>
                          <a:gd name="connsiteY7" fmla="*/ 897708 h 4031433"/>
                          <a:gd name="connsiteX8" fmla="*/ 549212 w 3437676"/>
                          <a:gd name="connsiteY8" fmla="*/ 1077504 h 4031433"/>
                          <a:gd name="connsiteX9" fmla="*/ 713526 w 3437676"/>
                          <a:gd name="connsiteY9" fmla="*/ 1135833 h 4031433"/>
                          <a:gd name="connsiteX10" fmla="*/ 989751 w 3437676"/>
                          <a:gd name="connsiteY10" fmla="*/ 1240608 h 4031433"/>
                          <a:gd name="connsiteX11" fmla="*/ 1208826 w 3437676"/>
                          <a:gd name="connsiteY11" fmla="*/ 1383483 h 4031433"/>
                          <a:gd name="connsiteX12" fmla="*/ 1433889 w 3437676"/>
                          <a:gd name="connsiteY12" fmla="*/ 1730603 h 4031433"/>
                          <a:gd name="connsiteX13" fmla="*/ 1717777 w 3437676"/>
                          <a:gd name="connsiteY13" fmla="*/ 1952625 h 4031433"/>
                          <a:gd name="connsiteX14" fmla="*/ 2056551 w 3437676"/>
                          <a:gd name="connsiteY14" fmla="*/ 2164533 h 4031433"/>
                          <a:gd name="connsiteX15" fmla="*/ 2266101 w 3437676"/>
                          <a:gd name="connsiteY15" fmla="*/ 2364558 h 4031433"/>
                          <a:gd name="connsiteX16" fmla="*/ 2435162 w 3437676"/>
                          <a:gd name="connsiteY16" fmla="*/ 2627690 h 4031433"/>
                          <a:gd name="connsiteX17" fmla="*/ 2513751 w 3437676"/>
                          <a:gd name="connsiteY17" fmla="*/ 2917008 h 4031433"/>
                          <a:gd name="connsiteX18" fmla="*/ 2675676 w 3437676"/>
                          <a:gd name="connsiteY18" fmla="*/ 3069408 h 4031433"/>
                          <a:gd name="connsiteX19" fmla="*/ 2970951 w 3437676"/>
                          <a:gd name="connsiteY19" fmla="*/ 3431358 h 4031433"/>
                          <a:gd name="connsiteX20" fmla="*/ 3170976 w 3437676"/>
                          <a:gd name="connsiteY20" fmla="*/ 3793308 h 4031433"/>
                          <a:gd name="connsiteX21" fmla="*/ 3437676 w 3437676"/>
                          <a:gd name="connsiteY21" fmla="*/ 4031433 h 4031433"/>
                          <a:gd name="connsiteX0" fmla="*/ 37840 w 3437676"/>
                          <a:gd name="connsiteY0" fmla="*/ 0 h 4031433"/>
                          <a:gd name="connsiteX1" fmla="*/ 175 w 3437676"/>
                          <a:gd name="connsiteY1" fmla="*/ 185257 h 4031433"/>
                          <a:gd name="connsiteX2" fmla="*/ 56301 w 3437676"/>
                          <a:gd name="connsiteY2" fmla="*/ 440508 h 4031433"/>
                          <a:gd name="connsiteX3" fmla="*/ 56301 w 3437676"/>
                          <a:gd name="connsiteY3" fmla="*/ 440508 h 4031433"/>
                          <a:gd name="connsiteX4" fmla="*/ 166381 w 3437676"/>
                          <a:gd name="connsiteY4" fmla="*/ 568987 h 4031433"/>
                          <a:gd name="connsiteX5" fmla="*/ 256326 w 3437676"/>
                          <a:gd name="connsiteY5" fmla="*/ 739258 h 4031433"/>
                          <a:gd name="connsiteX6" fmla="*/ 360512 w 3437676"/>
                          <a:gd name="connsiteY6" fmla="*/ 783997 h 4031433"/>
                          <a:gd name="connsiteX7" fmla="*/ 465876 w 3437676"/>
                          <a:gd name="connsiteY7" fmla="*/ 897708 h 4031433"/>
                          <a:gd name="connsiteX8" fmla="*/ 549212 w 3437676"/>
                          <a:gd name="connsiteY8" fmla="*/ 1077504 h 4031433"/>
                          <a:gd name="connsiteX9" fmla="*/ 713526 w 3437676"/>
                          <a:gd name="connsiteY9" fmla="*/ 1135833 h 4031433"/>
                          <a:gd name="connsiteX10" fmla="*/ 989751 w 3437676"/>
                          <a:gd name="connsiteY10" fmla="*/ 1240608 h 4031433"/>
                          <a:gd name="connsiteX11" fmla="*/ 1208826 w 3437676"/>
                          <a:gd name="connsiteY11" fmla="*/ 1383483 h 4031433"/>
                          <a:gd name="connsiteX12" fmla="*/ 1433889 w 3437676"/>
                          <a:gd name="connsiteY12" fmla="*/ 1730603 h 4031433"/>
                          <a:gd name="connsiteX13" fmla="*/ 1717777 w 3437676"/>
                          <a:gd name="connsiteY13" fmla="*/ 1952625 h 4031433"/>
                          <a:gd name="connsiteX14" fmla="*/ 2056551 w 3437676"/>
                          <a:gd name="connsiteY14" fmla="*/ 2164533 h 4031433"/>
                          <a:gd name="connsiteX15" fmla="*/ 2260144 w 3437676"/>
                          <a:gd name="connsiteY15" fmla="*/ 2379450 h 4031433"/>
                          <a:gd name="connsiteX16" fmla="*/ 2435162 w 3437676"/>
                          <a:gd name="connsiteY16" fmla="*/ 2627690 h 4031433"/>
                          <a:gd name="connsiteX17" fmla="*/ 2513751 w 3437676"/>
                          <a:gd name="connsiteY17" fmla="*/ 2917008 h 4031433"/>
                          <a:gd name="connsiteX18" fmla="*/ 2675676 w 3437676"/>
                          <a:gd name="connsiteY18" fmla="*/ 3069408 h 4031433"/>
                          <a:gd name="connsiteX19" fmla="*/ 2970951 w 3437676"/>
                          <a:gd name="connsiteY19" fmla="*/ 3431358 h 4031433"/>
                          <a:gd name="connsiteX20" fmla="*/ 3170976 w 3437676"/>
                          <a:gd name="connsiteY20" fmla="*/ 3793308 h 4031433"/>
                          <a:gd name="connsiteX21" fmla="*/ 3437676 w 3437676"/>
                          <a:gd name="connsiteY21" fmla="*/ 4031433 h 4031433"/>
                          <a:gd name="connsiteX0" fmla="*/ 37840 w 3437676"/>
                          <a:gd name="connsiteY0" fmla="*/ 0 h 4031433"/>
                          <a:gd name="connsiteX1" fmla="*/ 175 w 3437676"/>
                          <a:gd name="connsiteY1" fmla="*/ 185257 h 4031433"/>
                          <a:gd name="connsiteX2" fmla="*/ 56301 w 3437676"/>
                          <a:gd name="connsiteY2" fmla="*/ 440508 h 4031433"/>
                          <a:gd name="connsiteX3" fmla="*/ 56301 w 3437676"/>
                          <a:gd name="connsiteY3" fmla="*/ 440508 h 4031433"/>
                          <a:gd name="connsiteX4" fmla="*/ 166381 w 3437676"/>
                          <a:gd name="connsiteY4" fmla="*/ 568987 h 4031433"/>
                          <a:gd name="connsiteX5" fmla="*/ 256326 w 3437676"/>
                          <a:gd name="connsiteY5" fmla="*/ 739258 h 4031433"/>
                          <a:gd name="connsiteX6" fmla="*/ 360512 w 3437676"/>
                          <a:gd name="connsiteY6" fmla="*/ 783997 h 4031433"/>
                          <a:gd name="connsiteX7" fmla="*/ 465876 w 3437676"/>
                          <a:gd name="connsiteY7" fmla="*/ 897708 h 4031433"/>
                          <a:gd name="connsiteX8" fmla="*/ 549212 w 3437676"/>
                          <a:gd name="connsiteY8" fmla="*/ 1077504 h 4031433"/>
                          <a:gd name="connsiteX9" fmla="*/ 713526 w 3437676"/>
                          <a:gd name="connsiteY9" fmla="*/ 1135833 h 4031433"/>
                          <a:gd name="connsiteX10" fmla="*/ 989751 w 3437676"/>
                          <a:gd name="connsiteY10" fmla="*/ 1240608 h 4031433"/>
                          <a:gd name="connsiteX11" fmla="*/ 1208826 w 3437676"/>
                          <a:gd name="connsiteY11" fmla="*/ 1383483 h 4031433"/>
                          <a:gd name="connsiteX12" fmla="*/ 1433889 w 3437676"/>
                          <a:gd name="connsiteY12" fmla="*/ 1730603 h 4031433"/>
                          <a:gd name="connsiteX13" fmla="*/ 1717777 w 3437676"/>
                          <a:gd name="connsiteY13" fmla="*/ 1952625 h 4031433"/>
                          <a:gd name="connsiteX14" fmla="*/ 2056551 w 3437676"/>
                          <a:gd name="connsiteY14" fmla="*/ 2182404 h 4031433"/>
                          <a:gd name="connsiteX15" fmla="*/ 2260144 w 3437676"/>
                          <a:gd name="connsiteY15" fmla="*/ 2379450 h 4031433"/>
                          <a:gd name="connsiteX16" fmla="*/ 2435162 w 3437676"/>
                          <a:gd name="connsiteY16" fmla="*/ 2627690 h 4031433"/>
                          <a:gd name="connsiteX17" fmla="*/ 2513751 w 3437676"/>
                          <a:gd name="connsiteY17" fmla="*/ 2917008 h 4031433"/>
                          <a:gd name="connsiteX18" fmla="*/ 2675676 w 3437676"/>
                          <a:gd name="connsiteY18" fmla="*/ 3069408 h 4031433"/>
                          <a:gd name="connsiteX19" fmla="*/ 2970951 w 3437676"/>
                          <a:gd name="connsiteY19" fmla="*/ 3431358 h 4031433"/>
                          <a:gd name="connsiteX20" fmla="*/ 3170976 w 3437676"/>
                          <a:gd name="connsiteY20" fmla="*/ 3793308 h 4031433"/>
                          <a:gd name="connsiteX21" fmla="*/ 3437676 w 3437676"/>
                          <a:gd name="connsiteY21" fmla="*/ 4031433 h 4031433"/>
                          <a:gd name="connsiteX0" fmla="*/ 37840 w 3437676"/>
                          <a:gd name="connsiteY0" fmla="*/ 0 h 4031433"/>
                          <a:gd name="connsiteX1" fmla="*/ 175 w 3437676"/>
                          <a:gd name="connsiteY1" fmla="*/ 185257 h 4031433"/>
                          <a:gd name="connsiteX2" fmla="*/ 56301 w 3437676"/>
                          <a:gd name="connsiteY2" fmla="*/ 440508 h 4031433"/>
                          <a:gd name="connsiteX3" fmla="*/ 56301 w 3437676"/>
                          <a:gd name="connsiteY3" fmla="*/ 440508 h 4031433"/>
                          <a:gd name="connsiteX4" fmla="*/ 166381 w 3437676"/>
                          <a:gd name="connsiteY4" fmla="*/ 568987 h 4031433"/>
                          <a:gd name="connsiteX5" fmla="*/ 256326 w 3437676"/>
                          <a:gd name="connsiteY5" fmla="*/ 739258 h 4031433"/>
                          <a:gd name="connsiteX6" fmla="*/ 360512 w 3437676"/>
                          <a:gd name="connsiteY6" fmla="*/ 783997 h 4031433"/>
                          <a:gd name="connsiteX7" fmla="*/ 465876 w 3437676"/>
                          <a:gd name="connsiteY7" fmla="*/ 897708 h 4031433"/>
                          <a:gd name="connsiteX8" fmla="*/ 549212 w 3437676"/>
                          <a:gd name="connsiteY8" fmla="*/ 1077504 h 4031433"/>
                          <a:gd name="connsiteX9" fmla="*/ 713526 w 3437676"/>
                          <a:gd name="connsiteY9" fmla="*/ 1135833 h 4031433"/>
                          <a:gd name="connsiteX10" fmla="*/ 989751 w 3437676"/>
                          <a:gd name="connsiteY10" fmla="*/ 1240608 h 4031433"/>
                          <a:gd name="connsiteX11" fmla="*/ 1208826 w 3437676"/>
                          <a:gd name="connsiteY11" fmla="*/ 1383483 h 4031433"/>
                          <a:gd name="connsiteX12" fmla="*/ 1433889 w 3437676"/>
                          <a:gd name="connsiteY12" fmla="*/ 1730603 h 4031433"/>
                          <a:gd name="connsiteX13" fmla="*/ 1717777 w 3437676"/>
                          <a:gd name="connsiteY13" fmla="*/ 1952625 h 4031433"/>
                          <a:gd name="connsiteX14" fmla="*/ 2056551 w 3437676"/>
                          <a:gd name="connsiteY14" fmla="*/ 2182404 h 4031433"/>
                          <a:gd name="connsiteX15" fmla="*/ 2260144 w 3437676"/>
                          <a:gd name="connsiteY15" fmla="*/ 2379450 h 4031433"/>
                          <a:gd name="connsiteX16" fmla="*/ 2435162 w 3437676"/>
                          <a:gd name="connsiteY16" fmla="*/ 2627690 h 4031433"/>
                          <a:gd name="connsiteX17" fmla="*/ 2457159 w 3437676"/>
                          <a:gd name="connsiteY17" fmla="*/ 2866374 h 4031433"/>
                          <a:gd name="connsiteX18" fmla="*/ 2675676 w 3437676"/>
                          <a:gd name="connsiteY18" fmla="*/ 3069408 h 4031433"/>
                          <a:gd name="connsiteX19" fmla="*/ 2970951 w 3437676"/>
                          <a:gd name="connsiteY19" fmla="*/ 3431358 h 4031433"/>
                          <a:gd name="connsiteX20" fmla="*/ 3170976 w 3437676"/>
                          <a:gd name="connsiteY20" fmla="*/ 3793308 h 4031433"/>
                          <a:gd name="connsiteX21" fmla="*/ 3437676 w 3437676"/>
                          <a:gd name="connsiteY21" fmla="*/ 4031433 h 4031433"/>
                          <a:gd name="connsiteX0" fmla="*/ 37840 w 3437676"/>
                          <a:gd name="connsiteY0" fmla="*/ 0 h 4031433"/>
                          <a:gd name="connsiteX1" fmla="*/ 175 w 3437676"/>
                          <a:gd name="connsiteY1" fmla="*/ 185257 h 4031433"/>
                          <a:gd name="connsiteX2" fmla="*/ 56301 w 3437676"/>
                          <a:gd name="connsiteY2" fmla="*/ 440508 h 4031433"/>
                          <a:gd name="connsiteX3" fmla="*/ 56301 w 3437676"/>
                          <a:gd name="connsiteY3" fmla="*/ 440508 h 4031433"/>
                          <a:gd name="connsiteX4" fmla="*/ 166381 w 3437676"/>
                          <a:gd name="connsiteY4" fmla="*/ 568987 h 4031433"/>
                          <a:gd name="connsiteX5" fmla="*/ 256326 w 3437676"/>
                          <a:gd name="connsiteY5" fmla="*/ 739258 h 4031433"/>
                          <a:gd name="connsiteX6" fmla="*/ 360512 w 3437676"/>
                          <a:gd name="connsiteY6" fmla="*/ 783997 h 4031433"/>
                          <a:gd name="connsiteX7" fmla="*/ 465876 w 3437676"/>
                          <a:gd name="connsiteY7" fmla="*/ 897708 h 4031433"/>
                          <a:gd name="connsiteX8" fmla="*/ 549212 w 3437676"/>
                          <a:gd name="connsiteY8" fmla="*/ 1077504 h 4031433"/>
                          <a:gd name="connsiteX9" fmla="*/ 713526 w 3437676"/>
                          <a:gd name="connsiteY9" fmla="*/ 1135833 h 4031433"/>
                          <a:gd name="connsiteX10" fmla="*/ 989751 w 3437676"/>
                          <a:gd name="connsiteY10" fmla="*/ 1240608 h 4031433"/>
                          <a:gd name="connsiteX11" fmla="*/ 1208826 w 3437676"/>
                          <a:gd name="connsiteY11" fmla="*/ 1383483 h 4031433"/>
                          <a:gd name="connsiteX12" fmla="*/ 1433889 w 3437676"/>
                          <a:gd name="connsiteY12" fmla="*/ 1730603 h 4031433"/>
                          <a:gd name="connsiteX13" fmla="*/ 1717777 w 3437676"/>
                          <a:gd name="connsiteY13" fmla="*/ 1952625 h 4031433"/>
                          <a:gd name="connsiteX14" fmla="*/ 2056551 w 3437676"/>
                          <a:gd name="connsiteY14" fmla="*/ 2182404 h 4031433"/>
                          <a:gd name="connsiteX15" fmla="*/ 2260144 w 3437676"/>
                          <a:gd name="connsiteY15" fmla="*/ 2379450 h 4031433"/>
                          <a:gd name="connsiteX16" fmla="*/ 2435162 w 3437676"/>
                          <a:gd name="connsiteY16" fmla="*/ 2627690 h 4031433"/>
                          <a:gd name="connsiteX17" fmla="*/ 2478008 w 3437676"/>
                          <a:gd name="connsiteY17" fmla="*/ 2845525 h 4031433"/>
                          <a:gd name="connsiteX18" fmla="*/ 2675676 w 3437676"/>
                          <a:gd name="connsiteY18" fmla="*/ 3069408 h 4031433"/>
                          <a:gd name="connsiteX19" fmla="*/ 2970951 w 3437676"/>
                          <a:gd name="connsiteY19" fmla="*/ 3431358 h 4031433"/>
                          <a:gd name="connsiteX20" fmla="*/ 3170976 w 3437676"/>
                          <a:gd name="connsiteY20" fmla="*/ 3793308 h 4031433"/>
                          <a:gd name="connsiteX21" fmla="*/ 3437676 w 3437676"/>
                          <a:gd name="connsiteY21" fmla="*/ 4031433 h 4031433"/>
                          <a:gd name="connsiteX0" fmla="*/ 37840 w 3437676"/>
                          <a:gd name="connsiteY0" fmla="*/ 0 h 4031433"/>
                          <a:gd name="connsiteX1" fmla="*/ 175 w 3437676"/>
                          <a:gd name="connsiteY1" fmla="*/ 185257 h 4031433"/>
                          <a:gd name="connsiteX2" fmla="*/ 56301 w 3437676"/>
                          <a:gd name="connsiteY2" fmla="*/ 440508 h 4031433"/>
                          <a:gd name="connsiteX3" fmla="*/ 56301 w 3437676"/>
                          <a:gd name="connsiteY3" fmla="*/ 440508 h 4031433"/>
                          <a:gd name="connsiteX4" fmla="*/ 166381 w 3437676"/>
                          <a:gd name="connsiteY4" fmla="*/ 568987 h 4031433"/>
                          <a:gd name="connsiteX5" fmla="*/ 256326 w 3437676"/>
                          <a:gd name="connsiteY5" fmla="*/ 739258 h 4031433"/>
                          <a:gd name="connsiteX6" fmla="*/ 360512 w 3437676"/>
                          <a:gd name="connsiteY6" fmla="*/ 783997 h 4031433"/>
                          <a:gd name="connsiteX7" fmla="*/ 465876 w 3437676"/>
                          <a:gd name="connsiteY7" fmla="*/ 897708 h 4031433"/>
                          <a:gd name="connsiteX8" fmla="*/ 549212 w 3437676"/>
                          <a:gd name="connsiteY8" fmla="*/ 1077504 h 4031433"/>
                          <a:gd name="connsiteX9" fmla="*/ 713526 w 3437676"/>
                          <a:gd name="connsiteY9" fmla="*/ 1135833 h 4031433"/>
                          <a:gd name="connsiteX10" fmla="*/ 989751 w 3437676"/>
                          <a:gd name="connsiteY10" fmla="*/ 1240608 h 4031433"/>
                          <a:gd name="connsiteX11" fmla="*/ 1208826 w 3437676"/>
                          <a:gd name="connsiteY11" fmla="*/ 1383483 h 4031433"/>
                          <a:gd name="connsiteX12" fmla="*/ 1433889 w 3437676"/>
                          <a:gd name="connsiteY12" fmla="*/ 1730603 h 4031433"/>
                          <a:gd name="connsiteX13" fmla="*/ 1717777 w 3437676"/>
                          <a:gd name="connsiteY13" fmla="*/ 1952625 h 4031433"/>
                          <a:gd name="connsiteX14" fmla="*/ 2056551 w 3437676"/>
                          <a:gd name="connsiteY14" fmla="*/ 2182404 h 4031433"/>
                          <a:gd name="connsiteX15" fmla="*/ 2260144 w 3437676"/>
                          <a:gd name="connsiteY15" fmla="*/ 2379450 h 4031433"/>
                          <a:gd name="connsiteX16" fmla="*/ 2435162 w 3437676"/>
                          <a:gd name="connsiteY16" fmla="*/ 2627690 h 4031433"/>
                          <a:gd name="connsiteX17" fmla="*/ 2478008 w 3437676"/>
                          <a:gd name="connsiteY17" fmla="*/ 2845525 h 4031433"/>
                          <a:gd name="connsiteX18" fmla="*/ 2696526 w 3437676"/>
                          <a:gd name="connsiteY18" fmla="*/ 3057494 h 4031433"/>
                          <a:gd name="connsiteX19" fmla="*/ 2970951 w 3437676"/>
                          <a:gd name="connsiteY19" fmla="*/ 3431358 h 4031433"/>
                          <a:gd name="connsiteX20" fmla="*/ 3170976 w 3437676"/>
                          <a:gd name="connsiteY20" fmla="*/ 3793308 h 4031433"/>
                          <a:gd name="connsiteX21" fmla="*/ 3437676 w 3437676"/>
                          <a:gd name="connsiteY21" fmla="*/ 4031433 h 4031433"/>
                          <a:gd name="connsiteX0" fmla="*/ 37840 w 3369170"/>
                          <a:gd name="connsiteY0" fmla="*/ 0 h 4082068"/>
                          <a:gd name="connsiteX1" fmla="*/ 175 w 3369170"/>
                          <a:gd name="connsiteY1" fmla="*/ 185257 h 4082068"/>
                          <a:gd name="connsiteX2" fmla="*/ 56301 w 3369170"/>
                          <a:gd name="connsiteY2" fmla="*/ 440508 h 4082068"/>
                          <a:gd name="connsiteX3" fmla="*/ 56301 w 3369170"/>
                          <a:gd name="connsiteY3" fmla="*/ 440508 h 4082068"/>
                          <a:gd name="connsiteX4" fmla="*/ 166381 w 3369170"/>
                          <a:gd name="connsiteY4" fmla="*/ 568987 h 4082068"/>
                          <a:gd name="connsiteX5" fmla="*/ 256326 w 3369170"/>
                          <a:gd name="connsiteY5" fmla="*/ 739258 h 4082068"/>
                          <a:gd name="connsiteX6" fmla="*/ 360512 w 3369170"/>
                          <a:gd name="connsiteY6" fmla="*/ 783997 h 4082068"/>
                          <a:gd name="connsiteX7" fmla="*/ 465876 w 3369170"/>
                          <a:gd name="connsiteY7" fmla="*/ 897708 h 4082068"/>
                          <a:gd name="connsiteX8" fmla="*/ 549212 w 3369170"/>
                          <a:gd name="connsiteY8" fmla="*/ 1077504 h 4082068"/>
                          <a:gd name="connsiteX9" fmla="*/ 713526 w 3369170"/>
                          <a:gd name="connsiteY9" fmla="*/ 1135833 h 4082068"/>
                          <a:gd name="connsiteX10" fmla="*/ 989751 w 3369170"/>
                          <a:gd name="connsiteY10" fmla="*/ 1240608 h 4082068"/>
                          <a:gd name="connsiteX11" fmla="*/ 1208826 w 3369170"/>
                          <a:gd name="connsiteY11" fmla="*/ 1383483 h 4082068"/>
                          <a:gd name="connsiteX12" fmla="*/ 1433889 w 3369170"/>
                          <a:gd name="connsiteY12" fmla="*/ 1730603 h 4082068"/>
                          <a:gd name="connsiteX13" fmla="*/ 1717777 w 3369170"/>
                          <a:gd name="connsiteY13" fmla="*/ 1952625 h 4082068"/>
                          <a:gd name="connsiteX14" fmla="*/ 2056551 w 3369170"/>
                          <a:gd name="connsiteY14" fmla="*/ 2182404 h 4082068"/>
                          <a:gd name="connsiteX15" fmla="*/ 2260144 w 3369170"/>
                          <a:gd name="connsiteY15" fmla="*/ 2379450 h 4082068"/>
                          <a:gd name="connsiteX16" fmla="*/ 2435162 w 3369170"/>
                          <a:gd name="connsiteY16" fmla="*/ 2627690 h 4082068"/>
                          <a:gd name="connsiteX17" fmla="*/ 2478008 w 3369170"/>
                          <a:gd name="connsiteY17" fmla="*/ 2845525 h 4082068"/>
                          <a:gd name="connsiteX18" fmla="*/ 2696526 w 3369170"/>
                          <a:gd name="connsiteY18" fmla="*/ 3057494 h 4082068"/>
                          <a:gd name="connsiteX19" fmla="*/ 2970951 w 3369170"/>
                          <a:gd name="connsiteY19" fmla="*/ 3431358 h 4082068"/>
                          <a:gd name="connsiteX20" fmla="*/ 3170976 w 3369170"/>
                          <a:gd name="connsiteY20" fmla="*/ 3793308 h 4082068"/>
                          <a:gd name="connsiteX21" fmla="*/ 3369170 w 3369170"/>
                          <a:gd name="connsiteY21" fmla="*/ 4082068 h 4082068"/>
                          <a:gd name="connsiteX0" fmla="*/ 37840 w 3369170"/>
                          <a:gd name="connsiteY0" fmla="*/ 0 h 4082068"/>
                          <a:gd name="connsiteX1" fmla="*/ 175 w 3369170"/>
                          <a:gd name="connsiteY1" fmla="*/ 185257 h 4082068"/>
                          <a:gd name="connsiteX2" fmla="*/ 56301 w 3369170"/>
                          <a:gd name="connsiteY2" fmla="*/ 440508 h 4082068"/>
                          <a:gd name="connsiteX3" fmla="*/ 56301 w 3369170"/>
                          <a:gd name="connsiteY3" fmla="*/ 440508 h 4082068"/>
                          <a:gd name="connsiteX4" fmla="*/ 166381 w 3369170"/>
                          <a:gd name="connsiteY4" fmla="*/ 568987 h 4082068"/>
                          <a:gd name="connsiteX5" fmla="*/ 256326 w 3369170"/>
                          <a:gd name="connsiteY5" fmla="*/ 739258 h 4082068"/>
                          <a:gd name="connsiteX6" fmla="*/ 360512 w 3369170"/>
                          <a:gd name="connsiteY6" fmla="*/ 783997 h 4082068"/>
                          <a:gd name="connsiteX7" fmla="*/ 465876 w 3369170"/>
                          <a:gd name="connsiteY7" fmla="*/ 897708 h 4082068"/>
                          <a:gd name="connsiteX8" fmla="*/ 549212 w 3369170"/>
                          <a:gd name="connsiteY8" fmla="*/ 1077504 h 4082068"/>
                          <a:gd name="connsiteX9" fmla="*/ 713526 w 3369170"/>
                          <a:gd name="connsiteY9" fmla="*/ 1135833 h 4082068"/>
                          <a:gd name="connsiteX10" fmla="*/ 989751 w 3369170"/>
                          <a:gd name="connsiteY10" fmla="*/ 1240608 h 4082068"/>
                          <a:gd name="connsiteX11" fmla="*/ 1208826 w 3369170"/>
                          <a:gd name="connsiteY11" fmla="*/ 1383483 h 4082068"/>
                          <a:gd name="connsiteX12" fmla="*/ 1433889 w 3369170"/>
                          <a:gd name="connsiteY12" fmla="*/ 1730603 h 4082068"/>
                          <a:gd name="connsiteX13" fmla="*/ 1717777 w 3369170"/>
                          <a:gd name="connsiteY13" fmla="*/ 1952625 h 4082068"/>
                          <a:gd name="connsiteX14" fmla="*/ 2056551 w 3369170"/>
                          <a:gd name="connsiteY14" fmla="*/ 2182404 h 4082068"/>
                          <a:gd name="connsiteX15" fmla="*/ 2260144 w 3369170"/>
                          <a:gd name="connsiteY15" fmla="*/ 2379450 h 4082068"/>
                          <a:gd name="connsiteX16" fmla="*/ 2435162 w 3369170"/>
                          <a:gd name="connsiteY16" fmla="*/ 2627690 h 4082068"/>
                          <a:gd name="connsiteX17" fmla="*/ 2478008 w 3369170"/>
                          <a:gd name="connsiteY17" fmla="*/ 2845525 h 4082068"/>
                          <a:gd name="connsiteX18" fmla="*/ 2696526 w 3369170"/>
                          <a:gd name="connsiteY18" fmla="*/ 3057494 h 4082068"/>
                          <a:gd name="connsiteX19" fmla="*/ 2970951 w 3369170"/>
                          <a:gd name="connsiteY19" fmla="*/ 3431358 h 4082068"/>
                          <a:gd name="connsiteX20" fmla="*/ 3170976 w 3369170"/>
                          <a:gd name="connsiteY20" fmla="*/ 3793308 h 4082068"/>
                          <a:gd name="connsiteX21" fmla="*/ 3369170 w 3369170"/>
                          <a:gd name="connsiteY21" fmla="*/ 4082068 h 4082068"/>
                          <a:gd name="connsiteX0" fmla="*/ 37840 w 3369170"/>
                          <a:gd name="connsiteY0" fmla="*/ 0 h 4082068"/>
                          <a:gd name="connsiteX1" fmla="*/ 175 w 3369170"/>
                          <a:gd name="connsiteY1" fmla="*/ 185257 h 4082068"/>
                          <a:gd name="connsiteX2" fmla="*/ 56301 w 3369170"/>
                          <a:gd name="connsiteY2" fmla="*/ 440508 h 4082068"/>
                          <a:gd name="connsiteX3" fmla="*/ 56301 w 3369170"/>
                          <a:gd name="connsiteY3" fmla="*/ 440508 h 4082068"/>
                          <a:gd name="connsiteX4" fmla="*/ 166381 w 3369170"/>
                          <a:gd name="connsiteY4" fmla="*/ 568987 h 4082068"/>
                          <a:gd name="connsiteX5" fmla="*/ 256326 w 3369170"/>
                          <a:gd name="connsiteY5" fmla="*/ 739258 h 4082068"/>
                          <a:gd name="connsiteX6" fmla="*/ 360512 w 3369170"/>
                          <a:gd name="connsiteY6" fmla="*/ 783997 h 4082068"/>
                          <a:gd name="connsiteX7" fmla="*/ 465876 w 3369170"/>
                          <a:gd name="connsiteY7" fmla="*/ 897708 h 4082068"/>
                          <a:gd name="connsiteX8" fmla="*/ 549212 w 3369170"/>
                          <a:gd name="connsiteY8" fmla="*/ 1077504 h 4082068"/>
                          <a:gd name="connsiteX9" fmla="*/ 713526 w 3369170"/>
                          <a:gd name="connsiteY9" fmla="*/ 1135833 h 4082068"/>
                          <a:gd name="connsiteX10" fmla="*/ 989751 w 3369170"/>
                          <a:gd name="connsiteY10" fmla="*/ 1240608 h 4082068"/>
                          <a:gd name="connsiteX11" fmla="*/ 1208826 w 3369170"/>
                          <a:gd name="connsiteY11" fmla="*/ 1383483 h 4082068"/>
                          <a:gd name="connsiteX12" fmla="*/ 1433889 w 3369170"/>
                          <a:gd name="connsiteY12" fmla="*/ 1730603 h 4082068"/>
                          <a:gd name="connsiteX13" fmla="*/ 1717777 w 3369170"/>
                          <a:gd name="connsiteY13" fmla="*/ 1952625 h 4082068"/>
                          <a:gd name="connsiteX14" fmla="*/ 2056551 w 3369170"/>
                          <a:gd name="connsiteY14" fmla="*/ 2182404 h 4082068"/>
                          <a:gd name="connsiteX15" fmla="*/ 2260144 w 3369170"/>
                          <a:gd name="connsiteY15" fmla="*/ 2379450 h 4082068"/>
                          <a:gd name="connsiteX16" fmla="*/ 2435162 w 3369170"/>
                          <a:gd name="connsiteY16" fmla="*/ 2627690 h 4082068"/>
                          <a:gd name="connsiteX17" fmla="*/ 2478008 w 3369170"/>
                          <a:gd name="connsiteY17" fmla="*/ 2845525 h 4082068"/>
                          <a:gd name="connsiteX18" fmla="*/ 2696526 w 3369170"/>
                          <a:gd name="connsiteY18" fmla="*/ 3057494 h 4082068"/>
                          <a:gd name="connsiteX19" fmla="*/ 2970951 w 3369170"/>
                          <a:gd name="connsiteY19" fmla="*/ 3431358 h 4082068"/>
                          <a:gd name="connsiteX20" fmla="*/ 3087578 w 3369170"/>
                          <a:gd name="connsiteY20" fmla="*/ 3757566 h 4082068"/>
                          <a:gd name="connsiteX21" fmla="*/ 3369170 w 3369170"/>
                          <a:gd name="connsiteY21" fmla="*/ 4082068 h 4082068"/>
                          <a:gd name="connsiteX0" fmla="*/ 37840 w 3369170"/>
                          <a:gd name="connsiteY0" fmla="*/ 0 h 4082068"/>
                          <a:gd name="connsiteX1" fmla="*/ 175 w 3369170"/>
                          <a:gd name="connsiteY1" fmla="*/ 185257 h 4082068"/>
                          <a:gd name="connsiteX2" fmla="*/ 56301 w 3369170"/>
                          <a:gd name="connsiteY2" fmla="*/ 440508 h 4082068"/>
                          <a:gd name="connsiteX3" fmla="*/ 56301 w 3369170"/>
                          <a:gd name="connsiteY3" fmla="*/ 440508 h 4082068"/>
                          <a:gd name="connsiteX4" fmla="*/ 166381 w 3369170"/>
                          <a:gd name="connsiteY4" fmla="*/ 568987 h 4082068"/>
                          <a:gd name="connsiteX5" fmla="*/ 256326 w 3369170"/>
                          <a:gd name="connsiteY5" fmla="*/ 739258 h 4082068"/>
                          <a:gd name="connsiteX6" fmla="*/ 360512 w 3369170"/>
                          <a:gd name="connsiteY6" fmla="*/ 783997 h 4082068"/>
                          <a:gd name="connsiteX7" fmla="*/ 465876 w 3369170"/>
                          <a:gd name="connsiteY7" fmla="*/ 897708 h 4082068"/>
                          <a:gd name="connsiteX8" fmla="*/ 549212 w 3369170"/>
                          <a:gd name="connsiteY8" fmla="*/ 1077504 h 4082068"/>
                          <a:gd name="connsiteX9" fmla="*/ 713526 w 3369170"/>
                          <a:gd name="connsiteY9" fmla="*/ 1135833 h 4082068"/>
                          <a:gd name="connsiteX10" fmla="*/ 989751 w 3369170"/>
                          <a:gd name="connsiteY10" fmla="*/ 1240608 h 4082068"/>
                          <a:gd name="connsiteX11" fmla="*/ 1208826 w 3369170"/>
                          <a:gd name="connsiteY11" fmla="*/ 1383483 h 4082068"/>
                          <a:gd name="connsiteX12" fmla="*/ 1433889 w 3369170"/>
                          <a:gd name="connsiteY12" fmla="*/ 1730603 h 4082068"/>
                          <a:gd name="connsiteX13" fmla="*/ 1717777 w 3369170"/>
                          <a:gd name="connsiteY13" fmla="*/ 1952625 h 4082068"/>
                          <a:gd name="connsiteX14" fmla="*/ 2056551 w 3369170"/>
                          <a:gd name="connsiteY14" fmla="*/ 2182404 h 4082068"/>
                          <a:gd name="connsiteX15" fmla="*/ 2260144 w 3369170"/>
                          <a:gd name="connsiteY15" fmla="*/ 2379450 h 4082068"/>
                          <a:gd name="connsiteX16" fmla="*/ 2435162 w 3369170"/>
                          <a:gd name="connsiteY16" fmla="*/ 2627690 h 4082068"/>
                          <a:gd name="connsiteX17" fmla="*/ 2478008 w 3369170"/>
                          <a:gd name="connsiteY17" fmla="*/ 2845525 h 4082068"/>
                          <a:gd name="connsiteX18" fmla="*/ 2696526 w 3369170"/>
                          <a:gd name="connsiteY18" fmla="*/ 3057494 h 4082068"/>
                          <a:gd name="connsiteX19" fmla="*/ 2970951 w 3369170"/>
                          <a:gd name="connsiteY19" fmla="*/ 3431358 h 4082068"/>
                          <a:gd name="connsiteX20" fmla="*/ 3117363 w 3369170"/>
                          <a:gd name="connsiteY20" fmla="*/ 3778416 h 4082068"/>
                          <a:gd name="connsiteX21" fmla="*/ 3369170 w 3369170"/>
                          <a:gd name="connsiteY21" fmla="*/ 4082068 h 4082068"/>
                          <a:gd name="connsiteX0" fmla="*/ 37840 w 3369170"/>
                          <a:gd name="connsiteY0" fmla="*/ 0 h 4082068"/>
                          <a:gd name="connsiteX1" fmla="*/ 175 w 3369170"/>
                          <a:gd name="connsiteY1" fmla="*/ 185257 h 4082068"/>
                          <a:gd name="connsiteX2" fmla="*/ 56301 w 3369170"/>
                          <a:gd name="connsiteY2" fmla="*/ 440508 h 4082068"/>
                          <a:gd name="connsiteX3" fmla="*/ 56301 w 3369170"/>
                          <a:gd name="connsiteY3" fmla="*/ 440508 h 4082068"/>
                          <a:gd name="connsiteX4" fmla="*/ 166381 w 3369170"/>
                          <a:gd name="connsiteY4" fmla="*/ 568987 h 4082068"/>
                          <a:gd name="connsiteX5" fmla="*/ 256326 w 3369170"/>
                          <a:gd name="connsiteY5" fmla="*/ 739258 h 4082068"/>
                          <a:gd name="connsiteX6" fmla="*/ 360512 w 3369170"/>
                          <a:gd name="connsiteY6" fmla="*/ 783997 h 4082068"/>
                          <a:gd name="connsiteX7" fmla="*/ 465876 w 3369170"/>
                          <a:gd name="connsiteY7" fmla="*/ 897708 h 4082068"/>
                          <a:gd name="connsiteX8" fmla="*/ 549212 w 3369170"/>
                          <a:gd name="connsiteY8" fmla="*/ 1077504 h 4082068"/>
                          <a:gd name="connsiteX9" fmla="*/ 713526 w 3369170"/>
                          <a:gd name="connsiteY9" fmla="*/ 1135833 h 4082068"/>
                          <a:gd name="connsiteX10" fmla="*/ 989751 w 3369170"/>
                          <a:gd name="connsiteY10" fmla="*/ 1240608 h 4082068"/>
                          <a:gd name="connsiteX11" fmla="*/ 1208826 w 3369170"/>
                          <a:gd name="connsiteY11" fmla="*/ 1383483 h 4082068"/>
                          <a:gd name="connsiteX12" fmla="*/ 1433889 w 3369170"/>
                          <a:gd name="connsiteY12" fmla="*/ 1730603 h 4082068"/>
                          <a:gd name="connsiteX13" fmla="*/ 1717777 w 3369170"/>
                          <a:gd name="connsiteY13" fmla="*/ 1952625 h 4082068"/>
                          <a:gd name="connsiteX14" fmla="*/ 2056551 w 3369170"/>
                          <a:gd name="connsiteY14" fmla="*/ 2182404 h 4082068"/>
                          <a:gd name="connsiteX15" fmla="*/ 2260144 w 3369170"/>
                          <a:gd name="connsiteY15" fmla="*/ 2379450 h 4082068"/>
                          <a:gd name="connsiteX16" fmla="*/ 2435162 w 3369170"/>
                          <a:gd name="connsiteY16" fmla="*/ 2627690 h 4082068"/>
                          <a:gd name="connsiteX17" fmla="*/ 2478008 w 3369170"/>
                          <a:gd name="connsiteY17" fmla="*/ 2845525 h 4082068"/>
                          <a:gd name="connsiteX18" fmla="*/ 2696526 w 3369170"/>
                          <a:gd name="connsiteY18" fmla="*/ 3057494 h 4082068"/>
                          <a:gd name="connsiteX19" fmla="*/ 2970951 w 3369170"/>
                          <a:gd name="connsiteY19" fmla="*/ 3431358 h 4082068"/>
                          <a:gd name="connsiteX20" fmla="*/ 3117363 w 3369170"/>
                          <a:gd name="connsiteY20" fmla="*/ 3778416 h 4082068"/>
                          <a:gd name="connsiteX21" fmla="*/ 3369170 w 3369170"/>
                          <a:gd name="connsiteY21" fmla="*/ 4082068 h 4082068"/>
                          <a:gd name="connsiteX0" fmla="*/ 37840 w 3369170"/>
                          <a:gd name="connsiteY0" fmla="*/ 0 h 4082068"/>
                          <a:gd name="connsiteX1" fmla="*/ 175 w 3369170"/>
                          <a:gd name="connsiteY1" fmla="*/ 185257 h 4082068"/>
                          <a:gd name="connsiteX2" fmla="*/ 56301 w 3369170"/>
                          <a:gd name="connsiteY2" fmla="*/ 440508 h 4082068"/>
                          <a:gd name="connsiteX3" fmla="*/ 56301 w 3369170"/>
                          <a:gd name="connsiteY3" fmla="*/ 440508 h 4082068"/>
                          <a:gd name="connsiteX4" fmla="*/ 166381 w 3369170"/>
                          <a:gd name="connsiteY4" fmla="*/ 568987 h 4082068"/>
                          <a:gd name="connsiteX5" fmla="*/ 256326 w 3369170"/>
                          <a:gd name="connsiteY5" fmla="*/ 739258 h 4082068"/>
                          <a:gd name="connsiteX6" fmla="*/ 360512 w 3369170"/>
                          <a:gd name="connsiteY6" fmla="*/ 783997 h 4082068"/>
                          <a:gd name="connsiteX7" fmla="*/ 465876 w 3369170"/>
                          <a:gd name="connsiteY7" fmla="*/ 897708 h 4082068"/>
                          <a:gd name="connsiteX8" fmla="*/ 549212 w 3369170"/>
                          <a:gd name="connsiteY8" fmla="*/ 1077504 h 4082068"/>
                          <a:gd name="connsiteX9" fmla="*/ 713526 w 3369170"/>
                          <a:gd name="connsiteY9" fmla="*/ 1135833 h 4082068"/>
                          <a:gd name="connsiteX10" fmla="*/ 989751 w 3369170"/>
                          <a:gd name="connsiteY10" fmla="*/ 1240608 h 4082068"/>
                          <a:gd name="connsiteX11" fmla="*/ 1208826 w 3369170"/>
                          <a:gd name="connsiteY11" fmla="*/ 1383483 h 4082068"/>
                          <a:gd name="connsiteX12" fmla="*/ 1433889 w 3369170"/>
                          <a:gd name="connsiteY12" fmla="*/ 1730603 h 4082068"/>
                          <a:gd name="connsiteX13" fmla="*/ 1717777 w 3369170"/>
                          <a:gd name="connsiteY13" fmla="*/ 1952625 h 4082068"/>
                          <a:gd name="connsiteX14" fmla="*/ 2056551 w 3369170"/>
                          <a:gd name="connsiteY14" fmla="*/ 2182404 h 4082068"/>
                          <a:gd name="connsiteX15" fmla="*/ 2260144 w 3369170"/>
                          <a:gd name="connsiteY15" fmla="*/ 2379450 h 4082068"/>
                          <a:gd name="connsiteX16" fmla="*/ 2435162 w 3369170"/>
                          <a:gd name="connsiteY16" fmla="*/ 2627690 h 4082068"/>
                          <a:gd name="connsiteX17" fmla="*/ 2478008 w 3369170"/>
                          <a:gd name="connsiteY17" fmla="*/ 2845525 h 4082068"/>
                          <a:gd name="connsiteX18" fmla="*/ 2696526 w 3369170"/>
                          <a:gd name="connsiteY18" fmla="*/ 3057494 h 4082068"/>
                          <a:gd name="connsiteX19" fmla="*/ 2970951 w 3369170"/>
                          <a:gd name="connsiteY19" fmla="*/ 3431358 h 4082068"/>
                          <a:gd name="connsiteX20" fmla="*/ 3051836 w 3369170"/>
                          <a:gd name="connsiteY20" fmla="*/ 3727781 h 4082068"/>
                          <a:gd name="connsiteX21" fmla="*/ 3369170 w 3369170"/>
                          <a:gd name="connsiteY21" fmla="*/ 4082068 h 4082068"/>
                          <a:gd name="connsiteX0" fmla="*/ 37840 w 3369170"/>
                          <a:gd name="connsiteY0" fmla="*/ 0 h 4082068"/>
                          <a:gd name="connsiteX1" fmla="*/ 175 w 3369170"/>
                          <a:gd name="connsiteY1" fmla="*/ 185257 h 4082068"/>
                          <a:gd name="connsiteX2" fmla="*/ 56301 w 3369170"/>
                          <a:gd name="connsiteY2" fmla="*/ 440508 h 4082068"/>
                          <a:gd name="connsiteX3" fmla="*/ 56301 w 3369170"/>
                          <a:gd name="connsiteY3" fmla="*/ 440508 h 4082068"/>
                          <a:gd name="connsiteX4" fmla="*/ 166381 w 3369170"/>
                          <a:gd name="connsiteY4" fmla="*/ 568987 h 4082068"/>
                          <a:gd name="connsiteX5" fmla="*/ 256326 w 3369170"/>
                          <a:gd name="connsiteY5" fmla="*/ 739258 h 4082068"/>
                          <a:gd name="connsiteX6" fmla="*/ 360512 w 3369170"/>
                          <a:gd name="connsiteY6" fmla="*/ 783997 h 4082068"/>
                          <a:gd name="connsiteX7" fmla="*/ 465876 w 3369170"/>
                          <a:gd name="connsiteY7" fmla="*/ 897708 h 4082068"/>
                          <a:gd name="connsiteX8" fmla="*/ 549212 w 3369170"/>
                          <a:gd name="connsiteY8" fmla="*/ 1077504 h 4082068"/>
                          <a:gd name="connsiteX9" fmla="*/ 713526 w 3369170"/>
                          <a:gd name="connsiteY9" fmla="*/ 1135833 h 4082068"/>
                          <a:gd name="connsiteX10" fmla="*/ 989751 w 3369170"/>
                          <a:gd name="connsiteY10" fmla="*/ 1240608 h 4082068"/>
                          <a:gd name="connsiteX11" fmla="*/ 1208826 w 3369170"/>
                          <a:gd name="connsiteY11" fmla="*/ 1383483 h 4082068"/>
                          <a:gd name="connsiteX12" fmla="*/ 1433889 w 3369170"/>
                          <a:gd name="connsiteY12" fmla="*/ 1730603 h 4082068"/>
                          <a:gd name="connsiteX13" fmla="*/ 1717777 w 3369170"/>
                          <a:gd name="connsiteY13" fmla="*/ 1952625 h 4082068"/>
                          <a:gd name="connsiteX14" fmla="*/ 2056551 w 3369170"/>
                          <a:gd name="connsiteY14" fmla="*/ 2182404 h 4082068"/>
                          <a:gd name="connsiteX15" fmla="*/ 2260144 w 3369170"/>
                          <a:gd name="connsiteY15" fmla="*/ 2379450 h 4082068"/>
                          <a:gd name="connsiteX16" fmla="*/ 2435162 w 3369170"/>
                          <a:gd name="connsiteY16" fmla="*/ 2627690 h 4082068"/>
                          <a:gd name="connsiteX17" fmla="*/ 2478008 w 3369170"/>
                          <a:gd name="connsiteY17" fmla="*/ 2845525 h 4082068"/>
                          <a:gd name="connsiteX18" fmla="*/ 2696526 w 3369170"/>
                          <a:gd name="connsiteY18" fmla="*/ 3057494 h 4082068"/>
                          <a:gd name="connsiteX19" fmla="*/ 2917338 w 3369170"/>
                          <a:gd name="connsiteY19" fmla="*/ 3452207 h 4082068"/>
                          <a:gd name="connsiteX20" fmla="*/ 3051836 w 3369170"/>
                          <a:gd name="connsiteY20" fmla="*/ 3727781 h 4082068"/>
                          <a:gd name="connsiteX21" fmla="*/ 3369170 w 3369170"/>
                          <a:gd name="connsiteY21" fmla="*/ 4082068 h 4082068"/>
                          <a:gd name="connsiteX0" fmla="*/ 37840 w 3369170"/>
                          <a:gd name="connsiteY0" fmla="*/ 0 h 4082068"/>
                          <a:gd name="connsiteX1" fmla="*/ 175 w 3369170"/>
                          <a:gd name="connsiteY1" fmla="*/ 185257 h 4082068"/>
                          <a:gd name="connsiteX2" fmla="*/ 56301 w 3369170"/>
                          <a:gd name="connsiteY2" fmla="*/ 440508 h 4082068"/>
                          <a:gd name="connsiteX3" fmla="*/ 56301 w 3369170"/>
                          <a:gd name="connsiteY3" fmla="*/ 440508 h 4082068"/>
                          <a:gd name="connsiteX4" fmla="*/ 166381 w 3369170"/>
                          <a:gd name="connsiteY4" fmla="*/ 568987 h 4082068"/>
                          <a:gd name="connsiteX5" fmla="*/ 256326 w 3369170"/>
                          <a:gd name="connsiteY5" fmla="*/ 739258 h 4082068"/>
                          <a:gd name="connsiteX6" fmla="*/ 360512 w 3369170"/>
                          <a:gd name="connsiteY6" fmla="*/ 783997 h 4082068"/>
                          <a:gd name="connsiteX7" fmla="*/ 465876 w 3369170"/>
                          <a:gd name="connsiteY7" fmla="*/ 897708 h 4082068"/>
                          <a:gd name="connsiteX8" fmla="*/ 549212 w 3369170"/>
                          <a:gd name="connsiteY8" fmla="*/ 1077504 h 4082068"/>
                          <a:gd name="connsiteX9" fmla="*/ 713526 w 3369170"/>
                          <a:gd name="connsiteY9" fmla="*/ 1135833 h 4082068"/>
                          <a:gd name="connsiteX10" fmla="*/ 989751 w 3369170"/>
                          <a:gd name="connsiteY10" fmla="*/ 1240608 h 4082068"/>
                          <a:gd name="connsiteX11" fmla="*/ 1208826 w 3369170"/>
                          <a:gd name="connsiteY11" fmla="*/ 1383483 h 4082068"/>
                          <a:gd name="connsiteX12" fmla="*/ 1433889 w 3369170"/>
                          <a:gd name="connsiteY12" fmla="*/ 1730603 h 4082068"/>
                          <a:gd name="connsiteX13" fmla="*/ 1717777 w 3369170"/>
                          <a:gd name="connsiteY13" fmla="*/ 1952625 h 4082068"/>
                          <a:gd name="connsiteX14" fmla="*/ 2056551 w 3369170"/>
                          <a:gd name="connsiteY14" fmla="*/ 2182404 h 4082068"/>
                          <a:gd name="connsiteX15" fmla="*/ 2260144 w 3369170"/>
                          <a:gd name="connsiteY15" fmla="*/ 2379450 h 4082068"/>
                          <a:gd name="connsiteX16" fmla="*/ 2435162 w 3369170"/>
                          <a:gd name="connsiteY16" fmla="*/ 2627690 h 4082068"/>
                          <a:gd name="connsiteX17" fmla="*/ 2478008 w 3369170"/>
                          <a:gd name="connsiteY17" fmla="*/ 2845525 h 4082068"/>
                          <a:gd name="connsiteX18" fmla="*/ 2666741 w 3369170"/>
                          <a:gd name="connsiteY18" fmla="*/ 3066429 h 4082068"/>
                          <a:gd name="connsiteX19" fmla="*/ 2917338 w 3369170"/>
                          <a:gd name="connsiteY19" fmla="*/ 3452207 h 4082068"/>
                          <a:gd name="connsiteX20" fmla="*/ 3051836 w 3369170"/>
                          <a:gd name="connsiteY20" fmla="*/ 3727781 h 4082068"/>
                          <a:gd name="connsiteX21" fmla="*/ 3369170 w 3369170"/>
                          <a:gd name="connsiteY21" fmla="*/ 4082068 h 4082068"/>
                          <a:gd name="connsiteX0" fmla="*/ 37840 w 3369170"/>
                          <a:gd name="connsiteY0" fmla="*/ 0 h 4082068"/>
                          <a:gd name="connsiteX1" fmla="*/ 175 w 3369170"/>
                          <a:gd name="connsiteY1" fmla="*/ 185257 h 4082068"/>
                          <a:gd name="connsiteX2" fmla="*/ 56301 w 3369170"/>
                          <a:gd name="connsiteY2" fmla="*/ 440508 h 4082068"/>
                          <a:gd name="connsiteX3" fmla="*/ 56301 w 3369170"/>
                          <a:gd name="connsiteY3" fmla="*/ 440508 h 4082068"/>
                          <a:gd name="connsiteX4" fmla="*/ 166381 w 3369170"/>
                          <a:gd name="connsiteY4" fmla="*/ 568987 h 4082068"/>
                          <a:gd name="connsiteX5" fmla="*/ 256326 w 3369170"/>
                          <a:gd name="connsiteY5" fmla="*/ 739258 h 4082068"/>
                          <a:gd name="connsiteX6" fmla="*/ 360512 w 3369170"/>
                          <a:gd name="connsiteY6" fmla="*/ 783997 h 4082068"/>
                          <a:gd name="connsiteX7" fmla="*/ 465876 w 3369170"/>
                          <a:gd name="connsiteY7" fmla="*/ 897708 h 4082068"/>
                          <a:gd name="connsiteX8" fmla="*/ 549212 w 3369170"/>
                          <a:gd name="connsiteY8" fmla="*/ 1077504 h 4082068"/>
                          <a:gd name="connsiteX9" fmla="*/ 713526 w 3369170"/>
                          <a:gd name="connsiteY9" fmla="*/ 1135833 h 4082068"/>
                          <a:gd name="connsiteX10" fmla="*/ 989751 w 3369170"/>
                          <a:gd name="connsiteY10" fmla="*/ 1240608 h 4082068"/>
                          <a:gd name="connsiteX11" fmla="*/ 1208826 w 3369170"/>
                          <a:gd name="connsiteY11" fmla="*/ 1383483 h 4082068"/>
                          <a:gd name="connsiteX12" fmla="*/ 1433889 w 3369170"/>
                          <a:gd name="connsiteY12" fmla="*/ 1730603 h 4082068"/>
                          <a:gd name="connsiteX13" fmla="*/ 1717777 w 3369170"/>
                          <a:gd name="connsiteY13" fmla="*/ 1952625 h 4082068"/>
                          <a:gd name="connsiteX14" fmla="*/ 2056551 w 3369170"/>
                          <a:gd name="connsiteY14" fmla="*/ 2182404 h 4082068"/>
                          <a:gd name="connsiteX15" fmla="*/ 2260144 w 3369170"/>
                          <a:gd name="connsiteY15" fmla="*/ 2379450 h 4082068"/>
                          <a:gd name="connsiteX16" fmla="*/ 2435162 w 3369170"/>
                          <a:gd name="connsiteY16" fmla="*/ 2627690 h 4082068"/>
                          <a:gd name="connsiteX17" fmla="*/ 2448223 w 3369170"/>
                          <a:gd name="connsiteY17" fmla="*/ 2902116 h 4082068"/>
                          <a:gd name="connsiteX18" fmla="*/ 2666741 w 3369170"/>
                          <a:gd name="connsiteY18" fmla="*/ 3066429 h 4082068"/>
                          <a:gd name="connsiteX19" fmla="*/ 2917338 w 3369170"/>
                          <a:gd name="connsiteY19" fmla="*/ 3452207 h 4082068"/>
                          <a:gd name="connsiteX20" fmla="*/ 3051836 w 3369170"/>
                          <a:gd name="connsiteY20" fmla="*/ 3727781 h 4082068"/>
                          <a:gd name="connsiteX21" fmla="*/ 3369170 w 3369170"/>
                          <a:gd name="connsiteY21" fmla="*/ 4082068 h 4082068"/>
                          <a:gd name="connsiteX0" fmla="*/ 37840 w 3369170"/>
                          <a:gd name="connsiteY0" fmla="*/ 0 h 4082068"/>
                          <a:gd name="connsiteX1" fmla="*/ 175 w 3369170"/>
                          <a:gd name="connsiteY1" fmla="*/ 185257 h 4082068"/>
                          <a:gd name="connsiteX2" fmla="*/ 56301 w 3369170"/>
                          <a:gd name="connsiteY2" fmla="*/ 440508 h 4082068"/>
                          <a:gd name="connsiteX3" fmla="*/ 56301 w 3369170"/>
                          <a:gd name="connsiteY3" fmla="*/ 440508 h 4082068"/>
                          <a:gd name="connsiteX4" fmla="*/ 166381 w 3369170"/>
                          <a:gd name="connsiteY4" fmla="*/ 568987 h 4082068"/>
                          <a:gd name="connsiteX5" fmla="*/ 256326 w 3369170"/>
                          <a:gd name="connsiteY5" fmla="*/ 739258 h 4082068"/>
                          <a:gd name="connsiteX6" fmla="*/ 360512 w 3369170"/>
                          <a:gd name="connsiteY6" fmla="*/ 783997 h 4082068"/>
                          <a:gd name="connsiteX7" fmla="*/ 465876 w 3369170"/>
                          <a:gd name="connsiteY7" fmla="*/ 897708 h 4082068"/>
                          <a:gd name="connsiteX8" fmla="*/ 549212 w 3369170"/>
                          <a:gd name="connsiteY8" fmla="*/ 1077504 h 4082068"/>
                          <a:gd name="connsiteX9" fmla="*/ 713526 w 3369170"/>
                          <a:gd name="connsiteY9" fmla="*/ 1135833 h 4082068"/>
                          <a:gd name="connsiteX10" fmla="*/ 989751 w 3369170"/>
                          <a:gd name="connsiteY10" fmla="*/ 1240608 h 4082068"/>
                          <a:gd name="connsiteX11" fmla="*/ 1208826 w 3369170"/>
                          <a:gd name="connsiteY11" fmla="*/ 1383483 h 4082068"/>
                          <a:gd name="connsiteX12" fmla="*/ 1433889 w 3369170"/>
                          <a:gd name="connsiteY12" fmla="*/ 1730603 h 4082068"/>
                          <a:gd name="connsiteX13" fmla="*/ 1717777 w 3369170"/>
                          <a:gd name="connsiteY13" fmla="*/ 1952625 h 4082068"/>
                          <a:gd name="connsiteX14" fmla="*/ 2056551 w 3369170"/>
                          <a:gd name="connsiteY14" fmla="*/ 2182404 h 4082068"/>
                          <a:gd name="connsiteX15" fmla="*/ 2260144 w 3369170"/>
                          <a:gd name="connsiteY15" fmla="*/ 2379450 h 4082068"/>
                          <a:gd name="connsiteX16" fmla="*/ 2342829 w 3369170"/>
                          <a:gd name="connsiteY16" fmla="*/ 2639604 h 4082068"/>
                          <a:gd name="connsiteX17" fmla="*/ 2448223 w 3369170"/>
                          <a:gd name="connsiteY17" fmla="*/ 2902116 h 4082068"/>
                          <a:gd name="connsiteX18" fmla="*/ 2666741 w 3369170"/>
                          <a:gd name="connsiteY18" fmla="*/ 3066429 h 4082068"/>
                          <a:gd name="connsiteX19" fmla="*/ 2917338 w 3369170"/>
                          <a:gd name="connsiteY19" fmla="*/ 3452207 h 4082068"/>
                          <a:gd name="connsiteX20" fmla="*/ 3051836 w 3369170"/>
                          <a:gd name="connsiteY20" fmla="*/ 3727781 h 4082068"/>
                          <a:gd name="connsiteX21" fmla="*/ 3369170 w 3369170"/>
                          <a:gd name="connsiteY21" fmla="*/ 4082068 h 4082068"/>
                          <a:gd name="connsiteX0" fmla="*/ 37840 w 3369170"/>
                          <a:gd name="connsiteY0" fmla="*/ 0 h 4082068"/>
                          <a:gd name="connsiteX1" fmla="*/ 175 w 3369170"/>
                          <a:gd name="connsiteY1" fmla="*/ 185257 h 4082068"/>
                          <a:gd name="connsiteX2" fmla="*/ 56301 w 3369170"/>
                          <a:gd name="connsiteY2" fmla="*/ 440508 h 4082068"/>
                          <a:gd name="connsiteX3" fmla="*/ 56301 w 3369170"/>
                          <a:gd name="connsiteY3" fmla="*/ 440508 h 4082068"/>
                          <a:gd name="connsiteX4" fmla="*/ 166381 w 3369170"/>
                          <a:gd name="connsiteY4" fmla="*/ 568987 h 4082068"/>
                          <a:gd name="connsiteX5" fmla="*/ 256326 w 3369170"/>
                          <a:gd name="connsiteY5" fmla="*/ 739258 h 4082068"/>
                          <a:gd name="connsiteX6" fmla="*/ 360512 w 3369170"/>
                          <a:gd name="connsiteY6" fmla="*/ 783997 h 4082068"/>
                          <a:gd name="connsiteX7" fmla="*/ 465876 w 3369170"/>
                          <a:gd name="connsiteY7" fmla="*/ 897708 h 4082068"/>
                          <a:gd name="connsiteX8" fmla="*/ 549212 w 3369170"/>
                          <a:gd name="connsiteY8" fmla="*/ 1077504 h 4082068"/>
                          <a:gd name="connsiteX9" fmla="*/ 713526 w 3369170"/>
                          <a:gd name="connsiteY9" fmla="*/ 1135833 h 4082068"/>
                          <a:gd name="connsiteX10" fmla="*/ 989751 w 3369170"/>
                          <a:gd name="connsiteY10" fmla="*/ 1240608 h 4082068"/>
                          <a:gd name="connsiteX11" fmla="*/ 1208826 w 3369170"/>
                          <a:gd name="connsiteY11" fmla="*/ 1383483 h 4082068"/>
                          <a:gd name="connsiteX12" fmla="*/ 1433889 w 3369170"/>
                          <a:gd name="connsiteY12" fmla="*/ 1730603 h 4082068"/>
                          <a:gd name="connsiteX13" fmla="*/ 1717777 w 3369170"/>
                          <a:gd name="connsiteY13" fmla="*/ 1952625 h 4082068"/>
                          <a:gd name="connsiteX14" fmla="*/ 2056551 w 3369170"/>
                          <a:gd name="connsiteY14" fmla="*/ 2182404 h 4082068"/>
                          <a:gd name="connsiteX15" fmla="*/ 2260144 w 3369170"/>
                          <a:gd name="connsiteY15" fmla="*/ 2379450 h 4082068"/>
                          <a:gd name="connsiteX16" fmla="*/ 2342829 w 3369170"/>
                          <a:gd name="connsiteY16" fmla="*/ 2639604 h 4082068"/>
                          <a:gd name="connsiteX17" fmla="*/ 2385675 w 3369170"/>
                          <a:gd name="connsiteY17" fmla="*/ 2875309 h 4082068"/>
                          <a:gd name="connsiteX18" fmla="*/ 2666741 w 3369170"/>
                          <a:gd name="connsiteY18" fmla="*/ 3066429 h 4082068"/>
                          <a:gd name="connsiteX19" fmla="*/ 2917338 w 3369170"/>
                          <a:gd name="connsiteY19" fmla="*/ 3452207 h 4082068"/>
                          <a:gd name="connsiteX20" fmla="*/ 3051836 w 3369170"/>
                          <a:gd name="connsiteY20" fmla="*/ 3727781 h 4082068"/>
                          <a:gd name="connsiteX21" fmla="*/ 3369170 w 3369170"/>
                          <a:gd name="connsiteY21" fmla="*/ 4082068 h 4082068"/>
                          <a:gd name="connsiteX0" fmla="*/ 37840 w 3369170"/>
                          <a:gd name="connsiteY0" fmla="*/ 0 h 4082068"/>
                          <a:gd name="connsiteX1" fmla="*/ 175 w 3369170"/>
                          <a:gd name="connsiteY1" fmla="*/ 185257 h 4082068"/>
                          <a:gd name="connsiteX2" fmla="*/ 56301 w 3369170"/>
                          <a:gd name="connsiteY2" fmla="*/ 440508 h 4082068"/>
                          <a:gd name="connsiteX3" fmla="*/ 56301 w 3369170"/>
                          <a:gd name="connsiteY3" fmla="*/ 440508 h 4082068"/>
                          <a:gd name="connsiteX4" fmla="*/ 166381 w 3369170"/>
                          <a:gd name="connsiteY4" fmla="*/ 568987 h 4082068"/>
                          <a:gd name="connsiteX5" fmla="*/ 256326 w 3369170"/>
                          <a:gd name="connsiteY5" fmla="*/ 739258 h 4082068"/>
                          <a:gd name="connsiteX6" fmla="*/ 360512 w 3369170"/>
                          <a:gd name="connsiteY6" fmla="*/ 783997 h 4082068"/>
                          <a:gd name="connsiteX7" fmla="*/ 465876 w 3369170"/>
                          <a:gd name="connsiteY7" fmla="*/ 897708 h 4082068"/>
                          <a:gd name="connsiteX8" fmla="*/ 549212 w 3369170"/>
                          <a:gd name="connsiteY8" fmla="*/ 1077504 h 4082068"/>
                          <a:gd name="connsiteX9" fmla="*/ 713526 w 3369170"/>
                          <a:gd name="connsiteY9" fmla="*/ 1135833 h 4082068"/>
                          <a:gd name="connsiteX10" fmla="*/ 989751 w 3369170"/>
                          <a:gd name="connsiteY10" fmla="*/ 1240608 h 4082068"/>
                          <a:gd name="connsiteX11" fmla="*/ 1208826 w 3369170"/>
                          <a:gd name="connsiteY11" fmla="*/ 1383483 h 4082068"/>
                          <a:gd name="connsiteX12" fmla="*/ 1433889 w 3369170"/>
                          <a:gd name="connsiteY12" fmla="*/ 1730603 h 4082068"/>
                          <a:gd name="connsiteX13" fmla="*/ 1717777 w 3369170"/>
                          <a:gd name="connsiteY13" fmla="*/ 1952625 h 4082068"/>
                          <a:gd name="connsiteX14" fmla="*/ 2056551 w 3369170"/>
                          <a:gd name="connsiteY14" fmla="*/ 2182404 h 4082068"/>
                          <a:gd name="connsiteX15" fmla="*/ 2224402 w 3369170"/>
                          <a:gd name="connsiteY15" fmla="*/ 2403278 h 4082068"/>
                          <a:gd name="connsiteX16" fmla="*/ 2342829 w 3369170"/>
                          <a:gd name="connsiteY16" fmla="*/ 2639604 h 4082068"/>
                          <a:gd name="connsiteX17" fmla="*/ 2385675 w 3369170"/>
                          <a:gd name="connsiteY17" fmla="*/ 2875309 h 4082068"/>
                          <a:gd name="connsiteX18" fmla="*/ 2666741 w 3369170"/>
                          <a:gd name="connsiteY18" fmla="*/ 3066429 h 4082068"/>
                          <a:gd name="connsiteX19" fmla="*/ 2917338 w 3369170"/>
                          <a:gd name="connsiteY19" fmla="*/ 3452207 h 4082068"/>
                          <a:gd name="connsiteX20" fmla="*/ 3051836 w 3369170"/>
                          <a:gd name="connsiteY20" fmla="*/ 3727781 h 4082068"/>
                          <a:gd name="connsiteX21" fmla="*/ 3369170 w 3369170"/>
                          <a:gd name="connsiteY21" fmla="*/ 4082068 h 4082068"/>
                          <a:gd name="connsiteX0" fmla="*/ 37840 w 3369170"/>
                          <a:gd name="connsiteY0" fmla="*/ 0 h 4082068"/>
                          <a:gd name="connsiteX1" fmla="*/ 175 w 3369170"/>
                          <a:gd name="connsiteY1" fmla="*/ 185257 h 4082068"/>
                          <a:gd name="connsiteX2" fmla="*/ 56301 w 3369170"/>
                          <a:gd name="connsiteY2" fmla="*/ 440508 h 4082068"/>
                          <a:gd name="connsiteX3" fmla="*/ 56301 w 3369170"/>
                          <a:gd name="connsiteY3" fmla="*/ 440508 h 4082068"/>
                          <a:gd name="connsiteX4" fmla="*/ 166381 w 3369170"/>
                          <a:gd name="connsiteY4" fmla="*/ 568987 h 4082068"/>
                          <a:gd name="connsiteX5" fmla="*/ 256326 w 3369170"/>
                          <a:gd name="connsiteY5" fmla="*/ 739258 h 4082068"/>
                          <a:gd name="connsiteX6" fmla="*/ 360512 w 3369170"/>
                          <a:gd name="connsiteY6" fmla="*/ 783997 h 4082068"/>
                          <a:gd name="connsiteX7" fmla="*/ 465876 w 3369170"/>
                          <a:gd name="connsiteY7" fmla="*/ 897708 h 4082068"/>
                          <a:gd name="connsiteX8" fmla="*/ 549212 w 3369170"/>
                          <a:gd name="connsiteY8" fmla="*/ 1077504 h 4082068"/>
                          <a:gd name="connsiteX9" fmla="*/ 713526 w 3369170"/>
                          <a:gd name="connsiteY9" fmla="*/ 1135833 h 4082068"/>
                          <a:gd name="connsiteX10" fmla="*/ 989751 w 3369170"/>
                          <a:gd name="connsiteY10" fmla="*/ 1240608 h 4082068"/>
                          <a:gd name="connsiteX11" fmla="*/ 1208826 w 3369170"/>
                          <a:gd name="connsiteY11" fmla="*/ 1383483 h 4082068"/>
                          <a:gd name="connsiteX12" fmla="*/ 1433889 w 3369170"/>
                          <a:gd name="connsiteY12" fmla="*/ 1730603 h 4082068"/>
                          <a:gd name="connsiteX13" fmla="*/ 1717777 w 3369170"/>
                          <a:gd name="connsiteY13" fmla="*/ 1952625 h 4082068"/>
                          <a:gd name="connsiteX14" fmla="*/ 2056551 w 3369170"/>
                          <a:gd name="connsiteY14" fmla="*/ 2182404 h 4082068"/>
                          <a:gd name="connsiteX15" fmla="*/ 2215467 w 3369170"/>
                          <a:gd name="connsiteY15" fmla="*/ 2406257 h 4082068"/>
                          <a:gd name="connsiteX16" fmla="*/ 2342829 w 3369170"/>
                          <a:gd name="connsiteY16" fmla="*/ 2639604 h 4082068"/>
                          <a:gd name="connsiteX17" fmla="*/ 2385675 w 3369170"/>
                          <a:gd name="connsiteY17" fmla="*/ 2875309 h 4082068"/>
                          <a:gd name="connsiteX18" fmla="*/ 2666741 w 3369170"/>
                          <a:gd name="connsiteY18" fmla="*/ 3066429 h 4082068"/>
                          <a:gd name="connsiteX19" fmla="*/ 2917338 w 3369170"/>
                          <a:gd name="connsiteY19" fmla="*/ 3452207 h 4082068"/>
                          <a:gd name="connsiteX20" fmla="*/ 3051836 w 3369170"/>
                          <a:gd name="connsiteY20" fmla="*/ 3727781 h 4082068"/>
                          <a:gd name="connsiteX21" fmla="*/ 3369170 w 3369170"/>
                          <a:gd name="connsiteY21" fmla="*/ 4082068 h 4082068"/>
                          <a:gd name="connsiteX0" fmla="*/ 37840 w 3369170"/>
                          <a:gd name="connsiteY0" fmla="*/ 0 h 4082068"/>
                          <a:gd name="connsiteX1" fmla="*/ 175 w 3369170"/>
                          <a:gd name="connsiteY1" fmla="*/ 185257 h 4082068"/>
                          <a:gd name="connsiteX2" fmla="*/ 56301 w 3369170"/>
                          <a:gd name="connsiteY2" fmla="*/ 440508 h 4082068"/>
                          <a:gd name="connsiteX3" fmla="*/ 56301 w 3369170"/>
                          <a:gd name="connsiteY3" fmla="*/ 440508 h 4082068"/>
                          <a:gd name="connsiteX4" fmla="*/ 166381 w 3369170"/>
                          <a:gd name="connsiteY4" fmla="*/ 568987 h 4082068"/>
                          <a:gd name="connsiteX5" fmla="*/ 256326 w 3369170"/>
                          <a:gd name="connsiteY5" fmla="*/ 739258 h 4082068"/>
                          <a:gd name="connsiteX6" fmla="*/ 360512 w 3369170"/>
                          <a:gd name="connsiteY6" fmla="*/ 783997 h 4082068"/>
                          <a:gd name="connsiteX7" fmla="*/ 465876 w 3369170"/>
                          <a:gd name="connsiteY7" fmla="*/ 897708 h 4082068"/>
                          <a:gd name="connsiteX8" fmla="*/ 549212 w 3369170"/>
                          <a:gd name="connsiteY8" fmla="*/ 1077504 h 4082068"/>
                          <a:gd name="connsiteX9" fmla="*/ 713526 w 3369170"/>
                          <a:gd name="connsiteY9" fmla="*/ 1135833 h 4082068"/>
                          <a:gd name="connsiteX10" fmla="*/ 989751 w 3369170"/>
                          <a:gd name="connsiteY10" fmla="*/ 1240608 h 4082068"/>
                          <a:gd name="connsiteX11" fmla="*/ 1208826 w 3369170"/>
                          <a:gd name="connsiteY11" fmla="*/ 1383483 h 4082068"/>
                          <a:gd name="connsiteX12" fmla="*/ 1433889 w 3369170"/>
                          <a:gd name="connsiteY12" fmla="*/ 1730603 h 4082068"/>
                          <a:gd name="connsiteX13" fmla="*/ 1717777 w 3369170"/>
                          <a:gd name="connsiteY13" fmla="*/ 1952625 h 4082068"/>
                          <a:gd name="connsiteX14" fmla="*/ 2044637 w 3369170"/>
                          <a:gd name="connsiteY14" fmla="*/ 2203253 h 4082068"/>
                          <a:gd name="connsiteX15" fmla="*/ 2215467 w 3369170"/>
                          <a:gd name="connsiteY15" fmla="*/ 2406257 h 4082068"/>
                          <a:gd name="connsiteX16" fmla="*/ 2342829 w 3369170"/>
                          <a:gd name="connsiteY16" fmla="*/ 2639604 h 4082068"/>
                          <a:gd name="connsiteX17" fmla="*/ 2385675 w 3369170"/>
                          <a:gd name="connsiteY17" fmla="*/ 2875309 h 4082068"/>
                          <a:gd name="connsiteX18" fmla="*/ 2666741 w 3369170"/>
                          <a:gd name="connsiteY18" fmla="*/ 3066429 h 4082068"/>
                          <a:gd name="connsiteX19" fmla="*/ 2917338 w 3369170"/>
                          <a:gd name="connsiteY19" fmla="*/ 3452207 h 4082068"/>
                          <a:gd name="connsiteX20" fmla="*/ 3051836 w 3369170"/>
                          <a:gd name="connsiteY20" fmla="*/ 3727781 h 4082068"/>
                          <a:gd name="connsiteX21" fmla="*/ 3369170 w 3369170"/>
                          <a:gd name="connsiteY21" fmla="*/ 4082068 h 4082068"/>
                          <a:gd name="connsiteX0" fmla="*/ 37840 w 3350771"/>
                          <a:gd name="connsiteY0" fmla="*/ 0 h 4053397"/>
                          <a:gd name="connsiteX1" fmla="*/ 175 w 3350771"/>
                          <a:gd name="connsiteY1" fmla="*/ 185257 h 4053397"/>
                          <a:gd name="connsiteX2" fmla="*/ 56301 w 3350771"/>
                          <a:gd name="connsiteY2" fmla="*/ 440508 h 4053397"/>
                          <a:gd name="connsiteX3" fmla="*/ 56301 w 3350771"/>
                          <a:gd name="connsiteY3" fmla="*/ 440508 h 4053397"/>
                          <a:gd name="connsiteX4" fmla="*/ 166381 w 3350771"/>
                          <a:gd name="connsiteY4" fmla="*/ 568987 h 4053397"/>
                          <a:gd name="connsiteX5" fmla="*/ 256326 w 3350771"/>
                          <a:gd name="connsiteY5" fmla="*/ 739258 h 4053397"/>
                          <a:gd name="connsiteX6" fmla="*/ 360512 w 3350771"/>
                          <a:gd name="connsiteY6" fmla="*/ 783997 h 4053397"/>
                          <a:gd name="connsiteX7" fmla="*/ 465876 w 3350771"/>
                          <a:gd name="connsiteY7" fmla="*/ 897708 h 4053397"/>
                          <a:gd name="connsiteX8" fmla="*/ 549212 w 3350771"/>
                          <a:gd name="connsiteY8" fmla="*/ 1077504 h 4053397"/>
                          <a:gd name="connsiteX9" fmla="*/ 713526 w 3350771"/>
                          <a:gd name="connsiteY9" fmla="*/ 1135833 h 4053397"/>
                          <a:gd name="connsiteX10" fmla="*/ 989751 w 3350771"/>
                          <a:gd name="connsiteY10" fmla="*/ 1240608 h 4053397"/>
                          <a:gd name="connsiteX11" fmla="*/ 1208826 w 3350771"/>
                          <a:gd name="connsiteY11" fmla="*/ 1383483 h 4053397"/>
                          <a:gd name="connsiteX12" fmla="*/ 1433889 w 3350771"/>
                          <a:gd name="connsiteY12" fmla="*/ 1730603 h 4053397"/>
                          <a:gd name="connsiteX13" fmla="*/ 1717777 w 3350771"/>
                          <a:gd name="connsiteY13" fmla="*/ 1952625 h 4053397"/>
                          <a:gd name="connsiteX14" fmla="*/ 2044637 w 3350771"/>
                          <a:gd name="connsiteY14" fmla="*/ 2203253 h 4053397"/>
                          <a:gd name="connsiteX15" fmla="*/ 2215467 w 3350771"/>
                          <a:gd name="connsiteY15" fmla="*/ 2406257 h 4053397"/>
                          <a:gd name="connsiteX16" fmla="*/ 2342829 w 3350771"/>
                          <a:gd name="connsiteY16" fmla="*/ 2639604 h 4053397"/>
                          <a:gd name="connsiteX17" fmla="*/ 2385675 w 3350771"/>
                          <a:gd name="connsiteY17" fmla="*/ 2875309 h 4053397"/>
                          <a:gd name="connsiteX18" fmla="*/ 2666741 w 3350771"/>
                          <a:gd name="connsiteY18" fmla="*/ 3066429 h 4053397"/>
                          <a:gd name="connsiteX19" fmla="*/ 2917338 w 3350771"/>
                          <a:gd name="connsiteY19" fmla="*/ 3452207 h 4053397"/>
                          <a:gd name="connsiteX20" fmla="*/ 3051836 w 3350771"/>
                          <a:gd name="connsiteY20" fmla="*/ 3727781 h 4053397"/>
                          <a:gd name="connsiteX21" fmla="*/ 3350771 w 3350771"/>
                          <a:gd name="connsiteY21" fmla="*/ 4053397 h 4053397"/>
                          <a:gd name="connsiteX0" fmla="*/ 37840 w 3341571"/>
                          <a:gd name="connsiteY0" fmla="*/ 0 h 4048618"/>
                          <a:gd name="connsiteX1" fmla="*/ 175 w 3341571"/>
                          <a:gd name="connsiteY1" fmla="*/ 185257 h 4048618"/>
                          <a:gd name="connsiteX2" fmla="*/ 56301 w 3341571"/>
                          <a:gd name="connsiteY2" fmla="*/ 440508 h 4048618"/>
                          <a:gd name="connsiteX3" fmla="*/ 56301 w 3341571"/>
                          <a:gd name="connsiteY3" fmla="*/ 440508 h 4048618"/>
                          <a:gd name="connsiteX4" fmla="*/ 166381 w 3341571"/>
                          <a:gd name="connsiteY4" fmla="*/ 568987 h 4048618"/>
                          <a:gd name="connsiteX5" fmla="*/ 256326 w 3341571"/>
                          <a:gd name="connsiteY5" fmla="*/ 739258 h 4048618"/>
                          <a:gd name="connsiteX6" fmla="*/ 360512 w 3341571"/>
                          <a:gd name="connsiteY6" fmla="*/ 783997 h 4048618"/>
                          <a:gd name="connsiteX7" fmla="*/ 465876 w 3341571"/>
                          <a:gd name="connsiteY7" fmla="*/ 897708 h 4048618"/>
                          <a:gd name="connsiteX8" fmla="*/ 549212 w 3341571"/>
                          <a:gd name="connsiteY8" fmla="*/ 1077504 h 4048618"/>
                          <a:gd name="connsiteX9" fmla="*/ 713526 w 3341571"/>
                          <a:gd name="connsiteY9" fmla="*/ 1135833 h 4048618"/>
                          <a:gd name="connsiteX10" fmla="*/ 989751 w 3341571"/>
                          <a:gd name="connsiteY10" fmla="*/ 1240608 h 4048618"/>
                          <a:gd name="connsiteX11" fmla="*/ 1208826 w 3341571"/>
                          <a:gd name="connsiteY11" fmla="*/ 1383483 h 4048618"/>
                          <a:gd name="connsiteX12" fmla="*/ 1433889 w 3341571"/>
                          <a:gd name="connsiteY12" fmla="*/ 1730603 h 4048618"/>
                          <a:gd name="connsiteX13" fmla="*/ 1717777 w 3341571"/>
                          <a:gd name="connsiteY13" fmla="*/ 1952625 h 4048618"/>
                          <a:gd name="connsiteX14" fmla="*/ 2044637 w 3341571"/>
                          <a:gd name="connsiteY14" fmla="*/ 2203253 h 4048618"/>
                          <a:gd name="connsiteX15" fmla="*/ 2215467 w 3341571"/>
                          <a:gd name="connsiteY15" fmla="*/ 2406257 h 4048618"/>
                          <a:gd name="connsiteX16" fmla="*/ 2342829 w 3341571"/>
                          <a:gd name="connsiteY16" fmla="*/ 2639604 h 4048618"/>
                          <a:gd name="connsiteX17" fmla="*/ 2385675 w 3341571"/>
                          <a:gd name="connsiteY17" fmla="*/ 2875309 h 4048618"/>
                          <a:gd name="connsiteX18" fmla="*/ 2666741 w 3341571"/>
                          <a:gd name="connsiteY18" fmla="*/ 3066429 h 4048618"/>
                          <a:gd name="connsiteX19" fmla="*/ 2917338 w 3341571"/>
                          <a:gd name="connsiteY19" fmla="*/ 3452207 h 4048618"/>
                          <a:gd name="connsiteX20" fmla="*/ 3051836 w 3341571"/>
                          <a:gd name="connsiteY20" fmla="*/ 3727781 h 4048618"/>
                          <a:gd name="connsiteX21" fmla="*/ 3341571 w 3341571"/>
                          <a:gd name="connsiteY21" fmla="*/ 4048618 h 4048618"/>
                          <a:gd name="connsiteX0" fmla="*/ 0 w 3341396"/>
                          <a:gd name="connsiteY0" fmla="*/ 0 h 3863361"/>
                          <a:gd name="connsiteX1" fmla="*/ 56126 w 3341396"/>
                          <a:gd name="connsiteY1" fmla="*/ 255251 h 3863361"/>
                          <a:gd name="connsiteX2" fmla="*/ 56126 w 3341396"/>
                          <a:gd name="connsiteY2" fmla="*/ 255251 h 3863361"/>
                          <a:gd name="connsiteX3" fmla="*/ 166206 w 3341396"/>
                          <a:gd name="connsiteY3" fmla="*/ 383730 h 3863361"/>
                          <a:gd name="connsiteX4" fmla="*/ 256151 w 3341396"/>
                          <a:gd name="connsiteY4" fmla="*/ 554001 h 3863361"/>
                          <a:gd name="connsiteX5" fmla="*/ 360337 w 3341396"/>
                          <a:gd name="connsiteY5" fmla="*/ 598740 h 3863361"/>
                          <a:gd name="connsiteX6" fmla="*/ 465701 w 3341396"/>
                          <a:gd name="connsiteY6" fmla="*/ 712451 h 3863361"/>
                          <a:gd name="connsiteX7" fmla="*/ 549037 w 3341396"/>
                          <a:gd name="connsiteY7" fmla="*/ 892247 h 3863361"/>
                          <a:gd name="connsiteX8" fmla="*/ 713351 w 3341396"/>
                          <a:gd name="connsiteY8" fmla="*/ 950576 h 3863361"/>
                          <a:gd name="connsiteX9" fmla="*/ 989576 w 3341396"/>
                          <a:gd name="connsiteY9" fmla="*/ 1055351 h 3863361"/>
                          <a:gd name="connsiteX10" fmla="*/ 1208651 w 3341396"/>
                          <a:gd name="connsiteY10" fmla="*/ 1198226 h 3863361"/>
                          <a:gd name="connsiteX11" fmla="*/ 1433714 w 3341396"/>
                          <a:gd name="connsiteY11" fmla="*/ 1545346 h 3863361"/>
                          <a:gd name="connsiteX12" fmla="*/ 1717602 w 3341396"/>
                          <a:gd name="connsiteY12" fmla="*/ 1767368 h 3863361"/>
                          <a:gd name="connsiteX13" fmla="*/ 2044462 w 3341396"/>
                          <a:gd name="connsiteY13" fmla="*/ 2017996 h 3863361"/>
                          <a:gd name="connsiteX14" fmla="*/ 2215292 w 3341396"/>
                          <a:gd name="connsiteY14" fmla="*/ 2221000 h 3863361"/>
                          <a:gd name="connsiteX15" fmla="*/ 2342654 w 3341396"/>
                          <a:gd name="connsiteY15" fmla="*/ 2454347 h 3863361"/>
                          <a:gd name="connsiteX16" fmla="*/ 2385500 w 3341396"/>
                          <a:gd name="connsiteY16" fmla="*/ 2690052 h 3863361"/>
                          <a:gd name="connsiteX17" fmla="*/ 2666566 w 3341396"/>
                          <a:gd name="connsiteY17" fmla="*/ 2881172 h 3863361"/>
                          <a:gd name="connsiteX18" fmla="*/ 2917163 w 3341396"/>
                          <a:gd name="connsiteY18" fmla="*/ 3266950 h 3863361"/>
                          <a:gd name="connsiteX19" fmla="*/ 3051661 w 3341396"/>
                          <a:gd name="connsiteY19" fmla="*/ 3542524 h 3863361"/>
                          <a:gd name="connsiteX20" fmla="*/ 3341396 w 3341396"/>
                          <a:gd name="connsiteY20" fmla="*/ 3863361 h 3863361"/>
                          <a:gd name="connsiteX0" fmla="*/ 0 w 3285270"/>
                          <a:gd name="connsiteY0" fmla="*/ 0 h 3608110"/>
                          <a:gd name="connsiteX1" fmla="*/ 0 w 3285270"/>
                          <a:gd name="connsiteY1" fmla="*/ 0 h 3608110"/>
                          <a:gd name="connsiteX2" fmla="*/ 110080 w 3285270"/>
                          <a:gd name="connsiteY2" fmla="*/ 128479 h 3608110"/>
                          <a:gd name="connsiteX3" fmla="*/ 200025 w 3285270"/>
                          <a:gd name="connsiteY3" fmla="*/ 298750 h 3608110"/>
                          <a:gd name="connsiteX4" fmla="*/ 304211 w 3285270"/>
                          <a:gd name="connsiteY4" fmla="*/ 343489 h 3608110"/>
                          <a:gd name="connsiteX5" fmla="*/ 409575 w 3285270"/>
                          <a:gd name="connsiteY5" fmla="*/ 457200 h 3608110"/>
                          <a:gd name="connsiteX6" fmla="*/ 492911 w 3285270"/>
                          <a:gd name="connsiteY6" fmla="*/ 636996 h 3608110"/>
                          <a:gd name="connsiteX7" fmla="*/ 657225 w 3285270"/>
                          <a:gd name="connsiteY7" fmla="*/ 695325 h 3608110"/>
                          <a:gd name="connsiteX8" fmla="*/ 933450 w 3285270"/>
                          <a:gd name="connsiteY8" fmla="*/ 800100 h 3608110"/>
                          <a:gd name="connsiteX9" fmla="*/ 1152525 w 3285270"/>
                          <a:gd name="connsiteY9" fmla="*/ 942975 h 3608110"/>
                          <a:gd name="connsiteX10" fmla="*/ 1377588 w 3285270"/>
                          <a:gd name="connsiteY10" fmla="*/ 1290095 h 3608110"/>
                          <a:gd name="connsiteX11" fmla="*/ 1661476 w 3285270"/>
                          <a:gd name="connsiteY11" fmla="*/ 1512117 h 3608110"/>
                          <a:gd name="connsiteX12" fmla="*/ 1988336 w 3285270"/>
                          <a:gd name="connsiteY12" fmla="*/ 1762745 h 3608110"/>
                          <a:gd name="connsiteX13" fmla="*/ 2159166 w 3285270"/>
                          <a:gd name="connsiteY13" fmla="*/ 1965749 h 3608110"/>
                          <a:gd name="connsiteX14" fmla="*/ 2286528 w 3285270"/>
                          <a:gd name="connsiteY14" fmla="*/ 2199096 h 3608110"/>
                          <a:gd name="connsiteX15" fmla="*/ 2329374 w 3285270"/>
                          <a:gd name="connsiteY15" fmla="*/ 2434801 h 3608110"/>
                          <a:gd name="connsiteX16" fmla="*/ 2610440 w 3285270"/>
                          <a:gd name="connsiteY16" fmla="*/ 2625921 h 3608110"/>
                          <a:gd name="connsiteX17" fmla="*/ 2861037 w 3285270"/>
                          <a:gd name="connsiteY17" fmla="*/ 3011699 h 3608110"/>
                          <a:gd name="connsiteX18" fmla="*/ 2995535 w 3285270"/>
                          <a:gd name="connsiteY18" fmla="*/ 3287273 h 3608110"/>
                          <a:gd name="connsiteX19" fmla="*/ 3285270 w 3285270"/>
                          <a:gd name="connsiteY19" fmla="*/ 3608110 h 3608110"/>
                          <a:gd name="connsiteX0" fmla="*/ 0 w 3285270"/>
                          <a:gd name="connsiteY0" fmla="*/ 0 h 3608110"/>
                          <a:gd name="connsiteX1" fmla="*/ 110080 w 3285270"/>
                          <a:gd name="connsiteY1" fmla="*/ 128479 h 3608110"/>
                          <a:gd name="connsiteX2" fmla="*/ 200025 w 3285270"/>
                          <a:gd name="connsiteY2" fmla="*/ 298750 h 3608110"/>
                          <a:gd name="connsiteX3" fmla="*/ 304211 w 3285270"/>
                          <a:gd name="connsiteY3" fmla="*/ 343489 h 3608110"/>
                          <a:gd name="connsiteX4" fmla="*/ 409575 w 3285270"/>
                          <a:gd name="connsiteY4" fmla="*/ 457200 h 3608110"/>
                          <a:gd name="connsiteX5" fmla="*/ 492911 w 3285270"/>
                          <a:gd name="connsiteY5" fmla="*/ 636996 h 3608110"/>
                          <a:gd name="connsiteX6" fmla="*/ 657225 w 3285270"/>
                          <a:gd name="connsiteY6" fmla="*/ 695325 h 3608110"/>
                          <a:gd name="connsiteX7" fmla="*/ 933450 w 3285270"/>
                          <a:gd name="connsiteY7" fmla="*/ 800100 h 3608110"/>
                          <a:gd name="connsiteX8" fmla="*/ 1152525 w 3285270"/>
                          <a:gd name="connsiteY8" fmla="*/ 942975 h 3608110"/>
                          <a:gd name="connsiteX9" fmla="*/ 1377588 w 3285270"/>
                          <a:gd name="connsiteY9" fmla="*/ 1290095 h 3608110"/>
                          <a:gd name="connsiteX10" fmla="*/ 1661476 w 3285270"/>
                          <a:gd name="connsiteY10" fmla="*/ 1512117 h 3608110"/>
                          <a:gd name="connsiteX11" fmla="*/ 1988336 w 3285270"/>
                          <a:gd name="connsiteY11" fmla="*/ 1762745 h 3608110"/>
                          <a:gd name="connsiteX12" fmla="*/ 2159166 w 3285270"/>
                          <a:gd name="connsiteY12" fmla="*/ 1965749 h 3608110"/>
                          <a:gd name="connsiteX13" fmla="*/ 2286528 w 3285270"/>
                          <a:gd name="connsiteY13" fmla="*/ 2199096 h 3608110"/>
                          <a:gd name="connsiteX14" fmla="*/ 2329374 w 3285270"/>
                          <a:gd name="connsiteY14" fmla="*/ 2434801 h 3608110"/>
                          <a:gd name="connsiteX15" fmla="*/ 2610440 w 3285270"/>
                          <a:gd name="connsiteY15" fmla="*/ 2625921 h 3608110"/>
                          <a:gd name="connsiteX16" fmla="*/ 2861037 w 3285270"/>
                          <a:gd name="connsiteY16" fmla="*/ 3011699 h 3608110"/>
                          <a:gd name="connsiteX17" fmla="*/ 2995535 w 3285270"/>
                          <a:gd name="connsiteY17" fmla="*/ 3287273 h 3608110"/>
                          <a:gd name="connsiteX18" fmla="*/ 3285270 w 3285270"/>
                          <a:gd name="connsiteY18" fmla="*/ 3608110 h 3608110"/>
                          <a:gd name="connsiteX0" fmla="*/ 0 w 3175190"/>
                          <a:gd name="connsiteY0" fmla="*/ 0 h 3479631"/>
                          <a:gd name="connsiteX1" fmla="*/ 89945 w 3175190"/>
                          <a:gd name="connsiteY1" fmla="*/ 170271 h 3479631"/>
                          <a:gd name="connsiteX2" fmla="*/ 194131 w 3175190"/>
                          <a:gd name="connsiteY2" fmla="*/ 215010 h 3479631"/>
                          <a:gd name="connsiteX3" fmla="*/ 299495 w 3175190"/>
                          <a:gd name="connsiteY3" fmla="*/ 328721 h 3479631"/>
                          <a:gd name="connsiteX4" fmla="*/ 382831 w 3175190"/>
                          <a:gd name="connsiteY4" fmla="*/ 508517 h 3479631"/>
                          <a:gd name="connsiteX5" fmla="*/ 547145 w 3175190"/>
                          <a:gd name="connsiteY5" fmla="*/ 566846 h 3479631"/>
                          <a:gd name="connsiteX6" fmla="*/ 823370 w 3175190"/>
                          <a:gd name="connsiteY6" fmla="*/ 671621 h 3479631"/>
                          <a:gd name="connsiteX7" fmla="*/ 1042445 w 3175190"/>
                          <a:gd name="connsiteY7" fmla="*/ 814496 h 3479631"/>
                          <a:gd name="connsiteX8" fmla="*/ 1267508 w 3175190"/>
                          <a:gd name="connsiteY8" fmla="*/ 1161616 h 3479631"/>
                          <a:gd name="connsiteX9" fmla="*/ 1551396 w 3175190"/>
                          <a:gd name="connsiteY9" fmla="*/ 1383638 h 3479631"/>
                          <a:gd name="connsiteX10" fmla="*/ 1878256 w 3175190"/>
                          <a:gd name="connsiteY10" fmla="*/ 1634266 h 3479631"/>
                          <a:gd name="connsiteX11" fmla="*/ 2049086 w 3175190"/>
                          <a:gd name="connsiteY11" fmla="*/ 1837270 h 3479631"/>
                          <a:gd name="connsiteX12" fmla="*/ 2176448 w 3175190"/>
                          <a:gd name="connsiteY12" fmla="*/ 2070617 h 3479631"/>
                          <a:gd name="connsiteX13" fmla="*/ 2219294 w 3175190"/>
                          <a:gd name="connsiteY13" fmla="*/ 2306322 h 3479631"/>
                          <a:gd name="connsiteX14" fmla="*/ 2500360 w 3175190"/>
                          <a:gd name="connsiteY14" fmla="*/ 2497442 h 3479631"/>
                          <a:gd name="connsiteX15" fmla="*/ 2750957 w 3175190"/>
                          <a:gd name="connsiteY15" fmla="*/ 2883220 h 3479631"/>
                          <a:gd name="connsiteX16" fmla="*/ 2885455 w 3175190"/>
                          <a:gd name="connsiteY16" fmla="*/ 3158794 h 3479631"/>
                          <a:gd name="connsiteX17" fmla="*/ 3175190 w 3175190"/>
                          <a:gd name="connsiteY17" fmla="*/ 3479631 h 3479631"/>
                          <a:gd name="connsiteX0" fmla="*/ 0 w 3085245"/>
                          <a:gd name="connsiteY0" fmla="*/ 0 h 3309360"/>
                          <a:gd name="connsiteX1" fmla="*/ 104186 w 3085245"/>
                          <a:gd name="connsiteY1" fmla="*/ 44739 h 3309360"/>
                          <a:gd name="connsiteX2" fmla="*/ 209550 w 3085245"/>
                          <a:gd name="connsiteY2" fmla="*/ 158450 h 3309360"/>
                          <a:gd name="connsiteX3" fmla="*/ 292886 w 3085245"/>
                          <a:gd name="connsiteY3" fmla="*/ 338246 h 3309360"/>
                          <a:gd name="connsiteX4" fmla="*/ 457200 w 3085245"/>
                          <a:gd name="connsiteY4" fmla="*/ 396575 h 3309360"/>
                          <a:gd name="connsiteX5" fmla="*/ 733425 w 3085245"/>
                          <a:gd name="connsiteY5" fmla="*/ 501350 h 3309360"/>
                          <a:gd name="connsiteX6" fmla="*/ 952500 w 3085245"/>
                          <a:gd name="connsiteY6" fmla="*/ 644225 h 3309360"/>
                          <a:gd name="connsiteX7" fmla="*/ 1177563 w 3085245"/>
                          <a:gd name="connsiteY7" fmla="*/ 991345 h 3309360"/>
                          <a:gd name="connsiteX8" fmla="*/ 1461451 w 3085245"/>
                          <a:gd name="connsiteY8" fmla="*/ 1213367 h 3309360"/>
                          <a:gd name="connsiteX9" fmla="*/ 1788311 w 3085245"/>
                          <a:gd name="connsiteY9" fmla="*/ 1463995 h 3309360"/>
                          <a:gd name="connsiteX10" fmla="*/ 1959141 w 3085245"/>
                          <a:gd name="connsiteY10" fmla="*/ 1666999 h 3309360"/>
                          <a:gd name="connsiteX11" fmla="*/ 2086503 w 3085245"/>
                          <a:gd name="connsiteY11" fmla="*/ 1900346 h 3309360"/>
                          <a:gd name="connsiteX12" fmla="*/ 2129349 w 3085245"/>
                          <a:gd name="connsiteY12" fmla="*/ 2136051 h 3309360"/>
                          <a:gd name="connsiteX13" fmla="*/ 2410415 w 3085245"/>
                          <a:gd name="connsiteY13" fmla="*/ 2327171 h 3309360"/>
                          <a:gd name="connsiteX14" fmla="*/ 2661012 w 3085245"/>
                          <a:gd name="connsiteY14" fmla="*/ 2712949 h 3309360"/>
                          <a:gd name="connsiteX15" fmla="*/ 2795510 w 3085245"/>
                          <a:gd name="connsiteY15" fmla="*/ 2988523 h 3309360"/>
                          <a:gd name="connsiteX16" fmla="*/ 3085245 w 3085245"/>
                          <a:gd name="connsiteY16" fmla="*/ 3309360 h 3309360"/>
                          <a:gd name="connsiteX0" fmla="*/ 0 w 2981059"/>
                          <a:gd name="connsiteY0" fmla="*/ 0 h 3264621"/>
                          <a:gd name="connsiteX1" fmla="*/ 105364 w 2981059"/>
                          <a:gd name="connsiteY1" fmla="*/ 113711 h 3264621"/>
                          <a:gd name="connsiteX2" fmla="*/ 188700 w 2981059"/>
                          <a:gd name="connsiteY2" fmla="*/ 293507 h 3264621"/>
                          <a:gd name="connsiteX3" fmla="*/ 353014 w 2981059"/>
                          <a:gd name="connsiteY3" fmla="*/ 351836 h 3264621"/>
                          <a:gd name="connsiteX4" fmla="*/ 629239 w 2981059"/>
                          <a:gd name="connsiteY4" fmla="*/ 456611 h 3264621"/>
                          <a:gd name="connsiteX5" fmla="*/ 848314 w 2981059"/>
                          <a:gd name="connsiteY5" fmla="*/ 599486 h 3264621"/>
                          <a:gd name="connsiteX6" fmla="*/ 1073377 w 2981059"/>
                          <a:gd name="connsiteY6" fmla="*/ 946606 h 3264621"/>
                          <a:gd name="connsiteX7" fmla="*/ 1357265 w 2981059"/>
                          <a:gd name="connsiteY7" fmla="*/ 1168628 h 3264621"/>
                          <a:gd name="connsiteX8" fmla="*/ 1684125 w 2981059"/>
                          <a:gd name="connsiteY8" fmla="*/ 1419256 h 3264621"/>
                          <a:gd name="connsiteX9" fmla="*/ 1854955 w 2981059"/>
                          <a:gd name="connsiteY9" fmla="*/ 1622260 h 3264621"/>
                          <a:gd name="connsiteX10" fmla="*/ 1982317 w 2981059"/>
                          <a:gd name="connsiteY10" fmla="*/ 1855607 h 3264621"/>
                          <a:gd name="connsiteX11" fmla="*/ 2025163 w 2981059"/>
                          <a:gd name="connsiteY11" fmla="*/ 2091312 h 3264621"/>
                          <a:gd name="connsiteX12" fmla="*/ 2306229 w 2981059"/>
                          <a:gd name="connsiteY12" fmla="*/ 2282432 h 3264621"/>
                          <a:gd name="connsiteX13" fmla="*/ 2556826 w 2981059"/>
                          <a:gd name="connsiteY13" fmla="*/ 2668210 h 3264621"/>
                          <a:gd name="connsiteX14" fmla="*/ 2691324 w 2981059"/>
                          <a:gd name="connsiteY14" fmla="*/ 2943784 h 3264621"/>
                          <a:gd name="connsiteX15" fmla="*/ 2981059 w 2981059"/>
                          <a:gd name="connsiteY15" fmla="*/ 3264621 h 3264621"/>
                          <a:gd name="connsiteX0" fmla="*/ 0 w 2910771"/>
                          <a:gd name="connsiteY0" fmla="*/ 0 h 3191599"/>
                          <a:gd name="connsiteX1" fmla="*/ 35076 w 2910771"/>
                          <a:gd name="connsiteY1" fmla="*/ 40689 h 3191599"/>
                          <a:gd name="connsiteX2" fmla="*/ 118412 w 2910771"/>
                          <a:gd name="connsiteY2" fmla="*/ 220485 h 3191599"/>
                          <a:gd name="connsiteX3" fmla="*/ 282726 w 2910771"/>
                          <a:gd name="connsiteY3" fmla="*/ 278814 h 3191599"/>
                          <a:gd name="connsiteX4" fmla="*/ 558951 w 2910771"/>
                          <a:gd name="connsiteY4" fmla="*/ 383589 h 3191599"/>
                          <a:gd name="connsiteX5" fmla="*/ 778026 w 2910771"/>
                          <a:gd name="connsiteY5" fmla="*/ 526464 h 3191599"/>
                          <a:gd name="connsiteX6" fmla="*/ 1003089 w 2910771"/>
                          <a:gd name="connsiteY6" fmla="*/ 873584 h 3191599"/>
                          <a:gd name="connsiteX7" fmla="*/ 1286977 w 2910771"/>
                          <a:gd name="connsiteY7" fmla="*/ 1095606 h 3191599"/>
                          <a:gd name="connsiteX8" fmla="*/ 1613837 w 2910771"/>
                          <a:gd name="connsiteY8" fmla="*/ 1346234 h 3191599"/>
                          <a:gd name="connsiteX9" fmla="*/ 1784667 w 2910771"/>
                          <a:gd name="connsiteY9" fmla="*/ 1549238 h 3191599"/>
                          <a:gd name="connsiteX10" fmla="*/ 1912029 w 2910771"/>
                          <a:gd name="connsiteY10" fmla="*/ 1782585 h 3191599"/>
                          <a:gd name="connsiteX11" fmla="*/ 1954875 w 2910771"/>
                          <a:gd name="connsiteY11" fmla="*/ 2018290 h 3191599"/>
                          <a:gd name="connsiteX12" fmla="*/ 2235941 w 2910771"/>
                          <a:gd name="connsiteY12" fmla="*/ 2209410 h 3191599"/>
                          <a:gd name="connsiteX13" fmla="*/ 2486538 w 2910771"/>
                          <a:gd name="connsiteY13" fmla="*/ 2595188 h 3191599"/>
                          <a:gd name="connsiteX14" fmla="*/ 2621036 w 2910771"/>
                          <a:gd name="connsiteY14" fmla="*/ 2870762 h 3191599"/>
                          <a:gd name="connsiteX15" fmla="*/ 2910771 w 2910771"/>
                          <a:gd name="connsiteY15" fmla="*/ 3191599 h 3191599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</a:cxnLst>
                        <a:rect l="l" t="t" r="r" b="b"/>
                        <a:pathLst>
                          <a:path w="2910771" h="3191599">
                            <a:moveTo>
                              <a:pt x="0" y="0"/>
                            </a:moveTo>
                            <a:cubicBezTo>
                              <a:pt x="34925" y="26408"/>
                              <a:pt x="15341" y="3942"/>
                              <a:pt x="35076" y="40689"/>
                            </a:cubicBezTo>
                            <a:cubicBezTo>
                              <a:pt x="54811" y="77436"/>
                              <a:pt x="77137" y="180798"/>
                              <a:pt x="118412" y="220485"/>
                            </a:cubicBezTo>
                            <a:cubicBezTo>
                              <a:pt x="159687" y="260172"/>
                              <a:pt x="209303" y="251630"/>
                              <a:pt x="282726" y="278814"/>
                            </a:cubicBezTo>
                            <a:cubicBezTo>
                              <a:pt x="356149" y="305998"/>
                              <a:pt x="476401" y="342314"/>
                              <a:pt x="558951" y="383589"/>
                            </a:cubicBezTo>
                            <a:cubicBezTo>
                              <a:pt x="641501" y="424864"/>
                              <a:pt x="704003" y="444798"/>
                              <a:pt x="778026" y="526464"/>
                            </a:cubicBezTo>
                            <a:cubicBezTo>
                              <a:pt x="852049" y="608130"/>
                              <a:pt x="918264" y="778727"/>
                              <a:pt x="1003089" y="873584"/>
                            </a:cubicBezTo>
                            <a:cubicBezTo>
                              <a:pt x="1087914" y="968441"/>
                              <a:pt x="1185186" y="1016831"/>
                              <a:pt x="1286977" y="1095606"/>
                            </a:cubicBezTo>
                            <a:cubicBezTo>
                              <a:pt x="1388768" y="1174381"/>
                              <a:pt x="1530889" y="1270629"/>
                              <a:pt x="1613837" y="1346234"/>
                            </a:cubicBezTo>
                            <a:cubicBezTo>
                              <a:pt x="1696785" y="1421839"/>
                              <a:pt x="1734968" y="1476513"/>
                              <a:pt x="1784667" y="1549238"/>
                            </a:cubicBezTo>
                            <a:cubicBezTo>
                              <a:pt x="1834366" y="1621963"/>
                              <a:pt x="1883661" y="1704410"/>
                              <a:pt x="1912029" y="1782585"/>
                            </a:cubicBezTo>
                            <a:cubicBezTo>
                              <a:pt x="1940397" y="1860760"/>
                              <a:pt x="1900890" y="1947153"/>
                              <a:pt x="1954875" y="2018290"/>
                            </a:cubicBezTo>
                            <a:cubicBezTo>
                              <a:pt x="2008860" y="2089427"/>
                              <a:pt x="2147331" y="2113260"/>
                              <a:pt x="2235941" y="2209410"/>
                            </a:cubicBezTo>
                            <a:cubicBezTo>
                              <a:pt x="2324551" y="2305560"/>
                              <a:pt x="2422356" y="2484963"/>
                              <a:pt x="2486538" y="2595188"/>
                            </a:cubicBezTo>
                            <a:cubicBezTo>
                              <a:pt x="2550720" y="2705413"/>
                              <a:pt x="2550331" y="2771360"/>
                              <a:pt x="2621036" y="2870762"/>
                            </a:cubicBezTo>
                            <a:cubicBezTo>
                              <a:pt x="2691742" y="2970164"/>
                              <a:pt x="2849078" y="3107650"/>
                              <a:pt x="2910771" y="3191599"/>
                            </a:cubicBezTo>
                          </a:path>
                        </a:pathLst>
                      </a:custGeom>
                      <a:noFill/>
                      <a:ln w="3175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/>
                      </a:p>
                    </p:txBody>
                  </p:sp>
                  <p:sp>
                    <p:nvSpPr>
                      <p:cNvPr id="286" name="Freeform 285"/>
                      <p:cNvSpPr/>
                      <p:nvPr/>
                    </p:nvSpPr>
                    <p:spPr>
                      <a:xfrm>
                        <a:off x="2588787" y="-2179"/>
                        <a:ext cx="3729597" cy="3817805"/>
                      </a:xfrm>
                      <a:custGeom>
                        <a:avLst/>
                        <a:gdLst>
                          <a:gd name="connsiteX0" fmla="*/ 0 w 3905250"/>
                          <a:gd name="connsiteY0" fmla="*/ 0 h 4381500"/>
                          <a:gd name="connsiteX1" fmla="*/ 57150 w 3905250"/>
                          <a:gd name="connsiteY1" fmla="*/ 276225 h 4381500"/>
                          <a:gd name="connsiteX2" fmla="*/ 57150 w 3905250"/>
                          <a:gd name="connsiteY2" fmla="*/ 276225 h 4381500"/>
                          <a:gd name="connsiteX3" fmla="*/ 333375 w 3905250"/>
                          <a:gd name="connsiteY3" fmla="*/ 695325 h 4381500"/>
                          <a:gd name="connsiteX4" fmla="*/ 400050 w 3905250"/>
                          <a:gd name="connsiteY4" fmla="*/ 838200 h 4381500"/>
                          <a:gd name="connsiteX5" fmla="*/ 552450 w 3905250"/>
                          <a:gd name="connsiteY5" fmla="*/ 876300 h 4381500"/>
                          <a:gd name="connsiteX6" fmla="*/ 704850 w 3905250"/>
                          <a:gd name="connsiteY6" fmla="*/ 1095375 h 4381500"/>
                          <a:gd name="connsiteX7" fmla="*/ 704850 w 3905250"/>
                          <a:gd name="connsiteY7" fmla="*/ 1095375 h 4381500"/>
                          <a:gd name="connsiteX8" fmla="*/ 819150 w 3905250"/>
                          <a:gd name="connsiteY8" fmla="*/ 1200150 h 4381500"/>
                          <a:gd name="connsiteX9" fmla="*/ 1095375 w 3905250"/>
                          <a:gd name="connsiteY9" fmla="*/ 1276350 h 4381500"/>
                          <a:gd name="connsiteX10" fmla="*/ 1400175 w 3905250"/>
                          <a:gd name="connsiteY10" fmla="*/ 1495425 h 4381500"/>
                          <a:gd name="connsiteX11" fmla="*/ 1647825 w 3905250"/>
                          <a:gd name="connsiteY11" fmla="*/ 1838325 h 4381500"/>
                          <a:gd name="connsiteX12" fmla="*/ 1828800 w 3905250"/>
                          <a:gd name="connsiteY12" fmla="*/ 1952625 h 4381500"/>
                          <a:gd name="connsiteX13" fmla="*/ 2124075 w 3905250"/>
                          <a:gd name="connsiteY13" fmla="*/ 2124075 h 4381500"/>
                          <a:gd name="connsiteX14" fmla="*/ 2409825 w 3905250"/>
                          <a:gd name="connsiteY14" fmla="*/ 2466975 h 4381500"/>
                          <a:gd name="connsiteX15" fmla="*/ 2552700 w 3905250"/>
                          <a:gd name="connsiteY15" fmla="*/ 2876550 h 4381500"/>
                          <a:gd name="connsiteX16" fmla="*/ 2724150 w 3905250"/>
                          <a:gd name="connsiteY16" fmla="*/ 3028950 h 4381500"/>
                          <a:gd name="connsiteX17" fmla="*/ 2943225 w 3905250"/>
                          <a:gd name="connsiteY17" fmla="*/ 3209925 h 4381500"/>
                          <a:gd name="connsiteX18" fmla="*/ 3181350 w 3905250"/>
                          <a:gd name="connsiteY18" fmla="*/ 3600450 h 4381500"/>
                          <a:gd name="connsiteX19" fmla="*/ 3295650 w 3905250"/>
                          <a:gd name="connsiteY19" fmla="*/ 3867150 h 4381500"/>
                          <a:gd name="connsiteX20" fmla="*/ 3638550 w 3905250"/>
                          <a:gd name="connsiteY20" fmla="*/ 4181475 h 4381500"/>
                          <a:gd name="connsiteX21" fmla="*/ 3905250 w 3905250"/>
                          <a:gd name="connsiteY21" fmla="*/ 4381500 h 4381500"/>
                          <a:gd name="connsiteX0" fmla="*/ 0 w 3905250"/>
                          <a:gd name="connsiteY0" fmla="*/ 0 h 4381500"/>
                          <a:gd name="connsiteX1" fmla="*/ 57150 w 3905250"/>
                          <a:gd name="connsiteY1" fmla="*/ 276225 h 4381500"/>
                          <a:gd name="connsiteX2" fmla="*/ 57150 w 3905250"/>
                          <a:gd name="connsiteY2" fmla="*/ 276225 h 4381500"/>
                          <a:gd name="connsiteX3" fmla="*/ 333375 w 3905250"/>
                          <a:gd name="connsiteY3" fmla="*/ 695325 h 4381500"/>
                          <a:gd name="connsiteX4" fmla="*/ 400050 w 3905250"/>
                          <a:gd name="connsiteY4" fmla="*/ 838200 h 4381500"/>
                          <a:gd name="connsiteX5" fmla="*/ 534579 w 3905250"/>
                          <a:gd name="connsiteY5" fmla="*/ 891193 h 4381500"/>
                          <a:gd name="connsiteX6" fmla="*/ 704850 w 3905250"/>
                          <a:gd name="connsiteY6" fmla="*/ 1095375 h 4381500"/>
                          <a:gd name="connsiteX7" fmla="*/ 704850 w 3905250"/>
                          <a:gd name="connsiteY7" fmla="*/ 1095375 h 4381500"/>
                          <a:gd name="connsiteX8" fmla="*/ 819150 w 3905250"/>
                          <a:gd name="connsiteY8" fmla="*/ 1200150 h 4381500"/>
                          <a:gd name="connsiteX9" fmla="*/ 1095375 w 3905250"/>
                          <a:gd name="connsiteY9" fmla="*/ 1276350 h 4381500"/>
                          <a:gd name="connsiteX10" fmla="*/ 1400175 w 3905250"/>
                          <a:gd name="connsiteY10" fmla="*/ 1495425 h 4381500"/>
                          <a:gd name="connsiteX11" fmla="*/ 1647825 w 3905250"/>
                          <a:gd name="connsiteY11" fmla="*/ 1838325 h 4381500"/>
                          <a:gd name="connsiteX12" fmla="*/ 1828800 w 3905250"/>
                          <a:gd name="connsiteY12" fmla="*/ 1952625 h 4381500"/>
                          <a:gd name="connsiteX13" fmla="*/ 2124075 w 3905250"/>
                          <a:gd name="connsiteY13" fmla="*/ 2124075 h 4381500"/>
                          <a:gd name="connsiteX14" fmla="*/ 2409825 w 3905250"/>
                          <a:gd name="connsiteY14" fmla="*/ 2466975 h 4381500"/>
                          <a:gd name="connsiteX15" fmla="*/ 2552700 w 3905250"/>
                          <a:gd name="connsiteY15" fmla="*/ 2876550 h 4381500"/>
                          <a:gd name="connsiteX16" fmla="*/ 2724150 w 3905250"/>
                          <a:gd name="connsiteY16" fmla="*/ 3028950 h 4381500"/>
                          <a:gd name="connsiteX17" fmla="*/ 2943225 w 3905250"/>
                          <a:gd name="connsiteY17" fmla="*/ 3209925 h 4381500"/>
                          <a:gd name="connsiteX18" fmla="*/ 3181350 w 3905250"/>
                          <a:gd name="connsiteY18" fmla="*/ 3600450 h 4381500"/>
                          <a:gd name="connsiteX19" fmla="*/ 3295650 w 3905250"/>
                          <a:gd name="connsiteY19" fmla="*/ 3867150 h 4381500"/>
                          <a:gd name="connsiteX20" fmla="*/ 3638550 w 3905250"/>
                          <a:gd name="connsiteY20" fmla="*/ 4181475 h 4381500"/>
                          <a:gd name="connsiteX21" fmla="*/ 3905250 w 3905250"/>
                          <a:gd name="connsiteY21" fmla="*/ 4381500 h 4381500"/>
                          <a:gd name="connsiteX0" fmla="*/ 0 w 3905250"/>
                          <a:gd name="connsiteY0" fmla="*/ 0 h 4381500"/>
                          <a:gd name="connsiteX1" fmla="*/ 57150 w 3905250"/>
                          <a:gd name="connsiteY1" fmla="*/ 276225 h 4381500"/>
                          <a:gd name="connsiteX2" fmla="*/ 57150 w 3905250"/>
                          <a:gd name="connsiteY2" fmla="*/ 276225 h 4381500"/>
                          <a:gd name="connsiteX3" fmla="*/ 141448 w 3905250"/>
                          <a:gd name="connsiteY3" fmla="*/ 500978 h 4381500"/>
                          <a:gd name="connsiteX4" fmla="*/ 333375 w 3905250"/>
                          <a:gd name="connsiteY4" fmla="*/ 695325 h 4381500"/>
                          <a:gd name="connsiteX5" fmla="*/ 400050 w 3905250"/>
                          <a:gd name="connsiteY5" fmla="*/ 838200 h 4381500"/>
                          <a:gd name="connsiteX6" fmla="*/ 534579 w 3905250"/>
                          <a:gd name="connsiteY6" fmla="*/ 891193 h 4381500"/>
                          <a:gd name="connsiteX7" fmla="*/ 704850 w 3905250"/>
                          <a:gd name="connsiteY7" fmla="*/ 1095375 h 4381500"/>
                          <a:gd name="connsiteX8" fmla="*/ 704850 w 3905250"/>
                          <a:gd name="connsiteY8" fmla="*/ 1095375 h 4381500"/>
                          <a:gd name="connsiteX9" fmla="*/ 819150 w 3905250"/>
                          <a:gd name="connsiteY9" fmla="*/ 1200150 h 4381500"/>
                          <a:gd name="connsiteX10" fmla="*/ 1095375 w 3905250"/>
                          <a:gd name="connsiteY10" fmla="*/ 1276350 h 4381500"/>
                          <a:gd name="connsiteX11" fmla="*/ 1400175 w 3905250"/>
                          <a:gd name="connsiteY11" fmla="*/ 1495425 h 4381500"/>
                          <a:gd name="connsiteX12" fmla="*/ 1647825 w 3905250"/>
                          <a:gd name="connsiteY12" fmla="*/ 1838325 h 4381500"/>
                          <a:gd name="connsiteX13" fmla="*/ 1828800 w 3905250"/>
                          <a:gd name="connsiteY13" fmla="*/ 1952625 h 4381500"/>
                          <a:gd name="connsiteX14" fmla="*/ 2124075 w 3905250"/>
                          <a:gd name="connsiteY14" fmla="*/ 2124075 h 4381500"/>
                          <a:gd name="connsiteX15" fmla="*/ 2409825 w 3905250"/>
                          <a:gd name="connsiteY15" fmla="*/ 2466975 h 4381500"/>
                          <a:gd name="connsiteX16" fmla="*/ 2552700 w 3905250"/>
                          <a:gd name="connsiteY16" fmla="*/ 2876550 h 4381500"/>
                          <a:gd name="connsiteX17" fmla="*/ 2724150 w 3905250"/>
                          <a:gd name="connsiteY17" fmla="*/ 3028950 h 4381500"/>
                          <a:gd name="connsiteX18" fmla="*/ 2943225 w 3905250"/>
                          <a:gd name="connsiteY18" fmla="*/ 3209925 h 4381500"/>
                          <a:gd name="connsiteX19" fmla="*/ 3181350 w 3905250"/>
                          <a:gd name="connsiteY19" fmla="*/ 3600450 h 4381500"/>
                          <a:gd name="connsiteX20" fmla="*/ 3295650 w 3905250"/>
                          <a:gd name="connsiteY20" fmla="*/ 3867150 h 4381500"/>
                          <a:gd name="connsiteX21" fmla="*/ 3638550 w 3905250"/>
                          <a:gd name="connsiteY21" fmla="*/ 4181475 h 4381500"/>
                          <a:gd name="connsiteX22" fmla="*/ 3905250 w 3905250"/>
                          <a:gd name="connsiteY22" fmla="*/ 4381500 h 4381500"/>
                          <a:gd name="connsiteX0" fmla="*/ 26248 w 3848100"/>
                          <a:gd name="connsiteY0" fmla="*/ 0 h 4351714"/>
                          <a:gd name="connsiteX1" fmla="*/ 0 w 3848100"/>
                          <a:gd name="connsiteY1" fmla="*/ 246439 h 4351714"/>
                          <a:gd name="connsiteX2" fmla="*/ 0 w 3848100"/>
                          <a:gd name="connsiteY2" fmla="*/ 246439 h 4351714"/>
                          <a:gd name="connsiteX3" fmla="*/ 84298 w 3848100"/>
                          <a:gd name="connsiteY3" fmla="*/ 471192 h 4351714"/>
                          <a:gd name="connsiteX4" fmla="*/ 276225 w 3848100"/>
                          <a:gd name="connsiteY4" fmla="*/ 665539 h 4351714"/>
                          <a:gd name="connsiteX5" fmla="*/ 342900 w 3848100"/>
                          <a:gd name="connsiteY5" fmla="*/ 808414 h 4351714"/>
                          <a:gd name="connsiteX6" fmla="*/ 477429 w 3848100"/>
                          <a:gd name="connsiteY6" fmla="*/ 861407 h 4351714"/>
                          <a:gd name="connsiteX7" fmla="*/ 647700 w 3848100"/>
                          <a:gd name="connsiteY7" fmla="*/ 1065589 h 4351714"/>
                          <a:gd name="connsiteX8" fmla="*/ 647700 w 3848100"/>
                          <a:gd name="connsiteY8" fmla="*/ 1065589 h 4351714"/>
                          <a:gd name="connsiteX9" fmla="*/ 762000 w 3848100"/>
                          <a:gd name="connsiteY9" fmla="*/ 1170364 h 4351714"/>
                          <a:gd name="connsiteX10" fmla="*/ 1038225 w 3848100"/>
                          <a:gd name="connsiteY10" fmla="*/ 1246564 h 4351714"/>
                          <a:gd name="connsiteX11" fmla="*/ 1343025 w 3848100"/>
                          <a:gd name="connsiteY11" fmla="*/ 1465639 h 4351714"/>
                          <a:gd name="connsiteX12" fmla="*/ 1590675 w 3848100"/>
                          <a:gd name="connsiteY12" fmla="*/ 1808539 h 4351714"/>
                          <a:gd name="connsiteX13" fmla="*/ 1771650 w 3848100"/>
                          <a:gd name="connsiteY13" fmla="*/ 1922839 h 4351714"/>
                          <a:gd name="connsiteX14" fmla="*/ 2066925 w 3848100"/>
                          <a:gd name="connsiteY14" fmla="*/ 2094289 h 4351714"/>
                          <a:gd name="connsiteX15" fmla="*/ 2352675 w 3848100"/>
                          <a:gd name="connsiteY15" fmla="*/ 2437189 h 4351714"/>
                          <a:gd name="connsiteX16" fmla="*/ 2495550 w 3848100"/>
                          <a:gd name="connsiteY16" fmla="*/ 2846764 h 4351714"/>
                          <a:gd name="connsiteX17" fmla="*/ 2667000 w 3848100"/>
                          <a:gd name="connsiteY17" fmla="*/ 2999164 h 4351714"/>
                          <a:gd name="connsiteX18" fmla="*/ 2886075 w 3848100"/>
                          <a:gd name="connsiteY18" fmla="*/ 3180139 h 4351714"/>
                          <a:gd name="connsiteX19" fmla="*/ 3124200 w 3848100"/>
                          <a:gd name="connsiteY19" fmla="*/ 3570664 h 4351714"/>
                          <a:gd name="connsiteX20" fmla="*/ 3238500 w 3848100"/>
                          <a:gd name="connsiteY20" fmla="*/ 3837364 h 4351714"/>
                          <a:gd name="connsiteX21" fmla="*/ 3581400 w 3848100"/>
                          <a:gd name="connsiteY21" fmla="*/ 4151689 h 4351714"/>
                          <a:gd name="connsiteX22" fmla="*/ 3848100 w 3848100"/>
                          <a:gd name="connsiteY22" fmla="*/ 4351714 h 4351714"/>
                          <a:gd name="connsiteX0" fmla="*/ 43219 w 3865071"/>
                          <a:gd name="connsiteY0" fmla="*/ 0 h 4351714"/>
                          <a:gd name="connsiteX1" fmla="*/ 0 w 3865071"/>
                          <a:gd name="connsiteY1" fmla="*/ 140578 h 4351714"/>
                          <a:gd name="connsiteX2" fmla="*/ 16971 w 3865071"/>
                          <a:gd name="connsiteY2" fmla="*/ 246439 h 4351714"/>
                          <a:gd name="connsiteX3" fmla="*/ 16971 w 3865071"/>
                          <a:gd name="connsiteY3" fmla="*/ 246439 h 4351714"/>
                          <a:gd name="connsiteX4" fmla="*/ 101269 w 3865071"/>
                          <a:gd name="connsiteY4" fmla="*/ 471192 h 4351714"/>
                          <a:gd name="connsiteX5" fmla="*/ 293196 w 3865071"/>
                          <a:gd name="connsiteY5" fmla="*/ 665539 h 4351714"/>
                          <a:gd name="connsiteX6" fmla="*/ 359871 w 3865071"/>
                          <a:gd name="connsiteY6" fmla="*/ 808414 h 4351714"/>
                          <a:gd name="connsiteX7" fmla="*/ 494400 w 3865071"/>
                          <a:gd name="connsiteY7" fmla="*/ 861407 h 4351714"/>
                          <a:gd name="connsiteX8" fmla="*/ 664671 w 3865071"/>
                          <a:gd name="connsiteY8" fmla="*/ 1065589 h 4351714"/>
                          <a:gd name="connsiteX9" fmla="*/ 664671 w 3865071"/>
                          <a:gd name="connsiteY9" fmla="*/ 1065589 h 4351714"/>
                          <a:gd name="connsiteX10" fmla="*/ 778971 w 3865071"/>
                          <a:gd name="connsiteY10" fmla="*/ 1170364 h 4351714"/>
                          <a:gd name="connsiteX11" fmla="*/ 1055196 w 3865071"/>
                          <a:gd name="connsiteY11" fmla="*/ 1246564 h 4351714"/>
                          <a:gd name="connsiteX12" fmla="*/ 1359996 w 3865071"/>
                          <a:gd name="connsiteY12" fmla="*/ 1465639 h 4351714"/>
                          <a:gd name="connsiteX13" fmla="*/ 1607646 w 3865071"/>
                          <a:gd name="connsiteY13" fmla="*/ 1808539 h 4351714"/>
                          <a:gd name="connsiteX14" fmla="*/ 1788621 w 3865071"/>
                          <a:gd name="connsiteY14" fmla="*/ 1922839 h 4351714"/>
                          <a:gd name="connsiteX15" fmla="*/ 2083896 w 3865071"/>
                          <a:gd name="connsiteY15" fmla="*/ 2094289 h 4351714"/>
                          <a:gd name="connsiteX16" fmla="*/ 2369646 w 3865071"/>
                          <a:gd name="connsiteY16" fmla="*/ 2437189 h 4351714"/>
                          <a:gd name="connsiteX17" fmla="*/ 2512521 w 3865071"/>
                          <a:gd name="connsiteY17" fmla="*/ 2846764 h 4351714"/>
                          <a:gd name="connsiteX18" fmla="*/ 2683971 w 3865071"/>
                          <a:gd name="connsiteY18" fmla="*/ 2999164 h 4351714"/>
                          <a:gd name="connsiteX19" fmla="*/ 2903046 w 3865071"/>
                          <a:gd name="connsiteY19" fmla="*/ 3180139 h 4351714"/>
                          <a:gd name="connsiteX20" fmla="*/ 3141171 w 3865071"/>
                          <a:gd name="connsiteY20" fmla="*/ 3570664 h 4351714"/>
                          <a:gd name="connsiteX21" fmla="*/ 3255471 w 3865071"/>
                          <a:gd name="connsiteY21" fmla="*/ 3837364 h 4351714"/>
                          <a:gd name="connsiteX22" fmla="*/ 3598371 w 3865071"/>
                          <a:gd name="connsiteY22" fmla="*/ 4151689 h 4351714"/>
                          <a:gd name="connsiteX23" fmla="*/ 3865071 w 3865071"/>
                          <a:gd name="connsiteY23" fmla="*/ 4351714 h 4351714"/>
                          <a:gd name="connsiteX0" fmla="*/ 40240 w 3862092"/>
                          <a:gd name="connsiteY0" fmla="*/ 0 h 4351714"/>
                          <a:gd name="connsiteX1" fmla="*/ 0 w 3862092"/>
                          <a:gd name="connsiteY1" fmla="*/ 131642 h 4351714"/>
                          <a:gd name="connsiteX2" fmla="*/ 13992 w 3862092"/>
                          <a:gd name="connsiteY2" fmla="*/ 246439 h 4351714"/>
                          <a:gd name="connsiteX3" fmla="*/ 13992 w 3862092"/>
                          <a:gd name="connsiteY3" fmla="*/ 246439 h 4351714"/>
                          <a:gd name="connsiteX4" fmla="*/ 98290 w 3862092"/>
                          <a:gd name="connsiteY4" fmla="*/ 471192 h 4351714"/>
                          <a:gd name="connsiteX5" fmla="*/ 290217 w 3862092"/>
                          <a:gd name="connsiteY5" fmla="*/ 665539 h 4351714"/>
                          <a:gd name="connsiteX6" fmla="*/ 356892 w 3862092"/>
                          <a:gd name="connsiteY6" fmla="*/ 808414 h 4351714"/>
                          <a:gd name="connsiteX7" fmla="*/ 491421 w 3862092"/>
                          <a:gd name="connsiteY7" fmla="*/ 861407 h 4351714"/>
                          <a:gd name="connsiteX8" fmla="*/ 661692 w 3862092"/>
                          <a:gd name="connsiteY8" fmla="*/ 1065589 h 4351714"/>
                          <a:gd name="connsiteX9" fmla="*/ 661692 w 3862092"/>
                          <a:gd name="connsiteY9" fmla="*/ 1065589 h 4351714"/>
                          <a:gd name="connsiteX10" fmla="*/ 775992 w 3862092"/>
                          <a:gd name="connsiteY10" fmla="*/ 1170364 h 4351714"/>
                          <a:gd name="connsiteX11" fmla="*/ 1052217 w 3862092"/>
                          <a:gd name="connsiteY11" fmla="*/ 1246564 h 4351714"/>
                          <a:gd name="connsiteX12" fmla="*/ 1357017 w 3862092"/>
                          <a:gd name="connsiteY12" fmla="*/ 1465639 h 4351714"/>
                          <a:gd name="connsiteX13" fmla="*/ 1604667 w 3862092"/>
                          <a:gd name="connsiteY13" fmla="*/ 1808539 h 4351714"/>
                          <a:gd name="connsiteX14" fmla="*/ 1785642 w 3862092"/>
                          <a:gd name="connsiteY14" fmla="*/ 1922839 h 4351714"/>
                          <a:gd name="connsiteX15" fmla="*/ 2080917 w 3862092"/>
                          <a:gd name="connsiteY15" fmla="*/ 2094289 h 4351714"/>
                          <a:gd name="connsiteX16" fmla="*/ 2366667 w 3862092"/>
                          <a:gd name="connsiteY16" fmla="*/ 2437189 h 4351714"/>
                          <a:gd name="connsiteX17" fmla="*/ 2509542 w 3862092"/>
                          <a:gd name="connsiteY17" fmla="*/ 2846764 h 4351714"/>
                          <a:gd name="connsiteX18" fmla="*/ 2680992 w 3862092"/>
                          <a:gd name="connsiteY18" fmla="*/ 2999164 h 4351714"/>
                          <a:gd name="connsiteX19" fmla="*/ 2900067 w 3862092"/>
                          <a:gd name="connsiteY19" fmla="*/ 3180139 h 4351714"/>
                          <a:gd name="connsiteX20" fmla="*/ 3138192 w 3862092"/>
                          <a:gd name="connsiteY20" fmla="*/ 3570664 h 4351714"/>
                          <a:gd name="connsiteX21" fmla="*/ 3252492 w 3862092"/>
                          <a:gd name="connsiteY21" fmla="*/ 3837364 h 4351714"/>
                          <a:gd name="connsiteX22" fmla="*/ 3595392 w 3862092"/>
                          <a:gd name="connsiteY22" fmla="*/ 4151689 h 4351714"/>
                          <a:gd name="connsiteX23" fmla="*/ 3862092 w 3862092"/>
                          <a:gd name="connsiteY23" fmla="*/ 4351714 h 4351714"/>
                          <a:gd name="connsiteX0" fmla="*/ 40240 w 3862092"/>
                          <a:gd name="connsiteY0" fmla="*/ 0 h 4351714"/>
                          <a:gd name="connsiteX1" fmla="*/ 0 w 3862092"/>
                          <a:gd name="connsiteY1" fmla="*/ 131642 h 4351714"/>
                          <a:gd name="connsiteX2" fmla="*/ 13992 w 3862092"/>
                          <a:gd name="connsiteY2" fmla="*/ 246439 h 4351714"/>
                          <a:gd name="connsiteX3" fmla="*/ 13992 w 3862092"/>
                          <a:gd name="connsiteY3" fmla="*/ 246439 h 4351714"/>
                          <a:gd name="connsiteX4" fmla="*/ 98290 w 3862092"/>
                          <a:gd name="connsiteY4" fmla="*/ 471192 h 4351714"/>
                          <a:gd name="connsiteX5" fmla="*/ 290217 w 3862092"/>
                          <a:gd name="connsiteY5" fmla="*/ 665539 h 4351714"/>
                          <a:gd name="connsiteX6" fmla="*/ 356892 w 3862092"/>
                          <a:gd name="connsiteY6" fmla="*/ 808414 h 4351714"/>
                          <a:gd name="connsiteX7" fmla="*/ 491421 w 3862092"/>
                          <a:gd name="connsiteY7" fmla="*/ 861407 h 4351714"/>
                          <a:gd name="connsiteX8" fmla="*/ 661692 w 3862092"/>
                          <a:gd name="connsiteY8" fmla="*/ 1065589 h 4351714"/>
                          <a:gd name="connsiteX9" fmla="*/ 661692 w 3862092"/>
                          <a:gd name="connsiteY9" fmla="*/ 1065589 h 4351714"/>
                          <a:gd name="connsiteX10" fmla="*/ 775992 w 3862092"/>
                          <a:gd name="connsiteY10" fmla="*/ 1170364 h 4351714"/>
                          <a:gd name="connsiteX11" fmla="*/ 1052217 w 3862092"/>
                          <a:gd name="connsiteY11" fmla="*/ 1246564 h 4351714"/>
                          <a:gd name="connsiteX12" fmla="*/ 1357017 w 3862092"/>
                          <a:gd name="connsiteY12" fmla="*/ 1465639 h 4351714"/>
                          <a:gd name="connsiteX13" fmla="*/ 1604667 w 3862092"/>
                          <a:gd name="connsiteY13" fmla="*/ 1808539 h 4351714"/>
                          <a:gd name="connsiteX14" fmla="*/ 1785642 w 3862092"/>
                          <a:gd name="connsiteY14" fmla="*/ 1961559 h 4351714"/>
                          <a:gd name="connsiteX15" fmla="*/ 2080917 w 3862092"/>
                          <a:gd name="connsiteY15" fmla="*/ 2094289 h 4351714"/>
                          <a:gd name="connsiteX16" fmla="*/ 2366667 w 3862092"/>
                          <a:gd name="connsiteY16" fmla="*/ 2437189 h 4351714"/>
                          <a:gd name="connsiteX17" fmla="*/ 2509542 w 3862092"/>
                          <a:gd name="connsiteY17" fmla="*/ 2846764 h 4351714"/>
                          <a:gd name="connsiteX18" fmla="*/ 2680992 w 3862092"/>
                          <a:gd name="connsiteY18" fmla="*/ 2999164 h 4351714"/>
                          <a:gd name="connsiteX19" fmla="*/ 2900067 w 3862092"/>
                          <a:gd name="connsiteY19" fmla="*/ 3180139 h 4351714"/>
                          <a:gd name="connsiteX20" fmla="*/ 3138192 w 3862092"/>
                          <a:gd name="connsiteY20" fmla="*/ 3570664 h 4351714"/>
                          <a:gd name="connsiteX21" fmla="*/ 3252492 w 3862092"/>
                          <a:gd name="connsiteY21" fmla="*/ 3837364 h 4351714"/>
                          <a:gd name="connsiteX22" fmla="*/ 3595392 w 3862092"/>
                          <a:gd name="connsiteY22" fmla="*/ 4151689 h 4351714"/>
                          <a:gd name="connsiteX23" fmla="*/ 3862092 w 3862092"/>
                          <a:gd name="connsiteY23" fmla="*/ 4351714 h 4351714"/>
                          <a:gd name="connsiteX0" fmla="*/ 40240 w 3862092"/>
                          <a:gd name="connsiteY0" fmla="*/ 0 h 4351714"/>
                          <a:gd name="connsiteX1" fmla="*/ 0 w 3862092"/>
                          <a:gd name="connsiteY1" fmla="*/ 131642 h 4351714"/>
                          <a:gd name="connsiteX2" fmla="*/ 13992 w 3862092"/>
                          <a:gd name="connsiteY2" fmla="*/ 246439 h 4351714"/>
                          <a:gd name="connsiteX3" fmla="*/ 13992 w 3862092"/>
                          <a:gd name="connsiteY3" fmla="*/ 246439 h 4351714"/>
                          <a:gd name="connsiteX4" fmla="*/ 98290 w 3862092"/>
                          <a:gd name="connsiteY4" fmla="*/ 471192 h 4351714"/>
                          <a:gd name="connsiteX5" fmla="*/ 290217 w 3862092"/>
                          <a:gd name="connsiteY5" fmla="*/ 665539 h 4351714"/>
                          <a:gd name="connsiteX6" fmla="*/ 356892 w 3862092"/>
                          <a:gd name="connsiteY6" fmla="*/ 808414 h 4351714"/>
                          <a:gd name="connsiteX7" fmla="*/ 491421 w 3862092"/>
                          <a:gd name="connsiteY7" fmla="*/ 861407 h 4351714"/>
                          <a:gd name="connsiteX8" fmla="*/ 661692 w 3862092"/>
                          <a:gd name="connsiteY8" fmla="*/ 1065589 h 4351714"/>
                          <a:gd name="connsiteX9" fmla="*/ 661692 w 3862092"/>
                          <a:gd name="connsiteY9" fmla="*/ 1065589 h 4351714"/>
                          <a:gd name="connsiteX10" fmla="*/ 775992 w 3862092"/>
                          <a:gd name="connsiteY10" fmla="*/ 1170364 h 4351714"/>
                          <a:gd name="connsiteX11" fmla="*/ 1052217 w 3862092"/>
                          <a:gd name="connsiteY11" fmla="*/ 1246564 h 4351714"/>
                          <a:gd name="connsiteX12" fmla="*/ 1357017 w 3862092"/>
                          <a:gd name="connsiteY12" fmla="*/ 1465639 h 4351714"/>
                          <a:gd name="connsiteX13" fmla="*/ 1604667 w 3862092"/>
                          <a:gd name="connsiteY13" fmla="*/ 1808539 h 4351714"/>
                          <a:gd name="connsiteX14" fmla="*/ 1785642 w 3862092"/>
                          <a:gd name="connsiteY14" fmla="*/ 1961559 h 4351714"/>
                          <a:gd name="connsiteX15" fmla="*/ 2057089 w 3862092"/>
                          <a:gd name="connsiteY15" fmla="*/ 2121096 h 4351714"/>
                          <a:gd name="connsiteX16" fmla="*/ 2366667 w 3862092"/>
                          <a:gd name="connsiteY16" fmla="*/ 2437189 h 4351714"/>
                          <a:gd name="connsiteX17" fmla="*/ 2509542 w 3862092"/>
                          <a:gd name="connsiteY17" fmla="*/ 2846764 h 4351714"/>
                          <a:gd name="connsiteX18" fmla="*/ 2680992 w 3862092"/>
                          <a:gd name="connsiteY18" fmla="*/ 2999164 h 4351714"/>
                          <a:gd name="connsiteX19" fmla="*/ 2900067 w 3862092"/>
                          <a:gd name="connsiteY19" fmla="*/ 3180139 h 4351714"/>
                          <a:gd name="connsiteX20" fmla="*/ 3138192 w 3862092"/>
                          <a:gd name="connsiteY20" fmla="*/ 3570664 h 4351714"/>
                          <a:gd name="connsiteX21" fmla="*/ 3252492 w 3862092"/>
                          <a:gd name="connsiteY21" fmla="*/ 3837364 h 4351714"/>
                          <a:gd name="connsiteX22" fmla="*/ 3595392 w 3862092"/>
                          <a:gd name="connsiteY22" fmla="*/ 4151689 h 4351714"/>
                          <a:gd name="connsiteX23" fmla="*/ 3862092 w 3862092"/>
                          <a:gd name="connsiteY23" fmla="*/ 4351714 h 4351714"/>
                          <a:gd name="connsiteX0" fmla="*/ 40240 w 3862092"/>
                          <a:gd name="connsiteY0" fmla="*/ 0 h 4351714"/>
                          <a:gd name="connsiteX1" fmla="*/ 0 w 3862092"/>
                          <a:gd name="connsiteY1" fmla="*/ 131642 h 4351714"/>
                          <a:gd name="connsiteX2" fmla="*/ 13992 w 3862092"/>
                          <a:gd name="connsiteY2" fmla="*/ 246439 h 4351714"/>
                          <a:gd name="connsiteX3" fmla="*/ 13992 w 3862092"/>
                          <a:gd name="connsiteY3" fmla="*/ 246439 h 4351714"/>
                          <a:gd name="connsiteX4" fmla="*/ 98290 w 3862092"/>
                          <a:gd name="connsiteY4" fmla="*/ 471192 h 4351714"/>
                          <a:gd name="connsiteX5" fmla="*/ 290217 w 3862092"/>
                          <a:gd name="connsiteY5" fmla="*/ 665539 h 4351714"/>
                          <a:gd name="connsiteX6" fmla="*/ 356892 w 3862092"/>
                          <a:gd name="connsiteY6" fmla="*/ 808414 h 4351714"/>
                          <a:gd name="connsiteX7" fmla="*/ 491421 w 3862092"/>
                          <a:gd name="connsiteY7" fmla="*/ 861407 h 4351714"/>
                          <a:gd name="connsiteX8" fmla="*/ 661692 w 3862092"/>
                          <a:gd name="connsiteY8" fmla="*/ 1065589 h 4351714"/>
                          <a:gd name="connsiteX9" fmla="*/ 661692 w 3862092"/>
                          <a:gd name="connsiteY9" fmla="*/ 1065589 h 4351714"/>
                          <a:gd name="connsiteX10" fmla="*/ 775992 w 3862092"/>
                          <a:gd name="connsiteY10" fmla="*/ 1170364 h 4351714"/>
                          <a:gd name="connsiteX11" fmla="*/ 1052217 w 3862092"/>
                          <a:gd name="connsiteY11" fmla="*/ 1246564 h 4351714"/>
                          <a:gd name="connsiteX12" fmla="*/ 1357017 w 3862092"/>
                          <a:gd name="connsiteY12" fmla="*/ 1465639 h 4351714"/>
                          <a:gd name="connsiteX13" fmla="*/ 1604667 w 3862092"/>
                          <a:gd name="connsiteY13" fmla="*/ 1781733 h 4351714"/>
                          <a:gd name="connsiteX14" fmla="*/ 1785642 w 3862092"/>
                          <a:gd name="connsiteY14" fmla="*/ 1961559 h 4351714"/>
                          <a:gd name="connsiteX15" fmla="*/ 2057089 w 3862092"/>
                          <a:gd name="connsiteY15" fmla="*/ 2121096 h 4351714"/>
                          <a:gd name="connsiteX16" fmla="*/ 2366667 w 3862092"/>
                          <a:gd name="connsiteY16" fmla="*/ 2437189 h 4351714"/>
                          <a:gd name="connsiteX17" fmla="*/ 2509542 w 3862092"/>
                          <a:gd name="connsiteY17" fmla="*/ 2846764 h 4351714"/>
                          <a:gd name="connsiteX18" fmla="*/ 2680992 w 3862092"/>
                          <a:gd name="connsiteY18" fmla="*/ 2999164 h 4351714"/>
                          <a:gd name="connsiteX19" fmla="*/ 2900067 w 3862092"/>
                          <a:gd name="connsiteY19" fmla="*/ 3180139 h 4351714"/>
                          <a:gd name="connsiteX20" fmla="*/ 3138192 w 3862092"/>
                          <a:gd name="connsiteY20" fmla="*/ 3570664 h 4351714"/>
                          <a:gd name="connsiteX21" fmla="*/ 3252492 w 3862092"/>
                          <a:gd name="connsiteY21" fmla="*/ 3837364 h 4351714"/>
                          <a:gd name="connsiteX22" fmla="*/ 3595392 w 3862092"/>
                          <a:gd name="connsiteY22" fmla="*/ 4151689 h 4351714"/>
                          <a:gd name="connsiteX23" fmla="*/ 3862092 w 3862092"/>
                          <a:gd name="connsiteY23" fmla="*/ 4351714 h 4351714"/>
                          <a:gd name="connsiteX0" fmla="*/ 40240 w 3862092"/>
                          <a:gd name="connsiteY0" fmla="*/ 0 h 4351714"/>
                          <a:gd name="connsiteX1" fmla="*/ 0 w 3862092"/>
                          <a:gd name="connsiteY1" fmla="*/ 131642 h 4351714"/>
                          <a:gd name="connsiteX2" fmla="*/ 13992 w 3862092"/>
                          <a:gd name="connsiteY2" fmla="*/ 246439 h 4351714"/>
                          <a:gd name="connsiteX3" fmla="*/ 13992 w 3862092"/>
                          <a:gd name="connsiteY3" fmla="*/ 246439 h 4351714"/>
                          <a:gd name="connsiteX4" fmla="*/ 98290 w 3862092"/>
                          <a:gd name="connsiteY4" fmla="*/ 471192 h 4351714"/>
                          <a:gd name="connsiteX5" fmla="*/ 290217 w 3862092"/>
                          <a:gd name="connsiteY5" fmla="*/ 665539 h 4351714"/>
                          <a:gd name="connsiteX6" fmla="*/ 356892 w 3862092"/>
                          <a:gd name="connsiteY6" fmla="*/ 808414 h 4351714"/>
                          <a:gd name="connsiteX7" fmla="*/ 491421 w 3862092"/>
                          <a:gd name="connsiteY7" fmla="*/ 861407 h 4351714"/>
                          <a:gd name="connsiteX8" fmla="*/ 661692 w 3862092"/>
                          <a:gd name="connsiteY8" fmla="*/ 1065589 h 4351714"/>
                          <a:gd name="connsiteX9" fmla="*/ 661692 w 3862092"/>
                          <a:gd name="connsiteY9" fmla="*/ 1065589 h 4351714"/>
                          <a:gd name="connsiteX10" fmla="*/ 775992 w 3862092"/>
                          <a:gd name="connsiteY10" fmla="*/ 1170364 h 4351714"/>
                          <a:gd name="connsiteX11" fmla="*/ 1052217 w 3862092"/>
                          <a:gd name="connsiteY11" fmla="*/ 1246564 h 4351714"/>
                          <a:gd name="connsiteX12" fmla="*/ 1357017 w 3862092"/>
                          <a:gd name="connsiteY12" fmla="*/ 1453725 h 4351714"/>
                          <a:gd name="connsiteX13" fmla="*/ 1604667 w 3862092"/>
                          <a:gd name="connsiteY13" fmla="*/ 1781733 h 4351714"/>
                          <a:gd name="connsiteX14" fmla="*/ 1785642 w 3862092"/>
                          <a:gd name="connsiteY14" fmla="*/ 1961559 h 4351714"/>
                          <a:gd name="connsiteX15" fmla="*/ 2057089 w 3862092"/>
                          <a:gd name="connsiteY15" fmla="*/ 2121096 h 4351714"/>
                          <a:gd name="connsiteX16" fmla="*/ 2366667 w 3862092"/>
                          <a:gd name="connsiteY16" fmla="*/ 2437189 h 4351714"/>
                          <a:gd name="connsiteX17" fmla="*/ 2509542 w 3862092"/>
                          <a:gd name="connsiteY17" fmla="*/ 2846764 h 4351714"/>
                          <a:gd name="connsiteX18" fmla="*/ 2680992 w 3862092"/>
                          <a:gd name="connsiteY18" fmla="*/ 2999164 h 4351714"/>
                          <a:gd name="connsiteX19" fmla="*/ 2900067 w 3862092"/>
                          <a:gd name="connsiteY19" fmla="*/ 3180139 h 4351714"/>
                          <a:gd name="connsiteX20" fmla="*/ 3138192 w 3862092"/>
                          <a:gd name="connsiteY20" fmla="*/ 3570664 h 4351714"/>
                          <a:gd name="connsiteX21" fmla="*/ 3252492 w 3862092"/>
                          <a:gd name="connsiteY21" fmla="*/ 3837364 h 4351714"/>
                          <a:gd name="connsiteX22" fmla="*/ 3595392 w 3862092"/>
                          <a:gd name="connsiteY22" fmla="*/ 4151689 h 4351714"/>
                          <a:gd name="connsiteX23" fmla="*/ 3862092 w 3862092"/>
                          <a:gd name="connsiteY23" fmla="*/ 4351714 h 4351714"/>
                          <a:gd name="connsiteX0" fmla="*/ 40240 w 3862092"/>
                          <a:gd name="connsiteY0" fmla="*/ 0 h 4351714"/>
                          <a:gd name="connsiteX1" fmla="*/ 0 w 3862092"/>
                          <a:gd name="connsiteY1" fmla="*/ 131642 h 4351714"/>
                          <a:gd name="connsiteX2" fmla="*/ 13992 w 3862092"/>
                          <a:gd name="connsiteY2" fmla="*/ 246439 h 4351714"/>
                          <a:gd name="connsiteX3" fmla="*/ 13992 w 3862092"/>
                          <a:gd name="connsiteY3" fmla="*/ 246439 h 4351714"/>
                          <a:gd name="connsiteX4" fmla="*/ 98290 w 3862092"/>
                          <a:gd name="connsiteY4" fmla="*/ 471192 h 4351714"/>
                          <a:gd name="connsiteX5" fmla="*/ 290217 w 3862092"/>
                          <a:gd name="connsiteY5" fmla="*/ 665539 h 4351714"/>
                          <a:gd name="connsiteX6" fmla="*/ 356892 w 3862092"/>
                          <a:gd name="connsiteY6" fmla="*/ 808414 h 4351714"/>
                          <a:gd name="connsiteX7" fmla="*/ 491421 w 3862092"/>
                          <a:gd name="connsiteY7" fmla="*/ 861407 h 4351714"/>
                          <a:gd name="connsiteX8" fmla="*/ 661692 w 3862092"/>
                          <a:gd name="connsiteY8" fmla="*/ 1065589 h 4351714"/>
                          <a:gd name="connsiteX9" fmla="*/ 661692 w 3862092"/>
                          <a:gd name="connsiteY9" fmla="*/ 1065589 h 4351714"/>
                          <a:gd name="connsiteX10" fmla="*/ 775992 w 3862092"/>
                          <a:gd name="connsiteY10" fmla="*/ 1170364 h 4351714"/>
                          <a:gd name="connsiteX11" fmla="*/ 1052217 w 3862092"/>
                          <a:gd name="connsiteY11" fmla="*/ 1246564 h 4351714"/>
                          <a:gd name="connsiteX12" fmla="*/ 1357017 w 3862092"/>
                          <a:gd name="connsiteY12" fmla="*/ 1453725 h 4351714"/>
                          <a:gd name="connsiteX13" fmla="*/ 1604667 w 3862092"/>
                          <a:gd name="connsiteY13" fmla="*/ 1781733 h 4351714"/>
                          <a:gd name="connsiteX14" fmla="*/ 1785642 w 3862092"/>
                          <a:gd name="connsiteY14" fmla="*/ 1961559 h 4351714"/>
                          <a:gd name="connsiteX15" fmla="*/ 2057089 w 3862092"/>
                          <a:gd name="connsiteY15" fmla="*/ 2121096 h 4351714"/>
                          <a:gd name="connsiteX16" fmla="*/ 2366667 w 3862092"/>
                          <a:gd name="connsiteY16" fmla="*/ 2437189 h 4351714"/>
                          <a:gd name="connsiteX17" fmla="*/ 2509542 w 3862092"/>
                          <a:gd name="connsiteY17" fmla="*/ 2846764 h 4351714"/>
                          <a:gd name="connsiteX18" fmla="*/ 2680992 w 3862092"/>
                          <a:gd name="connsiteY18" fmla="*/ 2999164 h 4351714"/>
                          <a:gd name="connsiteX19" fmla="*/ 2900067 w 3862092"/>
                          <a:gd name="connsiteY19" fmla="*/ 3180139 h 4351714"/>
                          <a:gd name="connsiteX20" fmla="*/ 3087557 w 3862092"/>
                          <a:gd name="connsiteY20" fmla="*/ 3576621 h 4351714"/>
                          <a:gd name="connsiteX21" fmla="*/ 3252492 w 3862092"/>
                          <a:gd name="connsiteY21" fmla="*/ 3837364 h 4351714"/>
                          <a:gd name="connsiteX22" fmla="*/ 3595392 w 3862092"/>
                          <a:gd name="connsiteY22" fmla="*/ 4151689 h 4351714"/>
                          <a:gd name="connsiteX23" fmla="*/ 3862092 w 3862092"/>
                          <a:gd name="connsiteY23" fmla="*/ 4351714 h 4351714"/>
                          <a:gd name="connsiteX0" fmla="*/ 40240 w 3862092"/>
                          <a:gd name="connsiteY0" fmla="*/ 0 h 4351714"/>
                          <a:gd name="connsiteX1" fmla="*/ 0 w 3862092"/>
                          <a:gd name="connsiteY1" fmla="*/ 131642 h 4351714"/>
                          <a:gd name="connsiteX2" fmla="*/ 13992 w 3862092"/>
                          <a:gd name="connsiteY2" fmla="*/ 246439 h 4351714"/>
                          <a:gd name="connsiteX3" fmla="*/ 13992 w 3862092"/>
                          <a:gd name="connsiteY3" fmla="*/ 246439 h 4351714"/>
                          <a:gd name="connsiteX4" fmla="*/ 98290 w 3862092"/>
                          <a:gd name="connsiteY4" fmla="*/ 471192 h 4351714"/>
                          <a:gd name="connsiteX5" fmla="*/ 290217 w 3862092"/>
                          <a:gd name="connsiteY5" fmla="*/ 665539 h 4351714"/>
                          <a:gd name="connsiteX6" fmla="*/ 356892 w 3862092"/>
                          <a:gd name="connsiteY6" fmla="*/ 808414 h 4351714"/>
                          <a:gd name="connsiteX7" fmla="*/ 491421 w 3862092"/>
                          <a:gd name="connsiteY7" fmla="*/ 861407 h 4351714"/>
                          <a:gd name="connsiteX8" fmla="*/ 661692 w 3862092"/>
                          <a:gd name="connsiteY8" fmla="*/ 1065589 h 4351714"/>
                          <a:gd name="connsiteX9" fmla="*/ 661692 w 3862092"/>
                          <a:gd name="connsiteY9" fmla="*/ 1065589 h 4351714"/>
                          <a:gd name="connsiteX10" fmla="*/ 775992 w 3862092"/>
                          <a:gd name="connsiteY10" fmla="*/ 1170364 h 4351714"/>
                          <a:gd name="connsiteX11" fmla="*/ 1052217 w 3862092"/>
                          <a:gd name="connsiteY11" fmla="*/ 1246564 h 4351714"/>
                          <a:gd name="connsiteX12" fmla="*/ 1357017 w 3862092"/>
                          <a:gd name="connsiteY12" fmla="*/ 1453725 h 4351714"/>
                          <a:gd name="connsiteX13" fmla="*/ 1604667 w 3862092"/>
                          <a:gd name="connsiteY13" fmla="*/ 1781733 h 4351714"/>
                          <a:gd name="connsiteX14" fmla="*/ 1785642 w 3862092"/>
                          <a:gd name="connsiteY14" fmla="*/ 1961559 h 4351714"/>
                          <a:gd name="connsiteX15" fmla="*/ 2057089 w 3862092"/>
                          <a:gd name="connsiteY15" fmla="*/ 2121096 h 4351714"/>
                          <a:gd name="connsiteX16" fmla="*/ 2366667 w 3862092"/>
                          <a:gd name="connsiteY16" fmla="*/ 2437189 h 4351714"/>
                          <a:gd name="connsiteX17" fmla="*/ 2509542 w 3862092"/>
                          <a:gd name="connsiteY17" fmla="*/ 2846764 h 4351714"/>
                          <a:gd name="connsiteX18" fmla="*/ 2678013 w 3862092"/>
                          <a:gd name="connsiteY18" fmla="*/ 3014057 h 4351714"/>
                          <a:gd name="connsiteX19" fmla="*/ 2900067 w 3862092"/>
                          <a:gd name="connsiteY19" fmla="*/ 3180139 h 4351714"/>
                          <a:gd name="connsiteX20" fmla="*/ 3087557 w 3862092"/>
                          <a:gd name="connsiteY20" fmla="*/ 3576621 h 4351714"/>
                          <a:gd name="connsiteX21" fmla="*/ 3252492 w 3862092"/>
                          <a:gd name="connsiteY21" fmla="*/ 3837364 h 4351714"/>
                          <a:gd name="connsiteX22" fmla="*/ 3595392 w 3862092"/>
                          <a:gd name="connsiteY22" fmla="*/ 4151689 h 4351714"/>
                          <a:gd name="connsiteX23" fmla="*/ 3862092 w 3862092"/>
                          <a:gd name="connsiteY23" fmla="*/ 4351714 h 4351714"/>
                          <a:gd name="connsiteX0" fmla="*/ 40240 w 3862092"/>
                          <a:gd name="connsiteY0" fmla="*/ 0 h 4351714"/>
                          <a:gd name="connsiteX1" fmla="*/ 0 w 3862092"/>
                          <a:gd name="connsiteY1" fmla="*/ 131642 h 4351714"/>
                          <a:gd name="connsiteX2" fmla="*/ 13992 w 3862092"/>
                          <a:gd name="connsiteY2" fmla="*/ 246439 h 4351714"/>
                          <a:gd name="connsiteX3" fmla="*/ 13992 w 3862092"/>
                          <a:gd name="connsiteY3" fmla="*/ 246439 h 4351714"/>
                          <a:gd name="connsiteX4" fmla="*/ 98290 w 3862092"/>
                          <a:gd name="connsiteY4" fmla="*/ 471192 h 4351714"/>
                          <a:gd name="connsiteX5" fmla="*/ 290217 w 3862092"/>
                          <a:gd name="connsiteY5" fmla="*/ 665539 h 4351714"/>
                          <a:gd name="connsiteX6" fmla="*/ 356892 w 3862092"/>
                          <a:gd name="connsiteY6" fmla="*/ 808414 h 4351714"/>
                          <a:gd name="connsiteX7" fmla="*/ 491421 w 3862092"/>
                          <a:gd name="connsiteY7" fmla="*/ 861407 h 4351714"/>
                          <a:gd name="connsiteX8" fmla="*/ 661692 w 3862092"/>
                          <a:gd name="connsiteY8" fmla="*/ 1065589 h 4351714"/>
                          <a:gd name="connsiteX9" fmla="*/ 661692 w 3862092"/>
                          <a:gd name="connsiteY9" fmla="*/ 1065589 h 4351714"/>
                          <a:gd name="connsiteX10" fmla="*/ 775992 w 3862092"/>
                          <a:gd name="connsiteY10" fmla="*/ 1170364 h 4351714"/>
                          <a:gd name="connsiteX11" fmla="*/ 1052217 w 3862092"/>
                          <a:gd name="connsiteY11" fmla="*/ 1246564 h 4351714"/>
                          <a:gd name="connsiteX12" fmla="*/ 1357017 w 3862092"/>
                          <a:gd name="connsiteY12" fmla="*/ 1453725 h 4351714"/>
                          <a:gd name="connsiteX13" fmla="*/ 1604667 w 3862092"/>
                          <a:gd name="connsiteY13" fmla="*/ 1781733 h 4351714"/>
                          <a:gd name="connsiteX14" fmla="*/ 1785642 w 3862092"/>
                          <a:gd name="connsiteY14" fmla="*/ 1961559 h 4351714"/>
                          <a:gd name="connsiteX15" fmla="*/ 2057089 w 3862092"/>
                          <a:gd name="connsiteY15" fmla="*/ 2121096 h 4351714"/>
                          <a:gd name="connsiteX16" fmla="*/ 2366667 w 3862092"/>
                          <a:gd name="connsiteY16" fmla="*/ 2437189 h 4351714"/>
                          <a:gd name="connsiteX17" fmla="*/ 2509542 w 3862092"/>
                          <a:gd name="connsiteY17" fmla="*/ 2846764 h 4351714"/>
                          <a:gd name="connsiteX18" fmla="*/ 2678013 w 3862092"/>
                          <a:gd name="connsiteY18" fmla="*/ 3014057 h 4351714"/>
                          <a:gd name="connsiteX19" fmla="*/ 2891132 w 3862092"/>
                          <a:gd name="connsiteY19" fmla="*/ 3189074 h 4351714"/>
                          <a:gd name="connsiteX20" fmla="*/ 3087557 w 3862092"/>
                          <a:gd name="connsiteY20" fmla="*/ 3576621 h 4351714"/>
                          <a:gd name="connsiteX21" fmla="*/ 3252492 w 3862092"/>
                          <a:gd name="connsiteY21" fmla="*/ 3837364 h 4351714"/>
                          <a:gd name="connsiteX22" fmla="*/ 3595392 w 3862092"/>
                          <a:gd name="connsiteY22" fmla="*/ 4151689 h 4351714"/>
                          <a:gd name="connsiteX23" fmla="*/ 3862092 w 3862092"/>
                          <a:gd name="connsiteY23" fmla="*/ 4351714 h 4351714"/>
                          <a:gd name="connsiteX0" fmla="*/ 40240 w 3595392"/>
                          <a:gd name="connsiteY0" fmla="*/ 0 h 4151689"/>
                          <a:gd name="connsiteX1" fmla="*/ 0 w 3595392"/>
                          <a:gd name="connsiteY1" fmla="*/ 131642 h 4151689"/>
                          <a:gd name="connsiteX2" fmla="*/ 13992 w 3595392"/>
                          <a:gd name="connsiteY2" fmla="*/ 246439 h 4151689"/>
                          <a:gd name="connsiteX3" fmla="*/ 13992 w 3595392"/>
                          <a:gd name="connsiteY3" fmla="*/ 246439 h 4151689"/>
                          <a:gd name="connsiteX4" fmla="*/ 98290 w 3595392"/>
                          <a:gd name="connsiteY4" fmla="*/ 471192 h 4151689"/>
                          <a:gd name="connsiteX5" fmla="*/ 290217 w 3595392"/>
                          <a:gd name="connsiteY5" fmla="*/ 665539 h 4151689"/>
                          <a:gd name="connsiteX6" fmla="*/ 356892 w 3595392"/>
                          <a:gd name="connsiteY6" fmla="*/ 808414 h 4151689"/>
                          <a:gd name="connsiteX7" fmla="*/ 491421 w 3595392"/>
                          <a:gd name="connsiteY7" fmla="*/ 861407 h 4151689"/>
                          <a:gd name="connsiteX8" fmla="*/ 661692 w 3595392"/>
                          <a:gd name="connsiteY8" fmla="*/ 1065589 h 4151689"/>
                          <a:gd name="connsiteX9" fmla="*/ 661692 w 3595392"/>
                          <a:gd name="connsiteY9" fmla="*/ 1065589 h 4151689"/>
                          <a:gd name="connsiteX10" fmla="*/ 775992 w 3595392"/>
                          <a:gd name="connsiteY10" fmla="*/ 1170364 h 4151689"/>
                          <a:gd name="connsiteX11" fmla="*/ 1052217 w 3595392"/>
                          <a:gd name="connsiteY11" fmla="*/ 1246564 h 4151689"/>
                          <a:gd name="connsiteX12" fmla="*/ 1357017 w 3595392"/>
                          <a:gd name="connsiteY12" fmla="*/ 1453725 h 4151689"/>
                          <a:gd name="connsiteX13" fmla="*/ 1604667 w 3595392"/>
                          <a:gd name="connsiteY13" fmla="*/ 1781733 h 4151689"/>
                          <a:gd name="connsiteX14" fmla="*/ 1785642 w 3595392"/>
                          <a:gd name="connsiteY14" fmla="*/ 1961559 h 4151689"/>
                          <a:gd name="connsiteX15" fmla="*/ 2057089 w 3595392"/>
                          <a:gd name="connsiteY15" fmla="*/ 2121096 h 4151689"/>
                          <a:gd name="connsiteX16" fmla="*/ 2366667 w 3595392"/>
                          <a:gd name="connsiteY16" fmla="*/ 2437189 h 4151689"/>
                          <a:gd name="connsiteX17" fmla="*/ 2509542 w 3595392"/>
                          <a:gd name="connsiteY17" fmla="*/ 2846764 h 4151689"/>
                          <a:gd name="connsiteX18" fmla="*/ 2678013 w 3595392"/>
                          <a:gd name="connsiteY18" fmla="*/ 3014057 h 4151689"/>
                          <a:gd name="connsiteX19" fmla="*/ 2891132 w 3595392"/>
                          <a:gd name="connsiteY19" fmla="*/ 3189074 h 4151689"/>
                          <a:gd name="connsiteX20" fmla="*/ 3087557 w 3595392"/>
                          <a:gd name="connsiteY20" fmla="*/ 3576621 h 4151689"/>
                          <a:gd name="connsiteX21" fmla="*/ 3252492 w 3595392"/>
                          <a:gd name="connsiteY21" fmla="*/ 3837364 h 4151689"/>
                          <a:gd name="connsiteX22" fmla="*/ 3595392 w 3595392"/>
                          <a:gd name="connsiteY22" fmla="*/ 4151689 h 4151689"/>
                          <a:gd name="connsiteX0" fmla="*/ 40240 w 3549396"/>
                          <a:gd name="connsiteY0" fmla="*/ 0 h 4113461"/>
                          <a:gd name="connsiteX1" fmla="*/ 0 w 3549396"/>
                          <a:gd name="connsiteY1" fmla="*/ 131642 h 4113461"/>
                          <a:gd name="connsiteX2" fmla="*/ 13992 w 3549396"/>
                          <a:gd name="connsiteY2" fmla="*/ 246439 h 4113461"/>
                          <a:gd name="connsiteX3" fmla="*/ 13992 w 3549396"/>
                          <a:gd name="connsiteY3" fmla="*/ 246439 h 4113461"/>
                          <a:gd name="connsiteX4" fmla="*/ 98290 w 3549396"/>
                          <a:gd name="connsiteY4" fmla="*/ 471192 h 4113461"/>
                          <a:gd name="connsiteX5" fmla="*/ 290217 w 3549396"/>
                          <a:gd name="connsiteY5" fmla="*/ 665539 h 4113461"/>
                          <a:gd name="connsiteX6" fmla="*/ 356892 w 3549396"/>
                          <a:gd name="connsiteY6" fmla="*/ 808414 h 4113461"/>
                          <a:gd name="connsiteX7" fmla="*/ 491421 w 3549396"/>
                          <a:gd name="connsiteY7" fmla="*/ 861407 h 4113461"/>
                          <a:gd name="connsiteX8" fmla="*/ 661692 w 3549396"/>
                          <a:gd name="connsiteY8" fmla="*/ 1065589 h 4113461"/>
                          <a:gd name="connsiteX9" fmla="*/ 661692 w 3549396"/>
                          <a:gd name="connsiteY9" fmla="*/ 1065589 h 4113461"/>
                          <a:gd name="connsiteX10" fmla="*/ 775992 w 3549396"/>
                          <a:gd name="connsiteY10" fmla="*/ 1170364 h 4113461"/>
                          <a:gd name="connsiteX11" fmla="*/ 1052217 w 3549396"/>
                          <a:gd name="connsiteY11" fmla="*/ 1246564 h 4113461"/>
                          <a:gd name="connsiteX12" fmla="*/ 1357017 w 3549396"/>
                          <a:gd name="connsiteY12" fmla="*/ 1453725 h 4113461"/>
                          <a:gd name="connsiteX13" fmla="*/ 1604667 w 3549396"/>
                          <a:gd name="connsiteY13" fmla="*/ 1781733 h 4113461"/>
                          <a:gd name="connsiteX14" fmla="*/ 1785642 w 3549396"/>
                          <a:gd name="connsiteY14" fmla="*/ 1961559 h 4113461"/>
                          <a:gd name="connsiteX15" fmla="*/ 2057089 w 3549396"/>
                          <a:gd name="connsiteY15" fmla="*/ 2121096 h 4113461"/>
                          <a:gd name="connsiteX16" fmla="*/ 2366667 w 3549396"/>
                          <a:gd name="connsiteY16" fmla="*/ 2437189 h 4113461"/>
                          <a:gd name="connsiteX17" fmla="*/ 2509542 w 3549396"/>
                          <a:gd name="connsiteY17" fmla="*/ 2846764 h 4113461"/>
                          <a:gd name="connsiteX18" fmla="*/ 2678013 w 3549396"/>
                          <a:gd name="connsiteY18" fmla="*/ 3014057 h 4113461"/>
                          <a:gd name="connsiteX19" fmla="*/ 2891132 w 3549396"/>
                          <a:gd name="connsiteY19" fmla="*/ 3189074 h 4113461"/>
                          <a:gd name="connsiteX20" fmla="*/ 3087557 w 3549396"/>
                          <a:gd name="connsiteY20" fmla="*/ 3576621 h 4113461"/>
                          <a:gd name="connsiteX21" fmla="*/ 3252492 w 3549396"/>
                          <a:gd name="connsiteY21" fmla="*/ 3837364 h 4113461"/>
                          <a:gd name="connsiteX22" fmla="*/ 3549396 w 3549396"/>
                          <a:gd name="connsiteY22" fmla="*/ 4113461 h 4113461"/>
                          <a:gd name="connsiteX0" fmla="*/ 0 w 3549396"/>
                          <a:gd name="connsiteY0" fmla="*/ 0 h 3981819"/>
                          <a:gd name="connsiteX1" fmla="*/ 13992 w 3549396"/>
                          <a:gd name="connsiteY1" fmla="*/ 114797 h 3981819"/>
                          <a:gd name="connsiteX2" fmla="*/ 13992 w 3549396"/>
                          <a:gd name="connsiteY2" fmla="*/ 114797 h 3981819"/>
                          <a:gd name="connsiteX3" fmla="*/ 98290 w 3549396"/>
                          <a:gd name="connsiteY3" fmla="*/ 339550 h 3981819"/>
                          <a:gd name="connsiteX4" fmla="*/ 290217 w 3549396"/>
                          <a:gd name="connsiteY4" fmla="*/ 533897 h 3981819"/>
                          <a:gd name="connsiteX5" fmla="*/ 356892 w 3549396"/>
                          <a:gd name="connsiteY5" fmla="*/ 676772 h 3981819"/>
                          <a:gd name="connsiteX6" fmla="*/ 491421 w 3549396"/>
                          <a:gd name="connsiteY6" fmla="*/ 729765 h 3981819"/>
                          <a:gd name="connsiteX7" fmla="*/ 661692 w 3549396"/>
                          <a:gd name="connsiteY7" fmla="*/ 933947 h 3981819"/>
                          <a:gd name="connsiteX8" fmla="*/ 661692 w 3549396"/>
                          <a:gd name="connsiteY8" fmla="*/ 933947 h 3981819"/>
                          <a:gd name="connsiteX9" fmla="*/ 775992 w 3549396"/>
                          <a:gd name="connsiteY9" fmla="*/ 1038722 h 3981819"/>
                          <a:gd name="connsiteX10" fmla="*/ 1052217 w 3549396"/>
                          <a:gd name="connsiteY10" fmla="*/ 1114922 h 3981819"/>
                          <a:gd name="connsiteX11" fmla="*/ 1357017 w 3549396"/>
                          <a:gd name="connsiteY11" fmla="*/ 1322083 h 3981819"/>
                          <a:gd name="connsiteX12" fmla="*/ 1604667 w 3549396"/>
                          <a:gd name="connsiteY12" fmla="*/ 1650091 h 3981819"/>
                          <a:gd name="connsiteX13" fmla="*/ 1785642 w 3549396"/>
                          <a:gd name="connsiteY13" fmla="*/ 1829917 h 3981819"/>
                          <a:gd name="connsiteX14" fmla="*/ 2057089 w 3549396"/>
                          <a:gd name="connsiteY14" fmla="*/ 1989454 h 3981819"/>
                          <a:gd name="connsiteX15" fmla="*/ 2366667 w 3549396"/>
                          <a:gd name="connsiteY15" fmla="*/ 2305547 h 3981819"/>
                          <a:gd name="connsiteX16" fmla="*/ 2509542 w 3549396"/>
                          <a:gd name="connsiteY16" fmla="*/ 2715122 h 3981819"/>
                          <a:gd name="connsiteX17" fmla="*/ 2678013 w 3549396"/>
                          <a:gd name="connsiteY17" fmla="*/ 2882415 h 3981819"/>
                          <a:gd name="connsiteX18" fmla="*/ 2891132 w 3549396"/>
                          <a:gd name="connsiteY18" fmla="*/ 3057432 h 3981819"/>
                          <a:gd name="connsiteX19" fmla="*/ 3087557 w 3549396"/>
                          <a:gd name="connsiteY19" fmla="*/ 3444979 h 3981819"/>
                          <a:gd name="connsiteX20" fmla="*/ 3252492 w 3549396"/>
                          <a:gd name="connsiteY20" fmla="*/ 3705722 h 3981819"/>
                          <a:gd name="connsiteX21" fmla="*/ 3549396 w 3549396"/>
                          <a:gd name="connsiteY21" fmla="*/ 3981819 h 3981819"/>
                          <a:gd name="connsiteX0" fmla="*/ 0 w 3535404"/>
                          <a:gd name="connsiteY0" fmla="*/ 0 h 3867022"/>
                          <a:gd name="connsiteX1" fmla="*/ 0 w 3535404"/>
                          <a:gd name="connsiteY1" fmla="*/ 0 h 3867022"/>
                          <a:gd name="connsiteX2" fmla="*/ 84298 w 3535404"/>
                          <a:gd name="connsiteY2" fmla="*/ 224753 h 3867022"/>
                          <a:gd name="connsiteX3" fmla="*/ 276225 w 3535404"/>
                          <a:gd name="connsiteY3" fmla="*/ 419100 h 3867022"/>
                          <a:gd name="connsiteX4" fmla="*/ 342900 w 3535404"/>
                          <a:gd name="connsiteY4" fmla="*/ 561975 h 3867022"/>
                          <a:gd name="connsiteX5" fmla="*/ 477429 w 3535404"/>
                          <a:gd name="connsiteY5" fmla="*/ 614968 h 3867022"/>
                          <a:gd name="connsiteX6" fmla="*/ 647700 w 3535404"/>
                          <a:gd name="connsiteY6" fmla="*/ 819150 h 3867022"/>
                          <a:gd name="connsiteX7" fmla="*/ 647700 w 3535404"/>
                          <a:gd name="connsiteY7" fmla="*/ 819150 h 3867022"/>
                          <a:gd name="connsiteX8" fmla="*/ 762000 w 3535404"/>
                          <a:gd name="connsiteY8" fmla="*/ 923925 h 3867022"/>
                          <a:gd name="connsiteX9" fmla="*/ 1038225 w 3535404"/>
                          <a:gd name="connsiteY9" fmla="*/ 1000125 h 3867022"/>
                          <a:gd name="connsiteX10" fmla="*/ 1343025 w 3535404"/>
                          <a:gd name="connsiteY10" fmla="*/ 1207286 h 3867022"/>
                          <a:gd name="connsiteX11" fmla="*/ 1590675 w 3535404"/>
                          <a:gd name="connsiteY11" fmla="*/ 1535294 h 3867022"/>
                          <a:gd name="connsiteX12" fmla="*/ 1771650 w 3535404"/>
                          <a:gd name="connsiteY12" fmla="*/ 1715120 h 3867022"/>
                          <a:gd name="connsiteX13" fmla="*/ 2043097 w 3535404"/>
                          <a:gd name="connsiteY13" fmla="*/ 1874657 h 3867022"/>
                          <a:gd name="connsiteX14" fmla="*/ 2352675 w 3535404"/>
                          <a:gd name="connsiteY14" fmla="*/ 2190750 h 3867022"/>
                          <a:gd name="connsiteX15" fmla="*/ 2495550 w 3535404"/>
                          <a:gd name="connsiteY15" fmla="*/ 2600325 h 3867022"/>
                          <a:gd name="connsiteX16" fmla="*/ 2664021 w 3535404"/>
                          <a:gd name="connsiteY16" fmla="*/ 2767618 h 3867022"/>
                          <a:gd name="connsiteX17" fmla="*/ 2877140 w 3535404"/>
                          <a:gd name="connsiteY17" fmla="*/ 2942635 h 3867022"/>
                          <a:gd name="connsiteX18" fmla="*/ 3073565 w 3535404"/>
                          <a:gd name="connsiteY18" fmla="*/ 3330182 h 3867022"/>
                          <a:gd name="connsiteX19" fmla="*/ 3238500 w 3535404"/>
                          <a:gd name="connsiteY19" fmla="*/ 3590925 h 3867022"/>
                          <a:gd name="connsiteX20" fmla="*/ 3535404 w 3535404"/>
                          <a:gd name="connsiteY20" fmla="*/ 3867022 h 3867022"/>
                          <a:gd name="connsiteX0" fmla="*/ 0 w 3535404"/>
                          <a:gd name="connsiteY0" fmla="*/ 0 h 3867022"/>
                          <a:gd name="connsiteX1" fmla="*/ 84298 w 3535404"/>
                          <a:gd name="connsiteY1" fmla="*/ 224753 h 3867022"/>
                          <a:gd name="connsiteX2" fmla="*/ 276225 w 3535404"/>
                          <a:gd name="connsiteY2" fmla="*/ 419100 h 3867022"/>
                          <a:gd name="connsiteX3" fmla="*/ 342900 w 3535404"/>
                          <a:gd name="connsiteY3" fmla="*/ 561975 h 3867022"/>
                          <a:gd name="connsiteX4" fmla="*/ 477429 w 3535404"/>
                          <a:gd name="connsiteY4" fmla="*/ 614968 h 3867022"/>
                          <a:gd name="connsiteX5" fmla="*/ 647700 w 3535404"/>
                          <a:gd name="connsiteY5" fmla="*/ 819150 h 3867022"/>
                          <a:gd name="connsiteX6" fmla="*/ 647700 w 3535404"/>
                          <a:gd name="connsiteY6" fmla="*/ 819150 h 3867022"/>
                          <a:gd name="connsiteX7" fmla="*/ 762000 w 3535404"/>
                          <a:gd name="connsiteY7" fmla="*/ 923925 h 3867022"/>
                          <a:gd name="connsiteX8" fmla="*/ 1038225 w 3535404"/>
                          <a:gd name="connsiteY8" fmla="*/ 1000125 h 3867022"/>
                          <a:gd name="connsiteX9" fmla="*/ 1343025 w 3535404"/>
                          <a:gd name="connsiteY9" fmla="*/ 1207286 h 3867022"/>
                          <a:gd name="connsiteX10" fmla="*/ 1590675 w 3535404"/>
                          <a:gd name="connsiteY10" fmla="*/ 1535294 h 3867022"/>
                          <a:gd name="connsiteX11" fmla="*/ 1771650 w 3535404"/>
                          <a:gd name="connsiteY11" fmla="*/ 1715120 h 3867022"/>
                          <a:gd name="connsiteX12" fmla="*/ 2043097 w 3535404"/>
                          <a:gd name="connsiteY12" fmla="*/ 1874657 h 3867022"/>
                          <a:gd name="connsiteX13" fmla="*/ 2352675 w 3535404"/>
                          <a:gd name="connsiteY13" fmla="*/ 2190750 h 3867022"/>
                          <a:gd name="connsiteX14" fmla="*/ 2495550 w 3535404"/>
                          <a:gd name="connsiteY14" fmla="*/ 2600325 h 3867022"/>
                          <a:gd name="connsiteX15" fmla="*/ 2664021 w 3535404"/>
                          <a:gd name="connsiteY15" fmla="*/ 2767618 h 3867022"/>
                          <a:gd name="connsiteX16" fmla="*/ 2877140 w 3535404"/>
                          <a:gd name="connsiteY16" fmla="*/ 2942635 h 3867022"/>
                          <a:gd name="connsiteX17" fmla="*/ 3073565 w 3535404"/>
                          <a:gd name="connsiteY17" fmla="*/ 3330182 h 3867022"/>
                          <a:gd name="connsiteX18" fmla="*/ 3238500 w 3535404"/>
                          <a:gd name="connsiteY18" fmla="*/ 3590925 h 3867022"/>
                          <a:gd name="connsiteX19" fmla="*/ 3535404 w 3535404"/>
                          <a:gd name="connsiteY19" fmla="*/ 3867022 h 3867022"/>
                          <a:gd name="connsiteX0" fmla="*/ 0 w 3451106"/>
                          <a:gd name="connsiteY0" fmla="*/ 0 h 3642269"/>
                          <a:gd name="connsiteX1" fmla="*/ 191927 w 3451106"/>
                          <a:gd name="connsiteY1" fmla="*/ 194347 h 3642269"/>
                          <a:gd name="connsiteX2" fmla="*/ 258602 w 3451106"/>
                          <a:gd name="connsiteY2" fmla="*/ 337222 h 3642269"/>
                          <a:gd name="connsiteX3" fmla="*/ 393131 w 3451106"/>
                          <a:gd name="connsiteY3" fmla="*/ 390215 h 3642269"/>
                          <a:gd name="connsiteX4" fmla="*/ 563402 w 3451106"/>
                          <a:gd name="connsiteY4" fmla="*/ 594397 h 3642269"/>
                          <a:gd name="connsiteX5" fmla="*/ 563402 w 3451106"/>
                          <a:gd name="connsiteY5" fmla="*/ 594397 h 3642269"/>
                          <a:gd name="connsiteX6" fmla="*/ 677702 w 3451106"/>
                          <a:gd name="connsiteY6" fmla="*/ 699172 h 3642269"/>
                          <a:gd name="connsiteX7" fmla="*/ 953927 w 3451106"/>
                          <a:gd name="connsiteY7" fmla="*/ 775372 h 3642269"/>
                          <a:gd name="connsiteX8" fmla="*/ 1258727 w 3451106"/>
                          <a:gd name="connsiteY8" fmla="*/ 982533 h 3642269"/>
                          <a:gd name="connsiteX9" fmla="*/ 1506377 w 3451106"/>
                          <a:gd name="connsiteY9" fmla="*/ 1310541 h 3642269"/>
                          <a:gd name="connsiteX10" fmla="*/ 1687352 w 3451106"/>
                          <a:gd name="connsiteY10" fmla="*/ 1490367 h 3642269"/>
                          <a:gd name="connsiteX11" fmla="*/ 1958799 w 3451106"/>
                          <a:gd name="connsiteY11" fmla="*/ 1649904 h 3642269"/>
                          <a:gd name="connsiteX12" fmla="*/ 2268377 w 3451106"/>
                          <a:gd name="connsiteY12" fmla="*/ 1965997 h 3642269"/>
                          <a:gd name="connsiteX13" fmla="*/ 2411252 w 3451106"/>
                          <a:gd name="connsiteY13" fmla="*/ 2375572 h 3642269"/>
                          <a:gd name="connsiteX14" fmla="*/ 2579723 w 3451106"/>
                          <a:gd name="connsiteY14" fmla="*/ 2542865 h 3642269"/>
                          <a:gd name="connsiteX15" fmla="*/ 2792842 w 3451106"/>
                          <a:gd name="connsiteY15" fmla="*/ 2717882 h 3642269"/>
                          <a:gd name="connsiteX16" fmla="*/ 2989267 w 3451106"/>
                          <a:gd name="connsiteY16" fmla="*/ 3105429 h 3642269"/>
                          <a:gd name="connsiteX17" fmla="*/ 3154202 w 3451106"/>
                          <a:gd name="connsiteY17" fmla="*/ 3366172 h 3642269"/>
                          <a:gd name="connsiteX18" fmla="*/ 3451106 w 3451106"/>
                          <a:gd name="connsiteY18" fmla="*/ 3642269 h 3642269"/>
                          <a:gd name="connsiteX0" fmla="*/ 0 w 3259179"/>
                          <a:gd name="connsiteY0" fmla="*/ 0 h 3447922"/>
                          <a:gd name="connsiteX1" fmla="*/ 66675 w 3259179"/>
                          <a:gd name="connsiteY1" fmla="*/ 142875 h 3447922"/>
                          <a:gd name="connsiteX2" fmla="*/ 201204 w 3259179"/>
                          <a:gd name="connsiteY2" fmla="*/ 195868 h 3447922"/>
                          <a:gd name="connsiteX3" fmla="*/ 371475 w 3259179"/>
                          <a:gd name="connsiteY3" fmla="*/ 400050 h 3447922"/>
                          <a:gd name="connsiteX4" fmla="*/ 371475 w 3259179"/>
                          <a:gd name="connsiteY4" fmla="*/ 400050 h 3447922"/>
                          <a:gd name="connsiteX5" fmla="*/ 485775 w 3259179"/>
                          <a:gd name="connsiteY5" fmla="*/ 504825 h 3447922"/>
                          <a:gd name="connsiteX6" fmla="*/ 762000 w 3259179"/>
                          <a:gd name="connsiteY6" fmla="*/ 581025 h 3447922"/>
                          <a:gd name="connsiteX7" fmla="*/ 1066800 w 3259179"/>
                          <a:gd name="connsiteY7" fmla="*/ 788186 h 3447922"/>
                          <a:gd name="connsiteX8" fmla="*/ 1314450 w 3259179"/>
                          <a:gd name="connsiteY8" fmla="*/ 1116194 h 3447922"/>
                          <a:gd name="connsiteX9" fmla="*/ 1495425 w 3259179"/>
                          <a:gd name="connsiteY9" fmla="*/ 1296020 h 3447922"/>
                          <a:gd name="connsiteX10" fmla="*/ 1766872 w 3259179"/>
                          <a:gd name="connsiteY10" fmla="*/ 1455557 h 3447922"/>
                          <a:gd name="connsiteX11" fmla="*/ 2076450 w 3259179"/>
                          <a:gd name="connsiteY11" fmla="*/ 1771650 h 3447922"/>
                          <a:gd name="connsiteX12" fmla="*/ 2219325 w 3259179"/>
                          <a:gd name="connsiteY12" fmla="*/ 2181225 h 3447922"/>
                          <a:gd name="connsiteX13" fmla="*/ 2387796 w 3259179"/>
                          <a:gd name="connsiteY13" fmla="*/ 2348518 h 3447922"/>
                          <a:gd name="connsiteX14" fmla="*/ 2600915 w 3259179"/>
                          <a:gd name="connsiteY14" fmla="*/ 2523535 h 3447922"/>
                          <a:gd name="connsiteX15" fmla="*/ 2797340 w 3259179"/>
                          <a:gd name="connsiteY15" fmla="*/ 2911082 h 3447922"/>
                          <a:gd name="connsiteX16" fmla="*/ 2962275 w 3259179"/>
                          <a:gd name="connsiteY16" fmla="*/ 3171825 h 3447922"/>
                          <a:gd name="connsiteX17" fmla="*/ 3259179 w 3259179"/>
                          <a:gd name="connsiteY17" fmla="*/ 3447922 h 3447922"/>
                          <a:gd name="connsiteX0" fmla="*/ 0 w 3192504"/>
                          <a:gd name="connsiteY0" fmla="*/ 0 h 3305047"/>
                          <a:gd name="connsiteX1" fmla="*/ 134529 w 3192504"/>
                          <a:gd name="connsiteY1" fmla="*/ 52993 h 3305047"/>
                          <a:gd name="connsiteX2" fmla="*/ 304800 w 3192504"/>
                          <a:gd name="connsiteY2" fmla="*/ 257175 h 3305047"/>
                          <a:gd name="connsiteX3" fmla="*/ 304800 w 3192504"/>
                          <a:gd name="connsiteY3" fmla="*/ 257175 h 3305047"/>
                          <a:gd name="connsiteX4" fmla="*/ 419100 w 3192504"/>
                          <a:gd name="connsiteY4" fmla="*/ 361950 h 3305047"/>
                          <a:gd name="connsiteX5" fmla="*/ 695325 w 3192504"/>
                          <a:gd name="connsiteY5" fmla="*/ 438150 h 3305047"/>
                          <a:gd name="connsiteX6" fmla="*/ 1000125 w 3192504"/>
                          <a:gd name="connsiteY6" fmla="*/ 645311 h 3305047"/>
                          <a:gd name="connsiteX7" fmla="*/ 1247775 w 3192504"/>
                          <a:gd name="connsiteY7" fmla="*/ 973319 h 3305047"/>
                          <a:gd name="connsiteX8" fmla="*/ 1428750 w 3192504"/>
                          <a:gd name="connsiteY8" fmla="*/ 1153145 h 3305047"/>
                          <a:gd name="connsiteX9" fmla="*/ 1700197 w 3192504"/>
                          <a:gd name="connsiteY9" fmla="*/ 1312682 h 3305047"/>
                          <a:gd name="connsiteX10" fmla="*/ 2009775 w 3192504"/>
                          <a:gd name="connsiteY10" fmla="*/ 1628775 h 3305047"/>
                          <a:gd name="connsiteX11" fmla="*/ 2152650 w 3192504"/>
                          <a:gd name="connsiteY11" fmla="*/ 2038350 h 3305047"/>
                          <a:gd name="connsiteX12" fmla="*/ 2321121 w 3192504"/>
                          <a:gd name="connsiteY12" fmla="*/ 2205643 h 3305047"/>
                          <a:gd name="connsiteX13" fmla="*/ 2534240 w 3192504"/>
                          <a:gd name="connsiteY13" fmla="*/ 2380660 h 3305047"/>
                          <a:gd name="connsiteX14" fmla="*/ 2730665 w 3192504"/>
                          <a:gd name="connsiteY14" fmla="*/ 2768207 h 3305047"/>
                          <a:gd name="connsiteX15" fmla="*/ 2895600 w 3192504"/>
                          <a:gd name="connsiteY15" fmla="*/ 3028950 h 3305047"/>
                          <a:gd name="connsiteX16" fmla="*/ 3192504 w 3192504"/>
                          <a:gd name="connsiteY16" fmla="*/ 3305047 h 3305047"/>
                          <a:gd name="connsiteX0" fmla="*/ 0 w 3057975"/>
                          <a:gd name="connsiteY0" fmla="*/ 0 h 3252054"/>
                          <a:gd name="connsiteX1" fmla="*/ 170271 w 3057975"/>
                          <a:gd name="connsiteY1" fmla="*/ 204182 h 3252054"/>
                          <a:gd name="connsiteX2" fmla="*/ 170271 w 3057975"/>
                          <a:gd name="connsiteY2" fmla="*/ 204182 h 3252054"/>
                          <a:gd name="connsiteX3" fmla="*/ 284571 w 3057975"/>
                          <a:gd name="connsiteY3" fmla="*/ 308957 h 3252054"/>
                          <a:gd name="connsiteX4" fmla="*/ 560796 w 3057975"/>
                          <a:gd name="connsiteY4" fmla="*/ 385157 h 3252054"/>
                          <a:gd name="connsiteX5" fmla="*/ 865596 w 3057975"/>
                          <a:gd name="connsiteY5" fmla="*/ 592318 h 3252054"/>
                          <a:gd name="connsiteX6" fmla="*/ 1113246 w 3057975"/>
                          <a:gd name="connsiteY6" fmla="*/ 920326 h 3252054"/>
                          <a:gd name="connsiteX7" fmla="*/ 1294221 w 3057975"/>
                          <a:gd name="connsiteY7" fmla="*/ 1100152 h 3252054"/>
                          <a:gd name="connsiteX8" fmla="*/ 1565668 w 3057975"/>
                          <a:gd name="connsiteY8" fmla="*/ 1259689 h 3252054"/>
                          <a:gd name="connsiteX9" fmla="*/ 1875246 w 3057975"/>
                          <a:gd name="connsiteY9" fmla="*/ 1575782 h 3252054"/>
                          <a:gd name="connsiteX10" fmla="*/ 2018121 w 3057975"/>
                          <a:gd name="connsiteY10" fmla="*/ 1985357 h 3252054"/>
                          <a:gd name="connsiteX11" fmla="*/ 2186592 w 3057975"/>
                          <a:gd name="connsiteY11" fmla="*/ 2152650 h 3252054"/>
                          <a:gd name="connsiteX12" fmla="*/ 2399711 w 3057975"/>
                          <a:gd name="connsiteY12" fmla="*/ 2327667 h 3252054"/>
                          <a:gd name="connsiteX13" fmla="*/ 2596136 w 3057975"/>
                          <a:gd name="connsiteY13" fmla="*/ 2715214 h 3252054"/>
                          <a:gd name="connsiteX14" fmla="*/ 2761071 w 3057975"/>
                          <a:gd name="connsiteY14" fmla="*/ 2975957 h 3252054"/>
                          <a:gd name="connsiteX15" fmla="*/ 3057975 w 3057975"/>
                          <a:gd name="connsiteY15" fmla="*/ 3252054 h 325205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</a:cxnLst>
                        <a:rect l="l" t="t" r="r" b="b"/>
                        <a:pathLst>
                          <a:path w="3057975" h="3252054">
                            <a:moveTo>
                              <a:pt x="0" y="0"/>
                            </a:moveTo>
                            <a:cubicBezTo>
                              <a:pt x="50800" y="42862"/>
                              <a:pt x="141893" y="170152"/>
                              <a:pt x="170271" y="204182"/>
                            </a:cubicBezTo>
                            <a:lnTo>
                              <a:pt x="170271" y="204182"/>
                            </a:lnTo>
                            <a:cubicBezTo>
                              <a:pt x="189321" y="221644"/>
                              <a:pt x="219484" y="278795"/>
                              <a:pt x="284571" y="308957"/>
                            </a:cubicBezTo>
                            <a:cubicBezTo>
                              <a:pt x="349658" y="339119"/>
                              <a:pt x="463959" y="337930"/>
                              <a:pt x="560796" y="385157"/>
                            </a:cubicBezTo>
                            <a:cubicBezTo>
                              <a:pt x="657634" y="432384"/>
                              <a:pt x="773521" y="503123"/>
                              <a:pt x="865596" y="592318"/>
                            </a:cubicBezTo>
                            <a:cubicBezTo>
                              <a:pt x="957671" y="681513"/>
                              <a:pt x="1041809" y="835687"/>
                              <a:pt x="1113246" y="920326"/>
                            </a:cubicBezTo>
                            <a:cubicBezTo>
                              <a:pt x="1184683" y="1004965"/>
                              <a:pt x="1218817" y="1043592"/>
                              <a:pt x="1294221" y="1100152"/>
                            </a:cubicBezTo>
                            <a:cubicBezTo>
                              <a:pt x="1369625" y="1156712"/>
                              <a:pt x="1468831" y="1180417"/>
                              <a:pt x="1565668" y="1259689"/>
                            </a:cubicBezTo>
                            <a:cubicBezTo>
                              <a:pt x="1662505" y="1338961"/>
                              <a:pt x="1799837" y="1454837"/>
                              <a:pt x="1875246" y="1575782"/>
                            </a:cubicBezTo>
                            <a:cubicBezTo>
                              <a:pt x="1950655" y="1696727"/>
                              <a:pt x="1966230" y="1889212"/>
                              <a:pt x="2018121" y="1985357"/>
                            </a:cubicBezTo>
                            <a:cubicBezTo>
                              <a:pt x="2070012" y="2081502"/>
                              <a:pt x="2122994" y="2095598"/>
                              <a:pt x="2186592" y="2152650"/>
                            </a:cubicBezTo>
                            <a:cubicBezTo>
                              <a:pt x="2250190" y="2209702"/>
                              <a:pt x="2331454" y="2233906"/>
                              <a:pt x="2399711" y="2327667"/>
                            </a:cubicBezTo>
                            <a:cubicBezTo>
                              <a:pt x="2467968" y="2421428"/>
                              <a:pt x="2535909" y="2607166"/>
                              <a:pt x="2596136" y="2715214"/>
                            </a:cubicBezTo>
                            <a:cubicBezTo>
                              <a:pt x="2656363" y="2823262"/>
                              <a:pt x="2684098" y="2886484"/>
                              <a:pt x="2761071" y="2975957"/>
                            </a:cubicBezTo>
                            <a:cubicBezTo>
                              <a:pt x="2838044" y="3065430"/>
                              <a:pt x="2956375" y="3166329"/>
                              <a:pt x="3057975" y="3252054"/>
                            </a:cubicBezTo>
                          </a:path>
                        </a:pathLst>
                      </a:custGeom>
                      <a:noFill/>
                      <a:ln w="3175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/>
                      </a:p>
                    </p:txBody>
                  </p:sp>
                  <p:sp>
                    <p:nvSpPr>
                      <p:cNvPr id="287" name="Freeform 286"/>
                      <p:cNvSpPr/>
                      <p:nvPr/>
                    </p:nvSpPr>
                    <p:spPr>
                      <a:xfrm>
                        <a:off x="2304530" y="7562"/>
                        <a:ext cx="4006301" cy="3870149"/>
                      </a:xfrm>
                      <a:custGeom>
                        <a:avLst/>
                        <a:gdLst>
                          <a:gd name="connsiteX0" fmla="*/ 0 w 4152900"/>
                          <a:gd name="connsiteY0" fmla="*/ 0 h 4524375"/>
                          <a:gd name="connsiteX1" fmla="*/ 85725 w 4152900"/>
                          <a:gd name="connsiteY1" fmla="*/ 161925 h 4524375"/>
                          <a:gd name="connsiteX2" fmla="*/ 66675 w 4152900"/>
                          <a:gd name="connsiteY2" fmla="*/ 190500 h 4524375"/>
                          <a:gd name="connsiteX3" fmla="*/ 161925 w 4152900"/>
                          <a:gd name="connsiteY3" fmla="*/ 361950 h 4524375"/>
                          <a:gd name="connsiteX4" fmla="*/ 190500 w 4152900"/>
                          <a:gd name="connsiteY4" fmla="*/ 581025 h 4524375"/>
                          <a:gd name="connsiteX5" fmla="*/ 371475 w 4152900"/>
                          <a:gd name="connsiteY5" fmla="*/ 704850 h 4524375"/>
                          <a:gd name="connsiteX6" fmla="*/ 571500 w 4152900"/>
                          <a:gd name="connsiteY6" fmla="*/ 933450 h 4524375"/>
                          <a:gd name="connsiteX7" fmla="*/ 571500 w 4152900"/>
                          <a:gd name="connsiteY7" fmla="*/ 933450 h 4524375"/>
                          <a:gd name="connsiteX8" fmla="*/ 895350 w 4152900"/>
                          <a:gd name="connsiteY8" fmla="*/ 1200150 h 4524375"/>
                          <a:gd name="connsiteX9" fmla="*/ 981075 w 4152900"/>
                          <a:gd name="connsiteY9" fmla="*/ 1257300 h 4524375"/>
                          <a:gd name="connsiteX10" fmla="*/ 1247775 w 4152900"/>
                          <a:gd name="connsiteY10" fmla="*/ 1323975 h 4524375"/>
                          <a:gd name="connsiteX11" fmla="*/ 1514475 w 4152900"/>
                          <a:gd name="connsiteY11" fmla="*/ 1495425 h 4524375"/>
                          <a:gd name="connsiteX12" fmla="*/ 1781175 w 4152900"/>
                          <a:gd name="connsiteY12" fmla="*/ 1781175 h 4524375"/>
                          <a:gd name="connsiteX13" fmla="*/ 1952625 w 4152900"/>
                          <a:gd name="connsiteY13" fmla="*/ 2009775 h 4524375"/>
                          <a:gd name="connsiteX14" fmla="*/ 2200275 w 4152900"/>
                          <a:gd name="connsiteY14" fmla="*/ 2133600 h 4524375"/>
                          <a:gd name="connsiteX15" fmla="*/ 2447925 w 4152900"/>
                          <a:gd name="connsiteY15" fmla="*/ 2352675 h 4524375"/>
                          <a:gd name="connsiteX16" fmla="*/ 2619375 w 4152900"/>
                          <a:gd name="connsiteY16" fmla="*/ 2762250 h 4524375"/>
                          <a:gd name="connsiteX17" fmla="*/ 2762250 w 4152900"/>
                          <a:gd name="connsiteY17" fmla="*/ 3057525 h 4524375"/>
                          <a:gd name="connsiteX18" fmla="*/ 2990850 w 4152900"/>
                          <a:gd name="connsiteY18" fmla="*/ 3133725 h 4524375"/>
                          <a:gd name="connsiteX19" fmla="*/ 3209925 w 4152900"/>
                          <a:gd name="connsiteY19" fmla="*/ 3448050 h 4524375"/>
                          <a:gd name="connsiteX20" fmla="*/ 3390900 w 4152900"/>
                          <a:gd name="connsiteY20" fmla="*/ 3790950 h 4524375"/>
                          <a:gd name="connsiteX21" fmla="*/ 3657600 w 4152900"/>
                          <a:gd name="connsiteY21" fmla="*/ 4067175 h 4524375"/>
                          <a:gd name="connsiteX22" fmla="*/ 4000500 w 4152900"/>
                          <a:gd name="connsiteY22" fmla="*/ 4352925 h 4524375"/>
                          <a:gd name="connsiteX23" fmla="*/ 4152900 w 4152900"/>
                          <a:gd name="connsiteY23" fmla="*/ 4524375 h 4524375"/>
                          <a:gd name="connsiteX0" fmla="*/ 0 w 4152900"/>
                          <a:gd name="connsiteY0" fmla="*/ 0 h 4524375"/>
                          <a:gd name="connsiteX1" fmla="*/ 66675 w 4152900"/>
                          <a:gd name="connsiteY1" fmla="*/ 190500 h 4524375"/>
                          <a:gd name="connsiteX2" fmla="*/ 161925 w 4152900"/>
                          <a:gd name="connsiteY2" fmla="*/ 361950 h 4524375"/>
                          <a:gd name="connsiteX3" fmla="*/ 190500 w 4152900"/>
                          <a:gd name="connsiteY3" fmla="*/ 581025 h 4524375"/>
                          <a:gd name="connsiteX4" fmla="*/ 371475 w 4152900"/>
                          <a:gd name="connsiteY4" fmla="*/ 704850 h 4524375"/>
                          <a:gd name="connsiteX5" fmla="*/ 571500 w 4152900"/>
                          <a:gd name="connsiteY5" fmla="*/ 933450 h 4524375"/>
                          <a:gd name="connsiteX6" fmla="*/ 571500 w 4152900"/>
                          <a:gd name="connsiteY6" fmla="*/ 933450 h 4524375"/>
                          <a:gd name="connsiteX7" fmla="*/ 895350 w 4152900"/>
                          <a:gd name="connsiteY7" fmla="*/ 1200150 h 4524375"/>
                          <a:gd name="connsiteX8" fmla="*/ 981075 w 4152900"/>
                          <a:gd name="connsiteY8" fmla="*/ 1257300 h 4524375"/>
                          <a:gd name="connsiteX9" fmla="*/ 1247775 w 4152900"/>
                          <a:gd name="connsiteY9" fmla="*/ 1323975 h 4524375"/>
                          <a:gd name="connsiteX10" fmla="*/ 1514475 w 4152900"/>
                          <a:gd name="connsiteY10" fmla="*/ 1495425 h 4524375"/>
                          <a:gd name="connsiteX11" fmla="*/ 1781175 w 4152900"/>
                          <a:gd name="connsiteY11" fmla="*/ 1781175 h 4524375"/>
                          <a:gd name="connsiteX12" fmla="*/ 1952625 w 4152900"/>
                          <a:gd name="connsiteY12" fmla="*/ 2009775 h 4524375"/>
                          <a:gd name="connsiteX13" fmla="*/ 2200275 w 4152900"/>
                          <a:gd name="connsiteY13" fmla="*/ 2133600 h 4524375"/>
                          <a:gd name="connsiteX14" fmla="*/ 2447925 w 4152900"/>
                          <a:gd name="connsiteY14" fmla="*/ 2352675 h 4524375"/>
                          <a:gd name="connsiteX15" fmla="*/ 2619375 w 4152900"/>
                          <a:gd name="connsiteY15" fmla="*/ 2762250 h 4524375"/>
                          <a:gd name="connsiteX16" fmla="*/ 2762250 w 4152900"/>
                          <a:gd name="connsiteY16" fmla="*/ 3057525 h 4524375"/>
                          <a:gd name="connsiteX17" fmla="*/ 2990850 w 4152900"/>
                          <a:gd name="connsiteY17" fmla="*/ 3133725 h 4524375"/>
                          <a:gd name="connsiteX18" fmla="*/ 3209925 w 4152900"/>
                          <a:gd name="connsiteY18" fmla="*/ 3448050 h 4524375"/>
                          <a:gd name="connsiteX19" fmla="*/ 3390900 w 4152900"/>
                          <a:gd name="connsiteY19" fmla="*/ 3790950 h 4524375"/>
                          <a:gd name="connsiteX20" fmla="*/ 3657600 w 4152900"/>
                          <a:gd name="connsiteY20" fmla="*/ 4067175 h 4524375"/>
                          <a:gd name="connsiteX21" fmla="*/ 4000500 w 4152900"/>
                          <a:gd name="connsiteY21" fmla="*/ 4352925 h 4524375"/>
                          <a:gd name="connsiteX22" fmla="*/ 4152900 w 4152900"/>
                          <a:gd name="connsiteY22" fmla="*/ 4524375 h 4524375"/>
                          <a:gd name="connsiteX0" fmla="*/ 0 w 4152900"/>
                          <a:gd name="connsiteY0" fmla="*/ 0 h 4524375"/>
                          <a:gd name="connsiteX1" fmla="*/ 66675 w 4152900"/>
                          <a:gd name="connsiteY1" fmla="*/ 190500 h 4524375"/>
                          <a:gd name="connsiteX2" fmla="*/ 161925 w 4152900"/>
                          <a:gd name="connsiteY2" fmla="*/ 361950 h 4524375"/>
                          <a:gd name="connsiteX3" fmla="*/ 190500 w 4152900"/>
                          <a:gd name="connsiteY3" fmla="*/ 581025 h 4524375"/>
                          <a:gd name="connsiteX4" fmla="*/ 404238 w 4152900"/>
                          <a:gd name="connsiteY4" fmla="*/ 689957 h 4524375"/>
                          <a:gd name="connsiteX5" fmla="*/ 571500 w 4152900"/>
                          <a:gd name="connsiteY5" fmla="*/ 933450 h 4524375"/>
                          <a:gd name="connsiteX6" fmla="*/ 571500 w 4152900"/>
                          <a:gd name="connsiteY6" fmla="*/ 933450 h 4524375"/>
                          <a:gd name="connsiteX7" fmla="*/ 895350 w 4152900"/>
                          <a:gd name="connsiteY7" fmla="*/ 1200150 h 4524375"/>
                          <a:gd name="connsiteX8" fmla="*/ 981075 w 4152900"/>
                          <a:gd name="connsiteY8" fmla="*/ 1257300 h 4524375"/>
                          <a:gd name="connsiteX9" fmla="*/ 1247775 w 4152900"/>
                          <a:gd name="connsiteY9" fmla="*/ 1323975 h 4524375"/>
                          <a:gd name="connsiteX10" fmla="*/ 1514475 w 4152900"/>
                          <a:gd name="connsiteY10" fmla="*/ 1495425 h 4524375"/>
                          <a:gd name="connsiteX11" fmla="*/ 1781175 w 4152900"/>
                          <a:gd name="connsiteY11" fmla="*/ 1781175 h 4524375"/>
                          <a:gd name="connsiteX12" fmla="*/ 1952625 w 4152900"/>
                          <a:gd name="connsiteY12" fmla="*/ 2009775 h 4524375"/>
                          <a:gd name="connsiteX13" fmla="*/ 2200275 w 4152900"/>
                          <a:gd name="connsiteY13" fmla="*/ 2133600 h 4524375"/>
                          <a:gd name="connsiteX14" fmla="*/ 2447925 w 4152900"/>
                          <a:gd name="connsiteY14" fmla="*/ 2352675 h 4524375"/>
                          <a:gd name="connsiteX15" fmla="*/ 2619375 w 4152900"/>
                          <a:gd name="connsiteY15" fmla="*/ 2762250 h 4524375"/>
                          <a:gd name="connsiteX16" fmla="*/ 2762250 w 4152900"/>
                          <a:gd name="connsiteY16" fmla="*/ 3057525 h 4524375"/>
                          <a:gd name="connsiteX17" fmla="*/ 2990850 w 4152900"/>
                          <a:gd name="connsiteY17" fmla="*/ 3133725 h 4524375"/>
                          <a:gd name="connsiteX18" fmla="*/ 3209925 w 4152900"/>
                          <a:gd name="connsiteY18" fmla="*/ 3448050 h 4524375"/>
                          <a:gd name="connsiteX19" fmla="*/ 3390900 w 4152900"/>
                          <a:gd name="connsiteY19" fmla="*/ 3790950 h 4524375"/>
                          <a:gd name="connsiteX20" fmla="*/ 3657600 w 4152900"/>
                          <a:gd name="connsiteY20" fmla="*/ 4067175 h 4524375"/>
                          <a:gd name="connsiteX21" fmla="*/ 4000500 w 4152900"/>
                          <a:gd name="connsiteY21" fmla="*/ 4352925 h 4524375"/>
                          <a:gd name="connsiteX22" fmla="*/ 4152900 w 4152900"/>
                          <a:gd name="connsiteY22" fmla="*/ 4524375 h 4524375"/>
                          <a:gd name="connsiteX0" fmla="*/ 0 w 4152900"/>
                          <a:gd name="connsiteY0" fmla="*/ 0 h 4524375"/>
                          <a:gd name="connsiteX1" fmla="*/ 66675 w 4152900"/>
                          <a:gd name="connsiteY1" fmla="*/ 190500 h 4524375"/>
                          <a:gd name="connsiteX2" fmla="*/ 161925 w 4152900"/>
                          <a:gd name="connsiteY2" fmla="*/ 361950 h 4524375"/>
                          <a:gd name="connsiteX3" fmla="*/ 190500 w 4152900"/>
                          <a:gd name="connsiteY3" fmla="*/ 581025 h 4524375"/>
                          <a:gd name="connsiteX4" fmla="*/ 404238 w 4152900"/>
                          <a:gd name="connsiteY4" fmla="*/ 689957 h 4524375"/>
                          <a:gd name="connsiteX5" fmla="*/ 571500 w 4152900"/>
                          <a:gd name="connsiteY5" fmla="*/ 933450 h 4524375"/>
                          <a:gd name="connsiteX6" fmla="*/ 532779 w 4152900"/>
                          <a:gd name="connsiteY6" fmla="*/ 903664 h 4524375"/>
                          <a:gd name="connsiteX7" fmla="*/ 895350 w 4152900"/>
                          <a:gd name="connsiteY7" fmla="*/ 1200150 h 4524375"/>
                          <a:gd name="connsiteX8" fmla="*/ 981075 w 4152900"/>
                          <a:gd name="connsiteY8" fmla="*/ 1257300 h 4524375"/>
                          <a:gd name="connsiteX9" fmla="*/ 1247775 w 4152900"/>
                          <a:gd name="connsiteY9" fmla="*/ 1323975 h 4524375"/>
                          <a:gd name="connsiteX10" fmla="*/ 1514475 w 4152900"/>
                          <a:gd name="connsiteY10" fmla="*/ 1495425 h 4524375"/>
                          <a:gd name="connsiteX11" fmla="*/ 1781175 w 4152900"/>
                          <a:gd name="connsiteY11" fmla="*/ 1781175 h 4524375"/>
                          <a:gd name="connsiteX12" fmla="*/ 1952625 w 4152900"/>
                          <a:gd name="connsiteY12" fmla="*/ 2009775 h 4524375"/>
                          <a:gd name="connsiteX13" fmla="*/ 2200275 w 4152900"/>
                          <a:gd name="connsiteY13" fmla="*/ 2133600 h 4524375"/>
                          <a:gd name="connsiteX14" fmla="*/ 2447925 w 4152900"/>
                          <a:gd name="connsiteY14" fmla="*/ 2352675 h 4524375"/>
                          <a:gd name="connsiteX15" fmla="*/ 2619375 w 4152900"/>
                          <a:gd name="connsiteY15" fmla="*/ 2762250 h 4524375"/>
                          <a:gd name="connsiteX16" fmla="*/ 2762250 w 4152900"/>
                          <a:gd name="connsiteY16" fmla="*/ 3057525 h 4524375"/>
                          <a:gd name="connsiteX17" fmla="*/ 2990850 w 4152900"/>
                          <a:gd name="connsiteY17" fmla="*/ 3133725 h 4524375"/>
                          <a:gd name="connsiteX18" fmla="*/ 3209925 w 4152900"/>
                          <a:gd name="connsiteY18" fmla="*/ 3448050 h 4524375"/>
                          <a:gd name="connsiteX19" fmla="*/ 3390900 w 4152900"/>
                          <a:gd name="connsiteY19" fmla="*/ 3790950 h 4524375"/>
                          <a:gd name="connsiteX20" fmla="*/ 3657600 w 4152900"/>
                          <a:gd name="connsiteY20" fmla="*/ 4067175 h 4524375"/>
                          <a:gd name="connsiteX21" fmla="*/ 4000500 w 4152900"/>
                          <a:gd name="connsiteY21" fmla="*/ 4352925 h 4524375"/>
                          <a:gd name="connsiteX22" fmla="*/ 4152900 w 4152900"/>
                          <a:gd name="connsiteY22" fmla="*/ 4524375 h 4524375"/>
                          <a:gd name="connsiteX0" fmla="*/ 0 w 4152900"/>
                          <a:gd name="connsiteY0" fmla="*/ 0 h 4524375"/>
                          <a:gd name="connsiteX1" fmla="*/ 66675 w 4152900"/>
                          <a:gd name="connsiteY1" fmla="*/ 190500 h 4524375"/>
                          <a:gd name="connsiteX2" fmla="*/ 161925 w 4152900"/>
                          <a:gd name="connsiteY2" fmla="*/ 361950 h 4524375"/>
                          <a:gd name="connsiteX3" fmla="*/ 190500 w 4152900"/>
                          <a:gd name="connsiteY3" fmla="*/ 581025 h 4524375"/>
                          <a:gd name="connsiteX4" fmla="*/ 404238 w 4152900"/>
                          <a:gd name="connsiteY4" fmla="*/ 689957 h 4524375"/>
                          <a:gd name="connsiteX5" fmla="*/ 571500 w 4152900"/>
                          <a:gd name="connsiteY5" fmla="*/ 933450 h 4524375"/>
                          <a:gd name="connsiteX6" fmla="*/ 895350 w 4152900"/>
                          <a:gd name="connsiteY6" fmla="*/ 1200150 h 4524375"/>
                          <a:gd name="connsiteX7" fmla="*/ 981075 w 4152900"/>
                          <a:gd name="connsiteY7" fmla="*/ 1257300 h 4524375"/>
                          <a:gd name="connsiteX8" fmla="*/ 1247775 w 4152900"/>
                          <a:gd name="connsiteY8" fmla="*/ 1323975 h 4524375"/>
                          <a:gd name="connsiteX9" fmla="*/ 1514475 w 4152900"/>
                          <a:gd name="connsiteY9" fmla="*/ 1495425 h 4524375"/>
                          <a:gd name="connsiteX10" fmla="*/ 1781175 w 4152900"/>
                          <a:gd name="connsiteY10" fmla="*/ 1781175 h 4524375"/>
                          <a:gd name="connsiteX11" fmla="*/ 1952625 w 4152900"/>
                          <a:gd name="connsiteY11" fmla="*/ 2009775 h 4524375"/>
                          <a:gd name="connsiteX12" fmla="*/ 2200275 w 4152900"/>
                          <a:gd name="connsiteY12" fmla="*/ 2133600 h 4524375"/>
                          <a:gd name="connsiteX13" fmla="*/ 2447925 w 4152900"/>
                          <a:gd name="connsiteY13" fmla="*/ 2352675 h 4524375"/>
                          <a:gd name="connsiteX14" fmla="*/ 2619375 w 4152900"/>
                          <a:gd name="connsiteY14" fmla="*/ 2762250 h 4524375"/>
                          <a:gd name="connsiteX15" fmla="*/ 2762250 w 4152900"/>
                          <a:gd name="connsiteY15" fmla="*/ 3057525 h 4524375"/>
                          <a:gd name="connsiteX16" fmla="*/ 2990850 w 4152900"/>
                          <a:gd name="connsiteY16" fmla="*/ 3133725 h 4524375"/>
                          <a:gd name="connsiteX17" fmla="*/ 3209925 w 4152900"/>
                          <a:gd name="connsiteY17" fmla="*/ 3448050 h 4524375"/>
                          <a:gd name="connsiteX18" fmla="*/ 3390900 w 4152900"/>
                          <a:gd name="connsiteY18" fmla="*/ 3790950 h 4524375"/>
                          <a:gd name="connsiteX19" fmla="*/ 3657600 w 4152900"/>
                          <a:gd name="connsiteY19" fmla="*/ 4067175 h 4524375"/>
                          <a:gd name="connsiteX20" fmla="*/ 4000500 w 4152900"/>
                          <a:gd name="connsiteY20" fmla="*/ 4352925 h 4524375"/>
                          <a:gd name="connsiteX21" fmla="*/ 4152900 w 4152900"/>
                          <a:gd name="connsiteY21" fmla="*/ 4524375 h 4524375"/>
                          <a:gd name="connsiteX0" fmla="*/ 0 w 4152900"/>
                          <a:gd name="connsiteY0" fmla="*/ 0 h 4524375"/>
                          <a:gd name="connsiteX1" fmla="*/ 51783 w 4152900"/>
                          <a:gd name="connsiteY1" fmla="*/ 196457 h 4524375"/>
                          <a:gd name="connsiteX2" fmla="*/ 161925 w 4152900"/>
                          <a:gd name="connsiteY2" fmla="*/ 361950 h 4524375"/>
                          <a:gd name="connsiteX3" fmla="*/ 190500 w 4152900"/>
                          <a:gd name="connsiteY3" fmla="*/ 581025 h 4524375"/>
                          <a:gd name="connsiteX4" fmla="*/ 404238 w 4152900"/>
                          <a:gd name="connsiteY4" fmla="*/ 689957 h 4524375"/>
                          <a:gd name="connsiteX5" fmla="*/ 571500 w 4152900"/>
                          <a:gd name="connsiteY5" fmla="*/ 933450 h 4524375"/>
                          <a:gd name="connsiteX6" fmla="*/ 895350 w 4152900"/>
                          <a:gd name="connsiteY6" fmla="*/ 1200150 h 4524375"/>
                          <a:gd name="connsiteX7" fmla="*/ 981075 w 4152900"/>
                          <a:gd name="connsiteY7" fmla="*/ 1257300 h 4524375"/>
                          <a:gd name="connsiteX8" fmla="*/ 1247775 w 4152900"/>
                          <a:gd name="connsiteY8" fmla="*/ 1323975 h 4524375"/>
                          <a:gd name="connsiteX9" fmla="*/ 1514475 w 4152900"/>
                          <a:gd name="connsiteY9" fmla="*/ 1495425 h 4524375"/>
                          <a:gd name="connsiteX10" fmla="*/ 1781175 w 4152900"/>
                          <a:gd name="connsiteY10" fmla="*/ 1781175 h 4524375"/>
                          <a:gd name="connsiteX11" fmla="*/ 1952625 w 4152900"/>
                          <a:gd name="connsiteY11" fmla="*/ 2009775 h 4524375"/>
                          <a:gd name="connsiteX12" fmla="*/ 2200275 w 4152900"/>
                          <a:gd name="connsiteY12" fmla="*/ 2133600 h 4524375"/>
                          <a:gd name="connsiteX13" fmla="*/ 2447925 w 4152900"/>
                          <a:gd name="connsiteY13" fmla="*/ 2352675 h 4524375"/>
                          <a:gd name="connsiteX14" fmla="*/ 2619375 w 4152900"/>
                          <a:gd name="connsiteY14" fmla="*/ 2762250 h 4524375"/>
                          <a:gd name="connsiteX15" fmla="*/ 2762250 w 4152900"/>
                          <a:gd name="connsiteY15" fmla="*/ 3057525 h 4524375"/>
                          <a:gd name="connsiteX16" fmla="*/ 2990850 w 4152900"/>
                          <a:gd name="connsiteY16" fmla="*/ 3133725 h 4524375"/>
                          <a:gd name="connsiteX17" fmla="*/ 3209925 w 4152900"/>
                          <a:gd name="connsiteY17" fmla="*/ 3448050 h 4524375"/>
                          <a:gd name="connsiteX18" fmla="*/ 3390900 w 4152900"/>
                          <a:gd name="connsiteY18" fmla="*/ 3790950 h 4524375"/>
                          <a:gd name="connsiteX19" fmla="*/ 3657600 w 4152900"/>
                          <a:gd name="connsiteY19" fmla="*/ 4067175 h 4524375"/>
                          <a:gd name="connsiteX20" fmla="*/ 4000500 w 4152900"/>
                          <a:gd name="connsiteY20" fmla="*/ 4352925 h 4524375"/>
                          <a:gd name="connsiteX21" fmla="*/ 4152900 w 4152900"/>
                          <a:gd name="connsiteY21" fmla="*/ 4524375 h 4524375"/>
                          <a:gd name="connsiteX0" fmla="*/ 0 w 4152900"/>
                          <a:gd name="connsiteY0" fmla="*/ 0 h 4524375"/>
                          <a:gd name="connsiteX1" fmla="*/ 51783 w 4152900"/>
                          <a:gd name="connsiteY1" fmla="*/ 196457 h 4524375"/>
                          <a:gd name="connsiteX2" fmla="*/ 150011 w 4152900"/>
                          <a:gd name="connsiteY2" fmla="*/ 367907 h 4524375"/>
                          <a:gd name="connsiteX3" fmla="*/ 190500 w 4152900"/>
                          <a:gd name="connsiteY3" fmla="*/ 581025 h 4524375"/>
                          <a:gd name="connsiteX4" fmla="*/ 404238 w 4152900"/>
                          <a:gd name="connsiteY4" fmla="*/ 689957 h 4524375"/>
                          <a:gd name="connsiteX5" fmla="*/ 571500 w 4152900"/>
                          <a:gd name="connsiteY5" fmla="*/ 933450 h 4524375"/>
                          <a:gd name="connsiteX6" fmla="*/ 895350 w 4152900"/>
                          <a:gd name="connsiteY6" fmla="*/ 1200150 h 4524375"/>
                          <a:gd name="connsiteX7" fmla="*/ 981075 w 4152900"/>
                          <a:gd name="connsiteY7" fmla="*/ 1257300 h 4524375"/>
                          <a:gd name="connsiteX8" fmla="*/ 1247775 w 4152900"/>
                          <a:gd name="connsiteY8" fmla="*/ 1323975 h 4524375"/>
                          <a:gd name="connsiteX9" fmla="*/ 1514475 w 4152900"/>
                          <a:gd name="connsiteY9" fmla="*/ 1495425 h 4524375"/>
                          <a:gd name="connsiteX10" fmla="*/ 1781175 w 4152900"/>
                          <a:gd name="connsiteY10" fmla="*/ 1781175 h 4524375"/>
                          <a:gd name="connsiteX11" fmla="*/ 1952625 w 4152900"/>
                          <a:gd name="connsiteY11" fmla="*/ 2009775 h 4524375"/>
                          <a:gd name="connsiteX12" fmla="*/ 2200275 w 4152900"/>
                          <a:gd name="connsiteY12" fmla="*/ 2133600 h 4524375"/>
                          <a:gd name="connsiteX13" fmla="*/ 2447925 w 4152900"/>
                          <a:gd name="connsiteY13" fmla="*/ 2352675 h 4524375"/>
                          <a:gd name="connsiteX14" fmla="*/ 2619375 w 4152900"/>
                          <a:gd name="connsiteY14" fmla="*/ 2762250 h 4524375"/>
                          <a:gd name="connsiteX15" fmla="*/ 2762250 w 4152900"/>
                          <a:gd name="connsiteY15" fmla="*/ 3057525 h 4524375"/>
                          <a:gd name="connsiteX16" fmla="*/ 2990850 w 4152900"/>
                          <a:gd name="connsiteY16" fmla="*/ 3133725 h 4524375"/>
                          <a:gd name="connsiteX17" fmla="*/ 3209925 w 4152900"/>
                          <a:gd name="connsiteY17" fmla="*/ 3448050 h 4524375"/>
                          <a:gd name="connsiteX18" fmla="*/ 3390900 w 4152900"/>
                          <a:gd name="connsiteY18" fmla="*/ 3790950 h 4524375"/>
                          <a:gd name="connsiteX19" fmla="*/ 3657600 w 4152900"/>
                          <a:gd name="connsiteY19" fmla="*/ 4067175 h 4524375"/>
                          <a:gd name="connsiteX20" fmla="*/ 4000500 w 4152900"/>
                          <a:gd name="connsiteY20" fmla="*/ 4352925 h 4524375"/>
                          <a:gd name="connsiteX21" fmla="*/ 4152900 w 4152900"/>
                          <a:gd name="connsiteY21" fmla="*/ 4524375 h 4524375"/>
                          <a:gd name="connsiteX0" fmla="*/ 0 w 4152900"/>
                          <a:gd name="connsiteY0" fmla="*/ 0 h 4524375"/>
                          <a:gd name="connsiteX1" fmla="*/ 51783 w 4152900"/>
                          <a:gd name="connsiteY1" fmla="*/ 196457 h 4524375"/>
                          <a:gd name="connsiteX2" fmla="*/ 150011 w 4152900"/>
                          <a:gd name="connsiteY2" fmla="*/ 367907 h 4524375"/>
                          <a:gd name="connsiteX3" fmla="*/ 202414 w 4152900"/>
                          <a:gd name="connsiteY3" fmla="*/ 575068 h 4524375"/>
                          <a:gd name="connsiteX4" fmla="*/ 404238 w 4152900"/>
                          <a:gd name="connsiteY4" fmla="*/ 689957 h 4524375"/>
                          <a:gd name="connsiteX5" fmla="*/ 571500 w 4152900"/>
                          <a:gd name="connsiteY5" fmla="*/ 933450 h 4524375"/>
                          <a:gd name="connsiteX6" fmla="*/ 895350 w 4152900"/>
                          <a:gd name="connsiteY6" fmla="*/ 1200150 h 4524375"/>
                          <a:gd name="connsiteX7" fmla="*/ 981075 w 4152900"/>
                          <a:gd name="connsiteY7" fmla="*/ 1257300 h 4524375"/>
                          <a:gd name="connsiteX8" fmla="*/ 1247775 w 4152900"/>
                          <a:gd name="connsiteY8" fmla="*/ 1323975 h 4524375"/>
                          <a:gd name="connsiteX9" fmla="*/ 1514475 w 4152900"/>
                          <a:gd name="connsiteY9" fmla="*/ 1495425 h 4524375"/>
                          <a:gd name="connsiteX10" fmla="*/ 1781175 w 4152900"/>
                          <a:gd name="connsiteY10" fmla="*/ 1781175 h 4524375"/>
                          <a:gd name="connsiteX11" fmla="*/ 1952625 w 4152900"/>
                          <a:gd name="connsiteY11" fmla="*/ 2009775 h 4524375"/>
                          <a:gd name="connsiteX12" fmla="*/ 2200275 w 4152900"/>
                          <a:gd name="connsiteY12" fmla="*/ 2133600 h 4524375"/>
                          <a:gd name="connsiteX13" fmla="*/ 2447925 w 4152900"/>
                          <a:gd name="connsiteY13" fmla="*/ 2352675 h 4524375"/>
                          <a:gd name="connsiteX14" fmla="*/ 2619375 w 4152900"/>
                          <a:gd name="connsiteY14" fmla="*/ 2762250 h 4524375"/>
                          <a:gd name="connsiteX15" fmla="*/ 2762250 w 4152900"/>
                          <a:gd name="connsiteY15" fmla="*/ 3057525 h 4524375"/>
                          <a:gd name="connsiteX16" fmla="*/ 2990850 w 4152900"/>
                          <a:gd name="connsiteY16" fmla="*/ 3133725 h 4524375"/>
                          <a:gd name="connsiteX17" fmla="*/ 3209925 w 4152900"/>
                          <a:gd name="connsiteY17" fmla="*/ 3448050 h 4524375"/>
                          <a:gd name="connsiteX18" fmla="*/ 3390900 w 4152900"/>
                          <a:gd name="connsiteY18" fmla="*/ 3790950 h 4524375"/>
                          <a:gd name="connsiteX19" fmla="*/ 3657600 w 4152900"/>
                          <a:gd name="connsiteY19" fmla="*/ 4067175 h 4524375"/>
                          <a:gd name="connsiteX20" fmla="*/ 4000500 w 4152900"/>
                          <a:gd name="connsiteY20" fmla="*/ 4352925 h 4524375"/>
                          <a:gd name="connsiteX21" fmla="*/ 4152900 w 4152900"/>
                          <a:gd name="connsiteY21" fmla="*/ 4524375 h 4524375"/>
                          <a:gd name="connsiteX0" fmla="*/ 0 w 4152900"/>
                          <a:gd name="connsiteY0" fmla="*/ 0 h 4524375"/>
                          <a:gd name="connsiteX1" fmla="*/ 51783 w 4152900"/>
                          <a:gd name="connsiteY1" fmla="*/ 196457 h 4524375"/>
                          <a:gd name="connsiteX2" fmla="*/ 150011 w 4152900"/>
                          <a:gd name="connsiteY2" fmla="*/ 367907 h 4524375"/>
                          <a:gd name="connsiteX3" fmla="*/ 202414 w 4152900"/>
                          <a:gd name="connsiteY3" fmla="*/ 575068 h 4524375"/>
                          <a:gd name="connsiteX4" fmla="*/ 404238 w 4152900"/>
                          <a:gd name="connsiteY4" fmla="*/ 689957 h 4524375"/>
                          <a:gd name="connsiteX5" fmla="*/ 571500 w 4152900"/>
                          <a:gd name="connsiteY5" fmla="*/ 933450 h 4524375"/>
                          <a:gd name="connsiteX6" fmla="*/ 895350 w 4152900"/>
                          <a:gd name="connsiteY6" fmla="*/ 1200150 h 4524375"/>
                          <a:gd name="connsiteX7" fmla="*/ 981075 w 4152900"/>
                          <a:gd name="connsiteY7" fmla="*/ 1257300 h 4524375"/>
                          <a:gd name="connsiteX8" fmla="*/ 1247775 w 4152900"/>
                          <a:gd name="connsiteY8" fmla="*/ 1323975 h 4524375"/>
                          <a:gd name="connsiteX9" fmla="*/ 1514475 w 4152900"/>
                          <a:gd name="connsiteY9" fmla="*/ 1495425 h 4524375"/>
                          <a:gd name="connsiteX10" fmla="*/ 1781175 w 4152900"/>
                          <a:gd name="connsiteY10" fmla="*/ 1781175 h 4524375"/>
                          <a:gd name="connsiteX11" fmla="*/ 1952625 w 4152900"/>
                          <a:gd name="connsiteY11" fmla="*/ 2009775 h 4524375"/>
                          <a:gd name="connsiteX12" fmla="*/ 2200275 w 4152900"/>
                          <a:gd name="connsiteY12" fmla="*/ 2133600 h 4524375"/>
                          <a:gd name="connsiteX13" fmla="*/ 2447925 w 4152900"/>
                          <a:gd name="connsiteY13" fmla="*/ 2352675 h 4524375"/>
                          <a:gd name="connsiteX14" fmla="*/ 2619375 w 4152900"/>
                          <a:gd name="connsiteY14" fmla="*/ 2762250 h 4524375"/>
                          <a:gd name="connsiteX15" fmla="*/ 2762250 w 4152900"/>
                          <a:gd name="connsiteY15" fmla="*/ 3057525 h 4524375"/>
                          <a:gd name="connsiteX16" fmla="*/ 2990850 w 4152900"/>
                          <a:gd name="connsiteY16" fmla="*/ 3133725 h 4524375"/>
                          <a:gd name="connsiteX17" fmla="*/ 3209925 w 4152900"/>
                          <a:gd name="connsiteY17" fmla="*/ 3448050 h 4524375"/>
                          <a:gd name="connsiteX18" fmla="*/ 3390900 w 4152900"/>
                          <a:gd name="connsiteY18" fmla="*/ 3790950 h 4524375"/>
                          <a:gd name="connsiteX19" fmla="*/ 3657600 w 4152900"/>
                          <a:gd name="connsiteY19" fmla="*/ 4067175 h 4524375"/>
                          <a:gd name="connsiteX20" fmla="*/ 4000500 w 4152900"/>
                          <a:gd name="connsiteY20" fmla="*/ 4352925 h 4524375"/>
                          <a:gd name="connsiteX21" fmla="*/ 4152900 w 4152900"/>
                          <a:gd name="connsiteY21" fmla="*/ 4524375 h 4524375"/>
                          <a:gd name="connsiteX0" fmla="*/ 0 w 4152900"/>
                          <a:gd name="connsiteY0" fmla="*/ 0 h 4524375"/>
                          <a:gd name="connsiteX1" fmla="*/ 51783 w 4152900"/>
                          <a:gd name="connsiteY1" fmla="*/ 196457 h 4524375"/>
                          <a:gd name="connsiteX2" fmla="*/ 150011 w 4152900"/>
                          <a:gd name="connsiteY2" fmla="*/ 367907 h 4524375"/>
                          <a:gd name="connsiteX3" fmla="*/ 202414 w 4152900"/>
                          <a:gd name="connsiteY3" fmla="*/ 575068 h 4524375"/>
                          <a:gd name="connsiteX4" fmla="*/ 404238 w 4152900"/>
                          <a:gd name="connsiteY4" fmla="*/ 689957 h 4524375"/>
                          <a:gd name="connsiteX5" fmla="*/ 535758 w 4152900"/>
                          <a:gd name="connsiteY5" fmla="*/ 900686 h 4524375"/>
                          <a:gd name="connsiteX6" fmla="*/ 895350 w 4152900"/>
                          <a:gd name="connsiteY6" fmla="*/ 1200150 h 4524375"/>
                          <a:gd name="connsiteX7" fmla="*/ 981075 w 4152900"/>
                          <a:gd name="connsiteY7" fmla="*/ 1257300 h 4524375"/>
                          <a:gd name="connsiteX8" fmla="*/ 1247775 w 4152900"/>
                          <a:gd name="connsiteY8" fmla="*/ 1323975 h 4524375"/>
                          <a:gd name="connsiteX9" fmla="*/ 1514475 w 4152900"/>
                          <a:gd name="connsiteY9" fmla="*/ 1495425 h 4524375"/>
                          <a:gd name="connsiteX10" fmla="*/ 1781175 w 4152900"/>
                          <a:gd name="connsiteY10" fmla="*/ 1781175 h 4524375"/>
                          <a:gd name="connsiteX11" fmla="*/ 1952625 w 4152900"/>
                          <a:gd name="connsiteY11" fmla="*/ 2009775 h 4524375"/>
                          <a:gd name="connsiteX12" fmla="*/ 2200275 w 4152900"/>
                          <a:gd name="connsiteY12" fmla="*/ 2133600 h 4524375"/>
                          <a:gd name="connsiteX13" fmla="*/ 2447925 w 4152900"/>
                          <a:gd name="connsiteY13" fmla="*/ 2352675 h 4524375"/>
                          <a:gd name="connsiteX14" fmla="*/ 2619375 w 4152900"/>
                          <a:gd name="connsiteY14" fmla="*/ 2762250 h 4524375"/>
                          <a:gd name="connsiteX15" fmla="*/ 2762250 w 4152900"/>
                          <a:gd name="connsiteY15" fmla="*/ 3057525 h 4524375"/>
                          <a:gd name="connsiteX16" fmla="*/ 2990850 w 4152900"/>
                          <a:gd name="connsiteY16" fmla="*/ 3133725 h 4524375"/>
                          <a:gd name="connsiteX17" fmla="*/ 3209925 w 4152900"/>
                          <a:gd name="connsiteY17" fmla="*/ 3448050 h 4524375"/>
                          <a:gd name="connsiteX18" fmla="*/ 3390900 w 4152900"/>
                          <a:gd name="connsiteY18" fmla="*/ 3790950 h 4524375"/>
                          <a:gd name="connsiteX19" fmla="*/ 3657600 w 4152900"/>
                          <a:gd name="connsiteY19" fmla="*/ 4067175 h 4524375"/>
                          <a:gd name="connsiteX20" fmla="*/ 4000500 w 4152900"/>
                          <a:gd name="connsiteY20" fmla="*/ 4352925 h 4524375"/>
                          <a:gd name="connsiteX21" fmla="*/ 4152900 w 4152900"/>
                          <a:gd name="connsiteY21" fmla="*/ 4524375 h 4524375"/>
                          <a:gd name="connsiteX0" fmla="*/ 0 w 4152900"/>
                          <a:gd name="connsiteY0" fmla="*/ 0 h 4524375"/>
                          <a:gd name="connsiteX1" fmla="*/ 51783 w 4152900"/>
                          <a:gd name="connsiteY1" fmla="*/ 196457 h 4524375"/>
                          <a:gd name="connsiteX2" fmla="*/ 150011 w 4152900"/>
                          <a:gd name="connsiteY2" fmla="*/ 367907 h 4524375"/>
                          <a:gd name="connsiteX3" fmla="*/ 202414 w 4152900"/>
                          <a:gd name="connsiteY3" fmla="*/ 575068 h 4524375"/>
                          <a:gd name="connsiteX4" fmla="*/ 404238 w 4152900"/>
                          <a:gd name="connsiteY4" fmla="*/ 689957 h 4524375"/>
                          <a:gd name="connsiteX5" fmla="*/ 535758 w 4152900"/>
                          <a:gd name="connsiteY5" fmla="*/ 900686 h 4524375"/>
                          <a:gd name="connsiteX6" fmla="*/ 895350 w 4152900"/>
                          <a:gd name="connsiteY6" fmla="*/ 1200150 h 4524375"/>
                          <a:gd name="connsiteX7" fmla="*/ 981075 w 4152900"/>
                          <a:gd name="connsiteY7" fmla="*/ 1257300 h 4524375"/>
                          <a:gd name="connsiteX8" fmla="*/ 1247775 w 4152900"/>
                          <a:gd name="connsiteY8" fmla="*/ 1323975 h 4524375"/>
                          <a:gd name="connsiteX9" fmla="*/ 1514475 w 4152900"/>
                          <a:gd name="connsiteY9" fmla="*/ 1495425 h 4524375"/>
                          <a:gd name="connsiteX10" fmla="*/ 1781175 w 4152900"/>
                          <a:gd name="connsiteY10" fmla="*/ 1781175 h 4524375"/>
                          <a:gd name="connsiteX11" fmla="*/ 1952625 w 4152900"/>
                          <a:gd name="connsiteY11" fmla="*/ 2009775 h 4524375"/>
                          <a:gd name="connsiteX12" fmla="*/ 2200275 w 4152900"/>
                          <a:gd name="connsiteY12" fmla="*/ 2133600 h 4524375"/>
                          <a:gd name="connsiteX13" fmla="*/ 2447925 w 4152900"/>
                          <a:gd name="connsiteY13" fmla="*/ 2352675 h 4524375"/>
                          <a:gd name="connsiteX14" fmla="*/ 2619375 w 4152900"/>
                          <a:gd name="connsiteY14" fmla="*/ 2762250 h 4524375"/>
                          <a:gd name="connsiteX15" fmla="*/ 2762250 w 4152900"/>
                          <a:gd name="connsiteY15" fmla="*/ 3057525 h 4524375"/>
                          <a:gd name="connsiteX16" fmla="*/ 2990850 w 4152900"/>
                          <a:gd name="connsiteY16" fmla="*/ 3133725 h 4524375"/>
                          <a:gd name="connsiteX17" fmla="*/ 3209925 w 4152900"/>
                          <a:gd name="connsiteY17" fmla="*/ 3448050 h 4524375"/>
                          <a:gd name="connsiteX18" fmla="*/ 3390900 w 4152900"/>
                          <a:gd name="connsiteY18" fmla="*/ 3790950 h 4524375"/>
                          <a:gd name="connsiteX19" fmla="*/ 3657600 w 4152900"/>
                          <a:gd name="connsiteY19" fmla="*/ 4067175 h 4524375"/>
                          <a:gd name="connsiteX20" fmla="*/ 4000500 w 4152900"/>
                          <a:gd name="connsiteY20" fmla="*/ 4352925 h 4524375"/>
                          <a:gd name="connsiteX21" fmla="*/ 4152900 w 4152900"/>
                          <a:gd name="connsiteY21" fmla="*/ 4524375 h 4524375"/>
                          <a:gd name="connsiteX0" fmla="*/ 0 w 4152900"/>
                          <a:gd name="connsiteY0" fmla="*/ 0 h 4524375"/>
                          <a:gd name="connsiteX1" fmla="*/ 51783 w 4152900"/>
                          <a:gd name="connsiteY1" fmla="*/ 196457 h 4524375"/>
                          <a:gd name="connsiteX2" fmla="*/ 150011 w 4152900"/>
                          <a:gd name="connsiteY2" fmla="*/ 367907 h 4524375"/>
                          <a:gd name="connsiteX3" fmla="*/ 202414 w 4152900"/>
                          <a:gd name="connsiteY3" fmla="*/ 575068 h 4524375"/>
                          <a:gd name="connsiteX4" fmla="*/ 404238 w 4152900"/>
                          <a:gd name="connsiteY4" fmla="*/ 689957 h 4524375"/>
                          <a:gd name="connsiteX5" fmla="*/ 505973 w 4152900"/>
                          <a:gd name="connsiteY5" fmla="*/ 891751 h 4524375"/>
                          <a:gd name="connsiteX6" fmla="*/ 895350 w 4152900"/>
                          <a:gd name="connsiteY6" fmla="*/ 1200150 h 4524375"/>
                          <a:gd name="connsiteX7" fmla="*/ 981075 w 4152900"/>
                          <a:gd name="connsiteY7" fmla="*/ 1257300 h 4524375"/>
                          <a:gd name="connsiteX8" fmla="*/ 1247775 w 4152900"/>
                          <a:gd name="connsiteY8" fmla="*/ 1323975 h 4524375"/>
                          <a:gd name="connsiteX9" fmla="*/ 1514475 w 4152900"/>
                          <a:gd name="connsiteY9" fmla="*/ 1495425 h 4524375"/>
                          <a:gd name="connsiteX10" fmla="*/ 1781175 w 4152900"/>
                          <a:gd name="connsiteY10" fmla="*/ 1781175 h 4524375"/>
                          <a:gd name="connsiteX11" fmla="*/ 1952625 w 4152900"/>
                          <a:gd name="connsiteY11" fmla="*/ 2009775 h 4524375"/>
                          <a:gd name="connsiteX12" fmla="*/ 2200275 w 4152900"/>
                          <a:gd name="connsiteY12" fmla="*/ 2133600 h 4524375"/>
                          <a:gd name="connsiteX13" fmla="*/ 2447925 w 4152900"/>
                          <a:gd name="connsiteY13" fmla="*/ 2352675 h 4524375"/>
                          <a:gd name="connsiteX14" fmla="*/ 2619375 w 4152900"/>
                          <a:gd name="connsiteY14" fmla="*/ 2762250 h 4524375"/>
                          <a:gd name="connsiteX15" fmla="*/ 2762250 w 4152900"/>
                          <a:gd name="connsiteY15" fmla="*/ 3057525 h 4524375"/>
                          <a:gd name="connsiteX16" fmla="*/ 2990850 w 4152900"/>
                          <a:gd name="connsiteY16" fmla="*/ 3133725 h 4524375"/>
                          <a:gd name="connsiteX17" fmla="*/ 3209925 w 4152900"/>
                          <a:gd name="connsiteY17" fmla="*/ 3448050 h 4524375"/>
                          <a:gd name="connsiteX18" fmla="*/ 3390900 w 4152900"/>
                          <a:gd name="connsiteY18" fmla="*/ 3790950 h 4524375"/>
                          <a:gd name="connsiteX19" fmla="*/ 3657600 w 4152900"/>
                          <a:gd name="connsiteY19" fmla="*/ 4067175 h 4524375"/>
                          <a:gd name="connsiteX20" fmla="*/ 4000500 w 4152900"/>
                          <a:gd name="connsiteY20" fmla="*/ 4352925 h 4524375"/>
                          <a:gd name="connsiteX21" fmla="*/ 4152900 w 4152900"/>
                          <a:gd name="connsiteY21" fmla="*/ 4524375 h 4524375"/>
                          <a:gd name="connsiteX0" fmla="*/ 0 w 4152900"/>
                          <a:gd name="connsiteY0" fmla="*/ 0 h 4524375"/>
                          <a:gd name="connsiteX1" fmla="*/ 51783 w 4152900"/>
                          <a:gd name="connsiteY1" fmla="*/ 196457 h 4524375"/>
                          <a:gd name="connsiteX2" fmla="*/ 150011 w 4152900"/>
                          <a:gd name="connsiteY2" fmla="*/ 367907 h 4524375"/>
                          <a:gd name="connsiteX3" fmla="*/ 202414 w 4152900"/>
                          <a:gd name="connsiteY3" fmla="*/ 575068 h 4524375"/>
                          <a:gd name="connsiteX4" fmla="*/ 404238 w 4152900"/>
                          <a:gd name="connsiteY4" fmla="*/ 689957 h 4524375"/>
                          <a:gd name="connsiteX5" fmla="*/ 505973 w 4152900"/>
                          <a:gd name="connsiteY5" fmla="*/ 891751 h 4524375"/>
                          <a:gd name="connsiteX6" fmla="*/ 895350 w 4152900"/>
                          <a:gd name="connsiteY6" fmla="*/ 1200150 h 4524375"/>
                          <a:gd name="connsiteX7" fmla="*/ 981075 w 4152900"/>
                          <a:gd name="connsiteY7" fmla="*/ 1257300 h 4524375"/>
                          <a:gd name="connsiteX8" fmla="*/ 1247775 w 4152900"/>
                          <a:gd name="connsiteY8" fmla="*/ 1323975 h 4524375"/>
                          <a:gd name="connsiteX9" fmla="*/ 1514475 w 4152900"/>
                          <a:gd name="connsiteY9" fmla="*/ 1495425 h 4524375"/>
                          <a:gd name="connsiteX10" fmla="*/ 1781175 w 4152900"/>
                          <a:gd name="connsiteY10" fmla="*/ 1781175 h 4524375"/>
                          <a:gd name="connsiteX11" fmla="*/ 1952625 w 4152900"/>
                          <a:gd name="connsiteY11" fmla="*/ 2009775 h 4524375"/>
                          <a:gd name="connsiteX12" fmla="*/ 2200275 w 4152900"/>
                          <a:gd name="connsiteY12" fmla="*/ 2133600 h 4524375"/>
                          <a:gd name="connsiteX13" fmla="*/ 2447925 w 4152900"/>
                          <a:gd name="connsiteY13" fmla="*/ 2352675 h 4524375"/>
                          <a:gd name="connsiteX14" fmla="*/ 2619375 w 4152900"/>
                          <a:gd name="connsiteY14" fmla="*/ 2762250 h 4524375"/>
                          <a:gd name="connsiteX15" fmla="*/ 2762250 w 4152900"/>
                          <a:gd name="connsiteY15" fmla="*/ 3057525 h 4524375"/>
                          <a:gd name="connsiteX16" fmla="*/ 2990850 w 4152900"/>
                          <a:gd name="connsiteY16" fmla="*/ 3133725 h 4524375"/>
                          <a:gd name="connsiteX17" fmla="*/ 3209925 w 4152900"/>
                          <a:gd name="connsiteY17" fmla="*/ 3448050 h 4524375"/>
                          <a:gd name="connsiteX18" fmla="*/ 3390900 w 4152900"/>
                          <a:gd name="connsiteY18" fmla="*/ 3790950 h 4524375"/>
                          <a:gd name="connsiteX19" fmla="*/ 3657600 w 4152900"/>
                          <a:gd name="connsiteY19" fmla="*/ 4067175 h 4524375"/>
                          <a:gd name="connsiteX20" fmla="*/ 4000500 w 4152900"/>
                          <a:gd name="connsiteY20" fmla="*/ 4352925 h 4524375"/>
                          <a:gd name="connsiteX21" fmla="*/ 4152900 w 4152900"/>
                          <a:gd name="connsiteY21" fmla="*/ 4524375 h 4524375"/>
                          <a:gd name="connsiteX0" fmla="*/ 0 w 4152900"/>
                          <a:gd name="connsiteY0" fmla="*/ 0 h 4524375"/>
                          <a:gd name="connsiteX1" fmla="*/ 51783 w 4152900"/>
                          <a:gd name="connsiteY1" fmla="*/ 196457 h 4524375"/>
                          <a:gd name="connsiteX2" fmla="*/ 150011 w 4152900"/>
                          <a:gd name="connsiteY2" fmla="*/ 367907 h 4524375"/>
                          <a:gd name="connsiteX3" fmla="*/ 202414 w 4152900"/>
                          <a:gd name="connsiteY3" fmla="*/ 575068 h 4524375"/>
                          <a:gd name="connsiteX4" fmla="*/ 404238 w 4152900"/>
                          <a:gd name="connsiteY4" fmla="*/ 689957 h 4524375"/>
                          <a:gd name="connsiteX5" fmla="*/ 505973 w 4152900"/>
                          <a:gd name="connsiteY5" fmla="*/ 891751 h 4524375"/>
                          <a:gd name="connsiteX6" fmla="*/ 746425 w 4152900"/>
                          <a:gd name="connsiteY6" fmla="*/ 1039311 h 4524375"/>
                          <a:gd name="connsiteX7" fmla="*/ 981075 w 4152900"/>
                          <a:gd name="connsiteY7" fmla="*/ 1257300 h 4524375"/>
                          <a:gd name="connsiteX8" fmla="*/ 1247775 w 4152900"/>
                          <a:gd name="connsiteY8" fmla="*/ 1323975 h 4524375"/>
                          <a:gd name="connsiteX9" fmla="*/ 1514475 w 4152900"/>
                          <a:gd name="connsiteY9" fmla="*/ 1495425 h 4524375"/>
                          <a:gd name="connsiteX10" fmla="*/ 1781175 w 4152900"/>
                          <a:gd name="connsiteY10" fmla="*/ 1781175 h 4524375"/>
                          <a:gd name="connsiteX11" fmla="*/ 1952625 w 4152900"/>
                          <a:gd name="connsiteY11" fmla="*/ 2009775 h 4524375"/>
                          <a:gd name="connsiteX12" fmla="*/ 2200275 w 4152900"/>
                          <a:gd name="connsiteY12" fmla="*/ 2133600 h 4524375"/>
                          <a:gd name="connsiteX13" fmla="*/ 2447925 w 4152900"/>
                          <a:gd name="connsiteY13" fmla="*/ 2352675 h 4524375"/>
                          <a:gd name="connsiteX14" fmla="*/ 2619375 w 4152900"/>
                          <a:gd name="connsiteY14" fmla="*/ 2762250 h 4524375"/>
                          <a:gd name="connsiteX15" fmla="*/ 2762250 w 4152900"/>
                          <a:gd name="connsiteY15" fmla="*/ 3057525 h 4524375"/>
                          <a:gd name="connsiteX16" fmla="*/ 2990850 w 4152900"/>
                          <a:gd name="connsiteY16" fmla="*/ 3133725 h 4524375"/>
                          <a:gd name="connsiteX17" fmla="*/ 3209925 w 4152900"/>
                          <a:gd name="connsiteY17" fmla="*/ 3448050 h 4524375"/>
                          <a:gd name="connsiteX18" fmla="*/ 3390900 w 4152900"/>
                          <a:gd name="connsiteY18" fmla="*/ 3790950 h 4524375"/>
                          <a:gd name="connsiteX19" fmla="*/ 3657600 w 4152900"/>
                          <a:gd name="connsiteY19" fmla="*/ 4067175 h 4524375"/>
                          <a:gd name="connsiteX20" fmla="*/ 4000500 w 4152900"/>
                          <a:gd name="connsiteY20" fmla="*/ 4352925 h 4524375"/>
                          <a:gd name="connsiteX21" fmla="*/ 4152900 w 4152900"/>
                          <a:gd name="connsiteY21" fmla="*/ 4524375 h 4524375"/>
                          <a:gd name="connsiteX0" fmla="*/ 0 w 4152900"/>
                          <a:gd name="connsiteY0" fmla="*/ 0 h 4524375"/>
                          <a:gd name="connsiteX1" fmla="*/ 51783 w 4152900"/>
                          <a:gd name="connsiteY1" fmla="*/ 196457 h 4524375"/>
                          <a:gd name="connsiteX2" fmla="*/ 150011 w 4152900"/>
                          <a:gd name="connsiteY2" fmla="*/ 367907 h 4524375"/>
                          <a:gd name="connsiteX3" fmla="*/ 202414 w 4152900"/>
                          <a:gd name="connsiteY3" fmla="*/ 575068 h 4524375"/>
                          <a:gd name="connsiteX4" fmla="*/ 437001 w 4152900"/>
                          <a:gd name="connsiteY4" fmla="*/ 728678 h 4524375"/>
                          <a:gd name="connsiteX5" fmla="*/ 505973 w 4152900"/>
                          <a:gd name="connsiteY5" fmla="*/ 891751 h 4524375"/>
                          <a:gd name="connsiteX6" fmla="*/ 746425 w 4152900"/>
                          <a:gd name="connsiteY6" fmla="*/ 1039311 h 4524375"/>
                          <a:gd name="connsiteX7" fmla="*/ 981075 w 4152900"/>
                          <a:gd name="connsiteY7" fmla="*/ 1257300 h 4524375"/>
                          <a:gd name="connsiteX8" fmla="*/ 1247775 w 4152900"/>
                          <a:gd name="connsiteY8" fmla="*/ 1323975 h 4524375"/>
                          <a:gd name="connsiteX9" fmla="*/ 1514475 w 4152900"/>
                          <a:gd name="connsiteY9" fmla="*/ 1495425 h 4524375"/>
                          <a:gd name="connsiteX10" fmla="*/ 1781175 w 4152900"/>
                          <a:gd name="connsiteY10" fmla="*/ 1781175 h 4524375"/>
                          <a:gd name="connsiteX11" fmla="*/ 1952625 w 4152900"/>
                          <a:gd name="connsiteY11" fmla="*/ 2009775 h 4524375"/>
                          <a:gd name="connsiteX12" fmla="*/ 2200275 w 4152900"/>
                          <a:gd name="connsiteY12" fmla="*/ 2133600 h 4524375"/>
                          <a:gd name="connsiteX13" fmla="*/ 2447925 w 4152900"/>
                          <a:gd name="connsiteY13" fmla="*/ 2352675 h 4524375"/>
                          <a:gd name="connsiteX14" fmla="*/ 2619375 w 4152900"/>
                          <a:gd name="connsiteY14" fmla="*/ 2762250 h 4524375"/>
                          <a:gd name="connsiteX15" fmla="*/ 2762250 w 4152900"/>
                          <a:gd name="connsiteY15" fmla="*/ 3057525 h 4524375"/>
                          <a:gd name="connsiteX16" fmla="*/ 2990850 w 4152900"/>
                          <a:gd name="connsiteY16" fmla="*/ 3133725 h 4524375"/>
                          <a:gd name="connsiteX17" fmla="*/ 3209925 w 4152900"/>
                          <a:gd name="connsiteY17" fmla="*/ 3448050 h 4524375"/>
                          <a:gd name="connsiteX18" fmla="*/ 3390900 w 4152900"/>
                          <a:gd name="connsiteY18" fmla="*/ 3790950 h 4524375"/>
                          <a:gd name="connsiteX19" fmla="*/ 3657600 w 4152900"/>
                          <a:gd name="connsiteY19" fmla="*/ 4067175 h 4524375"/>
                          <a:gd name="connsiteX20" fmla="*/ 4000500 w 4152900"/>
                          <a:gd name="connsiteY20" fmla="*/ 4352925 h 4524375"/>
                          <a:gd name="connsiteX21" fmla="*/ 4152900 w 4152900"/>
                          <a:gd name="connsiteY21" fmla="*/ 4524375 h 4524375"/>
                          <a:gd name="connsiteX0" fmla="*/ 0 w 4152900"/>
                          <a:gd name="connsiteY0" fmla="*/ 0 h 4524375"/>
                          <a:gd name="connsiteX1" fmla="*/ 51783 w 4152900"/>
                          <a:gd name="connsiteY1" fmla="*/ 196457 h 4524375"/>
                          <a:gd name="connsiteX2" fmla="*/ 150011 w 4152900"/>
                          <a:gd name="connsiteY2" fmla="*/ 367907 h 4524375"/>
                          <a:gd name="connsiteX3" fmla="*/ 202414 w 4152900"/>
                          <a:gd name="connsiteY3" fmla="*/ 575068 h 4524375"/>
                          <a:gd name="connsiteX4" fmla="*/ 437001 w 4152900"/>
                          <a:gd name="connsiteY4" fmla="*/ 728678 h 4524375"/>
                          <a:gd name="connsiteX5" fmla="*/ 505973 w 4152900"/>
                          <a:gd name="connsiteY5" fmla="*/ 891751 h 4524375"/>
                          <a:gd name="connsiteX6" fmla="*/ 746425 w 4152900"/>
                          <a:gd name="connsiteY6" fmla="*/ 1039311 h 4524375"/>
                          <a:gd name="connsiteX7" fmla="*/ 981075 w 4152900"/>
                          <a:gd name="connsiteY7" fmla="*/ 1257300 h 4524375"/>
                          <a:gd name="connsiteX8" fmla="*/ 1247775 w 4152900"/>
                          <a:gd name="connsiteY8" fmla="*/ 1323975 h 4524375"/>
                          <a:gd name="connsiteX9" fmla="*/ 1514475 w 4152900"/>
                          <a:gd name="connsiteY9" fmla="*/ 1495425 h 4524375"/>
                          <a:gd name="connsiteX10" fmla="*/ 1781175 w 4152900"/>
                          <a:gd name="connsiteY10" fmla="*/ 1781175 h 4524375"/>
                          <a:gd name="connsiteX11" fmla="*/ 1952625 w 4152900"/>
                          <a:gd name="connsiteY11" fmla="*/ 2009775 h 4524375"/>
                          <a:gd name="connsiteX12" fmla="*/ 2200275 w 4152900"/>
                          <a:gd name="connsiteY12" fmla="*/ 2133600 h 4524375"/>
                          <a:gd name="connsiteX13" fmla="*/ 2447925 w 4152900"/>
                          <a:gd name="connsiteY13" fmla="*/ 2352675 h 4524375"/>
                          <a:gd name="connsiteX14" fmla="*/ 2619375 w 4152900"/>
                          <a:gd name="connsiteY14" fmla="*/ 2762250 h 4524375"/>
                          <a:gd name="connsiteX15" fmla="*/ 2762250 w 4152900"/>
                          <a:gd name="connsiteY15" fmla="*/ 3057525 h 4524375"/>
                          <a:gd name="connsiteX16" fmla="*/ 2990850 w 4152900"/>
                          <a:gd name="connsiteY16" fmla="*/ 3133725 h 4524375"/>
                          <a:gd name="connsiteX17" fmla="*/ 3209925 w 4152900"/>
                          <a:gd name="connsiteY17" fmla="*/ 3448050 h 4524375"/>
                          <a:gd name="connsiteX18" fmla="*/ 3390900 w 4152900"/>
                          <a:gd name="connsiteY18" fmla="*/ 3790950 h 4524375"/>
                          <a:gd name="connsiteX19" fmla="*/ 3657600 w 4152900"/>
                          <a:gd name="connsiteY19" fmla="*/ 4067175 h 4524375"/>
                          <a:gd name="connsiteX20" fmla="*/ 4000500 w 4152900"/>
                          <a:gd name="connsiteY20" fmla="*/ 4352925 h 4524375"/>
                          <a:gd name="connsiteX21" fmla="*/ 4152900 w 4152900"/>
                          <a:gd name="connsiteY21" fmla="*/ 4524375 h 4524375"/>
                          <a:gd name="connsiteX0" fmla="*/ 0 w 4152900"/>
                          <a:gd name="connsiteY0" fmla="*/ 0 h 4524375"/>
                          <a:gd name="connsiteX1" fmla="*/ 51783 w 4152900"/>
                          <a:gd name="connsiteY1" fmla="*/ 196457 h 4524375"/>
                          <a:gd name="connsiteX2" fmla="*/ 150011 w 4152900"/>
                          <a:gd name="connsiteY2" fmla="*/ 367907 h 4524375"/>
                          <a:gd name="connsiteX3" fmla="*/ 202414 w 4152900"/>
                          <a:gd name="connsiteY3" fmla="*/ 575068 h 4524375"/>
                          <a:gd name="connsiteX4" fmla="*/ 437001 w 4152900"/>
                          <a:gd name="connsiteY4" fmla="*/ 728678 h 4524375"/>
                          <a:gd name="connsiteX5" fmla="*/ 514908 w 4152900"/>
                          <a:gd name="connsiteY5" fmla="*/ 888772 h 4524375"/>
                          <a:gd name="connsiteX6" fmla="*/ 746425 w 4152900"/>
                          <a:gd name="connsiteY6" fmla="*/ 1039311 h 4524375"/>
                          <a:gd name="connsiteX7" fmla="*/ 981075 w 4152900"/>
                          <a:gd name="connsiteY7" fmla="*/ 1257300 h 4524375"/>
                          <a:gd name="connsiteX8" fmla="*/ 1247775 w 4152900"/>
                          <a:gd name="connsiteY8" fmla="*/ 1323975 h 4524375"/>
                          <a:gd name="connsiteX9" fmla="*/ 1514475 w 4152900"/>
                          <a:gd name="connsiteY9" fmla="*/ 1495425 h 4524375"/>
                          <a:gd name="connsiteX10" fmla="*/ 1781175 w 4152900"/>
                          <a:gd name="connsiteY10" fmla="*/ 1781175 h 4524375"/>
                          <a:gd name="connsiteX11" fmla="*/ 1952625 w 4152900"/>
                          <a:gd name="connsiteY11" fmla="*/ 2009775 h 4524375"/>
                          <a:gd name="connsiteX12" fmla="*/ 2200275 w 4152900"/>
                          <a:gd name="connsiteY12" fmla="*/ 2133600 h 4524375"/>
                          <a:gd name="connsiteX13" fmla="*/ 2447925 w 4152900"/>
                          <a:gd name="connsiteY13" fmla="*/ 2352675 h 4524375"/>
                          <a:gd name="connsiteX14" fmla="*/ 2619375 w 4152900"/>
                          <a:gd name="connsiteY14" fmla="*/ 2762250 h 4524375"/>
                          <a:gd name="connsiteX15" fmla="*/ 2762250 w 4152900"/>
                          <a:gd name="connsiteY15" fmla="*/ 3057525 h 4524375"/>
                          <a:gd name="connsiteX16" fmla="*/ 2990850 w 4152900"/>
                          <a:gd name="connsiteY16" fmla="*/ 3133725 h 4524375"/>
                          <a:gd name="connsiteX17" fmla="*/ 3209925 w 4152900"/>
                          <a:gd name="connsiteY17" fmla="*/ 3448050 h 4524375"/>
                          <a:gd name="connsiteX18" fmla="*/ 3390900 w 4152900"/>
                          <a:gd name="connsiteY18" fmla="*/ 3790950 h 4524375"/>
                          <a:gd name="connsiteX19" fmla="*/ 3657600 w 4152900"/>
                          <a:gd name="connsiteY19" fmla="*/ 4067175 h 4524375"/>
                          <a:gd name="connsiteX20" fmla="*/ 4000500 w 4152900"/>
                          <a:gd name="connsiteY20" fmla="*/ 4352925 h 4524375"/>
                          <a:gd name="connsiteX21" fmla="*/ 4152900 w 4152900"/>
                          <a:gd name="connsiteY21" fmla="*/ 4524375 h 4524375"/>
                          <a:gd name="connsiteX0" fmla="*/ 0 w 4152900"/>
                          <a:gd name="connsiteY0" fmla="*/ 0 h 4524375"/>
                          <a:gd name="connsiteX1" fmla="*/ 51783 w 4152900"/>
                          <a:gd name="connsiteY1" fmla="*/ 196457 h 4524375"/>
                          <a:gd name="connsiteX2" fmla="*/ 150011 w 4152900"/>
                          <a:gd name="connsiteY2" fmla="*/ 367907 h 4524375"/>
                          <a:gd name="connsiteX3" fmla="*/ 202414 w 4152900"/>
                          <a:gd name="connsiteY3" fmla="*/ 575068 h 4524375"/>
                          <a:gd name="connsiteX4" fmla="*/ 437001 w 4152900"/>
                          <a:gd name="connsiteY4" fmla="*/ 728678 h 4524375"/>
                          <a:gd name="connsiteX5" fmla="*/ 514908 w 4152900"/>
                          <a:gd name="connsiteY5" fmla="*/ 888772 h 4524375"/>
                          <a:gd name="connsiteX6" fmla="*/ 746425 w 4152900"/>
                          <a:gd name="connsiteY6" fmla="*/ 1039311 h 4524375"/>
                          <a:gd name="connsiteX7" fmla="*/ 942354 w 4152900"/>
                          <a:gd name="connsiteY7" fmla="*/ 1248365 h 4524375"/>
                          <a:gd name="connsiteX8" fmla="*/ 1247775 w 4152900"/>
                          <a:gd name="connsiteY8" fmla="*/ 1323975 h 4524375"/>
                          <a:gd name="connsiteX9" fmla="*/ 1514475 w 4152900"/>
                          <a:gd name="connsiteY9" fmla="*/ 1495425 h 4524375"/>
                          <a:gd name="connsiteX10" fmla="*/ 1781175 w 4152900"/>
                          <a:gd name="connsiteY10" fmla="*/ 1781175 h 4524375"/>
                          <a:gd name="connsiteX11" fmla="*/ 1952625 w 4152900"/>
                          <a:gd name="connsiteY11" fmla="*/ 2009775 h 4524375"/>
                          <a:gd name="connsiteX12" fmla="*/ 2200275 w 4152900"/>
                          <a:gd name="connsiteY12" fmla="*/ 2133600 h 4524375"/>
                          <a:gd name="connsiteX13" fmla="*/ 2447925 w 4152900"/>
                          <a:gd name="connsiteY13" fmla="*/ 2352675 h 4524375"/>
                          <a:gd name="connsiteX14" fmla="*/ 2619375 w 4152900"/>
                          <a:gd name="connsiteY14" fmla="*/ 2762250 h 4524375"/>
                          <a:gd name="connsiteX15" fmla="*/ 2762250 w 4152900"/>
                          <a:gd name="connsiteY15" fmla="*/ 3057525 h 4524375"/>
                          <a:gd name="connsiteX16" fmla="*/ 2990850 w 4152900"/>
                          <a:gd name="connsiteY16" fmla="*/ 3133725 h 4524375"/>
                          <a:gd name="connsiteX17" fmla="*/ 3209925 w 4152900"/>
                          <a:gd name="connsiteY17" fmla="*/ 3448050 h 4524375"/>
                          <a:gd name="connsiteX18" fmla="*/ 3390900 w 4152900"/>
                          <a:gd name="connsiteY18" fmla="*/ 3790950 h 4524375"/>
                          <a:gd name="connsiteX19" fmla="*/ 3657600 w 4152900"/>
                          <a:gd name="connsiteY19" fmla="*/ 4067175 h 4524375"/>
                          <a:gd name="connsiteX20" fmla="*/ 4000500 w 4152900"/>
                          <a:gd name="connsiteY20" fmla="*/ 4352925 h 4524375"/>
                          <a:gd name="connsiteX21" fmla="*/ 4152900 w 4152900"/>
                          <a:gd name="connsiteY21" fmla="*/ 4524375 h 4524375"/>
                          <a:gd name="connsiteX0" fmla="*/ 0 w 4152900"/>
                          <a:gd name="connsiteY0" fmla="*/ 0 h 4524375"/>
                          <a:gd name="connsiteX1" fmla="*/ 51783 w 4152900"/>
                          <a:gd name="connsiteY1" fmla="*/ 196457 h 4524375"/>
                          <a:gd name="connsiteX2" fmla="*/ 150011 w 4152900"/>
                          <a:gd name="connsiteY2" fmla="*/ 367907 h 4524375"/>
                          <a:gd name="connsiteX3" fmla="*/ 202414 w 4152900"/>
                          <a:gd name="connsiteY3" fmla="*/ 575068 h 4524375"/>
                          <a:gd name="connsiteX4" fmla="*/ 437001 w 4152900"/>
                          <a:gd name="connsiteY4" fmla="*/ 728678 h 4524375"/>
                          <a:gd name="connsiteX5" fmla="*/ 514908 w 4152900"/>
                          <a:gd name="connsiteY5" fmla="*/ 888772 h 4524375"/>
                          <a:gd name="connsiteX6" fmla="*/ 746425 w 4152900"/>
                          <a:gd name="connsiteY6" fmla="*/ 1039311 h 4524375"/>
                          <a:gd name="connsiteX7" fmla="*/ 942354 w 4152900"/>
                          <a:gd name="connsiteY7" fmla="*/ 1248365 h 4524375"/>
                          <a:gd name="connsiteX8" fmla="*/ 1247775 w 4152900"/>
                          <a:gd name="connsiteY8" fmla="*/ 1323975 h 4524375"/>
                          <a:gd name="connsiteX9" fmla="*/ 1478733 w 4152900"/>
                          <a:gd name="connsiteY9" fmla="*/ 1495425 h 4524375"/>
                          <a:gd name="connsiteX10" fmla="*/ 1781175 w 4152900"/>
                          <a:gd name="connsiteY10" fmla="*/ 1781175 h 4524375"/>
                          <a:gd name="connsiteX11" fmla="*/ 1952625 w 4152900"/>
                          <a:gd name="connsiteY11" fmla="*/ 2009775 h 4524375"/>
                          <a:gd name="connsiteX12" fmla="*/ 2200275 w 4152900"/>
                          <a:gd name="connsiteY12" fmla="*/ 2133600 h 4524375"/>
                          <a:gd name="connsiteX13" fmla="*/ 2447925 w 4152900"/>
                          <a:gd name="connsiteY13" fmla="*/ 2352675 h 4524375"/>
                          <a:gd name="connsiteX14" fmla="*/ 2619375 w 4152900"/>
                          <a:gd name="connsiteY14" fmla="*/ 2762250 h 4524375"/>
                          <a:gd name="connsiteX15" fmla="*/ 2762250 w 4152900"/>
                          <a:gd name="connsiteY15" fmla="*/ 3057525 h 4524375"/>
                          <a:gd name="connsiteX16" fmla="*/ 2990850 w 4152900"/>
                          <a:gd name="connsiteY16" fmla="*/ 3133725 h 4524375"/>
                          <a:gd name="connsiteX17" fmla="*/ 3209925 w 4152900"/>
                          <a:gd name="connsiteY17" fmla="*/ 3448050 h 4524375"/>
                          <a:gd name="connsiteX18" fmla="*/ 3390900 w 4152900"/>
                          <a:gd name="connsiteY18" fmla="*/ 3790950 h 4524375"/>
                          <a:gd name="connsiteX19" fmla="*/ 3657600 w 4152900"/>
                          <a:gd name="connsiteY19" fmla="*/ 4067175 h 4524375"/>
                          <a:gd name="connsiteX20" fmla="*/ 4000500 w 4152900"/>
                          <a:gd name="connsiteY20" fmla="*/ 4352925 h 4524375"/>
                          <a:gd name="connsiteX21" fmla="*/ 4152900 w 4152900"/>
                          <a:gd name="connsiteY21" fmla="*/ 4524375 h 4524375"/>
                          <a:gd name="connsiteX0" fmla="*/ 0 w 4152900"/>
                          <a:gd name="connsiteY0" fmla="*/ 0 h 4524375"/>
                          <a:gd name="connsiteX1" fmla="*/ 51783 w 4152900"/>
                          <a:gd name="connsiteY1" fmla="*/ 196457 h 4524375"/>
                          <a:gd name="connsiteX2" fmla="*/ 150011 w 4152900"/>
                          <a:gd name="connsiteY2" fmla="*/ 367907 h 4524375"/>
                          <a:gd name="connsiteX3" fmla="*/ 202414 w 4152900"/>
                          <a:gd name="connsiteY3" fmla="*/ 575068 h 4524375"/>
                          <a:gd name="connsiteX4" fmla="*/ 437001 w 4152900"/>
                          <a:gd name="connsiteY4" fmla="*/ 728678 h 4524375"/>
                          <a:gd name="connsiteX5" fmla="*/ 514908 w 4152900"/>
                          <a:gd name="connsiteY5" fmla="*/ 888772 h 4524375"/>
                          <a:gd name="connsiteX6" fmla="*/ 746425 w 4152900"/>
                          <a:gd name="connsiteY6" fmla="*/ 1039311 h 4524375"/>
                          <a:gd name="connsiteX7" fmla="*/ 942354 w 4152900"/>
                          <a:gd name="connsiteY7" fmla="*/ 1248365 h 4524375"/>
                          <a:gd name="connsiteX8" fmla="*/ 1185227 w 4152900"/>
                          <a:gd name="connsiteY8" fmla="*/ 1318018 h 4524375"/>
                          <a:gd name="connsiteX9" fmla="*/ 1478733 w 4152900"/>
                          <a:gd name="connsiteY9" fmla="*/ 1495425 h 4524375"/>
                          <a:gd name="connsiteX10" fmla="*/ 1781175 w 4152900"/>
                          <a:gd name="connsiteY10" fmla="*/ 1781175 h 4524375"/>
                          <a:gd name="connsiteX11" fmla="*/ 1952625 w 4152900"/>
                          <a:gd name="connsiteY11" fmla="*/ 2009775 h 4524375"/>
                          <a:gd name="connsiteX12" fmla="*/ 2200275 w 4152900"/>
                          <a:gd name="connsiteY12" fmla="*/ 2133600 h 4524375"/>
                          <a:gd name="connsiteX13" fmla="*/ 2447925 w 4152900"/>
                          <a:gd name="connsiteY13" fmla="*/ 2352675 h 4524375"/>
                          <a:gd name="connsiteX14" fmla="*/ 2619375 w 4152900"/>
                          <a:gd name="connsiteY14" fmla="*/ 2762250 h 4524375"/>
                          <a:gd name="connsiteX15" fmla="*/ 2762250 w 4152900"/>
                          <a:gd name="connsiteY15" fmla="*/ 3057525 h 4524375"/>
                          <a:gd name="connsiteX16" fmla="*/ 2990850 w 4152900"/>
                          <a:gd name="connsiteY16" fmla="*/ 3133725 h 4524375"/>
                          <a:gd name="connsiteX17" fmla="*/ 3209925 w 4152900"/>
                          <a:gd name="connsiteY17" fmla="*/ 3448050 h 4524375"/>
                          <a:gd name="connsiteX18" fmla="*/ 3390900 w 4152900"/>
                          <a:gd name="connsiteY18" fmla="*/ 3790950 h 4524375"/>
                          <a:gd name="connsiteX19" fmla="*/ 3657600 w 4152900"/>
                          <a:gd name="connsiteY19" fmla="*/ 4067175 h 4524375"/>
                          <a:gd name="connsiteX20" fmla="*/ 4000500 w 4152900"/>
                          <a:gd name="connsiteY20" fmla="*/ 4352925 h 4524375"/>
                          <a:gd name="connsiteX21" fmla="*/ 4152900 w 4152900"/>
                          <a:gd name="connsiteY21" fmla="*/ 4524375 h 4524375"/>
                          <a:gd name="connsiteX0" fmla="*/ 0 w 4152900"/>
                          <a:gd name="connsiteY0" fmla="*/ 0 h 4524375"/>
                          <a:gd name="connsiteX1" fmla="*/ 51783 w 4152900"/>
                          <a:gd name="connsiteY1" fmla="*/ 196457 h 4524375"/>
                          <a:gd name="connsiteX2" fmla="*/ 150011 w 4152900"/>
                          <a:gd name="connsiteY2" fmla="*/ 367907 h 4524375"/>
                          <a:gd name="connsiteX3" fmla="*/ 202414 w 4152900"/>
                          <a:gd name="connsiteY3" fmla="*/ 575068 h 4524375"/>
                          <a:gd name="connsiteX4" fmla="*/ 437001 w 4152900"/>
                          <a:gd name="connsiteY4" fmla="*/ 728678 h 4524375"/>
                          <a:gd name="connsiteX5" fmla="*/ 514908 w 4152900"/>
                          <a:gd name="connsiteY5" fmla="*/ 888772 h 4524375"/>
                          <a:gd name="connsiteX6" fmla="*/ 746425 w 4152900"/>
                          <a:gd name="connsiteY6" fmla="*/ 1039311 h 4524375"/>
                          <a:gd name="connsiteX7" fmla="*/ 924483 w 4152900"/>
                          <a:gd name="connsiteY7" fmla="*/ 1239430 h 4524375"/>
                          <a:gd name="connsiteX8" fmla="*/ 1185227 w 4152900"/>
                          <a:gd name="connsiteY8" fmla="*/ 1318018 h 4524375"/>
                          <a:gd name="connsiteX9" fmla="*/ 1478733 w 4152900"/>
                          <a:gd name="connsiteY9" fmla="*/ 1495425 h 4524375"/>
                          <a:gd name="connsiteX10" fmla="*/ 1781175 w 4152900"/>
                          <a:gd name="connsiteY10" fmla="*/ 1781175 h 4524375"/>
                          <a:gd name="connsiteX11" fmla="*/ 1952625 w 4152900"/>
                          <a:gd name="connsiteY11" fmla="*/ 2009775 h 4524375"/>
                          <a:gd name="connsiteX12" fmla="*/ 2200275 w 4152900"/>
                          <a:gd name="connsiteY12" fmla="*/ 2133600 h 4524375"/>
                          <a:gd name="connsiteX13" fmla="*/ 2447925 w 4152900"/>
                          <a:gd name="connsiteY13" fmla="*/ 2352675 h 4524375"/>
                          <a:gd name="connsiteX14" fmla="*/ 2619375 w 4152900"/>
                          <a:gd name="connsiteY14" fmla="*/ 2762250 h 4524375"/>
                          <a:gd name="connsiteX15" fmla="*/ 2762250 w 4152900"/>
                          <a:gd name="connsiteY15" fmla="*/ 3057525 h 4524375"/>
                          <a:gd name="connsiteX16" fmla="*/ 2990850 w 4152900"/>
                          <a:gd name="connsiteY16" fmla="*/ 3133725 h 4524375"/>
                          <a:gd name="connsiteX17" fmla="*/ 3209925 w 4152900"/>
                          <a:gd name="connsiteY17" fmla="*/ 3448050 h 4524375"/>
                          <a:gd name="connsiteX18" fmla="*/ 3390900 w 4152900"/>
                          <a:gd name="connsiteY18" fmla="*/ 3790950 h 4524375"/>
                          <a:gd name="connsiteX19" fmla="*/ 3657600 w 4152900"/>
                          <a:gd name="connsiteY19" fmla="*/ 4067175 h 4524375"/>
                          <a:gd name="connsiteX20" fmla="*/ 4000500 w 4152900"/>
                          <a:gd name="connsiteY20" fmla="*/ 4352925 h 4524375"/>
                          <a:gd name="connsiteX21" fmla="*/ 4152900 w 4152900"/>
                          <a:gd name="connsiteY21" fmla="*/ 4524375 h 4524375"/>
                          <a:gd name="connsiteX0" fmla="*/ 0 w 4152900"/>
                          <a:gd name="connsiteY0" fmla="*/ 0 h 4524375"/>
                          <a:gd name="connsiteX1" fmla="*/ 51783 w 4152900"/>
                          <a:gd name="connsiteY1" fmla="*/ 196457 h 4524375"/>
                          <a:gd name="connsiteX2" fmla="*/ 150011 w 4152900"/>
                          <a:gd name="connsiteY2" fmla="*/ 367907 h 4524375"/>
                          <a:gd name="connsiteX3" fmla="*/ 202414 w 4152900"/>
                          <a:gd name="connsiteY3" fmla="*/ 575068 h 4524375"/>
                          <a:gd name="connsiteX4" fmla="*/ 437001 w 4152900"/>
                          <a:gd name="connsiteY4" fmla="*/ 728678 h 4524375"/>
                          <a:gd name="connsiteX5" fmla="*/ 514908 w 4152900"/>
                          <a:gd name="connsiteY5" fmla="*/ 888772 h 4524375"/>
                          <a:gd name="connsiteX6" fmla="*/ 746425 w 4152900"/>
                          <a:gd name="connsiteY6" fmla="*/ 1039311 h 4524375"/>
                          <a:gd name="connsiteX7" fmla="*/ 924483 w 4152900"/>
                          <a:gd name="connsiteY7" fmla="*/ 1239430 h 4524375"/>
                          <a:gd name="connsiteX8" fmla="*/ 1185227 w 4152900"/>
                          <a:gd name="connsiteY8" fmla="*/ 1318018 h 4524375"/>
                          <a:gd name="connsiteX9" fmla="*/ 1478733 w 4152900"/>
                          <a:gd name="connsiteY9" fmla="*/ 1495425 h 4524375"/>
                          <a:gd name="connsiteX10" fmla="*/ 1781175 w 4152900"/>
                          <a:gd name="connsiteY10" fmla="*/ 1781175 h 4524375"/>
                          <a:gd name="connsiteX11" fmla="*/ 1952625 w 4152900"/>
                          <a:gd name="connsiteY11" fmla="*/ 2009775 h 4524375"/>
                          <a:gd name="connsiteX12" fmla="*/ 2200275 w 4152900"/>
                          <a:gd name="connsiteY12" fmla="*/ 2133600 h 4524375"/>
                          <a:gd name="connsiteX13" fmla="*/ 2447925 w 4152900"/>
                          <a:gd name="connsiteY13" fmla="*/ 2352675 h 4524375"/>
                          <a:gd name="connsiteX14" fmla="*/ 2619375 w 4152900"/>
                          <a:gd name="connsiteY14" fmla="*/ 2762250 h 4524375"/>
                          <a:gd name="connsiteX15" fmla="*/ 2762250 w 4152900"/>
                          <a:gd name="connsiteY15" fmla="*/ 3033697 h 4524375"/>
                          <a:gd name="connsiteX16" fmla="*/ 2990850 w 4152900"/>
                          <a:gd name="connsiteY16" fmla="*/ 3133725 h 4524375"/>
                          <a:gd name="connsiteX17" fmla="*/ 3209925 w 4152900"/>
                          <a:gd name="connsiteY17" fmla="*/ 3448050 h 4524375"/>
                          <a:gd name="connsiteX18" fmla="*/ 3390900 w 4152900"/>
                          <a:gd name="connsiteY18" fmla="*/ 3790950 h 4524375"/>
                          <a:gd name="connsiteX19" fmla="*/ 3657600 w 4152900"/>
                          <a:gd name="connsiteY19" fmla="*/ 4067175 h 4524375"/>
                          <a:gd name="connsiteX20" fmla="*/ 4000500 w 4152900"/>
                          <a:gd name="connsiteY20" fmla="*/ 4352925 h 4524375"/>
                          <a:gd name="connsiteX21" fmla="*/ 4152900 w 4152900"/>
                          <a:gd name="connsiteY21" fmla="*/ 4524375 h 4524375"/>
                          <a:gd name="connsiteX0" fmla="*/ 0 w 4152900"/>
                          <a:gd name="connsiteY0" fmla="*/ 0 h 4524375"/>
                          <a:gd name="connsiteX1" fmla="*/ 51783 w 4152900"/>
                          <a:gd name="connsiteY1" fmla="*/ 196457 h 4524375"/>
                          <a:gd name="connsiteX2" fmla="*/ 150011 w 4152900"/>
                          <a:gd name="connsiteY2" fmla="*/ 367907 h 4524375"/>
                          <a:gd name="connsiteX3" fmla="*/ 202414 w 4152900"/>
                          <a:gd name="connsiteY3" fmla="*/ 575068 h 4524375"/>
                          <a:gd name="connsiteX4" fmla="*/ 437001 w 4152900"/>
                          <a:gd name="connsiteY4" fmla="*/ 728678 h 4524375"/>
                          <a:gd name="connsiteX5" fmla="*/ 514908 w 4152900"/>
                          <a:gd name="connsiteY5" fmla="*/ 888772 h 4524375"/>
                          <a:gd name="connsiteX6" fmla="*/ 746425 w 4152900"/>
                          <a:gd name="connsiteY6" fmla="*/ 1039311 h 4524375"/>
                          <a:gd name="connsiteX7" fmla="*/ 924483 w 4152900"/>
                          <a:gd name="connsiteY7" fmla="*/ 1239430 h 4524375"/>
                          <a:gd name="connsiteX8" fmla="*/ 1185227 w 4152900"/>
                          <a:gd name="connsiteY8" fmla="*/ 1318018 h 4524375"/>
                          <a:gd name="connsiteX9" fmla="*/ 1478733 w 4152900"/>
                          <a:gd name="connsiteY9" fmla="*/ 1495425 h 4524375"/>
                          <a:gd name="connsiteX10" fmla="*/ 1781175 w 4152900"/>
                          <a:gd name="connsiteY10" fmla="*/ 1781175 h 4524375"/>
                          <a:gd name="connsiteX11" fmla="*/ 1952625 w 4152900"/>
                          <a:gd name="connsiteY11" fmla="*/ 2009775 h 4524375"/>
                          <a:gd name="connsiteX12" fmla="*/ 2200275 w 4152900"/>
                          <a:gd name="connsiteY12" fmla="*/ 2133600 h 4524375"/>
                          <a:gd name="connsiteX13" fmla="*/ 2447925 w 4152900"/>
                          <a:gd name="connsiteY13" fmla="*/ 2352675 h 4524375"/>
                          <a:gd name="connsiteX14" fmla="*/ 2619375 w 4152900"/>
                          <a:gd name="connsiteY14" fmla="*/ 2762250 h 4524375"/>
                          <a:gd name="connsiteX15" fmla="*/ 2762250 w 4152900"/>
                          <a:gd name="connsiteY15" fmla="*/ 3033697 h 4524375"/>
                          <a:gd name="connsiteX16" fmla="*/ 2990850 w 4152900"/>
                          <a:gd name="connsiteY16" fmla="*/ 3133725 h 4524375"/>
                          <a:gd name="connsiteX17" fmla="*/ 3209925 w 4152900"/>
                          <a:gd name="connsiteY17" fmla="*/ 3448050 h 4524375"/>
                          <a:gd name="connsiteX18" fmla="*/ 3358137 w 4152900"/>
                          <a:gd name="connsiteY18" fmla="*/ 3758187 h 4524375"/>
                          <a:gd name="connsiteX19" fmla="*/ 3657600 w 4152900"/>
                          <a:gd name="connsiteY19" fmla="*/ 4067175 h 4524375"/>
                          <a:gd name="connsiteX20" fmla="*/ 4000500 w 4152900"/>
                          <a:gd name="connsiteY20" fmla="*/ 4352925 h 4524375"/>
                          <a:gd name="connsiteX21" fmla="*/ 4152900 w 4152900"/>
                          <a:gd name="connsiteY21" fmla="*/ 4524375 h 4524375"/>
                          <a:gd name="connsiteX0" fmla="*/ 0 w 4152900"/>
                          <a:gd name="connsiteY0" fmla="*/ 0 h 4524375"/>
                          <a:gd name="connsiteX1" fmla="*/ 51783 w 4152900"/>
                          <a:gd name="connsiteY1" fmla="*/ 196457 h 4524375"/>
                          <a:gd name="connsiteX2" fmla="*/ 150011 w 4152900"/>
                          <a:gd name="connsiteY2" fmla="*/ 367907 h 4524375"/>
                          <a:gd name="connsiteX3" fmla="*/ 202414 w 4152900"/>
                          <a:gd name="connsiteY3" fmla="*/ 575068 h 4524375"/>
                          <a:gd name="connsiteX4" fmla="*/ 437001 w 4152900"/>
                          <a:gd name="connsiteY4" fmla="*/ 728678 h 4524375"/>
                          <a:gd name="connsiteX5" fmla="*/ 514908 w 4152900"/>
                          <a:gd name="connsiteY5" fmla="*/ 888772 h 4524375"/>
                          <a:gd name="connsiteX6" fmla="*/ 746425 w 4152900"/>
                          <a:gd name="connsiteY6" fmla="*/ 1039311 h 4524375"/>
                          <a:gd name="connsiteX7" fmla="*/ 924483 w 4152900"/>
                          <a:gd name="connsiteY7" fmla="*/ 1239430 h 4524375"/>
                          <a:gd name="connsiteX8" fmla="*/ 1185227 w 4152900"/>
                          <a:gd name="connsiteY8" fmla="*/ 1318018 h 4524375"/>
                          <a:gd name="connsiteX9" fmla="*/ 1478733 w 4152900"/>
                          <a:gd name="connsiteY9" fmla="*/ 1495425 h 4524375"/>
                          <a:gd name="connsiteX10" fmla="*/ 1781175 w 4152900"/>
                          <a:gd name="connsiteY10" fmla="*/ 1781175 h 4524375"/>
                          <a:gd name="connsiteX11" fmla="*/ 1952625 w 4152900"/>
                          <a:gd name="connsiteY11" fmla="*/ 2009775 h 4524375"/>
                          <a:gd name="connsiteX12" fmla="*/ 2200275 w 4152900"/>
                          <a:gd name="connsiteY12" fmla="*/ 2133600 h 4524375"/>
                          <a:gd name="connsiteX13" fmla="*/ 2447925 w 4152900"/>
                          <a:gd name="connsiteY13" fmla="*/ 2352675 h 4524375"/>
                          <a:gd name="connsiteX14" fmla="*/ 2619375 w 4152900"/>
                          <a:gd name="connsiteY14" fmla="*/ 2762250 h 4524375"/>
                          <a:gd name="connsiteX15" fmla="*/ 2762250 w 4152900"/>
                          <a:gd name="connsiteY15" fmla="*/ 3033697 h 4524375"/>
                          <a:gd name="connsiteX16" fmla="*/ 2990850 w 4152900"/>
                          <a:gd name="connsiteY16" fmla="*/ 3148617 h 4524375"/>
                          <a:gd name="connsiteX17" fmla="*/ 3209925 w 4152900"/>
                          <a:gd name="connsiteY17" fmla="*/ 3448050 h 4524375"/>
                          <a:gd name="connsiteX18" fmla="*/ 3358137 w 4152900"/>
                          <a:gd name="connsiteY18" fmla="*/ 3758187 h 4524375"/>
                          <a:gd name="connsiteX19" fmla="*/ 3657600 w 4152900"/>
                          <a:gd name="connsiteY19" fmla="*/ 4067175 h 4524375"/>
                          <a:gd name="connsiteX20" fmla="*/ 4000500 w 4152900"/>
                          <a:gd name="connsiteY20" fmla="*/ 4352925 h 4524375"/>
                          <a:gd name="connsiteX21" fmla="*/ 4152900 w 4152900"/>
                          <a:gd name="connsiteY21" fmla="*/ 4524375 h 4524375"/>
                          <a:gd name="connsiteX0" fmla="*/ 0 w 4152900"/>
                          <a:gd name="connsiteY0" fmla="*/ 0 h 4524375"/>
                          <a:gd name="connsiteX1" fmla="*/ 51783 w 4152900"/>
                          <a:gd name="connsiteY1" fmla="*/ 196457 h 4524375"/>
                          <a:gd name="connsiteX2" fmla="*/ 150011 w 4152900"/>
                          <a:gd name="connsiteY2" fmla="*/ 367907 h 4524375"/>
                          <a:gd name="connsiteX3" fmla="*/ 202414 w 4152900"/>
                          <a:gd name="connsiteY3" fmla="*/ 575068 h 4524375"/>
                          <a:gd name="connsiteX4" fmla="*/ 437001 w 4152900"/>
                          <a:gd name="connsiteY4" fmla="*/ 728678 h 4524375"/>
                          <a:gd name="connsiteX5" fmla="*/ 514908 w 4152900"/>
                          <a:gd name="connsiteY5" fmla="*/ 888772 h 4524375"/>
                          <a:gd name="connsiteX6" fmla="*/ 746425 w 4152900"/>
                          <a:gd name="connsiteY6" fmla="*/ 1039311 h 4524375"/>
                          <a:gd name="connsiteX7" fmla="*/ 924483 w 4152900"/>
                          <a:gd name="connsiteY7" fmla="*/ 1239430 h 4524375"/>
                          <a:gd name="connsiteX8" fmla="*/ 1185227 w 4152900"/>
                          <a:gd name="connsiteY8" fmla="*/ 1318018 h 4524375"/>
                          <a:gd name="connsiteX9" fmla="*/ 1478733 w 4152900"/>
                          <a:gd name="connsiteY9" fmla="*/ 1495425 h 4524375"/>
                          <a:gd name="connsiteX10" fmla="*/ 1781175 w 4152900"/>
                          <a:gd name="connsiteY10" fmla="*/ 1781175 h 4524375"/>
                          <a:gd name="connsiteX11" fmla="*/ 1952625 w 4152900"/>
                          <a:gd name="connsiteY11" fmla="*/ 2009775 h 4524375"/>
                          <a:gd name="connsiteX12" fmla="*/ 2200275 w 4152900"/>
                          <a:gd name="connsiteY12" fmla="*/ 2133600 h 4524375"/>
                          <a:gd name="connsiteX13" fmla="*/ 2447925 w 4152900"/>
                          <a:gd name="connsiteY13" fmla="*/ 2352675 h 4524375"/>
                          <a:gd name="connsiteX14" fmla="*/ 2619375 w 4152900"/>
                          <a:gd name="connsiteY14" fmla="*/ 2762250 h 4524375"/>
                          <a:gd name="connsiteX15" fmla="*/ 2762250 w 4152900"/>
                          <a:gd name="connsiteY15" fmla="*/ 3033697 h 4524375"/>
                          <a:gd name="connsiteX16" fmla="*/ 2990850 w 4152900"/>
                          <a:gd name="connsiteY16" fmla="*/ 3148617 h 4524375"/>
                          <a:gd name="connsiteX17" fmla="*/ 3209925 w 4152900"/>
                          <a:gd name="connsiteY17" fmla="*/ 3448050 h 4524375"/>
                          <a:gd name="connsiteX18" fmla="*/ 3358137 w 4152900"/>
                          <a:gd name="connsiteY18" fmla="*/ 3758187 h 4524375"/>
                          <a:gd name="connsiteX19" fmla="*/ 3657600 w 4152900"/>
                          <a:gd name="connsiteY19" fmla="*/ 4067175 h 4524375"/>
                          <a:gd name="connsiteX20" fmla="*/ 4152900 w 4152900"/>
                          <a:gd name="connsiteY20" fmla="*/ 4524375 h 4524375"/>
                          <a:gd name="connsiteX0" fmla="*/ 0 w 3657600"/>
                          <a:gd name="connsiteY0" fmla="*/ 0 h 4067175"/>
                          <a:gd name="connsiteX1" fmla="*/ 51783 w 3657600"/>
                          <a:gd name="connsiteY1" fmla="*/ 196457 h 4067175"/>
                          <a:gd name="connsiteX2" fmla="*/ 150011 w 3657600"/>
                          <a:gd name="connsiteY2" fmla="*/ 367907 h 4067175"/>
                          <a:gd name="connsiteX3" fmla="*/ 202414 w 3657600"/>
                          <a:gd name="connsiteY3" fmla="*/ 575068 h 4067175"/>
                          <a:gd name="connsiteX4" fmla="*/ 437001 w 3657600"/>
                          <a:gd name="connsiteY4" fmla="*/ 728678 h 4067175"/>
                          <a:gd name="connsiteX5" fmla="*/ 514908 w 3657600"/>
                          <a:gd name="connsiteY5" fmla="*/ 888772 h 4067175"/>
                          <a:gd name="connsiteX6" fmla="*/ 746425 w 3657600"/>
                          <a:gd name="connsiteY6" fmla="*/ 1039311 h 4067175"/>
                          <a:gd name="connsiteX7" fmla="*/ 924483 w 3657600"/>
                          <a:gd name="connsiteY7" fmla="*/ 1239430 h 4067175"/>
                          <a:gd name="connsiteX8" fmla="*/ 1185227 w 3657600"/>
                          <a:gd name="connsiteY8" fmla="*/ 1318018 h 4067175"/>
                          <a:gd name="connsiteX9" fmla="*/ 1478733 w 3657600"/>
                          <a:gd name="connsiteY9" fmla="*/ 1495425 h 4067175"/>
                          <a:gd name="connsiteX10" fmla="*/ 1781175 w 3657600"/>
                          <a:gd name="connsiteY10" fmla="*/ 1781175 h 4067175"/>
                          <a:gd name="connsiteX11" fmla="*/ 1952625 w 3657600"/>
                          <a:gd name="connsiteY11" fmla="*/ 2009775 h 4067175"/>
                          <a:gd name="connsiteX12" fmla="*/ 2200275 w 3657600"/>
                          <a:gd name="connsiteY12" fmla="*/ 2133600 h 4067175"/>
                          <a:gd name="connsiteX13" fmla="*/ 2447925 w 3657600"/>
                          <a:gd name="connsiteY13" fmla="*/ 2352675 h 4067175"/>
                          <a:gd name="connsiteX14" fmla="*/ 2619375 w 3657600"/>
                          <a:gd name="connsiteY14" fmla="*/ 2762250 h 4067175"/>
                          <a:gd name="connsiteX15" fmla="*/ 2762250 w 3657600"/>
                          <a:gd name="connsiteY15" fmla="*/ 3033697 h 4067175"/>
                          <a:gd name="connsiteX16" fmla="*/ 2990850 w 3657600"/>
                          <a:gd name="connsiteY16" fmla="*/ 3148617 h 4067175"/>
                          <a:gd name="connsiteX17" fmla="*/ 3209925 w 3657600"/>
                          <a:gd name="connsiteY17" fmla="*/ 3448050 h 4067175"/>
                          <a:gd name="connsiteX18" fmla="*/ 3358137 w 3657600"/>
                          <a:gd name="connsiteY18" fmla="*/ 3758187 h 4067175"/>
                          <a:gd name="connsiteX19" fmla="*/ 3657600 w 3657600"/>
                          <a:gd name="connsiteY19" fmla="*/ 4067175 h 4067175"/>
                          <a:gd name="connsiteX0" fmla="*/ 0 w 3786389"/>
                          <a:gd name="connsiteY0" fmla="*/ 0 h 4177080"/>
                          <a:gd name="connsiteX1" fmla="*/ 51783 w 3786389"/>
                          <a:gd name="connsiteY1" fmla="*/ 196457 h 4177080"/>
                          <a:gd name="connsiteX2" fmla="*/ 150011 w 3786389"/>
                          <a:gd name="connsiteY2" fmla="*/ 367907 h 4177080"/>
                          <a:gd name="connsiteX3" fmla="*/ 202414 w 3786389"/>
                          <a:gd name="connsiteY3" fmla="*/ 575068 h 4177080"/>
                          <a:gd name="connsiteX4" fmla="*/ 437001 w 3786389"/>
                          <a:gd name="connsiteY4" fmla="*/ 728678 h 4177080"/>
                          <a:gd name="connsiteX5" fmla="*/ 514908 w 3786389"/>
                          <a:gd name="connsiteY5" fmla="*/ 888772 h 4177080"/>
                          <a:gd name="connsiteX6" fmla="*/ 746425 w 3786389"/>
                          <a:gd name="connsiteY6" fmla="*/ 1039311 h 4177080"/>
                          <a:gd name="connsiteX7" fmla="*/ 924483 w 3786389"/>
                          <a:gd name="connsiteY7" fmla="*/ 1239430 h 4177080"/>
                          <a:gd name="connsiteX8" fmla="*/ 1185227 w 3786389"/>
                          <a:gd name="connsiteY8" fmla="*/ 1318018 h 4177080"/>
                          <a:gd name="connsiteX9" fmla="*/ 1478733 w 3786389"/>
                          <a:gd name="connsiteY9" fmla="*/ 1495425 h 4177080"/>
                          <a:gd name="connsiteX10" fmla="*/ 1781175 w 3786389"/>
                          <a:gd name="connsiteY10" fmla="*/ 1781175 h 4177080"/>
                          <a:gd name="connsiteX11" fmla="*/ 1952625 w 3786389"/>
                          <a:gd name="connsiteY11" fmla="*/ 2009775 h 4177080"/>
                          <a:gd name="connsiteX12" fmla="*/ 2200275 w 3786389"/>
                          <a:gd name="connsiteY12" fmla="*/ 2133600 h 4177080"/>
                          <a:gd name="connsiteX13" fmla="*/ 2447925 w 3786389"/>
                          <a:gd name="connsiteY13" fmla="*/ 2352675 h 4177080"/>
                          <a:gd name="connsiteX14" fmla="*/ 2619375 w 3786389"/>
                          <a:gd name="connsiteY14" fmla="*/ 2762250 h 4177080"/>
                          <a:gd name="connsiteX15" fmla="*/ 2762250 w 3786389"/>
                          <a:gd name="connsiteY15" fmla="*/ 3033697 h 4177080"/>
                          <a:gd name="connsiteX16" fmla="*/ 2990850 w 3786389"/>
                          <a:gd name="connsiteY16" fmla="*/ 3148617 h 4177080"/>
                          <a:gd name="connsiteX17" fmla="*/ 3209925 w 3786389"/>
                          <a:gd name="connsiteY17" fmla="*/ 3448050 h 4177080"/>
                          <a:gd name="connsiteX18" fmla="*/ 3358137 w 3786389"/>
                          <a:gd name="connsiteY18" fmla="*/ 3758187 h 4177080"/>
                          <a:gd name="connsiteX19" fmla="*/ 3786389 w 3786389"/>
                          <a:gd name="connsiteY19" fmla="*/ 4177080 h 4177080"/>
                          <a:gd name="connsiteX0" fmla="*/ 0 w 3734606"/>
                          <a:gd name="connsiteY0" fmla="*/ 0 h 3980623"/>
                          <a:gd name="connsiteX1" fmla="*/ 98228 w 3734606"/>
                          <a:gd name="connsiteY1" fmla="*/ 171450 h 3980623"/>
                          <a:gd name="connsiteX2" fmla="*/ 150631 w 3734606"/>
                          <a:gd name="connsiteY2" fmla="*/ 378611 h 3980623"/>
                          <a:gd name="connsiteX3" fmla="*/ 385218 w 3734606"/>
                          <a:gd name="connsiteY3" fmla="*/ 532221 h 3980623"/>
                          <a:gd name="connsiteX4" fmla="*/ 463125 w 3734606"/>
                          <a:gd name="connsiteY4" fmla="*/ 692315 h 3980623"/>
                          <a:gd name="connsiteX5" fmla="*/ 694642 w 3734606"/>
                          <a:gd name="connsiteY5" fmla="*/ 842854 h 3980623"/>
                          <a:gd name="connsiteX6" fmla="*/ 872700 w 3734606"/>
                          <a:gd name="connsiteY6" fmla="*/ 1042973 h 3980623"/>
                          <a:gd name="connsiteX7" fmla="*/ 1133444 w 3734606"/>
                          <a:gd name="connsiteY7" fmla="*/ 1121561 h 3980623"/>
                          <a:gd name="connsiteX8" fmla="*/ 1426950 w 3734606"/>
                          <a:gd name="connsiteY8" fmla="*/ 1298968 h 3980623"/>
                          <a:gd name="connsiteX9" fmla="*/ 1729392 w 3734606"/>
                          <a:gd name="connsiteY9" fmla="*/ 1584718 h 3980623"/>
                          <a:gd name="connsiteX10" fmla="*/ 1900842 w 3734606"/>
                          <a:gd name="connsiteY10" fmla="*/ 1813318 h 3980623"/>
                          <a:gd name="connsiteX11" fmla="*/ 2148492 w 3734606"/>
                          <a:gd name="connsiteY11" fmla="*/ 1937143 h 3980623"/>
                          <a:gd name="connsiteX12" fmla="*/ 2396142 w 3734606"/>
                          <a:gd name="connsiteY12" fmla="*/ 2156218 h 3980623"/>
                          <a:gd name="connsiteX13" fmla="*/ 2567592 w 3734606"/>
                          <a:gd name="connsiteY13" fmla="*/ 2565793 h 3980623"/>
                          <a:gd name="connsiteX14" fmla="*/ 2710467 w 3734606"/>
                          <a:gd name="connsiteY14" fmla="*/ 2837240 h 3980623"/>
                          <a:gd name="connsiteX15" fmla="*/ 2939067 w 3734606"/>
                          <a:gd name="connsiteY15" fmla="*/ 2952160 h 3980623"/>
                          <a:gd name="connsiteX16" fmla="*/ 3158142 w 3734606"/>
                          <a:gd name="connsiteY16" fmla="*/ 3251593 h 3980623"/>
                          <a:gd name="connsiteX17" fmla="*/ 3306354 w 3734606"/>
                          <a:gd name="connsiteY17" fmla="*/ 3561730 h 3980623"/>
                          <a:gd name="connsiteX18" fmla="*/ 3734606 w 3734606"/>
                          <a:gd name="connsiteY18" fmla="*/ 3980623 h 3980623"/>
                          <a:gd name="connsiteX0" fmla="*/ 0 w 3636378"/>
                          <a:gd name="connsiteY0" fmla="*/ 0 h 3809173"/>
                          <a:gd name="connsiteX1" fmla="*/ 52403 w 3636378"/>
                          <a:gd name="connsiteY1" fmla="*/ 207161 h 3809173"/>
                          <a:gd name="connsiteX2" fmla="*/ 286990 w 3636378"/>
                          <a:gd name="connsiteY2" fmla="*/ 360771 h 3809173"/>
                          <a:gd name="connsiteX3" fmla="*/ 364897 w 3636378"/>
                          <a:gd name="connsiteY3" fmla="*/ 520865 h 3809173"/>
                          <a:gd name="connsiteX4" fmla="*/ 596414 w 3636378"/>
                          <a:gd name="connsiteY4" fmla="*/ 671404 h 3809173"/>
                          <a:gd name="connsiteX5" fmla="*/ 774472 w 3636378"/>
                          <a:gd name="connsiteY5" fmla="*/ 871523 h 3809173"/>
                          <a:gd name="connsiteX6" fmla="*/ 1035216 w 3636378"/>
                          <a:gd name="connsiteY6" fmla="*/ 950111 h 3809173"/>
                          <a:gd name="connsiteX7" fmla="*/ 1328722 w 3636378"/>
                          <a:gd name="connsiteY7" fmla="*/ 1127518 h 3809173"/>
                          <a:gd name="connsiteX8" fmla="*/ 1631164 w 3636378"/>
                          <a:gd name="connsiteY8" fmla="*/ 1413268 h 3809173"/>
                          <a:gd name="connsiteX9" fmla="*/ 1802614 w 3636378"/>
                          <a:gd name="connsiteY9" fmla="*/ 1641868 h 3809173"/>
                          <a:gd name="connsiteX10" fmla="*/ 2050264 w 3636378"/>
                          <a:gd name="connsiteY10" fmla="*/ 1765693 h 3809173"/>
                          <a:gd name="connsiteX11" fmla="*/ 2297914 w 3636378"/>
                          <a:gd name="connsiteY11" fmla="*/ 1984768 h 3809173"/>
                          <a:gd name="connsiteX12" fmla="*/ 2469364 w 3636378"/>
                          <a:gd name="connsiteY12" fmla="*/ 2394343 h 3809173"/>
                          <a:gd name="connsiteX13" fmla="*/ 2612239 w 3636378"/>
                          <a:gd name="connsiteY13" fmla="*/ 2665790 h 3809173"/>
                          <a:gd name="connsiteX14" fmla="*/ 2840839 w 3636378"/>
                          <a:gd name="connsiteY14" fmla="*/ 2780710 h 3809173"/>
                          <a:gd name="connsiteX15" fmla="*/ 3059914 w 3636378"/>
                          <a:gd name="connsiteY15" fmla="*/ 3080143 h 3809173"/>
                          <a:gd name="connsiteX16" fmla="*/ 3208126 w 3636378"/>
                          <a:gd name="connsiteY16" fmla="*/ 3390280 h 3809173"/>
                          <a:gd name="connsiteX17" fmla="*/ 3636378 w 3636378"/>
                          <a:gd name="connsiteY17" fmla="*/ 3809173 h 3809173"/>
                          <a:gd name="connsiteX0" fmla="*/ 0 w 3583975"/>
                          <a:gd name="connsiteY0" fmla="*/ 0 h 3602012"/>
                          <a:gd name="connsiteX1" fmla="*/ 234587 w 3583975"/>
                          <a:gd name="connsiteY1" fmla="*/ 153610 h 3602012"/>
                          <a:gd name="connsiteX2" fmla="*/ 312494 w 3583975"/>
                          <a:gd name="connsiteY2" fmla="*/ 313704 h 3602012"/>
                          <a:gd name="connsiteX3" fmla="*/ 544011 w 3583975"/>
                          <a:gd name="connsiteY3" fmla="*/ 464243 h 3602012"/>
                          <a:gd name="connsiteX4" fmla="*/ 722069 w 3583975"/>
                          <a:gd name="connsiteY4" fmla="*/ 664362 h 3602012"/>
                          <a:gd name="connsiteX5" fmla="*/ 982813 w 3583975"/>
                          <a:gd name="connsiteY5" fmla="*/ 742950 h 3602012"/>
                          <a:gd name="connsiteX6" fmla="*/ 1276319 w 3583975"/>
                          <a:gd name="connsiteY6" fmla="*/ 920357 h 3602012"/>
                          <a:gd name="connsiteX7" fmla="*/ 1578761 w 3583975"/>
                          <a:gd name="connsiteY7" fmla="*/ 1206107 h 3602012"/>
                          <a:gd name="connsiteX8" fmla="*/ 1750211 w 3583975"/>
                          <a:gd name="connsiteY8" fmla="*/ 1434707 h 3602012"/>
                          <a:gd name="connsiteX9" fmla="*/ 1997861 w 3583975"/>
                          <a:gd name="connsiteY9" fmla="*/ 1558532 h 3602012"/>
                          <a:gd name="connsiteX10" fmla="*/ 2245511 w 3583975"/>
                          <a:gd name="connsiteY10" fmla="*/ 1777607 h 3602012"/>
                          <a:gd name="connsiteX11" fmla="*/ 2416961 w 3583975"/>
                          <a:gd name="connsiteY11" fmla="*/ 2187182 h 3602012"/>
                          <a:gd name="connsiteX12" fmla="*/ 2559836 w 3583975"/>
                          <a:gd name="connsiteY12" fmla="*/ 2458629 h 3602012"/>
                          <a:gd name="connsiteX13" fmla="*/ 2788436 w 3583975"/>
                          <a:gd name="connsiteY13" fmla="*/ 2573549 h 3602012"/>
                          <a:gd name="connsiteX14" fmla="*/ 3007511 w 3583975"/>
                          <a:gd name="connsiteY14" fmla="*/ 2872982 h 3602012"/>
                          <a:gd name="connsiteX15" fmla="*/ 3155723 w 3583975"/>
                          <a:gd name="connsiteY15" fmla="*/ 3183119 h 3602012"/>
                          <a:gd name="connsiteX16" fmla="*/ 3583975 w 3583975"/>
                          <a:gd name="connsiteY16" fmla="*/ 3602012 h 3602012"/>
                          <a:gd name="connsiteX0" fmla="*/ 0 w 3349388"/>
                          <a:gd name="connsiteY0" fmla="*/ 0 h 3448402"/>
                          <a:gd name="connsiteX1" fmla="*/ 77907 w 3349388"/>
                          <a:gd name="connsiteY1" fmla="*/ 160094 h 3448402"/>
                          <a:gd name="connsiteX2" fmla="*/ 309424 w 3349388"/>
                          <a:gd name="connsiteY2" fmla="*/ 310633 h 3448402"/>
                          <a:gd name="connsiteX3" fmla="*/ 487482 w 3349388"/>
                          <a:gd name="connsiteY3" fmla="*/ 510752 h 3448402"/>
                          <a:gd name="connsiteX4" fmla="*/ 748226 w 3349388"/>
                          <a:gd name="connsiteY4" fmla="*/ 589340 h 3448402"/>
                          <a:gd name="connsiteX5" fmla="*/ 1041732 w 3349388"/>
                          <a:gd name="connsiteY5" fmla="*/ 766747 h 3448402"/>
                          <a:gd name="connsiteX6" fmla="*/ 1344174 w 3349388"/>
                          <a:gd name="connsiteY6" fmla="*/ 1052497 h 3448402"/>
                          <a:gd name="connsiteX7" fmla="*/ 1515624 w 3349388"/>
                          <a:gd name="connsiteY7" fmla="*/ 1281097 h 3448402"/>
                          <a:gd name="connsiteX8" fmla="*/ 1763274 w 3349388"/>
                          <a:gd name="connsiteY8" fmla="*/ 1404922 h 3448402"/>
                          <a:gd name="connsiteX9" fmla="*/ 2010924 w 3349388"/>
                          <a:gd name="connsiteY9" fmla="*/ 1623997 h 3448402"/>
                          <a:gd name="connsiteX10" fmla="*/ 2182374 w 3349388"/>
                          <a:gd name="connsiteY10" fmla="*/ 2033572 h 3448402"/>
                          <a:gd name="connsiteX11" fmla="*/ 2325249 w 3349388"/>
                          <a:gd name="connsiteY11" fmla="*/ 2305019 h 3448402"/>
                          <a:gd name="connsiteX12" fmla="*/ 2553849 w 3349388"/>
                          <a:gd name="connsiteY12" fmla="*/ 2419939 h 3448402"/>
                          <a:gd name="connsiteX13" fmla="*/ 2772924 w 3349388"/>
                          <a:gd name="connsiteY13" fmla="*/ 2719372 h 3448402"/>
                          <a:gd name="connsiteX14" fmla="*/ 2921136 w 3349388"/>
                          <a:gd name="connsiteY14" fmla="*/ 3029509 h 3448402"/>
                          <a:gd name="connsiteX15" fmla="*/ 3349388 w 3349388"/>
                          <a:gd name="connsiteY15" fmla="*/ 3448402 h 3448402"/>
                          <a:gd name="connsiteX0" fmla="*/ 0 w 3271481"/>
                          <a:gd name="connsiteY0" fmla="*/ 0 h 3288308"/>
                          <a:gd name="connsiteX1" fmla="*/ 231517 w 3271481"/>
                          <a:gd name="connsiteY1" fmla="*/ 150539 h 3288308"/>
                          <a:gd name="connsiteX2" fmla="*/ 409575 w 3271481"/>
                          <a:gd name="connsiteY2" fmla="*/ 350658 h 3288308"/>
                          <a:gd name="connsiteX3" fmla="*/ 670319 w 3271481"/>
                          <a:gd name="connsiteY3" fmla="*/ 429246 h 3288308"/>
                          <a:gd name="connsiteX4" fmla="*/ 963825 w 3271481"/>
                          <a:gd name="connsiteY4" fmla="*/ 606653 h 3288308"/>
                          <a:gd name="connsiteX5" fmla="*/ 1266267 w 3271481"/>
                          <a:gd name="connsiteY5" fmla="*/ 892403 h 3288308"/>
                          <a:gd name="connsiteX6" fmla="*/ 1437717 w 3271481"/>
                          <a:gd name="connsiteY6" fmla="*/ 1121003 h 3288308"/>
                          <a:gd name="connsiteX7" fmla="*/ 1685367 w 3271481"/>
                          <a:gd name="connsiteY7" fmla="*/ 1244828 h 3288308"/>
                          <a:gd name="connsiteX8" fmla="*/ 1933017 w 3271481"/>
                          <a:gd name="connsiteY8" fmla="*/ 1463903 h 3288308"/>
                          <a:gd name="connsiteX9" fmla="*/ 2104467 w 3271481"/>
                          <a:gd name="connsiteY9" fmla="*/ 1873478 h 3288308"/>
                          <a:gd name="connsiteX10" fmla="*/ 2247342 w 3271481"/>
                          <a:gd name="connsiteY10" fmla="*/ 2144925 h 3288308"/>
                          <a:gd name="connsiteX11" fmla="*/ 2475942 w 3271481"/>
                          <a:gd name="connsiteY11" fmla="*/ 2259845 h 3288308"/>
                          <a:gd name="connsiteX12" fmla="*/ 2695017 w 3271481"/>
                          <a:gd name="connsiteY12" fmla="*/ 2559278 h 3288308"/>
                          <a:gd name="connsiteX13" fmla="*/ 2843229 w 3271481"/>
                          <a:gd name="connsiteY13" fmla="*/ 2869415 h 3288308"/>
                          <a:gd name="connsiteX14" fmla="*/ 3271481 w 3271481"/>
                          <a:gd name="connsiteY14" fmla="*/ 3288308 h 3288308"/>
                          <a:gd name="connsiteX0" fmla="*/ 0 w 3284851"/>
                          <a:gd name="connsiteY0" fmla="*/ 0 h 3296642"/>
                          <a:gd name="connsiteX1" fmla="*/ 244887 w 3284851"/>
                          <a:gd name="connsiteY1" fmla="*/ 158873 h 3296642"/>
                          <a:gd name="connsiteX2" fmla="*/ 422945 w 3284851"/>
                          <a:gd name="connsiteY2" fmla="*/ 358992 h 3296642"/>
                          <a:gd name="connsiteX3" fmla="*/ 683689 w 3284851"/>
                          <a:gd name="connsiteY3" fmla="*/ 437580 h 3296642"/>
                          <a:gd name="connsiteX4" fmla="*/ 977195 w 3284851"/>
                          <a:gd name="connsiteY4" fmla="*/ 614987 h 3296642"/>
                          <a:gd name="connsiteX5" fmla="*/ 1279637 w 3284851"/>
                          <a:gd name="connsiteY5" fmla="*/ 900737 h 3296642"/>
                          <a:gd name="connsiteX6" fmla="*/ 1451087 w 3284851"/>
                          <a:gd name="connsiteY6" fmla="*/ 1129337 h 3296642"/>
                          <a:gd name="connsiteX7" fmla="*/ 1698737 w 3284851"/>
                          <a:gd name="connsiteY7" fmla="*/ 1253162 h 3296642"/>
                          <a:gd name="connsiteX8" fmla="*/ 1946387 w 3284851"/>
                          <a:gd name="connsiteY8" fmla="*/ 1472237 h 3296642"/>
                          <a:gd name="connsiteX9" fmla="*/ 2117837 w 3284851"/>
                          <a:gd name="connsiteY9" fmla="*/ 1881812 h 3296642"/>
                          <a:gd name="connsiteX10" fmla="*/ 2260712 w 3284851"/>
                          <a:gd name="connsiteY10" fmla="*/ 2153259 h 3296642"/>
                          <a:gd name="connsiteX11" fmla="*/ 2489312 w 3284851"/>
                          <a:gd name="connsiteY11" fmla="*/ 2268179 h 3296642"/>
                          <a:gd name="connsiteX12" fmla="*/ 2708387 w 3284851"/>
                          <a:gd name="connsiteY12" fmla="*/ 2567612 h 3296642"/>
                          <a:gd name="connsiteX13" fmla="*/ 2856599 w 3284851"/>
                          <a:gd name="connsiteY13" fmla="*/ 2877749 h 3296642"/>
                          <a:gd name="connsiteX14" fmla="*/ 3284851 w 3284851"/>
                          <a:gd name="connsiteY14" fmla="*/ 3296642 h 3296642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</a:cxnLst>
                        <a:rect l="l" t="t" r="r" b="b"/>
                        <a:pathLst>
                          <a:path w="3284851" h="3296642">
                            <a:moveTo>
                              <a:pt x="0" y="0"/>
                            </a:moveTo>
                            <a:cubicBezTo>
                              <a:pt x="36840" y="63109"/>
                              <a:pt x="174396" y="99041"/>
                              <a:pt x="244887" y="158873"/>
                            </a:cubicBezTo>
                            <a:cubicBezTo>
                              <a:pt x="315378" y="218705"/>
                              <a:pt x="349811" y="312541"/>
                              <a:pt x="422945" y="358992"/>
                            </a:cubicBezTo>
                            <a:cubicBezTo>
                              <a:pt x="496079" y="405443"/>
                              <a:pt x="591314" y="394914"/>
                              <a:pt x="683689" y="437580"/>
                            </a:cubicBezTo>
                            <a:cubicBezTo>
                              <a:pt x="776064" y="480246"/>
                              <a:pt x="877870" y="537794"/>
                              <a:pt x="977195" y="614987"/>
                            </a:cubicBezTo>
                            <a:cubicBezTo>
                              <a:pt x="1076520" y="692180"/>
                              <a:pt x="1200655" y="815012"/>
                              <a:pt x="1279637" y="900737"/>
                            </a:cubicBezTo>
                            <a:cubicBezTo>
                              <a:pt x="1358619" y="986462"/>
                              <a:pt x="1381237" y="1070600"/>
                              <a:pt x="1451087" y="1129337"/>
                            </a:cubicBezTo>
                            <a:cubicBezTo>
                              <a:pt x="1520937" y="1188074"/>
                              <a:pt x="1616187" y="1196012"/>
                              <a:pt x="1698737" y="1253162"/>
                            </a:cubicBezTo>
                            <a:cubicBezTo>
                              <a:pt x="1781287" y="1310312"/>
                              <a:pt x="1876537" y="1367462"/>
                              <a:pt x="1946387" y="1472237"/>
                            </a:cubicBezTo>
                            <a:cubicBezTo>
                              <a:pt x="2016237" y="1577012"/>
                              <a:pt x="2065450" y="1768308"/>
                              <a:pt x="2117837" y="1881812"/>
                            </a:cubicBezTo>
                            <a:cubicBezTo>
                              <a:pt x="2170224" y="1995316"/>
                              <a:pt x="2198800" y="2088865"/>
                              <a:pt x="2260712" y="2153259"/>
                            </a:cubicBezTo>
                            <a:cubicBezTo>
                              <a:pt x="2322625" y="2217654"/>
                              <a:pt x="2414700" y="2199120"/>
                              <a:pt x="2489312" y="2268179"/>
                            </a:cubicBezTo>
                            <a:cubicBezTo>
                              <a:pt x="2563924" y="2337238"/>
                              <a:pt x="2647173" y="2466017"/>
                              <a:pt x="2708387" y="2567612"/>
                            </a:cubicBezTo>
                            <a:cubicBezTo>
                              <a:pt x="2769601" y="2669207"/>
                              <a:pt x="2760522" y="2756244"/>
                              <a:pt x="2856599" y="2877749"/>
                            </a:cubicBezTo>
                            <a:cubicBezTo>
                              <a:pt x="2952676" y="2999254"/>
                              <a:pt x="3152391" y="3168944"/>
                              <a:pt x="3284851" y="3296642"/>
                            </a:cubicBezTo>
                          </a:path>
                        </a:pathLst>
                      </a:custGeom>
                      <a:noFill/>
                      <a:ln w="3175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/>
                      </a:p>
                    </p:txBody>
                  </p:sp>
                  <p:sp>
                    <p:nvSpPr>
                      <p:cNvPr id="288" name="Freeform 287"/>
                      <p:cNvSpPr/>
                      <p:nvPr/>
                    </p:nvSpPr>
                    <p:spPr>
                      <a:xfrm>
                        <a:off x="2127042" y="-4048"/>
                        <a:ext cx="4182882" cy="4056395"/>
                      </a:xfrm>
                      <a:custGeom>
                        <a:avLst/>
                        <a:gdLst>
                          <a:gd name="connsiteX0" fmla="*/ 4304582 w 4304582"/>
                          <a:gd name="connsiteY0" fmla="*/ 4537494 h 4537494"/>
                          <a:gd name="connsiteX1" fmla="*/ 3994031 w 4304582"/>
                          <a:gd name="connsiteY1" fmla="*/ 4278701 h 4537494"/>
                          <a:gd name="connsiteX2" fmla="*/ 3994031 w 4304582"/>
                          <a:gd name="connsiteY2" fmla="*/ 4278701 h 4537494"/>
                          <a:gd name="connsiteX3" fmla="*/ 3623095 w 4304582"/>
                          <a:gd name="connsiteY3" fmla="*/ 3925018 h 4537494"/>
                          <a:gd name="connsiteX4" fmla="*/ 3424687 w 4304582"/>
                          <a:gd name="connsiteY4" fmla="*/ 3666226 h 4537494"/>
                          <a:gd name="connsiteX5" fmla="*/ 3312544 w 4304582"/>
                          <a:gd name="connsiteY5" fmla="*/ 3441939 h 4537494"/>
                          <a:gd name="connsiteX6" fmla="*/ 3226280 w 4304582"/>
                          <a:gd name="connsiteY6" fmla="*/ 3217652 h 4537494"/>
                          <a:gd name="connsiteX7" fmla="*/ 3036499 w 4304582"/>
                          <a:gd name="connsiteY7" fmla="*/ 3079630 h 4537494"/>
                          <a:gd name="connsiteX8" fmla="*/ 2889850 w 4304582"/>
                          <a:gd name="connsiteY8" fmla="*/ 2967486 h 4537494"/>
                          <a:gd name="connsiteX9" fmla="*/ 2769080 w 4304582"/>
                          <a:gd name="connsiteY9" fmla="*/ 2743200 h 4537494"/>
                          <a:gd name="connsiteX10" fmla="*/ 2639684 w 4304582"/>
                          <a:gd name="connsiteY10" fmla="*/ 2467154 h 4537494"/>
                          <a:gd name="connsiteX11" fmla="*/ 2467155 w 4304582"/>
                          <a:gd name="connsiteY11" fmla="*/ 2208362 h 4537494"/>
                          <a:gd name="connsiteX12" fmla="*/ 2173857 w 4304582"/>
                          <a:gd name="connsiteY12" fmla="*/ 2044460 h 4537494"/>
                          <a:gd name="connsiteX13" fmla="*/ 1966823 w 4304582"/>
                          <a:gd name="connsiteY13" fmla="*/ 1949569 h 4537494"/>
                          <a:gd name="connsiteX14" fmla="*/ 1828800 w 4304582"/>
                          <a:gd name="connsiteY14" fmla="*/ 1716656 h 4537494"/>
                          <a:gd name="connsiteX15" fmla="*/ 1587261 w 4304582"/>
                          <a:gd name="connsiteY15" fmla="*/ 1526875 h 4537494"/>
                          <a:gd name="connsiteX16" fmla="*/ 1328468 w 4304582"/>
                          <a:gd name="connsiteY16" fmla="*/ 1414732 h 4537494"/>
                          <a:gd name="connsiteX17" fmla="*/ 1095555 w 4304582"/>
                          <a:gd name="connsiteY17" fmla="*/ 1285335 h 4537494"/>
                          <a:gd name="connsiteX18" fmla="*/ 854016 w 4304582"/>
                          <a:gd name="connsiteY18" fmla="*/ 1086928 h 4537494"/>
                          <a:gd name="connsiteX19" fmla="*/ 543465 w 4304582"/>
                          <a:gd name="connsiteY19" fmla="*/ 819509 h 4537494"/>
                          <a:gd name="connsiteX20" fmla="*/ 543465 w 4304582"/>
                          <a:gd name="connsiteY20" fmla="*/ 819509 h 4537494"/>
                          <a:gd name="connsiteX21" fmla="*/ 215661 w 4304582"/>
                          <a:gd name="connsiteY21" fmla="*/ 439947 h 4537494"/>
                          <a:gd name="connsiteX22" fmla="*/ 215661 w 4304582"/>
                          <a:gd name="connsiteY22" fmla="*/ 439947 h 4537494"/>
                          <a:gd name="connsiteX23" fmla="*/ 0 w 4304582"/>
                          <a:gd name="connsiteY23" fmla="*/ 0 h 4537494"/>
                          <a:gd name="connsiteX0" fmla="*/ 4304582 w 4304582"/>
                          <a:gd name="connsiteY0" fmla="*/ 4537494 h 4537494"/>
                          <a:gd name="connsiteX1" fmla="*/ 3994031 w 4304582"/>
                          <a:gd name="connsiteY1" fmla="*/ 4278701 h 4537494"/>
                          <a:gd name="connsiteX2" fmla="*/ 3994031 w 4304582"/>
                          <a:gd name="connsiteY2" fmla="*/ 4278701 h 4537494"/>
                          <a:gd name="connsiteX3" fmla="*/ 3623095 w 4304582"/>
                          <a:gd name="connsiteY3" fmla="*/ 3925018 h 4537494"/>
                          <a:gd name="connsiteX4" fmla="*/ 3424687 w 4304582"/>
                          <a:gd name="connsiteY4" fmla="*/ 3666226 h 4537494"/>
                          <a:gd name="connsiteX5" fmla="*/ 3312544 w 4304582"/>
                          <a:gd name="connsiteY5" fmla="*/ 3441939 h 4537494"/>
                          <a:gd name="connsiteX6" fmla="*/ 3226280 w 4304582"/>
                          <a:gd name="connsiteY6" fmla="*/ 3217652 h 4537494"/>
                          <a:gd name="connsiteX7" fmla="*/ 3036499 w 4304582"/>
                          <a:gd name="connsiteY7" fmla="*/ 3079630 h 4537494"/>
                          <a:gd name="connsiteX8" fmla="*/ 2889850 w 4304582"/>
                          <a:gd name="connsiteY8" fmla="*/ 2967486 h 4537494"/>
                          <a:gd name="connsiteX9" fmla="*/ 2769080 w 4304582"/>
                          <a:gd name="connsiteY9" fmla="*/ 2743200 h 4537494"/>
                          <a:gd name="connsiteX10" fmla="*/ 2639684 w 4304582"/>
                          <a:gd name="connsiteY10" fmla="*/ 2467154 h 4537494"/>
                          <a:gd name="connsiteX11" fmla="*/ 2467155 w 4304582"/>
                          <a:gd name="connsiteY11" fmla="*/ 2208362 h 4537494"/>
                          <a:gd name="connsiteX12" fmla="*/ 2173857 w 4304582"/>
                          <a:gd name="connsiteY12" fmla="*/ 2044460 h 4537494"/>
                          <a:gd name="connsiteX13" fmla="*/ 1966823 w 4304582"/>
                          <a:gd name="connsiteY13" fmla="*/ 1949569 h 4537494"/>
                          <a:gd name="connsiteX14" fmla="*/ 1828800 w 4304582"/>
                          <a:gd name="connsiteY14" fmla="*/ 1716656 h 4537494"/>
                          <a:gd name="connsiteX15" fmla="*/ 1587261 w 4304582"/>
                          <a:gd name="connsiteY15" fmla="*/ 1526875 h 4537494"/>
                          <a:gd name="connsiteX16" fmla="*/ 1328468 w 4304582"/>
                          <a:gd name="connsiteY16" fmla="*/ 1414732 h 4537494"/>
                          <a:gd name="connsiteX17" fmla="*/ 1095555 w 4304582"/>
                          <a:gd name="connsiteY17" fmla="*/ 1285335 h 4537494"/>
                          <a:gd name="connsiteX18" fmla="*/ 854016 w 4304582"/>
                          <a:gd name="connsiteY18" fmla="*/ 1086928 h 4537494"/>
                          <a:gd name="connsiteX19" fmla="*/ 543465 w 4304582"/>
                          <a:gd name="connsiteY19" fmla="*/ 819509 h 4537494"/>
                          <a:gd name="connsiteX20" fmla="*/ 543465 w 4304582"/>
                          <a:gd name="connsiteY20" fmla="*/ 819509 h 4537494"/>
                          <a:gd name="connsiteX21" fmla="*/ 215661 w 4304582"/>
                          <a:gd name="connsiteY21" fmla="*/ 439947 h 4537494"/>
                          <a:gd name="connsiteX22" fmla="*/ 215661 w 4304582"/>
                          <a:gd name="connsiteY22" fmla="*/ 439947 h 4537494"/>
                          <a:gd name="connsiteX23" fmla="*/ 202924 w 4304582"/>
                          <a:gd name="connsiteY23" fmla="*/ 350035 h 4537494"/>
                          <a:gd name="connsiteX24" fmla="*/ 0 w 4304582"/>
                          <a:gd name="connsiteY24" fmla="*/ 0 h 4537494"/>
                          <a:gd name="connsiteX0" fmla="*/ 4304582 w 4304582"/>
                          <a:gd name="connsiteY0" fmla="*/ 4537494 h 4537494"/>
                          <a:gd name="connsiteX1" fmla="*/ 3994031 w 4304582"/>
                          <a:gd name="connsiteY1" fmla="*/ 4278701 h 4537494"/>
                          <a:gd name="connsiteX2" fmla="*/ 3994031 w 4304582"/>
                          <a:gd name="connsiteY2" fmla="*/ 4278701 h 4537494"/>
                          <a:gd name="connsiteX3" fmla="*/ 3623095 w 4304582"/>
                          <a:gd name="connsiteY3" fmla="*/ 3925018 h 4537494"/>
                          <a:gd name="connsiteX4" fmla="*/ 3424687 w 4304582"/>
                          <a:gd name="connsiteY4" fmla="*/ 3666226 h 4537494"/>
                          <a:gd name="connsiteX5" fmla="*/ 3312544 w 4304582"/>
                          <a:gd name="connsiteY5" fmla="*/ 3441939 h 4537494"/>
                          <a:gd name="connsiteX6" fmla="*/ 3226280 w 4304582"/>
                          <a:gd name="connsiteY6" fmla="*/ 3217652 h 4537494"/>
                          <a:gd name="connsiteX7" fmla="*/ 3036499 w 4304582"/>
                          <a:gd name="connsiteY7" fmla="*/ 3079630 h 4537494"/>
                          <a:gd name="connsiteX8" fmla="*/ 2889850 w 4304582"/>
                          <a:gd name="connsiteY8" fmla="*/ 2967486 h 4537494"/>
                          <a:gd name="connsiteX9" fmla="*/ 2769080 w 4304582"/>
                          <a:gd name="connsiteY9" fmla="*/ 2743200 h 4537494"/>
                          <a:gd name="connsiteX10" fmla="*/ 2639684 w 4304582"/>
                          <a:gd name="connsiteY10" fmla="*/ 2467154 h 4537494"/>
                          <a:gd name="connsiteX11" fmla="*/ 2467155 w 4304582"/>
                          <a:gd name="connsiteY11" fmla="*/ 2208362 h 4537494"/>
                          <a:gd name="connsiteX12" fmla="*/ 2173857 w 4304582"/>
                          <a:gd name="connsiteY12" fmla="*/ 2044460 h 4537494"/>
                          <a:gd name="connsiteX13" fmla="*/ 1966823 w 4304582"/>
                          <a:gd name="connsiteY13" fmla="*/ 1949569 h 4537494"/>
                          <a:gd name="connsiteX14" fmla="*/ 1828800 w 4304582"/>
                          <a:gd name="connsiteY14" fmla="*/ 1716656 h 4537494"/>
                          <a:gd name="connsiteX15" fmla="*/ 1587261 w 4304582"/>
                          <a:gd name="connsiteY15" fmla="*/ 1526875 h 4537494"/>
                          <a:gd name="connsiteX16" fmla="*/ 1328468 w 4304582"/>
                          <a:gd name="connsiteY16" fmla="*/ 1414732 h 4537494"/>
                          <a:gd name="connsiteX17" fmla="*/ 1095555 w 4304582"/>
                          <a:gd name="connsiteY17" fmla="*/ 1285335 h 4537494"/>
                          <a:gd name="connsiteX18" fmla="*/ 854016 w 4304582"/>
                          <a:gd name="connsiteY18" fmla="*/ 1086928 h 4537494"/>
                          <a:gd name="connsiteX19" fmla="*/ 543465 w 4304582"/>
                          <a:gd name="connsiteY19" fmla="*/ 819509 h 4537494"/>
                          <a:gd name="connsiteX20" fmla="*/ 543465 w 4304582"/>
                          <a:gd name="connsiteY20" fmla="*/ 819509 h 4537494"/>
                          <a:gd name="connsiteX21" fmla="*/ 215661 w 4304582"/>
                          <a:gd name="connsiteY21" fmla="*/ 439947 h 4537494"/>
                          <a:gd name="connsiteX22" fmla="*/ 215661 w 4304582"/>
                          <a:gd name="connsiteY22" fmla="*/ 439947 h 4537494"/>
                          <a:gd name="connsiteX23" fmla="*/ 202924 w 4304582"/>
                          <a:gd name="connsiteY23" fmla="*/ 350035 h 4537494"/>
                          <a:gd name="connsiteX24" fmla="*/ 0 w 4304582"/>
                          <a:gd name="connsiteY24" fmla="*/ 0 h 4537494"/>
                          <a:gd name="connsiteX0" fmla="*/ 4304582 w 4304582"/>
                          <a:gd name="connsiteY0" fmla="*/ 4537494 h 4537494"/>
                          <a:gd name="connsiteX1" fmla="*/ 3994031 w 4304582"/>
                          <a:gd name="connsiteY1" fmla="*/ 4278701 h 4537494"/>
                          <a:gd name="connsiteX2" fmla="*/ 3994031 w 4304582"/>
                          <a:gd name="connsiteY2" fmla="*/ 4278701 h 4537494"/>
                          <a:gd name="connsiteX3" fmla="*/ 3623095 w 4304582"/>
                          <a:gd name="connsiteY3" fmla="*/ 3925018 h 4537494"/>
                          <a:gd name="connsiteX4" fmla="*/ 3424687 w 4304582"/>
                          <a:gd name="connsiteY4" fmla="*/ 3666226 h 4537494"/>
                          <a:gd name="connsiteX5" fmla="*/ 3312544 w 4304582"/>
                          <a:gd name="connsiteY5" fmla="*/ 3441939 h 4537494"/>
                          <a:gd name="connsiteX6" fmla="*/ 3226280 w 4304582"/>
                          <a:gd name="connsiteY6" fmla="*/ 3217652 h 4537494"/>
                          <a:gd name="connsiteX7" fmla="*/ 3036499 w 4304582"/>
                          <a:gd name="connsiteY7" fmla="*/ 3079630 h 4537494"/>
                          <a:gd name="connsiteX8" fmla="*/ 2889850 w 4304582"/>
                          <a:gd name="connsiteY8" fmla="*/ 2967486 h 4537494"/>
                          <a:gd name="connsiteX9" fmla="*/ 2769080 w 4304582"/>
                          <a:gd name="connsiteY9" fmla="*/ 2743200 h 4537494"/>
                          <a:gd name="connsiteX10" fmla="*/ 2639684 w 4304582"/>
                          <a:gd name="connsiteY10" fmla="*/ 2467154 h 4537494"/>
                          <a:gd name="connsiteX11" fmla="*/ 2467155 w 4304582"/>
                          <a:gd name="connsiteY11" fmla="*/ 2208362 h 4537494"/>
                          <a:gd name="connsiteX12" fmla="*/ 2173857 w 4304582"/>
                          <a:gd name="connsiteY12" fmla="*/ 2044460 h 4537494"/>
                          <a:gd name="connsiteX13" fmla="*/ 1966823 w 4304582"/>
                          <a:gd name="connsiteY13" fmla="*/ 1949569 h 4537494"/>
                          <a:gd name="connsiteX14" fmla="*/ 1828800 w 4304582"/>
                          <a:gd name="connsiteY14" fmla="*/ 1716656 h 4537494"/>
                          <a:gd name="connsiteX15" fmla="*/ 1587261 w 4304582"/>
                          <a:gd name="connsiteY15" fmla="*/ 1526875 h 4537494"/>
                          <a:gd name="connsiteX16" fmla="*/ 1328468 w 4304582"/>
                          <a:gd name="connsiteY16" fmla="*/ 1414732 h 4537494"/>
                          <a:gd name="connsiteX17" fmla="*/ 1095555 w 4304582"/>
                          <a:gd name="connsiteY17" fmla="*/ 1285335 h 4537494"/>
                          <a:gd name="connsiteX18" fmla="*/ 854016 w 4304582"/>
                          <a:gd name="connsiteY18" fmla="*/ 1086928 h 4537494"/>
                          <a:gd name="connsiteX19" fmla="*/ 543465 w 4304582"/>
                          <a:gd name="connsiteY19" fmla="*/ 819509 h 4537494"/>
                          <a:gd name="connsiteX20" fmla="*/ 543465 w 4304582"/>
                          <a:gd name="connsiteY20" fmla="*/ 819509 h 4537494"/>
                          <a:gd name="connsiteX21" fmla="*/ 215661 w 4304582"/>
                          <a:gd name="connsiteY21" fmla="*/ 439947 h 4537494"/>
                          <a:gd name="connsiteX22" fmla="*/ 202924 w 4304582"/>
                          <a:gd name="connsiteY22" fmla="*/ 350035 h 4537494"/>
                          <a:gd name="connsiteX23" fmla="*/ 0 w 4304582"/>
                          <a:gd name="connsiteY23" fmla="*/ 0 h 4537494"/>
                          <a:gd name="connsiteX0" fmla="*/ 4304582 w 4304582"/>
                          <a:gd name="connsiteY0" fmla="*/ 4537494 h 4537494"/>
                          <a:gd name="connsiteX1" fmla="*/ 3994031 w 4304582"/>
                          <a:gd name="connsiteY1" fmla="*/ 4278701 h 4537494"/>
                          <a:gd name="connsiteX2" fmla="*/ 3994031 w 4304582"/>
                          <a:gd name="connsiteY2" fmla="*/ 4278701 h 4537494"/>
                          <a:gd name="connsiteX3" fmla="*/ 3623095 w 4304582"/>
                          <a:gd name="connsiteY3" fmla="*/ 3925018 h 4537494"/>
                          <a:gd name="connsiteX4" fmla="*/ 3424687 w 4304582"/>
                          <a:gd name="connsiteY4" fmla="*/ 3666226 h 4537494"/>
                          <a:gd name="connsiteX5" fmla="*/ 3312544 w 4304582"/>
                          <a:gd name="connsiteY5" fmla="*/ 3441939 h 4537494"/>
                          <a:gd name="connsiteX6" fmla="*/ 3226280 w 4304582"/>
                          <a:gd name="connsiteY6" fmla="*/ 3217652 h 4537494"/>
                          <a:gd name="connsiteX7" fmla="*/ 3036499 w 4304582"/>
                          <a:gd name="connsiteY7" fmla="*/ 3079630 h 4537494"/>
                          <a:gd name="connsiteX8" fmla="*/ 2889850 w 4304582"/>
                          <a:gd name="connsiteY8" fmla="*/ 2967486 h 4537494"/>
                          <a:gd name="connsiteX9" fmla="*/ 2769080 w 4304582"/>
                          <a:gd name="connsiteY9" fmla="*/ 2743200 h 4537494"/>
                          <a:gd name="connsiteX10" fmla="*/ 2639684 w 4304582"/>
                          <a:gd name="connsiteY10" fmla="*/ 2467154 h 4537494"/>
                          <a:gd name="connsiteX11" fmla="*/ 2467155 w 4304582"/>
                          <a:gd name="connsiteY11" fmla="*/ 2208362 h 4537494"/>
                          <a:gd name="connsiteX12" fmla="*/ 2173857 w 4304582"/>
                          <a:gd name="connsiteY12" fmla="*/ 2044460 h 4537494"/>
                          <a:gd name="connsiteX13" fmla="*/ 1966823 w 4304582"/>
                          <a:gd name="connsiteY13" fmla="*/ 1949569 h 4537494"/>
                          <a:gd name="connsiteX14" fmla="*/ 1828800 w 4304582"/>
                          <a:gd name="connsiteY14" fmla="*/ 1716656 h 4537494"/>
                          <a:gd name="connsiteX15" fmla="*/ 1587261 w 4304582"/>
                          <a:gd name="connsiteY15" fmla="*/ 1526875 h 4537494"/>
                          <a:gd name="connsiteX16" fmla="*/ 1328468 w 4304582"/>
                          <a:gd name="connsiteY16" fmla="*/ 1414732 h 4537494"/>
                          <a:gd name="connsiteX17" fmla="*/ 1095555 w 4304582"/>
                          <a:gd name="connsiteY17" fmla="*/ 1285335 h 4537494"/>
                          <a:gd name="connsiteX18" fmla="*/ 854016 w 4304582"/>
                          <a:gd name="connsiteY18" fmla="*/ 1086928 h 4537494"/>
                          <a:gd name="connsiteX19" fmla="*/ 543465 w 4304582"/>
                          <a:gd name="connsiteY19" fmla="*/ 819509 h 4537494"/>
                          <a:gd name="connsiteX20" fmla="*/ 543465 w 4304582"/>
                          <a:gd name="connsiteY20" fmla="*/ 819509 h 4537494"/>
                          <a:gd name="connsiteX21" fmla="*/ 270430 w 4304582"/>
                          <a:gd name="connsiteY21" fmla="*/ 592443 h 4537494"/>
                          <a:gd name="connsiteX22" fmla="*/ 215661 w 4304582"/>
                          <a:gd name="connsiteY22" fmla="*/ 439947 h 4537494"/>
                          <a:gd name="connsiteX23" fmla="*/ 202924 w 4304582"/>
                          <a:gd name="connsiteY23" fmla="*/ 350035 h 4537494"/>
                          <a:gd name="connsiteX24" fmla="*/ 0 w 4304582"/>
                          <a:gd name="connsiteY24" fmla="*/ 0 h 4537494"/>
                          <a:gd name="connsiteX0" fmla="*/ 4304582 w 4304582"/>
                          <a:gd name="connsiteY0" fmla="*/ 4537494 h 4537494"/>
                          <a:gd name="connsiteX1" fmla="*/ 3994031 w 4304582"/>
                          <a:gd name="connsiteY1" fmla="*/ 4278701 h 4537494"/>
                          <a:gd name="connsiteX2" fmla="*/ 3994031 w 4304582"/>
                          <a:gd name="connsiteY2" fmla="*/ 4278701 h 4537494"/>
                          <a:gd name="connsiteX3" fmla="*/ 3623095 w 4304582"/>
                          <a:gd name="connsiteY3" fmla="*/ 3925018 h 4537494"/>
                          <a:gd name="connsiteX4" fmla="*/ 3424687 w 4304582"/>
                          <a:gd name="connsiteY4" fmla="*/ 3666226 h 4537494"/>
                          <a:gd name="connsiteX5" fmla="*/ 3312544 w 4304582"/>
                          <a:gd name="connsiteY5" fmla="*/ 3441939 h 4537494"/>
                          <a:gd name="connsiteX6" fmla="*/ 3226280 w 4304582"/>
                          <a:gd name="connsiteY6" fmla="*/ 3217652 h 4537494"/>
                          <a:gd name="connsiteX7" fmla="*/ 3036499 w 4304582"/>
                          <a:gd name="connsiteY7" fmla="*/ 3079630 h 4537494"/>
                          <a:gd name="connsiteX8" fmla="*/ 2889850 w 4304582"/>
                          <a:gd name="connsiteY8" fmla="*/ 2967486 h 4537494"/>
                          <a:gd name="connsiteX9" fmla="*/ 2769080 w 4304582"/>
                          <a:gd name="connsiteY9" fmla="*/ 2743200 h 4537494"/>
                          <a:gd name="connsiteX10" fmla="*/ 2639684 w 4304582"/>
                          <a:gd name="connsiteY10" fmla="*/ 2467154 h 4537494"/>
                          <a:gd name="connsiteX11" fmla="*/ 2467155 w 4304582"/>
                          <a:gd name="connsiteY11" fmla="*/ 2208362 h 4537494"/>
                          <a:gd name="connsiteX12" fmla="*/ 2173857 w 4304582"/>
                          <a:gd name="connsiteY12" fmla="*/ 2044460 h 4537494"/>
                          <a:gd name="connsiteX13" fmla="*/ 1966823 w 4304582"/>
                          <a:gd name="connsiteY13" fmla="*/ 1949569 h 4537494"/>
                          <a:gd name="connsiteX14" fmla="*/ 1828800 w 4304582"/>
                          <a:gd name="connsiteY14" fmla="*/ 1716656 h 4537494"/>
                          <a:gd name="connsiteX15" fmla="*/ 1587261 w 4304582"/>
                          <a:gd name="connsiteY15" fmla="*/ 1526875 h 4537494"/>
                          <a:gd name="connsiteX16" fmla="*/ 1328468 w 4304582"/>
                          <a:gd name="connsiteY16" fmla="*/ 1414732 h 4537494"/>
                          <a:gd name="connsiteX17" fmla="*/ 1095555 w 4304582"/>
                          <a:gd name="connsiteY17" fmla="*/ 1285335 h 4537494"/>
                          <a:gd name="connsiteX18" fmla="*/ 854016 w 4304582"/>
                          <a:gd name="connsiteY18" fmla="*/ 1086928 h 4537494"/>
                          <a:gd name="connsiteX19" fmla="*/ 543465 w 4304582"/>
                          <a:gd name="connsiteY19" fmla="*/ 819509 h 4537494"/>
                          <a:gd name="connsiteX20" fmla="*/ 485164 w 4304582"/>
                          <a:gd name="connsiteY20" fmla="*/ 758140 h 4537494"/>
                          <a:gd name="connsiteX21" fmla="*/ 270430 w 4304582"/>
                          <a:gd name="connsiteY21" fmla="*/ 592443 h 4537494"/>
                          <a:gd name="connsiteX22" fmla="*/ 215661 w 4304582"/>
                          <a:gd name="connsiteY22" fmla="*/ 439947 h 4537494"/>
                          <a:gd name="connsiteX23" fmla="*/ 202924 w 4304582"/>
                          <a:gd name="connsiteY23" fmla="*/ 350035 h 4537494"/>
                          <a:gd name="connsiteX24" fmla="*/ 0 w 4304582"/>
                          <a:gd name="connsiteY24" fmla="*/ 0 h 4537494"/>
                          <a:gd name="connsiteX0" fmla="*/ 4304582 w 4304582"/>
                          <a:gd name="connsiteY0" fmla="*/ 4537494 h 4537494"/>
                          <a:gd name="connsiteX1" fmla="*/ 3994031 w 4304582"/>
                          <a:gd name="connsiteY1" fmla="*/ 4278701 h 4537494"/>
                          <a:gd name="connsiteX2" fmla="*/ 3994031 w 4304582"/>
                          <a:gd name="connsiteY2" fmla="*/ 4278701 h 4537494"/>
                          <a:gd name="connsiteX3" fmla="*/ 3623095 w 4304582"/>
                          <a:gd name="connsiteY3" fmla="*/ 3925018 h 4537494"/>
                          <a:gd name="connsiteX4" fmla="*/ 3424687 w 4304582"/>
                          <a:gd name="connsiteY4" fmla="*/ 3666226 h 4537494"/>
                          <a:gd name="connsiteX5" fmla="*/ 3312544 w 4304582"/>
                          <a:gd name="connsiteY5" fmla="*/ 3441939 h 4537494"/>
                          <a:gd name="connsiteX6" fmla="*/ 3226280 w 4304582"/>
                          <a:gd name="connsiteY6" fmla="*/ 3217652 h 4537494"/>
                          <a:gd name="connsiteX7" fmla="*/ 3036499 w 4304582"/>
                          <a:gd name="connsiteY7" fmla="*/ 3079630 h 4537494"/>
                          <a:gd name="connsiteX8" fmla="*/ 2889850 w 4304582"/>
                          <a:gd name="connsiteY8" fmla="*/ 2967486 h 4537494"/>
                          <a:gd name="connsiteX9" fmla="*/ 2769080 w 4304582"/>
                          <a:gd name="connsiteY9" fmla="*/ 2743200 h 4537494"/>
                          <a:gd name="connsiteX10" fmla="*/ 2639684 w 4304582"/>
                          <a:gd name="connsiteY10" fmla="*/ 2467154 h 4537494"/>
                          <a:gd name="connsiteX11" fmla="*/ 2467155 w 4304582"/>
                          <a:gd name="connsiteY11" fmla="*/ 2208362 h 4537494"/>
                          <a:gd name="connsiteX12" fmla="*/ 2173857 w 4304582"/>
                          <a:gd name="connsiteY12" fmla="*/ 2044460 h 4537494"/>
                          <a:gd name="connsiteX13" fmla="*/ 1966823 w 4304582"/>
                          <a:gd name="connsiteY13" fmla="*/ 1949569 h 4537494"/>
                          <a:gd name="connsiteX14" fmla="*/ 1828800 w 4304582"/>
                          <a:gd name="connsiteY14" fmla="*/ 1716656 h 4537494"/>
                          <a:gd name="connsiteX15" fmla="*/ 1587261 w 4304582"/>
                          <a:gd name="connsiteY15" fmla="*/ 1526875 h 4537494"/>
                          <a:gd name="connsiteX16" fmla="*/ 1328468 w 4304582"/>
                          <a:gd name="connsiteY16" fmla="*/ 1414732 h 4537494"/>
                          <a:gd name="connsiteX17" fmla="*/ 1095555 w 4304582"/>
                          <a:gd name="connsiteY17" fmla="*/ 1285335 h 4537494"/>
                          <a:gd name="connsiteX18" fmla="*/ 854016 w 4304582"/>
                          <a:gd name="connsiteY18" fmla="*/ 1086928 h 4537494"/>
                          <a:gd name="connsiteX19" fmla="*/ 629439 w 4304582"/>
                          <a:gd name="connsiteY19" fmla="*/ 960658 h 4537494"/>
                          <a:gd name="connsiteX20" fmla="*/ 543465 w 4304582"/>
                          <a:gd name="connsiteY20" fmla="*/ 819509 h 4537494"/>
                          <a:gd name="connsiteX21" fmla="*/ 485164 w 4304582"/>
                          <a:gd name="connsiteY21" fmla="*/ 758140 h 4537494"/>
                          <a:gd name="connsiteX22" fmla="*/ 270430 w 4304582"/>
                          <a:gd name="connsiteY22" fmla="*/ 592443 h 4537494"/>
                          <a:gd name="connsiteX23" fmla="*/ 215661 w 4304582"/>
                          <a:gd name="connsiteY23" fmla="*/ 439947 h 4537494"/>
                          <a:gd name="connsiteX24" fmla="*/ 202924 w 4304582"/>
                          <a:gd name="connsiteY24" fmla="*/ 350035 h 4537494"/>
                          <a:gd name="connsiteX25" fmla="*/ 0 w 4304582"/>
                          <a:gd name="connsiteY25" fmla="*/ 0 h 4537494"/>
                          <a:gd name="connsiteX0" fmla="*/ 4304582 w 4304582"/>
                          <a:gd name="connsiteY0" fmla="*/ 4537494 h 4537494"/>
                          <a:gd name="connsiteX1" fmla="*/ 3994031 w 4304582"/>
                          <a:gd name="connsiteY1" fmla="*/ 4278701 h 4537494"/>
                          <a:gd name="connsiteX2" fmla="*/ 3994031 w 4304582"/>
                          <a:gd name="connsiteY2" fmla="*/ 4278701 h 4537494"/>
                          <a:gd name="connsiteX3" fmla="*/ 3623095 w 4304582"/>
                          <a:gd name="connsiteY3" fmla="*/ 3925018 h 4537494"/>
                          <a:gd name="connsiteX4" fmla="*/ 3424687 w 4304582"/>
                          <a:gd name="connsiteY4" fmla="*/ 3666226 h 4537494"/>
                          <a:gd name="connsiteX5" fmla="*/ 3312544 w 4304582"/>
                          <a:gd name="connsiteY5" fmla="*/ 3441939 h 4537494"/>
                          <a:gd name="connsiteX6" fmla="*/ 3226280 w 4304582"/>
                          <a:gd name="connsiteY6" fmla="*/ 3217652 h 4537494"/>
                          <a:gd name="connsiteX7" fmla="*/ 3036499 w 4304582"/>
                          <a:gd name="connsiteY7" fmla="*/ 3079630 h 4537494"/>
                          <a:gd name="connsiteX8" fmla="*/ 2889850 w 4304582"/>
                          <a:gd name="connsiteY8" fmla="*/ 2967486 h 4537494"/>
                          <a:gd name="connsiteX9" fmla="*/ 2769080 w 4304582"/>
                          <a:gd name="connsiteY9" fmla="*/ 2743200 h 4537494"/>
                          <a:gd name="connsiteX10" fmla="*/ 2639684 w 4304582"/>
                          <a:gd name="connsiteY10" fmla="*/ 2467154 h 4537494"/>
                          <a:gd name="connsiteX11" fmla="*/ 2467155 w 4304582"/>
                          <a:gd name="connsiteY11" fmla="*/ 2208362 h 4537494"/>
                          <a:gd name="connsiteX12" fmla="*/ 2173857 w 4304582"/>
                          <a:gd name="connsiteY12" fmla="*/ 2044460 h 4537494"/>
                          <a:gd name="connsiteX13" fmla="*/ 1966823 w 4304582"/>
                          <a:gd name="connsiteY13" fmla="*/ 1949569 h 4537494"/>
                          <a:gd name="connsiteX14" fmla="*/ 1828800 w 4304582"/>
                          <a:gd name="connsiteY14" fmla="*/ 1716656 h 4537494"/>
                          <a:gd name="connsiteX15" fmla="*/ 1587261 w 4304582"/>
                          <a:gd name="connsiteY15" fmla="*/ 1526875 h 4537494"/>
                          <a:gd name="connsiteX16" fmla="*/ 1328468 w 4304582"/>
                          <a:gd name="connsiteY16" fmla="*/ 1414732 h 4537494"/>
                          <a:gd name="connsiteX17" fmla="*/ 1095555 w 4304582"/>
                          <a:gd name="connsiteY17" fmla="*/ 1285335 h 4537494"/>
                          <a:gd name="connsiteX18" fmla="*/ 854016 w 4304582"/>
                          <a:gd name="connsiteY18" fmla="*/ 1086928 h 4537494"/>
                          <a:gd name="connsiteX19" fmla="*/ 629439 w 4304582"/>
                          <a:gd name="connsiteY19" fmla="*/ 960658 h 4537494"/>
                          <a:gd name="connsiteX20" fmla="*/ 543465 w 4304582"/>
                          <a:gd name="connsiteY20" fmla="*/ 819509 h 4537494"/>
                          <a:gd name="connsiteX21" fmla="*/ 485164 w 4304582"/>
                          <a:gd name="connsiteY21" fmla="*/ 758140 h 4537494"/>
                          <a:gd name="connsiteX22" fmla="*/ 270430 w 4304582"/>
                          <a:gd name="connsiteY22" fmla="*/ 592443 h 4537494"/>
                          <a:gd name="connsiteX23" fmla="*/ 215661 w 4304582"/>
                          <a:gd name="connsiteY23" fmla="*/ 439947 h 4537494"/>
                          <a:gd name="connsiteX24" fmla="*/ 0 w 4304582"/>
                          <a:gd name="connsiteY24" fmla="*/ 0 h 4537494"/>
                          <a:gd name="connsiteX0" fmla="*/ 4286172 w 4286172"/>
                          <a:gd name="connsiteY0" fmla="*/ 4558974 h 4558974"/>
                          <a:gd name="connsiteX1" fmla="*/ 3975621 w 4286172"/>
                          <a:gd name="connsiteY1" fmla="*/ 4300181 h 4558974"/>
                          <a:gd name="connsiteX2" fmla="*/ 3975621 w 4286172"/>
                          <a:gd name="connsiteY2" fmla="*/ 4300181 h 4558974"/>
                          <a:gd name="connsiteX3" fmla="*/ 3604685 w 4286172"/>
                          <a:gd name="connsiteY3" fmla="*/ 3946498 h 4558974"/>
                          <a:gd name="connsiteX4" fmla="*/ 3406277 w 4286172"/>
                          <a:gd name="connsiteY4" fmla="*/ 3687706 h 4558974"/>
                          <a:gd name="connsiteX5" fmla="*/ 3294134 w 4286172"/>
                          <a:gd name="connsiteY5" fmla="*/ 3463419 h 4558974"/>
                          <a:gd name="connsiteX6" fmla="*/ 3207870 w 4286172"/>
                          <a:gd name="connsiteY6" fmla="*/ 3239132 h 4558974"/>
                          <a:gd name="connsiteX7" fmla="*/ 3018089 w 4286172"/>
                          <a:gd name="connsiteY7" fmla="*/ 3101110 h 4558974"/>
                          <a:gd name="connsiteX8" fmla="*/ 2871440 w 4286172"/>
                          <a:gd name="connsiteY8" fmla="*/ 2988966 h 4558974"/>
                          <a:gd name="connsiteX9" fmla="*/ 2750670 w 4286172"/>
                          <a:gd name="connsiteY9" fmla="*/ 2764680 h 4558974"/>
                          <a:gd name="connsiteX10" fmla="*/ 2621274 w 4286172"/>
                          <a:gd name="connsiteY10" fmla="*/ 2488634 h 4558974"/>
                          <a:gd name="connsiteX11" fmla="*/ 2448745 w 4286172"/>
                          <a:gd name="connsiteY11" fmla="*/ 2229842 h 4558974"/>
                          <a:gd name="connsiteX12" fmla="*/ 2155447 w 4286172"/>
                          <a:gd name="connsiteY12" fmla="*/ 2065940 h 4558974"/>
                          <a:gd name="connsiteX13" fmla="*/ 1948413 w 4286172"/>
                          <a:gd name="connsiteY13" fmla="*/ 1971049 h 4558974"/>
                          <a:gd name="connsiteX14" fmla="*/ 1810390 w 4286172"/>
                          <a:gd name="connsiteY14" fmla="*/ 1738136 h 4558974"/>
                          <a:gd name="connsiteX15" fmla="*/ 1568851 w 4286172"/>
                          <a:gd name="connsiteY15" fmla="*/ 1548355 h 4558974"/>
                          <a:gd name="connsiteX16" fmla="*/ 1310058 w 4286172"/>
                          <a:gd name="connsiteY16" fmla="*/ 1436212 h 4558974"/>
                          <a:gd name="connsiteX17" fmla="*/ 1077145 w 4286172"/>
                          <a:gd name="connsiteY17" fmla="*/ 1306815 h 4558974"/>
                          <a:gd name="connsiteX18" fmla="*/ 835606 w 4286172"/>
                          <a:gd name="connsiteY18" fmla="*/ 1108408 h 4558974"/>
                          <a:gd name="connsiteX19" fmla="*/ 611029 w 4286172"/>
                          <a:gd name="connsiteY19" fmla="*/ 982138 h 4558974"/>
                          <a:gd name="connsiteX20" fmla="*/ 525055 w 4286172"/>
                          <a:gd name="connsiteY20" fmla="*/ 840989 h 4558974"/>
                          <a:gd name="connsiteX21" fmla="*/ 466754 w 4286172"/>
                          <a:gd name="connsiteY21" fmla="*/ 779620 h 4558974"/>
                          <a:gd name="connsiteX22" fmla="*/ 252020 w 4286172"/>
                          <a:gd name="connsiteY22" fmla="*/ 613923 h 4558974"/>
                          <a:gd name="connsiteX23" fmla="*/ 197251 w 4286172"/>
                          <a:gd name="connsiteY23" fmla="*/ 461427 h 4558974"/>
                          <a:gd name="connsiteX24" fmla="*/ 0 w 4286172"/>
                          <a:gd name="connsiteY24" fmla="*/ 0 h 4558974"/>
                          <a:gd name="connsiteX0" fmla="*/ 4270830 w 4270830"/>
                          <a:gd name="connsiteY0" fmla="*/ 4568179 h 4568179"/>
                          <a:gd name="connsiteX1" fmla="*/ 3960279 w 4270830"/>
                          <a:gd name="connsiteY1" fmla="*/ 4309386 h 4568179"/>
                          <a:gd name="connsiteX2" fmla="*/ 3960279 w 4270830"/>
                          <a:gd name="connsiteY2" fmla="*/ 4309386 h 4568179"/>
                          <a:gd name="connsiteX3" fmla="*/ 3589343 w 4270830"/>
                          <a:gd name="connsiteY3" fmla="*/ 3955703 h 4568179"/>
                          <a:gd name="connsiteX4" fmla="*/ 3390935 w 4270830"/>
                          <a:gd name="connsiteY4" fmla="*/ 3696911 h 4568179"/>
                          <a:gd name="connsiteX5" fmla="*/ 3278792 w 4270830"/>
                          <a:gd name="connsiteY5" fmla="*/ 3472624 h 4568179"/>
                          <a:gd name="connsiteX6" fmla="*/ 3192528 w 4270830"/>
                          <a:gd name="connsiteY6" fmla="*/ 3248337 h 4568179"/>
                          <a:gd name="connsiteX7" fmla="*/ 3002747 w 4270830"/>
                          <a:gd name="connsiteY7" fmla="*/ 3110315 h 4568179"/>
                          <a:gd name="connsiteX8" fmla="*/ 2856098 w 4270830"/>
                          <a:gd name="connsiteY8" fmla="*/ 2998171 h 4568179"/>
                          <a:gd name="connsiteX9" fmla="*/ 2735328 w 4270830"/>
                          <a:gd name="connsiteY9" fmla="*/ 2773885 h 4568179"/>
                          <a:gd name="connsiteX10" fmla="*/ 2605932 w 4270830"/>
                          <a:gd name="connsiteY10" fmla="*/ 2497839 h 4568179"/>
                          <a:gd name="connsiteX11" fmla="*/ 2433403 w 4270830"/>
                          <a:gd name="connsiteY11" fmla="*/ 2239047 h 4568179"/>
                          <a:gd name="connsiteX12" fmla="*/ 2140105 w 4270830"/>
                          <a:gd name="connsiteY12" fmla="*/ 2075145 h 4568179"/>
                          <a:gd name="connsiteX13" fmla="*/ 1933071 w 4270830"/>
                          <a:gd name="connsiteY13" fmla="*/ 1980254 h 4568179"/>
                          <a:gd name="connsiteX14" fmla="*/ 1795048 w 4270830"/>
                          <a:gd name="connsiteY14" fmla="*/ 1747341 h 4568179"/>
                          <a:gd name="connsiteX15" fmla="*/ 1553509 w 4270830"/>
                          <a:gd name="connsiteY15" fmla="*/ 1557560 h 4568179"/>
                          <a:gd name="connsiteX16" fmla="*/ 1294716 w 4270830"/>
                          <a:gd name="connsiteY16" fmla="*/ 1445417 h 4568179"/>
                          <a:gd name="connsiteX17" fmla="*/ 1061803 w 4270830"/>
                          <a:gd name="connsiteY17" fmla="*/ 1316020 h 4568179"/>
                          <a:gd name="connsiteX18" fmla="*/ 820264 w 4270830"/>
                          <a:gd name="connsiteY18" fmla="*/ 1117613 h 4568179"/>
                          <a:gd name="connsiteX19" fmla="*/ 595687 w 4270830"/>
                          <a:gd name="connsiteY19" fmla="*/ 991343 h 4568179"/>
                          <a:gd name="connsiteX20" fmla="*/ 509713 w 4270830"/>
                          <a:gd name="connsiteY20" fmla="*/ 850194 h 4568179"/>
                          <a:gd name="connsiteX21" fmla="*/ 451412 w 4270830"/>
                          <a:gd name="connsiteY21" fmla="*/ 788825 h 4568179"/>
                          <a:gd name="connsiteX22" fmla="*/ 236678 w 4270830"/>
                          <a:gd name="connsiteY22" fmla="*/ 623128 h 4568179"/>
                          <a:gd name="connsiteX23" fmla="*/ 181909 w 4270830"/>
                          <a:gd name="connsiteY23" fmla="*/ 470632 h 4568179"/>
                          <a:gd name="connsiteX24" fmla="*/ 0 w 4270830"/>
                          <a:gd name="connsiteY24" fmla="*/ 0 h 4568179"/>
                          <a:gd name="connsiteX0" fmla="*/ 4270830 w 4270830"/>
                          <a:gd name="connsiteY0" fmla="*/ 4568179 h 4568179"/>
                          <a:gd name="connsiteX1" fmla="*/ 3960279 w 4270830"/>
                          <a:gd name="connsiteY1" fmla="*/ 4309386 h 4568179"/>
                          <a:gd name="connsiteX2" fmla="*/ 3960279 w 4270830"/>
                          <a:gd name="connsiteY2" fmla="*/ 4309386 h 4568179"/>
                          <a:gd name="connsiteX3" fmla="*/ 3589343 w 4270830"/>
                          <a:gd name="connsiteY3" fmla="*/ 3955703 h 4568179"/>
                          <a:gd name="connsiteX4" fmla="*/ 3390935 w 4270830"/>
                          <a:gd name="connsiteY4" fmla="*/ 3696911 h 4568179"/>
                          <a:gd name="connsiteX5" fmla="*/ 3278792 w 4270830"/>
                          <a:gd name="connsiteY5" fmla="*/ 3472624 h 4568179"/>
                          <a:gd name="connsiteX6" fmla="*/ 3192528 w 4270830"/>
                          <a:gd name="connsiteY6" fmla="*/ 3248337 h 4568179"/>
                          <a:gd name="connsiteX7" fmla="*/ 3002747 w 4270830"/>
                          <a:gd name="connsiteY7" fmla="*/ 3110315 h 4568179"/>
                          <a:gd name="connsiteX8" fmla="*/ 2856098 w 4270830"/>
                          <a:gd name="connsiteY8" fmla="*/ 2998171 h 4568179"/>
                          <a:gd name="connsiteX9" fmla="*/ 2735328 w 4270830"/>
                          <a:gd name="connsiteY9" fmla="*/ 2773885 h 4568179"/>
                          <a:gd name="connsiteX10" fmla="*/ 2605932 w 4270830"/>
                          <a:gd name="connsiteY10" fmla="*/ 2497839 h 4568179"/>
                          <a:gd name="connsiteX11" fmla="*/ 2433403 w 4270830"/>
                          <a:gd name="connsiteY11" fmla="*/ 2239047 h 4568179"/>
                          <a:gd name="connsiteX12" fmla="*/ 2140105 w 4270830"/>
                          <a:gd name="connsiteY12" fmla="*/ 2075145 h 4568179"/>
                          <a:gd name="connsiteX13" fmla="*/ 1933071 w 4270830"/>
                          <a:gd name="connsiteY13" fmla="*/ 1980254 h 4568179"/>
                          <a:gd name="connsiteX14" fmla="*/ 1795048 w 4270830"/>
                          <a:gd name="connsiteY14" fmla="*/ 1747341 h 4568179"/>
                          <a:gd name="connsiteX15" fmla="*/ 1553509 w 4270830"/>
                          <a:gd name="connsiteY15" fmla="*/ 1557560 h 4568179"/>
                          <a:gd name="connsiteX16" fmla="*/ 1294716 w 4270830"/>
                          <a:gd name="connsiteY16" fmla="*/ 1445417 h 4568179"/>
                          <a:gd name="connsiteX17" fmla="*/ 1061803 w 4270830"/>
                          <a:gd name="connsiteY17" fmla="*/ 1316020 h 4568179"/>
                          <a:gd name="connsiteX18" fmla="*/ 820264 w 4270830"/>
                          <a:gd name="connsiteY18" fmla="*/ 1117613 h 4568179"/>
                          <a:gd name="connsiteX19" fmla="*/ 595687 w 4270830"/>
                          <a:gd name="connsiteY19" fmla="*/ 991343 h 4568179"/>
                          <a:gd name="connsiteX20" fmla="*/ 509713 w 4270830"/>
                          <a:gd name="connsiteY20" fmla="*/ 850194 h 4568179"/>
                          <a:gd name="connsiteX21" fmla="*/ 451412 w 4270830"/>
                          <a:gd name="connsiteY21" fmla="*/ 788825 h 4568179"/>
                          <a:gd name="connsiteX22" fmla="*/ 236678 w 4270830"/>
                          <a:gd name="connsiteY22" fmla="*/ 623128 h 4568179"/>
                          <a:gd name="connsiteX23" fmla="*/ 175772 w 4270830"/>
                          <a:gd name="connsiteY23" fmla="*/ 412331 h 4568179"/>
                          <a:gd name="connsiteX24" fmla="*/ 0 w 4270830"/>
                          <a:gd name="connsiteY24" fmla="*/ 0 h 4568179"/>
                          <a:gd name="connsiteX0" fmla="*/ 4270830 w 4270830"/>
                          <a:gd name="connsiteY0" fmla="*/ 4568179 h 4568179"/>
                          <a:gd name="connsiteX1" fmla="*/ 3960279 w 4270830"/>
                          <a:gd name="connsiteY1" fmla="*/ 4309386 h 4568179"/>
                          <a:gd name="connsiteX2" fmla="*/ 3960279 w 4270830"/>
                          <a:gd name="connsiteY2" fmla="*/ 4309386 h 4568179"/>
                          <a:gd name="connsiteX3" fmla="*/ 3589343 w 4270830"/>
                          <a:gd name="connsiteY3" fmla="*/ 3955703 h 4568179"/>
                          <a:gd name="connsiteX4" fmla="*/ 3390935 w 4270830"/>
                          <a:gd name="connsiteY4" fmla="*/ 3696911 h 4568179"/>
                          <a:gd name="connsiteX5" fmla="*/ 3278792 w 4270830"/>
                          <a:gd name="connsiteY5" fmla="*/ 3472624 h 4568179"/>
                          <a:gd name="connsiteX6" fmla="*/ 3192528 w 4270830"/>
                          <a:gd name="connsiteY6" fmla="*/ 3248337 h 4568179"/>
                          <a:gd name="connsiteX7" fmla="*/ 3002747 w 4270830"/>
                          <a:gd name="connsiteY7" fmla="*/ 3110315 h 4568179"/>
                          <a:gd name="connsiteX8" fmla="*/ 2856098 w 4270830"/>
                          <a:gd name="connsiteY8" fmla="*/ 2998171 h 4568179"/>
                          <a:gd name="connsiteX9" fmla="*/ 2735328 w 4270830"/>
                          <a:gd name="connsiteY9" fmla="*/ 2773885 h 4568179"/>
                          <a:gd name="connsiteX10" fmla="*/ 2605932 w 4270830"/>
                          <a:gd name="connsiteY10" fmla="*/ 2497839 h 4568179"/>
                          <a:gd name="connsiteX11" fmla="*/ 2433403 w 4270830"/>
                          <a:gd name="connsiteY11" fmla="*/ 2239047 h 4568179"/>
                          <a:gd name="connsiteX12" fmla="*/ 2140105 w 4270830"/>
                          <a:gd name="connsiteY12" fmla="*/ 2075145 h 4568179"/>
                          <a:gd name="connsiteX13" fmla="*/ 1942276 w 4270830"/>
                          <a:gd name="connsiteY13" fmla="*/ 1964912 h 4568179"/>
                          <a:gd name="connsiteX14" fmla="*/ 1795048 w 4270830"/>
                          <a:gd name="connsiteY14" fmla="*/ 1747341 h 4568179"/>
                          <a:gd name="connsiteX15" fmla="*/ 1553509 w 4270830"/>
                          <a:gd name="connsiteY15" fmla="*/ 1557560 h 4568179"/>
                          <a:gd name="connsiteX16" fmla="*/ 1294716 w 4270830"/>
                          <a:gd name="connsiteY16" fmla="*/ 1445417 h 4568179"/>
                          <a:gd name="connsiteX17" fmla="*/ 1061803 w 4270830"/>
                          <a:gd name="connsiteY17" fmla="*/ 1316020 h 4568179"/>
                          <a:gd name="connsiteX18" fmla="*/ 820264 w 4270830"/>
                          <a:gd name="connsiteY18" fmla="*/ 1117613 h 4568179"/>
                          <a:gd name="connsiteX19" fmla="*/ 595687 w 4270830"/>
                          <a:gd name="connsiteY19" fmla="*/ 991343 h 4568179"/>
                          <a:gd name="connsiteX20" fmla="*/ 509713 w 4270830"/>
                          <a:gd name="connsiteY20" fmla="*/ 850194 h 4568179"/>
                          <a:gd name="connsiteX21" fmla="*/ 451412 w 4270830"/>
                          <a:gd name="connsiteY21" fmla="*/ 788825 h 4568179"/>
                          <a:gd name="connsiteX22" fmla="*/ 236678 w 4270830"/>
                          <a:gd name="connsiteY22" fmla="*/ 623128 h 4568179"/>
                          <a:gd name="connsiteX23" fmla="*/ 175772 w 4270830"/>
                          <a:gd name="connsiteY23" fmla="*/ 412331 h 4568179"/>
                          <a:gd name="connsiteX24" fmla="*/ 0 w 4270830"/>
                          <a:gd name="connsiteY24" fmla="*/ 0 h 4568179"/>
                          <a:gd name="connsiteX0" fmla="*/ 4270830 w 4270830"/>
                          <a:gd name="connsiteY0" fmla="*/ 4568179 h 4568179"/>
                          <a:gd name="connsiteX1" fmla="*/ 3960279 w 4270830"/>
                          <a:gd name="connsiteY1" fmla="*/ 4309386 h 4568179"/>
                          <a:gd name="connsiteX2" fmla="*/ 3960279 w 4270830"/>
                          <a:gd name="connsiteY2" fmla="*/ 4309386 h 4568179"/>
                          <a:gd name="connsiteX3" fmla="*/ 3589343 w 4270830"/>
                          <a:gd name="connsiteY3" fmla="*/ 3955703 h 4568179"/>
                          <a:gd name="connsiteX4" fmla="*/ 3390935 w 4270830"/>
                          <a:gd name="connsiteY4" fmla="*/ 3696911 h 4568179"/>
                          <a:gd name="connsiteX5" fmla="*/ 3278792 w 4270830"/>
                          <a:gd name="connsiteY5" fmla="*/ 3472624 h 4568179"/>
                          <a:gd name="connsiteX6" fmla="*/ 3192528 w 4270830"/>
                          <a:gd name="connsiteY6" fmla="*/ 3248337 h 4568179"/>
                          <a:gd name="connsiteX7" fmla="*/ 3002747 w 4270830"/>
                          <a:gd name="connsiteY7" fmla="*/ 3110315 h 4568179"/>
                          <a:gd name="connsiteX8" fmla="*/ 2856098 w 4270830"/>
                          <a:gd name="connsiteY8" fmla="*/ 2998171 h 4568179"/>
                          <a:gd name="connsiteX9" fmla="*/ 2735328 w 4270830"/>
                          <a:gd name="connsiteY9" fmla="*/ 2773885 h 4568179"/>
                          <a:gd name="connsiteX10" fmla="*/ 2605932 w 4270830"/>
                          <a:gd name="connsiteY10" fmla="*/ 2497839 h 4568179"/>
                          <a:gd name="connsiteX11" fmla="*/ 2433403 w 4270830"/>
                          <a:gd name="connsiteY11" fmla="*/ 2239047 h 4568179"/>
                          <a:gd name="connsiteX12" fmla="*/ 2143173 w 4270830"/>
                          <a:gd name="connsiteY12" fmla="*/ 2059802 h 4568179"/>
                          <a:gd name="connsiteX13" fmla="*/ 1942276 w 4270830"/>
                          <a:gd name="connsiteY13" fmla="*/ 1964912 h 4568179"/>
                          <a:gd name="connsiteX14" fmla="*/ 1795048 w 4270830"/>
                          <a:gd name="connsiteY14" fmla="*/ 1747341 h 4568179"/>
                          <a:gd name="connsiteX15" fmla="*/ 1553509 w 4270830"/>
                          <a:gd name="connsiteY15" fmla="*/ 1557560 h 4568179"/>
                          <a:gd name="connsiteX16" fmla="*/ 1294716 w 4270830"/>
                          <a:gd name="connsiteY16" fmla="*/ 1445417 h 4568179"/>
                          <a:gd name="connsiteX17" fmla="*/ 1061803 w 4270830"/>
                          <a:gd name="connsiteY17" fmla="*/ 1316020 h 4568179"/>
                          <a:gd name="connsiteX18" fmla="*/ 820264 w 4270830"/>
                          <a:gd name="connsiteY18" fmla="*/ 1117613 h 4568179"/>
                          <a:gd name="connsiteX19" fmla="*/ 595687 w 4270830"/>
                          <a:gd name="connsiteY19" fmla="*/ 991343 h 4568179"/>
                          <a:gd name="connsiteX20" fmla="*/ 509713 w 4270830"/>
                          <a:gd name="connsiteY20" fmla="*/ 850194 h 4568179"/>
                          <a:gd name="connsiteX21" fmla="*/ 451412 w 4270830"/>
                          <a:gd name="connsiteY21" fmla="*/ 788825 h 4568179"/>
                          <a:gd name="connsiteX22" fmla="*/ 236678 w 4270830"/>
                          <a:gd name="connsiteY22" fmla="*/ 623128 h 4568179"/>
                          <a:gd name="connsiteX23" fmla="*/ 175772 w 4270830"/>
                          <a:gd name="connsiteY23" fmla="*/ 412331 h 4568179"/>
                          <a:gd name="connsiteX24" fmla="*/ 0 w 4270830"/>
                          <a:gd name="connsiteY24" fmla="*/ 0 h 4568179"/>
                          <a:gd name="connsiteX0" fmla="*/ 4270830 w 4270830"/>
                          <a:gd name="connsiteY0" fmla="*/ 4568179 h 4568179"/>
                          <a:gd name="connsiteX1" fmla="*/ 3960279 w 4270830"/>
                          <a:gd name="connsiteY1" fmla="*/ 4309386 h 4568179"/>
                          <a:gd name="connsiteX2" fmla="*/ 3960279 w 4270830"/>
                          <a:gd name="connsiteY2" fmla="*/ 4309386 h 4568179"/>
                          <a:gd name="connsiteX3" fmla="*/ 3589343 w 4270830"/>
                          <a:gd name="connsiteY3" fmla="*/ 3955703 h 4568179"/>
                          <a:gd name="connsiteX4" fmla="*/ 3390935 w 4270830"/>
                          <a:gd name="connsiteY4" fmla="*/ 3696911 h 4568179"/>
                          <a:gd name="connsiteX5" fmla="*/ 3278792 w 4270830"/>
                          <a:gd name="connsiteY5" fmla="*/ 3472624 h 4568179"/>
                          <a:gd name="connsiteX6" fmla="*/ 3192528 w 4270830"/>
                          <a:gd name="connsiteY6" fmla="*/ 3248337 h 4568179"/>
                          <a:gd name="connsiteX7" fmla="*/ 3002747 w 4270830"/>
                          <a:gd name="connsiteY7" fmla="*/ 3110315 h 4568179"/>
                          <a:gd name="connsiteX8" fmla="*/ 2856098 w 4270830"/>
                          <a:gd name="connsiteY8" fmla="*/ 2998171 h 4568179"/>
                          <a:gd name="connsiteX9" fmla="*/ 2735328 w 4270830"/>
                          <a:gd name="connsiteY9" fmla="*/ 2773885 h 4568179"/>
                          <a:gd name="connsiteX10" fmla="*/ 2605932 w 4270830"/>
                          <a:gd name="connsiteY10" fmla="*/ 2497839 h 4568179"/>
                          <a:gd name="connsiteX11" fmla="*/ 2433403 w 4270830"/>
                          <a:gd name="connsiteY11" fmla="*/ 2239047 h 4568179"/>
                          <a:gd name="connsiteX12" fmla="*/ 2143173 w 4270830"/>
                          <a:gd name="connsiteY12" fmla="*/ 2059802 h 4568179"/>
                          <a:gd name="connsiteX13" fmla="*/ 1942276 w 4270830"/>
                          <a:gd name="connsiteY13" fmla="*/ 1955706 h 4568179"/>
                          <a:gd name="connsiteX14" fmla="*/ 1795048 w 4270830"/>
                          <a:gd name="connsiteY14" fmla="*/ 1747341 h 4568179"/>
                          <a:gd name="connsiteX15" fmla="*/ 1553509 w 4270830"/>
                          <a:gd name="connsiteY15" fmla="*/ 1557560 h 4568179"/>
                          <a:gd name="connsiteX16" fmla="*/ 1294716 w 4270830"/>
                          <a:gd name="connsiteY16" fmla="*/ 1445417 h 4568179"/>
                          <a:gd name="connsiteX17" fmla="*/ 1061803 w 4270830"/>
                          <a:gd name="connsiteY17" fmla="*/ 1316020 h 4568179"/>
                          <a:gd name="connsiteX18" fmla="*/ 820264 w 4270830"/>
                          <a:gd name="connsiteY18" fmla="*/ 1117613 h 4568179"/>
                          <a:gd name="connsiteX19" fmla="*/ 595687 w 4270830"/>
                          <a:gd name="connsiteY19" fmla="*/ 991343 h 4568179"/>
                          <a:gd name="connsiteX20" fmla="*/ 509713 w 4270830"/>
                          <a:gd name="connsiteY20" fmla="*/ 850194 h 4568179"/>
                          <a:gd name="connsiteX21" fmla="*/ 451412 w 4270830"/>
                          <a:gd name="connsiteY21" fmla="*/ 788825 h 4568179"/>
                          <a:gd name="connsiteX22" fmla="*/ 236678 w 4270830"/>
                          <a:gd name="connsiteY22" fmla="*/ 623128 h 4568179"/>
                          <a:gd name="connsiteX23" fmla="*/ 175772 w 4270830"/>
                          <a:gd name="connsiteY23" fmla="*/ 412331 h 4568179"/>
                          <a:gd name="connsiteX24" fmla="*/ 0 w 4270830"/>
                          <a:gd name="connsiteY24" fmla="*/ 0 h 4568179"/>
                          <a:gd name="connsiteX0" fmla="*/ 4270830 w 4270830"/>
                          <a:gd name="connsiteY0" fmla="*/ 4568179 h 4568179"/>
                          <a:gd name="connsiteX1" fmla="*/ 3960279 w 4270830"/>
                          <a:gd name="connsiteY1" fmla="*/ 4309386 h 4568179"/>
                          <a:gd name="connsiteX2" fmla="*/ 3960279 w 4270830"/>
                          <a:gd name="connsiteY2" fmla="*/ 4309386 h 4568179"/>
                          <a:gd name="connsiteX3" fmla="*/ 3589343 w 4270830"/>
                          <a:gd name="connsiteY3" fmla="*/ 3955703 h 4568179"/>
                          <a:gd name="connsiteX4" fmla="*/ 3390935 w 4270830"/>
                          <a:gd name="connsiteY4" fmla="*/ 3696911 h 4568179"/>
                          <a:gd name="connsiteX5" fmla="*/ 3278792 w 4270830"/>
                          <a:gd name="connsiteY5" fmla="*/ 3472624 h 4568179"/>
                          <a:gd name="connsiteX6" fmla="*/ 3192528 w 4270830"/>
                          <a:gd name="connsiteY6" fmla="*/ 3248337 h 4568179"/>
                          <a:gd name="connsiteX7" fmla="*/ 3002747 w 4270830"/>
                          <a:gd name="connsiteY7" fmla="*/ 3110315 h 4568179"/>
                          <a:gd name="connsiteX8" fmla="*/ 2856098 w 4270830"/>
                          <a:gd name="connsiteY8" fmla="*/ 2998171 h 4568179"/>
                          <a:gd name="connsiteX9" fmla="*/ 2735328 w 4270830"/>
                          <a:gd name="connsiteY9" fmla="*/ 2773885 h 4568179"/>
                          <a:gd name="connsiteX10" fmla="*/ 2605932 w 4270830"/>
                          <a:gd name="connsiteY10" fmla="*/ 2497839 h 4568179"/>
                          <a:gd name="connsiteX11" fmla="*/ 2421129 w 4270830"/>
                          <a:gd name="connsiteY11" fmla="*/ 2245184 h 4568179"/>
                          <a:gd name="connsiteX12" fmla="*/ 2143173 w 4270830"/>
                          <a:gd name="connsiteY12" fmla="*/ 2059802 h 4568179"/>
                          <a:gd name="connsiteX13" fmla="*/ 1942276 w 4270830"/>
                          <a:gd name="connsiteY13" fmla="*/ 1955706 h 4568179"/>
                          <a:gd name="connsiteX14" fmla="*/ 1795048 w 4270830"/>
                          <a:gd name="connsiteY14" fmla="*/ 1747341 h 4568179"/>
                          <a:gd name="connsiteX15" fmla="*/ 1553509 w 4270830"/>
                          <a:gd name="connsiteY15" fmla="*/ 1557560 h 4568179"/>
                          <a:gd name="connsiteX16" fmla="*/ 1294716 w 4270830"/>
                          <a:gd name="connsiteY16" fmla="*/ 1445417 h 4568179"/>
                          <a:gd name="connsiteX17" fmla="*/ 1061803 w 4270830"/>
                          <a:gd name="connsiteY17" fmla="*/ 1316020 h 4568179"/>
                          <a:gd name="connsiteX18" fmla="*/ 820264 w 4270830"/>
                          <a:gd name="connsiteY18" fmla="*/ 1117613 h 4568179"/>
                          <a:gd name="connsiteX19" fmla="*/ 595687 w 4270830"/>
                          <a:gd name="connsiteY19" fmla="*/ 991343 h 4568179"/>
                          <a:gd name="connsiteX20" fmla="*/ 509713 w 4270830"/>
                          <a:gd name="connsiteY20" fmla="*/ 850194 h 4568179"/>
                          <a:gd name="connsiteX21" fmla="*/ 451412 w 4270830"/>
                          <a:gd name="connsiteY21" fmla="*/ 788825 h 4568179"/>
                          <a:gd name="connsiteX22" fmla="*/ 236678 w 4270830"/>
                          <a:gd name="connsiteY22" fmla="*/ 623128 h 4568179"/>
                          <a:gd name="connsiteX23" fmla="*/ 175772 w 4270830"/>
                          <a:gd name="connsiteY23" fmla="*/ 412331 h 4568179"/>
                          <a:gd name="connsiteX24" fmla="*/ 0 w 4270830"/>
                          <a:gd name="connsiteY24" fmla="*/ 0 h 4568179"/>
                          <a:gd name="connsiteX0" fmla="*/ 4270830 w 4270830"/>
                          <a:gd name="connsiteY0" fmla="*/ 4568179 h 4568179"/>
                          <a:gd name="connsiteX1" fmla="*/ 3960279 w 4270830"/>
                          <a:gd name="connsiteY1" fmla="*/ 4309386 h 4568179"/>
                          <a:gd name="connsiteX2" fmla="*/ 3960279 w 4270830"/>
                          <a:gd name="connsiteY2" fmla="*/ 4309386 h 4568179"/>
                          <a:gd name="connsiteX3" fmla="*/ 3589343 w 4270830"/>
                          <a:gd name="connsiteY3" fmla="*/ 3955703 h 4568179"/>
                          <a:gd name="connsiteX4" fmla="*/ 3390935 w 4270830"/>
                          <a:gd name="connsiteY4" fmla="*/ 3696911 h 4568179"/>
                          <a:gd name="connsiteX5" fmla="*/ 3278792 w 4270830"/>
                          <a:gd name="connsiteY5" fmla="*/ 3472624 h 4568179"/>
                          <a:gd name="connsiteX6" fmla="*/ 3192528 w 4270830"/>
                          <a:gd name="connsiteY6" fmla="*/ 3248337 h 4568179"/>
                          <a:gd name="connsiteX7" fmla="*/ 3002747 w 4270830"/>
                          <a:gd name="connsiteY7" fmla="*/ 3110315 h 4568179"/>
                          <a:gd name="connsiteX8" fmla="*/ 2856098 w 4270830"/>
                          <a:gd name="connsiteY8" fmla="*/ 2998171 h 4568179"/>
                          <a:gd name="connsiteX9" fmla="*/ 2732259 w 4270830"/>
                          <a:gd name="connsiteY9" fmla="*/ 2780022 h 4568179"/>
                          <a:gd name="connsiteX10" fmla="*/ 2605932 w 4270830"/>
                          <a:gd name="connsiteY10" fmla="*/ 2497839 h 4568179"/>
                          <a:gd name="connsiteX11" fmla="*/ 2421129 w 4270830"/>
                          <a:gd name="connsiteY11" fmla="*/ 2245184 h 4568179"/>
                          <a:gd name="connsiteX12" fmla="*/ 2143173 w 4270830"/>
                          <a:gd name="connsiteY12" fmla="*/ 2059802 h 4568179"/>
                          <a:gd name="connsiteX13" fmla="*/ 1942276 w 4270830"/>
                          <a:gd name="connsiteY13" fmla="*/ 1955706 h 4568179"/>
                          <a:gd name="connsiteX14" fmla="*/ 1795048 w 4270830"/>
                          <a:gd name="connsiteY14" fmla="*/ 1747341 h 4568179"/>
                          <a:gd name="connsiteX15" fmla="*/ 1553509 w 4270830"/>
                          <a:gd name="connsiteY15" fmla="*/ 1557560 h 4568179"/>
                          <a:gd name="connsiteX16" fmla="*/ 1294716 w 4270830"/>
                          <a:gd name="connsiteY16" fmla="*/ 1445417 h 4568179"/>
                          <a:gd name="connsiteX17" fmla="*/ 1061803 w 4270830"/>
                          <a:gd name="connsiteY17" fmla="*/ 1316020 h 4568179"/>
                          <a:gd name="connsiteX18" fmla="*/ 820264 w 4270830"/>
                          <a:gd name="connsiteY18" fmla="*/ 1117613 h 4568179"/>
                          <a:gd name="connsiteX19" fmla="*/ 595687 w 4270830"/>
                          <a:gd name="connsiteY19" fmla="*/ 991343 h 4568179"/>
                          <a:gd name="connsiteX20" fmla="*/ 509713 w 4270830"/>
                          <a:gd name="connsiteY20" fmla="*/ 850194 h 4568179"/>
                          <a:gd name="connsiteX21" fmla="*/ 451412 w 4270830"/>
                          <a:gd name="connsiteY21" fmla="*/ 788825 h 4568179"/>
                          <a:gd name="connsiteX22" fmla="*/ 236678 w 4270830"/>
                          <a:gd name="connsiteY22" fmla="*/ 623128 h 4568179"/>
                          <a:gd name="connsiteX23" fmla="*/ 175772 w 4270830"/>
                          <a:gd name="connsiteY23" fmla="*/ 412331 h 4568179"/>
                          <a:gd name="connsiteX24" fmla="*/ 0 w 4270830"/>
                          <a:gd name="connsiteY24" fmla="*/ 0 h 4568179"/>
                          <a:gd name="connsiteX0" fmla="*/ 4270830 w 4270830"/>
                          <a:gd name="connsiteY0" fmla="*/ 4568179 h 4568179"/>
                          <a:gd name="connsiteX1" fmla="*/ 3960279 w 4270830"/>
                          <a:gd name="connsiteY1" fmla="*/ 4309386 h 4568179"/>
                          <a:gd name="connsiteX2" fmla="*/ 3960279 w 4270830"/>
                          <a:gd name="connsiteY2" fmla="*/ 4309386 h 4568179"/>
                          <a:gd name="connsiteX3" fmla="*/ 3589343 w 4270830"/>
                          <a:gd name="connsiteY3" fmla="*/ 3955703 h 4568179"/>
                          <a:gd name="connsiteX4" fmla="*/ 3390935 w 4270830"/>
                          <a:gd name="connsiteY4" fmla="*/ 3696911 h 4568179"/>
                          <a:gd name="connsiteX5" fmla="*/ 3278792 w 4270830"/>
                          <a:gd name="connsiteY5" fmla="*/ 3448076 h 4568179"/>
                          <a:gd name="connsiteX6" fmla="*/ 3192528 w 4270830"/>
                          <a:gd name="connsiteY6" fmla="*/ 3248337 h 4568179"/>
                          <a:gd name="connsiteX7" fmla="*/ 3002747 w 4270830"/>
                          <a:gd name="connsiteY7" fmla="*/ 3110315 h 4568179"/>
                          <a:gd name="connsiteX8" fmla="*/ 2856098 w 4270830"/>
                          <a:gd name="connsiteY8" fmla="*/ 2998171 h 4568179"/>
                          <a:gd name="connsiteX9" fmla="*/ 2732259 w 4270830"/>
                          <a:gd name="connsiteY9" fmla="*/ 2780022 h 4568179"/>
                          <a:gd name="connsiteX10" fmla="*/ 2605932 w 4270830"/>
                          <a:gd name="connsiteY10" fmla="*/ 2497839 h 4568179"/>
                          <a:gd name="connsiteX11" fmla="*/ 2421129 w 4270830"/>
                          <a:gd name="connsiteY11" fmla="*/ 2245184 h 4568179"/>
                          <a:gd name="connsiteX12" fmla="*/ 2143173 w 4270830"/>
                          <a:gd name="connsiteY12" fmla="*/ 2059802 h 4568179"/>
                          <a:gd name="connsiteX13" fmla="*/ 1942276 w 4270830"/>
                          <a:gd name="connsiteY13" fmla="*/ 1955706 h 4568179"/>
                          <a:gd name="connsiteX14" fmla="*/ 1795048 w 4270830"/>
                          <a:gd name="connsiteY14" fmla="*/ 1747341 h 4568179"/>
                          <a:gd name="connsiteX15" fmla="*/ 1553509 w 4270830"/>
                          <a:gd name="connsiteY15" fmla="*/ 1557560 h 4568179"/>
                          <a:gd name="connsiteX16" fmla="*/ 1294716 w 4270830"/>
                          <a:gd name="connsiteY16" fmla="*/ 1445417 h 4568179"/>
                          <a:gd name="connsiteX17" fmla="*/ 1061803 w 4270830"/>
                          <a:gd name="connsiteY17" fmla="*/ 1316020 h 4568179"/>
                          <a:gd name="connsiteX18" fmla="*/ 820264 w 4270830"/>
                          <a:gd name="connsiteY18" fmla="*/ 1117613 h 4568179"/>
                          <a:gd name="connsiteX19" fmla="*/ 595687 w 4270830"/>
                          <a:gd name="connsiteY19" fmla="*/ 991343 h 4568179"/>
                          <a:gd name="connsiteX20" fmla="*/ 509713 w 4270830"/>
                          <a:gd name="connsiteY20" fmla="*/ 850194 h 4568179"/>
                          <a:gd name="connsiteX21" fmla="*/ 451412 w 4270830"/>
                          <a:gd name="connsiteY21" fmla="*/ 788825 h 4568179"/>
                          <a:gd name="connsiteX22" fmla="*/ 236678 w 4270830"/>
                          <a:gd name="connsiteY22" fmla="*/ 623128 h 4568179"/>
                          <a:gd name="connsiteX23" fmla="*/ 175772 w 4270830"/>
                          <a:gd name="connsiteY23" fmla="*/ 412331 h 4568179"/>
                          <a:gd name="connsiteX24" fmla="*/ 0 w 4270830"/>
                          <a:gd name="connsiteY24" fmla="*/ 0 h 4568179"/>
                          <a:gd name="connsiteX0" fmla="*/ 4270830 w 4270830"/>
                          <a:gd name="connsiteY0" fmla="*/ 4568179 h 4568179"/>
                          <a:gd name="connsiteX1" fmla="*/ 3960279 w 4270830"/>
                          <a:gd name="connsiteY1" fmla="*/ 4309386 h 4568179"/>
                          <a:gd name="connsiteX2" fmla="*/ 3960279 w 4270830"/>
                          <a:gd name="connsiteY2" fmla="*/ 4309386 h 4568179"/>
                          <a:gd name="connsiteX3" fmla="*/ 3589343 w 4270830"/>
                          <a:gd name="connsiteY3" fmla="*/ 3955703 h 4568179"/>
                          <a:gd name="connsiteX4" fmla="*/ 3390935 w 4270830"/>
                          <a:gd name="connsiteY4" fmla="*/ 3696911 h 4568179"/>
                          <a:gd name="connsiteX5" fmla="*/ 3192528 w 4270830"/>
                          <a:gd name="connsiteY5" fmla="*/ 3248337 h 4568179"/>
                          <a:gd name="connsiteX6" fmla="*/ 3002747 w 4270830"/>
                          <a:gd name="connsiteY6" fmla="*/ 3110315 h 4568179"/>
                          <a:gd name="connsiteX7" fmla="*/ 2856098 w 4270830"/>
                          <a:gd name="connsiteY7" fmla="*/ 2998171 h 4568179"/>
                          <a:gd name="connsiteX8" fmla="*/ 2732259 w 4270830"/>
                          <a:gd name="connsiteY8" fmla="*/ 2780022 h 4568179"/>
                          <a:gd name="connsiteX9" fmla="*/ 2605932 w 4270830"/>
                          <a:gd name="connsiteY9" fmla="*/ 2497839 h 4568179"/>
                          <a:gd name="connsiteX10" fmla="*/ 2421129 w 4270830"/>
                          <a:gd name="connsiteY10" fmla="*/ 2245184 h 4568179"/>
                          <a:gd name="connsiteX11" fmla="*/ 2143173 w 4270830"/>
                          <a:gd name="connsiteY11" fmla="*/ 2059802 h 4568179"/>
                          <a:gd name="connsiteX12" fmla="*/ 1942276 w 4270830"/>
                          <a:gd name="connsiteY12" fmla="*/ 1955706 h 4568179"/>
                          <a:gd name="connsiteX13" fmla="*/ 1795048 w 4270830"/>
                          <a:gd name="connsiteY13" fmla="*/ 1747341 h 4568179"/>
                          <a:gd name="connsiteX14" fmla="*/ 1553509 w 4270830"/>
                          <a:gd name="connsiteY14" fmla="*/ 1557560 h 4568179"/>
                          <a:gd name="connsiteX15" fmla="*/ 1294716 w 4270830"/>
                          <a:gd name="connsiteY15" fmla="*/ 1445417 h 4568179"/>
                          <a:gd name="connsiteX16" fmla="*/ 1061803 w 4270830"/>
                          <a:gd name="connsiteY16" fmla="*/ 1316020 h 4568179"/>
                          <a:gd name="connsiteX17" fmla="*/ 820264 w 4270830"/>
                          <a:gd name="connsiteY17" fmla="*/ 1117613 h 4568179"/>
                          <a:gd name="connsiteX18" fmla="*/ 595687 w 4270830"/>
                          <a:gd name="connsiteY18" fmla="*/ 991343 h 4568179"/>
                          <a:gd name="connsiteX19" fmla="*/ 509713 w 4270830"/>
                          <a:gd name="connsiteY19" fmla="*/ 850194 h 4568179"/>
                          <a:gd name="connsiteX20" fmla="*/ 451412 w 4270830"/>
                          <a:gd name="connsiteY20" fmla="*/ 788825 h 4568179"/>
                          <a:gd name="connsiteX21" fmla="*/ 236678 w 4270830"/>
                          <a:gd name="connsiteY21" fmla="*/ 623128 h 4568179"/>
                          <a:gd name="connsiteX22" fmla="*/ 175772 w 4270830"/>
                          <a:gd name="connsiteY22" fmla="*/ 412331 h 4568179"/>
                          <a:gd name="connsiteX23" fmla="*/ 0 w 4270830"/>
                          <a:gd name="connsiteY23" fmla="*/ 0 h 4568179"/>
                          <a:gd name="connsiteX0" fmla="*/ 4270830 w 4270830"/>
                          <a:gd name="connsiteY0" fmla="*/ 4568179 h 4568179"/>
                          <a:gd name="connsiteX1" fmla="*/ 3960279 w 4270830"/>
                          <a:gd name="connsiteY1" fmla="*/ 4309386 h 4568179"/>
                          <a:gd name="connsiteX2" fmla="*/ 3960279 w 4270830"/>
                          <a:gd name="connsiteY2" fmla="*/ 4309386 h 4568179"/>
                          <a:gd name="connsiteX3" fmla="*/ 3589343 w 4270830"/>
                          <a:gd name="connsiteY3" fmla="*/ 3955703 h 4568179"/>
                          <a:gd name="connsiteX4" fmla="*/ 3390935 w 4270830"/>
                          <a:gd name="connsiteY4" fmla="*/ 3696911 h 4568179"/>
                          <a:gd name="connsiteX5" fmla="*/ 3217076 w 4270830"/>
                          <a:gd name="connsiteY5" fmla="*/ 3282090 h 4568179"/>
                          <a:gd name="connsiteX6" fmla="*/ 3002747 w 4270830"/>
                          <a:gd name="connsiteY6" fmla="*/ 3110315 h 4568179"/>
                          <a:gd name="connsiteX7" fmla="*/ 2856098 w 4270830"/>
                          <a:gd name="connsiteY7" fmla="*/ 2998171 h 4568179"/>
                          <a:gd name="connsiteX8" fmla="*/ 2732259 w 4270830"/>
                          <a:gd name="connsiteY8" fmla="*/ 2780022 h 4568179"/>
                          <a:gd name="connsiteX9" fmla="*/ 2605932 w 4270830"/>
                          <a:gd name="connsiteY9" fmla="*/ 2497839 h 4568179"/>
                          <a:gd name="connsiteX10" fmla="*/ 2421129 w 4270830"/>
                          <a:gd name="connsiteY10" fmla="*/ 2245184 h 4568179"/>
                          <a:gd name="connsiteX11" fmla="*/ 2143173 w 4270830"/>
                          <a:gd name="connsiteY11" fmla="*/ 2059802 h 4568179"/>
                          <a:gd name="connsiteX12" fmla="*/ 1942276 w 4270830"/>
                          <a:gd name="connsiteY12" fmla="*/ 1955706 h 4568179"/>
                          <a:gd name="connsiteX13" fmla="*/ 1795048 w 4270830"/>
                          <a:gd name="connsiteY13" fmla="*/ 1747341 h 4568179"/>
                          <a:gd name="connsiteX14" fmla="*/ 1553509 w 4270830"/>
                          <a:gd name="connsiteY14" fmla="*/ 1557560 h 4568179"/>
                          <a:gd name="connsiteX15" fmla="*/ 1294716 w 4270830"/>
                          <a:gd name="connsiteY15" fmla="*/ 1445417 h 4568179"/>
                          <a:gd name="connsiteX16" fmla="*/ 1061803 w 4270830"/>
                          <a:gd name="connsiteY16" fmla="*/ 1316020 h 4568179"/>
                          <a:gd name="connsiteX17" fmla="*/ 820264 w 4270830"/>
                          <a:gd name="connsiteY17" fmla="*/ 1117613 h 4568179"/>
                          <a:gd name="connsiteX18" fmla="*/ 595687 w 4270830"/>
                          <a:gd name="connsiteY18" fmla="*/ 991343 h 4568179"/>
                          <a:gd name="connsiteX19" fmla="*/ 509713 w 4270830"/>
                          <a:gd name="connsiteY19" fmla="*/ 850194 h 4568179"/>
                          <a:gd name="connsiteX20" fmla="*/ 451412 w 4270830"/>
                          <a:gd name="connsiteY20" fmla="*/ 788825 h 4568179"/>
                          <a:gd name="connsiteX21" fmla="*/ 236678 w 4270830"/>
                          <a:gd name="connsiteY21" fmla="*/ 623128 h 4568179"/>
                          <a:gd name="connsiteX22" fmla="*/ 175772 w 4270830"/>
                          <a:gd name="connsiteY22" fmla="*/ 412331 h 4568179"/>
                          <a:gd name="connsiteX23" fmla="*/ 0 w 4270830"/>
                          <a:gd name="connsiteY23" fmla="*/ 0 h 4568179"/>
                          <a:gd name="connsiteX0" fmla="*/ 4270830 w 4270830"/>
                          <a:gd name="connsiteY0" fmla="*/ 4568179 h 4568179"/>
                          <a:gd name="connsiteX1" fmla="*/ 3960279 w 4270830"/>
                          <a:gd name="connsiteY1" fmla="*/ 4309386 h 4568179"/>
                          <a:gd name="connsiteX2" fmla="*/ 3960279 w 4270830"/>
                          <a:gd name="connsiteY2" fmla="*/ 4309386 h 4568179"/>
                          <a:gd name="connsiteX3" fmla="*/ 3589343 w 4270830"/>
                          <a:gd name="connsiteY3" fmla="*/ 3955703 h 4568179"/>
                          <a:gd name="connsiteX4" fmla="*/ 3372524 w 4270830"/>
                          <a:gd name="connsiteY4" fmla="*/ 3681569 h 4568179"/>
                          <a:gd name="connsiteX5" fmla="*/ 3217076 w 4270830"/>
                          <a:gd name="connsiteY5" fmla="*/ 3282090 h 4568179"/>
                          <a:gd name="connsiteX6" fmla="*/ 3002747 w 4270830"/>
                          <a:gd name="connsiteY6" fmla="*/ 3110315 h 4568179"/>
                          <a:gd name="connsiteX7" fmla="*/ 2856098 w 4270830"/>
                          <a:gd name="connsiteY7" fmla="*/ 2998171 h 4568179"/>
                          <a:gd name="connsiteX8" fmla="*/ 2732259 w 4270830"/>
                          <a:gd name="connsiteY8" fmla="*/ 2780022 h 4568179"/>
                          <a:gd name="connsiteX9" fmla="*/ 2605932 w 4270830"/>
                          <a:gd name="connsiteY9" fmla="*/ 2497839 h 4568179"/>
                          <a:gd name="connsiteX10" fmla="*/ 2421129 w 4270830"/>
                          <a:gd name="connsiteY10" fmla="*/ 2245184 h 4568179"/>
                          <a:gd name="connsiteX11" fmla="*/ 2143173 w 4270830"/>
                          <a:gd name="connsiteY11" fmla="*/ 2059802 h 4568179"/>
                          <a:gd name="connsiteX12" fmla="*/ 1942276 w 4270830"/>
                          <a:gd name="connsiteY12" fmla="*/ 1955706 h 4568179"/>
                          <a:gd name="connsiteX13" fmla="*/ 1795048 w 4270830"/>
                          <a:gd name="connsiteY13" fmla="*/ 1747341 h 4568179"/>
                          <a:gd name="connsiteX14" fmla="*/ 1553509 w 4270830"/>
                          <a:gd name="connsiteY14" fmla="*/ 1557560 h 4568179"/>
                          <a:gd name="connsiteX15" fmla="*/ 1294716 w 4270830"/>
                          <a:gd name="connsiteY15" fmla="*/ 1445417 h 4568179"/>
                          <a:gd name="connsiteX16" fmla="*/ 1061803 w 4270830"/>
                          <a:gd name="connsiteY16" fmla="*/ 1316020 h 4568179"/>
                          <a:gd name="connsiteX17" fmla="*/ 820264 w 4270830"/>
                          <a:gd name="connsiteY17" fmla="*/ 1117613 h 4568179"/>
                          <a:gd name="connsiteX18" fmla="*/ 595687 w 4270830"/>
                          <a:gd name="connsiteY18" fmla="*/ 991343 h 4568179"/>
                          <a:gd name="connsiteX19" fmla="*/ 509713 w 4270830"/>
                          <a:gd name="connsiteY19" fmla="*/ 850194 h 4568179"/>
                          <a:gd name="connsiteX20" fmla="*/ 451412 w 4270830"/>
                          <a:gd name="connsiteY20" fmla="*/ 788825 h 4568179"/>
                          <a:gd name="connsiteX21" fmla="*/ 236678 w 4270830"/>
                          <a:gd name="connsiteY21" fmla="*/ 623128 h 4568179"/>
                          <a:gd name="connsiteX22" fmla="*/ 175772 w 4270830"/>
                          <a:gd name="connsiteY22" fmla="*/ 412331 h 4568179"/>
                          <a:gd name="connsiteX23" fmla="*/ 0 w 4270830"/>
                          <a:gd name="connsiteY23" fmla="*/ 0 h 4568179"/>
                          <a:gd name="connsiteX0" fmla="*/ 4270830 w 4270830"/>
                          <a:gd name="connsiteY0" fmla="*/ 4568179 h 4568179"/>
                          <a:gd name="connsiteX1" fmla="*/ 3960279 w 4270830"/>
                          <a:gd name="connsiteY1" fmla="*/ 4309386 h 4568179"/>
                          <a:gd name="connsiteX2" fmla="*/ 3960279 w 4270830"/>
                          <a:gd name="connsiteY2" fmla="*/ 4309386 h 4568179"/>
                          <a:gd name="connsiteX3" fmla="*/ 3589343 w 4270830"/>
                          <a:gd name="connsiteY3" fmla="*/ 3955703 h 4568179"/>
                          <a:gd name="connsiteX4" fmla="*/ 3372524 w 4270830"/>
                          <a:gd name="connsiteY4" fmla="*/ 3681569 h 4568179"/>
                          <a:gd name="connsiteX5" fmla="*/ 3186391 w 4270830"/>
                          <a:gd name="connsiteY5" fmla="*/ 3303569 h 4568179"/>
                          <a:gd name="connsiteX6" fmla="*/ 3002747 w 4270830"/>
                          <a:gd name="connsiteY6" fmla="*/ 3110315 h 4568179"/>
                          <a:gd name="connsiteX7" fmla="*/ 2856098 w 4270830"/>
                          <a:gd name="connsiteY7" fmla="*/ 2998171 h 4568179"/>
                          <a:gd name="connsiteX8" fmla="*/ 2732259 w 4270830"/>
                          <a:gd name="connsiteY8" fmla="*/ 2780022 h 4568179"/>
                          <a:gd name="connsiteX9" fmla="*/ 2605932 w 4270830"/>
                          <a:gd name="connsiteY9" fmla="*/ 2497839 h 4568179"/>
                          <a:gd name="connsiteX10" fmla="*/ 2421129 w 4270830"/>
                          <a:gd name="connsiteY10" fmla="*/ 2245184 h 4568179"/>
                          <a:gd name="connsiteX11" fmla="*/ 2143173 w 4270830"/>
                          <a:gd name="connsiteY11" fmla="*/ 2059802 h 4568179"/>
                          <a:gd name="connsiteX12" fmla="*/ 1942276 w 4270830"/>
                          <a:gd name="connsiteY12" fmla="*/ 1955706 h 4568179"/>
                          <a:gd name="connsiteX13" fmla="*/ 1795048 w 4270830"/>
                          <a:gd name="connsiteY13" fmla="*/ 1747341 h 4568179"/>
                          <a:gd name="connsiteX14" fmla="*/ 1553509 w 4270830"/>
                          <a:gd name="connsiteY14" fmla="*/ 1557560 h 4568179"/>
                          <a:gd name="connsiteX15" fmla="*/ 1294716 w 4270830"/>
                          <a:gd name="connsiteY15" fmla="*/ 1445417 h 4568179"/>
                          <a:gd name="connsiteX16" fmla="*/ 1061803 w 4270830"/>
                          <a:gd name="connsiteY16" fmla="*/ 1316020 h 4568179"/>
                          <a:gd name="connsiteX17" fmla="*/ 820264 w 4270830"/>
                          <a:gd name="connsiteY17" fmla="*/ 1117613 h 4568179"/>
                          <a:gd name="connsiteX18" fmla="*/ 595687 w 4270830"/>
                          <a:gd name="connsiteY18" fmla="*/ 991343 h 4568179"/>
                          <a:gd name="connsiteX19" fmla="*/ 509713 w 4270830"/>
                          <a:gd name="connsiteY19" fmla="*/ 850194 h 4568179"/>
                          <a:gd name="connsiteX20" fmla="*/ 451412 w 4270830"/>
                          <a:gd name="connsiteY20" fmla="*/ 788825 h 4568179"/>
                          <a:gd name="connsiteX21" fmla="*/ 236678 w 4270830"/>
                          <a:gd name="connsiteY21" fmla="*/ 623128 h 4568179"/>
                          <a:gd name="connsiteX22" fmla="*/ 175772 w 4270830"/>
                          <a:gd name="connsiteY22" fmla="*/ 412331 h 4568179"/>
                          <a:gd name="connsiteX23" fmla="*/ 0 w 4270830"/>
                          <a:gd name="connsiteY23" fmla="*/ 0 h 4568179"/>
                          <a:gd name="connsiteX0" fmla="*/ 4270830 w 4270830"/>
                          <a:gd name="connsiteY0" fmla="*/ 4568179 h 4568179"/>
                          <a:gd name="connsiteX1" fmla="*/ 3960279 w 4270830"/>
                          <a:gd name="connsiteY1" fmla="*/ 4309386 h 4568179"/>
                          <a:gd name="connsiteX2" fmla="*/ 3960279 w 4270830"/>
                          <a:gd name="connsiteY2" fmla="*/ 4309386 h 4568179"/>
                          <a:gd name="connsiteX3" fmla="*/ 3589343 w 4270830"/>
                          <a:gd name="connsiteY3" fmla="*/ 3955703 h 4568179"/>
                          <a:gd name="connsiteX4" fmla="*/ 3372524 w 4270830"/>
                          <a:gd name="connsiteY4" fmla="*/ 3681569 h 4568179"/>
                          <a:gd name="connsiteX5" fmla="*/ 3186391 w 4270830"/>
                          <a:gd name="connsiteY5" fmla="*/ 3303569 h 4568179"/>
                          <a:gd name="connsiteX6" fmla="*/ 3200807 w 4270830"/>
                          <a:gd name="connsiteY6" fmla="*/ 3277344 h 4568179"/>
                          <a:gd name="connsiteX7" fmla="*/ 3002747 w 4270830"/>
                          <a:gd name="connsiteY7" fmla="*/ 3110315 h 4568179"/>
                          <a:gd name="connsiteX8" fmla="*/ 2856098 w 4270830"/>
                          <a:gd name="connsiteY8" fmla="*/ 2998171 h 4568179"/>
                          <a:gd name="connsiteX9" fmla="*/ 2732259 w 4270830"/>
                          <a:gd name="connsiteY9" fmla="*/ 2780022 h 4568179"/>
                          <a:gd name="connsiteX10" fmla="*/ 2605932 w 4270830"/>
                          <a:gd name="connsiteY10" fmla="*/ 2497839 h 4568179"/>
                          <a:gd name="connsiteX11" fmla="*/ 2421129 w 4270830"/>
                          <a:gd name="connsiteY11" fmla="*/ 2245184 h 4568179"/>
                          <a:gd name="connsiteX12" fmla="*/ 2143173 w 4270830"/>
                          <a:gd name="connsiteY12" fmla="*/ 2059802 h 4568179"/>
                          <a:gd name="connsiteX13" fmla="*/ 1942276 w 4270830"/>
                          <a:gd name="connsiteY13" fmla="*/ 1955706 h 4568179"/>
                          <a:gd name="connsiteX14" fmla="*/ 1795048 w 4270830"/>
                          <a:gd name="connsiteY14" fmla="*/ 1747341 h 4568179"/>
                          <a:gd name="connsiteX15" fmla="*/ 1553509 w 4270830"/>
                          <a:gd name="connsiteY15" fmla="*/ 1557560 h 4568179"/>
                          <a:gd name="connsiteX16" fmla="*/ 1294716 w 4270830"/>
                          <a:gd name="connsiteY16" fmla="*/ 1445417 h 4568179"/>
                          <a:gd name="connsiteX17" fmla="*/ 1061803 w 4270830"/>
                          <a:gd name="connsiteY17" fmla="*/ 1316020 h 4568179"/>
                          <a:gd name="connsiteX18" fmla="*/ 820264 w 4270830"/>
                          <a:gd name="connsiteY18" fmla="*/ 1117613 h 4568179"/>
                          <a:gd name="connsiteX19" fmla="*/ 595687 w 4270830"/>
                          <a:gd name="connsiteY19" fmla="*/ 991343 h 4568179"/>
                          <a:gd name="connsiteX20" fmla="*/ 509713 w 4270830"/>
                          <a:gd name="connsiteY20" fmla="*/ 850194 h 4568179"/>
                          <a:gd name="connsiteX21" fmla="*/ 451412 w 4270830"/>
                          <a:gd name="connsiteY21" fmla="*/ 788825 h 4568179"/>
                          <a:gd name="connsiteX22" fmla="*/ 236678 w 4270830"/>
                          <a:gd name="connsiteY22" fmla="*/ 623128 h 4568179"/>
                          <a:gd name="connsiteX23" fmla="*/ 175772 w 4270830"/>
                          <a:gd name="connsiteY23" fmla="*/ 412331 h 4568179"/>
                          <a:gd name="connsiteX24" fmla="*/ 0 w 4270830"/>
                          <a:gd name="connsiteY24" fmla="*/ 0 h 4568179"/>
                          <a:gd name="connsiteX0" fmla="*/ 4270830 w 4270830"/>
                          <a:gd name="connsiteY0" fmla="*/ 4568179 h 4568179"/>
                          <a:gd name="connsiteX1" fmla="*/ 3960279 w 4270830"/>
                          <a:gd name="connsiteY1" fmla="*/ 4309386 h 4568179"/>
                          <a:gd name="connsiteX2" fmla="*/ 3960279 w 4270830"/>
                          <a:gd name="connsiteY2" fmla="*/ 4309386 h 4568179"/>
                          <a:gd name="connsiteX3" fmla="*/ 3589343 w 4270830"/>
                          <a:gd name="connsiteY3" fmla="*/ 3955703 h 4568179"/>
                          <a:gd name="connsiteX4" fmla="*/ 3372524 w 4270830"/>
                          <a:gd name="connsiteY4" fmla="*/ 3681569 h 4568179"/>
                          <a:gd name="connsiteX5" fmla="*/ 3200807 w 4270830"/>
                          <a:gd name="connsiteY5" fmla="*/ 3277344 h 4568179"/>
                          <a:gd name="connsiteX6" fmla="*/ 3002747 w 4270830"/>
                          <a:gd name="connsiteY6" fmla="*/ 3110315 h 4568179"/>
                          <a:gd name="connsiteX7" fmla="*/ 2856098 w 4270830"/>
                          <a:gd name="connsiteY7" fmla="*/ 2998171 h 4568179"/>
                          <a:gd name="connsiteX8" fmla="*/ 2732259 w 4270830"/>
                          <a:gd name="connsiteY8" fmla="*/ 2780022 h 4568179"/>
                          <a:gd name="connsiteX9" fmla="*/ 2605932 w 4270830"/>
                          <a:gd name="connsiteY9" fmla="*/ 2497839 h 4568179"/>
                          <a:gd name="connsiteX10" fmla="*/ 2421129 w 4270830"/>
                          <a:gd name="connsiteY10" fmla="*/ 2245184 h 4568179"/>
                          <a:gd name="connsiteX11" fmla="*/ 2143173 w 4270830"/>
                          <a:gd name="connsiteY11" fmla="*/ 2059802 h 4568179"/>
                          <a:gd name="connsiteX12" fmla="*/ 1942276 w 4270830"/>
                          <a:gd name="connsiteY12" fmla="*/ 1955706 h 4568179"/>
                          <a:gd name="connsiteX13" fmla="*/ 1795048 w 4270830"/>
                          <a:gd name="connsiteY13" fmla="*/ 1747341 h 4568179"/>
                          <a:gd name="connsiteX14" fmla="*/ 1553509 w 4270830"/>
                          <a:gd name="connsiteY14" fmla="*/ 1557560 h 4568179"/>
                          <a:gd name="connsiteX15" fmla="*/ 1294716 w 4270830"/>
                          <a:gd name="connsiteY15" fmla="*/ 1445417 h 4568179"/>
                          <a:gd name="connsiteX16" fmla="*/ 1061803 w 4270830"/>
                          <a:gd name="connsiteY16" fmla="*/ 1316020 h 4568179"/>
                          <a:gd name="connsiteX17" fmla="*/ 820264 w 4270830"/>
                          <a:gd name="connsiteY17" fmla="*/ 1117613 h 4568179"/>
                          <a:gd name="connsiteX18" fmla="*/ 595687 w 4270830"/>
                          <a:gd name="connsiteY18" fmla="*/ 991343 h 4568179"/>
                          <a:gd name="connsiteX19" fmla="*/ 509713 w 4270830"/>
                          <a:gd name="connsiteY19" fmla="*/ 850194 h 4568179"/>
                          <a:gd name="connsiteX20" fmla="*/ 451412 w 4270830"/>
                          <a:gd name="connsiteY20" fmla="*/ 788825 h 4568179"/>
                          <a:gd name="connsiteX21" fmla="*/ 236678 w 4270830"/>
                          <a:gd name="connsiteY21" fmla="*/ 623128 h 4568179"/>
                          <a:gd name="connsiteX22" fmla="*/ 175772 w 4270830"/>
                          <a:gd name="connsiteY22" fmla="*/ 412331 h 4568179"/>
                          <a:gd name="connsiteX23" fmla="*/ 0 w 4270830"/>
                          <a:gd name="connsiteY23" fmla="*/ 0 h 4568179"/>
                          <a:gd name="connsiteX0" fmla="*/ 3960279 w 3960279"/>
                          <a:gd name="connsiteY0" fmla="*/ 4309386 h 4309386"/>
                          <a:gd name="connsiteX1" fmla="*/ 3960279 w 3960279"/>
                          <a:gd name="connsiteY1" fmla="*/ 4309386 h 4309386"/>
                          <a:gd name="connsiteX2" fmla="*/ 3589343 w 3960279"/>
                          <a:gd name="connsiteY2" fmla="*/ 3955703 h 4309386"/>
                          <a:gd name="connsiteX3" fmla="*/ 3372524 w 3960279"/>
                          <a:gd name="connsiteY3" fmla="*/ 3681569 h 4309386"/>
                          <a:gd name="connsiteX4" fmla="*/ 3200807 w 3960279"/>
                          <a:gd name="connsiteY4" fmla="*/ 3277344 h 4309386"/>
                          <a:gd name="connsiteX5" fmla="*/ 3002747 w 3960279"/>
                          <a:gd name="connsiteY5" fmla="*/ 3110315 h 4309386"/>
                          <a:gd name="connsiteX6" fmla="*/ 2856098 w 3960279"/>
                          <a:gd name="connsiteY6" fmla="*/ 2998171 h 4309386"/>
                          <a:gd name="connsiteX7" fmla="*/ 2732259 w 3960279"/>
                          <a:gd name="connsiteY7" fmla="*/ 2780022 h 4309386"/>
                          <a:gd name="connsiteX8" fmla="*/ 2605932 w 3960279"/>
                          <a:gd name="connsiteY8" fmla="*/ 2497839 h 4309386"/>
                          <a:gd name="connsiteX9" fmla="*/ 2421129 w 3960279"/>
                          <a:gd name="connsiteY9" fmla="*/ 2245184 h 4309386"/>
                          <a:gd name="connsiteX10" fmla="*/ 2143173 w 3960279"/>
                          <a:gd name="connsiteY10" fmla="*/ 2059802 h 4309386"/>
                          <a:gd name="connsiteX11" fmla="*/ 1942276 w 3960279"/>
                          <a:gd name="connsiteY11" fmla="*/ 1955706 h 4309386"/>
                          <a:gd name="connsiteX12" fmla="*/ 1795048 w 3960279"/>
                          <a:gd name="connsiteY12" fmla="*/ 1747341 h 4309386"/>
                          <a:gd name="connsiteX13" fmla="*/ 1553509 w 3960279"/>
                          <a:gd name="connsiteY13" fmla="*/ 1557560 h 4309386"/>
                          <a:gd name="connsiteX14" fmla="*/ 1294716 w 3960279"/>
                          <a:gd name="connsiteY14" fmla="*/ 1445417 h 4309386"/>
                          <a:gd name="connsiteX15" fmla="*/ 1061803 w 3960279"/>
                          <a:gd name="connsiteY15" fmla="*/ 1316020 h 4309386"/>
                          <a:gd name="connsiteX16" fmla="*/ 820264 w 3960279"/>
                          <a:gd name="connsiteY16" fmla="*/ 1117613 h 4309386"/>
                          <a:gd name="connsiteX17" fmla="*/ 595687 w 3960279"/>
                          <a:gd name="connsiteY17" fmla="*/ 991343 h 4309386"/>
                          <a:gd name="connsiteX18" fmla="*/ 509713 w 3960279"/>
                          <a:gd name="connsiteY18" fmla="*/ 850194 h 4309386"/>
                          <a:gd name="connsiteX19" fmla="*/ 451412 w 3960279"/>
                          <a:gd name="connsiteY19" fmla="*/ 788825 h 4309386"/>
                          <a:gd name="connsiteX20" fmla="*/ 236678 w 3960279"/>
                          <a:gd name="connsiteY20" fmla="*/ 623128 h 4309386"/>
                          <a:gd name="connsiteX21" fmla="*/ 175772 w 3960279"/>
                          <a:gd name="connsiteY21" fmla="*/ 412331 h 4309386"/>
                          <a:gd name="connsiteX22" fmla="*/ 0 w 3960279"/>
                          <a:gd name="connsiteY22" fmla="*/ 0 h 4309386"/>
                          <a:gd name="connsiteX0" fmla="*/ 3960279 w 3960279"/>
                          <a:gd name="connsiteY0" fmla="*/ 4309386 h 4309386"/>
                          <a:gd name="connsiteX1" fmla="*/ 3589343 w 3960279"/>
                          <a:gd name="connsiteY1" fmla="*/ 3955703 h 4309386"/>
                          <a:gd name="connsiteX2" fmla="*/ 3372524 w 3960279"/>
                          <a:gd name="connsiteY2" fmla="*/ 3681569 h 4309386"/>
                          <a:gd name="connsiteX3" fmla="*/ 3200807 w 3960279"/>
                          <a:gd name="connsiteY3" fmla="*/ 3277344 h 4309386"/>
                          <a:gd name="connsiteX4" fmla="*/ 3002747 w 3960279"/>
                          <a:gd name="connsiteY4" fmla="*/ 3110315 h 4309386"/>
                          <a:gd name="connsiteX5" fmla="*/ 2856098 w 3960279"/>
                          <a:gd name="connsiteY5" fmla="*/ 2998171 h 4309386"/>
                          <a:gd name="connsiteX6" fmla="*/ 2732259 w 3960279"/>
                          <a:gd name="connsiteY6" fmla="*/ 2780022 h 4309386"/>
                          <a:gd name="connsiteX7" fmla="*/ 2605932 w 3960279"/>
                          <a:gd name="connsiteY7" fmla="*/ 2497839 h 4309386"/>
                          <a:gd name="connsiteX8" fmla="*/ 2421129 w 3960279"/>
                          <a:gd name="connsiteY8" fmla="*/ 2245184 h 4309386"/>
                          <a:gd name="connsiteX9" fmla="*/ 2143173 w 3960279"/>
                          <a:gd name="connsiteY9" fmla="*/ 2059802 h 4309386"/>
                          <a:gd name="connsiteX10" fmla="*/ 1942276 w 3960279"/>
                          <a:gd name="connsiteY10" fmla="*/ 1955706 h 4309386"/>
                          <a:gd name="connsiteX11" fmla="*/ 1795048 w 3960279"/>
                          <a:gd name="connsiteY11" fmla="*/ 1747341 h 4309386"/>
                          <a:gd name="connsiteX12" fmla="*/ 1553509 w 3960279"/>
                          <a:gd name="connsiteY12" fmla="*/ 1557560 h 4309386"/>
                          <a:gd name="connsiteX13" fmla="*/ 1294716 w 3960279"/>
                          <a:gd name="connsiteY13" fmla="*/ 1445417 h 4309386"/>
                          <a:gd name="connsiteX14" fmla="*/ 1061803 w 3960279"/>
                          <a:gd name="connsiteY14" fmla="*/ 1316020 h 4309386"/>
                          <a:gd name="connsiteX15" fmla="*/ 820264 w 3960279"/>
                          <a:gd name="connsiteY15" fmla="*/ 1117613 h 4309386"/>
                          <a:gd name="connsiteX16" fmla="*/ 595687 w 3960279"/>
                          <a:gd name="connsiteY16" fmla="*/ 991343 h 4309386"/>
                          <a:gd name="connsiteX17" fmla="*/ 509713 w 3960279"/>
                          <a:gd name="connsiteY17" fmla="*/ 850194 h 4309386"/>
                          <a:gd name="connsiteX18" fmla="*/ 451412 w 3960279"/>
                          <a:gd name="connsiteY18" fmla="*/ 788825 h 4309386"/>
                          <a:gd name="connsiteX19" fmla="*/ 236678 w 3960279"/>
                          <a:gd name="connsiteY19" fmla="*/ 623128 h 4309386"/>
                          <a:gd name="connsiteX20" fmla="*/ 175772 w 3960279"/>
                          <a:gd name="connsiteY20" fmla="*/ 412331 h 4309386"/>
                          <a:gd name="connsiteX21" fmla="*/ 0 w 3960279"/>
                          <a:gd name="connsiteY21" fmla="*/ 0 h 4309386"/>
                          <a:gd name="connsiteX0" fmla="*/ 3909683 w 3909683"/>
                          <a:gd name="connsiteY0" fmla="*/ 4271158 h 4271158"/>
                          <a:gd name="connsiteX1" fmla="*/ 3589343 w 3909683"/>
                          <a:gd name="connsiteY1" fmla="*/ 3955703 h 4271158"/>
                          <a:gd name="connsiteX2" fmla="*/ 3372524 w 3909683"/>
                          <a:gd name="connsiteY2" fmla="*/ 3681569 h 4271158"/>
                          <a:gd name="connsiteX3" fmla="*/ 3200807 w 3909683"/>
                          <a:gd name="connsiteY3" fmla="*/ 3277344 h 4271158"/>
                          <a:gd name="connsiteX4" fmla="*/ 3002747 w 3909683"/>
                          <a:gd name="connsiteY4" fmla="*/ 3110315 h 4271158"/>
                          <a:gd name="connsiteX5" fmla="*/ 2856098 w 3909683"/>
                          <a:gd name="connsiteY5" fmla="*/ 2998171 h 4271158"/>
                          <a:gd name="connsiteX6" fmla="*/ 2732259 w 3909683"/>
                          <a:gd name="connsiteY6" fmla="*/ 2780022 h 4271158"/>
                          <a:gd name="connsiteX7" fmla="*/ 2605932 w 3909683"/>
                          <a:gd name="connsiteY7" fmla="*/ 2497839 h 4271158"/>
                          <a:gd name="connsiteX8" fmla="*/ 2421129 w 3909683"/>
                          <a:gd name="connsiteY8" fmla="*/ 2245184 h 4271158"/>
                          <a:gd name="connsiteX9" fmla="*/ 2143173 w 3909683"/>
                          <a:gd name="connsiteY9" fmla="*/ 2059802 h 4271158"/>
                          <a:gd name="connsiteX10" fmla="*/ 1942276 w 3909683"/>
                          <a:gd name="connsiteY10" fmla="*/ 1955706 h 4271158"/>
                          <a:gd name="connsiteX11" fmla="*/ 1795048 w 3909683"/>
                          <a:gd name="connsiteY11" fmla="*/ 1747341 h 4271158"/>
                          <a:gd name="connsiteX12" fmla="*/ 1553509 w 3909683"/>
                          <a:gd name="connsiteY12" fmla="*/ 1557560 h 4271158"/>
                          <a:gd name="connsiteX13" fmla="*/ 1294716 w 3909683"/>
                          <a:gd name="connsiteY13" fmla="*/ 1445417 h 4271158"/>
                          <a:gd name="connsiteX14" fmla="*/ 1061803 w 3909683"/>
                          <a:gd name="connsiteY14" fmla="*/ 1316020 h 4271158"/>
                          <a:gd name="connsiteX15" fmla="*/ 820264 w 3909683"/>
                          <a:gd name="connsiteY15" fmla="*/ 1117613 h 4271158"/>
                          <a:gd name="connsiteX16" fmla="*/ 595687 w 3909683"/>
                          <a:gd name="connsiteY16" fmla="*/ 991343 h 4271158"/>
                          <a:gd name="connsiteX17" fmla="*/ 509713 w 3909683"/>
                          <a:gd name="connsiteY17" fmla="*/ 850194 h 4271158"/>
                          <a:gd name="connsiteX18" fmla="*/ 451412 w 3909683"/>
                          <a:gd name="connsiteY18" fmla="*/ 788825 h 4271158"/>
                          <a:gd name="connsiteX19" fmla="*/ 236678 w 3909683"/>
                          <a:gd name="connsiteY19" fmla="*/ 623128 h 4271158"/>
                          <a:gd name="connsiteX20" fmla="*/ 175772 w 3909683"/>
                          <a:gd name="connsiteY20" fmla="*/ 412331 h 4271158"/>
                          <a:gd name="connsiteX21" fmla="*/ 0 w 3909683"/>
                          <a:gd name="connsiteY21" fmla="*/ 0 h 4271158"/>
                          <a:gd name="connsiteX0" fmla="*/ 3733911 w 3733911"/>
                          <a:gd name="connsiteY0" fmla="*/ 3858827 h 3858827"/>
                          <a:gd name="connsiteX1" fmla="*/ 3413571 w 3733911"/>
                          <a:gd name="connsiteY1" fmla="*/ 3543372 h 3858827"/>
                          <a:gd name="connsiteX2" fmla="*/ 3196752 w 3733911"/>
                          <a:gd name="connsiteY2" fmla="*/ 3269238 h 3858827"/>
                          <a:gd name="connsiteX3" fmla="*/ 3025035 w 3733911"/>
                          <a:gd name="connsiteY3" fmla="*/ 2865013 h 3858827"/>
                          <a:gd name="connsiteX4" fmla="*/ 2826975 w 3733911"/>
                          <a:gd name="connsiteY4" fmla="*/ 2697984 h 3858827"/>
                          <a:gd name="connsiteX5" fmla="*/ 2680326 w 3733911"/>
                          <a:gd name="connsiteY5" fmla="*/ 2585840 h 3858827"/>
                          <a:gd name="connsiteX6" fmla="*/ 2556487 w 3733911"/>
                          <a:gd name="connsiteY6" fmla="*/ 2367691 h 3858827"/>
                          <a:gd name="connsiteX7" fmla="*/ 2430160 w 3733911"/>
                          <a:gd name="connsiteY7" fmla="*/ 2085508 h 3858827"/>
                          <a:gd name="connsiteX8" fmla="*/ 2245357 w 3733911"/>
                          <a:gd name="connsiteY8" fmla="*/ 1832853 h 3858827"/>
                          <a:gd name="connsiteX9" fmla="*/ 1967401 w 3733911"/>
                          <a:gd name="connsiteY9" fmla="*/ 1647471 h 3858827"/>
                          <a:gd name="connsiteX10" fmla="*/ 1766504 w 3733911"/>
                          <a:gd name="connsiteY10" fmla="*/ 1543375 h 3858827"/>
                          <a:gd name="connsiteX11" fmla="*/ 1619276 w 3733911"/>
                          <a:gd name="connsiteY11" fmla="*/ 1335010 h 3858827"/>
                          <a:gd name="connsiteX12" fmla="*/ 1377737 w 3733911"/>
                          <a:gd name="connsiteY12" fmla="*/ 1145229 h 3858827"/>
                          <a:gd name="connsiteX13" fmla="*/ 1118944 w 3733911"/>
                          <a:gd name="connsiteY13" fmla="*/ 1033086 h 3858827"/>
                          <a:gd name="connsiteX14" fmla="*/ 886031 w 3733911"/>
                          <a:gd name="connsiteY14" fmla="*/ 903689 h 3858827"/>
                          <a:gd name="connsiteX15" fmla="*/ 644492 w 3733911"/>
                          <a:gd name="connsiteY15" fmla="*/ 705282 h 3858827"/>
                          <a:gd name="connsiteX16" fmla="*/ 419915 w 3733911"/>
                          <a:gd name="connsiteY16" fmla="*/ 579012 h 3858827"/>
                          <a:gd name="connsiteX17" fmla="*/ 333941 w 3733911"/>
                          <a:gd name="connsiteY17" fmla="*/ 437863 h 3858827"/>
                          <a:gd name="connsiteX18" fmla="*/ 275640 w 3733911"/>
                          <a:gd name="connsiteY18" fmla="*/ 376494 h 3858827"/>
                          <a:gd name="connsiteX19" fmla="*/ 60906 w 3733911"/>
                          <a:gd name="connsiteY19" fmla="*/ 210797 h 3858827"/>
                          <a:gd name="connsiteX20" fmla="*/ 0 w 3733911"/>
                          <a:gd name="connsiteY20" fmla="*/ 0 h 3858827"/>
                          <a:gd name="connsiteX0" fmla="*/ 3673005 w 3673005"/>
                          <a:gd name="connsiteY0" fmla="*/ 3648030 h 3648030"/>
                          <a:gd name="connsiteX1" fmla="*/ 3352665 w 3673005"/>
                          <a:gd name="connsiteY1" fmla="*/ 3332575 h 3648030"/>
                          <a:gd name="connsiteX2" fmla="*/ 3135846 w 3673005"/>
                          <a:gd name="connsiteY2" fmla="*/ 3058441 h 3648030"/>
                          <a:gd name="connsiteX3" fmla="*/ 2964129 w 3673005"/>
                          <a:gd name="connsiteY3" fmla="*/ 2654216 h 3648030"/>
                          <a:gd name="connsiteX4" fmla="*/ 2766069 w 3673005"/>
                          <a:gd name="connsiteY4" fmla="*/ 2487187 h 3648030"/>
                          <a:gd name="connsiteX5" fmla="*/ 2619420 w 3673005"/>
                          <a:gd name="connsiteY5" fmla="*/ 2375043 h 3648030"/>
                          <a:gd name="connsiteX6" fmla="*/ 2495581 w 3673005"/>
                          <a:gd name="connsiteY6" fmla="*/ 2156894 h 3648030"/>
                          <a:gd name="connsiteX7" fmla="*/ 2369254 w 3673005"/>
                          <a:gd name="connsiteY7" fmla="*/ 1874711 h 3648030"/>
                          <a:gd name="connsiteX8" fmla="*/ 2184451 w 3673005"/>
                          <a:gd name="connsiteY8" fmla="*/ 1622056 h 3648030"/>
                          <a:gd name="connsiteX9" fmla="*/ 1906495 w 3673005"/>
                          <a:gd name="connsiteY9" fmla="*/ 1436674 h 3648030"/>
                          <a:gd name="connsiteX10" fmla="*/ 1705598 w 3673005"/>
                          <a:gd name="connsiteY10" fmla="*/ 1332578 h 3648030"/>
                          <a:gd name="connsiteX11" fmla="*/ 1558370 w 3673005"/>
                          <a:gd name="connsiteY11" fmla="*/ 1124213 h 3648030"/>
                          <a:gd name="connsiteX12" fmla="*/ 1316831 w 3673005"/>
                          <a:gd name="connsiteY12" fmla="*/ 934432 h 3648030"/>
                          <a:gd name="connsiteX13" fmla="*/ 1058038 w 3673005"/>
                          <a:gd name="connsiteY13" fmla="*/ 822289 h 3648030"/>
                          <a:gd name="connsiteX14" fmla="*/ 825125 w 3673005"/>
                          <a:gd name="connsiteY14" fmla="*/ 692892 h 3648030"/>
                          <a:gd name="connsiteX15" fmla="*/ 583586 w 3673005"/>
                          <a:gd name="connsiteY15" fmla="*/ 494485 h 3648030"/>
                          <a:gd name="connsiteX16" fmla="*/ 359009 w 3673005"/>
                          <a:gd name="connsiteY16" fmla="*/ 368215 h 3648030"/>
                          <a:gd name="connsiteX17" fmla="*/ 273035 w 3673005"/>
                          <a:gd name="connsiteY17" fmla="*/ 227066 h 3648030"/>
                          <a:gd name="connsiteX18" fmla="*/ 214734 w 3673005"/>
                          <a:gd name="connsiteY18" fmla="*/ 165697 h 3648030"/>
                          <a:gd name="connsiteX19" fmla="*/ 0 w 3673005"/>
                          <a:gd name="connsiteY19" fmla="*/ 0 h 3648030"/>
                          <a:gd name="connsiteX0" fmla="*/ 3458271 w 3458271"/>
                          <a:gd name="connsiteY0" fmla="*/ 3482333 h 3482333"/>
                          <a:gd name="connsiteX1" fmla="*/ 3137931 w 3458271"/>
                          <a:gd name="connsiteY1" fmla="*/ 3166878 h 3482333"/>
                          <a:gd name="connsiteX2" fmla="*/ 2921112 w 3458271"/>
                          <a:gd name="connsiteY2" fmla="*/ 2892744 h 3482333"/>
                          <a:gd name="connsiteX3" fmla="*/ 2749395 w 3458271"/>
                          <a:gd name="connsiteY3" fmla="*/ 2488519 h 3482333"/>
                          <a:gd name="connsiteX4" fmla="*/ 2551335 w 3458271"/>
                          <a:gd name="connsiteY4" fmla="*/ 2321490 h 3482333"/>
                          <a:gd name="connsiteX5" fmla="*/ 2404686 w 3458271"/>
                          <a:gd name="connsiteY5" fmla="*/ 2209346 h 3482333"/>
                          <a:gd name="connsiteX6" fmla="*/ 2280847 w 3458271"/>
                          <a:gd name="connsiteY6" fmla="*/ 1991197 h 3482333"/>
                          <a:gd name="connsiteX7" fmla="*/ 2154520 w 3458271"/>
                          <a:gd name="connsiteY7" fmla="*/ 1709014 h 3482333"/>
                          <a:gd name="connsiteX8" fmla="*/ 1969717 w 3458271"/>
                          <a:gd name="connsiteY8" fmla="*/ 1456359 h 3482333"/>
                          <a:gd name="connsiteX9" fmla="*/ 1691761 w 3458271"/>
                          <a:gd name="connsiteY9" fmla="*/ 1270977 h 3482333"/>
                          <a:gd name="connsiteX10" fmla="*/ 1490864 w 3458271"/>
                          <a:gd name="connsiteY10" fmla="*/ 1166881 h 3482333"/>
                          <a:gd name="connsiteX11" fmla="*/ 1343636 w 3458271"/>
                          <a:gd name="connsiteY11" fmla="*/ 958516 h 3482333"/>
                          <a:gd name="connsiteX12" fmla="*/ 1102097 w 3458271"/>
                          <a:gd name="connsiteY12" fmla="*/ 768735 h 3482333"/>
                          <a:gd name="connsiteX13" fmla="*/ 843304 w 3458271"/>
                          <a:gd name="connsiteY13" fmla="*/ 656592 h 3482333"/>
                          <a:gd name="connsiteX14" fmla="*/ 610391 w 3458271"/>
                          <a:gd name="connsiteY14" fmla="*/ 527195 h 3482333"/>
                          <a:gd name="connsiteX15" fmla="*/ 368852 w 3458271"/>
                          <a:gd name="connsiteY15" fmla="*/ 328788 h 3482333"/>
                          <a:gd name="connsiteX16" fmla="*/ 144275 w 3458271"/>
                          <a:gd name="connsiteY16" fmla="*/ 202518 h 3482333"/>
                          <a:gd name="connsiteX17" fmla="*/ 58301 w 3458271"/>
                          <a:gd name="connsiteY17" fmla="*/ 61369 h 3482333"/>
                          <a:gd name="connsiteX18" fmla="*/ 0 w 3458271"/>
                          <a:gd name="connsiteY18" fmla="*/ 0 h 3482333"/>
                          <a:gd name="connsiteX0" fmla="*/ 3429635 w 3429635"/>
                          <a:gd name="connsiteY0" fmla="*/ 3455288 h 3455288"/>
                          <a:gd name="connsiteX1" fmla="*/ 3109295 w 3429635"/>
                          <a:gd name="connsiteY1" fmla="*/ 3139833 h 3455288"/>
                          <a:gd name="connsiteX2" fmla="*/ 2892476 w 3429635"/>
                          <a:gd name="connsiteY2" fmla="*/ 2865699 h 3455288"/>
                          <a:gd name="connsiteX3" fmla="*/ 2720759 w 3429635"/>
                          <a:gd name="connsiteY3" fmla="*/ 2461474 h 3455288"/>
                          <a:gd name="connsiteX4" fmla="*/ 2522699 w 3429635"/>
                          <a:gd name="connsiteY4" fmla="*/ 2294445 h 3455288"/>
                          <a:gd name="connsiteX5" fmla="*/ 2376050 w 3429635"/>
                          <a:gd name="connsiteY5" fmla="*/ 2182301 h 3455288"/>
                          <a:gd name="connsiteX6" fmla="*/ 2252211 w 3429635"/>
                          <a:gd name="connsiteY6" fmla="*/ 1964152 h 3455288"/>
                          <a:gd name="connsiteX7" fmla="*/ 2125884 w 3429635"/>
                          <a:gd name="connsiteY7" fmla="*/ 1681969 h 3455288"/>
                          <a:gd name="connsiteX8" fmla="*/ 1941081 w 3429635"/>
                          <a:gd name="connsiteY8" fmla="*/ 1429314 h 3455288"/>
                          <a:gd name="connsiteX9" fmla="*/ 1663125 w 3429635"/>
                          <a:gd name="connsiteY9" fmla="*/ 1243932 h 3455288"/>
                          <a:gd name="connsiteX10" fmla="*/ 1462228 w 3429635"/>
                          <a:gd name="connsiteY10" fmla="*/ 1139836 h 3455288"/>
                          <a:gd name="connsiteX11" fmla="*/ 1315000 w 3429635"/>
                          <a:gd name="connsiteY11" fmla="*/ 931471 h 3455288"/>
                          <a:gd name="connsiteX12" fmla="*/ 1073461 w 3429635"/>
                          <a:gd name="connsiteY12" fmla="*/ 741690 h 3455288"/>
                          <a:gd name="connsiteX13" fmla="*/ 814668 w 3429635"/>
                          <a:gd name="connsiteY13" fmla="*/ 629547 h 3455288"/>
                          <a:gd name="connsiteX14" fmla="*/ 581755 w 3429635"/>
                          <a:gd name="connsiteY14" fmla="*/ 500150 h 3455288"/>
                          <a:gd name="connsiteX15" fmla="*/ 340216 w 3429635"/>
                          <a:gd name="connsiteY15" fmla="*/ 301743 h 3455288"/>
                          <a:gd name="connsiteX16" fmla="*/ 115639 w 3429635"/>
                          <a:gd name="connsiteY16" fmla="*/ 175473 h 3455288"/>
                          <a:gd name="connsiteX17" fmla="*/ 29665 w 3429635"/>
                          <a:gd name="connsiteY17" fmla="*/ 34324 h 3455288"/>
                          <a:gd name="connsiteX18" fmla="*/ 0 w 3429635"/>
                          <a:gd name="connsiteY18" fmla="*/ 0 h 3455288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</a:cxnLst>
                        <a:rect l="l" t="t" r="r" b="b"/>
                        <a:pathLst>
                          <a:path w="3429635" h="3455288">
                            <a:moveTo>
                              <a:pt x="3429635" y="3455288"/>
                            </a:moveTo>
                            <a:cubicBezTo>
                              <a:pt x="3322855" y="3350136"/>
                              <a:pt x="3198821" y="3238098"/>
                              <a:pt x="3109295" y="3139833"/>
                            </a:cubicBezTo>
                            <a:cubicBezTo>
                              <a:pt x="3019769" y="3041568"/>
                              <a:pt x="2957232" y="2978759"/>
                              <a:pt x="2892476" y="2865699"/>
                            </a:cubicBezTo>
                            <a:cubicBezTo>
                              <a:pt x="2827720" y="2752639"/>
                              <a:pt x="2782388" y="2556683"/>
                              <a:pt x="2720759" y="2461474"/>
                            </a:cubicBezTo>
                            <a:cubicBezTo>
                              <a:pt x="2659130" y="2366265"/>
                              <a:pt x="2580151" y="2340974"/>
                              <a:pt x="2522699" y="2294445"/>
                            </a:cubicBezTo>
                            <a:cubicBezTo>
                              <a:pt x="2465247" y="2247916"/>
                              <a:pt x="2421131" y="2237350"/>
                              <a:pt x="2376050" y="2182301"/>
                            </a:cubicBezTo>
                            <a:cubicBezTo>
                              <a:pt x="2330969" y="2127252"/>
                              <a:pt x="2293905" y="2047541"/>
                              <a:pt x="2252211" y="1964152"/>
                            </a:cubicBezTo>
                            <a:cubicBezTo>
                              <a:pt x="2210517" y="1880763"/>
                              <a:pt x="2177739" y="1771109"/>
                              <a:pt x="2125884" y="1681969"/>
                            </a:cubicBezTo>
                            <a:cubicBezTo>
                              <a:pt x="2074029" y="1592829"/>
                              <a:pt x="2018208" y="1502320"/>
                              <a:pt x="1941081" y="1429314"/>
                            </a:cubicBezTo>
                            <a:cubicBezTo>
                              <a:pt x="1863955" y="1356308"/>
                              <a:pt x="1742934" y="1292178"/>
                              <a:pt x="1663125" y="1243932"/>
                            </a:cubicBezTo>
                            <a:cubicBezTo>
                              <a:pt x="1583316" y="1195686"/>
                              <a:pt x="1520249" y="1191913"/>
                              <a:pt x="1462228" y="1139836"/>
                            </a:cubicBezTo>
                            <a:cubicBezTo>
                              <a:pt x="1404207" y="1087759"/>
                              <a:pt x="1379794" y="997829"/>
                              <a:pt x="1315000" y="931471"/>
                            </a:cubicBezTo>
                            <a:cubicBezTo>
                              <a:pt x="1250206" y="865113"/>
                              <a:pt x="1156850" y="792011"/>
                              <a:pt x="1073461" y="741690"/>
                            </a:cubicBezTo>
                            <a:cubicBezTo>
                              <a:pt x="990072" y="691369"/>
                              <a:pt x="896619" y="669804"/>
                              <a:pt x="814668" y="629547"/>
                            </a:cubicBezTo>
                            <a:cubicBezTo>
                              <a:pt x="732717" y="589290"/>
                              <a:pt x="660830" y="554784"/>
                              <a:pt x="581755" y="500150"/>
                            </a:cubicBezTo>
                            <a:cubicBezTo>
                              <a:pt x="502680" y="445516"/>
                              <a:pt x="417902" y="355856"/>
                              <a:pt x="340216" y="301743"/>
                            </a:cubicBezTo>
                            <a:cubicBezTo>
                              <a:pt x="262530" y="247630"/>
                              <a:pt x="167397" y="220043"/>
                              <a:pt x="115639" y="175473"/>
                            </a:cubicBezTo>
                            <a:cubicBezTo>
                              <a:pt x="63881" y="130903"/>
                              <a:pt x="48938" y="63570"/>
                              <a:pt x="29665" y="34324"/>
                            </a:cubicBezTo>
                            <a:cubicBezTo>
                              <a:pt x="10392" y="5078"/>
                              <a:pt x="19434" y="20456"/>
                              <a:pt x="0" y="0"/>
                            </a:cubicBezTo>
                          </a:path>
                        </a:pathLst>
                      </a:custGeom>
                      <a:noFill/>
                      <a:ln w="3175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/>
                      </a:p>
                    </p:txBody>
                  </p:sp>
                  <p:sp>
                    <p:nvSpPr>
                      <p:cNvPr id="289" name="Freeform 288"/>
                      <p:cNvSpPr/>
                      <p:nvPr/>
                    </p:nvSpPr>
                    <p:spPr>
                      <a:xfrm>
                        <a:off x="1973839" y="-4263"/>
                        <a:ext cx="4332110" cy="4179254"/>
                      </a:xfrm>
                      <a:custGeom>
                        <a:avLst/>
                        <a:gdLst>
                          <a:gd name="connsiteX0" fmla="*/ 0 w 4282486"/>
                          <a:gd name="connsiteY0" fmla="*/ 0 h 4553566"/>
                          <a:gd name="connsiteX1" fmla="*/ 189781 w 4282486"/>
                          <a:gd name="connsiteY1" fmla="*/ 301925 h 4553566"/>
                          <a:gd name="connsiteX2" fmla="*/ 293298 w 4282486"/>
                          <a:gd name="connsiteY2" fmla="*/ 646981 h 4553566"/>
                          <a:gd name="connsiteX3" fmla="*/ 465826 w 4282486"/>
                          <a:gd name="connsiteY3" fmla="*/ 750498 h 4553566"/>
                          <a:gd name="connsiteX4" fmla="*/ 465826 w 4282486"/>
                          <a:gd name="connsiteY4" fmla="*/ 750498 h 4553566"/>
                          <a:gd name="connsiteX5" fmla="*/ 646981 w 4282486"/>
                          <a:gd name="connsiteY5" fmla="*/ 1035170 h 4553566"/>
                          <a:gd name="connsiteX6" fmla="*/ 802256 w 4282486"/>
                          <a:gd name="connsiteY6" fmla="*/ 1121434 h 4553566"/>
                          <a:gd name="connsiteX7" fmla="*/ 1112807 w 4282486"/>
                          <a:gd name="connsiteY7" fmla="*/ 1311215 h 4553566"/>
                          <a:gd name="connsiteX8" fmla="*/ 1388853 w 4282486"/>
                          <a:gd name="connsiteY8" fmla="*/ 1475117 h 4553566"/>
                          <a:gd name="connsiteX9" fmla="*/ 1716656 w 4282486"/>
                          <a:gd name="connsiteY9" fmla="*/ 1604513 h 4553566"/>
                          <a:gd name="connsiteX10" fmla="*/ 1889185 w 4282486"/>
                          <a:gd name="connsiteY10" fmla="*/ 1785668 h 4553566"/>
                          <a:gd name="connsiteX11" fmla="*/ 2027207 w 4282486"/>
                          <a:gd name="connsiteY11" fmla="*/ 1940944 h 4553566"/>
                          <a:gd name="connsiteX12" fmla="*/ 2294626 w 4282486"/>
                          <a:gd name="connsiteY12" fmla="*/ 2096219 h 4553566"/>
                          <a:gd name="connsiteX13" fmla="*/ 2536166 w 4282486"/>
                          <a:gd name="connsiteY13" fmla="*/ 2242868 h 4553566"/>
                          <a:gd name="connsiteX14" fmla="*/ 2760453 w 4282486"/>
                          <a:gd name="connsiteY14" fmla="*/ 2527540 h 4553566"/>
                          <a:gd name="connsiteX15" fmla="*/ 2872596 w 4282486"/>
                          <a:gd name="connsiteY15" fmla="*/ 2881223 h 4553566"/>
                          <a:gd name="connsiteX16" fmla="*/ 3001992 w 4282486"/>
                          <a:gd name="connsiteY16" fmla="*/ 3001993 h 4553566"/>
                          <a:gd name="connsiteX17" fmla="*/ 3234905 w 4282486"/>
                          <a:gd name="connsiteY17" fmla="*/ 3165895 h 4553566"/>
                          <a:gd name="connsiteX18" fmla="*/ 3390181 w 4282486"/>
                          <a:gd name="connsiteY18" fmla="*/ 3588589 h 4553566"/>
                          <a:gd name="connsiteX19" fmla="*/ 3519577 w 4282486"/>
                          <a:gd name="connsiteY19" fmla="*/ 3830129 h 4553566"/>
                          <a:gd name="connsiteX20" fmla="*/ 4201064 w 4282486"/>
                          <a:gd name="connsiteY20" fmla="*/ 4468483 h 4553566"/>
                          <a:gd name="connsiteX21" fmla="*/ 4244196 w 4282486"/>
                          <a:gd name="connsiteY21" fmla="*/ 4528868 h 4553566"/>
                          <a:gd name="connsiteX0" fmla="*/ 0 w 4282486"/>
                          <a:gd name="connsiteY0" fmla="*/ 0 h 4553566"/>
                          <a:gd name="connsiteX1" fmla="*/ 189781 w 4282486"/>
                          <a:gd name="connsiteY1" fmla="*/ 301925 h 4553566"/>
                          <a:gd name="connsiteX2" fmla="*/ 293298 w 4282486"/>
                          <a:gd name="connsiteY2" fmla="*/ 646981 h 4553566"/>
                          <a:gd name="connsiteX3" fmla="*/ 465826 w 4282486"/>
                          <a:gd name="connsiteY3" fmla="*/ 750498 h 4553566"/>
                          <a:gd name="connsiteX4" fmla="*/ 453126 w 4282486"/>
                          <a:gd name="connsiteY4" fmla="*/ 728273 h 4553566"/>
                          <a:gd name="connsiteX5" fmla="*/ 646981 w 4282486"/>
                          <a:gd name="connsiteY5" fmla="*/ 1035170 h 4553566"/>
                          <a:gd name="connsiteX6" fmla="*/ 802256 w 4282486"/>
                          <a:gd name="connsiteY6" fmla="*/ 1121434 h 4553566"/>
                          <a:gd name="connsiteX7" fmla="*/ 1112807 w 4282486"/>
                          <a:gd name="connsiteY7" fmla="*/ 1311215 h 4553566"/>
                          <a:gd name="connsiteX8" fmla="*/ 1388853 w 4282486"/>
                          <a:gd name="connsiteY8" fmla="*/ 1475117 h 4553566"/>
                          <a:gd name="connsiteX9" fmla="*/ 1716656 w 4282486"/>
                          <a:gd name="connsiteY9" fmla="*/ 1604513 h 4553566"/>
                          <a:gd name="connsiteX10" fmla="*/ 1889185 w 4282486"/>
                          <a:gd name="connsiteY10" fmla="*/ 1785668 h 4553566"/>
                          <a:gd name="connsiteX11" fmla="*/ 2027207 w 4282486"/>
                          <a:gd name="connsiteY11" fmla="*/ 1940944 h 4553566"/>
                          <a:gd name="connsiteX12" fmla="*/ 2294626 w 4282486"/>
                          <a:gd name="connsiteY12" fmla="*/ 2096219 h 4553566"/>
                          <a:gd name="connsiteX13" fmla="*/ 2536166 w 4282486"/>
                          <a:gd name="connsiteY13" fmla="*/ 2242868 h 4553566"/>
                          <a:gd name="connsiteX14" fmla="*/ 2760453 w 4282486"/>
                          <a:gd name="connsiteY14" fmla="*/ 2527540 h 4553566"/>
                          <a:gd name="connsiteX15" fmla="*/ 2872596 w 4282486"/>
                          <a:gd name="connsiteY15" fmla="*/ 2881223 h 4553566"/>
                          <a:gd name="connsiteX16" fmla="*/ 3001992 w 4282486"/>
                          <a:gd name="connsiteY16" fmla="*/ 3001993 h 4553566"/>
                          <a:gd name="connsiteX17" fmla="*/ 3234905 w 4282486"/>
                          <a:gd name="connsiteY17" fmla="*/ 3165895 h 4553566"/>
                          <a:gd name="connsiteX18" fmla="*/ 3390181 w 4282486"/>
                          <a:gd name="connsiteY18" fmla="*/ 3588589 h 4553566"/>
                          <a:gd name="connsiteX19" fmla="*/ 3519577 w 4282486"/>
                          <a:gd name="connsiteY19" fmla="*/ 3830129 h 4553566"/>
                          <a:gd name="connsiteX20" fmla="*/ 4201064 w 4282486"/>
                          <a:gd name="connsiteY20" fmla="*/ 4468483 h 4553566"/>
                          <a:gd name="connsiteX21" fmla="*/ 4244196 w 4282486"/>
                          <a:gd name="connsiteY21" fmla="*/ 4528868 h 4553566"/>
                          <a:gd name="connsiteX0" fmla="*/ 0 w 4282486"/>
                          <a:gd name="connsiteY0" fmla="*/ 0 h 4553566"/>
                          <a:gd name="connsiteX1" fmla="*/ 189781 w 4282486"/>
                          <a:gd name="connsiteY1" fmla="*/ 301925 h 4553566"/>
                          <a:gd name="connsiteX2" fmla="*/ 293298 w 4282486"/>
                          <a:gd name="connsiteY2" fmla="*/ 646981 h 4553566"/>
                          <a:gd name="connsiteX3" fmla="*/ 465826 w 4282486"/>
                          <a:gd name="connsiteY3" fmla="*/ 750498 h 4553566"/>
                          <a:gd name="connsiteX4" fmla="*/ 646981 w 4282486"/>
                          <a:gd name="connsiteY4" fmla="*/ 1035170 h 4553566"/>
                          <a:gd name="connsiteX5" fmla="*/ 802256 w 4282486"/>
                          <a:gd name="connsiteY5" fmla="*/ 1121434 h 4553566"/>
                          <a:gd name="connsiteX6" fmla="*/ 1112807 w 4282486"/>
                          <a:gd name="connsiteY6" fmla="*/ 1311215 h 4553566"/>
                          <a:gd name="connsiteX7" fmla="*/ 1388853 w 4282486"/>
                          <a:gd name="connsiteY7" fmla="*/ 1475117 h 4553566"/>
                          <a:gd name="connsiteX8" fmla="*/ 1716656 w 4282486"/>
                          <a:gd name="connsiteY8" fmla="*/ 1604513 h 4553566"/>
                          <a:gd name="connsiteX9" fmla="*/ 1889185 w 4282486"/>
                          <a:gd name="connsiteY9" fmla="*/ 1785668 h 4553566"/>
                          <a:gd name="connsiteX10" fmla="*/ 2027207 w 4282486"/>
                          <a:gd name="connsiteY10" fmla="*/ 1940944 h 4553566"/>
                          <a:gd name="connsiteX11" fmla="*/ 2294626 w 4282486"/>
                          <a:gd name="connsiteY11" fmla="*/ 2096219 h 4553566"/>
                          <a:gd name="connsiteX12" fmla="*/ 2536166 w 4282486"/>
                          <a:gd name="connsiteY12" fmla="*/ 2242868 h 4553566"/>
                          <a:gd name="connsiteX13" fmla="*/ 2760453 w 4282486"/>
                          <a:gd name="connsiteY13" fmla="*/ 2527540 h 4553566"/>
                          <a:gd name="connsiteX14" fmla="*/ 2872596 w 4282486"/>
                          <a:gd name="connsiteY14" fmla="*/ 2881223 h 4553566"/>
                          <a:gd name="connsiteX15" fmla="*/ 3001992 w 4282486"/>
                          <a:gd name="connsiteY15" fmla="*/ 3001993 h 4553566"/>
                          <a:gd name="connsiteX16" fmla="*/ 3234905 w 4282486"/>
                          <a:gd name="connsiteY16" fmla="*/ 3165895 h 4553566"/>
                          <a:gd name="connsiteX17" fmla="*/ 3390181 w 4282486"/>
                          <a:gd name="connsiteY17" fmla="*/ 3588589 h 4553566"/>
                          <a:gd name="connsiteX18" fmla="*/ 3519577 w 4282486"/>
                          <a:gd name="connsiteY18" fmla="*/ 3830129 h 4553566"/>
                          <a:gd name="connsiteX19" fmla="*/ 4201064 w 4282486"/>
                          <a:gd name="connsiteY19" fmla="*/ 4468483 h 4553566"/>
                          <a:gd name="connsiteX20" fmla="*/ 4244196 w 4282486"/>
                          <a:gd name="connsiteY20" fmla="*/ 4528868 h 4553566"/>
                          <a:gd name="connsiteX0" fmla="*/ 0 w 4282486"/>
                          <a:gd name="connsiteY0" fmla="*/ 0 h 4553566"/>
                          <a:gd name="connsiteX1" fmla="*/ 189781 w 4282486"/>
                          <a:gd name="connsiteY1" fmla="*/ 301925 h 4553566"/>
                          <a:gd name="connsiteX2" fmla="*/ 293298 w 4282486"/>
                          <a:gd name="connsiteY2" fmla="*/ 637456 h 4553566"/>
                          <a:gd name="connsiteX3" fmla="*/ 465826 w 4282486"/>
                          <a:gd name="connsiteY3" fmla="*/ 750498 h 4553566"/>
                          <a:gd name="connsiteX4" fmla="*/ 646981 w 4282486"/>
                          <a:gd name="connsiteY4" fmla="*/ 1035170 h 4553566"/>
                          <a:gd name="connsiteX5" fmla="*/ 802256 w 4282486"/>
                          <a:gd name="connsiteY5" fmla="*/ 1121434 h 4553566"/>
                          <a:gd name="connsiteX6" fmla="*/ 1112807 w 4282486"/>
                          <a:gd name="connsiteY6" fmla="*/ 1311215 h 4553566"/>
                          <a:gd name="connsiteX7" fmla="*/ 1388853 w 4282486"/>
                          <a:gd name="connsiteY7" fmla="*/ 1475117 h 4553566"/>
                          <a:gd name="connsiteX8" fmla="*/ 1716656 w 4282486"/>
                          <a:gd name="connsiteY8" fmla="*/ 1604513 h 4553566"/>
                          <a:gd name="connsiteX9" fmla="*/ 1889185 w 4282486"/>
                          <a:gd name="connsiteY9" fmla="*/ 1785668 h 4553566"/>
                          <a:gd name="connsiteX10" fmla="*/ 2027207 w 4282486"/>
                          <a:gd name="connsiteY10" fmla="*/ 1940944 h 4553566"/>
                          <a:gd name="connsiteX11" fmla="*/ 2294626 w 4282486"/>
                          <a:gd name="connsiteY11" fmla="*/ 2096219 h 4553566"/>
                          <a:gd name="connsiteX12" fmla="*/ 2536166 w 4282486"/>
                          <a:gd name="connsiteY12" fmla="*/ 2242868 h 4553566"/>
                          <a:gd name="connsiteX13" fmla="*/ 2760453 w 4282486"/>
                          <a:gd name="connsiteY13" fmla="*/ 2527540 h 4553566"/>
                          <a:gd name="connsiteX14" fmla="*/ 2872596 w 4282486"/>
                          <a:gd name="connsiteY14" fmla="*/ 2881223 h 4553566"/>
                          <a:gd name="connsiteX15" fmla="*/ 3001992 w 4282486"/>
                          <a:gd name="connsiteY15" fmla="*/ 3001993 h 4553566"/>
                          <a:gd name="connsiteX16" fmla="*/ 3234905 w 4282486"/>
                          <a:gd name="connsiteY16" fmla="*/ 3165895 h 4553566"/>
                          <a:gd name="connsiteX17" fmla="*/ 3390181 w 4282486"/>
                          <a:gd name="connsiteY17" fmla="*/ 3588589 h 4553566"/>
                          <a:gd name="connsiteX18" fmla="*/ 3519577 w 4282486"/>
                          <a:gd name="connsiteY18" fmla="*/ 3830129 h 4553566"/>
                          <a:gd name="connsiteX19" fmla="*/ 4201064 w 4282486"/>
                          <a:gd name="connsiteY19" fmla="*/ 4468483 h 4553566"/>
                          <a:gd name="connsiteX20" fmla="*/ 4244196 w 4282486"/>
                          <a:gd name="connsiteY20" fmla="*/ 4528868 h 4553566"/>
                          <a:gd name="connsiteX0" fmla="*/ 0 w 4282486"/>
                          <a:gd name="connsiteY0" fmla="*/ 0 h 4553566"/>
                          <a:gd name="connsiteX1" fmla="*/ 189781 w 4282486"/>
                          <a:gd name="connsiteY1" fmla="*/ 301925 h 4553566"/>
                          <a:gd name="connsiteX2" fmla="*/ 293298 w 4282486"/>
                          <a:gd name="connsiteY2" fmla="*/ 637456 h 4553566"/>
                          <a:gd name="connsiteX3" fmla="*/ 465826 w 4282486"/>
                          <a:gd name="connsiteY3" fmla="*/ 750498 h 4553566"/>
                          <a:gd name="connsiteX4" fmla="*/ 646981 w 4282486"/>
                          <a:gd name="connsiteY4" fmla="*/ 1035170 h 4553566"/>
                          <a:gd name="connsiteX5" fmla="*/ 802256 w 4282486"/>
                          <a:gd name="connsiteY5" fmla="*/ 1121434 h 4553566"/>
                          <a:gd name="connsiteX6" fmla="*/ 1112807 w 4282486"/>
                          <a:gd name="connsiteY6" fmla="*/ 1311215 h 4553566"/>
                          <a:gd name="connsiteX7" fmla="*/ 1388853 w 4282486"/>
                          <a:gd name="connsiteY7" fmla="*/ 1475117 h 4553566"/>
                          <a:gd name="connsiteX8" fmla="*/ 1716656 w 4282486"/>
                          <a:gd name="connsiteY8" fmla="*/ 1591813 h 4553566"/>
                          <a:gd name="connsiteX9" fmla="*/ 1889185 w 4282486"/>
                          <a:gd name="connsiteY9" fmla="*/ 1785668 h 4553566"/>
                          <a:gd name="connsiteX10" fmla="*/ 2027207 w 4282486"/>
                          <a:gd name="connsiteY10" fmla="*/ 1940944 h 4553566"/>
                          <a:gd name="connsiteX11" fmla="*/ 2294626 w 4282486"/>
                          <a:gd name="connsiteY11" fmla="*/ 2096219 h 4553566"/>
                          <a:gd name="connsiteX12" fmla="*/ 2536166 w 4282486"/>
                          <a:gd name="connsiteY12" fmla="*/ 2242868 h 4553566"/>
                          <a:gd name="connsiteX13" fmla="*/ 2760453 w 4282486"/>
                          <a:gd name="connsiteY13" fmla="*/ 2527540 h 4553566"/>
                          <a:gd name="connsiteX14" fmla="*/ 2872596 w 4282486"/>
                          <a:gd name="connsiteY14" fmla="*/ 2881223 h 4553566"/>
                          <a:gd name="connsiteX15" fmla="*/ 3001992 w 4282486"/>
                          <a:gd name="connsiteY15" fmla="*/ 3001993 h 4553566"/>
                          <a:gd name="connsiteX16" fmla="*/ 3234905 w 4282486"/>
                          <a:gd name="connsiteY16" fmla="*/ 3165895 h 4553566"/>
                          <a:gd name="connsiteX17" fmla="*/ 3390181 w 4282486"/>
                          <a:gd name="connsiteY17" fmla="*/ 3588589 h 4553566"/>
                          <a:gd name="connsiteX18" fmla="*/ 3519577 w 4282486"/>
                          <a:gd name="connsiteY18" fmla="*/ 3830129 h 4553566"/>
                          <a:gd name="connsiteX19" fmla="*/ 4201064 w 4282486"/>
                          <a:gd name="connsiteY19" fmla="*/ 4468483 h 4553566"/>
                          <a:gd name="connsiteX20" fmla="*/ 4244196 w 4282486"/>
                          <a:gd name="connsiteY20" fmla="*/ 4528868 h 4553566"/>
                          <a:gd name="connsiteX0" fmla="*/ 0 w 4282486"/>
                          <a:gd name="connsiteY0" fmla="*/ 0 h 4553566"/>
                          <a:gd name="connsiteX1" fmla="*/ 189781 w 4282486"/>
                          <a:gd name="connsiteY1" fmla="*/ 301925 h 4553566"/>
                          <a:gd name="connsiteX2" fmla="*/ 293298 w 4282486"/>
                          <a:gd name="connsiteY2" fmla="*/ 637456 h 4553566"/>
                          <a:gd name="connsiteX3" fmla="*/ 465826 w 4282486"/>
                          <a:gd name="connsiteY3" fmla="*/ 750498 h 4553566"/>
                          <a:gd name="connsiteX4" fmla="*/ 646981 w 4282486"/>
                          <a:gd name="connsiteY4" fmla="*/ 1035170 h 4553566"/>
                          <a:gd name="connsiteX5" fmla="*/ 802256 w 4282486"/>
                          <a:gd name="connsiteY5" fmla="*/ 1121434 h 4553566"/>
                          <a:gd name="connsiteX6" fmla="*/ 1112807 w 4282486"/>
                          <a:gd name="connsiteY6" fmla="*/ 1311215 h 4553566"/>
                          <a:gd name="connsiteX7" fmla="*/ 1392028 w 4282486"/>
                          <a:gd name="connsiteY7" fmla="*/ 1462417 h 4553566"/>
                          <a:gd name="connsiteX8" fmla="*/ 1716656 w 4282486"/>
                          <a:gd name="connsiteY8" fmla="*/ 1591813 h 4553566"/>
                          <a:gd name="connsiteX9" fmla="*/ 1889185 w 4282486"/>
                          <a:gd name="connsiteY9" fmla="*/ 1785668 h 4553566"/>
                          <a:gd name="connsiteX10" fmla="*/ 2027207 w 4282486"/>
                          <a:gd name="connsiteY10" fmla="*/ 1940944 h 4553566"/>
                          <a:gd name="connsiteX11" fmla="*/ 2294626 w 4282486"/>
                          <a:gd name="connsiteY11" fmla="*/ 2096219 h 4553566"/>
                          <a:gd name="connsiteX12" fmla="*/ 2536166 w 4282486"/>
                          <a:gd name="connsiteY12" fmla="*/ 2242868 h 4553566"/>
                          <a:gd name="connsiteX13" fmla="*/ 2760453 w 4282486"/>
                          <a:gd name="connsiteY13" fmla="*/ 2527540 h 4553566"/>
                          <a:gd name="connsiteX14" fmla="*/ 2872596 w 4282486"/>
                          <a:gd name="connsiteY14" fmla="*/ 2881223 h 4553566"/>
                          <a:gd name="connsiteX15" fmla="*/ 3001992 w 4282486"/>
                          <a:gd name="connsiteY15" fmla="*/ 3001993 h 4553566"/>
                          <a:gd name="connsiteX16" fmla="*/ 3234905 w 4282486"/>
                          <a:gd name="connsiteY16" fmla="*/ 3165895 h 4553566"/>
                          <a:gd name="connsiteX17" fmla="*/ 3390181 w 4282486"/>
                          <a:gd name="connsiteY17" fmla="*/ 3588589 h 4553566"/>
                          <a:gd name="connsiteX18" fmla="*/ 3519577 w 4282486"/>
                          <a:gd name="connsiteY18" fmla="*/ 3830129 h 4553566"/>
                          <a:gd name="connsiteX19" fmla="*/ 4201064 w 4282486"/>
                          <a:gd name="connsiteY19" fmla="*/ 4468483 h 4553566"/>
                          <a:gd name="connsiteX20" fmla="*/ 4244196 w 4282486"/>
                          <a:gd name="connsiteY20" fmla="*/ 4528868 h 4553566"/>
                          <a:gd name="connsiteX0" fmla="*/ 0 w 4282486"/>
                          <a:gd name="connsiteY0" fmla="*/ 0 h 4553566"/>
                          <a:gd name="connsiteX1" fmla="*/ 189781 w 4282486"/>
                          <a:gd name="connsiteY1" fmla="*/ 301925 h 4553566"/>
                          <a:gd name="connsiteX2" fmla="*/ 293298 w 4282486"/>
                          <a:gd name="connsiteY2" fmla="*/ 637456 h 4553566"/>
                          <a:gd name="connsiteX3" fmla="*/ 465826 w 4282486"/>
                          <a:gd name="connsiteY3" fmla="*/ 750498 h 4553566"/>
                          <a:gd name="connsiteX4" fmla="*/ 646981 w 4282486"/>
                          <a:gd name="connsiteY4" fmla="*/ 1035170 h 4553566"/>
                          <a:gd name="connsiteX5" fmla="*/ 802256 w 4282486"/>
                          <a:gd name="connsiteY5" fmla="*/ 1121434 h 4553566"/>
                          <a:gd name="connsiteX6" fmla="*/ 1112807 w 4282486"/>
                          <a:gd name="connsiteY6" fmla="*/ 1311215 h 4553566"/>
                          <a:gd name="connsiteX7" fmla="*/ 1392028 w 4282486"/>
                          <a:gd name="connsiteY7" fmla="*/ 1462417 h 4553566"/>
                          <a:gd name="connsiteX8" fmla="*/ 1716656 w 4282486"/>
                          <a:gd name="connsiteY8" fmla="*/ 1591813 h 4553566"/>
                          <a:gd name="connsiteX9" fmla="*/ 1721329 w 4282486"/>
                          <a:gd name="connsiteY9" fmla="*/ 1594629 h 4553566"/>
                          <a:gd name="connsiteX10" fmla="*/ 1889185 w 4282486"/>
                          <a:gd name="connsiteY10" fmla="*/ 1785668 h 4553566"/>
                          <a:gd name="connsiteX11" fmla="*/ 2027207 w 4282486"/>
                          <a:gd name="connsiteY11" fmla="*/ 1940944 h 4553566"/>
                          <a:gd name="connsiteX12" fmla="*/ 2294626 w 4282486"/>
                          <a:gd name="connsiteY12" fmla="*/ 2096219 h 4553566"/>
                          <a:gd name="connsiteX13" fmla="*/ 2536166 w 4282486"/>
                          <a:gd name="connsiteY13" fmla="*/ 2242868 h 4553566"/>
                          <a:gd name="connsiteX14" fmla="*/ 2760453 w 4282486"/>
                          <a:gd name="connsiteY14" fmla="*/ 2527540 h 4553566"/>
                          <a:gd name="connsiteX15" fmla="*/ 2872596 w 4282486"/>
                          <a:gd name="connsiteY15" fmla="*/ 2881223 h 4553566"/>
                          <a:gd name="connsiteX16" fmla="*/ 3001992 w 4282486"/>
                          <a:gd name="connsiteY16" fmla="*/ 3001993 h 4553566"/>
                          <a:gd name="connsiteX17" fmla="*/ 3234905 w 4282486"/>
                          <a:gd name="connsiteY17" fmla="*/ 3165895 h 4553566"/>
                          <a:gd name="connsiteX18" fmla="*/ 3390181 w 4282486"/>
                          <a:gd name="connsiteY18" fmla="*/ 3588589 h 4553566"/>
                          <a:gd name="connsiteX19" fmla="*/ 3519577 w 4282486"/>
                          <a:gd name="connsiteY19" fmla="*/ 3830129 h 4553566"/>
                          <a:gd name="connsiteX20" fmla="*/ 4201064 w 4282486"/>
                          <a:gd name="connsiteY20" fmla="*/ 4468483 h 4553566"/>
                          <a:gd name="connsiteX21" fmla="*/ 4244196 w 4282486"/>
                          <a:gd name="connsiteY21" fmla="*/ 4528868 h 4553566"/>
                          <a:gd name="connsiteX0" fmla="*/ 0 w 4282486"/>
                          <a:gd name="connsiteY0" fmla="*/ 0 h 4553566"/>
                          <a:gd name="connsiteX1" fmla="*/ 189781 w 4282486"/>
                          <a:gd name="connsiteY1" fmla="*/ 301925 h 4553566"/>
                          <a:gd name="connsiteX2" fmla="*/ 293298 w 4282486"/>
                          <a:gd name="connsiteY2" fmla="*/ 637456 h 4553566"/>
                          <a:gd name="connsiteX3" fmla="*/ 465826 w 4282486"/>
                          <a:gd name="connsiteY3" fmla="*/ 750498 h 4553566"/>
                          <a:gd name="connsiteX4" fmla="*/ 646981 w 4282486"/>
                          <a:gd name="connsiteY4" fmla="*/ 1035170 h 4553566"/>
                          <a:gd name="connsiteX5" fmla="*/ 802256 w 4282486"/>
                          <a:gd name="connsiteY5" fmla="*/ 1121434 h 4553566"/>
                          <a:gd name="connsiteX6" fmla="*/ 1112807 w 4282486"/>
                          <a:gd name="connsiteY6" fmla="*/ 1311215 h 4553566"/>
                          <a:gd name="connsiteX7" fmla="*/ 1392028 w 4282486"/>
                          <a:gd name="connsiteY7" fmla="*/ 1462417 h 4553566"/>
                          <a:gd name="connsiteX8" fmla="*/ 1716656 w 4282486"/>
                          <a:gd name="connsiteY8" fmla="*/ 1591813 h 4553566"/>
                          <a:gd name="connsiteX9" fmla="*/ 1889185 w 4282486"/>
                          <a:gd name="connsiteY9" fmla="*/ 1785668 h 4553566"/>
                          <a:gd name="connsiteX10" fmla="*/ 2027207 w 4282486"/>
                          <a:gd name="connsiteY10" fmla="*/ 1940944 h 4553566"/>
                          <a:gd name="connsiteX11" fmla="*/ 2294626 w 4282486"/>
                          <a:gd name="connsiteY11" fmla="*/ 2096219 h 4553566"/>
                          <a:gd name="connsiteX12" fmla="*/ 2536166 w 4282486"/>
                          <a:gd name="connsiteY12" fmla="*/ 2242868 h 4553566"/>
                          <a:gd name="connsiteX13" fmla="*/ 2760453 w 4282486"/>
                          <a:gd name="connsiteY13" fmla="*/ 2527540 h 4553566"/>
                          <a:gd name="connsiteX14" fmla="*/ 2872596 w 4282486"/>
                          <a:gd name="connsiteY14" fmla="*/ 2881223 h 4553566"/>
                          <a:gd name="connsiteX15" fmla="*/ 3001992 w 4282486"/>
                          <a:gd name="connsiteY15" fmla="*/ 3001993 h 4553566"/>
                          <a:gd name="connsiteX16" fmla="*/ 3234905 w 4282486"/>
                          <a:gd name="connsiteY16" fmla="*/ 3165895 h 4553566"/>
                          <a:gd name="connsiteX17" fmla="*/ 3390181 w 4282486"/>
                          <a:gd name="connsiteY17" fmla="*/ 3588589 h 4553566"/>
                          <a:gd name="connsiteX18" fmla="*/ 3519577 w 4282486"/>
                          <a:gd name="connsiteY18" fmla="*/ 3830129 h 4553566"/>
                          <a:gd name="connsiteX19" fmla="*/ 4201064 w 4282486"/>
                          <a:gd name="connsiteY19" fmla="*/ 4468483 h 4553566"/>
                          <a:gd name="connsiteX20" fmla="*/ 4244196 w 4282486"/>
                          <a:gd name="connsiteY20" fmla="*/ 4528868 h 4553566"/>
                          <a:gd name="connsiteX0" fmla="*/ 0 w 4282486"/>
                          <a:gd name="connsiteY0" fmla="*/ 0 h 4553566"/>
                          <a:gd name="connsiteX1" fmla="*/ 189781 w 4282486"/>
                          <a:gd name="connsiteY1" fmla="*/ 301925 h 4553566"/>
                          <a:gd name="connsiteX2" fmla="*/ 293298 w 4282486"/>
                          <a:gd name="connsiteY2" fmla="*/ 637456 h 4553566"/>
                          <a:gd name="connsiteX3" fmla="*/ 465826 w 4282486"/>
                          <a:gd name="connsiteY3" fmla="*/ 750498 h 4553566"/>
                          <a:gd name="connsiteX4" fmla="*/ 646981 w 4282486"/>
                          <a:gd name="connsiteY4" fmla="*/ 1035170 h 4553566"/>
                          <a:gd name="connsiteX5" fmla="*/ 802256 w 4282486"/>
                          <a:gd name="connsiteY5" fmla="*/ 1121434 h 4553566"/>
                          <a:gd name="connsiteX6" fmla="*/ 1112807 w 4282486"/>
                          <a:gd name="connsiteY6" fmla="*/ 1311215 h 4553566"/>
                          <a:gd name="connsiteX7" fmla="*/ 1392028 w 4282486"/>
                          <a:gd name="connsiteY7" fmla="*/ 1462417 h 4553566"/>
                          <a:gd name="connsiteX8" fmla="*/ 1713481 w 4282486"/>
                          <a:gd name="connsiteY8" fmla="*/ 1582288 h 4553566"/>
                          <a:gd name="connsiteX9" fmla="*/ 1889185 w 4282486"/>
                          <a:gd name="connsiteY9" fmla="*/ 1785668 h 4553566"/>
                          <a:gd name="connsiteX10" fmla="*/ 2027207 w 4282486"/>
                          <a:gd name="connsiteY10" fmla="*/ 1940944 h 4553566"/>
                          <a:gd name="connsiteX11" fmla="*/ 2294626 w 4282486"/>
                          <a:gd name="connsiteY11" fmla="*/ 2096219 h 4553566"/>
                          <a:gd name="connsiteX12" fmla="*/ 2536166 w 4282486"/>
                          <a:gd name="connsiteY12" fmla="*/ 2242868 h 4553566"/>
                          <a:gd name="connsiteX13" fmla="*/ 2760453 w 4282486"/>
                          <a:gd name="connsiteY13" fmla="*/ 2527540 h 4553566"/>
                          <a:gd name="connsiteX14" fmla="*/ 2872596 w 4282486"/>
                          <a:gd name="connsiteY14" fmla="*/ 2881223 h 4553566"/>
                          <a:gd name="connsiteX15" fmla="*/ 3001992 w 4282486"/>
                          <a:gd name="connsiteY15" fmla="*/ 3001993 h 4553566"/>
                          <a:gd name="connsiteX16" fmla="*/ 3234905 w 4282486"/>
                          <a:gd name="connsiteY16" fmla="*/ 3165895 h 4553566"/>
                          <a:gd name="connsiteX17" fmla="*/ 3390181 w 4282486"/>
                          <a:gd name="connsiteY17" fmla="*/ 3588589 h 4553566"/>
                          <a:gd name="connsiteX18" fmla="*/ 3519577 w 4282486"/>
                          <a:gd name="connsiteY18" fmla="*/ 3830129 h 4553566"/>
                          <a:gd name="connsiteX19" fmla="*/ 4201064 w 4282486"/>
                          <a:gd name="connsiteY19" fmla="*/ 4468483 h 4553566"/>
                          <a:gd name="connsiteX20" fmla="*/ 4244196 w 4282486"/>
                          <a:gd name="connsiteY20" fmla="*/ 4528868 h 4553566"/>
                          <a:gd name="connsiteX0" fmla="*/ 0 w 4282486"/>
                          <a:gd name="connsiteY0" fmla="*/ 0 h 4553566"/>
                          <a:gd name="connsiteX1" fmla="*/ 189781 w 4282486"/>
                          <a:gd name="connsiteY1" fmla="*/ 301925 h 4553566"/>
                          <a:gd name="connsiteX2" fmla="*/ 293298 w 4282486"/>
                          <a:gd name="connsiteY2" fmla="*/ 637456 h 4553566"/>
                          <a:gd name="connsiteX3" fmla="*/ 465826 w 4282486"/>
                          <a:gd name="connsiteY3" fmla="*/ 750498 h 4553566"/>
                          <a:gd name="connsiteX4" fmla="*/ 646981 w 4282486"/>
                          <a:gd name="connsiteY4" fmla="*/ 1035170 h 4553566"/>
                          <a:gd name="connsiteX5" fmla="*/ 802256 w 4282486"/>
                          <a:gd name="connsiteY5" fmla="*/ 1121434 h 4553566"/>
                          <a:gd name="connsiteX6" fmla="*/ 1112807 w 4282486"/>
                          <a:gd name="connsiteY6" fmla="*/ 1311215 h 4553566"/>
                          <a:gd name="connsiteX7" fmla="*/ 1392028 w 4282486"/>
                          <a:gd name="connsiteY7" fmla="*/ 1462417 h 4553566"/>
                          <a:gd name="connsiteX8" fmla="*/ 1713481 w 4282486"/>
                          <a:gd name="connsiteY8" fmla="*/ 1582288 h 4553566"/>
                          <a:gd name="connsiteX9" fmla="*/ 1889185 w 4282486"/>
                          <a:gd name="connsiteY9" fmla="*/ 1785668 h 4553566"/>
                          <a:gd name="connsiteX10" fmla="*/ 2024032 w 4282486"/>
                          <a:gd name="connsiteY10" fmla="*/ 1950469 h 4553566"/>
                          <a:gd name="connsiteX11" fmla="*/ 2294626 w 4282486"/>
                          <a:gd name="connsiteY11" fmla="*/ 2096219 h 4553566"/>
                          <a:gd name="connsiteX12" fmla="*/ 2536166 w 4282486"/>
                          <a:gd name="connsiteY12" fmla="*/ 2242868 h 4553566"/>
                          <a:gd name="connsiteX13" fmla="*/ 2760453 w 4282486"/>
                          <a:gd name="connsiteY13" fmla="*/ 2527540 h 4553566"/>
                          <a:gd name="connsiteX14" fmla="*/ 2872596 w 4282486"/>
                          <a:gd name="connsiteY14" fmla="*/ 2881223 h 4553566"/>
                          <a:gd name="connsiteX15" fmla="*/ 3001992 w 4282486"/>
                          <a:gd name="connsiteY15" fmla="*/ 3001993 h 4553566"/>
                          <a:gd name="connsiteX16" fmla="*/ 3234905 w 4282486"/>
                          <a:gd name="connsiteY16" fmla="*/ 3165895 h 4553566"/>
                          <a:gd name="connsiteX17" fmla="*/ 3390181 w 4282486"/>
                          <a:gd name="connsiteY17" fmla="*/ 3588589 h 4553566"/>
                          <a:gd name="connsiteX18" fmla="*/ 3519577 w 4282486"/>
                          <a:gd name="connsiteY18" fmla="*/ 3830129 h 4553566"/>
                          <a:gd name="connsiteX19" fmla="*/ 4201064 w 4282486"/>
                          <a:gd name="connsiteY19" fmla="*/ 4468483 h 4553566"/>
                          <a:gd name="connsiteX20" fmla="*/ 4244196 w 4282486"/>
                          <a:gd name="connsiteY20" fmla="*/ 4528868 h 4553566"/>
                          <a:gd name="connsiteX0" fmla="*/ 0 w 4282486"/>
                          <a:gd name="connsiteY0" fmla="*/ 0 h 4553566"/>
                          <a:gd name="connsiteX1" fmla="*/ 189781 w 4282486"/>
                          <a:gd name="connsiteY1" fmla="*/ 301925 h 4553566"/>
                          <a:gd name="connsiteX2" fmla="*/ 293298 w 4282486"/>
                          <a:gd name="connsiteY2" fmla="*/ 637456 h 4553566"/>
                          <a:gd name="connsiteX3" fmla="*/ 465826 w 4282486"/>
                          <a:gd name="connsiteY3" fmla="*/ 750498 h 4553566"/>
                          <a:gd name="connsiteX4" fmla="*/ 646981 w 4282486"/>
                          <a:gd name="connsiteY4" fmla="*/ 1035170 h 4553566"/>
                          <a:gd name="connsiteX5" fmla="*/ 802256 w 4282486"/>
                          <a:gd name="connsiteY5" fmla="*/ 1121434 h 4553566"/>
                          <a:gd name="connsiteX6" fmla="*/ 1112807 w 4282486"/>
                          <a:gd name="connsiteY6" fmla="*/ 1311215 h 4553566"/>
                          <a:gd name="connsiteX7" fmla="*/ 1392028 w 4282486"/>
                          <a:gd name="connsiteY7" fmla="*/ 1462417 h 4553566"/>
                          <a:gd name="connsiteX8" fmla="*/ 1713481 w 4282486"/>
                          <a:gd name="connsiteY8" fmla="*/ 1582288 h 4553566"/>
                          <a:gd name="connsiteX9" fmla="*/ 1889185 w 4282486"/>
                          <a:gd name="connsiteY9" fmla="*/ 1785668 h 4553566"/>
                          <a:gd name="connsiteX10" fmla="*/ 2024032 w 4282486"/>
                          <a:gd name="connsiteY10" fmla="*/ 1950469 h 4553566"/>
                          <a:gd name="connsiteX11" fmla="*/ 2294626 w 4282486"/>
                          <a:gd name="connsiteY11" fmla="*/ 2089869 h 4553566"/>
                          <a:gd name="connsiteX12" fmla="*/ 2536166 w 4282486"/>
                          <a:gd name="connsiteY12" fmla="*/ 2242868 h 4553566"/>
                          <a:gd name="connsiteX13" fmla="*/ 2760453 w 4282486"/>
                          <a:gd name="connsiteY13" fmla="*/ 2527540 h 4553566"/>
                          <a:gd name="connsiteX14" fmla="*/ 2872596 w 4282486"/>
                          <a:gd name="connsiteY14" fmla="*/ 2881223 h 4553566"/>
                          <a:gd name="connsiteX15" fmla="*/ 3001992 w 4282486"/>
                          <a:gd name="connsiteY15" fmla="*/ 3001993 h 4553566"/>
                          <a:gd name="connsiteX16" fmla="*/ 3234905 w 4282486"/>
                          <a:gd name="connsiteY16" fmla="*/ 3165895 h 4553566"/>
                          <a:gd name="connsiteX17" fmla="*/ 3390181 w 4282486"/>
                          <a:gd name="connsiteY17" fmla="*/ 3588589 h 4553566"/>
                          <a:gd name="connsiteX18" fmla="*/ 3519577 w 4282486"/>
                          <a:gd name="connsiteY18" fmla="*/ 3830129 h 4553566"/>
                          <a:gd name="connsiteX19" fmla="*/ 4201064 w 4282486"/>
                          <a:gd name="connsiteY19" fmla="*/ 4468483 h 4553566"/>
                          <a:gd name="connsiteX20" fmla="*/ 4244196 w 4282486"/>
                          <a:gd name="connsiteY20" fmla="*/ 4528868 h 4553566"/>
                          <a:gd name="connsiteX0" fmla="*/ 0 w 4282486"/>
                          <a:gd name="connsiteY0" fmla="*/ 0 h 4553566"/>
                          <a:gd name="connsiteX1" fmla="*/ 189781 w 4282486"/>
                          <a:gd name="connsiteY1" fmla="*/ 301925 h 4553566"/>
                          <a:gd name="connsiteX2" fmla="*/ 293298 w 4282486"/>
                          <a:gd name="connsiteY2" fmla="*/ 637456 h 4553566"/>
                          <a:gd name="connsiteX3" fmla="*/ 465826 w 4282486"/>
                          <a:gd name="connsiteY3" fmla="*/ 750498 h 4553566"/>
                          <a:gd name="connsiteX4" fmla="*/ 646981 w 4282486"/>
                          <a:gd name="connsiteY4" fmla="*/ 1035170 h 4553566"/>
                          <a:gd name="connsiteX5" fmla="*/ 802256 w 4282486"/>
                          <a:gd name="connsiteY5" fmla="*/ 1121434 h 4553566"/>
                          <a:gd name="connsiteX6" fmla="*/ 1112807 w 4282486"/>
                          <a:gd name="connsiteY6" fmla="*/ 1311215 h 4553566"/>
                          <a:gd name="connsiteX7" fmla="*/ 1392028 w 4282486"/>
                          <a:gd name="connsiteY7" fmla="*/ 1462417 h 4553566"/>
                          <a:gd name="connsiteX8" fmla="*/ 1713481 w 4282486"/>
                          <a:gd name="connsiteY8" fmla="*/ 1582288 h 4553566"/>
                          <a:gd name="connsiteX9" fmla="*/ 1889185 w 4282486"/>
                          <a:gd name="connsiteY9" fmla="*/ 1785668 h 4553566"/>
                          <a:gd name="connsiteX10" fmla="*/ 2024032 w 4282486"/>
                          <a:gd name="connsiteY10" fmla="*/ 1950469 h 4553566"/>
                          <a:gd name="connsiteX11" fmla="*/ 2294626 w 4282486"/>
                          <a:gd name="connsiteY11" fmla="*/ 2089869 h 4553566"/>
                          <a:gd name="connsiteX12" fmla="*/ 2536166 w 4282486"/>
                          <a:gd name="connsiteY12" fmla="*/ 2242868 h 4553566"/>
                          <a:gd name="connsiteX13" fmla="*/ 2750928 w 4282486"/>
                          <a:gd name="connsiteY13" fmla="*/ 2549765 h 4553566"/>
                          <a:gd name="connsiteX14" fmla="*/ 2872596 w 4282486"/>
                          <a:gd name="connsiteY14" fmla="*/ 2881223 h 4553566"/>
                          <a:gd name="connsiteX15" fmla="*/ 3001992 w 4282486"/>
                          <a:gd name="connsiteY15" fmla="*/ 3001993 h 4553566"/>
                          <a:gd name="connsiteX16" fmla="*/ 3234905 w 4282486"/>
                          <a:gd name="connsiteY16" fmla="*/ 3165895 h 4553566"/>
                          <a:gd name="connsiteX17" fmla="*/ 3390181 w 4282486"/>
                          <a:gd name="connsiteY17" fmla="*/ 3588589 h 4553566"/>
                          <a:gd name="connsiteX18" fmla="*/ 3519577 w 4282486"/>
                          <a:gd name="connsiteY18" fmla="*/ 3830129 h 4553566"/>
                          <a:gd name="connsiteX19" fmla="*/ 4201064 w 4282486"/>
                          <a:gd name="connsiteY19" fmla="*/ 4468483 h 4553566"/>
                          <a:gd name="connsiteX20" fmla="*/ 4244196 w 4282486"/>
                          <a:gd name="connsiteY20" fmla="*/ 4528868 h 4553566"/>
                          <a:gd name="connsiteX0" fmla="*/ 0 w 4282486"/>
                          <a:gd name="connsiteY0" fmla="*/ 0 h 4553566"/>
                          <a:gd name="connsiteX1" fmla="*/ 189781 w 4282486"/>
                          <a:gd name="connsiteY1" fmla="*/ 301925 h 4553566"/>
                          <a:gd name="connsiteX2" fmla="*/ 293298 w 4282486"/>
                          <a:gd name="connsiteY2" fmla="*/ 637456 h 4553566"/>
                          <a:gd name="connsiteX3" fmla="*/ 465826 w 4282486"/>
                          <a:gd name="connsiteY3" fmla="*/ 750498 h 4553566"/>
                          <a:gd name="connsiteX4" fmla="*/ 646981 w 4282486"/>
                          <a:gd name="connsiteY4" fmla="*/ 1035170 h 4553566"/>
                          <a:gd name="connsiteX5" fmla="*/ 802256 w 4282486"/>
                          <a:gd name="connsiteY5" fmla="*/ 1121434 h 4553566"/>
                          <a:gd name="connsiteX6" fmla="*/ 1112807 w 4282486"/>
                          <a:gd name="connsiteY6" fmla="*/ 1311215 h 4553566"/>
                          <a:gd name="connsiteX7" fmla="*/ 1392028 w 4282486"/>
                          <a:gd name="connsiteY7" fmla="*/ 1462417 h 4553566"/>
                          <a:gd name="connsiteX8" fmla="*/ 1713481 w 4282486"/>
                          <a:gd name="connsiteY8" fmla="*/ 1582288 h 4553566"/>
                          <a:gd name="connsiteX9" fmla="*/ 1889185 w 4282486"/>
                          <a:gd name="connsiteY9" fmla="*/ 1785668 h 4553566"/>
                          <a:gd name="connsiteX10" fmla="*/ 2024032 w 4282486"/>
                          <a:gd name="connsiteY10" fmla="*/ 1950469 h 4553566"/>
                          <a:gd name="connsiteX11" fmla="*/ 2294626 w 4282486"/>
                          <a:gd name="connsiteY11" fmla="*/ 2089869 h 4553566"/>
                          <a:gd name="connsiteX12" fmla="*/ 2536166 w 4282486"/>
                          <a:gd name="connsiteY12" fmla="*/ 2242868 h 4553566"/>
                          <a:gd name="connsiteX13" fmla="*/ 2750928 w 4282486"/>
                          <a:gd name="connsiteY13" fmla="*/ 2549765 h 4553566"/>
                          <a:gd name="connsiteX14" fmla="*/ 2866246 w 4282486"/>
                          <a:gd name="connsiteY14" fmla="*/ 2887573 h 4553566"/>
                          <a:gd name="connsiteX15" fmla="*/ 3001992 w 4282486"/>
                          <a:gd name="connsiteY15" fmla="*/ 3001993 h 4553566"/>
                          <a:gd name="connsiteX16" fmla="*/ 3234905 w 4282486"/>
                          <a:gd name="connsiteY16" fmla="*/ 3165895 h 4553566"/>
                          <a:gd name="connsiteX17" fmla="*/ 3390181 w 4282486"/>
                          <a:gd name="connsiteY17" fmla="*/ 3588589 h 4553566"/>
                          <a:gd name="connsiteX18" fmla="*/ 3519577 w 4282486"/>
                          <a:gd name="connsiteY18" fmla="*/ 3830129 h 4553566"/>
                          <a:gd name="connsiteX19" fmla="*/ 4201064 w 4282486"/>
                          <a:gd name="connsiteY19" fmla="*/ 4468483 h 4553566"/>
                          <a:gd name="connsiteX20" fmla="*/ 4244196 w 4282486"/>
                          <a:gd name="connsiteY20" fmla="*/ 4528868 h 4553566"/>
                          <a:gd name="connsiteX0" fmla="*/ 0 w 4282486"/>
                          <a:gd name="connsiteY0" fmla="*/ 0 h 4553566"/>
                          <a:gd name="connsiteX1" fmla="*/ 189781 w 4282486"/>
                          <a:gd name="connsiteY1" fmla="*/ 301925 h 4553566"/>
                          <a:gd name="connsiteX2" fmla="*/ 293298 w 4282486"/>
                          <a:gd name="connsiteY2" fmla="*/ 637456 h 4553566"/>
                          <a:gd name="connsiteX3" fmla="*/ 465826 w 4282486"/>
                          <a:gd name="connsiteY3" fmla="*/ 750498 h 4553566"/>
                          <a:gd name="connsiteX4" fmla="*/ 646981 w 4282486"/>
                          <a:gd name="connsiteY4" fmla="*/ 1035170 h 4553566"/>
                          <a:gd name="connsiteX5" fmla="*/ 802256 w 4282486"/>
                          <a:gd name="connsiteY5" fmla="*/ 1121434 h 4553566"/>
                          <a:gd name="connsiteX6" fmla="*/ 1112807 w 4282486"/>
                          <a:gd name="connsiteY6" fmla="*/ 1311215 h 4553566"/>
                          <a:gd name="connsiteX7" fmla="*/ 1392028 w 4282486"/>
                          <a:gd name="connsiteY7" fmla="*/ 1462417 h 4553566"/>
                          <a:gd name="connsiteX8" fmla="*/ 1713481 w 4282486"/>
                          <a:gd name="connsiteY8" fmla="*/ 1582288 h 4553566"/>
                          <a:gd name="connsiteX9" fmla="*/ 1889185 w 4282486"/>
                          <a:gd name="connsiteY9" fmla="*/ 1785668 h 4553566"/>
                          <a:gd name="connsiteX10" fmla="*/ 2024032 w 4282486"/>
                          <a:gd name="connsiteY10" fmla="*/ 1950469 h 4553566"/>
                          <a:gd name="connsiteX11" fmla="*/ 2294626 w 4282486"/>
                          <a:gd name="connsiteY11" fmla="*/ 2089869 h 4553566"/>
                          <a:gd name="connsiteX12" fmla="*/ 2536166 w 4282486"/>
                          <a:gd name="connsiteY12" fmla="*/ 2242868 h 4553566"/>
                          <a:gd name="connsiteX13" fmla="*/ 2750928 w 4282486"/>
                          <a:gd name="connsiteY13" fmla="*/ 2549765 h 4553566"/>
                          <a:gd name="connsiteX14" fmla="*/ 2866246 w 4282486"/>
                          <a:gd name="connsiteY14" fmla="*/ 2887573 h 4553566"/>
                          <a:gd name="connsiteX15" fmla="*/ 3005167 w 4282486"/>
                          <a:gd name="connsiteY15" fmla="*/ 3017868 h 4553566"/>
                          <a:gd name="connsiteX16" fmla="*/ 3234905 w 4282486"/>
                          <a:gd name="connsiteY16" fmla="*/ 3165895 h 4553566"/>
                          <a:gd name="connsiteX17" fmla="*/ 3390181 w 4282486"/>
                          <a:gd name="connsiteY17" fmla="*/ 3588589 h 4553566"/>
                          <a:gd name="connsiteX18" fmla="*/ 3519577 w 4282486"/>
                          <a:gd name="connsiteY18" fmla="*/ 3830129 h 4553566"/>
                          <a:gd name="connsiteX19" fmla="*/ 4201064 w 4282486"/>
                          <a:gd name="connsiteY19" fmla="*/ 4468483 h 4553566"/>
                          <a:gd name="connsiteX20" fmla="*/ 4244196 w 4282486"/>
                          <a:gd name="connsiteY20" fmla="*/ 4528868 h 4553566"/>
                          <a:gd name="connsiteX0" fmla="*/ 0 w 4282486"/>
                          <a:gd name="connsiteY0" fmla="*/ 0 h 4553566"/>
                          <a:gd name="connsiteX1" fmla="*/ 189781 w 4282486"/>
                          <a:gd name="connsiteY1" fmla="*/ 301925 h 4553566"/>
                          <a:gd name="connsiteX2" fmla="*/ 293298 w 4282486"/>
                          <a:gd name="connsiteY2" fmla="*/ 637456 h 4553566"/>
                          <a:gd name="connsiteX3" fmla="*/ 465826 w 4282486"/>
                          <a:gd name="connsiteY3" fmla="*/ 750498 h 4553566"/>
                          <a:gd name="connsiteX4" fmla="*/ 646981 w 4282486"/>
                          <a:gd name="connsiteY4" fmla="*/ 1035170 h 4553566"/>
                          <a:gd name="connsiteX5" fmla="*/ 802256 w 4282486"/>
                          <a:gd name="connsiteY5" fmla="*/ 1121434 h 4553566"/>
                          <a:gd name="connsiteX6" fmla="*/ 1112807 w 4282486"/>
                          <a:gd name="connsiteY6" fmla="*/ 1311215 h 4553566"/>
                          <a:gd name="connsiteX7" fmla="*/ 1392028 w 4282486"/>
                          <a:gd name="connsiteY7" fmla="*/ 1462417 h 4553566"/>
                          <a:gd name="connsiteX8" fmla="*/ 1713481 w 4282486"/>
                          <a:gd name="connsiteY8" fmla="*/ 1582288 h 4553566"/>
                          <a:gd name="connsiteX9" fmla="*/ 1889185 w 4282486"/>
                          <a:gd name="connsiteY9" fmla="*/ 1785668 h 4553566"/>
                          <a:gd name="connsiteX10" fmla="*/ 2024032 w 4282486"/>
                          <a:gd name="connsiteY10" fmla="*/ 1950469 h 4553566"/>
                          <a:gd name="connsiteX11" fmla="*/ 2294626 w 4282486"/>
                          <a:gd name="connsiteY11" fmla="*/ 2089869 h 4553566"/>
                          <a:gd name="connsiteX12" fmla="*/ 2536166 w 4282486"/>
                          <a:gd name="connsiteY12" fmla="*/ 2242868 h 4553566"/>
                          <a:gd name="connsiteX13" fmla="*/ 2750928 w 4282486"/>
                          <a:gd name="connsiteY13" fmla="*/ 2549765 h 4553566"/>
                          <a:gd name="connsiteX14" fmla="*/ 2866246 w 4282486"/>
                          <a:gd name="connsiteY14" fmla="*/ 2887573 h 4553566"/>
                          <a:gd name="connsiteX15" fmla="*/ 3005167 w 4282486"/>
                          <a:gd name="connsiteY15" fmla="*/ 3017868 h 4553566"/>
                          <a:gd name="connsiteX16" fmla="*/ 3225380 w 4282486"/>
                          <a:gd name="connsiteY16" fmla="*/ 3178595 h 4553566"/>
                          <a:gd name="connsiteX17" fmla="*/ 3390181 w 4282486"/>
                          <a:gd name="connsiteY17" fmla="*/ 3588589 h 4553566"/>
                          <a:gd name="connsiteX18" fmla="*/ 3519577 w 4282486"/>
                          <a:gd name="connsiteY18" fmla="*/ 3830129 h 4553566"/>
                          <a:gd name="connsiteX19" fmla="*/ 4201064 w 4282486"/>
                          <a:gd name="connsiteY19" fmla="*/ 4468483 h 4553566"/>
                          <a:gd name="connsiteX20" fmla="*/ 4244196 w 4282486"/>
                          <a:gd name="connsiteY20" fmla="*/ 4528868 h 4553566"/>
                          <a:gd name="connsiteX0" fmla="*/ 0 w 4282486"/>
                          <a:gd name="connsiteY0" fmla="*/ 0 h 4553566"/>
                          <a:gd name="connsiteX1" fmla="*/ 189781 w 4282486"/>
                          <a:gd name="connsiteY1" fmla="*/ 301925 h 4553566"/>
                          <a:gd name="connsiteX2" fmla="*/ 293298 w 4282486"/>
                          <a:gd name="connsiteY2" fmla="*/ 637456 h 4553566"/>
                          <a:gd name="connsiteX3" fmla="*/ 465826 w 4282486"/>
                          <a:gd name="connsiteY3" fmla="*/ 750498 h 4553566"/>
                          <a:gd name="connsiteX4" fmla="*/ 646981 w 4282486"/>
                          <a:gd name="connsiteY4" fmla="*/ 1035170 h 4553566"/>
                          <a:gd name="connsiteX5" fmla="*/ 802256 w 4282486"/>
                          <a:gd name="connsiteY5" fmla="*/ 1121434 h 4553566"/>
                          <a:gd name="connsiteX6" fmla="*/ 1112807 w 4282486"/>
                          <a:gd name="connsiteY6" fmla="*/ 1311215 h 4553566"/>
                          <a:gd name="connsiteX7" fmla="*/ 1392028 w 4282486"/>
                          <a:gd name="connsiteY7" fmla="*/ 1462417 h 4553566"/>
                          <a:gd name="connsiteX8" fmla="*/ 1713481 w 4282486"/>
                          <a:gd name="connsiteY8" fmla="*/ 1582288 h 4553566"/>
                          <a:gd name="connsiteX9" fmla="*/ 1889185 w 4282486"/>
                          <a:gd name="connsiteY9" fmla="*/ 1785668 h 4553566"/>
                          <a:gd name="connsiteX10" fmla="*/ 2024032 w 4282486"/>
                          <a:gd name="connsiteY10" fmla="*/ 1950469 h 4553566"/>
                          <a:gd name="connsiteX11" fmla="*/ 2294626 w 4282486"/>
                          <a:gd name="connsiteY11" fmla="*/ 2089869 h 4553566"/>
                          <a:gd name="connsiteX12" fmla="*/ 2536166 w 4282486"/>
                          <a:gd name="connsiteY12" fmla="*/ 2242868 h 4553566"/>
                          <a:gd name="connsiteX13" fmla="*/ 2750928 w 4282486"/>
                          <a:gd name="connsiteY13" fmla="*/ 2549765 h 4553566"/>
                          <a:gd name="connsiteX14" fmla="*/ 2866246 w 4282486"/>
                          <a:gd name="connsiteY14" fmla="*/ 2887573 h 4553566"/>
                          <a:gd name="connsiteX15" fmla="*/ 3005167 w 4282486"/>
                          <a:gd name="connsiteY15" fmla="*/ 3017868 h 4553566"/>
                          <a:gd name="connsiteX16" fmla="*/ 3225380 w 4282486"/>
                          <a:gd name="connsiteY16" fmla="*/ 3178595 h 4553566"/>
                          <a:gd name="connsiteX17" fmla="*/ 3374306 w 4282486"/>
                          <a:gd name="connsiteY17" fmla="*/ 3550489 h 4553566"/>
                          <a:gd name="connsiteX18" fmla="*/ 3519577 w 4282486"/>
                          <a:gd name="connsiteY18" fmla="*/ 3830129 h 4553566"/>
                          <a:gd name="connsiteX19" fmla="*/ 4201064 w 4282486"/>
                          <a:gd name="connsiteY19" fmla="*/ 4468483 h 4553566"/>
                          <a:gd name="connsiteX20" fmla="*/ 4244196 w 4282486"/>
                          <a:gd name="connsiteY20" fmla="*/ 4528868 h 4553566"/>
                          <a:gd name="connsiteX0" fmla="*/ 0 w 4282095"/>
                          <a:gd name="connsiteY0" fmla="*/ 0 h 4554260"/>
                          <a:gd name="connsiteX1" fmla="*/ 189781 w 4282095"/>
                          <a:gd name="connsiteY1" fmla="*/ 301925 h 4554260"/>
                          <a:gd name="connsiteX2" fmla="*/ 293298 w 4282095"/>
                          <a:gd name="connsiteY2" fmla="*/ 637456 h 4554260"/>
                          <a:gd name="connsiteX3" fmla="*/ 465826 w 4282095"/>
                          <a:gd name="connsiteY3" fmla="*/ 750498 h 4554260"/>
                          <a:gd name="connsiteX4" fmla="*/ 646981 w 4282095"/>
                          <a:gd name="connsiteY4" fmla="*/ 1035170 h 4554260"/>
                          <a:gd name="connsiteX5" fmla="*/ 802256 w 4282095"/>
                          <a:gd name="connsiteY5" fmla="*/ 1121434 h 4554260"/>
                          <a:gd name="connsiteX6" fmla="*/ 1112807 w 4282095"/>
                          <a:gd name="connsiteY6" fmla="*/ 1311215 h 4554260"/>
                          <a:gd name="connsiteX7" fmla="*/ 1392028 w 4282095"/>
                          <a:gd name="connsiteY7" fmla="*/ 1462417 h 4554260"/>
                          <a:gd name="connsiteX8" fmla="*/ 1713481 w 4282095"/>
                          <a:gd name="connsiteY8" fmla="*/ 1582288 h 4554260"/>
                          <a:gd name="connsiteX9" fmla="*/ 1889185 w 4282095"/>
                          <a:gd name="connsiteY9" fmla="*/ 1785668 h 4554260"/>
                          <a:gd name="connsiteX10" fmla="*/ 2024032 w 4282095"/>
                          <a:gd name="connsiteY10" fmla="*/ 1950469 h 4554260"/>
                          <a:gd name="connsiteX11" fmla="*/ 2294626 w 4282095"/>
                          <a:gd name="connsiteY11" fmla="*/ 2089869 h 4554260"/>
                          <a:gd name="connsiteX12" fmla="*/ 2536166 w 4282095"/>
                          <a:gd name="connsiteY12" fmla="*/ 2242868 h 4554260"/>
                          <a:gd name="connsiteX13" fmla="*/ 2750928 w 4282095"/>
                          <a:gd name="connsiteY13" fmla="*/ 2549765 h 4554260"/>
                          <a:gd name="connsiteX14" fmla="*/ 2866246 w 4282095"/>
                          <a:gd name="connsiteY14" fmla="*/ 2887573 h 4554260"/>
                          <a:gd name="connsiteX15" fmla="*/ 3005167 w 4282095"/>
                          <a:gd name="connsiteY15" fmla="*/ 3017868 h 4554260"/>
                          <a:gd name="connsiteX16" fmla="*/ 3225380 w 4282095"/>
                          <a:gd name="connsiteY16" fmla="*/ 3178595 h 4554260"/>
                          <a:gd name="connsiteX17" fmla="*/ 3374306 w 4282095"/>
                          <a:gd name="connsiteY17" fmla="*/ 3550489 h 4554260"/>
                          <a:gd name="connsiteX18" fmla="*/ 3525927 w 4282095"/>
                          <a:gd name="connsiteY18" fmla="*/ 3817429 h 4554260"/>
                          <a:gd name="connsiteX19" fmla="*/ 4201064 w 4282095"/>
                          <a:gd name="connsiteY19" fmla="*/ 4468483 h 4554260"/>
                          <a:gd name="connsiteX20" fmla="*/ 4244196 w 4282095"/>
                          <a:gd name="connsiteY20" fmla="*/ 4528868 h 4554260"/>
                          <a:gd name="connsiteX0" fmla="*/ 0 w 4282095"/>
                          <a:gd name="connsiteY0" fmla="*/ 0 h 4554260"/>
                          <a:gd name="connsiteX1" fmla="*/ 189781 w 4282095"/>
                          <a:gd name="connsiteY1" fmla="*/ 301925 h 4554260"/>
                          <a:gd name="connsiteX2" fmla="*/ 293298 w 4282095"/>
                          <a:gd name="connsiteY2" fmla="*/ 637456 h 4554260"/>
                          <a:gd name="connsiteX3" fmla="*/ 465826 w 4282095"/>
                          <a:gd name="connsiteY3" fmla="*/ 750498 h 4554260"/>
                          <a:gd name="connsiteX4" fmla="*/ 646981 w 4282095"/>
                          <a:gd name="connsiteY4" fmla="*/ 1035170 h 4554260"/>
                          <a:gd name="connsiteX5" fmla="*/ 802256 w 4282095"/>
                          <a:gd name="connsiteY5" fmla="*/ 1121434 h 4554260"/>
                          <a:gd name="connsiteX6" fmla="*/ 1112807 w 4282095"/>
                          <a:gd name="connsiteY6" fmla="*/ 1311215 h 4554260"/>
                          <a:gd name="connsiteX7" fmla="*/ 1392028 w 4282095"/>
                          <a:gd name="connsiteY7" fmla="*/ 1462417 h 4554260"/>
                          <a:gd name="connsiteX8" fmla="*/ 1713481 w 4282095"/>
                          <a:gd name="connsiteY8" fmla="*/ 1582288 h 4554260"/>
                          <a:gd name="connsiteX9" fmla="*/ 1889185 w 4282095"/>
                          <a:gd name="connsiteY9" fmla="*/ 1785668 h 4554260"/>
                          <a:gd name="connsiteX10" fmla="*/ 2024032 w 4282095"/>
                          <a:gd name="connsiteY10" fmla="*/ 1950469 h 4554260"/>
                          <a:gd name="connsiteX11" fmla="*/ 2294626 w 4282095"/>
                          <a:gd name="connsiteY11" fmla="*/ 2089869 h 4554260"/>
                          <a:gd name="connsiteX12" fmla="*/ 2536166 w 4282095"/>
                          <a:gd name="connsiteY12" fmla="*/ 2242868 h 4554260"/>
                          <a:gd name="connsiteX13" fmla="*/ 2750928 w 4282095"/>
                          <a:gd name="connsiteY13" fmla="*/ 2549765 h 4554260"/>
                          <a:gd name="connsiteX14" fmla="*/ 2866246 w 4282095"/>
                          <a:gd name="connsiteY14" fmla="*/ 2887573 h 4554260"/>
                          <a:gd name="connsiteX15" fmla="*/ 3005167 w 4282095"/>
                          <a:gd name="connsiteY15" fmla="*/ 3017868 h 4554260"/>
                          <a:gd name="connsiteX16" fmla="*/ 3225380 w 4282095"/>
                          <a:gd name="connsiteY16" fmla="*/ 3178595 h 4554260"/>
                          <a:gd name="connsiteX17" fmla="*/ 3374306 w 4282095"/>
                          <a:gd name="connsiteY17" fmla="*/ 3550489 h 4554260"/>
                          <a:gd name="connsiteX18" fmla="*/ 3525927 w 4282095"/>
                          <a:gd name="connsiteY18" fmla="*/ 3817429 h 4554260"/>
                          <a:gd name="connsiteX19" fmla="*/ 4201064 w 4282095"/>
                          <a:gd name="connsiteY19" fmla="*/ 4468483 h 4554260"/>
                          <a:gd name="connsiteX20" fmla="*/ 4244196 w 4282095"/>
                          <a:gd name="connsiteY20" fmla="*/ 4528868 h 4554260"/>
                          <a:gd name="connsiteX0" fmla="*/ 0 w 4282682"/>
                          <a:gd name="connsiteY0" fmla="*/ 0 h 4553222"/>
                          <a:gd name="connsiteX1" fmla="*/ 189781 w 4282682"/>
                          <a:gd name="connsiteY1" fmla="*/ 301925 h 4553222"/>
                          <a:gd name="connsiteX2" fmla="*/ 293298 w 4282682"/>
                          <a:gd name="connsiteY2" fmla="*/ 637456 h 4553222"/>
                          <a:gd name="connsiteX3" fmla="*/ 465826 w 4282682"/>
                          <a:gd name="connsiteY3" fmla="*/ 750498 h 4553222"/>
                          <a:gd name="connsiteX4" fmla="*/ 646981 w 4282682"/>
                          <a:gd name="connsiteY4" fmla="*/ 1035170 h 4553222"/>
                          <a:gd name="connsiteX5" fmla="*/ 802256 w 4282682"/>
                          <a:gd name="connsiteY5" fmla="*/ 1121434 h 4553222"/>
                          <a:gd name="connsiteX6" fmla="*/ 1112807 w 4282682"/>
                          <a:gd name="connsiteY6" fmla="*/ 1311215 h 4553222"/>
                          <a:gd name="connsiteX7" fmla="*/ 1392028 w 4282682"/>
                          <a:gd name="connsiteY7" fmla="*/ 1462417 h 4553222"/>
                          <a:gd name="connsiteX8" fmla="*/ 1713481 w 4282682"/>
                          <a:gd name="connsiteY8" fmla="*/ 1582288 h 4553222"/>
                          <a:gd name="connsiteX9" fmla="*/ 1889185 w 4282682"/>
                          <a:gd name="connsiteY9" fmla="*/ 1785668 h 4553222"/>
                          <a:gd name="connsiteX10" fmla="*/ 2024032 w 4282682"/>
                          <a:gd name="connsiteY10" fmla="*/ 1950469 h 4553222"/>
                          <a:gd name="connsiteX11" fmla="*/ 2294626 w 4282682"/>
                          <a:gd name="connsiteY11" fmla="*/ 2089869 h 4553222"/>
                          <a:gd name="connsiteX12" fmla="*/ 2536166 w 4282682"/>
                          <a:gd name="connsiteY12" fmla="*/ 2242868 h 4553222"/>
                          <a:gd name="connsiteX13" fmla="*/ 2750928 w 4282682"/>
                          <a:gd name="connsiteY13" fmla="*/ 2549765 h 4553222"/>
                          <a:gd name="connsiteX14" fmla="*/ 2866246 w 4282682"/>
                          <a:gd name="connsiteY14" fmla="*/ 2887573 h 4553222"/>
                          <a:gd name="connsiteX15" fmla="*/ 3005167 w 4282682"/>
                          <a:gd name="connsiteY15" fmla="*/ 3017868 h 4553222"/>
                          <a:gd name="connsiteX16" fmla="*/ 3225380 w 4282682"/>
                          <a:gd name="connsiteY16" fmla="*/ 3178595 h 4553222"/>
                          <a:gd name="connsiteX17" fmla="*/ 3374306 w 4282682"/>
                          <a:gd name="connsiteY17" fmla="*/ 3550489 h 4553222"/>
                          <a:gd name="connsiteX18" fmla="*/ 3516402 w 4282682"/>
                          <a:gd name="connsiteY18" fmla="*/ 3836479 h 4553222"/>
                          <a:gd name="connsiteX19" fmla="*/ 4201064 w 4282682"/>
                          <a:gd name="connsiteY19" fmla="*/ 4468483 h 4553222"/>
                          <a:gd name="connsiteX20" fmla="*/ 4244196 w 4282682"/>
                          <a:gd name="connsiteY20" fmla="*/ 4528868 h 4553222"/>
                          <a:gd name="connsiteX0" fmla="*/ 0 w 4282682"/>
                          <a:gd name="connsiteY0" fmla="*/ 0 h 4553222"/>
                          <a:gd name="connsiteX1" fmla="*/ 189781 w 4282682"/>
                          <a:gd name="connsiteY1" fmla="*/ 301925 h 4553222"/>
                          <a:gd name="connsiteX2" fmla="*/ 293298 w 4282682"/>
                          <a:gd name="connsiteY2" fmla="*/ 637456 h 4553222"/>
                          <a:gd name="connsiteX3" fmla="*/ 465826 w 4282682"/>
                          <a:gd name="connsiteY3" fmla="*/ 750498 h 4553222"/>
                          <a:gd name="connsiteX4" fmla="*/ 646981 w 4282682"/>
                          <a:gd name="connsiteY4" fmla="*/ 1035170 h 4553222"/>
                          <a:gd name="connsiteX5" fmla="*/ 802256 w 4282682"/>
                          <a:gd name="connsiteY5" fmla="*/ 1121434 h 4553222"/>
                          <a:gd name="connsiteX6" fmla="*/ 1112807 w 4282682"/>
                          <a:gd name="connsiteY6" fmla="*/ 1311215 h 4553222"/>
                          <a:gd name="connsiteX7" fmla="*/ 1392028 w 4282682"/>
                          <a:gd name="connsiteY7" fmla="*/ 1462417 h 4553222"/>
                          <a:gd name="connsiteX8" fmla="*/ 1713481 w 4282682"/>
                          <a:gd name="connsiteY8" fmla="*/ 1582288 h 4553222"/>
                          <a:gd name="connsiteX9" fmla="*/ 1889185 w 4282682"/>
                          <a:gd name="connsiteY9" fmla="*/ 1785668 h 4553222"/>
                          <a:gd name="connsiteX10" fmla="*/ 2024032 w 4282682"/>
                          <a:gd name="connsiteY10" fmla="*/ 1950469 h 4553222"/>
                          <a:gd name="connsiteX11" fmla="*/ 2294626 w 4282682"/>
                          <a:gd name="connsiteY11" fmla="*/ 2089869 h 4553222"/>
                          <a:gd name="connsiteX12" fmla="*/ 2536166 w 4282682"/>
                          <a:gd name="connsiteY12" fmla="*/ 2242868 h 4553222"/>
                          <a:gd name="connsiteX13" fmla="*/ 2750928 w 4282682"/>
                          <a:gd name="connsiteY13" fmla="*/ 2549765 h 4553222"/>
                          <a:gd name="connsiteX14" fmla="*/ 2866246 w 4282682"/>
                          <a:gd name="connsiteY14" fmla="*/ 2887573 h 4553222"/>
                          <a:gd name="connsiteX15" fmla="*/ 3005167 w 4282682"/>
                          <a:gd name="connsiteY15" fmla="*/ 3017868 h 4553222"/>
                          <a:gd name="connsiteX16" fmla="*/ 3225380 w 4282682"/>
                          <a:gd name="connsiteY16" fmla="*/ 3178595 h 4553222"/>
                          <a:gd name="connsiteX17" fmla="*/ 3364781 w 4282682"/>
                          <a:gd name="connsiteY17" fmla="*/ 3556839 h 4553222"/>
                          <a:gd name="connsiteX18" fmla="*/ 3516402 w 4282682"/>
                          <a:gd name="connsiteY18" fmla="*/ 3836479 h 4553222"/>
                          <a:gd name="connsiteX19" fmla="*/ 4201064 w 4282682"/>
                          <a:gd name="connsiteY19" fmla="*/ 4468483 h 4553222"/>
                          <a:gd name="connsiteX20" fmla="*/ 4244196 w 4282682"/>
                          <a:gd name="connsiteY20" fmla="*/ 4528868 h 4553222"/>
                          <a:gd name="connsiteX0" fmla="*/ 0 w 4282682"/>
                          <a:gd name="connsiteY0" fmla="*/ 0 h 4553222"/>
                          <a:gd name="connsiteX1" fmla="*/ 189781 w 4282682"/>
                          <a:gd name="connsiteY1" fmla="*/ 301925 h 4553222"/>
                          <a:gd name="connsiteX2" fmla="*/ 293298 w 4282682"/>
                          <a:gd name="connsiteY2" fmla="*/ 637456 h 4553222"/>
                          <a:gd name="connsiteX3" fmla="*/ 465826 w 4282682"/>
                          <a:gd name="connsiteY3" fmla="*/ 750498 h 4553222"/>
                          <a:gd name="connsiteX4" fmla="*/ 646981 w 4282682"/>
                          <a:gd name="connsiteY4" fmla="*/ 1035170 h 4553222"/>
                          <a:gd name="connsiteX5" fmla="*/ 802256 w 4282682"/>
                          <a:gd name="connsiteY5" fmla="*/ 1121434 h 4553222"/>
                          <a:gd name="connsiteX6" fmla="*/ 1112807 w 4282682"/>
                          <a:gd name="connsiteY6" fmla="*/ 1311215 h 4553222"/>
                          <a:gd name="connsiteX7" fmla="*/ 1392028 w 4282682"/>
                          <a:gd name="connsiteY7" fmla="*/ 1462417 h 4553222"/>
                          <a:gd name="connsiteX8" fmla="*/ 1713481 w 4282682"/>
                          <a:gd name="connsiteY8" fmla="*/ 1582288 h 4553222"/>
                          <a:gd name="connsiteX9" fmla="*/ 1889185 w 4282682"/>
                          <a:gd name="connsiteY9" fmla="*/ 1785668 h 4553222"/>
                          <a:gd name="connsiteX10" fmla="*/ 2024032 w 4282682"/>
                          <a:gd name="connsiteY10" fmla="*/ 1950469 h 4553222"/>
                          <a:gd name="connsiteX11" fmla="*/ 2294626 w 4282682"/>
                          <a:gd name="connsiteY11" fmla="*/ 2089869 h 4553222"/>
                          <a:gd name="connsiteX12" fmla="*/ 2536166 w 4282682"/>
                          <a:gd name="connsiteY12" fmla="*/ 2242868 h 4553222"/>
                          <a:gd name="connsiteX13" fmla="*/ 2750928 w 4282682"/>
                          <a:gd name="connsiteY13" fmla="*/ 2549765 h 4553222"/>
                          <a:gd name="connsiteX14" fmla="*/ 2866246 w 4282682"/>
                          <a:gd name="connsiteY14" fmla="*/ 2887573 h 4553222"/>
                          <a:gd name="connsiteX15" fmla="*/ 3005167 w 4282682"/>
                          <a:gd name="connsiteY15" fmla="*/ 3017868 h 4553222"/>
                          <a:gd name="connsiteX16" fmla="*/ 3225380 w 4282682"/>
                          <a:gd name="connsiteY16" fmla="*/ 3178595 h 4553222"/>
                          <a:gd name="connsiteX17" fmla="*/ 3364781 w 4282682"/>
                          <a:gd name="connsiteY17" fmla="*/ 3556839 h 4553222"/>
                          <a:gd name="connsiteX18" fmla="*/ 3516402 w 4282682"/>
                          <a:gd name="connsiteY18" fmla="*/ 3836479 h 4553222"/>
                          <a:gd name="connsiteX19" fmla="*/ 4201064 w 4282682"/>
                          <a:gd name="connsiteY19" fmla="*/ 4468483 h 4553222"/>
                          <a:gd name="connsiteX20" fmla="*/ 4244196 w 4282682"/>
                          <a:gd name="connsiteY20" fmla="*/ 4528868 h 4553222"/>
                          <a:gd name="connsiteX0" fmla="*/ 0 w 4282682"/>
                          <a:gd name="connsiteY0" fmla="*/ 0 h 4553222"/>
                          <a:gd name="connsiteX1" fmla="*/ 189781 w 4282682"/>
                          <a:gd name="connsiteY1" fmla="*/ 301925 h 4553222"/>
                          <a:gd name="connsiteX2" fmla="*/ 293298 w 4282682"/>
                          <a:gd name="connsiteY2" fmla="*/ 637456 h 4553222"/>
                          <a:gd name="connsiteX3" fmla="*/ 465826 w 4282682"/>
                          <a:gd name="connsiteY3" fmla="*/ 750498 h 4553222"/>
                          <a:gd name="connsiteX4" fmla="*/ 646981 w 4282682"/>
                          <a:gd name="connsiteY4" fmla="*/ 1035170 h 4553222"/>
                          <a:gd name="connsiteX5" fmla="*/ 802256 w 4282682"/>
                          <a:gd name="connsiteY5" fmla="*/ 1121434 h 4553222"/>
                          <a:gd name="connsiteX6" fmla="*/ 1112807 w 4282682"/>
                          <a:gd name="connsiteY6" fmla="*/ 1311215 h 4553222"/>
                          <a:gd name="connsiteX7" fmla="*/ 1392028 w 4282682"/>
                          <a:gd name="connsiteY7" fmla="*/ 1462417 h 4553222"/>
                          <a:gd name="connsiteX8" fmla="*/ 1713481 w 4282682"/>
                          <a:gd name="connsiteY8" fmla="*/ 1582288 h 4553222"/>
                          <a:gd name="connsiteX9" fmla="*/ 1889185 w 4282682"/>
                          <a:gd name="connsiteY9" fmla="*/ 1785668 h 4553222"/>
                          <a:gd name="connsiteX10" fmla="*/ 2024032 w 4282682"/>
                          <a:gd name="connsiteY10" fmla="*/ 1950469 h 4553222"/>
                          <a:gd name="connsiteX11" fmla="*/ 2294626 w 4282682"/>
                          <a:gd name="connsiteY11" fmla="*/ 2089869 h 4553222"/>
                          <a:gd name="connsiteX12" fmla="*/ 2536166 w 4282682"/>
                          <a:gd name="connsiteY12" fmla="*/ 2242868 h 4553222"/>
                          <a:gd name="connsiteX13" fmla="*/ 2750928 w 4282682"/>
                          <a:gd name="connsiteY13" fmla="*/ 2549765 h 4553222"/>
                          <a:gd name="connsiteX14" fmla="*/ 2866246 w 4282682"/>
                          <a:gd name="connsiteY14" fmla="*/ 2887573 h 4553222"/>
                          <a:gd name="connsiteX15" fmla="*/ 3005167 w 4282682"/>
                          <a:gd name="connsiteY15" fmla="*/ 3017868 h 4553222"/>
                          <a:gd name="connsiteX16" fmla="*/ 3225380 w 4282682"/>
                          <a:gd name="connsiteY16" fmla="*/ 3178595 h 4553222"/>
                          <a:gd name="connsiteX17" fmla="*/ 3516402 w 4282682"/>
                          <a:gd name="connsiteY17" fmla="*/ 3836479 h 4553222"/>
                          <a:gd name="connsiteX18" fmla="*/ 4201064 w 4282682"/>
                          <a:gd name="connsiteY18" fmla="*/ 4468483 h 4553222"/>
                          <a:gd name="connsiteX19" fmla="*/ 4244196 w 4282682"/>
                          <a:gd name="connsiteY19" fmla="*/ 4528868 h 4553222"/>
                          <a:gd name="connsiteX0" fmla="*/ 0 w 4282682"/>
                          <a:gd name="connsiteY0" fmla="*/ 0 h 4553222"/>
                          <a:gd name="connsiteX1" fmla="*/ 189781 w 4282682"/>
                          <a:gd name="connsiteY1" fmla="*/ 301925 h 4553222"/>
                          <a:gd name="connsiteX2" fmla="*/ 293298 w 4282682"/>
                          <a:gd name="connsiteY2" fmla="*/ 637456 h 4553222"/>
                          <a:gd name="connsiteX3" fmla="*/ 465826 w 4282682"/>
                          <a:gd name="connsiteY3" fmla="*/ 750498 h 4553222"/>
                          <a:gd name="connsiteX4" fmla="*/ 646981 w 4282682"/>
                          <a:gd name="connsiteY4" fmla="*/ 1035170 h 4553222"/>
                          <a:gd name="connsiteX5" fmla="*/ 802256 w 4282682"/>
                          <a:gd name="connsiteY5" fmla="*/ 1121434 h 4553222"/>
                          <a:gd name="connsiteX6" fmla="*/ 1112807 w 4282682"/>
                          <a:gd name="connsiteY6" fmla="*/ 1311215 h 4553222"/>
                          <a:gd name="connsiteX7" fmla="*/ 1392028 w 4282682"/>
                          <a:gd name="connsiteY7" fmla="*/ 1462417 h 4553222"/>
                          <a:gd name="connsiteX8" fmla="*/ 1713481 w 4282682"/>
                          <a:gd name="connsiteY8" fmla="*/ 1582288 h 4553222"/>
                          <a:gd name="connsiteX9" fmla="*/ 1889185 w 4282682"/>
                          <a:gd name="connsiteY9" fmla="*/ 1785668 h 4553222"/>
                          <a:gd name="connsiteX10" fmla="*/ 2024032 w 4282682"/>
                          <a:gd name="connsiteY10" fmla="*/ 1950469 h 4553222"/>
                          <a:gd name="connsiteX11" fmla="*/ 2294626 w 4282682"/>
                          <a:gd name="connsiteY11" fmla="*/ 2089869 h 4553222"/>
                          <a:gd name="connsiteX12" fmla="*/ 2536166 w 4282682"/>
                          <a:gd name="connsiteY12" fmla="*/ 2242868 h 4553222"/>
                          <a:gd name="connsiteX13" fmla="*/ 2750928 w 4282682"/>
                          <a:gd name="connsiteY13" fmla="*/ 2549765 h 4553222"/>
                          <a:gd name="connsiteX14" fmla="*/ 2866246 w 4282682"/>
                          <a:gd name="connsiteY14" fmla="*/ 2887573 h 4553222"/>
                          <a:gd name="connsiteX15" fmla="*/ 3005167 w 4282682"/>
                          <a:gd name="connsiteY15" fmla="*/ 3017868 h 4553222"/>
                          <a:gd name="connsiteX16" fmla="*/ 3225380 w 4282682"/>
                          <a:gd name="connsiteY16" fmla="*/ 3178595 h 4553222"/>
                          <a:gd name="connsiteX17" fmla="*/ 3324704 w 4282682"/>
                          <a:gd name="connsiteY17" fmla="*/ 3442479 h 4553222"/>
                          <a:gd name="connsiteX18" fmla="*/ 3516402 w 4282682"/>
                          <a:gd name="connsiteY18" fmla="*/ 3836479 h 4553222"/>
                          <a:gd name="connsiteX19" fmla="*/ 4201064 w 4282682"/>
                          <a:gd name="connsiteY19" fmla="*/ 4468483 h 4553222"/>
                          <a:gd name="connsiteX20" fmla="*/ 4244196 w 4282682"/>
                          <a:gd name="connsiteY20" fmla="*/ 4528868 h 4553222"/>
                          <a:gd name="connsiteX0" fmla="*/ 0 w 4201064"/>
                          <a:gd name="connsiteY0" fmla="*/ 0 h 4468483"/>
                          <a:gd name="connsiteX1" fmla="*/ 189781 w 4201064"/>
                          <a:gd name="connsiteY1" fmla="*/ 301925 h 4468483"/>
                          <a:gd name="connsiteX2" fmla="*/ 293298 w 4201064"/>
                          <a:gd name="connsiteY2" fmla="*/ 637456 h 4468483"/>
                          <a:gd name="connsiteX3" fmla="*/ 465826 w 4201064"/>
                          <a:gd name="connsiteY3" fmla="*/ 750498 h 4468483"/>
                          <a:gd name="connsiteX4" fmla="*/ 646981 w 4201064"/>
                          <a:gd name="connsiteY4" fmla="*/ 1035170 h 4468483"/>
                          <a:gd name="connsiteX5" fmla="*/ 802256 w 4201064"/>
                          <a:gd name="connsiteY5" fmla="*/ 1121434 h 4468483"/>
                          <a:gd name="connsiteX6" fmla="*/ 1112807 w 4201064"/>
                          <a:gd name="connsiteY6" fmla="*/ 1311215 h 4468483"/>
                          <a:gd name="connsiteX7" fmla="*/ 1392028 w 4201064"/>
                          <a:gd name="connsiteY7" fmla="*/ 1462417 h 4468483"/>
                          <a:gd name="connsiteX8" fmla="*/ 1713481 w 4201064"/>
                          <a:gd name="connsiteY8" fmla="*/ 1582288 h 4468483"/>
                          <a:gd name="connsiteX9" fmla="*/ 1889185 w 4201064"/>
                          <a:gd name="connsiteY9" fmla="*/ 1785668 h 4468483"/>
                          <a:gd name="connsiteX10" fmla="*/ 2024032 w 4201064"/>
                          <a:gd name="connsiteY10" fmla="*/ 1950469 h 4468483"/>
                          <a:gd name="connsiteX11" fmla="*/ 2294626 w 4201064"/>
                          <a:gd name="connsiteY11" fmla="*/ 2089869 h 4468483"/>
                          <a:gd name="connsiteX12" fmla="*/ 2536166 w 4201064"/>
                          <a:gd name="connsiteY12" fmla="*/ 2242868 h 4468483"/>
                          <a:gd name="connsiteX13" fmla="*/ 2750928 w 4201064"/>
                          <a:gd name="connsiteY13" fmla="*/ 2549765 h 4468483"/>
                          <a:gd name="connsiteX14" fmla="*/ 2866246 w 4201064"/>
                          <a:gd name="connsiteY14" fmla="*/ 2887573 h 4468483"/>
                          <a:gd name="connsiteX15" fmla="*/ 3005167 w 4201064"/>
                          <a:gd name="connsiteY15" fmla="*/ 3017868 h 4468483"/>
                          <a:gd name="connsiteX16" fmla="*/ 3225380 w 4201064"/>
                          <a:gd name="connsiteY16" fmla="*/ 3178595 h 4468483"/>
                          <a:gd name="connsiteX17" fmla="*/ 3324704 w 4201064"/>
                          <a:gd name="connsiteY17" fmla="*/ 3442479 h 4468483"/>
                          <a:gd name="connsiteX18" fmla="*/ 3516402 w 4201064"/>
                          <a:gd name="connsiteY18" fmla="*/ 3836479 h 4468483"/>
                          <a:gd name="connsiteX19" fmla="*/ 4201064 w 4201064"/>
                          <a:gd name="connsiteY19" fmla="*/ 4468483 h 4468483"/>
                          <a:gd name="connsiteX0" fmla="*/ 0 w 4321714"/>
                          <a:gd name="connsiteY0" fmla="*/ 0 h 4573258"/>
                          <a:gd name="connsiteX1" fmla="*/ 189781 w 4321714"/>
                          <a:gd name="connsiteY1" fmla="*/ 301925 h 4573258"/>
                          <a:gd name="connsiteX2" fmla="*/ 293298 w 4321714"/>
                          <a:gd name="connsiteY2" fmla="*/ 637456 h 4573258"/>
                          <a:gd name="connsiteX3" fmla="*/ 465826 w 4321714"/>
                          <a:gd name="connsiteY3" fmla="*/ 750498 h 4573258"/>
                          <a:gd name="connsiteX4" fmla="*/ 646981 w 4321714"/>
                          <a:gd name="connsiteY4" fmla="*/ 1035170 h 4573258"/>
                          <a:gd name="connsiteX5" fmla="*/ 802256 w 4321714"/>
                          <a:gd name="connsiteY5" fmla="*/ 1121434 h 4573258"/>
                          <a:gd name="connsiteX6" fmla="*/ 1112807 w 4321714"/>
                          <a:gd name="connsiteY6" fmla="*/ 1311215 h 4573258"/>
                          <a:gd name="connsiteX7" fmla="*/ 1392028 w 4321714"/>
                          <a:gd name="connsiteY7" fmla="*/ 1462417 h 4573258"/>
                          <a:gd name="connsiteX8" fmla="*/ 1713481 w 4321714"/>
                          <a:gd name="connsiteY8" fmla="*/ 1582288 h 4573258"/>
                          <a:gd name="connsiteX9" fmla="*/ 1889185 w 4321714"/>
                          <a:gd name="connsiteY9" fmla="*/ 1785668 h 4573258"/>
                          <a:gd name="connsiteX10" fmla="*/ 2024032 w 4321714"/>
                          <a:gd name="connsiteY10" fmla="*/ 1950469 h 4573258"/>
                          <a:gd name="connsiteX11" fmla="*/ 2294626 w 4321714"/>
                          <a:gd name="connsiteY11" fmla="*/ 2089869 h 4573258"/>
                          <a:gd name="connsiteX12" fmla="*/ 2536166 w 4321714"/>
                          <a:gd name="connsiteY12" fmla="*/ 2242868 h 4573258"/>
                          <a:gd name="connsiteX13" fmla="*/ 2750928 w 4321714"/>
                          <a:gd name="connsiteY13" fmla="*/ 2549765 h 4573258"/>
                          <a:gd name="connsiteX14" fmla="*/ 2866246 w 4321714"/>
                          <a:gd name="connsiteY14" fmla="*/ 2887573 h 4573258"/>
                          <a:gd name="connsiteX15" fmla="*/ 3005167 w 4321714"/>
                          <a:gd name="connsiteY15" fmla="*/ 3017868 h 4573258"/>
                          <a:gd name="connsiteX16" fmla="*/ 3225380 w 4321714"/>
                          <a:gd name="connsiteY16" fmla="*/ 3178595 h 4573258"/>
                          <a:gd name="connsiteX17" fmla="*/ 3324704 w 4321714"/>
                          <a:gd name="connsiteY17" fmla="*/ 3442479 h 4573258"/>
                          <a:gd name="connsiteX18" fmla="*/ 3516402 w 4321714"/>
                          <a:gd name="connsiteY18" fmla="*/ 3836479 h 4573258"/>
                          <a:gd name="connsiteX19" fmla="*/ 4321714 w 4321714"/>
                          <a:gd name="connsiteY19" fmla="*/ 4573258 h 4573258"/>
                          <a:gd name="connsiteX0" fmla="*/ 0 w 4312189"/>
                          <a:gd name="connsiteY0" fmla="*/ 0 h 4573258"/>
                          <a:gd name="connsiteX1" fmla="*/ 189781 w 4312189"/>
                          <a:gd name="connsiteY1" fmla="*/ 301925 h 4573258"/>
                          <a:gd name="connsiteX2" fmla="*/ 293298 w 4312189"/>
                          <a:gd name="connsiteY2" fmla="*/ 637456 h 4573258"/>
                          <a:gd name="connsiteX3" fmla="*/ 465826 w 4312189"/>
                          <a:gd name="connsiteY3" fmla="*/ 750498 h 4573258"/>
                          <a:gd name="connsiteX4" fmla="*/ 646981 w 4312189"/>
                          <a:gd name="connsiteY4" fmla="*/ 1035170 h 4573258"/>
                          <a:gd name="connsiteX5" fmla="*/ 802256 w 4312189"/>
                          <a:gd name="connsiteY5" fmla="*/ 1121434 h 4573258"/>
                          <a:gd name="connsiteX6" fmla="*/ 1112807 w 4312189"/>
                          <a:gd name="connsiteY6" fmla="*/ 1311215 h 4573258"/>
                          <a:gd name="connsiteX7" fmla="*/ 1392028 w 4312189"/>
                          <a:gd name="connsiteY7" fmla="*/ 1462417 h 4573258"/>
                          <a:gd name="connsiteX8" fmla="*/ 1713481 w 4312189"/>
                          <a:gd name="connsiteY8" fmla="*/ 1582288 h 4573258"/>
                          <a:gd name="connsiteX9" fmla="*/ 1889185 w 4312189"/>
                          <a:gd name="connsiteY9" fmla="*/ 1785668 h 4573258"/>
                          <a:gd name="connsiteX10" fmla="*/ 2024032 w 4312189"/>
                          <a:gd name="connsiteY10" fmla="*/ 1950469 h 4573258"/>
                          <a:gd name="connsiteX11" fmla="*/ 2294626 w 4312189"/>
                          <a:gd name="connsiteY11" fmla="*/ 2089869 h 4573258"/>
                          <a:gd name="connsiteX12" fmla="*/ 2536166 w 4312189"/>
                          <a:gd name="connsiteY12" fmla="*/ 2242868 h 4573258"/>
                          <a:gd name="connsiteX13" fmla="*/ 2750928 w 4312189"/>
                          <a:gd name="connsiteY13" fmla="*/ 2549765 h 4573258"/>
                          <a:gd name="connsiteX14" fmla="*/ 2866246 w 4312189"/>
                          <a:gd name="connsiteY14" fmla="*/ 2887573 h 4573258"/>
                          <a:gd name="connsiteX15" fmla="*/ 3005167 w 4312189"/>
                          <a:gd name="connsiteY15" fmla="*/ 3017868 h 4573258"/>
                          <a:gd name="connsiteX16" fmla="*/ 3225380 w 4312189"/>
                          <a:gd name="connsiteY16" fmla="*/ 3178595 h 4573258"/>
                          <a:gd name="connsiteX17" fmla="*/ 3324704 w 4312189"/>
                          <a:gd name="connsiteY17" fmla="*/ 3442479 h 4573258"/>
                          <a:gd name="connsiteX18" fmla="*/ 3516402 w 4312189"/>
                          <a:gd name="connsiteY18" fmla="*/ 3836479 h 4573258"/>
                          <a:gd name="connsiteX19" fmla="*/ 4312189 w 4312189"/>
                          <a:gd name="connsiteY19" fmla="*/ 4573258 h 4573258"/>
                          <a:gd name="connsiteX0" fmla="*/ 0 w 4312189"/>
                          <a:gd name="connsiteY0" fmla="*/ 0 h 4573258"/>
                          <a:gd name="connsiteX1" fmla="*/ 189781 w 4312189"/>
                          <a:gd name="connsiteY1" fmla="*/ 301925 h 4573258"/>
                          <a:gd name="connsiteX2" fmla="*/ 293298 w 4312189"/>
                          <a:gd name="connsiteY2" fmla="*/ 637456 h 4573258"/>
                          <a:gd name="connsiteX3" fmla="*/ 465826 w 4312189"/>
                          <a:gd name="connsiteY3" fmla="*/ 750498 h 4573258"/>
                          <a:gd name="connsiteX4" fmla="*/ 646981 w 4312189"/>
                          <a:gd name="connsiteY4" fmla="*/ 1035170 h 4573258"/>
                          <a:gd name="connsiteX5" fmla="*/ 802256 w 4312189"/>
                          <a:gd name="connsiteY5" fmla="*/ 1121434 h 4573258"/>
                          <a:gd name="connsiteX6" fmla="*/ 1112807 w 4312189"/>
                          <a:gd name="connsiteY6" fmla="*/ 1311215 h 4573258"/>
                          <a:gd name="connsiteX7" fmla="*/ 1392028 w 4312189"/>
                          <a:gd name="connsiteY7" fmla="*/ 1462417 h 4573258"/>
                          <a:gd name="connsiteX8" fmla="*/ 1713481 w 4312189"/>
                          <a:gd name="connsiteY8" fmla="*/ 1582288 h 4573258"/>
                          <a:gd name="connsiteX9" fmla="*/ 1889185 w 4312189"/>
                          <a:gd name="connsiteY9" fmla="*/ 1785668 h 4573258"/>
                          <a:gd name="connsiteX10" fmla="*/ 2024032 w 4312189"/>
                          <a:gd name="connsiteY10" fmla="*/ 1950469 h 4573258"/>
                          <a:gd name="connsiteX11" fmla="*/ 2294626 w 4312189"/>
                          <a:gd name="connsiteY11" fmla="*/ 2089869 h 4573258"/>
                          <a:gd name="connsiteX12" fmla="*/ 2536166 w 4312189"/>
                          <a:gd name="connsiteY12" fmla="*/ 2242868 h 4573258"/>
                          <a:gd name="connsiteX13" fmla="*/ 2750928 w 4312189"/>
                          <a:gd name="connsiteY13" fmla="*/ 2549765 h 4573258"/>
                          <a:gd name="connsiteX14" fmla="*/ 2866246 w 4312189"/>
                          <a:gd name="connsiteY14" fmla="*/ 2887573 h 4573258"/>
                          <a:gd name="connsiteX15" fmla="*/ 3005167 w 4312189"/>
                          <a:gd name="connsiteY15" fmla="*/ 3017868 h 4573258"/>
                          <a:gd name="connsiteX16" fmla="*/ 3225380 w 4312189"/>
                          <a:gd name="connsiteY16" fmla="*/ 3178595 h 4573258"/>
                          <a:gd name="connsiteX17" fmla="*/ 3324704 w 4312189"/>
                          <a:gd name="connsiteY17" fmla="*/ 3442479 h 4573258"/>
                          <a:gd name="connsiteX18" fmla="*/ 3516402 w 4312189"/>
                          <a:gd name="connsiteY18" fmla="*/ 3836479 h 4573258"/>
                          <a:gd name="connsiteX19" fmla="*/ 4312189 w 4312189"/>
                          <a:gd name="connsiteY19" fmla="*/ 4573258 h 4573258"/>
                          <a:gd name="connsiteX0" fmla="*/ 0 w 4017814"/>
                          <a:gd name="connsiteY0" fmla="*/ 0 h 4310440"/>
                          <a:gd name="connsiteX1" fmla="*/ 189781 w 4017814"/>
                          <a:gd name="connsiteY1" fmla="*/ 301925 h 4310440"/>
                          <a:gd name="connsiteX2" fmla="*/ 293298 w 4017814"/>
                          <a:gd name="connsiteY2" fmla="*/ 637456 h 4310440"/>
                          <a:gd name="connsiteX3" fmla="*/ 465826 w 4017814"/>
                          <a:gd name="connsiteY3" fmla="*/ 750498 h 4310440"/>
                          <a:gd name="connsiteX4" fmla="*/ 646981 w 4017814"/>
                          <a:gd name="connsiteY4" fmla="*/ 1035170 h 4310440"/>
                          <a:gd name="connsiteX5" fmla="*/ 802256 w 4017814"/>
                          <a:gd name="connsiteY5" fmla="*/ 1121434 h 4310440"/>
                          <a:gd name="connsiteX6" fmla="*/ 1112807 w 4017814"/>
                          <a:gd name="connsiteY6" fmla="*/ 1311215 h 4310440"/>
                          <a:gd name="connsiteX7" fmla="*/ 1392028 w 4017814"/>
                          <a:gd name="connsiteY7" fmla="*/ 1462417 h 4310440"/>
                          <a:gd name="connsiteX8" fmla="*/ 1713481 w 4017814"/>
                          <a:gd name="connsiteY8" fmla="*/ 1582288 h 4310440"/>
                          <a:gd name="connsiteX9" fmla="*/ 1889185 w 4017814"/>
                          <a:gd name="connsiteY9" fmla="*/ 1785668 h 4310440"/>
                          <a:gd name="connsiteX10" fmla="*/ 2024032 w 4017814"/>
                          <a:gd name="connsiteY10" fmla="*/ 1950469 h 4310440"/>
                          <a:gd name="connsiteX11" fmla="*/ 2294626 w 4017814"/>
                          <a:gd name="connsiteY11" fmla="*/ 2089869 h 4310440"/>
                          <a:gd name="connsiteX12" fmla="*/ 2536166 w 4017814"/>
                          <a:gd name="connsiteY12" fmla="*/ 2242868 h 4310440"/>
                          <a:gd name="connsiteX13" fmla="*/ 2750928 w 4017814"/>
                          <a:gd name="connsiteY13" fmla="*/ 2549765 h 4310440"/>
                          <a:gd name="connsiteX14" fmla="*/ 2866246 w 4017814"/>
                          <a:gd name="connsiteY14" fmla="*/ 2887573 h 4310440"/>
                          <a:gd name="connsiteX15" fmla="*/ 3005167 w 4017814"/>
                          <a:gd name="connsiteY15" fmla="*/ 3017868 h 4310440"/>
                          <a:gd name="connsiteX16" fmla="*/ 3225380 w 4017814"/>
                          <a:gd name="connsiteY16" fmla="*/ 3178595 h 4310440"/>
                          <a:gd name="connsiteX17" fmla="*/ 3324704 w 4017814"/>
                          <a:gd name="connsiteY17" fmla="*/ 3442479 h 4310440"/>
                          <a:gd name="connsiteX18" fmla="*/ 3516402 w 4017814"/>
                          <a:gd name="connsiteY18" fmla="*/ 3836479 h 4310440"/>
                          <a:gd name="connsiteX19" fmla="*/ 4017814 w 4017814"/>
                          <a:gd name="connsiteY19" fmla="*/ 4310440 h 4310440"/>
                          <a:gd name="connsiteX0" fmla="*/ 0 w 3828033"/>
                          <a:gd name="connsiteY0" fmla="*/ 0 h 4008515"/>
                          <a:gd name="connsiteX1" fmla="*/ 103517 w 3828033"/>
                          <a:gd name="connsiteY1" fmla="*/ 335531 h 4008515"/>
                          <a:gd name="connsiteX2" fmla="*/ 276045 w 3828033"/>
                          <a:gd name="connsiteY2" fmla="*/ 448573 h 4008515"/>
                          <a:gd name="connsiteX3" fmla="*/ 457200 w 3828033"/>
                          <a:gd name="connsiteY3" fmla="*/ 733245 h 4008515"/>
                          <a:gd name="connsiteX4" fmla="*/ 612475 w 3828033"/>
                          <a:gd name="connsiteY4" fmla="*/ 819509 h 4008515"/>
                          <a:gd name="connsiteX5" fmla="*/ 923026 w 3828033"/>
                          <a:gd name="connsiteY5" fmla="*/ 1009290 h 4008515"/>
                          <a:gd name="connsiteX6" fmla="*/ 1202247 w 3828033"/>
                          <a:gd name="connsiteY6" fmla="*/ 1160492 h 4008515"/>
                          <a:gd name="connsiteX7" fmla="*/ 1523700 w 3828033"/>
                          <a:gd name="connsiteY7" fmla="*/ 1280363 h 4008515"/>
                          <a:gd name="connsiteX8" fmla="*/ 1699404 w 3828033"/>
                          <a:gd name="connsiteY8" fmla="*/ 1483743 h 4008515"/>
                          <a:gd name="connsiteX9" fmla="*/ 1834251 w 3828033"/>
                          <a:gd name="connsiteY9" fmla="*/ 1648544 h 4008515"/>
                          <a:gd name="connsiteX10" fmla="*/ 2104845 w 3828033"/>
                          <a:gd name="connsiteY10" fmla="*/ 1787944 h 4008515"/>
                          <a:gd name="connsiteX11" fmla="*/ 2346385 w 3828033"/>
                          <a:gd name="connsiteY11" fmla="*/ 1940943 h 4008515"/>
                          <a:gd name="connsiteX12" fmla="*/ 2561147 w 3828033"/>
                          <a:gd name="connsiteY12" fmla="*/ 2247840 h 4008515"/>
                          <a:gd name="connsiteX13" fmla="*/ 2676465 w 3828033"/>
                          <a:gd name="connsiteY13" fmla="*/ 2585648 h 4008515"/>
                          <a:gd name="connsiteX14" fmla="*/ 2815386 w 3828033"/>
                          <a:gd name="connsiteY14" fmla="*/ 2715943 h 4008515"/>
                          <a:gd name="connsiteX15" fmla="*/ 3035599 w 3828033"/>
                          <a:gd name="connsiteY15" fmla="*/ 2876670 h 4008515"/>
                          <a:gd name="connsiteX16" fmla="*/ 3134923 w 3828033"/>
                          <a:gd name="connsiteY16" fmla="*/ 3140554 h 4008515"/>
                          <a:gd name="connsiteX17" fmla="*/ 3326621 w 3828033"/>
                          <a:gd name="connsiteY17" fmla="*/ 3534554 h 4008515"/>
                          <a:gd name="connsiteX18" fmla="*/ 3828033 w 3828033"/>
                          <a:gd name="connsiteY18" fmla="*/ 4008515 h 4008515"/>
                          <a:gd name="connsiteX0" fmla="*/ 0 w 3724516"/>
                          <a:gd name="connsiteY0" fmla="*/ 0 h 3672984"/>
                          <a:gd name="connsiteX1" fmla="*/ 172528 w 3724516"/>
                          <a:gd name="connsiteY1" fmla="*/ 113042 h 3672984"/>
                          <a:gd name="connsiteX2" fmla="*/ 353683 w 3724516"/>
                          <a:gd name="connsiteY2" fmla="*/ 397714 h 3672984"/>
                          <a:gd name="connsiteX3" fmla="*/ 508958 w 3724516"/>
                          <a:gd name="connsiteY3" fmla="*/ 483978 h 3672984"/>
                          <a:gd name="connsiteX4" fmla="*/ 819509 w 3724516"/>
                          <a:gd name="connsiteY4" fmla="*/ 673759 h 3672984"/>
                          <a:gd name="connsiteX5" fmla="*/ 1098730 w 3724516"/>
                          <a:gd name="connsiteY5" fmla="*/ 824961 h 3672984"/>
                          <a:gd name="connsiteX6" fmla="*/ 1420183 w 3724516"/>
                          <a:gd name="connsiteY6" fmla="*/ 944832 h 3672984"/>
                          <a:gd name="connsiteX7" fmla="*/ 1595887 w 3724516"/>
                          <a:gd name="connsiteY7" fmla="*/ 1148212 h 3672984"/>
                          <a:gd name="connsiteX8" fmla="*/ 1730734 w 3724516"/>
                          <a:gd name="connsiteY8" fmla="*/ 1313013 h 3672984"/>
                          <a:gd name="connsiteX9" fmla="*/ 2001328 w 3724516"/>
                          <a:gd name="connsiteY9" fmla="*/ 1452413 h 3672984"/>
                          <a:gd name="connsiteX10" fmla="*/ 2242868 w 3724516"/>
                          <a:gd name="connsiteY10" fmla="*/ 1605412 h 3672984"/>
                          <a:gd name="connsiteX11" fmla="*/ 2457630 w 3724516"/>
                          <a:gd name="connsiteY11" fmla="*/ 1912309 h 3672984"/>
                          <a:gd name="connsiteX12" fmla="*/ 2572948 w 3724516"/>
                          <a:gd name="connsiteY12" fmla="*/ 2250117 h 3672984"/>
                          <a:gd name="connsiteX13" fmla="*/ 2711869 w 3724516"/>
                          <a:gd name="connsiteY13" fmla="*/ 2380412 h 3672984"/>
                          <a:gd name="connsiteX14" fmla="*/ 2932082 w 3724516"/>
                          <a:gd name="connsiteY14" fmla="*/ 2541139 h 3672984"/>
                          <a:gd name="connsiteX15" fmla="*/ 3031406 w 3724516"/>
                          <a:gd name="connsiteY15" fmla="*/ 2805023 h 3672984"/>
                          <a:gd name="connsiteX16" fmla="*/ 3223104 w 3724516"/>
                          <a:gd name="connsiteY16" fmla="*/ 3199023 h 3672984"/>
                          <a:gd name="connsiteX17" fmla="*/ 3724516 w 3724516"/>
                          <a:gd name="connsiteY17" fmla="*/ 3672984 h 3672984"/>
                          <a:gd name="connsiteX0" fmla="*/ 0 w 3551988"/>
                          <a:gd name="connsiteY0" fmla="*/ 0 h 3559942"/>
                          <a:gd name="connsiteX1" fmla="*/ 181155 w 3551988"/>
                          <a:gd name="connsiteY1" fmla="*/ 284672 h 3559942"/>
                          <a:gd name="connsiteX2" fmla="*/ 336430 w 3551988"/>
                          <a:gd name="connsiteY2" fmla="*/ 370936 h 3559942"/>
                          <a:gd name="connsiteX3" fmla="*/ 646981 w 3551988"/>
                          <a:gd name="connsiteY3" fmla="*/ 560717 h 3559942"/>
                          <a:gd name="connsiteX4" fmla="*/ 926202 w 3551988"/>
                          <a:gd name="connsiteY4" fmla="*/ 711919 h 3559942"/>
                          <a:gd name="connsiteX5" fmla="*/ 1247655 w 3551988"/>
                          <a:gd name="connsiteY5" fmla="*/ 831790 h 3559942"/>
                          <a:gd name="connsiteX6" fmla="*/ 1423359 w 3551988"/>
                          <a:gd name="connsiteY6" fmla="*/ 1035170 h 3559942"/>
                          <a:gd name="connsiteX7" fmla="*/ 1558206 w 3551988"/>
                          <a:gd name="connsiteY7" fmla="*/ 1199971 h 3559942"/>
                          <a:gd name="connsiteX8" fmla="*/ 1828800 w 3551988"/>
                          <a:gd name="connsiteY8" fmla="*/ 1339371 h 3559942"/>
                          <a:gd name="connsiteX9" fmla="*/ 2070340 w 3551988"/>
                          <a:gd name="connsiteY9" fmla="*/ 1492370 h 3559942"/>
                          <a:gd name="connsiteX10" fmla="*/ 2285102 w 3551988"/>
                          <a:gd name="connsiteY10" fmla="*/ 1799267 h 3559942"/>
                          <a:gd name="connsiteX11" fmla="*/ 2400420 w 3551988"/>
                          <a:gd name="connsiteY11" fmla="*/ 2137075 h 3559942"/>
                          <a:gd name="connsiteX12" fmla="*/ 2539341 w 3551988"/>
                          <a:gd name="connsiteY12" fmla="*/ 2267370 h 3559942"/>
                          <a:gd name="connsiteX13" fmla="*/ 2759554 w 3551988"/>
                          <a:gd name="connsiteY13" fmla="*/ 2428097 h 3559942"/>
                          <a:gd name="connsiteX14" fmla="*/ 2858878 w 3551988"/>
                          <a:gd name="connsiteY14" fmla="*/ 2691981 h 3559942"/>
                          <a:gd name="connsiteX15" fmla="*/ 3050576 w 3551988"/>
                          <a:gd name="connsiteY15" fmla="*/ 3085981 h 3559942"/>
                          <a:gd name="connsiteX16" fmla="*/ 3551988 w 3551988"/>
                          <a:gd name="connsiteY16" fmla="*/ 3559942 h 3559942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</a:cxnLst>
                        <a:rect l="l" t="t" r="r" b="b"/>
                        <a:pathLst>
                          <a:path w="3551988" h="3559942">
                            <a:moveTo>
                              <a:pt x="0" y="0"/>
                            </a:moveTo>
                            <a:cubicBezTo>
                              <a:pt x="58947" y="66286"/>
                              <a:pt x="125083" y="222849"/>
                              <a:pt x="181155" y="284672"/>
                            </a:cubicBezTo>
                            <a:cubicBezTo>
                              <a:pt x="237227" y="346495"/>
                              <a:pt x="258792" y="324929"/>
                              <a:pt x="336430" y="370936"/>
                            </a:cubicBezTo>
                            <a:cubicBezTo>
                              <a:pt x="414068" y="416943"/>
                              <a:pt x="548686" y="503887"/>
                              <a:pt x="646981" y="560717"/>
                            </a:cubicBezTo>
                            <a:cubicBezTo>
                              <a:pt x="745276" y="617547"/>
                              <a:pt x="826090" y="666740"/>
                              <a:pt x="926202" y="711919"/>
                            </a:cubicBezTo>
                            <a:cubicBezTo>
                              <a:pt x="1026314" y="757098"/>
                              <a:pt x="1164796" y="777915"/>
                              <a:pt x="1247655" y="831790"/>
                            </a:cubicBezTo>
                            <a:cubicBezTo>
                              <a:pt x="1330514" y="885665"/>
                              <a:pt x="1371600" y="973806"/>
                              <a:pt x="1423359" y="1035170"/>
                            </a:cubicBezTo>
                            <a:cubicBezTo>
                              <a:pt x="1475118" y="1096534"/>
                              <a:pt x="1490633" y="1149271"/>
                              <a:pt x="1558206" y="1199971"/>
                            </a:cubicBezTo>
                            <a:cubicBezTo>
                              <a:pt x="1625780" y="1250671"/>
                              <a:pt x="1743444" y="1290638"/>
                              <a:pt x="1828800" y="1339371"/>
                            </a:cubicBezTo>
                            <a:cubicBezTo>
                              <a:pt x="1914156" y="1388104"/>
                              <a:pt x="1994290" y="1415721"/>
                              <a:pt x="2070340" y="1492370"/>
                            </a:cubicBezTo>
                            <a:cubicBezTo>
                              <a:pt x="2146390" y="1569019"/>
                              <a:pt x="2230089" y="1691816"/>
                              <a:pt x="2285102" y="1799267"/>
                            </a:cubicBezTo>
                            <a:cubicBezTo>
                              <a:pt x="2340115" y="1906718"/>
                              <a:pt x="2358047" y="2059058"/>
                              <a:pt x="2400420" y="2137075"/>
                            </a:cubicBezTo>
                            <a:cubicBezTo>
                              <a:pt x="2442793" y="2215092"/>
                              <a:pt x="2479485" y="2218866"/>
                              <a:pt x="2539341" y="2267370"/>
                            </a:cubicBezTo>
                            <a:cubicBezTo>
                              <a:pt x="2599197" y="2315874"/>
                              <a:pt x="2706298" y="2357329"/>
                              <a:pt x="2759554" y="2428097"/>
                            </a:cubicBezTo>
                            <a:cubicBezTo>
                              <a:pt x="2812810" y="2498866"/>
                              <a:pt x="2810374" y="2582334"/>
                              <a:pt x="2858878" y="2691981"/>
                            </a:cubicBezTo>
                            <a:cubicBezTo>
                              <a:pt x="2907382" y="2801628"/>
                              <a:pt x="2935058" y="2941321"/>
                              <a:pt x="3050576" y="3085981"/>
                            </a:cubicBezTo>
                            <a:cubicBezTo>
                              <a:pt x="3166094" y="3230641"/>
                              <a:pt x="3452914" y="3457244"/>
                              <a:pt x="3551988" y="3559942"/>
                            </a:cubicBezTo>
                          </a:path>
                        </a:pathLst>
                      </a:custGeom>
                      <a:noFill/>
                      <a:ln w="3175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/>
                      </a:p>
                    </p:txBody>
                  </p:sp>
                  <p:sp>
                    <p:nvSpPr>
                      <p:cNvPr id="290" name="Freeform 289"/>
                      <p:cNvSpPr/>
                      <p:nvPr/>
                    </p:nvSpPr>
                    <p:spPr>
                      <a:xfrm>
                        <a:off x="1736119" y="-1333"/>
                        <a:ext cx="4593516" cy="6041313"/>
                      </a:xfrm>
                      <a:custGeom>
                        <a:avLst/>
                        <a:gdLst>
                          <a:gd name="connsiteX0" fmla="*/ 0 w 4401257"/>
                          <a:gd name="connsiteY0" fmla="*/ 0 h 5913912"/>
                          <a:gd name="connsiteX1" fmla="*/ 225631 w 4401257"/>
                          <a:gd name="connsiteY1" fmla="*/ 225631 h 5913912"/>
                          <a:gd name="connsiteX2" fmla="*/ 296883 w 4401257"/>
                          <a:gd name="connsiteY2" fmla="*/ 581891 h 5913912"/>
                          <a:gd name="connsiteX3" fmla="*/ 403761 w 4401257"/>
                          <a:gd name="connsiteY3" fmla="*/ 688769 h 5913912"/>
                          <a:gd name="connsiteX4" fmla="*/ 700644 w 4401257"/>
                          <a:gd name="connsiteY4" fmla="*/ 1104405 h 5913912"/>
                          <a:gd name="connsiteX5" fmla="*/ 700644 w 4401257"/>
                          <a:gd name="connsiteY5" fmla="*/ 1104405 h 5913912"/>
                          <a:gd name="connsiteX6" fmla="*/ 938151 w 4401257"/>
                          <a:gd name="connsiteY6" fmla="*/ 1199408 h 5913912"/>
                          <a:gd name="connsiteX7" fmla="*/ 1306286 w 4401257"/>
                          <a:gd name="connsiteY7" fmla="*/ 1389413 h 5913912"/>
                          <a:gd name="connsiteX8" fmla="*/ 1733797 w 4401257"/>
                          <a:gd name="connsiteY8" fmla="*/ 1626919 h 5913912"/>
                          <a:gd name="connsiteX9" fmla="*/ 2125683 w 4401257"/>
                          <a:gd name="connsiteY9" fmla="*/ 1971304 h 5913912"/>
                          <a:gd name="connsiteX10" fmla="*/ 2458192 w 4401257"/>
                          <a:gd name="connsiteY10" fmla="*/ 2018805 h 5913912"/>
                          <a:gd name="connsiteX11" fmla="*/ 2766951 w 4401257"/>
                          <a:gd name="connsiteY11" fmla="*/ 2422566 h 5913912"/>
                          <a:gd name="connsiteX12" fmla="*/ 2956956 w 4401257"/>
                          <a:gd name="connsiteY12" fmla="*/ 2873828 h 5913912"/>
                          <a:gd name="connsiteX13" fmla="*/ 3218213 w 4401257"/>
                          <a:gd name="connsiteY13" fmla="*/ 3075709 h 5913912"/>
                          <a:gd name="connsiteX14" fmla="*/ 3348842 w 4401257"/>
                          <a:gd name="connsiteY14" fmla="*/ 3360717 h 5913912"/>
                          <a:gd name="connsiteX15" fmla="*/ 3550722 w 4401257"/>
                          <a:gd name="connsiteY15" fmla="*/ 3835730 h 5913912"/>
                          <a:gd name="connsiteX16" fmla="*/ 3906982 w 4401257"/>
                          <a:gd name="connsiteY16" fmla="*/ 4120738 h 5913912"/>
                          <a:gd name="connsiteX17" fmla="*/ 4239491 w 4401257"/>
                          <a:gd name="connsiteY17" fmla="*/ 4441371 h 5913912"/>
                          <a:gd name="connsiteX18" fmla="*/ 4393870 w 4401257"/>
                          <a:gd name="connsiteY18" fmla="*/ 4857008 h 5913912"/>
                          <a:gd name="connsiteX19" fmla="*/ 4346369 w 4401257"/>
                          <a:gd name="connsiteY19" fmla="*/ 5379522 h 5913912"/>
                          <a:gd name="connsiteX20" fmla="*/ 4085112 w 4401257"/>
                          <a:gd name="connsiteY20" fmla="*/ 5605153 h 5913912"/>
                          <a:gd name="connsiteX21" fmla="*/ 3990109 w 4401257"/>
                          <a:gd name="connsiteY21" fmla="*/ 5759532 h 5913912"/>
                          <a:gd name="connsiteX22" fmla="*/ 4180114 w 4401257"/>
                          <a:gd name="connsiteY22" fmla="*/ 5913912 h 5913912"/>
                          <a:gd name="connsiteX23" fmla="*/ 4180114 w 4401257"/>
                          <a:gd name="connsiteY23" fmla="*/ 5913912 h 5913912"/>
                          <a:gd name="connsiteX0" fmla="*/ 0 w 4401257"/>
                          <a:gd name="connsiteY0" fmla="*/ 0 h 5913912"/>
                          <a:gd name="connsiteX1" fmla="*/ 209756 w 4401257"/>
                          <a:gd name="connsiteY1" fmla="*/ 251031 h 5913912"/>
                          <a:gd name="connsiteX2" fmla="*/ 296883 w 4401257"/>
                          <a:gd name="connsiteY2" fmla="*/ 581891 h 5913912"/>
                          <a:gd name="connsiteX3" fmla="*/ 403761 w 4401257"/>
                          <a:gd name="connsiteY3" fmla="*/ 688769 h 5913912"/>
                          <a:gd name="connsiteX4" fmla="*/ 700644 w 4401257"/>
                          <a:gd name="connsiteY4" fmla="*/ 1104405 h 5913912"/>
                          <a:gd name="connsiteX5" fmla="*/ 700644 w 4401257"/>
                          <a:gd name="connsiteY5" fmla="*/ 1104405 h 5913912"/>
                          <a:gd name="connsiteX6" fmla="*/ 938151 w 4401257"/>
                          <a:gd name="connsiteY6" fmla="*/ 1199408 h 5913912"/>
                          <a:gd name="connsiteX7" fmla="*/ 1306286 w 4401257"/>
                          <a:gd name="connsiteY7" fmla="*/ 1389413 h 5913912"/>
                          <a:gd name="connsiteX8" fmla="*/ 1733797 w 4401257"/>
                          <a:gd name="connsiteY8" fmla="*/ 1626919 h 5913912"/>
                          <a:gd name="connsiteX9" fmla="*/ 2125683 w 4401257"/>
                          <a:gd name="connsiteY9" fmla="*/ 1971304 h 5913912"/>
                          <a:gd name="connsiteX10" fmla="*/ 2458192 w 4401257"/>
                          <a:gd name="connsiteY10" fmla="*/ 2018805 h 5913912"/>
                          <a:gd name="connsiteX11" fmla="*/ 2766951 w 4401257"/>
                          <a:gd name="connsiteY11" fmla="*/ 2422566 h 5913912"/>
                          <a:gd name="connsiteX12" fmla="*/ 2956956 w 4401257"/>
                          <a:gd name="connsiteY12" fmla="*/ 2873828 h 5913912"/>
                          <a:gd name="connsiteX13" fmla="*/ 3218213 w 4401257"/>
                          <a:gd name="connsiteY13" fmla="*/ 3075709 h 5913912"/>
                          <a:gd name="connsiteX14" fmla="*/ 3348842 w 4401257"/>
                          <a:gd name="connsiteY14" fmla="*/ 3360717 h 5913912"/>
                          <a:gd name="connsiteX15" fmla="*/ 3550722 w 4401257"/>
                          <a:gd name="connsiteY15" fmla="*/ 3835730 h 5913912"/>
                          <a:gd name="connsiteX16" fmla="*/ 3906982 w 4401257"/>
                          <a:gd name="connsiteY16" fmla="*/ 4120738 h 5913912"/>
                          <a:gd name="connsiteX17" fmla="*/ 4239491 w 4401257"/>
                          <a:gd name="connsiteY17" fmla="*/ 4441371 h 5913912"/>
                          <a:gd name="connsiteX18" fmla="*/ 4393870 w 4401257"/>
                          <a:gd name="connsiteY18" fmla="*/ 4857008 h 5913912"/>
                          <a:gd name="connsiteX19" fmla="*/ 4346369 w 4401257"/>
                          <a:gd name="connsiteY19" fmla="*/ 5379522 h 5913912"/>
                          <a:gd name="connsiteX20" fmla="*/ 4085112 w 4401257"/>
                          <a:gd name="connsiteY20" fmla="*/ 5605153 h 5913912"/>
                          <a:gd name="connsiteX21" fmla="*/ 3990109 w 4401257"/>
                          <a:gd name="connsiteY21" fmla="*/ 5759532 h 5913912"/>
                          <a:gd name="connsiteX22" fmla="*/ 4180114 w 4401257"/>
                          <a:gd name="connsiteY22" fmla="*/ 5913912 h 5913912"/>
                          <a:gd name="connsiteX23" fmla="*/ 4180114 w 4401257"/>
                          <a:gd name="connsiteY23" fmla="*/ 5913912 h 5913912"/>
                          <a:gd name="connsiteX0" fmla="*/ 0 w 4401257"/>
                          <a:gd name="connsiteY0" fmla="*/ 0 h 5913912"/>
                          <a:gd name="connsiteX1" fmla="*/ 209756 w 4401257"/>
                          <a:gd name="connsiteY1" fmla="*/ 251031 h 5913912"/>
                          <a:gd name="connsiteX2" fmla="*/ 328633 w 4401257"/>
                          <a:gd name="connsiteY2" fmla="*/ 629516 h 5913912"/>
                          <a:gd name="connsiteX3" fmla="*/ 403761 w 4401257"/>
                          <a:gd name="connsiteY3" fmla="*/ 688769 h 5913912"/>
                          <a:gd name="connsiteX4" fmla="*/ 700644 w 4401257"/>
                          <a:gd name="connsiteY4" fmla="*/ 1104405 h 5913912"/>
                          <a:gd name="connsiteX5" fmla="*/ 700644 w 4401257"/>
                          <a:gd name="connsiteY5" fmla="*/ 1104405 h 5913912"/>
                          <a:gd name="connsiteX6" fmla="*/ 938151 w 4401257"/>
                          <a:gd name="connsiteY6" fmla="*/ 1199408 h 5913912"/>
                          <a:gd name="connsiteX7" fmla="*/ 1306286 w 4401257"/>
                          <a:gd name="connsiteY7" fmla="*/ 1389413 h 5913912"/>
                          <a:gd name="connsiteX8" fmla="*/ 1733797 w 4401257"/>
                          <a:gd name="connsiteY8" fmla="*/ 1626919 h 5913912"/>
                          <a:gd name="connsiteX9" fmla="*/ 2125683 w 4401257"/>
                          <a:gd name="connsiteY9" fmla="*/ 1971304 h 5913912"/>
                          <a:gd name="connsiteX10" fmla="*/ 2458192 w 4401257"/>
                          <a:gd name="connsiteY10" fmla="*/ 2018805 h 5913912"/>
                          <a:gd name="connsiteX11" fmla="*/ 2766951 w 4401257"/>
                          <a:gd name="connsiteY11" fmla="*/ 2422566 h 5913912"/>
                          <a:gd name="connsiteX12" fmla="*/ 2956956 w 4401257"/>
                          <a:gd name="connsiteY12" fmla="*/ 2873828 h 5913912"/>
                          <a:gd name="connsiteX13" fmla="*/ 3218213 w 4401257"/>
                          <a:gd name="connsiteY13" fmla="*/ 3075709 h 5913912"/>
                          <a:gd name="connsiteX14" fmla="*/ 3348842 w 4401257"/>
                          <a:gd name="connsiteY14" fmla="*/ 3360717 h 5913912"/>
                          <a:gd name="connsiteX15" fmla="*/ 3550722 w 4401257"/>
                          <a:gd name="connsiteY15" fmla="*/ 3835730 h 5913912"/>
                          <a:gd name="connsiteX16" fmla="*/ 3906982 w 4401257"/>
                          <a:gd name="connsiteY16" fmla="*/ 4120738 h 5913912"/>
                          <a:gd name="connsiteX17" fmla="*/ 4239491 w 4401257"/>
                          <a:gd name="connsiteY17" fmla="*/ 4441371 h 5913912"/>
                          <a:gd name="connsiteX18" fmla="*/ 4393870 w 4401257"/>
                          <a:gd name="connsiteY18" fmla="*/ 4857008 h 5913912"/>
                          <a:gd name="connsiteX19" fmla="*/ 4346369 w 4401257"/>
                          <a:gd name="connsiteY19" fmla="*/ 5379522 h 5913912"/>
                          <a:gd name="connsiteX20" fmla="*/ 4085112 w 4401257"/>
                          <a:gd name="connsiteY20" fmla="*/ 5605153 h 5913912"/>
                          <a:gd name="connsiteX21" fmla="*/ 3990109 w 4401257"/>
                          <a:gd name="connsiteY21" fmla="*/ 5759532 h 5913912"/>
                          <a:gd name="connsiteX22" fmla="*/ 4180114 w 4401257"/>
                          <a:gd name="connsiteY22" fmla="*/ 5913912 h 5913912"/>
                          <a:gd name="connsiteX23" fmla="*/ 4180114 w 4401257"/>
                          <a:gd name="connsiteY23" fmla="*/ 5913912 h 5913912"/>
                          <a:gd name="connsiteX0" fmla="*/ 0 w 4401257"/>
                          <a:gd name="connsiteY0" fmla="*/ 0 h 5913912"/>
                          <a:gd name="connsiteX1" fmla="*/ 209756 w 4401257"/>
                          <a:gd name="connsiteY1" fmla="*/ 251031 h 5913912"/>
                          <a:gd name="connsiteX2" fmla="*/ 328633 w 4401257"/>
                          <a:gd name="connsiteY2" fmla="*/ 629516 h 5913912"/>
                          <a:gd name="connsiteX3" fmla="*/ 700644 w 4401257"/>
                          <a:gd name="connsiteY3" fmla="*/ 1104405 h 5913912"/>
                          <a:gd name="connsiteX4" fmla="*/ 700644 w 4401257"/>
                          <a:gd name="connsiteY4" fmla="*/ 1104405 h 5913912"/>
                          <a:gd name="connsiteX5" fmla="*/ 938151 w 4401257"/>
                          <a:gd name="connsiteY5" fmla="*/ 1199408 h 5913912"/>
                          <a:gd name="connsiteX6" fmla="*/ 1306286 w 4401257"/>
                          <a:gd name="connsiteY6" fmla="*/ 1389413 h 5913912"/>
                          <a:gd name="connsiteX7" fmla="*/ 1733797 w 4401257"/>
                          <a:gd name="connsiteY7" fmla="*/ 1626919 h 5913912"/>
                          <a:gd name="connsiteX8" fmla="*/ 2125683 w 4401257"/>
                          <a:gd name="connsiteY8" fmla="*/ 1971304 h 5913912"/>
                          <a:gd name="connsiteX9" fmla="*/ 2458192 w 4401257"/>
                          <a:gd name="connsiteY9" fmla="*/ 2018805 h 5913912"/>
                          <a:gd name="connsiteX10" fmla="*/ 2766951 w 4401257"/>
                          <a:gd name="connsiteY10" fmla="*/ 2422566 h 5913912"/>
                          <a:gd name="connsiteX11" fmla="*/ 2956956 w 4401257"/>
                          <a:gd name="connsiteY11" fmla="*/ 2873828 h 5913912"/>
                          <a:gd name="connsiteX12" fmla="*/ 3218213 w 4401257"/>
                          <a:gd name="connsiteY12" fmla="*/ 3075709 h 5913912"/>
                          <a:gd name="connsiteX13" fmla="*/ 3348842 w 4401257"/>
                          <a:gd name="connsiteY13" fmla="*/ 3360717 h 5913912"/>
                          <a:gd name="connsiteX14" fmla="*/ 3550722 w 4401257"/>
                          <a:gd name="connsiteY14" fmla="*/ 3835730 h 5913912"/>
                          <a:gd name="connsiteX15" fmla="*/ 3906982 w 4401257"/>
                          <a:gd name="connsiteY15" fmla="*/ 4120738 h 5913912"/>
                          <a:gd name="connsiteX16" fmla="*/ 4239491 w 4401257"/>
                          <a:gd name="connsiteY16" fmla="*/ 4441371 h 5913912"/>
                          <a:gd name="connsiteX17" fmla="*/ 4393870 w 4401257"/>
                          <a:gd name="connsiteY17" fmla="*/ 4857008 h 5913912"/>
                          <a:gd name="connsiteX18" fmla="*/ 4346369 w 4401257"/>
                          <a:gd name="connsiteY18" fmla="*/ 5379522 h 5913912"/>
                          <a:gd name="connsiteX19" fmla="*/ 4085112 w 4401257"/>
                          <a:gd name="connsiteY19" fmla="*/ 5605153 h 5913912"/>
                          <a:gd name="connsiteX20" fmla="*/ 3990109 w 4401257"/>
                          <a:gd name="connsiteY20" fmla="*/ 5759532 h 5913912"/>
                          <a:gd name="connsiteX21" fmla="*/ 4180114 w 4401257"/>
                          <a:gd name="connsiteY21" fmla="*/ 5913912 h 5913912"/>
                          <a:gd name="connsiteX22" fmla="*/ 4180114 w 4401257"/>
                          <a:gd name="connsiteY22" fmla="*/ 5913912 h 5913912"/>
                          <a:gd name="connsiteX0" fmla="*/ 0 w 4401257"/>
                          <a:gd name="connsiteY0" fmla="*/ 0 h 5913912"/>
                          <a:gd name="connsiteX1" fmla="*/ 209756 w 4401257"/>
                          <a:gd name="connsiteY1" fmla="*/ 251031 h 5913912"/>
                          <a:gd name="connsiteX2" fmla="*/ 328633 w 4401257"/>
                          <a:gd name="connsiteY2" fmla="*/ 629516 h 5913912"/>
                          <a:gd name="connsiteX3" fmla="*/ 516453 w 4401257"/>
                          <a:gd name="connsiteY3" fmla="*/ 780019 h 5913912"/>
                          <a:gd name="connsiteX4" fmla="*/ 700644 w 4401257"/>
                          <a:gd name="connsiteY4" fmla="*/ 1104405 h 5913912"/>
                          <a:gd name="connsiteX5" fmla="*/ 700644 w 4401257"/>
                          <a:gd name="connsiteY5" fmla="*/ 1104405 h 5913912"/>
                          <a:gd name="connsiteX6" fmla="*/ 938151 w 4401257"/>
                          <a:gd name="connsiteY6" fmla="*/ 1199408 h 5913912"/>
                          <a:gd name="connsiteX7" fmla="*/ 1306286 w 4401257"/>
                          <a:gd name="connsiteY7" fmla="*/ 1389413 h 5913912"/>
                          <a:gd name="connsiteX8" fmla="*/ 1733797 w 4401257"/>
                          <a:gd name="connsiteY8" fmla="*/ 1626919 h 5913912"/>
                          <a:gd name="connsiteX9" fmla="*/ 2125683 w 4401257"/>
                          <a:gd name="connsiteY9" fmla="*/ 1971304 h 5913912"/>
                          <a:gd name="connsiteX10" fmla="*/ 2458192 w 4401257"/>
                          <a:gd name="connsiteY10" fmla="*/ 2018805 h 5913912"/>
                          <a:gd name="connsiteX11" fmla="*/ 2766951 w 4401257"/>
                          <a:gd name="connsiteY11" fmla="*/ 2422566 h 5913912"/>
                          <a:gd name="connsiteX12" fmla="*/ 2956956 w 4401257"/>
                          <a:gd name="connsiteY12" fmla="*/ 2873828 h 5913912"/>
                          <a:gd name="connsiteX13" fmla="*/ 3218213 w 4401257"/>
                          <a:gd name="connsiteY13" fmla="*/ 3075709 h 5913912"/>
                          <a:gd name="connsiteX14" fmla="*/ 3348842 w 4401257"/>
                          <a:gd name="connsiteY14" fmla="*/ 3360717 h 5913912"/>
                          <a:gd name="connsiteX15" fmla="*/ 3550722 w 4401257"/>
                          <a:gd name="connsiteY15" fmla="*/ 3835730 h 5913912"/>
                          <a:gd name="connsiteX16" fmla="*/ 3906982 w 4401257"/>
                          <a:gd name="connsiteY16" fmla="*/ 4120738 h 5913912"/>
                          <a:gd name="connsiteX17" fmla="*/ 4239491 w 4401257"/>
                          <a:gd name="connsiteY17" fmla="*/ 4441371 h 5913912"/>
                          <a:gd name="connsiteX18" fmla="*/ 4393870 w 4401257"/>
                          <a:gd name="connsiteY18" fmla="*/ 4857008 h 5913912"/>
                          <a:gd name="connsiteX19" fmla="*/ 4346369 w 4401257"/>
                          <a:gd name="connsiteY19" fmla="*/ 5379522 h 5913912"/>
                          <a:gd name="connsiteX20" fmla="*/ 4085112 w 4401257"/>
                          <a:gd name="connsiteY20" fmla="*/ 5605153 h 5913912"/>
                          <a:gd name="connsiteX21" fmla="*/ 3990109 w 4401257"/>
                          <a:gd name="connsiteY21" fmla="*/ 5759532 h 5913912"/>
                          <a:gd name="connsiteX22" fmla="*/ 4180114 w 4401257"/>
                          <a:gd name="connsiteY22" fmla="*/ 5913912 h 5913912"/>
                          <a:gd name="connsiteX23" fmla="*/ 4180114 w 4401257"/>
                          <a:gd name="connsiteY23" fmla="*/ 5913912 h 5913912"/>
                          <a:gd name="connsiteX0" fmla="*/ 0 w 4401257"/>
                          <a:gd name="connsiteY0" fmla="*/ 0 h 5913912"/>
                          <a:gd name="connsiteX1" fmla="*/ 209756 w 4401257"/>
                          <a:gd name="connsiteY1" fmla="*/ 251031 h 5913912"/>
                          <a:gd name="connsiteX2" fmla="*/ 328633 w 4401257"/>
                          <a:gd name="connsiteY2" fmla="*/ 639041 h 5913912"/>
                          <a:gd name="connsiteX3" fmla="*/ 516453 w 4401257"/>
                          <a:gd name="connsiteY3" fmla="*/ 780019 h 5913912"/>
                          <a:gd name="connsiteX4" fmla="*/ 700644 w 4401257"/>
                          <a:gd name="connsiteY4" fmla="*/ 1104405 h 5913912"/>
                          <a:gd name="connsiteX5" fmla="*/ 700644 w 4401257"/>
                          <a:gd name="connsiteY5" fmla="*/ 1104405 h 5913912"/>
                          <a:gd name="connsiteX6" fmla="*/ 938151 w 4401257"/>
                          <a:gd name="connsiteY6" fmla="*/ 1199408 h 5913912"/>
                          <a:gd name="connsiteX7" fmla="*/ 1306286 w 4401257"/>
                          <a:gd name="connsiteY7" fmla="*/ 1389413 h 5913912"/>
                          <a:gd name="connsiteX8" fmla="*/ 1733797 w 4401257"/>
                          <a:gd name="connsiteY8" fmla="*/ 1626919 h 5913912"/>
                          <a:gd name="connsiteX9" fmla="*/ 2125683 w 4401257"/>
                          <a:gd name="connsiteY9" fmla="*/ 1971304 h 5913912"/>
                          <a:gd name="connsiteX10" fmla="*/ 2458192 w 4401257"/>
                          <a:gd name="connsiteY10" fmla="*/ 2018805 h 5913912"/>
                          <a:gd name="connsiteX11" fmla="*/ 2766951 w 4401257"/>
                          <a:gd name="connsiteY11" fmla="*/ 2422566 h 5913912"/>
                          <a:gd name="connsiteX12" fmla="*/ 2956956 w 4401257"/>
                          <a:gd name="connsiteY12" fmla="*/ 2873828 h 5913912"/>
                          <a:gd name="connsiteX13" fmla="*/ 3218213 w 4401257"/>
                          <a:gd name="connsiteY13" fmla="*/ 3075709 h 5913912"/>
                          <a:gd name="connsiteX14" fmla="*/ 3348842 w 4401257"/>
                          <a:gd name="connsiteY14" fmla="*/ 3360717 h 5913912"/>
                          <a:gd name="connsiteX15" fmla="*/ 3550722 w 4401257"/>
                          <a:gd name="connsiteY15" fmla="*/ 3835730 h 5913912"/>
                          <a:gd name="connsiteX16" fmla="*/ 3906982 w 4401257"/>
                          <a:gd name="connsiteY16" fmla="*/ 4120738 h 5913912"/>
                          <a:gd name="connsiteX17" fmla="*/ 4239491 w 4401257"/>
                          <a:gd name="connsiteY17" fmla="*/ 4441371 h 5913912"/>
                          <a:gd name="connsiteX18" fmla="*/ 4393870 w 4401257"/>
                          <a:gd name="connsiteY18" fmla="*/ 4857008 h 5913912"/>
                          <a:gd name="connsiteX19" fmla="*/ 4346369 w 4401257"/>
                          <a:gd name="connsiteY19" fmla="*/ 5379522 h 5913912"/>
                          <a:gd name="connsiteX20" fmla="*/ 4085112 w 4401257"/>
                          <a:gd name="connsiteY20" fmla="*/ 5605153 h 5913912"/>
                          <a:gd name="connsiteX21" fmla="*/ 3990109 w 4401257"/>
                          <a:gd name="connsiteY21" fmla="*/ 5759532 h 5913912"/>
                          <a:gd name="connsiteX22" fmla="*/ 4180114 w 4401257"/>
                          <a:gd name="connsiteY22" fmla="*/ 5913912 h 5913912"/>
                          <a:gd name="connsiteX23" fmla="*/ 4180114 w 4401257"/>
                          <a:gd name="connsiteY23" fmla="*/ 5913912 h 5913912"/>
                          <a:gd name="connsiteX0" fmla="*/ 0 w 4401257"/>
                          <a:gd name="connsiteY0" fmla="*/ 0 h 5913912"/>
                          <a:gd name="connsiteX1" fmla="*/ 209756 w 4401257"/>
                          <a:gd name="connsiteY1" fmla="*/ 251031 h 5913912"/>
                          <a:gd name="connsiteX2" fmla="*/ 328633 w 4401257"/>
                          <a:gd name="connsiteY2" fmla="*/ 639041 h 5913912"/>
                          <a:gd name="connsiteX3" fmla="*/ 516453 w 4401257"/>
                          <a:gd name="connsiteY3" fmla="*/ 780019 h 5913912"/>
                          <a:gd name="connsiteX4" fmla="*/ 700644 w 4401257"/>
                          <a:gd name="connsiteY4" fmla="*/ 1104405 h 5913912"/>
                          <a:gd name="connsiteX5" fmla="*/ 700644 w 4401257"/>
                          <a:gd name="connsiteY5" fmla="*/ 1088530 h 5913912"/>
                          <a:gd name="connsiteX6" fmla="*/ 938151 w 4401257"/>
                          <a:gd name="connsiteY6" fmla="*/ 1199408 h 5913912"/>
                          <a:gd name="connsiteX7" fmla="*/ 1306286 w 4401257"/>
                          <a:gd name="connsiteY7" fmla="*/ 1389413 h 5913912"/>
                          <a:gd name="connsiteX8" fmla="*/ 1733797 w 4401257"/>
                          <a:gd name="connsiteY8" fmla="*/ 1626919 h 5913912"/>
                          <a:gd name="connsiteX9" fmla="*/ 2125683 w 4401257"/>
                          <a:gd name="connsiteY9" fmla="*/ 1971304 h 5913912"/>
                          <a:gd name="connsiteX10" fmla="*/ 2458192 w 4401257"/>
                          <a:gd name="connsiteY10" fmla="*/ 2018805 h 5913912"/>
                          <a:gd name="connsiteX11" fmla="*/ 2766951 w 4401257"/>
                          <a:gd name="connsiteY11" fmla="*/ 2422566 h 5913912"/>
                          <a:gd name="connsiteX12" fmla="*/ 2956956 w 4401257"/>
                          <a:gd name="connsiteY12" fmla="*/ 2873828 h 5913912"/>
                          <a:gd name="connsiteX13" fmla="*/ 3218213 w 4401257"/>
                          <a:gd name="connsiteY13" fmla="*/ 3075709 h 5913912"/>
                          <a:gd name="connsiteX14" fmla="*/ 3348842 w 4401257"/>
                          <a:gd name="connsiteY14" fmla="*/ 3360717 h 5913912"/>
                          <a:gd name="connsiteX15" fmla="*/ 3550722 w 4401257"/>
                          <a:gd name="connsiteY15" fmla="*/ 3835730 h 5913912"/>
                          <a:gd name="connsiteX16" fmla="*/ 3906982 w 4401257"/>
                          <a:gd name="connsiteY16" fmla="*/ 4120738 h 5913912"/>
                          <a:gd name="connsiteX17" fmla="*/ 4239491 w 4401257"/>
                          <a:gd name="connsiteY17" fmla="*/ 4441371 h 5913912"/>
                          <a:gd name="connsiteX18" fmla="*/ 4393870 w 4401257"/>
                          <a:gd name="connsiteY18" fmla="*/ 4857008 h 5913912"/>
                          <a:gd name="connsiteX19" fmla="*/ 4346369 w 4401257"/>
                          <a:gd name="connsiteY19" fmla="*/ 5379522 h 5913912"/>
                          <a:gd name="connsiteX20" fmla="*/ 4085112 w 4401257"/>
                          <a:gd name="connsiteY20" fmla="*/ 5605153 h 5913912"/>
                          <a:gd name="connsiteX21" fmla="*/ 3990109 w 4401257"/>
                          <a:gd name="connsiteY21" fmla="*/ 5759532 h 5913912"/>
                          <a:gd name="connsiteX22" fmla="*/ 4180114 w 4401257"/>
                          <a:gd name="connsiteY22" fmla="*/ 5913912 h 5913912"/>
                          <a:gd name="connsiteX23" fmla="*/ 4180114 w 4401257"/>
                          <a:gd name="connsiteY23" fmla="*/ 5913912 h 5913912"/>
                          <a:gd name="connsiteX0" fmla="*/ 0 w 4401257"/>
                          <a:gd name="connsiteY0" fmla="*/ 0 h 5913912"/>
                          <a:gd name="connsiteX1" fmla="*/ 209756 w 4401257"/>
                          <a:gd name="connsiteY1" fmla="*/ 251031 h 5913912"/>
                          <a:gd name="connsiteX2" fmla="*/ 328633 w 4401257"/>
                          <a:gd name="connsiteY2" fmla="*/ 639041 h 5913912"/>
                          <a:gd name="connsiteX3" fmla="*/ 516453 w 4401257"/>
                          <a:gd name="connsiteY3" fmla="*/ 780019 h 5913912"/>
                          <a:gd name="connsiteX4" fmla="*/ 700644 w 4401257"/>
                          <a:gd name="connsiteY4" fmla="*/ 1104405 h 5913912"/>
                          <a:gd name="connsiteX5" fmla="*/ 938151 w 4401257"/>
                          <a:gd name="connsiteY5" fmla="*/ 1199408 h 5913912"/>
                          <a:gd name="connsiteX6" fmla="*/ 1306286 w 4401257"/>
                          <a:gd name="connsiteY6" fmla="*/ 1389413 h 5913912"/>
                          <a:gd name="connsiteX7" fmla="*/ 1733797 w 4401257"/>
                          <a:gd name="connsiteY7" fmla="*/ 1626919 h 5913912"/>
                          <a:gd name="connsiteX8" fmla="*/ 2125683 w 4401257"/>
                          <a:gd name="connsiteY8" fmla="*/ 1971304 h 5913912"/>
                          <a:gd name="connsiteX9" fmla="*/ 2458192 w 4401257"/>
                          <a:gd name="connsiteY9" fmla="*/ 2018805 h 5913912"/>
                          <a:gd name="connsiteX10" fmla="*/ 2766951 w 4401257"/>
                          <a:gd name="connsiteY10" fmla="*/ 2422566 h 5913912"/>
                          <a:gd name="connsiteX11" fmla="*/ 2956956 w 4401257"/>
                          <a:gd name="connsiteY11" fmla="*/ 2873828 h 5913912"/>
                          <a:gd name="connsiteX12" fmla="*/ 3218213 w 4401257"/>
                          <a:gd name="connsiteY12" fmla="*/ 3075709 h 5913912"/>
                          <a:gd name="connsiteX13" fmla="*/ 3348842 w 4401257"/>
                          <a:gd name="connsiteY13" fmla="*/ 3360717 h 5913912"/>
                          <a:gd name="connsiteX14" fmla="*/ 3550722 w 4401257"/>
                          <a:gd name="connsiteY14" fmla="*/ 3835730 h 5913912"/>
                          <a:gd name="connsiteX15" fmla="*/ 3906982 w 4401257"/>
                          <a:gd name="connsiteY15" fmla="*/ 4120738 h 5913912"/>
                          <a:gd name="connsiteX16" fmla="*/ 4239491 w 4401257"/>
                          <a:gd name="connsiteY16" fmla="*/ 4441371 h 5913912"/>
                          <a:gd name="connsiteX17" fmla="*/ 4393870 w 4401257"/>
                          <a:gd name="connsiteY17" fmla="*/ 4857008 h 5913912"/>
                          <a:gd name="connsiteX18" fmla="*/ 4346369 w 4401257"/>
                          <a:gd name="connsiteY18" fmla="*/ 5379522 h 5913912"/>
                          <a:gd name="connsiteX19" fmla="*/ 4085112 w 4401257"/>
                          <a:gd name="connsiteY19" fmla="*/ 5605153 h 5913912"/>
                          <a:gd name="connsiteX20" fmla="*/ 3990109 w 4401257"/>
                          <a:gd name="connsiteY20" fmla="*/ 5759532 h 5913912"/>
                          <a:gd name="connsiteX21" fmla="*/ 4180114 w 4401257"/>
                          <a:gd name="connsiteY21" fmla="*/ 5913912 h 5913912"/>
                          <a:gd name="connsiteX22" fmla="*/ 4180114 w 4401257"/>
                          <a:gd name="connsiteY22" fmla="*/ 5913912 h 5913912"/>
                          <a:gd name="connsiteX0" fmla="*/ 0 w 4401257"/>
                          <a:gd name="connsiteY0" fmla="*/ 0 h 5913912"/>
                          <a:gd name="connsiteX1" fmla="*/ 209756 w 4401257"/>
                          <a:gd name="connsiteY1" fmla="*/ 251031 h 5913912"/>
                          <a:gd name="connsiteX2" fmla="*/ 328633 w 4401257"/>
                          <a:gd name="connsiteY2" fmla="*/ 639041 h 5913912"/>
                          <a:gd name="connsiteX3" fmla="*/ 516453 w 4401257"/>
                          <a:gd name="connsiteY3" fmla="*/ 780019 h 5913912"/>
                          <a:gd name="connsiteX4" fmla="*/ 713344 w 4401257"/>
                          <a:gd name="connsiteY4" fmla="*/ 1098055 h 5913912"/>
                          <a:gd name="connsiteX5" fmla="*/ 938151 w 4401257"/>
                          <a:gd name="connsiteY5" fmla="*/ 1199408 h 5913912"/>
                          <a:gd name="connsiteX6" fmla="*/ 1306286 w 4401257"/>
                          <a:gd name="connsiteY6" fmla="*/ 1389413 h 5913912"/>
                          <a:gd name="connsiteX7" fmla="*/ 1733797 w 4401257"/>
                          <a:gd name="connsiteY7" fmla="*/ 1626919 h 5913912"/>
                          <a:gd name="connsiteX8" fmla="*/ 2125683 w 4401257"/>
                          <a:gd name="connsiteY8" fmla="*/ 1971304 h 5913912"/>
                          <a:gd name="connsiteX9" fmla="*/ 2458192 w 4401257"/>
                          <a:gd name="connsiteY9" fmla="*/ 2018805 h 5913912"/>
                          <a:gd name="connsiteX10" fmla="*/ 2766951 w 4401257"/>
                          <a:gd name="connsiteY10" fmla="*/ 2422566 h 5913912"/>
                          <a:gd name="connsiteX11" fmla="*/ 2956956 w 4401257"/>
                          <a:gd name="connsiteY11" fmla="*/ 2873828 h 5913912"/>
                          <a:gd name="connsiteX12" fmla="*/ 3218213 w 4401257"/>
                          <a:gd name="connsiteY12" fmla="*/ 3075709 h 5913912"/>
                          <a:gd name="connsiteX13" fmla="*/ 3348842 w 4401257"/>
                          <a:gd name="connsiteY13" fmla="*/ 3360717 h 5913912"/>
                          <a:gd name="connsiteX14" fmla="*/ 3550722 w 4401257"/>
                          <a:gd name="connsiteY14" fmla="*/ 3835730 h 5913912"/>
                          <a:gd name="connsiteX15" fmla="*/ 3906982 w 4401257"/>
                          <a:gd name="connsiteY15" fmla="*/ 4120738 h 5913912"/>
                          <a:gd name="connsiteX16" fmla="*/ 4239491 w 4401257"/>
                          <a:gd name="connsiteY16" fmla="*/ 4441371 h 5913912"/>
                          <a:gd name="connsiteX17" fmla="*/ 4393870 w 4401257"/>
                          <a:gd name="connsiteY17" fmla="*/ 4857008 h 5913912"/>
                          <a:gd name="connsiteX18" fmla="*/ 4346369 w 4401257"/>
                          <a:gd name="connsiteY18" fmla="*/ 5379522 h 5913912"/>
                          <a:gd name="connsiteX19" fmla="*/ 4085112 w 4401257"/>
                          <a:gd name="connsiteY19" fmla="*/ 5605153 h 5913912"/>
                          <a:gd name="connsiteX20" fmla="*/ 3990109 w 4401257"/>
                          <a:gd name="connsiteY20" fmla="*/ 5759532 h 5913912"/>
                          <a:gd name="connsiteX21" fmla="*/ 4180114 w 4401257"/>
                          <a:gd name="connsiteY21" fmla="*/ 5913912 h 5913912"/>
                          <a:gd name="connsiteX22" fmla="*/ 4180114 w 4401257"/>
                          <a:gd name="connsiteY22" fmla="*/ 5913912 h 5913912"/>
                          <a:gd name="connsiteX0" fmla="*/ 0 w 4401257"/>
                          <a:gd name="connsiteY0" fmla="*/ 0 h 5913912"/>
                          <a:gd name="connsiteX1" fmla="*/ 209756 w 4401257"/>
                          <a:gd name="connsiteY1" fmla="*/ 251031 h 5913912"/>
                          <a:gd name="connsiteX2" fmla="*/ 328633 w 4401257"/>
                          <a:gd name="connsiteY2" fmla="*/ 639041 h 5913912"/>
                          <a:gd name="connsiteX3" fmla="*/ 516453 w 4401257"/>
                          <a:gd name="connsiteY3" fmla="*/ 780019 h 5913912"/>
                          <a:gd name="connsiteX4" fmla="*/ 713344 w 4401257"/>
                          <a:gd name="connsiteY4" fmla="*/ 1098055 h 5913912"/>
                          <a:gd name="connsiteX5" fmla="*/ 938151 w 4401257"/>
                          <a:gd name="connsiteY5" fmla="*/ 1183533 h 5913912"/>
                          <a:gd name="connsiteX6" fmla="*/ 1306286 w 4401257"/>
                          <a:gd name="connsiteY6" fmla="*/ 1389413 h 5913912"/>
                          <a:gd name="connsiteX7" fmla="*/ 1733797 w 4401257"/>
                          <a:gd name="connsiteY7" fmla="*/ 1626919 h 5913912"/>
                          <a:gd name="connsiteX8" fmla="*/ 2125683 w 4401257"/>
                          <a:gd name="connsiteY8" fmla="*/ 1971304 h 5913912"/>
                          <a:gd name="connsiteX9" fmla="*/ 2458192 w 4401257"/>
                          <a:gd name="connsiteY9" fmla="*/ 2018805 h 5913912"/>
                          <a:gd name="connsiteX10" fmla="*/ 2766951 w 4401257"/>
                          <a:gd name="connsiteY10" fmla="*/ 2422566 h 5913912"/>
                          <a:gd name="connsiteX11" fmla="*/ 2956956 w 4401257"/>
                          <a:gd name="connsiteY11" fmla="*/ 2873828 h 5913912"/>
                          <a:gd name="connsiteX12" fmla="*/ 3218213 w 4401257"/>
                          <a:gd name="connsiteY12" fmla="*/ 3075709 h 5913912"/>
                          <a:gd name="connsiteX13" fmla="*/ 3348842 w 4401257"/>
                          <a:gd name="connsiteY13" fmla="*/ 3360717 h 5913912"/>
                          <a:gd name="connsiteX14" fmla="*/ 3550722 w 4401257"/>
                          <a:gd name="connsiteY14" fmla="*/ 3835730 h 5913912"/>
                          <a:gd name="connsiteX15" fmla="*/ 3906982 w 4401257"/>
                          <a:gd name="connsiteY15" fmla="*/ 4120738 h 5913912"/>
                          <a:gd name="connsiteX16" fmla="*/ 4239491 w 4401257"/>
                          <a:gd name="connsiteY16" fmla="*/ 4441371 h 5913912"/>
                          <a:gd name="connsiteX17" fmla="*/ 4393870 w 4401257"/>
                          <a:gd name="connsiteY17" fmla="*/ 4857008 h 5913912"/>
                          <a:gd name="connsiteX18" fmla="*/ 4346369 w 4401257"/>
                          <a:gd name="connsiteY18" fmla="*/ 5379522 h 5913912"/>
                          <a:gd name="connsiteX19" fmla="*/ 4085112 w 4401257"/>
                          <a:gd name="connsiteY19" fmla="*/ 5605153 h 5913912"/>
                          <a:gd name="connsiteX20" fmla="*/ 3990109 w 4401257"/>
                          <a:gd name="connsiteY20" fmla="*/ 5759532 h 5913912"/>
                          <a:gd name="connsiteX21" fmla="*/ 4180114 w 4401257"/>
                          <a:gd name="connsiteY21" fmla="*/ 5913912 h 5913912"/>
                          <a:gd name="connsiteX22" fmla="*/ 4180114 w 4401257"/>
                          <a:gd name="connsiteY22" fmla="*/ 5913912 h 5913912"/>
                          <a:gd name="connsiteX0" fmla="*/ 0 w 4401257"/>
                          <a:gd name="connsiteY0" fmla="*/ 0 h 5913912"/>
                          <a:gd name="connsiteX1" fmla="*/ 209756 w 4401257"/>
                          <a:gd name="connsiteY1" fmla="*/ 251031 h 5913912"/>
                          <a:gd name="connsiteX2" fmla="*/ 328633 w 4401257"/>
                          <a:gd name="connsiteY2" fmla="*/ 639041 h 5913912"/>
                          <a:gd name="connsiteX3" fmla="*/ 516453 w 4401257"/>
                          <a:gd name="connsiteY3" fmla="*/ 780019 h 5913912"/>
                          <a:gd name="connsiteX4" fmla="*/ 713344 w 4401257"/>
                          <a:gd name="connsiteY4" fmla="*/ 1082180 h 5913912"/>
                          <a:gd name="connsiteX5" fmla="*/ 938151 w 4401257"/>
                          <a:gd name="connsiteY5" fmla="*/ 1183533 h 5913912"/>
                          <a:gd name="connsiteX6" fmla="*/ 1306286 w 4401257"/>
                          <a:gd name="connsiteY6" fmla="*/ 1389413 h 5913912"/>
                          <a:gd name="connsiteX7" fmla="*/ 1733797 w 4401257"/>
                          <a:gd name="connsiteY7" fmla="*/ 1626919 h 5913912"/>
                          <a:gd name="connsiteX8" fmla="*/ 2125683 w 4401257"/>
                          <a:gd name="connsiteY8" fmla="*/ 1971304 h 5913912"/>
                          <a:gd name="connsiteX9" fmla="*/ 2458192 w 4401257"/>
                          <a:gd name="connsiteY9" fmla="*/ 2018805 h 5913912"/>
                          <a:gd name="connsiteX10" fmla="*/ 2766951 w 4401257"/>
                          <a:gd name="connsiteY10" fmla="*/ 2422566 h 5913912"/>
                          <a:gd name="connsiteX11" fmla="*/ 2956956 w 4401257"/>
                          <a:gd name="connsiteY11" fmla="*/ 2873828 h 5913912"/>
                          <a:gd name="connsiteX12" fmla="*/ 3218213 w 4401257"/>
                          <a:gd name="connsiteY12" fmla="*/ 3075709 h 5913912"/>
                          <a:gd name="connsiteX13" fmla="*/ 3348842 w 4401257"/>
                          <a:gd name="connsiteY13" fmla="*/ 3360717 h 5913912"/>
                          <a:gd name="connsiteX14" fmla="*/ 3550722 w 4401257"/>
                          <a:gd name="connsiteY14" fmla="*/ 3835730 h 5913912"/>
                          <a:gd name="connsiteX15" fmla="*/ 3906982 w 4401257"/>
                          <a:gd name="connsiteY15" fmla="*/ 4120738 h 5913912"/>
                          <a:gd name="connsiteX16" fmla="*/ 4239491 w 4401257"/>
                          <a:gd name="connsiteY16" fmla="*/ 4441371 h 5913912"/>
                          <a:gd name="connsiteX17" fmla="*/ 4393870 w 4401257"/>
                          <a:gd name="connsiteY17" fmla="*/ 4857008 h 5913912"/>
                          <a:gd name="connsiteX18" fmla="*/ 4346369 w 4401257"/>
                          <a:gd name="connsiteY18" fmla="*/ 5379522 h 5913912"/>
                          <a:gd name="connsiteX19" fmla="*/ 4085112 w 4401257"/>
                          <a:gd name="connsiteY19" fmla="*/ 5605153 h 5913912"/>
                          <a:gd name="connsiteX20" fmla="*/ 3990109 w 4401257"/>
                          <a:gd name="connsiteY20" fmla="*/ 5759532 h 5913912"/>
                          <a:gd name="connsiteX21" fmla="*/ 4180114 w 4401257"/>
                          <a:gd name="connsiteY21" fmla="*/ 5913912 h 5913912"/>
                          <a:gd name="connsiteX22" fmla="*/ 4180114 w 4401257"/>
                          <a:gd name="connsiteY22" fmla="*/ 5913912 h 5913912"/>
                          <a:gd name="connsiteX0" fmla="*/ 0 w 4401257"/>
                          <a:gd name="connsiteY0" fmla="*/ 0 h 5913912"/>
                          <a:gd name="connsiteX1" fmla="*/ 209756 w 4401257"/>
                          <a:gd name="connsiteY1" fmla="*/ 251031 h 5913912"/>
                          <a:gd name="connsiteX2" fmla="*/ 328633 w 4401257"/>
                          <a:gd name="connsiteY2" fmla="*/ 639041 h 5913912"/>
                          <a:gd name="connsiteX3" fmla="*/ 516453 w 4401257"/>
                          <a:gd name="connsiteY3" fmla="*/ 780019 h 5913912"/>
                          <a:gd name="connsiteX4" fmla="*/ 713344 w 4401257"/>
                          <a:gd name="connsiteY4" fmla="*/ 1082180 h 5913912"/>
                          <a:gd name="connsiteX5" fmla="*/ 938151 w 4401257"/>
                          <a:gd name="connsiteY5" fmla="*/ 1183533 h 5913912"/>
                          <a:gd name="connsiteX6" fmla="*/ 1306286 w 4401257"/>
                          <a:gd name="connsiteY6" fmla="*/ 1389413 h 5913912"/>
                          <a:gd name="connsiteX7" fmla="*/ 1733797 w 4401257"/>
                          <a:gd name="connsiteY7" fmla="*/ 1626919 h 5913912"/>
                          <a:gd name="connsiteX8" fmla="*/ 2125683 w 4401257"/>
                          <a:gd name="connsiteY8" fmla="*/ 1971304 h 5913912"/>
                          <a:gd name="connsiteX9" fmla="*/ 2458192 w 4401257"/>
                          <a:gd name="connsiteY9" fmla="*/ 2018805 h 5913912"/>
                          <a:gd name="connsiteX10" fmla="*/ 2766951 w 4401257"/>
                          <a:gd name="connsiteY10" fmla="*/ 2422566 h 5913912"/>
                          <a:gd name="connsiteX11" fmla="*/ 2956956 w 4401257"/>
                          <a:gd name="connsiteY11" fmla="*/ 2873828 h 5913912"/>
                          <a:gd name="connsiteX12" fmla="*/ 3218213 w 4401257"/>
                          <a:gd name="connsiteY12" fmla="*/ 3075709 h 5913912"/>
                          <a:gd name="connsiteX13" fmla="*/ 3348842 w 4401257"/>
                          <a:gd name="connsiteY13" fmla="*/ 3360717 h 5913912"/>
                          <a:gd name="connsiteX14" fmla="*/ 3550722 w 4401257"/>
                          <a:gd name="connsiteY14" fmla="*/ 3835730 h 5913912"/>
                          <a:gd name="connsiteX15" fmla="*/ 3906982 w 4401257"/>
                          <a:gd name="connsiteY15" fmla="*/ 4120738 h 5913912"/>
                          <a:gd name="connsiteX16" fmla="*/ 4239491 w 4401257"/>
                          <a:gd name="connsiteY16" fmla="*/ 4441371 h 5913912"/>
                          <a:gd name="connsiteX17" fmla="*/ 4393870 w 4401257"/>
                          <a:gd name="connsiteY17" fmla="*/ 4857008 h 5913912"/>
                          <a:gd name="connsiteX18" fmla="*/ 4346369 w 4401257"/>
                          <a:gd name="connsiteY18" fmla="*/ 5379522 h 5913912"/>
                          <a:gd name="connsiteX19" fmla="*/ 4085112 w 4401257"/>
                          <a:gd name="connsiteY19" fmla="*/ 5605153 h 5913912"/>
                          <a:gd name="connsiteX20" fmla="*/ 3990109 w 4401257"/>
                          <a:gd name="connsiteY20" fmla="*/ 5759532 h 5913912"/>
                          <a:gd name="connsiteX21" fmla="*/ 4180114 w 4401257"/>
                          <a:gd name="connsiteY21" fmla="*/ 5913912 h 5913912"/>
                          <a:gd name="connsiteX22" fmla="*/ 4180114 w 4401257"/>
                          <a:gd name="connsiteY22" fmla="*/ 5913912 h 5913912"/>
                          <a:gd name="connsiteX0" fmla="*/ 0 w 4401257"/>
                          <a:gd name="connsiteY0" fmla="*/ 0 h 5913912"/>
                          <a:gd name="connsiteX1" fmla="*/ 209756 w 4401257"/>
                          <a:gd name="connsiteY1" fmla="*/ 263731 h 5913912"/>
                          <a:gd name="connsiteX2" fmla="*/ 328633 w 4401257"/>
                          <a:gd name="connsiteY2" fmla="*/ 639041 h 5913912"/>
                          <a:gd name="connsiteX3" fmla="*/ 516453 w 4401257"/>
                          <a:gd name="connsiteY3" fmla="*/ 780019 h 5913912"/>
                          <a:gd name="connsiteX4" fmla="*/ 713344 w 4401257"/>
                          <a:gd name="connsiteY4" fmla="*/ 1082180 h 5913912"/>
                          <a:gd name="connsiteX5" fmla="*/ 938151 w 4401257"/>
                          <a:gd name="connsiteY5" fmla="*/ 1183533 h 5913912"/>
                          <a:gd name="connsiteX6" fmla="*/ 1306286 w 4401257"/>
                          <a:gd name="connsiteY6" fmla="*/ 1389413 h 5913912"/>
                          <a:gd name="connsiteX7" fmla="*/ 1733797 w 4401257"/>
                          <a:gd name="connsiteY7" fmla="*/ 1626919 h 5913912"/>
                          <a:gd name="connsiteX8" fmla="*/ 2125683 w 4401257"/>
                          <a:gd name="connsiteY8" fmla="*/ 1971304 h 5913912"/>
                          <a:gd name="connsiteX9" fmla="*/ 2458192 w 4401257"/>
                          <a:gd name="connsiteY9" fmla="*/ 2018805 h 5913912"/>
                          <a:gd name="connsiteX10" fmla="*/ 2766951 w 4401257"/>
                          <a:gd name="connsiteY10" fmla="*/ 2422566 h 5913912"/>
                          <a:gd name="connsiteX11" fmla="*/ 2956956 w 4401257"/>
                          <a:gd name="connsiteY11" fmla="*/ 2873828 h 5913912"/>
                          <a:gd name="connsiteX12" fmla="*/ 3218213 w 4401257"/>
                          <a:gd name="connsiteY12" fmla="*/ 3075709 h 5913912"/>
                          <a:gd name="connsiteX13" fmla="*/ 3348842 w 4401257"/>
                          <a:gd name="connsiteY13" fmla="*/ 3360717 h 5913912"/>
                          <a:gd name="connsiteX14" fmla="*/ 3550722 w 4401257"/>
                          <a:gd name="connsiteY14" fmla="*/ 3835730 h 5913912"/>
                          <a:gd name="connsiteX15" fmla="*/ 3906982 w 4401257"/>
                          <a:gd name="connsiteY15" fmla="*/ 4120738 h 5913912"/>
                          <a:gd name="connsiteX16" fmla="*/ 4239491 w 4401257"/>
                          <a:gd name="connsiteY16" fmla="*/ 4441371 h 5913912"/>
                          <a:gd name="connsiteX17" fmla="*/ 4393870 w 4401257"/>
                          <a:gd name="connsiteY17" fmla="*/ 4857008 h 5913912"/>
                          <a:gd name="connsiteX18" fmla="*/ 4346369 w 4401257"/>
                          <a:gd name="connsiteY18" fmla="*/ 5379522 h 5913912"/>
                          <a:gd name="connsiteX19" fmla="*/ 4085112 w 4401257"/>
                          <a:gd name="connsiteY19" fmla="*/ 5605153 h 5913912"/>
                          <a:gd name="connsiteX20" fmla="*/ 3990109 w 4401257"/>
                          <a:gd name="connsiteY20" fmla="*/ 5759532 h 5913912"/>
                          <a:gd name="connsiteX21" fmla="*/ 4180114 w 4401257"/>
                          <a:gd name="connsiteY21" fmla="*/ 5913912 h 5913912"/>
                          <a:gd name="connsiteX22" fmla="*/ 4180114 w 4401257"/>
                          <a:gd name="connsiteY22" fmla="*/ 5913912 h 5913912"/>
                          <a:gd name="connsiteX0" fmla="*/ 0 w 4401257"/>
                          <a:gd name="connsiteY0" fmla="*/ 0 h 5913912"/>
                          <a:gd name="connsiteX1" fmla="*/ 209756 w 4401257"/>
                          <a:gd name="connsiteY1" fmla="*/ 263731 h 5913912"/>
                          <a:gd name="connsiteX2" fmla="*/ 328633 w 4401257"/>
                          <a:gd name="connsiteY2" fmla="*/ 639041 h 5913912"/>
                          <a:gd name="connsiteX3" fmla="*/ 516453 w 4401257"/>
                          <a:gd name="connsiteY3" fmla="*/ 780019 h 5913912"/>
                          <a:gd name="connsiteX4" fmla="*/ 713344 w 4401257"/>
                          <a:gd name="connsiteY4" fmla="*/ 1082180 h 5913912"/>
                          <a:gd name="connsiteX5" fmla="*/ 938151 w 4401257"/>
                          <a:gd name="connsiteY5" fmla="*/ 1183533 h 5913912"/>
                          <a:gd name="connsiteX6" fmla="*/ 1309461 w 4401257"/>
                          <a:gd name="connsiteY6" fmla="*/ 1376713 h 5913912"/>
                          <a:gd name="connsiteX7" fmla="*/ 1733797 w 4401257"/>
                          <a:gd name="connsiteY7" fmla="*/ 1626919 h 5913912"/>
                          <a:gd name="connsiteX8" fmla="*/ 2125683 w 4401257"/>
                          <a:gd name="connsiteY8" fmla="*/ 1971304 h 5913912"/>
                          <a:gd name="connsiteX9" fmla="*/ 2458192 w 4401257"/>
                          <a:gd name="connsiteY9" fmla="*/ 2018805 h 5913912"/>
                          <a:gd name="connsiteX10" fmla="*/ 2766951 w 4401257"/>
                          <a:gd name="connsiteY10" fmla="*/ 2422566 h 5913912"/>
                          <a:gd name="connsiteX11" fmla="*/ 2956956 w 4401257"/>
                          <a:gd name="connsiteY11" fmla="*/ 2873828 h 5913912"/>
                          <a:gd name="connsiteX12" fmla="*/ 3218213 w 4401257"/>
                          <a:gd name="connsiteY12" fmla="*/ 3075709 h 5913912"/>
                          <a:gd name="connsiteX13" fmla="*/ 3348842 w 4401257"/>
                          <a:gd name="connsiteY13" fmla="*/ 3360717 h 5913912"/>
                          <a:gd name="connsiteX14" fmla="*/ 3550722 w 4401257"/>
                          <a:gd name="connsiteY14" fmla="*/ 3835730 h 5913912"/>
                          <a:gd name="connsiteX15" fmla="*/ 3906982 w 4401257"/>
                          <a:gd name="connsiteY15" fmla="*/ 4120738 h 5913912"/>
                          <a:gd name="connsiteX16" fmla="*/ 4239491 w 4401257"/>
                          <a:gd name="connsiteY16" fmla="*/ 4441371 h 5913912"/>
                          <a:gd name="connsiteX17" fmla="*/ 4393870 w 4401257"/>
                          <a:gd name="connsiteY17" fmla="*/ 4857008 h 5913912"/>
                          <a:gd name="connsiteX18" fmla="*/ 4346369 w 4401257"/>
                          <a:gd name="connsiteY18" fmla="*/ 5379522 h 5913912"/>
                          <a:gd name="connsiteX19" fmla="*/ 4085112 w 4401257"/>
                          <a:gd name="connsiteY19" fmla="*/ 5605153 h 5913912"/>
                          <a:gd name="connsiteX20" fmla="*/ 3990109 w 4401257"/>
                          <a:gd name="connsiteY20" fmla="*/ 5759532 h 5913912"/>
                          <a:gd name="connsiteX21" fmla="*/ 4180114 w 4401257"/>
                          <a:gd name="connsiteY21" fmla="*/ 5913912 h 5913912"/>
                          <a:gd name="connsiteX22" fmla="*/ 4180114 w 4401257"/>
                          <a:gd name="connsiteY22" fmla="*/ 5913912 h 5913912"/>
                          <a:gd name="connsiteX0" fmla="*/ 0 w 4401257"/>
                          <a:gd name="connsiteY0" fmla="*/ 0 h 5913912"/>
                          <a:gd name="connsiteX1" fmla="*/ 209756 w 4401257"/>
                          <a:gd name="connsiteY1" fmla="*/ 263731 h 5913912"/>
                          <a:gd name="connsiteX2" fmla="*/ 328633 w 4401257"/>
                          <a:gd name="connsiteY2" fmla="*/ 639041 h 5913912"/>
                          <a:gd name="connsiteX3" fmla="*/ 516453 w 4401257"/>
                          <a:gd name="connsiteY3" fmla="*/ 780019 h 5913912"/>
                          <a:gd name="connsiteX4" fmla="*/ 713344 w 4401257"/>
                          <a:gd name="connsiteY4" fmla="*/ 1082180 h 5913912"/>
                          <a:gd name="connsiteX5" fmla="*/ 938151 w 4401257"/>
                          <a:gd name="connsiteY5" fmla="*/ 1183533 h 5913912"/>
                          <a:gd name="connsiteX6" fmla="*/ 1303111 w 4401257"/>
                          <a:gd name="connsiteY6" fmla="*/ 1383063 h 5913912"/>
                          <a:gd name="connsiteX7" fmla="*/ 1733797 w 4401257"/>
                          <a:gd name="connsiteY7" fmla="*/ 1626919 h 5913912"/>
                          <a:gd name="connsiteX8" fmla="*/ 2125683 w 4401257"/>
                          <a:gd name="connsiteY8" fmla="*/ 1971304 h 5913912"/>
                          <a:gd name="connsiteX9" fmla="*/ 2458192 w 4401257"/>
                          <a:gd name="connsiteY9" fmla="*/ 2018805 h 5913912"/>
                          <a:gd name="connsiteX10" fmla="*/ 2766951 w 4401257"/>
                          <a:gd name="connsiteY10" fmla="*/ 2422566 h 5913912"/>
                          <a:gd name="connsiteX11" fmla="*/ 2956956 w 4401257"/>
                          <a:gd name="connsiteY11" fmla="*/ 2873828 h 5913912"/>
                          <a:gd name="connsiteX12" fmla="*/ 3218213 w 4401257"/>
                          <a:gd name="connsiteY12" fmla="*/ 3075709 h 5913912"/>
                          <a:gd name="connsiteX13" fmla="*/ 3348842 w 4401257"/>
                          <a:gd name="connsiteY13" fmla="*/ 3360717 h 5913912"/>
                          <a:gd name="connsiteX14" fmla="*/ 3550722 w 4401257"/>
                          <a:gd name="connsiteY14" fmla="*/ 3835730 h 5913912"/>
                          <a:gd name="connsiteX15" fmla="*/ 3906982 w 4401257"/>
                          <a:gd name="connsiteY15" fmla="*/ 4120738 h 5913912"/>
                          <a:gd name="connsiteX16" fmla="*/ 4239491 w 4401257"/>
                          <a:gd name="connsiteY16" fmla="*/ 4441371 h 5913912"/>
                          <a:gd name="connsiteX17" fmla="*/ 4393870 w 4401257"/>
                          <a:gd name="connsiteY17" fmla="*/ 4857008 h 5913912"/>
                          <a:gd name="connsiteX18" fmla="*/ 4346369 w 4401257"/>
                          <a:gd name="connsiteY18" fmla="*/ 5379522 h 5913912"/>
                          <a:gd name="connsiteX19" fmla="*/ 4085112 w 4401257"/>
                          <a:gd name="connsiteY19" fmla="*/ 5605153 h 5913912"/>
                          <a:gd name="connsiteX20" fmla="*/ 3990109 w 4401257"/>
                          <a:gd name="connsiteY20" fmla="*/ 5759532 h 5913912"/>
                          <a:gd name="connsiteX21" fmla="*/ 4180114 w 4401257"/>
                          <a:gd name="connsiteY21" fmla="*/ 5913912 h 5913912"/>
                          <a:gd name="connsiteX22" fmla="*/ 4180114 w 4401257"/>
                          <a:gd name="connsiteY22" fmla="*/ 5913912 h 5913912"/>
                          <a:gd name="connsiteX0" fmla="*/ 0 w 4401257"/>
                          <a:gd name="connsiteY0" fmla="*/ 0 h 5913912"/>
                          <a:gd name="connsiteX1" fmla="*/ 209756 w 4401257"/>
                          <a:gd name="connsiteY1" fmla="*/ 263731 h 5913912"/>
                          <a:gd name="connsiteX2" fmla="*/ 328633 w 4401257"/>
                          <a:gd name="connsiteY2" fmla="*/ 639041 h 5913912"/>
                          <a:gd name="connsiteX3" fmla="*/ 516453 w 4401257"/>
                          <a:gd name="connsiteY3" fmla="*/ 780019 h 5913912"/>
                          <a:gd name="connsiteX4" fmla="*/ 713344 w 4401257"/>
                          <a:gd name="connsiteY4" fmla="*/ 1082180 h 5913912"/>
                          <a:gd name="connsiteX5" fmla="*/ 938151 w 4401257"/>
                          <a:gd name="connsiteY5" fmla="*/ 1183533 h 5913912"/>
                          <a:gd name="connsiteX6" fmla="*/ 1303111 w 4401257"/>
                          <a:gd name="connsiteY6" fmla="*/ 1383063 h 5913912"/>
                          <a:gd name="connsiteX7" fmla="*/ 1730622 w 4401257"/>
                          <a:gd name="connsiteY7" fmla="*/ 1636444 h 5913912"/>
                          <a:gd name="connsiteX8" fmla="*/ 2125683 w 4401257"/>
                          <a:gd name="connsiteY8" fmla="*/ 1971304 h 5913912"/>
                          <a:gd name="connsiteX9" fmla="*/ 2458192 w 4401257"/>
                          <a:gd name="connsiteY9" fmla="*/ 2018805 h 5913912"/>
                          <a:gd name="connsiteX10" fmla="*/ 2766951 w 4401257"/>
                          <a:gd name="connsiteY10" fmla="*/ 2422566 h 5913912"/>
                          <a:gd name="connsiteX11" fmla="*/ 2956956 w 4401257"/>
                          <a:gd name="connsiteY11" fmla="*/ 2873828 h 5913912"/>
                          <a:gd name="connsiteX12" fmla="*/ 3218213 w 4401257"/>
                          <a:gd name="connsiteY12" fmla="*/ 3075709 h 5913912"/>
                          <a:gd name="connsiteX13" fmla="*/ 3348842 w 4401257"/>
                          <a:gd name="connsiteY13" fmla="*/ 3360717 h 5913912"/>
                          <a:gd name="connsiteX14" fmla="*/ 3550722 w 4401257"/>
                          <a:gd name="connsiteY14" fmla="*/ 3835730 h 5913912"/>
                          <a:gd name="connsiteX15" fmla="*/ 3906982 w 4401257"/>
                          <a:gd name="connsiteY15" fmla="*/ 4120738 h 5913912"/>
                          <a:gd name="connsiteX16" fmla="*/ 4239491 w 4401257"/>
                          <a:gd name="connsiteY16" fmla="*/ 4441371 h 5913912"/>
                          <a:gd name="connsiteX17" fmla="*/ 4393870 w 4401257"/>
                          <a:gd name="connsiteY17" fmla="*/ 4857008 h 5913912"/>
                          <a:gd name="connsiteX18" fmla="*/ 4346369 w 4401257"/>
                          <a:gd name="connsiteY18" fmla="*/ 5379522 h 5913912"/>
                          <a:gd name="connsiteX19" fmla="*/ 4085112 w 4401257"/>
                          <a:gd name="connsiteY19" fmla="*/ 5605153 h 5913912"/>
                          <a:gd name="connsiteX20" fmla="*/ 3990109 w 4401257"/>
                          <a:gd name="connsiteY20" fmla="*/ 5759532 h 5913912"/>
                          <a:gd name="connsiteX21" fmla="*/ 4180114 w 4401257"/>
                          <a:gd name="connsiteY21" fmla="*/ 5913912 h 5913912"/>
                          <a:gd name="connsiteX22" fmla="*/ 4180114 w 4401257"/>
                          <a:gd name="connsiteY22" fmla="*/ 5913912 h 5913912"/>
                          <a:gd name="connsiteX0" fmla="*/ 0 w 4401257"/>
                          <a:gd name="connsiteY0" fmla="*/ 0 h 5913912"/>
                          <a:gd name="connsiteX1" fmla="*/ 209756 w 4401257"/>
                          <a:gd name="connsiteY1" fmla="*/ 263731 h 5913912"/>
                          <a:gd name="connsiteX2" fmla="*/ 328633 w 4401257"/>
                          <a:gd name="connsiteY2" fmla="*/ 639041 h 5913912"/>
                          <a:gd name="connsiteX3" fmla="*/ 516453 w 4401257"/>
                          <a:gd name="connsiteY3" fmla="*/ 780019 h 5913912"/>
                          <a:gd name="connsiteX4" fmla="*/ 713344 w 4401257"/>
                          <a:gd name="connsiteY4" fmla="*/ 1082180 h 5913912"/>
                          <a:gd name="connsiteX5" fmla="*/ 938151 w 4401257"/>
                          <a:gd name="connsiteY5" fmla="*/ 1183533 h 5913912"/>
                          <a:gd name="connsiteX6" fmla="*/ 1303111 w 4401257"/>
                          <a:gd name="connsiteY6" fmla="*/ 1383063 h 5913912"/>
                          <a:gd name="connsiteX7" fmla="*/ 1475303 w 4401257"/>
                          <a:gd name="connsiteY7" fmla="*/ 1500744 h 5913912"/>
                          <a:gd name="connsiteX8" fmla="*/ 1730622 w 4401257"/>
                          <a:gd name="connsiteY8" fmla="*/ 1636444 h 5913912"/>
                          <a:gd name="connsiteX9" fmla="*/ 2125683 w 4401257"/>
                          <a:gd name="connsiteY9" fmla="*/ 1971304 h 5913912"/>
                          <a:gd name="connsiteX10" fmla="*/ 2458192 w 4401257"/>
                          <a:gd name="connsiteY10" fmla="*/ 2018805 h 5913912"/>
                          <a:gd name="connsiteX11" fmla="*/ 2766951 w 4401257"/>
                          <a:gd name="connsiteY11" fmla="*/ 2422566 h 5913912"/>
                          <a:gd name="connsiteX12" fmla="*/ 2956956 w 4401257"/>
                          <a:gd name="connsiteY12" fmla="*/ 2873828 h 5913912"/>
                          <a:gd name="connsiteX13" fmla="*/ 3218213 w 4401257"/>
                          <a:gd name="connsiteY13" fmla="*/ 3075709 h 5913912"/>
                          <a:gd name="connsiteX14" fmla="*/ 3348842 w 4401257"/>
                          <a:gd name="connsiteY14" fmla="*/ 3360717 h 5913912"/>
                          <a:gd name="connsiteX15" fmla="*/ 3550722 w 4401257"/>
                          <a:gd name="connsiteY15" fmla="*/ 3835730 h 5913912"/>
                          <a:gd name="connsiteX16" fmla="*/ 3906982 w 4401257"/>
                          <a:gd name="connsiteY16" fmla="*/ 4120738 h 5913912"/>
                          <a:gd name="connsiteX17" fmla="*/ 4239491 w 4401257"/>
                          <a:gd name="connsiteY17" fmla="*/ 4441371 h 5913912"/>
                          <a:gd name="connsiteX18" fmla="*/ 4393870 w 4401257"/>
                          <a:gd name="connsiteY18" fmla="*/ 4857008 h 5913912"/>
                          <a:gd name="connsiteX19" fmla="*/ 4346369 w 4401257"/>
                          <a:gd name="connsiteY19" fmla="*/ 5379522 h 5913912"/>
                          <a:gd name="connsiteX20" fmla="*/ 4085112 w 4401257"/>
                          <a:gd name="connsiteY20" fmla="*/ 5605153 h 5913912"/>
                          <a:gd name="connsiteX21" fmla="*/ 3990109 w 4401257"/>
                          <a:gd name="connsiteY21" fmla="*/ 5759532 h 5913912"/>
                          <a:gd name="connsiteX22" fmla="*/ 4180114 w 4401257"/>
                          <a:gd name="connsiteY22" fmla="*/ 5913912 h 5913912"/>
                          <a:gd name="connsiteX23" fmla="*/ 4180114 w 4401257"/>
                          <a:gd name="connsiteY23" fmla="*/ 5913912 h 5913912"/>
                          <a:gd name="connsiteX0" fmla="*/ 0 w 4401257"/>
                          <a:gd name="connsiteY0" fmla="*/ 0 h 5913912"/>
                          <a:gd name="connsiteX1" fmla="*/ 209756 w 4401257"/>
                          <a:gd name="connsiteY1" fmla="*/ 263731 h 5913912"/>
                          <a:gd name="connsiteX2" fmla="*/ 328633 w 4401257"/>
                          <a:gd name="connsiteY2" fmla="*/ 639041 h 5913912"/>
                          <a:gd name="connsiteX3" fmla="*/ 516453 w 4401257"/>
                          <a:gd name="connsiteY3" fmla="*/ 780019 h 5913912"/>
                          <a:gd name="connsiteX4" fmla="*/ 713344 w 4401257"/>
                          <a:gd name="connsiteY4" fmla="*/ 1082180 h 5913912"/>
                          <a:gd name="connsiteX5" fmla="*/ 938151 w 4401257"/>
                          <a:gd name="connsiteY5" fmla="*/ 1183533 h 5913912"/>
                          <a:gd name="connsiteX6" fmla="*/ 1303111 w 4401257"/>
                          <a:gd name="connsiteY6" fmla="*/ 1367188 h 5913912"/>
                          <a:gd name="connsiteX7" fmla="*/ 1475303 w 4401257"/>
                          <a:gd name="connsiteY7" fmla="*/ 1500744 h 5913912"/>
                          <a:gd name="connsiteX8" fmla="*/ 1730622 w 4401257"/>
                          <a:gd name="connsiteY8" fmla="*/ 1636444 h 5913912"/>
                          <a:gd name="connsiteX9" fmla="*/ 2125683 w 4401257"/>
                          <a:gd name="connsiteY9" fmla="*/ 1971304 h 5913912"/>
                          <a:gd name="connsiteX10" fmla="*/ 2458192 w 4401257"/>
                          <a:gd name="connsiteY10" fmla="*/ 2018805 h 5913912"/>
                          <a:gd name="connsiteX11" fmla="*/ 2766951 w 4401257"/>
                          <a:gd name="connsiteY11" fmla="*/ 2422566 h 5913912"/>
                          <a:gd name="connsiteX12" fmla="*/ 2956956 w 4401257"/>
                          <a:gd name="connsiteY12" fmla="*/ 2873828 h 5913912"/>
                          <a:gd name="connsiteX13" fmla="*/ 3218213 w 4401257"/>
                          <a:gd name="connsiteY13" fmla="*/ 3075709 h 5913912"/>
                          <a:gd name="connsiteX14" fmla="*/ 3348842 w 4401257"/>
                          <a:gd name="connsiteY14" fmla="*/ 3360717 h 5913912"/>
                          <a:gd name="connsiteX15" fmla="*/ 3550722 w 4401257"/>
                          <a:gd name="connsiteY15" fmla="*/ 3835730 h 5913912"/>
                          <a:gd name="connsiteX16" fmla="*/ 3906982 w 4401257"/>
                          <a:gd name="connsiteY16" fmla="*/ 4120738 h 5913912"/>
                          <a:gd name="connsiteX17" fmla="*/ 4239491 w 4401257"/>
                          <a:gd name="connsiteY17" fmla="*/ 4441371 h 5913912"/>
                          <a:gd name="connsiteX18" fmla="*/ 4393870 w 4401257"/>
                          <a:gd name="connsiteY18" fmla="*/ 4857008 h 5913912"/>
                          <a:gd name="connsiteX19" fmla="*/ 4346369 w 4401257"/>
                          <a:gd name="connsiteY19" fmla="*/ 5379522 h 5913912"/>
                          <a:gd name="connsiteX20" fmla="*/ 4085112 w 4401257"/>
                          <a:gd name="connsiteY20" fmla="*/ 5605153 h 5913912"/>
                          <a:gd name="connsiteX21" fmla="*/ 3990109 w 4401257"/>
                          <a:gd name="connsiteY21" fmla="*/ 5759532 h 5913912"/>
                          <a:gd name="connsiteX22" fmla="*/ 4180114 w 4401257"/>
                          <a:gd name="connsiteY22" fmla="*/ 5913912 h 5913912"/>
                          <a:gd name="connsiteX23" fmla="*/ 4180114 w 4401257"/>
                          <a:gd name="connsiteY23" fmla="*/ 5913912 h 5913912"/>
                          <a:gd name="connsiteX0" fmla="*/ 0 w 4401257"/>
                          <a:gd name="connsiteY0" fmla="*/ 0 h 5913912"/>
                          <a:gd name="connsiteX1" fmla="*/ 209756 w 4401257"/>
                          <a:gd name="connsiteY1" fmla="*/ 263731 h 5913912"/>
                          <a:gd name="connsiteX2" fmla="*/ 328633 w 4401257"/>
                          <a:gd name="connsiteY2" fmla="*/ 639041 h 5913912"/>
                          <a:gd name="connsiteX3" fmla="*/ 516453 w 4401257"/>
                          <a:gd name="connsiteY3" fmla="*/ 780019 h 5913912"/>
                          <a:gd name="connsiteX4" fmla="*/ 713344 w 4401257"/>
                          <a:gd name="connsiteY4" fmla="*/ 1082180 h 5913912"/>
                          <a:gd name="connsiteX5" fmla="*/ 938151 w 4401257"/>
                          <a:gd name="connsiteY5" fmla="*/ 1183533 h 5913912"/>
                          <a:gd name="connsiteX6" fmla="*/ 1303111 w 4401257"/>
                          <a:gd name="connsiteY6" fmla="*/ 1367188 h 5913912"/>
                          <a:gd name="connsiteX7" fmla="*/ 1481653 w 4401257"/>
                          <a:gd name="connsiteY7" fmla="*/ 1488044 h 5913912"/>
                          <a:gd name="connsiteX8" fmla="*/ 1730622 w 4401257"/>
                          <a:gd name="connsiteY8" fmla="*/ 1636444 h 5913912"/>
                          <a:gd name="connsiteX9" fmla="*/ 2125683 w 4401257"/>
                          <a:gd name="connsiteY9" fmla="*/ 1971304 h 5913912"/>
                          <a:gd name="connsiteX10" fmla="*/ 2458192 w 4401257"/>
                          <a:gd name="connsiteY10" fmla="*/ 2018805 h 5913912"/>
                          <a:gd name="connsiteX11" fmla="*/ 2766951 w 4401257"/>
                          <a:gd name="connsiteY11" fmla="*/ 2422566 h 5913912"/>
                          <a:gd name="connsiteX12" fmla="*/ 2956956 w 4401257"/>
                          <a:gd name="connsiteY12" fmla="*/ 2873828 h 5913912"/>
                          <a:gd name="connsiteX13" fmla="*/ 3218213 w 4401257"/>
                          <a:gd name="connsiteY13" fmla="*/ 3075709 h 5913912"/>
                          <a:gd name="connsiteX14" fmla="*/ 3348842 w 4401257"/>
                          <a:gd name="connsiteY14" fmla="*/ 3360717 h 5913912"/>
                          <a:gd name="connsiteX15" fmla="*/ 3550722 w 4401257"/>
                          <a:gd name="connsiteY15" fmla="*/ 3835730 h 5913912"/>
                          <a:gd name="connsiteX16" fmla="*/ 3906982 w 4401257"/>
                          <a:gd name="connsiteY16" fmla="*/ 4120738 h 5913912"/>
                          <a:gd name="connsiteX17" fmla="*/ 4239491 w 4401257"/>
                          <a:gd name="connsiteY17" fmla="*/ 4441371 h 5913912"/>
                          <a:gd name="connsiteX18" fmla="*/ 4393870 w 4401257"/>
                          <a:gd name="connsiteY18" fmla="*/ 4857008 h 5913912"/>
                          <a:gd name="connsiteX19" fmla="*/ 4346369 w 4401257"/>
                          <a:gd name="connsiteY19" fmla="*/ 5379522 h 5913912"/>
                          <a:gd name="connsiteX20" fmla="*/ 4085112 w 4401257"/>
                          <a:gd name="connsiteY20" fmla="*/ 5605153 h 5913912"/>
                          <a:gd name="connsiteX21" fmla="*/ 3990109 w 4401257"/>
                          <a:gd name="connsiteY21" fmla="*/ 5759532 h 5913912"/>
                          <a:gd name="connsiteX22" fmla="*/ 4180114 w 4401257"/>
                          <a:gd name="connsiteY22" fmla="*/ 5913912 h 5913912"/>
                          <a:gd name="connsiteX23" fmla="*/ 4180114 w 4401257"/>
                          <a:gd name="connsiteY23" fmla="*/ 5913912 h 5913912"/>
                          <a:gd name="connsiteX0" fmla="*/ 0 w 4401257"/>
                          <a:gd name="connsiteY0" fmla="*/ 0 h 5913912"/>
                          <a:gd name="connsiteX1" fmla="*/ 209756 w 4401257"/>
                          <a:gd name="connsiteY1" fmla="*/ 263731 h 5913912"/>
                          <a:gd name="connsiteX2" fmla="*/ 328633 w 4401257"/>
                          <a:gd name="connsiteY2" fmla="*/ 639041 h 5913912"/>
                          <a:gd name="connsiteX3" fmla="*/ 516453 w 4401257"/>
                          <a:gd name="connsiteY3" fmla="*/ 780019 h 5913912"/>
                          <a:gd name="connsiteX4" fmla="*/ 713344 w 4401257"/>
                          <a:gd name="connsiteY4" fmla="*/ 1082180 h 5913912"/>
                          <a:gd name="connsiteX5" fmla="*/ 938151 w 4401257"/>
                          <a:gd name="connsiteY5" fmla="*/ 1183533 h 5913912"/>
                          <a:gd name="connsiteX6" fmla="*/ 1280886 w 4401257"/>
                          <a:gd name="connsiteY6" fmla="*/ 1373538 h 5913912"/>
                          <a:gd name="connsiteX7" fmla="*/ 1481653 w 4401257"/>
                          <a:gd name="connsiteY7" fmla="*/ 1488044 h 5913912"/>
                          <a:gd name="connsiteX8" fmla="*/ 1730622 w 4401257"/>
                          <a:gd name="connsiteY8" fmla="*/ 1636444 h 5913912"/>
                          <a:gd name="connsiteX9" fmla="*/ 2125683 w 4401257"/>
                          <a:gd name="connsiteY9" fmla="*/ 1971304 h 5913912"/>
                          <a:gd name="connsiteX10" fmla="*/ 2458192 w 4401257"/>
                          <a:gd name="connsiteY10" fmla="*/ 2018805 h 5913912"/>
                          <a:gd name="connsiteX11" fmla="*/ 2766951 w 4401257"/>
                          <a:gd name="connsiteY11" fmla="*/ 2422566 h 5913912"/>
                          <a:gd name="connsiteX12" fmla="*/ 2956956 w 4401257"/>
                          <a:gd name="connsiteY12" fmla="*/ 2873828 h 5913912"/>
                          <a:gd name="connsiteX13" fmla="*/ 3218213 w 4401257"/>
                          <a:gd name="connsiteY13" fmla="*/ 3075709 h 5913912"/>
                          <a:gd name="connsiteX14" fmla="*/ 3348842 w 4401257"/>
                          <a:gd name="connsiteY14" fmla="*/ 3360717 h 5913912"/>
                          <a:gd name="connsiteX15" fmla="*/ 3550722 w 4401257"/>
                          <a:gd name="connsiteY15" fmla="*/ 3835730 h 5913912"/>
                          <a:gd name="connsiteX16" fmla="*/ 3906982 w 4401257"/>
                          <a:gd name="connsiteY16" fmla="*/ 4120738 h 5913912"/>
                          <a:gd name="connsiteX17" fmla="*/ 4239491 w 4401257"/>
                          <a:gd name="connsiteY17" fmla="*/ 4441371 h 5913912"/>
                          <a:gd name="connsiteX18" fmla="*/ 4393870 w 4401257"/>
                          <a:gd name="connsiteY18" fmla="*/ 4857008 h 5913912"/>
                          <a:gd name="connsiteX19" fmla="*/ 4346369 w 4401257"/>
                          <a:gd name="connsiteY19" fmla="*/ 5379522 h 5913912"/>
                          <a:gd name="connsiteX20" fmla="*/ 4085112 w 4401257"/>
                          <a:gd name="connsiteY20" fmla="*/ 5605153 h 5913912"/>
                          <a:gd name="connsiteX21" fmla="*/ 3990109 w 4401257"/>
                          <a:gd name="connsiteY21" fmla="*/ 5759532 h 5913912"/>
                          <a:gd name="connsiteX22" fmla="*/ 4180114 w 4401257"/>
                          <a:gd name="connsiteY22" fmla="*/ 5913912 h 5913912"/>
                          <a:gd name="connsiteX23" fmla="*/ 4180114 w 4401257"/>
                          <a:gd name="connsiteY23" fmla="*/ 5913912 h 5913912"/>
                          <a:gd name="connsiteX0" fmla="*/ 0 w 4401257"/>
                          <a:gd name="connsiteY0" fmla="*/ 0 h 5913912"/>
                          <a:gd name="connsiteX1" fmla="*/ 209756 w 4401257"/>
                          <a:gd name="connsiteY1" fmla="*/ 263731 h 5913912"/>
                          <a:gd name="connsiteX2" fmla="*/ 328633 w 4401257"/>
                          <a:gd name="connsiteY2" fmla="*/ 639041 h 5913912"/>
                          <a:gd name="connsiteX3" fmla="*/ 516453 w 4401257"/>
                          <a:gd name="connsiteY3" fmla="*/ 780019 h 5913912"/>
                          <a:gd name="connsiteX4" fmla="*/ 713344 w 4401257"/>
                          <a:gd name="connsiteY4" fmla="*/ 1082180 h 5913912"/>
                          <a:gd name="connsiteX5" fmla="*/ 938151 w 4401257"/>
                          <a:gd name="connsiteY5" fmla="*/ 1183533 h 5913912"/>
                          <a:gd name="connsiteX6" fmla="*/ 1280886 w 4401257"/>
                          <a:gd name="connsiteY6" fmla="*/ 1373538 h 5913912"/>
                          <a:gd name="connsiteX7" fmla="*/ 1481653 w 4401257"/>
                          <a:gd name="connsiteY7" fmla="*/ 1488044 h 5913912"/>
                          <a:gd name="connsiteX8" fmla="*/ 1730622 w 4401257"/>
                          <a:gd name="connsiteY8" fmla="*/ 1636444 h 5913912"/>
                          <a:gd name="connsiteX9" fmla="*/ 1770578 w 4401257"/>
                          <a:gd name="connsiteY9" fmla="*/ 1615044 h 5913912"/>
                          <a:gd name="connsiteX10" fmla="*/ 2125683 w 4401257"/>
                          <a:gd name="connsiteY10" fmla="*/ 1971304 h 5913912"/>
                          <a:gd name="connsiteX11" fmla="*/ 2458192 w 4401257"/>
                          <a:gd name="connsiteY11" fmla="*/ 2018805 h 5913912"/>
                          <a:gd name="connsiteX12" fmla="*/ 2766951 w 4401257"/>
                          <a:gd name="connsiteY12" fmla="*/ 2422566 h 5913912"/>
                          <a:gd name="connsiteX13" fmla="*/ 2956956 w 4401257"/>
                          <a:gd name="connsiteY13" fmla="*/ 2873828 h 5913912"/>
                          <a:gd name="connsiteX14" fmla="*/ 3218213 w 4401257"/>
                          <a:gd name="connsiteY14" fmla="*/ 3075709 h 5913912"/>
                          <a:gd name="connsiteX15" fmla="*/ 3348842 w 4401257"/>
                          <a:gd name="connsiteY15" fmla="*/ 3360717 h 5913912"/>
                          <a:gd name="connsiteX16" fmla="*/ 3550722 w 4401257"/>
                          <a:gd name="connsiteY16" fmla="*/ 3835730 h 5913912"/>
                          <a:gd name="connsiteX17" fmla="*/ 3906982 w 4401257"/>
                          <a:gd name="connsiteY17" fmla="*/ 4120738 h 5913912"/>
                          <a:gd name="connsiteX18" fmla="*/ 4239491 w 4401257"/>
                          <a:gd name="connsiteY18" fmla="*/ 4441371 h 5913912"/>
                          <a:gd name="connsiteX19" fmla="*/ 4393870 w 4401257"/>
                          <a:gd name="connsiteY19" fmla="*/ 4857008 h 5913912"/>
                          <a:gd name="connsiteX20" fmla="*/ 4346369 w 4401257"/>
                          <a:gd name="connsiteY20" fmla="*/ 5379522 h 5913912"/>
                          <a:gd name="connsiteX21" fmla="*/ 4085112 w 4401257"/>
                          <a:gd name="connsiteY21" fmla="*/ 5605153 h 5913912"/>
                          <a:gd name="connsiteX22" fmla="*/ 3990109 w 4401257"/>
                          <a:gd name="connsiteY22" fmla="*/ 5759532 h 5913912"/>
                          <a:gd name="connsiteX23" fmla="*/ 4180114 w 4401257"/>
                          <a:gd name="connsiteY23" fmla="*/ 5913912 h 5913912"/>
                          <a:gd name="connsiteX24" fmla="*/ 4180114 w 4401257"/>
                          <a:gd name="connsiteY24" fmla="*/ 5913912 h 5913912"/>
                          <a:gd name="connsiteX0" fmla="*/ 0 w 4401257"/>
                          <a:gd name="connsiteY0" fmla="*/ 0 h 5913912"/>
                          <a:gd name="connsiteX1" fmla="*/ 209756 w 4401257"/>
                          <a:gd name="connsiteY1" fmla="*/ 263731 h 5913912"/>
                          <a:gd name="connsiteX2" fmla="*/ 328633 w 4401257"/>
                          <a:gd name="connsiteY2" fmla="*/ 639041 h 5913912"/>
                          <a:gd name="connsiteX3" fmla="*/ 516453 w 4401257"/>
                          <a:gd name="connsiteY3" fmla="*/ 780019 h 5913912"/>
                          <a:gd name="connsiteX4" fmla="*/ 713344 w 4401257"/>
                          <a:gd name="connsiteY4" fmla="*/ 1082180 h 5913912"/>
                          <a:gd name="connsiteX5" fmla="*/ 938151 w 4401257"/>
                          <a:gd name="connsiteY5" fmla="*/ 1183533 h 5913912"/>
                          <a:gd name="connsiteX6" fmla="*/ 1280886 w 4401257"/>
                          <a:gd name="connsiteY6" fmla="*/ 1373538 h 5913912"/>
                          <a:gd name="connsiteX7" fmla="*/ 1481653 w 4401257"/>
                          <a:gd name="connsiteY7" fmla="*/ 1488044 h 5913912"/>
                          <a:gd name="connsiteX8" fmla="*/ 1730622 w 4401257"/>
                          <a:gd name="connsiteY8" fmla="*/ 1636444 h 5913912"/>
                          <a:gd name="connsiteX9" fmla="*/ 2125683 w 4401257"/>
                          <a:gd name="connsiteY9" fmla="*/ 1971304 h 5913912"/>
                          <a:gd name="connsiteX10" fmla="*/ 2458192 w 4401257"/>
                          <a:gd name="connsiteY10" fmla="*/ 2018805 h 5913912"/>
                          <a:gd name="connsiteX11" fmla="*/ 2766951 w 4401257"/>
                          <a:gd name="connsiteY11" fmla="*/ 2422566 h 5913912"/>
                          <a:gd name="connsiteX12" fmla="*/ 2956956 w 4401257"/>
                          <a:gd name="connsiteY12" fmla="*/ 2873828 h 5913912"/>
                          <a:gd name="connsiteX13" fmla="*/ 3218213 w 4401257"/>
                          <a:gd name="connsiteY13" fmla="*/ 3075709 h 5913912"/>
                          <a:gd name="connsiteX14" fmla="*/ 3348842 w 4401257"/>
                          <a:gd name="connsiteY14" fmla="*/ 3360717 h 5913912"/>
                          <a:gd name="connsiteX15" fmla="*/ 3550722 w 4401257"/>
                          <a:gd name="connsiteY15" fmla="*/ 3835730 h 5913912"/>
                          <a:gd name="connsiteX16" fmla="*/ 3906982 w 4401257"/>
                          <a:gd name="connsiteY16" fmla="*/ 4120738 h 5913912"/>
                          <a:gd name="connsiteX17" fmla="*/ 4239491 w 4401257"/>
                          <a:gd name="connsiteY17" fmla="*/ 4441371 h 5913912"/>
                          <a:gd name="connsiteX18" fmla="*/ 4393870 w 4401257"/>
                          <a:gd name="connsiteY18" fmla="*/ 4857008 h 5913912"/>
                          <a:gd name="connsiteX19" fmla="*/ 4346369 w 4401257"/>
                          <a:gd name="connsiteY19" fmla="*/ 5379522 h 5913912"/>
                          <a:gd name="connsiteX20" fmla="*/ 4085112 w 4401257"/>
                          <a:gd name="connsiteY20" fmla="*/ 5605153 h 5913912"/>
                          <a:gd name="connsiteX21" fmla="*/ 3990109 w 4401257"/>
                          <a:gd name="connsiteY21" fmla="*/ 5759532 h 5913912"/>
                          <a:gd name="connsiteX22" fmla="*/ 4180114 w 4401257"/>
                          <a:gd name="connsiteY22" fmla="*/ 5913912 h 5913912"/>
                          <a:gd name="connsiteX23" fmla="*/ 4180114 w 4401257"/>
                          <a:gd name="connsiteY23" fmla="*/ 5913912 h 5913912"/>
                          <a:gd name="connsiteX0" fmla="*/ 0 w 4401257"/>
                          <a:gd name="connsiteY0" fmla="*/ 0 h 5913912"/>
                          <a:gd name="connsiteX1" fmla="*/ 209756 w 4401257"/>
                          <a:gd name="connsiteY1" fmla="*/ 263731 h 5913912"/>
                          <a:gd name="connsiteX2" fmla="*/ 328633 w 4401257"/>
                          <a:gd name="connsiteY2" fmla="*/ 639041 h 5913912"/>
                          <a:gd name="connsiteX3" fmla="*/ 516453 w 4401257"/>
                          <a:gd name="connsiteY3" fmla="*/ 780019 h 5913912"/>
                          <a:gd name="connsiteX4" fmla="*/ 713344 w 4401257"/>
                          <a:gd name="connsiteY4" fmla="*/ 1082180 h 5913912"/>
                          <a:gd name="connsiteX5" fmla="*/ 938151 w 4401257"/>
                          <a:gd name="connsiteY5" fmla="*/ 1183533 h 5913912"/>
                          <a:gd name="connsiteX6" fmla="*/ 1280886 w 4401257"/>
                          <a:gd name="connsiteY6" fmla="*/ 1373538 h 5913912"/>
                          <a:gd name="connsiteX7" fmla="*/ 1481653 w 4401257"/>
                          <a:gd name="connsiteY7" fmla="*/ 1488044 h 5913912"/>
                          <a:gd name="connsiteX8" fmla="*/ 1746497 w 4401257"/>
                          <a:gd name="connsiteY8" fmla="*/ 1591994 h 5913912"/>
                          <a:gd name="connsiteX9" fmla="*/ 2125683 w 4401257"/>
                          <a:gd name="connsiteY9" fmla="*/ 1971304 h 5913912"/>
                          <a:gd name="connsiteX10" fmla="*/ 2458192 w 4401257"/>
                          <a:gd name="connsiteY10" fmla="*/ 2018805 h 5913912"/>
                          <a:gd name="connsiteX11" fmla="*/ 2766951 w 4401257"/>
                          <a:gd name="connsiteY11" fmla="*/ 2422566 h 5913912"/>
                          <a:gd name="connsiteX12" fmla="*/ 2956956 w 4401257"/>
                          <a:gd name="connsiteY12" fmla="*/ 2873828 h 5913912"/>
                          <a:gd name="connsiteX13" fmla="*/ 3218213 w 4401257"/>
                          <a:gd name="connsiteY13" fmla="*/ 3075709 h 5913912"/>
                          <a:gd name="connsiteX14" fmla="*/ 3348842 w 4401257"/>
                          <a:gd name="connsiteY14" fmla="*/ 3360717 h 5913912"/>
                          <a:gd name="connsiteX15" fmla="*/ 3550722 w 4401257"/>
                          <a:gd name="connsiteY15" fmla="*/ 3835730 h 5913912"/>
                          <a:gd name="connsiteX16" fmla="*/ 3906982 w 4401257"/>
                          <a:gd name="connsiteY16" fmla="*/ 4120738 h 5913912"/>
                          <a:gd name="connsiteX17" fmla="*/ 4239491 w 4401257"/>
                          <a:gd name="connsiteY17" fmla="*/ 4441371 h 5913912"/>
                          <a:gd name="connsiteX18" fmla="*/ 4393870 w 4401257"/>
                          <a:gd name="connsiteY18" fmla="*/ 4857008 h 5913912"/>
                          <a:gd name="connsiteX19" fmla="*/ 4346369 w 4401257"/>
                          <a:gd name="connsiteY19" fmla="*/ 5379522 h 5913912"/>
                          <a:gd name="connsiteX20" fmla="*/ 4085112 w 4401257"/>
                          <a:gd name="connsiteY20" fmla="*/ 5605153 h 5913912"/>
                          <a:gd name="connsiteX21" fmla="*/ 3990109 w 4401257"/>
                          <a:gd name="connsiteY21" fmla="*/ 5759532 h 5913912"/>
                          <a:gd name="connsiteX22" fmla="*/ 4180114 w 4401257"/>
                          <a:gd name="connsiteY22" fmla="*/ 5913912 h 5913912"/>
                          <a:gd name="connsiteX23" fmla="*/ 4180114 w 4401257"/>
                          <a:gd name="connsiteY23" fmla="*/ 5913912 h 5913912"/>
                          <a:gd name="connsiteX0" fmla="*/ 0 w 4401257"/>
                          <a:gd name="connsiteY0" fmla="*/ 0 h 5913912"/>
                          <a:gd name="connsiteX1" fmla="*/ 209756 w 4401257"/>
                          <a:gd name="connsiteY1" fmla="*/ 263731 h 5913912"/>
                          <a:gd name="connsiteX2" fmla="*/ 328633 w 4401257"/>
                          <a:gd name="connsiteY2" fmla="*/ 639041 h 5913912"/>
                          <a:gd name="connsiteX3" fmla="*/ 516453 w 4401257"/>
                          <a:gd name="connsiteY3" fmla="*/ 780019 h 5913912"/>
                          <a:gd name="connsiteX4" fmla="*/ 713344 w 4401257"/>
                          <a:gd name="connsiteY4" fmla="*/ 1082180 h 5913912"/>
                          <a:gd name="connsiteX5" fmla="*/ 938151 w 4401257"/>
                          <a:gd name="connsiteY5" fmla="*/ 1183533 h 5913912"/>
                          <a:gd name="connsiteX6" fmla="*/ 1280886 w 4401257"/>
                          <a:gd name="connsiteY6" fmla="*/ 1373538 h 5913912"/>
                          <a:gd name="connsiteX7" fmla="*/ 1481653 w 4401257"/>
                          <a:gd name="connsiteY7" fmla="*/ 1488044 h 5913912"/>
                          <a:gd name="connsiteX8" fmla="*/ 1746497 w 4401257"/>
                          <a:gd name="connsiteY8" fmla="*/ 1591994 h 5913912"/>
                          <a:gd name="connsiteX9" fmla="*/ 2039958 w 4401257"/>
                          <a:gd name="connsiteY9" fmla="*/ 1907804 h 5913912"/>
                          <a:gd name="connsiteX10" fmla="*/ 2458192 w 4401257"/>
                          <a:gd name="connsiteY10" fmla="*/ 2018805 h 5913912"/>
                          <a:gd name="connsiteX11" fmla="*/ 2766951 w 4401257"/>
                          <a:gd name="connsiteY11" fmla="*/ 2422566 h 5913912"/>
                          <a:gd name="connsiteX12" fmla="*/ 2956956 w 4401257"/>
                          <a:gd name="connsiteY12" fmla="*/ 2873828 h 5913912"/>
                          <a:gd name="connsiteX13" fmla="*/ 3218213 w 4401257"/>
                          <a:gd name="connsiteY13" fmla="*/ 3075709 h 5913912"/>
                          <a:gd name="connsiteX14" fmla="*/ 3348842 w 4401257"/>
                          <a:gd name="connsiteY14" fmla="*/ 3360717 h 5913912"/>
                          <a:gd name="connsiteX15" fmla="*/ 3550722 w 4401257"/>
                          <a:gd name="connsiteY15" fmla="*/ 3835730 h 5913912"/>
                          <a:gd name="connsiteX16" fmla="*/ 3906982 w 4401257"/>
                          <a:gd name="connsiteY16" fmla="*/ 4120738 h 5913912"/>
                          <a:gd name="connsiteX17" fmla="*/ 4239491 w 4401257"/>
                          <a:gd name="connsiteY17" fmla="*/ 4441371 h 5913912"/>
                          <a:gd name="connsiteX18" fmla="*/ 4393870 w 4401257"/>
                          <a:gd name="connsiteY18" fmla="*/ 4857008 h 5913912"/>
                          <a:gd name="connsiteX19" fmla="*/ 4346369 w 4401257"/>
                          <a:gd name="connsiteY19" fmla="*/ 5379522 h 5913912"/>
                          <a:gd name="connsiteX20" fmla="*/ 4085112 w 4401257"/>
                          <a:gd name="connsiteY20" fmla="*/ 5605153 h 5913912"/>
                          <a:gd name="connsiteX21" fmla="*/ 3990109 w 4401257"/>
                          <a:gd name="connsiteY21" fmla="*/ 5759532 h 5913912"/>
                          <a:gd name="connsiteX22" fmla="*/ 4180114 w 4401257"/>
                          <a:gd name="connsiteY22" fmla="*/ 5913912 h 5913912"/>
                          <a:gd name="connsiteX23" fmla="*/ 4180114 w 4401257"/>
                          <a:gd name="connsiteY23" fmla="*/ 5913912 h 5913912"/>
                          <a:gd name="connsiteX0" fmla="*/ 0 w 4401257"/>
                          <a:gd name="connsiteY0" fmla="*/ 0 h 5913912"/>
                          <a:gd name="connsiteX1" fmla="*/ 209756 w 4401257"/>
                          <a:gd name="connsiteY1" fmla="*/ 263731 h 5913912"/>
                          <a:gd name="connsiteX2" fmla="*/ 328633 w 4401257"/>
                          <a:gd name="connsiteY2" fmla="*/ 639041 h 5913912"/>
                          <a:gd name="connsiteX3" fmla="*/ 516453 w 4401257"/>
                          <a:gd name="connsiteY3" fmla="*/ 780019 h 5913912"/>
                          <a:gd name="connsiteX4" fmla="*/ 713344 w 4401257"/>
                          <a:gd name="connsiteY4" fmla="*/ 1082180 h 5913912"/>
                          <a:gd name="connsiteX5" fmla="*/ 938151 w 4401257"/>
                          <a:gd name="connsiteY5" fmla="*/ 1183533 h 5913912"/>
                          <a:gd name="connsiteX6" fmla="*/ 1280886 w 4401257"/>
                          <a:gd name="connsiteY6" fmla="*/ 1373538 h 5913912"/>
                          <a:gd name="connsiteX7" fmla="*/ 1481653 w 4401257"/>
                          <a:gd name="connsiteY7" fmla="*/ 1488044 h 5913912"/>
                          <a:gd name="connsiteX8" fmla="*/ 1746497 w 4401257"/>
                          <a:gd name="connsiteY8" fmla="*/ 1591994 h 5913912"/>
                          <a:gd name="connsiteX9" fmla="*/ 2039958 w 4401257"/>
                          <a:gd name="connsiteY9" fmla="*/ 1907804 h 5913912"/>
                          <a:gd name="connsiteX10" fmla="*/ 2397867 w 4401257"/>
                          <a:gd name="connsiteY10" fmla="*/ 2047380 h 5913912"/>
                          <a:gd name="connsiteX11" fmla="*/ 2766951 w 4401257"/>
                          <a:gd name="connsiteY11" fmla="*/ 2422566 h 5913912"/>
                          <a:gd name="connsiteX12" fmla="*/ 2956956 w 4401257"/>
                          <a:gd name="connsiteY12" fmla="*/ 2873828 h 5913912"/>
                          <a:gd name="connsiteX13" fmla="*/ 3218213 w 4401257"/>
                          <a:gd name="connsiteY13" fmla="*/ 3075709 h 5913912"/>
                          <a:gd name="connsiteX14" fmla="*/ 3348842 w 4401257"/>
                          <a:gd name="connsiteY14" fmla="*/ 3360717 h 5913912"/>
                          <a:gd name="connsiteX15" fmla="*/ 3550722 w 4401257"/>
                          <a:gd name="connsiteY15" fmla="*/ 3835730 h 5913912"/>
                          <a:gd name="connsiteX16" fmla="*/ 3906982 w 4401257"/>
                          <a:gd name="connsiteY16" fmla="*/ 4120738 h 5913912"/>
                          <a:gd name="connsiteX17" fmla="*/ 4239491 w 4401257"/>
                          <a:gd name="connsiteY17" fmla="*/ 4441371 h 5913912"/>
                          <a:gd name="connsiteX18" fmla="*/ 4393870 w 4401257"/>
                          <a:gd name="connsiteY18" fmla="*/ 4857008 h 5913912"/>
                          <a:gd name="connsiteX19" fmla="*/ 4346369 w 4401257"/>
                          <a:gd name="connsiteY19" fmla="*/ 5379522 h 5913912"/>
                          <a:gd name="connsiteX20" fmla="*/ 4085112 w 4401257"/>
                          <a:gd name="connsiteY20" fmla="*/ 5605153 h 5913912"/>
                          <a:gd name="connsiteX21" fmla="*/ 3990109 w 4401257"/>
                          <a:gd name="connsiteY21" fmla="*/ 5759532 h 5913912"/>
                          <a:gd name="connsiteX22" fmla="*/ 4180114 w 4401257"/>
                          <a:gd name="connsiteY22" fmla="*/ 5913912 h 5913912"/>
                          <a:gd name="connsiteX23" fmla="*/ 4180114 w 4401257"/>
                          <a:gd name="connsiteY23" fmla="*/ 5913912 h 5913912"/>
                          <a:gd name="connsiteX0" fmla="*/ 0 w 4401257"/>
                          <a:gd name="connsiteY0" fmla="*/ 0 h 5913912"/>
                          <a:gd name="connsiteX1" fmla="*/ 209756 w 4401257"/>
                          <a:gd name="connsiteY1" fmla="*/ 263731 h 5913912"/>
                          <a:gd name="connsiteX2" fmla="*/ 328633 w 4401257"/>
                          <a:gd name="connsiteY2" fmla="*/ 639041 h 5913912"/>
                          <a:gd name="connsiteX3" fmla="*/ 516453 w 4401257"/>
                          <a:gd name="connsiteY3" fmla="*/ 780019 h 5913912"/>
                          <a:gd name="connsiteX4" fmla="*/ 713344 w 4401257"/>
                          <a:gd name="connsiteY4" fmla="*/ 1082180 h 5913912"/>
                          <a:gd name="connsiteX5" fmla="*/ 938151 w 4401257"/>
                          <a:gd name="connsiteY5" fmla="*/ 1183533 h 5913912"/>
                          <a:gd name="connsiteX6" fmla="*/ 1280886 w 4401257"/>
                          <a:gd name="connsiteY6" fmla="*/ 1373538 h 5913912"/>
                          <a:gd name="connsiteX7" fmla="*/ 1481653 w 4401257"/>
                          <a:gd name="connsiteY7" fmla="*/ 1488044 h 5913912"/>
                          <a:gd name="connsiteX8" fmla="*/ 1746497 w 4401257"/>
                          <a:gd name="connsiteY8" fmla="*/ 1591994 h 5913912"/>
                          <a:gd name="connsiteX9" fmla="*/ 2039958 w 4401257"/>
                          <a:gd name="connsiteY9" fmla="*/ 1907804 h 5913912"/>
                          <a:gd name="connsiteX10" fmla="*/ 2397867 w 4401257"/>
                          <a:gd name="connsiteY10" fmla="*/ 2047380 h 5913912"/>
                          <a:gd name="connsiteX11" fmla="*/ 2766951 w 4401257"/>
                          <a:gd name="connsiteY11" fmla="*/ 2422566 h 5913912"/>
                          <a:gd name="connsiteX12" fmla="*/ 2956956 w 4401257"/>
                          <a:gd name="connsiteY12" fmla="*/ 2873828 h 5913912"/>
                          <a:gd name="connsiteX13" fmla="*/ 3218213 w 4401257"/>
                          <a:gd name="connsiteY13" fmla="*/ 3075709 h 5913912"/>
                          <a:gd name="connsiteX14" fmla="*/ 3348842 w 4401257"/>
                          <a:gd name="connsiteY14" fmla="*/ 3360717 h 5913912"/>
                          <a:gd name="connsiteX15" fmla="*/ 3550722 w 4401257"/>
                          <a:gd name="connsiteY15" fmla="*/ 3835730 h 5913912"/>
                          <a:gd name="connsiteX16" fmla="*/ 3906982 w 4401257"/>
                          <a:gd name="connsiteY16" fmla="*/ 4120738 h 5913912"/>
                          <a:gd name="connsiteX17" fmla="*/ 4239491 w 4401257"/>
                          <a:gd name="connsiteY17" fmla="*/ 4441371 h 5913912"/>
                          <a:gd name="connsiteX18" fmla="*/ 4393870 w 4401257"/>
                          <a:gd name="connsiteY18" fmla="*/ 4857008 h 5913912"/>
                          <a:gd name="connsiteX19" fmla="*/ 4346369 w 4401257"/>
                          <a:gd name="connsiteY19" fmla="*/ 5379522 h 5913912"/>
                          <a:gd name="connsiteX20" fmla="*/ 4085112 w 4401257"/>
                          <a:gd name="connsiteY20" fmla="*/ 5605153 h 5913912"/>
                          <a:gd name="connsiteX21" fmla="*/ 3990109 w 4401257"/>
                          <a:gd name="connsiteY21" fmla="*/ 5759532 h 5913912"/>
                          <a:gd name="connsiteX22" fmla="*/ 4180114 w 4401257"/>
                          <a:gd name="connsiteY22" fmla="*/ 5913912 h 5913912"/>
                          <a:gd name="connsiteX23" fmla="*/ 4180114 w 4401257"/>
                          <a:gd name="connsiteY23" fmla="*/ 5913912 h 5913912"/>
                          <a:gd name="connsiteX0" fmla="*/ 0 w 4401257"/>
                          <a:gd name="connsiteY0" fmla="*/ 0 h 5913912"/>
                          <a:gd name="connsiteX1" fmla="*/ 209756 w 4401257"/>
                          <a:gd name="connsiteY1" fmla="*/ 263731 h 5913912"/>
                          <a:gd name="connsiteX2" fmla="*/ 328633 w 4401257"/>
                          <a:gd name="connsiteY2" fmla="*/ 639041 h 5913912"/>
                          <a:gd name="connsiteX3" fmla="*/ 516453 w 4401257"/>
                          <a:gd name="connsiteY3" fmla="*/ 780019 h 5913912"/>
                          <a:gd name="connsiteX4" fmla="*/ 713344 w 4401257"/>
                          <a:gd name="connsiteY4" fmla="*/ 1082180 h 5913912"/>
                          <a:gd name="connsiteX5" fmla="*/ 938151 w 4401257"/>
                          <a:gd name="connsiteY5" fmla="*/ 1183533 h 5913912"/>
                          <a:gd name="connsiteX6" fmla="*/ 1280886 w 4401257"/>
                          <a:gd name="connsiteY6" fmla="*/ 1373538 h 5913912"/>
                          <a:gd name="connsiteX7" fmla="*/ 1481653 w 4401257"/>
                          <a:gd name="connsiteY7" fmla="*/ 1488044 h 5913912"/>
                          <a:gd name="connsiteX8" fmla="*/ 1746497 w 4401257"/>
                          <a:gd name="connsiteY8" fmla="*/ 1591994 h 5913912"/>
                          <a:gd name="connsiteX9" fmla="*/ 2039958 w 4401257"/>
                          <a:gd name="connsiteY9" fmla="*/ 1907804 h 5913912"/>
                          <a:gd name="connsiteX10" fmla="*/ 2324842 w 4401257"/>
                          <a:gd name="connsiteY10" fmla="*/ 2006105 h 5913912"/>
                          <a:gd name="connsiteX11" fmla="*/ 2766951 w 4401257"/>
                          <a:gd name="connsiteY11" fmla="*/ 2422566 h 5913912"/>
                          <a:gd name="connsiteX12" fmla="*/ 2956956 w 4401257"/>
                          <a:gd name="connsiteY12" fmla="*/ 2873828 h 5913912"/>
                          <a:gd name="connsiteX13" fmla="*/ 3218213 w 4401257"/>
                          <a:gd name="connsiteY13" fmla="*/ 3075709 h 5913912"/>
                          <a:gd name="connsiteX14" fmla="*/ 3348842 w 4401257"/>
                          <a:gd name="connsiteY14" fmla="*/ 3360717 h 5913912"/>
                          <a:gd name="connsiteX15" fmla="*/ 3550722 w 4401257"/>
                          <a:gd name="connsiteY15" fmla="*/ 3835730 h 5913912"/>
                          <a:gd name="connsiteX16" fmla="*/ 3906982 w 4401257"/>
                          <a:gd name="connsiteY16" fmla="*/ 4120738 h 5913912"/>
                          <a:gd name="connsiteX17" fmla="*/ 4239491 w 4401257"/>
                          <a:gd name="connsiteY17" fmla="*/ 4441371 h 5913912"/>
                          <a:gd name="connsiteX18" fmla="*/ 4393870 w 4401257"/>
                          <a:gd name="connsiteY18" fmla="*/ 4857008 h 5913912"/>
                          <a:gd name="connsiteX19" fmla="*/ 4346369 w 4401257"/>
                          <a:gd name="connsiteY19" fmla="*/ 5379522 h 5913912"/>
                          <a:gd name="connsiteX20" fmla="*/ 4085112 w 4401257"/>
                          <a:gd name="connsiteY20" fmla="*/ 5605153 h 5913912"/>
                          <a:gd name="connsiteX21" fmla="*/ 3990109 w 4401257"/>
                          <a:gd name="connsiteY21" fmla="*/ 5759532 h 5913912"/>
                          <a:gd name="connsiteX22" fmla="*/ 4180114 w 4401257"/>
                          <a:gd name="connsiteY22" fmla="*/ 5913912 h 5913912"/>
                          <a:gd name="connsiteX23" fmla="*/ 4180114 w 4401257"/>
                          <a:gd name="connsiteY23" fmla="*/ 5913912 h 5913912"/>
                          <a:gd name="connsiteX0" fmla="*/ 0 w 4401257"/>
                          <a:gd name="connsiteY0" fmla="*/ 0 h 5913912"/>
                          <a:gd name="connsiteX1" fmla="*/ 209756 w 4401257"/>
                          <a:gd name="connsiteY1" fmla="*/ 263731 h 5913912"/>
                          <a:gd name="connsiteX2" fmla="*/ 328633 w 4401257"/>
                          <a:gd name="connsiteY2" fmla="*/ 639041 h 5913912"/>
                          <a:gd name="connsiteX3" fmla="*/ 516453 w 4401257"/>
                          <a:gd name="connsiteY3" fmla="*/ 780019 h 5913912"/>
                          <a:gd name="connsiteX4" fmla="*/ 713344 w 4401257"/>
                          <a:gd name="connsiteY4" fmla="*/ 1082180 h 5913912"/>
                          <a:gd name="connsiteX5" fmla="*/ 938151 w 4401257"/>
                          <a:gd name="connsiteY5" fmla="*/ 1183533 h 5913912"/>
                          <a:gd name="connsiteX6" fmla="*/ 1280886 w 4401257"/>
                          <a:gd name="connsiteY6" fmla="*/ 1373538 h 5913912"/>
                          <a:gd name="connsiteX7" fmla="*/ 1481653 w 4401257"/>
                          <a:gd name="connsiteY7" fmla="*/ 1488044 h 5913912"/>
                          <a:gd name="connsiteX8" fmla="*/ 1746497 w 4401257"/>
                          <a:gd name="connsiteY8" fmla="*/ 1591994 h 5913912"/>
                          <a:gd name="connsiteX9" fmla="*/ 2039958 w 4401257"/>
                          <a:gd name="connsiteY9" fmla="*/ 1907804 h 5913912"/>
                          <a:gd name="connsiteX10" fmla="*/ 2324842 w 4401257"/>
                          <a:gd name="connsiteY10" fmla="*/ 2006105 h 5913912"/>
                          <a:gd name="connsiteX11" fmla="*/ 2766951 w 4401257"/>
                          <a:gd name="connsiteY11" fmla="*/ 2422566 h 5913912"/>
                          <a:gd name="connsiteX12" fmla="*/ 2947431 w 4401257"/>
                          <a:gd name="connsiteY12" fmla="*/ 2880178 h 5913912"/>
                          <a:gd name="connsiteX13" fmla="*/ 3218213 w 4401257"/>
                          <a:gd name="connsiteY13" fmla="*/ 3075709 h 5913912"/>
                          <a:gd name="connsiteX14" fmla="*/ 3348842 w 4401257"/>
                          <a:gd name="connsiteY14" fmla="*/ 3360717 h 5913912"/>
                          <a:gd name="connsiteX15" fmla="*/ 3550722 w 4401257"/>
                          <a:gd name="connsiteY15" fmla="*/ 3835730 h 5913912"/>
                          <a:gd name="connsiteX16" fmla="*/ 3906982 w 4401257"/>
                          <a:gd name="connsiteY16" fmla="*/ 4120738 h 5913912"/>
                          <a:gd name="connsiteX17" fmla="*/ 4239491 w 4401257"/>
                          <a:gd name="connsiteY17" fmla="*/ 4441371 h 5913912"/>
                          <a:gd name="connsiteX18" fmla="*/ 4393870 w 4401257"/>
                          <a:gd name="connsiteY18" fmla="*/ 4857008 h 5913912"/>
                          <a:gd name="connsiteX19" fmla="*/ 4346369 w 4401257"/>
                          <a:gd name="connsiteY19" fmla="*/ 5379522 h 5913912"/>
                          <a:gd name="connsiteX20" fmla="*/ 4085112 w 4401257"/>
                          <a:gd name="connsiteY20" fmla="*/ 5605153 h 5913912"/>
                          <a:gd name="connsiteX21" fmla="*/ 3990109 w 4401257"/>
                          <a:gd name="connsiteY21" fmla="*/ 5759532 h 5913912"/>
                          <a:gd name="connsiteX22" fmla="*/ 4180114 w 4401257"/>
                          <a:gd name="connsiteY22" fmla="*/ 5913912 h 5913912"/>
                          <a:gd name="connsiteX23" fmla="*/ 4180114 w 4401257"/>
                          <a:gd name="connsiteY23" fmla="*/ 5913912 h 5913912"/>
                          <a:gd name="connsiteX0" fmla="*/ 0 w 4401257"/>
                          <a:gd name="connsiteY0" fmla="*/ 0 h 5913912"/>
                          <a:gd name="connsiteX1" fmla="*/ 209756 w 4401257"/>
                          <a:gd name="connsiteY1" fmla="*/ 263731 h 5913912"/>
                          <a:gd name="connsiteX2" fmla="*/ 328633 w 4401257"/>
                          <a:gd name="connsiteY2" fmla="*/ 639041 h 5913912"/>
                          <a:gd name="connsiteX3" fmla="*/ 516453 w 4401257"/>
                          <a:gd name="connsiteY3" fmla="*/ 780019 h 5913912"/>
                          <a:gd name="connsiteX4" fmla="*/ 713344 w 4401257"/>
                          <a:gd name="connsiteY4" fmla="*/ 1082180 h 5913912"/>
                          <a:gd name="connsiteX5" fmla="*/ 938151 w 4401257"/>
                          <a:gd name="connsiteY5" fmla="*/ 1183533 h 5913912"/>
                          <a:gd name="connsiteX6" fmla="*/ 1280886 w 4401257"/>
                          <a:gd name="connsiteY6" fmla="*/ 1373538 h 5913912"/>
                          <a:gd name="connsiteX7" fmla="*/ 1481653 w 4401257"/>
                          <a:gd name="connsiteY7" fmla="*/ 1488044 h 5913912"/>
                          <a:gd name="connsiteX8" fmla="*/ 1746497 w 4401257"/>
                          <a:gd name="connsiteY8" fmla="*/ 1591994 h 5913912"/>
                          <a:gd name="connsiteX9" fmla="*/ 2039958 w 4401257"/>
                          <a:gd name="connsiteY9" fmla="*/ 1907804 h 5913912"/>
                          <a:gd name="connsiteX10" fmla="*/ 2324842 w 4401257"/>
                          <a:gd name="connsiteY10" fmla="*/ 2006105 h 5913912"/>
                          <a:gd name="connsiteX11" fmla="*/ 2766951 w 4401257"/>
                          <a:gd name="connsiteY11" fmla="*/ 2422566 h 5913912"/>
                          <a:gd name="connsiteX12" fmla="*/ 2947431 w 4401257"/>
                          <a:gd name="connsiteY12" fmla="*/ 2880178 h 5913912"/>
                          <a:gd name="connsiteX13" fmla="*/ 3218213 w 4401257"/>
                          <a:gd name="connsiteY13" fmla="*/ 3075709 h 5913912"/>
                          <a:gd name="connsiteX14" fmla="*/ 3348842 w 4401257"/>
                          <a:gd name="connsiteY14" fmla="*/ 3360717 h 5913912"/>
                          <a:gd name="connsiteX15" fmla="*/ 3550722 w 4401257"/>
                          <a:gd name="connsiteY15" fmla="*/ 3835730 h 5913912"/>
                          <a:gd name="connsiteX16" fmla="*/ 3906982 w 4401257"/>
                          <a:gd name="connsiteY16" fmla="*/ 4120738 h 5913912"/>
                          <a:gd name="connsiteX17" fmla="*/ 4239491 w 4401257"/>
                          <a:gd name="connsiteY17" fmla="*/ 4441371 h 5913912"/>
                          <a:gd name="connsiteX18" fmla="*/ 4393870 w 4401257"/>
                          <a:gd name="connsiteY18" fmla="*/ 4857008 h 5913912"/>
                          <a:gd name="connsiteX19" fmla="*/ 4346369 w 4401257"/>
                          <a:gd name="connsiteY19" fmla="*/ 5379522 h 5913912"/>
                          <a:gd name="connsiteX20" fmla="*/ 4085112 w 4401257"/>
                          <a:gd name="connsiteY20" fmla="*/ 5605153 h 5913912"/>
                          <a:gd name="connsiteX21" fmla="*/ 3990109 w 4401257"/>
                          <a:gd name="connsiteY21" fmla="*/ 5759532 h 5913912"/>
                          <a:gd name="connsiteX22" fmla="*/ 4180114 w 4401257"/>
                          <a:gd name="connsiteY22" fmla="*/ 5913912 h 5913912"/>
                          <a:gd name="connsiteX23" fmla="*/ 4180114 w 4401257"/>
                          <a:gd name="connsiteY23" fmla="*/ 5913912 h 5913912"/>
                          <a:gd name="connsiteX0" fmla="*/ 0 w 4401257"/>
                          <a:gd name="connsiteY0" fmla="*/ 0 h 5913912"/>
                          <a:gd name="connsiteX1" fmla="*/ 209756 w 4401257"/>
                          <a:gd name="connsiteY1" fmla="*/ 263731 h 5913912"/>
                          <a:gd name="connsiteX2" fmla="*/ 328633 w 4401257"/>
                          <a:gd name="connsiteY2" fmla="*/ 639041 h 5913912"/>
                          <a:gd name="connsiteX3" fmla="*/ 516453 w 4401257"/>
                          <a:gd name="connsiteY3" fmla="*/ 780019 h 5913912"/>
                          <a:gd name="connsiteX4" fmla="*/ 713344 w 4401257"/>
                          <a:gd name="connsiteY4" fmla="*/ 1082180 h 5913912"/>
                          <a:gd name="connsiteX5" fmla="*/ 938151 w 4401257"/>
                          <a:gd name="connsiteY5" fmla="*/ 1183533 h 5913912"/>
                          <a:gd name="connsiteX6" fmla="*/ 1280886 w 4401257"/>
                          <a:gd name="connsiteY6" fmla="*/ 1373538 h 5913912"/>
                          <a:gd name="connsiteX7" fmla="*/ 1481653 w 4401257"/>
                          <a:gd name="connsiteY7" fmla="*/ 1488044 h 5913912"/>
                          <a:gd name="connsiteX8" fmla="*/ 1746497 w 4401257"/>
                          <a:gd name="connsiteY8" fmla="*/ 1591994 h 5913912"/>
                          <a:gd name="connsiteX9" fmla="*/ 2039958 w 4401257"/>
                          <a:gd name="connsiteY9" fmla="*/ 1907804 h 5913912"/>
                          <a:gd name="connsiteX10" fmla="*/ 2324842 w 4401257"/>
                          <a:gd name="connsiteY10" fmla="*/ 2006105 h 5913912"/>
                          <a:gd name="connsiteX11" fmla="*/ 2766951 w 4401257"/>
                          <a:gd name="connsiteY11" fmla="*/ 2422566 h 5913912"/>
                          <a:gd name="connsiteX12" fmla="*/ 2947431 w 4401257"/>
                          <a:gd name="connsiteY12" fmla="*/ 2896053 h 5913912"/>
                          <a:gd name="connsiteX13" fmla="*/ 3218213 w 4401257"/>
                          <a:gd name="connsiteY13" fmla="*/ 3075709 h 5913912"/>
                          <a:gd name="connsiteX14" fmla="*/ 3348842 w 4401257"/>
                          <a:gd name="connsiteY14" fmla="*/ 3360717 h 5913912"/>
                          <a:gd name="connsiteX15" fmla="*/ 3550722 w 4401257"/>
                          <a:gd name="connsiteY15" fmla="*/ 3835730 h 5913912"/>
                          <a:gd name="connsiteX16" fmla="*/ 3906982 w 4401257"/>
                          <a:gd name="connsiteY16" fmla="*/ 4120738 h 5913912"/>
                          <a:gd name="connsiteX17" fmla="*/ 4239491 w 4401257"/>
                          <a:gd name="connsiteY17" fmla="*/ 4441371 h 5913912"/>
                          <a:gd name="connsiteX18" fmla="*/ 4393870 w 4401257"/>
                          <a:gd name="connsiteY18" fmla="*/ 4857008 h 5913912"/>
                          <a:gd name="connsiteX19" fmla="*/ 4346369 w 4401257"/>
                          <a:gd name="connsiteY19" fmla="*/ 5379522 h 5913912"/>
                          <a:gd name="connsiteX20" fmla="*/ 4085112 w 4401257"/>
                          <a:gd name="connsiteY20" fmla="*/ 5605153 h 5913912"/>
                          <a:gd name="connsiteX21" fmla="*/ 3990109 w 4401257"/>
                          <a:gd name="connsiteY21" fmla="*/ 5759532 h 5913912"/>
                          <a:gd name="connsiteX22" fmla="*/ 4180114 w 4401257"/>
                          <a:gd name="connsiteY22" fmla="*/ 5913912 h 5913912"/>
                          <a:gd name="connsiteX23" fmla="*/ 4180114 w 4401257"/>
                          <a:gd name="connsiteY23" fmla="*/ 5913912 h 5913912"/>
                          <a:gd name="connsiteX0" fmla="*/ 0 w 4401257"/>
                          <a:gd name="connsiteY0" fmla="*/ 0 h 5913912"/>
                          <a:gd name="connsiteX1" fmla="*/ 209756 w 4401257"/>
                          <a:gd name="connsiteY1" fmla="*/ 263731 h 5913912"/>
                          <a:gd name="connsiteX2" fmla="*/ 328633 w 4401257"/>
                          <a:gd name="connsiteY2" fmla="*/ 639041 h 5913912"/>
                          <a:gd name="connsiteX3" fmla="*/ 516453 w 4401257"/>
                          <a:gd name="connsiteY3" fmla="*/ 780019 h 5913912"/>
                          <a:gd name="connsiteX4" fmla="*/ 713344 w 4401257"/>
                          <a:gd name="connsiteY4" fmla="*/ 1082180 h 5913912"/>
                          <a:gd name="connsiteX5" fmla="*/ 938151 w 4401257"/>
                          <a:gd name="connsiteY5" fmla="*/ 1183533 h 5913912"/>
                          <a:gd name="connsiteX6" fmla="*/ 1280886 w 4401257"/>
                          <a:gd name="connsiteY6" fmla="*/ 1373538 h 5913912"/>
                          <a:gd name="connsiteX7" fmla="*/ 1481653 w 4401257"/>
                          <a:gd name="connsiteY7" fmla="*/ 1488044 h 5913912"/>
                          <a:gd name="connsiteX8" fmla="*/ 1746497 w 4401257"/>
                          <a:gd name="connsiteY8" fmla="*/ 1591994 h 5913912"/>
                          <a:gd name="connsiteX9" fmla="*/ 2039958 w 4401257"/>
                          <a:gd name="connsiteY9" fmla="*/ 1907804 h 5913912"/>
                          <a:gd name="connsiteX10" fmla="*/ 2324842 w 4401257"/>
                          <a:gd name="connsiteY10" fmla="*/ 2006105 h 5913912"/>
                          <a:gd name="connsiteX11" fmla="*/ 2766951 w 4401257"/>
                          <a:gd name="connsiteY11" fmla="*/ 2422566 h 5913912"/>
                          <a:gd name="connsiteX12" fmla="*/ 2947431 w 4401257"/>
                          <a:gd name="connsiteY12" fmla="*/ 2896053 h 5913912"/>
                          <a:gd name="connsiteX13" fmla="*/ 3218213 w 4401257"/>
                          <a:gd name="connsiteY13" fmla="*/ 3075709 h 5913912"/>
                          <a:gd name="connsiteX14" fmla="*/ 3339317 w 4401257"/>
                          <a:gd name="connsiteY14" fmla="*/ 3392467 h 5913912"/>
                          <a:gd name="connsiteX15" fmla="*/ 3550722 w 4401257"/>
                          <a:gd name="connsiteY15" fmla="*/ 3835730 h 5913912"/>
                          <a:gd name="connsiteX16" fmla="*/ 3906982 w 4401257"/>
                          <a:gd name="connsiteY16" fmla="*/ 4120738 h 5913912"/>
                          <a:gd name="connsiteX17" fmla="*/ 4239491 w 4401257"/>
                          <a:gd name="connsiteY17" fmla="*/ 4441371 h 5913912"/>
                          <a:gd name="connsiteX18" fmla="*/ 4393870 w 4401257"/>
                          <a:gd name="connsiteY18" fmla="*/ 4857008 h 5913912"/>
                          <a:gd name="connsiteX19" fmla="*/ 4346369 w 4401257"/>
                          <a:gd name="connsiteY19" fmla="*/ 5379522 h 5913912"/>
                          <a:gd name="connsiteX20" fmla="*/ 4085112 w 4401257"/>
                          <a:gd name="connsiteY20" fmla="*/ 5605153 h 5913912"/>
                          <a:gd name="connsiteX21" fmla="*/ 3990109 w 4401257"/>
                          <a:gd name="connsiteY21" fmla="*/ 5759532 h 5913912"/>
                          <a:gd name="connsiteX22" fmla="*/ 4180114 w 4401257"/>
                          <a:gd name="connsiteY22" fmla="*/ 5913912 h 5913912"/>
                          <a:gd name="connsiteX23" fmla="*/ 4180114 w 4401257"/>
                          <a:gd name="connsiteY23" fmla="*/ 5913912 h 5913912"/>
                          <a:gd name="connsiteX0" fmla="*/ 0 w 4401257"/>
                          <a:gd name="connsiteY0" fmla="*/ 0 h 5913912"/>
                          <a:gd name="connsiteX1" fmla="*/ 209756 w 4401257"/>
                          <a:gd name="connsiteY1" fmla="*/ 263731 h 5913912"/>
                          <a:gd name="connsiteX2" fmla="*/ 328633 w 4401257"/>
                          <a:gd name="connsiteY2" fmla="*/ 639041 h 5913912"/>
                          <a:gd name="connsiteX3" fmla="*/ 516453 w 4401257"/>
                          <a:gd name="connsiteY3" fmla="*/ 780019 h 5913912"/>
                          <a:gd name="connsiteX4" fmla="*/ 713344 w 4401257"/>
                          <a:gd name="connsiteY4" fmla="*/ 1082180 h 5913912"/>
                          <a:gd name="connsiteX5" fmla="*/ 938151 w 4401257"/>
                          <a:gd name="connsiteY5" fmla="*/ 1183533 h 5913912"/>
                          <a:gd name="connsiteX6" fmla="*/ 1280886 w 4401257"/>
                          <a:gd name="connsiteY6" fmla="*/ 1373538 h 5913912"/>
                          <a:gd name="connsiteX7" fmla="*/ 1481653 w 4401257"/>
                          <a:gd name="connsiteY7" fmla="*/ 1488044 h 5913912"/>
                          <a:gd name="connsiteX8" fmla="*/ 1746497 w 4401257"/>
                          <a:gd name="connsiteY8" fmla="*/ 1591994 h 5913912"/>
                          <a:gd name="connsiteX9" fmla="*/ 2039958 w 4401257"/>
                          <a:gd name="connsiteY9" fmla="*/ 1907804 h 5913912"/>
                          <a:gd name="connsiteX10" fmla="*/ 2324842 w 4401257"/>
                          <a:gd name="connsiteY10" fmla="*/ 2006105 h 5913912"/>
                          <a:gd name="connsiteX11" fmla="*/ 2766951 w 4401257"/>
                          <a:gd name="connsiteY11" fmla="*/ 2422566 h 5913912"/>
                          <a:gd name="connsiteX12" fmla="*/ 2947431 w 4401257"/>
                          <a:gd name="connsiteY12" fmla="*/ 2896053 h 5913912"/>
                          <a:gd name="connsiteX13" fmla="*/ 3218213 w 4401257"/>
                          <a:gd name="connsiteY13" fmla="*/ 3075709 h 5913912"/>
                          <a:gd name="connsiteX14" fmla="*/ 3339317 w 4401257"/>
                          <a:gd name="connsiteY14" fmla="*/ 3392467 h 5913912"/>
                          <a:gd name="connsiteX15" fmla="*/ 3550722 w 4401257"/>
                          <a:gd name="connsiteY15" fmla="*/ 3823030 h 5913912"/>
                          <a:gd name="connsiteX16" fmla="*/ 3906982 w 4401257"/>
                          <a:gd name="connsiteY16" fmla="*/ 4120738 h 5913912"/>
                          <a:gd name="connsiteX17" fmla="*/ 4239491 w 4401257"/>
                          <a:gd name="connsiteY17" fmla="*/ 4441371 h 5913912"/>
                          <a:gd name="connsiteX18" fmla="*/ 4393870 w 4401257"/>
                          <a:gd name="connsiteY18" fmla="*/ 4857008 h 5913912"/>
                          <a:gd name="connsiteX19" fmla="*/ 4346369 w 4401257"/>
                          <a:gd name="connsiteY19" fmla="*/ 5379522 h 5913912"/>
                          <a:gd name="connsiteX20" fmla="*/ 4085112 w 4401257"/>
                          <a:gd name="connsiteY20" fmla="*/ 5605153 h 5913912"/>
                          <a:gd name="connsiteX21" fmla="*/ 3990109 w 4401257"/>
                          <a:gd name="connsiteY21" fmla="*/ 5759532 h 5913912"/>
                          <a:gd name="connsiteX22" fmla="*/ 4180114 w 4401257"/>
                          <a:gd name="connsiteY22" fmla="*/ 5913912 h 5913912"/>
                          <a:gd name="connsiteX23" fmla="*/ 4180114 w 4401257"/>
                          <a:gd name="connsiteY23" fmla="*/ 5913912 h 5913912"/>
                          <a:gd name="connsiteX0" fmla="*/ 0 w 4401257"/>
                          <a:gd name="connsiteY0" fmla="*/ 0 h 5913912"/>
                          <a:gd name="connsiteX1" fmla="*/ 209756 w 4401257"/>
                          <a:gd name="connsiteY1" fmla="*/ 263731 h 5913912"/>
                          <a:gd name="connsiteX2" fmla="*/ 328633 w 4401257"/>
                          <a:gd name="connsiteY2" fmla="*/ 639041 h 5913912"/>
                          <a:gd name="connsiteX3" fmla="*/ 516453 w 4401257"/>
                          <a:gd name="connsiteY3" fmla="*/ 780019 h 5913912"/>
                          <a:gd name="connsiteX4" fmla="*/ 713344 w 4401257"/>
                          <a:gd name="connsiteY4" fmla="*/ 1082180 h 5913912"/>
                          <a:gd name="connsiteX5" fmla="*/ 938151 w 4401257"/>
                          <a:gd name="connsiteY5" fmla="*/ 1183533 h 5913912"/>
                          <a:gd name="connsiteX6" fmla="*/ 1280886 w 4401257"/>
                          <a:gd name="connsiteY6" fmla="*/ 1373538 h 5913912"/>
                          <a:gd name="connsiteX7" fmla="*/ 1481653 w 4401257"/>
                          <a:gd name="connsiteY7" fmla="*/ 1488044 h 5913912"/>
                          <a:gd name="connsiteX8" fmla="*/ 1746497 w 4401257"/>
                          <a:gd name="connsiteY8" fmla="*/ 1591994 h 5913912"/>
                          <a:gd name="connsiteX9" fmla="*/ 2039958 w 4401257"/>
                          <a:gd name="connsiteY9" fmla="*/ 1907804 h 5913912"/>
                          <a:gd name="connsiteX10" fmla="*/ 2324842 w 4401257"/>
                          <a:gd name="connsiteY10" fmla="*/ 2006105 h 5913912"/>
                          <a:gd name="connsiteX11" fmla="*/ 2766951 w 4401257"/>
                          <a:gd name="connsiteY11" fmla="*/ 2422566 h 5913912"/>
                          <a:gd name="connsiteX12" fmla="*/ 2947431 w 4401257"/>
                          <a:gd name="connsiteY12" fmla="*/ 2896053 h 5913912"/>
                          <a:gd name="connsiteX13" fmla="*/ 3218213 w 4401257"/>
                          <a:gd name="connsiteY13" fmla="*/ 3075709 h 5913912"/>
                          <a:gd name="connsiteX14" fmla="*/ 3336142 w 4401257"/>
                          <a:gd name="connsiteY14" fmla="*/ 3417867 h 5913912"/>
                          <a:gd name="connsiteX15" fmla="*/ 3550722 w 4401257"/>
                          <a:gd name="connsiteY15" fmla="*/ 3823030 h 5913912"/>
                          <a:gd name="connsiteX16" fmla="*/ 3906982 w 4401257"/>
                          <a:gd name="connsiteY16" fmla="*/ 4120738 h 5913912"/>
                          <a:gd name="connsiteX17" fmla="*/ 4239491 w 4401257"/>
                          <a:gd name="connsiteY17" fmla="*/ 4441371 h 5913912"/>
                          <a:gd name="connsiteX18" fmla="*/ 4393870 w 4401257"/>
                          <a:gd name="connsiteY18" fmla="*/ 4857008 h 5913912"/>
                          <a:gd name="connsiteX19" fmla="*/ 4346369 w 4401257"/>
                          <a:gd name="connsiteY19" fmla="*/ 5379522 h 5913912"/>
                          <a:gd name="connsiteX20" fmla="*/ 4085112 w 4401257"/>
                          <a:gd name="connsiteY20" fmla="*/ 5605153 h 5913912"/>
                          <a:gd name="connsiteX21" fmla="*/ 3990109 w 4401257"/>
                          <a:gd name="connsiteY21" fmla="*/ 5759532 h 5913912"/>
                          <a:gd name="connsiteX22" fmla="*/ 4180114 w 4401257"/>
                          <a:gd name="connsiteY22" fmla="*/ 5913912 h 5913912"/>
                          <a:gd name="connsiteX23" fmla="*/ 4180114 w 4401257"/>
                          <a:gd name="connsiteY23" fmla="*/ 5913912 h 5913912"/>
                          <a:gd name="connsiteX0" fmla="*/ 0 w 4401257"/>
                          <a:gd name="connsiteY0" fmla="*/ 0 h 5913912"/>
                          <a:gd name="connsiteX1" fmla="*/ 209756 w 4401257"/>
                          <a:gd name="connsiteY1" fmla="*/ 263731 h 5913912"/>
                          <a:gd name="connsiteX2" fmla="*/ 328633 w 4401257"/>
                          <a:gd name="connsiteY2" fmla="*/ 639041 h 5913912"/>
                          <a:gd name="connsiteX3" fmla="*/ 516453 w 4401257"/>
                          <a:gd name="connsiteY3" fmla="*/ 780019 h 5913912"/>
                          <a:gd name="connsiteX4" fmla="*/ 713344 w 4401257"/>
                          <a:gd name="connsiteY4" fmla="*/ 1082180 h 5913912"/>
                          <a:gd name="connsiteX5" fmla="*/ 938151 w 4401257"/>
                          <a:gd name="connsiteY5" fmla="*/ 1183533 h 5913912"/>
                          <a:gd name="connsiteX6" fmla="*/ 1280886 w 4401257"/>
                          <a:gd name="connsiteY6" fmla="*/ 1373538 h 5913912"/>
                          <a:gd name="connsiteX7" fmla="*/ 1481653 w 4401257"/>
                          <a:gd name="connsiteY7" fmla="*/ 1488044 h 5913912"/>
                          <a:gd name="connsiteX8" fmla="*/ 1746497 w 4401257"/>
                          <a:gd name="connsiteY8" fmla="*/ 1591994 h 5913912"/>
                          <a:gd name="connsiteX9" fmla="*/ 2039958 w 4401257"/>
                          <a:gd name="connsiteY9" fmla="*/ 1907804 h 5913912"/>
                          <a:gd name="connsiteX10" fmla="*/ 2324842 w 4401257"/>
                          <a:gd name="connsiteY10" fmla="*/ 2006105 h 5913912"/>
                          <a:gd name="connsiteX11" fmla="*/ 2766951 w 4401257"/>
                          <a:gd name="connsiteY11" fmla="*/ 2422566 h 5913912"/>
                          <a:gd name="connsiteX12" fmla="*/ 2947431 w 4401257"/>
                          <a:gd name="connsiteY12" fmla="*/ 2896053 h 5913912"/>
                          <a:gd name="connsiteX13" fmla="*/ 3218213 w 4401257"/>
                          <a:gd name="connsiteY13" fmla="*/ 3075709 h 5913912"/>
                          <a:gd name="connsiteX14" fmla="*/ 3336142 w 4401257"/>
                          <a:gd name="connsiteY14" fmla="*/ 3417867 h 5913912"/>
                          <a:gd name="connsiteX15" fmla="*/ 3550722 w 4401257"/>
                          <a:gd name="connsiteY15" fmla="*/ 3823030 h 5913912"/>
                          <a:gd name="connsiteX16" fmla="*/ 3906982 w 4401257"/>
                          <a:gd name="connsiteY16" fmla="*/ 4120738 h 5913912"/>
                          <a:gd name="connsiteX17" fmla="*/ 4239491 w 4401257"/>
                          <a:gd name="connsiteY17" fmla="*/ 4441371 h 5913912"/>
                          <a:gd name="connsiteX18" fmla="*/ 4393870 w 4401257"/>
                          <a:gd name="connsiteY18" fmla="*/ 4857008 h 5913912"/>
                          <a:gd name="connsiteX19" fmla="*/ 4346369 w 4401257"/>
                          <a:gd name="connsiteY19" fmla="*/ 5379522 h 5913912"/>
                          <a:gd name="connsiteX20" fmla="*/ 4085112 w 4401257"/>
                          <a:gd name="connsiteY20" fmla="*/ 5605153 h 5913912"/>
                          <a:gd name="connsiteX21" fmla="*/ 3964709 w 4401257"/>
                          <a:gd name="connsiteY21" fmla="*/ 5762707 h 5913912"/>
                          <a:gd name="connsiteX22" fmla="*/ 4180114 w 4401257"/>
                          <a:gd name="connsiteY22" fmla="*/ 5913912 h 5913912"/>
                          <a:gd name="connsiteX23" fmla="*/ 4180114 w 4401257"/>
                          <a:gd name="connsiteY23" fmla="*/ 5913912 h 5913912"/>
                          <a:gd name="connsiteX0" fmla="*/ 0 w 4401257"/>
                          <a:gd name="connsiteY0" fmla="*/ 0 h 5919282"/>
                          <a:gd name="connsiteX1" fmla="*/ 209756 w 4401257"/>
                          <a:gd name="connsiteY1" fmla="*/ 263731 h 5919282"/>
                          <a:gd name="connsiteX2" fmla="*/ 328633 w 4401257"/>
                          <a:gd name="connsiteY2" fmla="*/ 639041 h 5919282"/>
                          <a:gd name="connsiteX3" fmla="*/ 516453 w 4401257"/>
                          <a:gd name="connsiteY3" fmla="*/ 780019 h 5919282"/>
                          <a:gd name="connsiteX4" fmla="*/ 713344 w 4401257"/>
                          <a:gd name="connsiteY4" fmla="*/ 1082180 h 5919282"/>
                          <a:gd name="connsiteX5" fmla="*/ 938151 w 4401257"/>
                          <a:gd name="connsiteY5" fmla="*/ 1183533 h 5919282"/>
                          <a:gd name="connsiteX6" fmla="*/ 1280886 w 4401257"/>
                          <a:gd name="connsiteY6" fmla="*/ 1373538 h 5919282"/>
                          <a:gd name="connsiteX7" fmla="*/ 1481653 w 4401257"/>
                          <a:gd name="connsiteY7" fmla="*/ 1488044 h 5919282"/>
                          <a:gd name="connsiteX8" fmla="*/ 1746497 w 4401257"/>
                          <a:gd name="connsiteY8" fmla="*/ 1591994 h 5919282"/>
                          <a:gd name="connsiteX9" fmla="*/ 2039958 w 4401257"/>
                          <a:gd name="connsiteY9" fmla="*/ 1907804 h 5919282"/>
                          <a:gd name="connsiteX10" fmla="*/ 2324842 w 4401257"/>
                          <a:gd name="connsiteY10" fmla="*/ 2006105 h 5919282"/>
                          <a:gd name="connsiteX11" fmla="*/ 2766951 w 4401257"/>
                          <a:gd name="connsiteY11" fmla="*/ 2422566 h 5919282"/>
                          <a:gd name="connsiteX12" fmla="*/ 2947431 w 4401257"/>
                          <a:gd name="connsiteY12" fmla="*/ 2896053 h 5919282"/>
                          <a:gd name="connsiteX13" fmla="*/ 3218213 w 4401257"/>
                          <a:gd name="connsiteY13" fmla="*/ 3075709 h 5919282"/>
                          <a:gd name="connsiteX14" fmla="*/ 3336142 w 4401257"/>
                          <a:gd name="connsiteY14" fmla="*/ 3417867 h 5919282"/>
                          <a:gd name="connsiteX15" fmla="*/ 3550722 w 4401257"/>
                          <a:gd name="connsiteY15" fmla="*/ 3823030 h 5919282"/>
                          <a:gd name="connsiteX16" fmla="*/ 3906982 w 4401257"/>
                          <a:gd name="connsiteY16" fmla="*/ 4120738 h 5919282"/>
                          <a:gd name="connsiteX17" fmla="*/ 4239491 w 4401257"/>
                          <a:gd name="connsiteY17" fmla="*/ 4441371 h 5919282"/>
                          <a:gd name="connsiteX18" fmla="*/ 4393870 w 4401257"/>
                          <a:gd name="connsiteY18" fmla="*/ 4857008 h 5919282"/>
                          <a:gd name="connsiteX19" fmla="*/ 4346369 w 4401257"/>
                          <a:gd name="connsiteY19" fmla="*/ 5379522 h 5919282"/>
                          <a:gd name="connsiteX20" fmla="*/ 4085112 w 4401257"/>
                          <a:gd name="connsiteY20" fmla="*/ 5605153 h 5919282"/>
                          <a:gd name="connsiteX21" fmla="*/ 3964709 w 4401257"/>
                          <a:gd name="connsiteY21" fmla="*/ 5762707 h 5919282"/>
                          <a:gd name="connsiteX22" fmla="*/ 4180114 w 4401257"/>
                          <a:gd name="connsiteY22" fmla="*/ 5913912 h 5919282"/>
                          <a:gd name="connsiteX23" fmla="*/ 4195989 w 4401257"/>
                          <a:gd name="connsiteY23" fmla="*/ 5882162 h 5919282"/>
                          <a:gd name="connsiteX0" fmla="*/ 0 w 4401257"/>
                          <a:gd name="connsiteY0" fmla="*/ 0 h 5913912"/>
                          <a:gd name="connsiteX1" fmla="*/ 209756 w 4401257"/>
                          <a:gd name="connsiteY1" fmla="*/ 263731 h 5913912"/>
                          <a:gd name="connsiteX2" fmla="*/ 328633 w 4401257"/>
                          <a:gd name="connsiteY2" fmla="*/ 639041 h 5913912"/>
                          <a:gd name="connsiteX3" fmla="*/ 516453 w 4401257"/>
                          <a:gd name="connsiteY3" fmla="*/ 780019 h 5913912"/>
                          <a:gd name="connsiteX4" fmla="*/ 713344 w 4401257"/>
                          <a:gd name="connsiteY4" fmla="*/ 1082180 h 5913912"/>
                          <a:gd name="connsiteX5" fmla="*/ 938151 w 4401257"/>
                          <a:gd name="connsiteY5" fmla="*/ 1183533 h 5913912"/>
                          <a:gd name="connsiteX6" fmla="*/ 1280886 w 4401257"/>
                          <a:gd name="connsiteY6" fmla="*/ 1373538 h 5913912"/>
                          <a:gd name="connsiteX7" fmla="*/ 1481653 w 4401257"/>
                          <a:gd name="connsiteY7" fmla="*/ 1488044 h 5913912"/>
                          <a:gd name="connsiteX8" fmla="*/ 1746497 w 4401257"/>
                          <a:gd name="connsiteY8" fmla="*/ 1591994 h 5913912"/>
                          <a:gd name="connsiteX9" fmla="*/ 2039958 w 4401257"/>
                          <a:gd name="connsiteY9" fmla="*/ 1907804 h 5913912"/>
                          <a:gd name="connsiteX10" fmla="*/ 2324842 w 4401257"/>
                          <a:gd name="connsiteY10" fmla="*/ 2006105 h 5913912"/>
                          <a:gd name="connsiteX11" fmla="*/ 2766951 w 4401257"/>
                          <a:gd name="connsiteY11" fmla="*/ 2422566 h 5913912"/>
                          <a:gd name="connsiteX12" fmla="*/ 2947431 w 4401257"/>
                          <a:gd name="connsiteY12" fmla="*/ 2896053 h 5913912"/>
                          <a:gd name="connsiteX13" fmla="*/ 3218213 w 4401257"/>
                          <a:gd name="connsiteY13" fmla="*/ 3075709 h 5913912"/>
                          <a:gd name="connsiteX14" fmla="*/ 3336142 w 4401257"/>
                          <a:gd name="connsiteY14" fmla="*/ 3417867 h 5913912"/>
                          <a:gd name="connsiteX15" fmla="*/ 3550722 w 4401257"/>
                          <a:gd name="connsiteY15" fmla="*/ 3823030 h 5913912"/>
                          <a:gd name="connsiteX16" fmla="*/ 3906982 w 4401257"/>
                          <a:gd name="connsiteY16" fmla="*/ 4120738 h 5913912"/>
                          <a:gd name="connsiteX17" fmla="*/ 4239491 w 4401257"/>
                          <a:gd name="connsiteY17" fmla="*/ 4441371 h 5913912"/>
                          <a:gd name="connsiteX18" fmla="*/ 4393870 w 4401257"/>
                          <a:gd name="connsiteY18" fmla="*/ 4857008 h 5913912"/>
                          <a:gd name="connsiteX19" fmla="*/ 4346369 w 4401257"/>
                          <a:gd name="connsiteY19" fmla="*/ 5379522 h 5913912"/>
                          <a:gd name="connsiteX20" fmla="*/ 4085112 w 4401257"/>
                          <a:gd name="connsiteY20" fmla="*/ 5605153 h 5913912"/>
                          <a:gd name="connsiteX21" fmla="*/ 3964709 w 4401257"/>
                          <a:gd name="connsiteY21" fmla="*/ 5762707 h 5913912"/>
                          <a:gd name="connsiteX22" fmla="*/ 4180114 w 4401257"/>
                          <a:gd name="connsiteY22" fmla="*/ 5913912 h 5913912"/>
                          <a:gd name="connsiteX0" fmla="*/ 0 w 4401257"/>
                          <a:gd name="connsiteY0" fmla="*/ 0 h 5894862"/>
                          <a:gd name="connsiteX1" fmla="*/ 209756 w 4401257"/>
                          <a:gd name="connsiteY1" fmla="*/ 263731 h 5894862"/>
                          <a:gd name="connsiteX2" fmla="*/ 328633 w 4401257"/>
                          <a:gd name="connsiteY2" fmla="*/ 639041 h 5894862"/>
                          <a:gd name="connsiteX3" fmla="*/ 516453 w 4401257"/>
                          <a:gd name="connsiteY3" fmla="*/ 780019 h 5894862"/>
                          <a:gd name="connsiteX4" fmla="*/ 713344 w 4401257"/>
                          <a:gd name="connsiteY4" fmla="*/ 1082180 h 5894862"/>
                          <a:gd name="connsiteX5" fmla="*/ 938151 w 4401257"/>
                          <a:gd name="connsiteY5" fmla="*/ 1183533 h 5894862"/>
                          <a:gd name="connsiteX6" fmla="*/ 1280886 w 4401257"/>
                          <a:gd name="connsiteY6" fmla="*/ 1373538 h 5894862"/>
                          <a:gd name="connsiteX7" fmla="*/ 1481653 w 4401257"/>
                          <a:gd name="connsiteY7" fmla="*/ 1488044 h 5894862"/>
                          <a:gd name="connsiteX8" fmla="*/ 1746497 w 4401257"/>
                          <a:gd name="connsiteY8" fmla="*/ 1591994 h 5894862"/>
                          <a:gd name="connsiteX9" fmla="*/ 2039958 w 4401257"/>
                          <a:gd name="connsiteY9" fmla="*/ 1907804 h 5894862"/>
                          <a:gd name="connsiteX10" fmla="*/ 2324842 w 4401257"/>
                          <a:gd name="connsiteY10" fmla="*/ 2006105 h 5894862"/>
                          <a:gd name="connsiteX11" fmla="*/ 2766951 w 4401257"/>
                          <a:gd name="connsiteY11" fmla="*/ 2422566 h 5894862"/>
                          <a:gd name="connsiteX12" fmla="*/ 2947431 w 4401257"/>
                          <a:gd name="connsiteY12" fmla="*/ 2896053 h 5894862"/>
                          <a:gd name="connsiteX13" fmla="*/ 3218213 w 4401257"/>
                          <a:gd name="connsiteY13" fmla="*/ 3075709 h 5894862"/>
                          <a:gd name="connsiteX14" fmla="*/ 3336142 w 4401257"/>
                          <a:gd name="connsiteY14" fmla="*/ 3417867 h 5894862"/>
                          <a:gd name="connsiteX15" fmla="*/ 3550722 w 4401257"/>
                          <a:gd name="connsiteY15" fmla="*/ 3823030 h 5894862"/>
                          <a:gd name="connsiteX16" fmla="*/ 3906982 w 4401257"/>
                          <a:gd name="connsiteY16" fmla="*/ 4120738 h 5894862"/>
                          <a:gd name="connsiteX17" fmla="*/ 4239491 w 4401257"/>
                          <a:gd name="connsiteY17" fmla="*/ 4441371 h 5894862"/>
                          <a:gd name="connsiteX18" fmla="*/ 4393870 w 4401257"/>
                          <a:gd name="connsiteY18" fmla="*/ 4857008 h 5894862"/>
                          <a:gd name="connsiteX19" fmla="*/ 4346369 w 4401257"/>
                          <a:gd name="connsiteY19" fmla="*/ 5379522 h 5894862"/>
                          <a:gd name="connsiteX20" fmla="*/ 4085112 w 4401257"/>
                          <a:gd name="connsiteY20" fmla="*/ 5605153 h 5894862"/>
                          <a:gd name="connsiteX21" fmla="*/ 3964709 w 4401257"/>
                          <a:gd name="connsiteY21" fmla="*/ 5762707 h 5894862"/>
                          <a:gd name="connsiteX22" fmla="*/ 4180114 w 4401257"/>
                          <a:gd name="connsiteY22" fmla="*/ 5894862 h 5894862"/>
                          <a:gd name="connsiteX0" fmla="*/ 0 w 4396473"/>
                          <a:gd name="connsiteY0" fmla="*/ 0 h 5894862"/>
                          <a:gd name="connsiteX1" fmla="*/ 209756 w 4396473"/>
                          <a:gd name="connsiteY1" fmla="*/ 263731 h 5894862"/>
                          <a:gd name="connsiteX2" fmla="*/ 328633 w 4396473"/>
                          <a:gd name="connsiteY2" fmla="*/ 639041 h 5894862"/>
                          <a:gd name="connsiteX3" fmla="*/ 516453 w 4396473"/>
                          <a:gd name="connsiteY3" fmla="*/ 780019 h 5894862"/>
                          <a:gd name="connsiteX4" fmla="*/ 713344 w 4396473"/>
                          <a:gd name="connsiteY4" fmla="*/ 1082180 h 5894862"/>
                          <a:gd name="connsiteX5" fmla="*/ 938151 w 4396473"/>
                          <a:gd name="connsiteY5" fmla="*/ 1183533 h 5894862"/>
                          <a:gd name="connsiteX6" fmla="*/ 1280886 w 4396473"/>
                          <a:gd name="connsiteY6" fmla="*/ 1373538 h 5894862"/>
                          <a:gd name="connsiteX7" fmla="*/ 1481653 w 4396473"/>
                          <a:gd name="connsiteY7" fmla="*/ 1488044 h 5894862"/>
                          <a:gd name="connsiteX8" fmla="*/ 1746497 w 4396473"/>
                          <a:gd name="connsiteY8" fmla="*/ 1591994 h 5894862"/>
                          <a:gd name="connsiteX9" fmla="*/ 2039958 w 4396473"/>
                          <a:gd name="connsiteY9" fmla="*/ 1907804 h 5894862"/>
                          <a:gd name="connsiteX10" fmla="*/ 2324842 w 4396473"/>
                          <a:gd name="connsiteY10" fmla="*/ 2006105 h 5894862"/>
                          <a:gd name="connsiteX11" fmla="*/ 2766951 w 4396473"/>
                          <a:gd name="connsiteY11" fmla="*/ 2422566 h 5894862"/>
                          <a:gd name="connsiteX12" fmla="*/ 2947431 w 4396473"/>
                          <a:gd name="connsiteY12" fmla="*/ 2896053 h 5894862"/>
                          <a:gd name="connsiteX13" fmla="*/ 3218213 w 4396473"/>
                          <a:gd name="connsiteY13" fmla="*/ 3075709 h 5894862"/>
                          <a:gd name="connsiteX14" fmla="*/ 3336142 w 4396473"/>
                          <a:gd name="connsiteY14" fmla="*/ 3417867 h 5894862"/>
                          <a:gd name="connsiteX15" fmla="*/ 3550722 w 4396473"/>
                          <a:gd name="connsiteY15" fmla="*/ 3823030 h 5894862"/>
                          <a:gd name="connsiteX16" fmla="*/ 3906982 w 4396473"/>
                          <a:gd name="connsiteY16" fmla="*/ 4120738 h 5894862"/>
                          <a:gd name="connsiteX17" fmla="*/ 4239491 w 4396473"/>
                          <a:gd name="connsiteY17" fmla="*/ 4441371 h 5894862"/>
                          <a:gd name="connsiteX18" fmla="*/ 4393870 w 4396473"/>
                          <a:gd name="connsiteY18" fmla="*/ 4857008 h 5894862"/>
                          <a:gd name="connsiteX19" fmla="*/ 4317794 w 4396473"/>
                          <a:gd name="connsiteY19" fmla="*/ 5312847 h 5894862"/>
                          <a:gd name="connsiteX20" fmla="*/ 4085112 w 4396473"/>
                          <a:gd name="connsiteY20" fmla="*/ 5605153 h 5894862"/>
                          <a:gd name="connsiteX21" fmla="*/ 3964709 w 4396473"/>
                          <a:gd name="connsiteY21" fmla="*/ 5762707 h 5894862"/>
                          <a:gd name="connsiteX22" fmla="*/ 4180114 w 4396473"/>
                          <a:gd name="connsiteY22" fmla="*/ 5894862 h 5894862"/>
                          <a:gd name="connsiteX0" fmla="*/ 0 w 4396473"/>
                          <a:gd name="connsiteY0" fmla="*/ 0 h 5827963"/>
                          <a:gd name="connsiteX1" fmla="*/ 209756 w 4396473"/>
                          <a:gd name="connsiteY1" fmla="*/ 263731 h 5827963"/>
                          <a:gd name="connsiteX2" fmla="*/ 328633 w 4396473"/>
                          <a:gd name="connsiteY2" fmla="*/ 639041 h 5827963"/>
                          <a:gd name="connsiteX3" fmla="*/ 516453 w 4396473"/>
                          <a:gd name="connsiteY3" fmla="*/ 780019 h 5827963"/>
                          <a:gd name="connsiteX4" fmla="*/ 713344 w 4396473"/>
                          <a:gd name="connsiteY4" fmla="*/ 1082180 h 5827963"/>
                          <a:gd name="connsiteX5" fmla="*/ 938151 w 4396473"/>
                          <a:gd name="connsiteY5" fmla="*/ 1183533 h 5827963"/>
                          <a:gd name="connsiteX6" fmla="*/ 1280886 w 4396473"/>
                          <a:gd name="connsiteY6" fmla="*/ 1373538 h 5827963"/>
                          <a:gd name="connsiteX7" fmla="*/ 1481653 w 4396473"/>
                          <a:gd name="connsiteY7" fmla="*/ 1488044 h 5827963"/>
                          <a:gd name="connsiteX8" fmla="*/ 1746497 w 4396473"/>
                          <a:gd name="connsiteY8" fmla="*/ 1591994 h 5827963"/>
                          <a:gd name="connsiteX9" fmla="*/ 2039958 w 4396473"/>
                          <a:gd name="connsiteY9" fmla="*/ 1907804 h 5827963"/>
                          <a:gd name="connsiteX10" fmla="*/ 2324842 w 4396473"/>
                          <a:gd name="connsiteY10" fmla="*/ 2006105 h 5827963"/>
                          <a:gd name="connsiteX11" fmla="*/ 2766951 w 4396473"/>
                          <a:gd name="connsiteY11" fmla="*/ 2422566 h 5827963"/>
                          <a:gd name="connsiteX12" fmla="*/ 2947431 w 4396473"/>
                          <a:gd name="connsiteY12" fmla="*/ 2896053 h 5827963"/>
                          <a:gd name="connsiteX13" fmla="*/ 3218213 w 4396473"/>
                          <a:gd name="connsiteY13" fmla="*/ 3075709 h 5827963"/>
                          <a:gd name="connsiteX14" fmla="*/ 3336142 w 4396473"/>
                          <a:gd name="connsiteY14" fmla="*/ 3417867 h 5827963"/>
                          <a:gd name="connsiteX15" fmla="*/ 3550722 w 4396473"/>
                          <a:gd name="connsiteY15" fmla="*/ 3823030 h 5827963"/>
                          <a:gd name="connsiteX16" fmla="*/ 3906982 w 4396473"/>
                          <a:gd name="connsiteY16" fmla="*/ 4120738 h 5827963"/>
                          <a:gd name="connsiteX17" fmla="*/ 4239491 w 4396473"/>
                          <a:gd name="connsiteY17" fmla="*/ 4441371 h 5827963"/>
                          <a:gd name="connsiteX18" fmla="*/ 4393870 w 4396473"/>
                          <a:gd name="connsiteY18" fmla="*/ 4857008 h 5827963"/>
                          <a:gd name="connsiteX19" fmla="*/ 4317794 w 4396473"/>
                          <a:gd name="connsiteY19" fmla="*/ 5312847 h 5827963"/>
                          <a:gd name="connsiteX20" fmla="*/ 4085112 w 4396473"/>
                          <a:gd name="connsiteY20" fmla="*/ 5605153 h 5827963"/>
                          <a:gd name="connsiteX21" fmla="*/ 3964709 w 4396473"/>
                          <a:gd name="connsiteY21" fmla="*/ 5762707 h 5827963"/>
                          <a:gd name="connsiteX22" fmla="*/ 4074324 w 4396473"/>
                          <a:gd name="connsiteY22" fmla="*/ 5827963 h 5827963"/>
                          <a:gd name="connsiteX0" fmla="*/ 0 w 4398024"/>
                          <a:gd name="connsiteY0" fmla="*/ 0 h 5827963"/>
                          <a:gd name="connsiteX1" fmla="*/ 209756 w 4398024"/>
                          <a:gd name="connsiteY1" fmla="*/ 263731 h 5827963"/>
                          <a:gd name="connsiteX2" fmla="*/ 328633 w 4398024"/>
                          <a:gd name="connsiteY2" fmla="*/ 639041 h 5827963"/>
                          <a:gd name="connsiteX3" fmla="*/ 516453 w 4398024"/>
                          <a:gd name="connsiteY3" fmla="*/ 780019 h 5827963"/>
                          <a:gd name="connsiteX4" fmla="*/ 713344 w 4398024"/>
                          <a:gd name="connsiteY4" fmla="*/ 1082180 h 5827963"/>
                          <a:gd name="connsiteX5" fmla="*/ 938151 w 4398024"/>
                          <a:gd name="connsiteY5" fmla="*/ 1183533 h 5827963"/>
                          <a:gd name="connsiteX6" fmla="*/ 1280886 w 4398024"/>
                          <a:gd name="connsiteY6" fmla="*/ 1373538 h 5827963"/>
                          <a:gd name="connsiteX7" fmla="*/ 1481653 w 4398024"/>
                          <a:gd name="connsiteY7" fmla="*/ 1488044 h 5827963"/>
                          <a:gd name="connsiteX8" fmla="*/ 1746497 w 4398024"/>
                          <a:gd name="connsiteY8" fmla="*/ 1591994 h 5827963"/>
                          <a:gd name="connsiteX9" fmla="*/ 2039958 w 4398024"/>
                          <a:gd name="connsiteY9" fmla="*/ 1907804 h 5827963"/>
                          <a:gd name="connsiteX10" fmla="*/ 2324842 w 4398024"/>
                          <a:gd name="connsiteY10" fmla="*/ 2006105 h 5827963"/>
                          <a:gd name="connsiteX11" fmla="*/ 2766951 w 4398024"/>
                          <a:gd name="connsiteY11" fmla="*/ 2422566 h 5827963"/>
                          <a:gd name="connsiteX12" fmla="*/ 2947431 w 4398024"/>
                          <a:gd name="connsiteY12" fmla="*/ 2896053 h 5827963"/>
                          <a:gd name="connsiteX13" fmla="*/ 3218213 w 4398024"/>
                          <a:gd name="connsiteY13" fmla="*/ 3075709 h 5827963"/>
                          <a:gd name="connsiteX14" fmla="*/ 3336142 w 4398024"/>
                          <a:gd name="connsiteY14" fmla="*/ 3417867 h 5827963"/>
                          <a:gd name="connsiteX15" fmla="*/ 3550722 w 4398024"/>
                          <a:gd name="connsiteY15" fmla="*/ 3823030 h 5827963"/>
                          <a:gd name="connsiteX16" fmla="*/ 3906982 w 4398024"/>
                          <a:gd name="connsiteY16" fmla="*/ 4120738 h 5827963"/>
                          <a:gd name="connsiteX17" fmla="*/ 4239491 w 4398024"/>
                          <a:gd name="connsiteY17" fmla="*/ 4441371 h 5827963"/>
                          <a:gd name="connsiteX18" fmla="*/ 4393870 w 4398024"/>
                          <a:gd name="connsiteY18" fmla="*/ 4857008 h 5827963"/>
                          <a:gd name="connsiteX19" fmla="*/ 4085112 w 4398024"/>
                          <a:gd name="connsiteY19" fmla="*/ 5605153 h 5827963"/>
                          <a:gd name="connsiteX20" fmla="*/ 3964709 w 4398024"/>
                          <a:gd name="connsiteY20" fmla="*/ 5762707 h 5827963"/>
                          <a:gd name="connsiteX21" fmla="*/ 4074324 w 4398024"/>
                          <a:gd name="connsiteY21" fmla="*/ 5827963 h 5827963"/>
                          <a:gd name="connsiteX0" fmla="*/ 0 w 4247162"/>
                          <a:gd name="connsiteY0" fmla="*/ 0 h 5827963"/>
                          <a:gd name="connsiteX1" fmla="*/ 209756 w 4247162"/>
                          <a:gd name="connsiteY1" fmla="*/ 263731 h 5827963"/>
                          <a:gd name="connsiteX2" fmla="*/ 328633 w 4247162"/>
                          <a:gd name="connsiteY2" fmla="*/ 639041 h 5827963"/>
                          <a:gd name="connsiteX3" fmla="*/ 516453 w 4247162"/>
                          <a:gd name="connsiteY3" fmla="*/ 780019 h 5827963"/>
                          <a:gd name="connsiteX4" fmla="*/ 713344 w 4247162"/>
                          <a:gd name="connsiteY4" fmla="*/ 1082180 h 5827963"/>
                          <a:gd name="connsiteX5" fmla="*/ 938151 w 4247162"/>
                          <a:gd name="connsiteY5" fmla="*/ 1183533 h 5827963"/>
                          <a:gd name="connsiteX6" fmla="*/ 1280886 w 4247162"/>
                          <a:gd name="connsiteY6" fmla="*/ 1373538 h 5827963"/>
                          <a:gd name="connsiteX7" fmla="*/ 1481653 w 4247162"/>
                          <a:gd name="connsiteY7" fmla="*/ 1488044 h 5827963"/>
                          <a:gd name="connsiteX8" fmla="*/ 1746497 w 4247162"/>
                          <a:gd name="connsiteY8" fmla="*/ 1591994 h 5827963"/>
                          <a:gd name="connsiteX9" fmla="*/ 2039958 w 4247162"/>
                          <a:gd name="connsiteY9" fmla="*/ 1907804 h 5827963"/>
                          <a:gd name="connsiteX10" fmla="*/ 2324842 w 4247162"/>
                          <a:gd name="connsiteY10" fmla="*/ 2006105 h 5827963"/>
                          <a:gd name="connsiteX11" fmla="*/ 2766951 w 4247162"/>
                          <a:gd name="connsiteY11" fmla="*/ 2422566 h 5827963"/>
                          <a:gd name="connsiteX12" fmla="*/ 2947431 w 4247162"/>
                          <a:gd name="connsiteY12" fmla="*/ 2896053 h 5827963"/>
                          <a:gd name="connsiteX13" fmla="*/ 3218213 w 4247162"/>
                          <a:gd name="connsiteY13" fmla="*/ 3075709 h 5827963"/>
                          <a:gd name="connsiteX14" fmla="*/ 3336142 w 4247162"/>
                          <a:gd name="connsiteY14" fmla="*/ 3417867 h 5827963"/>
                          <a:gd name="connsiteX15" fmla="*/ 3550722 w 4247162"/>
                          <a:gd name="connsiteY15" fmla="*/ 3823030 h 5827963"/>
                          <a:gd name="connsiteX16" fmla="*/ 3906982 w 4247162"/>
                          <a:gd name="connsiteY16" fmla="*/ 4120738 h 5827963"/>
                          <a:gd name="connsiteX17" fmla="*/ 4239491 w 4247162"/>
                          <a:gd name="connsiteY17" fmla="*/ 4441371 h 5827963"/>
                          <a:gd name="connsiteX18" fmla="*/ 4136292 w 4247162"/>
                          <a:gd name="connsiteY18" fmla="*/ 5043370 h 5827963"/>
                          <a:gd name="connsiteX19" fmla="*/ 4085112 w 4247162"/>
                          <a:gd name="connsiteY19" fmla="*/ 5605153 h 5827963"/>
                          <a:gd name="connsiteX20" fmla="*/ 3964709 w 4247162"/>
                          <a:gd name="connsiteY20" fmla="*/ 5762707 h 5827963"/>
                          <a:gd name="connsiteX21" fmla="*/ 4074324 w 4247162"/>
                          <a:gd name="connsiteY21" fmla="*/ 5827963 h 5827963"/>
                          <a:gd name="connsiteX0" fmla="*/ 0 w 4245810"/>
                          <a:gd name="connsiteY0" fmla="*/ 0 h 5827963"/>
                          <a:gd name="connsiteX1" fmla="*/ 209756 w 4245810"/>
                          <a:gd name="connsiteY1" fmla="*/ 263731 h 5827963"/>
                          <a:gd name="connsiteX2" fmla="*/ 328633 w 4245810"/>
                          <a:gd name="connsiteY2" fmla="*/ 639041 h 5827963"/>
                          <a:gd name="connsiteX3" fmla="*/ 516453 w 4245810"/>
                          <a:gd name="connsiteY3" fmla="*/ 780019 h 5827963"/>
                          <a:gd name="connsiteX4" fmla="*/ 713344 w 4245810"/>
                          <a:gd name="connsiteY4" fmla="*/ 1082180 h 5827963"/>
                          <a:gd name="connsiteX5" fmla="*/ 938151 w 4245810"/>
                          <a:gd name="connsiteY5" fmla="*/ 1183533 h 5827963"/>
                          <a:gd name="connsiteX6" fmla="*/ 1280886 w 4245810"/>
                          <a:gd name="connsiteY6" fmla="*/ 1373538 h 5827963"/>
                          <a:gd name="connsiteX7" fmla="*/ 1481653 w 4245810"/>
                          <a:gd name="connsiteY7" fmla="*/ 1488044 h 5827963"/>
                          <a:gd name="connsiteX8" fmla="*/ 1746497 w 4245810"/>
                          <a:gd name="connsiteY8" fmla="*/ 1591994 h 5827963"/>
                          <a:gd name="connsiteX9" fmla="*/ 2039958 w 4245810"/>
                          <a:gd name="connsiteY9" fmla="*/ 1907804 h 5827963"/>
                          <a:gd name="connsiteX10" fmla="*/ 2324842 w 4245810"/>
                          <a:gd name="connsiteY10" fmla="*/ 2006105 h 5827963"/>
                          <a:gd name="connsiteX11" fmla="*/ 2766951 w 4245810"/>
                          <a:gd name="connsiteY11" fmla="*/ 2422566 h 5827963"/>
                          <a:gd name="connsiteX12" fmla="*/ 2947431 w 4245810"/>
                          <a:gd name="connsiteY12" fmla="*/ 2896053 h 5827963"/>
                          <a:gd name="connsiteX13" fmla="*/ 3218213 w 4245810"/>
                          <a:gd name="connsiteY13" fmla="*/ 3075709 h 5827963"/>
                          <a:gd name="connsiteX14" fmla="*/ 3336142 w 4245810"/>
                          <a:gd name="connsiteY14" fmla="*/ 3417867 h 5827963"/>
                          <a:gd name="connsiteX15" fmla="*/ 3550722 w 4245810"/>
                          <a:gd name="connsiteY15" fmla="*/ 3823030 h 5827963"/>
                          <a:gd name="connsiteX16" fmla="*/ 3906982 w 4245810"/>
                          <a:gd name="connsiteY16" fmla="*/ 4120738 h 5827963"/>
                          <a:gd name="connsiteX17" fmla="*/ 4239491 w 4245810"/>
                          <a:gd name="connsiteY17" fmla="*/ 4441371 h 5827963"/>
                          <a:gd name="connsiteX18" fmla="*/ 4136292 w 4245810"/>
                          <a:gd name="connsiteY18" fmla="*/ 5043370 h 5827963"/>
                          <a:gd name="connsiteX19" fmla="*/ 4085112 w 4245810"/>
                          <a:gd name="connsiteY19" fmla="*/ 5605153 h 5827963"/>
                          <a:gd name="connsiteX20" fmla="*/ 3964709 w 4245810"/>
                          <a:gd name="connsiteY20" fmla="*/ 5762707 h 5827963"/>
                          <a:gd name="connsiteX21" fmla="*/ 4074324 w 4245810"/>
                          <a:gd name="connsiteY21" fmla="*/ 5827963 h 5827963"/>
                          <a:gd name="connsiteX0" fmla="*/ 0 w 4244456"/>
                          <a:gd name="connsiteY0" fmla="*/ 0 h 5827963"/>
                          <a:gd name="connsiteX1" fmla="*/ 209756 w 4244456"/>
                          <a:gd name="connsiteY1" fmla="*/ 263731 h 5827963"/>
                          <a:gd name="connsiteX2" fmla="*/ 328633 w 4244456"/>
                          <a:gd name="connsiteY2" fmla="*/ 639041 h 5827963"/>
                          <a:gd name="connsiteX3" fmla="*/ 516453 w 4244456"/>
                          <a:gd name="connsiteY3" fmla="*/ 780019 h 5827963"/>
                          <a:gd name="connsiteX4" fmla="*/ 713344 w 4244456"/>
                          <a:gd name="connsiteY4" fmla="*/ 1082180 h 5827963"/>
                          <a:gd name="connsiteX5" fmla="*/ 938151 w 4244456"/>
                          <a:gd name="connsiteY5" fmla="*/ 1183533 h 5827963"/>
                          <a:gd name="connsiteX6" fmla="*/ 1280886 w 4244456"/>
                          <a:gd name="connsiteY6" fmla="*/ 1373538 h 5827963"/>
                          <a:gd name="connsiteX7" fmla="*/ 1481653 w 4244456"/>
                          <a:gd name="connsiteY7" fmla="*/ 1488044 h 5827963"/>
                          <a:gd name="connsiteX8" fmla="*/ 1746497 w 4244456"/>
                          <a:gd name="connsiteY8" fmla="*/ 1591994 h 5827963"/>
                          <a:gd name="connsiteX9" fmla="*/ 2039958 w 4244456"/>
                          <a:gd name="connsiteY9" fmla="*/ 1907804 h 5827963"/>
                          <a:gd name="connsiteX10" fmla="*/ 2324842 w 4244456"/>
                          <a:gd name="connsiteY10" fmla="*/ 2006105 h 5827963"/>
                          <a:gd name="connsiteX11" fmla="*/ 2766951 w 4244456"/>
                          <a:gd name="connsiteY11" fmla="*/ 2422566 h 5827963"/>
                          <a:gd name="connsiteX12" fmla="*/ 2947431 w 4244456"/>
                          <a:gd name="connsiteY12" fmla="*/ 2896053 h 5827963"/>
                          <a:gd name="connsiteX13" fmla="*/ 3218213 w 4244456"/>
                          <a:gd name="connsiteY13" fmla="*/ 3075709 h 5827963"/>
                          <a:gd name="connsiteX14" fmla="*/ 3336142 w 4244456"/>
                          <a:gd name="connsiteY14" fmla="*/ 3417867 h 5827963"/>
                          <a:gd name="connsiteX15" fmla="*/ 3550722 w 4244456"/>
                          <a:gd name="connsiteY15" fmla="*/ 3823030 h 5827963"/>
                          <a:gd name="connsiteX16" fmla="*/ 3906982 w 4244456"/>
                          <a:gd name="connsiteY16" fmla="*/ 4120738 h 5827963"/>
                          <a:gd name="connsiteX17" fmla="*/ 4239491 w 4244456"/>
                          <a:gd name="connsiteY17" fmla="*/ 4441371 h 5827963"/>
                          <a:gd name="connsiteX18" fmla="*/ 4117894 w 4244456"/>
                          <a:gd name="connsiteY18" fmla="*/ 5057706 h 5827963"/>
                          <a:gd name="connsiteX19" fmla="*/ 4085112 w 4244456"/>
                          <a:gd name="connsiteY19" fmla="*/ 5605153 h 5827963"/>
                          <a:gd name="connsiteX20" fmla="*/ 3964709 w 4244456"/>
                          <a:gd name="connsiteY20" fmla="*/ 5762707 h 5827963"/>
                          <a:gd name="connsiteX21" fmla="*/ 4074324 w 4244456"/>
                          <a:gd name="connsiteY21" fmla="*/ 5827963 h 5827963"/>
                          <a:gd name="connsiteX0" fmla="*/ 0 w 4244837"/>
                          <a:gd name="connsiteY0" fmla="*/ 0 h 5827963"/>
                          <a:gd name="connsiteX1" fmla="*/ 209756 w 4244837"/>
                          <a:gd name="connsiteY1" fmla="*/ 263731 h 5827963"/>
                          <a:gd name="connsiteX2" fmla="*/ 328633 w 4244837"/>
                          <a:gd name="connsiteY2" fmla="*/ 639041 h 5827963"/>
                          <a:gd name="connsiteX3" fmla="*/ 516453 w 4244837"/>
                          <a:gd name="connsiteY3" fmla="*/ 780019 h 5827963"/>
                          <a:gd name="connsiteX4" fmla="*/ 713344 w 4244837"/>
                          <a:gd name="connsiteY4" fmla="*/ 1082180 h 5827963"/>
                          <a:gd name="connsiteX5" fmla="*/ 938151 w 4244837"/>
                          <a:gd name="connsiteY5" fmla="*/ 1183533 h 5827963"/>
                          <a:gd name="connsiteX6" fmla="*/ 1280886 w 4244837"/>
                          <a:gd name="connsiteY6" fmla="*/ 1373538 h 5827963"/>
                          <a:gd name="connsiteX7" fmla="*/ 1481653 w 4244837"/>
                          <a:gd name="connsiteY7" fmla="*/ 1488044 h 5827963"/>
                          <a:gd name="connsiteX8" fmla="*/ 1746497 w 4244837"/>
                          <a:gd name="connsiteY8" fmla="*/ 1591994 h 5827963"/>
                          <a:gd name="connsiteX9" fmla="*/ 2039958 w 4244837"/>
                          <a:gd name="connsiteY9" fmla="*/ 1907804 h 5827963"/>
                          <a:gd name="connsiteX10" fmla="*/ 2324842 w 4244837"/>
                          <a:gd name="connsiteY10" fmla="*/ 2006105 h 5827963"/>
                          <a:gd name="connsiteX11" fmla="*/ 2766951 w 4244837"/>
                          <a:gd name="connsiteY11" fmla="*/ 2422566 h 5827963"/>
                          <a:gd name="connsiteX12" fmla="*/ 2947431 w 4244837"/>
                          <a:gd name="connsiteY12" fmla="*/ 2896053 h 5827963"/>
                          <a:gd name="connsiteX13" fmla="*/ 3218213 w 4244837"/>
                          <a:gd name="connsiteY13" fmla="*/ 3075709 h 5827963"/>
                          <a:gd name="connsiteX14" fmla="*/ 3336142 w 4244837"/>
                          <a:gd name="connsiteY14" fmla="*/ 3417867 h 5827963"/>
                          <a:gd name="connsiteX15" fmla="*/ 3550722 w 4244837"/>
                          <a:gd name="connsiteY15" fmla="*/ 3823030 h 5827963"/>
                          <a:gd name="connsiteX16" fmla="*/ 3906982 w 4244837"/>
                          <a:gd name="connsiteY16" fmla="*/ 4120738 h 5827963"/>
                          <a:gd name="connsiteX17" fmla="*/ 4239491 w 4244837"/>
                          <a:gd name="connsiteY17" fmla="*/ 4441371 h 5827963"/>
                          <a:gd name="connsiteX18" fmla="*/ 4117894 w 4244837"/>
                          <a:gd name="connsiteY18" fmla="*/ 5057706 h 5827963"/>
                          <a:gd name="connsiteX19" fmla="*/ 4085112 w 4244837"/>
                          <a:gd name="connsiteY19" fmla="*/ 5605153 h 5827963"/>
                          <a:gd name="connsiteX20" fmla="*/ 3964709 w 4244837"/>
                          <a:gd name="connsiteY20" fmla="*/ 5762707 h 5827963"/>
                          <a:gd name="connsiteX21" fmla="*/ 4074324 w 4244837"/>
                          <a:gd name="connsiteY21" fmla="*/ 5827963 h 5827963"/>
                          <a:gd name="connsiteX0" fmla="*/ 0 w 4121526"/>
                          <a:gd name="connsiteY0" fmla="*/ 0 h 5827963"/>
                          <a:gd name="connsiteX1" fmla="*/ 209756 w 4121526"/>
                          <a:gd name="connsiteY1" fmla="*/ 263731 h 5827963"/>
                          <a:gd name="connsiteX2" fmla="*/ 328633 w 4121526"/>
                          <a:gd name="connsiteY2" fmla="*/ 639041 h 5827963"/>
                          <a:gd name="connsiteX3" fmla="*/ 516453 w 4121526"/>
                          <a:gd name="connsiteY3" fmla="*/ 780019 h 5827963"/>
                          <a:gd name="connsiteX4" fmla="*/ 713344 w 4121526"/>
                          <a:gd name="connsiteY4" fmla="*/ 1082180 h 5827963"/>
                          <a:gd name="connsiteX5" fmla="*/ 938151 w 4121526"/>
                          <a:gd name="connsiteY5" fmla="*/ 1183533 h 5827963"/>
                          <a:gd name="connsiteX6" fmla="*/ 1280886 w 4121526"/>
                          <a:gd name="connsiteY6" fmla="*/ 1373538 h 5827963"/>
                          <a:gd name="connsiteX7" fmla="*/ 1481653 w 4121526"/>
                          <a:gd name="connsiteY7" fmla="*/ 1488044 h 5827963"/>
                          <a:gd name="connsiteX8" fmla="*/ 1746497 w 4121526"/>
                          <a:gd name="connsiteY8" fmla="*/ 1591994 h 5827963"/>
                          <a:gd name="connsiteX9" fmla="*/ 2039958 w 4121526"/>
                          <a:gd name="connsiteY9" fmla="*/ 1907804 h 5827963"/>
                          <a:gd name="connsiteX10" fmla="*/ 2324842 w 4121526"/>
                          <a:gd name="connsiteY10" fmla="*/ 2006105 h 5827963"/>
                          <a:gd name="connsiteX11" fmla="*/ 2766951 w 4121526"/>
                          <a:gd name="connsiteY11" fmla="*/ 2422566 h 5827963"/>
                          <a:gd name="connsiteX12" fmla="*/ 2947431 w 4121526"/>
                          <a:gd name="connsiteY12" fmla="*/ 2896053 h 5827963"/>
                          <a:gd name="connsiteX13" fmla="*/ 3218213 w 4121526"/>
                          <a:gd name="connsiteY13" fmla="*/ 3075709 h 5827963"/>
                          <a:gd name="connsiteX14" fmla="*/ 3336142 w 4121526"/>
                          <a:gd name="connsiteY14" fmla="*/ 3417867 h 5827963"/>
                          <a:gd name="connsiteX15" fmla="*/ 3550722 w 4121526"/>
                          <a:gd name="connsiteY15" fmla="*/ 3823030 h 5827963"/>
                          <a:gd name="connsiteX16" fmla="*/ 3906982 w 4121526"/>
                          <a:gd name="connsiteY16" fmla="*/ 4120738 h 5827963"/>
                          <a:gd name="connsiteX17" fmla="*/ 4096903 w 4121526"/>
                          <a:gd name="connsiteY17" fmla="*/ 4470043 h 5827963"/>
                          <a:gd name="connsiteX18" fmla="*/ 4117894 w 4121526"/>
                          <a:gd name="connsiteY18" fmla="*/ 5057706 h 5827963"/>
                          <a:gd name="connsiteX19" fmla="*/ 4085112 w 4121526"/>
                          <a:gd name="connsiteY19" fmla="*/ 5605153 h 5827963"/>
                          <a:gd name="connsiteX20" fmla="*/ 3964709 w 4121526"/>
                          <a:gd name="connsiteY20" fmla="*/ 5762707 h 5827963"/>
                          <a:gd name="connsiteX21" fmla="*/ 4074324 w 4121526"/>
                          <a:gd name="connsiteY21" fmla="*/ 5827963 h 5827963"/>
                          <a:gd name="connsiteX0" fmla="*/ 0 w 4117989"/>
                          <a:gd name="connsiteY0" fmla="*/ 0 h 5827963"/>
                          <a:gd name="connsiteX1" fmla="*/ 209756 w 4117989"/>
                          <a:gd name="connsiteY1" fmla="*/ 263731 h 5827963"/>
                          <a:gd name="connsiteX2" fmla="*/ 328633 w 4117989"/>
                          <a:gd name="connsiteY2" fmla="*/ 639041 h 5827963"/>
                          <a:gd name="connsiteX3" fmla="*/ 516453 w 4117989"/>
                          <a:gd name="connsiteY3" fmla="*/ 780019 h 5827963"/>
                          <a:gd name="connsiteX4" fmla="*/ 713344 w 4117989"/>
                          <a:gd name="connsiteY4" fmla="*/ 1082180 h 5827963"/>
                          <a:gd name="connsiteX5" fmla="*/ 938151 w 4117989"/>
                          <a:gd name="connsiteY5" fmla="*/ 1183533 h 5827963"/>
                          <a:gd name="connsiteX6" fmla="*/ 1280886 w 4117989"/>
                          <a:gd name="connsiteY6" fmla="*/ 1373538 h 5827963"/>
                          <a:gd name="connsiteX7" fmla="*/ 1481653 w 4117989"/>
                          <a:gd name="connsiteY7" fmla="*/ 1488044 h 5827963"/>
                          <a:gd name="connsiteX8" fmla="*/ 1746497 w 4117989"/>
                          <a:gd name="connsiteY8" fmla="*/ 1591994 h 5827963"/>
                          <a:gd name="connsiteX9" fmla="*/ 2039958 w 4117989"/>
                          <a:gd name="connsiteY9" fmla="*/ 1907804 h 5827963"/>
                          <a:gd name="connsiteX10" fmla="*/ 2324842 w 4117989"/>
                          <a:gd name="connsiteY10" fmla="*/ 2006105 h 5827963"/>
                          <a:gd name="connsiteX11" fmla="*/ 2766951 w 4117989"/>
                          <a:gd name="connsiteY11" fmla="*/ 2422566 h 5827963"/>
                          <a:gd name="connsiteX12" fmla="*/ 2947431 w 4117989"/>
                          <a:gd name="connsiteY12" fmla="*/ 2896053 h 5827963"/>
                          <a:gd name="connsiteX13" fmla="*/ 3218213 w 4117989"/>
                          <a:gd name="connsiteY13" fmla="*/ 3075709 h 5827963"/>
                          <a:gd name="connsiteX14" fmla="*/ 3336142 w 4117989"/>
                          <a:gd name="connsiteY14" fmla="*/ 3417867 h 5827963"/>
                          <a:gd name="connsiteX15" fmla="*/ 3550722 w 4117989"/>
                          <a:gd name="connsiteY15" fmla="*/ 3823030 h 5827963"/>
                          <a:gd name="connsiteX16" fmla="*/ 3906982 w 4117989"/>
                          <a:gd name="connsiteY16" fmla="*/ 4120738 h 5827963"/>
                          <a:gd name="connsiteX17" fmla="*/ 4096903 w 4117989"/>
                          <a:gd name="connsiteY17" fmla="*/ 4470043 h 5827963"/>
                          <a:gd name="connsiteX18" fmla="*/ 4117894 w 4117989"/>
                          <a:gd name="connsiteY18" fmla="*/ 5057706 h 5827963"/>
                          <a:gd name="connsiteX19" fmla="*/ 4085112 w 4117989"/>
                          <a:gd name="connsiteY19" fmla="*/ 5605153 h 5827963"/>
                          <a:gd name="connsiteX20" fmla="*/ 3964709 w 4117989"/>
                          <a:gd name="connsiteY20" fmla="*/ 5762707 h 5827963"/>
                          <a:gd name="connsiteX21" fmla="*/ 4074324 w 4117989"/>
                          <a:gd name="connsiteY21" fmla="*/ 5827963 h 5827963"/>
                          <a:gd name="connsiteX0" fmla="*/ 0 w 4119017"/>
                          <a:gd name="connsiteY0" fmla="*/ 0 h 5827963"/>
                          <a:gd name="connsiteX1" fmla="*/ 209756 w 4119017"/>
                          <a:gd name="connsiteY1" fmla="*/ 263731 h 5827963"/>
                          <a:gd name="connsiteX2" fmla="*/ 328633 w 4119017"/>
                          <a:gd name="connsiteY2" fmla="*/ 639041 h 5827963"/>
                          <a:gd name="connsiteX3" fmla="*/ 516453 w 4119017"/>
                          <a:gd name="connsiteY3" fmla="*/ 780019 h 5827963"/>
                          <a:gd name="connsiteX4" fmla="*/ 713344 w 4119017"/>
                          <a:gd name="connsiteY4" fmla="*/ 1082180 h 5827963"/>
                          <a:gd name="connsiteX5" fmla="*/ 938151 w 4119017"/>
                          <a:gd name="connsiteY5" fmla="*/ 1183533 h 5827963"/>
                          <a:gd name="connsiteX6" fmla="*/ 1280886 w 4119017"/>
                          <a:gd name="connsiteY6" fmla="*/ 1373538 h 5827963"/>
                          <a:gd name="connsiteX7" fmla="*/ 1481653 w 4119017"/>
                          <a:gd name="connsiteY7" fmla="*/ 1488044 h 5827963"/>
                          <a:gd name="connsiteX8" fmla="*/ 1746497 w 4119017"/>
                          <a:gd name="connsiteY8" fmla="*/ 1591994 h 5827963"/>
                          <a:gd name="connsiteX9" fmla="*/ 2039958 w 4119017"/>
                          <a:gd name="connsiteY9" fmla="*/ 1907804 h 5827963"/>
                          <a:gd name="connsiteX10" fmla="*/ 2324842 w 4119017"/>
                          <a:gd name="connsiteY10" fmla="*/ 2006105 h 5827963"/>
                          <a:gd name="connsiteX11" fmla="*/ 2766951 w 4119017"/>
                          <a:gd name="connsiteY11" fmla="*/ 2422566 h 5827963"/>
                          <a:gd name="connsiteX12" fmla="*/ 2947431 w 4119017"/>
                          <a:gd name="connsiteY12" fmla="*/ 2896053 h 5827963"/>
                          <a:gd name="connsiteX13" fmla="*/ 3218213 w 4119017"/>
                          <a:gd name="connsiteY13" fmla="*/ 3075709 h 5827963"/>
                          <a:gd name="connsiteX14" fmla="*/ 3336142 w 4119017"/>
                          <a:gd name="connsiteY14" fmla="*/ 3417867 h 5827963"/>
                          <a:gd name="connsiteX15" fmla="*/ 3550722 w 4119017"/>
                          <a:gd name="connsiteY15" fmla="*/ 3823030 h 5827963"/>
                          <a:gd name="connsiteX16" fmla="*/ 3906982 w 4119017"/>
                          <a:gd name="connsiteY16" fmla="*/ 4120738 h 5827963"/>
                          <a:gd name="connsiteX17" fmla="*/ 4115302 w 4119017"/>
                          <a:gd name="connsiteY17" fmla="*/ 4474822 h 5827963"/>
                          <a:gd name="connsiteX18" fmla="*/ 4117894 w 4119017"/>
                          <a:gd name="connsiteY18" fmla="*/ 5057706 h 5827963"/>
                          <a:gd name="connsiteX19" fmla="*/ 4085112 w 4119017"/>
                          <a:gd name="connsiteY19" fmla="*/ 5605153 h 5827963"/>
                          <a:gd name="connsiteX20" fmla="*/ 3964709 w 4119017"/>
                          <a:gd name="connsiteY20" fmla="*/ 5762707 h 5827963"/>
                          <a:gd name="connsiteX21" fmla="*/ 4074324 w 4119017"/>
                          <a:gd name="connsiteY21" fmla="*/ 5827963 h 5827963"/>
                          <a:gd name="connsiteX0" fmla="*/ 0 w 4124720"/>
                          <a:gd name="connsiteY0" fmla="*/ 0 h 5827963"/>
                          <a:gd name="connsiteX1" fmla="*/ 209756 w 4124720"/>
                          <a:gd name="connsiteY1" fmla="*/ 263731 h 5827963"/>
                          <a:gd name="connsiteX2" fmla="*/ 328633 w 4124720"/>
                          <a:gd name="connsiteY2" fmla="*/ 639041 h 5827963"/>
                          <a:gd name="connsiteX3" fmla="*/ 516453 w 4124720"/>
                          <a:gd name="connsiteY3" fmla="*/ 780019 h 5827963"/>
                          <a:gd name="connsiteX4" fmla="*/ 713344 w 4124720"/>
                          <a:gd name="connsiteY4" fmla="*/ 1082180 h 5827963"/>
                          <a:gd name="connsiteX5" fmla="*/ 938151 w 4124720"/>
                          <a:gd name="connsiteY5" fmla="*/ 1183533 h 5827963"/>
                          <a:gd name="connsiteX6" fmla="*/ 1280886 w 4124720"/>
                          <a:gd name="connsiteY6" fmla="*/ 1373538 h 5827963"/>
                          <a:gd name="connsiteX7" fmla="*/ 1481653 w 4124720"/>
                          <a:gd name="connsiteY7" fmla="*/ 1488044 h 5827963"/>
                          <a:gd name="connsiteX8" fmla="*/ 1746497 w 4124720"/>
                          <a:gd name="connsiteY8" fmla="*/ 1591994 h 5827963"/>
                          <a:gd name="connsiteX9" fmla="*/ 2039958 w 4124720"/>
                          <a:gd name="connsiteY9" fmla="*/ 1907804 h 5827963"/>
                          <a:gd name="connsiteX10" fmla="*/ 2324842 w 4124720"/>
                          <a:gd name="connsiteY10" fmla="*/ 2006105 h 5827963"/>
                          <a:gd name="connsiteX11" fmla="*/ 2766951 w 4124720"/>
                          <a:gd name="connsiteY11" fmla="*/ 2422566 h 5827963"/>
                          <a:gd name="connsiteX12" fmla="*/ 2947431 w 4124720"/>
                          <a:gd name="connsiteY12" fmla="*/ 2896053 h 5827963"/>
                          <a:gd name="connsiteX13" fmla="*/ 3218213 w 4124720"/>
                          <a:gd name="connsiteY13" fmla="*/ 3075709 h 5827963"/>
                          <a:gd name="connsiteX14" fmla="*/ 3336142 w 4124720"/>
                          <a:gd name="connsiteY14" fmla="*/ 3417867 h 5827963"/>
                          <a:gd name="connsiteX15" fmla="*/ 3550722 w 4124720"/>
                          <a:gd name="connsiteY15" fmla="*/ 3823030 h 5827963"/>
                          <a:gd name="connsiteX16" fmla="*/ 3906982 w 4124720"/>
                          <a:gd name="connsiteY16" fmla="*/ 4120738 h 5827963"/>
                          <a:gd name="connsiteX17" fmla="*/ 4124501 w 4124720"/>
                          <a:gd name="connsiteY17" fmla="*/ 4465266 h 5827963"/>
                          <a:gd name="connsiteX18" fmla="*/ 4117894 w 4124720"/>
                          <a:gd name="connsiteY18" fmla="*/ 5057706 h 5827963"/>
                          <a:gd name="connsiteX19" fmla="*/ 4085112 w 4124720"/>
                          <a:gd name="connsiteY19" fmla="*/ 5605153 h 5827963"/>
                          <a:gd name="connsiteX20" fmla="*/ 3964709 w 4124720"/>
                          <a:gd name="connsiteY20" fmla="*/ 5762707 h 5827963"/>
                          <a:gd name="connsiteX21" fmla="*/ 4074324 w 4124720"/>
                          <a:gd name="connsiteY21" fmla="*/ 5827963 h 5827963"/>
                          <a:gd name="connsiteX0" fmla="*/ 0 w 4118231"/>
                          <a:gd name="connsiteY0" fmla="*/ 0 h 5827963"/>
                          <a:gd name="connsiteX1" fmla="*/ 209756 w 4118231"/>
                          <a:gd name="connsiteY1" fmla="*/ 263731 h 5827963"/>
                          <a:gd name="connsiteX2" fmla="*/ 328633 w 4118231"/>
                          <a:gd name="connsiteY2" fmla="*/ 639041 h 5827963"/>
                          <a:gd name="connsiteX3" fmla="*/ 516453 w 4118231"/>
                          <a:gd name="connsiteY3" fmla="*/ 780019 h 5827963"/>
                          <a:gd name="connsiteX4" fmla="*/ 713344 w 4118231"/>
                          <a:gd name="connsiteY4" fmla="*/ 1082180 h 5827963"/>
                          <a:gd name="connsiteX5" fmla="*/ 938151 w 4118231"/>
                          <a:gd name="connsiteY5" fmla="*/ 1183533 h 5827963"/>
                          <a:gd name="connsiteX6" fmla="*/ 1280886 w 4118231"/>
                          <a:gd name="connsiteY6" fmla="*/ 1373538 h 5827963"/>
                          <a:gd name="connsiteX7" fmla="*/ 1481653 w 4118231"/>
                          <a:gd name="connsiteY7" fmla="*/ 1488044 h 5827963"/>
                          <a:gd name="connsiteX8" fmla="*/ 1746497 w 4118231"/>
                          <a:gd name="connsiteY8" fmla="*/ 1591994 h 5827963"/>
                          <a:gd name="connsiteX9" fmla="*/ 2039958 w 4118231"/>
                          <a:gd name="connsiteY9" fmla="*/ 1907804 h 5827963"/>
                          <a:gd name="connsiteX10" fmla="*/ 2324842 w 4118231"/>
                          <a:gd name="connsiteY10" fmla="*/ 2006105 h 5827963"/>
                          <a:gd name="connsiteX11" fmla="*/ 2766951 w 4118231"/>
                          <a:gd name="connsiteY11" fmla="*/ 2422566 h 5827963"/>
                          <a:gd name="connsiteX12" fmla="*/ 2947431 w 4118231"/>
                          <a:gd name="connsiteY12" fmla="*/ 2896053 h 5827963"/>
                          <a:gd name="connsiteX13" fmla="*/ 3218213 w 4118231"/>
                          <a:gd name="connsiteY13" fmla="*/ 3075709 h 5827963"/>
                          <a:gd name="connsiteX14" fmla="*/ 3336142 w 4118231"/>
                          <a:gd name="connsiteY14" fmla="*/ 3417867 h 5827963"/>
                          <a:gd name="connsiteX15" fmla="*/ 3550722 w 4118231"/>
                          <a:gd name="connsiteY15" fmla="*/ 3823030 h 5827963"/>
                          <a:gd name="connsiteX16" fmla="*/ 3906982 w 4118231"/>
                          <a:gd name="connsiteY16" fmla="*/ 4120738 h 5827963"/>
                          <a:gd name="connsiteX17" fmla="*/ 4105028 w 4118231"/>
                          <a:gd name="connsiteY17" fmla="*/ 4434920 h 5827963"/>
                          <a:gd name="connsiteX18" fmla="*/ 4117894 w 4118231"/>
                          <a:gd name="connsiteY18" fmla="*/ 5057706 h 5827963"/>
                          <a:gd name="connsiteX19" fmla="*/ 4085112 w 4118231"/>
                          <a:gd name="connsiteY19" fmla="*/ 5605153 h 5827963"/>
                          <a:gd name="connsiteX20" fmla="*/ 3964709 w 4118231"/>
                          <a:gd name="connsiteY20" fmla="*/ 5762707 h 5827963"/>
                          <a:gd name="connsiteX21" fmla="*/ 4074324 w 4118231"/>
                          <a:gd name="connsiteY21" fmla="*/ 5827963 h 5827963"/>
                          <a:gd name="connsiteX0" fmla="*/ 0 w 3908475"/>
                          <a:gd name="connsiteY0" fmla="*/ 0 h 5564232"/>
                          <a:gd name="connsiteX1" fmla="*/ 118877 w 3908475"/>
                          <a:gd name="connsiteY1" fmla="*/ 375310 h 5564232"/>
                          <a:gd name="connsiteX2" fmla="*/ 306697 w 3908475"/>
                          <a:gd name="connsiteY2" fmla="*/ 516288 h 5564232"/>
                          <a:gd name="connsiteX3" fmla="*/ 503588 w 3908475"/>
                          <a:gd name="connsiteY3" fmla="*/ 818449 h 5564232"/>
                          <a:gd name="connsiteX4" fmla="*/ 728395 w 3908475"/>
                          <a:gd name="connsiteY4" fmla="*/ 919802 h 5564232"/>
                          <a:gd name="connsiteX5" fmla="*/ 1071130 w 3908475"/>
                          <a:gd name="connsiteY5" fmla="*/ 1109807 h 5564232"/>
                          <a:gd name="connsiteX6" fmla="*/ 1271897 w 3908475"/>
                          <a:gd name="connsiteY6" fmla="*/ 1224313 h 5564232"/>
                          <a:gd name="connsiteX7" fmla="*/ 1536741 w 3908475"/>
                          <a:gd name="connsiteY7" fmla="*/ 1328263 h 5564232"/>
                          <a:gd name="connsiteX8" fmla="*/ 1830202 w 3908475"/>
                          <a:gd name="connsiteY8" fmla="*/ 1644073 h 5564232"/>
                          <a:gd name="connsiteX9" fmla="*/ 2115086 w 3908475"/>
                          <a:gd name="connsiteY9" fmla="*/ 1742374 h 5564232"/>
                          <a:gd name="connsiteX10" fmla="*/ 2557195 w 3908475"/>
                          <a:gd name="connsiteY10" fmla="*/ 2158835 h 5564232"/>
                          <a:gd name="connsiteX11" fmla="*/ 2737675 w 3908475"/>
                          <a:gd name="connsiteY11" fmla="*/ 2632322 h 5564232"/>
                          <a:gd name="connsiteX12" fmla="*/ 3008457 w 3908475"/>
                          <a:gd name="connsiteY12" fmla="*/ 2811978 h 5564232"/>
                          <a:gd name="connsiteX13" fmla="*/ 3126386 w 3908475"/>
                          <a:gd name="connsiteY13" fmla="*/ 3154136 h 5564232"/>
                          <a:gd name="connsiteX14" fmla="*/ 3340966 w 3908475"/>
                          <a:gd name="connsiteY14" fmla="*/ 3559299 h 5564232"/>
                          <a:gd name="connsiteX15" fmla="*/ 3697226 w 3908475"/>
                          <a:gd name="connsiteY15" fmla="*/ 3857007 h 5564232"/>
                          <a:gd name="connsiteX16" fmla="*/ 3895272 w 3908475"/>
                          <a:gd name="connsiteY16" fmla="*/ 4171189 h 5564232"/>
                          <a:gd name="connsiteX17" fmla="*/ 3908138 w 3908475"/>
                          <a:gd name="connsiteY17" fmla="*/ 4793975 h 5564232"/>
                          <a:gd name="connsiteX18" fmla="*/ 3875356 w 3908475"/>
                          <a:gd name="connsiteY18" fmla="*/ 5341422 h 5564232"/>
                          <a:gd name="connsiteX19" fmla="*/ 3754953 w 3908475"/>
                          <a:gd name="connsiteY19" fmla="*/ 5498976 h 5564232"/>
                          <a:gd name="connsiteX20" fmla="*/ 3864568 w 3908475"/>
                          <a:gd name="connsiteY20" fmla="*/ 5564232 h 5564232"/>
                          <a:gd name="connsiteX0" fmla="*/ 0 w 3789598"/>
                          <a:gd name="connsiteY0" fmla="*/ 0 h 5188922"/>
                          <a:gd name="connsiteX1" fmla="*/ 187820 w 3789598"/>
                          <a:gd name="connsiteY1" fmla="*/ 140978 h 5188922"/>
                          <a:gd name="connsiteX2" fmla="*/ 384711 w 3789598"/>
                          <a:gd name="connsiteY2" fmla="*/ 443139 h 5188922"/>
                          <a:gd name="connsiteX3" fmla="*/ 609518 w 3789598"/>
                          <a:gd name="connsiteY3" fmla="*/ 544492 h 5188922"/>
                          <a:gd name="connsiteX4" fmla="*/ 952253 w 3789598"/>
                          <a:gd name="connsiteY4" fmla="*/ 734497 h 5188922"/>
                          <a:gd name="connsiteX5" fmla="*/ 1153020 w 3789598"/>
                          <a:gd name="connsiteY5" fmla="*/ 849003 h 5188922"/>
                          <a:gd name="connsiteX6" fmla="*/ 1417864 w 3789598"/>
                          <a:gd name="connsiteY6" fmla="*/ 952953 h 5188922"/>
                          <a:gd name="connsiteX7" fmla="*/ 1711325 w 3789598"/>
                          <a:gd name="connsiteY7" fmla="*/ 1268763 h 5188922"/>
                          <a:gd name="connsiteX8" fmla="*/ 1996209 w 3789598"/>
                          <a:gd name="connsiteY8" fmla="*/ 1367064 h 5188922"/>
                          <a:gd name="connsiteX9" fmla="*/ 2438318 w 3789598"/>
                          <a:gd name="connsiteY9" fmla="*/ 1783525 h 5188922"/>
                          <a:gd name="connsiteX10" fmla="*/ 2618798 w 3789598"/>
                          <a:gd name="connsiteY10" fmla="*/ 2257012 h 5188922"/>
                          <a:gd name="connsiteX11" fmla="*/ 2889580 w 3789598"/>
                          <a:gd name="connsiteY11" fmla="*/ 2436668 h 5188922"/>
                          <a:gd name="connsiteX12" fmla="*/ 3007509 w 3789598"/>
                          <a:gd name="connsiteY12" fmla="*/ 2778826 h 5188922"/>
                          <a:gd name="connsiteX13" fmla="*/ 3222089 w 3789598"/>
                          <a:gd name="connsiteY13" fmla="*/ 3183989 h 5188922"/>
                          <a:gd name="connsiteX14" fmla="*/ 3578349 w 3789598"/>
                          <a:gd name="connsiteY14" fmla="*/ 3481697 h 5188922"/>
                          <a:gd name="connsiteX15" fmla="*/ 3776395 w 3789598"/>
                          <a:gd name="connsiteY15" fmla="*/ 3795879 h 5188922"/>
                          <a:gd name="connsiteX16" fmla="*/ 3789261 w 3789598"/>
                          <a:gd name="connsiteY16" fmla="*/ 4418665 h 5188922"/>
                          <a:gd name="connsiteX17" fmla="*/ 3756479 w 3789598"/>
                          <a:gd name="connsiteY17" fmla="*/ 4966112 h 5188922"/>
                          <a:gd name="connsiteX18" fmla="*/ 3636076 w 3789598"/>
                          <a:gd name="connsiteY18" fmla="*/ 5123666 h 5188922"/>
                          <a:gd name="connsiteX19" fmla="*/ 3745691 w 3789598"/>
                          <a:gd name="connsiteY19" fmla="*/ 5188922 h 5188922"/>
                          <a:gd name="connsiteX0" fmla="*/ 0 w 3773979"/>
                          <a:gd name="connsiteY0" fmla="*/ 0 h 5167286"/>
                          <a:gd name="connsiteX1" fmla="*/ 172201 w 3773979"/>
                          <a:gd name="connsiteY1" fmla="*/ 119342 h 5167286"/>
                          <a:gd name="connsiteX2" fmla="*/ 369092 w 3773979"/>
                          <a:gd name="connsiteY2" fmla="*/ 421503 h 5167286"/>
                          <a:gd name="connsiteX3" fmla="*/ 593899 w 3773979"/>
                          <a:gd name="connsiteY3" fmla="*/ 522856 h 5167286"/>
                          <a:gd name="connsiteX4" fmla="*/ 936634 w 3773979"/>
                          <a:gd name="connsiteY4" fmla="*/ 712861 h 5167286"/>
                          <a:gd name="connsiteX5" fmla="*/ 1137401 w 3773979"/>
                          <a:gd name="connsiteY5" fmla="*/ 827367 h 5167286"/>
                          <a:gd name="connsiteX6" fmla="*/ 1402245 w 3773979"/>
                          <a:gd name="connsiteY6" fmla="*/ 931317 h 5167286"/>
                          <a:gd name="connsiteX7" fmla="*/ 1695706 w 3773979"/>
                          <a:gd name="connsiteY7" fmla="*/ 1247127 h 5167286"/>
                          <a:gd name="connsiteX8" fmla="*/ 1980590 w 3773979"/>
                          <a:gd name="connsiteY8" fmla="*/ 1345428 h 5167286"/>
                          <a:gd name="connsiteX9" fmla="*/ 2422699 w 3773979"/>
                          <a:gd name="connsiteY9" fmla="*/ 1761889 h 5167286"/>
                          <a:gd name="connsiteX10" fmla="*/ 2603179 w 3773979"/>
                          <a:gd name="connsiteY10" fmla="*/ 2235376 h 5167286"/>
                          <a:gd name="connsiteX11" fmla="*/ 2873961 w 3773979"/>
                          <a:gd name="connsiteY11" fmla="*/ 2415032 h 5167286"/>
                          <a:gd name="connsiteX12" fmla="*/ 2991890 w 3773979"/>
                          <a:gd name="connsiteY12" fmla="*/ 2757190 h 5167286"/>
                          <a:gd name="connsiteX13" fmla="*/ 3206470 w 3773979"/>
                          <a:gd name="connsiteY13" fmla="*/ 3162353 h 5167286"/>
                          <a:gd name="connsiteX14" fmla="*/ 3562730 w 3773979"/>
                          <a:gd name="connsiteY14" fmla="*/ 3460061 h 5167286"/>
                          <a:gd name="connsiteX15" fmla="*/ 3760776 w 3773979"/>
                          <a:gd name="connsiteY15" fmla="*/ 3774243 h 5167286"/>
                          <a:gd name="connsiteX16" fmla="*/ 3773642 w 3773979"/>
                          <a:gd name="connsiteY16" fmla="*/ 4397029 h 5167286"/>
                          <a:gd name="connsiteX17" fmla="*/ 3740860 w 3773979"/>
                          <a:gd name="connsiteY17" fmla="*/ 4944476 h 5167286"/>
                          <a:gd name="connsiteX18" fmla="*/ 3620457 w 3773979"/>
                          <a:gd name="connsiteY18" fmla="*/ 5102030 h 5167286"/>
                          <a:gd name="connsiteX19" fmla="*/ 3730072 w 3773979"/>
                          <a:gd name="connsiteY19" fmla="*/ 5167286 h 5167286"/>
                          <a:gd name="connsiteX0" fmla="*/ 0 w 3766320"/>
                          <a:gd name="connsiteY0" fmla="*/ 0 h 5159329"/>
                          <a:gd name="connsiteX1" fmla="*/ 164542 w 3766320"/>
                          <a:gd name="connsiteY1" fmla="*/ 111385 h 5159329"/>
                          <a:gd name="connsiteX2" fmla="*/ 361433 w 3766320"/>
                          <a:gd name="connsiteY2" fmla="*/ 413546 h 5159329"/>
                          <a:gd name="connsiteX3" fmla="*/ 586240 w 3766320"/>
                          <a:gd name="connsiteY3" fmla="*/ 514899 h 5159329"/>
                          <a:gd name="connsiteX4" fmla="*/ 928975 w 3766320"/>
                          <a:gd name="connsiteY4" fmla="*/ 704904 h 5159329"/>
                          <a:gd name="connsiteX5" fmla="*/ 1129742 w 3766320"/>
                          <a:gd name="connsiteY5" fmla="*/ 819410 h 5159329"/>
                          <a:gd name="connsiteX6" fmla="*/ 1394586 w 3766320"/>
                          <a:gd name="connsiteY6" fmla="*/ 923360 h 5159329"/>
                          <a:gd name="connsiteX7" fmla="*/ 1688047 w 3766320"/>
                          <a:gd name="connsiteY7" fmla="*/ 1239170 h 5159329"/>
                          <a:gd name="connsiteX8" fmla="*/ 1972931 w 3766320"/>
                          <a:gd name="connsiteY8" fmla="*/ 1337471 h 5159329"/>
                          <a:gd name="connsiteX9" fmla="*/ 2415040 w 3766320"/>
                          <a:gd name="connsiteY9" fmla="*/ 1753932 h 5159329"/>
                          <a:gd name="connsiteX10" fmla="*/ 2595520 w 3766320"/>
                          <a:gd name="connsiteY10" fmla="*/ 2227419 h 5159329"/>
                          <a:gd name="connsiteX11" fmla="*/ 2866302 w 3766320"/>
                          <a:gd name="connsiteY11" fmla="*/ 2407075 h 5159329"/>
                          <a:gd name="connsiteX12" fmla="*/ 2984231 w 3766320"/>
                          <a:gd name="connsiteY12" fmla="*/ 2749233 h 5159329"/>
                          <a:gd name="connsiteX13" fmla="*/ 3198811 w 3766320"/>
                          <a:gd name="connsiteY13" fmla="*/ 3154396 h 5159329"/>
                          <a:gd name="connsiteX14" fmla="*/ 3555071 w 3766320"/>
                          <a:gd name="connsiteY14" fmla="*/ 3452104 h 5159329"/>
                          <a:gd name="connsiteX15" fmla="*/ 3753117 w 3766320"/>
                          <a:gd name="connsiteY15" fmla="*/ 3766286 h 5159329"/>
                          <a:gd name="connsiteX16" fmla="*/ 3765983 w 3766320"/>
                          <a:gd name="connsiteY16" fmla="*/ 4389072 h 5159329"/>
                          <a:gd name="connsiteX17" fmla="*/ 3733201 w 3766320"/>
                          <a:gd name="connsiteY17" fmla="*/ 4936519 h 5159329"/>
                          <a:gd name="connsiteX18" fmla="*/ 3612798 w 3766320"/>
                          <a:gd name="connsiteY18" fmla="*/ 5094073 h 5159329"/>
                          <a:gd name="connsiteX19" fmla="*/ 3722413 w 3766320"/>
                          <a:gd name="connsiteY19" fmla="*/ 5159329 h 5159329"/>
                          <a:gd name="connsiteX0" fmla="*/ 0 w 3766320"/>
                          <a:gd name="connsiteY0" fmla="*/ 0 h 5146067"/>
                          <a:gd name="connsiteX1" fmla="*/ 164542 w 3766320"/>
                          <a:gd name="connsiteY1" fmla="*/ 111385 h 5146067"/>
                          <a:gd name="connsiteX2" fmla="*/ 361433 w 3766320"/>
                          <a:gd name="connsiteY2" fmla="*/ 413546 h 5146067"/>
                          <a:gd name="connsiteX3" fmla="*/ 586240 w 3766320"/>
                          <a:gd name="connsiteY3" fmla="*/ 514899 h 5146067"/>
                          <a:gd name="connsiteX4" fmla="*/ 928975 w 3766320"/>
                          <a:gd name="connsiteY4" fmla="*/ 704904 h 5146067"/>
                          <a:gd name="connsiteX5" fmla="*/ 1129742 w 3766320"/>
                          <a:gd name="connsiteY5" fmla="*/ 819410 h 5146067"/>
                          <a:gd name="connsiteX6" fmla="*/ 1394586 w 3766320"/>
                          <a:gd name="connsiteY6" fmla="*/ 923360 h 5146067"/>
                          <a:gd name="connsiteX7" fmla="*/ 1688047 w 3766320"/>
                          <a:gd name="connsiteY7" fmla="*/ 1239170 h 5146067"/>
                          <a:gd name="connsiteX8" fmla="*/ 1972931 w 3766320"/>
                          <a:gd name="connsiteY8" fmla="*/ 1337471 h 5146067"/>
                          <a:gd name="connsiteX9" fmla="*/ 2415040 w 3766320"/>
                          <a:gd name="connsiteY9" fmla="*/ 1753932 h 5146067"/>
                          <a:gd name="connsiteX10" fmla="*/ 2595520 w 3766320"/>
                          <a:gd name="connsiteY10" fmla="*/ 2227419 h 5146067"/>
                          <a:gd name="connsiteX11" fmla="*/ 2866302 w 3766320"/>
                          <a:gd name="connsiteY11" fmla="*/ 2407075 h 5146067"/>
                          <a:gd name="connsiteX12" fmla="*/ 2984231 w 3766320"/>
                          <a:gd name="connsiteY12" fmla="*/ 2749233 h 5146067"/>
                          <a:gd name="connsiteX13" fmla="*/ 3198811 w 3766320"/>
                          <a:gd name="connsiteY13" fmla="*/ 3154396 h 5146067"/>
                          <a:gd name="connsiteX14" fmla="*/ 3555071 w 3766320"/>
                          <a:gd name="connsiteY14" fmla="*/ 3452104 h 5146067"/>
                          <a:gd name="connsiteX15" fmla="*/ 3753117 w 3766320"/>
                          <a:gd name="connsiteY15" fmla="*/ 3766286 h 5146067"/>
                          <a:gd name="connsiteX16" fmla="*/ 3765983 w 3766320"/>
                          <a:gd name="connsiteY16" fmla="*/ 4389072 h 5146067"/>
                          <a:gd name="connsiteX17" fmla="*/ 3733201 w 3766320"/>
                          <a:gd name="connsiteY17" fmla="*/ 4936519 h 5146067"/>
                          <a:gd name="connsiteX18" fmla="*/ 3612798 w 3766320"/>
                          <a:gd name="connsiteY18" fmla="*/ 5094073 h 5146067"/>
                          <a:gd name="connsiteX19" fmla="*/ 3689223 w 3766320"/>
                          <a:gd name="connsiteY19" fmla="*/ 5146067 h 5146067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</a:cxnLst>
                        <a:rect l="l" t="t" r="r" b="b"/>
                        <a:pathLst>
                          <a:path w="3766320" h="5146067">
                            <a:moveTo>
                              <a:pt x="0" y="0"/>
                            </a:moveTo>
                            <a:cubicBezTo>
                              <a:pt x="51116" y="86048"/>
                              <a:pt x="104303" y="42461"/>
                              <a:pt x="164542" y="111385"/>
                            </a:cubicBezTo>
                            <a:cubicBezTo>
                              <a:pt x="224781" y="180309"/>
                              <a:pt x="281126" y="358653"/>
                              <a:pt x="361433" y="413546"/>
                            </a:cubicBezTo>
                            <a:cubicBezTo>
                              <a:pt x="441241" y="468098"/>
                              <a:pt x="491650" y="466339"/>
                              <a:pt x="586240" y="514899"/>
                            </a:cubicBezTo>
                            <a:cubicBezTo>
                              <a:pt x="680830" y="563459"/>
                              <a:pt x="838391" y="654152"/>
                              <a:pt x="928975" y="704904"/>
                            </a:cubicBezTo>
                            <a:cubicBezTo>
                              <a:pt x="1019559" y="755656"/>
                              <a:pt x="1058490" y="777180"/>
                              <a:pt x="1129742" y="819410"/>
                            </a:cubicBezTo>
                            <a:cubicBezTo>
                              <a:pt x="1200994" y="861640"/>
                              <a:pt x="1301535" y="853400"/>
                              <a:pt x="1394586" y="923360"/>
                            </a:cubicBezTo>
                            <a:cubicBezTo>
                              <a:pt x="1487637" y="993320"/>
                              <a:pt x="1591656" y="1170152"/>
                              <a:pt x="1688047" y="1239170"/>
                            </a:cubicBezTo>
                            <a:cubicBezTo>
                              <a:pt x="1784438" y="1308188"/>
                              <a:pt x="1867641" y="1280252"/>
                              <a:pt x="1972931" y="1337471"/>
                            </a:cubicBezTo>
                            <a:cubicBezTo>
                              <a:pt x="2078221" y="1394690"/>
                              <a:pt x="2311275" y="1605607"/>
                              <a:pt x="2415040" y="1753932"/>
                            </a:cubicBezTo>
                            <a:cubicBezTo>
                              <a:pt x="2518805" y="1902257"/>
                              <a:pt x="2529835" y="2131262"/>
                              <a:pt x="2595520" y="2227419"/>
                            </a:cubicBezTo>
                            <a:cubicBezTo>
                              <a:pt x="2661205" y="2323576"/>
                              <a:pt x="2801517" y="2320106"/>
                              <a:pt x="2866302" y="2407075"/>
                            </a:cubicBezTo>
                            <a:cubicBezTo>
                              <a:pt x="2931087" y="2494044"/>
                              <a:pt x="2928813" y="2624679"/>
                              <a:pt x="2984231" y="2749233"/>
                            </a:cubicBezTo>
                            <a:cubicBezTo>
                              <a:pt x="3039649" y="2873787"/>
                              <a:pt x="3103671" y="3037251"/>
                              <a:pt x="3198811" y="3154396"/>
                            </a:cubicBezTo>
                            <a:cubicBezTo>
                              <a:pt x="3293951" y="3271541"/>
                              <a:pt x="3462687" y="3350122"/>
                              <a:pt x="3555071" y="3452104"/>
                            </a:cubicBezTo>
                            <a:cubicBezTo>
                              <a:pt x="3647455" y="3554086"/>
                              <a:pt x="3759362" y="3614903"/>
                              <a:pt x="3753117" y="3766286"/>
                            </a:cubicBezTo>
                            <a:cubicBezTo>
                              <a:pt x="3746872" y="3917669"/>
                              <a:pt x="3769302" y="4194033"/>
                              <a:pt x="3765983" y="4389072"/>
                            </a:cubicBezTo>
                            <a:cubicBezTo>
                              <a:pt x="3762664" y="4584111"/>
                              <a:pt x="3758732" y="4819019"/>
                              <a:pt x="3733201" y="4936519"/>
                            </a:cubicBezTo>
                            <a:cubicBezTo>
                              <a:pt x="3707670" y="5054019"/>
                              <a:pt x="3614596" y="5056938"/>
                              <a:pt x="3612798" y="5094073"/>
                            </a:cubicBezTo>
                            <a:cubicBezTo>
                              <a:pt x="3611000" y="5131208"/>
                              <a:pt x="3650676" y="5126158"/>
                              <a:pt x="3689223" y="5146067"/>
                            </a:cubicBezTo>
                          </a:path>
                        </a:pathLst>
                      </a:custGeom>
                      <a:noFill/>
                      <a:ln w="3175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/>
                      </a:p>
                    </p:txBody>
                  </p:sp>
                  <p:sp>
                    <p:nvSpPr>
                      <p:cNvPr id="291" name="Freeform 290"/>
                      <p:cNvSpPr/>
                      <p:nvPr/>
                    </p:nvSpPr>
                    <p:spPr>
                      <a:xfrm>
                        <a:off x="1635161" y="-4755"/>
                        <a:ext cx="4725207" cy="6216383"/>
                      </a:xfrm>
                      <a:custGeom>
                        <a:avLst/>
                        <a:gdLst>
                          <a:gd name="connsiteX0" fmla="*/ 3823854 w 4049913"/>
                          <a:gd name="connsiteY0" fmla="*/ 5273133 h 5273133"/>
                          <a:gd name="connsiteX1" fmla="*/ 3479470 w 4049913"/>
                          <a:gd name="connsiteY1" fmla="*/ 5154379 h 5273133"/>
                          <a:gd name="connsiteX2" fmla="*/ 3645725 w 4049913"/>
                          <a:gd name="connsiteY2" fmla="*/ 4976249 h 5273133"/>
                          <a:gd name="connsiteX3" fmla="*/ 3930732 w 4049913"/>
                          <a:gd name="connsiteY3" fmla="*/ 4691242 h 5273133"/>
                          <a:gd name="connsiteX4" fmla="*/ 3930732 w 4049913"/>
                          <a:gd name="connsiteY4" fmla="*/ 4691242 h 5273133"/>
                          <a:gd name="connsiteX5" fmla="*/ 4049486 w 4049913"/>
                          <a:gd name="connsiteY5" fmla="*/ 4394358 h 5273133"/>
                          <a:gd name="connsiteX6" fmla="*/ 3966358 w 4049913"/>
                          <a:gd name="connsiteY6" fmla="*/ 3943096 h 5273133"/>
                          <a:gd name="connsiteX7" fmla="*/ 3859480 w 4049913"/>
                          <a:gd name="connsiteY7" fmla="*/ 3812468 h 5273133"/>
                          <a:gd name="connsiteX8" fmla="*/ 3598223 w 4049913"/>
                          <a:gd name="connsiteY8" fmla="*/ 3527460 h 5273133"/>
                          <a:gd name="connsiteX9" fmla="*/ 3277589 w 4049913"/>
                          <a:gd name="connsiteY9" fmla="*/ 3278078 h 5273133"/>
                          <a:gd name="connsiteX10" fmla="*/ 3123210 w 4049913"/>
                          <a:gd name="connsiteY10" fmla="*/ 3159325 h 5273133"/>
                          <a:gd name="connsiteX11" fmla="*/ 3040083 w 4049913"/>
                          <a:gd name="connsiteY11" fmla="*/ 2921818 h 5273133"/>
                          <a:gd name="connsiteX12" fmla="*/ 2980706 w 4049913"/>
                          <a:gd name="connsiteY12" fmla="*/ 2719938 h 5273133"/>
                          <a:gd name="connsiteX13" fmla="*/ 2945080 w 4049913"/>
                          <a:gd name="connsiteY13" fmla="*/ 2506182 h 5273133"/>
                          <a:gd name="connsiteX14" fmla="*/ 2826327 w 4049913"/>
                          <a:gd name="connsiteY14" fmla="*/ 2399304 h 5273133"/>
                          <a:gd name="connsiteX15" fmla="*/ 2660073 w 4049913"/>
                          <a:gd name="connsiteY15" fmla="*/ 2280551 h 5273133"/>
                          <a:gd name="connsiteX16" fmla="*/ 2576945 w 4049913"/>
                          <a:gd name="connsiteY16" fmla="*/ 2185548 h 5273133"/>
                          <a:gd name="connsiteX17" fmla="*/ 2505693 w 4049913"/>
                          <a:gd name="connsiteY17" fmla="*/ 1959917 h 5273133"/>
                          <a:gd name="connsiteX18" fmla="*/ 2422566 w 4049913"/>
                          <a:gd name="connsiteY18" fmla="*/ 1758036 h 5273133"/>
                          <a:gd name="connsiteX19" fmla="*/ 2220686 w 4049913"/>
                          <a:gd name="connsiteY19" fmla="*/ 1520530 h 5273133"/>
                          <a:gd name="connsiteX20" fmla="*/ 2006930 w 4049913"/>
                          <a:gd name="connsiteY20" fmla="*/ 1389901 h 5273133"/>
                          <a:gd name="connsiteX21" fmla="*/ 1852551 w 4049913"/>
                          <a:gd name="connsiteY21" fmla="*/ 1354275 h 5273133"/>
                          <a:gd name="connsiteX22" fmla="*/ 1769423 w 4049913"/>
                          <a:gd name="connsiteY22" fmla="*/ 1354275 h 5273133"/>
                          <a:gd name="connsiteX23" fmla="*/ 1674421 w 4049913"/>
                          <a:gd name="connsiteY23" fmla="*/ 1211771 h 5273133"/>
                          <a:gd name="connsiteX24" fmla="*/ 1508166 w 4049913"/>
                          <a:gd name="connsiteY24" fmla="*/ 1081143 h 5273133"/>
                          <a:gd name="connsiteX25" fmla="*/ 1175657 w 4049913"/>
                          <a:gd name="connsiteY25" fmla="*/ 843636 h 5273133"/>
                          <a:gd name="connsiteX26" fmla="*/ 748145 w 4049913"/>
                          <a:gd name="connsiteY26" fmla="*/ 665507 h 5273133"/>
                          <a:gd name="connsiteX27" fmla="*/ 498764 w 4049913"/>
                          <a:gd name="connsiteY27" fmla="*/ 546753 h 5273133"/>
                          <a:gd name="connsiteX28" fmla="*/ 356260 w 4049913"/>
                          <a:gd name="connsiteY28" fmla="*/ 475501 h 5273133"/>
                          <a:gd name="connsiteX29" fmla="*/ 308758 w 4049913"/>
                          <a:gd name="connsiteY29" fmla="*/ 416125 h 5273133"/>
                          <a:gd name="connsiteX30" fmla="*/ 118753 w 4049913"/>
                          <a:gd name="connsiteY30" fmla="*/ 59865 h 5273133"/>
                          <a:gd name="connsiteX31" fmla="*/ 0 w 4049913"/>
                          <a:gd name="connsiteY31" fmla="*/ 488 h 5273133"/>
                          <a:gd name="connsiteX32" fmla="*/ 0 w 4049913"/>
                          <a:gd name="connsiteY32" fmla="*/ 488 h 5273133"/>
                          <a:gd name="connsiteX0" fmla="*/ 4025735 w 4251794"/>
                          <a:gd name="connsiteY0" fmla="*/ 5747658 h 5747658"/>
                          <a:gd name="connsiteX1" fmla="*/ 3681351 w 4251794"/>
                          <a:gd name="connsiteY1" fmla="*/ 5628904 h 5747658"/>
                          <a:gd name="connsiteX2" fmla="*/ 3847606 w 4251794"/>
                          <a:gd name="connsiteY2" fmla="*/ 5450774 h 5747658"/>
                          <a:gd name="connsiteX3" fmla="*/ 4132613 w 4251794"/>
                          <a:gd name="connsiteY3" fmla="*/ 5165767 h 5747658"/>
                          <a:gd name="connsiteX4" fmla="*/ 4132613 w 4251794"/>
                          <a:gd name="connsiteY4" fmla="*/ 5165767 h 5747658"/>
                          <a:gd name="connsiteX5" fmla="*/ 4251367 w 4251794"/>
                          <a:gd name="connsiteY5" fmla="*/ 4868883 h 5747658"/>
                          <a:gd name="connsiteX6" fmla="*/ 4168239 w 4251794"/>
                          <a:gd name="connsiteY6" fmla="*/ 4417621 h 5747658"/>
                          <a:gd name="connsiteX7" fmla="*/ 4061361 w 4251794"/>
                          <a:gd name="connsiteY7" fmla="*/ 4286993 h 5747658"/>
                          <a:gd name="connsiteX8" fmla="*/ 3800104 w 4251794"/>
                          <a:gd name="connsiteY8" fmla="*/ 4001985 h 5747658"/>
                          <a:gd name="connsiteX9" fmla="*/ 3479470 w 4251794"/>
                          <a:gd name="connsiteY9" fmla="*/ 3752603 h 5747658"/>
                          <a:gd name="connsiteX10" fmla="*/ 3325091 w 4251794"/>
                          <a:gd name="connsiteY10" fmla="*/ 3633850 h 5747658"/>
                          <a:gd name="connsiteX11" fmla="*/ 3241964 w 4251794"/>
                          <a:gd name="connsiteY11" fmla="*/ 3396343 h 5747658"/>
                          <a:gd name="connsiteX12" fmla="*/ 3182587 w 4251794"/>
                          <a:gd name="connsiteY12" fmla="*/ 3194463 h 5747658"/>
                          <a:gd name="connsiteX13" fmla="*/ 3146961 w 4251794"/>
                          <a:gd name="connsiteY13" fmla="*/ 2980707 h 5747658"/>
                          <a:gd name="connsiteX14" fmla="*/ 3028208 w 4251794"/>
                          <a:gd name="connsiteY14" fmla="*/ 2873829 h 5747658"/>
                          <a:gd name="connsiteX15" fmla="*/ 2861954 w 4251794"/>
                          <a:gd name="connsiteY15" fmla="*/ 2755076 h 5747658"/>
                          <a:gd name="connsiteX16" fmla="*/ 2778826 w 4251794"/>
                          <a:gd name="connsiteY16" fmla="*/ 2660073 h 5747658"/>
                          <a:gd name="connsiteX17" fmla="*/ 2707574 w 4251794"/>
                          <a:gd name="connsiteY17" fmla="*/ 2434442 h 5747658"/>
                          <a:gd name="connsiteX18" fmla="*/ 2624447 w 4251794"/>
                          <a:gd name="connsiteY18" fmla="*/ 2232561 h 5747658"/>
                          <a:gd name="connsiteX19" fmla="*/ 2422567 w 4251794"/>
                          <a:gd name="connsiteY19" fmla="*/ 1995055 h 5747658"/>
                          <a:gd name="connsiteX20" fmla="*/ 2208811 w 4251794"/>
                          <a:gd name="connsiteY20" fmla="*/ 1864426 h 5747658"/>
                          <a:gd name="connsiteX21" fmla="*/ 2054432 w 4251794"/>
                          <a:gd name="connsiteY21" fmla="*/ 1828800 h 5747658"/>
                          <a:gd name="connsiteX22" fmla="*/ 1971304 w 4251794"/>
                          <a:gd name="connsiteY22" fmla="*/ 1828800 h 5747658"/>
                          <a:gd name="connsiteX23" fmla="*/ 1876302 w 4251794"/>
                          <a:gd name="connsiteY23" fmla="*/ 1686296 h 5747658"/>
                          <a:gd name="connsiteX24" fmla="*/ 1710047 w 4251794"/>
                          <a:gd name="connsiteY24" fmla="*/ 1555668 h 5747658"/>
                          <a:gd name="connsiteX25" fmla="*/ 1377538 w 4251794"/>
                          <a:gd name="connsiteY25" fmla="*/ 1318161 h 5747658"/>
                          <a:gd name="connsiteX26" fmla="*/ 950026 w 4251794"/>
                          <a:gd name="connsiteY26" fmla="*/ 1140032 h 5747658"/>
                          <a:gd name="connsiteX27" fmla="*/ 700645 w 4251794"/>
                          <a:gd name="connsiteY27" fmla="*/ 1021278 h 5747658"/>
                          <a:gd name="connsiteX28" fmla="*/ 558141 w 4251794"/>
                          <a:gd name="connsiteY28" fmla="*/ 950026 h 5747658"/>
                          <a:gd name="connsiteX29" fmla="*/ 510639 w 4251794"/>
                          <a:gd name="connsiteY29" fmla="*/ 890650 h 5747658"/>
                          <a:gd name="connsiteX30" fmla="*/ 320634 w 4251794"/>
                          <a:gd name="connsiteY30" fmla="*/ 534390 h 5747658"/>
                          <a:gd name="connsiteX31" fmla="*/ 201881 w 4251794"/>
                          <a:gd name="connsiteY31" fmla="*/ 475013 h 5747658"/>
                          <a:gd name="connsiteX32" fmla="*/ 0 w 4251794"/>
                          <a:gd name="connsiteY32" fmla="*/ 0 h 5747658"/>
                          <a:gd name="connsiteX0" fmla="*/ 4025735 w 4251794"/>
                          <a:gd name="connsiteY0" fmla="*/ 5747658 h 5747658"/>
                          <a:gd name="connsiteX1" fmla="*/ 3681351 w 4251794"/>
                          <a:gd name="connsiteY1" fmla="*/ 5628904 h 5747658"/>
                          <a:gd name="connsiteX2" fmla="*/ 3847606 w 4251794"/>
                          <a:gd name="connsiteY2" fmla="*/ 5450774 h 5747658"/>
                          <a:gd name="connsiteX3" fmla="*/ 4132613 w 4251794"/>
                          <a:gd name="connsiteY3" fmla="*/ 5165767 h 5747658"/>
                          <a:gd name="connsiteX4" fmla="*/ 4132613 w 4251794"/>
                          <a:gd name="connsiteY4" fmla="*/ 5165767 h 5747658"/>
                          <a:gd name="connsiteX5" fmla="*/ 4251367 w 4251794"/>
                          <a:gd name="connsiteY5" fmla="*/ 4868883 h 5747658"/>
                          <a:gd name="connsiteX6" fmla="*/ 4168239 w 4251794"/>
                          <a:gd name="connsiteY6" fmla="*/ 4417621 h 5747658"/>
                          <a:gd name="connsiteX7" fmla="*/ 4061361 w 4251794"/>
                          <a:gd name="connsiteY7" fmla="*/ 4286993 h 5747658"/>
                          <a:gd name="connsiteX8" fmla="*/ 3800104 w 4251794"/>
                          <a:gd name="connsiteY8" fmla="*/ 4001985 h 5747658"/>
                          <a:gd name="connsiteX9" fmla="*/ 3479470 w 4251794"/>
                          <a:gd name="connsiteY9" fmla="*/ 3752603 h 5747658"/>
                          <a:gd name="connsiteX10" fmla="*/ 3325091 w 4251794"/>
                          <a:gd name="connsiteY10" fmla="*/ 3633850 h 5747658"/>
                          <a:gd name="connsiteX11" fmla="*/ 3241964 w 4251794"/>
                          <a:gd name="connsiteY11" fmla="*/ 3396343 h 5747658"/>
                          <a:gd name="connsiteX12" fmla="*/ 3182587 w 4251794"/>
                          <a:gd name="connsiteY12" fmla="*/ 3194463 h 5747658"/>
                          <a:gd name="connsiteX13" fmla="*/ 3146961 w 4251794"/>
                          <a:gd name="connsiteY13" fmla="*/ 2980707 h 5747658"/>
                          <a:gd name="connsiteX14" fmla="*/ 3028208 w 4251794"/>
                          <a:gd name="connsiteY14" fmla="*/ 2873829 h 5747658"/>
                          <a:gd name="connsiteX15" fmla="*/ 2861954 w 4251794"/>
                          <a:gd name="connsiteY15" fmla="*/ 2755076 h 5747658"/>
                          <a:gd name="connsiteX16" fmla="*/ 2778826 w 4251794"/>
                          <a:gd name="connsiteY16" fmla="*/ 2660073 h 5747658"/>
                          <a:gd name="connsiteX17" fmla="*/ 2707574 w 4251794"/>
                          <a:gd name="connsiteY17" fmla="*/ 2434442 h 5747658"/>
                          <a:gd name="connsiteX18" fmla="*/ 2624447 w 4251794"/>
                          <a:gd name="connsiteY18" fmla="*/ 2232561 h 5747658"/>
                          <a:gd name="connsiteX19" fmla="*/ 2422567 w 4251794"/>
                          <a:gd name="connsiteY19" fmla="*/ 1995055 h 5747658"/>
                          <a:gd name="connsiteX20" fmla="*/ 2208811 w 4251794"/>
                          <a:gd name="connsiteY20" fmla="*/ 1864426 h 5747658"/>
                          <a:gd name="connsiteX21" fmla="*/ 2054432 w 4251794"/>
                          <a:gd name="connsiteY21" fmla="*/ 1828800 h 5747658"/>
                          <a:gd name="connsiteX22" fmla="*/ 1971304 w 4251794"/>
                          <a:gd name="connsiteY22" fmla="*/ 1828800 h 5747658"/>
                          <a:gd name="connsiteX23" fmla="*/ 1876302 w 4251794"/>
                          <a:gd name="connsiteY23" fmla="*/ 1686296 h 5747658"/>
                          <a:gd name="connsiteX24" fmla="*/ 1710047 w 4251794"/>
                          <a:gd name="connsiteY24" fmla="*/ 1555668 h 5747658"/>
                          <a:gd name="connsiteX25" fmla="*/ 1377538 w 4251794"/>
                          <a:gd name="connsiteY25" fmla="*/ 1318161 h 5747658"/>
                          <a:gd name="connsiteX26" fmla="*/ 950026 w 4251794"/>
                          <a:gd name="connsiteY26" fmla="*/ 1140032 h 5747658"/>
                          <a:gd name="connsiteX27" fmla="*/ 700645 w 4251794"/>
                          <a:gd name="connsiteY27" fmla="*/ 1021278 h 5747658"/>
                          <a:gd name="connsiteX28" fmla="*/ 558141 w 4251794"/>
                          <a:gd name="connsiteY28" fmla="*/ 950026 h 5747658"/>
                          <a:gd name="connsiteX29" fmla="*/ 510639 w 4251794"/>
                          <a:gd name="connsiteY29" fmla="*/ 890650 h 5747658"/>
                          <a:gd name="connsiteX30" fmla="*/ 320634 w 4251794"/>
                          <a:gd name="connsiteY30" fmla="*/ 534390 h 5747658"/>
                          <a:gd name="connsiteX31" fmla="*/ 0 w 4251794"/>
                          <a:gd name="connsiteY31" fmla="*/ 0 h 5747658"/>
                          <a:gd name="connsiteX0" fmla="*/ 4025735 w 4251794"/>
                          <a:gd name="connsiteY0" fmla="*/ 5747658 h 5747658"/>
                          <a:gd name="connsiteX1" fmla="*/ 3681351 w 4251794"/>
                          <a:gd name="connsiteY1" fmla="*/ 5628904 h 5747658"/>
                          <a:gd name="connsiteX2" fmla="*/ 3847606 w 4251794"/>
                          <a:gd name="connsiteY2" fmla="*/ 5450774 h 5747658"/>
                          <a:gd name="connsiteX3" fmla="*/ 4132613 w 4251794"/>
                          <a:gd name="connsiteY3" fmla="*/ 5165767 h 5747658"/>
                          <a:gd name="connsiteX4" fmla="*/ 4132613 w 4251794"/>
                          <a:gd name="connsiteY4" fmla="*/ 5165767 h 5747658"/>
                          <a:gd name="connsiteX5" fmla="*/ 4251367 w 4251794"/>
                          <a:gd name="connsiteY5" fmla="*/ 4868883 h 5747658"/>
                          <a:gd name="connsiteX6" fmla="*/ 4168239 w 4251794"/>
                          <a:gd name="connsiteY6" fmla="*/ 4417621 h 5747658"/>
                          <a:gd name="connsiteX7" fmla="*/ 4061361 w 4251794"/>
                          <a:gd name="connsiteY7" fmla="*/ 4286993 h 5747658"/>
                          <a:gd name="connsiteX8" fmla="*/ 3800104 w 4251794"/>
                          <a:gd name="connsiteY8" fmla="*/ 4001985 h 5747658"/>
                          <a:gd name="connsiteX9" fmla="*/ 3479470 w 4251794"/>
                          <a:gd name="connsiteY9" fmla="*/ 3752603 h 5747658"/>
                          <a:gd name="connsiteX10" fmla="*/ 3325091 w 4251794"/>
                          <a:gd name="connsiteY10" fmla="*/ 3633850 h 5747658"/>
                          <a:gd name="connsiteX11" fmla="*/ 3241964 w 4251794"/>
                          <a:gd name="connsiteY11" fmla="*/ 3396343 h 5747658"/>
                          <a:gd name="connsiteX12" fmla="*/ 3182587 w 4251794"/>
                          <a:gd name="connsiteY12" fmla="*/ 3194463 h 5747658"/>
                          <a:gd name="connsiteX13" fmla="*/ 3146961 w 4251794"/>
                          <a:gd name="connsiteY13" fmla="*/ 2980707 h 5747658"/>
                          <a:gd name="connsiteX14" fmla="*/ 3028208 w 4251794"/>
                          <a:gd name="connsiteY14" fmla="*/ 2873829 h 5747658"/>
                          <a:gd name="connsiteX15" fmla="*/ 2861954 w 4251794"/>
                          <a:gd name="connsiteY15" fmla="*/ 2755076 h 5747658"/>
                          <a:gd name="connsiteX16" fmla="*/ 2778826 w 4251794"/>
                          <a:gd name="connsiteY16" fmla="*/ 2660073 h 5747658"/>
                          <a:gd name="connsiteX17" fmla="*/ 2707574 w 4251794"/>
                          <a:gd name="connsiteY17" fmla="*/ 2434442 h 5747658"/>
                          <a:gd name="connsiteX18" fmla="*/ 2624447 w 4251794"/>
                          <a:gd name="connsiteY18" fmla="*/ 2232561 h 5747658"/>
                          <a:gd name="connsiteX19" fmla="*/ 2422567 w 4251794"/>
                          <a:gd name="connsiteY19" fmla="*/ 1995055 h 5747658"/>
                          <a:gd name="connsiteX20" fmla="*/ 2208811 w 4251794"/>
                          <a:gd name="connsiteY20" fmla="*/ 1864426 h 5747658"/>
                          <a:gd name="connsiteX21" fmla="*/ 2054432 w 4251794"/>
                          <a:gd name="connsiteY21" fmla="*/ 1828800 h 5747658"/>
                          <a:gd name="connsiteX22" fmla="*/ 1971304 w 4251794"/>
                          <a:gd name="connsiteY22" fmla="*/ 1828800 h 5747658"/>
                          <a:gd name="connsiteX23" fmla="*/ 1876302 w 4251794"/>
                          <a:gd name="connsiteY23" fmla="*/ 1686296 h 5747658"/>
                          <a:gd name="connsiteX24" fmla="*/ 1710047 w 4251794"/>
                          <a:gd name="connsiteY24" fmla="*/ 1555668 h 5747658"/>
                          <a:gd name="connsiteX25" fmla="*/ 1377538 w 4251794"/>
                          <a:gd name="connsiteY25" fmla="*/ 1318161 h 5747658"/>
                          <a:gd name="connsiteX26" fmla="*/ 950026 w 4251794"/>
                          <a:gd name="connsiteY26" fmla="*/ 1140032 h 5747658"/>
                          <a:gd name="connsiteX27" fmla="*/ 700645 w 4251794"/>
                          <a:gd name="connsiteY27" fmla="*/ 1021278 h 5747658"/>
                          <a:gd name="connsiteX28" fmla="*/ 558141 w 4251794"/>
                          <a:gd name="connsiteY28" fmla="*/ 950026 h 5747658"/>
                          <a:gd name="connsiteX29" fmla="*/ 510639 w 4251794"/>
                          <a:gd name="connsiteY29" fmla="*/ 890650 h 5747658"/>
                          <a:gd name="connsiteX30" fmla="*/ 201881 w 4251794"/>
                          <a:gd name="connsiteY30" fmla="*/ 498764 h 5747658"/>
                          <a:gd name="connsiteX31" fmla="*/ 0 w 4251794"/>
                          <a:gd name="connsiteY31" fmla="*/ 0 h 5747658"/>
                          <a:gd name="connsiteX0" fmla="*/ 4067010 w 4293069"/>
                          <a:gd name="connsiteY0" fmla="*/ 5782583 h 5782583"/>
                          <a:gd name="connsiteX1" fmla="*/ 3722626 w 4293069"/>
                          <a:gd name="connsiteY1" fmla="*/ 5663829 h 5782583"/>
                          <a:gd name="connsiteX2" fmla="*/ 3888881 w 4293069"/>
                          <a:gd name="connsiteY2" fmla="*/ 5485699 h 5782583"/>
                          <a:gd name="connsiteX3" fmla="*/ 4173888 w 4293069"/>
                          <a:gd name="connsiteY3" fmla="*/ 5200692 h 5782583"/>
                          <a:gd name="connsiteX4" fmla="*/ 4173888 w 4293069"/>
                          <a:gd name="connsiteY4" fmla="*/ 5200692 h 5782583"/>
                          <a:gd name="connsiteX5" fmla="*/ 4292642 w 4293069"/>
                          <a:gd name="connsiteY5" fmla="*/ 4903808 h 5782583"/>
                          <a:gd name="connsiteX6" fmla="*/ 4209514 w 4293069"/>
                          <a:gd name="connsiteY6" fmla="*/ 4452546 h 5782583"/>
                          <a:gd name="connsiteX7" fmla="*/ 4102636 w 4293069"/>
                          <a:gd name="connsiteY7" fmla="*/ 4321918 h 5782583"/>
                          <a:gd name="connsiteX8" fmla="*/ 3841379 w 4293069"/>
                          <a:gd name="connsiteY8" fmla="*/ 4036910 h 5782583"/>
                          <a:gd name="connsiteX9" fmla="*/ 3520745 w 4293069"/>
                          <a:gd name="connsiteY9" fmla="*/ 3787528 h 5782583"/>
                          <a:gd name="connsiteX10" fmla="*/ 3366366 w 4293069"/>
                          <a:gd name="connsiteY10" fmla="*/ 3668775 h 5782583"/>
                          <a:gd name="connsiteX11" fmla="*/ 3283239 w 4293069"/>
                          <a:gd name="connsiteY11" fmla="*/ 3431268 h 5782583"/>
                          <a:gd name="connsiteX12" fmla="*/ 3223862 w 4293069"/>
                          <a:gd name="connsiteY12" fmla="*/ 3229388 h 5782583"/>
                          <a:gd name="connsiteX13" fmla="*/ 3188236 w 4293069"/>
                          <a:gd name="connsiteY13" fmla="*/ 3015632 h 5782583"/>
                          <a:gd name="connsiteX14" fmla="*/ 3069483 w 4293069"/>
                          <a:gd name="connsiteY14" fmla="*/ 2908754 h 5782583"/>
                          <a:gd name="connsiteX15" fmla="*/ 2903229 w 4293069"/>
                          <a:gd name="connsiteY15" fmla="*/ 2790001 h 5782583"/>
                          <a:gd name="connsiteX16" fmla="*/ 2820101 w 4293069"/>
                          <a:gd name="connsiteY16" fmla="*/ 2694998 h 5782583"/>
                          <a:gd name="connsiteX17" fmla="*/ 2748849 w 4293069"/>
                          <a:gd name="connsiteY17" fmla="*/ 2469367 h 5782583"/>
                          <a:gd name="connsiteX18" fmla="*/ 2665722 w 4293069"/>
                          <a:gd name="connsiteY18" fmla="*/ 2267486 h 5782583"/>
                          <a:gd name="connsiteX19" fmla="*/ 2463842 w 4293069"/>
                          <a:gd name="connsiteY19" fmla="*/ 2029980 h 5782583"/>
                          <a:gd name="connsiteX20" fmla="*/ 2250086 w 4293069"/>
                          <a:gd name="connsiteY20" fmla="*/ 1899351 h 5782583"/>
                          <a:gd name="connsiteX21" fmla="*/ 2095707 w 4293069"/>
                          <a:gd name="connsiteY21" fmla="*/ 1863725 h 5782583"/>
                          <a:gd name="connsiteX22" fmla="*/ 2012579 w 4293069"/>
                          <a:gd name="connsiteY22" fmla="*/ 1863725 h 5782583"/>
                          <a:gd name="connsiteX23" fmla="*/ 1917577 w 4293069"/>
                          <a:gd name="connsiteY23" fmla="*/ 1721221 h 5782583"/>
                          <a:gd name="connsiteX24" fmla="*/ 1751322 w 4293069"/>
                          <a:gd name="connsiteY24" fmla="*/ 1590593 h 5782583"/>
                          <a:gd name="connsiteX25" fmla="*/ 1418813 w 4293069"/>
                          <a:gd name="connsiteY25" fmla="*/ 1353086 h 5782583"/>
                          <a:gd name="connsiteX26" fmla="*/ 991301 w 4293069"/>
                          <a:gd name="connsiteY26" fmla="*/ 1174957 h 5782583"/>
                          <a:gd name="connsiteX27" fmla="*/ 741920 w 4293069"/>
                          <a:gd name="connsiteY27" fmla="*/ 1056203 h 5782583"/>
                          <a:gd name="connsiteX28" fmla="*/ 599416 w 4293069"/>
                          <a:gd name="connsiteY28" fmla="*/ 984951 h 5782583"/>
                          <a:gd name="connsiteX29" fmla="*/ 551914 w 4293069"/>
                          <a:gd name="connsiteY29" fmla="*/ 925575 h 5782583"/>
                          <a:gd name="connsiteX30" fmla="*/ 243156 w 4293069"/>
                          <a:gd name="connsiteY30" fmla="*/ 533689 h 5782583"/>
                          <a:gd name="connsiteX31" fmla="*/ 0 w 4293069"/>
                          <a:gd name="connsiteY31" fmla="*/ 0 h 5782583"/>
                          <a:gd name="connsiteX0" fmla="*/ 4067010 w 4293069"/>
                          <a:gd name="connsiteY0" fmla="*/ 5782583 h 5782583"/>
                          <a:gd name="connsiteX1" fmla="*/ 3722626 w 4293069"/>
                          <a:gd name="connsiteY1" fmla="*/ 5663829 h 5782583"/>
                          <a:gd name="connsiteX2" fmla="*/ 3888881 w 4293069"/>
                          <a:gd name="connsiteY2" fmla="*/ 5485699 h 5782583"/>
                          <a:gd name="connsiteX3" fmla="*/ 4173888 w 4293069"/>
                          <a:gd name="connsiteY3" fmla="*/ 5200692 h 5782583"/>
                          <a:gd name="connsiteX4" fmla="*/ 4173888 w 4293069"/>
                          <a:gd name="connsiteY4" fmla="*/ 5200692 h 5782583"/>
                          <a:gd name="connsiteX5" fmla="*/ 4292642 w 4293069"/>
                          <a:gd name="connsiteY5" fmla="*/ 4903808 h 5782583"/>
                          <a:gd name="connsiteX6" fmla="*/ 4209514 w 4293069"/>
                          <a:gd name="connsiteY6" fmla="*/ 4452546 h 5782583"/>
                          <a:gd name="connsiteX7" fmla="*/ 4102636 w 4293069"/>
                          <a:gd name="connsiteY7" fmla="*/ 4321918 h 5782583"/>
                          <a:gd name="connsiteX8" fmla="*/ 3841379 w 4293069"/>
                          <a:gd name="connsiteY8" fmla="*/ 4036910 h 5782583"/>
                          <a:gd name="connsiteX9" fmla="*/ 3520745 w 4293069"/>
                          <a:gd name="connsiteY9" fmla="*/ 3787528 h 5782583"/>
                          <a:gd name="connsiteX10" fmla="*/ 3366366 w 4293069"/>
                          <a:gd name="connsiteY10" fmla="*/ 3668775 h 5782583"/>
                          <a:gd name="connsiteX11" fmla="*/ 3283239 w 4293069"/>
                          <a:gd name="connsiteY11" fmla="*/ 3431268 h 5782583"/>
                          <a:gd name="connsiteX12" fmla="*/ 3223862 w 4293069"/>
                          <a:gd name="connsiteY12" fmla="*/ 3229388 h 5782583"/>
                          <a:gd name="connsiteX13" fmla="*/ 3188236 w 4293069"/>
                          <a:gd name="connsiteY13" fmla="*/ 3015632 h 5782583"/>
                          <a:gd name="connsiteX14" fmla="*/ 3069483 w 4293069"/>
                          <a:gd name="connsiteY14" fmla="*/ 2908754 h 5782583"/>
                          <a:gd name="connsiteX15" fmla="*/ 2903229 w 4293069"/>
                          <a:gd name="connsiteY15" fmla="*/ 2790001 h 5782583"/>
                          <a:gd name="connsiteX16" fmla="*/ 2820101 w 4293069"/>
                          <a:gd name="connsiteY16" fmla="*/ 2694998 h 5782583"/>
                          <a:gd name="connsiteX17" fmla="*/ 2748849 w 4293069"/>
                          <a:gd name="connsiteY17" fmla="*/ 2469367 h 5782583"/>
                          <a:gd name="connsiteX18" fmla="*/ 2665722 w 4293069"/>
                          <a:gd name="connsiteY18" fmla="*/ 2267486 h 5782583"/>
                          <a:gd name="connsiteX19" fmla="*/ 2463842 w 4293069"/>
                          <a:gd name="connsiteY19" fmla="*/ 2029980 h 5782583"/>
                          <a:gd name="connsiteX20" fmla="*/ 2250086 w 4293069"/>
                          <a:gd name="connsiteY20" fmla="*/ 1899351 h 5782583"/>
                          <a:gd name="connsiteX21" fmla="*/ 2095707 w 4293069"/>
                          <a:gd name="connsiteY21" fmla="*/ 1863725 h 5782583"/>
                          <a:gd name="connsiteX22" fmla="*/ 2012579 w 4293069"/>
                          <a:gd name="connsiteY22" fmla="*/ 1863725 h 5782583"/>
                          <a:gd name="connsiteX23" fmla="*/ 1917577 w 4293069"/>
                          <a:gd name="connsiteY23" fmla="*/ 1721221 h 5782583"/>
                          <a:gd name="connsiteX24" fmla="*/ 1751322 w 4293069"/>
                          <a:gd name="connsiteY24" fmla="*/ 1590593 h 5782583"/>
                          <a:gd name="connsiteX25" fmla="*/ 1418813 w 4293069"/>
                          <a:gd name="connsiteY25" fmla="*/ 1353086 h 5782583"/>
                          <a:gd name="connsiteX26" fmla="*/ 991301 w 4293069"/>
                          <a:gd name="connsiteY26" fmla="*/ 1174957 h 5782583"/>
                          <a:gd name="connsiteX27" fmla="*/ 741920 w 4293069"/>
                          <a:gd name="connsiteY27" fmla="*/ 1056203 h 5782583"/>
                          <a:gd name="connsiteX28" fmla="*/ 599416 w 4293069"/>
                          <a:gd name="connsiteY28" fmla="*/ 984951 h 5782583"/>
                          <a:gd name="connsiteX29" fmla="*/ 551914 w 4293069"/>
                          <a:gd name="connsiteY29" fmla="*/ 925575 h 5782583"/>
                          <a:gd name="connsiteX30" fmla="*/ 303481 w 4293069"/>
                          <a:gd name="connsiteY30" fmla="*/ 460664 h 5782583"/>
                          <a:gd name="connsiteX31" fmla="*/ 0 w 4293069"/>
                          <a:gd name="connsiteY31" fmla="*/ 0 h 5782583"/>
                          <a:gd name="connsiteX0" fmla="*/ 4067010 w 4293069"/>
                          <a:gd name="connsiteY0" fmla="*/ 5782583 h 5782583"/>
                          <a:gd name="connsiteX1" fmla="*/ 3722626 w 4293069"/>
                          <a:gd name="connsiteY1" fmla="*/ 5663829 h 5782583"/>
                          <a:gd name="connsiteX2" fmla="*/ 3888881 w 4293069"/>
                          <a:gd name="connsiteY2" fmla="*/ 5485699 h 5782583"/>
                          <a:gd name="connsiteX3" fmla="*/ 4173888 w 4293069"/>
                          <a:gd name="connsiteY3" fmla="*/ 5200692 h 5782583"/>
                          <a:gd name="connsiteX4" fmla="*/ 4173888 w 4293069"/>
                          <a:gd name="connsiteY4" fmla="*/ 5200692 h 5782583"/>
                          <a:gd name="connsiteX5" fmla="*/ 4292642 w 4293069"/>
                          <a:gd name="connsiteY5" fmla="*/ 4903808 h 5782583"/>
                          <a:gd name="connsiteX6" fmla="*/ 4209514 w 4293069"/>
                          <a:gd name="connsiteY6" fmla="*/ 4452546 h 5782583"/>
                          <a:gd name="connsiteX7" fmla="*/ 4102636 w 4293069"/>
                          <a:gd name="connsiteY7" fmla="*/ 4321918 h 5782583"/>
                          <a:gd name="connsiteX8" fmla="*/ 3841379 w 4293069"/>
                          <a:gd name="connsiteY8" fmla="*/ 4036910 h 5782583"/>
                          <a:gd name="connsiteX9" fmla="*/ 3520745 w 4293069"/>
                          <a:gd name="connsiteY9" fmla="*/ 3787528 h 5782583"/>
                          <a:gd name="connsiteX10" fmla="*/ 3366366 w 4293069"/>
                          <a:gd name="connsiteY10" fmla="*/ 3668775 h 5782583"/>
                          <a:gd name="connsiteX11" fmla="*/ 3283239 w 4293069"/>
                          <a:gd name="connsiteY11" fmla="*/ 3431268 h 5782583"/>
                          <a:gd name="connsiteX12" fmla="*/ 3223862 w 4293069"/>
                          <a:gd name="connsiteY12" fmla="*/ 3229388 h 5782583"/>
                          <a:gd name="connsiteX13" fmla="*/ 3188236 w 4293069"/>
                          <a:gd name="connsiteY13" fmla="*/ 3015632 h 5782583"/>
                          <a:gd name="connsiteX14" fmla="*/ 3069483 w 4293069"/>
                          <a:gd name="connsiteY14" fmla="*/ 2908754 h 5782583"/>
                          <a:gd name="connsiteX15" fmla="*/ 2903229 w 4293069"/>
                          <a:gd name="connsiteY15" fmla="*/ 2790001 h 5782583"/>
                          <a:gd name="connsiteX16" fmla="*/ 2820101 w 4293069"/>
                          <a:gd name="connsiteY16" fmla="*/ 2694998 h 5782583"/>
                          <a:gd name="connsiteX17" fmla="*/ 2748849 w 4293069"/>
                          <a:gd name="connsiteY17" fmla="*/ 2469367 h 5782583"/>
                          <a:gd name="connsiteX18" fmla="*/ 2665722 w 4293069"/>
                          <a:gd name="connsiteY18" fmla="*/ 2267486 h 5782583"/>
                          <a:gd name="connsiteX19" fmla="*/ 2463842 w 4293069"/>
                          <a:gd name="connsiteY19" fmla="*/ 2029980 h 5782583"/>
                          <a:gd name="connsiteX20" fmla="*/ 2250086 w 4293069"/>
                          <a:gd name="connsiteY20" fmla="*/ 1899351 h 5782583"/>
                          <a:gd name="connsiteX21" fmla="*/ 2095707 w 4293069"/>
                          <a:gd name="connsiteY21" fmla="*/ 1863725 h 5782583"/>
                          <a:gd name="connsiteX22" fmla="*/ 2012579 w 4293069"/>
                          <a:gd name="connsiteY22" fmla="*/ 1863725 h 5782583"/>
                          <a:gd name="connsiteX23" fmla="*/ 1917577 w 4293069"/>
                          <a:gd name="connsiteY23" fmla="*/ 1721221 h 5782583"/>
                          <a:gd name="connsiteX24" fmla="*/ 1751322 w 4293069"/>
                          <a:gd name="connsiteY24" fmla="*/ 1590593 h 5782583"/>
                          <a:gd name="connsiteX25" fmla="*/ 1418813 w 4293069"/>
                          <a:gd name="connsiteY25" fmla="*/ 1353086 h 5782583"/>
                          <a:gd name="connsiteX26" fmla="*/ 991301 w 4293069"/>
                          <a:gd name="connsiteY26" fmla="*/ 1174957 h 5782583"/>
                          <a:gd name="connsiteX27" fmla="*/ 741920 w 4293069"/>
                          <a:gd name="connsiteY27" fmla="*/ 1056203 h 5782583"/>
                          <a:gd name="connsiteX28" fmla="*/ 599416 w 4293069"/>
                          <a:gd name="connsiteY28" fmla="*/ 984951 h 5782583"/>
                          <a:gd name="connsiteX29" fmla="*/ 551914 w 4293069"/>
                          <a:gd name="connsiteY29" fmla="*/ 925575 h 5782583"/>
                          <a:gd name="connsiteX30" fmla="*/ 227281 w 4293069"/>
                          <a:gd name="connsiteY30" fmla="*/ 498764 h 5782583"/>
                          <a:gd name="connsiteX31" fmla="*/ 0 w 4293069"/>
                          <a:gd name="connsiteY31" fmla="*/ 0 h 5782583"/>
                          <a:gd name="connsiteX0" fmla="*/ 4067010 w 4293069"/>
                          <a:gd name="connsiteY0" fmla="*/ 5782583 h 5782583"/>
                          <a:gd name="connsiteX1" fmla="*/ 3722626 w 4293069"/>
                          <a:gd name="connsiteY1" fmla="*/ 5663829 h 5782583"/>
                          <a:gd name="connsiteX2" fmla="*/ 3888881 w 4293069"/>
                          <a:gd name="connsiteY2" fmla="*/ 5485699 h 5782583"/>
                          <a:gd name="connsiteX3" fmla="*/ 4173888 w 4293069"/>
                          <a:gd name="connsiteY3" fmla="*/ 5200692 h 5782583"/>
                          <a:gd name="connsiteX4" fmla="*/ 4173888 w 4293069"/>
                          <a:gd name="connsiteY4" fmla="*/ 5200692 h 5782583"/>
                          <a:gd name="connsiteX5" fmla="*/ 4292642 w 4293069"/>
                          <a:gd name="connsiteY5" fmla="*/ 4903808 h 5782583"/>
                          <a:gd name="connsiteX6" fmla="*/ 4209514 w 4293069"/>
                          <a:gd name="connsiteY6" fmla="*/ 4452546 h 5782583"/>
                          <a:gd name="connsiteX7" fmla="*/ 4102636 w 4293069"/>
                          <a:gd name="connsiteY7" fmla="*/ 4321918 h 5782583"/>
                          <a:gd name="connsiteX8" fmla="*/ 3841379 w 4293069"/>
                          <a:gd name="connsiteY8" fmla="*/ 4036910 h 5782583"/>
                          <a:gd name="connsiteX9" fmla="*/ 3520745 w 4293069"/>
                          <a:gd name="connsiteY9" fmla="*/ 3787528 h 5782583"/>
                          <a:gd name="connsiteX10" fmla="*/ 3366366 w 4293069"/>
                          <a:gd name="connsiteY10" fmla="*/ 3668775 h 5782583"/>
                          <a:gd name="connsiteX11" fmla="*/ 3283239 w 4293069"/>
                          <a:gd name="connsiteY11" fmla="*/ 3431268 h 5782583"/>
                          <a:gd name="connsiteX12" fmla="*/ 3223862 w 4293069"/>
                          <a:gd name="connsiteY12" fmla="*/ 3229388 h 5782583"/>
                          <a:gd name="connsiteX13" fmla="*/ 3188236 w 4293069"/>
                          <a:gd name="connsiteY13" fmla="*/ 3015632 h 5782583"/>
                          <a:gd name="connsiteX14" fmla="*/ 3069483 w 4293069"/>
                          <a:gd name="connsiteY14" fmla="*/ 2908754 h 5782583"/>
                          <a:gd name="connsiteX15" fmla="*/ 2903229 w 4293069"/>
                          <a:gd name="connsiteY15" fmla="*/ 2790001 h 5782583"/>
                          <a:gd name="connsiteX16" fmla="*/ 2820101 w 4293069"/>
                          <a:gd name="connsiteY16" fmla="*/ 2694998 h 5782583"/>
                          <a:gd name="connsiteX17" fmla="*/ 2748849 w 4293069"/>
                          <a:gd name="connsiteY17" fmla="*/ 2469367 h 5782583"/>
                          <a:gd name="connsiteX18" fmla="*/ 2665722 w 4293069"/>
                          <a:gd name="connsiteY18" fmla="*/ 2267486 h 5782583"/>
                          <a:gd name="connsiteX19" fmla="*/ 2463842 w 4293069"/>
                          <a:gd name="connsiteY19" fmla="*/ 2029980 h 5782583"/>
                          <a:gd name="connsiteX20" fmla="*/ 2250086 w 4293069"/>
                          <a:gd name="connsiteY20" fmla="*/ 1899351 h 5782583"/>
                          <a:gd name="connsiteX21" fmla="*/ 2095707 w 4293069"/>
                          <a:gd name="connsiteY21" fmla="*/ 1863725 h 5782583"/>
                          <a:gd name="connsiteX22" fmla="*/ 2012579 w 4293069"/>
                          <a:gd name="connsiteY22" fmla="*/ 1863725 h 5782583"/>
                          <a:gd name="connsiteX23" fmla="*/ 1917577 w 4293069"/>
                          <a:gd name="connsiteY23" fmla="*/ 1721221 h 5782583"/>
                          <a:gd name="connsiteX24" fmla="*/ 1751322 w 4293069"/>
                          <a:gd name="connsiteY24" fmla="*/ 1590593 h 5782583"/>
                          <a:gd name="connsiteX25" fmla="*/ 1418813 w 4293069"/>
                          <a:gd name="connsiteY25" fmla="*/ 1353086 h 5782583"/>
                          <a:gd name="connsiteX26" fmla="*/ 991301 w 4293069"/>
                          <a:gd name="connsiteY26" fmla="*/ 1174957 h 5782583"/>
                          <a:gd name="connsiteX27" fmla="*/ 757795 w 4293069"/>
                          <a:gd name="connsiteY27" fmla="*/ 1033978 h 5782583"/>
                          <a:gd name="connsiteX28" fmla="*/ 599416 w 4293069"/>
                          <a:gd name="connsiteY28" fmla="*/ 984951 h 5782583"/>
                          <a:gd name="connsiteX29" fmla="*/ 551914 w 4293069"/>
                          <a:gd name="connsiteY29" fmla="*/ 925575 h 5782583"/>
                          <a:gd name="connsiteX30" fmla="*/ 227281 w 4293069"/>
                          <a:gd name="connsiteY30" fmla="*/ 498764 h 5782583"/>
                          <a:gd name="connsiteX31" fmla="*/ 0 w 4293069"/>
                          <a:gd name="connsiteY31" fmla="*/ 0 h 5782583"/>
                          <a:gd name="connsiteX0" fmla="*/ 4067010 w 4293069"/>
                          <a:gd name="connsiteY0" fmla="*/ 5782583 h 5782583"/>
                          <a:gd name="connsiteX1" fmla="*/ 3722626 w 4293069"/>
                          <a:gd name="connsiteY1" fmla="*/ 5663829 h 5782583"/>
                          <a:gd name="connsiteX2" fmla="*/ 3888881 w 4293069"/>
                          <a:gd name="connsiteY2" fmla="*/ 5485699 h 5782583"/>
                          <a:gd name="connsiteX3" fmla="*/ 4173888 w 4293069"/>
                          <a:gd name="connsiteY3" fmla="*/ 5200692 h 5782583"/>
                          <a:gd name="connsiteX4" fmla="*/ 4173888 w 4293069"/>
                          <a:gd name="connsiteY4" fmla="*/ 5200692 h 5782583"/>
                          <a:gd name="connsiteX5" fmla="*/ 4292642 w 4293069"/>
                          <a:gd name="connsiteY5" fmla="*/ 4903808 h 5782583"/>
                          <a:gd name="connsiteX6" fmla="*/ 4209514 w 4293069"/>
                          <a:gd name="connsiteY6" fmla="*/ 4452546 h 5782583"/>
                          <a:gd name="connsiteX7" fmla="*/ 4102636 w 4293069"/>
                          <a:gd name="connsiteY7" fmla="*/ 4321918 h 5782583"/>
                          <a:gd name="connsiteX8" fmla="*/ 3841379 w 4293069"/>
                          <a:gd name="connsiteY8" fmla="*/ 4036910 h 5782583"/>
                          <a:gd name="connsiteX9" fmla="*/ 3520745 w 4293069"/>
                          <a:gd name="connsiteY9" fmla="*/ 3787528 h 5782583"/>
                          <a:gd name="connsiteX10" fmla="*/ 3366366 w 4293069"/>
                          <a:gd name="connsiteY10" fmla="*/ 3668775 h 5782583"/>
                          <a:gd name="connsiteX11" fmla="*/ 3283239 w 4293069"/>
                          <a:gd name="connsiteY11" fmla="*/ 3431268 h 5782583"/>
                          <a:gd name="connsiteX12" fmla="*/ 3223862 w 4293069"/>
                          <a:gd name="connsiteY12" fmla="*/ 3229388 h 5782583"/>
                          <a:gd name="connsiteX13" fmla="*/ 3188236 w 4293069"/>
                          <a:gd name="connsiteY13" fmla="*/ 3015632 h 5782583"/>
                          <a:gd name="connsiteX14" fmla="*/ 3069483 w 4293069"/>
                          <a:gd name="connsiteY14" fmla="*/ 2908754 h 5782583"/>
                          <a:gd name="connsiteX15" fmla="*/ 2903229 w 4293069"/>
                          <a:gd name="connsiteY15" fmla="*/ 2790001 h 5782583"/>
                          <a:gd name="connsiteX16" fmla="*/ 2820101 w 4293069"/>
                          <a:gd name="connsiteY16" fmla="*/ 2694998 h 5782583"/>
                          <a:gd name="connsiteX17" fmla="*/ 2748849 w 4293069"/>
                          <a:gd name="connsiteY17" fmla="*/ 2469367 h 5782583"/>
                          <a:gd name="connsiteX18" fmla="*/ 2665722 w 4293069"/>
                          <a:gd name="connsiteY18" fmla="*/ 2267486 h 5782583"/>
                          <a:gd name="connsiteX19" fmla="*/ 2463842 w 4293069"/>
                          <a:gd name="connsiteY19" fmla="*/ 2029980 h 5782583"/>
                          <a:gd name="connsiteX20" fmla="*/ 2250086 w 4293069"/>
                          <a:gd name="connsiteY20" fmla="*/ 1899351 h 5782583"/>
                          <a:gd name="connsiteX21" fmla="*/ 2095707 w 4293069"/>
                          <a:gd name="connsiteY21" fmla="*/ 1863725 h 5782583"/>
                          <a:gd name="connsiteX22" fmla="*/ 2012579 w 4293069"/>
                          <a:gd name="connsiteY22" fmla="*/ 1863725 h 5782583"/>
                          <a:gd name="connsiteX23" fmla="*/ 1917577 w 4293069"/>
                          <a:gd name="connsiteY23" fmla="*/ 1721221 h 5782583"/>
                          <a:gd name="connsiteX24" fmla="*/ 1751322 w 4293069"/>
                          <a:gd name="connsiteY24" fmla="*/ 1590593 h 5782583"/>
                          <a:gd name="connsiteX25" fmla="*/ 1418813 w 4293069"/>
                          <a:gd name="connsiteY25" fmla="*/ 1353086 h 5782583"/>
                          <a:gd name="connsiteX26" fmla="*/ 1000826 w 4293069"/>
                          <a:gd name="connsiteY26" fmla="*/ 1165432 h 5782583"/>
                          <a:gd name="connsiteX27" fmla="*/ 757795 w 4293069"/>
                          <a:gd name="connsiteY27" fmla="*/ 1033978 h 5782583"/>
                          <a:gd name="connsiteX28" fmla="*/ 599416 w 4293069"/>
                          <a:gd name="connsiteY28" fmla="*/ 984951 h 5782583"/>
                          <a:gd name="connsiteX29" fmla="*/ 551914 w 4293069"/>
                          <a:gd name="connsiteY29" fmla="*/ 925575 h 5782583"/>
                          <a:gd name="connsiteX30" fmla="*/ 227281 w 4293069"/>
                          <a:gd name="connsiteY30" fmla="*/ 498764 h 5782583"/>
                          <a:gd name="connsiteX31" fmla="*/ 0 w 4293069"/>
                          <a:gd name="connsiteY31" fmla="*/ 0 h 5782583"/>
                          <a:gd name="connsiteX0" fmla="*/ 4067010 w 4293069"/>
                          <a:gd name="connsiteY0" fmla="*/ 5782583 h 5782583"/>
                          <a:gd name="connsiteX1" fmla="*/ 3722626 w 4293069"/>
                          <a:gd name="connsiteY1" fmla="*/ 5663829 h 5782583"/>
                          <a:gd name="connsiteX2" fmla="*/ 3888881 w 4293069"/>
                          <a:gd name="connsiteY2" fmla="*/ 5485699 h 5782583"/>
                          <a:gd name="connsiteX3" fmla="*/ 4173888 w 4293069"/>
                          <a:gd name="connsiteY3" fmla="*/ 5200692 h 5782583"/>
                          <a:gd name="connsiteX4" fmla="*/ 4173888 w 4293069"/>
                          <a:gd name="connsiteY4" fmla="*/ 5200692 h 5782583"/>
                          <a:gd name="connsiteX5" fmla="*/ 4292642 w 4293069"/>
                          <a:gd name="connsiteY5" fmla="*/ 4903808 h 5782583"/>
                          <a:gd name="connsiteX6" fmla="*/ 4209514 w 4293069"/>
                          <a:gd name="connsiteY6" fmla="*/ 4452546 h 5782583"/>
                          <a:gd name="connsiteX7" fmla="*/ 4102636 w 4293069"/>
                          <a:gd name="connsiteY7" fmla="*/ 4321918 h 5782583"/>
                          <a:gd name="connsiteX8" fmla="*/ 3841379 w 4293069"/>
                          <a:gd name="connsiteY8" fmla="*/ 4036910 h 5782583"/>
                          <a:gd name="connsiteX9" fmla="*/ 3520745 w 4293069"/>
                          <a:gd name="connsiteY9" fmla="*/ 3787528 h 5782583"/>
                          <a:gd name="connsiteX10" fmla="*/ 3366366 w 4293069"/>
                          <a:gd name="connsiteY10" fmla="*/ 3668775 h 5782583"/>
                          <a:gd name="connsiteX11" fmla="*/ 3283239 w 4293069"/>
                          <a:gd name="connsiteY11" fmla="*/ 3431268 h 5782583"/>
                          <a:gd name="connsiteX12" fmla="*/ 3223862 w 4293069"/>
                          <a:gd name="connsiteY12" fmla="*/ 3229388 h 5782583"/>
                          <a:gd name="connsiteX13" fmla="*/ 3188236 w 4293069"/>
                          <a:gd name="connsiteY13" fmla="*/ 3015632 h 5782583"/>
                          <a:gd name="connsiteX14" fmla="*/ 3069483 w 4293069"/>
                          <a:gd name="connsiteY14" fmla="*/ 2908754 h 5782583"/>
                          <a:gd name="connsiteX15" fmla="*/ 2903229 w 4293069"/>
                          <a:gd name="connsiteY15" fmla="*/ 2790001 h 5782583"/>
                          <a:gd name="connsiteX16" fmla="*/ 2820101 w 4293069"/>
                          <a:gd name="connsiteY16" fmla="*/ 2694998 h 5782583"/>
                          <a:gd name="connsiteX17" fmla="*/ 2748849 w 4293069"/>
                          <a:gd name="connsiteY17" fmla="*/ 2469367 h 5782583"/>
                          <a:gd name="connsiteX18" fmla="*/ 2665722 w 4293069"/>
                          <a:gd name="connsiteY18" fmla="*/ 2267486 h 5782583"/>
                          <a:gd name="connsiteX19" fmla="*/ 2463842 w 4293069"/>
                          <a:gd name="connsiteY19" fmla="*/ 2029980 h 5782583"/>
                          <a:gd name="connsiteX20" fmla="*/ 2250086 w 4293069"/>
                          <a:gd name="connsiteY20" fmla="*/ 1899351 h 5782583"/>
                          <a:gd name="connsiteX21" fmla="*/ 2095707 w 4293069"/>
                          <a:gd name="connsiteY21" fmla="*/ 1863725 h 5782583"/>
                          <a:gd name="connsiteX22" fmla="*/ 2012579 w 4293069"/>
                          <a:gd name="connsiteY22" fmla="*/ 1863725 h 5782583"/>
                          <a:gd name="connsiteX23" fmla="*/ 1917577 w 4293069"/>
                          <a:gd name="connsiteY23" fmla="*/ 1721221 h 5782583"/>
                          <a:gd name="connsiteX24" fmla="*/ 1751322 w 4293069"/>
                          <a:gd name="connsiteY24" fmla="*/ 1590593 h 5782583"/>
                          <a:gd name="connsiteX25" fmla="*/ 1418813 w 4293069"/>
                          <a:gd name="connsiteY25" fmla="*/ 1353086 h 5782583"/>
                          <a:gd name="connsiteX26" fmla="*/ 1000826 w 4293069"/>
                          <a:gd name="connsiteY26" fmla="*/ 1165432 h 5782583"/>
                          <a:gd name="connsiteX27" fmla="*/ 757795 w 4293069"/>
                          <a:gd name="connsiteY27" fmla="*/ 1033978 h 5782583"/>
                          <a:gd name="connsiteX28" fmla="*/ 551914 w 4293069"/>
                          <a:gd name="connsiteY28" fmla="*/ 925575 h 5782583"/>
                          <a:gd name="connsiteX29" fmla="*/ 227281 w 4293069"/>
                          <a:gd name="connsiteY29" fmla="*/ 498764 h 5782583"/>
                          <a:gd name="connsiteX30" fmla="*/ 0 w 4293069"/>
                          <a:gd name="connsiteY30" fmla="*/ 0 h 5782583"/>
                          <a:gd name="connsiteX0" fmla="*/ 4067010 w 4293069"/>
                          <a:gd name="connsiteY0" fmla="*/ 5782583 h 5782583"/>
                          <a:gd name="connsiteX1" fmla="*/ 3722626 w 4293069"/>
                          <a:gd name="connsiteY1" fmla="*/ 5663829 h 5782583"/>
                          <a:gd name="connsiteX2" fmla="*/ 3888881 w 4293069"/>
                          <a:gd name="connsiteY2" fmla="*/ 5485699 h 5782583"/>
                          <a:gd name="connsiteX3" fmla="*/ 4173888 w 4293069"/>
                          <a:gd name="connsiteY3" fmla="*/ 5200692 h 5782583"/>
                          <a:gd name="connsiteX4" fmla="*/ 4173888 w 4293069"/>
                          <a:gd name="connsiteY4" fmla="*/ 5200692 h 5782583"/>
                          <a:gd name="connsiteX5" fmla="*/ 4292642 w 4293069"/>
                          <a:gd name="connsiteY5" fmla="*/ 4903808 h 5782583"/>
                          <a:gd name="connsiteX6" fmla="*/ 4209514 w 4293069"/>
                          <a:gd name="connsiteY6" fmla="*/ 4452546 h 5782583"/>
                          <a:gd name="connsiteX7" fmla="*/ 4102636 w 4293069"/>
                          <a:gd name="connsiteY7" fmla="*/ 4321918 h 5782583"/>
                          <a:gd name="connsiteX8" fmla="*/ 3841379 w 4293069"/>
                          <a:gd name="connsiteY8" fmla="*/ 4036910 h 5782583"/>
                          <a:gd name="connsiteX9" fmla="*/ 3520745 w 4293069"/>
                          <a:gd name="connsiteY9" fmla="*/ 3787528 h 5782583"/>
                          <a:gd name="connsiteX10" fmla="*/ 3366366 w 4293069"/>
                          <a:gd name="connsiteY10" fmla="*/ 3668775 h 5782583"/>
                          <a:gd name="connsiteX11" fmla="*/ 3283239 w 4293069"/>
                          <a:gd name="connsiteY11" fmla="*/ 3431268 h 5782583"/>
                          <a:gd name="connsiteX12" fmla="*/ 3223862 w 4293069"/>
                          <a:gd name="connsiteY12" fmla="*/ 3229388 h 5782583"/>
                          <a:gd name="connsiteX13" fmla="*/ 3188236 w 4293069"/>
                          <a:gd name="connsiteY13" fmla="*/ 3015632 h 5782583"/>
                          <a:gd name="connsiteX14" fmla="*/ 3069483 w 4293069"/>
                          <a:gd name="connsiteY14" fmla="*/ 2908754 h 5782583"/>
                          <a:gd name="connsiteX15" fmla="*/ 2903229 w 4293069"/>
                          <a:gd name="connsiteY15" fmla="*/ 2790001 h 5782583"/>
                          <a:gd name="connsiteX16" fmla="*/ 2820101 w 4293069"/>
                          <a:gd name="connsiteY16" fmla="*/ 2694998 h 5782583"/>
                          <a:gd name="connsiteX17" fmla="*/ 2748849 w 4293069"/>
                          <a:gd name="connsiteY17" fmla="*/ 2469367 h 5782583"/>
                          <a:gd name="connsiteX18" fmla="*/ 2665722 w 4293069"/>
                          <a:gd name="connsiteY18" fmla="*/ 2267486 h 5782583"/>
                          <a:gd name="connsiteX19" fmla="*/ 2463842 w 4293069"/>
                          <a:gd name="connsiteY19" fmla="*/ 2029980 h 5782583"/>
                          <a:gd name="connsiteX20" fmla="*/ 2250086 w 4293069"/>
                          <a:gd name="connsiteY20" fmla="*/ 1899351 h 5782583"/>
                          <a:gd name="connsiteX21" fmla="*/ 2095707 w 4293069"/>
                          <a:gd name="connsiteY21" fmla="*/ 1863725 h 5782583"/>
                          <a:gd name="connsiteX22" fmla="*/ 2012579 w 4293069"/>
                          <a:gd name="connsiteY22" fmla="*/ 1863725 h 5782583"/>
                          <a:gd name="connsiteX23" fmla="*/ 1917577 w 4293069"/>
                          <a:gd name="connsiteY23" fmla="*/ 1721221 h 5782583"/>
                          <a:gd name="connsiteX24" fmla="*/ 1751322 w 4293069"/>
                          <a:gd name="connsiteY24" fmla="*/ 1590593 h 5782583"/>
                          <a:gd name="connsiteX25" fmla="*/ 1418813 w 4293069"/>
                          <a:gd name="connsiteY25" fmla="*/ 1353086 h 5782583"/>
                          <a:gd name="connsiteX26" fmla="*/ 1000826 w 4293069"/>
                          <a:gd name="connsiteY26" fmla="*/ 1165432 h 5782583"/>
                          <a:gd name="connsiteX27" fmla="*/ 757795 w 4293069"/>
                          <a:gd name="connsiteY27" fmla="*/ 1033978 h 5782583"/>
                          <a:gd name="connsiteX28" fmla="*/ 561439 w 4293069"/>
                          <a:gd name="connsiteY28" fmla="*/ 925575 h 5782583"/>
                          <a:gd name="connsiteX29" fmla="*/ 227281 w 4293069"/>
                          <a:gd name="connsiteY29" fmla="*/ 498764 h 5782583"/>
                          <a:gd name="connsiteX30" fmla="*/ 0 w 4293069"/>
                          <a:gd name="connsiteY30" fmla="*/ 0 h 5782583"/>
                          <a:gd name="connsiteX0" fmla="*/ 4067010 w 4293069"/>
                          <a:gd name="connsiteY0" fmla="*/ 5782583 h 5782583"/>
                          <a:gd name="connsiteX1" fmla="*/ 3722626 w 4293069"/>
                          <a:gd name="connsiteY1" fmla="*/ 5663829 h 5782583"/>
                          <a:gd name="connsiteX2" fmla="*/ 3888881 w 4293069"/>
                          <a:gd name="connsiteY2" fmla="*/ 5485699 h 5782583"/>
                          <a:gd name="connsiteX3" fmla="*/ 4173888 w 4293069"/>
                          <a:gd name="connsiteY3" fmla="*/ 5200692 h 5782583"/>
                          <a:gd name="connsiteX4" fmla="*/ 4173888 w 4293069"/>
                          <a:gd name="connsiteY4" fmla="*/ 5200692 h 5782583"/>
                          <a:gd name="connsiteX5" fmla="*/ 4292642 w 4293069"/>
                          <a:gd name="connsiteY5" fmla="*/ 4903808 h 5782583"/>
                          <a:gd name="connsiteX6" fmla="*/ 4209514 w 4293069"/>
                          <a:gd name="connsiteY6" fmla="*/ 4452546 h 5782583"/>
                          <a:gd name="connsiteX7" fmla="*/ 4102636 w 4293069"/>
                          <a:gd name="connsiteY7" fmla="*/ 4321918 h 5782583"/>
                          <a:gd name="connsiteX8" fmla="*/ 3841379 w 4293069"/>
                          <a:gd name="connsiteY8" fmla="*/ 4036910 h 5782583"/>
                          <a:gd name="connsiteX9" fmla="*/ 3520745 w 4293069"/>
                          <a:gd name="connsiteY9" fmla="*/ 3787528 h 5782583"/>
                          <a:gd name="connsiteX10" fmla="*/ 3366366 w 4293069"/>
                          <a:gd name="connsiteY10" fmla="*/ 3668775 h 5782583"/>
                          <a:gd name="connsiteX11" fmla="*/ 3283239 w 4293069"/>
                          <a:gd name="connsiteY11" fmla="*/ 3431268 h 5782583"/>
                          <a:gd name="connsiteX12" fmla="*/ 3223862 w 4293069"/>
                          <a:gd name="connsiteY12" fmla="*/ 3229388 h 5782583"/>
                          <a:gd name="connsiteX13" fmla="*/ 3188236 w 4293069"/>
                          <a:gd name="connsiteY13" fmla="*/ 3015632 h 5782583"/>
                          <a:gd name="connsiteX14" fmla="*/ 3069483 w 4293069"/>
                          <a:gd name="connsiteY14" fmla="*/ 2908754 h 5782583"/>
                          <a:gd name="connsiteX15" fmla="*/ 2903229 w 4293069"/>
                          <a:gd name="connsiteY15" fmla="*/ 2790001 h 5782583"/>
                          <a:gd name="connsiteX16" fmla="*/ 2820101 w 4293069"/>
                          <a:gd name="connsiteY16" fmla="*/ 2694998 h 5782583"/>
                          <a:gd name="connsiteX17" fmla="*/ 2748849 w 4293069"/>
                          <a:gd name="connsiteY17" fmla="*/ 2469367 h 5782583"/>
                          <a:gd name="connsiteX18" fmla="*/ 2665722 w 4293069"/>
                          <a:gd name="connsiteY18" fmla="*/ 2267486 h 5782583"/>
                          <a:gd name="connsiteX19" fmla="*/ 2463842 w 4293069"/>
                          <a:gd name="connsiteY19" fmla="*/ 2029980 h 5782583"/>
                          <a:gd name="connsiteX20" fmla="*/ 2250086 w 4293069"/>
                          <a:gd name="connsiteY20" fmla="*/ 1899351 h 5782583"/>
                          <a:gd name="connsiteX21" fmla="*/ 2095707 w 4293069"/>
                          <a:gd name="connsiteY21" fmla="*/ 1863725 h 5782583"/>
                          <a:gd name="connsiteX22" fmla="*/ 2012579 w 4293069"/>
                          <a:gd name="connsiteY22" fmla="*/ 1863725 h 5782583"/>
                          <a:gd name="connsiteX23" fmla="*/ 1917577 w 4293069"/>
                          <a:gd name="connsiteY23" fmla="*/ 1721221 h 5782583"/>
                          <a:gd name="connsiteX24" fmla="*/ 1751322 w 4293069"/>
                          <a:gd name="connsiteY24" fmla="*/ 1590593 h 5782583"/>
                          <a:gd name="connsiteX25" fmla="*/ 1418813 w 4293069"/>
                          <a:gd name="connsiteY25" fmla="*/ 1353086 h 5782583"/>
                          <a:gd name="connsiteX26" fmla="*/ 1000826 w 4293069"/>
                          <a:gd name="connsiteY26" fmla="*/ 1165432 h 5782583"/>
                          <a:gd name="connsiteX27" fmla="*/ 757795 w 4293069"/>
                          <a:gd name="connsiteY27" fmla="*/ 1033978 h 5782583"/>
                          <a:gd name="connsiteX28" fmla="*/ 561439 w 4293069"/>
                          <a:gd name="connsiteY28" fmla="*/ 925575 h 5782583"/>
                          <a:gd name="connsiteX29" fmla="*/ 455552 w 4293069"/>
                          <a:gd name="connsiteY29" fmla="*/ 679740 h 5782583"/>
                          <a:gd name="connsiteX30" fmla="*/ 227281 w 4293069"/>
                          <a:gd name="connsiteY30" fmla="*/ 498764 h 5782583"/>
                          <a:gd name="connsiteX31" fmla="*/ 0 w 4293069"/>
                          <a:gd name="connsiteY31" fmla="*/ 0 h 5782583"/>
                          <a:gd name="connsiteX0" fmla="*/ 4067010 w 4293069"/>
                          <a:gd name="connsiteY0" fmla="*/ 5782583 h 5782583"/>
                          <a:gd name="connsiteX1" fmla="*/ 3722626 w 4293069"/>
                          <a:gd name="connsiteY1" fmla="*/ 5663829 h 5782583"/>
                          <a:gd name="connsiteX2" fmla="*/ 3888881 w 4293069"/>
                          <a:gd name="connsiteY2" fmla="*/ 5485699 h 5782583"/>
                          <a:gd name="connsiteX3" fmla="*/ 4173888 w 4293069"/>
                          <a:gd name="connsiteY3" fmla="*/ 5200692 h 5782583"/>
                          <a:gd name="connsiteX4" fmla="*/ 4173888 w 4293069"/>
                          <a:gd name="connsiteY4" fmla="*/ 5200692 h 5782583"/>
                          <a:gd name="connsiteX5" fmla="*/ 4292642 w 4293069"/>
                          <a:gd name="connsiteY5" fmla="*/ 4903808 h 5782583"/>
                          <a:gd name="connsiteX6" fmla="*/ 4209514 w 4293069"/>
                          <a:gd name="connsiteY6" fmla="*/ 4452546 h 5782583"/>
                          <a:gd name="connsiteX7" fmla="*/ 4102636 w 4293069"/>
                          <a:gd name="connsiteY7" fmla="*/ 4321918 h 5782583"/>
                          <a:gd name="connsiteX8" fmla="*/ 3841379 w 4293069"/>
                          <a:gd name="connsiteY8" fmla="*/ 4036910 h 5782583"/>
                          <a:gd name="connsiteX9" fmla="*/ 3520745 w 4293069"/>
                          <a:gd name="connsiteY9" fmla="*/ 3787528 h 5782583"/>
                          <a:gd name="connsiteX10" fmla="*/ 3366366 w 4293069"/>
                          <a:gd name="connsiteY10" fmla="*/ 3668775 h 5782583"/>
                          <a:gd name="connsiteX11" fmla="*/ 3283239 w 4293069"/>
                          <a:gd name="connsiteY11" fmla="*/ 3431268 h 5782583"/>
                          <a:gd name="connsiteX12" fmla="*/ 3223862 w 4293069"/>
                          <a:gd name="connsiteY12" fmla="*/ 3229388 h 5782583"/>
                          <a:gd name="connsiteX13" fmla="*/ 3188236 w 4293069"/>
                          <a:gd name="connsiteY13" fmla="*/ 3015632 h 5782583"/>
                          <a:gd name="connsiteX14" fmla="*/ 3069483 w 4293069"/>
                          <a:gd name="connsiteY14" fmla="*/ 2908754 h 5782583"/>
                          <a:gd name="connsiteX15" fmla="*/ 2903229 w 4293069"/>
                          <a:gd name="connsiteY15" fmla="*/ 2790001 h 5782583"/>
                          <a:gd name="connsiteX16" fmla="*/ 2820101 w 4293069"/>
                          <a:gd name="connsiteY16" fmla="*/ 2694998 h 5782583"/>
                          <a:gd name="connsiteX17" fmla="*/ 2748849 w 4293069"/>
                          <a:gd name="connsiteY17" fmla="*/ 2469367 h 5782583"/>
                          <a:gd name="connsiteX18" fmla="*/ 2665722 w 4293069"/>
                          <a:gd name="connsiteY18" fmla="*/ 2267486 h 5782583"/>
                          <a:gd name="connsiteX19" fmla="*/ 2463842 w 4293069"/>
                          <a:gd name="connsiteY19" fmla="*/ 2029980 h 5782583"/>
                          <a:gd name="connsiteX20" fmla="*/ 2250086 w 4293069"/>
                          <a:gd name="connsiteY20" fmla="*/ 1899351 h 5782583"/>
                          <a:gd name="connsiteX21" fmla="*/ 2095707 w 4293069"/>
                          <a:gd name="connsiteY21" fmla="*/ 1863725 h 5782583"/>
                          <a:gd name="connsiteX22" fmla="*/ 2012579 w 4293069"/>
                          <a:gd name="connsiteY22" fmla="*/ 1863725 h 5782583"/>
                          <a:gd name="connsiteX23" fmla="*/ 1917577 w 4293069"/>
                          <a:gd name="connsiteY23" fmla="*/ 1721221 h 5782583"/>
                          <a:gd name="connsiteX24" fmla="*/ 1751322 w 4293069"/>
                          <a:gd name="connsiteY24" fmla="*/ 1590593 h 5782583"/>
                          <a:gd name="connsiteX25" fmla="*/ 1418813 w 4293069"/>
                          <a:gd name="connsiteY25" fmla="*/ 1353086 h 5782583"/>
                          <a:gd name="connsiteX26" fmla="*/ 1000826 w 4293069"/>
                          <a:gd name="connsiteY26" fmla="*/ 1165432 h 5782583"/>
                          <a:gd name="connsiteX27" fmla="*/ 757795 w 4293069"/>
                          <a:gd name="connsiteY27" fmla="*/ 1033978 h 5782583"/>
                          <a:gd name="connsiteX28" fmla="*/ 561439 w 4293069"/>
                          <a:gd name="connsiteY28" fmla="*/ 925575 h 5782583"/>
                          <a:gd name="connsiteX29" fmla="*/ 455552 w 4293069"/>
                          <a:gd name="connsiteY29" fmla="*/ 679740 h 5782583"/>
                          <a:gd name="connsiteX30" fmla="*/ 227281 w 4293069"/>
                          <a:gd name="connsiteY30" fmla="*/ 498764 h 5782583"/>
                          <a:gd name="connsiteX31" fmla="*/ 0 w 4293069"/>
                          <a:gd name="connsiteY31" fmla="*/ 0 h 5782583"/>
                          <a:gd name="connsiteX0" fmla="*/ 4067010 w 4293069"/>
                          <a:gd name="connsiteY0" fmla="*/ 5782583 h 5782583"/>
                          <a:gd name="connsiteX1" fmla="*/ 3722626 w 4293069"/>
                          <a:gd name="connsiteY1" fmla="*/ 5663829 h 5782583"/>
                          <a:gd name="connsiteX2" fmla="*/ 3888881 w 4293069"/>
                          <a:gd name="connsiteY2" fmla="*/ 5485699 h 5782583"/>
                          <a:gd name="connsiteX3" fmla="*/ 4173888 w 4293069"/>
                          <a:gd name="connsiteY3" fmla="*/ 5200692 h 5782583"/>
                          <a:gd name="connsiteX4" fmla="*/ 4173888 w 4293069"/>
                          <a:gd name="connsiteY4" fmla="*/ 5200692 h 5782583"/>
                          <a:gd name="connsiteX5" fmla="*/ 4292642 w 4293069"/>
                          <a:gd name="connsiteY5" fmla="*/ 4903808 h 5782583"/>
                          <a:gd name="connsiteX6" fmla="*/ 4209514 w 4293069"/>
                          <a:gd name="connsiteY6" fmla="*/ 4452546 h 5782583"/>
                          <a:gd name="connsiteX7" fmla="*/ 4102636 w 4293069"/>
                          <a:gd name="connsiteY7" fmla="*/ 4321918 h 5782583"/>
                          <a:gd name="connsiteX8" fmla="*/ 3841379 w 4293069"/>
                          <a:gd name="connsiteY8" fmla="*/ 4036910 h 5782583"/>
                          <a:gd name="connsiteX9" fmla="*/ 3520745 w 4293069"/>
                          <a:gd name="connsiteY9" fmla="*/ 3787528 h 5782583"/>
                          <a:gd name="connsiteX10" fmla="*/ 3366366 w 4293069"/>
                          <a:gd name="connsiteY10" fmla="*/ 3668775 h 5782583"/>
                          <a:gd name="connsiteX11" fmla="*/ 3283239 w 4293069"/>
                          <a:gd name="connsiteY11" fmla="*/ 3431268 h 5782583"/>
                          <a:gd name="connsiteX12" fmla="*/ 3223862 w 4293069"/>
                          <a:gd name="connsiteY12" fmla="*/ 3229388 h 5782583"/>
                          <a:gd name="connsiteX13" fmla="*/ 3188236 w 4293069"/>
                          <a:gd name="connsiteY13" fmla="*/ 3015632 h 5782583"/>
                          <a:gd name="connsiteX14" fmla="*/ 3069483 w 4293069"/>
                          <a:gd name="connsiteY14" fmla="*/ 2908754 h 5782583"/>
                          <a:gd name="connsiteX15" fmla="*/ 2903229 w 4293069"/>
                          <a:gd name="connsiteY15" fmla="*/ 2790001 h 5782583"/>
                          <a:gd name="connsiteX16" fmla="*/ 2820101 w 4293069"/>
                          <a:gd name="connsiteY16" fmla="*/ 2694998 h 5782583"/>
                          <a:gd name="connsiteX17" fmla="*/ 2748849 w 4293069"/>
                          <a:gd name="connsiteY17" fmla="*/ 2469367 h 5782583"/>
                          <a:gd name="connsiteX18" fmla="*/ 2665722 w 4293069"/>
                          <a:gd name="connsiteY18" fmla="*/ 2267486 h 5782583"/>
                          <a:gd name="connsiteX19" fmla="*/ 2463842 w 4293069"/>
                          <a:gd name="connsiteY19" fmla="*/ 2029980 h 5782583"/>
                          <a:gd name="connsiteX20" fmla="*/ 2250086 w 4293069"/>
                          <a:gd name="connsiteY20" fmla="*/ 1899351 h 5782583"/>
                          <a:gd name="connsiteX21" fmla="*/ 2095707 w 4293069"/>
                          <a:gd name="connsiteY21" fmla="*/ 1863725 h 5782583"/>
                          <a:gd name="connsiteX22" fmla="*/ 2012579 w 4293069"/>
                          <a:gd name="connsiteY22" fmla="*/ 1863725 h 5782583"/>
                          <a:gd name="connsiteX23" fmla="*/ 1917577 w 4293069"/>
                          <a:gd name="connsiteY23" fmla="*/ 1721221 h 5782583"/>
                          <a:gd name="connsiteX24" fmla="*/ 1751322 w 4293069"/>
                          <a:gd name="connsiteY24" fmla="*/ 1590593 h 5782583"/>
                          <a:gd name="connsiteX25" fmla="*/ 1418813 w 4293069"/>
                          <a:gd name="connsiteY25" fmla="*/ 1353086 h 5782583"/>
                          <a:gd name="connsiteX26" fmla="*/ 1000826 w 4293069"/>
                          <a:gd name="connsiteY26" fmla="*/ 1165432 h 5782583"/>
                          <a:gd name="connsiteX27" fmla="*/ 757795 w 4293069"/>
                          <a:gd name="connsiteY27" fmla="*/ 1033978 h 5782583"/>
                          <a:gd name="connsiteX28" fmla="*/ 574139 w 4293069"/>
                          <a:gd name="connsiteY28" fmla="*/ 922400 h 5782583"/>
                          <a:gd name="connsiteX29" fmla="*/ 455552 w 4293069"/>
                          <a:gd name="connsiteY29" fmla="*/ 679740 h 5782583"/>
                          <a:gd name="connsiteX30" fmla="*/ 227281 w 4293069"/>
                          <a:gd name="connsiteY30" fmla="*/ 498764 h 5782583"/>
                          <a:gd name="connsiteX31" fmla="*/ 0 w 4293069"/>
                          <a:gd name="connsiteY31" fmla="*/ 0 h 5782583"/>
                          <a:gd name="connsiteX0" fmla="*/ 4067010 w 4293069"/>
                          <a:gd name="connsiteY0" fmla="*/ 5782583 h 5782583"/>
                          <a:gd name="connsiteX1" fmla="*/ 3722626 w 4293069"/>
                          <a:gd name="connsiteY1" fmla="*/ 5663829 h 5782583"/>
                          <a:gd name="connsiteX2" fmla="*/ 3888881 w 4293069"/>
                          <a:gd name="connsiteY2" fmla="*/ 5485699 h 5782583"/>
                          <a:gd name="connsiteX3" fmla="*/ 4173888 w 4293069"/>
                          <a:gd name="connsiteY3" fmla="*/ 5200692 h 5782583"/>
                          <a:gd name="connsiteX4" fmla="*/ 4173888 w 4293069"/>
                          <a:gd name="connsiteY4" fmla="*/ 5200692 h 5782583"/>
                          <a:gd name="connsiteX5" fmla="*/ 4292642 w 4293069"/>
                          <a:gd name="connsiteY5" fmla="*/ 4903808 h 5782583"/>
                          <a:gd name="connsiteX6" fmla="*/ 4209514 w 4293069"/>
                          <a:gd name="connsiteY6" fmla="*/ 4452546 h 5782583"/>
                          <a:gd name="connsiteX7" fmla="*/ 4102636 w 4293069"/>
                          <a:gd name="connsiteY7" fmla="*/ 4321918 h 5782583"/>
                          <a:gd name="connsiteX8" fmla="*/ 3841379 w 4293069"/>
                          <a:gd name="connsiteY8" fmla="*/ 4036910 h 5782583"/>
                          <a:gd name="connsiteX9" fmla="*/ 3520745 w 4293069"/>
                          <a:gd name="connsiteY9" fmla="*/ 3787528 h 5782583"/>
                          <a:gd name="connsiteX10" fmla="*/ 3366366 w 4293069"/>
                          <a:gd name="connsiteY10" fmla="*/ 3668775 h 5782583"/>
                          <a:gd name="connsiteX11" fmla="*/ 3283239 w 4293069"/>
                          <a:gd name="connsiteY11" fmla="*/ 3431268 h 5782583"/>
                          <a:gd name="connsiteX12" fmla="*/ 3223862 w 4293069"/>
                          <a:gd name="connsiteY12" fmla="*/ 3229388 h 5782583"/>
                          <a:gd name="connsiteX13" fmla="*/ 3188236 w 4293069"/>
                          <a:gd name="connsiteY13" fmla="*/ 3015632 h 5782583"/>
                          <a:gd name="connsiteX14" fmla="*/ 3069483 w 4293069"/>
                          <a:gd name="connsiteY14" fmla="*/ 2908754 h 5782583"/>
                          <a:gd name="connsiteX15" fmla="*/ 2903229 w 4293069"/>
                          <a:gd name="connsiteY15" fmla="*/ 2790001 h 5782583"/>
                          <a:gd name="connsiteX16" fmla="*/ 2820101 w 4293069"/>
                          <a:gd name="connsiteY16" fmla="*/ 2694998 h 5782583"/>
                          <a:gd name="connsiteX17" fmla="*/ 2748849 w 4293069"/>
                          <a:gd name="connsiteY17" fmla="*/ 2469367 h 5782583"/>
                          <a:gd name="connsiteX18" fmla="*/ 2665722 w 4293069"/>
                          <a:gd name="connsiteY18" fmla="*/ 2267486 h 5782583"/>
                          <a:gd name="connsiteX19" fmla="*/ 2463842 w 4293069"/>
                          <a:gd name="connsiteY19" fmla="*/ 2029980 h 5782583"/>
                          <a:gd name="connsiteX20" fmla="*/ 2250086 w 4293069"/>
                          <a:gd name="connsiteY20" fmla="*/ 1899351 h 5782583"/>
                          <a:gd name="connsiteX21" fmla="*/ 2095707 w 4293069"/>
                          <a:gd name="connsiteY21" fmla="*/ 1863725 h 5782583"/>
                          <a:gd name="connsiteX22" fmla="*/ 2018929 w 4293069"/>
                          <a:gd name="connsiteY22" fmla="*/ 1831975 h 5782583"/>
                          <a:gd name="connsiteX23" fmla="*/ 1917577 w 4293069"/>
                          <a:gd name="connsiteY23" fmla="*/ 1721221 h 5782583"/>
                          <a:gd name="connsiteX24" fmla="*/ 1751322 w 4293069"/>
                          <a:gd name="connsiteY24" fmla="*/ 1590593 h 5782583"/>
                          <a:gd name="connsiteX25" fmla="*/ 1418813 w 4293069"/>
                          <a:gd name="connsiteY25" fmla="*/ 1353086 h 5782583"/>
                          <a:gd name="connsiteX26" fmla="*/ 1000826 w 4293069"/>
                          <a:gd name="connsiteY26" fmla="*/ 1165432 h 5782583"/>
                          <a:gd name="connsiteX27" fmla="*/ 757795 w 4293069"/>
                          <a:gd name="connsiteY27" fmla="*/ 1033978 h 5782583"/>
                          <a:gd name="connsiteX28" fmla="*/ 574139 w 4293069"/>
                          <a:gd name="connsiteY28" fmla="*/ 922400 h 5782583"/>
                          <a:gd name="connsiteX29" fmla="*/ 455552 w 4293069"/>
                          <a:gd name="connsiteY29" fmla="*/ 679740 h 5782583"/>
                          <a:gd name="connsiteX30" fmla="*/ 227281 w 4293069"/>
                          <a:gd name="connsiteY30" fmla="*/ 498764 h 5782583"/>
                          <a:gd name="connsiteX31" fmla="*/ 0 w 4293069"/>
                          <a:gd name="connsiteY31" fmla="*/ 0 h 5782583"/>
                          <a:gd name="connsiteX0" fmla="*/ 4067010 w 4293069"/>
                          <a:gd name="connsiteY0" fmla="*/ 5782583 h 5782583"/>
                          <a:gd name="connsiteX1" fmla="*/ 3722626 w 4293069"/>
                          <a:gd name="connsiteY1" fmla="*/ 5663829 h 5782583"/>
                          <a:gd name="connsiteX2" fmla="*/ 3888881 w 4293069"/>
                          <a:gd name="connsiteY2" fmla="*/ 5485699 h 5782583"/>
                          <a:gd name="connsiteX3" fmla="*/ 4173888 w 4293069"/>
                          <a:gd name="connsiteY3" fmla="*/ 5200692 h 5782583"/>
                          <a:gd name="connsiteX4" fmla="*/ 4173888 w 4293069"/>
                          <a:gd name="connsiteY4" fmla="*/ 5200692 h 5782583"/>
                          <a:gd name="connsiteX5" fmla="*/ 4292642 w 4293069"/>
                          <a:gd name="connsiteY5" fmla="*/ 4903808 h 5782583"/>
                          <a:gd name="connsiteX6" fmla="*/ 4209514 w 4293069"/>
                          <a:gd name="connsiteY6" fmla="*/ 4452546 h 5782583"/>
                          <a:gd name="connsiteX7" fmla="*/ 4102636 w 4293069"/>
                          <a:gd name="connsiteY7" fmla="*/ 4321918 h 5782583"/>
                          <a:gd name="connsiteX8" fmla="*/ 3841379 w 4293069"/>
                          <a:gd name="connsiteY8" fmla="*/ 4036910 h 5782583"/>
                          <a:gd name="connsiteX9" fmla="*/ 3520745 w 4293069"/>
                          <a:gd name="connsiteY9" fmla="*/ 3787528 h 5782583"/>
                          <a:gd name="connsiteX10" fmla="*/ 3366366 w 4293069"/>
                          <a:gd name="connsiteY10" fmla="*/ 3668775 h 5782583"/>
                          <a:gd name="connsiteX11" fmla="*/ 3283239 w 4293069"/>
                          <a:gd name="connsiteY11" fmla="*/ 3431268 h 5782583"/>
                          <a:gd name="connsiteX12" fmla="*/ 3223862 w 4293069"/>
                          <a:gd name="connsiteY12" fmla="*/ 3229388 h 5782583"/>
                          <a:gd name="connsiteX13" fmla="*/ 3188236 w 4293069"/>
                          <a:gd name="connsiteY13" fmla="*/ 3015632 h 5782583"/>
                          <a:gd name="connsiteX14" fmla="*/ 3069483 w 4293069"/>
                          <a:gd name="connsiteY14" fmla="*/ 2908754 h 5782583"/>
                          <a:gd name="connsiteX15" fmla="*/ 2903229 w 4293069"/>
                          <a:gd name="connsiteY15" fmla="*/ 2790001 h 5782583"/>
                          <a:gd name="connsiteX16" fmla="*/ 2820101 w 4293069"/>
                          <a:gd name="connsiteY16" fmla="*/ 2694998 h 5782583"/>
                          <a:gd name="connsiteX17" fmla="*/ 2748849 w 4293069"/>
                          <a:gd name="connsiteY17" fmla="*/ 2469367 h 5782583"/>
                          <a:gd name="connsiteX18" fmla="*/ 2665722 w 4293069"/>
                          <a:gd name="connsiteY18" fmla="*/ 2267486 h 5782583"/>
                          <a:gd name="connsiteX19" fmla="*/ 2463842 w 4293069"/>
                          <a:gd name="connsiteY19" fmla="*/ 2029980 h 5782583"/>
                          <a:gd name="connsiteX20" fmla="*/ 2250086 w 4293069"/>
                          <a:gd name="connsiteY20" fmla="*/ 1899351 h 5782583"/>
                          <a:gd name="connsiteX21" fmla="*/ 2171907 w 4293069"/>
                          <a:gd name="connsiteY21" fmla="*/ 1857375 h 5782583"/>
                          <a:gd name="connsiteX22" fmla="*/ 2018929 w 4293069"/>
                          <a:gd name="connsiteY22" fmla="*/ 1831975 h 5782583"/>
                          <a:gd name="connsiteX23" fmla="*/ 1917577 w 4293069"/>
                          <a:gd name="connsiteY23" fmla="*/ 1721221 h 5782583"/>
                          <a:gd name="connsiteX24" fmla="*/ 1751322 w 4293069"/>
                          <a:gd name="connsiteY24" fmla="*/ 1590593 h 5782583"/>
                          <a:gd name="connsiteX25" fmla="*/ 1418813 w 4293069"/>
                          <a:gd name="connsiteY25" fmla="*/ 1353086 h 5782583"/>
                          <a:gd name="connsiteX26" fmla="*/ 1000826 w 4293069"/>
                          <a:gd name="connsiteY26" fmla="*/ 1165432 h 5782583"/>
                          <a:gd name="connsiteX27" fmla="*/ 757795 w 4293069"/>
                          <a:gd name="connsiteY27" fmla="*/ 1033978 h 5782583"/>
                          <a:gd name="connsiteX28" fmla="*/ 574139 w 4293069"/>
                          <a:gd name="connsiteY28" fmla="*/ 922400 h 5782583"/>
                          <a:gd name="connsiteX29" fmla="*/ 455552 w 4293069"/>
                          <a:gd name="connsiteY29" fmla="*/ 679740 h 5782583"/>
                          <a:gd name="connsiteX30" fmla="*/ 227281 w 4293069"/>
                          <a:gd name="connsiteY30" fmla="*/ 498764 h 5782583"/>
                          <a:gd name="connsiteX31" fmla="*/ 0 w 4293069"/>
                          <a:gd name="connsiteY31" fmla="*/ 0 h 5782583"/>
                          <a:gd name="connsiteX0" fmla="*/ 4067010 w 4293069"/>
                          <a:gd name="connsiteY0" fmla="*/ 5782583 h 5782583"/>
                          <a:gd name="connsiteX1" fmla="*/ 3722626 w 4293069"/>
                          <a:gd name="connsiteY1" fmla="*/ 5663829 h 5782583"/>
                          <a:gd name="connsiteX2" fmla="*/ 3888881 w 4293069"/>
                          <a:gd name="connsiteY2" fmla="*/ 5485699 h 5782583"/>
                          <a:gd name="connsiteX3" fmla="*/ 4173888 w 4293069"/>
                          <a:gd name="connsiteY3" fmla="*/ 5200692 h 5782583"/>
                          <a:gd name="connsiteX4" fmla="*/ 4173888 w 4293069"/>
                          <a:gd name="connsiteY4" fmla="*/ 5200692 h 5782583"/>
                          <a:gd name="connsiteX5" fmla="*/ 4292642 w 4293069"/>
                          <a:gd name="connsiteY5" fmla="*/ 4903808 h 5782583"/>
                          <a:gd name="connsiteX6" fmla="*/ 4209514 w 4293069"/>
                          <a:gd name="connsiteY6" fmla="*/ 4452546 h 5782583"/>
                          <a:gd name="connsiteX7" fmla="*/ 4102636 w 4293069"/>
                          <a:gd name="connsiteY7" fmla="*/ 4321918 h 5782583"/>
                          <a:gd name="connsiteX8" fmla="*/ 3841379 w 4293069"/>
                          <a:gd name="connsiteY8" fmla="*/ 4036910 h 5782583"/>
                          <a:gd name="connsiteX9" fmla="*/ 3520745 w 4293069"/>
                          <a:gd name="connsiteY9" fmla="*/ 3787528 h 5782583"/>
                          <a:gd name="connsiteX10" fmla="*/ 3366366 w 4293069"/>
                          <a:gd name="connsiteY10" fmla="*/ 3668775 h 5782583"/>
                          <a:gd name="connsiteX11" fmla="*/ 3283239 w 4293069"/>
                          <a:gd name="connsiteY11" fmla="*/ 3431268 h 5782583"/>
                          <a:gd name="connsiteX12" fmla="*/ 3223862 w 4293069"/>
                          <a:gd name="connsiteY12" fmla="*/ 3229388 h 5782583"/>
                          <a:gd name="connsiteX13" fmla="*/ 3188236 w 4293069"/>
                          <a:gd name="connsiteY13" fmla="*/ 3015632 h 5782583"/>
                          <a:gd name="connsiteX14" fmla="*/ 3069483 w 4293069"/>
                          <a:gd name="connsiteY14" fmla="*/ 2908754 h 5782583"/>
                          <a:gd name="connsiteX15" fmla="*/ 2903229 w 4293069"/>
                          <a:gd name="connsiteY15" fmla="*/ 2790001 h 5782583"/>
                          <a:gd name="connsiteX16" fmla="*/ 2820101 w 4293069"/>
                          <a:gd name="connsiteY16" fmla="*/ 2694998 h 5782583"/>
                          <a:gd name="connsiteX17" fmla="*/ 2748849 w 4293069"/>
                          <a:gd name="connsiteY17" fmla="*/ 2469367 h 5782583"/>
                          <a:gd name="connsiteX18" fmla="*/ 2665722 w 4293069"/>
                          <a:gd name="connsiteY18" fmla="*/ 2267486 h 5782583"/>
                          <a:gd name="connsiteX19" fmla="*/ 2463842 w 4293069"/>
                          <a:gd name="connsiteY19" fmla="*/ 2029980 h 5782583"/>
                          <a:gd name="connsiteX20" fmla="*/ 2250086 w 4293069"/>
                          <a:gd name="connsiteY20" fmla="*/ 1899351 h 5782583"/>
                          <a:gd name="connsiteX21" fmla="*/ 2018929 w 4293069"/>
                          <a:gd name="connsiteY21" fmla="*/ 1831975 h 5782583"/>
                          <a:gd name="connsiteX22" fmla="*/ 1917577 w 4293069"/>
                          <a:gd name="connsiteY22" fmla="*/ 1721221 h 5782583"/>
                          <a:gd name="connsiteX23" fmla="*/ 1751322 w 4293069"/>
                          <a:gd name="connsiteY23" fmla="*/ 1590593 h 5782583"/>
                          <a:gd name="connsiteX24" fmla="*/ 1418813 w 4293069"/>
                          <a:gd name="connsiteY24" fmla="*/ 1353086 h 5782583"/>
                          <a:gd name="connsiteX25" fmla="*/ 1000826 w 4293069"/>
                          <a:gd name="connsiteY25" fmla="*/ 1165432 h 5782583"/>
                          <a:gd name="connsiteX26" fmla="*/ 757795 w 4293069"/>
                          <a:gd name="connsiteY26" fmla="*/ 1033978 h 5782583"/>
                          <a:gd name="connsiteX27" fmla="*/ 574139 w 4293069"/>
                          <a:gd name="connsiteY27" fmla="*/ 922400 h 5782583"/>
                          <a:gd name="connsiteX28" fmla="*/ 455552 w 4293069"/>
                          <a:gd name="connsiteY28" fmla="*/ 679740 h 5782583"/>
                          <a:gd name="connsiteX29" fmla="*/ 227281 w 4293069"/>
                          <a:gd name="connsiteY29" fmla="*/ 498764 h 5782583"/>
                          <a:gd name="connsiteX30" fmla="*/ 0 w 4293069"/>
                          <a:gd name="connsiteY30" fmla="*/ 0 h 5782583"/>
                          <a:gd name="connsiteX0" fmla="*/ 4067010 w 4293069"/>
                          <a:gd name="connsiteY0" fmla="*/ 5782583 h 5782583"/>
                          <a:gd name="connsiteX1" fmla="*/ 3722626 w 4293069"/>
                          <a:gd name="connsiteY1" fmla="*/ 5663829 h 5782583"/>
                          <a:gd name="connsiteX2" fmla="*/ 3888881 w 4293069"/>
                          <a:gd name="connsiteY2" fmla="*/ 5485699 h 5782583"/>
                          <a:gd name="connsiteX3" fmla="*/ 4173888 w 4293069"/>
                          <a:gd name="connsiteY3" fmla="*/ 5200692 h 5782583"/>
                          <a:gd name="connsiteX4" fmla="*/ 4173888 w 4293069"/>
                          <a:gd name="connsiteY4" fmla="*/ 5200692 h 5782583"/>
                          <a:gd name="connsiteX5" fmla="*/ 4292642 w 4293069"/>
                          <a:gd name="connsiteY5" fmla="*/ 4903808 h 5782583"/>
                          <a:gd name="connsiteX6" fmla="*/ 4209514 w 4293069"/>
                          <a:gd name="connsiteY6" fmla="*/ 4452546 h 5782583"/>
                          <a:gd name="connsiteX7" fmla="*/ 4102636 w 4293069"/>
                          <a:gd name="connsiteY7" fmla="*/ 4321918 h 5782583"/>
                          <a:gd name="connsiteX8" fmla="*/ 3841379 w 4293069"/>
                          <a:gd name="connsiteY8" fmla="*/ 4036910 h 5782583"/>
                          <a:gd name="connsiteX9" fmla="*/ 3520745 w 4293069"/>
                          <a:gd name="connsiteY9" fmla="*/ 3787528 h 5782583"/>
                          <a:gd name="connsiteX10" fmla="*/ 3366366 w 4293069"/>
                          <a:gd name="connsiteY10" fmla="*/ 3668775 h 5782583"/>
                          <a:gd name="connsiteX11" fmla="*/ 3283239 w 4293069"/>
                          <a:gd name="connsiteY11" fmla="*/ 3431268 h 5782583"/>
                          <a:gd name="connsiteX12" fmla="*/ 3223862 w 4293069"/>
                          <a:gd name="connsiteY12" fmla="*/ 3229388 h 5782583"/>
                          <a:gd name="connsiteX13" fmla="*/ 3188236 w 4293069"/>
                          <a:gd name="connsiteY13" fmla="*/ 3015632 h 5782583"/>
                          <a:gd name="connsiteX14" fmla="*/ 3069483 w 4293069"/>
                          <a:gd name="connsiteY14" fmla="*/ 2908754 h 5782583"/>
                          <a:gd name="connsiteX15" fmla="*/ 2903229 w 4293069"/>
                          <a:gd name="connsiteY15" fmla="*/ 2790001 h 5782583"/>
                          <a:gd name="connsiteX16" fmla="*/ 2820101 w 4293069"/>
                          <a:gd name="connsiteY16" fmla="*/ 2694998 h 5782583"/>
                          <a:gd name="connsiteX17" fmla="*/ 2748849 w 4293069"/>
                          <a:gd name="connsiteY17" fmla="*/ 2469367 h 5782583"/>
                          <a:gd name="connsiteX18" fmla="*/ 2665722 w 4293069"/>
                          <a:gd name="connsiteY18" fmla="*/ 2267486 h 5782583"/>
                          <a:gd name="connsiteX19" fmla="*/ 2463842 w 4293069"/>
                          <a:gd name="connsiteY19" fmla="*/ 2029980 h 5782583"/>
                          <a:gd name="connsiteX20" fmla="*/ 2240561 w 4293069"/>
                          <a:gd name="connsiteY20" fmla="*/ 1883476 h 5782583"/>
                          <a:gd name="connsiteX21" fmla="*/ 2018929 w 4293069"/>
                          <a:gd name="connsiteY21" fmla="*/ 1831975 h 5782583"/>
                          <a:gd name="connsiteX22" fmla="*/ 1917577 w 4293069"/>
                          <a:gd name="connsiteY22" fmla="*/ 1721221 h 5782583"/>
                          <a:gd name="connsiteX23" fmla="*/ 1751322 w 4293069"/>
                          <a:gd name="connsiteY23" fmla="*/ 1590593 h 5782583"/>
                          <a:gd name="connsiteX24" fmla="*/ 1418813 w 4293069"/>
                          <a:gd name="connsiteY24" fmla="*/ 1353086 h 5782583"/>
                          <a:gd name="connsiteX25" fmla="*/ 1000826 w 4293069"/>
                          <a:gd name="connsiteY25" fmla="*/ 1165432 h 5782583"/>
                          <a:gd name="connsiteX26" fmla="*/ 757795 w 4293069"/>
                          <a:gd name="connsiteY26" fmla="*/ 1033978 h 5782583"/>
                          <a:gd name="connsiteX27" fmla="*/ 574139 w 4293069"/>
                          <a:gd name="connsiteY27" fmla="*/ 922400 h 5782583"/>
                          <a:gd name="connsiteX28" fmla="*/ 455552 w 4293069"/>
                          <a:gd name="connsiteY28" fmla="*/ 679740 h 5782583"/>
                          <a:gd name="connsiteX29" fmla="*/ 227281 w 4293069"/>
                          <a:gd name="connsiteY29" fmla="*/ 498764 h 5782583"/>
                          <a:gd name="connsiteX30" fmla="*/ 0 w 4293069"/>
                          <a:gd name="connsiteY30" fmla="*/ 0 h 5782583"/>
                          <a:gd name="connsiteX0" fmla="*/ 4067010 w 4293069"/>
                          <a:gd name="connsiteY0" fmla="*/ 5782583 h 5782583"/>
                          <a:gd name="connsiteX1" fmla="*/ 3722626 w 4293069"/>
                          <a:gd name="connsiteY1" fmla="*/ 5663829 h 5782583"/>
                          <a:gd name="connsiteX2" fmla="*/ 3888881 w 4293069"/>
                          <a:gd name="connsiteY2" fmla="*/ 5485699 h 5782583"/>
                          <a:gd name="connsiteX3" fmla="*/ 4173888 w 4293069"/>
                          <a:gd name="connsiteY3" fmla="*/ 5200692 h 5782583"/>
                          <a:gd name="connsiteX4" fmla="*/ 4173888 w 4293069"/>
                          <a:gd name="connsiteY4" fmla="*/ 5200692 h 5782583"/>
                          <a:gd name="connsiteX5" fmla="*/ 4292642 w 4293069"/>
                          <a:gd name="connsiteY5" fmla="*/ 4903808 h 5782583"/>
                          <a:gd name="connsiteX6" fmla="*/ 4209514 w 4293069"/>
                          <a:gd name="connsiteY6" fmla="*/ 4452546 h 5782583"/>
                          <a:gd name="connsiteX7" fmla="*/ 4102636 w 4293069"/>
                          <a:gd name="connsiteY7" fmla="*/ 4321918 h 5782583"/>
                          <a:gd name="connsiteX8" fmla="*/ 3841379 w 4293069"/>
                          <a:gd name="connsiteY8" fmla="*/ 4036910 h 5782583"/>
                          <a:gd name="connsiteX9" fmla="*/ 3520745 w 4293069"/>
                          <a:gd name="connsiteY9" fmla="*/ 3787528 h 5782583"/>
                          <a:gd name="connsiteX10" fmla="*/ 3366366 w 4293069"/>
                          <a:gd name="connsiteY10" fmla="*/ 3668775 h 5782583"/>
                          <a:gd name="connsiteX11" fmla="*/ 3283239 w 4293069"/>
                          <a:gd name="connsiteY11" fmla="*/ 3431268 h 5782583"/>
                          <a:gd name="connsiteX12" fmla="*/ 3223862 w 4293069"/>
                          <a:gd name="connsiteY12" fmla="*/ 3229388 h 5782583"/>
                          <a:gd name="connsiteX13" fmla="*/ 3188236 w 4293069"/>
                          <a:gd name="connsiteY13" fmla="*/ 3015632 h 5782583"/>
                          <a:gd name="connsiteX14" fmla="*/ 3069483 w 4293069"/>
                          <a:gd name="connsiteY14" fmla="*/ 2908754 h 5782583"/>
                          <a:gd name="connsiteX15" fmla="*/ 2903229 w 4293069"/>
                          <a:gd name="connsiteY15" fmla="*/ 2790001 h 5782583"/>
                          <a:gd name="connsiteX16" fmla="*/ 2820101 w 4293069"/>
                          <a:gd name="connsiteY16" fmla="*/ 2694998 h 5782583"/>
                          <a:gd name="connsiteX17" fmla="*/ 2748849 w 4293069"/>
                          <a:gd name="connsiteY17" fmla="*/ 2469367 h 5782583"/>
                          <a:gd name="connsiteX18" fmla="*/ 2665722 w 4293069"/>
                          <a:gd name="connsiteY18" fmla="*/ 2267486 h 5782583"/>
                          <a:gd name="connsiteX19" fmla="*/ 2463842 w 4293069"/>
                          <a:gd name="connsiteY19" fmla="*/ 2029980 h 5782583"/>
                          <a:gd name="connsiteX20" fmla="*/ 2240561 w 4293069"/>
                          <a:gd name="connsiteY20" fmla="*/ 1883476 h 5782583"/>
                          <a:gd name="connsiteX21" fmla="*/ 2031629 w 4293069"/>
                          <a:gd name="connsiteY21" fmla="*/ 1835150 h 5782583"/>
                          <a:gd name="connsiteX22" fmla="*/ 1917577 w 4293069"/>
                          <a:gd name="connsiteY22" fmla="*/ 1721221 h 5782583"/>
                          <a:gd name="connsiteX23" fmla="*/ 1751322 w 4293069"/>
                          <a:gd name="connsiteY23" fmla="*/ 1590593 h 5782583"/>
                          <a:gd name="connsiteX24" fmla="*/ 1418813 w 4293069"/>
                          <a:gd name="connsiteY24" fmla="*/ 1353086 h 5782583"/>
                          <a:gd name="connsiteX25" fmla="*/ 1000826 w 4293069"/>
                          <a:gd name="connsiteY25" fmla="*/ 1165432 h 5782583"/>
                          <a:gd name="connsiteX26" fmla="*/ 757795 w 4293069"/>
                          <a:gd name="connsiteY26" fmla="*/ 1033978 h 5782583"/>
                          <a:gd name="connsiteX27" fmla="*/ 574139 w 4293069"/>
                          <a:gd name="connsiteY27" fmla="*/ 922400 h 5782583"/>
                          <a:gd name="connsiteX28" fmla="*/ 455552 w 4293069"/>
                          <a:gd name="connsiteY28" fmla="*/ 679740 h 5782583"/>
                          <a:gd name="connsiteX29" fmla="*/ 227281 w 4293069"/>
                          <a:gd name="connsiteY29" fmla="*/ 498764 h 5782583"/>
                          <a:gd name="connsiteX30" fmla="*/ 0 w 4293069"/>
                          <a:gd name="connsiteY30" fmla="*/ 0 h 5782583"/>
                          <a:gd name="connsiteX0" fmla="*/ 4067010 w 4293069"/>
                          <a:gd name="connsiteY0" fmla="*/ 5782583 h 5782583"/>
                          <a:gd name="connsiteX1" fmla="*/ 3722626 w 4293069"/>
                          <a:gd name="connsiteY1" fmla="*/ 5663829 h 5782583"/>
                          <a:gd name="connsiteX2" fmla="*/ 3888881 w 4293069"/>
                          <a:gd name="connsiteY2" fmla="*/ 5485699 h 5782583"/>
                          <a:gd name="connsiteX3" fmla="*/ 4173888 w 4293069"/>
                          <a:gd name="connsiteY3" fmla="*/ 5200692 h 5782583"/>
                          <a:gd name="connsiteX4" fmla="*/ 4173888 w 4293069"/>
                          <a:gd name="connsiteY4" fmla="*/ 5200692 h 5782583"/>
                          <a:gd name="connsiteX5" fmla="*/ 4292642 w 4293069"/>
                          <a:gd name="connsiteY5" fmla="*/ 4903808 h 5782583"/>
                          <a:gd name="connsiteX6" fmla="*/ 4209514 w 4293069"/>
                          <a:gd name="connsiteY6" fmla="*/ 4452546 h 5782583"/>
                          <a:gd name="connsiteX7" fmla="*/ 4102636 w 4293069"/>
                          <a:gd name="connsiteY7" fmla="*/ 4321918 h 5782583"/>
                          <a:gd name="connsiteX8" fmla="*/ 3841379 w 4293069"/>
                          <a:gd name="connsiteY8" fmla="*/ 4036910 h 5782583"/>
                          <a:gd name="connsiteX9" fmla="*/ 3520745 w 4293069"/>
                          <a:gd name="connsiteY9" fmla="*/ 3787528 h 5782583"/>
                          <a:gd name="connsiteX10" fmla="*/ 3366366 w 4293069"/>
                          <a:gd name="connsiteY10" fmla="*/ 3668775 h 5782583"/>
                          <a:gd name="connsiteX11" fmla="*/ 3283239 w 4293069"/>
                          <a:gd name="connsiteY11" fmla="*/ 3431268 h 5782583"/>
                          <a:gd name="connsiteX12" fmla="*/ 3223862 w 4293069"/>
                          <a:gd name="connsiteY12" fmla="*/ 3229388 h 5782583"/>
                          <a:gd name="connsiteX13" fmla="*/ 3188236 w 4293069"/>
                          <a:gd name="connsiteY13" fmla="*/ 3015632 h 5782583"/>
                          <a:gd name="connsiteX14" fmla="*/ 3069483 w 4293069"/>
                          <a:gd name="connsiteY14" fmla="*/ 2908754 h 5782583"/>
                          <a:gd name="connsiteX15" fmla="*/ 2903229 w 4293069"/>
                          <a:gd name="connsiteY15" fmla="*/ 2790001 h 5782583"/>
                          <a:gd name="connsiteX16" fmla="*/ 2820101 w 4293069"/>
                          <a:gd name="connsiteY16" fmla="*/ 2694998 h 5782583"/>
                          <a:gd name="connsiteX17" fmla="*/ 2748849 w 4293069"/>
                          <a:gd name="connsiteY17" fmla="*/ 2469367 h 5782583"/>
                          <a:gd name="connsiteX18" fmla="*/ 2665722 w 4293069"/>
                          <a:gd name="connsiteY18" fmla="*/ 2267486 h 5782583"/>
                          <a:gd name="connsiteX19" fmla="*/ 2463842 w 4293069"/>
                          <a:gd name="connsiteY19" fmla="*/ 2029980 h 5782583"/>
                          <a:gd name="connsiteX20" fmla="*/ 2240561 w 4293069"/>
                          <a:gd name="connsiteY20" fmla="*/ 1883476 h 5782583"/>
                          <a:gd name="connsiteX21" fmla="*/ 2031629 w 4293069"/>
                          <a:gd name="connsiteY21" fmla="*/ 1835150 h 5782583"/>
                          <a:gd name="connsiteX22" fmla="*/ 1917577 w 4293069"/>
                          <a:gd name="connsiteY22" fmla="*/ 1721221 h 5782583"/>
                          <a:gd name="connsiteX23" fmla="*/ 1751322 w 4293069"/>
                          <a:gd name="connsiteY23" fmla="*/ 1590593 h 5782583"/>
                          <a:gd name="connsiteX24" fmla="*/ 1418813 w 4293069"/>
                          <a:gd name="connsiteY24" fmla="*/ 1353086 h 5782583"/>
                          <a:gd name="connsiteX25" fmla="*/ 1000826 w 4293069"/>
                          <a:gd name="connsiteY25" fmla="*/ 1165432 h 5782583"/>
                          <a:gd name="connsiteX26" fmla="*/ 757795 w 4293069"/>
                          <a:gd name="connsiteY26" fmla="*/ 1033978 h 5782583"/>
                          <a:gd name="connsiteX27" fmla="*/ 574139 w 4293069"/>
                          <a:gd name="connsiteY27" fmla="*/ 922400 h 5782583"/>
                          <a:gd name="connsiteX28" fmla="*/ 455552 w 4293069"/>
                          <a:gd name="connsiteY28" fmla="*/ 679740 h 5782583"/>
                          <a:gd name="connsiteX29" fmla="*/ 227281 w 4293069"/>
                          <a:gd name="connsiteY29" fmla="*/ 498764 h 5782583"/>
                          <a:gd name="connsiteX30" fmla="*/ 0 w 4293069"/>
                          <a:gd name="connsiteY30" fmla="*/ 0 h 5782583"/>
                          <a:gd name="connsiteX0" fmla="*/ 4067010 w 4293069"/>
                          <a:gd name="connsiteY0" fmla="*/ 5782583 h 5782583"/>
                          <a:gd name="connsiteX1" fmla="*/ 3722626 w 4293069"/>
                          <a:gd name="connsiteY1" fmla="*/ 5663829 h 5782583"/>
                          <a:gd name="connsiteX2" fmla="*/ 3888881 w 4293069"/>
                          <a:gd name="connsiteY2" fmla="*/ 5485699 h 5782583"/>
                          <a:gd name="connsiteX3" fmla="*/ 4173888 w 4293069"/>
                          <a:gd name="connsiteY3" fmla="*/ 5200692 h 5782583"/>
                          <a:gd name="connsiteX4" fmla="*/ 4173888 w 4293069"/>
                          <a:gd name="connsiteY4" fmla="*/ 5200692 h 5782583"/>
                          <a:gd name="connsiteX5" fmla="*/ 4292642 w 4293069"/>
                          <a:gd name="connsiteY5" fmla="*/ 4903808 h 5782583"/>
                          <a:gd name="connsiteX6" fmla="*/ 4209514 w 4293069"/>
                          <a:gd name="connsiteY6" fmla="*/ 4452546 h 5782583"/>
                          <a:gd name="connsiteX7" fmla="*/ 4102636 w 4293069"/>
                          <a:gd name="connsiteY7" fmla="*/ 4321918 h 5782583"/>
                          <a:gd name="connsiteX8" fmla="*/ 3841379 w 4293069"/>
                          <a:gd name="connsiteY8" fmla="*/ 4036910 h 5782583"/>
                          <a:gd name="connsiteX9" fmla="*/ 3520745 w 4293069"/>
                          <a:gd name="connsiteY9" fmla="*/ 3787528 h 5782583"/>
                          <a:gd name="connsiteX10" fmla="*/ 3366366 w 4293069"/>
                          <a:gd name="connsiteY10" fmla="*/ 3668775 h 5782583"/>
                          <a:gd name="connsiteX11" fmla="*/ 3283239 w 4293069"/>
                          <a:gd name="connsiteY11" fmla="*/ 3431268 h 5782583"/>
                          <a:gd name="connsiteX12" fmla="*/ 3223862 w 4293069"/>
                          <a:gd name="connsiteY12" fmla="*/ 3229388 h 5782583"/>
                          <a:gd name="connsiteX13" fmla="*/ 3188236 w 4293069"/>
                          <a:gd name="connsiteY13" fmla="*/ 3015632 h 5782583"/>
                          <a:gd name="connsiteX14" fmla="*/ 3069483 w 4293069"/>
                          <a:gd name="connsiteY14" fmla="*/ 2908754 h 5782583"/>
                          <a:gd name="connsiteX15" fmla="*/ 2903229 w 4293069"/>
                          <a:gd name="connsiteY15" fmla="*/ 2790001 h 5782583"/>
                          <a:gd name="connsiteX16" fmla="*/ 2820101 w 4293069"/>
                          <a:gd name="connsiteY16" fmla="*/ 2694998 h 5782583"/>
                          <a:gd name="connsiteX17" fmla="*/ 2748849 w 4293069"/>
                          <a:gd name="connsiteY17" fmla="*/ 2469367 h 5782583"/>
                          <a:gd name="connsiteX18" fmla="*/ 2665722 w 4293069"/>
                          <a:gd name="connsiteY18" fmla="*/ 2267486 h 5782583"/>
                          <a:gd name="connsiteX19" fmla="*/ 2463842 w 4293069"/>
                          <a:gd name="connsiteY19" fmla="*/ 2029980 h 5782583"/>
                          <a:gd name="connsiteX20" fmla="*/ 2240561 w 4293069"/>
                          <a:gd name="connsiteY20" fmla="*/ 1883476 h 5782583"/>
                          <a:gd name="connsiteX21" fmla="*/ 2031629 w 4293069"/>
                          <a:gd name="connsiteY21" fmla="*/ 1835150 h 5782583"/>
                          <a:gd name="connsiteX22" fmla="*/ 1917577 w 4293069"/>
                          <a:gd name="connsiteY22" fmla="*/ 1721221 h 5782583"/>
                          <a:gd name="connsiteX23" fmla="*/ 1751322 w 4293069"/>
                          <a:gd name="connsiteY23" fmla="*/ 1590593 h 5782583"/>
                          <a:gd name="connsiteX24" fmla="*/ 1418813 w 4293069"/>
                          <a:gd name="connsiteY24" fmla="*/ 1353086 h 5782583"/>
                          <a:gd name="connsiteX25" fmla="*/ 1000826 w 4293069"/>
                          <a:gd name="connsiteY25" fmla="*/ 1165432 h 5782583"/>
                          <a:gd name="connsiteX26" fmla="*/ 757795 w 4293069"/>
                          <a:gd name="connsiteY26" fmla="*/ 1033978 h 5782583"/>
                          <a:gd name="connsiteX27" fmla="*/ 574139 w 4293069"/>
                          <a:gd name="connsiteY27" fmla="*/ 922400 h 5782583"/>
                          <a:gd name="connsiteX28" fmla="*/ 455552 w 4293069"/>
                          <a:gd name="connsiteY28" fmla="*/ 679740 h 5782583"/>
                          <a:gd name="connsiteX29" fmla="*/ 227281 w 4293069"/>
                          <a:gd name="connsiteY29" fmla="*/ 498764 h 5782583"/>
                          <a:gd name="connsiteX30" fmla="*/ 0 w 4293069"/>
                          <a:gd name="connsiteY30" fmla="*/ 0 h 5782583"/>
                          <a:gd name="connsiteX0" fmla="*/ 4067010 w 4293069"/>
                          <a:gd name="connsiteY0" fmla="*/ 5782583 h 5782583"/>
                          <a:gd name="connsiteX1" fmla="*/ 3722626 w 4293069"/>
                          <a:gd name="connsiteY1" fmla="*/ 5663829 h 5782583"/>
                          <a:gd name="connsiteX2" fmla="*/ 3888881 w 4293069"/>
                          <a:gd name="connsiteY2" fmla="*/ 5485699 h 5782583"/>
                          <a:gd name="connsiteX3" fmla="*/ 4173888 w 4293069"/>
                          <a:gd name="connsiteY3" fmla="*/ 5200692 h 5782583"/>
                          <a:gd name="connsiteX4" fmla="*/ 4173888 w 4293069"/>
                          <a:gd name="connsiteY4" fmla="*/ 5200692 h 5782583"/>
                          <a:gd name="connsiteX5" fmla="*/ 4292642 w 4293069"/>
                          <a:gd name="connsiteY5" fmla="*/ 4903808 h 5782583"/>
                          <a:gd name="connsiteX6" fmla="*/ 4209514 w 4293069"/>
                          <a:gd name="connsiteY6" fmla="*/ 4452546 h 5782583"/>
                          <a:gd name="connsiteX7" fmla="*/ 4102636 w 4293069"/>
                          <a:gd name="connsiteY7" fmla="*/ 4321918 h 5782583"/>
                          <a:gd name="connsiteX8" fmla="*/ 3841379 w 4293069"/>
                          <a:gd name="connsiteY8" fmla="*/ 4036910 h 5782583"/>
                          <a:gd name="connsiteX9" fmla="*/ 3520745 w 4293069"/>
                          <a:gd name="connsiteY9" fmla="*/ 3787528 h 5782583"/>
                          <a:gd name="connsiteX10" fmla="*/ 3366366 w 4293069"/>
                          <a:gd name="connsiteY10" fmla="*/ 3668775 h 5782583"/>
                          <a:gd name="connsiteX11" fmla="*/ 3283239 w 4293069"/>
                          <a:gd name="connsiteY11" fmla="*/ 3431268 h 5782583"/>
                          <a:gd name="connsiteX12" fmla="*/ 3223862 w 4293069"/>
                          <a:gd name="connsiteY12" fmla="*/ 3229388 h 5782583"/>
                          <a:gd name="connsiteX13" fmla="*/ 3188236 w 4293069"/>
                          <a:gd name="connsiteY13" fmla="*/ 3015632 h 5782583"/>
                          <a:gd name="connsiteX14" fmla="*/ 3069483 w 4293069"/>
                          <a:gd name="connsiteY14" fmla="*/ 2908754 h 5782583"/>
                          <a:gd name="connsiteX15" fmla="*/ 2903229 w 4293069"/>
                          <a:gd name="connsiteY15" fmla="*/ 2790001 h 5782583"/>
                          <a:gd name="connsiteX16" fmla="*/ 2820101 w 4293069"/>
                          <a:gd name="connsiteY16" fmla="*/ 2694998 h 5782583"/>
                          <a:gd name="connsiteX17" fmla="*/ 2748849 w 4293069"/>
                          <a:gd name="connsiteY17" fmla="*/ 2469367 h 5782583"/>
                          <a:gd name="connsiteX18" fmla="*/ 2665722 w 4293069"/>
                          <a:gd name="connsiteY18" fmla="*/ 2267486 h 5782583"/>
                          <a:gd name="connsiteX19" fmla="*/ 2463842 w 4293069"/>
                          <a:gd name="connsiteY19" fmla="*/ 2029980 h 5782583"/>
                          <a:gd name="connsiteX20" fmla="*/ 2240561 w 4293069"/>
                          <a:gd name="connsiteY20" fmla="*/ 1883476 h 5782583"/>
                          <a:gd name="connsiteX21" fmla="*/ 2031629 w 4293069"/>
                          <a:gd name="connsiteY21" fmla="*/ 1835150 h 5782583"/>
                          <a:gd name="connsiteX22" fmla="*/ 1917577 w 4293069"/>
                          <a:gd name="connsiteY22" fmla="*/ 1721221 h 5782583"/>
                          <a:gd name="connsiteX23" fmla="*/ 1751322 w 4293069"/>
                          <a:gd name="connsiteY23" fmla="*/ 1590593 h 5782583"/>
                          <a:gd name="connsiteX24" fmla="*/ 1418813 w 4293069"/>
                          <a:gd name="connsiteY24" fmla="*/ 1353086 h 5782583"/>
                          <a:gd name="connsiteX25" fmla="*/ 1000826 w 4293069"/>
                          <a:gd name="connsiteY25" fmla="*/ 1165432 h 5782583"/>
                          <a:gd name="connsiteX26" fmla="*/ 757795 w 4293069"/>
                          <a:gd name="connsiteY26" fmla="*/ 1033978 h 5782583"/>
                          <a:gd name="connsiteX27" fmla="*/ 574139 w 4293069"/>
                          <a:gd name="connsiteY27" fmla="*/ 922400 h 5782583"/>
                          <a:gd name="connsiteX28" fmla="*/ 455552 w 4293069"/>
                          <a:gd name="connsiteY28" fmla="*/ 679740 h 5782583"/>
                          <a:gd name="connsiteX29" fmla="*/ 227281 w 4293069"/>
                          <a:gd name="connsiteY29" fmla="*/ 498764 h 5782583"/>
                          <a:gd name="connsiteX30" fmla="*/ 0 w 4293069"/>
                          <a:gd name="connsiteY30" fmla="*/ 0 h 5782583"/>
                          <a:gd name="connsiteX0" fmla="*/ 4067010 w 4293069"/>
                          <a:gd name="connsiteY0" fmla="*/ 5782583 h 5782583"/>
                          <a:gd name="connsiteX1" fmla="*/ 3722626 w 4293069"/>
                          <a:gd name="connsiteY1" fmla="*/ 5663829 h 5782583"/>
                          <a:gd name="connsiteX2" fmla="*/ 3888881 w 4293069"/>
                          <a:gd name="connsiteY2" fmla="*/ 5485699 h 5782583"/>
                          <a:gd name="connsiteX3" fmla="*/ 4173888 w 4293069"/>
                          <a:gd name="connsiteY3" fmla="*/ 5200692 h 5782583"/>
                          <a:gd name="connsiteX4" fmla="*/ 4173888 w 4293069"/>
                          <a:gd name="connsiteY4" fmla="*/ 5200692 h 5782583"/>
                          <a:gd name="connsiteX5" fmla="*/ 4292642 w 4293069"/>
                          <a:gd name="connsiteY5" fmla="*/ 4903808 h 5782583"/>
                          <a:gd name="connsiteX6" fmla="*/ 4209514 w 4293069"/>
                          <a:gd name="connsiteY6" fmla="*/ 4452546 h 5782583"/>
                          <a:gd name="connsiteX7" fmla="*/ 4102636 w 4293069"/>
                          <a:gd name="connsiteY7" fmla="*/ 4321918 h 5782583"/>
                          <a:gd name="connsiteX8" fmla="*/ 3841379 w 4293069"/>
                          <a:gd name="connsiteY8" fmla="*/ 4036910 h 5782583"/>
                          <a:gd name="connsiteX9" fmla="*/ 3520745 w 4293069"/>
                          <a:gd name="connsiteY9" fmla="*/ 3787528 h 5782583"/>
                          <a:gd name="connsiteX10" fmla="*/ 3366366 w 4293069"/>
                          <a:gd name="connsiteY10" fmla="*/ 3668775 h 5782583"/>
                          <a:gd name="connsiteX11" fmla="*/ 3283239 w 4293069"/>
                          <a:gd name="connsiteY11" fmla="*/ 3431268 h 5782583"/>
                          <a:gd name="connsiteX12" fmla="*/ 3223862 w 4293069"/>
                          <a:gd name="connsiteY12" fmla="*/ 3229388 h 5782583"/>
                          <a:gd name="connsiteX13" fmla="*/ 3188236 w 4293069"/>
                          <a:gd name="connsiteY13" fmla="*/ 3015632 h 5782583"/>
                          <a:gd name="connsiteX14" fmla="*/ 3069483 w 4293069"/>
                          <a:gd name="connsiteY14" fmla="*/ 2908754 h 5782583"/>
                          <a:gd name="connsiteX15" fmla="*/ 2903229 w 4293069"/>
                          <a:gd name="connsiteY15" fmla="*/ 2790001 h 5782583"/>
                          <a:gd name="connsiteX16" fmla="*/ 2820101 w 4293069"/>
                          <a:gd name="connsiteY16" fmla="*/ 2694998 h 5782583"/>
                          <a:gd name="connsiteX17" fmla="*/ 2748849 w 4293069"/>
                          <a:gd name="connsiteY17" fmla="*/ 2469367 h 5782583"/>
                          <a:gd name="connsiteX18" fmla="*/ 2665722 w 4293069"/>
                          <a:gd name="connsiteY18" fmla="*/ 2267486 h 5782583"/>
                          <a:gd name="connsiteX19" fmla="*/ 2463842 w 4293069"/>
                          <a:gd name="connsiteY19" fmla="*/ 2029980 h 5782583"/>
                          <a:gd name="connsiteX20" fmla="*/ 2240561 w 4293069"/>
                          <a:gd name="connsiteY20" fmla="*/ 1883476 h 5782583"/>
                          <a:gd name="connsiteX21" fmla="*/ 2031629 w 4293069"/>
                          <a:gd name="connsiteY21" fmla="*/ 1835150 h 5782583"/>
                          <a:gd name="connsiteX22" fmla="*/ 1917577 w 4293069"/>
                          <a:gd name="connsiteY22" fmla="*/ 1721221 h 5782583"/>
                          <a:gd name="connsiteX23" fmla="*/ 1751322 w 4293069"/>
                          <a:gd name="connsiteY23" fmla="*/ 1590593 h 5782583"/>
                          <a:gd name="connsiteX24" fmla="*/ 1418813 w 4293069"/>
                          <a:gd name="connsiteY24" fmla="*/ 1353086 h 5782583"/>
                          <a:gd name="connsiteX25" fmla="*/ 1000826 w 4293069"/>
                          <a:gd name="connsiteY25" fmla="*/ 1165432 h 5782583"/>
                          <a:gd name="connsiteX26" fmla="*/ 757795 w 4293069"/>
                          <a:gd name="connsiteY26" fmla="*/ 1033978 h 5782583"/>
                          <a:gd name="connsiteX27" fmla="*/ 574139 w 4293069"/>
                          <a:gd name="connsiteY27" fmla="*/ 922400 h 5782583"/>
                          <a:gd name="connsiteX28" fmla="*/ 455552 w 4293069"/>
                          <a:gd name="connsiteY28" fmla="*/ 679740 h 5782583"/>
                          <a:gd name="connsiteX29" fmla="*/ 227281 w 4293069"/>
                          <a:gd name="connsiteY29" fmla="*/ 498764 h 5782583"/>
                          <a:gd name="connsiteX30" fmla="*/ 0 w 4293069"/>
                          <a:gd name="connsiteY30" fmla="*/ 0 h 5782583"/>
                          <a:gd name="connsiteX0" fmla="*/ 4067010 w 4293069"/>
                          <a:gd name="connsiteY0" fmla="*/ 5782583 h 5782583"/>
                          <a:gd name="connsiteX1" fmla="*/ 3722626 w 4293069"/>
                          <a:gd name="connsiteY1" fmla="*/ 5663829 h 5782583"/>
                          <a:gd name="connsiteX2" fmla="*/ 3888881 w 4293069"/>
                          <a:gd name="connsiteY2" fmla="*/ 5485699 h 5782583"/>
                          <a:gd name="connsiteX3" fmla="*/ 4173888 w 4293069"/>
                          <a:gd name="connsiteY3" fmla="*/ 5200692 h 5782583"/>
                          <a:gd name="connsiteX4" fmla="*/ 4173888 w 4293069"/>
                          <a:gd name="connsiteY4" fmla="*/ 5200692 h 5782583"/>
                          <a:gd name="connsiteX5" fmla="*/ 4292642 w 4293069"/>
                          <a:gd name="connsiteY5" fmla="*/ 4903808 h 5782583"/>
                          <a:gd name="connsiteX6" fmla="*/ 4209514 w 4293069"/>
                          <a:gd name="connsiteY6" fmla="*/ 4452546 h 5782583"/>
                          <a:gd name="connsiteX7" fmla="*/ 4102636 w 4293069"/>
                          <a:gd name="connsiteY7" fmla="*/ 4321918 h 5782583"/>
                          <a:gd name="connsiteX8" fmla="*/ 3841379 w 4293069"/>
                          <a:gd name="connsiteY8" fmla="*/ 4036910 h 5782583"/>
                          <a:gd name="connsiteX9" fmla="*/ 3520745 w 4293069"/>
                          <a:gd name="connsiteY9" fmla="*/ 3787528 h 5782583"/>
                          <a:gd name="connsiteX10" fmla="*/ 3366366 w 4293069"/>
                          <a:gd name="connsiteY10" fmla="*/ 3668775 h 5782583"/>
                          <a:gd name="connsiteX11" fmla="*/ 3283239 w 4293069"/>
                          <a:gd name="connsiteY11" fmla="*/ 3431268 h 5782583"/>
                          <a:gd name="connsiteX12" fmla="*/ 3223862 w 4293069"/>
                          <a:gd name="connsiteY12" fmla="*/ 3229388 h 5782583"/>
                          <a:gd name="connsiteX13" fmla="*/ 3188236 w 4293069"/>
                          <a:gd name="connsiteY13" fmla="*/ 3015632 h 5782583"/>
                          <a:gd name="connsiteX14" fmla="*/ 3069483 w 4293069"/>
                          <a:gd name="connsiteY14" fmla="*/ 2908754 h 5782583"/>
                          <a:gd name="connsiteX15" fmla="*/ 2903229 w 4293069"/>
                          <a:gd name="connsiteY15" fmla="*/ 2790001 h 5782583"/>
                          <a:gd name="connsiteX16" fmla="*/ 2820101 w 4293069"/>
                          <a:gd name="connsiteY16" fmla="*/ 2694998 h 5782583"/>
                          <a:gd name="connsiteX17" fmla="*/ 2748849 w 4293069"/>
                          <a:gd name="connsiteY17" fmla="*/ 2469367 h 5782583"/>
                          <a:gd name="connsiteX18" fmla="*/ 2665722 w 4293069"/>
                          <a:gd name="connsiteY18" fmla="*/ 2267486 h 5782583"/>
                          <a:gd name="connsiteX19" fmla="*/ 2463842 w 4293069"/>
                          <a:gd name="connsiteY19" fmla="*/ 2029980 h 5782583"/>
                          <a:gd name="connsiteX20" fmla="*/ 2240561 w 4293069"/>
                          <a:gd name="connsiteY20" fmla="*/ 1883476 h 5782583"/>
                          <a:gd name="connsiteX21" fmla="*/ 2031629 w 4293069"/>
                          <a:gd name="connsiteY21" fmla="*/ 1835150 h 5782583"/>
                          <a:gd name="connsiteX22" fmla="*/ 1917577 w 4293069"/>
                          <a:gd name="connsiteY22" fmla="*/ 1721221 h 5782583"/>
                          <a:gd name="connsiteX23" fmla="*/ 1751322 w 4293069"/>
                          <a:gd name="connsiteY23" fmla="*/ 1590593 h 5782583"/>
                          <a:gd name="connsiteX24" fmla="*/ 1418813 w 4293069"/>
                          <a:gd name="connsiteY24" fmla="*/ 1353086 h 5782583"/>
                          <a:gd name="connsiteX25" fmla="*/ 1000826 w 4293069"/>
                          <a:gd name="connsiteY25" fmla="*/ 1165432 h 5782583"/>
                          <a:gd name="connsiteX26" fmla="*/ 757795 w 4293069"/>
                          <a:gd name="connsiteY26" fmla="*/ 1033978 h 5782583"/>
                          <a:gd name="connsiteX27" fmla="*/ 574139 w 4293069"/>
                          <a:gd name="connsiteY27" fmla="*/ 922400 h 5782583"/>
                          <a:gd name="connsiteX28" fmla="*/ 455552 w 4293069"/>
                          <a:gd name="connsiteY28" fmla="*/ 679740 h 5782583"/>
                          <a:gd name="connsiteX29" fmla="*/ 227281 w 4293069"/>
                          <a:gd name="connsiteY29" fmla="*/ 498764 h 5782583"/>
                          <a:gd name="connsiteX30" fmla="*/ 0 w 4293069"/>
                          <a:gd name="connsiteY30" fmla="*/ 0 h 5782583"/>
                          <a:gd name="connsiteX0" fmla="*/ 4067010 w 4293069"/>
                          <a:gd name="connsiteY0" fmla="*/ 5782583 h 5782583"/>
                          <a:gd name="connsiteX1" fmla="*/ 3722626 w 4293069"/>
                          <a:gd name="connsiteY1" fmla="*/ 5663829 h 5782583"/>
                          <a:gd name="connsiteX2" fmla="*/ 3888881 w 4293069"/>
                          <a:gd name="connsiteY2" fmla="*/ 5485699 h 5782583"/>
                          <a:gd name="connsiteX3" fmla="*/ 4173888 w 4293069"/>
                          <a:gd name="connsiteY3" fmla="*/ 5200692 h 5782583"/>
                          <a:gd name="connsiteX4" fmla="*/ 4173888 w 4293069"/>
                          <a:gd name="connsiteY4" fmla="*/ 5200692 h 5782583"/>
                          <a:gd name="connsiteX5" fmla="*/ 4292642 w 4293069"/>
                          <a:gd name="connsiteY5" fmla="*/ 4903808 h 5782583"/>
                          <a:gd name="connsiteX6" fmla="*/ 4209514 w 4293069"/>
                          <a:gd name="connsiteY6" fmla="*/ 4452546 h 5782583"/>
                          <a:gd name="connsiteX7" fmla="*/ 4102636 w 4293069"/>
                          <a:gd name="connsiteY7" fmla="*/ 4321918 h 5782583"/>
                          <a:gd name="connsiteX8" fmla="*/ 3841379 w 4293069"/>
                          <a:gd name="connsiteY8" fmla="*/ 4036910 h 5782583"/>
                          <a:gd name="connsiteX9" fmla="*/ 3520745 w 4293069"/>
                          <a:gd name="connsiteY9" fmla="*/ 3787528 h 5782583"/>
                          <a:gd name="connsiteX10" fmla="*/ 3366366 w 4293069"/>
                          <a:gd name="connsiteY10" fmla="*/ 3668775 h 5782583"/>
                          <a:gd name="connsiteX11" fmla="*/ 3283239 w 4293069"/>
                          <a:gd name="connsiteY11" fmla="*/ 3431268 h 5782583"/>
                          <a:gd name="connsiteX12" fmla="*/ 3223862 w 4293069"/>
                          <a:gd name="connsiteY12" fmla="*/ 3229388 h 5782583"/>
                          <a:gd name="connsiteX13" fmla="*/ 3188236 w 4293069"/>
                          <a:gd name="connsiteY13" fmla="*/ 3015632 h 5782583"/>
                          <a:gd name="connsiteX14" fmla="*/ 3069483 w 4293069"/>
                          <a:gd name="connsiteY14" fmla="*/ 2908754 h 5782583"/>
                          <a:gd name="connsiteX15" fmla="*/ 2903229 w 4293069"/>
                          <a:gd name="connsiteY15" fmla="*/ 2790001 h 5782583"/>
                          <a:gd name="connsiteX16" fmla="*/ 2820101 w 4293069"/>
                          <a:gd name="connsiteY16" fmla="*/ 2694998 h 5782583"/>
                          <a:gd name="connsiteX17" fmla="*/ 2780599 w 4293069"/>
                          <a:gd name="connsiteY17" fmla="*/ 2494767 h 5782583"/>
                          <a:gd name="connsiteX18" fmla="*/ 2665722 w 4293069"/>
                          <a:gd name="connsiteY18" fmla="*/ 2267486 h 5782583"/>
                          <a:gd name="connsiteX19" fmla="*/ 2463842 w 4293069"/>
                          <a:gd name="connsiteY19" fmla="*/ 2029980 h 5782583"/>
                          <a:gd name="connsiteX20" fmla="*/ 2240561 w 4293069"/>
                          <a:gd name="connsiteY20" fmla="*/ 1883476 h 5782583"/>
                          <a:gd name="connsiteX21" fmla="*/ 2031629 w 4293069"/>
                          <a:gd name="connsiteY21" fmla="*/ 1835150 h 5782583"/>
                          <a:gd name="connsiteX22" fmla="*/ 1917577 w 4293069"/>
                          <a:gd name="connsiteY22" fmla="*/ 1721221 h 5782583"/>
                          <a:gd name="connsiteX23" fmla="*/ 1751322 w 4293069"/>
                          <a:gd name="connsiteY23" fmla="*/ 1590593 h 5782583"/>
                          <a:gd name="connsiteX24" fmla="*/ 1418813 w 4293069"/>
                          <a:gd name="connsiteY24" fmla="*/ 1353086 h 5782583"/>
                          <a:gd name="connsiteX25" fmla="*/ 1000826 w 4293069"/>
                          <a:gd name="connsiteY25" fmla="*/ 1165432 h 5782583"/>
                          <a:gd name="connsiteX26" fmla="*/ 757795 w 4293069"/>
                          <a:gd name="connsiteY26" fmla="*/ 1033978 h 5782583"/>
                          <a:gd name="connsiteX27" fmla="*/ 574139 w 4293069"/>
                          <a:gd name="connsiteY27" fmla="*/ 922400 h 5782583"/>
                          <a:gd name="connsiteX28" fmla="*/ 455552 w 4293069"/>
                          <a:gd name="connsiteY28" fmla="*/ 679740 h 5782583"/>
                          <a:gd name="connsiteX29" fmla="*/ 227281 w 4293069"/>
                          <a:gd name="connsiteY29" fmla="*/ 498764 h 5782583"/>
                          <a:gd name="connsiteX30" fmla="*/ 0 w 4293069"/>
                          <a:gd name="connsiteY30" fmla="*/ 0 h 5782583"/>
                          <a:gd name="connsiteX0" fmla="*/ 4067010 w 4293069"/>
                          <a:gd name="connsiteY0" fmla="*/ 5782583 h 5782583"/>
                          <a:gd name="connsiteX1" fmla="*/ 3722626 w 4293069"/>
                          <a:gd name="connsiteY1" fmla="*/ 5663829 h 5782583"/>
                          <a:gd name="connsiteX2" fmla="*/ 3888881 w 4293069"/>
                          <a:gd name="connsiteY2" fmla="*/ 5485699 h 5782583"/>
                          <a:gd name="connsiteX3" fmla="*/ 4173888 w 4293069"/>
                          <a:gd name="connsiteY3" fmla="*/ 5200692 h 5782583"/>
                          <a:gd name="connsiteX4" fmla="*/ 4173888 w 4293069"/>
                          <a:gd name="connsiteY4" fmla="*/ 5200692 h 5782583"/>
                          <a:gd name="connsiteX5" fmla="*/ 4292642 w 4293069"/>
                          <a:gd name="connsiteY5" fmla="*/ 4903808 h 5782583"/>
                          <a:gd name="connsiteX6" fmla="*/ 4209514 w 4293069"/>
                          <a:gd name="connsiteY6" fmla="*/ 4452546 h 5782583"/>
                          <a:gd name="connsiteX7" fmla="*/ 4102636 w 4293069"/>
                          <a:gd name="connsiteY7" fmla="*/ 4321918 h 5782583"/>
                          <a:gd name="connsiteX8" fmla="*/ 3841379 w 4293069"/>
                          <a:gd name="connsiteY8" fmla="*/ 4036910 h 5782583"/>
                          <a:gd name="connsiteX9" fmla="*/ 3520745 w 4293069"/>
                          <a:gd name="connsiteY9" fmla="*/ 3787528 h 5782583"/>
                          <a:gd name="connsiteX10" fmla="*/ 3366366 w 4293069"/>
                          <a:gd name="connsiteY10" fmla="*/ 3668775 h 5782583"/>
                          <a:gd name="connsiteX11" fmla="*/ 3283239 w 4293069"/>
                          <a:gd name="connsiteY11" fmla="*/ 3431268 h 5782583"/>
                          <a:gd name="connsiteX12" fmla="*/ 3223862 w 4293069"/>
                          <a:gd name="connsiteY12" fmla="*/ 3229388 h 5782583"/>
                          <a:gd name="connsiteX13" fmla="*/ 3188236 w 4293069"/>
                          <a:gd name="connsiteY13" fmla="*/ 3015632 h 5782583"/>
                          <a:gd name="connsiteX14" fmla="*/ 3069483 w 4293069"/>
                          <a:gd name="connsiteY14" fmla="*/ 2908754 h 5782583"/>
                          <a:gd name="connsiteX15" fmla="*/ 2903229 w 4293069"/>
                          <a:gd name="connsiteY15" fmla="*/ 2790001 h 5782583"/>
                          <a:gd name="connsiteX16" fmla="*/ 2780599 w 4293069"/>
                          <a:gd name="connsiteY16" fmla="*/ 2494767 h 5782583"/>
                          <a:gd name="connsiteX17" fmla="*/ 2665722 w 4293069"/>
                          <a:gd name="connsiteY17" fmla="*/ 2267486 h 5782583"/>
                          <a:gd name="connsiteX18" fmla="*/ 2463842 w 4293069"/>
                          <a:gd name="connsiteY18" fmla="*/ 2029980 h 5782583"/>
                          <a:gd name="connsiteX19" fmla="*/ 2240561 w 4293069"/>
                          <a:gd name="connsiteY19" fmla="*/ 1883476 h 5782583"/>
                          <a:gd name="connsiteX20" fmla="*/ 2031629 w 4293069"/>
                          <a:gd name="connsiteY20" fmla="*/ 1835150 h 5782583"/>
                          <a:gd name="connsiteX21" fmla="*/ 1917577 w 4293069"/>
                          <a:gd name="connsiteY21" fmla="*/ 1721221 h 5782583"/>
                          <a:gd name="connsiteX22" fmla="*/ 1751322 w 4293069"/>
                          <a:gd name="connsiteY22" fmla="*/ 1590593 h 5782583"/>
                          <a:gd name="connsiteX23" fmla="*/ 1418813 w 4293069"/>
                          <a:gd name="connsiteY23" fmla="*/ 1353086 h 5782583"/>
                          <a:gd name="connsiteX24" fmla="*/ 1000826 w 4293069"/>
                          <a:gd name="connsiteY24" fmla="*/ 1165432 h 5782583"/>
                          <a:gd name="connsiteX25" fmla="*/ 757795 w 4293069"/>
                          <a:gd name="connsiteY25" fmla="*/ 1033978 h 5782583"/>
                          <a:gd name="connsiteX26" fmla="*/ 574139 w 4293069"/>
                          <a:gd name="connsiteY26" fmla="*/ 922400 h 5782583"/>
                          <a:gd name="connsiteX27" fmla="*/ 455552 w 4293069"/>
                          <a:gd name="connsiteY27" fmla="*/ 679740 h 5782583"/>
                          <a:gd name="connsiteX28" fmla="*/ 227281 w 4293069"/>
                          <a:gd name="connsiteY28" fmla="*/ 498764 h 5782583"/>
                          <a:gd name="connsiteX29" fmla="*/ 0 w 4293069"/>
                          <a:gd name="connsiteY29" fmla="*/ 0 h 5782583"/>
                          <a:gd name="connsiteX0" fmla="*/ 4067010 w 4293069"/>
                          <a:gd name="connsiteY0" fmla="*/ 5782583 h 5782583"/>
                          <a:gd name="connsiteX1" fmla="*/ 3722626 w 4293069"/>
                          <a:gd name="connsiteY1" fmla="*/ 5663829 h 5782583"/>
                          <a:gd name="connsiteX2" fmla="*/ 3888881 w 4293069"/>
                          <a:gd name="connsiteY2" fmla="*/ 5485699 h 5782583"/>
                          <a:gd name="connsiteX3" fmla="*/ 4173888 w 4293069"/>
                          <a:gd name="connsiteY3" fmla="*/ 5200692 h 5782583"/>
                          <a:gd name="connsiteX4" fmla="*/ 4173888 w 4293069"/>
                          <a:gd name="connsiteY4" fmla="*/ 5200692 h 5782583"/>
                          <a:gd name="connsiteX5" fmla="*/ 4292642 w 4293069"/>
                          <a:gd name="connsiteY5" fmla="*/ 4903808 h 5782583"/>
                          <a:gd name="connsiteX6" fmla="*/ 4209514 w 4293069"/>
                          <a:gd name="connsiteY6" fmla="*/ 4452546 h 5782583"/>
                          <a:gd name="connsiteX7" fmla="*/ 4102636 w 4293069"/>
                          <a:gd name="connsiteY7" fmla="*/ 4321918 h 5782583"/>
                          <a:gd name="connsiteX8" fmla="*/ 3841379 w 4293069"/>
                          <a:gd name="connsiteY8" fmla="*/ 4036910 h 5782583"/>
                          <a:gd name="connsiteX9" fmla="*/ 3520745 w 4293069"/>
                          <a:gd name="connsiteY9" fmla="*/ 3787528 h 5782583"/>
                          <a:gd name="connsiteX10" fmla="*/ 3366366 w 4293069"/>
                          <a:gd name="connsiteY10" fmla="*/ 3668775 h 5782583"/>
                          <a:gd name="connsiteX11" fmla="*/ 3283239 w 4293069"/>
                          <a:gd name="connsiteY11" fmla="*/ 3431268 h 5782583"/>
                          <a:gd name="connsiteX12" fmla="*/ 3223862 w 4293069"/>
                          <a:gd name="connsiteY12" fmla="*/ 3229388 h 5782583"/>
                          <a:gd name="connsiteX13" fmla="*/ 3188236 w 4293069"/>
                          <a:gd name="connsiteY13" fmla="*/ 3015632 h 5782583"/>
                          <a:gd name="connsiteX14" fmla="*/ 3069483 w 4293069"/>
                          <a:gd name="connsiteY14" fmla="*/ 2908754 h 5782583"/>
                          <a:gd name="connsiteX15" fmla="*/ 2874654 w 4293069"/>
                          <a:gd name="connsiteY15" fmla="*/ 2802701 h 5782583"/>
                          <a:gd name="connsiteX16" fmla="*/ 2780599 w 4293069"/>
                          <a:gd name="connsiteY16" fmla="*/ 2494767 h 5782583"/>
                          <a:gd name="connsiteX17" fmla="*/ 2665722 w 4293069"/>
                          <a:gd name="connsiteY17" fmla="*/ 2267486 h 5782583"/>
                          <a:gd name="connsiteX18" fmla="*/ 2463842 w 4293069"/>
                          <a:gd name="connsiteY18" fmla="*/ 2029980 h 5782583"/>
                          <a:gd name="connsiteX19" fmla="*/ 2240561 w 4293069"/>
                          <a:gd name="connsiteY19" fmla="*/ 1883476 h 5782583"/>
                          <a:gd name="connsiteX20" fmla="*/ 2031629 w 4293069"/>
                          <a:gd name="connsiteY20" fmla="*/ 1835150 h 5782583"/>
                          <a:gd name="connsiteX21" fmla="*/ 1917577 w 4293069"/>
                          <a:gd name="connsiteY21" fmla="*/ 1721221 h 5782583"/>
                          <a:gd name="connsiteX22" fmla="*/ 1751322 w 4293069"/>
                          <a:gd name="connsiteY22" fmla="*/ 1590593 h 5782583"/>
                          <a:gd name="connsiteX23" fmla="*/ 1418813 w 4293069"/>
                          <a:gd name="connsiteY23" fmla="*/ 1353086 h 5782583"/>
                          <a:gd name="connsiteX24" fmla="*/ 1000826 w 4293069"/>
                          <a:gd name="connsiteY24" fmla="*/ 1165432 h 5782583"/>
                          <a:gd name="connsiteX25" fmla="*/ 757795 w 4293069"/>
                          <a:gd name="connsiteY25" fmla="*/ 1033978 h 5782583"/>
                          <a:gd name="connsiteX26" fmla="*/ 574139 w 4293069"/>
                          <a:gd name="connsiteY26" fmla="*/ 922400 h 5782583"/>
                          <a:gd name="connsiteX27" fmla="*/ 455552 w 4293069"/>
                          <a:gd name="connsiteY27" fmla="*/ 679740 h 5782583"/>
                          <a:gd name="connsiteX28" fmla="*/ 227281 w 4293069"/>
                          <a:gd name="connsiteY28" fmla="*/ 498764 h 5782583"/>
                          <a:gd name="connsiteX29" fmla="*/ 0 w 4293069"/>
                          <a:gd name="connsiteY29" fmla="*/ 0 h 5782583"/>
                          <a:gd name="connsiteX0" fmla="*/ 4067010 w 4293069"/>
                          <a:gd name="connsiteY0" fmla="*/ 5782583 h 5782583"/>
                          <a:gd name="connsiteX1" fmla="*/ 3722626 w 4293069"/>
                          <a:gd name="connsiteY1" fmla="*/ 5663829 h 5782583"/>
                          <a:gd name="connsiteX2" fmla="*/ 3888881 w 4293069"/>
                          <a:gd name="connsiteY2" fmla="*/ 5485699 h 5782583"/>
                          <a:gd name="connsiteX3" fmla="*/ 4173888 w 4293069"/>
                          <a:gd name="connsiteY3" fmla="*/ 5200692 h 5782583"/>
                          <a:gd name="connsiteX4" fmla="*/ 4173888 w 4293069"/>
                          <a:gd name="connsiteY4" fmla="*/ 5200692 h 5782583"/>
                          <a:gd name="connsiteX5" fmla="*/ 4292642 w 4293069"/>
                          <a:gd name="connsiteY5" fmla="*/ 4903808 h 5782583"/>
                          <a:gd name="connsiteX6" fmla="*/ 4209514 w 4293069"/>
                          <a:gd name="connsiteY6" fmla="*/ 4452546 h 5782583"/>
                          <a:gd name="connsiteX7" fmla="*/ 4102636 w 4293069"/>
                          <a:gd name="connsiteY7" fmla="*/ 4321918 h 5782583"/>
                          <a:gd name="connsiteX8" fmla="*/ 3841379 w 4293069"/>
                          <a:gd name="connsiteY8" fmla="*/ 4036910 h 5782583"/>
                          <a:gd name="connsiteX9" fmla="*/ 3520745 w 4293069"/>
                          <a:gd name="connsiteY9" fmla="*/ 3787528 h 5782583"/>
                          <a:gd name="connsiteX10" fmla="*/ 3366366 w 4293069"/>
                          <a:gd name="connsiteY10" fmla="*/ 3668775 h 5782583"/>
                          <a:gd name="connsiteX11" fmla="*/ 3283239 w 4293069"/>
                          <a:gd name="connsiteY11" fmla="*/ 3431268 h 5782583"/>
                          <a:gd name="connsiteX12" fmla="*/ 3223862 w 4293069"/>
                          <a:gd name="connsiteY12" fmla="*/ 3229388 h 5782583"/>
                          <a:gd name="connsiteX13" fmla="*/ 3188236 w 4293069"/>
                          <a:gd name="connsiteY13" fmla="*/ 3015632 h 5782583"/>
                          <a:gd name="connsiteX14" fmla="*/ 3069483 w 4293069"/>
                          <a:gd name="connsiteY14" fmla="*/ 2883354 h 5782583"/>
                          <a:gd name="connsiteX15" fmla="*/ 2874654 w 4293069"/>
                          <a:gd name="connsiteY15" fmla="*/ 2802701 h 5782583"/>
                          <a:gd name="connsiteX16" fmla="*/ 2780599 w 4293069"/>
                          <a:gd name="connsiteY16" fmla="*/ 2494767 h 5782583"/>
                          <a:gd name="connsiteX17" fmla="*/ 2665722 w 4293069"/>
                          <a:gd name="connsiteY17" fmla="*/ 2267486 h 5782583"/>
                          <a:gd name="connsiteX18" fmla="*/ 2463842 w 4293069"/>
                          <a:gd name="connsiteY18" fmla="*/ 2029980 h 5782583"/>
                          <a:gd name="connsiteX19" fmla="*/ 2240561 w 4293069"/>
                          <a:gd name="connsiteY19" fmla="*/ 1883476 h 5782583"/>
                          <a:gd name="connsiteX20" fmla="*/ 2031629 w 4293069"/>
                          <a:gd name="connsiteY20" fmla="*/ 1835150 h 5782583"/>
                          <a:gd name="connsiteX21" fmla="*/ 1917577 w 4293069"/>
                          <a:gd name="connsiteY21" fmla="*/ 1721221 h 5782583"/>
                          <a:gd name="connsiteX22" fmla="*/ 1751322 w 4293069"/>
                          <a:gd name="connsiteY22" fmla="*/ 1590593 h 5782583"/>
                          <a:gd name="connsiteX23" fmla="*/ 1418813 w 4293069"/>
                          <a:gd name="connsiteY23" fmla="*/ 1353086 h 5782583"/>
                          <a:gd name="connsiteX24" fmla="*/ 1000826 w 4293069"/>
                          <a:gd name="connsiteY24" fmla="*/ 1165432 h 5782583"/>
                          <a:gd name="connsiteX25" fmla="*/ 757795 w 4293069"/>
                          <a:gd name="connsiteY25" fmla="*/ 1033978 h 5782583"/>
                          <a:gd name="connsiteX26" fmla="*/ 574139 w 4293069"/>
                          <a:gd name="connsiteY26" fmla="*/ 922400 h 5782583"/>
                          <a:gd name="connsiteX27" fmla="*/ 455552 w 4293069"/>
                          <a:gd name="connsiteY27" fmla="*/ 679740 h 5782583"/>
                          <a:gd name="connsiteX28" fmla="*/ 227281 w 4293069"/>
                          <a:gd name="connsiteY28" fmla="*/ 498764 h 5782583"/>
                          <a:gd name="connsiteX29" fmla="*/ 0 w 4293069"/>
                          <a:gd name="connsiteY29" fmla="*/ 0 h 5782583"/>
                          <a:gd name="connsiteX0" fmla="*/ 4067010 w 4293069"/>
                          <a:gd name="connsiteY0" fmla="*/ 5782583 h 5782583"/>
                          <a:gd name="connsiteX1" fmla="*/ 3722626 w 4293069"/>
                          <a:gd name="connsiteY1" fmla="*/ 5663829 h 5782583"/>
                          <a:gd name="connsiteX2" fmla="*/ 3888881 w 4293069"/>
                          <a:gd name="connsiteY2" fmla="*/ 5485699 h 5782583"/>
                          <a:gd name="connsiteX3" fmla="*/ 4173888 w 4293069"/>
                          <a:gd name="connsiteY3" fmla="*/ 5200692 h 5782583"/>
                          <a:gd name="connsiteX4" fmla="*/ 4173888 w 4293069"/>
                          <a:gd name="connsiteY4" fmla="*/ 5200692 h 5782583"/>
                          <a:gd name="connsiteX5" fmla="*/ 4292642 w 4293069"/>
                          <a:gd name="connsiteY5" fmla="*/ 4903808 h 5782583"/>
                          <a:gd name="connsiteX6" fmla="*/ 4209514 w 4293069"/>
                          <a:gd name="connsiteY6" fmla="*/ 4452546 h 5782583"/>
                          <a:gd name="connsiteX7" fmla="*/ 4102636 w 4293069"/>
                          <a:gd name="connsiteY7" fmla="*/ 4321918 h 5782583"/>
                          <a:gd name="connsiteX8" fmla="*/ 3841379 w 4293069"/>
                          <a:gd name="connsiteY8" fmla="*/ 4036910 h 5782583"/>
                          <a:gd name="connsiteX9" fmla="*/ 3520745 w 4293069"/>
                          <a:gd name="connsiteY9" fmla="*/ 3787528 h 5782583"/>
                          <a:gd name="connsiteX10" fmla="*/ 3366366 w 4293069"/>
                          <a:gd name="connsiteY10" fmla="*/ 3668775 h 5782583"/>
                          <a:gd name="connsiteX11" fmla="*/ 3299114 w 4293069"/>
                          <a:gd name="connsiteY11" fmla="*/ 3447143 h 5782583"/>
                          <a:gd name="connsiteX12" fmla="*/ 3223862 w 4293069"/>
                          <a:gd name="connsiteY12" fmla="*/ 3229388 h 5782583"/>
                          <a:gd name="connsiteX13" fmla="*/ 3188236 w 4293069"/>
                          <a:gd name="connsiteY13" fmla="*/ 3015632 h 5782583"/>
                          <a:gd name="connsiteX14" fmla="*/ 3069483 w 4293069"/>
                          <a:gd name="connsiteY14" fmla="*/ 2883354 h 5782583"/>
                          <a:gd name="connsiteX15" fmla="*/ 2874654 w 4293069"/>
                          <a:gd name="connsiteY15" fmla="*/ 2802701 h 5782583"/>
                          <a:gd name="connsiteX16" fmla="*/ 2780599 w 4293069"/>
                          <a:gd name="connsiteY16" fmla="*/ 2494767 h 5782583"/>
                          <a:gd name="connsiteX17" fmla="*/ 2665722 w 4293069"/>
                          <a:gd name="connsiteY17" fmla="*/ 2267486 h 5782583"/>
                          <a:gd name="connsiteX18" fmla="*/ 2463842 w 4293069"/>
                          <a:gd name="connsiteY18" fmla="*/ 2029980 h 5782583"/>
                          <a:gd name="connsiteX19" fmla="*/ 2240561 w 4293069"/>
                          <a:gd name="connsiteY19" fmla="*/ 1883476 h 5782583"/>
                          <a:gd name="connsiteX20" fmla="*/ 2031629 w 4293069"/>
                          <a:gd name="connsiteY20" fmla="*/ 1835150 h 5782583"/>
                          <a:gd name="connsiteX21" fmla="*/ 1917577 w 4293069"/>
                          <a:gd name="connsiteY21" fmla="*/ 1721221 h 5782583"/>
                          <a:gd name="connsiteX22" fmla="*/ 1751322 w 4293069"/>
                          <a:gd name="connsiteY22" fmla="*/ 1590593 h 5782583"/>
                          <a:gd name="connsiteX23" fmla="*/ 1418813 w 4293069"/>
                          <a:gd name="connsiteY23" fmla="*/ 1353086 h 5782583"/>
                          <a:gd name="connsiteX24" fmla="*/ 1000826 w 4293069"/>
                          <a:gd name="connsiteY24" fmla="*/ 1165432 h 5782583"/>
                          <a:gd name="connsiteX25" fmla="*/ 757795 w 4293069"/>
                          <a:gd name="connsiteY25" fmla="*/ 1033978 h 5782583"/>
                          <a:gd name="connsiteX26" fmla="*/ 574139 w 4293069"/>
                          <a:gd name="connsiteY26" fmla="*/ 922400 h 5782583"/>
                          <a:gd name="connsiteX27" fmla="*/ 455552 w 4293069"/>
                          <a:gd name="connsiteY27" fmla="*/ 679740 h 5782583"/>
                          <a:gd name="connsiteX28" fmla="*/ 227281 w 4293069"/>
                          <a:gd name="connsiteY28" fmla="*/ 498764 h 5782583"/>
                          <a:gd name="connsiteX29" fmla="*/ 0 w 4293069"/>
                          <a:gd name="connsiteY29" fmla="*/ 0 h 5782583"/>
                          <a:gd name="connsiteX0" fmla="*/ 4067010 w 4293069"/>
                          <a:gd name="connsiteY0" fmla="*/ 5782583 h 5782583"/>
                          <a:gd name="connsiteX1" fmla="*/ 3722626 w 4293069"/>
                          <a:gd name="connsiteY1" fmla="*/ 5663829 h 5782583"/>
                          <a:gd name="connsiteX2" fmla="*/ 3888881 w 4293069"/>
                          <a:gd name="connsiteY2" fmla="*/ 5485699 h 5782583"/>
                          <a:gd name="connsiteX3" fmla="*/ 4173888 w 4293069"/>
                          <a:gd name="connsiteY3" fmla="*/ 5200692 h 5782583"/>
                          <a:gd name="connsiteX4" fmla="*/ 4173888 w 4293069"/>
                          <a:gd name="connsiteY4" fmla="*/ 5200692 h 5782583"/>
                          <a:gd name="connsiteX5" fmla="*/ 4292642 w 4293069"/>
                          <a:gd name="connsiteY5" fmla="*/ 4903808 h 5782583"/>
                          <a:gd name="connsiteX6" fmla="*/ 4209514 w 4293069"/>
                          <a:gd name="connsiteY6" fmla="*/ 4452546 h 5782583"/>
                          <a:gd name="connsiteX7" fmla="*/ 4102636 w 4293069"/>
                          <a:gd name="connsiteY7" fmla="*/ 4321918 h 5782583"/>
                          <a:gd name="connsiteX8" fmla="*/ 3841379 w 4293069"/>
                          <a:gd name="connsiteY8" fmla="*/ 4036910 h 5782583"/>
                          <a:gd name="connsiteX9" fmla="*/ 3520745 w 4293069"/>
                          <a:gd name="connsiteY9" fmla="*/ 3787528 h 5782583"/>
                          <a:gd name="connsiteX10" fmla="*/ 3375891 w 4293069"/>
                          <a:gd name="connsiteY10" fmla="*/ 3656075 h 5782583"/>
                          <a:gd name="connsiteX11" fmla="*/ 3299114 w 4293069"/>
                          <a:gd name="connsiteY11" fmla="*/ 3447143 h 5782583"/>
                          <a:gd name="connsiteX12" fmla="*/ 3223862 w 4293069"/>
                          <a:gd name="connsiteY12" fmla="*/ 3229388 h 5782583"/>
                          <a:gd name="connsiteX13" fmla="*/ 3188236 w 4293069"/>
                          <a:gd name="connsiteY13" fmla="*/ 3015632 h 5782583"/>
                          <a:gd name="connsiteX14" fmla="*/ 3069483 w 4293069"/>
                          <a:gd name="connsiteY14" fmla="*/ 2883354 h 5782583"/>
                          <a:gd name="connsiteX15" fmla="*/ 2874654 w 4293069"/>
                          <a:gd name="connsiteY15" fmla="*/ 2802701 h 5782583"/>
                          <a:gd name="connsiteX16" fmla="*/ 2780599 w 4293069"/>
                          <a:gd name="connsiteY16" fmla="*/ 2494767 h 5782583"/>
                          <a:gd name="connsiteX17" fmla="*/ 2665722 w 4293069"/>
                          <a:gd name="connsiteY17" fmla="*/ 2267486 h 5782583"/>
                          <a:gd name="connsiteX18" fmla="*/ 2463842 w 4293069"/>
                          <a:gd name="connsiteY18" fmla="*/ 2029980 h 5782583"/>
                          <a:gd name="connsiteX19" fmla="*/ 2240561 w 4293069"/>
                          <a:gd name="connsiteY19" fmla="*/ 1883476 h 5782583"/>
                          <a:gd name="connsiteX20" fmla="*/ 2031629 w 4293069"/>
                          <a:gd name="connsiteY20" fmla="*/ 1835150 h 5782583"/>
                          <a:gd name="connsiteX21" fmla="*/ 1917577 w 4293069"/>
                          <a:gd name="connsiteY21" fmla="*/ 1721221 h 5782583"/>
                          <a:gd name="connsiteX22" fmla="*/ 1751322 w 4293069"/>
                          <a:gd name="connsiteY22" fmla="*/ 1590593 h 5782583"/>
                          <a:gd name="connsiteX23" fmla="*/ 1418813 w 4293069"/>
                          <a:gd name="connsiteY23" fmla="*/ 1353086 h 5782583"/>
                          <a:gd name="connsiteX24" fmla="*/ 1000826 w 4293069"/>
                          <a:gd name="connsiteY24" fmla="*/ 1165432 h 5782583"/>
                          <a:gd name="connsiteX25" fmla="*/ 757795 w 4293069"/>
                          <a:gd name="connsiteY25" fmla="*/ 1033978 h 5782583"/>
                          <a:gd name="connsiteX26" fmla="*/ 574139 w 4293069"/>
                          <a:gd name="connsiteY26" fmla="*/ 922400 h 5782583"/>
                          <a:gd name="connsiteX27" fmla="*/ 455552 w 4293069"/>
                          <a:gd name="connsiteY27" fmla="*/ 679740 h 5782583"/>
                          <a:gd name="connsiteX28" fmla="*/ 227281 w 4293069"/>
                          <a:gd name="connsiteY28" fmla="*/ 498764 h 5782583"/>
                          <a:gd name="connsiteX29" fmla="*/ 0 w 4293069"/>
                          <a:gd name="connsiteY29" fmla="*/ 0 h 5782583"/>
                          <a:gd name="connsiteX0" fmla="*/ 4067010 w 4293069"/>
                          <a:gd name="connsiteY0" fmla="*/ 5782583 h 5782583"/>
                          <a:gd name="connsiteX1" fmla="*/ 3703576 w 4293069"/>
                          <a:gd name="connsiteY1" fmla="*/ 5638429 h 5782583"/>
                          <a:gd name="connsiteX2" fmla="*/ 3888881 w 4293069"/>
                          <a:gd name="connsiteY2" fmla="*/ 5485699 h 5782583"/>
                          <a:gd name="connsiteX3" fmla="*/ 4173888 w 4293069"/>
                          <a:gd name="connsiteY3" fmla="*/ 5200692 h 5782583"/>
                          <a:gd name="connsiteX4" fmla="*/ 4173888 w 4293069"/>
                          <a:gd name="connsiteY4" fmla="*/ 5200692 h 5782583"/>
                          <a:gd name="connsiteX5" fmla="*/ 4292642 w 4293069"/>
                          <a:gd name="connsiteY5" fmla="*/ 4903808 h 5782583"/>
                          <a:gd name="connsiteX6" fmla="*/ 4209514 w 4293069"/>
                          <a:gd name="connsiteY6" fmla="*/ 4452546 h 5782583"/>
                          <a:gd name="connsiteX7" fmla="*/ 4102636 w 4293069"/>
                          <a:gd name="connsiteY7" fmla="*/ 4321918 h 5782583"/>
                          <a:gd name="connsiteX8" fmla="*/ 3841379 w 4293069"/>
                          <a:gd name="connsiteY8" fmla="*/ 4036910 h 5782583"/>
                          <a:gd name="connsiteX9" fmla="*/ 3520745 w 4293069"/>
                          <a:gd name="connsiteY9" fmla="*/ 3787528 h 5782583"/>
                          <a:gd name="connsiteX10" fmla="*/ 3375891 w 4293069"/>
                          <a:gd name="connsiteY10" fmla="*/ 3656075 h 5782583"/>
                          <a:gd name="connsiteX11" fmla="*/ 3299114 w 4293069"/>
                          <a:gd name="connsiteY11" fmla="*/ 3447143 h 5782583"/>
                          <a:gd name="connsiteX12" fmla="*/ 3223862 w 4293069"/>
                          <a:gd name="connsiteY12" fmla="*/ 3229388 h 5782583"/>
                          <a:gd name="connsiteX13" fmla="*/ 3188236 w 4293069"/>
                          <a:gd name="connsiteY13" fmla="*/ 3015632 h 5782583"/>
                          <a:gd name="connsiteX14" fmla="*/ 3069483 w 4293069"/>
                          <a:gd name="connsiteY14" fmla="*/ 2883354 h 5782583"/>
                          <a:gd name="connsiteX15" fmla="*/ 2874654 w 4293069"/>
                          <a:gd name="connsiteY15" fmla="*/ 2802701 h 5782583"/>
                          <a:gd name="connsiteX16" fmla="*/ 2780599 w 4293069"/>
                          <a:gd name="connsiteY16" fmla="*/ 2494767 h 5782583"/>
                          <a:gd name="connsiteX17" fmla="*/ 2665722 w 4293069"/>
                          <a:gd name="connsiteY17" fmla="*/ 2267486 h 5782583"/>
                          <a:gd name="connsiteX18" fmla="*/ 2463842 w 4293069"/>
                          <a:gd name="connsiteY18" fmla="*/ 2029980 h 5782583"/>
                          <a:gd name="connsiteX19" fmla="*/ 2240561 w 4293069"/>
                          <a:gd name="connsiteY19" fmla="*/ 1883476 h 5782583"/>
                          <a:gd name="connsiteX20" fmla="*/ 2031629 w 4293069"/>
                          <a:gd name="connsiteY20" fmla="*/ 1835150 h 5782583"/>
                          <a:gd name="connsiteX21" fmla="*/ 1917577 w 4293069"/>
                          <a:gd name="connsiteY21" fmla="*/ 1721221 h 5782583"/>
                          <a:gd name="connsiteX22" fmla="*/ 1751322 w 4293069"/>
                          <a:gd name="connsiteY22" fmla="*/ 1590593 h 5782583"/>
                          <a:gd name="connsiteX23" fmla="*/ 1418813 w 4293069"/>
                          <a:gd name="connsiteY23" fmla="*/ 1353086 h 5782583"/>
                          <a:gd name="connsiteX24" fmla="*/ 1000826 w 4293069"/>
                          <a:gd name="connsiteY24" fmla="*/ 1165432 h 5782583"/>
                          <a:gd name="connsiteX25" fmla="*/ 757795 w 4293069"/>
                          <a:gd name="connsiteY25" fmla="*/ 1033978 h 5782583"/>
                          <a:gd name="connsiteX26" fmla="*/ 574139 w 4293069"/>
                          <a:gd name="connsiteY26" fmla="*/ 922400 h 5782583"/>
                          <a:gd name="connsiteX27" fmla="*/ 455552 w 4293069"/>
                          <a:gd name="connsiteY27" fmla="*/ 679740 h 5782583"/>
                          <a:gd name="connsiteX28" fmla="*/ 227281 w 4293069"/>
                          <a:gd name="connsiteY28" fmla="*/ 498764 h 5782583"/>
                          <a:gd name="connsiteX29" fmla="*/ 0 w 4293069"/>
                          <a:gd name="connsiteY29" fmla="*/ 0 h 5782583"/>
                          <a:gd name="connsiteX0" fmla="*/ 4067010 w 4293069"/>
                          <a:gd name="connsiteY0" fmla="*/ 5782583 h 5782583"/>
                          <a:gd name="connsiteX1" fmla="*/ 3881377 w 4293069"/>
                          <a:gd name="connsiteY1" fmla="*/ 5699415 h 5782583"/>
                          <a:gd name="connsiteX2" fmla="*/ 3703576 w 4293069"/>
                          <a:gd name="connsiteY2" fmla="*/ 5638429 h 5782583"/>
                          <a:gd name="connsiteX3" fmla="*/ 3888881 w 4293069"/>
                          <a:gd name="connsiteY3" fmla="*/ 5485699 h 5782583"/>
                          <a:gd name="connsiteX4" fmla="*/ 4173888 w 4293069"/>
                          <a:gd name="connsiteY4" fmla="*/ 5200692 h 5782583"/>
                          <a:gd name="connsiteX5" fmla="*/ 4173888 w 4293069"/>
                          <a:gd name="connsiteY5" fmla="*/ 5200692 h 5782583"/>
                          <a:gd name="connsiteX6" fmla="*/ 4292642 w 4293069"/>
                          <a:gd name="connsiteY6" fmla="*/ 4903808 h 5782583"/>
                          <a:gd name="connsiteX7" fmla="*/ 4209514 w 4293069"/>
                          <a:gd name="connsiteY7" fmla="*/ 4452546 h 5782583"/>
                          <a:gd name="connsiteX8" fmla="*/ 4102636 w 4293069"/>
                          <a:gd name="connsiteY8" fmla="*/ 4321918 h 5782583"/>
                          <a:gd name="connsiteX9" fmla="*/ 3841379 w 4293069"/>
                          <a:gd name="connsiteY9" fmla="*/ 4036910 h 5782583"/>
                          <a:gd name="connsiteX10" fmla="*/ 3520745 w 4293069"/>
                          <a:gd name="connsiteY10" fmla="*/ 3787528 h 5782583"/>
                          <a:gd name="connsiteX11" fmla="*/ 3375891 w 4293069"/>
                          <a:gd name="connsiteY11" fmla="*/ 3656075 h 5782583"/>
                          <a:gd name="connsiteX12" fmla="*/ 3299114 w 4293069"/>
                          <a:gd name="connsiteY12" fmla="*/ 3447143 h 5782583"/>
                          <a:gd name="connsiteX13" fmla="*/ 3223862 w 4293069"/>
                          <a:gd name="connsiteY13" fmla="*/ 3229388 h 5782583"/>
                          <a:gd name="connsiteX14" fmla="*/ 3188236 w 4293069"/>
                          <a:gd name="connsiteY14" fmla="*/ 3015632 h 5782583"/>
                          <a:gd name="connsiteX15" fmla="*/ 3069483 w 4293069"/>
                          <a:gd name="connsiteY15" fmla="*/ 2883354 h 5782583"/>
                          <a:gd name="connsiteX16" fmla="*/ 2874654 w 4293069"/>
                          <a:gd name="connsiteY16" fmla="*/ 2802701 h 5782583"/>
                          <a:gd name="connsiteX17" fmla="*/ 2780599 w 4293069"/>
                          <a:gd name="connsiteY17" fmla="*/ 2494767 h 5782583"/>
                          <a:gd name="connsiteX18" fmla="*/ 2665722 w 4293069"/>
                          <a:gd name="connsiteY18" fmla="*/ 2267486 h 5782583"/>
                          <a:gd name="connsiteX19" fmla="*/ 2463842 w 4293069"/>
                          <a:gd name="connsiteY19" fmla="*/ 2029980 h 5782583"/>
                          <a:gd name="connsiteX20" fmla="*/ 2240561 w 4293069"/>
                          <a:gd name="connsiteY20" fmla="*/ 1883476 h 5782583"/>
                          <a:gd name="connsiteX21" fmla="*/ 2031629 w 4293069"/>
                          <a:gd name="connsiteY21" fmla="*/ 1835150 h 5782583"/>
                          <a:gd name="connsiteX22" fmla="*/ 1917577 w 4293069"/>
                          <a:gd name="connsiteY22" fmla="*/ 1721221 h 5782583"/>
                          <a:gd name="connsiteX23" fmla="*/ 1751322 w 4293069"/>
                          <a:gd name="connsiteY23" fmla="*/ 1590593 h 5782583"/>
                          <a:gd name="connsiteX24" fmla="*/ 1418813 w 4293069"/>
                          <a:gd name="connsiteY24" fmla="*/ 1353086 h 5782583"/>
                          <a:gd name="connsiteX25" fmla="*/ 1000826 w 4293069"/>
                          <a:gd name="connsiteY25" fmla="*/ 1165432 h 5782583"/>
                          <a:gd name="connsiteX26" fmla="*/ 757795 w 4293069"/>
                          <a:gd name="connsiteY26" fmla="*/ 1033978 h 5782583"/>
                          <a:gd name="connsiteX27" fmla="*/ 574139 w 4293069"/>
                          <a:gd name="connsiteY27" fmla="*/ 922400 h 5782583"/>
                          <a:gd name="connsiteX28" fmla="*/ 455552 w 4293069"/>
                          <a:gd name="connsiteY28" fmla="*/ 679740 h 5782583"/>
                          <a:gd name="connsiteX29" fmla="*/ 227281 w 4293069"/>
                          <a:gd name="connsiteY29" fmla="*/ 498764 h 5782583"/>
                          <a:gd name="connsiteX30" fmla="*/ 0 w 4293069"/>
                          <a:gd name="connsiteY30" fmla="*/ 0 h 5782583"/>
                          <a:gd name="connsiteX0" fmla="*/ 4067010 w 4293069"/>
                          <a:gd name="connsiteY0" fmla="*/ 5782583 h 5782583"/>
                          <a:gd name="connsiteX1" fmla="*/ 3881377 w 4293069"/>
                          <a:gd name="connsiteY1" fmla="*/ 5699415 h 5782583"/>
                          <a:gd name="connsiteX2" fmla="*/ 3706751 w 4293069"/>
                          <a:gd name="connsiteY2" fmla="*/ 5622554 h 5782583"/>
                          <a:gd name="connsiteX3" fmla="*/ 3888881 w 4293069"/>
                          <a:gd name="connsiteY3" fmla="*/ 5485699 h 5782583"/>
                          <a:gd name="connsiteX4" fmla="*/ 4173888 w 4293069"/>
                          <a:gd name="connsiteY4" fmla="*/ 5200692 h 5782583"/>
                          <a:gd name="connsiteX5" fmla="*/ 4173888 w 4293069"/>
                          <a:gd name="connsiteY5" fmla="*/ 5200692 h 5782583"/>
                          <a:gd name="connsiteX6" fmla="*/ 4292642 w 4293069"/>
                          <a:gd name="connsiteY6" fmla="*/ 4903808 h 5782583"/>
                          <a:gd name="connsiteX7" fmla="*/ 4209514 w 4293069"/>
                          <a:gd name="connsiteY7" fmla="*/ 4452546 h 5782583"/>
                          <a:gd name="connsiteX8" fmla="*/ 4102636 w 4293069"/>
                          <a:gd name="connsiteY8" fmla="*/ 4321918 h 5782583"/>
                          <a:gd name="connsiteX9" fmla="*/ 3841379 w 4293069"/>
                          <a:gd name="connsiteY9" fmla="*/ 4036910 h 5782583"/>
                          <a:gd name="connsiteX10" fmla="*/ 3520745 w 4293069"/>
                          <a:gd name="connsiteY10" fmla="*/ 3787528 h 5782583"/>
                          <a:gd name="connsiteX11" fmla="*/ 3375891 w 4293069"/>
                          <a:gd name="connsiteY11" fmla="*/ 3656075 h 5782583"/>
                          <a:gd name="connsiteX12" fmla="*/ 3299114 w 4293069"/>
                          <a:gd name="connsiteY12" fmla="*/ 3447143 h 5782583"/>
                          <a:gd name="connsiteX13" fmla="*/ 3223862 w 4293069"/>
                          <a:gd name="connsiteY13" fmla="*/ 3229388 h 5782583"/>
                          <a:gd name="connsiteX14" fmla="*/ 3188236 w 4293069"/>
                          <a:gd name="connsiteY14" fmla="*/ 3015632 h 5782583"/>
                          <a:gd name="connsiteX15" fmla="*/ 3069483 w 4293069"/>
                          <a:gd name="connsiteY15" fmla="*/ 2883354 h 5782583"/>
                          <a:gd name="connsiteX16" fmla="*/ 2874654 w 4293069"/>
                          <a:gd name="connsiteY16" fmla="*/ 2802701 h 5782583"/>
                          <a:gd name="connsiteX17" fmla="*/ 2780599 w 4293069"/>
                          <a:gd name="connsiteY17" fmla="*/ 2494767 h 5782583"/>
                          <a:gd name="connsiteX18" fmla="*/ 2665722 w 4293069"/>
                          <a:gd name="connsiteY18" fmla="*/ 2267486 h 5782583"/>
                          <a:gd name="connsiteX19" fmla="*/ 2463842 w 4293069"/>
                          <a:gd name="connsiteY19" fmla="*/ 2029980 h 5782583"/>
                          <a:gd name="connsiteX20" fmla="*/ 2240561 w 4293069"/>
                          <a:gd name="connsiteY20" fmla="*/ 1883476 h 5782583"/>
                          <a:gd name="connsiteX21" fmla="*/ 2031629 w 4293069"/>
                          <a:gd name="connsiteY21" fmla="*/ 1835150 h 5782583"/>
                          <a:gd name="connsiteX22" fmla="*/ 1917577 w 4293069"/>
                          <a:gd name="connsiteY22" fmla="*/ 1721221 h 5782583"/>
                          <a:gd name="connsiteX23" fmla="*/ 1751322 w 4293069"/>
                          <a:gd name="connsiteY23" fmla="*/ 1590593 h 5782583"/>
                          <a:gd name="connsiteX24" fmla="*/ 1418813 w 4293069"/>
                          <a:gd name="connsiteY24" fmla="*/ 1353086 h 5782583"/>
                          <a:gd name="connsiteX25" fmla="*/ 1000826 w 4293069"/>
                          <a:gd name="connsiteY25" fmla="*/ 1165432 h 5782583"/>
                          <a:gd name="connsiteX26" fmla="*/ 757795 w 4293069"/>
                          <a:gd name="connsiteY26" fmla="*/ 1033978 h 5782583"/>
                          <a:gd name="connsiteX27" fmla="*/ 574139 w 4293069"/>
                          <a:gd name="connsiteY27" fmla="*/ 922400 h 5782583"/>
                          <a:gd name="connsiteX28" fmla="*/ 455552 w 4293069"/>
                          <a:gd name="connsiteY28" fmla="*/ 679740 h 5782583"/>
                          <a:gd name="connsiteX29" fmla="*/ 227281 w 4293069"/>
                          <a:gd name="connsiteY29" fmla="*/ 498764 h 5782583"/>
                          <a:gd name="connsiteX30" fmla="*/ 0 w 4293069"/>
                          <a:gd name="connsiteY30" fmla="*/ 0 h 5782583"/>
                          <a:gd name="connsiteX0" fmla="*/ 4067010 w 4293069"/>
                          <a:gd name="connsiteY0" fmla="*/ 5782583 h 5782583"/>
                          <a:gd name="connsiteX1" fmla="*/ 3881377 w 4293069"/>
                          <a:gd name="connsiteY1" fmla="*/ 5699415 h 5782583"/>
                          <a:gd name="connsiteX2" fmla="*/ 3725801 w 4293069"/>
                          <a:gd name="connsiteY2" fmla="*/ 5622554 h 5782583"/>
                          <a:gd name="connsiteX3" fmla="*/ 3888881 w 4293069"/>
                          <a:gd name="connsiteY3" fmla="*/ 5485699 h 5782583"/>
                          <a:gd name="connsiteX4" fmla="*/ 4173888 w 4293069"/>
                          <a:gd name="connsiteY4" fmla="*/ 5200692 h 5782583"/>
                          <a:gd name="connsiteX5" fmla="*/ 4173888 w 4293069"/>
                          <a:gd name="connsiteY5" fmla="*/ 5200692 h 5782583"/>
                          <a:gd name="connsiteX6" fmla="*/ 4292642 w 4293069"/>
                          <a:gd name="connsiteY6" fmla="*/ 4903808 h 5782583"/>
                          <a:gd name="connsiteX7" fmla="*/ 4209514 w 4293069"/>
                          <a:gd name="connsiteY7" fmla="*/ 4452546 h 5782583"/>
                          <a:gd name="connsiteX8" fmla="*/ 4102636 w 4293069"/>
                          <a:gd name="connsiteY8" fmla="*/ 4321918 h 5782583"/>
                          <a:gd name="connsiteX9" fmla="*/ 3841379 w 4293069"/>
                          <a:gd name="connsiteY9" fmla="*/ 4036910 h 5782583"/>
                          <a:gd name="connsiteX10" fmla="*/ 3520745 w 4293069"/>
                          <a:gd name="connsiteY10" fmla="*/ 3787528 h 5782583"/>
                          <a:gd name="connsiteX11" fmla="*/ 3375891 w 4293069"/>
                          <a:gd name="connsiteY11" fmla="*/ 3656075 h 5782583"/>
                          <a:gd name="connsiteX12" fmla="*/ 3299114 w 4293069"/>
                          <a:gd name="connsiteY12" fmla="*/ 3447143 h 5782583"/>
                          <a:gd name="connsiteX13" fmla="*/ 3223862 w 4293069"/>
                          <a:gd name="connsiteY13" fmla="*/ 3229388 h 5782583"/>
                          <a:gd name="connsiteX14" fmla="*/ 3188236 w 4293069"/>
                          <a:gd name="connsiteY14" fmla="*/ 3015632 h 5782583"/>
                          <a:gd name="connsiteX15" fmla="*/ 3069483 w 4293069"/>
                          <a:gd name="connsiteY15" fmla="*/ 2883354 h 5782583"/>
                          <a:gd name="connsiteX16" fmla="*/ 2874654 w 4293069"/>
                          <a:gd name="connsiteY16" fmla="*/ 2802701 h 5782583"/>
                          <a:gd name="connsiteX17" fmla="*/ 2780599 w 4293069"/>
                          <a:gd name="connsiteY17" fmla="*/ 2494767 h 5782583"/>
                          <a:gd name="connsiteX18" fmla="*/ 2665722 w 4293069"/>
                          <a:gd name="connsiteY18" fmla="*/ 2267486 h 5782583"/>
                          <a:gd name="connsiteX19" fmla="*/ 2463842 w 4293069"/>
                          <a:gd name="connsiteY19" fmla="*/ 2029980 h 5782583"/>
                          <a:gd name="connsiteX20" fmla="*/ 2240561 w 4293069"/>
                          <a:gd name="connsiteY20" fmla="*/ 1883476 h 5782583"/>
                          <a:gd name="connsiteX21" fmla="*/ 2031629 w 4293069"/>
                          <a:gd name="connsiteY21" fmla="*/ 1835150 h 5782583"/>
                          <a:gd name="connsiteX22" fmla="*/ 1917577 w 4293069"/>
                          <a:gd name="connsiteY22" fmla="*/ 1721221 h 5782583"/>
                          <a:gd name="connsiteX23" fmla="*/ 1751322 w 4293069"/>
                          <a:gd name="connsiteY23" fmla="*/ 1590593 h 5782583"/>
                          <a:gd name="connsiteX24" fmla="*/ 1418813 w 4293069"/>
                          <a:gd name="connsiteY24" fmla="*/ 1353086 h 5782583"/>
                          <a:gd name="connsiteX25" fmla="*/ 1000826 w 4293069"/>
                          <a:gd name="connsiteY25" fmla="*/ 1165432 h 5782583"/>
                          <a:gd name="connsiteX26" fmla="*/ 757795 w 4293069"/>
                          <a:gd name="connsiteY26" fmla="*/ 1033978 h 5782583"/>
                          <a:gd name="connsiteX27" fmla="*/ 574139 w 4293069"/>
                          <a:gd name="connsiteY27" fmla="*/ 922400 h 5782583"/>
                          <a:gd name="connsiteX28" fmla="*/ 455552 w 4293069"/>
                          <a:gd name="connsiteY28" fmla="*/ 679740 h 5782583"/>
                          <a:gd name="connsiteX29" fmla="*/ 227281 w 4293069"/>
                          <a:gd name="connsiteY29" fmla="*/ 498764 h 5782583"/>
                          <a:gd name="connsiteX30" fmla="*/ 0 w 4293069"/>
                          <a:gd name="connsiteY30" fmla="*/ 0 h 5782583"/>
                          <a:gd name="connsiteX0" fmla="*/ 4067010 w 4293069"/>
                          <a:gd name="connsiteY0" fmla="*/ 5782583 h 5782583"/>
                          <a:gd name="connsiteX1" fmla="*/ 3881377 w 4293069"/>
                          <a:gd name="connsiteY1" fmla="*/ 5699415 h 5782583"/>
                          <a:gd name="connsiteX2" fmla="*/ 3716276 w 4293069"/>
                          <a:gd name="connsiteY2" fmla="*/ 5616204 h 5782583"/>
                          <a:gd name="connsiteX3" fmla="*/ 3888881 w 4293069"/>
                          <a:gd name="connsiteY3" fmla="*/ 5485699 h 5782583"/>
                          <a:gd name="connsiteX4" fmla="*/ 4173888 w 4293069"/>
                          <a:gd name="connsiteY4" fmla="*/ 5200692 h 5782583"/>
                          <a:gd name="connsiteX5" fmla="*/ 4173888 w 4293069"/>
                          <a:gd name="connsiteY5" fmla="*/ 5200692 h 5782583"/>
                          <a:gd name="connsiteX6" fmla="*/ 4292642 w 4293069"/>
                          <a:gd name="connsiteY6" fmla="*/ 4903808 h 5782583"/>
                          <a:gd name="connsiteX7" fmla="*/ 4209514 w 4293069"/>
                          <a:gd name="connsiteY7" fmla="*/ 4452546 h 5782583"/>
                          <a:gd name="connsiteX8" fmla="*/ 4102636 w 4293069"/>
                          <a:gd name="connsiteY8" fmla="*/ 4321918 h 5782583"/>
                          <a:gd name="connsiteX9" fmla="*/ 3841379 w 4293069"/>
                          <a:gd name="connsiteY9" fmla="*/ 4036910 h 5782583"/>
                          <a:gd name="connsiteX10" fmla="*/ 3520745 w 4293069"/>
                          <a:gd name="connsiteY10" fmla="*/ 3787528 h 5782583"/>
                          <a:gd name="connsiteX11" fmla="*/ 3375891 w 4293069"/>
                          <a:gd name="connsiteY11" fmla="*/ 3656075 h 5782583"/>
                          <a:gd name="connsiteX12" fmla="*/ 3299114 w 4293069"/>
                          <a:gd name="connsiteY12" fmla="*/ 3447143 h 5782583"/>
                          <a:gd name="connsiteX13" fmla="*/ 3223862 w 4293069"/>
                          <a:gd name="connsiteY13" fmla="*/ 3229388 h 5782583"/>
                          <a:gd name="connsiteX14" fmla="*/ 3188236 w 4293069"/>
                          <a:gd name="connsiteY14" fmla="*/ 3015632 h 5782583"/>
                          <a:gd name="connsiteX15" fmla="*/ 3069483 w 4293069"/>
                          <a:gd name="connsiteY15" fmla="*/ 2883354 h 5782583"/>
                          <a:gd name="connsiteX16" fmla="*/ 2874654 w 4293069"/>
                          <a:gd name="connsiteY16" fmla="*/ 2802701 h 5782583"/>
                          <a:gd name="connsiteX17" fmla="*/ 2780599 w 4293069"/>
                          <a:gd name="connsiteY17" fmla="*/ 2494767 h 5782583"/>
                          <a:gd name="connsiteX18" fmla="*/ 2665722 w 4293069"/>
                          <a:gd name="connsiteY18" fmla="*/ 2267486 h 5782583"/>
                          <a:gd name="connsiteX19" fmla="*/ 2463842 w 4293069"/>
                          <a:gd name="connsiteY19" fmla="*/ 2029980 h 5782583"/>
                          <a:gd name="connsiteX20" fmla="*/ 2240561 w 4293069"/>
                          <a:gd name="connsiteY20" fmla="*/ 1883476 h 5782583"/>
                          <a:gd name="connsiteX21" fmla="*/ 2031629 w 4293069"/>
                          <a:gd name="connsiteY21" fmla="*/ 1835150 h 5782583"/>
                          <a:gd name="connsiteX22" fmla="*/ 1917577 w 4293069"/>
                          <a:gd name="connsiteY22" fmla="*/ 1721221 h 5782583"/>
                          <a:gd name="connsiteX23" fmla="*/ 1751322 w 4293069"/>
                          <a:gd name="connsiteY23" fmla="*/ 1590593 h 5782583"/>
                          <a:gd name="connsiteX24" fmla="*/ 1418813 w 4293069"/>
                          <a:gd name="connsiteY24" fmla="*/ 1353086 h 5782583"/>
                          <a:gd name="connsiteX25" fmla="*/ 1000826 w 4293069"/>
                          <a:gd name="connsiteY25" fmla="*/ 1165432 h 5782583"/>
                          <a:gd name="connsiteX26" fmla="*/ 757795 w 4293069"/>
                          <a:gd name="connsiteY26" fmla="*/ 1033978 h 5782583"/>
                          <a:gd name="connsiteX27" fmla="*/ 574139 w 4293069"/>
                          <a:gd name="connsiteY27" fmla="*/ 922400 h 5782583"/>
                          <a:gd name="connsiteX28" fmla="*/ 455552 w 4293069"/>
                          <a:gd name="connsiteY28" fmla="*/ 679740 h 5782583"/>
                          <a:gd name="connsiteX29" fmla="*/ 227281 w 4293069"/>
                          <a:gd name="connsiteY29" fmla="*/ 498764 h 5782583"/>
                          <a:gd name="connsiteX30" fmla="*/ 0 w 4293069"/>
                          <a:gd name="connsiteY30" fmla="*/ 0 h 5782583"/>
                          <a:gd name="connsiteX0" fmla="*/ 4067010 w 4293529"/>
                          <a:gd name="connsiteY0" fmla="*/ 5782583 h 5782583"/>
                          <a:gd name="connsiteX1" fmla="*/ 3881377 w 4293529"/>
                          <a:gd name="connsiteY1" fmla="*/ 5699415 h 5782583"/>
                          <a:gd name="connsiteX2" fmla="*/ 3716276 w 4293529"/>
                          <a:gd name="connsiteY2" fmla="*/ 5616204 h 5782583"/>
                          <a:gd name="connsiteX3" fmla="*/ 3888881 w 4293529"/>
                          <a:gd name="connsiteY3" fmla="*/ 5485699 h 5782583"/>
                          <a:gd name="connsiteX4" fmla="*/ 4173888 w 4293529"/>
                          <a:gd name="connsiteY4" fmla="*/ 5200692 h 5782583"/>
                          <a:gd name="connsiteX5" fmla="*/ 4173888 w 4293529"/>
                          <a:gd name="connsiteY5" fmla="*/ 5200692 h 5782583"/>
                          <a:gd name="connsiteX6" fmla="*/ 4292642 w 4293529"/>
                          <a:gd name="connsiteY6" fmla="*/ 4903808 h 5782583"/>
                          <a:gd name="connsiteX7" fmla="*/ 4102636 w 4293529"/>
                          <a:gd name="connsiteY7" fmla="*/ 4321918 h 5782583"/>
                          <a:gd name="connsiteX8" fmla="*/ 3841379 w 4293529"/>
                          <a:gd name="connsiteY8" fmla="*/ 4036910 h 5782583"/>
                          <a:gd name="connsiteX9" fmla="*/ 3520745 w 4293529"/>
                          <a:gd name="connsiteY9" fmla="*/ 3787528 h 5782583"/>
                          <a:gd name="connsiteX10" fmla="*/ 3375891 w 4293529"/>
                          <a:gd name="connsiteY10" fmla="*/ 3656075 h 5782583"/>
                          <a:gd name="connsiteX11" fmla="*/ 3299114 w 4293529"/>
                          <a:gd name="connsiteY11" fmla="*/ 3447143 h 5782583"/>
                          <a:gd name="connsiteX12" fmla="*/ 3223862 w 4293529"/>
                          <a:gd name="connsiteY12" fmla="*/ 3229388 h 5782583"/>
                          <a:gd name="connsiteX13" fmla="*/ 3188236 w 4293529"/>
                          <a:gd name="connsiteY13" fmla="*/ 3015632 h 5782583"/>
                          <a:gd name="connsiteX14" fmla="*/ 3069483 w 4293529"/>
                          <a:gd name="connsiteY14" fmla="*/ 2883354 h 5782583"/>
                          <a:gd name="connsiteX15" fmla="*/ 2874654 w 4293529"/>
                          <a:gd name="connsiteY15" fmla="*/ 2802701 h 5782583"/>
                          <a:gd name="connsiteX16" fmla="*/ 2780599 w 4293529"/>
                          <a:gd name="connsiteY16" fmla="*/ 2494767 h 5782583"/>
                          <a:gd name="connsiteX17" fmla="*/ 2665722 w 4293529"/>
                          <a:gd name="connsiteY17" fmla="*/ 2267486 h 5782583"/>
                          <a:gd name="connsiteX18" fmla="*/ 2463842 w 4293529"/>
                          <a:gd name="connsiteY18" fmla="*/ 2029980 h 5782583"/>
                          <a:gd name="connsiteX19" fmla="*/ 2240561 w 4293529"/>
                          <a:gd name="connsiteY19" fmla="*/ 1883476 h 5782583"/>
                          <a:gd name="connsiteX20" fmla="*/ 2031629 w 4293529"/>
                          <a:gd name="connsiteY20" fmla="*/ 1835150 h 5782583"/>
                          <a:gd name="connsiteX21" fmla="*/ 1917577 w 4293529"/>
                          <a:gd name="connsiteY21" fmla="*/ 1721221 h 5782583"/>
                          <a:gd name="connsiteX22" fmla="*/ 1751322 w 4293529"/>
                          <a:gd name="connsiteY22" fmla="*/ 1590593 h 5782583"/>
                          <a:gd name="connsiteX23" fmla="*/ 1418813 w 4293529"/>
                          <a:gd name="connsiteY23" fmla="*/ 1353086 h 5782583"/>
                          <a:gd name="connsiteX24" fmla="*/ 1000826 w 4293529"/>
                          <a:gd name="connsiteY24" fmla="*/ 1165432 h 5782583"/>
                          <a:gd name="connsiteX25" fmla="*/ 757795 w 4293529"/>
                          <a:gd name="connsiteY25" fmla="*/ 1033978 h 5782583"/>
                          <a:gd name="connsiteX26" fmla="*/ 574139 w 4293529"/>
                          <a:gd name="connsiteY26" fmla="*/ 922400 h 5782583"/>
                          <a:gd name="connsiteX27" fmla="*/ 455552 w 4293529"/>
                          <a:gd name="connsiteY27" fmla="*/ 679740 h 5782583"/>
                          <a:gd name="connsiteX28" fmla="*/ 227281 w 4293529"/>
                          <a:gd name="connsiteY28" fmla="*/ 498764 h 5782583"/>
                          <a:gd name="connsiteX29" fmla="*/ 0 w 4293529"/>
                          <a:gd name="connsiteY29" fmla="*/ 0 h 5782583"/>
                          <a:gd name="connsiteX0" fmla="*/ 4067010 w 4176896"/>
                          <a:gd name="connsiteY0" fmla="*/ 5782583 h 5782583"/>
                          <a:gd name="connsiteX1" fmla="*/ 3881377 w 4176896"/>
                          <a:gd name="connsiteY1" fmla="*/ 5699415 h 5782583"/>
                          <a:gd name="connsiteX2" fmla="*/ 3716276 w 4176896"/>
                          <a:gd name="connsiteY2" fmla="*/ 5616204 h 5782583"/>
                          <a:gd name="connsiteX3" fmla="*/ 3888881 w 4176896"/>
                          <a:gd name="connsiteY3" fmla="*/ 5485699 h 5782583"/>
                          <a:gd name="connsiteX4" fmla="*/ 4173888 w 4176896"/>
                          <a:gd name="connsiteY4" fmla="*/ 5200692 h 5782583"/>
                          <a:gd name="connsiteX5" fmla="*/ 4173888 w 4176896"/>
                          <a:gd name="connsiteY5" fmla="*/ 5200692 h 5782583"/>
                          <a:gd name="connsiteX6" fmla="*/ 4097906 w 4176896"/>
                          <a:gd name="connsiteY6" fmla="*/ 4782421 h 5782583"/>
                          <a:gd name="connsiteX7" fmla="*/ 4102636 w 4176896"/>
                          <a:gd name="connsiteY7" fmla="*/ 4321918 h 5782583"/>
                          <a:gd name="connsiteX8" fmla="*/ 3841379 w 4176896"/>
                          <a:gd name="connsiteY8" fmla="*/ 4036910 h 5782583"/>
                          <a:gd name="connsiteX9" fmla="*/ 3520745 w 4176896"/>
                          <a:gd name="connsiteY9" fmla="*/ 3787528 h 5782583"/>
                          <a:gd name="connsiteX10" fmla="*/ 3375891 w 4176896"/>
                          <a:gd name="connsiteY10" fmla="*/ 3656075 h 5782583"/>
                          <a:gd name="connsiteX11" fmla="*/ 3299114 w 4176896"/>
                          <a:gd name="connsiteY11" fmla="*/ 3447143 h 5782583"/>
                          <a:gd name="connsiteX12" fmla="*/ 3223862 w 4176896"/>
                          <a:gd name="connsiteY12" fmla="*/ 3229388 h 5782583"/>
                          <a:gd name="connsiteX13" fmla="*/ 3188236 w 4176896"/>
                          <a:gd name="connsiteY13" fmla="*/ 3015632 h 5782583"/>
                          <a:gd name="connsiteX14" fmla="*/ 3069483 w 4176896"/>
                          <a:gd name="connsiteY14" fmla="*/ 2883354 h 5782583"/>
                          <a:gd name="connsiteX15" fmla="*/ 2874654 w 4176896"/>
                          <a:gd name="connsiteY15" fmla="*/ 2802701 h 5782583"/>
                          <a:gd name="connsiteX16" fmla="*/ 2780599 w 4176896"/>
                          <a:gd name="connsiteY16" fmla="*/ 2494767 h 5782583"/>
                          <a:gd name="connsiteX17" fmla="*/ 2665722 w 4176896"/>
                          <a:gd name="connsiteY17" fmla="*/ 2267486 h 5782583"/>
                          <a:gd name="connsiteX18" fmla="*/ 2463842 w 4176896"/>
                          <a:gd name="connsiteY18" fmla="*/ 2029980 h 5782583"/>
                          <a:gd name="connsiteX19" fmla="*/ 2240561 w 4176896"/>
                          <a:gd name="connsiteY19" fmla="*/ 1883476 h 5782583"/>
                          <a:gd name="connsiteX20" fmla="*/ 2031629 w 4176896"/>
                          <a:gd name="connsiteY20" fmla="*/ 1835150 h 5782583"/>
                          <a:gd name="connsiteX21" fmla="*/ 1917577 w 4176896"/>
                          <a:gd name="connsiteY21" fmla="*/ 1721221 h 5782583"/>
                          <a:gd name="connsiteX22" fmla="*/ 1751322 w 4176896"/>
                          <a:gd name="connsiteY22" fmla="*/ 1590593 h 5782583"/>
                          <a:gd name="connsiteX23" fmla="*/ 1418813 w 4176896"/>
                          <a:gd name="connsiteY23" fmla="*/ 1353086 h 5782583"/>
                          <a:gd name="connsiteX24" fmla="*/ 1000826 w 4176896"/>
                          <a:gd name="connsiteY24" fmla="*/ 1165432 h 5782583"/>
                          <a:gd name="connsiteX25" fmla="*/ 757795 w 4176896"/>
                          <a:gd name="connsiteY25" fmla="*/ 1033978 h 5782583"/>
                          <a:gd name="connsiteX26" fmla="*/ 574139 w 4176896"/>
                          <a:gd name="connsiteY26" fmla="*/ 922400 h 5782583"/>
                          <a:gd name="connsiteX27" fmla="*/ 455552 w 4176896"/>
                          <a:gd name="connsiteY27" fmla="*/ 679740 h 5782583"/>
                          <a:gd name="connsiteX28" fmla="*/ 227281 w 4176896"/>
                          <a:gd name="connsiteY28" fmla="*/ 498764 h 5782583"/>
                          <a:gd name="connsiteX29" fmla="*/ 0 w 4176896"/>
                          <a:gd name="connsiteY29" fmla="*/ 0 h 5782583"/>
                          <a:gd name="connsiteX0" fmla="*/ 4067010 w 4177046"/>
                          <a:gd name="connsiteY0" fmla="*/ 5782583 h 5782583"/>
                          <a:gd name="connsiteX1" fmla="*/ 3881377 w 4177046"/>
                          <a:gd name="connsiteY1" fmla="*/ 5699415 h 5782583"/>
                          <a:gd name="connsiteX2" fmla="*/ 3716276 w 4177046"/>
                          <a:gd name="connsiteY2" fmla="*/ 5616204 h 5782583"/>
                          <a:gd name="connsiteX3" fmla="*/ 3888881 w 4177046"/>
                          <a:gd name="connsiteY3" fmla="*/ 5485699 h 5782583"/>
                          <a:gd name="connsiteX4" fmla="*/ 4173888 w 4177046"/>
                          <a:gd name="connsiteY4" fmla="*/ 5200692 h 5782583"/>
                          <a:gd name="connsiteX5" fmla="*/ 4173888 w 4177046"/>
                          <a:gd name="connsiteY5" fmla="*/ 5200692 h 5782583"/>
                          <a:gd name="connsiteX6" fmla="*/ 4097906 w 4177046"/>
                          <a:gd name="connsiteY6" fmla="*/ 4782421 h 5782583"/>
                          <a:gd name="connsiteX7" fmla="*/ 4073426 w 4177046"/>
                          <a:gd name="connsiteY7" fmla="*/ 4332033 h 5782583"/>
                          <a:gd name="connsiteX8" fmla="*/ 3841379 w 4177046"/>
                          <a:gd name="connsiteY8" fmla="*/ 4036910 h 5782583"/>
                          <a:gd name="connsiteX9" fmla="*/ 3520745 w 4177046"/>
                          <a:gd name="connsiteY9" fmla="*/ 3787528 h 5782583"/>
                          <a:gd name="connsiteX10" fmla="*/ 3375891 w 4177046"/>
                          <a:gd name="connsiteY10" fmla="*/ 3656075 h 5782583"/>
                          <a:gd name="connsiteX11" fmla="*/ 3299114 w 4177046"/>
                          <a:gd name="connsiteY11" fmla="*/ 3447143 h 5782583"/>
                          <a:gd name="connsiteX12" fmla="*/ 3223862 w 4177046"/>
                          <a:gd name="connsiteY12" fmla="*/ 3229388 h 5782583"/>
                          <a:gd name="connsiteX13" fmla="*/ 3188236 w 4177046"/>
                          <a:gd name="connsiteY13" fmla="*/ 3015632 h 5782583"/>
                          <a:gd name="connsiteX14" fmla="*/ 3069483 w 4177046"/>
                          <a:gd name="connsiteY14" fmla="*/ 2883354 h 5782583"/>
                          <a:gd name="connsiteX15" fmla="*/ 2874654 w 4177046"/>
                          <a:gd name="connsiteY15" fmla="*/ 2802701 h 5782583"/>
                          <a:gd name="connsiteX16" fmla="*/ 2780599 w 4177046"/>
                          <a:gd name="connsiteY16" fmla="*/ 2494767 h 5782583"/>
                          <a:gd name="connsiteX17" fmla="*/ 2665722 w 4177046"/>
                          <a:gd name="connsiteY17" fmla="*/ 2267486 h 5782583"/>
                          <a:gd name="connsiteX18" fmla="*/ 2463842 w 4177046"/>
                          <a:gd name="connsiteY18" fmla="*/ 2029980 h 5782583"/>
                          <a:gd name="connsiteX19" fmla="*/ 2240561 w 4177046"/>
                          <a:gd name="connsiteY19" fmla="*/ 1883476 h 5782583"/>
                          <a:gd name="connsiteX20" fmla="*/ 2031629 w 4177046"/>
                          <a:gd name="connsiteY20" fmla="*/ 1835150 h 5782583"/>
                          <a:gd name="connsiteX21" fmla="*/ 1917577 w 4177046"/>
                          <a:gd name="connsiteY21" fmla="*/ 1721221 h 5782583"/>
                          <a:gd name="connsiteX22" fmla="*/ 1751322 w 4177046"/>
                          <a:gd name="connsiteY22" fmla="*/ 1590593 h 5782583"/>
                          <a:gd name="connsiteX23" fmla="*/ 1418813 w 4177046"/>
                          <a:gd name="connsiteY23" fmla="*/ 1353086 h 5782583"/>
                          <a:gd name="connsiteX24" fmla="*/ 1000826 w 4177046"/>
                          <a:gd name="connsiteY24" fmla="*/ 1165432 h 5782583"/>
                          <a:gd name="connsiteX25" fmla="*/ 757795 w 4177046"/>
                          <a:gd name="connsiteY25" fmla="*/ 1033978 h 5782583"/>
                          <a:gd name="connsiteX26" fmla="*/ 574139 w 4177046"/>
                          <a:gd name="connsiteY26" fmla="*/ 922400 h 5782583"/>
                          <a:gd name="connsiteX27" fmla="*/ 455552 w 4177046"/>
                          <a:gd name="connsiteY27" fmla="*/ 679740 h 5782583"/>
                          <a:gd name="connsiteX28" fmla="*/ 227281 w 4177046"/>
                          <a:gd name="connsiteY28" fmla="*/ 498764 h 5782583"/>
                          <a:gd name="connsiteX29" fmla="*/ 0 w 4177046"/>
                          <a:gd name="connsiteY29" fmla="*/ 0 h 5782583"/>
                          <a:gd name="connsiteX0" fmla="*/ 4067010 w 4173888"/>
                          <a:gd name="connsiteY0" fmla="*/ 5782583 h 5782583"/>
                          <a:gd name="connsiteX1" fmla="*/ 3881377 w 4173888"/>
                          <a:gd name="connsiteY1" fmla="*/ 5699415 h 5782583"/>
                          <a:gd name="connsiteX2" fmla="*/ 3716276 w 4173888"/>
                          <a:gd name="connsiteY2" fmla="*/ 5616204 h 5782583"/>
                          <a:gd name="connsiteX3" fmla="*/ 3888881 w 4173888"/>
                          <a:gd name="connsiteY3" fmla="*/ 5485699 h 5782583"/>
                          <a:gd name="connsiteX4" fmla="*/ 4173888 w 4173888"/>
                          <a:gd name="connsiteY4" fmla="*/ 5200692 h 5782583"/>
                          <a:gd name="connsiteX5" fmla="*/ 4076520 w 4173888"/>
                          <a:gd name="connsiteY5" fmla="*/ 5170345 h 5782583"/>
                          <a:gd name="connsiteX6" fmla="*/ 4097906 w 4173888"/>
                          <a:gd name="connsiteY6" fmla="*/ 4782421 h 5782583"/>
                          <a:gd name="connsiteX7" fmla="*/ 4073426 w 4173888"/>
                          <a:gd name="connsiteY7" fmla="*/ 4332033 h 5782583"/>
                          <a:gd name="connsiteX8" fmla="*/ 3841379 w 4173888"/>
                          <a:gd name="connsiteY8" fmla="*/ 4036910 h 5782583"/>
                          <a:gd name="connsiteX9" fmla="*/ 3520745 w 4173888"/>
                          <a:gd name="connsiteY9" fmla="*/ 3787528 h 5782583"/>
                          <a:gd name="connsiteX10" fmla="*/ 3375891 w 4173888"/>
                          <a:gd name="connsiteY10" fmla="*/ 3656075 h 5782583"/>
                          <a:gd name="connsiteX11" fmla="*/ 3299114 w 4173888"/>
                          <a:gd name="connsiteY11" fmla="*/ 3447143 h 5782583"/>
                          <a:gd name="connsiteX12" fmla="*/ 3223862 w 4173888"/>
                          <a:gd name="connsiteY12" fmla="*/ 3229388 h 5782583"/>
                          <a:gd name="connsiteX13" fmla="*/ 3188236 w 4173888"/>
                          <a:gd name="connsiteY13" fmla="*/ 3015632 h 5782583"/>
                          <a:gd name="connsiteX14" fmla="*/ 3069483 w 4173888"/>
                          <a:gd name="connsiteY14" fmla="*/ 2883354 h 5782583"/>
                          <a:gd name="connsiteX15" fmla="*/ 2874654 w 4173888"/>
                          <a:gd name="connsiteY15" fmla="*/ 2802701 h 5782583"/>
                          <a:gd name="connsiteX16" fmla="*/ 2780599 w 4173888"/>
                          <a:gd name="connsiteY16" fmla="*/ 2494767 h 5782583"/>
                          <a:gd name="connsiteX17" fmla="*/ 2665722 w 4173888"/>
                          <a:gd name="connsiteY17" fmla="*/ 2267486 h 5782583"/>
                          <a:gd name="connsiteX18" fmla="*/ 2463842 w 4173888"/>
                          <a:gd name="connsiteY18" fmla="*/ 2029980 h 5782583"/>
                          <a:gd name="connsiteX19" fmla="*/ 2240561 w 4173888"/>
                          <a:gd name="connsiteY19" fmla="*/ 1883476 h 5782583"/>
                          <a:gd name="connsiteX20" fmla="*/ 2031629 w 4173888"/>
                          <a:gd name="connsiteY20" fmla="*/ 1835150 h 5782583"/>
                          <a:gd name="connsiteX21" fmla="*/ 1917577 w 4173888"/>
                          <a:gd name="connsiteY21" fmla="*/ 1721221 h 5782583"/>
                          <a:gd name="connsiteX22" fmla="*/ 1751322 w 4173888"/>
                          <a:gd name="connsiteY22" fmla="*/ 1590593 h 5782583"/>
                          <a:gd name="connsiteX23" fmla="*/ 1418813 w 4173888"/>
                          <a:gd name="connsiteY23" fmla="*/ 1353086 h 5782583"/>
                          <a:gd name="connsiteX24" fmla="*/ 1000826 w 4173888"/>
                          <a:gd name="connsiteY24" fmla="*/ 1165432 h 5782583"/>
                          <a:gd name="connsiteX25" fmla="*/ 757795 w 4173888"/>
                          <a:gd name="connsiteY25" fmla="*/ 1033978 h 5782583"/>
                          <a:gd name="connsiteX26" fmla="*/ 574139 w 4173888"/>
                          <a:gd name="connsiteY26" fmla="*/ 922400 h 5782583"/>
                          <a:gd name="connsiteX27" fmla="*/ 455552 w 4173888"/>
                          <a:gd name="connsiteY27" fmla="*/ 679740 h 5782583"/>
                          <a:gd name="connsiteX28" fmla="*/ 227281 w 4173888"/>
                          <a:gd name="connsiteY28" fmla="*/ 498764 h 5782583"/>
                          <a:gd name="connsiteX29" fmla="*/ 0 w 4173888"/>
                          <a:gd name="connsiteY29" fmla="*/ 0 h 5782583"/>
                          <a:gd name="connsiteX0" fmla="*/ 4067010 w 4101580"/>
                          <a:gd name="connsiteY0" fmla="*/ 5782583 h 5782583"/>
                          <a:gd name="connsiteX1" fmla="*/ 3881377 w 4101580"/>
                          <a:gd name="connsiteY1" fmla="*/ 5699415 h 5782583"/>
                          <a:gd name="connsiteX2" fmla="*/ 3716276 w 4101580"/>
                          <a:gd name="connsiteY2" fmla="*/ 5616204 h 5782583"/>
                          <a:gd name="connsiteX3" fmla="*/ 3888881 w 4101580"/>
                          <a:gd name="connsiteY3" fmla="*/ 5485699 h 5782583"/>
                          <a:gd name="connsiteX4" fmla="*/ 4076520 w 4101580"/>
                          <a:gd name="connsiteY4" fmla="*/ 5170345 h 5782583"/>
                          <a:gd name="connsiteX5" fmla="*/ 4097906 w 4101580"/>
                          <a:gd name="connsiteY5" fmla="*/ 4782421 h 5782583"/>
                          <a:gd name="connsiteX6" fmla="*/ 4073426 w 4101580"/>
                          <a:gd name="connsiteY6" fmla="*/ 4332033 h 5782583"/>
                          <a:gd name="connsiteX7" fmla="*/ 3841379 w 4101580"/>
                          <a:gd name="connsiteY7" fmla="*/ 4036910 h 5782583"/>
                          <a:gd name="connsiteX8" fmla="*/ 3520745 w 4101580"/>
                          <a:gd name="connsiteY8" fmla="*/ 3787528 h 5782583"/>
                          <a:gd name="connsiteX9" fmla="*/ 3375891 w 4101580"/>
                          <a:gd name="connsiteY9" fmla="*/ 3656075 h 5782583"/>
                          <a:gd name="connsiteX10" fmla="*/ 3299114 w 4101580"/>
                          <a:gd name="connsiteY10" fmla="*/ 3447143 h 5782583"/>
                          <a:gd name="connsiteX11" fmla="*/ 3223862 w 4101580"/>
                          <a:gd name="connsiteY11" fmla="*/ 3229388 h 5782583"/>
                          <a:gd name="connsiteX12" fmla="*/ 3188236 w 4101580"/>
                          <a:gd name="connsiteY12" fmla="*/ 3015632 h 5782583"/>
                          <a:gd name="connsiteX13" fmla="*/ 3069483 w 4101580"/>
                          <a:gd name="connsiteY13" fmla="*/ 2883354 h 5782583"/>
                          <a:gd name="connsiteX14" fmla="*/ 2874654 w 4101580"/>
                          <a:gd name="connsiteY14" fmla="*/ 2802701 h 5782583"/>
                          <a:gd name="connsiteX15" fmla="*/ 2780599 w 4101580"/>
                          <a:gd name="connsiteY15" fmla="*/ 2494767 h 5782583"/>
                          <a:gd name="connsiteX16" fmla="*/ 2665722 w 4101580"/>
                          <a:gd name="connsiteY16" fmla="*/ 2267486 h 5782583"/>
                          <a:gd name="connsiteX17" fmla="*/ 2463842 w 4101580"/>
                          <a:gd name="connsiteY17" fmla="*/ 2029980 h 5782583"/>
                          <a:gd name="connsiteX18" fmla="*/ 2240561 w 4101580"/>
                          <a:gd name="connsiteY18" fmla="*/ 1883476 h 5782583"/>
                          <a:gd name="connsiteX19" fmla="*/ 2031629 w 4101580"/>
                          <a:gd name="connsiteY19" fmla="*/ 1835150 h 5782583"/>
                          <a:gd name="connsiteX20" fmla="*/ 1917577 w 4101580"/>
                          <a:gd name="connsiteY20" fmla="*/ 1721221 h 5782583"/>
                          <a:gd name="connsiteX21" fmla="*/ 1751322 w 4101580"/>
                          <a:gd name="connsiteY21" fmla="*/ 1590593 h 5782583"/>
                          <a:gd name="connsiteX22" fmla="*/ 1418813 w 4101580"/>
                          <a:gd name="connsiteY22" fmla="*/ 1353086 h 5782583"/>
                          <a:gd name="connsiteX23" fmla="*/ 1000826 w 4101580"/>
                          <a:gd name="connsiteY23" fmla="*/ 1165432 h 5782583"/>
                          <a:gd name="connsiteX24" fmla="*/ 757795 w 4101580"/>
                          <a:gd name="connsiteY24" fmla="*/ 1033978 h 5782583"/>
                          <a:gd name="connsiteX25" fmla="*/ 574139 w 4101580"/>
                          <a:gd name="connsiteY25" fmla="*/ 922400 h 5782583"/>
                          <a:gd name="connsiteX26" fmla="*/ 455552 w 4101580"/>
                          <a:gd name="connsiteY26" fmla="*/ 679740 h 5782583"/>
                          <a:gd name="connsiteX27" fmla="*/ 227281 w 4101580"/>
                          <a:gd name="connsiteY27" fmla="*/ 498764 h 5782583"/>
                          <a:gd name="connsiteX28" fmla="*/ 0 w 4101580"/>
                          <a:gd name="connsiteY28" fmla="*/ 0 h 5782583"/>
                          <a:gd name="connsiteX0" fmla="*/ 4067010 w 4101580"/>
                          <a:gd name="connsiteY0" fmla="*/ 5782583 h 5782583"/>
                          <a:gd name="connsiteX1" fmla="*/ 3881377 w 4101580"/>
                          <a:gd name="connsiteY1" fmla="*/ 5699415 h 5782583"/>
                          <a:gd name="connsiteX2" fmla="*/ 3716276 w 4101580"/>
                          <a:gd name="connsiteY2" fmla="*/ 5616204 h 5782583"/>
                          <a:gd name="connsiteX3" fmla="*/ 3888881 w 4101580"/>
                          <a:gd name="connsiteY3" fmla="*/ 5485699 h 5782583"/>
                          <a:gd name="connsiteX4" fmla="*/ 4076520 w 4101580"/>
                          <a:gd name="connsiteY4" fmla="*/ 5180461 h 5782583"/>
                          <a:gd name="connsiteX5" fmla="*/ 4097906 w 4101580"/>
                          <a:gd name="connsiteY5" fmla="*/ 4782421 h 5782583"/>
                          <a:gd name="connsiteX6" fmla="*/ 4073426 w 4101580"/>
                          <a:gd name="connsiteY6" fmla="*/ 4332033 h 5782583"/>
                          <a:gd name="connsiteX7" fmla="*/ 3841379 w 4101580"/>
                          <a:gd name="connsiteY7" fmla="*/ 4036910 h 5782583"/>
                          <a:gd name="connsiteX8" fmla="*/ 3520745 w 4101580"/>
                          <a:gd name="connsiteY8" fmla="*/ 3787528 h 5782583"/>
                          <a:gd name="connsiteX9" fmla="*/ 3375891 w 4101580"/>
                          <a:gd name="connsiteY9" fmla="*/ 3656075 h 5782583"/>
                          <a:gd name="connsiteX10" fmla="*/ 3299114 w 4101580"/>
                          <a:gd name="connsiteY10" fmla="*/ 3447143 h 5782583"/>
                          <a:gd name="connsiteX11" fmla="*/ 3223862 w 4101580"/>
                          <a:gd name="connsiteY11" fmla="*/ 3229388 h 5782583"/>
                          <a:gd name="connsiteX12" fmla="*/ 3188236 w 4101580"/>
                          <a:gd name="connsiteY12" fmla="*/ 3015632 h 5782583"/>
                          <a:gd name="connsiteX13" fmla="*/ 3069483 w 4101580"/>
                          <a:gd name="connsiteY13" fmla="*/ 2883354 h 5782583"/>
                          <a:gd name="connsiteX14" fmla="*/ 2874654 w 4101580"/>
                          <a:gd name="connsiteY14" fmla="*/ 2802701 h 5782583"/>
                          <a:gd name="connsiteX15" fmla="*/ 2780599 w 4101580"/>
                          <a:gd name="connsiteY15" fmla="*/ 2494767 h 5782583"/>
                          <a:gd name="connsiteX16" fmla="*/ 2665722 w 4101580"/>
                          <a:gd name="connsiteY16" fmla="*/ 2267486 h 5782583"/>
                          <a:gd name="connsiteX17" fmla="*/ 2463842 w 4101580"/>
                          <a:gd name="connsiteY17" fmla="*/ 2029980 h 5782583"/>
                          <a:gd name="connsiteX18" fmla="*/ 2240561 w 4101580"/>
                          <a:gd name="connsiteY18" fmla="*/ 1883476 h 5782583"/>
                          <a:gd name="connsiteX19" fmla="*/ 2031629 w 4101580"/>
                          <a:gd name="connsiteY19" fmla="*/ 1835150 h 5782583"/>
                          <a:gd name="connsiteX20" fmla="*/ 1917577 w 4101580"/>
                          <a:gd name="connsiteY20" fmla="*/ 1721221 h 5782583"/>
                          <a:gd name="connsiteX21" fmla="*/ 1751322 w 4101580"/>
                          <a:gd name="connsiteY21" fmla="*/ 1590593 h 5782583"/>
                          <a:gd name="connsiteX22" fmla="*/ 1418813 w 4101580"/>
                          <a:gd name="connsiteY22" fmla="*/ 1353086 h 5782583"/>
                          <a:gd name="connsiteX23" fmla="*/ 1000826 w 4101580"/>
                          <a:gd name="connsiteY23" fmla="*/ 1165432 h 5782583"/>
                          <a:gd name="connsiteX24" fmla="*/ 757795 w 4101580"/>
                          <a:gd name="connsiteY24" fmla="*/ 1033978 h 5782583"/>
                          <a:gd name="connsiteX25" fmla="*/ 574139 w 4101580"/>
                          <a:gd name="connsiteY25" fmla="*/ 922400 h 5782583"/>
                          <a:gd name="connsiteX26" fmla="*/ 455552 w 4101580"/>
                          <a:gd name="connsiteY26" fmla="*/ 679740 h 5782583"/>
                          <a:gd name="connsiteX27" fmla="*/ 227281 w 4101580"/>
                          <a:gd name="connsiteY27" fmla="*/ 498764 h 5782583"/>
                          <a:gd name="connsiteX28" fmla="*/ 0 w 4101580"/>
                          <a:gd name="connsiteY28" fmla="*/ 0 h 5782583"/>
                          <a:gd name="connsiteX0" fmla="*/ 3839729 w 3874299"/>
                          <a:gd name="connsiteY0" fmla="*/ 5283819 h 5283819"/>
                          <a:gd name="connsiteX1" fmla="*/ 3654096 w 3874299"/>
                          <a:gd name="connsiteY1" fmla="*/ 5200651 h 5283819"/>
                          <a:gd name="connsiteX2" fmla="*/ 3488995 w 3874299"/>
                          <a:gd name="connsiteY2" fmla="*/ 5117440 h 5283819"/>
                          <a:gd name="connsiteX3" fmla="*/ 3661600 w 3874299"/>
                          <a:gd name="connsiteY3" fmla="*/ 4986935 h 5283819"/>
                          <a:gd name="connsiteX4" fmla="*/ 3849239 w 3874299"/>
                          <a:gd name="connsiteY4" fmla="*/ 4681697 h 5283819"/>
                          <a:gd name="connsiteX5" fmla="*/ 3870625 w 3874299"/>
                          <a:gd name="connsiteY5" fmla="*/ 4283657 h 5283819"/>
                          <a:gd name="connsiteX6" fmla="*/ 3846145 w 3874299"/>
                          <a:gd name="connsiteY6" fmla="*/ 3833269 h 5283819"/>
                          <a:gd name="connsiteX7" fmla="*/ 3614098 w 3874299"/>
                          <a:gd name="connsiteY7" fmla="*/ 3538146 h 5283819"/>
                          <a:gd name="connsiteX8" fmla="*/ 3293464 w 3874299"/>
                          <a:gd name="connsiteY8" fmla="*/ 3288764 h 5283819"/>
                          <a:gd name="connsiteX9" fmla="*/ 3148610 w 3874299"/>
                          <a:gd name="connsiteY9" fmla="*/ 3157311 h 5283819"/>
                          <a:gd name="connsiteX10" fmla="*/ 3071833 w 3874299"/>
                          <a:gd name="connsiteY10" fmla="*/ 2948379 h 5283819"/>
                          <a:gd name="connsiteX11" fmla="*/ 2996581 w 3874299"/>
                          <a:gd name="connsiteY11" fmla="*/ 2730624 h 5283819"/>
                          <a:gd name="connsiteX12" fmla="*/ 2960955 w 3874299"/>
                          <a:gd name="connsiteY12" fmla="*/ 2516868 h 5283819"/>
                          <a:gd name="connsiteX13" fmla="*/ 2842202 w 3874299"/>
                          <a:gd name="connsiteY13" fmla="*/ 2384590 h 5283819"/>
                          <a:gd name="connsiteX14" fmla="*/ 2647373 w 3874299"/>
                          <a:gd name="connsiteY14" fmla="*/ 2303937 h 5283819"/>
                          <a:gd name="connsiteX15" fmla="*/ 2553318 w 3874299"/>
                          <a:gd name="connsiteY15" fmla="*/ 1996003 h 5283819"/>
                          <a:gd name="connsiteX16" fmla="*/ 2438441 w 3874299"/>
                          <a:gd name="connsiteY16" fmla="*/ 1768722 h 5283819"/>
                          <a:gd name="connsiteX17" fmla="*/ 2236561 w 3874299"/>
                          <a:gd name="connsiteY17" fmla="*/ 1531216 h 5283819"/>
                          <a:gd name="connsiteX18" fmla="*/ 2013280 w 3874299"/>
                          <a:gd name="connsiteY18" fmla="*/ 1384712 h 5283819"/>
                          <a:gd name="connsiteX19" fmla="*/ 1804348 w 3874299"/>
                          <a:gd name="connsiteY19" fmla="*/ 1336386 h 5283819"/>
                          <a:gd name="connsiteX20" fmla="*/ 1690296 w 3874299"/>
                          <a:gd name="connsiteY20" fmla="*/ 1222457 h 5283819"/>
                          <a:gd name="connsiteX21" fmla="*/ 1524041 w 3874299"/>
                          <a:gd name="connsiteY21" fmla="*/ 1091829 h 5283819"/>
                          <a:gd name="connsiteX22" fmla="*/ 1191532 w 3874299"/>
                          <a:gd name="connsiteY22" fmla="*/ 854322 h 5283819"/>
                          <a:gd name="connsiteX23" fmla="*/ 773545 w 3874299"/>
                          <a:gd name="connsiteY23" fmla="*/ 666668 h 5283819"/>
                          <a:gd name="connsiteX24" fmla="*/ 530514 w 3874299"/>
                          <a:gd name="connsiteY24" fmla="*/ 535214 h 5283819"/>
                          <a:gd name="connsiteX25" fmla="*/ 346858 w 3874299"/>
                          <a:gd name="connsiteY25" fmla="*/ 423636 h 5283819"/>
                          <a:gd name="connsiteX26" fmla="*/ 228271 w 3874299"/>
                          <a:gd name="connsiteY26" fmla="*/ 180976 h 5283819"/>
                          <a:gd name="connsiteX27" fmla="*/ 0 w 3874299"/>
                          <a:gd name="connsiteY27" fmla="*/ 0 h 5283819"/>
                          <a:gd name="connsiteX0" fmla="*/ 3654096 w 3874299"/>
                          <a:gd name="connsiteY0" fmla="*/ 5200651 h 5200651"/>
                          <a:gd name="connsiteX1" fmla="*/ 3488995 w 3874299"/>
                          <a:gd name="connsiteY1" fmla="*/ 5117440 h 5200651"/>
                          <a:gd name="connsiteX2" fmla="*/ 3661600 w 3874299"/>
                          <a:gd name="connsiteY2" fmla="*/ 4986935 h 5200651"/>
                          <a:gd name="connsiteX3" fmla="*/ 3849239 w 3874299"/>
                          <a:gd name="connsiteY3" fmla="*/ 4681697 h 5200651"/>
                          <a:gd name="connsiteX4" fmla="*/ 3870625 w 3874299"/>
                          <a:gd name="connsiteY4" fmla="*/ 4283657 h 5200651"/>
                          <a:gd name="connsiteX5" fmla="*/ 3846145 w 3874299"/>
                          <a:gd name="connsiteY5" fmla="*/ 3833269 h 5200651"/>
                          <a:gd name="connsiteX6" fmla="*/ 3614098 w 3874299"/>
                          <a:gd name="connsiteY6" fmla="*/ 3538146 h 5200651"/>
                          <a:gd name="connsiteX7" fmla="*/ 3293464 w 3874299"/>
                          <a:gd name="connsiteY7" fmla="*/ 3288764 h 5200651"/>
                          <a:gd name="connsiteX8" fmla="*/ 3148610 w 3874299"/>
                          <a:gd name="connsiteY8" fmla="*/ 3157311 h 5200651"/>
                          <a:gd name="connsiteX9" fmla="*/ 3071833 w 3874299"/>
                          <a:gd name="connsiteY9" fmla="*/ 2948379 h 5200651"/>
                          <a:gd name="connsiteX10" fmla="*/ 2996581 w 3874299"/>
                          <a:gd name="connsiteY10" fmla="*/ 2730624 h 5200651"/>
                          <a:gd name="connsiteX11" fmla="*/ 2960955 w 3874299"/>
                          <a:gd name="connsiteY11" fmla="*/ 2516868 h 5200651"/>
                          <a:gd name="connsiteX12" fmla="*/ 2842202 w 3874299"/>
                          <a:gd name="connsiteY12" fmla="*/ 2384590 h 5200651"/>
                          <a:gd name="connsiteX13" fmla="*/ 2647373 w 3874299"/>
                          <a:gd name="connsiteY13" fmla="*/ 2303937 h 5200651"/>
                          <a:gd name="connsiteX14" fmla="*/ 2553318 w 3874299"/>
                          <a:gd name="connsiteY14" fmla="*/ 1996003 h 5200651"/>
                          <a:gd name="connsiteX15" fmla="*/ 2438441 w 3874299"/>
                          <a:gd name="connsiteY15" fmla="*/ 1768722 h 5200651"/>
                          <a:gd name="connsiteX16" fmla="*/ 2236561 w 3874299"/>
                          <a:gd name="connsiteY16" fmla="*/ 1531216 h 5200651"/>
                          <a:gd name="connsiteX17" fmla="*/ 2013280 w 3874299"/>
                          <a:gd name="connsiteY17" fmla="*/ 1384712 h 5200651"/>
                          <a:gd name="connsiteX18" fmla="*/ 1804348 w 3874299"/>
                          <a:gd name="connsiteY18" fmla="*/ 1336386 h 5200651"/>
                          <a:gd name="connsiteX19" fmla="*/ 1690296 w 3874299"/>
                          <a:gd name="connsiteY19" fmla="*/ 1222457 h 5200651"/>
                          <a:gd name="connsiteX20" fmla="*/ 1524041 w 3874299"/>
                          <a:gd name="connsiteY20" fmla="*/ 1091829 h 5200651"/>
                          <a:gd name="connsiteX21" fmla="*/ 1191532 w 3874299"/>
                          <a:gd name="connsiteY21" fmla="*/ 854322 h 5200651"/>
                          <a:gd name="connsiteX22" fmla="*/ 773545 w 3874299"/>
                          <a:gd name="connsiteY22" fmla="*/ 666668 h 5200651"/>
                          <a:gd name="connsiteX23" fmla="*/ 530514 w 3874299"/>
                          <a:gd name="connsiteY23" fmla="*/ 535214 h 5200651"/>
                          <a:gd name="connsiteX24" fmla="*/ 346858 w 3874299"/>
                          <a:gd name="connsiteY24" fmla="*/ 423636 h 5200651"/>
                          <a:gd name="connsiteX25" fmla="*/ 228271 w 3874299"/>
                          <a:gd name="connsiteY25" fmla="*/ 180976 h 5200651"/>
                          <a:gd name="connsiteX26" fmla="*/ 0 w 3874299"/>
                          <a:gd name="connsiteY26" fmla="*/ 0 h 5200651"/>
                          <a:gd name="connsiteX0" fmla="*/ 3631716 w 3874299"/>
                          <a:gd name="connsiteY0" fmla="*/ 5200652 h 5200652"/>
                          <a:gd name="connsiteX1" fmla="*/ 3488995 w 3874299"/>
                          <a:gd name="connsiteY1" fmla="*/ 5117440 h 5200652"/>
                          <a:gd name="connsiteX2" fmla="*/ 3661600 w 3874299"/>
                          <a:gd name="connsiteY2" fmla="*/ 4986935 h 5200652"/>
                          <a:gd name="connsiteX3" fmla="*/ 3849239 w 3874299"/>
                          <a:gd name="connsiteY3" fmla="*/ 4681697 h 5200652"/>
                          <a:gd name="connsiteX4" fmla="*/ 3870625 w 3874299"/>
                          <a:gd name="connsiteY4" fmla="*/ 4283657 h 5200652"/>
                          <a:gd name="connsiteX5" fmla="*/ 3846145 w 3874299"/>
                          <a:gd name="connsiteY5" fmla="*/ 3833269 h 5200652"/>
                          <a:gd name="connsiteX6" fmla="*/ 3614098 w 3874299"/>
                          <a:gd name="connsiteY6" fmla="*/ 3538146 h 5200652"/>
                          <a:gd name="connsiteX7" fmla="*/ 3293464 w 3874299"/>
                          <a:gd name="connsiteY7" fmla="*/ 3288764 h 5200652"/>
                          <a:gd name="connsiteX8" fmla="*/ 3148610 w 3874299"/>
                          <a:gd name="connsiteY8" fmla="*/ 3157311 h 5200652"/>
                          <a:gd name="connsiteX9" fmla="*/ 3071833 w 3874299"/>
                          <a:gd name="connsiteY9" fmla="*/ 2948379 h 5200652"/>
                          <a:gd name="connsiteX10" fmla="*/ 2996581 w 3874299"/>
                          <a:gd name="connsiteY10" fmla="*/ 2730624 h 5200652"/>
                          <a:gd name="connsiteX11" fmla="*/ 2960955 w 3874299"/>
                          <a:gd name="connsiteY11" fmla="*/ 2516868 h 5200652"/>
                          <a:gd name="connsiteX12" fmla="*/ 2842202 w 3874299"/>
                          <a:gd name="connsiteY12" fmla="*/ 2384590 h 5200652"/>
                          <a:gd name="connsiteX13" fmla="*/ 2647373 w 3874299"/>
                          <a:gd name="connsiteY13" fmla="*/ 2303937 h 5200652"/>
                          <a:gd name="connsiteX14" fmla="*/ 2553318 w 3874299"/>
                          <a:gd name="connsiteY14" fmla="*/ 1996003 h 5200652"/>
                          <a:gd name="connsiteX15" fmla="*/ 2438441 w 3874299"/>
                          <a:gd name="connsiteY15" fmla="*/ 1768722 h 5200652"/>
                          <a:gd name="connsiteX16" fmla="*/ 2236561 w 3874299"/>
                          <a:gd name="connsiteY16" fmla="*/ 1531216 h 5200652"/>
                          <a:gd name="connsiteX17" fmla="*/ 2013280 w 3874299"/>
                          <a:gd name="connsiteY17" fmla="*/ 1384712 h 5200652"/>
                          <a:gd name="connsiteX18" fmla="*/ 1804348 w 3874299"/>
                          <a:gd name="connsiteY18" fmla="*/ 1336386 h 5200652"/>
                          <a:gd name="connsiteX19" fmla="*/ 1690296 w 3874299"/>
                          <a:gd name="connsiteY19" fmla="*/ 1222457 h 5200652"/>
                          <a:gd name="connsiteX20" fmla="*/ 1524041 w 3874299"/>
                          <a:gd name="connsiteY20" fmla="*/ 1091829 h 5200652"/>
                          <a:gd name="connsiteX21" fmla="*/ 1191532 w 3874299"/>
                          <a:gd name="connsiteY21" fmla="*/ 854322 h 5200652"/>
                          <a:gd name="connsiteX22" fmla="*/ 773545 w 3874299"/>
                          <a:gd name="connsiteY22" fmla="*/ 666668 h 5200652"/>
                          <a:gd name="connsiteX23" fmla="*/ 530514 w 3874299"/>
                          <a:gd name="connsiteY23" fmla="*/ 535214 h 5200652"/>
                          <a:gd name="connsiteX24" fmla="*/ 346858 w 3874299"/>
                          <a:gd name="connsiteY24" fmla="*/ 423636 h 5200652"/>
                          <a:gd name="connsiteX25" fmla="*/ 228271 w 3874299"/>
                          <a:gd name="connsiteY25" fmla="*/ 180976 h 5200652"/>
                          <a:gd name="connsiteX26" fmla="*/ 0 w 3874299"/>
                          <a:gd name="connsiteY26" fmla="*/ 0 h 5200652"/>
                          <a:gd name="connsiteX0" fmla="*/ 3626121 w 3874299"/>
                          <a:gd name="connsiteY0" fmla="*/ 5194839 h 5194839"/>
                          <a:gd name="connsiteX1" fmla="*/ 3488995 w 3874299"/>
                          <a:gd name="connsiteY1" fmla="*/ 5117440 h 5194839"/>
                          <a:gd name="connsiteX2" fmla="*/ 3661600 w 3874299"/>
                          <a:gd name="connsiteY2" fmla="*/ 4986935 h 5194839"/>
                          <a:gd name="connsiteX3" fmla="*/ 3849239 w 3874299"/>
                          <a:gd name="connsiteY3" fmla="*/ 4681697 h 5194839"/>
                          <a:gd name="connsiteX4" fmla="*/ 3870625 w 3874299"/>
                          <a:gd name="connsiteY4" fmla="*/ 4283657 h 5194839"/>
                          <a:gd name="connsiteX5" fmla="*/ 3846145 w 3874299"/>
                          <a:gd name="connsiteY5" fmla="*/ 3833269 h 5194839"/>
                          <a:gd name="connsiteX6" fmla="*/ 3614098 w 3874299"/>
                          <a:gd name="connsiteY6" fmla="*/ 3538146 h 5194839"/>
                          <a:gd name="connsiteX7" fmla="*/ 3293464 w 3874299"/>
                          <a:gd name="connsiteY7" fmla="*/ 3288764 h 5194839"/>
                          <a:gd name="connsiteX8" fmla="*/ 3148610 w 3874299"/>
                          <a:gd name="connsiteY8" fmla="*/ 3157311 h 5194839"/>
                          <a:gd name="connsiteX9" fmla="*/ 3071833 w 3874299"/>
                          <a:gd name="connsiteY9" fmla="*/ 2948379 h 5194839"/>
                          <a:gd name="connsiteX10" fmla="*/ 2996581 w 3874299"/>
                          <a:gd name="connsiteY10" fmla="*/ 2730624 h 5194839"/>
                          <a:gd name="connsiteX11" fmla="*/ 2960955 w 3874299"/>
                          <a:gd name="connsiteY11" fmla="*/ 2516868 h 5194839"/>
                          <a:gd name="connsiteX12" fmla="*/ 2842202 w 3874299"/>
                          <a:gd name="connsiteY12" fmla="*/ 2384590 h 5194839"/>
                          <a:gd name="connsiteX13" fmla="*/ 2647373 w 3874299"/>
                          <a:gd name="connsiteY13" fmla="*/ 2303937 h 5194839"/>
                          <a:gd name="connsiteX14" fmla="*/ 2553318 w 3874299"/>
                          <a:gd name="connsiteY14" fmla="*/ 1996003 h 5194839"/>
                          <a:gd name="connsiteX15" fmla="*/ 2438441 w 3874299"/>
                          <a:gd name="connsiteY15" fmla="*/ 1768722 h 5194839"/>
                          <a:gd name="connsiteX16" fmla="*/ 2236561 w 3874299"/>
                          <a:gd name="connsiteY16" fmla="*/ 1531216 h 5194839"/>
                          <a:gd name="connsiteX17" fmla="*/ 2013280 w 3874299"/>
                          <a:gd name="connsiteY17" fmla="*/ 1384712 h 5194839"/>
                          <a:gd name="connsiteX18" fmla="*/ 1804348 w 3874299"/>
                          <a:gd name="connsiteY18" fmla="*/ 1336386 h 5194839"/>
                          <a:gd name="connsiteX19" fmla="*/ 1690296 w 3874299"/>
                          <a:gd name="connsiteY19" fmla="*/ 1222457 h 5194839"/>
                          <a:gd name="connsiteX20" fmla="*/ 1524041 w 3874299"/>
                          <a:gd name="connsiteY20" fmla="*/ 1091829 h 5194839"/>
                          <a:gd name="connsiteX21" fmla="*/ 1191532 w 3874299"/>
                          <a:gd name="connsiteY21" fmla="*/ 854322 h 5194839"/>
                          <a:gd name="connsiteX22" fmla="*/ 773545 w 3874299"/>
                          <a:gd name="connsiteY22" fmla="*/ 666668 h 5194839"/>
                          <a:gd name="connsiteX23" fmla="*/ 530514 w 3874299"/>
                          <a:gd name="connsiteY23" fmla="*/ 535214 h 5194839"/>
                          <a:gd name="connsiteX24" fmla="*/ 346858 w 3874299"/>
                          <a:gd name="connsiteY24" fmla="*/ 423636 h 5194839"/>
                          <a:gd name="connsiteX25" fmla="*/ 228271 w 3874299"/>
                          <a:gd name="connsiteY25" fmla="*/ 180976 h 5194839"/>
                          <a:gd name="connsiteX26" fmla="*/ 0 w 3874299"/>
                          <a:gd name="connsiteY26" fmla="*/ 0 h 5194839"/>
                          <a:gd name="connsiteX0" fmla="*/ 3614931 w 3874299"/>
                          <a:gd name="connsiteY0" fmla="*/ 5177402 h 5177402"/>
                          <a:gd name="connsiteX1" fmla="*/ 3488995 w 3874299"/>
                          <a:gd name="connsiteY1" fmla="*/ 5117440 h 5177402"/>
                          <a:gd name="connsiteX2" fmla="*/ 3661600 w 3874299"/>
                          <a:gd name="connsiteY2" fmla="*/ 4986935 h 5177402"/>
                          <a:gd name="connsiteX3" fmla="*/ 3849239 w 3874299"/>
                          <a:gd name="connsiteY3" fmla="*/ 4681697 h 5177402"/>
                          <a:gd name="connsiteX4" fmla="*/ 3870625 w 3874299"/>
                          <a:gd name="connsiteY4" fmla="*/ 4283657 h 5177402"/>
                          <a:gd name="connsiteX5" fmla="*/ 3846145 w 3874299"/>
                          <a:gd name="connsiteY5" fmla="*/ 3833269 h 5177402"/>
                          <a:gd name="connsiteX6" fmla="*/ 3614098 w 3874299"/>
                          <a:gd name="connsiteY6" fmla="*/ 3538146 h 5177402"/>
                          <a:gd name="connsiteX7" fmla="*/ 3293464 w 3874299"/>
                          <a:gd name="connsiteY7" fmla="*/ 3288764 h 5177402"/>
                          <a:gd name="connsiteX8" fmla="*/ 3148610 w 3874299"/>
                          <a:gd name="connsiteY8" fmla="*/ 3157311 h 5177402"/>
                          <a:gd name="connsiteX9" fmla="*/ 3071833 w 3874299"/>
                          <a:gd name="connsiteY9" fmla="*/ 2948379 h 5177402"/>
                          <a:gd name="connsiteX10" fmla="*/ 2996581 w 3874299"/>
                          <a:gd name="connsiteY10" fmla="*/ 2730624 h 5177402"/>
                          <a:gd name="connsiteX11" fmla="*/ 2960955 w 3874299"/>
                          <a:gd name="connsiteY11" fmla="*/ 2516868 h 5177402"/>
                          <a:gd name="connsiteX12" fmla="*/ 2842202 w 3874299"/>
                          <a:gd name="connsiteY12" fmla="*/ 2384590 h 5177402"/>
                          <a:gd name="connsiteX13" fmla="*/ 2647373 w 3874299"/>
                          <a:gd name="connsiteY13" fmla="*/ 2303937 h 5177402"/>
                          <a:gd name="connsiteX14" fmla="*/ 2553318 w 3874299"/>
                          <a:gd name="connsiteY14" fmla="*/ 1996003 h 5177402"/>
                          <a:gd name="connsiteX15" fmla="*/ 2438441 w 3874299"/>
                          <a:gd name="connsiteY15" fmla="*/ 1768722 h 5177402"/>
                          <a:gd name="connsiteX16" fmla="*/ 2236561 w 3874299"/>
                          <a:gd name="connsiteY16" fmla="*/ 1531216 h 5177402"/>
                          <a:gd name="connsiteX17" fmla="*/ 2013280 w 3874299"/>
                          <a:gd name="connsiteY17" fmla="*/ 1384712 h 5177402"/>
                          <a:gd name="connsiteX18" fmla="*/ 1804348 w 3874299"/>
                          <a:gd name="connsiteY18" fmla="*/ 1336386 h 5177402"/>
                          <a:gd name="connsiteX19" fmla="*/ 1690296 w 3874299"/>
                          <a:gd name="connsiteY19" fmla="*/ 1222457 h 5177402"/>
                          <a:gd name="connsiteX20" fmla="*/ 1524041 w 3874299"/>
                          <a:gd name="connsiteY20" fmla="*/ 1091829 h 5177402"/>
                          <a:gd name="connsiteX21" fmla="*/ 1191532 w 3874299"/>
                          <a:gd name="connsiteY21" fmla="*/ 854322 h 5177402"/>
                          <a:gd name="connsiteX22" fmla="*/ 773545 w 3874299"/>
                          <a:gd name="connsiteY22" fmla="*/ 666668 h 5177402"/>
                          <a:gd name="connsiteX23" fmla="*/ 530514 w 3874299"/>
                          <a:gd name="connsiteY23" fmla="*/ 535214 h 5177402"/>
                          <a:gd name="connsiteX24" fmla="*/ 346858 w 3874299"/>
                          <a:gd name="connsiteY24" fmla="*/ 423636 h 5177402"/>
                          <a:gd name="connsiteX25" fmla="*/ 228271 w 3874299"/>
                          <a:gd name="connsiteY25" fmla="*/ 180976 h 5177402"/>
                          <a:gd name="connsiteX26" fmla="*/ 0 w 3874299"/>
                          <a:gd name="connsiteY26" fmla="*/ 0 h 5177402"/>
                          <a:gd name="connsiteX0" fmla="*/ 3610332 w 3874299"/>
                          <a:gd name="connsiteY0" fmla="*/ 5191737 h 5191737"/>
                          <a:gd name="connsiteX1" fmla="*/ 3488995 w 3874299"/>
                          <a:gd name="connsiteY1" fmla="*/ 5117440 h 5191737"/>
                          <a:gd name="connsiteX2" fmla="*/ 3661600 w 3874299"/>
                          <a:gd name="connsiteY2" fmla="*/ 4986935 h 5191737"/>
                          <a:gd name="connsiteX3" fmla="*/ 3849239 w 3874299"/>
                          <a:gd name="connsiteY3" fmla="*/ 4681697 h 5191737"/>
                          <a:gd name="connsiteX4" fmla="*/ 3870625 w 3874299"/>
                          <a:gd name="connsiteY4" fmla="*/ 4283657 h 5191737"/>
                          <a:gd name="connsiteX5" fmla="*/ 3846145 w 3874299"/>
                          <a:gd name="connsiteY5" fmla="*/ 3833269 h 5191737"/>
                          <a:gd name="connsiteX6" fmla="*/ 3614098 w 3874299"/>
                          <a:gd name="connsiteY6" fmla="*/ 3538146 h 5191737"/>
                          <a:gd name="connsiteX7" fmla="*/ 3293464 w 3874299"/>
                          <a:gd name="connsiteY7" fmla="*/ 3288764 h 5191737"/>
                          <a:gd name="connsiteX8" fmla="*/ 3148610 w 3874299"/>
                          <a:gd name="connsiteY8" fmla="*/ 3157311 h 5191737"/>
                          <a:gd name="connsiteX9" fmla="*/ 3071833 w 3874299"/>
                          <a:gd name="connsiteY9" fmla="*/ 2948379 h 5191737"/>
                          <a:gd name="connsiteX10" fmla="*/ 2996581 w 3874299"/>
                          <a:gd name="connsiteY10" fmla="*/ 2730624 h 5191737"/>
                          <a:gd name="connsiteX11" fmla="*/ 2960955 w 3874299"/>
                          <a:gd name="connsiteY11" fmla="*/ 2516868 h 5191737"/>
                          <a:gd name="connsiteX12" fmla="*/ 2842202 w 3874299"/>
                          <a:gd name="connsiteY12" fmla="*/ 2384590 h 5191737"/>
                          <a:gd name="connsiteX13" fmla="*/ 2647373 w 3874299"/>
                          <a:gd name="connsiteY13" fmla="*/ 2303937 h 5191737"/>
                          <a:gd name="connsiteX14" fmla="*/ 2553318 w 3874299"/>
                          <a:gd name="connsiteY14" fmla="*/ 1996003 h 5191737"/>
                          <a:gd name="connsiteX15" fmla="*/ 2438441 w 3874299"/>
                          <a:gd name="connsiteY15" fmla="*/ 1768722 h 5191737"/>
                          <a:gd name="connsiteX16" fmla="*/ 2236561 w 3874299"/>
                          <a:gd name="connsiteY16" fmla="*/ 1531216 h 5191737"/>
                          <a:gd name="connsiteX17" fmla="*/ 2013280 w 3874299"/>
                          <a:gd name="connsiteY17" fmla="*/ 1384712 h 5191737"/>
                          <a:gd name="connsiteX18" fmla="*/ 1804348 w 3874299"/>
                          <a:gd name="connsiteY18" fmla="*/ 1336386 h 5191737"/>
                          <a:gd name="connsiteX19" fmla="*/ 1690296 w 3874299"/>
                          <a:gd name="connsiteY19" fmla="*/ 1222457 h 5191737"/>
                          <a:gd name="connsiteX20" fmla="*/ 1524041 w 3874299"/>
                          <a:gd name="connsiteY20" fmla="*/ 1091829 h 5191737"/>
                          <a:gd name="connsiteX21" fmla="*/ 1191532 w 3874299"/>
                          <a:gd name="connsiteY21" fmla="*/ 854322 h 5191737"/>
                          <a:gd name="connsiteX22" fmla="*/ 773545 w 3874299"/>
                          <a:gd name="connsiteY22" fmla="*/ 666668 h 5191737"/>
                          <a:gd name="connsiteX23" fmla="*/ 530514 w 3874299"/>
                          <a:gd name="connsiteY23" fmla="*/ 535214 h 5191737"/>
                          <a:gd name="connsiteX24" fmla="*/ 346858 w 3874299"/>
                          <a:gd name="connsiteY24" fmla="*/ 423636 h 5191737"/>
                          <a:gd name="connsiteX25" fmla="*/ 228271 w 3874299"/>
                          <a:gd name="connsiteY25" fmla="*/ 180976 h 5191737"/>
                          <a:gd name="connsiteX26" fmla="*/ 0 w 3874299"/>
                          <a:gd name="connsiteY26" fmla="*/ 0 h 5191737"/>
                          <a:gd name="connsiteX0" fmla="*/ 3811755 w 3874299"/>
                          <a:gd name="connsiteY0" fmla="*/ 5319616 h 5319616"/>
                          <a:gd name="connsiteX1" fmla="*/ 3488995 w 3874299"/>
                          <a:gd name="connsiteY1" fmla="*/ 5117440 h 5319616"/>
                          <a:gd name="connsiteX2" fmla="*/ 3661600 w 3874299"/>
                          <a:gd name="connsiteY2" fmla="*/ 4986935 h 5319616"/>
                          <a:gd name="connsiteX3" fmla="*/ 3849239 w 3874299"/>
                          <a:gd name="connsiteY3" fmla="*/ 4681697 h 5319616"/>
                          <a:gd name="connsiteX4" fmla="*/ 3870625 w 3874299"/>
                          <a:gd name="connsiteY4" fmla="*/ 4283657 h 5319616"/>
                          <a:gd name="connsiteX5" fmla="*/ 3846145 w 3874299"/>
                          <a:gd name="connsiteY5" fmla="*/ 3833269 h 5319616"/>
                          <a:gd name="connsiteX6" fmla="*/ 3614098 w 3874299"/>
                          <a:gd name="connsiteY6" fmla="*/ 3538146 h 5319616"/>
                          <a:gd name="connsiteX7" fmla="*/ 3293464 w 3874299"/>
                          <a:gd name="connsiteY7" fmla="*/ 3288764 h 5319616"/>
                          <a:gd name="connsiteX8" fmla="*/ 3148610 w 3874299"/>
                          <a:gd name="connsiteY8" fmla="*/ 3157311 h 5319616"/>
                          <a:gd name="connsiteX9" fmla="*/ 3071833 w 3874299"/>
                          <a:gd name="connsiteY9" fmla="*/ 2948379 h 5319616"/>
                          <a:gd name="connsiteX10" fmla="*/ 2996581 w 3874299"/>
                          <a:gd name="connsiteY10" fmla="*/ 2730624 h 5319616"/>
                          <a:gd name="connsiteX11" fmla="*/ 2960955 w 3874299"/>
                          <a:gd name="connsiteY11" fmla="*/ 2516868 h 5319616"/>
                          <a:gd name="connsiteX12" fmla="*/ 2842202 w 3874299"/>
                          <a:gd name="connsiteY12" fmla="*/ 2384590 h 5319616"/>
                          <a:gd name="connsiteX13" fmla="*/ 2647373 w 3874299"/>
                          <a:gd name="connsiteY13" fmla="*/ 2303937 h 5319616"/>
                          <a:gd name="connsiteX14" fmla="*/ 2553318 w 3874299"/>
                          <a:gd name="connsiteY14" fmla="*/ 1996003 h 5319616"/>
                          <a:gd name="connsiteX15" fmla="*/ 2438441 w 3874299"/>
                          <a:gd name="connsiteY15" fmla="*/ 1768722 h 5319616"/>
                          <a:gd name="connsiteX16" fmla="*/ 2236561 w 3874299"/>
                          <a:gd name="connsiteY16" fmla="*/ 1531216 h 5319616"/>
                          <a:gd name="connsiteX17" fmla="*/ 2013280 w 3874299"/>
                          <a:gd name="connsiteY17" fmla="*/ 1384712 h 5319616"/>
                          <a:gd name="connsiteX18" fmla="*/ 1804348 w 3874299"/>
                          <a:gd name="connsiteY18" fmla="*/ 1336386 h 5319616"/>
                          <a:gd name="connsiteX19" fmla="*/ 1690296 w 3874299"/>
                          <a:gd name="connsiteY19" fmla="*/ 1222457 h 5319616"/>
                          <a:gd name="connsiteX20" fmla="*/ 1524041 w 3874299"/>
                          <a:gd name="connsiteY20" fmla="*/ 1091829 h 5319616"/>
                          <a:gd name="connsiteX21" fmla="*/ 1191532 w 3874299"/>
                          <a:gd name="connsiteY21" fmla="*/ 854322 h 5319616"/>
                          <a:gd name="connsiteX22" fmla="*/ 773545 w 3874299"/>
                          <a:gd name="connsiteY22" fmla="*/ 666668 h 5319616"/>
                          <a:gd name="connsiteX23" fmla="*/ 530514 w 3874299"/>
                          <a:gd name="connsiteY23" fmla="*/ 535214 h 5319616"/>
                          <a:gd name="connsiteX24" fmla="*/ 346858 w 3874299"/>
                          <a:gd name="connsiteY24" fmla="*/ 423636 h 5319616"/>
                          <a:gd name="connsiteX25" fmla="*/ 228271 w 3874299"/>
                          <a:gd name="connsiteY25" fmla="*/ 180976 h 5319616"/>
                          <a:gd name="connsiteX26" fmla="*/ 0 w 3874299"/>
                          <a:gd name="connsiteY26" fmla="*/ 0 h 5319616"/>
                          <a:gd name="connsiteX0" fmla="*/ 3811755 w 3874299"/>
                          <a:gd name="connsiteY0" fmla="*/ 5319616 h 5319616"/>
                          <a:gd name="connsiteX1" fmla="*/ 3567325 w 3874299"/>
                          <a:gd name="connsiteY1" fmla="*/ 5117440 h 5319616"/>
                          <a:gd name="connsiteX2" fmla="*/ 3661600 w 3874299"/>
                          <a:gd name="connsiteY2" fmla="*/ 4986935 h 5319616"/>
                          <a:gd name="connsiteX3" fmla="*/ 3849239 w 3874299"/>
                          <a:gd name="connsiteY3" fmla="*/ 4681697 h 5319616"/>
                          <a:gd name="connsiteX4" fmla="*/ 3870625 w 3874299"/>
                          <a:gd name="connsiteY4" fmla="*/ 4283657 h 5319616"/>
                          <a:gd name="connsiteX5" fmla="*/ 3846145 w 3874299"/>
                          <a:gd name="connsiteY5" fmla="*/ 3833269 h 5319616"/>
                          <a:gd name="connsiteX6" fmla="*/ 3614098 w 3874299"/>
                          <a:gd name="connsiteY6" fmla="*/ 3538146 h 5319616"/>
                          <a:gd name="connsiteX7" fmla="*/ 3293464 w 3874299"/>
                          <a:gd name="connsiteY7" fmla="*/ 3288764 h 5319616"/>
                          <a:gd name="connsiteX8" fmla="*/ 3148610 w 3874299"/>
                          <a:gd name="connsiteY8" fmla="*/ 3157311 h 5319616"/>
                          <a:gd name="connsiteX9" fmla="*/ 3071833 w 3874299"/>
                          <a:gd name="connsiteY9" fmla="*/ 2948379 h 5319616"/>
                          <a:gd name="connsiteX10" fmla="*/ 2996581 w 3874299"/>
                          <a:gd name="connsiteY10" fmla="*/ 2730624 h 5319616"/>
                          <a:gd name="connsiteX11" fmla="*/ 2960955 w 3874299"/>
                          <a:gd name="connsiteY11" fmla="*/ 2516868 h 5319616"/>
                          <a:gd name="connsiteX12" fmla="*/ 2842202 w 3874299"/>
                          <a:gd name="connsiteY12" fmla="*/ 2384590 h 5319616"/>
                          <a:gd name="connsiteX13" fmla="*/ 2647373 w 3874299"/>
                          <a:gd name="connsiteY13" fmla="*/ 2303937 h 5319616"/>
                          <a:gd name="connsiteX14" fmla="*/ 2553318 w 3874299"/>
                          <a:gd name="connsiteY14" fmla="*/ 1996003 h 5319616"/>
                          <a:gd name="connsiteX15" fmla="*/ 2438441 w 3874299"/>
                          <a:gd name="connsiteY15" fmla="*/ 1768722 h 5319616"/>
                          <a:gd name="connsiteX16" fmla="*/ 2236561 w 3874299"/>
                          <a:gd name="connsiteY16" fmla="*/ 1531216 h 5319616"/>
                          <a:gd name="connsiteX17" fmla="*/ 2013280 w 3874299"/>
                          <a:gd name="connsiteY17" fmla="*/ 1384712 h 5319616"/>
                          <a:gd name="connsiteX18" fmla="*/ 1804348 w 3874299"/>
                          <a:gd name="connsiteY18" fmla="*/ 1336386 h 5319616"/>
                          <a:gd name="connsiteX19" fmla="*/ 1690296 w 3874299"/>
                          <a:gd name="connsiteY19" fmla="*/ 1222457 h 5319616"/>
                          <a:gd name="connsiteX20" fmla="*/ 1524041 w 3874299"/>
                          <a:gd name="connsiteY20" fmla="*/ 1091829 h 5319616"/>
                          <a:gd name="connsiteX21" fmla="*/ 1191532 w 3874299"/>
                          <a:gd name="connsiteY21" fmla="*/ 854322 h 5319616"/>
                          <a:gd name="connsiteX22" fmla="*/ 773545 w 3874299"/>
                          <a:gd name="connsiteY22" fmla="*/ 666668 h 5319616"/>
                          <a:gd name="connsiteX23" fmla="*/ 530514 w 3874299"/>
                          <a:gd name="connsiteY23" fmla="*/ 535214 h 5319616"/>
                          <a:gd name="connsiteX24" fmla="*/ 346858 w 3874299"/>
                          <a:gd name="connsiteY24" fmla="*/ 423636 h 5319616"/>
                          <a:gd name="connsiteX25" fmla="*/ 228271 w 3874299"/>
                          <a:gd name="connsiteY25" fmla="*/ 180976 h 5319616"/>
                          <a:gd name="connsiteX26" fmla="*/ 0 w 3874299"/>
                          <a:gd name="connsiteY26" fmla="*/ 0 h 5319616"/>
                          <a:gd name="connsiteX0" fmla="*/ 3776491 w 3874299"/>
                          <a:gd name="connsiteY0" fmla="*/ 5295192 h 5295192"/>
                          <a:gd name="connsiteX1" fmla="*/ 3567325 w 3874299"/>
                          <a:gd name="connsiteY1" fmla="*/ 5117440 h 5295192"/>
                          <a:gd name="connsiteX2" fmla="*/ 3661600 w 3874299"/>
                          <a:gd name="connsiteY2" fmla="*/ 4986935 h 5295192"/>
                          <a:gd name="connsiteX3" fmla="*/ 3849239 w 3874299"/>
                          <a:gd name="connsiteY3" fmla="*/ 4681697 h 5295192"/>
                          <a:gd name="connsiteX4" fmla="*/ 3870625 w 3874299"/>
                          <a:gd name="connsiteY4" fmla="*/ 4283657 h 5295192"/>
                          <a:gd name="connsiteX5" fmla="*/ 3846145 w 3874299"/>
                          <a:gd name="connsiteY5" fmla="*/ 3833269 h 5295192"/>
                          <a:gd name="connsiteX6" fmla="*/ 3614098 w 3874299"/>
                          <a:gd name="connsiteY6" fmla="*/ 3538146 h 5295192"/>
                          <a:gd name="connsiteX7" fmla="*/ 3293464 w 3874299"/>
                          <a:gd name="connsiteY7" fmla="*/ 3288764 h 5295192"/>
                          <a:gd name="connsiteX8" fmla="*/ 3148610 w 3874299"/>
                          <a:gd name="connsiteY8" fmla="*/ 3157311 h 5295192"/>
                          <a:gd name="connsiteX9" fmla="*/ 3071833 w 3874299"/>
                          <a:gd name="connsiteY9" fmla="*/ 2948379 h 5295192"/>
                          <a:gd name="connsiteX10" fmla="*/ 2996581 w 3874299"/>
                          <a:gd name="connsiteY10" fmla="*/ 2730624 h 5295192"/>
                          <a:gd name="connsiteX11" fmla="*/ 2960955 w 3874299"/>
                          <a:gd name="connsiteY11" fmla="*/ 2516868 h 5295192"/>
                          <a:gd name="connsiteX12" fmla="*/ 2842202 w 3874299"/>
                          <a:gd name="connsiteY12" fmla="*/ 2384590 h 5295192"/>
                          <a:gd name="connsiteX13" fmla="*/ 2647373 w 3874299"/>
                          <a:gd name="connsiteY13" fmla="*/ 2303937 h 5295192"/>
                          <a:gd name="connsiteX14" fmla="*/ 2553318 w 3874299"/>
                          <a:gd name="connsiteY14" fmla="*/ 1996003 h 5295192"/>
                          <a:gd name="connsiteX15" fmla="*/ 2438441 w 3874299"/>
                          <a:gd name="connsiteY15" fmla="*/ 1768722 h 5295192"/>
                          <a:gd name="connsiteX16" fmla="*/ 2236561 w 3874299"/>
                          <a:gd name="connsiteY16" fmla="*/ 1531216 h 5295192"/>
                          <a:gd name="connsiteX17" fmla="*/ 2013280 w 3874299"/>
                          <a:gd name="connsiteY17" fmla="*/ 1384712 h 5295192"/>
                          <a:gd name="connsiteX18" fmla="*/ 1804348 w 3874299"/>
                          <a:gd name="connsiteY18" fmla="*/ 1336386 h 5295192"/>
                          <a:gd name="connsiteX19" fmla="*/ 1690296 w 3874299"/>
                          <a:gd name="connsiteY19" fmla="*/ 1222457 h 5295192"/>
                          <a:gd name="connsiteX20" fmla="*/ 1524041 w 3874299"/>
                          <a:gd name="connsiteY20" fmla="*/ 1091829 h 5295192"/>
                          <a:gd name="connsiteX21" fmla="*/ 1191532 w 3874299"/>
                          <a:gd name="connsiteY21" fmla="*/ 854322 h 5295192"/>
                          <a:gd name="connsiteX22" fmla="*/ 773545 w 3874299"/>
                          <a:gd name="connsiteY22" fmla="*/ 666668 h 5295192"/>
                          <a:gd name="connsiteX23" fmla="*/ 530514 w 3874299"/>
                          <a:gd name="connsiteY23" fmla="*/ 535214 h 5295192"/>
                          <a:gd name="connsiteX24" fmla="*/ 346858 w 3874299"/>
                          <a:gd name="connsiteY24" fmla="*/ 423636 h 5295192"/>
                          <a:gd name="connsiteX25" fmla="*/ 228271 w 3874299"/>
                          <a:gd name="connsiteY25" fmla="*/ 180976 h 5295192"/>
                          <a:gd name="connsiteX26" fmla="*/ 0 w 3874299"/>
                          <a:gd name="connsiteY26" fmla="*/ 0 h 5295192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  <a:cxn ang="0">
                            <a:pos x="connsiteX23" y="connsiteY23"/>
                          </a:cxn>
                          <a:cxn ang="0">
                            <a:pos x="connsiteX24" y="connsiteY24"/>
                          </a:cxn>
                          <a:cxn ang="0">
                            <a:pos x="connsiteX25" y="connsiteY25"/>
                          </a:cxn>
                          <a:cxn ang="0">
                            <a:pos x="connsiteX26" y="connsiteY26"/>
                          </a:cxn>
                        </a:cxnLst>
                        <a:rect l="l" t="t" r="r" b="b"/>
                        <a:pathLst>
                          <a:path w="3874299" h="5295192">
                            <a:moveTo>
                              <a:pt x="3776491" y="5295192"/>
                            </a:moveTo>
                            <a:cubicBezTo>
                              <a:pt x="3715919" y="5271166"/>
                              <a:pt x="3586474" y="5168816"/>
                              <a:pt x="3567325" y="5117440"/>
                            </a:cubicBezTo>
                            <a:cubicBezTo>
                              <a:pt x="3548177" y="5066064"/>
                              <a:pt x="3614614" y="5059559"/>
                              <a:pt x="3661600" y="4986935"/>
                            </a:cubicBezTo>
                            <a:cubicBezTo>
                              <a:pt x="3708586" y="4914311"/>
                              <a:pt x="3814401" y="4798910"/>
                              <a:pt x="3849239" y="4681697"/>
                            </a:cubicBezTo>
                            <a:cubicBezTo>
                              <a:pt x="3884077" y="4564484"/>
                              <a:pt x="3871141" y="4425062"/>
                              <a:pt x="3870625" y="4283657"/>
                            </a:cubicBezTo>
                            <a:cubicBezTo>
                              <a:pt x="3870109" y="4142252"/>
                              <a:pt x="3888899" y="3957521"/>
                              <a:pt x="3846145" y="3833269"/>
                            </a:cubicBezTo>
                            <a:cubicBezTo>
                              <a:pt x="3803391" y="3709017"/>
                              <a:pt x="3706211" y="3628897"/>
                              <a:pt x="3614098" y="3538146"/>
                            </a:cubicBezTo>
                            <a:cubicBezTo>
                              <a:pt x="3521985" y="3447395"/>
                              <a:pt x="3371045" y="3352236"/>
                              <a:pt x="3293464" y="3288764"/>
                            </a:cubicBezTo>
                            <a:cubicBezTo>
                              <a:pt x="3215883" y="3225292"/>
                              <a:pt x="3185549" y="3214042"/>
                              <a:pt x="3148610" y="3157311"/>
                            </a:cubicBezTo>
                            <a:cubicBezTo>
                              <a:pt x="3111672" y="3100580"/>
                              <a:pt x="3097171" y="3019493"/>
                              <a:pt x="3071833" y="2948379"/>
                            </a:cubicBezTo>
                            <a:cubicBezTo>
                              <a:pt x="3046495" y="2877265"/>
                              <a:pt x="3015061" y="2802542"/>
                              <a:pt x="2996581" y="2730624"/>
                            </a:cubicBezTo>
                            <a:cubicBezTo>
                              <a:pt x="2978101" y="2658706"/>
                              <a:pt x="2986685" y="2574540"/>
                              <a:pt x="2960955" y="2516868"/>
                            </a:cubicBezTo>
                            <a:cubicBezTo>
                              <a:pt x="2935225" y="2459196"/>
                              <a:pt x="2894466" y="2420078"/>
                              <a:pt x="2842202" y="2384590"/>
                            </a:cubicBezTo>
                            <a:cubicBezTo>
                              <a:pt x="2789938" y="2349102"/>
                              <a:pt x="2695520" y="2368701"/>
                              <a:pt x="2647373" y="2303937"/>
                            </a:cubicBezTo>
                            <a:cubicBezTo>
                              <a:pt x="2599226" y="2239173"/>
                              <a:pt x="2588140" y="2085205"/>
                              <a:pt x="2553318" y="1996003"/>
                            </a:cubicBezTo>
                            <a:cubicBezTo>
                              <a:pt x="2518496" y="1906801"/>
                              <a:pt x="2491234" y="1846187"/>
                              <a:pt x="2438441" y="1768722"/>
                            </a:cubicBezTo>
                            <a:cubicBezTo>
                              <a:pt x="2385648" y="1691258"/>
                              <a:pt x="2307421" y="1595218"/>
                              <a:pt x="2236561" y="1531216"/>
                            </a:cubicBezTo>
                            <a:cubicBezTo>
                              <a:pt x="2165701" y="1467214"/>
                              <a:pt x="2101190" y="1423534"/>
                              <a:pt x="2013280" y="1384712"/>
                            </a:cubicBezTo>
                            <a:cubicBezTo>
                              <a:pt x="1925370" y="1345890"/>
                              <a:pt x="1870879" y="1363428"/>
                              <a:pt x="1804348" y="1336386"/>
                            </a:cubicBezTo>
                            <a:cubicBezTo>
                              <a:pt x="1737817" y="1309344"/>
                              <a:pt x="1737014" y="1263216"/>
                              <a:pt x="1690296" y="1222457"/>
                            </a:cubicBezTo>
                            <a:cubicBezTo>
                              <a:pt x="1643578" y="1181698"/>
                              <a:pt x="1607168" y="1153185"/>
                              <a:pt x="1524041" y="1091829"/>
                            </a:cubicBezTo>
                            <a:cubicBezTo>
                              <a:pt x="1440914" y="1030473"/>
                              <a:pt x="1316615" y="925182"/>
                              <a:pt x="1191532" y="854322"/>
                            </a:cubicBezTo>
                            <a:cubicBezTo>
                              <a:pt x="1066449" y="783462"/>
                              <a:pt x="883715" y="719853"/>
                              <a:pt x="773545" y="666668"/>
                            </a:cubicBezTo>
                            <a:cubicBezTo>
                              <a:pt x="663375" y="613483"/>
                              <a:pt x="601628" y="575719"/>
                              <a:pt x="530514" y="535214"/>
                            </a:cubicBezTo>
                            <a:cubicBezTo>
                              <a:pt x="459400" y="494709"/>
                              <a:pt x="375007" y="517601"/>
                              <a:pt x="346858" y="423636"/>
                            </a:cubicBezTo>
                            <a:cubicBezTo>
                              <a:pt x="318709" y="329671"/>
                              <a:pt x="283964" y="252111"/>
                              <a:pt x="228271" y="180976"/>
                            </a:cubicBezTo>
                            <a:cubicBezTo>
                              <a:pt x="172578" y="109841"/>
                              <a:pt x="75925" y="113290"/>
                              <a:pt x="0" y="0"/>
                            </a:cubicBezTo>
                          </a:path>
                        </a:pathLst>
                      </a:custGeom>
                      <a:noFill/>
                      <a:ln w="3175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/>
                      </a:p>
                    </p:txBody>
                  </p:sp>
                  <p:sp>
                    <p:nvSpPr>
                      <p:cNvPr id="292" name="Freeform 291"/>
                      <p:cNvSpPr/>
                      <p:nvPr/>
                    </p:nvSpPr>
                    <p:spPr>
                      <a:xfrm>
                        <a:off x="1523965" y="4377"/>
                        <a:ext cx="4829939" cy="6385485"/>
                      </a:xfrm>
                      <a:custGeom>
                        <a:avLst/>
                        <a:gdLst>
                          <a:gd name="connsiteX0" fmla="*/ 4008475 w 4251922"/>
                          <a:gd name="connsiteY0" fmla="*/ 5741582 h 5741582"/>
                          <a:gd name="connsiteX1" fmla="*/ 3530010 w 4251922"/>
                          <a:gd name="connsiteY1" fmla="*/ 5592726 h 5741582"/>
                          <a:gd name="connsiteX2" fmla="*/ 3476847 w 4251922"/>
                          <a:gd name="connsiteY2" fmla="*/ 5518298 h 5741582"/>
                          <a:gd name="connsiteX3" fmla="*/ 3827721 w 4251922"/>
                          <a:gd name="connsiteY3" fmla="*/ 5305647 h 5741582"/>
                          <a:gd name="connsiteX4" fmla="*/ 4199861 w 4251922"/>
                          <a:gd name="connsiteY4" fmla="*/ 4997302 h 5741582"/>
                          <a:gd name="connsiteX5" fmla="*/ 4242391 w 4251922"/>
                          <a:gd name="connsiteY5" fmla="*/ 4603898 h 5741582"/>
                          <a:gd name="connsiteX6" fmla="*/ 4136066 w 4251922"/>
                          <a:gd name="connsiteY6" fmla="*/ 4263656 h 5741582"/>
                          <a:gd name="connsiteX7" fmla="*/ 3732028 w 4251922"/>
                          <a:gd name="connsiteY7" fmla="*/ 3902149 h 5741582"/>
                          <a:gd name="connsiteX8" fmla="*/ 3327991 w 4251922"/>
                          <a:gd name="connsiteY8" fmla="*/ 3583172 h 5741582"/>
                          <a:gd name="connsiteX9" fmla="*/ 3253563 w 4251922"/>
                          <a:gd name="connsiteY9" fmla="*/ 3370521 h 5741582"/>
                          <a:gd name="connsiteX10" fmla="*/ 3179135 w 4251922"/>
                          <a:gd name="connsiteY10" fmla="*/ 3200400 h 5741582"/>
                          <a:gd name="connsiteX11" fmla="*/ 3179135 w 4251922"/>
                          <a:gd name="connsiteY11" fmla="*/ 2913321 h 5741582"/>
                          <a:gd name="connsiteX12" fmla="*/ 2913321 w 4251922"/>
                          <a:gd name="connsiteY12" fmla="*/ 2785730 h 5741582"/>
                          <a:gd name="connsiteX13" fmla="*/ 2817628 w 4251922"/>
                          <a:gd name="connsiteY13" fmla="*/ 2658140 h 5741582"/>
                          <a:gd name="connsiteX14" fmla="*/ 2700670 w 4251922"/>
                          <a:gd name="connsiteY14" fmla="*/ 2254102 h 5741582"/>
                          <a:gd name="connsiteX15" fmla="*/ 2402959 w 4251922"/>
                          <a:gd name="connsiteY15" fmla="*/ 1935126 h 5741582"/>
                          <a:gd name="connsiteX16" fmla="*/ 2020186 w 4251922"/>
                          <a:gd name="connsiteY16" fmla="*/ 1786270 h 5741582"/>
                          <a:gd name="connsiteX17" fmla="*/ 1903228 w 4251922"/>
                          <a:gd name="connsiteY17" fmla="*/ 1669312 h 5741582"/>
                          <a:gd name="connsiteX18" fmla="*/ 1754373 w 4251922"/>
                          <a:gd name="connsiteY18" fmla="*/ 1477926 h 5741582"/>
                          <a:gd name="connsiteX19" fmla="*/ 1488559 w 4251922"/>
                          <a:gd name="connsiteY19" fmla="*/ 1318437 h 5741582"/>
                          <a:gd name="connsiteX20" fmla="*/ 1063256 w 4251922"/>
                          <a:gd name="connsiteY20" fmla="*/ 1116419 h 5741582"/>
                          <a:gd name="connsiteX21" fmla="*/ 712382 w 4251922"/>
                          <a:gd name="connsiteY21" fmla="*/ 988828 h 5741582"/>
                          <a:gd name="connsiteX22" fmla="*/ 584791 w 4251922"/>
                          <a:gd name="connsiteY22" fmla="*/ 935665 h 5741582"/>
                          <a:gd name="connsiteX23" fmla="*/ 520996 w 4251922"/>
                          <a:gd name="connsiteY23" fmla="*/ 818707 h 5741582"/>
                          <a:gd name="connsiteX24" fmla="*/ 435935 w 4251922"/>
                          <a:gd name="connsiteY24" fmla="*/ 627321 h 5741582"/>
                          <a:gd name="connsiteX25" fmla="*/ 212652 w 4251922"/>
                          <a:gd name="connsiteY25" fmla="*/ 478465 h 5741582"/>
                          <a:gd name="connsiteX26" fmla="*/ 116959 w 4251922"/>
                          <a:gd name="connsiteY26" fmla="*/ 148856 h 5741582"/>
                          <a:gd name="connsiteX27" fmla="*/ 0 w 4251922"/>
                          <a:gd name="connsiteY27" fmla="*/ 0 h 5741582"/>
                          <a:gd name="connsiteX0" fmla="*/ 4008475 w 4251922"/>
                          <a:gd name="connsiteY0" fmla="*/ 5741582 h 5741582"/>
                          <a:gd name="connsiteX1" fmla="*/ 3476847 w 4251922"/>
                          <a:gd name="connsiteY1" fmla="*/ 5518298 h 5741582"/>
                          <a:gd name="connsiteX2" fmla="*/ 3827721 w 4251922"/>
                          <a:gd name="connsiteY2" fmla="*/ 5305647 h 5741582"/>
                          <a:gd name="connsiteX3" fmla="*/ 4199861 w 4251922"/>
                          <a:gd name="connsiteY3" fmla="*/ 4997302 h 5741582"/>
                          <a:gd name="connsiteX4" fmla="*/ 4242391 w 4251922"/>
                          <a:gd name="connsiteY4" fmla="*/ 4603898 h 5741582"/>
                          <a:gd name="connsiteX5" fmla="*/ 4136066 w 4251922"/>
                          <a:gd name="connsiteY5" fmla="*/ 4263656 h 5741582"/>
                          <a:gd name="connsiteX6" fmla="*/ 3732028 w 4251922"/>
                          <a:gd name="connsiteY6" fmla="*/ 3902149 h 5741582"/>
                          <a:gd name="connsiteX7" fmla="*/ 3327991 w 4251922"/>
                          <a:gd name="connsiteY7" fmla="*/ 3583172 h 5741582"/>
                          <a:gd name="connsiteX8" fmla="*/ 3253563 w 4251922"/>
                          <a:gd name="connsiteY8" fmla="*/ 3370521 h 5741582"/>
                          <a:gd name="connsiteX9" fmla="*/ 3179135 w 4251922"/>
                          <a:gd name="connsiteY9" fmla="*/ 3200400 h 5741582"/>
                          <a:gd name="connsiteX10" fmla="*/ 3179135 w 4251922"/>
                          <a:gd name="connsiteY10" fmla="*/ 2913321 h 5741582"/>
                          <a:gd name="connsiteX11" fmla="*/ 2913321 w 4251922"/>
                          <a:gd name="connsiteY11" fmla="*/ 2785730 h 5741582"/>
                          <a:gd name="connsiteX12" fmla="*/ 2817628 w 4251922"/>
                          <a:gd name="connsiteY12" fmla="*/ 2658140 h 5741582"/>
                          <a:gd name="connsiteX13" fmla="*/ 2700670 w 4251922"/>
                          <a:gd name="connsiteY13" fmla="*/ 2254102 h 5741582"/>
                          <a:gd name="connsiteX14" fmla="*/ 2402959 w 4251922"/>
                          <a:gd name="connsiteY14" fmla="*/ 1935126 h 5741582"/>
                          <a:gd name="connsiteX15" fmla="*/ 2020186 w 4251922"/>
                          <a:gd name="connsiteY15" fmla="*/ 1786270 h 5741582"/>
                          <a:gd name="connsiteX16" fmla="*/ 1903228 w 4251922"/>
                          <a:gd name="connsiteY16" fmla="*/ 1669312 h 5741582"/>
                          <a:gd name="connsiteX17" fmla="*/ 1754373 w 4251922"/>
                          <a:gd name="connsiteY17" fmla="*/ 1477926 h 5741582"/>
                          <a:gd name="connsiteX18" fmla="*/ 1488559 w 4251922"/>
                          <a:gd name="connsiteY18" fmla="*/ 1318437 h 5741582"/>
                          <a:gd name="connsiteX19" fmla="*/ 1063256 w 4251922"/>
                          <a:gd name="connsiteY19" fmla="*/ 1116419 h 5741582"/>
                          <a:gd name="connsiteX20" fmla="*/ 712382 w 4251922"/>
                          <a:gd name="connsiteY20" fmla="*/ 988828 h 5741582"/>
                          <a:gd name="connsiteX21" fmla="*/ 584791 w 4251922"/>
                          <a:gd name="connsiteY21" fmla="*/ 935665 h 5741582"/>
                          <a:gd name="connsiteX22" fmla="*/ 520996 w 4251922"/>
                          <a:gd name="connsiteY22" fmla="*/ 818707 h 5741582"/>
                          <a:gd name="connsiteX23" fmla="*/ 435935 w 4251922"/>
                          <a:gd name="connsiteY23" fmla="*/ 627321 h 5741582"/>
                          <a:gd name="connsiteX24" fmla="*/ 212652 w 4251922"/>
                          <a:gd name="connsiteY24" fmla="*/ 478465 h 5741582"/>
                          <a:gd name="connsiteX25" fmla="*/ 116959 w 4251922"/>
                          <a:gd name="connsiteY25" fmla="*/ 148856 h 5741582"/>
                          <a:gd name="connsiteX26" fmla="*/ 0 w 4251922"/>
                          <a:gd name="connsiteY26" fmla="*/ 0 h 5741582"/>
                          <a:gd name="connsiteX0" fmla="*/ 4008475 w 4251922"/>
                          <a:gd name="connsiteY0" fmla="*/ 5741582 h 5741582"/>
                          <a:gd name="connsiteX1" fmla="*/ 3468896 w 4251922"/>
                          <a:gd name="connsiteY1" fmla="*/ 5538177 h 5741582"/>
                          <a:gd name="connsiteX2" fmla="*/ 3827721 w 4251922"/>
                          <a:gd name="connsiteY2" fmla="*/ 5305647 h 5741582"/>
                          <a:gd name="connsiteX3" fmla="*/ 4199861 w 4251922"/>
                          <a:gd name="connsiteY3" fmla="*/ 4997302 h 5741582"/>
                          <a:gd name="connsiteX4" fmla="*/ 4242391 w 4251922"/>
                          <a:gd name="connsiteY4" fmla="*/ 4603898 h 5741582"/>
                          <a:gd name="connsiteX5" fmla="*/ 4136066 w 4251922"/>
                          <a:gd name="connsiteY5" fmla="*/ 4263656 h 5741582"/>
                          <a:gd name="connsiteX6" fmla="*/ 3732028 w 4251922"/>
                          <a:gd name="connsiteY6" fmla="*/ 3902149 h 5741582"/>
                          <a:gd name="connsiteX7" fmla="*/ 3327991 w 4251922"/>
                          <a:gd name="connsiteY7" fmla="*/ 3583172 h 5741582"/>
                          <a:gd name="connsiteX8" fmla="*/ 3253563 w 4251922"/>
                          <a:gd name="connsiteY8" fmla="*/ 3370521 h 5741582"/>
                          <a:gd name="connsiteX9" fmla="*/ 3179135 w 4251922"/>
                          <a:gd name="connsiteY9" fmla="*/ 3200400 h 5741582"/>
                          <a:gd name="connsiteX10" fmla="*/ 3179135 w 4251922"/>
                          <a:gd name="connsiteY10" fmla="*/ 2913321 h 5741582"/>
                          <a:gd name="connsiteX11" fmla="*/ 2913321 w 4251922"/>
                          <a:gd name="connsiteY11" fmla="*/ 2785730 h 5741582"/>
                          <a:gd name="connsiteX12" fmla="*/ 2817628 w 4251922"/>
                          <a:gd name="connsiteY12" fmla="*/ 2658140 h 5741582"/>
                          <a:gd name="connsiteX13" fmla="*/ 2700670 w 4251922"/>
                          <a:gd name="connsiteY13" fmla="*/ 2254102 h 5741582"/>
                          <a:gd name="connsiteX14" fmla="*/ 2402959 w 4251922"/>
                          <a:gd name="connsiteY14" fmla="*/ 1935126 h 5741582"/>
                          <a:gd name="connsiteX15" fmla="*/ 2020186 w 4251922"/>
                          <a:gd name="connsiteY15" fmla="*/ 1786270 h 5741582"/>
                          <a:gd name="connsiteX16" fmla="*/ 1903228 w 4251922"/>
                          <a:gd name="connsiteY16" fmla="*/ 1669312 h 5741582"/>
                          <a:gd name="connsiteX17" fmla="*/ 1754373 w 4251922"/>
                          <a:gd name="connsiteY17" fmla="*/ 1477926 h 5741582"/>
                          <a:gd name="connsiteX18" fmla="*/ 1488559 w 4251922"/>
                          <a:gd name="connsiteY18" fmla="*/ 1318437 h 5741582"/>
                          <a:gd name="connsiteX19" fmla="*/ 1063256 w 4251922"/>
                          <a:gd name="connsiteY19" fmla="*/ 1116419 h 5741582"/>
                          <a:gd name="connsiteX20" fmla="*/ 712382 w 4251922"/>
                          <a:gd name="connsiteY20" fmla="*/ 988828 h 5741582"/>
                          <a:gd name="connsiteX21" fmla="*/ 584791 w 4251922"/>
                          <a:gd name="connsiteY21" fmla="*/ 935665 h 5741582"/>
                          <a:gd name="connsiteX22" fmla="*/ 520996 w 4251922"/>
                          <a:gd name="connsiteY22" fmla="*/ 818707 h 5741582"/>
                          <a:gd name="connsiteX23" fmla="*/ 435935 w 4251922"/>
                          <a:gd name="connsiteY23" fmla="*/ 627321 h 5741582"/>
                          <a:gd name="connsiteX24" fmla="*/ 212652 w 4251922"/>
                          <a:gd name="connsiteY24" fmla="*/ 478465 h 5741582"/>
                          <a:gd name="connsiteX25" fmla="*/ 116959 w 4251922"/>
                          <a:gd name="connsiteY25" fmla="*/ 148856 h 5741582"/>
                          <a:gd name="connsiteX26" fmla="*/ 0 w 4251922"/>
                          <a:gd name="connsiteY26" fmla="*/ 0 h 5741582"/>
                          <a:gd name="connsiteX0" fmla="*/ 4012451 w 4251922"/>
                          <a:gd name="connsiteY0" fmla="*/ 5741582 h 5741582"/>
                          <a:gd name="connsiteX1" fmla="*/ 3468896 w 4251922"/>
                          <a:gd name="connsiteY1" fmla="*/ 5538177 h 5741582"/>
                          <a:gd name="connsiteX2" fmla="*/ 3827721 w 4251922"/>
                          <a:gd name="connsiteY2" fmla="*/ 5305647 h 5741582"/>
                          <a:gd name="connsiteX3" fmla="*/ 4199861 w 4251922"/>
                          <a:gd name="connsiteY3" fmla="*/ 4997302 h 5741582"/>
                          <a:gd name="connsiteX4" fmla="*/ 4242391 w 4251922"/>
                          <a:gd name="connsiteY4" fmla="*/ 4603898 h 5741582"/>
                          <a:gd name="connsiteX5" fmla="*/ 4136066 w 4251922"/>
                          <a:gd name="connsiteY5" fmla="*/ 4263656 h 5741582"/>
                          <a:gd name="connsiteX6" fmla="*/ 3732028 w 4251922"/>
                          <a:gd name="connsiteY6" fmla="*/ 3902149 h 5741582"/>
                          <a:gd name="connsiteX7" fmla="*/ 3327991 w 4251922"/>
                          <a:gd name="connsiteY7" fmla="*/ 3583172 h 5741582"/>
                          <a:gd name="connsiteX8" fmla="*/ 3253563 w 4251922"/>
                          <a:gd name="connsiteY8" fmla="*/ 3370521 h 5741582"/>
                          <a:gd name="connsiteX9" fmla="*/ 3179135 w 4251922"/>
                          <a:gd name="connsiteY9" fmla="*/ 3200400 h 5741582"/>
                          <a:gd name="connsiteX10" fmla="*/ 3179135 w 4251922"/>
                          <a:gd name="connsiteY10" fmla="*/ 2913321 h 5741582"/>
                          <a:gd name="connsiteX11" fmla="*/ 2913321 w 4251922"/>
                          <a:gd name="connsiteY11" fmla="*/ 2785730 h 5741582"/>
                          <a:gd name="connsiteX12" fmla="*/ 2817628 w 4251922"/>
                          <a:gd name="connsiteY12" fmla="*/ 2658140 h 5741582"/>
                          <a:gd name="connsiteX13" fmla="*/ 2700670 w 4251922"/>
                          <a:gd name="connsiteY13" fmla="*/ 2254102 h 5741582"/>
                          <a:gd name="connsiteX14" fmla="*/ 2402959 w 4251922"/>
                          <a:gd name="connsiteY14" fmla="*/ 1935126 h 5741582"/>
                          <a:gd name="connsiteX15" fmla="*/ 2020186 w 4251922"/>
                          <a:gd name="connsiteY15" fmla="*/ 1786270 h 5741582"/>
                          <a:gd name="connsiteX16" fmla="*/ 1903228 w 4251922"/>
                          <a:gd name="connsiteY16" fmla="*/ 1669312 h 5741582"/>
                          <a:gd name="connsiteX17" fmla="*/ 1754373 w 4251922"/>
                          <a:gd name="connsiteY17" fmla="*/ 1477926 h 5741582"/>
                          <a:gd name="connsiteX18" fmla="*/ 1488559 w 4251922"/>
                          <a:gd name="connsiteY18" fmla="*/ 1318437 h 5741582"/>
                          <a:gd name="connsiteX19" fmla="*/ 1063256 w 4251922"/>
                          <a:gd name="connsiteY19" fmla="*/ 1116419 h 5741582"/>
                          <a:gd name="connsiteX20" fmla="*/ 712382 w 4251922"/>
                          <a:gd name="connsiteY20" fmla="*/ 988828 h 5741582"/>
                          <a:gd name="connsiteX21" fmla="*/ 584791 w 4251922"/>
                          <a:gd name="connsiteY21" fmla="*/ 935665 h 5741582"/>
                          <a:gd name="connsiteX22" fmla="*/ 520996 w 4251922"/>
                          <a:gd name="connsiteY22" fmla="*/ 818707 h 5741582"/>
                          <a:gd name="connsiteX23" fmla="*/ 435935 w 4251922"/>
                          <a:gd name="connsiteY23" fmla="*/ 627321 h 5741582"/>
                          <a:gd name="connsiteX24" fmla="*/ 212652 w 4251922"/>
                          <a:gd name="connsiteY24" fmla="*/ 478465 h 5741582"/>
                          <a:gd name="connsiteX25" fmla="*/ 116959 w 4251922"/>
                          <a:gd name="connsiteY25" fmla="*/ 148856 h 5741582"/>
                          <a:gd name="connsiteX26" fmla="*/ 0 w 4251922"/>
                          <a:gd name="connsiteY26" fmla="*/ 0 h 5741582"/>
                          <a:gd name="connsiteX0" fmla="*/ 4048232 w 4251922"/>
                          <a:gd name="connsiteY0" fmla="*/ 5761461 h 5761461"/>
                          <a:gd name="connsiteX1" fmla="*/ 3468896 w 4251922"/>
                          <a:gd name="connsiteY1" fmla="*/ 5538177 h 5761461"/>
                          <a:gd name="connsiteX2" fmla="*/ 3827721 w 4251922"/>
                          <a:gd name="connsiteY2" fmla="*/ 5305647 h 5761461"/>
                          <a:gd name="connsiteX3" fmla="*/ 4199861 w 4251922"/>
                          <a:gd name="connsiteY3" fmla="*/ 4997302 h 5761461"/>
                          <a:gd name="connsiteX4" fmla="*/ 4242391 w 4251922"/>
                          <a:gd name="connsiteY4" fmla="*/ 4603898 h 5761461"/>
                          <a:gd name="connsiteX5" fmla="*/ 4136066 w 4251922"/>
                          <a:gd name="connsiteY5" fmla="*/ 4263656 h 5761461"/>
                          <a:gd name="connsiteX6" fmla="*/ 3732028 w 4251922"/>
                          <a:gd name="connsiteY6" fmla="*/ 3902149 h 5761461"/>
                          <a:gd name="connsiteX7" fmla="*/ 3327991 w 4251922"/>
                          <a:gd name="connsiteY7" fmla="*/ 3583172 h 5761461"/>
                          <a:gd name="connsiteX8" fmla="*/ 3253563 w 4251922"/>
                          <a:gd name="connsiteY8" fmla="*/ 3370521 h 5761461"/>
                          <a:gd name="connsiteX9" fmla="*/ 3179135 w 4251922"/>
                          <a:gd name="connsiteY9" fmla="*/ 3200400 h 5761461"/>
                          <a:gd name="connsiteX10" fmla="*/ 3179135 w 4251922"/>
                          <a:gd name="connsiteY10" fmla="*/ 2913321 h 5761461"/>
                          <a:gd name="connsiteX11" fmla="*/ 2913321 w 4251922"/>
                          <a:gd name="connsiteY11" fmla="*/ 2785730 h 5761461"/>
                          <a:gd name="connsiteX12" fmla="*/ 2817628 w 4251922"/>
                          <a:gd name="connsiteY12" fmla="*/ 2658140 h 5761461"/>
                          <a:gd name="connsiteX13" fmla="*/ 2700670 w 4251922"/>
                          <a:gd name="connsiteY13" fmla="*/ 2254102 h 5761461"/>
                          <a:gd name="connsiteX14" fmla="*/ 2402959 w 4251922"/>
                          <a:gd name="connsiteY14" fmla="*/ 1935126 h 5761461"/>
                          <a:gd name="connsiteX15" fmla="*/ 2020186 w 4251922"/>
                          <a:gd name="connsiteY15" fmla="*/ 1786270 h 5761461"/>
                          <a:gd name="connsiteX16" fmla="*/ 1903228 w 4251922"/>
                          <a:gd name="connsiteY16" fmla="*/ 1669312 h 5761461"/>
                          <a:gd name="connsiteX17" fmla="*/ 1754373 w 4251922"/>
                          <a:gd name="connsiteY17" fmla="*/ 1477926 h 5761461"/>
                          <a:gd name="connsiteX18" fmla="*/ 1488559 w 4251922"/>
                          <a:gd name="connsiteY18" fmla="*/ 1318437 h 5761461"/>
                          <a:gd name="connsiteX19" fmla="*/ 1063256 w 4251922"/>
                          <a:gd name="connsiteY19" fmla="*/ 1116419 h 5761461"/>
                          <a:gd name="connsiteX20" fmla="*/ 712382 w 4251922"/>
                          <a:gd name="connsiteY20" fmla="*/ 988828 h 5761461"/>
                          <a:gd name="connsiteX21" fmla="*/ 584791 w 4251922"/>
                          <a:gd name="connsiteY21" fmla="*/ 935665 h 5761461"/>
                          <a:gd name="connsiteX22" fmla="*/ 520996 w 4251922"/>
                          <a:gd name="connsiteY22" fmla="*/ 818707 h 5761461"/>
                          <a:gd name="connsiteX23" fmla="*/ 435935 w 4251922"/>
                          <a:gd name="connsiteY23" fmla="*/ 627321 h 5761461"/>
                          <a:gd name="connsiteX24" fmla="*/ 212652 w 4251922"/>
                          <a:gd name="connsiteY24" fmla="*/ 478465 h 5761461"/>
                          <a:gd name="connsiteX25" fmla="*/ 116959 w 4251922"/>
                          <a:gd name="connsiteY25" fmla="*/ 148856 h 5761461"/>
                          <a:gd name="connsiteX26" fmla="*/ 0 w 4251922"/>
                          <a:gd name="connsiteY26" fmla="*/ 0 h 5761461"/>
                          <a:gd name="connsiteX0" fmla="*/ 4048232 w 4251922"/>
                          <a:gd name="connsiteY0" fmla="*/ 5761461 h 5761461"/>
                          <a:gd name="connsiteX1" fmla="*/ 3839463 w 4251922"/>
                          <a:gd name="connsiteY1" fmla="*/ 5651991 h 5761461"/>
                          <a:gd name="connsiteX2" fmla="*/ 3468896 w 4251922"/>
                          <a:gd name="connsiteY2" fmla="*/ 5538177 h 5761461"/>
                          <a:gd name="connsiteX3" fmla="*/ 3827721 w 4251922"/>
                          <a:gd name="connsiteY3" fmla="*/ 5305647 h 5761461"/>
                          <a:gd name="connsiteX4" fmla="*/ 4199861 w 4251922"/>
                          <a:gd name="connsiteY4" fmla="*/ 4997302 h 5761461"/>
                          <a:gd name="connsiteX5" fmla="*/ 4242391 w 4251922"/>
                          <a:gd name="connsiteY5" fmla="*/ 4603898 h 5761461"/>
                          <a:gd name="connsiteX6" fmla="*/ 4136066 w 4251922"/>
                          <a:gd name="connsiteY6" fmla="*/ 4263656 h 5761461"/>
                          <a:gd name="connsiteX7" fmla="*/ 3732028 w 4251922"/>
                          <a:gd name="connsiteY7" fmla="*/ 3902149 h 5761461"/>
                          <a:gd name="connsiteX8" fmla="*/ 3327991 w 4251922"/>
                          <a:gd name="connsiteY8" fmla="*/ 3583172 h 5761461"/>
                          <a:gd name="connsiteX9" fmla="*/ 3253563 w 4251922"/>
                          <a:gd name="connsiteY9" fmla="*/ 3370521 h 5761461"/>
                          <a:gd name="connsiteX10" fmla="*/ 3179135 w 4251922"/>
                          <a:gd name="connsiteY10" fmla="*/ 3200400 h 5761461"/>
                          <a:gd name="connsiteX11" fmla="*/ 3179135 w 4251922"/>
                          <a:gd name="connsiteY11" fmla="*/ 2913321 h 5761461"/>
                          <a:gd name="connsiteX12" fmla="*/ 2913321 w 4251922"/>
                          <a:gd name="connsiteY12" fmla="*/ 2785730 h 5761461"/>
                          <a:gd name="connsiteX13" fmla="*/ 2817628 w 4251922"/>
                          <a:gd name="connsiteY13" fmla="*/ 2658140 h 5761461"/>
                          <a:gd name="connsiteX14" fmla="*/ 2700670 w 4251922"/>
                          <a:gd name="connsiteY14" fmla="*/ 2254102 h 5761461"/>
                          <a:gd name="connsiteX15" fmla="*/ 2402959 w 4251922"/>
                          <a:gd name="connsiteY15" fmla="*/ 1935126 h 5761461"/>
                          <a:gd name="connsiteX16" fmla="*/ 2020186 w 4251922"/>
                          <a:gd name="connsiteY16" fmla="*/ 1786270 h 5761461"/>
                          <a:gd name="connsiteX17" fmla="*/ 1903228 w 4251922"/>
                          <a:gd name="connsiteY17" fmla="*/ 1669312 h 5761461"/>
                          <a:gd name="connsiteX18" fmla="*/ 1754373 w 4251922"/>
                          <a:gd name="connsiteY18" fmla="*/ 1477926 h 5761461"/>
                          <a:gd name="connsiteX19" fmla="*/ 1488559 w 4251922"/>
                          <a:gd name="connsiteY19" fmla="*/ 1318437 h 5761461"/>
                          <a:gd name="connsiteX20" fmla="*/ 1063256 w 4251922"/>
                          <a:gd name="connsiteY20" fmla="*/ 1116419 h 5761461"/>
                          <a:gd name="connsiteX21" fmla="*/ 712382 w 4251922"/>
                          <a:gd name="connsiteY21" fmla="*/ 988828 h 5761461"/>
                          <a:gd name="connsiteX22" fmla="*/ 584791 w 4251922"/>
                          <a:gd name="connsiteY22" fmla="*/ 935665 h 5761461"/>
                          <a:gd name="connsiteX23" fmla="*/ 520996 w 4251922"/>
                          <a:gd name="connsiteY23" fmla="*/ 818707 h 5761461"/>
                          <a:gd name="connsiteX24" fmla="*/ 435935 w 4251922"/>
                          <a:gd name="connsiteY24" fmla="*/ 627321 h 5761461"/>
                          <a:gd name="connsiteX25" fmla="*/ 212652 w 4251922"/>
                          <a:gd name="connsiteY25" fmla="*/ 478465 h 5761461"/>
                          <a:gd name="connsiteX26" fmla="*/ 116959 w 4251922"/>
                          <a:gd name="connsiteY26" fmla="*/ 148856 h 5761461"/>
                          <a:gd name="connsiteX27" fmla="*/ 0 w 4251922"/>
                          <a:gd name="connsiteY27" fmla="*/ 0 h 5761461"/>
                          <a:gd name="connsiteX0" fmla="*/ 4048232 w 4251922"/>
                          <a:gd name="connsiteY0" fmla="*/ 5761461 h 5761461"/>
                          <a:gd name="connsiteX1" fmla="*/ 3839463 w 4251922"/>
                          <a:gd name="connsiteY1" fmla="*/ 5651991 h 5761461"/>
                          <a:gd name="connsiteX2" fmla="*/ 3468896 w 4251922"/>
                          <a:gd name="connsiteY2" fmla="*/ 5558055 h 5761461"/>
                          <a:gd name="connsiteX3" fmla="*/ 3827721 w 4251922"/>
                          <a:gd name="connsiteY3" fmla="*/ 5305647 h 5761461"/>
                          <a:gd name="connsiteX4" fmla="*/ 4199861 w 4251922"/>
                          <a:gd name="connsiteY4" fmla="*/ 4997302 h 5761461"/>
                          <a:gd name="connsiteX5" fmla="*/ 4242391 w 4251922"/>
                          <a:gd name="connsiteY5" fmla="*/ 4603898 h 5761461"/>
                          <a:gd name="connsiteX6" fmla="*/ 4136066 w 4251922"/>
                          <a:gd name="connsiteY6" fmla="*/ 4263656 h 5761461"/>
                          <a:gd name="connsiteX7" fmla="*/ 3732028 w 4251922"/>
                          <a:gd name="connsiteY7" fmla="*/ 3902149 h 5761461"/>
                          <a:gd name="connsiteX8" fmla="*/ 3327991 w 4251922"/>
                          <a:gd name="connsiteY8" fmla="*/ 3583172 h 5761461"/>
                          <a:gd name="connsiteX9" fmla="*/ 3253563 w 4251922"/>
                          <a:gd name="connsiteY9" fmla="*/ 3370521 h 5761461"/>
                          <a:gd name="connsiteX10" fmla="*/ 3179135 w 4251922"/>
                          <a:gd name="connsiteY10" fmla="*/ 3200400 h 5761461"/>
                          <a:gd name="connsiteX11" fmla="*/ 3179135 w 4251922"/>
                          <a:gd name="connsiteY11" fmla="*/ 2913321 h 5761461"/>
                          <a:gd name="connsiteX12" fmla="*/ 2913321 w 4251922"/>
                          <a:gd name="connsiteY12" fmla="*/ 2785730 h 5761461"/>
                          <a:gd name="connsiteX13" fmla="*/ 2817628 w 4251922"/>
                          <a:gd name="connsiteY13" fmla="*/ 2658140 h 5761461"/>
                          <a:gd name="connsiteX14" fmla="*/ 2700670 w 4251922"/>
                          <a:gd name="connsiteY14" fmla="*/ 2254102 h 5761461"/>
                          <a:gd name="connsiteX15" fmla="*/ 2402959 w 4251922"/>
                          <a:gd name="connsiteY15" fmla="*/ 1935126 h 5761461"/>
                          <a:gd name="connsiteX16" fmla="*/ 2020186 w 4251922"/>
                          <a:gd name="connsiteY16" fmla="*/ 1786270 h 5761461"/>
                          <a:gd name="connsiteX17" fmla="*/ 1903228 w 4251922"/>
                          <a:gd name="connsiteY17" fmla="*/ 1669312 h 5761461"/>
                          <a:gd name="connsiteX18" fmla="*/ 1754373 w 4251922"/>
                          <a:gd name="connsiteY18" fmla="*/ 1477926 h 5761461"/>
                          <a:gd name="connsiteX19" fmla="*/ 1488559 w 4251922"/>
                          <a:gd name="connsiteY19" fmla="*/ 1318437 h 5761461"/>
                          <a:gd name="connsiteX20" fmla="*/ 1063256 w 4251922"/>
                          <a:gd name="connsiteY20" fmla="*/ 1116419 h 5761461"/>
                          <a:gd name="connsiteX21" fmla="*/ 712382 w 4251922"/>
                          <a:gd name="connsiteY21" fmla="*/ 988828 h 5761461"/>
                          <a:gd name="connsiteX22" fmla="*/ 584791 w 4251922"/>
                          <a:gd name="connsiteY22" fmla="*/ 935665 h 5761461"/>
                          <a:gd name="connsiteX23" fmla="*/ 520996 w 4251922"/>
                          <a:gd name="connsiteY23" fmla="*/ 818707 h 5761461"/>
                          <a:gd name="connsiteX24" fmla="*/ 435935 w 4251922"/>
                          <a:gd name="connsiteY24" fmla="*/ 627321 h 5761461"/>
                          <a:gd name="connsiteX25" fmla="*/ 212652 w 4251922"/>
                          <a:gd name="connsiteY25" fmla="*/ 478465 h 5761461"/>
                          <a:gd name="connsiteX26" fmla="*/ 116959 w 4251922"/>
                          <a:gd name="connsiteY26" fmla="*/ 148856 h 5761461"/>
                          <a:gd name="connsiteX27" fmla="*/ 0 w 4251922"/>
                          <a:gd name="connsiteY27" fmla="*/ 0 h 5761461"/>
                          <a:gd name="connsiteX0" fmla="*/ 4048232 w 4251922"/>
                          <a:gd name="connsiteY0" fmla="*/ 5761461 h 5761461"/>
                          <a:gd name="connsiteX1" fmla="*/ 3839463 w 4251922"/>
                          <a:gd name="connsiteY1" fmla="*/ 5651991 h 5761461"/>
                          <a:gd name="connsiteX2" fmla="*/ 3468896 w 4251922"/>
                          <a:gd name="connsiteY2" fmla="*/ 5558055 h 5761461"/>
                          <a:gd name="connsiteX3" fmla="*/ 3827721 w 4251922"/>
                          <a:gd name="connsiteY3" fmla="*/ 5305647 h 5761461"/>
                          <a:gd name="connsiteX4" fmla="*/ 4199861 w 4251922"/>
                          <a:gd name="connsiteY4" fmla="*/ 4997302 h 5761461"/>
                          <a:gd name="connsiteX5" fmla="*/ 4242391 w 4251922"/>
                          <a:gd name="connsiteY5" fmla="*/ 4603898 h 5761461"/>
                          <a:gd name="connsiteX6" fmla="*/ 4136066 w 4251922"/>
                          <a:gd name="connsiteY6" fmla="*/ 4263656 h 5761461"/>
                          <a:gd name="connsiteX7" fmla="*/ 3732028 w 4251922"/>
                          <a:gd name="connsiteY7" fmla="*/ 3902149 h 5761461"/>
                          <a:gd name="connsiteX8" fmla="*/ 3327991 w 4251922"/>
                          <a:gd name="connsiteY8" fmla="*/ 3583172 h 5761461"/>
                          <a:gd name="connsiteX9" fmla="*/ 3253563 w 4251922"/>
                          <a:gd name="connsiteY9" fmla="*/ 3370521 h 5761461"/>
                          <a:gd name="connsiteX10" fmla="*/ 3179135 w 4251922"/>
                          <a:gd name="connsiteY10" fmla="*/ 3200400 h 5761461"/>
                          <a:gd name="connsiteX11" fmla="*/ 3179135 w 4251922"/>
                          <a:gd name="connsiteY11" fmla="*/ 2913321 h 5761461"/>
                          <a:gd name="connsiteX12" fmla="*/ 2913321 w 4251922"/>
                          <a:gd name="connsiteY12" fmla="*/ 2785730 h 5761461"/>
                          <a:gd name="connsiteX13" fmla="*/ 2817628 w 4251922"/>
                          <a:gd name="connsiteY13" fmla="*/ 2658140 h 5761461"/>
                          <a:gd name="connsiteX14" fmla="*/ 2700670 w 4251922"/>
                          <a:gd name="connsiteY14" fmla="*/ 2254102 h 5761461"/>
                          <a:gd name="connsiteX15" fmla="*/ 2402959 w 4251922"/>
                          <a:gd name="connsiteY15" fmla="*/ 1935126 h 5761461"/>
                          <a:gd name="connsiteX16" fmla="*/ 2020186 w 4251922"/>
                          <a:gd name="connsiteY16" fmla="*/ 1786270 h 5761461"/>
                          <a:gd name="connsiteX17" fmla="*/ 1903228 w 4251922"/>
                          <a:gd name="connsiteY17" fmla="*/ 1669312 h 5761461"/>
                          <a:gd name="connsiteX18" fmla="*/ 1754373 w 4251922"/>
                          <a:gd name="connsiteY18" fmla="*/ 1488124 h 5761461"/>
                          <a:gd name="connsiteX19" fmla="*/ 1488559 w 4251922"/>
                          <a:gd name="connsiteY19" fmla="*/ 1318437 h 5761461"/>
                          <a:gd name="connsiteX20" fmla="*/ 1063256 w 4251922"/>
                          <a:gd name="connsiteY20" fmla="*/ 1116419 h 5761461"/>
                          <a:gd name="connsiteX21" fmla="*/ 712382 w 4251922"/>
                          <a:gd name="connsiteY21" fmla="*/ 988828 h 5761461"/>
                          <a:gd name="connsiteX22" fmla="*/ 584791 w 4251922"/>
                          <a:gd name="connsiteY22" fmla="*/ 935665 h 5761461"/>
                          <a:gd name="connsiteX23" fmla="*/ 520996 w 4251922"/>
                          <a:gd name="connsiteY23" fmla="*/ 818707 h 5761461"/>
                          <a:gd name="connsiteX24" fmla="*/ 435935 w 4251922"/>
                          <a:gd name="connsiteY24" fmla="*/ 627321 h 5761461"/>
                          <a:gd name="connsiteX25" fmla="*/ 212652 w 4251922"/>
                          <a:gd name="connsiteY25" fmla="*/ 478465 h 5761461"/>
                          <a:gd name="connsiteX26" fmla="*/ 116959 w 4251922"/>
                          <a:gd name="connsiteY26" fmla="*/ 148856 h 5761461"/>
                          <a:gd name="connsiteX27" fmla="*/ 0 w 4251922"/>
                          <a:gd name="connsiteY27" fmla="*/ 0 h 5761461"/>
                          <a:gd name="connsiteX0" fmla="*/ 4048232 w 4251922"/>
                          <a:gd name="connsiteY0" fmla="*/ 5761461 h 5761461"/>
                          <a:gd name="connsiteX1" fmla="*/ 3839463 w 4251922"/>
                          <a:gd name="connsiteY1" fmla="*/ 5651991 h 5761461"/>
                          <a:gd name="connsiteX2" fmla="*/ 3468896 w 4251922"/>
                          <a:gd name="connsiteY2" fmla="*/ 5558055 h 5761461"/>
                          <a:gd name="connsiteX3" fmla="*/ 3827721 w 4251922"/>
                          <a:gd name="connsiteY3" fmla="*/ 5305647 h 5761461"/>
                          <a:gd name="connsiteX4" fmla="*/ 4199861 w 4251922"/>
                          <a:gd name="connsiteY4" fmla="*/ 4997302 h 5761461"/>
                          <a:gd name="connsiteX5" fmla="*/ 4242391 w 4251922"/>
                          <a:gd name="connsiteY5" fmla="*/ 4603898 h 5761461"/>
                          <a:gd name="connsiteX6" fmla="*/ 4136066 w 4251922"/>
                          <a:gd name="connsiteY6" fmla="*/ 4263656 h 5761461"/>
                          <a:gd name="connsiteX7" fmla="*/ 3732028 w 4251922"/>
                          <a:gd name="connsiteY7" fmla="*/ 3902149 h 5761461"/>
                          <a:gd name="connsiteX8" fmla="*/ 3327991 w 4251922"/>
                          <a:gd name="connsiteY8" fmla="*/ 3583172 h 5761461"/>
                          <a:gd name="connsiteX9" fmla="*/ 3253563 w 4251922"/>
                          <a:gd name="connsiteY9" fmla="*/ 3370521 h 5761461"/>
                          <a:gd name="connsiteX10" fmla="*/ 3179135 w 4251922"/>
                          <a:gd name="connsiteY10" fmla="*/ 3200400 h 5761461"/>
                          <a:gd name="connsiteX11" fmla="*/ 3179135 w 4251922"/>
                          <a:gd name="connsiteY11" fmla="*/ 2913321 h 5761461"/>
                          <a:gd name="connsiteX12" fmla="*/ 2913321 w 4251922"/>
                          <a:gd name="connsiteY12" fmla="*/ 2785730 h 5761461"/>
                          <a:gd name="connsiteX13" fmla="*/ 2817628 w 4251922"/>
                          <a:gd name="connsiteY13" fmla="*/ 2658140 h 5761461"/>
                          <a:gd name="connsiteX14" fmla="*/ 2700670 w 4251922"/>
                          <a:gd name="connsiteY14" fmla="*/ 2254102 h 5761461"/>
                          <a:gd name="connsiteX15" fmla="*/ 2402959 w 4251922"/>
                          <a:gd name="connsiteY15" fmla="*/ 1935126 h 5761461"/>
                          <a:gd name="connsiteX16" fmla="*/ 2020186 w 4251922"/>
                          <a:gd name="connsiteY16" fmla="*/ 1786270 h 5761461"/>
                          <a:gd name="connsiteX17" fmla="*/ 1903228 w 4251922"/>
                          <a:gd name="connsiteY17" fmla="*/ 1669312 h 5761461"/>
                          <a:gd name="connsiteX18" fmla="*/ 1754373 w 4251922"/>
                          <a:gd name="connsiteY18" fmla="*/ 1488124 h 5761461"/>
                          <a:gd name="connsiteX19" fmla="*/ 1488559 w 4251922"/>
                          <a:gd name="connsiteY19" fmla="*/ 1318437 h 5761461"/>
                          <a:gd name="connsiteX20" fmla="*/ 1063256 w 4251922"/>
                          <a:gd name="connsiteY20" fmla="*/ 1116419 h 5761461"/>
                          <a:gd name="connsiteX21" fmla="*/ 742975 w 4251922"/>
                          <a:gd name="connsiteY21" fmla="*/ 988828 h 5761461"/>
                          <a:gd name="connsiteX22" fmla="*/ 584791 w 4251922"/>
                          <a:gd name="connsiteY22" fmla="*/ 935665 h 5761461"/>
                          <a:gd name="connsiteX23" fmla="*/ 520996 w 4251922"/>
                          <a:gd name="connsiteY23" fmla="*/ 818707 h 5761461"/>
                          <a:gd name="connsiteX24" fmla="*/ 435935 w 4251922"/>
                          <a:gd name="connsiteY24" fmla="*/ 627321 h 5761461"/>
                          <a:gd name="connsiteX25" fmla="*/ 212652 w 4251922"/>
                          <a:gd name="connsiteY25" fmla="*/ 478465 h 5761461"/>
                          <a:gd name="connsiteX26" fmla="*/ 116959 w 4251922"/>
                          <a:gd name="connsiteY26" fmla="*/ 148856 h 5761461"/>
                          <a:gd name="connsiteX27" fmla="*/ 0 w 4251922"/>
                          <a:gd name="connsiteY27" fmla="*/ 0 h 5761461"/>
                          <a:gd name="connsiteX0" fmla="*/ 4048232 w 4251922"/>
                          <a:gd name="connsiteY0" fmla="*/ 5761461 h 5761461"/>
                          <a:gd name="connsiteX1" fmla="*/ 3839463 w 4251922"/>
                          <a:gd name="connsiteY1" fmla="*/ 5651991 h 5761461"/>
                          <a:gd name="connsiteX2" fmla="*/ 3468896 w 4251922"/>
                          <a:gd name="connsiteY2" fmla="*/ 5558055 h 5761461"/>
                          <a:gd name="connsiteX3" fmla="*/ 3827721 w 4251922"/>
                          <a:gd name="connsiteY3" fmla="*/ 5305647 h 5761461"/>
                          <a:gd name="connsiteX4" fmla="*/ 4199861 w 4251922"/>
                          <a:gd name="connsiteY4" fmla="*/ 4997302 h 5761461"/>
                          <a:gd name="connsiteX5" fmla="*/ 4242391 w 4251922"/>
                          <a:gd name="connsiteY5" fmla="*/ 4603898 h 5761461"/>
                          <a:gd name="connsiteX6" fmla="*/ 4136066 w 4251922"/>
                          <a:gd name="connsiteY6" fmla="*/ 4263656 h 5761461"/>
                          <a:gd name="connsiteX7" fmla="*/ 3732028 w 4251922"/>
                          <a:gd name="connsiteY7" fmla="*/ 3902149 h 5761461"/>
                          <a:gd name="connsiteX8" fmla="*/ 3327991 w 4251922"/>
                          <a:gd name="connsiteY8" fmla="*/ 3583172 h 5761461"/>
                          <a:gd name="connsiteX9" fmla="*/ 3253563 w 4251922"/>
                          <a:gd name="connsiteY9" fmla="*/ 3370521 h 5761461"/>
                          <a:gd name="connsiteX10" fmla="*/ 3179135 w 4251922"/>
                          <a:gd name="connsiteY10" fmla="*/ 3200400 h 5761461"/>
                          <a:gd name="connsiteX11" fmla="*/ 3179135 w 4251922"/>
                          <a:gd name="connsiteY11" fmla="*/ 2913321 h 5761461"/>
                          <a:gd name="connsiteX12" fmla="*/ 2913321 w 4251922"/>
                          <a:gd name="connsiteY12" fmla="*/ 2785730 h 5761461"/>
                          <a:gd name="connsiteX13" fmla="*/ 2817628 w 4251922"/>
                          <a:gd name="connsiteY13" fmla="*/ 2658140 h 5761461"/>
                          <a:gd name="connsiteX14" fmla="*/ 2700670 w 4251922"/>
                          <a:gd name="connsiteY14" fmla="*/ 2254102 h 5761461"/>
                          <a:gd name="connsiteX15" fmla="*/ 2402959 w 4251922"/>
                          <a:gd name="connsiteY15" fmla="*/ 1935126 h 5761461"/>
                          <a:gd name="connsiteX16" fmla="*/ 2020186 w 4251922"/>
                          <a:gd name="connsiteY16" fmla="*/ 1786270 h 5761461"/>
                          <a:gd name="connsiteX17" fmla="*/ 1903228 w 4251922"/>
                          <a:gd name="connsiteY17" fmla="*/ 1669312 h 5761461"/>
                          <a:gd name="connsiteX18" fmla="*/ 1754373 w 4251922"/>
                          <a:gd name="connsiteY18" fmla="*/ 1488124 h 5761461"/>
                          <a:gd name="connsiteX19" fmla="*/ 1488559 w 4251922"/>
                          <a:gd name="connsiteY19" fmla="*/ 1318437 h 5761461"/>
                          <a:gd name="connsiteX20" fmla="*/ 1063256 w 4251922"/>
                          <a:gd name="connsiteY20" fmla="*/ 1116419 h 5761461"/>
                          <a:gd name="connsiteX21" fmla="*/ 742975 w 4251922"/>
                          <a:gd name="connsiteY21" fmla="*/ 988828 h 5761461"/>
                          <a:gd name="connsiteX22" fmla="*/ 594989 w 4251922"/>
                          <a:gd name="connsiteY22" fmla="*/ 932266 h 5761461"/>
                          <a:gd name="connsiteX23" fmla="*/ 520996 w 4251922"/>
                          <a:gd name="connsiteY23" fmla="*/ 818707 h 5761461"/>
                          <a:gd name="connsiteX24" fmla="*/ 435935 w 4251922"/>
                          <a:gd name="connsiteY24" fmla="*/ 627321 h 5761461"/>
                          <a:gd name="connsiteX25" fmla="*/ 212652 w 4251922"/>
                          <a:gd name="connsiteY25" fmla="*/ 478465 h 5761461"/>
                          <a:gd name="connsiteX26" fmla="*/ 116959 w 4251922"/>
                          <a:gd name="connsiteY26" fmla="*/ 148856 h 5761461"/>
                          <a:gd name="connsiteX27" fmla="*/ 0 w 4251922"/>
                          <a:gd name="connsiteY27" fmla="*/ 0 h 5761461"/>
                          <a:gd name="connsiteX0" fmla="*/ 4048232 w 4251922"/>
                          <a:gd name="connsiteY0" fmla="*/ 5761461 h 5761461"/>
                          <a:gd name="connsiteX1" fmla="*/ 3839463 w 4251922"/>
                          <a:gd name="connsiteY1" fmla="*/ 5651991 h 5761461"/>
                          <a:gd name="connsiteX2" fmla="*/ 3468896 w 4251922"/>
                          <a:gd name="connsiteY2" fmla="*/ 5558055 h 5761461"/>
                          <a:gd name="connsiteX3" fmla="*/ 3827721 w 4251922"/>
                          <a:gd name="connsiteY3" fmla="*/ 5305647 h 5761461"/>
                          <a:gd name="connsiteX4" fmla="*/ 4199861 w 4251922"/>
                          <a:gd name="connsiteY4" fmla="*/ 4997302 h 5761461"/>
                          <a:gd name="connsiteX5" fmla="*/ 4242391 w 4251922"/>
                          <a:gd name="connsiteY5" fmla="*/ 4603898 h 5761461"/>
                          <a:gd name="connsiteX6" fmla="*/ 4136066 w 4251922"/>
                          <a:gd name="connsiteY6" fmla="*/ 4263656 h 5761461"/>
                          <a:gd name="connsiteX7" fmla="*/ 3732028 w 4251922"/>
                          <a:gd name="connsiteY7" fmla="*/ 3902149 h 5761461"/>
                          <a:gd name="connsiteX8" fmla="*/ 3327991 w 4251922"/>
                          <a:gd name="connsiteY8" fmla="*/ 3583172 h 5761461"/>
                          <a:gd name="connsiteX9" fmla="*/ 3253563 w 4251922"/>
                          <a:gd name="connsiteY9" fmla="*/ 3370521 h 5761461"/>
                          <a:gd name="connsiteX10" fmla="*/ 3179135 w 4251922"/>
                          <a:gd name="connsiteY10" fmla="*/ 3200400 h 5761461"/>
                          <a:gd name="connsiteX11" fmla="*/ 3179135 w 4251922"/>
                          <a:gd name="connsiteY11" fmla="*/ 2913321 h 5761461"/>
                          <a:gd name="connsiteX12" fmla="*/ 2913321 w 4251922"/>
                          <a:gd name="connsiteY12" fmla="*/ 2785730 h 5761461"/>
                          <a:gd name="connsiteX13" fmla="*/ 2817628 w 4251922"/>
                          <a:gd name="connsiteY13" fmla="*/ 2658140 h 5761461"/>
                          <a:gd name="connsiteX14" fmla="*/ 2700670 w 4251922"/>
                          <a:gd name="connsiteY14" fmla="*/ 2254102 h 5761461"/>
                          <a:gd name="connsiteX15" fmla="*/ 2402959 w 4251922"/>
                          <a:gd name="connsiteY15" fmla="*/ 1935126 h 5761461"/>
                          <a:gd name="connsiteX16" fmla="*/ 2020186 w 4251922"/>
                          <a:gd name="connsiteY16" fmla="*/ 1786270 h 5761461"/>
                          <a:gd name="connsiteX17" fmla="*/ 1903228 w 4251922"/>
                          <a:gd name="connsiteY17" fmla="*/ 1669312 h 5761461"/>
                          <a:gd name="connsiteX18" fmla="*/ 1754373 w 4251922"/>
                          <a:gd name="connsiteY18" fmla="*/ 1488124 h 5761461"/>
                          <a:gd name="connsiteX19" fmla="*/ 1488559 w 4251922"/>
                          <a:gd name="connsiteY19" fmla="*/ 1318437 h 5761461"/>
                          <a:gd name="connsiteX20" fmla="*/ 1063256 w 4251922"/>
                          <a:gd name="connsiteY20" fmla="*/ 1116419 h 5761461"/>
                          <a:gd name="connsiteX21" fmla="*/ 742975 w 4251922"/>
                          <a:gd name="connsiteY21" fmla="*/ 988828 h 5761461"/>
                          <a:gd name="connsiteX22" fmla="*/ 594989 w 4251922"/>
                          <a:gd name="connsiteY22" fmla="*/ 932266 h 5761461"/>
                          <a:gd name="connsiteX23" fmla="*/ 520996 w 4251922"/>
                          <a:gd name="connsiteY23" fmla="*/ 818707 h 5761461"/>
                          <a:gd name="connsiteX24" fmla="*/ 435935 w 4251922"/>
                          <a:gd name="connsiteY24" fmla="*/ 627321 h 5761461"/>
                          <a:gd name="connsiteX25" fmla="*/ 212652 w 4251922"/>
                          <a:gd name="connsiteY25" fmla="*/ 478465 h 5761461"/>
                          <a:gd name="connsiteX26" fmla="*/ 116959 w 4251922"/>
                          <a:gd name="connsiteY26" fmla="*/ 148856 h 5761461"/>
                          <a:gd name="connsiteX27" fmla="*/ 0 w 4251922"/>
                          <a:gd name="connsiteY27" fmla="*/ 0 h 5761461"/>
                          <a:gd name="connsiteX0" fmla="*/ 4048232 w 4251922"/>
                          <a:gd name="connsiteY0" fmla="*/ 5761461 h 5761461"/>
                          <a:gd name="connsiteX1" fmla="*/ 3839463 w 4251922"/>
                          <a:gd name="connsiteY1" fmla="*/ 5651991 h 5761461"/>
                          <a:gd name="connsiteX2" fmla="*/ 3468896 w 4251922"/>
                          <a:gd name="connsiteY2" fmla="*/ 5558055 h 5761461"/>
                          <a:gd name="connsiteX3" fmla="*/ 3827721 w 4251922"/>
                          <a:gd name="connsiteY3" fmla="*/ 5305647 h 5761461"/>
                          <a:gd name="connsiteX4" fmla="*/ 4199861 w 4251922"/>
                          <a:gd name="connsiteY4" fmla="*/ 4997302 h 5761461"/>
                          <a:gd name="connsiteX5" fmla="*/ 4242391 w 4251922"/>
                          <a:gd name="connsiteY5" fmla="*/ 4603898 h 5761461"/>
                          <a:gd name="connsiteX6" fmla="*/ 4136066 w 4251922"/>
                          <a:gd name="connsiteY6" fmla="*/ 4263656 h 5761461"/>
                          <a:gd name="connsiteX7" fmla="*/ 3732028 w 4251922"/>
                          <a:gd name="connsiteY7" fmla="*/ 3902149 h 5761461"/>
                          <a:gd name="connsiteX8" fmla="*/ 3327991 w 4251922"/>
                          <a:gd name="connsiteY8" fmla="*/ 3583172 h 5761461"/>
                          <a:gd name="connsiteX9" fmla="*/ 3253563 w 4251922"/>
                          <a:gd name="connsiteY9" fmla="*/ 3370521 h 5761461"/>
                          <a:gd name="connsiteX10" fmla="*/ 3179135 w 4251922"/>
                          <a:gd name="connsiteY10" fmla="*/ 3200400 h 5761461"/>
                          <a:gd name="connsiteX11" fmla="*/ 3179135 w 4251922"/>
                          <a:gd name="connsiteY11" fmla="*/ 2913321 h 5761461"/>
                          <a:gd name="connsiteX12" fmla="*/ 2913321 w 4251922"/>
                          <a:gd name="connsiteY12" fmla="*/ 2785730 h 5761461"/>
                          <a:gd name="connsiteX13" fmla="*/ 2817628 w 4251922"/>
                          <a:gd name="connsiteY13" fmla="*/ 2658140 h 5761461"/>
                          <a:gd name="connsiteX14" fmla="*/ 2700670 w 4251922"/>
                          <a:gd name="connsiteY14" fmla="*/ 2254102 h 5761461"/>
                          <a:gd name="connsiteX15" fmla="*/ 2402959 w 4251922"/>
                          <a:gd name="connsiteY15" fmla="*/ 1935126 h 5761461"/>
                          <a:gd name="connsiteX16" fmla="*/ 2020186 w 4251922"/>
                          <a:gd name="connsiteY16" fmla="*/ 1786270 h 5761461"/>
                          <a:gd name="connsiteX17" fmla="*/ 1903228 w 4251922"/>
                          <a:gd name="connsiteY17" fmla="*/ 1669312 h 5761461"/>
                          <a:gd name="connsiteX18" fmla="*/ 1754373 w 4251922"/>
                          <a:gd name="connsiteY18" fmla="*/ 1488124 h 5761461"/>
                          <a:gd name="connsiteX19" fmla="*/ 1488559 w 4251922"/>
                          <a:gd name="connsiteY19" fmla="*/ 1318437 h 5761461"/>
                          <a:gd name="connsiteX20" fmla="*/ 1059857 w 4251922"/>
                          <a:gd name="connsiteY20" fmla="*/ 1126617 h 5761461"/>
                          <a:gd name="connsiteX21" fmla="*/ 742975 w 4251922"/>
                          <a:gd name="connsiteY21" fmla="*/ 988828 h 5761461"/>
                          <a:gd name="connsiteX22" fmla="*/ 594989 w 4251922"/>
                          <a:gd name="connsiteY22" fmla="*/ 932266 h 5761461"/>
                          <a:gd name="connsiteX23" fmla="*/ 520996 w 4251922"/>
                          <a:gd name="connsiteY23" fmla="*/ 818707 h 5761461"/>
                          <a:gd name="connsiteX24" fmla="*/ 435935 w 4251922"/>
                          <a:gd name="connsiteY24" fmla="*/ 627321 h 5761461"/>
                          <a:gd name="connsiteX25" fmla="*/ 212652 w 4251922"/>
                          <a:gd name="connsiteY25" fmla="*/ 478465 h 5761461"/>
                          <a:gd name="connsiteX26" fmla="*/ 116959 w 4251922"/>
                          <a:gd name="connsiteY26" fmla="*/ 148856 h 5761461"/>
                          <a:gd name="connsiteX27" fmla="*/ 0 w 4251922"/>
                          <a:gd name="connsiteY27" fmla="*/ 0 h 5761461"/>
                          <a:gd name="connsiteX0" fmla="*/ 4048232 w 4251922"/>
                          <a:gd name="connsiteY0" fmla="*/ 5761461 h 5761461"/>
                          <a:gd name="connsiteX1" fmla="*/ 3839463 w 4251922"/>
                          <a:gd name="connsiteY1" fmla="*/ 5651991 h 5761461"/>
                          <a:gd name="connsiteX2" fmla="*/ 3468896 w 4251922"/>
                          <a:gd name="connsiteY2" fmla="*/ 5558055 h 5761461"/>
                          <a:gd name="connsiteX3" fmla="*/ 3827721 w 4251922"/>
                          <a:gd name="connsiteY3" fmla="*/ 5305647 h 5761461"/>
                          <a:gd name="connsiteX4" fmla="*/ 4199861 w 4251922"/>
                          <a:gd name="connsiteY4" fmla="*/ 4997302 h 5761461"/>
                          <a:gd name="connsiteX5" fmla="*/ 4242391 w 4251922"/>
                          <a:gd name="connsiteY5" fmla="*/ 4603898 h 5761461"/>
                          <a:gd name="connsiteX6" fmla="*/ 4136066 w 4251922"/>
                          <a:gd name="connsiteY6" fmla="*/ 4263656 h 5761461"/>
                          <a:gd name="connsiteX7" fmla="*/ 3732028 w 4251922"/>
                          <a:gd name="connsiteY7" fmla="*/ 3902149 h 5761461"/>
                          <a:gd name="connsiteX8" fmla="*/ 3327991 w 4251922"/>
                          <a:gd name="connsiteY8" fmla="*/ 3583172 h 5761461"/>
                          <a:gd name="connsiteX9" fmla="*/ 3253563 w 4251922"/>
                          <a:gd name="connsiteY9" fmla="*/ 3370521 h 5761461"/>
                          <a:gd name="connsiteX10" fmla="*/ 3179135 w 4251922"/>
                          <a:gd name="connsiteY10" fmla="*/ 3200400 h 5761461"/>
                          <a:gd name="connsiteX11" fmla="*/ 3179135 w 4251922"/>
                          <a:gd name="connsiteY11" fmla="*/ 2913321 h 5761461"/>
                          <a:gd name="connsiteX12" fmla="*/ 2913321 w 4251922"/>
                          <a:gd name="connsiteY12" fmla="*/ 2785730 h 5761461"/>
                          <a:gd name="connsiteX13" fmla="*/ 2817628 w 4251922"/>
                          <a:gd name="connsiteY13" fmla="*/ 2658140 h 5761461"/>
                          <a:gd name="connsiteX14" fmla="*/ 2700670 w 4251922"/>
                          <a:gd name="connsiteY14" fmla="*/ 2254102 h 5761461"/>
                          <a:gd name="connsiteX15" fmla="*/ 2402959 w 4251922"/>
                          <a:gd name="connsiteY15" fmla="*/ 1935126 h 5761461"/>
                          <a:gd name="connsiteX16" fmla="*/ 2020186 w 4251922"/>
                          <a:gd name="connsiteY16" fmla="*/ 1786270 h 5761461"/>
                          <a:gd name="connsiteX17" fmla="*/ 1903228 w 4251922"/>
                          <a:gd name="connsiteY17" fmla="*/ 1669312 h 5761461"/>
                          <a:gd name="connsiteX18" fmla="*/ 1754373 w 4251922"/>
                          <a:gd name="connsiteY18" fmla="*/ 1488124 h 5761461"/>
                          <a:gd name="connsiteX19" fmla="*/ 1488559 w 4251922"/>
                          <a:gd name="connsiteY19" fmla="*/ 1328635 h 5761461"/>
                          <a:gd name="connsiteX20" fmla="*/ 1059857 w 4251922"/>
                          <a:gd name="connsiteY20" fmla="*/ 1126617 h 5761461"/>
                          <a:gd name="connsiteX21" fmla="*/ 742975 w 4251922"/>
                          <a:gd name="connsiteY21" fmla="*/ 988828 h 5761461"/>
                          <a:gd name="connsiteX22" fmla="*/ 594989 w 4251922"/>
                          <a:gd name="connsiteY22" fmla="*/ 932266 h 5761461"/>
                          <a:gd name="connsiteX23" fmla="*/ 520996 w 4251922"/>
                          <a:gd name="connsiteY23" fmla="*/ 818707 h 5761461"/>
                          <a:gd name="connsiteX24" fmla="*/ 435935 w 4251922"/>
                          <a:gd name="connsiteY24" fmla="*/ 627321 h 5761461"/>
                          <a:gd name="connsiteX25" fmla="*/ 212652 w 4251922"/>
                          <a:gd name="connsiteY25" fmla="*/ 478465 h 5761461"/>
                          <a:gd name="connsiteX26" fmla="*/ 116959 w 4251922"/>
                          <a:gd name="connsiteY26" fmla="*/ 148856 h 5761461"/>
                          <a:gd name="connsiteX27" fmla="*/ 0 w 4251922"/>
                          <a:gd name="connsiteY27" fmla="*/ 0 h 5761461"/>
                          <a:gd name="connsiteX0" fmla="*/ 4048232 w 4251922"/>
                          <a:gd name="connsiteY0" fmla="*/ 5761461 h 5761461"/>
                          <a:gd name="connsiteX1" fmla="*/ 3839463 w 4251922"/>
                          <a:gd name="connsiteY1" fmla="*/ 5651991 h 5761461"/>
                          <a:gd name="connsiteX2" fmla="*/ 3468896 w 4251922"/>
                          <a:gd name="connsiteY2" fmla="*/ 5558055 h 5761461"/>
                          <a:gd name="connsiteX3" fmla="*/ 3827721 w 4251922"/>
                          <a:gd name="connsiteY3" fmla="*/ 5305647 h 5761461"/>
                          <a:gd name="connsiteX4" fmla="*/ 4199861 w 4251922"/>
                          <a:gd name="connsiteY4" fmla="*/ 4997302 h 5761461"/>
                          <a:gd name="connsiteX5" fmla="*/ 4242391 w 4251922"/>
                          <a:gd name="connsiteY5" fmla="*/ 4603898 h 5761461"/>
                          <a:gd name="connsiteX6" fmla="*/ 4136066 w 4251922"/>
                          <a:gd name="connsiteY6" fmla="*/ 4263656 h 5761461"/>
                          <a:gd name="connsiteX7" fmla="*/ 3732028 w 4251922"/>
                          <a:gd name="connsiteY7" fmla="*/ 3902149 h 5761461"/>
                          <a:gd name="connsiteX8" fmla="*/ 3327991 w 4251922"/>
                          <a:gd name="connsiteY8" fmla="*/ 3583172 h 5761461"/>
                          <a:gd name="connsiteX9" fmla="*/ 3253563 w 4251922"/>
                          <a:gd name="connsiteY9" fmla="*/ 3370521 h 5761461"/>
                          <a:gd name="connsiteX10" fmla="*/ 3179135 w 4251922"/>
                          <a:gd name="connsiteY10" fmla="*/ 3200400 h 5761461"/>
                          <a:gd name="connsiteX11" fmla="*/ 3179135 w 4251922"/>
                          <a:gd name="connsiteY11" fmla="*/ 2913321 h 5761461"/>
                          <a:gd name="connsiteX12" fmla="*/ 2913321 w 4251922"/>
                          <a:gd name="connsiteY12" fmla="*/ 2785730 h 5761461"/>
                          <a:gd name="connsiteX13" fmla="*/ 2817628 w 4251922"/>
                          <a:gd name="connsiteY13" fmla="*/ 2658140 h 5761461"/>
                          <a:gd name="connsiteX14" fmla="*/ 2700670 w 4251922"/>
                          <a:gd name="connsiteY14" fmla="*/ 2254102 h 5761461"/>
                          <a:gd name="connsiteX15" fmla="*/ 2402959 w 4251922"/>
                          <a:gd name="connsiteY15" fmla="*/ 1935126 h 5761461"/>
                          <a:gd name="connsiteX16" fmla="*/ 2023586 w 4251922"/>
                          <a:gd name="connsiteY16" fmla="*/ 1776072 h 5761461"/>
                          <a:gd name="connsiteX17" fmla="*/ 1903228 w 4251922"/>
                          <a:gd name="connsiteY17" fmla="*/ 1669312 h 5761461"/>
                          <a:gd name="connsiteX18" fmla="*/ 1754373 w 4251922"/>
                          <a:gd name="connsiteY18" fmla="*/ 1488124 h 5761461"/>
                          <a:gd name="connsiteX19" fmla="*/ 1488559 w 4251922"/>
                          <a:gd name="connsiteY19" fmla="*/ 1328635 h 5761461"/>
                          <a:gd name="connsiteX20" fmla="*/ 1059857 w 4251922"/>
                          <a:gd name="connsiteY20" fmla="*/ 1126617 h 5761461"/>
                          <a:gd name="connsiteX21" fmla="*/ 742975 w 4251922"/>
                          <a:gd name="connsiteY21" fmla="*/ 988828 h 5761461"/>
                          <a:gd name="connsiteX22" fmla="*/ 594989 w 4251922"/>
                          <a:gd name="connsiteY22" fmla="*/ 932266 h 5761461"/>
                          <a:gd name="connsiteX23" fmla="*/ 520996 w 4251922"/>
                          <a:gd name="connsiteY23" fmla="*/ 818707 h 5761461"/>
                          <a:gd name="connsiteX24" fmla="*/ 435935 w 4251922"/>
                          <a:gd name="connsiteY24" fmla="*/ 627321 h 5761461"/>
                          <a:gd name="connsiteX25" fmla="*/ 212652 w 4251922"/>
                          <a:gd name="connsiteY25" fmla="*/ 478465 h 5761461"/>
                          <a:gd name="connsiteX26" fmla="*/ 116959 w 4251922"/>
                          <a:gd name="connsiteY26" fmla="*/ 148856 h 5761461"/>
                          <a:gd name="connsiteX27" fmla="*/ 0 w 4251922"/>
                          <a:gd name="connsiteY27" fmla="*/ 0 h 5761461"/>
                          <a:gd name="connsiteX0" fmla="*/ 4027837 w 4231527"/>
                          <a:gd name="connsiteY0" fmla="*/ 5775058 h 5775058"/>
                          <a:gd name="connsiteX1" fmla="*/ 3819068 w 4231527"/>
                          <a:gd name="connsiteY1" fmla="*/ 5665588 h 5775058"/>
                          <a:gd name="connsiteX2" fmla="*/ 3448501 w 4231527"/>
                          <a:gd name="connsiteY2" fmla="*/ 5571652 h 5775058"/>
                          <a:gd name="connsiteX3" fmla="*/ 3807326 w 4231527"/>
                          <a:gd name="connsiteY3" fmla="*/ 5319244 h 5775058"/>
                          <a:gd name="connsiteX4" fmla="*/ 4179466 w 4231527"/>
                          <a:gd name="connsiteY4" fmla="*/ 5010899 h 5775058"/>
                          <a:gd name="connsiteX5" fmla="*/ 4221996 w 4231527"/>
                          <a:gd name="connsiteY5" fmla="*/ 4617495 h 5775058"/>
                          <a:gd name="connsiteX6" fmla="*/ 4115671 w 4231527"/>
                          <a:gd name="connsiteY6" fmla="*/ 4277253 h 5775058"/>
                          <a:gd name="connsiteX7" fmla="*/ 3711633 w 4231527"/>
                          <a:gd name="connsiteY7" fmla="*/ 3915746 h 5775058"/>
                          <a:gd name="connsiteX8" fmla="*/ 3307596 w 4231527"/>
                          <a:gd name="connsiteY8" fmla="*/ 3596769 h 5775058"/>
                          <a:gd name="connsiteX9" fmla="*/ 3233168 w 4231527"/>
                          <a:gd name="connsiteY9" fmla="*/ 3384118 h 5775058"/>
                          <a:gd name="connsiteX10" fmla="*/ 3158740 w 4231527"/>
                          <a:gd name="connsiteY10" fmla="*/ 3213997 h 5775058"/>
                          <a:gd name="connsiteX11" fmla="*/ 3158740 w 4231527"/>
                          <a:gd name="connsiteY11" fmla="*/ 2926918 h 5775058"/>
                          <a:gd name="connsiteX12" fmla="*/ 2892926 w 4231527"/>
                          <a:gd name="connsiteY12" fmla="*/ 2799327 h 5775058"/>
                          <a:gd name="connsiteX13" fmla="*/ 2797233 w 4231527"/>
                          <a:gd name="connsiteY13" fmla="*/ 2671737 h 5775058"/>
                          <a:gd name="connsiteX14" fmla="*/ 2680275 w 4231527"/>
                          <a:gd name="connsiteY14" fmla="*/ 2267699 h 5775058"/>
                          <a:gd name="connsiteX15" fmla="*/ 2382564 w 4231527"/>
                          <a:gd name="connsiteY15" fmla="*/ 1948723 h 5775058"/>
                          <a:gd name="connsiteX16" fmla="*/ 2003191 w 4231527"/>
                          <a:gd name="connsiteY16" fmla="*/ 1789669 h 5775058"/>
                          <a:gd name="connsiteX17" fmla="*/ 1882833 w 4231527"/>
                          <a:gd name="connsiteY17" fmla="*/ 1682909 h 5775058"/>
                          <a:gd name="connsiteX18" fmla="*/ 1733978 w 4231527"/>
                          <a:gd name="connsiteY18" fmla="*/ 1501721 h 5775058"/>
                          <a:gd name="connsiteX19" fmla="*/ 1468164 w 4231527"/>
                          <a:gd name="connsiteY19" fmla="*/ 1342232 h 5775058"/>
                          <a:gd name="connsiteX20" fmla="*/ 1039462 w 4231527"/>
                          <a:gd name="connsiteY20" fmla="*/ 1140214 h 5775058"/>
                          <a:gd name="connsiteX21" fmla="*/ 722580 w 4231527"/>
                          <a:gd name="connsiteY21" fmla="*/ 1002425 h 5775058"/>
                          <a:gd name="connsiteX22" fmla="*/ 574594 w 4231527"/>
                          <a:gd name="connsiteY22" fmla="*/ 945863 h 5775058"/>
                          <a:gd name="connsiteX23" fmla="*/ 500601 w 4231527"/>
                          <a:gd name="connsiteY23" fmla="*/ 832304 h 5775058"/>
                          <a:gd name="connsiteX24" fmla="*/ 415540 w 4231527"/>
                          <a:gd name="connsiteY24" fmla="*/ 640918 h 5775058"/>
                          <a:gd name="connsiteX25" fmla="*/ 192257 w 4231527"/>
                          <a:gd name="connsiteY25" fmla="*/ 492062 h 5775058"/>
                          <a:gd name="connsiteX26" fmla="*/ 96564 w 4231527"/>
                          <a:gd name="connsiteY26" fmla="*/ 162453 h 5775058"/>
                          <a:gd name="connsiteX27" fmla="*/ 0 w 4231527"/>
                          <a:gd name="connsiteY27" fmla="*/ 0 h 5775058"/>
                          <a:gd name="connsiteX0" fmla="*/ 4027837 w 4231527"/>
                          <a:gd name="connsiteY0" fmla="*/ 5775058 h 5775058"/>
                          <a:gd name="connsiteX1" fmla="*/ 3819068 w 4231527"/>
                          <a:gd name="connsiteY1" fmla="*/ 5665588 h 5775058"/>
                          <a:gd name="connsiteX2" fmla="*/ 3448501 w 4231527"/>
                          <a:gd name="connsiteY2" fmla="*/ 5571652 h 5775058"/>
                          <a:gd name="connsiteX3" fmla="*/ 3807326 w 4231527"/>
                          <a:gd name="connsiteY3" fmla="*/ 5319244 h 5775058"/>
                          <a:gd name="connsiteX4" fmla="*/ 4179466 w 4231527"/>
                          <a:gd name="connsiteY4" fmla="*/ 5010899 h 5775058"/>
                          <a:gd name="connsiteX5" fmla="*/ 4221996 w 4231527"/>
                          <a:gd name="connsiteY5" fmla="*/ 4617495 h 5775058"/>
                          <a:gd name="connsiteX6" fmla="*/ 4115671 w 4231527"/>
                          <a:gd name="connsiteY6" fmla="*/ 4277253 h 5775058"/>
                          <a:gd name="connsiteX7" fmla="*/ 3711633 w 4231527"/>
                          <a:gd name="connsiteY7" fmla="*/ 3915746 h 5775058"/>
                          <a:gd name="connsiteX8" fmla="*/ 3307596 w 4231527"/>
                          <a:gd name="connsiteY8" fmla="*/ 3596769 h 5775058"/>
                          <a:gd name="connsiteX9" fmla="*/ 3233168 w 4231527"/>
                          <a:gd name="connsiteY9" fmla="*/ 3384118 h 5775058"/>
                          <a:gd name="connsiteX10" fmla="*/ 3158740 w 4231527"/>
                          <a:gd name="connsiteY10" fmla="*/ 3213997 h 5775058"/>
                          <a:gd name="connsiteX11" fmla="*/ 3158740 w 4231527"/>
                          <a:gd name="connsiteY11" fmla="*/ 2926918 h 5775058"/>
                          <a:gd name="connsiteX12" fmla="*/ 2892926 w 4231527"/>
                          <a:gd name="connsiteY12" fmla="*/ 2799327 h 5775058"/>
                          <a:gd name="connsiteX13" fmla="*/ 2797233 w 4231527"/>
                          <a:gd name="connsiteY13" fmla="*/ 2671737 h 5775058"/>
                          <a:gd name="connsiteX14" fmla="*/ 2680275 w 4231527"/>
                          <a:gd name="connsiteY14" fmla="*/ 2267699 h 5775058"/>
                          <a:gd name="connsiteX15" fmla="*/ 2382564 w 4231527"/>
                          <a:gd name="connsiteY15" fmla="*/ 1948723 h 5775058"/>
                          <a:gd name="connsiteX16" fmla="*/ 2003191 w 4231527"/>
                          <a:gd name="connsiteY16" fmla="*/ 1789669 h 5775058"/>
                          <a:gd name="connsiteX17" fmla="*/ 1882833 w 4231527"/>
                          <a:gd name="connsiteY17" fmla="*/ 1682909 h 5775058"/>
                          <a:gd name="connsiteX18" fmla="*/ 1733978 w 4231527"/>
                          <a:gd name="connsiteY18" fmla="*/ 1501721 h 5775058"/>
                          <a:gd name="connsiteX19" fmla="*/ 1468164 w 4231527"/>
                          <a:gd name="connsiteY19" fmla="*/ 1342232 h 5775058"/>
                          <a:gd name="connsiteX20" fmla="*/ 1039462 w 4231527"/>
                          <a:gd name="connsiteY20" fmla="*/ 1140214 h 5775058"/>
                          <a:gd name="connsiteX21" fmla="*/ 722580 w 4231527"/>
                          <a:gd name="connsiteY21" fmla="*/ 1002425 h 5775058"/>
                          <a:gd name="connsiteX22" fmla="*/ 574594 w 4231527"/>
                          <a:gd name="connsiteY22" fmla="*/ 945863 h 5775058"/>
                          <a:gd name="connsiteX23" fmla="*/ 500601 w 4231527"/>
                          <a:gd name="connsiteY23" fmla="*/ 832304 h 5775058"/>
                          <a:gd name="connsiteX24" fmla="*/ 415540 w 4231527"/>
                          <a:gd name="connsiteY24" fmla="*/ 640918 h 5775058"/>
                          <a:gd name="connsiteX25" fmla="*/ 192257 w 4231527"/>
                          <a:gd name="connsiteY25" fmla="*/ 492062 h 5775058"/>
                          <a:gd name="connsiteX26" fmla="*/ 96564 w 4231527"/>
                          <a:gd name="connsiteY26" fmla="*/ 162453 h 5775058"/>
                          <a:gd name="connsiteX27" fmla="*/ 0 w 4231527"/>
                          <a:gd name="connsiteY27" fmla="*/ 0 h 5775058"/>
                          <a:gd name="connsiteX0" fmla="*/ 4017640 w 4221330"/>
                          <a:gd name="connsiteY0" fmla="*/ 5785256 h 5785256"/>
                          <a:gd name="connsiteX1" fmla="*/ 3808871 w 4221330"/>
                          <a:gd name="connsiteY1" fmla="*/ 5675786 h 5785256"/>
                          <a:gd name="connsiteX2" fmla="*/ 3438304 w 4221330"/>
                          <a:gd name="connsiteY2" fmla="*/ 5581850 h 5785256"/>
                          <a:gd name="connsiteX3" fmla="*/ 3797129 w 4221330"/>
                          <a:gd name="connsiteY3" fmla="*/ 5329442 h 5785256"/>
                          <a:gd name="connsiteX4" fmla="*/ 4169269 w 4221330"/>
                          <a:gd name="connsiteY4" fmla="*/ 5021097 h 5785256"/>
                          <a:gd name="connsiteX5" fmla="*/ 4211799 w 4221330"/>
                          <a:gd name="connsiteY5" fmla="*/ 4627693 h 5785256"/>
                          <a:gd name="connsiteX6" fmla="*/ 4105474 w 4221330"/>
                          <a:gd name="connsiteY6" fmla="*/ 4287451 h 5785256"/>
                          <a:gd name="connsiteX7" fmla="*/ 3701436 w 4221330"/>
                          <a:gd name="connsiteY7" fmla="*/ 3925944 h 5785256"/>
                          <a:gd name="connsiteX8" fmla="*/ 3297399 w 4221330"/>
                          <a:gd name="connsiteY8" fmla="*/ 3606967 h 5785256"/>
                          <a:gd name="connsiteX9" fmla="*/ 3222971 w 4221330"/>
                          <a:gd name="connsiteY9" fmla="*/ 3394316 h 5785256"/>
                          <a:gd name="connsiteX10" fmla="*/ 3148543 w 4221330"/>
                          <a:gd name="connsiteY10" fmla="*/ 3224195 h 5785256"/>
                          <a:gd name="connsiteX11" fmla="*/ 3148543 w 4221330"/>
                          <a:gd name="connsiteY11" fmla="*/ 2937116 h 5785256"/>
                          <a:gd name="connsiteX12" fmla="*/ 2882729 w 4221330"/>
                          <a:gd name="connsiteY12" fmla="*/ 2809525 h 5785256"/>
                          <a:gd name="connsiteX13" fmla="*/ 2787036 w 4221330"/>
                          <a:gd name="connsiteY13" fmla="*/ 2681935 h 5785256"/>
                          <a:gd name="connsiteX14" fmla="*/ 2670078 w 4221330"/>
                          <a:gd name="connsiteY14" fmla="*/ 2277897 h 5785256"/>
                          <a:gd name="connsiteX15" fmla="*/ 2372367 w 4221330"/>
                          <a:gd name="connsiteY15" fmla="*/ 1958921 h 5785256"/>
                          <a:gd name="connsiteX16" fmla="*/ 1992994 w 4221330"/>
                          <a:gd name="connsiteY16" fmla="*/ 1799867 h 5785256"/>
                          <a:gd name="connsiteX17" fmla="*/ 1872636 w 4221330"/>
                          <a:gd name="connsiteY17" fmla="*/ 1693107 h 5785256"/>
                          <a:gd name="connsiteX18" fmla="*/ 1723781 w 4221330"/>
                          <a:gd name="connsiteY18" fmla="*/ 1511919 h 5785256"/>
                          <a:gd name="connsiteX19" fmla="*/ 1457967 w 4221330"/>
                          <a:gd name="connsiteY19" fmla="*/ 1352430 h 5785256"/>
                          <a:gd name="connsiteX20" fmla="*/ 1029265 w 4221330"/>
                          <a:gd name="connsiteY20" fmla="*/ 1150412 h 5785256"/>
                          <a:gd name="connsiteX21" fmla="*/ 712383 w 4221330"/>
                          <a:gd name="connsiteY21" fmla="*/ 1012623 h 5785256"/>
                          <a:gd name="connsiteX22" fmla="*/ 564397 w 4221330"/>
                          <a:gd name="connsiteY22" fmla="*/ 956061 h 5785256"/>
                          <a:gd name="connsiteX23" fmla="*/ 490404 w 4221330"/>
                          <a:gd name="connsiteY23" fmla="*/ 842502 h 5785256"/>
                          <a:gd name="connsiteX24" fmla="*/ 405343 w 4221330"/>
                          <a:gd name="connsiteY24" fmla="*/ 651116 h 5785256"/>
                          <a:gd name="connsiteX25" fmla="*/ 182060 w 4221330"/>
                          <a:gd name="connsiteY25" fmla="*/ 502260 h 5785256"/>
                          <a:gd name="connsiteX26" fmla="*/ 86367 w 4221330"/>
                          <a:gd name="connsiteY26" fmla="*/ 172651 h 5785256"/>
                          <a:gd name="connsiteX27" fmla="*/ 0 w 4221330"/>
                          <a:gd name="connsiteY27" fmla="*/ 0 h 5785256"/>
                          <a:gd name="connsiteX0" fmla="*/ 4017640 w 4221330"/>
                          <a:gd name="connsiteY0" fmla="*/ 5785256 h 5785256"/>
                          <a:gd name="connsiteX1" fmla="*/ 3808871 w 4221330"/>
                          <a:gd name="connsiteY1" fmla="*/ 5675786 h 5785256"/>
                          <a:gd name="connsiteX2" fmla="*/ 3438304 w 4221330"/>
                          <a:gd name="connsiteY2" fmla="*/ 5581850 h 5785256"/>
                          <a:gd name="connsiteX3" fmla="*/ 3797129 w 4221330"/>
                          <a:gd name="connsiteY3" fmla="*/ 5329442 h 5785256"/>
                          <a:gd name="connsiteX4" fmla="*/ 4169269 w 4221330"/>
                          <a:gd name="connsiteY4" fmla="*/ 5021097 h 5785256"/>
                          <a:gd name="connsiteX5" fmla="*/ 4211799 w 4221330"/>
                          <a:gd name="connsiteY5" fmla="*/ 4627693 h 5785256"/>
                          <a:gd name="connsiteX6" fmla="*/ 4105474 w 4221330"/>
                          <a:gd name="connsiteY6" fmla="*/ 4287451 h 5785256"/>
                          <a:gd name="connsiteX7" fmla="*/ 3701436 w 4221330"/>
                          <a:gd name="connsiteY7" fmla="*/ 3925944 h 5785256"/>
                          <a:gd name="connsiteX8" fmla="*/ 3297399 w 4221330"/>
                          <a:gd name="connsiteY8" fmla="*/ 3606967 h 5785256"/>
                          <a:gd name="connsiteX9" fmla="*/ 3222971 w 4221330"/>
                          <a:gd name="connsiteY9" fmla="*/ 3394316 h 5785256"/>
                          <a:gd name="connsiteX10" fmla="*/ 3148543 w 4221330"/>
                          <a:gd name="connsiteY10" fmla="*/ 3224195 h 5785256"/>
                          <a:gd name="connsiteX11" fmla="*/ 3148543 w 4221330"/>
                          <a:gd name="connsiteY11" fmla="*/ 2937116 h 5785256"/>
                          <a:gd name="connsiteX12" fmla="*/ 2882729 w 4221330"/>
                          <a:gd name="connsiteY12" fmla="*/ 2809525 h 5785256"/>
                          <a:gd name="connsiteX13" fmla="*/ 2787036 w 4221330"/>
                          <a:gd name="connsiteY13" fmla="*/ 2681935 h 5785256"/>
                          <a:gd name="connsiteX14" fmla="*/ 2670078 w 4221330"/>
                          <a:gd name="connsiteY14" fmla="*/ 2277897 h 5785256"/>
                          <a:gd name="connsiteX15" fmla="*/ 2372367 w 4221330"/>
                          <a:gd name="connsiteY15" fmla="*/ 1958921 h 5785256"/>
                          <a:gd name="connsiteX16" fmla="*/ 1992994 w 4221330"/>
                          <a:gd name="connsiteY16" fmla="*/ 1799867 h 5785256"/>
                          <a:gd name="connsiteX17" fmla="*/ 1872636 w 4221330"/>
                          <a:gd name="connsiteY17" fmla="*/ 1693107 h 5785256"/>
                          <a:gd name="connsiteX18" fmla="*/ 1723781 w 4221330"/>
                          <a:gd name="connsiteY18" fmla="*/ 1511919 h 5785256"/>
                          <a:gd name="connsiteX19" fmla="*/ 1457967 w 4221330"/>
                          <a:gd name="connsiteY19" fmla="*/ 1352430 h 5785256"/>
                          <a:gd name="connsiteX20" fmla="*/ 1029265 w 4221330"/>
                          <a:gd name="connsiteY20" fmla="*/ 1150412 h 5785256"/>
                          <a:gd name="connsiteX21" fmla="*/ 712383 w 4221330"/>
                          <a:gd name="connsiteY21" fmla="*/ 1012623 h 5785256"/>
                          <a:gd name="connsiteX22" fmla="*/ 564397 w 4221330"/>
                          <a:gd name="connsiteY22" fmla="*/ 956061 h 5785256"/>
                          <a:gd name="connsiteX23" fmla="*/ 490404 w 4221330"/>
                          <a:gd name="connsiteY23" fmla="*/ 842502 h 5785256"/>
                          <a:gd name="connsiteX24" fmla="*/ 405343 w 4221330"/>
                          <a:gd name="connsiteY24" fmla="*/ 651116 h 5785256"/>
                          <a:gd name="connsiteX25" fmla="*/ 182060 w 4221330"/>
                          <a:gd name="connsiteY25" fmla="*/ 502260 h 5785256"/>
                          <a:gd name="connsiteX26" fmla="*/ 86367 w 4221330"/>
                          <a:gd name="connsiteY26" fmla="*/ 172651 h 5785256"/>
                          <a:gd name="connsiteX27" fmla="*/ 0 w 4221330"/>
                          <a:gd name="connsiteY27" fmla="*/ 0 h 5785256"/>
                          <a:gd name="connsiteX0" fmla="*/ 4017640 w 4221330"/>
                          <a:gd name="connsiteY0" fmla="*/ 5785256 h 5785256"/>
                          <a:gd name="connsiteX1" fmla="*/ 3808871 w 4221330"/>
                          <a:gd name="connsiteY1" fmla="*/ 5675786 h 5785256"/>
                          <a:gd name="connsiteX2" fmla="*/ 3438304 w 4221330"/>
                          <a:gd name="connsiteY2" fmla="*/ 5581850 h 5785256"/>
                          <a:gd name="connsiteX3" fmla="*/ 3797129 w 4221330"/>
                          <a:gd name="connsiteY3" fmla="*/ 5329442 h 5785256"/>
                          <a:gd name="connsiteX4" fmla="*/ 4169269 w 4221330"/>
                          <a:gd name="connsiteY4" fmla="*/ 5021097 h 5785256"/>
                          <a:gd name="connsiteX5" fmla="*/ 4211799 w 4221330"/>
                          <a:gd name="connsiteY5" fmla="*/ 4627693 h 5785256"/>
                          <a:gd name="connsiteX6" fmla="*/ 4105474 w 4221330"/>
                          <a:gd name="connsiteY6" fmla="*/ 4287451 h 5785256"/>
                          <a:gd name="connsiteX7" fmla="*/ 3701436 w 4221330"/>
                          <a:gd name="connsiteY7" fmla="*/ 3925944 h 5785256"/>
                          <a:gd name="connsiteX8" fmla="*/ 3297399 w 4221330"/>
                          <a:gd name="connsiteY8" fmla="*/ 3606967 h 5785256"/>
                          <a:gd name="connsiteX9" fmla="*/ 3222971 w 4221330"/>
                          <a:gd name="connsiteY9" fmla="*/ 3394316 h 5785256"/>
                          <a:gd name="connsiteX10" fmla="*/ 3148543 w 4221330"/>
                          <a:gd name="connsiteY10" fmla="*/ 3224195 h 5785256"/>
                          <a:gd name="connsiteX11" fmla="*/ 3148543 w 4221330"/>
                          <a:gd name="connsiteY11" fmla="*/ 2937116 h 5785256"/>
                          <a:gd name="connsiteX12" fmla="*/ 2882729 w 4221330"/>
                          <a:gd name="connsiteY12" fmla="*/ 2809525 h 5785256"/>
                          <a:gd name="connsiteX13" fmla="*/ 2787036 w 4221330"/>
                          <a:gd name="connsiteY13" fmla="*/ 2681935 h 5785256"/>
                          <a:gd name="connsiteX14" fmla="*/ 2670078 w 4221330"/>
                          <a:gd name="connsiteY14" fmla="*/ 2277897 h 5785256"/>
                          <a:gd name="connsiteX15" fmla="*/ 2372367 w 4221330"/>
                          <a:gd name="connsiteY15" fmla="*/ 1958921 h 5785256"/>
                          <a:gd name="connsiteX16" fmla="*/ 1992994 w 4221330"/>
                          <a:gd name="connsiteY16" fmla="*/ 1799867 h 5785256"/>
                          <a:gd name="connsiteX17" fmla="*/ 1872636 w 4221330"/>
                          <a:gd name="connsiteY17" fmla="*/ 1693107 h 5785256"/>
                          <a:gd name="connsiteX18" fmla="*/ 1723781 w 4221330"/>
                          <a:gd name="connsiteY18" fmla="*/ 1511919 h 5785256"/>
                          <a:gd name="connsiteX19" fmla="*/ 1457967 w 4221330"/>
                          <a:gd name="connsiteY19" fmla="*/ 1352430 h 5785256"/>
                          <a:gd name="connsiteX20" fmla="*/ 1029265 w 4221330"/>
                          <a:gd name="connsiteY20" fmla="*/ 1150412 h 5785256"/>
                          <a:gd name="connsiteX21" fmla="*/ 712383 w 4221330"/>
                          <a:gd name="connsiteY21" fmla="*/ 1012623 h 5785256"/>
                          <a:gd name="connsiteX22" fmla="*/ 564397 w 4221330"/>
                          <a:gd name="connsiteY22" fmla="*/ 956061 h 5785256"/>
                          <a:gd name="connsiteX23" fmla="*/ 490404 w 4221330"/>
                          <a:gd name="connsiteY23" fmla="*/ 842502 h 5785256"/>
                          <a:gd name="connsiteX24" fmla="*/ 405343 w 4221330"/>
                          <a:gd name="connsiteY24" fmla="*/ 651116 h 5785256"/>
                          <a:gd name="connsiteX25" fmla="*/ 182060 w 4221330"/>
                          <a:gd name="connsiteY25" fmla="*/ 502260 h 5785256"/>
                          <a:gd name="connsiteX26" fmla="*/ 79132 w 4221330"/>
                          <a:gd name="connsiteY26" fmla="*/ 194588 h 5785256"/>
                          <a:gd name="connsiteX27" fmla="*/ 86367 w 4221330"/>
                          <a:gd name="connsiteY27" fmla="*/ 172651 h 5785256"/>
                          <a:gd name="connsiteX28" fmla="*/ 0 w 4221330"/>
                          <a:gd name="connsiteY28" fmla="*/ 0 h 5785256"/>
                          <a:gd name="connsiteX0" fmla="*/ 4017640 w 4221330"/>
                          <a:gd name="connsiteY0" fmla="*/ 5785256 h 5785256"/>
                          <a:gd name="connsiteX1" fmla="*/ 3808871 w 4221330"/>
                          <a:gd name="connsiteY1" fmla="*/ 5675786 h 5785256"/>
                          <a:gd name="connsiteX2" fmla="*/ 3438304 w 4221330"/>
                          <a:gd name="connsiteY2" fmla="*/ 5581850 h 5785256"/>
                          <a:gd name="connsiteX3" fmla="*/ 3797129 w 4221330"/>
                          <a:gd name="connsiteY3" fmla="*/ 5329442 h 5785256"/>
                          <a:gd name="connsiteX4" fmla="*/ 4169269 w 4221330"/>
                          <a:gd name="connsiteY4" fmla="*/ 5021097 h 5785256"/>
                          <a:gd name="connsiteX5" fmla="*/ 4211799 w 4221330"/>
                          <a:gd name="connsiteY5" fmla="*/ 4627693 h 5785256"/>
                          <a:gd name="connsiteX6" fmla="*/ 4105474 w 4221330"/>
                          <a:gd name="connsiteY6" fmla="*/ 4287451 h 5785256"/>
                          <a:gd name="connsiteX7" fmla="*/ 3701436 w 4221330"/>
                          <a:gd name="connsiteY7" fmla="*/ 3925944 h 5785256"/>
                          <a:gd name="connsiteX8" fmla="*/ 3297399 w 4221330"/>
                          <a:gd name="connsiteY8" fmla="*/ 3606967 h 5785256"/>
                          <a:gd name="connsiteX9" fmla="*/ 3222971 w 4221330"/>
                          <a:gd name="connsiteY9" fmla="*/ 3394316 h 5785256"/>
                          <a:gd name="connsiteX10" fmla="*/ 3148543 w 4221330"/>
                          <a:gd name="connsiteY10" fmla="*/ 3224195 h 5785256"/>
                          <a:gd name="connsiteX11" fmla="*/ 3148543 w 4221330"/>
                          <a:gd name="connsiteY11" fmla="*/ 2937116 h 5785256"/>
                          <a:gd name="connsiteX12" fmla="*/ 2882729 w 4221330"/>
                          <a:gd name="connsiteY12" fmla="*/ 2809525 h 5785256"/>
                          <a:gd name="connsiteX13" fmla="*/ 2787036 w 4221330"/>
                          <a:gd name="connsiteY13" fmla="*/ 2681935 h 5785256"/>
                          <a:gd name="connsiteX14" fmla="*/ 2670078 w 4221330"/>
                          <a:gd name="connsiteY14" fmla="*/ 2277897 h 5785256"/>
                          <a:gd name="connsiteX15" fmla="*/ 2372367 w 4221330"/>
                          <a:gd name="connsiteY15" fmla="*/ 1958921 h 5785256"/>
                          <a:gd name="connsiteX16" fmla="*/ 1992994 w 4221330"/>
                          <a:gd name="connsiteY16" fmla="*/ 1799867 h 5785256"/>
                          <a:gd name="connsiteX17" fmla="*/ 1872636 w 4221330"/>
                          <a:gd name="connsiteY17" fmla="*/ 1693107 h 5785256"/>
                          <a:gd name="connsiteX18" fmla="*/ 1723781 w 4221330"/>
                          <a:gd name="connsiteY18" fmla="*/ 1511919 h 5785256"/>
                          <a:gd name="connsiteX19" fmla="*/ 1457967 w 4221330"/>
                          <a:gd name="connsiteY19" fmla="*/ 1352430 h 5785256"/>
                          <a:gd name="connsiteX20" fmla="*/ 1029265 w 4221330"/>
                          <a:gd name="connsiteY20" fmla="*/ 1150412 h 5785256"/>
                          <a:gd name="connsiteX21" fmla="*/ 712383 w 4221330"/>
                          <a:gd name="connsiteY21" fmla="*/ 1012623 h 5785256"/>
                          <a:gd name="connsiteX22" fmla="*/ 564397 w 4221330"/>
                          <a:gd name="connsiteY22" fmla="*/ 956061 h 5785256"/>
                          <a:gd name="connsiteX23" fmla="*/ 490404 w 4221330"/>
                          <a:gd name="connsiteY23" fmla="*/ 842502 h 5785256"/>
                          <a:gd name="connsiteX24" fmla="*/ 405343 w 4221330"/>
                          <a:gd name="connsiteY24" fmla="*/ 651116 h 5785256"/>
                          <a:gd name="connsiteX25" fmla="*/ 182060 w 4221330"/>
                          <a:gd name="connsiteY25" fmla="*/ 502260 h 5785256"/>
                          <a:gd name="connsiteX26" fmla="*/ 79132 w 4221330"/>
                          <a:gd name="connsiteY26" fmla="*/ 194588 h 5785256"/>
                          <a:gd name="connsiteX27" fmla="*/ 86367 w 4221330"/>
                          <a:gd name="connsiteY27" fmla="*/ 172651 h 5785256"/>
                          <a:gd name="connsiteX28" fmla="*/ 0 w 4221330"/>
                          <a:gd name="connsiteY28" fmla="*/ 0 h 5785256"/>
                          <a:gd name="connsiteX0" fmla="*/ 4017640 w 4221330"/>
                          <a:gd name="connsiteY0" fmla="*/ 5785256 h 5785256"/>
                          <a:gd name="connsiteX1" fmla="*/ 3808871 w 4221330"/>
                          <a:gd name="connsiteY1" fmla="*/ 5675786 h 5785256"/>
                          <a:gd name="connsiteX2" fmla="*/ 3438304 w 4221330"/>
                          <a:gd name="connsiteY2" fmla="*/ 5581850 h 5785256"/>
                          <a:gd name="connsiteX3" fmla="*/ 3797129 w 4221330"/>
                          <a:gd name="connsiteY3" fmla="*/ 5329442 h 5785256"/>
                          <a:gd name="connsiteX4" fmla="*/ 4169269 w 4221330"/>
                          <a:gd name="connsiteY4" fmla="*/ 5021097 h 5785256"/>
                          <a:gd name="connsiteX5" fmla="*/ 4211799 w 4221330"/>
                          <a:gd name="connsiteY5" fmla="*/ 4627693 h 5785256"/>
                          <a:gd name="connsiteX6" fmla="*/ 4105474 w 4221330"/>
                          <a:gd name="connsiteY6" fmla="*/ 4287451 h 5785256"/>
                          <a:gd name="connsiteX7" fmla="*/ 3701436 w 4221330"/>
                          <a:gd name="connsiteY7" fmla="*/ 3925944 h 5785256"/>
                          <a:gd name="connsiteX8" fmla="*/ 3297399 w 4221330"/>
                          <a:gd name="connsiteY8" fmla="*/ 3606967 h 5785256"/>
                          <a:gd name="connsiteX9" fmla="*/ 3222971 w 4221330"/>
                          <a:gd name="connsiteY9" fmla="*/ 3394316 h 5785256"/>
                          <a:gd name="connsiteX10" fmla="*/ 3148543 w 4221330"/>
                          <a:gd name="connsiteY10" fmla="*/ 3224195 h 5785256"/>
                          <a:gd name="connsiteX11" fmla="*/ 3148543 w 4221330"/>
                          <a:gd name="connsiteY11" fmla="*/ 2937116 h 5785256"/>
                          <a:gd name="connsiteX12" fmla="*/ 2882729 w 4221330"/>
                          <a:gd name="connsiteY12" fmla="*/ 2809525 h 5785256"/>
                          <a:gd name="connsiteX13" fmla="*/ 2787036 w 4221330"/>
                          <a:gd name="connsiteY13" fmla="*/ 2681935 h 5785256"/>
                          <a:gd name="connsiteX14" fmla="*/ 2670078 w 4221330"/>
                          <a:gd name="connsiteY14" fmla="*/ 2277897 h 5785256"/>
                          <a:gd name="connsiteX15" fmla="*/ 2372367 w 4221330"/>
                          <a:gd name="connsiteY15" fmla="*/ 1958921 h 5785256"/>
                          <a:gd name="connsiteX16" fmla="*/ 1992994 w 4221330"/>
                          <a:gd name="connsiteY16" fmla="*/ 1799867 h 5785256"/>
                          <a:gd name="connsiteX17" fmla="*/ 1872636 w 4221330"/>
                          <a:gd name="connsiteY17" fmla="*/ 1693107 h 5785256"/>
                          <a:gd name="connsiteX18" fmla="*/ 1723781 w 4221330"/>
                          <a:gd name="connsiteY18" fmla="*/ 1511919 h 5785256"/>
                          <a:gd name="connsiteX19" fmla="*/ 1457967 w 4221330"/>
                          <a:gd name="connsiteY19" fmla="*/ 1352430 h 5785256"/>
                          <a:gd name="connsiteX20" fmla="*/ 1029265 w 4221330"/>
                          <a:gd name="connsiteY20" fmla="*/ 1150412 h 5785256"/>
                          <a:gd name="connsiteX21" fmla="*/ 712383 w 4221330"/>
                          <a:gd name="connsiteY21" fmla="*/ 1012623 h 5785256"/>
                          <a:gd name="connsiteX22" fmla="*/ 564397 w 4221330"/>
                          <a:gd name="connsiteY22" fmla="*/ 956061 h 5785256"/>
                          <a:gd name="connsiteX23" fmla="*/ 490404 w 4221330"/>
                          <a:gd name="connsiteY23" fmla="*/ 842502 h 5785256"/>
                          <a:gd name="connsiteX24" fmla="*/ 405343 w 4221330"/>
                          <a:gd name="connsiteY24" fmla="*/ 651116 h 5785256"/>
                          <a:gd name="connsiteX25" fmla="*/ 182060 w 4221330"/>
                          <a:gd name="connsiteY25" fmla="*/ 502260 h 5785256"/>
                          <a:gd name="connsiteX26" fmla="*/ 79132 w 4221330"/>
                          <a:gd name="connsiteY26" fmla="*/ 194588 h 5785256"/>
                          <a:gd name="connsiteX27" fmla="*/ 0 w 4221330"/>
                          <a:gd name="connsiteY27" fmla="*/ 0 h 5785256"/>
                          <a:gd name="connsiteX0" fmla="*/ 4017640 w 4221330"/>
                          <a:gd name="connsiteY0" fmla="*/ 5785256 h 5785256"/>
                          <a:gd name="connsiteX1" fmla="*/ 3808871 w 4221330"/>
                          <a:gd name="connsiteY1" fmla="*/ 5675786 h 5785256"/>
                          <a:gd name="connsiteX2" fmla="*/ 3438304 w 4221330"/>
                          <a:gd name="connsiteY2" fmla="*/ 5581850 h 5785256"/>
                          <a:gd name="connsiteX3" fmla="*/ 3797129 w 4221330"/>
                          <a:gd name="connsiteY3" fmla="*/ 5329442 h 5785256"/>
                          <a:gd name="connsiteX4" fmla="*/ 4169269 w 4221330"/>
                          <a:gd name="connsiteY4" fmla="*/ 5021097 h 5785256"/>
                          <a:gd name="connsiteX5" fmla="*/ 4211799 w 4221330"/>
                          <a:gd name="connsiteY5" fmla="*/ 4627693 h 5785256"/>
                          <a:gd name="connsiteX6" fmla="*/ 4105474 w 4221330"/>
                          <a:gd name="connsiteY6" fmla="*/ 4287451 h 5785256"/>
                          <a:gd name="connsiteX7" fmla="*/ 3701436 w 4221330"/>
                          <a:gd name="connsiteY7" fmla="*/ 3925944 h 5785256"/>
                          <a:gd name="connsiteX8" fmla="*/ 3297399 w 4221330"/>
                          <a:gd name="connsiteY8" fmla="*/ 3606967 h 5785256"/>
                          <a:gd name="connsiteX9" fmla="*/ 3222971 w 4221330"/>
                          <a:gd name="connsiteY9" fmla="*/ 3394316 h 5785256"/>
                          <a:gd name="connsiteX10" fmla="*/ 3148543 w 4221330"/>
                          <a:gd name="connsiteY10" fmla="*/ 3224195 h 5785256"/>
                          <a:gd name="connsiteX11" fmla="*/ 3148543 w 4221330"/>
                          <a:gd name="connsiteY11" fmla="*/ 2937116 h 5785256"/>
                          <a:gd name="connsiteX12" fmla="*/ 2882729 w 4221330"/>
                          <a:gd name="connsiteY12" fmla="*/ 2809525 h 5785256"/>
                          <a:gd name="connsiteX13" fmla="*/ 2787036 w 4221330"/>
                          <a:gd name="connsiteY13" fmla="*/ 2681935 h 5785256"/>
                          <a:gd name="connsiteX14" fmla="*/ 2670078 w 4221330"/>
                          <a:gd name="connsiteY14" fmla="*/ 2277897 h 5785256"/>
                          <a:gd name="connsiteX15" fmla="*/ 2372367 w 4221330"/>
                          <a:gd name="connsiteY15" fmla="*/ 1958921 h 5785256"/>
                          <a:gd name="connsiteX16" fmla="*/ 1992994 w 4221330"/>
                          <a:gd name="connsiteY16" fmla="*/ 1799867 h 5785256"/>
                          <a:gd name="connsiteX17" fmla="*/ 1872636 w 4221330"/>
                          <a:gd name="connsiteY17" fmla="*/ 1693107 h 5785256"/>
                          <a:gd name="connsiteX18" fmla="*/ 1723781 w 4221330"/>
                          <a:gd name="connsiteY18" fmla="*/ 1511919 h 5785256"/>
                          <a:gd name="connsiteX19" fmla="*/ 1457967 w 4221330"/>
                          <a:gd name="connsiteY19" fmla="*/ 1352430 h 5785256"/>
                          <a:gd name="connsiteX20" fmla="*/ 1029265 w 4221330"/>
                          <a:gd name="connsiteY20" fmla="*/ 1150412 h 5785256"/>
                          <a:gd name="connsiteX21" fmla="*/ 712383 w 4221330"/>
                          <a:gd name="connsiteY21" fmla="*/ 1012623 h 5785256"/>
                          <a:gd name="connsiteX22" fmla="*/ 564397 w 4221330"/>
                          <a:gd name="connsiteY22" fmla="*/ 956061 h 5785256"/>
                          <a:gd name="connsiteX23" fmla="*/ 490404 w 4221330"/>
                          <a:gd name="connsiteY23" fmla="*/ 842502 h 5785256"/>
                          <a:gd name="connsiteX24" fmla="*/ 405343 w 4221330"/>
                          <a:gd name="connsiteY24" fmla="*/ 640918 h 5785256"/>
                          <a:gd name="connsiteX25" fmla="*/ 182060 w 4221330"/>
                          <a:gd name="connsiteY25" fmla="*/ 502260 h 5785256"/>
                          <a:gd name="connsiteX26" fmla="*/ 79132 w 4221330"/>
                          <a:gd name="connsiteY26" fmla="*/ 194588 h 5785256"/>
                          <a:gd name="connsiteX27" fmla="*/ 0 w 4221330"/>
                          <a:gd name="connsiteY27" fmla="*/ 0 h 5785256"/>
                          <a:gd name="connsiteX0" fmla="*/ 4017640 w 4221330"/>
                          <a:gd name="connsiteY0" fmla="*/ 5785256 h 5785256"/>
                          <a:gd name="connsiteX1" fmla="*/ 3808871 w 4221330"/>
                          <a:gd name="connsiteY1" fmla="*/ 5675786 h 5785256"/>
                          <a:gd name="connsiteX2" fmla="*/ 3438304 w 4221330"/>
                          <a:gd name="connsiteY2" fmla="*/ 5581850 h 5785256"/>
                          <a:gd name="connsiteX3" fmla="*/ 3797129 w 4221330"/>
                          <a:gd name="connsiteY3" fmla="*/ 5329442 h 5785256"/>
                          <a:gd name="connsiteX4" fmla="*/ 4169269 w 4221330"/>
                          <a:gd name="connsiteY4" fmla="*/ 5021097 h 5785256"/>
                          <a:gd name="connsiteX5" fmla="*/ 4211799 w 4221330"/>
                          <a:gd name="connsiteY5" fmla="*/ 4627693 h 5785256"/>
                          <a:gd name="connsiteX6" fmla="*/ 4105474 w 4221330"/>
                          <a:gd name="connsiteY6" fmla="*/ 4287451 h 5785256"/>
                          <a:gd name="connsiteX7" fmla="*/ 3701436 w 4221330"/>
                          <a:gd name="connsiteY7" fmla="*/ 3925944 h 5785256"/>
                          <a:gd name="connsiteX8" fmla="*/ 3297399 w 4221330"/>
                          <a:gd name="connsiteY8" fmla="*/ 3606967 h 5785256"/>
                          <a:gd name="connsiteX9" fmla="*/ 3222971 w 4221330"/>
                          <a:gd name="connsiteY9" fmla="*/ 3394316 h 5785256"/>
                          <a:gd name="connsiteX10" fmla="*/ 3148543 w 4221330"/>
                          <a:gd name="connsiteY10" fmla="*/ 3224195 h 5785256"/>
                          <a:gd name="connsiteX11" fmla="*/ 3148543 w 4221330"/>
                          <a:gd name="connsiteY11" fmla="*/ 2937116 h 5785256"/>
                          <a:gd name="connsiteX12" fmla="*/ 2882729 w 4221330"/>
                          <a:gd name="connsiteY12" fmla="*/ 2809525 h 5785256"/>
                          <a:gd name="connsiteX13" fmla="*/ 2787036 w 4221330"/>
                          <a:gd name="connsiteY13" fmla="*/ 2681935 h 5785256"/>
                          <a:gd name="connsiteX14" fmla="*/ 2670078 w 4221330"/>
                          <a:gd name="connsiteY14" fmla="*/ 2277897 h 5785256"/>
                          <a:gd name="connsiteX15" fmla="*/ 2372367 w 4221330"/>
                          <a:gd name="connsiteY15" fmla="*/ 1958921 h 5785256"/>
                          <a:gd name="connsiteX16" fmla="*/ 1992994 w 4221330"/>
                          <a:gd name="connsiteY16" fmla="*/ 1799867 h 5785256"/>
                          <a:gd name="connsiteX17" fmla="*/ 1872636 w 4221330"/>
                          <a:gd name="connsiteY17" fmla="*/ 1693107 h 5785256"/>
                          <a:gd name="connsiteX18" fmla="*/ 1723781 w 4221330"/>
                          <a:gd name="connsiteY18" fmla="*/ 1511919 h 5785256"/>
                          <a:gd name="connsiteX19" fmla="*/ 1457967 w 4221330"/>
                          <a:gd name="connsiteY19" fmla="*/ 1352430 h 5785256"/>
                          <a:gd name="connsiteX20" fmla="*/ 1029265 w 4221330"/>
                          <a:gd name="connsiteY20" fmla="*/ 1150412 h 5785256"/>
                          <a:gd name="connsiteX21" fmla="*/ 712383 w 4221330"/>
                          <a:gd name="connsiteY21" fmla="*/ 1012623 h 5785256"/>
                          <a:gd name="connsiteX22" fmla="*/ 564397 w 4221330"/>
                          <a:gd name="connsiteY22" fmla="*/ 956061 h 5785256"/>
                          <a:gd name="connsiteX23" fmla="*/ 490404 w 4221330"/>
                          <a:gd name="connsiteY23" fmla="*/ 842502 h 5785256"/>
                          <a:gd name="connsiteX24" fmla="*/ 405343 w 4221330"/>
                          <a:gd name="connsiteY24" fmla="*/ 640918 h 5785256"/>
                          <a:gd name="connsiteX25" fmla="*/ 182060 w 4221330"/>
                          <a:gd name="connsiteY25" fmla="*/ 512458 h 5785256"/>
                          <a:gd name="connsiteX26" fmla="*/ 79132 w 4221330"/>
                          <a:gd name="connsiteY26" fmla="*/ 194588 h 5785256"/>
                          <a:gd name="connsiteX27" fmla="*/ 0 w 4221330"/>
                          <a:gd name="connsiteY27" fmla="*/ 0 h 5785256"/>
                          <a:gd name="connsiteX0" fmla="*/ 4017640 w 4221330"/>
                          <a:gd name="connsiteY0" fmla="*/ 5785256 h 5785256"/>
                          <a:gd name="connsiteX1" fmla="*/ 3808871 w 4221330"/>
                          <a:gd name="connsiteY1" fmla="*/ 5675786 h 5785256"/>
                          <a:gd name="connsiteX2" fmla="*/ 3438304 w 4221330"/>
                          <a:gd name="connsiteY2" fmla="*/ 5581850 h 5785256"/>
                          <a:gd name="connsiteX3" fmla="*/ 3797129 w 4221330"/>
                          <a:gd name="connsiteY3" fmla="*/ 5329442 h 5785256"/>
                          <a:gd name="connsiteX4" fmla="*/ 4169269 w 4221330"/>
                          <a:gd name="connsiteY4" fmla="*/ 5021097 h 5785256"/>
                          <a:gd name="connsiteX5" fmla="*/ 4211799 w 4221330"/>
                          <a:gd name="connsiteY5" fmla="*/ 4627693 h 5785256"/>
                          <a:gd name="connsiteX6" fmla="*/ 4105474 w 4221330"/>
                          <a:gd name="connsiteY6" fmla="*/ 4287451 h 5785256"/>
                          <a:gd name="connsiteX7" fmla="*/ 3701436 w 4221330"/>
                          <a:gd name="connsiteY7" fmla="*/ 3925944 h 5785256"/>
                          <a:gd name="connsiteX8" fmla="*/ 3297399 w 4221330"/>
                          <a:gd name="connsiteY8" fmla="*/ 3606967 h 5785256"/>
                          <a:gd name="connsiteX9" fmla="*/ 3222971 w 4221330"/>
                          <a:gd name="connsiteY9" fmla="*/ 3394316 h 5785256"/>
                          <a:gd name="connsiteX10" fmla="*/ 3148543 w 4221330"/>
                          <a:gd name="connsiteY10" fmla="*/ 3224195 h 5785256"/>
                          <a:gd name="connsiteX11" fmla="*/ 3148543 w 4221330"/>
                          <a:gd name="connsiteY11" fmla="*/ 2937116 h 5785256"/>
                          <a:gd name="connsiteX12" fmla="*/ 2882729 w 4221330"/>
                          <a:gd name="connsiteY12" fmla="*/ 2809525 h 5785256"/>
                          <a:gd name="connsiteX13" fmla="*/ 2787036 w 4221330"/>
                          <a:gd name="connsiteY13" fmla="*/ 2681935 h 5785256"/>
                          <a:gd name="connsiteX14" fmla="*/ 2670078 w 4221330"/>
                          <a:gd name="connsiteY14" fmla="*/ 2277897 h 5785256"/>
                          <a:gd name="connsiteX15" fmla="*/ 2372367 w 4221330"/>
                          <a:gd name="connsiteY15" fmla="*/ 1958921 h 5785256"/>
                          <a:gd name="connsiteX16" fmla="*/ 1992994 w 4221330"/>
                          <a:gd name="connsiteY16" fmla="*/ 1799867 h 5785256"/>
                          <a:gd name="connsiteX17" fmla="*/ 1872636 w 4221330"/>
                          <a:gd name="connsiteY17" fmla="*/ 1693107 h 5785256"/>
                          <a:gd name="connsiteX18" fmla="*/ 1723781 w 4221330"/>
                          <a:gd name="connsiteY18" fmla="*/ 1511919 h 5785256"/>
                          <a:gd name="connsiteX19" fmla="*/ 1457967 w 4221330"/>
                          <a:gd name="connsiteY19" fmla="*/ 1352430 h 5785256"/>
                          <a:gd name="connsiteX20" fmla="*/ 1029265 w 4221330"/>
                          <a:gd name="connsiteY20" fmla="*/ 1150412 h 5785256"/>
                          <a:gd name="connsiteX21" fmla="*/ 712383 w 4221330"/>
                          <a:gd name="connsiteY21" fmla="*/ 1012623 h 5785256"/>
                          <a:gd name="connsiteX22" fmla="*/ 564397 w 4221330"/>
                          <a:gd name="connsiteY22" fmla="*/ 956061 h 5785256"/>
                          <a:gd name="connsiteX23" fmla="*/ 490404 w 4221330"/>
                          <a:gd name="connsiteY23" fmla="*/ 842502 h 5785256"/>
                          <a:gd name="connsiteX24" fmla="*/ 401943 w 4221330"/>
                          <a:gd name="connsiteY24" fmla="*/ 620523 h 5785256"/>
                          <a:gd name="connsiteX25" fmla="*/ 182060 w 4221330"/>
                          <a:gd name="connsiteY25" fmla="*/ 512458 h 5785256"/>
                          <a:gd name="connsiteX26" fmla="*/ 79132 w 4221330"/>
                          <a:gd name="connsiteY26" fmla="*/ 194588 h 5785256"/>
                          <a:gd name="connsiteX27" fmla="*/ 0 w 4221330"/>
                          <a:gd name="connsiteY27" fmla="*/ 0 h 5785256"/>
                          <a:gd name="connsiteX0" fmla="*/ 4017640 w 4221330"/>
                          <a:gd name="connsiteY0" fmla="*/ 5785256 h 5785256"/>
                          <a:gd name="connsiteX1" fmla="*/ 3808871 w 4221330"/>
                          <a:gd name="connsiteY1" fmla="*/ 5675786 h 5785256"/>
                          <a:gd name="connsiteX2" fmla="*/ 3438304 w 4221330"/>
                          <a:gd name="connsiteY2" fmla="*/ 5581850 h 5785256"/>
                          <a:gd name="connsiteX3" fmla="*/ 3797129 w 4221330"/>
                          <a:gd name="connsiteY3" fmla="*/ 5329442 h 5785256"/>
                          <a:gd name="connsiteX4" fmla="*/ 4169269 w 4221330"/>
                          <a:gd name="connsiteY4" fmla="*/ 5021097 h 5785256"/>
                          <a:gd name="connsiteX5" fmla="*/ 4211799 w 4221330"/>
                          <a:gd name="connsiteY5" fmla="*/ 4627693 h 5785256"/>
                          <a:gd name="connsiteX6" fmla="*/ 4105474 w 4221330"/>
                          <a:gd name="connsiteY6" fmla="*/ 4287451 h 5785256"/>
                          <a:gd name="connsiteX7" fmla="*/ 3701436 w 4221330"/>
                          <a:gd name="connsiteY7" fmla="*/ 3925944 h 5785256"/>
                          <a:gd name="connsiteX8" fmla="*/ 3297399 w 4221330"/>
                          <a:gd name="connsiteY8" fmla="*/ 3606967 h 5785256"/>
                          <a:gd name="connsiteX9" fmla="*/ 3222971 w 4221330"/>
                          <a:gd name="connsiteY9" fmla="*/ 3394316 h 5785256"/>
                          <a:gd name="connsiteX10" fmla="*/ 3148543 w 4221330"/>
                          <a:gd name="connsiteY10" fmla="*/ 3224195 h 5785256"/>
                          <a:gd name="connsiteX11" fmla="*/ 3148543 w 4221330"/>
                          <a:gd name="connsiteY11" fmla="*/ 2937116 h 5785256"/>
                          <a:gd name="connsiteX12" fmla="*/ 2882729 w 4221330"/>
                          <a:gd name="connsiteY12" fmla="*/ 2809525 h 5785256"/>
                          <a:gd name="connsiteX13" fmla="*/ 2787036 w 4221330"/>
                          <a:gd name="connsiteY13" fmla="*/ 2681935 h 5785256"/>
                          <a:gd name="connsiteX14" fmla="*/ 2670078 w 4221330"/>
                          <a:gd name="connsiteY14" fmla="*/ 2277897 h 5785256"/>
                          <a:gd name="connsiteX15" fmla="*/ 2372367 w 4221330"/>
                          <a:gd name="connsiteY15" fmla="*/ 1958921 h 5785256"/>
                          <a:gd name="connsiteX16" fmla="*/ 1992994 w 4221330"/>
                          <a:gd name="connsiteY16" fmla="*/ 1799867 h 5785256"/>
                          <a:gd name="connsiteX17" fmla="*/ 1872636 w 4221330"/>
                          <a:gd name="connsiteY17" fmla="*/ 1693107 h 5785256"/>
                          <a:gd name="connsiteX18" fmla="*/ 1723781 w 4221330"/>
                          <a:gd name="connsiteY18" fmla="*/ 1511919 h 5785256"/>
                          <a:gd name="connsiteX19" fmla="*/ 1457967 w 4221330"/>
                          <a:gd name="connsiteY19" fmla="*/ 1352430 h 5785256"/>
                          <a:gd name="connsiteX20" fmla="*/ 1029265 w 4221330"/>
                          <a:gd name="connsiteY20" fmla="*/ 1150412 h 5785256"/>
                          <a:gd name="connsiteX21" fmla="*/ 712383 w 4221330"/>
                          <a:gd name="connsiteY21" fmla="*/ 1012623 h 5785256"/>
                          <a:gd name="connsiteX22" fmla="*/ 564397 w 4221330"/>
                          <a:gd name="connsiteY22" fmla="*/ 956061 h 5785256"/>
                          <a:gd name="connsiteX23" fmla="*/ 490404 w 4221330"/>
                          <a:gd name="connsiteY23" fmla="*/ 842502 h 5785256"/>
                          <a:gd name="connsiteX24" fmla="*/ 401943 w 4221330"/>
                          <a:gd name="connsiteY24" fmla="*/ 630721 h 5785256"/>
                          <a:gd name="connsiteX25" fmla="*/ 182060 w 4221330"/>
                          <a:gd name="connsiteY25" fmla="*/ 512458 h 5785256"/>
                          <a:gd name="connsiteX26" fmla="*/ 79132 w 4221330"/>
                          <a:gd name="connsiteY26" fmla="*/ 194588 h 5785256"/>
                          <a:gd name="connsiteX27" fmla="*/ 0 w 4221330"/>
                          <a:gd name="connsiteY27" fmla="*/ 0 h 5785256"/>
                          <a:gd name="connsiteX0" fmla="*/ 4017640 w 4221330"/>
                          <a:gd name="connsiteY0" fmla="*/ 5785256 h 5785256"/>
                          <a:gd name="connsiteX1" fmla="*/ 3808871 w 4221330"/>
                          <a:gd name="connsiteY1" fmla="*/ 5675786 h 5785256"/>
                          <a:gd name="connsiteX2" fmla="*/ 3438304 w 4221330"/>
                          <a:gd name="connsiteY2" fmla="*/ 5581850 h 5785256"/>
                          <a:gd name="connsiteX3" fmla="*/ 3797129 w 4221330"/>
                          <a:gd name="connsiteY3" fmla="*/ 5329442 h 5785256"/>
                          <a:gd name="connsiteX4" fmla="*/ 4169269 w 4221330"/>
                          <a:gd name="connsiteY4" fmla="*/ 5021097 h 5785256"/>
                          <a:gd name="connsiteX5" fmla="*/ 4211799 w 4221330"/>
                          <a:gd name="connsiteY5" fmla="*/ 4627693 h 5785256"/>
                          <a:gd name="connsiteX6" fmla="*/ 4105474 w 4221330"/>
                          <a:gd name="connsiteY6" fmla="*/ 4287451 h 5785256"/>
                          <a:gd name="connsiteX7" fmla="*/ 3701436 w 4221330"/>
                          <a:gd name="connsiteY7" fmla="*/ 3925944 h 5785256"/>
                          <a:gd name="connsiteX8" fmla="*/ 3297399 w 4221330"/>
                          <a:gd name="connsiteY8" fmla="*/ 3606967 h 5785256"/>
                          <a:gd name="connsiteX9" fmla="*/ 3222971 w 4221330"/>
                          <a:gd name="connsiteY9" fmla="*/ 3394316 h 5785256"/>
                          <a:gd name="connsiteX10" fmla="*/ 3148543 w 4221330"/>
                          <a:gd name="connsiteY10" fmla="*/ 3224195 h 5785256"/>
                          <a:gd name="connsiteX11" fmla="*/ 3148543 w 4221330"/>
                          <a:gd name="connsiteY11" fmla="*/ 2937116 h 5785256"/>
                          <a:gd name="connsiteX12" fmla="*/ 2882729 w 4221330"/>
                          <a:gd name="connsiteY12" fmla="*/ 2809525 h 5785256"/>
                          <a:gd name="connsiteX13" fmla="*/ 2787036 w 4221330"/>
                          <a:gd name="connsiteY13" fmla="*/ 2681935 h 5785256"/>
                          <a:gd name="connsiteX14" fmla="*/ 2670078 w 4221330"/>
                          <a:gd name="connsiteY14" fmla="*/ 2277897 h 5785256"/>
                          <a:gd name="connsiteX15" fmla="*/ 2372367 w 4221330"/>
                          <a:gd name="connsiteY15" fmla="*/ 1958921 h 5785256"/>
                          <a:gd name="connsiteX16" fmla="*/ 1992994 w 4221330"/>
                          <a:gd name="connsiteY16" fmla="*/ 1799867 h 5785256"/>
                          <a:gd name="connsiteX17" fmla="*/ 1872636 w 4221330"/>
                          <a:gd name="connsiteY17" fmla="*/ 1693107 h 5785256"/>
                          <a:gd name="connsiteX18" fmla="*/ 1723781 w 4221330"/>
                          <a:gd name="connsiteY18" fmla="*/ 1511919 h 5785256"/>
                          <a:gd name="connsiteX19" fmla="*/ 1457967 w 4221330"/>
                          <a:gd name="connsiteY19" fmla="*/ 1352430 h 5785256"/>
                          <a:gd name="connsiteX20" fmla="*/ 1029265 w 4221330"/>
                          <a:gd name="connsiteY20" fmla="*/ 1150412 h 5785256"/>
                          <a:gd name="connsiteX21" fmla="*/ 712383 w 4221330"/>
                          <a:gd name="connsiteY21" fmla="*/ 1012623 h 5785256"/>
                          <a:gd name="connsiteX22" fmla="*/ 564397 w 4221330"/>
                          <a:gd name="connsiteY22" fmla="*/ 956061 h 5785256"/>
                          <a:gd name="connsiteX23" fmla="*/ 490404 w 4221330"/>
                          <a:gd name="connsiteY23" fmla="*/ 842502 h 5785256"/>
                          <a:gd name="connsiteX24" fmla="*/ 401943 w 4221330"/>
                          <a:gd name="connsiteY24" fmla="*/ 630721 h 5785256"/>
                          <a:gd name="connsiteX25" fmla="*/ 182060 w 4221330"/>
                          <a:gd name="connsiteY25" fmla="*/ 512458 h 5785256"/>
                          <a:gd name="connsiteX26" fmla="*/ 79132 w 4221330"/>
                          <a:gd name="connsiteY26" fmla="*/ 194588 h 5785256"/>
                          <a:gd name="connsiteX27" fmla="*/ 0 w 4221330"/>
                          <a:gd name="connsiteY27" fmla="*/ 0 h 5785256"/>
                          <a:gd name="connsiteX0" fmla="*/ 4017640 w 4221330"/>
                          <a:gd name="connsiteY0" fmla="*/ 5785256 h 5785256"/>
                          <a:gd name="connsiteX1" fmla="*/ 3808871 w 4221330"/>
                          <a:gd name="connsiteY1" fmla="*/ 5675786 h 5785256"/>
                          <a:gd name="connsiteX2" fmla="*/ 3438304 w 4221330"/>
                          <a:gd name="connsiteY2" fmla="*/ 5581850 h 5785256"/>
                          <a:gd name="connsiteX3" fmla="*/ 3797129 w 4221330"/>
                          <a:gd name="connsiteY3" fmla="*/ 5329442 h 5785256"/>
                          <a:gd name="connsiteX4" fmla="*/ 4169269 w 4221330"/>
                          <a:gd name="connsiteY4" fmla="*/ 5021097 h 5785256"/>
                          <a:gd name="connsiteX5" fmla="*/ 4211799 w 4221330"/>
                          <a:gd name="connsiteY5" fmla="*/ 4627693 h 5785256"/>
                          <a:gd name="connsiteX6" fmla="*/ 4105474 w 4221330"/>
                          <a:gd name="connsiteY6" fmla="*/ 4287451 h 5785256"/>
                          <a:gd name="connsiteX7" fmla="*/ 3701436 w 4221330"/>
                          <a:gd name="connsiteY7" fmla="*/ 3925944 h 5785256"/>
                          <a:gd name="connsiteX8" fmla="*/ 3297399 w 4221330"/>
                          <a:gd name="connsiteY8" fmla="*/ 3606967 h 5785256"/>
                          <a:gd name="connsiteX9" fmla="*/ 3222971 w 4221330"/>
                          <a:gd name="connsiteY9" fmla="*/ 3394316 h 5785256"/>
                          <a:gd name="connsiteX10" fmla="*/ 3148543 w 4221330"/>
                          <a:gd name="connsiteY10" fmla="*/ 3224195 h 5785256"/>
                          <a:gd name="connsiteX11" fmla="*/ 3148543 w 4221330"/>
                          <a:gd name="connsiteY11" fmla="*/ 2937116 h 5785256"/>
                          <a:gd name="connsiteX12" fmla="*/ 2882729 w 4221330"/>
                          <a:gd name="connsiteY12" fmla="*/ 2809525 h 5785256"/>
                          <a:gd name="connsiteX13" fmla="*/ 2787036 w 4221330"/>
                          <a:gd name="connsiteY13" fmla="*/ 2681935 h 5785256"/>
                          <a:gd name="connsiteX14" fmla="*/ 2670078 w 4221330"/>
                          <a:gd name="connsiteY14" fmla="*/ 2277897 h 5785256"/>
                          <a:gd name="connsiteX15" fmla="*/ 2372367 w 4221330"/>
                          <a:gd name="connsiteY15" fmla="*/ 1958921 h 5785256"/>
                          <a:gd name="connsiteX16" fmla="*/ 1992994 w 4221330"/>
                          <a:gd name="connsiteY16" fmla="*/ 1799867 h 5785256"/>
                          <a:gd name="connsiteX17" fmla="*/ 1872636 w 4221330"/>
                          <a:gd name="connsiteY17" fmla="*/ 1693107 h 5785256"/>
                          <a:gd name="connsiteX18" fmla="*/ 1723781 w 4221330"/>
                          <a:gd name="connsiteY18" fmla="*/ 1511919 h 5785256"/>
                          <a:gd name="connsiteX19" fmla="*/ 1457967 w 4221330"/>
                          <a:gd name="connsiteY19" fmla="*/ 1352430 h 5785256"/>
                          <a:gd name="connsiteX20" fmla="*/ 1029265 w 4221330"/>
                          <a:gd name="connsiteY20" fmla="*/ 1150412 h 5785256"/>
                          <a:gd name="connsiteX21" fmla="*/ 712383 w 4221330"/>
                          <a:gd name="connsiteY21" fmla="*/ 1012623 h 5785256"/>
                          <a:gd name="connsiteX22" fmla="*/ 564397 w 4221330"/>
                          <a:gd name="connsiteY22" fmla="*/ 956061 h 5785256"/>
                          <a:gd name="connsiteX23" fmla="*/ 490404 w 4221330"/>
                          <a:gd name="connsiteY23" fmla="*/ 842502 h 5785256"/>
                          <a:gd name="connsiteX24" fmla="*/ 401943 w 4221330"/>
                          <a:gd name="connsiteY24" fmla="*/ 630721 h 5785256"/>
                          <a:gd name="connsiteX25" fmla="*/ 182060 w 4221330"/>
                          <a:gd name="connsiteY25" fmla="*/ 512458 h 5785256"/>
                          <a:gd name="connsiteX26" fmla="*/ 79132 w 4221330"/>
                          <a:gd name="connsiteY26" fmla="*/ 194588 h 5785256"/>
                          <a:gd name="connsiteX27" fmla="*/ 0 w 4221330"/>
                          <a:gd name="connsiteY27" fmla="*/ 0 h 5785256"/>
                          <a:gd name="connsiteX0" fmla="*/ 4017640 w 4221330"/>
                          <a:gd name="connsiteY0" fmla="*/ 5785256 h 5785256"/>
                          <a:gd name="connsiteX1" fmla="*/ 3808871 w 4221330"/>
                          <a:gd name="connsiteY1" fmla="*/ 5675786 h 5785256"/>
                          <a:gd name="connsiteX2" fmla="*/ 3438304 w 4221330"/>
                          <a:gd name="connsiteY2" fmla="*/ 5581850 h 5785256"/>
                          <a:gd name="connsiteX3" fmla="*/ 3797129 w 4221330"/>
                          <a:gd name="connsiteY3" fmla="*/ 5329442 h 5785256"/>
                          <a:gd name="connsiteX4" fmla="*/ 4169269 w 4221330"/>
                          <a:gd name="connsiteY4" fmla="*/ 5021097 h 5785256"/>
                          <a:gd name="connsiteX5" fmla="*/ 4211799 w 4221330"/>
                          <a:gd name="connsiteY5" fmla="*/ 4627693 h 5785256"/>
                          <a:gd name="connsiteX6" fmla="*/ 4105474 w 4221330"/>
                          <a:gd name="connsiteY6" fmla="*/ 4287451 h 5785256"/>
                          <a:gd name="connsiteX7" fmla="*/ 3701436 w 4221330"/>
                          <a:gd name="connsiteY7" fmla="*/ 3925944 h 5785256"/>
                          <a:gd name="connsiteX8" fmla="*/ 3297399 w 4221330"/>
                          <a:gd name="connsiteY8" fmla="*/ 3606967 h 5785256"/>
                          <a:gd name="connsiteX9" fmla="*/ 3148543 w 4221330"/>
                          <a:gd name="connsiteY9" fmla="*/ 3224195 h 5785256"/>
                          <a:gd name="connsiteX10" fmla="*/ 3148543 w 4221330"/>
                          <a:gd name="connsiteY10" fmla="*/ 2937116 h 5785256"/>
                          <a:gd name="connsiteX11" fmla="*/ 2882729 w 4221330"/>
                          <a:gd name="connsiteY11" fmla="*/ 2809525 h 5785256"/>
                          <a:gd name="connsiteX12" fmla="*/ 2787036 w 4221330"/>
                          <a:gd name="connsiteY12" fmla="*/ 2681935 h 5785256"/>
                          <a:gd name="connsiteX13" fmla="*/ 2670078 w 4221330"/>
                          <a:gd name="connsiteY13" fmla="*/ 2277897 h 5785256"/>
                          <a:gd name="connsiteX14" fmla="*/ 2372367 w 4221330"/>
                          <a:gd name="connsiteY14" fmla="*/ 1958921 h 5785256"/>
                          <a:gd name="connsiteX15" fmla="*/ 1992994 w 4221330"/>
                          <a:gd name="connsiteY15" fmla="*/ 1799867 h 5785256"/>
                          <a:gd name="connsiteX16" fmla="*/ 1872636 w 4221330"/>
                          <a:gd name="connsiteY16" fmla="*/ 1693107 h 5785256"/>
                          <a:gd name="connsiteX17" fmla="*/ 1723781 w 4221330"/>
                          <a:gd name="connsiteY17" fmla="*/ 1511919 h 5785256"/>
                          <a:gd name="connsiteX18" fmla="*/ 1457967 w 4221330"/>
                          <a:gd name="connsiteY18" fmla="*/ 1352430 h 5785256"/>
                          <a:gd name="connsiteX19" fmla="*/ 1029265 w 4221330"/>
                          <a:gd name="connsiteY19" fmla="*/ 1150412 h 5785256"/>
                          <a:gd name="connsiteX20" fmla="*/ 712383 w 4221330"/>
                          <a:gd name="connsiteY20" fmla="*/ 1012623 h 5785256"/>
                          <a:gd name="connsiteX21" fmla="*/ 564397 w 4221330"/>
                          <a:gd name="connsiteY21" fmla="*/ 956061 h 5785256"/>
                          <a:gd name="connsiteX22" fmla="*/ 490404 w 4221330"/>
                          <a:gd name="connsiteY22" fmla="*/ 842502 h 5785256"/>
                          <a:gd name="connsiteX23" fmla="*/ 401943 w 4221330"/>
                          <a:gd name="connsiteY23" fmla="*/ 630721 h 5785256"/>
                          <a:gd name="connsiteX24" fmla="*/ 182060 w 4221330"/>
                          <a:gd name="connsiteY24" fmla="*/ 512458 h 5785256"/>
                          <a:gd name="connsiteX25" fmla="*/ 79132 w 4221330"/>
                          <a:gd name="connsiteY25" fmla="*/ 194588 h 5785256"/>
                          <a:gd name="connsiteX26" fmla="*/ 0 w 4221330"/>
                          <a:gd name="connsiteY26" fmla="*/ 0 h 5785256"/>
                          <a:gd name="connsiteX0" fmla="*/ 4017640 w 4221330"/>
                          <a:gd name="connsiteY0" fmla="*/ 5785256 h 5785256"/>
                          <a:gd name="connsiteX1" fmla="*/ 3808871 w 4221330"/>
                          <a:gd name="connsiteY1" fmla="*/ 5675786 h 5785256"/>
                          <a:gd name="connsiteX2" fmla="*/ 3438304 w 4221330"/>
                          <a:gd name="connsiteY2" fmla="*/ 5581850 h 5785256"/>
                          <a:gd name="connsiteX3" fmla="*/ 3797129 w 4221330"/>
                          <a:gd name="connsiteY3" fmla="*/ 5329442 h 5785256"/>
                          <a:gd name="connsiteX4" fmla="*/ 4169269 w 4221330"/>
                          <a:gd name="connsiteY4" fmla="*/ 5021097 h 5785256"/>
                          <a:gd name="connsiteX5" fmla="*/ 4211799 w 4221330"/>
                          <a:gd name="connsiteY5" fmla="*/ 4627693 h 5785256"/>
                          <a:gd name="connsiteX6" fmla="*/ 4105474 w 4221330"/>
                          <a:gd name="connsiteY6" fmla="*/ 4287451 h 5785256"/>
                          <a:gd name="connsiteX7" fmla="*/ 3701436 w 4221330"/>
                          <a:gd name="connsiteY7" fmla="*/ 3925944 h 5785256"/>
                          <a:gd name="connsiteX8" fmla="*/ 3297399 w 4221330"/>
                          <a:gd name="connsiteY8" fmla="*/ 3606967 h 5785256"/>
                          <a:gd name="connsiteX9" fmla="*/ 3240323 w 4221330"/>
                          <a:gd name="connsiteY9" fmla="*/ 3397557 h 5785256"/>
                          <a:gd name="connsiteX10" fmla="*/ 3148543 w 4221330"/>
                          <a:gd name="connsiteY10" fmla="*/ 2937116 h 5785256"/>
                          <a:gd name="connsiteX11" fmla="*/ 2882729 w 4221330"/>
                          <a:gd name="connsiteY11" fmla="*/ 2809525 h 5785256"/>
                          <a:gd name="connsiteX12" fmla="*/ 2787036 w 4221330"/>
                          <a:gd name="connsiteY12" fmla="*/ 2681935 h 5785256"/>
                          <a:gd name="connsiteX13" fmla="*/ 2670078 w 4221330"/>
                          <a:gd name="connsiteY13" fmla="*/ 2277897 h 5785256"/>
                          <a:gd name="connsiteX14" fmla="*/ 2372367 w 4221330"/>
                          <a:gd name="connsiteY14" fmla="*/ 1958921 h 5785256"/>
                          <a:gd name="connsiteX15" fmla="*/ 1992994 w 4221330"/>
                          <a:gd name="connsiteY15" fmla="*/ 1799867 h 5785256"/>
                          <a:gd name="connsiteX16" fmla="*/ 1872636 w 4221330"/>
                          <a:gd name="connsiteY16" fmla="*/ 1693107 h 5785256"/>
                          <a:gd name="connsiteX17" fmla="*/ 1723781 w 4221330"/>
                          <a:gd name="connsiteY17" fmla="*/ 1511919 h 5785256"/>
                          <a:gd name="connsiteX18" fmla="*/ 1457967 w 4221330"/>
                          <a:gd name="connsiteY18" fmla="*/ 1352430 h 5785256"/>
                          <a:gd name="connsiteX19" fmla="*/ 1029265 w 4221330"/>
                          <a:gd name="connsiteY19" fmla="*/ 1150412 h 5785256"/>
                          <a:gd name="connsiteX20" fmla="*/ 712383 w 4221330"/>
                          <a:gd name="connsiteY20" fmla="*/ 1012623 h 5785256"/>
                          <a:gd name="connsiteX21" fmla="*/ 564397 w 4221330"/>
                          <a:gd name="connsiteY21" fmla="*/ 956061 h 5785256"/>
                          <a:gd name="connsiteX22" fmla="*/ 490404 w 4221330"/>
                          <a:gd name="connsiteY22" fmla="*/ 842502 h 5785256"/>
                          <a:gd name="connsiteX23" fmla="*/ 401943 w 4221330"/>
                          <a:gd name="connsiteY23" fmla="*/ 630721 h 5785256"/>
                          <a:gd name="connsiteX24" fmla="*/ 182060 w 4221330"/>
                          <a:gd name="connsiteY24" fmla="*/ 512458 h 5785256"/>
                          <a:gd name="connsiteX25" fmla="*/ 79132 w 4221330"/>
                          <a:gd name="connsiteY25" fmla="*/ 194588 h 5785256"/>
                          <a:gd name="connsiteX26" fmla="*/ 0 w 4221330"/>
                          <a:gd name="connsiteY26" fmla="*/ 0 h 5785256"/>
                          <a:gd name="connsiteX0" fmla="*/ 4017640 w 4221330"/>
                          <a:gd name="connsiteY0" fmla="*/ 5785256 h 5785256"/>
                          <a:gd name="connsiteX1" fmla="*/ 3808871 w 4221330"/>
                          <a:gd name="connsiteY1" fmla="*/ 5675786 h 5785256"/>
                          <a:gd name="connsiteX2" fmla="*/ 3438304 w 4221330"/>
                          <a:gd name="connsiteY2" fmla="*/ 5581850 h 5785256"/>
                          <a:gd name="connsiteX3" fmla="*/ 3797129 w 4221330"/>
                          <a:gd name="connsiteY3" fmla="*/ 5329442 h 5785256"/>
                          <a:gd name="connsiteX4" fmla="*/ 4169269 w 4221330"/>
                          <a:gd name="connsiteY4" fmla="*/ 5021097 h 5785256"/>
                          <a:gd name="connsiteX5" fmla="*/ 4211799 w 4221330"/>
                          <a:gd name="connsiteY5" fmla="*/ 4627693 h 5785256"/>
                          <a:gd name="connsiteX6" fmla="*/ 4105474 w 4221330"/>
                          <a:gd name="connsiteY6" fmla="*/ 4287451 h 5785256"/>
                          <a:gd name="connsiteX7" fmla="*/ 3701436 w 4221330"/>
                          <a:gd name="connsiteY7" fmla="*/ 3925944 h 5785256"/>
                          <a:gd name="connsiteX8" fmla="*/ 3297399 w 4221330"/>
                          <a:gd name="connsiteY8" fmla="*/ 3606967 h 5785256"/>
                          <a:gd name="connsiteX9" fmla="*/ 3158741 w 4221330"/>
                          <a:gd name="connsiteY9" fmla="*/ 3183404 h 5785256"/>
                          <a:gd name="connsiteX10" fmla="*/ 3148543 w 4221330"/>
                          <a:gd name="connsiteY10" fmla="*/ 2937116 h 5785256"/>
                          <a:gd name="connsiteX11" fmla="*/ 2882729 w 4221330"/>
                          <a:gd name="connsiteY11" fmla="*/ 2809525 h 5785256"/>
                          <a:gd name="connsiteX12" fmla="*/ 2787036 w 4221330"/>
                          <a:gd name="connsiteY12" fmla="*/ 2681935 h 5785256"/>
                          <a:gd name="connsiteX13" fmla="*/ 2670078 w 4221330"/>
                          <a:gd name="connsiteY13" fmla="*/ 2277897 h 5785256"/>
                          <a:gd name="connsiteX14" fmla="*/ 2372367 w 4221330"/>
                          <a:gd name="connsiteY14" fmla="*/ 1958921 h 5785256"/>
                          <a:gd name="connsiteX15" fmla="*/ 1992994 w 4221330"/>
                          <a:gd name="connsiteY15" fmla="*/ 1799867 h 5785256"/>
                          <a:gd name="connsiteX16" fmla="*/ 1872636 w 4221330"/>
                          <a:gd name="connsiteY16" fmla="*/ 1693107 h 5785256"/>
                          <a:gd name="connsiteX17" fmla="*/ 1723781 w 4221330"/>
                          <a:gd name="connsiteY17" fmla="*/ 1511919 h 5785256"/>
                          <a:gd name="connsiteX18" fmla="*/ 1457967 w 4221330"/>
                          <a:gd name="connsiteY18" fmla="*/ 1352430 h 5785256"/>
                          <a:gd name="connsiteX19" fmla="*/ 1029265 w 4221330"/>
                          <a:gd name="connsiteY19" fmla="*/ 1150412 h 5785256"/>
                          <a:gd name="connsiteX20" fmla="*/ 712383 w 4221330"/>
                          <a:gd name="connsiteY20" fmla="*/ 1012623 h 5785256"/>
                          <a:gd name="connsiteX21" fmla="*/ 564397 w 4221330"/>
                          <a:gd name="connsiteY21" fmla="*/ 956061 h 5785256"/>
                          <a:gd name="connsiteX22" fmla="*/ 490404 w 4221330"/>
                          <a:gd name="connsiteY22" fmla="*/ 842502 h 5785256"/>
                          <a:gd name="connsiteX23" fmla="*/ 401943 w 4221330"/>
                          <a:gd name="connsiteY23" fmla="*/ 630721 h 5785256"/>
                          <a:gd name="connsiteX24" fmla="*/ 182060 w 4221330"/>
                          <a:gd name="connsiteY24" fmla="*/ 512458 h 5785256"/>
                          <a:gd name="connsiteX25" fmla="*/ 79132 w 4221330"/>
                          <a:gd name="connsiteY25" fmla="*/ 194588 h 5785256"/>
                          <a:gd name="connsiteX26" fmla="*/ 0 w 4221330"/>
                          <a:gd name="connsiteY26" fmla="*/ 0 h 5785256"/>
                          <a:gd name="connsiteX0" fmla="*/ 4017640 w 4221330"/>
                          <a:gd name="connsiteY0" fmla="*/ 5785256 h 5785256"/>
                          <a:gd name="connsiteX1" fmla="*/ 3808871 w 4221330"/>
                          <a:gd name="connsiteY1" fmla="*/ 5675786 h 5785256"/>
                          <a:gd name="connsiteX2" fmla="*/ 3438304 w 4221330"/>
                          <a:gd name="connsiteY2" fmla="*/ 5581850 h 5785256"/>
                          <a:gd name="connsiteX3" fmla="*/ 3797129 w 4221330"/>
                          <a:gd name="connsiteY3" fmla="*/ 5329442 h 5785256"/>
                          <a:gd name="connsiteX4" fmla="*/ 4169269 w 4221330"/>
                          <a:gd name="connsiteY4" fmla="*/ 5021097 h 5785256"/>
                          <a:gd name="connsiteX5" fmla="*/ 4211799 w 4221330"/>
                          <a:gd name="connsiteY5" fmla="*/ 4627693 h 5785256"/>
                          <a:gd name="connsiteX6" fmla="*/ 4105474 w 4221330"/>
                          <a:gd name="connsiteY6" fmla="*/ 4287451 h 5785256"/>
                          <a:gd name="connsiteX7" fmla="*/ 3701436 w 4221330"/>
                          <a:gd name="connsiteY7" fmla="*/ 3925944 h 5785256"/>
                          <a:gd name="connsiteX8" fmla="*/ 3297399 w 4221330"/>
                          <a:gd name="connsiteY8" fmla="*/ 3606967 h 5785256"/>
                          <a:gd name="connsiteX9" fmla="*/ 3158741 w 4221330"/>
                          <a:gd name="connsiteY9" fmla="*/ 3183404 h 5785256"/>
                          <a:gd name="connsiteX10" fmla="*/ 3148543 w 4221330"/>
                          <a:gd name="connsiteY10" fmla="*/ 2937116 h 5785256"/>
                          <a:gd name="connsiteX11" fmla="*/ 2882729 w 4221330"/>
                          <a:gd name="connsiteY11" fmla="*/ 2809525 h 5785256"/>
                          <a:gd name="connsiteX12" fmla="*/ 2787036 w 4221330"/>
                          <a:gd name="connsiteY12" fmla="*/ 2681935 h 5785256"/>
                          <a:gd name="connsiteX13" fmla="*/ 2670078 w 4221330"/>
                          <a:gd name="connsiteY13" fmla="*/ 2277897 h 5785256"/>
                          <a:gd name="connsiteX14" fmla="*/ 2372367 w 4221330"/>
                          <a:gd name="connsiteY14" fmla="*/ 1958921 h 5785256"/>
                          <a:gd name="connsiteX15" fmla="*/ 1992994 w 4221330"/>
                          <a:gd name="connsiteY15" fmla="*/ 1799867 h 5785256"/>
                          <a:gd name="connsiteX16" fmla="*/ 1872636 w 4221330"/>
                          <a:gd name="connsiteY16" fmla="*/ 1693107 h 5785256"/>
                          <a:gd name="connsiteX17" fmla="*/ 1723781 w 4221330"/>
                          <a:gd name="connsiteY17" fmla="*/ 1511919 h 5785256"/>
                          <a:gd name="connsiteX18" fmla="*/ 1457967 w 4221330"/>
                          <a:gd name="connsiteY18" fmla="*/ 1352430 h 5785256"/>
                          <a:gd name="connsiteX19" fmla="*/ 1029265 w 4221330"/>
                          <a:gd name="connsiteY19" fmla="*/ 1150412 h 5785256"/>
                          <a:gd name="connsiteX20" fmla="*/ 712383 w 4221330"/>
                          <a:gd name="connsiteY20" fmla="*/ 1012623 h 5785256"/>
                          <a:gd name="connsiteX21" fmla="*/ 564397 w 4221330"/>
                          <a:gd name="connsiteY21" fmla="*/ 956061 h 5785256"/>
                          <a:gd name="connsiteX22" fmla="*/ 490404 w 4221330"/>
                          <a:gd name="connsiteY22" fmla="*/ 842502 h 5785256"/>
                          <a:gd name="connsiteX23" fmla="*/ 401943 w 4221330"/>
                          <a:gd name="connsiteY23" fmla="*/ 630721 h 5785256"/>
                          <a:gd name="connsiteX24" fmla="*/ 182060 w 4221330"/>
                          <a:gd name="connsiteY24" fmla="*/ 512458 h 5785256"/>
                          <a:gd name="connsiteX25" fmla="*/ 79132 w 4221330"/>
                          <a:gd name="connsiteY25" fmla="*/ 194588 h 5785256"/>
                          <a:gd name="connsiteX26" fmla="*/ 0 w 4221330"/>
                          <a:gd name="connsiteY26" fmla="*/ 0 h 5785256"/>
                          <a:gd name="connsiteX0" fmla="*/ 4017640 w 4221330"/>
                          <a:gd name="connsiteY0" fmla="*/ 5785256 h 5785256"/>
                          <a:gd name="connsiteX1" fmla="*/ 3808871 w 4221330"/>
                          <a:gd name="connsiteY1" fmla="*/ 5675786 h 5785256"/>
                          <a:gd name="connsiteX2" fmla="*/ 3438304 w 4221330"/>
                          <a:gd name="connsiteY2" fmla="*/ 5581850 h 5785256"/>
                          <a:gd name="connsiteX3" fmla="*/ 3797129 w 4221330"/>
                          <a:gd name="connsiteY3" fmla="*/ 5329442 h 5785256"/>
                          <a:gd name="connsiteX4" fmla="*/ 4169269 w 4221330"/>
                          <a:gd name="connsiteY4" fmla="*/ 5021097 h 5785256"/>
                          <a:gd name="connsiteX5" fmla="*/ 4211799 w 4221330"/>
                          <a:gd name="connsiteY5" fmla="*/ 4627693 h 5785256"/>
                          <a:gd name="connsiteX6" fmla="*/ 4105474 w 4221330"/>
                          <a:gd name="connsiteY6" fmla="*/ 4287451 h 5785256"/>
                          <a:gd name="connsiteX7" fmla="*/ 3701436 w 4221330"/>
                          <a:gd name="connsiteY7" fmla="*/ 3925944 h 5785256"/>
                          <a:gd name="connsiteX8" fmla="*/ 3297399 w 4221330"/>
                          <a:gd name="connsiteY8" fmla="*/ 3606967 h 5785256"/>
                          <a:gd name="connsiteX9" fmla="*/ 3158741 w 4221330"/>
                          <a:gd name="connsiteY9" fmla="*/ 3183404 h 5785256"/>
                          <a:gd name="connsiteX10" fmla="*/ 3148543 w 4221330"/>
                          <a:gd name="connsiteY10" fmla="*/ 2937116 h 5785256"/>
                          <a:gd name="connsiteX11" fmla="*/ 2882729 w 4221330"/>
                          <a:gd name="connsiteY11" fmla="*/ 2809525 h 5785256"/>
                          <a:gd name="connsiteX12" fmla="*/ 2787036 w 4221330"/>
                          <a:gd name="connsiteY12" fmla="*/ 2681935 h 5785256"/>
                          <a:gd name="connsiteX13" fmla="*/ 2670078 w 4221330"/>
                          <a:gd name="connsiteY13" fmla="*/ 2277897 h 5785256"/>
                          <a:gd name="connsiteX14" fmla="*/ 2372367 w 4221330"/>
                          <a:gd name="connsiteY14" fmla="*/ 1958921 h 5785256"/>
                          <a:gd name="connsiteX15" fmla="*/ 1992994 w 4221330"/>
                          <a:gd name="connsiteY15" fmla="*/ 1799867 h 5785256"/>
                          <a:gd name="connsiteX16" fmla="*/ 1872636 w 4221330"/>
                          <a:gd name="connsiteY16" fmla="*/ 1693107 h 5785256"/>
                          <a:gd name="connsiteX17" fmla="*/ 1723781 w 4221330"/>
                          <a:gd name="connsiteY17" fmla="*/ 1511919 h 5785256"/>
                          <a:gd name="connsiteX18" fmla="*/ 1457967 w 4221330"/>
                          <a:gd name="connsiteY18" fmla="*/ 1352430 h 5785256"/>
                          <a:gd name="connsiteX19" fmla="*/ 1029265 w 4221330"/>
                          <a:gd name="connsiteY19" fmla="*/ 1150412 h 5785256"/>
                          <a:gd name="connsiteX20" fmla="*/ 712383 w 4221330"/>
                          <a:gd name="connsiteY20" fmla="*/ 1012623 h 5785256"/>
                          <a:gd name="connsiteX21" fmla="*/ 564397 w 4221330"/>
                          <a:gd name="connsiteY21" fmla="*/ 956061 h 5785256"/>
                          <a:gd name="connsiteX22" fmla="*/ 490404 w 4221330"/>
                          <a:gd name="connsiteY22" fmla="*/ 842502 h 5785256"/>
                          <a:gd name="connsiteX23" fmla="*/ 401943 w 4221330"/>
                          <a:gd name="connsiteY23" fmla="*/ 630721 h 5785256"/>
                          <a:gd name="connsiteX24" fmla="*/ 182060 w 4221330"/>
                          <a:gd name="connsiteY24" fmla="*/ 512458 h 5785256"/>
                          <a:gd name="connsiteX25" fmla="*/ 79132 w 4221330"/>
                          <a:gd name="connsiteY25" fmla="*/ 194588 h 5785256"/>
                          <a:gd name="connsiteX26" fmla="*/ 0 w 4221330"/>
                          <a:gd name="connsiteY26" fmla="*/ 0 h 5785256"/>
                          <a:gd name="connsiteX0" fmla="*/ 4017640 w 4221330"/>
                          <a:gd name="connsiteY0" fmla="*/ 5785256 h 5785256"/>
                          <a:gd name="connsiteX1" fmla="*/ 3808871 w 4221330"/>
                          <a:gd name="connsiteY1" fmla="*/ 5675786 h 5785256"/>
                          <a:gd name="connsiteX2" fmla="*/ 3438304 w 4221330"/>
                          <a:gd name="connsiteY2" fmla="*/ 5581850 h 5785256"/>
                          <a:gd name="connsiteX3" fmla="*/ 3797129 w 4221330"/>
                          <a:gd name="connsiteY3" fmla="*/ 5329442 h 5785256"/>
                          <a:gd name="connsiteX4" fmla="*/ 4169269 w 4221330"/>
                          <a:gd name="connsiteY4" fmla="*/ 5021097 h 5785256"/>
                          <a:gd name="connsiteX5" fmla="*/ 4211799 w 4221330"/>
                          <a:gd name="connsiteY5" fmla="*/ 4627693 h 5785256"/>
                          <a:gd name="connsiteX6" fmla="*/ 4105474 w 4221330"/>
                          <a:gd name="connsiteY6" fmla="*/ 4287451 h 5785256"/>
                          <a:gd name="connsiteX7" fmla="*/ 3701436 w 4221330"/>
                          <a:gd name="connsiteY7" fmla="*/ 3925944 h 5785256"/>
                          <a:gd name="connsiteX8" fmla="*/ 3297399 w 4221330"/>
                          <a:gd name="connsiteY8" fmla="*/ 3606967 h 5785256"/>
                          <a:gd name="connsiteX9" fmla="*/ 3220045 w 4221330"/>
                          <a:gd name="connsiteY9" fmla="*/ 3403486 h 5785256"/>
                          <a:gd name="connsiteX10" fmla="*/ 3158741 w 4221330"/>
                          <a:gd name="connsiteY10" fmla="*/ 3183404 h 5785256"/>
                          <a:gd name="connsiteX11" fmla="*/ 3148543 w 4221330"/>
                          <a:gd name="connsiteY11" fmla="*/ 2937116 h 5785256"/>
                          <a:gd name="connsiteX12" fmla="*/ 2882729 w 4221330"/>
                          <a:gd name="connsiteY12" fmla="*/ 2809525 h 5785256"/>
                          <a:gd name="connsiteX13" fmla="*/ 2787036 w 4221330"/>
                          <a:gd name="connsiteY13" fmla="*/ 2681935 h 5785256"/>
                          <a:gd name="connsiteX14" fmla="*/ 2670078 w 4221330"/>
                          <a:gd name="connsiteY14" fmla="*/ 2277897 h 5785256"/>
                          <a:gd name="connsiteX15" fmla="*/ 2372367 w 4221330"/>
                          <a:gd name="connsiteY15" fmla="*/ 1958921 h 5785256"/>
                          <a:gd name="connsiteX16" fmla="*/ 1992994 w 4221330"/>
                          <a:gd name="connsiteY16" fmla="*/ 1799867 h 5785256"/>
                          <a:gd name="connsiteX17" fmla="*/ 1872636 w 4221330"/>
                          <a:gd name="connsiteY17" fmla="*/ 1693107 h 5785256"/>
                          <a:gd name="connsiteX18" fmla="*/ 1723781 w 4221330"/>
                          <a:gd name="connsiteY18" fmla="*/ 1511919 h 5785256"/>
                          <a:gd name="connsiteX19" fmla="*/ 1457967 w 4221330"/>
                          <a:gd name="connsiteY19" fmla="*/ 1352430 h 5785256"/>
                          <a:gd name="connsiteX20" fmla="*/ 1029265 w 4221330"/>
                          <a:gd name="connsiteY20" fmla="*/ 1150412 h 5785256"/>
                          <a:gd name="connsiteX21" fmla="*/ 712383 w 4221330"/>
                          <a:gd name="connsiteY21" fmla="*/ 1012623 h 5785256"/>
                          <a:gd name="connsiteX22" fmla="*/ 564397 w 4221330"/>
                          <a:gd name="connsiteY22" fmla="*/ 956061 h 5785256"/>
                          <a:gd name="connsiteX23" fmla="*/ 490404 w 4221330"/>
                          <a:gd name="connsiteY23" fmla="*/ 842502 h 5785256"/>
                          <a:gd name="connsiteX24" fmla="*/ 401943 w 4221330"/>
                          <a:gd name="connsiteY24" fmla="*/ 630721 h 5785256"/>
                          <a:gd name="connsiteX25" fmla="*/ 182060 w 4221330"/>
                          <a:gd name="connsiteY25" fmla="*/ 512458 h 5785256"/>
                          <a:gd name="connsiteX26" fmla="*/ 79132 w 4221330"/>
                          <a:gd name="connsiteY26" fmla="*/ 194588 h 5785256"/>
                          <a:gd name="connsiteX27" fmla="*/ 0 w 4221330"/>
                          <a:gd name="connsiteY27" fmla="*/ 0 h 5785256"/>
                          <a:gd name="connsiteX0" fmla="*/ 4017640 w 4221330"/>
                          <a:gd name="connsiteY0" fmla="*/ 5785256 h 5785256"/>
                          <a:gd name="connsiteX1" fmla="*/ 3808871 w 4221330"/>
                          <a:gd name="connsiteY1" fmla="*/ 5675786 h 5785256"/>
                          <a:gd name="connsiteX2" fmla="*/ 3438304 w 4221330"/>
                          <a:gd name="connsiteY2" fmla="*/ 5581850 h 5785256"/>
                          <a:gd name="connsiteX3" fmla="*/ 3797129 w 4221330"/>
                          <a:gd name="connsiteY3" fmla="*/ 5329442 h 5785256"/>
                          <a:gd name="connsiteX4" fmla="*/ 4169269 w 4221330"/>
                          <a:gd name="connsiteY4" fmla="*/ 5021097 h 5785256"/>
                          <a:gd name="connsiteX5" fmla="*/ 4211799 w 4221330"/>
                          <a:gd name="connsiteY5" fmla="*/ 4627693 h 5785256"/>
                          <a:gd name="connsiteX6" fmla="*/ 4105474 w 4221330"/>
                          <a:gd name="connsiteY6" fmla="*/ 4287451 h 5785256"/>
                          <a:gd name="connsiteX7" fmla="*/ 3701436 w 4221330"/>
                          <a:gd name="connsiteY7" fmla="*/ 3925944 h 5785256"/>
                          <a:gd name="connsiteX8" fmla="*/ 3297399 w 4221330"/>
                          <a:gd name="connsiteY8" fmla="*/ 3606967 h 5785256"/>
                          <a:gd name="connsiteX9" fmla="*/ 3220045 w 4221330"/>
                          <a:gd name="connsiteY9" fmla="*/ 3403486 h 5785256"/>
                          <a:gd name="connsiteX10" fmla="*/ 3158741 w 4221330"/>
                          <a:gd name="connsiteY10" fmla="*/ 3183404 h 5785256"/>
                          <a:gd name="connsiteX11" fmla="*/ 3148543 w 4221330"/>
                          <a:gd name="connsiteY11" fmla="*/ 2937116 h 5785256"/>
                          <a:gd name="connsiteX12" fmla="*/ 2882729 w 4221330"/>
                          <a:gd name="connsiteY12" fmla="*/ 2809525 h 5785256"/>
                          <a:gd name="connsiteX13" fmla="*/ 2787036 w 4221330"/>
                          <a:gd name="connsiteY13" fmla="*/ 2681935 h 5785256"/>
                          <a:gd name="connsiteX14" fmla="*/ 2670078 w 4221330"/>
                          <a:gd name="connsiteY14" fmla="*/ 2277897 h 5785256"/>
                          <a:gd name="connsiteX15" fmla="*/ 2372367 w 4221330"/>
                          <a:gd name="connsiteY15" fmla="*/ 1958921 h 5785256"/>
                          <a:gd name="connsiteX16" fmla="*/ 1992994 w 4221330"/>
                          <a:gd name="connsiteY16" fmla="*/ 1799867 h 5785256"/>
                          <a:gd name="connsiteX17" fmla="*/ 1872636 w 4221330"/>
                          <a:gd name="connsiteY17" fmla="*/ 1693107 h 5785256"/>
                          <a:gd name="connsiteX18" fmla="*/ 1723781 w 4221330"/>
                          <a:gd name="connsiteY18" fmla="*/ 1511919 h 5785256"/>
                          <a:gd name="connsiteX19" fmla="*/ 1457967 w 4221330"/>
                          <a:gd name="connsiteY19" fmla="*/ 1352430 h 5785256"/>
                          <a:gd name="connsiteX20" fmla="*/ 1029265 w 4221330"/>
                          <a:gd name="connsiteY20" fmla="*/ 1150412 h 5785256"/>
                          <a:gd name="connsiteX21" fmla="*/ 712383 w 4221330"/>
                          <a:gd name="connsiteY21" fmla="*/ 1012623 h 5785256"/>
                          <a:gd name="connsiteX22" fmla="*/ 564397 w 4221330"/>
                          <a:gd name="connsiteY22" fmla="*/ 956061 h 5785256"/>
                          <a:gd name="connsiteX23" fmla="*/ 490404 w 4221330"/>
                          <a:gd name="connsiteY23" fmla="*/ 842502 h 5785256"/>
                          <a:gd name="connsiteX24" fmla="*/ 401943 w 4221330"/>
                          <a:gd name="connsiteY24" fmla="*/ 630721 h 5785256"/>
                          <a:gd name="connsiteX25" fmla="*/ 182060 w 4221330"/>
                          <a:gd name="connsiteY25" fmla="*/ 512458 h 5785256"/>
                          <a:gd name="connsiteX26" fmla="*/ 79132 w 4221330"/>
                          <a:gd name="connsiteY26" fmla="*/ 194588 h 5785256"/>
                          <a:gd name="connsiteX27" fmla="*/ 0 w 4221330"/>
                          <a:gd name="connsiteY27" fmla="*/ 0 h 5785256"/>
                          <a:gd name="connsiteX0" fmla="*/ 4017640 w 4221330"/>
                          <a:gd name="connsiteY0" fmla="*/ 5785256 h 5785256"/>
                          <a:gd name="connsiteX1" fmla="*/ 3808871 w 4221330"/>
                          <a:gd name="connsiteY1" fmla="*/ 5675786 h 5785256"/>
                          <a:gd name="connsiteX2" fmla="*/ 3438304 w 4221330"/>
                          <a:gd name="connsiteY2" fmla="*/ 5581850 h 5785256"/>
                          <a:gd name="connsiteX3" fmla="*/ 3797129 w 4221330"/>
                          <a:gd name="connsiteY3" fmla="*/ 5329442 h 5785256"/>
                          <a:gd name="connsiteX4" fmla="*/ 4169269 w 4221330"/>
                          <a:gd name="connsiteY4" fmla="*/ 5021097 h 5785256"/>
                          <a:gd name="connsiteX5" fmla="*/ 4211799 w 4221330"/>
                          <a:gd name="connsiteY5" fmla="*/ 4627693 h 5785256"/>
                          <a:gd name="connsiteX6" fmla="*/ 4105474 w 4221330"/>
                          <a:gd name="connsiteY6" fmla="*/ 4287451 h 5785256"/>
                          <a:gd name="connsiteX7" fmla="*/ 3701436 w 4221330"/>
                          <a:gd name="connsiteY7" fmla="*/ 3925944 h 5785256"/>
                          <a:gd name="connsiteX8" fmla="*/ 3297399 w 4221330"/>
                          <a:gd name="connsiteY8" fmla="*/ 3606967 h 5785256"/>
                          <a:gd name="connsiteX9" fmla="*/ 3220045 w 4221330"/>
                          <a:gd name="connsiteY9" fmla="*/ 3403486 h 5785256"/>
                          <a:gd name="connsiteX10" fmla="*/ 3158741 w 4221330"/>
                          <a:gd name="connsiteY10" fmla="*/ 3183404 h 5785256"/>
                          <a:gd name="connsiteX11" fmla="*/ 3148543 w 4221330"/>
                          <a:gd name="connsiteY11" fmla="*/ 2937116 h 5785256"/>
                          <a:gd name="connsiteX12" fmla="*/ 2882729 w 4221330"/>
                          <a:gd name="connsiteY12" fmla="*/ 2809525 h 5785256"/>
                          <a:gd name="connsiteX13" fmla="*/ 2787036 w 4221330"/>
                          <a:gd name="connsiteY13" fmla="*/ 2681935 h 5785256"/>
                          <a:gd name="connsiteX14" fmla="*/ 2670078 w 4221330"/>
                          <a:gd name="connsiteY14" fmla="*/ 2277897 h 5785256"/>
                          <a:gd name="connsiteX15" fmla="*/ 2372367 w 4221330"/>
                          <a:gd name="connsiteY15" fmla="*/ 1958921 h 5785256"/>
                          <a:gd name="connsiteX16" fmla="*/ 1992994 w 4221330"/>
                          <a:gd name="connsiteY16" fmla="*/ 1799867 h 5785256"/>
                          <a:gd name="connsiteX17" fmla="*/ 1872636 w 4221330"/>
                          <a:gd name="connsiteY17" fmla="*/ 1693107 h 5785256"/>
                          <a:gd name="connsiteX18" fmla="*/ 1723781 w 4221330"/>
                          <a:gd name="connsiteY18" fmla="*/ 1511919 h 5785256"/>
                          <a:gd name="connsiteX19" fmla="*/ 1457967 w 4221330"/>
                          <a:gd name="connsiteY19" fmla="*/ 1352430 h 5785256"/>
                          <a:gd name="connsiteX20" fmla="*/ 1029265 w 4221330"/>
                          <a:gd name="connsiteY20" fmla="*/ 1150412 h 5785256"/>
                          <a:gd name="connsiteX21" fmla="*/ 712383 w 4221330"/>
                          <a:gd name="connsiteY21" fmla="*/ 1012623 h 5785256"/>
                          <a:gd name="connsiteX22" fmla="*/ 564397 w 4221330"/>
                          <a:gd name="connsiteY22" fmla="*/ 956061 h 5785256"/>
                          <a:gd name="connsiteX23" fmla="*/ 490404 w 4221330"/>
                          <a:gd name="connsiteY23" fmla="*/ 842502 h 5785256"/>
                          <a:gd name="connsiteX24" fmla="*/ 401943 w 4221330"/>
                          <a:gd name="connsiteY24" fmla="*/ 630721 h 5785256"/>
                          <a:gd name="connsiteX25" fmla="*/ 182060 w 4221330"/>
                          <a:gd name="connsiteY25" fmla="*/ 512458 h 5785256"/>
                          <a:gd name="connsiteX26" fmla="*/ 79132 w 4221330"/>
                          <a:gd name="connsiteY26" fmla="*/ 194588 h 5785256"/>
                          <a:gd name="connsiteX27" fmla="*/ 0 w 4221330"/>
                          <a:gd name="connsiteY27" fmla="*/ 0 h 5785256"/>
                          <a:gd name="connsiteX0" fmla="*/ 4017640 w 4221330"/>
                          <a:gd name="connsiteY0" fmla="*/ 5785256 h 5785256"/>
                          <a:gd name="connsiteX1" fmla="*/ 3808871 w 4221330"/>
                          <a:gd name="connsiteY1" fmla="*/ 5675786 h 5785256"/>
                          <a:gd name="connsiteX2" fmla="*/ 3438304 w 4221330"/>
                          <a:gd name="connsiteY2" fmla="*/ 5581850 h 5785256"/>
                          <a:gd name="connsiteX3" fmla="*/ 3797129 w 4221330"/>
                          <a:gd name="connsiteY3" fmla="*/ 5329442 h 5785256"/>
                          <a:gd name="connsiteX4" fmla="*/ 4169269 w 4221330"/>
                          <a:gd name="connsiteY4" fmla="*/ 5021097 h 5785256"/>
                          <a:gd name="connsiteX5" fmla="*/ 4211799 w 4221330"/>
                          <a:gd name="connsiteY5" fmla="*/ 4627693 h 5785256"/>
                          <a:gd name="connsiteX6" fmla="*/ 4105474 w 4221330"/>
                          <a:gd name="connsiteY6" fmla="*/ 4287451 h 5785256"/>
                          <a:gd name="connsiteX7" fmla="*/ 3701436 w 4221330"/>
                          <a:gd name="connsiteY7" fmla="*/ 3925944 h 5785256"/>
                          <a:gd name="connsiteX8" fmla="*/ 3297399 w 4221330"/>
                          <a:gd name="connsiteY8" fmla="*/ 3606967 h 5785256"/>
                          <a:gd name="connsiteX9" fmla="*/ 3240441 w 4221330"/>
                          <a:gd name="connsiteY9" fmla="*/ 3410284 h 5785256"/>
                          <a:gd name="connsiteX10" fmla="*/ 3158741 w 4221330"/>
                          <a:gd name="connsiteY10" fmla="*/ 3183404 h 5785256"/>
                          <a:gd name="connsiteX11" fmla="*/ 3148543 w 4221330"/>
                          <a:gd name="connsiteY11" fmla="*/ 2937116 h 5785256"/>
                          <a:gd name="connsiteX12" fmla="*/ 2882729 w 4221330"/>
                          <a:gd name="connsiteY12" fmla="*/ 2809525 h 5785256"/>
                          <a:gd name="connsiteX13" fmla="*/ 2787036 w 4221330"/>
                          <a:gd name="connsiteY13" fmla="*/ 2681935 h 5785256"/>
                          <a:gd name="connsiteX14" fmla="*/ 2670078 w 4221330"/>
                          <a:gd name="connsiteY14" fmla="*/ 2277897 h 5785256"/>
                          <a:gd name="connsiteX15" fmla="*/ 2372367 w 4221330"/>
                          <a:gd name="connsiteY15" fmla="*/ 1958921 h 5785256"/>
                          <a:gd name="connsiteX16" fmla="*/ 1992994 w 4221330"/>
                          <a:gd name="connsiteY16" fmla="*/ 1799867 h 5785256"/>
                          <a:gd name="connsiteX17" fmla="*/ 1872636 w 4221330"/>
                          <a:gd name="connsiteY17" fmla="*/ 1693107 h 5785256"/>
                          <a:gd name="connsiteX18" fmla="*/ 1723781 w 4221330"/>
                          <a:gd name="connsiteY18" fmla="*/ 1511919 h 5785256"/>
                          <a:gd name="connsiteX19" fmla="*/ 1457967 w 4221330"/>
                          <a:gd name="connsiteY19" fmla="*/ 1352430 h 5785256"/>
                          <a:gd name="connsiteX20" fmla="*/ 1029265 w 4221330"/>
                          <a:gd name="connsiteY20" fmla="*/ 1150412 h 5785256"/>
                          <a:gd name="connsiteX21" fmla="*/ 712383 w 4221330"/>
                          <a:gd name="connsiteY21" fmla="*/ 1012623 h 5785256"/>
                          <a:gd name="connsiteX22" fmla="*/ 564397 w 4221330"/>
                          <a:gd name="connsiteY22" fmla="*/ 956061 h 5785256"/>
                          <a:gd name="connsiteX23" fmla="*/ 490404 w 4221330"/>
                          <a:gd name="connsiteY23" fmla="*/ 842502 h 5785256"/>
                          <a:gd name="connsiteX24" fmla="*/ 401943 w 4221330"/>
                          <a:gd name="connsiteY24" fmla="*/ 630721 h 5785256"/>
                          <a:gd name="connsiteX25" fmla="*/ 182060 w 4221330"/>
                          <a:gd name="connsiteY25" fmla="*/ 512458 h 5785256"/>
                          <a:gd name="connsiteX26" fmla="*/ 79132 w 4221330"/>
                          <a:gd name="connsiteY26" fmla="*/ 194588 h 5785256"/>
                          <a:gd name="connsiteX27" fmla="*/ 0 w 4221330"/>
                          <a:gd name="connsiteY27" fmla="*/ 0 h 5785256"/>
                          <a:gd name="connsiteX0" fmla="*/ 4017640 w 4221330"/>
                          <a:gd name="connsiteY0" fmla="*/ 5785256 h 5785256"/>
                          <a:gd name="connsiteX1" fmla="*/ 3808871 w 4221330"/>
                          <a:gd name="connsiteY1" fmla="*/ 5675786 h 5785256"/>
                          <a:gd name="connsiteX2" fmla="*/ 3438304 w 4221330"/>
                          <a:gd name="connsiteY2" fmla="*/ 5581850 h 5785256"/>
                          <a:gd name="connsiteX3" fmla="*/ 3797129 w 4221330"/>
                          <a:gd name="connsiteY3" fmla="*/ 5329442 h 5785256"/>
                          <a:gd name="connsiteX4" fmla="*/ 4169269 w 4221330"/>
                          <a:gd name="connsiteY4" fmla="*/ 5021097 h 5785256"/>
                          <a:gd name="connsiteX5" fmla="*/ 4211799 w 4221330"/>
                          <a:gd name="connsiteY5" fmla="*/ 4627693 h 5785256"/>
                          <a:gd name="connsiteX6" fmla="*/ 4105474 w 4221330"/>
                          <a:gd name="connsiteY6" fmla="*/ 4287451 h 5785256"/>
                          <a:gd name="connsiteX7" fmla="*/ 3701436 w 4221330"/>
                          <a:gd name="connsiteY7" fmla="*/ 3925944 h 5785256"/>
                          <a:gd name="connsiteX8" fmla="*/ 3297399 w 4221330"/>
                          <a:gd name="connsiteY8" fmla="*/ 3606967 h 5785256"/>
                          <a:gd name="connsiteX9" fmla="*/ 3158741 w 4221330"/>
                          <a:gd name="connsiteY9" fmla="*/ 3183404 h 5785256"/>
                          <a:gd name="connsiteX10" fmla="*/ 3148543 w 4221330"/>
                          <a:gd name="connsiteY10" fmla="*/ 2937116 h 5785256"/>
                          <a:gd name="connsiteX11" fmla="*/ 2882729 w 4221330"/>
                          <a:gd name="connsiteY11" fmla="*/ 2809525 h 5785256"/>
                          <a:gd name="connsiteX12" fmla="*/ 2787036 w 4221330"/>
                          <a:gd name="connsiteY12" fmla="*/ 2681935 h 5785256"/>
                          <a:gd name="connsiteX13" fmla="*/ 2670078 w 4221330"/>
                          <a:gd name="connsiteY13" fmla="*/ 2277897 h 5785256"/>
                          <a:gd name="connsiteX14" fmla="*/ 2372367 w 4221330"/>
                          <a:gd name="connsiteY14" fmla="*/ 1958921 h 5785256"/>
                          <a:gd name="connsiteX15" fmla="*/ 1992994 w 4221330"/>
                          <a:gd name="connsiteY15" fmla="*/ 1799867 h 5785256"/>
                          <a:gd name="connsiteX16" fmla="*/ 1872636 w 4221330"/>
                          <a:gd name="connsiteY16" fmla="*/ 1693107 h 5785256"/>
                          <a:gd name="connsiteX17" fmla="*/ 1723781 w 4221330"/>
                          <a:gd name="connsiteY17" fmla="*/ 1511919 h 5785256"/>
                          <a:gd name="connsiteX18" fmla="*/ 1457967 w 4221330"/>
                          <a:gd name="connsiteY18" fmla="*/ 1352430 h 5785256"/>
                          <a:gd name="connsiteX19" fmla="*/ 1029265 w 4221330"/>
                          <a:gd name="connsiteY19" fmla="*/ 1150412 h 5785256"/>
                          <a:gd name="connsiteX20" fmla="*/ 712383 w 4221330"/>
                          <a:gd name="connsiteY20" fmla="*/ 1012623 h 5785256"/>
                          <a:gd name="connsiteX21" fmla="*/ 564397 w 4221330"/>
                          <a:gd name="connsiteY21" fmla="*/ 956061 h 5785256"/>
                          <a:gd name="connsiteX22" fmla="*/ 490404 w 4221330"/>
                          <a:gd name="connsiteY22" fmla="*/ 842502 h 5785256"/>
                          <a:gd name="connsiteX23" fmla="*/ 401943 w 4221330"/>
                          <a:gd name="connsiteY23" fmla="*/ 630721 h 5785256"/>
                          <a:gd name="connsiteX24" fmla="*/ 182060 w 4221330"/>
                          <a:gd name="connsiteY24" fmla="*/ 512458 h 5785256"/>
                          <a:gd name="connsiteX25" fmla="*/ 79132 w 4221330"/>
                          <a:gd name="connsiteY25" fmla="*/ 194588 h 5785256"/>
                          <a:gd name="connsiteX26" fmla="*/ 0 w 4221330"/>
                          <a:gd name="connsiteY26" fmla="*/ 0 h 5785256"/>
                          <a:gd name="connsiteX0" fmla="*/ 4017640 w 4221330"/>
                          <a:gd name="connsiteY0" fmla="*/ 5785256 h 5785256"/>
                          <a:gd name="connsiteX1" fmla="*/ 3808871 w 4221330"/>
                          <a:gd name="connsiteY1" fmla="*/ 5675786 h 5785256"/>
                          <a:gd name="connsiteX2" fmla="*/ 3438304 w 4221330"/>
                          <a:gd name="connsiteY2" fmla="*/ 5581850 h 5785256"/>
                          <a:gd name="connsiteX3" fmla="*/ 3797129 w 4221330"/>
                          <a:gd name="connsiteY3" fmla="*/ 5329442 h 5785256"/>
                          <a:gd name="connsiteX4" fmla="*/ 4169269 w 4221330"/>
                          <a:gd name="connsiteY4" fmla="*/ 5021097 h 5785256"/>
                          <a:gd name="connsiteX5" fmla="*/ 4211799 w 4221330"/>
                          <a:gd name="connsiteY5" fmla="*/ 4627693 h 5785256"/>
                          <a:gd name="connsiteX6" fmla="*/ 4105474 w 4221330"/>
                          <a:gd name="connsiteY6" fmla="*/ 4287451 h 5785256"/>
                          <a:gd name="connsiteX7" fmla="*/ 3701436 w 4221330"/>
                          <a:gd name="connsiteY7" fmla="*/ 3925944 h 5785256"/>
                          <a:gd name="connsiteX8" fmla="*/ 3294000 w 4221330"/>
                          <a:gd name="connsiteY8" fmla="*/ 3593370 h 5785256"/>
                          <a:gd name="connsiteX9" fmla="*/ 3158741 w 4221330"/>
                          <a:gd name="connsiteY9" fmla="*/ 3183404 h 5785256"/>
                          <a:gd name="connsiteX10" fmla="*/ 3148543 w 4221330"/>
                          <a:gd name="connsiteY10" fmla="*/ 2937116 h 5785256"/>
                          <a:gd name="connsiteX11" fmla="*/ 2882729 w 4221330"/>
                          <a:gd name="connsiteY11" fmla="*/ 2809525 h 5785256"/>
                          <a:gd name="connsiteX12" fmla="*/ 2787036 w 4221330"/>
                          <a:gd name="connsiteY12" fmla="*/ 2681935 h 5785256"/>
                          <a:gd name="connsiteX13" fmla="*/ 2670078 w 4221330"/>
                          <a:gd name="connsiteY13" fmla="*/ 2277897 h 5785256"/>
                          <a:gd name="connsiteX14" fmla="*/ 2372367 w 4221330"/>
                          <a:gd name="connsiteY14" fmla="*/ 1958921 h 5785256"/>
                          <a:gd name="connsiteX15" fmla="*/ 1992994 w 4221330"/>
                          <a:gd name="connsiteY15" fmla="*/ 1799867 h 5785256"/>
                          <a:gd name="connsiteX16" fmla="*/ 1872636 w 4221330"/>
                          <a:gd name="connsiteY16" fmla="*/ 1693107 h 5785256"/>
                          <a:gd name="connsiteX17" fmla="*/ 1723781 w 4221330"/>
                          <a:gd name="connsiteY17" fmla="*/ 1511919 h 5785256"/>
                          <a:gd name="connsiteX18" fmla="*/ 1457967 w 4221330"/>
                          <a:gd name="connsiteY18" fmla="*/ 1352430 h 5785256"/>
                          <a:gd name="connsiteX19" fmla="*/ 1029265 w 4221330"/>
                          <a:gd name="connsiteY19" fmla="*/ 1150412 h 5785256"/>
                          <a:gd name="connsiteX20" fmla="*/ 712383 w 4221330"/>
                          <a:gd name="connsiteY20" fmla="*/ 1012623 h 5785256"/>
                          <a:gd name="connsiteX21" fmla="*/ 564397 w 4221330"/>
                          <a:gd name="connsiteY21" fmla="*/ 956061 h 5785256"/>
                          <a:gd name="connsiteX22" fmla="*/ 490404 w 4221330"/>
                          <a:gd name="connsiteY22" fmla="*/ 842502 h 5785256"/>
                          <a:gd name="connsiteX23" fmla="*/ 401943 w 4221330"/>
                          <a:gd name="connsiteY23" fmla="*/ 630721 h 5785256"/>
                          <a:gd name="connsiteX24" fmla="*/ 182060 w 4221330"/>
                          <a:gd name="connsiteY24" fmla="*/ 512458 h 5785256"/>
                          <a:gd name="connsiteX25" fmla="*/ 79132 w 4221330"/>
                          <a:gd name="connsiteY25" fmla="*/ 194588 h 5785256"/>
                          <a:gd name="connsiteX26" fmla="*/ 0 w 4221330"/>
                          <a:gd name="connsiteY26" fmla="*/ 0 h 5785256"/>
                          <a:gd name="connsiteX0" fmla="*/ 4017640 w 4221330"/>
                          <a:gd name="connsiteY0" fmla="*/ 5785256 h 5785256"/>
                          <a:gd name="connsiteX1" fmla="*/ 3808871 w 4221330"/>
                          <a:gd name="connsiteY1" fmla="*/ 5675786 h 5785256"/>
                          <a:gd name="connsiteX2" fmla="*/ 3438304 w 4221330"/>
                          <a:gd name="connsiteY2" fmla="*/ 5581850 h 5785256"/>
                          <a:gd name="connsiteX3" fmla="*/ 3797129 w 4221330"/>
                          <a:gd name="connsiteY3" fmla="*/ 5329442 h 5785256"/>
                          <a:gd name="connsiteX4" fmla="*/ 4169269 w 4221330"/>
                          <a:gd name="connsiteY4" fmla="*/ 5021097 h 5785256"/>
                          <a:gd name="connsiteX5" fmla="*/ 4211799 w 4221330"/>
                          <a:gd name="connsiteY5" fmla="*/ 4627693 h 5785256"/>
                          <a:gd name="connsiteX6" fmla="*/ 4105474 w 4221330"/>
                          <a:gd name="connsiteY6" fmla="*/ 4287451 h 5785256"/>
                          <a:gd name="connsiteX7" fmla="*/ 3701436 w 4221330"/>
                          <a:gd name="connsiteY7" fmla="*/ 3925944 h 5785256"/>
                          <a:gd name="connsiteX8" fmla="*/ 3294000 w 4221330"/>
                          <a:gd name="connsiteY8" fmla="*/ 3593370 h 5785256"/>
                          <a:gd name="connsiteX9" fmla="*/ 3158741 w 4221330"/>
                          <a:gd name="connsiteY9" fmla="*/ 3183404 h 5785256"/>
                          <a:gd name="connsiteX10" fmla="*/ 3148543 w 4221330"/>
                          <a:gd name="connsiteY10" fmla="*/ 2937116 h 5785256"/>
                          <a:gd name="connsiteX11" fmla="*/ 2882729 w 4221330"/>
                          <a:gd name="connsiteY11" fmla="*/ 2809525 h 5785256"/>
                          <a:gd name="connsiteX12" fmla="*/ 2787036 w 4221330"/>
                          <a:gd name="connsiteY12" fmla="*/ 2681935 h 5785256"/>
                          <a:gd name="connsiteX13" fmla="*/ 2670078 w 4221330"/>
                          <a:gd name="connsiteY13" fmla="*/ 2277897 h 5785256"/>
                          <a:gd name="connsiteX14" fmla="*/ 2372367 w 4221330"/>
                          <a:gd name="connsiteY14" fmla="*/ 1958921 h 5785256"/>
                          <a:gd name="connsiteX15" fmla="*/ 1992994 w 4221330"/>
                          <a:gd name="connsiteY15" fmla="*/ 1799867 h 5785256"/>
                          <a:gd name="connsiteX16" fmla="*/ 1872636 w 4221330"/>
                          <a:gd name="connsiteY16" fmla="*/ 1693107 h 5785256"/>
                          <a:gd name="connsiteX17" fmla="*/ 1723781 w 4221330"/>
                          <a:gd name="connsiteY17" fmla="*/ 1511919 h 5785256"/>
                          <a:gd name="connsiteX18" fmla="*/ 1457967 w 4221330"/>
                          <a:gd name="connsiteY18" fmla="*/ 1352430 h 5785256"/>
                          <a:gd name="connsiteX19" fmla="*/ 1029265 w 4221330"/>
                          <a:gd name="connsiteY19" fmla="*/ 1150412 h 5785256"/>
                          <a:gd name="connsiteX20" fmla="*/ 712383 w 4221330"/>
                          <a:gd name="connsiteY20" fmla="*/ 1012623 h 5785256"/>
                          <a:gd name="connsiteX21" fmla="*/ 564397 w 4221330"/>
                          <a:gd name="connsiteY21" fmla="*/ 956061 h 5785256"/>
                          <a:gd name="connsiteX22" fmla="*/ 490404 w 4221330"/>
                          <a:gd name="connsiteY22" fmla="*/ 842502 h 5785256"/>
                          <a:gd name="connsiteX23" fmla="*/ 401943 w 4221330"/>
                          <a:gd name="connsiteY23" fmla="*/ 630721 h 5785256"/>
                          <a:gd name="connsiteX24" fmla="*/ 182060 w 4221330"/>
                          <a:gd name="connsiteY24" fmla="*/ 512458 h 5785256"/>
                          <a:gd name="connsiteX25" fmla="*/ 79132 w 4221330"/>
                          <a:gd name="connsiteY25" fmla="*/ 194588 h 5785256"/>
                          <a:gd name="connsiteX26" fmla="*/ 0 w 4221330"/>
                          <a:gd name="connsiteY26" fmla="*/ 0 h 5785256"/>
                          <a:gd name="connsiteX0" fmla="*/ 4017640 w 4221330"/>
                          <a:gd name="connsiteY0" fmla="*/ 5785256 h 5785256"/>
                          <a:gd name="connsiteX1" fmla="*/ 3808871 w 4221330"/>
                          <a:gd name="connsiteY1" fmla="*/ 5675786 h 5785256"/>
                          <a:gd name="connsiteX2" fmla="*/ 3438304 w 4221330"/>
                          <a:gd name="connsiteY2" fmla="*/ 5581850 h 5785256"/>
                          <a:gd name="connsiteX3" fmla="*/ 3797129 w 4221330"/>
                          <a:gd name="connsiteY3" fmla="*/ 5329442 h 5785256"/>
                          <a:gd name="connsiteX4" fmla="*/ 4169269 w 4221330"/>
                          <a:gd name="connsiteY4" fmla="*/ 5021097 h 5785256"/>
                          <a:gd name="connsiteX5" fmla="*/ 4211799 w 4221330"/>
                          <a:gd name="connsiteY5" fmla="*/ 4627693 h 5785256"/>
                          <a:gd name="connsiteX6" fmla="*/ 4105474 w 4221330"/>
                          <a:gd name="connsiteY6" fmla="*/ 4287451 h 5785256"/>
                          <a:gd name="connsiteX7" fmla="*/ 3701436 w 4221330"/>
                          <a:gd name="connsiteY7" fmla="*/ 3925944 h 5785256"/>
                          <a:gd name="connsiteX8" fmla="*/ 3294000 w 4221330"/>
                          <a:gd name="connsiteY8" fmla="*/ 3593370 h 5785256"/>
                          <a:gd name="connsiteX9" fmla="*/ 3158741 w 4221330"/>
                          <a:gd name="connsiteY9" fmla="*/ 3183404 h 5785256"/>
                          <a:gd name="connsiteX10" fmla="*/ 3148543 w 4221330"/>
                          <a:gd name="connsiteY10" fmla="*/ 2937116 h 5785256"/>
                          <a:gd name="connsiteX11" fmla="*/ 2882729 w 4221330"/>
                          <a:gd name="connsiteY11" fmla="*/ 2809525 h 5785256"/>
                          <a:gd name="connsiteX12" fmla="*/ 2787036 w 4221330"/>
                          <a:gd name="connsiteY12" fmla="*/ 2681935 h 5785256"/>
                          <a:gd name="connsiteX13" fmla="*/ 2670078 w 4221330"/>
                          <a:gd name="connsiteY13" fmla="*/ 2277897 h 5785256"/>
                          <a:gd name="connsiteX14" fmla="*/ 2372367 w 4221330"/>
                          <a:gd name="connsiteY14" fmla="*/ 1958921 h 5785256"/>
                          <a:gd name="connsiteX15" fmla="*/ 1992994 w 4221330"/>
                          <a:gd name="connsiteY15" fmla="*/ 1799867 h 5785256"/>
                          <a:gd name="connsiteX16" fmla="*/ 1872636 w 4221330"/>
                          <a:gd name="connsiteY16" fmla="*/ 1693107 h 5785256"/>
                          <a:gd name="connsiteX17" fmla="*/ 1723781 w 4221330"/>
                          <a:gd name="connsiteY17" fmla="*/ 1511919 h 5785256"/>
                          <a:gd name="connsiteX18" fmla="*/ 1457967 w 4221330"/>
                          <a:gd name="connsiteY18" fmla="*/ 1352430 h 5785256"/>
                          <a:gd name="connsiteX19" fmla="*/ 1029265 w 4221330"/>
                          <a:gd name="connsiteY19" fmla="*/ 1150412 h 5785256"/>
                          <a:gd name="connsiteX20" fmla="*/ 712383 w 4221330"/>
                          <a:gd name="connsiteY20" fmla="*/ 1012623 h 5785256"/>
                          <a:gd name="connsiteX21" fmla="*/ 564397 w 4221330"/>
                          <a:gd name="connsiteY21" fmla="*/ 956061 h 5785256"/>
                          <a:gd name="connsiteX22" fmla="*/ 490404 w 4221330"/>
                          <a:gd name="connsiteY22" fmla="*/ 842502 h 5785256"/>
                          <a:gd name="connsiteX23" fmla="*/ 401943 w 4221330"/>
                          <a:gd name="connsiteY23" fmla="*/ 630721 h 5785256"/>
                          <a:gd name="connsiteX24" fmla="*/ 182060 w 4221330"/>
                          <a:gd name="connsiteY24" fmla="*/ 512458 h 5785256"/>
                          <a:gd name="connsiteX25" fmla="*/ 79132 w 4221330"/>
                          <a:gd name="connsiteY25" fmla="*/ 194588 h 5785256"/>
                          <a:gd name="connsiteX26" fmla="*/ 0 w 4221330"/>
                          <a:gd name="connsiteY26" fmla="*/ 0 h 5785256"/>
                          <a:gd name="connsiteX0" fmla="*/ 4017640 w 4221330"/>
                          <a:gd name="connsiteY0" fmla="*/ 5785256 h 5785256"/>
                          <a:gd name="connsiteX1" fmla="*/ 3808871 w 4221330"/>
                          <a:gd name="connsiteY1" fmla="*/ 5675786 h 5785256"/>
                          <a:gd name="connsiteX2" fmla="*/ 3438304 w 4221330"/>
                          <a:gd name="connsiteY2" fmla="*/ 5581850 h 5785256"/>
                          <a:gd name="connsiteX3" fmla="*/ 3797129 w 4221330"/>
                          <a:gd name="connsiteY3" fmla="*/ 5329442 h 5785256"/>
                          <a:gd name="connsiteX4" fmla="*/ 4169269 w 4221330"/>
                          <a:gd name="connsiteY4" fmla="*/ 5021097 h 5785256"/>
                          <a:gd name="connsiteX5" fmla="*/ 4211799 w 4221330"/>
                          <a:gd name="connsiteY5" fmla="*/ 4627693 h 5785256"/>
                          <a:gd name="connsiteX6" fmla="*/ 4105474 w 4221330"/>
                          <a:gd name="connsiteY6" fmla="*/ 4287451 h 5785256"/>
                          <a:gd name="connsiteX7" fmla="*/ 3701436 w 4221330"/>
                          <a:gd name="connsiteY7" fmla="*/ 3925944 h 5785256"/>
                          <a:gd name="connsiteX8" fmla="*/ 3294000 w 4221330"/>
                          <a:gd name="connsiteY8" fmla="*/ 3593370 h 5785256"/>
                          <a:gd name="connsiteX9" fmla="*/ 3158741 w 4221330"/>
                          <a:gd name="connsiteY9" fmla="*/ 3183404 h 5785256"/>
                          <a:gd name="connsiteX10" fmla="*/ 3148543 w 4221330"/>
                          <a:gd name="connsiteY10" fmla="*/ 2937116 h 5785256"/>
                          <a:gd name="connsiteX11" fmla="*/ 2882729 w 4221330"/>
                          <a:gd name="connsiteY11" fmla="*/ 2809525 h 5785256"/>
                          <a:gd name="connsiteX12" fmla="*/ 2787036 w 4221330"/>
                          <a:gd name="connsiteY12" fmla="*/ 2681935 h 5785256"/>
                          <a:gd name="connsiteX13" fmla="*/ 2670078 w 4221330"/>
                          <a:gd name="connsiteY13" fmla="*/ 2277897 h 5785256"/>
                          <a:gd name="connsiteX14" fmla="*/ 2372367 w 4221330"/>
                          <a:gd name="connsiteY14" fmla="*/ 1958921 h 5785256"/>
                          <a:gd name="connsiteX15" fmla="*/ 1992994 w 4221330"/>
                          <a:gd name="connsiteY15" fmla="*/ 1799867 h 5785256"/>
                          <a:gd name="connsiteX16" fmla="*/ 1872636 w 4221330"/>
                          <a:gd name="connsiteY16" fmla="*/ 1693107 h 5785256"/>
                          <a:gd name="connsiteX17" fmla="*/ 1723781 w 4221330"/>
                          <a:gd name="connsiteY17" fmla="*/ 1511919 h 5785256"/>
                          <a:gd name="connsiteX18" fmla="*/ 1457967 w 4221330"/>
                          <a:gd name="connsiteY18" fmla="*/ 1352430 h 5785256"/>
                          <a:gd name="connsiteX19" fmla="*/ 1029265 w 4221330"/>
                          <a:gd name="connsiteY19" fmla="*/ 1150412 h 5785256"/>
                          <a:gd name="connsiteX20" fmla="*/ 712383 w 4221330"/>
                          <a:gd name="connsiteY20" fmla="*/ 1012623 h 5785256"/>
                          <a:gd name="connsiteX21" fmla="*/ 564397 w 4221330"/>
                          <a:gd name="connsiteY21" fmla="*/ 956061 h 5785256"/>
                          <a:gd name="connsiteX22" fmla="*/ 490404 w 4221330"/>
                          <a:gd name="connsiteY22" fmla="*/ 842502 h 5785256"/>
                          <a:gd name="connsiteX23" fmla="*/ 401943 w 4221330"/>
                          <a:gd name="connsiteY23" fmla="*/ 630721 h 5785256"/>
                          <a:gd name="connsiteX24" fmla="*/ 182060 w 4221330"/>
                          <a:gd name="connsiteY24" fmla="*/ 512458 h 5785256"/>
                          <a:gd name="connsiteX25" fmla="*/ 79132 w 4221330"/>
                          <a:gd name="connsiteY25" fmla="*/ 194588 h 5785256"/>
                          <a:gd name="connsiteX26" fmla="*/ 0 w 4221330"/>
                          <a:gd name="connsiteY26" fmla="*/ 0 h 5785256"/>
                          <a:gd name="connsiteX0" fmla="*/ 4017640 w 4221330"/>
                          <a:gd name="connsiteY0" fmla="*/ 5785256 h 5785256"/>
                          <a:gd name="connsiteX1" fmla="*/ 3808871 w 4221330"/>
                          <a:gd name="connsiteY1" fmla="*/ 5675786 h 5785256"/>
                          <a:gd name="connsiteX2" fmla="*/ 3438304 w 4221330"/>
                          <a:gd name="connsiteY2" fmla="*/ 5581850 h 5785256"/>
                          <a:gd name="connsiteX3" fmla="*/ 3797129 w 4221330"/>
                          <a:gd name="connsiteY3" fmla="*/ 5329442 h 5785256"/>
                          <a:gd name="connsiteX4" fmla="*/ 4169269 w 4221330"/>
                          <a:gd name="connsiteY4" fmla="*/ 5021097 h 5785256"/>
                          <a:gd name="connsiteX5" fmla="*/ 4211799 w 4221330"/>
                          <a:gd name="connsiteY5" fmla="*/ 4627693 h 5785256"/>
                          <a:gd name="connsiteX6" fmla="*/ 4105474 w 4221330"/>
                          <a:gd name="connsiteY6" fmla="*/ 4287451 h 5785256"/>
                          <a:gd name="connsiteX7" fmla="*/ 3701436 w 4221330"/>
                          <a:gd name="connsiteY7" fmla="*/ 3925944 h 5785256"/>
                          <a:gd name="connsiteX8" fmla="*/ 3294000 w 4221330"/>
                          <a:gd name="connsiteY8" fmla="*/ 3593370 h 5785256"/>
                          <a:gd name="connsiteX9" fmla="*/ 3206448 w 4221330"/>
                          <a:gd name="connsiteY9" fmla="*/ 3400087 h 5785256"/>
                          <a:gd name="connsiteX10" fmla="*/ 3158741 w 4221330"/>
                          <a:gd name="connsiteY10" fmla="*/ 3183404 h 5785256"/>
                          <a:gd name="connsiteX11" fmla="*/ 3148543 w 4221330"/>
                          <a:gd name="connsiteY11" fmla="*/ 2937116 h 5785256"/>
                          <a:gd name="connsiteX12" fmla="*/ 2882729 w 4221330"/>
                          <a:gd name="connsiteY12" fmla="*/ 2809525 h 5785256"/>
                          <a:gd name="connsiteX13" fmla="*/ 2787036 w 4221330"/>
                          <a:gd name="connsiteY13" fmla="*/ 2681935 h 5785256"/>
                          <a:gd name="connsiteX14" fmla="*/ 2670078 w 4221330"/>
                          <a:gd name="connsiteY14" fmla="*/ 2277897 h 5785256"/>
                          <a:gd name="connsiteX15" fmla="*/ 2372367 w 4221330"/>
                          <a:gd name="connsiteY15" fmla="*/ 1958921 h 5785256"/>
                          <a:gd name="connsiteX16" fmla="*/ 1992994 w 4221330"/>
                          <a:gd name="connsiteY16" fmla="*/ 1799867 h 5785256"/>
                          <a:gd name="connsiteX17" fmla="*/ 1872636 w 4221330"/>
                          <a:gd name="connsiteY17" fmla="*/ 1693107 h 5785256"/>
                          <a:gd name="connsiteX18" fmla="*/ 1723781 w 4221330"/>
                          <a:gd name="connsiteY18" fmla="*/ 1511919 h 5785256"/>
                          <a:gd name="connsiteX19" fmla="*/ 1457967 w 4221330"/>
                          <a:gd name="connsiteY19" fmla="*/ 1352430 h 5785256"/>
                          <a:gd name="connsiteX20" fmla="*/ 1029265 w 4221330"/>
                          <a:gd name="connsiteY20" fmla="*/ 1150412 h 5785256"/>
                          <a:gd name="connsiteX21" fmla="*/ 712383 w 4221330"/>
                          <a:gd name="connsiteY21" fmla="*/ 1012623 h 5785256"/>
                          <a:gd name="connsiteX22" fmla="*/ 564397 w 4221330"/>
                          <a:gd name="connsiteY22" fmla="*/ 956061 h 5785256"/>
                          <a:gd name="connsiteX23" fmla="*/ 490404 w 4221330"/>
                          <a:gd name="connsiteY23" fmla="*/ 842502 h 5785256"/>
                          <a:gd name="connsiteX24" fmla="*/ 401943 w 4221330"/>
                          <a:gd name="connsiteY24" fmla="*/ 630721 h 5785256"/>
                          <a:gd name="connsiteX25" fmla="*/ 182060 w 4221330"/>
                          <a:gd name="connsiteY25" fmla="*/ 512458 h 5785256"/>
                          <a:gd name="connsiteX26" fmla="*/ 79132 w 4221330"/>
                          <a:gd name="connsiteY26" fmla="*/ 194588 h 5785256"/>
                          <a:gd name="connsiteX27" fmla="*/ 0 w 4221330"/>
                          <a:gd name="connsiteY27" fmla="*/ 0 h 5785256"/>
                          <a:gd name="connsiteX0" fmla="*/ 4017640 w 4221330"/>
                          <a:gd name="connsiteY0" fmla="*/ 5785256 h 5785256"/>
                          <a:gd name="connsiteX1" fmla="*/ 3808871 w 4221330"/>
                          <a:gd name="connsiteY1" fmla="*/ 5675786 h 5785256"/>
                          <a:gd name="connsiteX2" fmla="*/ 3438304 w 4221330"/>
                          <a:gd name="connsiteY2" fmla="*/ 5581850 h 5785256"/>
                          <a:gd name="connsiteX3" fmla="*/ 3797129 w 4221330"/>
                          <a:gd name="connsiteY3" fmla="*/ 5329442 h 5785256"/>
                          <a:gd name="connsiteX4" fmla="*/ 4169269 w 4221330"/>
                          <a:gd name="connsiteY4" fmla="*/ 5021097 h 5785256"/>
                          <a:gd name="connsiteX5" fmla="*/ 4211799 w 4221330"/>
                          <a:gd name="connsiteY5" fmla="*/ 4627693 h 5785256"/>
                          <a:gd name="connsiteX6" fmla="*/ 4105474 w 4221330"/>
                          <a:gd name="connsiteY6" fmla="*/ 4287451 h 5785256"/>
                          <a:gd name="connsiteX7" fmla="*/ 3701436 w 4221330"/>
                          <a:gd name="connsiteY7" fmla="*/ 3925944 h 5785256"/>
                          <a:gd name="connsiteX8" fmla="*/ 3294000 w 4221330"/>
                          <a:gd name="connsiteY8" fmla="*/ 3593370 h 5785256"/>
                          <a:gd name="connsiteX9" fmla="*/ 3233642 w 4221330"/>
                          <a:gd name="connsiteY9" fmla="*/ 3386490 h 5785256"/>
                          <a:gd name="connsiteX10" fmla="*/ 3158741 w 4221330"/>
                          <a:gd name="connsiteY10" fmla="*/ 3183404 h 5785256"/>
                          <a:gd name="connsiteX11" fmla="*/ 3148543 w 4221330"/>
                          <a:gd name="connsiteY11" fmla="*/ 2937116 h 5785256"/>
                          <a:gd name="connsiteX12" fmla="*/ 2882729 w 4221330"/>
                          <a:gd name="connsiteY12" fmla="*/ 2809525 h 5785256"/>
                          <a:gd name="connsiteX13" fmla="*/ 2787036 w 4221330"/>
                          <a:gd name="connsiteY13" fmla="*/ 2681935 h 5785256"/>
                          <a:gd name="connsiteX14" fmla="*/ 2670078 w 4221330"/>
                          <a:gd name="connsiteY14" fmla="*/ 2277897 h 5785256"/>
                          <a:gd name="connsiteX15" fmla="*/ 2372367 w 4221330"/>
                          <a:gd name="connsiteY15" fmla="*/ 1958921 h 5785256"/>
                          <a:gd name="connsiteX16" fmla="*/ 1992994 w 4221330"/>
                          <a:gd name="connsiteY16" fmla="*/ 1799867 h 5785256"/>
                          <a:gd name="connsiteX17" fmla="*/ 1872636 w 4221330"/>
                          <a:gd name="connsiteY17" fmla="*/ 1693107 h 5785256"/>
                          <a:gd name="connsiteX18" fmla="*/ 1723781 w 4221330"/>
                          <a:gd name="connsiteY18" fmla="*/ 1511919 h 5785256"/>
                          <a:gd name="connsiteX19" fmla="*/ 1457967 w 4221330"/>
                          <a:gd name="connsiteY19" fmla="*/ 1352430 h 5785256"/>
                          <a:gd name="connsiteX20" fmla="*/ 1029265 w 4221330"/>
                          <a:gd name="connsiteY20" fmla="*/ 1150412 h 5785256"/>
                          <a:gd name="connsiteX21" fmla="*/ 712383 w 4221330"/>
                          <a:gd name="connsiteY21" fmla="*/ 1012623 h 5785256"/>
                          <a:gd name="connsiteX22" fmla="*/ 564397 w 4221330"/>
                          <a:gd name="connsiteY22" fmla="*/ 956061 h 5785256"/>
                          <a:gd name="connsiteX23" fmla="*/ 490404 w 4221330"/>
                          <a:gd name="connsiteY23" fmla="*/ 842502 h 5785256"/>
                          <a:gd name="connsiteX24" fmla="*/ 401943 w 4221330"/>
                          <a:gd name="connsiteY24" fmla="*/ 630721 h 5785256"/>
                          <a:gd name="connsiteX25" fmla="*/ 182060 w 4221330"/>
                          <a:gd name="connsiteY25" fmla="*/ 512458 h 5785256"/>
                          <a:gd name="connsiteX26" fmla="*/ 79132 w 4221330"/>
                          <a:gd name="connsiteY26" fmla="*/ 194588 h 5785256"/>
                          <a:gd name="connsiteX27" fmla="*/ 0 w 4221330"/>
                          <a:gd name="connsiteY27" fmla="*/ 0 h 5785256"/>
                          <a:gd name="connsiteX0" fmla="*/ 4017640 w 4221330"/>
                          <a:gd name="connsiteY0" fmla="*/ 5785256 h 5785256"/>
                          <a:gd name="connsiteX1" fmla="*/ 3808871 w 4221330"/>
                          <a:gd name="connsiteY1" fmla="*/ 5675786 h 5785256"/>
                          <a:gd name="connsiteX2" fmla="*/ 3438304 w 4221330"/>
                          <a:gd name="connsiteY2" fmla="*/ 5581850 h 5785256"/>
                          <a:gd name="connsiteX3" fmla="*/ 3797129 w 4221330"/>
                          <a:gd name="connsiteY3" fmla="*/ 5329442 h 5785256"/>
                          <a:gd name="connsiteX4" fmla="*/ 4169269 w 4221330"/>
                          <a:gd name="connsiteY4" fmla="*/ 5021097 h 5785256"/>
                          <a:gd name="connsiteX5" fmla="*/ 4211799 w 4221330"/>
                          <a:gd name="connsiteY5" fmla="*/ 4627693 h 5785256"/>
                          <a:gd name="connsiteX6" fmla="*/ 4105474 w 4221330"/>
                          <a:gd name="connsiteY6" fmla="*/ 4287451 h 5785256"/>
                          <a:gd name="connsiteX7" fmla="*/ 3701436 w 4221330"/>
                          <a:gd name="connsiteY7" fmla="*/ 3925944 h 5785256"/>
                          <a:gd name="connsiteX8" fmla="*/ 3382381 w 4221330"/>
                          <a:gd name="connsiteY8" fmla="*/ 3545781 h 5785256"/>
                          <a:gd name="connsiteX9" fmla="*/ 3233642 w 4221330"/>
                          <a:gd name="connsiteY9" fmla="*/ 3386490 h 5785256"/>
                          <a:gd name="connsiteX10" fmla="*/ 3158741 w 4221330"/>
                          <a:gd name="connsiteY10" fmla="*/ 3183404 h 5785256"/>
                          <a:gd name="connsiteX11" fmla="*/ 3148543 w 4221330"/>
                          <a:gd name="connsiteY11" fmla="*/ 2937116 h 5785256"/>
                          <a:gd name="connsiteX12" fmla="*/ 2882729 w 4221330"/>
                          <a:gd name="connsiteY12" fmla="*/ 2809525 h 5785256"/>
                          <a:gd name="connsiteX13" fmla="*/ 2787036 w 4221330"/>
                          <a:gd name="connsiteY13" fmla="*/ 2681935 h 5785256"/>
                          <a:gd name="connsiteX14" fmla="*/ 2670078 w 4221330"/>
                          <a:gd name="connsiteY14" fmla="*/ 2277897 h 5785256"/>
                          <a:gd name="connsiteX15" fmla="*/ 2372367 w 4221330"/>
                          <a:gd name="connsiteY15" fmla="*/ 1958921 h 5785256"/>
                          <a:gd name="connsiteX16" fmla="*/ 1992994 w 4221330"/>
                          <a:gd name="connsiteY16" fmla="*/ 1799867 h 5785256"/>
                          <a:gd name="connsiteX17" fmla="*/ 1872636 w 4221330"/>
                          <a:gd name="connsiteY17" fmla="*/ 1693107 h 5785256"/>
                          <a:gd name="connsiteX18" fmla="*/ 1723781 w 4221330"/>
                          <a:gd name="connsiteY18" fmla="*/ 1511919 h 5785256"/>
                          <a:gd name="connsiteX19" fmla="*/ 1457967 w 4221330"/>
                          <a:gd name="connsiteY19" fmla="*/ 1352430 h 5785256"/>
                          <a:gd name="connsiteX20" fmla="*/ 1029265 w 4221330"/>
                          <a:gd name="connsiteY20" fmla="*/ 1150412 h 5785256"/>
                          <a:gd name="connsiteX21" fmla="*/ 712383 w 4221330"/>
                          <a:gd name="connsiteY21" fmla="*/ 1012623 h 5785256"/>
                          <a:gd name="connsiteX22" fmla="*/ 564397 w 4221330"/>
                          <a:gd name="connsiteY22" fmla="*/ 956061 h 5785256"/>
                          <a:gd name="connsiteX23" fmla="*/ 490404 w 4221330"/>
                          <a:gd name="connsiteY23" fmla="*/ 842502 h 5785256"/>
                          <a:gd name="connsiteX24" fmla="*/ 401943 w 4221330"/>
                          <a:gd name="connsiteY24" fmla="*/ 630721 h 5785256"/>
                          <a:gd name="connsiteX25" fmla="*/ 182060 w 4221330"/>
                          <a:gd name="connsiteY25" fmla="*/ 512458 h 5785256"/>
                          <a:gd name="connsiteX26" fmla="*/ 79132 w 4221330"/>
                          <a:gd name="connsiteY26" fmla="*/ 194588 h 5785256"/>
                          <a:gd name="connsiteX27" fmla="*/ 0 w 4221330"/>
                          <a:gd name="connsiteY27" fmla="*/ 0 h 5785256"/>
                          <a:gd name="connsiteX0" fmla="*/ 4017640 w 4221330"/>
                          <a:gd name="connsiteY0" fmla="*/ 5785256 h 5785256"/>
                          <a:gd name="connsiteX1" fmla="*/ 3808871 w 4221330"/>
                          <a:gd name="connsiteY1" fmla="*/ 5675786 h 5785256"/>
                          <a:gd name="connsiteX2" fmla="*/ 3438304 w 4221330"/>
                          <a:gd name="connsiteY2" fmla="*/ 5581850 h 5785256"/>
                          <a:gd name="connsiteX3" fmla="*/ 3797129 w 4221330"/>
                          <a:gd name="connsiteY3" fmla="*/ 5329442 h 5785256"/>
                          <a:gd name="connsiteX4" fmla="*/ 4169269 w 4221330"/>
                          <a:gd name="connsiteY4" fmla="*/ 5021097 h 5785256"/>
                          <a:gd name="connsiteX5" fmla="*/ 4211799 w 4221330"/>
                          <a:gd name="connsiteY5" fmla="*/ 4627693 h 5785256"/>
                          <a:gd name="connsiteX6" fmla="*/ 4105474 w 4221330"/>
                          <a:gd name="connsiteY6" fmla="*/ 4287451 h 5785256"/>
                          <a:gd name="connsiteX7" fmla="*/ 3701436 w 4221330"/>
                          <a:gd name="connsiteY7" fmla="*/ 3925944 h 5785256"/>
                          <a:gd name="connsiteX8" fmla="*/ 3310996 w 4221330"/>
                          <a:gd name="connsiteY8" fmla="*/ 3623964 h 5785256"/>
                          <a:gd name="connsiteX9" fmla="*/ 3233642 w 4221330"/>
                          <a:gd name="connsiteY9" fmla="*/ 3386490 h 5785256"/>
                          <a:gd name="connsiteX10" fmla="*/ 3158741 w 4221330"/>
                          <a:gd name="connsiteY10" fmla="*/ 3183404 h 5785256"/>
                          <a:gd name="connsiteX11" fmla="*/ 3148543 w 4221330"/>
                          <a:gd name="connsiteY11" fmla="*/ 2937116 h 5785256"/>
                          <a:gd name="connsiteX12" fmla="*/ 2882729 w 4221330"/>
                          <a:gd name="connsiteY12" fmla="*/ 2809525 h 5785256"/>
                          <a:gd name="connsiteX13" fmla="*/ 2787036 w 4221330"/>
                          <a:gd name="connsiteY13" fmla="*/ 2681935 h 5785256"/>
                          <a:gd name="connsiteX14" fmla="*/ 2670078 w 4221330"/>
                          <a:gd name="connsiteY14" fmla="*/ 2277897 h 5785256"/>
                          <a:gd name="connsiteX15" fmla="*/ 2372367 w 4221330"/>
                          <a:gd name="connsiteY15" fmla="*/ 1958921 h 5785256"/>
                          <a:gd name="connsiteX16" fmla="*/ 1992994 w 4221330"/>
                          <a:gd name="connsiteY16" fmla="*/ 1799867 h 5785256"/>
                          <a:gd name="connsiteX17" fmla="*/ 1872636 w 4221330"/>
                          <a:gd name="connsiteY17" fmla="*/ 1693107 h 5785256"/>
                          <a:gd name="connsiteX18" fmla="*/ 1723781 w 4221330"/>
                          <a:gd name="connsiteY18" fmla="*/ 1511919 h 5785256"/>
                          <a:gd name="connsiteX19" fmla="*/ 1457967 w 4221330"/>
                          <a:gd name="connsiteY19" fmla="*/ 1352430 h 5785256"/>
                          <a:gd name="connsiteX20" fmla="*/ 1029265 w 4221330"/>
                          <a:gd name="connsiteY20" fmla="*/ 1150412 h 5785256"/>
                          <a:gd name="connsiteX21" fmla="*/ 712383 w 4221330"/>
                          <a:gd name="connsiteY21" fmla="*/ 1012623 h 5785256"/>
                          <a:gd name="connsiteX22" fmla="*/ 564397 w 4221330"/>
                          <a:gd name="connsiteY22" fmla="*/ 956061 h 5785256"/>
                          <a:gd name="connsiteX23" fmla="*/ 490404 w 4221330"/>
                          <a:gd name="connsiteY23" fmla="*/ 842502 h 5785256"/>
                          <a:gd name="connsiteX24" fmla="*/ 401943 w 4221330"/>
                          <a:gd name="connsiteY24" fmla="*/ 630721 h 5785256"/>
                          <a:gd name="connsiteX25" fmla="*/ 182060 w 4221330"/>
                          <a:gd name="connsiteY25" fmla="*/ 512458 h 5785256"/>
                          <a:gd name="connsiteX26" fmla="*/ 79132 w 4221330"/>
                          <a:gd name="connsiteY26" fmla="*/ 194588 h 5785256"/>
                          <a:gd name="connsiteX27" fmla="*/ 0 w 4221330"/>
                          <a:gd name="connsiteY27" fmla="*/ 0 h 5785256"/>
                          <a:gd name="connsiteX0" fmla="*/ 4017640 w 4244768"/>
                          <a:gd name="connsiteY0" fmla="*/ 5785256 h 5785256"/>
                          <a:gd name="connsiteX1" fmla="*/ 3808871 w 4244768"/>
                          <a:gd name="connsiteY1" fmla="*/ 5675786 h 5785256"/>
                          <a:gd name="connsiteX2" fmla="*/ 3438304 w 4244768"/>
                          <a:gd name="connsiteY2" fmla="*/ 5581850 h 5785256"/>
                          <a:gd name="connsiteX3" fmla="*/ 3797129 w 4244768"/>
                          <a:gd name="connsiteY3" fmla="*/ 5329442 h 5785256"/>
                          <a:gd name="connsiteX4" fmla="*/ 4169269 w 4244768"/>
                          <a:gd name="connsiteY4" fmla="*/ 5021097 h 5785256"/>
                          <a:gd name="connsiteX5" fmla="*/ 4241010 w 4244768"/>
                          <a:gd name="connsiteY5" fmla="*/ 4658040 h 5785256"/>
                          <a:gd name="connsiteX6" fmla="*/ 4105474 w 4244768"/>
                          <a:gd name="connsiteY6" fmla="*/ 4287451 h 5785256"/>
                          <a:gd name="connsiteX7" fmla="*/ 3701436 w 4244768"/>
                          <a:gd name="connsiteY7" fmla="*/ 3925944 h 5785256"/>
                          <a:gd name="connsiteX8" fmla="*/ 3310996 w 4244768"/>
                          <a:gd name="connsiteY8" fmla="*/ 3623964 h 5785256"/>
                          <a:gd name="connsiteX9" fmla="*/ 3233642 w 4244768"/>
                          <a:gd name="connsiteY9" fmla="*/ 3386490 h 5785256"/>
                          <a:gd name="connsiteX10" fmla="*/ 3158741 w 4244768"/>
                          <a:gd name="connsiteY10" fmla="*/ 3183404 h 5785256"/>
                          <a:gd name="connsiteX11" fmla="*/ 3148543 w 4244768"/>
                          <a:gd name="connsiteY11" fmla="*/ 2937116 h 5785256"/>
                          <a:gd name="connsiteX12" fmla="*/ 2882729 w 4244768"/>
                          <a:gd name="connsiteY12" fmla="*/ 2809525 h 5785256"/>
                          <a:gd name="connsiteX13" fmla="*/ 2787036 w 4244768"/>
                          <a:gd name="connsiteY13" fmla="*/ 2681935 h 5785256"/>
                          <a:gd name="connsiteX14" fmla="*/ 2670078 w 4244768"/>
                          <a:gd name="connsiteY14" fmla="*/ 2277897 h 5785256"/>
                          <a:gd name="connsiteX15" fmla="*/ 2372367 w 4244768"/>
                          <a:gd name="connsiteY15" fmla="*/ 1958921 h 5785256"/>
                          <a:gd name="connsiteX16" fmla="*/ 1992994 w 4244768"/>
                          <a:gd name="connsiteY16" fmla="*/ 1799867 h 5785256"/>
                          <a:gd name="connsiteX17" fmla="*/ 1872636 w 4244768"/>
                          <a:gd name="connsiteY17" fmla="*/ 1693107 h 5785256"/>
                          <a:gd name="connsiteX18" fmla="*/ 1723781 w 4244768"/>
                          <a:gd name="connsiteY18" fmla="*/ 1511919 h 5785256"/>
                          <a:gd name="connsiteX19" fmla="*/ 1457967 w 4244768"/>
                          <a:gd name="connsiteY19" fmla="*/ 1352430 h 5785256"/>
                          <a:gd name="connsiteX20" fmla="*/ 1029265 w 4244768"/>
                          <a:gd name="connsiteY20" fmla="*/ 1150412 h 5785256"/>
                          <a:gd name="connsiteX21" fmla="*/ 712383 w 4244768"/>
                          <a:gd name="connsiteY21" fmla="*/ 1012623 h 5785256"/>
                          <a:gd name="connsiteX22" fmla="*/ 564397 w 4244768"/>
                          <a:gd name="connsiteY22" fmla="*/ 956061 h 5785256"/>
                          <a:gd name="connsiteX23" fmla="*/ 490404 w 4244768"/>
                          <a:gd name="connsiteY23" fmla="*/ 842502 h 5785256"/>
                          <a:gd name="connsiteX24" fmla="*/ 401943 w 4244768"/>
                          <a:gd name="connsiteY24" fmla="*/ 630721 h 5785256"/>
                          <a:gd name="connsiteX25" fmla="*/ 182060 w 4244768"/>
                          <a:gd name="connsiteY25" fmla="*/ 512458 h 5785256"/>
                          <a:gd name="connsiteX26" fmla="*/ 79132 w 4244768"/>
                          <a:gd name="connsiteY26" fmla="*/ 194588 h 5785256"/>
                          <a:gd name="connsiteX27" fmla="*/ 0 w 4244768"/>
                          <a:gd name="connsiteY27" fmla="*/ 0 h 5785256"/>
                          <a:gd name="connsiteX0" fmla="*/ 4017640 w 4183269"/>
                          <a:gd name="connsiteY0" fmla="*/ 5785256 h 5785256"/>
                          <a:gd name="connsiteX1" fmla="*/ 3808871 w 4183269"/>
                          <a:gd name="connsiteY1" fmla="*/ 5675786 h 5785256"/>
                          <a:gd name="connsiteX2" fmla="*/ 3438304 w 4183269"/>
                          <a:gd name="connsiteY2" fmla="*/ 5581850 h 5785256"/>
                          <a:gd name="connsiteX3" fmla="*/ 3797129 w 4183269"/>
                          <a:gd name="connsiteY3" fmla="*/ 5329442 h 5785256"/>
                          <a:gd name="connsiteX4" fmla="*/ 4169269 w 4183269"/>
                          <a:gd name="connsiteY4" fmla="*/ 5021097 h 5785256"/>
                          <a:gd name="connsiteX5" fmla="*/ 4104694 w 4183269"/>
                          <a:gd name="connsiteY5" fmla="*/ 4546769 h 5785256"/>
                          <a:gd name="connsiteX6" fmla="*/ 4105474 w 4183269"/>
                          <a:gd name="connsiteY6" fmla="*/ 4287451 h 5785256"/>
                          <a:gd name="connsiteX7" fmla="*/ 3701436 w 4183269"/>
                          <a:gd name="connsiteY7" fmla="*/ 3925944 h 5785256"/>
                          <a:gd name="connsiteX8" fmla="*/ 3310996 w 4183269"/>
                          <a:gd name="connsiteY8" fmla="*/ 3623964 h 5785256"/>
                          <a:gd name="connsiteX9" fmla="*/ 3233642 w 4183269"/>
                          <a:gd name="connsiteY9" fmla="*/ 3386490 h 5785256"/>
                          <a:gd name="connsiteX10" fmla="*/ 3158741 w 4183269"/>
                          <a:gd name="connsiteY10" fmla="*/ 3183404 h 5785256"/>
                          <a:gd name="connsiteX11" fmla="*/ 3148543 w 4183269"/>
                          <a:gd name="connsiteY11" fmla="*/ 2937116 h 5785256"/>
                          <a:gd name="connsiteX12" fmla="*/ 2882729 w 4183269"/>
                          <a:gd name="connsiteY12" fmla="*/ 2809525 h 5785256"/>
                          <a:gd name="connsiteX13" fmla="*/ 2787036 w 4183269"/>
                          <a:gd name="connsiteY13" fmla="*/ 2681935 h 5785256"/>
                          <a:gd name="connsiteX14" fmla="*/ 2670078 w 4183269"/>
                          <a:gd name="connsiteY14" fmla="*/ 2277897 h 5785256"/>
                          <a:gd name="connsiteX15" fmla="*/ 2372367 w 4183269"/>
                          <a:gd name="connsiteY15" fmla="*/ 1958921 h 5785256"/>
                          <a:gd name="connsiteX16" fmla="*/ 1992994 w 4183269"/>
                          <a:gd name="connsiteY16" fmla="*/ 1799867 h 5785256"/>
                          <a:gd name="connsiteX17" fmla="*/ 1872636 w 4183269"/>
                          <a:gd name="connsiteY17" fmla="*/ 1693107 h 5785256"/>
                          <a:gd name="connsiteX18" fmla="*/ 1723781 w 4183269"/>
                          <a:gd name="connsiteY18" fmla="*/ 1511919 h 5785256"/>
                          <a:gd name="connsiteX19" fmla="*/ 1457967 w 4183269"/>
                          <a:gd name="connsiteY19" fmla="*/ 1352430 h 5785256"/>
                          <a:gd name="connsiteX20" fmla="*/ 1029265 w 4183269"/>
                          <a:gd name="connsiteY20" fmla="*/ 1150412 h 5785256"/>
                          <a:gd name="connsiteX21" fmla="*/ 712383 w 4183269"/>
                          <a:gd name="connsiteY21" fmla="*/ 1012623 h 5785256"/>
                          <a:gd name="connsiteX22" fmla="*/ 564397 w 4183269"/>
                          <a:gd name="connsiteY22" fmla="*/ 956061 h 5785256"/>
                          <a:gd name="connsiteX23" fmla="*/ 490404 w 4183269"/>
                          <a:gd name="connsiteY23" fmla="*/ 842502 h 5785256"/>
                          <a:gd name="connsiteX24" fmla="*/ 401943 w 4183269"/>
                          <a:gd name="connsiteY24" fmla="*/ 630721 h 5785256"/>
                          <a:gd name="connsiteX25" fmla="*/ 182060 w 4183269"/>
                          <a:gd name="connsiteY25" fmla="*/ 512458 h 5785256"/>
                          <a:gd name="connsiteX26" fmla="*/ 79132 w 4183269"/>
                          <a:gd name="connsiteY26" fmla="*/ 194588 h 5785256"/>
                          <a:gd name="connsiteX27" fmla="*/ 0 w 4183269"/>
                          <a:gd name="connsiteY27" fmla="*/ 0 h 5785256"/>
                          <a:gd name="connsiteX0" fmla="*/ 4017640 w 4183725"/>
                          <a:gd name="connsiteY0" fmla="*/ 5785256 h 5785256"/>
                          <a:gd name="connsiteX1" fmla="*/ 3808871 w 4183725"/>
                          <a:gd name="connsiteY1" fmla="*/ 5675786 h 5785256"/>
                          <a:gd name="connsiteX2" fmla="*/ 3438304 w 4183725"/>
                          <a:gd name="connsiteY2" fmla="*/ 5581850 h 5785256"/>
                          <a:gd name="connsiteX3" fmla="*/ 3797129 w 4183725"/>
                          <a:gd name="connsiteY3" fmla="*/ 5329442 h 5785256"/>
                          <a:gd name="connsiteX4" fmla="*/ 4169269 w 4183725"/>
                          <a:gd name="connsiteY4" fmla="*/ 5021097 h 5785256"/>
                          <a:gd name="connsiteX5" fmla="*/ 4104694 w 4183725"/>
                          <a:gd name="connsiteY5" fmla="*/ 4546769 h 5785256"/>
                          <a:gd name="connsiteX6" fmla="*/ 4076264 w 4183725"/>
                          <a:gd name="connsiteY6" fmla="*/ 4297566 h 5785256"/>
                          <a:gd name="connsiteX7" fmla="*/ 3701436 w 4183725"/>
                          <a:gd name="connsiteY7" fmla="*/ 3925944 h 5785256"/>
                          <a:gd name="connsiteX8" fmla="*/ 3310996 w 4183725"/>
                          <a:gd name="connsiteY8" fmla="*/ 3623964 h 5785256"/>
                          <a:gd name="connsiteX9" fmla="*/ 3233642 w 4183725"/>
                          <a:gd name="connsiteY9" fmla="*/ 3386490 h 5785256"/>
                          <a:gd name="connsiteX10" fmla="*/ 3158741 w 4183725"/>
                          <a:gd name="connsiteY10" fmla="*/ 3183404 h 5785256"/>
                          <a:gd name="connsiteX11" fmla="*/ 3148543 w 4183725"/>
                          <a:gd name="connsiteY11" fmla="*/ 2937116 h 5785256"/>
                          <a:gd name="connsiteX12" fmla="*/ 2882729 w 4183725"/>
                          <a:gd name="connsiteY12" fmla="*/ 2809525 h 5785256"/>
                          <a:gd name="connsiteX13" fmla="*/ 2787036 w 4183725"/>
                          <a:gd name="connsiteY13" fmla="*/ 2681935 h 5785256"/>
                          <a:gd name="connsiteX14" fmla="*/ 2670078 w 4183725"/>
                          <a:gd name="connsiteY14" fmla="*/ 2277897 h 5785256"/>
                          <a:gd name="connsiteX15" fmla="*/ 2372367 w 4183725"/>
                          <a:gd name="connsiteY15" fmla="*/ 1958921 h 5785256"/>
                          <a:gd name="connsiteX16" fmla="*/ 1992994 w 4183725"/>
                          <a:gd name="connsiteY16" fmla="*/ 1799867 h 5785256"/>
                          <a:gd name="connsiteX17" fmla="*/ 1872636 w 4183725"/>
                          <a:gd name="connsiteY17" fmla="*/ 1693107 h 5785256"/>
                          <a:gd name="connsiteX18" fmla="*/ 1723781 w 4183725"/>
                          <a:gd name="connsiteY18" fmla="*/ 1511919 h 5785256"/>
                          <a:gd name="connsiteX19" fmla="*/ 1457967 w 4183725"/>
                          <a:gd name="connsiteY19" fmla="*/ 1352430 h 5785256"/>
                          <a:gd name="connsiteX20" fmla="*/ 1029265 w 4183725"/>
                          <a:gd name="connsiteY20" fmla="*/ 1150412 h 5785256"/>
                          <a:gd name="connsiteX21" fmla="*/ 712383 w 4183725"/>
                          <a:gd name="connsiteY21" fmla="*/ 1012623 h 5785256"/>
                          <a:gd name="connsiteX22" fmla="*/ 564397 w 4183725"/>
                          <a:gd name="connsiteY22" fmla="*/ 956061 h 5785256"/>
                          <a:gd name="connsiteX23" fmla="*/ 490404 w 4183725"/>
                          <a:gd name="connsiteY23" fmla="*/ 842502 h 5785256"/>
                          <a:gd name="connsiteX24" fmla="*/ 401943 w 4183725"/>
                          <a:gd name="connsiteY24" fmla="*/ 630721 h 5785256"/>
                          <a:gd name="connsiteX25" fmla="*/ 182060 w 4183725"/>
                          <a:gd name="connsiteY25" fmla="*/ 512458 h 5785256"/>
                          <a:gd name="connsiteX26" fmla="*/ 79132 w 4183725"/>
                          <a:gd name="connsiteY26" fmla="*/ 194588 h 5785256"/>
                          <a:gd name="connsiteX27" fmla="*/ 0 w 4183725"/>
                          <a:gd name="connsiteY27" fmla="*/ 0 h 5785256"/>
                          <a:gd name="connsiteX0" fmla="*/ 4017640 w 4115515"/>
                          <a:gd name="connsiteY0" fmla="*/ 5785256 h 5785256"/>
                          <a:gd name="connsiteX1" fmla="*/ 3808871 w 4115515"/>
                          <a:gd name="connsiteY1" fmla="*/ 5675786 h 5785256"/>
                          <a:gd name="connsiteX2" fmla="*/ 3438304 w 4115515"/>
                          <a:gd name="connsiteY2" fmla="*/ 5581850 h 5785256"/>
                          <a:gd name="connsiteX3" fmla="*/ 3797129 w 4115515"/>
                          <a:gd name="connsiteY3" fmla="*/ 5329442 h 5785256"/>
                          <a:gd name="connsiteX4" fmla="*/ 4081637 w 4115515"/>
                          <a:gd name="connsiteY4" fmla="*/ 5031213 h 5785256"/>
                          <a:gd name="connsiteX5" fmla="*/ 4104694 w 4115515"/>
                          <a:gd name="connsiteY5" fmla="*/ 4546769 h 5785256"/>
                          <a:gd name="connsiteX6" fmla="*/ 4076264 w 4115515"/>
                          <a:gd name="connsiteY6" fmla="*/ 4297566 h 5785256"/>
                          <a:gd name="connsiteX7" fmla="*/ 3701436 w 4115515"/>
                          <a:gd name="connsiteY7" fmla="*/ 3925944 h 5785256"/>
                          <a:gd name="connsiteX8" fmla="*/ 3310996 w 4115515"/>
                          <a:gd name="connsiteY8" fmla="*/ 3623964 h 5785256"/>
                          <a:gd name="connsiteX9" fmla="*/ 3233642 w 4115515"/>
                          <a:gd name="connsiteY9" fmla="*/ 3386490 h 5785256"/>
                          <a:gd name="connsiteX10" fmla="*/ 3158741 w 4115515"/>
                          <a:gd name="connsiteY10" fmla="*/ 3183404 h 5785256"/>
                          <a:gd name="connsiteX11" fmla="*/ 3148543 w 4115515"/>
                          <a:gd name="connsiteY11" fmla="*/ 2937116 h 5785256"/>
                          <a:gd name="connsiteX12" fmla="*/ 2882729 w 4115515"/>
                          <a:gd name="connsiteY12" fmla="*/ 2809525 h 5785256"/>
                          <a:gd name="connsiteX13" fmla="*/ 2787036 w 4115515"/>
                          <a:gd name="connsiteY13" fmla="*/ 2681935 h 5785256"/>
                          <a:gd name="connsiteX14" fmla="*/ 2670078 w 4115515"/>
                          <a:gd name="connsiteY14" fmla="*/ 2277897 h 5785256"/>
                          <a:gd name="connsiteX15" fmla="*/ 2372367 w 4115515"/>
                          <a:gd name="connsiteY15" fmla="*/ 1958921 h 5785256"/>
                          <a:gd name="connsiteX16" fmla="*/ 1992994 w 4115515"/>
                          <a:gd name="connsiteY16" fmla="*/ 1799867 h 5785256"/>
                          <a:gd name="connsiteX17" fmla="*/ 1872636 w 4115515"/>
                          <a:gd name="connsiteY17" fmla="*/ 1693107 h 5785256"/>
                          <a:gd name="connsiteX18" fmla="*/ 1723781 w 4115515"/>
                          <a:gd name="connsiteY18" fmla="*/ 1511919 h 5785256"/>
                          <a:gd name="connsiteX19" fmla="*/ 1457967 w 4115515"/>
                          <a:gd name="connsiteY19" fmla="*/ 1352430 h 5785256"/>
                          <a:gd name="connsiteX20" fmla="*/ 1029265 w 4115515"/>
                          <a:gd name="connsiteY20" fmla="*/ 1150412 h 5785256"/>
                          <a:gd name="connsiteX21" fmla="*/ 712383 w 4115515"/>
                          <a:gd name="connsiteY21" fmla="*/ 1012623 h 5785256"/>
                          <a:gd name="connsiteX22" fmla="*/ 564397 w 4115515"/>
                          <a:gd name="connsiteY22" fmla="*/ 956061 h 5785256"/>
                          <a:gd name="connsiteX23" fmla="*/ 490404 w 4115515"/>
                          <a:gd name="connsiteY23" fmla="*/ 842502 h 5785256"/>
                          <a:gd name="connsiteX24" fmla="*/ 401943 w 4115515"/>
                          <a:gd name="connsiteY24" fmla="*/ 630721 h 5785256"/>
                          <a:gd name="connsiteX25" fmla="*/ 182060 w 4115515"/>
                          <a:gd name="connsiteY25" fmla="*/ 512458 h 5785256"/>
                          <a:gd name="connsiteX26" fmla="*/ 79132 w 4115515"/>
                          <a:gd name="connsiteY26" fmla="*/ 194588 h 5785256"/>
                          <a:gd name="connsiteX27" fmla="*/ 0 w 4115515"/>
                          <a:gd name="connsiteY27" fmla="*/ 0 h 5785256"/>
                          <a:gd name="connsiteX0" fmla="*/ 4017640 w 4106987"/>
                          <a:gd name="connsiteY0" fmla="*/ 5785256 h 5785256"/>
                          <a:gd name="connsiteX1" fmla="*/ 3808871 w 4106987"/>
                          <a:gd name="connsiteY1" fmla="*/ 5675786 h 5785256"/>
                          <a:gd name="connsiteX2" fmla="*/ 3438304 w 4106987"/>
                          <a:gd name="connsiteY2" fmla="*/ 5581850 h 5785256"/>
                          <a:gd name="connsiteX3" fmla="*/ 3797129 w 4106987"/>
                          <a:gd name="connsiteY3" fmla="*/ 5329442 h 5785256"/>
                          <a:gd name="connsiteX4" fmla="*/ 4081637 w 4106987"/>
                          <a:gd name="connsiteY4" fmla="*/ 5031213 h 5785256"/>
                          <a:gd name="connsiteX5" fmla="*/ 4085221 w 4106987"/>
                          <a:gd name="connsiteY5" fmla="*/ 4526538 h 5785256"/>
                          <a:gd name="connsiteX6" fmla="*/ 4076264 w 4106987"/>
                          <a:gd name="connsiteY6" fmla="*/ 4297566 h 5785256"/>
                          <a:gd name="connsiteX7" fmla="*/ 3701436 w 4106987"/>
                          <a:gd name="connsiteY7" fmla="*/ 3925944 h 5785256"/>
                          <a:gd name="connsiteX8" fmla="*/ 3310996 w 4106987"/>
                          <a:gd name="connsiteY8" fmla="*/ 3623964 h 5785256"/>
                          <a:gd name="connsiteX9" fmla="*/ 3233642 w 4106987"/>
                          <a:gd name="connsiteY9" fmla="*/ 3386490 h 5785256"/>
                          <a:gd name="connsiteX10" fmla="*/ 3158741 w 4106987"/>
                          <a:gd name="connsiteY10" fmla="*/ 3183404 h 5785256"/>
                          <a:gd name="connsiteX11" fmla="*/ 3148543 w 4106987"/>
                          <a:gd name="connsiteY11" fmla="*/ 2937116 h 5785256"/>
                          <a:gd name="connsiteX12" fmla="*/ 2882729 w 4106987"/>
                          <a:gd name="connsiteY12" fmla="*/ 2809525 h 5785256"/>
                          <a:gd name="connsiteX13" fmla="*/ 2787036 w 4106987"/>
                          <a:gd name="connsiteY13" fmla="*/ 2681935 h 5785256"/>
                          <a:gd name="connsiteX14" fmla="*/ 2670078 w 4106987"/>
                          <a:gd name="connsiteY14" fmla="*/ 2277897 h 5785256"/>
                          <a:gd name="connsiteX15" fmla="*/ 2372367 w 4106987"/>
                          <a:gd name="connsiteY15" fmla="*/ 1958921 h 5785256"/>
                          <a:gd name="connsiteX16" fmla="*/ 1992994 w 4106987"/>
                          <a:gd name="connsiteY16" fmla="*/ 1799867 h 5785256"/>
                          <a:gd name="connsiteX17" fmla="*/ 1872636 w 4106987"/>
                          <a:gd name="connsiteY17" fmla="*/ 1693107 h 5785256"/>
                          <a:gd name="connsiteX18" fmla="*/ 1723781 w 4106987"/>
                          <a:gd name="connsiteY18" fmla="*/ 1511919 h 5785256"/>
                          <a:gd name="connsiteX19" fmla="*/ 1457967 w 4106987"/>
                          <a:gd name="connsiteY19" fmla="*/ 1352430 h 5785256"/>
                          <a:gd name="connsiteX20" fmla="*/ 1029265 w 4106987"/>
                          <a:gd name="connsiteY20" fmla="*/ 1150412 h 5785256"/>
                          <a:gd name="connsiteX21" fmla="*/ 712383 w 4106987"/>
                          <a:gd name="connsiteY21" fmla="*/ 1012623 h 5785256"/>
                          <a:gd name="connsiteX22" fmla="*/ 564397 w 4106987"/>
                          <a:gd name="connsiteY22" fmla="*/ 956061 h 5785256"/>
                          <a:gd name="connsiteX23" fmla="*/ 490404 w 4106987"/>
                          <a:gd name="connsiteY23" fmla="*/ 842502 h 5785256"/>
                          <a:gd name="connsiteX24" fmla="*/ 401943 w 4106987"/>
                          <a:gd name="connsiteY24" fmla="*/ 630721 h 5785256"/>
                          <a:gd name="connsiteX25" fmla="*/ 182060 w 4106987"/>
                          <a:gd name="connsiteY25" fmla="*/ 512458 h 5785256"/>
                          <a:gd name="connsiteX26" fmla="*/ 79132 w 4106987"/>
                          <a:gd name="connsiteY26" fmla="*/ 194588 h 5785256"/>
                          <a:gd name="connsiteX27" fmla="*/ 0 w 4106987"/>
                          <a:gd name="connsiteY27" fmla="*/ 0 h 5785256"/>
                          <a:gd name="connsiteX0" fmla="*/ 3938508 w 4027855"/>
                          <a:gd name="connsiteY0" fmla="*/ 5590668 h 5590668"/>
                          <a:gd name="connsiteX1" fmla="*/ 3729739 w 4027855"/>
                          <a:gd name="connsiteY1" fmla="*/ 5481198 h 5590668"/>
                          <a:gd name="connsiteX2" fmla="*/ 3359172 w 4027855"/>
                          <a:gd name="connsiteY2" fmla="*/ 5387262 h 5590668"/>
                          <a:gd name="connsiteX3" fmla="*/ 3717997 w 4027855"/>
                          <a:gd name="connsiteY3" fmla="*/ 5134854 h 5590668"/>
                          <a:gd name="connsiteX4" fmla="*/ 4002505 w 4027855"/>
                          <a:gd name="connsiteY4" fmla="*/ 4836625 h 5590668"/>
                          <a:gd name="connsiteX5" fmla="*/ 4006089 w 4027855"/>
                          <a:gd name="connsiteY5" fmla="*/ 4331950 h 5590668"/>
                          <a:gd name="connsiteX6" fmla="*/ 3997132 w 4027855"/>
                          <a:gd name="connsiteY6" fmla="*/ 4102978 h 5590668"/>
                          <a:gd name="connsiteX7" fmla="*/ 3622304 w 4027855"/>
                          <a:gd name="connsiteY7" fmla="*/ 3731356 h 5590668"/>
                          <a:gd name="connsiteX8" fmla="*/ 3231864 w 4027855"/>
                          <a:gd name="connsiteY8" fmla="*/ 3429376 h 5590668"/>
                          <a:gd name="connsiteX9" fmla="*/ 3154510 w 4027855"/>
                          <a:gd name="connsiteY9" fmla="*/ 3191902 h 5590668"/>
                          <a:gd name="connsiteX10" fmla="*/ 3079609 w 4027855"/>
                          <a:gd name="connsiteY10" fmla="*/ 2988816 h 5590668"/>
                          <a:gd name="connsiteX11" fmla="*/ 3069411 w 4027855"/>
                          <a:gd name="connsiteY11" fmla="*/ 2742528 h 5590668"/>
                          <a:gd name="connsiteX12" fmla="*/ 2803597 w 4027855"/>
                          <a:gd name="connsiteY12" fmla="*/ 2614937 h 5590668"/>
                          <a:gd name="connsiteX13" fmla="*/ 2707904 w 4027855"/>
                          <a:gd name="connsiteY13" fmla="*/ 2487347 h 5590668"/>
                          <a:gd name="connsiteX14" fmla="*/ 2590946 w 4027855"/>
                          <a:gd name="connsiteY14" fmla="*/ 2083309 h 5590668"/>
                          <a:gd name="connsiteX15" fmla="*/ 2293235 w 4027855"/>
                          <a:gd name="connsiteY15" fmla="*/ 1764333 h 5590668"/>
                          <a:gd name="connsiteX16" fmla="*/ 1913862 w 4027855"/>
                          <a:gd name="connsiteY16" fmla="*/ 1605279 h 5590668"/>
                          <a:gd name="connsiteX17" fmla="*/ 1793504 w 4027855"/>
                          <a:gd name="connsiteY17" fmla="*/ 1498519 h 5590668"/>
                          <a:gd name="connsiteX18" fmla="*/ 1644649 w 4027855"/>
                          <a:gd name="connsiteY18" fmla="*/ 1317331 h 5590668"/>
                          <a:gd name="connsiteX19" fmla="*/ 1378835 w 4027855"/>
                          <a:gd name="connsiteY19" fmla="*/ 1157842 h 5590668"/>
                          <a:gd name="connsiteX20" fmla="*/ 950133 w 4027855"/>
                          <a:gd name="connsiteY20" fmla="*/ 955824 h 5590668"/>
                          <a:gd name="connsiteX21" fmla="*/ 633251 w 4027855"/>
                          <a:gd name="connsiteY21" fmla="*/ 818035 h 5590668"/>
                          <a:gd name="connsiteX22" fmla="*/ 485265 w 4027855"/>
                          <a:gd name="connsiteY22" fmla="*/ 761473 h 5590668"/>
                          <a:gd name="connsiteX23" fmla="*/ 411272 w 4027855"/>
                          <a:gd name="connsiteY23" fmla="*/ 647914 h 5590668"/>
                          <a:gd name="connsiteX24" fmla="*/ 322811 w 4027855"/>
                          <a:gd name="connsiteY24" fmla="*/ 436133 h 5590668"/>
                          <a:gd name="connsiteX25" fmla="*/ 102928 w 4027855"/>
                          <a:gd name="connsiteY25" fmla="*/ 317870 h 5590668"/>
                          <a:gd name="connsiteX26" fmla="*/ 0 w 4027855"/>
                          <a:gd name="connsiteY26" fmla="*/ 0 h 5590668"/>
                          <a:gd name="connsiteX0" fmla="*/ 3870823 w 3960170"/>
                          <a:gd name="connsiteY0" fmla="*/ 5352672 h 5352672"/>
                          <a:gd name="connsiteX1" fmla="*/ 3662054 w 3960170"/>
                          <a:gd name="connsiteY1" fmla="*/ 5243202 h 5352672"/>
                          <a:gd name="connsiteX2" fmla="*/ 3291487 w 3960170"/>
                          <a:gd name="connsiteY2" fmla="*/ 5149266 h 5352672"/>
                          <a:gd name="connsiteX3" fmla="*/ 3650312 w 3960170"/>
                          <a:gd name="connsiteY3" fmla="*/ 4896858 h 5352672"/>
                          <a:gd name="connsiteX4" fmla="*/ 3934820 w 3960170"/>
                          <a:gd name="connsiteY4" fmla="*/ 4598629 h 5352672"/>
                          <a:gd name="connsiteX5" fmla="*/ 3938404 w 3960170"/>
                          <a:gd name="connsiteY5" fmla="*/ 4093954 h 5352672"/>
                          <a:gd name="connsiteX6" fmla="*/ 3929447 w 3960170"/>
                          <a:gd name="connsiteY6" fmla="*/ 3864982 h 5352672"/>
                          <a:gd name="connsiteX7" fmla="*/ 3554619 w 3960170"/>
                          <a:gd name="connsiteY7" fmla="*/ 3493360 h 5352672"/>
                          <a:gd name="connsiteX8" fmla="*/ 3164179 w 3960170"/>
                          <a:gd name="connsiteY8" fmla="*/ 3191380 h 5352672"/>
                          <a:gd name="connsiteX9" fmla="*/ 3086825 w 3960170"/>
                          <a:gd name="connsiteY9" fmla="*/ 2953906 h 5352672"/>
                          <a:gd name="connsiteX10" fmla="*/ 3011924 w 3960170"/>
                          <a:gd name="connsiteY10" fmla="*/ 2750820 h 5352672"/>
                          <a:gd name="connsiteX11" fmla="*/ 3001726 w 3960170"/>
                          <a:gd name="connsiteY11" fmla="*/ 2504532 h 5352672"/>
                          <a:gd name="connsiteX12" fmla="*/ 2735912 w 3960170"/>
                          <a:gd name="connsiteY12" fmla="*/ 2376941 h 5352672"/>
                          <a:gd name="connsiteX13" fmla="*/ 2640219 w 3960170"/>
                          <a:gd name="connsiteY13" fmla="*/ 2249351 h 5352672"/>
                          <a:gd name="connsiteX14" fmla="*/ 2523261 w 3960170"/>
                          <a:gd name="connsiteY14" fmla="*/ 1845313 h 5352672"/>
                          <a:gd name="connsiteX15" fmla="*/ 2225550 w 3960170"/>
                          <a:gd name="connsiteY15" fmla="*/ 1526337 h 5352672"/>
                          <a:gd name="connsiteX16" fmla="*/ 1846177 w 3960170"/>
                          <a:gd name="connsiteY16" fmla="*/ 1367283 h 5352672"/>
                          <a:gd name="connsiteX17" fmla="*/ 1725819 w 3960170"/>
                          <a:gd name="connsiteY17" fmla="*/ 1260523 h 5352672"/>
                          <a:gd name="connsiteX18" fmla="*/ 1576964 w 3960170"/>
                          <a:gd name="connsiteY18" fmla="*/ 1079335 h 5352672"/>
                          <a:gd name="connsiteX19" fmla="*/ 1311150 w 3960170"/>
                          <a:gd name="connsiteY19" fmla="*/ 919846 h 5352672"/>
                          <a:gd name="connsiteX20" fmla="*/ 882448 w 3960170"/>
                          <a:gd name="connsiteY20" fmla="*/ 717828 h 5352672"/>
                          <a:gd name="connsiteX21" fmla="*/ 565566 w 3960170"/>
                          <a:gd name="connsiteY21" fmla="*/ 580039 h 5352672"/>
                          <a:gd name="connsiteX22" fmla="*/ 417580 w 3960170"/>
                          <a:gd name="connsiteY22" fmla="*/ 523477 h 5352672"/>
                          <a:gd name="connsiteX23" fmla="*/ 343587 w 3960170"/>
                          <a:gd name="connsiteY23" fmla="*/ 409918 h 5352672"/>
                          <a:gd name="connsiteX24" fmla="*/ 255126 w 3960170"/>
                          <a:gd name="connsiteY24" fmla="*/ 198137 h 5352672"/>
                          <a:gd name="connsiteX25" fmla="*/ 35243 w 3960170"/>
                          <a:gd name="connsiteY25" fmla="*/ 79874 h 5352672"/>
                          <a:gd name="connsiteX26" fmla="*/ 0 w 3960170"/>
                          <a:gd name="connsiteY26" fmla="*/ 0 h 5352672"/>
                          <a:gd name="connsiteX0" fmla="*/ 3662054 w 3960170"/>
                          <a:gd name="connsiteY0" fmla="*/ 5243202 h 5243202"/>
                          <a:gd name="connsiteX1" fmla="*/ 3291487 w 3960170"/>
                          <a:gd name="connsiteY1" fmla="*/ 5149266 h 5243202"/>
                          <a:gd name="connsiteX2" fmla="*/ 3650312 w 3960170"/>
                          <a:gd name="connsiteY2" fmla="*/ 4896858 h 5243202"/>
                          <a:gd name="connsiteX3" fmla="*/ 3934820 w 3960170"/>
                          <a:gd name="connsiteY3" fmla="*/ 4598629 h 5243202"/>
                          <a:gd name="connsiteX4" fmla="*/ 3938404 w 3960170"/>
                          <a:gd name="connsiteY4" fmla="*/ 4093954 h 5243202"/>
                          <a:gd name="connsiteX5" fmla="*/ 3929447 w 3960170"/>
                          <a:gd name="connsiteY5" fmla="*/ 3864982 h 5243202"/>
                          <a:gd name="connsiteX6" fmla="*/ 3554619 w 3960170"/>
                          <a:gd name="connsiteY6" fmla="*/ 3493360 h 5243202"/>
                          <a:gd name="connsiteX7" fmla="*/ 3164179 w 3960170"/>
                          <a:gd name="connsiteY7" fmla="*/ 3191380 h 5243202"/>
                          <a:gd name="connsiteX8" fmla="*/ 3086825 w 3960170"/>
                          <a:gd name="connsiteY8" fmla="*/ 2953906 h 5243202"/>
                          <a:gd name="connsiteX9" fmla="*/ 3011924 w 3960170"/>
                          <a:gd name="connsiteY9" fmla="*/ 2750820 h 5243202"/>
                          <a:gd name="connsiteX10" fmla="*/ 3001726 w 3960170"/>
                          <a:gd name="connsiteY10" fmla="*/ 2504532 h 5243202"/>
                          <a:gd name="connsiteX11" fmla="*/ 2735912 w 3960170"/>
                          <a:gd name="connsiteY11" fmla="*/ 2376941 h 5243202"/>
                          <a:gd name="connsiteX12" fmla="*/ 2640219 w 3960170"/>
                          <a:gd name="connsiteY12" fmla="*/ 2249351 h 5243202"/>
                          <a:gd name="connsiteX13" fmla="*/ 2523261 w 3960170"/>
                          <a:gd name="connsiteY13" fmla="*/ 1845313 h 5243202"/>
                          <a:gd name="connsiteX14" fmla="*/ 2225550 w 3960170"/>
                          <a:gd name="connsiteY14" fmla="*/ 1526337 h 5243202"/>
                          <a:gd name="connsiteX15" fmla="*/ 1846177 w 3960170"/>
                          <a:gd name="connsiteY15" fmla="*/ 1367283 h 5243202"/>
                          <a:gd name="connsiteX16" fmla="*/ 1725819 w 3960170"/>
                          <a:gd name="connsiteY16" fmla="*/ 1260523 h 5243202"/>
                          <a:gd name="connsiteX17" fmla="*/ 1576964 w 3960170"/>
                          <a:gd name="connsiteY17" fmla="*/ 1079335 h 5243202"/>
                          <a:gd name="connsiteX18" fmla="*/ 1311150 w 3960170"/>
                          <a:gd name="connsiteY18" fmla="*/ 919846 h 5243202"/>
                          <a:gd name="connsiteX19" fmla="*/ 882448 w 3960170"/>
                          <a:gd name="connsiteY19" fmla="*/ 717828 h 5243202"/>
                          <a:gd name="connsiteX20" fmla="*/ 565566 w 3960170"/>
                          <a:gd name="connsiteY20" fmla="*/ 580039 h 5243202"/>
                          <a:gd name="connsiteX21" fmla="*/ 417580 w 3960170"/>
                          <a:gd name="connsiteY21" fmla="*/ 523477 h 5243202"/>
                          <a:gd name="connsiteX22" fmla="*/ 343587 w 3960170"/>
                          <a:gd name="connsiteY22" fmla="*/ 409918 h 5243202"/>
                          <a:gd name="connsiteX23" fmla="*/ 255126 w 3960170"/>
                          <a:gd name="connsiteY23" fmla="*/ 198137 h 5243202"/>
                          <a:gd name="connsiteX24" fmla="*/ 35243 w 3960170"/>
                          <a:gd name="connsiteY24" fmla="*/ 79874 h 5243202"/>
                          <a:gd name="connsiteX25" fmla="*/ 0 w 3960170"/>
                          <a:gd name="connsiteY25" fmla="*/ 0 h 5243202"/>
                          <a:gd name="connsiteX0" fmla="*/ 3662054 w 3960170"/>
                          <a:gd name="connsiteY0" fmla="*/ 5243202 h 5243202"/>
                          <a:gd name="connsiteX1" fmla="*/ 3291487 w 3960170"/>
                          <a:gd name="connsiteY1" fmla="*/ 5149266 h 5243202"/>
                          <a:gd name="connsiteX2" fmla="*/ 3650312 w 3960170"/>
                          <a:gd name="connsiteY2" fmla="*/ 4896858 h 5243202"/>
                          <a:gd name="connsiteX3" fmla="*/ 3934820 w 3960170"/>
                          <a:gd name="connsiteY3" fmla="*/ 4598629 h 5243202"/>
                          <a:gd name="connsiteX4" fmla="*/ 3938404 w 3960170"/>
                          <a:gd name="connsiteY4" fmla="*/ 4093954 h 5243202"/>
                          <a:gd name="connsiteX5" fmla="*/ 3929447 w 3960170"/>
                          <a:gd name="connsiteY5" fmla="*/ 3864982 h 5243202"/>
                          <a:gd name="connsiteX6" fmla="*/ 3554619 w 3960170"/>
                          <a:gd name="connsiteY6" fmla="*/ 3493360 h 5243202"/>
                          <a:gd name="connsiteX7" fmla="*/ 3164179 w 3960170"/>
                          <a:gd name="connsiteY7" fmla="*/ 3191380 h 5243202"/>
                          <a:gd name="connsiteX8" fmla="*/ 3086825 w 3960170"/>
                          <a:gd name="connsiteY8" fmla="*/ 2953906 h 5243202"/>
                          <a:gd name="connsiteX9" fmla="*/ 3011924 w 3960170"/>
                          <a:gd name="connsiteY9" fmla="*/ 2750820 h 5243202"/>
                          <a:gd name="connsiteX10" fmla="*/ 3001726 w 3960170"/>
                          <a:gd name="connsiteY10" fmla="*/ 2504532 h 5243202"/>
                          <a:gd name="connsiteX11" fmla="*/ 2735912 w 3960170"/>
                          <a:gd name="connsiteY11" fmla="*/ 2376941 h 5243202"/>
                          <a:gd name="connsiteX12" fmla="*/ 2640219 w 3960170"/>
                          <a:gd name="connsiteY12" fmla="*/ 2249351 h 5243202"/>
                          <a:gd name="connsiteX13" fmla="*/ 2523261 w 3960170"/>
                          <a:gd name="connsiteY13" fmla="*/ 1845313 h 5243202"/>
                          <a:gd name="connsiteX14" fmla="*/ 2225550 w 3960170"/>
                          <a:gd name="connsiteY14" fmla="*/ 1526337 h 5243202"/>
                          <a:gd name="connsiteX15" fmla="*/ 1846177 w 3960170"/>
                          <a:gd name="connsiteY15" fmla="*/ 1367283 h 5243202"/>
                          <a:gd name="connsiteX16" fmla="*/ 1725819 w 3960170"/>
                          <a:gd name="connsiteY16" fmla="*/ 1260523 h 5243202"/>
                          <a:gd name="connsiteX17" fmla="*/ 1576964 w 3960170"/>
                          <a:gd name="connsiteY17" fmla="*/ 1079335 h 5243202"/>
                          <a:gd name="connsiteX18" fmla="*/ 1311150 w 3960170"/>
                          <a:gd name="connsiteY18" fmla="*/ 919846 h 5243202"/>
                          <a:gd name="connsiteX19" fmla="*/ 882448 w 3960170"/>
                          <a:gd name="connsiteY19" fmla="*/ 717828 h 5243202"/>
                          <a:gd name="connsiteX20" fmla="*/ 565566 w 3960170"/>
                          <a:gd name="connsiteY20" fmla="*/ 580039 h 5243202"/>
                          <a:gd name="connsiteX21" fmla="*/ 417580 w 3960170"/>
                          <a:gd name="connsiteY21" fmla="*/ 523477 h 5243202"/>
                          <a:gd name="connsiteX22" fmla="*/ 343587 w 3960170"/>
                          <a:gd name="connsiteY22" fmla="*/ 409918 h 5243202"/>
                          <a:gd name="connsiteX23" fmla="*/ 255126 w 3960170"/>
                          <a:gd name="connsiteY23" fmla="*/ 198137 h 5243202"/>
                          <a:gd name="connsiteX24" fmla="*/ 35243 w 3960170"/>
                          <a:gd name="connsiteY24" fmla="*/ 79874 h 5243202"/>
                          <a:gd name="connsiteX25" fmla="*/ 0 w 3960170"/>
                          <a:gd name="connsiteY25" fmla="*/ 0 h 5243202"/>
                          <a:gd name="connsiteX0" fmla="*/ 3483013 w 3960170"/>
                          <a:gd name="connsiteY0" fmla="*/ 5219952 h 5219952"/>
                          <a:gd name="connsiteX1" fmla="*/ 3291487 w 3960170"/>
                          <a:gd name="connsiteY1" fmla="*/ 5149266 h 5219952"/>
                          <a:gd name="connsiteX2" fmla="*/ 3650312 w 3960170"/>
                          <a:gd name="connsiteY2" fmla="*/ 4896858 h 5219952"/>
                          <a:gd name="connsiteX3" fmla="*/ 3934820 w 3960170"/>
                          <a:gd name="connsiteY3" fmla="*/ 4598629 h 5219952"/>
                          <a:gd name="connsiteX4" fmla="*/ 3938404 w 3960170"/>
                          <a:gd name="connsiteY4" fmla="*/ 4093954 h 5219952"/>
                          <a:gd name="connsiteX5" fmla="*/ 3929447 w 3960170"/>
                          <a:gd name="connsiteY5" fmla="*/ 3864982 h 5219952"/>
                          <a:gd name="connsiteX6" fmla="*/ 3554619 w 3960170"/>
                          <a:gd name="connsiteY6" fmla="*/ 3493360 h 5219952"/>
                          <a:gd name="connsiteX7" fmla="*/ 3164179 w 3960170"/>
                          <a:gd name="connsiteY7" fmla="*/ 3191380 h 5219952"/>
                          <a:gd name="connsiteX8" fmla="*/ 3086825 w 3960170"/>
                          <a:gd name="connsiteY8" fmla="*/ 2953906 h 5219952"/>
                          <a:gd name="connsiteX9" fmla="*/ 3011924 w 3960170"/>
                          <a:gd name="connsiteY9" fmla="*/ 2750820 h 5219952"/>
                          <a:gd name="connsiteX10" fmla="*/ 3001726 w 3960170"/>
                          <a:gd name="connsiteY10" fmla="*/ 2504532 h 5219952"/>
                          <a:gd name="connsiteX11" fmla="*/ 2735912 w 3960170"/>
                          <a:gd name="connsiteY11" fmla="*/ 2376941 h 5219952"/>
                          <a:gd name="connsiteX12" fmla="*/ 2640219 w 3960170"/>
                          <a:gd name="connsiteY12" fmla="*/ 2249351 h 5219952"/>
                          <a:gd name="connsiteX13" fmla="*/ 2523261 w 3960170"/>
                          <a:gd name="connsiteY13" fmla="*/ 1845313 h 5219952"/>
                          <a:gd name="connsiteX14" fmla="*/ 2225550 w 3960170"/>
                          <a:gd name="connsiteY14" fmla="*/ 1526337 h 5219952"/>
                          <a:gd name="connsiteX15" fmla="*/ 1846177 w 3960170"/>
                          <a:gd name="connsiteY15" fmla="*/ 1367283 h 5219952"/>
                          <a:gd name="connsiteX16" fmla="*/ 1725819 w 3960170"/>
                          <a:gd name="connsiteY16" fmla="*/ 1260523 h 5219952"/>
                          <a:gd name="connsiteX17" fmla="*/ 1576964 w 3960170"/>
                          <a:gd name="connsiteY17" fmla="*/ 1079335 h 5219952"/>
                          <a:gd name="connsiteX18" fmla="*/ 1311150 w 3960170"/>
                          <a:gd name="connsiteY18" fmla="*/ 919846 h 5219952"/>
                          <a:gd name="connsiteX19" fmla="*/ 882448 w 3960170"/>
                          <a:gd name="connsiteY19" fmla="*/ 717828 h 5219952"/>
                          <a:gd name="connsiteX20" fmla="*/ 565566 w 3960170"/>
                          <a:gd name="connsiteY20" fmla="*/ 580039 h 5219952"/>
                          <a:gd name="connsiteX21" fmla="*/ 417580 w 3960170"/>
                          <a:gd name="connsiteY21" fmla="*/ 523477 h 5219952"/>
                          <a:gd name="connsiteX22" fmla="*/ 343587 w 3960170"/>
                          <a:gd name="connsiteY22" fmla="*/ 409918 h 5219952"/>
                          <a:gd name="connsiteX23" fmla="*/ 255126 w 3960170"/>
                          <a:gd name="connsiteY23" fmla="*/ 198137 h 5219952"/>
                          <a:gd name="connsiteX24" fmla="*/ 35243 w 3960170"/>
                          <a:gd name="connsiteY24" fmla="*/ 79874 h 5219952"/>
                          <a:gd name="connsiteX25" fmla="*/ 0 w 3960170"/>
                          <a:gd name="connsiteY25" fmla="*/ 0 h 5219952"/>
                          <a:gd name="connsiteX0" fmla="*/ 3483013 w 3960170"/>
                          <a:gd name="connsiteY0" fmla="*/ 5219952 h 5219952"/>
                          <a:gd name="connsiteX1" fmla="*/ 3291487 w 3960170"/>
                          <a:gd name="connsiteY1" fmla="*/ 5149266 h 5219952"/>
                          <a:gd name="connsiteX2" fmla="*/ 3650312 w 3960170"/>
                          <a:gd name="connsiteY2" fmla="*/ 4896858 h 5219952"/>
                          <a:gd name="connsiteX3" fmla="*/ 3934820 w 3960170"/>
                          <a:gd name="connsiteY3" fmla="*/ 4598629 h 5219952"/>
                          <a:gd name="connsiteX4" fmla="*/ 3938404 w 3960170"/>
                          <a:gd name="connsiteY4" fmla="*/ 4093954 h 5219952"/>
                          <a:gd name="connsiteX5" fmla="*/ 3929447 w 3960170"/>
                          <a:gd name="connsiteY5" fmla="*/ 3864982 h 5219952"/>
                          <a:gd name="connsiteX6" fmla="*/ 3554619 w 3960170"/>
                          <a:gd name="connsiteY6" fmla="*/ 3493360 h 5219952"/>
                          <a:gd name="connsiteX7" fmla="*/ 3164179 w 3960170"/>
                          <a:gd name="connsiteY7" fmla="*/ 3191380 h 5219952"/>
                          <a:gd name="connsiteX8" fmla="*/ 3086825 w 3960170"/>
                          <a:gd name="connsiteY8" fmla="*/ 2953906 h 5219952"/>
                          <a:gd name="connsiteX9" fmla="*/ 3011924 w 3960170"/>
                          <a:gd name="connsiteY9" fmla="*/ 2750820 h 5219952"/>
                          <a:gd name="connsiteX10" fmla="*/ 3001726 w 3960170"/>
                          <a:gd name="connsiteY10" fmla="*/ 2504532 h 5219952"/>
                          <a:gd name="connsiteX11" fmla="*/ 2735912 w 3960170"/>
                          <a:gd name="connsiteY11" fmla="*/ 2376941 h 5219952"/>
                          <a:gd name="connsiteX12" fmla="*/ 2640219 w 3960170"/>
                          <a:gd name="connsiteY12" fmla="*/ 2249351 h 5219952"/>
                          <a:gd name="connsiteX13" fmla="*/ 2523261 w 3960170"/>
                          <a:gd name="connsiteY13" fmla="*/ 1845313 h 5219952"/>
                          <a:gd name="connsiteX14" fmla="*/ 2225550 w 3960170"/>
                          <a:gd name="connsiteY14" fmla="*/ 1526337 h 5219952"/>
                          <a:gd name="connsiteX15" fmla="*/ 1846177 w 3960170"/>
                          <a:gd name="connsiteY15" fmla="*/ 1367283 h 5219952"/>
                          <a:gd name="connsiteX16" fmla="*/ 1725819 w 3960170"/>
                          <a:gd name="connsiteY16" fmla="*/ 1260523 h 5219952"/>
                          <a:gd name="connsiteX17" fmla="*/ 1576964 w 3960170"/>
                          <a:gd name="connsiteY17" fmla="*/ 1079335 h 5219952"/>
                          <a:gd name="connsiteX18" fmla="*/ 1311150 w 3960170"/>
                          <a:gd name="connsiteY18" fmla="*/ 919846 h 5219952"/>
                          <a:gd name="connsiteX19" fmla="*/ 882448 w 3960170"/>
                          <a:gd name="connsiteY19" fmla="*/ 717828 h 5219952"/>
                          <a:gd name="connsiteX20" fmla="*/ 565566 w 3960170"/>
                          <a:gd name="connsiteY20" fmla="*/ 580039 h 5219952"/>
                          <a:gd name="connsiteX21" fmla="*/ 417580 w 3960170"/>
                          <a:gd name="connsiteY21" fmla="*/ 523477 h 5219952"/>
                          <a:gd name="connsiteX22" fmla="*/ 343587 w 3960170"/>
                          <a:gd name="connsiteY22" fmla="*/ 409918 h 5219952"/>
                          <a:gd name="connsiteX23" fmla="*/ 255126 w 3960170"/>
                          <a:gd name="connsiteY23" fmla="*/ 198137 h 5219952"/>
                          <a:gd name="connsiteX24" fmla="*/ 35243 w 3960170"/>
                          <a:gd name="connsiteY24" fmla="*/ 79874 h 5219952"/>
                          <a:gd name="connsiteX25" fmla="*/ 0 w 3960170"/>
                          <a:gd name="connsiteY25" fmla="*/ 0 h 5219952"/>
                          <a:gd name="connsiteX0" fmla="*/ 3337541 w 3960170"/>
                          <a:gd name="connsiteY0" fmla="*/ 5185075 h 5185075"/>
                          <a:gd name="connsiteX1" fmla="*/ 3291487 w 3960170"/>
                          <a:gd name="connsiteY1" fmla="*/ 5149266 h 5185075"/>
                          <a:gd name="connsiteX2" fmla="*/ 3650312 w 3960170"/>
                          <a:gd name="connsiteY2" fmla="*/ 4896858 h 5185075"/>
                          <a:gd name="connsiteX3" fmla="*/ 3934820 w 3960170"/>
                          <a:gd name="connsiteY3" fmla="*/ 4598629 h 5185075"/>
                          <a:gd name="connsiteX4" fmla="*/ 3938404 w 3960170"/>
                          <a:gd name="connsiteY4" fmla="*/ 4093954 h 5185075"/>
                          <a:gd name="connsiteX5" fmla="*/ 3929447 w 3960170"/>
                          <a:gd name="connsiteY5" fmla="*/ 3864982 h 5185075"/>
                          <a:gd name="connsiteX6" fmla="*/ 3554619 w 3960170"/>
                          <a:gd name="connsiteY6" fmla="*/ 3493360 h 5185075"/>
                          <a:gd name="connsiteX7" fmla="*/ 3164179 w 3960170"/>
                          <a:gd name="connsiteY7" fmla="*/ 3191380 h 5185075"/>
                          <a:gd name="connsiteX8" fmla="*/ 3086825 w 3960170"/>
                          <a:gd name="connsiteY8" fmla="*/ 2953906 h 5185075"/>
                          <a:gd name="connsiteX9" fmla="*/ 3011924 w 3960170"/>
                          <a:gd name="connsiteY9" fmla="*/ 2750820 h 5185075"/>
                          <a:gd name="connsiteX10" fmla="*/ 3001726 w 3960170"/>
                          <a:gd name="connsiteY10" fmla="*/ 2504532 h 5185075"/>
                          <a:gd name="connsiteX11" fmla="*/ 2735912 w 3960170"/>
                          <a:gd name="connsiteY11" fmla="*/ 2376941 h 5185075"/>
                          <a:gd name="connsiteX12" fmla="*/ 2640219 w 3960170"/>
                          <a:gd name="connsiteY12" fmla="*/ 2249351 h 5185075"/>
                          <a:gd name="connsiteX13" fmla="*/ 2523261 w 3960170"/>
                          <a:gd name="connsiteY13" fmla="*/ 1845313 h 5185075"/>
                          <a:gd name="connsiteX14" fmla="*/ 2225550 w 3960170"/>
                          <a:gd name="connsiteY14" fmla="*/ 1526337 h 5185075"/>
                          <a:gd name="connsiteX15" fmla="*/ 1846177 w 3960170"/>
                          <a:gd name="connsiteY15" fmla="*/ 1367283 h 5185075"/>
                          <a:gd name="connsiteX16" fmla="*/ 1725819 w 3960170"/>
                          <a:gd name="connsiteY16" fmla="*/ 1260523 h 5185075"/>
                          <a:gd name="connsiteX17" fmla="*/ 1576964 w 3960170"/>
                          <a:gd name="connsiteY17" fmla="*/ 1079335 h 5185075"/>
                          <a:gd name="connsiteX18" fmla="*/ 1311150 w 3960170"/>
                          <a:gd name="connsiteY18" fmla="*/ 919846 h 5185075"/>
                          <a:gd name="connsiteX19" fmla="*/ 882448 w 3960170"/>
                          <a:gd name="connsiteY19" fmla="*/ 717828 h 5185075"/>
                          <a:gd name="connsiteX20" fmla="*/ 565566 w 3960170"/>
                          <a:gd name="connsiteY20" fmla="*/ 580039 h 5185075"/>
                          <a:gd name="connsiteX21" fmla="*/ 417580 w 3960170"/>
                          <a:gd name="connsiteY21" fmla="*/ 523477 h 5185075"/>
                          <a:gd name="connsiteX22" fmla="*/ 343587 w 3960170"/>
                          <a:gd name="connsiteY22" fmla="*/ 409918 h 5185075"/>
                          <a:gd name="connsiteX23" fmla="*/ 255126 w 3960170"/>
                          <a:gd name="connsiteY23" fmla="*/ 198137 h 5185075"/>
                          <a:gd name="connsiteX24" fmla="*/ 35243 w 3960170"/>
                          <a:gd name="connsiteY24" fmla="*/ 79874 h 5185075"/>
                          <a:gd name="connsiteX25" fmla="*/ 0 w 3960170"/>
                          <a:gd name="connsiteY25" fmla="*/ 0 h 5185075"/>
                          <a:gd name="connsiteX0" fmla="*/ 3337541 w 3960170"/>
                          <a:gd name="connsiteY0" fmla="*/ 5185075 h 5185075"/>
                          <a:gd name="connsiteX1" fmla="*/ 3364222 w 3960170"/>
                          <a:gd name="connsiteY1" fmla="*/ 5096952 h 5185075"/>
                          <a:gd name="connsiteX2" fmla="*/ 3650312 w 3960170"/>
                          <a:gd name="connsiteY2" fmla="*/ 4896858 h 5185075"/>
                          <a:gd name="connsiteX3" fmla="*/ 3934820 w 3960170"/>
                          <a:gd name="connsiteY3" fmla="*/ 4598629 h 5185075"/>
                          <a:gd name="connsiteX4" fmla="*/ 3938404 w 3960170"/>
                          <a:gd name="connsiteY4" fmla="*/ 4093954 h 5185075"/>
                          <a:gd name="connsiteX5" fmla="*/ 3929447 w 3960170"/>
                          <a:gd name="connsiteY5" fmla="*/ 3864982 h 5185075"/>
                          <a:gd name="connsiteX6" fmla="*/ 3554619 w 3960170"/>
                          <a:gd name="connsiteY6" fmla="*/ 3493360 h 5185075"/>
                          <a:gd name="connsiteX7" fmla="*/ 3164179 w 3960170"/>
                          <a:gd name="connsiteY7" fmla="*/ 3191380 h 5185075"/>
                          <a:gd name="connsiteX8" fmla="*/ 3086825 w 3960170"/>
                          <a:gd name="connsiteY8" fmla="*/ 2953906 h 5185075"/>
                          <a:gd name="connsiteX9" fmla="*/ 3011924 w 3960170"/>
                          <a:gd name="connsiteY9" fmla="*/ 2750820 h 5185075"/>
                          <a:gd name="connsiteX10" fmla="*/ 3001726 w 3960170"/>
                          <a:gd name="connsiteY10" fmla="*/ 2504532 h 5185075"/>
                          <a:gd name="connsiteX11" fmla="*/ 2735912 w 3960170"/>
                          <a:gd name="connsiteY11" fmla="*/ 2376941 h 5185075"/>
                          <a:gd name="connsiteX12" fmla="*/ 2640219 w 3960170"/>
                          <a:gd name="connsiteY12" fmla="*/ 2249351 h 5185075"/>
                          <a:gd name="connsiteX13" fmla="*/ 2523261 w 3960170"/>
                          <a:gd name="connsiteY13" fmla="*/ 1845313 h 5185075"/>
                          <a:gd name="connsiteX14" fmla="*/ 2225550 w 3960170"/>
                          <a:gd name="connsiteY14" fmla="*/ 1526337 h 5185075"/>
                          <a:gd name="connsiteX15" fmla="*/ 1846177 w 3960170"/>
                          <a:gd name="connsiteY15" fmla="*/ 1367283 h 5185075"/>
                          <a:gd name="connsiteX16" fmla="*/ 1725819 w 3960170"/>
                          <a:gd name="connsiteY16" fmla="*/ 1260523 h 5185075"/>
                          <a:gd name="connsiteX17" fmla="*/ 1576964 w 3960170"/>
                          <a:gd name="connsiteY17" fmla="*/ 1079335 h 5185075"/>
                          <a:gd name="connsiteX18" fmla="*/ 1311150 w 3960170"/>
                          <a:gd name="connsiteY18" fmla="*/ 919846 h 5185075"/>
                          <a:gd name="connsiteX19" fmla="*/ 882448 w 3960170"/>
                          <a:gd name="connsiteY19" fmla="*/ 717828 h 5185075"/>
                          <a:gd name="connsiteX20" fmla="*/ 565566 w 3960170"/>
                          <a:gd name="connsiteY20" fmla="*/ 580039 h 5185075"/>
                          <a:gd name="connsiteX21" fmla="*/ 417580 w 3960170"/>
                          <a:gd name="connsiteY21" fmla="*/ 523477 h 5185075"/>
                          <a:gd name="connsiteX22" fmla="*/ 343587 w 3960170"/>
                          <a:gd name="connsiteY22" fmla="*/ 409918 h 5185075"/>
                          <a:gd name="connsiteX23" fmla="*/ 255126 w 3960170"/>
                          <a:gd name="connsiteY23" fmla="*/ 198137 h 5185075"/>
                          <a:gd name="connsiteX24" fmla="*/ 35243 w 3960170"/>
                          <a:gd name="connsiteY24" fmla="*/ 79874 h 5185075"/>
                          <a:gd name="connsiteX25" fmla="*/ 0 w 3960170"/>
                          <a:gd name="connsiteY25" fmla="*/ 0 h 5185075"/>
                          <a:gd name="connsiteX0" fmla="*/ 3427061 w 3960170"/>
                          <a:gd name="connsiteY0" fmla="*/ 5185075 h 5185075"/>
                          <a:gd name="connsiteX1" fmla="*/ 3364222 w 3960170"/>
                          <a:gd name="connsiteY1" fmla="*/ 5096952 h 5185075"/>
                          <a:gd name="connsiteX2" fmla="*/ 3650312 w 3960170"/>
                          <a:gd name="connsiteY2" fmla="*/ 4896858 h 5185075"/>
                          <a:gd name="connsiteX3" fmla="*/ 3934820 w 3960170"/>
                          <a:gd name="connsiteY3" fmla="*/ 4598629 h 5185075"/>
                          <a:gd name="connsiteX4" fmla="*/ 3938404 w 3960170"/>
                          <a:gd name="connsiteY4" fmla="*/ 4093954 h 5185075"/>
                          <a:gd name="connsiteX5" fmla="*/ 3929447 w 3960170"/>
                          <a:gd name="connsiteY5" fmla="*/ 3864982 h 5185075"/>
                          <a:gd name="connsiteX6" fmla="*/ 3554619 w 3960170"/>
                          <a:gd name="connsiteY6" fmla="*/ 3493360 h 5185075"/>
                          <a:gd name="connsiteX7" fmla="*/ 3164179 w 3960170"/>
                          <a:gd name="connsiteY7" fmla="*/ 3191380 h 5185075"/>
                          <a:gd name="connsiteX8" fmla="*/ 3086825 w 3960170"/>
                          <a:gd name="connsiteY8" fmla="*/ 2953906 h 5185075"/>
                          <a:gd name="connsiteX9" fmla="*/ 3011924 w 3960170"/>
                          <a:gd name="connsiteY9" fmla="*/ 2750820 h 5185075"/>
                          <a:gd name="connsiteX10" fmla="*/ 3001726 w 3960170"/>
                          <a:gd name="connsiteY10" fmla="*/ 2504532 h 5185075"/>
                          <a:gd name="connsiteX11" fmla="*/ 2735912 w 3960170"/>
                          <a:gd name="connsiteY11" fmla="*/ 2376941 h 5185075"/>
                          <a:gd name="connsiteX12" fmla="*/ 2640219 w 3960170"/>
                          <a:gd name="connsiteY12" fmla="*/ 2249351 h 5185075"/>
                          <a:gd name="connsiteX13" fmla="*/ 2523261 w 3960170"/>
                          <a:gd name="connsiteY13" fmla="*/ 1845313 h 5185075"/>
                          <a:gd name="connsiteX14" fmla="*/ 2225550 w 3960170"/>
                          <a:gd name="connsiteY14" fmla="*/ 1526337 h 5185075"/>
                          <a:gd name="connsiteX15" fmla="*/ 1846177 w 3960170"/>
                          <a:gd name="connsiteY15" fmla="*/ 1367283 h 5185075"/>
                          <a:gd name="connsiteX16" fmla="*/ 1725819 w 3960170"/>
                          <a:gd name="connsiteY16" fmla="*/ 1260523 h 5185075"/>
                          <a:gd name="connsiteX17" fmla="*/ 1576964 w 3960170"/>
                          <a:gd name="connsiteY17" fmla="*/ 1079335 h 5185075"/>
                          <a:gd name="connsiteX18" fmla="*/ 1311150 w 3960170"/>
                          <a:gd name="connsiteY18" fmla="*/ 919846 h 5185075"/>
                          <a:gd name="connsiteX19" fmla="*/ 882448 w 3960170"/>
                          <a:gd name="connsiteY19" fmla="*/ 717828 h 5185075"/>
                          <a:gd name="connsiteX20" fmla="*/ 565566 w 3960170"/>
                          <a:gd name="connsiteY20" fmla="*/ 580039 h 5185075"/>
                          <a:gd name="connsiteX21" fmla="*/ 417580 w 3960170"/>
                          <a:gd name="connsiteY21" fmla="*/ 523477 h 5185075"/>
                          <a:gd name="connsiteX22" fmla="*/ 343587 w 3960170"/>
                          <a:gd name="connsiteY22" fmla="*/ 409918 h 5185075"/>
                          <a:gd name="connsiteX23" fmla="*/ 255126 w 3960170"/>
                          <a:gd name="connsiteY23" fmla="*/ 198137 h 5185075"/>
                          <a:gd name="connsiteX24" fmla="*/ 35243 w 3960170"/>
                          <a:gd name="connsiteY24" fmla="*/ 79874 h 5185075"/>
                          <a:gd name="connsiteX25" fmla="*/ 0 w 3960170"/>
                          <a:gd name="connsiteY25" fmla="*/ 0 h 5185075"/>
                          <a:gd name="connsiteX0" fmla="*/ 3427061 w 3960170"/>
                          <a:gd name="connsiteY0" fmla="*/ 5185075 h 5185075"/>
                          <a:gd name="connsiteX1" fmla="*/ 3336246 w 3960170"/>
                          <a:gd name="connsiteY1" fmla="*/ 5102765 h 5185075"/>
                          <a:gd name="connsiteX2" fmla="*/ 3650312 w 3960170"/>
                          <a:gd name="connsiteY2" fmla="*/ 4896858 h 5185075"/>
                          <a:gd name="connsiteX3" fmla="*/ 3934820 w 3960170"/>
                          <a:gd name="connsiteY3" fmla="*/ 4598629 h 5185075"/>
                          <a:gd name="connsiteX4" fmla="*/ 3938404 w 3960170"/>
                          <a:gd name="connsiteY4" fmla="*/ 4093954 h 5185075"/>
                          <a:gd name="connsiteX5" fmla="*/ 3929447 w 3960170"/>
                          <a:gd name="connsiteY5" fmla="*/ 3864982 h 5185075"/>
                          <a:gd name="connsiteX6" fmla="*/ 3554619 w 3960170"/>
                          <a:gd name="connsiteY6" fmla="*/ 3493360 h 5185075"/>
                          <a:gd name="connsiteX7" fmla="*/ 3164179 w 3960170"/>
                          <a:gd name="connsiteY7" fmla="*/ 3191380 h 5185075"/>
                          <a:gd name="connsiteX8" fmla="*/ 3086825 w 3960170"/>
                          <a:gd name="connsiteY8" fmla="*/ 2953906 h 5185075"/>
                          <a:gd name="connsiteX9" fmla="*/ 3011924 w 3960170"/>
                          <a:gd name="connsiteY9" fmla="*/ 2750820 h 5185075"/>
                          <a:gd name="connsiteX10" fmla="*/ 3001726 w 3960170"/>
                          <a:gd name="connsiteY10" fmla="*/ 2504532 h 5185075"/>
                          <a:gd name="connsiteX11" fmla="*/ 2735912 w 3960170"/>
                          <a:gd name="connsiteY11" fmla="*/ 2376941 h 5185075"/>
                          <a:gd name="connsiteX12" fmla="*/ 2640219 w 3960170"/>
                          <a:gd name="connsiteY12" fmla="*/ 2249351 h 5185075"/>
                          <a:gd name="connsiteX13" fmla="*/ 2523261 w 3960170"/>
                          <a:gd name="connsiteY13" fmla="*/ 1845313 h 5185075"/>
                          <a:gd name="connsiteX14" fmla="*/ 2225550 w 3960170"/>
                          <a:gd name="connsiteY14" fmla="*/ 1526337 h 5185075"/>
                          <a:gd name="connsiteX15" fmla="*/ 1846177 w 3960170"/>
                          <a:gd name="connsiteY15" fmla="*/ 1367283 h 5185075"/>
                          <a:gd name="connsiteX16" fmla="*/ 1725819 w 3960170"/>
                          <a:gd name="connsiteY16" fmla="*/ 1260523 h 5185075"/>
                          <a:gd name="connsiteX17" fmla="*/ 1576964 w 3960170"/>
                          <a:gd name="connsiteY17" fmla="*/ 1079335 h 5185075"/>
                          <a:gd name="connsiteX18" fmla="*/ 1311150 w 3960170"/>
                          <a:gd name="connsiteY18" fmla="*/ 919846 h 5185075"/>
                          <a:gd name="connsiteX19" fmla="*/ 882448 w 3960170"/>
                          <a:gd name="connsiteY19" fmla="*/ 717828 h 5185075"/>
                          <a:gd name="connsiteX20" fmla="*/ 565566 w 3960170"/>
                          <a:gd name="connsiteY20" fmla="*/ 580039 h 5185075"/>
                          <a:gd name="connsiteX21" fmla="*/ 417580 w 3960170"/>
                          <a:gd name="connsiteY21" fmla="*/ 523477 h 5185075"/>
                          <a:gd name="connsiteX22" fmla="*/ 343587 w 3960170"/>
                          <a:gd name="connsiteY22" fmla="*/ 409918 h 5185075"/>
                          <a:gd name="connsiteX23" fmla="*/ 255126 w 3960170"/>
                          <a:gd name="connsiteY23" fmla="*/ 198137 h 5185075"/>
                          <a:gd name="connsiteX24" fmla="*/ 35243 w 3960170"/>
                          <a:gd name="connsiteY24" fmla="*/ 79874 h 5185075"/>
                          <a:gd name="connsiteX25" fmla="*/ 0 w 3960170"/>
                          <a:gd name="connsiteY25" fmla="*/ 0 h 5185075"/>
                          <a:gd name="connsiteX0" fmla="*/ 3427061 w 3960170"/>
                          <a:gd name="connsiteY0" fmla="*/ 5167638 h 5167638"/>
                          <a:gd name="connsiteX1" fmla="*/ 3336246 w 3960170"/>
                          <a:gd name="connsiteY1" fmla="*/ 5102765 h 5167638"/>
                          <a:gd name="connsiteX2" fmla="*/ 3650312 w 3960170"/>
                          <a:gd name="connsiteY2" fmla="*/ 4896858 h 5167638"/>
                          <a:gd name="connsiteX3" fmla="*/ 3934820 w 3960170"/>
                          <a:gd name="connsiteY3" fmla="*/ 4598629 h 5167638"/>
                          <a:gd name="connsiteX4" fmla="*/ 3938404 w 3960170"/>
                          <a:gd name="connsiteY4" fmla="*/ 4093954 h 5167638"/>
                          <a:gd name="connsiteX5" fmla="*/ 3929447 w 3960170"/>
                          <a:gd name="connsiteY5" fmla="*/ 3864982 h 5167638"/>
                          <a:gd name="connsiteX6" fmla="*/ 3554619 w 3960170"/>
                          <a:gd name="connsiteY6" fmla="*/ 3493360 h 5167638"/>
                          <a:gd name="connsiteX7" fmla="*/ 3164179 w 3960170"/>
                          <a:gd name="connsiteY7" fmla="*/ 3191380 h 5167638"/>
                          <a:gd name="connsiteX8" fmla="*/ 3086825 w 3960170"/>
                          <a:gd name="connsiteY8" fmla="*/ 2953906 h 5167638"/>
                          <a:gd name="connsiteX9" fmla="*/ 3011924 w 3960170"/>
                          <a:gd name="connsiteY9" fmla="*/ 2750820 h 5167638"/>
                          <a:gd name="connsiteX10" fmla="*/ 3001726 w 3960170"/>
                          <a:gd name="connsiteY10" fmla="*/ 2504532 h 5167638"/>
                          <a:gd name="connsiteX11" fmla="*/ 2735912 w 3960170"/>
                          <a:gd name="connsiteY11" fmla="*/ 2376941 h 5167638"/>
                          <a:gd name="connsiteX12" fmla="*/ 2640219 w 3960170"/>
                          <a:gd name="connsiteY12" fmla="*/ 2249351 h 5167638"/>
                          <a:gd name="connsiteX13" fmla="*/ 2523261 w 3960170"/>
                          <a:gd name="connsiteY13" fmla="*/ 1845313 h 5167638"/>
                          <a:gd name="connsiteX14" fmla="*/ 2225550 w 3960170"/>
                          <a:gd name="connsiteY14" fmla="*/ 1526337 h 5167638"/>
                          <a:gd name="connsiteX15" fmla="*/ 1846177 w 3960170"/>
                          <a:gd name="connsiteY15" fmla="*/ 1367283 h 5167638"/>
                          <a:gd name="connsiteX16" fmla="*/ 1725819 w 3960170"/>
                          <a:gd name="connsiteY16" fmla="*/ 1260523 h 5167638"/>
                          <a:gd name="connsiteX17" fmla="*/ 1576964 w 3960170"/>
                          <a:gd name="connsiteY17" fmla="*/ 1079335 h 5167638"/>
                          <a:gd name="connsiteX18" fmla="*/ 1311150 w 3960170"/>
                          <a:gd name="connsiteY18" fmla="*/ 919846 h 5167638"/>
                          <a:gd name="connsiteX19" fmla="*/ 882448 w 3960170"/>
                          <a:gd name="connsiteY19" fmla="*/ 717828 h 5167638"/>
                          <a:gd name="connsiteX20" fmla="*/ 565566 w 3960170"/>
                          <a:gd name="connsiteY20" fmla="*/ 580039 h 5167638"/>
                          <a:gd name="connsiteX21" fmla="*/ 417580 w 3960170"/>
                          <a:gd name="connsiteY21" fmla="*/ 523477 h 5167638"/>
                          <a:gd name="connsiteX22" fmla="*/ 343587 w 3960170"/>
                          <a:gd name="connsiteY22" fmla="*/ 409918 h 5167638"/>
                          <a:gd name="connsiteX23" fmla="*/ 255126 w 3960170"/>
                          <a:gd name="connsiteY23" fmla="*/ 198137 h 5167638"/>
                          <a:gd name="connsiteX24" fmla="*/ 35243 w 3960170"/>
                          <a:gd name="connsiteY24" fmla="*/ 79874 h 5167638"/>
                          <a:gd name="connsiteX25" fmla="*/ 0 w 3960170"/>
                          <a:gd name="connsiteY25" fmla="*/ 0 h 5167638"/>
                          <a:gd name="connsiteX0" fmla="*/ 3445459 w 3960170"/>
                          <a:gd name="connsiteY0" fmla="*/ 5167638 h 5167638"/>
                          <a:gd name="connsiteX1" fmla="*/ 3336246 w 3960170"/>
                          <a:gd name="connsiteY1" fmla="*/ 5102765 h 5167638"/>
                          <a:gd name="connsiteX2" fmla="*/ 3650312 w 3960170"/>
                          <a:gd name="connsiteY2" fmla="*/ 4896858 h 5167638"/>
                          <a:gd name="connsiteX3" fmla="*/ 3934820 w 3960170"/>
                          <a:gd name="connsiteY3" fmla="*/ 4598629 h 5167638"/>
                          <a:gd name="connsiteX4" fmla="*/ 3938404 w 3960170"/>
                          <a:gd name="connsiteY4" fmla="*/ 4093954 h 5167638"/>
                          <a:gd name="connsiteX5" fmla="*/ 3929447 w 3960170"/>
                          <a:gd name="connsiteY5" fmla="*/ 3864982 h 5167638"/>
                          <a:gd name="connsiteX6" fmla="*/ 3554619 w 3960170"/>
                          <a:gd name="connsiteY6" fmla="*/ 3493360 h 5167638"/>
                          <a:gd name="connsiteX7" fmla="*/ 3164179 w 3960170"/>
                          <a:gd name="connsiteY7" fmla="*/ 3191380 h 5167638"/>
                          <a:gd name="connsiteX8" fmla="*/ 3086825 w 3960170"/>
                          <a:gd name="connsiteY8" fmla="*/ 2953906 h 5167638"/>
                          <a:gd name="connsiteX9" fmla="*/ 3011924 w 3960170"/>
                          <a:gd name="connsiteY9" fmla="*/ 2750820 h 5167638"/>
                          <a:gd name="connsiteX10" fmla="*/ 3001726 w 3960170"/>
                          <a:gd name="connsiteY10" fmla="*/ 2504532 h 5167638"/>
                          <a:gd name="connsiteX11" fmla="*/ 2735912 w 3960170"/>
                          <a:gd name="connsiteY11" fmla="*/ 2376941 h 5167638"/>
                          <a:gd name="connsiteX12" fmla="*/ 2640219 w 3960170"/>
                          <a:gd name="connsiteY12" fmla="*/ 2249351 h 5167638"/>
                          <a:gd name="connsiteX13" fmla="*/ 2523261 w 3960170"/>
                          <a:gd name="connsiteY13" fmla="*/ 1845313 h 5167638"/>
                          <a:gd name="connsiteX14" fmla="*/ 2225550 w 3960170"/>
                          <a:gd name="connsiteY14" fmla="*/ 1526337 h 5167638"/>
                          <a:gd name="connsiteX15" fmla="*/ 1846177 w 3960170"/>
                          <a:gd name="connsiteY15" fmla="*/ 1367283 h 5167638"/>
                          <a:gd name="connsiteX16" fmla="*/ 1725819 w 3960170"/>
                          <a:gd name="connsiteY16" fmla="*/ 1260523 h 5167638"/>
                          <a:gd name="connsiteX17" fmla="*/ 1576964 w 3960170"/>
                          <a:gd name="connsiteY17" fmla="*/ 1079335 h 5167638"/>
                          <a:gd name="connsiteX18" fmla="*/ 1311150 w 3960170"/>
                          <a:gd name="connsiteY18" fmla="*/ 919846 h 5167638"/>
                          <a:gd name="connsiteX19" fmla="*/ 882448 w 3960170"/>
                          <a:gd name="connsiteY19" fmla="*/ 717828 h 5167638"/>
                          <a:gd name="connsiteX20" fmla="*/ 565566 w 3960170"/>
                          <a:gd name="connsiteY20" fmla="*/ 580039 h 5167638"/>
                          <a:gd name="connsiteX21" fmla="*/ 417580 w 3960170"/>
                          <a:gd name="connsiteY21" fmla="*/ 523477 h 5167638"/>
                          <a:gd name="connsiteX22" fmla="*/ 343587 w 3960170"/>
                          <a:gd name="connsiteY22" fmla="*/ 409918 h 5167638"/>
                          <a:gd name="connsiteX23" fmla="*/ 255126 w 3960170"/>
                          <a:gd name="connsiteY23" fmla="*/ 198137 h 5167638"/>
                          <a:gd name="connsiteX24" fmla="*/ 35243 w 3960170"/>
                          <a:gd name="connsiteY24" fmla="*/ 79874 h 5167638"/>
                          <a:gd name="connsiteX25" fmla="*/ 0 w 3960170"/>
                          <a:gd name="connsiteY25" fmla="*/ 0 h 5167638"/>
                          <a:gd name="connsiteX0" fmla="*/ 3436260 w 3960170"/>
                          <a:gd name="connsiteY0" fmla="*/ 5177194 h 5177194"/>
                          <a:gd name="connsiteX1" fmla="*/ 3336246 w 3960170"/>
                          <a:gd name="connsiteY1" fmla="*/ 5102765 h 5177194"/>
                          <a:gd name="connsiteX2" fmla="*/ 3650312 w 3960170"/>
                          <a:gd name="connsiteY2" fmla="*/ 4896858 h 5177194"/>
                          <a:gd name="connsiteX3" fmla="*/ 3934820 w 3960170"/>
                          <a:gd name="connsiteY3" fmla="*/ 4598629 h 5177194"/>
                          <a:gd name="connsiteX4" fmla="*/ 3938404 w 3960170"/>
                          <a:gd name="connsiteY4" fmla="*/ 4093954 h 5177194"/>
                          <a:gd name="connsiteX5" fmla="*/ 3929447 w 3960170"/>
                          <a:gd name="connsiteY5" fmla="*/ 3864982 h 5177194"/>
                          <a:gd name="connsiteX6" fmla="*/ 3554619 w 3960170"/>
                          <a:gd name="connsiteY6" fmla="*/ 3493360 h 5177194"/>
                          <a:gd name="connsiteX7" fmla="*/ 3164179 w 3960170"/>
                          <a:gd name="connsiteY7" fmla="*/ 3191380 h 5177194"/>
                          <a:gd name="connsiteX8" fmla="*/ 3086825 w 3960170"/>
                          <a:gd name="connsiteY8" fmla="*/ 2953906 h 5177194"/>
                          <a:gd name="connsiteX9" fmla="*/ 3011924 w 3960170"/>
                          <a:gd name="connsiteY9" fmla="*/ 2750820 h 5177194"/>
                          <a:gd name="connsiteX10" fmla="*/ 3001726 w 3960170"/>
                          <a:gd name="connsiteY10" fmla="*/ 2504532 h 5177194"/>
                          <a:gd name="connsiteX11" fmla="*/ 2735912 w 3960170"/>
                          <a:gd name="connsiteY11" fmla="*/ 2376941 h 5177194"/>
                          <a:gd name="connsiteX12" fmla="*/ 2640219 w 3960170"/>
                          <a:gd name="connsiteY12" fmla="*/ 2249351 h 5177194"/>
                          <a:gd name="connsiteX13" fmla="*/ 2523261 w 3960170"/>
                          <a:gd name="connsiteY13" fmla="*/ 1845313 h 5177194"/>
                          <a:gd name="connsiteX14" fmla="*/ 2225550 w 3960170"/>
                          <a:gd name="connsiteY14" fmla="*/ 1526337 h 5177194"/>
                          <a:gd name="connsiteX15" fmla="*/ 1846177 w 3960170"/>
                          <a:gd name="connsiteY15" fmla="*/ 1367283 h 5177194"/>
                          <a:gd name="connsiteX16" fmla="*/ 1725819 w 3960170"/>
                          <a:gd name="connsiteY16" fmla="*/ 1260523 h 5177194"/>
                          <a:gd name="connsiteX17" fmla="*/ 1576964 w 3960170"/>
                          <a:gd name="connsiteY17" fmla="*/ 1079335 h 5177194"/>
                          <a:gd name="connsiteX18" fmla="*/ 1311150 w 3960170"/>
                          <a:gd name="connsiteY18" fmla="*/ 919846 h 5177194"/>
                          <a:gd name="connsiteX19" fmla="*/ 882448 w 3960170"/>
                          <a:gd name="connsiteY19" fmla="*/ 717828 h 5177194"/>
                          <a:gd name="connsiteX20" fmla="*/ 565566 w 3960170"/>
                          <a:gd name="connsiteY20" fmla="*/ 580039 h 5177194"/>
                          <a:gd name="connsiteX21" fmla="*/ 417580 w 3960170"/>
                          <a:gd name="connsiteY21" fmla="*/ 523477 h 5177194"/>
                          <a:gd name="connsiteX22" fmla="*/ 343587 w 3960170"/>
                          <a:gd name="connsiteY22" fmla="*/ 409918 h 5177194"/>
                          <a:gd name="connsiteX23" fmla="*/ 255126 w 3960170"/>
                          <a:gd name="connsiteY23" fmla="*/ 198137 h 5177194"/>
                          <a:gd name="connsiteX24" fmla="*/ 35243 w 3960170"/>
                          <a:gd name="connsiteY24" fmla="*/ 79874 h 5177194"/>
                          <a:gd name="connsiteX25" fmla="*/ 0 w 3960170"/>
                          <a:gd name="connsiteY25" fmla="*/ 0 h 5177194"/>
                          <a:gd name="connsiteX0" fmla="*/ 3440860 w 3960170"/>
                          <a:gd name="connsiteY0" fmla="*/ 5191529 h 5191529"/>
                          <a:gd name="connsiteX1" fmla="*/ 3336246 w 3960170"/>
                          <a:gd name="connsiteY1" fmla="*/ 5102765 h 5191529"/>
                          <a:gd name="connsiteX2" fmla="*/ 3650312 w 3960170"/>
                          <a:gd name="connsiteY2" fmla="*/ 4896858 h 5191529"/>
                          <a:gd name="connsiteX3" fmla="*/ 3934820 w 3960170"/>
                          <a:gd name="connsiteY3" fmla="*/ 4598629 h 5191529"/>
                          <a:gd name="connsiteX4" fmla="*/ 3938404 w 3960170"/>
                          <a:gd name="connsiteY4" fmla="*/ 4093954 h 5191529"/>
                          <a:gd name="connsiteX5" fmla="*/ 3929447 w 3960170"/>
                          <a:gd name="connsiteY5" fmla="*/ 3864982 h 5191529"/>
                          <a:gd name="connsiteX6" fmla="*/ 3554619 w 3960170"/>
                          <a:gd name="connsiteY6" fmla="*/ 3493360 h 5191529"/>
                          <a:gd name="connsiteX7" fmla="*/ 3164179 w 3960170"/>
                          <a:gd name="connsiteY7" fmla="*/ 3191380 h 5191529"/>
                          <a:gd name="connsiteX8" fmla="*/ 3086825 w 3960170"/>
                          <a:gd name="connsiteY8" fmla="*/ 2953906 h 5191529"/>
                          <a:gd name="connsiteX9" fmla="*/ 3011924 w 3960170"/>
                          <a:gd name="connsiteY9" fmla="*/ 2750820 h 5191529"/>
                          <a:gd name="connsiteX10" fmla="*/ 3001726 w 3960170"/>
                          <a:gd name="connsiteY10" fmla="*/ 2504532 h 5191529"/>
                          <a:gd name="connsiteX11" fmla="*/ 2735912 w 3960170"/>
                          <a:gd name="connsiteY11" fmla="*/ 2376941 h 5191529"/>
                          <a:gd name="connsiteX12" fmla="*/ 2640219 w 3960170"/>
                          <a:gd name="connsiteY12" fmla="*/ 2249351 h 5191529"/>
                          <a:gd name="connsiteX13" fmla="*/ 2523261 w 3960170"/>
                          <a:gd name="connsiteY13" fmla="*/ 1845313 h 5191529"/>
                          <a:gd name="connsiteX14" fmla="*/ 2225550 w 3960170"/>
                          <a:gd name="connsiteY14" fmla="*/ 1526337 h 5191529"/>
                          <a:gd name="connsiteX15" fmla="*/ 1846177 w 3960170"/>
                          <a:gd name="connsiteY15" fmla="*/ 1367283 h 5191529"/>
                          <a:gd name="connsiteX16" fmla="*/ 1725819 w 3960170"/>
                          <a:gd name="connsiteY16" fmla="*/ 1260523 h 5191529"/>
                          <a:gd name="connsiteX17" fmla="*/ 1576964 w 3960170"/>
                          <a:gd name="connsiteY17" fmla="*/ 1079335 h 5191529"/>
                          <a:gd name="connsiteX18" fmla="*/ 1311150 w 3960170"/>
                          <a:gd name="connsiteY18" fmla="*/ 919846 h 5191529"/>
                          <a:gd name="connsiteX19" fmla="*/ 882448 w 3960170"/>
                          <a:gd name="connsiteY19" fmla="*/ 717828 h 5191529"/>
                          <a:gd name="connsiteX20" fmla="*/ 565566 w 3960170"/>
                          <a:gd name="connsiteY20" fmla="*/ 580039 h 5191529"/>
                          <a:gd name="connsiteX21" fmla="*/ 417580 w 3960170"/>
                          <a:gd name="connsiteY21" fmla="*/ 523477 h 5191529"/>
                          <a:gd name="connsiteX22" fmla="*/ 343587 w 3960170"/>
                          <a:gd name="connsiteY22" fmla="*/ 409918 h 5191529"/>
                          <a:gd name="connsiteX23" fmla="*/ 255126 w 3960170"/>
                          <a:gd name="connsiteY23" fmla="*/ 198137 h 5191529"/>
                          <a:gd name="connsiteX24" fmla="*/ 35243 w 3960170"/>
                          <a:gd name="connsiteY24" fmla="*/ 79874 h 5191529"/>
                          <a:gd name="connsiteX25" fmla="*/ 0 w 3960170"/>
                          <a:gd name="connsiteY25" fmla="*/ 0 h 5191529"/>
                          <a:gd name="connsiteX0" fmla="*/ 3440860 w 3960170"/>
                          <a:gd name="connsiteY0" fmla="*/ 5186750 h 5186750"/>
                          <a:gd name="connsiteX1" fmla="*/ 3336246 w 3960170"/>
                          <a:gd name="connsiteY1" fmla="*/ 5102765 h 5186750"/>
                          <a:gd name="connsiteX2" fmla="*/ 3650312 w 3960170"/>
                          <a:gd name="connsiteY2" fmla="*/ 4896858 h 5186750"/>
                          <a:gd name="connsiteX3" fmla="*/ 3934820 w 3960170"/>
                          <a:gd name="connsiteY3" fmla="*/ 4598629 h 5186750"/>
                          <a:gd name="connsiteX4" fmla="*/ 3938404 w 3960170"/>
                          <a:gd name="connsiteY4" fmla="*/ 4093954 h 5186750"/>
                          <a:gd name="connsiteX5" fmla="*/ 3929447 w 3960170"/>
                          <a:gd name="connsiteY5" fmla="*/ 3864982 h 5186750"/>
                          <a:gd name="connsiteX6" fmla="*/ 3554619 w 3960170"/>
                          <a:gd name="connsiteY6" fmla="*/ 3493360 h 5186750"/>
                          <a:gd name="connsiteX7" fmla="*/ 3164179 w 3960170"/>
                          <a:gd name="connsiteY7" fmla="*/ 3191380 h 5186750"/>
                          <a:gd name="connsiteX8" fmla="*/ 3086825 w 3960170"/>
                          <a:gd name="connsiteY8" fmla="*/ 2953906 h 5186750"/>
                          <a:gd name="connsiteX9" fmla="*/ 3011924 w 3960170"/>
                          <a:gd name="connsiteY9" fmla="*/ 2750820 h 5186750"/>
                          <a:gd name="connsiteX10" fmla="*/ 3001726 w 3960170"/>
                          <a:gd name="connsiteY10" fmla="*/ 2504532 h 5186750"/>
                          <a:gd name="connsiteX11" fmla="*/ 2735912 w 3960170"/>
                          <a:gd name="connsiteY11" fmla="*/ 2376941 h 5186750"/>
                          <a:gd name="connsiteX12" fmla="*/ 2640219 w 3960170"/>
                          <a:gd name="connsiteY12" fmla="*/ 2249351 h 5186750"/>
                          <a:gd name="connsiteX13" fmla="*/ 2523261 w 3960170"/>
                          <a:gd name="connsiteY13" fmla="*/ 1845313 h 5186750"/>
                          <a:gd name="connsiteX14" fmla="*/ 2225550 w 3960170"/>
                          <a:gd name="connsiteY14" fmla="*/ 1526337 h 5186750"/>
                          <a:gd name="connsiteX15" fmla="*/ 1846177 w 3960170"/>
                          <a:gd name="connsiteY15" fmla="*/ 1367283 h 5186750"/>
                          <a:gd name="connsiteX16" fmla="*/ 1725819 w 3960170"/>
                          <a:gd name="connsiteY16" fmla="*/ 1260523 h 5186750"/>
                          <a:gd name="connsiteX17" fmla="*/ 1576964 w 3960170"/>
                          <a:gd name="connsiteY17" fmla="*/ 1079335 h 5186750"/>
                          <a:gd name="connsiteX18" fmla="*/ 1311150 w 3960170"/>
                          <a:gd name="connsiteY18" fmla="*/ 919846 h 5186750"/>
                          <a:gd name="connsiteX19" fmla="*/ 882448 w 3960170"/>
                          <a:gd name="connsiteY19" fmla="*/ 717828 h 5186750"/>
                          <a:gd name="connsiteX20" fmla="*/ 565566 w 3960170"/>
                          <a:gd name="connsiteY20" fmla="*/ 580039 h 5186750"/>
                          <a:gd name="connsiteX21" fmla="*/ 417580 w 3960170"/>
                          <a:gd name="connsiteY21" fmla="*/ 523477 h 5186750"/>
                          <a:gd name="connsiteX22" fmla="*/ 343587 w 3960170"/>
                          <a:gd name="connsiteY22" fmla="*/ 409918 h 5186750"/>
                          <a:gd name="connsiteX23" fmla="*/ 255126 w 3960170"/>
                          <a:gd name="connsiteY23" fmla="*/ 198137 h 5186750"/>
                          <a:gd name="connsiteX24" fmla="*/ 35243 w 3960170"/>
                          <a:gd name="connsiteY24" fmla="*/ 79874 h 5186750"/>
                          <a:gd name="connsiteX25" fmla="*/ 0 w 3960170"/>
                          <a:gd name="connsiteY25" fmla="*/ 0 h 5186750"/>
                          <a:gd name="connsiteX0" fmla="*/ 3910844 w 3960170"/>
                          <a:gd name="connsiteY0" fmla="*/ 5465759 h 5465759"/>
                          <a:gd name="connsiteX1" fmla="*/ 3336246 w 3960170"/>
                          <a:gd name="connsiteY1" fmla="*/ 5102765 h 5465759"/>
                          <a:gd name="connsiteX2" fmla="*/ 3650312 w 3960170"/>
                          <a:gd name="connsiteY2" fmla="*/ 4896858 h 5465759"/>
                          <a:gd name="connsiteX3" fmla="*/ 3934820 w 3960170"/>
                          <a:gd name="connsiteY3" fmla="*/ 4598629 h 5465759"/>
                          <a:gd name="connsiteX4" fmla="*/ 3938404 w 3960170"/>
                          <a:gd name="connsiteY4" fmla="*/ 4093954 h 5465759"/>
                          <a:gd name="connsiteX5" fmla="*/ 3929447 w 3960170"/>
                          <a:gd name="connsiteY5" fmla="*/ 3864982 h 5465759"/>
                          <a:gd name="connsiteX6" fmla="*/ 3554619 w 3960170"/>
                          <a:gd name="connsiteY6" fmla="*/ 3493360 h 5465759"/>
                          <a:gd name="connsiteX7" fmla="*/ 3164179 w 3960170"/>
                          <a:gd name="connsiteY7" fmla="*/ 3191380 h 5465759"/>
                          <a:gd name="connsiteX8" fmla="*/ 3086825 w 3960170"/>
                          <a:gd name="connsiteY8" fmla="*/ 2953906 h 5465759"/>
                          <a:gd name="connsiteX9" fmla="*/ 3011924 w 3960170"/>
                          <a:gd name="connsiteY9" fmla="*/ 2750820 h 5465759"/>
                          <a:gd name="connsiteX10" fmla="*/ 3001726 w 3960170"/>
                          <a:gd name="connsiteY10" fmla="*/ 2504532 h 5465759"/>
                          <a:gd name="connsiteX11" fmla="*/ 2735912 w 3960170"/>
                          <a:gd name="connsiteY11" fmla="*/ 2376941 h 5465759"/>
                          <a:gd name="connsiteX12" fmla="*/ 2640219 w 3960170"/>
                          <a:gd name="connsiteY12" fmla="*/ 2249351 h 5465759"/>
                          <a:gd name="connsiteX13" fmla="*/ 2523261 w 3960170"/>
                          <a:gd name="connsiteY13" fmla="*/ 1845313 h 5465759"/>
                          <a:gd name="connsiteX14" fmla="*/ 2225550 w 3960170"/>
                          <a:gd name="connsiteY14" fmla="*/ 1526337 h 5465759"/>
                          <a:gd name="connsiteX15" fmla="*/ 1846177 w 3960170"/>
                          <a:gd name="connsiteY15" fmla="*/ 1367283 h 5465759"/>
                          <a:gd name="connsiteX16" fmla="*/ 1725819 w 3960170"/>
                          <a:gd name="connsiteY16" fmla="*/ 1260523 h 5465759"/>
                          <a:gd name="connsiteX17" fmla="*/ 1576964 w 3960170"/>
                          <a:gd name="connsiteY17" fmla="*/ 1079335 h 5465759"/>
                          <a:gd name="connsiteX18" fmla="*/ 1311150 w 3960170"/>
                          <a:gd name="connsiteY18" fmla="*/ 919846 h 5465759"/>
                          <a:gd name="connsiteX19" fmla="*/ 882448 w 3960170"/>
                          <a:gd name="connsiteY19" fmla="*/ 717828 h 5465759"/>
                          <a:gd name="connsiteX20" fmla="*/ 565566 w 3960170"/>
                          <a:gd name="connsiteY20" fmla="*/ 580039 h 5465759"/>
                          <a:gd name="connsiteX21" fmla="*/ 417580 w 3960170"/>
                          <a:gd name="connsiteY21" fmla="*/ 523477 h 5465759"/>
                          <a:gd name="connsiteX22" fmla="*/ 343587 w 3960170"/>
                          <a:gd name="connsiteY22" fmla="*/ 409918 h 5465759"/>
                          <a:gd name="connsiteX23" fmla="*/ 255126 w 3960170"/>
                          <a:gd name="connsiteY23" fmla="*/ 198137 h 5465759"/>
                          <a:gd name="connsiteX24" fmla="*/ 35243 w 3960170"/>
                          <a:gd name="connsiteY24" fmla="*/ 79874 h 5465759"/>
                          <a:gd name="connsiteX25" fmla="*/ 0 w 3960170"/>
                          <a:gd name="connsiteY25" fmla="*/ 0 h 5465759"/>
                          <a:gd name="connsiteX0" fmla="*/ 3910844 w 3960170"/>
                          <a:gd name="connsiteY0" fmla="*/ 5465759 h 5465759"/>
                          <a:gd name="connsiteX1" fmla="*/ 3492907 w 3960170"/>
                          <a:gd name="connsiteY1" fmla="*/ 5137641 h 5465759"/>
                          <a:gd name="connsiteX2" fmla="*/ 3650312 w 3960170"/>
                          <a:gd name="connsiteY2" fmla="*/ 4896858 h 5465759"/>
                          <a:gd name="connsiteX3" fmla="*/ 3934820 w 3960170"/>
                          <a:gd name="connsiteY3" fmla="*/ 4598629 h 5465759"/>
                          <a:gd name="connsiteX4" fmla="*/ 3938404 w 3960170"/>
                          <a:gd name="connsiteY4" fmla="*/ 4093954 h 5465759"/>
                          <a:gd name="connsiteX5" fmla="*/ 3929447 w 3960170"/>
                          <a:gd name="connsiteY5" fmla="*/ 3864982 h 5465759"/>
                          <a:gd name="connsiteX6" fmla="*/ 3554619 w 3960170"/>
                          <a:gd name="connsiteY6" fmla="*/ 3493360 h 5465759"/>
                          <a:gd name="connsiteX7" fmla="*/ 3164179 w 3960170"/>
                          <a:gd name="connsiteY7" fmla="*/ 3191380 h 5465759"/>
                          <a:gd name="connsiteX8" fmla="*/ 3086825 w 3960170"/>
                          <a:gd name="connsiteY8" fmla="*/ 2953906 h 5465759"/>
                          <a:gd name="connsiteX9" fmla="*/ 3011924 w 3960170"/>
                          <a:gd name="connsiteY9" fmla="*/ 2750820 h 5465759"/>
                          <a:gd name="connsiteX10" fmla="*/ 3001726 w 3960170"/>
                          <a:gd name="connsiteY10" fmla="*/ 2504532 h 5465759"/>
                          <a:gd name="connsiteX11" fmla="*/ 2735912 w 3960170"/>
                          <a:gd name="connsiteY11" fmla="*/ 2376941 h 5465759"/>
                          <a:gd name="connsiteX12" fmla="*/ 2640219 w 3960170"/>
                          <a:gd name="connsiteY12" fmla="*/ 2249351 h 5465759"/>
                          <a:gd name="connsiteX13" fmla="*/ 2523261 w 3960170"/>
                          <a:gd name="connsiteY13" fmla="*/ 1845313 h 5465759"/>
                          <a:gd name="connsiteX14" fmla="*/ 2225550 w 3960170"/>
                          <a:gd name="connsiteY14" fmla="*/ 1526337 h 5465759"/>
                          <a:gd name="connsiteX15" fmla="*/ 1846177 w 3960170"/>
                          <a:gd name="connsiteY15" fmla="*/ 1367283 h 5465759"/>
                          <a:gd name="connsiteX16" fmla="*/ 1725819 w 3960170"/>
                          <a:gd name="connsiteY16" fmla="*/ 1260523 h 5465759"/>
                          <a:gd name="connsiteX17" fmla="*/ 1576964 w 3960170"/>
                          <a:gd name="connsiteY17" fmla="*/ 1079335 h 5465759"/>
                          <a:gd name="connsiteX18" fmla="*/ 1311150 w 3960170"/>
                          <a:gd name="connsiteY18" fmla="*/ 919846 h 5465759"/>
                          <a:gd name="connsiteX19" fmla="*/ 882448 w 3960170"/>
                          <a:gd name="connsiteY19" fmla="*/ 717828 h 5465759"/>
                          <a:gd name="connsiteX20" fmla="*/ 565566 w 3960170"/>
                          <a:gd name="connsiteY20" fmla="*/ 580039 h 5465759"/>
                          <a:gd name="connsiteX21" fmla="*/ 417580 w 3960170"/>
                          <a:gd name="connsiteY21" fmla="*/ 523477 h 5465759"/>
                          <a:gd name="connsiteX22" fmla="*/ 343587 w 3960170"/>
                          <a:gd name="connsiteY22" fmla="*/ 409918 h 5465759"/>
                          <a:gd name="connsiteX23" fmla="*/ 255126 w 3960170"/>
                          <a:gd name="connsiteY23" fmla="*/ 198137 h 5465759"/>
                          <a:gd name="connsiteX24" fmla="*/ 35243 w 3960170"/>
                          <a:gd name="connsiteY24" fmla="*/ 79874 h 5465759"/>
                          <a:gd name="connsiteX25" fmla="*/ 0 w 3960170"/>
                          <a:gd name="connsiteY25" fmla="*/ 0 h 5465759"/>
                          <a:gd name="connsiteX0" fmla="*/ 3869995 w 3960170"/>
                          <a:gd name="connsiteY0" fmla="*/ 5441887 h 5441887"/>
                          <a:gd name="connsiteX1" fmla="*/ 3492907 w 3960170"/>
                          <a:gd name="connsiteY1" fmla="*/ 5137641 h 5441887"/>
                          <a:gd name="connsiteX2" fmla="*/ 3650312 w 3960170"/>
                          <a:gd name="connsiteY2" fmla="*/ 4896858 h 5441887"/>
                          <a:gd name="connsiteX3" fmla="*/ 3934820 w 3960170"/>
                          <a:gd name="connsiteY3" fmla="*/ 4598629 h 5441887"/>
                          <a:gd name="connsiteX4" fmla="*/ 3938404 w 3960170"/>
                          <a:gd name="connsiteY4" fmla="*/ 4093954 h 5441887"/>
                          <a:gd name="connsiteX5" fmla="*/ 3929447 w 3960170"/>
                          <a:gd name="connsiteY5" fmla="*/ 3864982 h 5441887"/>
                          <a:gd name="connsiteX6" fmla="*/ 3554619 w 3960170"/>
                          <a:gd name="connsiteY6" fmla="*/ 3493360 h 5441887"/>
                          <a:gd name="connsiteX7" fmla="*/ 3164179 w 3960170"/>
                          <a:gd name="connsiteY7" fmla="*/ 3191380 h 5441887"/>
                          <a:gd name="connsiteX8" fmla="*/ 3086825 w 3960170"/>
                          <a:gd name="connsiteY8" fmla="*/ 2953906 h 5441887"/>
                          <a:gd name="connsiteX9" fmla="*/ 3011924 w 3960170"/>
                          <a:gd name="connsiteY9" fmla="*/ 2750820 h 5441887"/>
                          <a:gd name="connsiteX10" fmla="*/ 3001726 w 3960170"/>
                          <a:gd name="connsiteY10" fmla="*/ 2504532 h 5441887"/>
                          <a:gd name="connsiteX11" fmla="*/ 2735912 w 3960170"/>
                          <a:gd name="connsiteY11" fmla="*/ 2376941 h 5441887"/>
                          <a:gd name="connsiteX12" fmla="*/ 2640219 w 3960170"/>
                          <a:gd name="connsiteY12" fmla="*/ 2249351 h 5441887"/>
                          <a:gd name="connsiteX13" fmla="*/ 2523261 w 3960170"/>
                          <a:gd name="connsiteY13" fmla="*/ 1845313 h 5441887"/>
                          <a:gd name="connsiteX14" fmla="*/ 2225550 w 3960170"/>
                          <a:gd name="connsiteY14" fmla="*/ 1526337 h 5441887"/>
                          <a:gd name="connsiteX15" fmla="*/ 1846177 w 3960170"/>
                          <a:gd name="connsiteY15" fmla="*/ 1367283 h 5441887"/>
                          <a:gd name="connsiteX16" fmla="*/ 1725819 w 3960170"/>
                          <a:gd name="connsiteY16" fmla="*/ 1260523 h 5441887"/>
                          <a:gd name="connsiteX17" fmla="*/ 1576964 w 3960170"/>
                          <a:gd name="connsiteY17" fmla="*/ 1079335 h 5441887"/>
                          <a:gd name="connsiteX18" fmla="*/ 1311150 w 3960170"/>
                          <a:gd name="connsiteY18" fmla="*/ 919846 h 5441887"/>
                          <a:gd name="connsiteX19" fmla="*/ 882448 w 3960170"/>
                          <a:gd name="connsiteY19" fmla="*/ 717828 h 5441887"/>
                          <a:gd name="connsiteX20" fmla="*/ 565566 w 3960170"/>
                          <a:gd name="connsiteY20" fmla="*/ 580039 h 5441887"/>
                          <a:gd name="connsiteX21" fmla="*/ 417580 w 3960170"/>
                          <a:gd name="connsiteY21" fmla="*/ 523477 h 5441887"/>
                          <a:gd name="connsiteX22" fmla="*/ 343587 w 3960170"/>
                          <a:gd name="connsiteY22" fmla="*/ 409918 h 5441887"/>
                          <a:gd name="connsiteX23" fmla="*/ 255126 w 3960170"/>
                          <a:gd name="connsiteY23" fmla="*/ 198137 h 5441887"/>
                          <a:gd name="connsiteX24" fmla="*/ 35243 w 3960170"/>
                          <a:gd name="connsiteY24" fmla="*/ 79874 h 5441887"/>
                          <a:gd name="connsiteX25" fmla="*/ 0 w 3960170"/>
                          <a:gd name="connsiteY25" fmla="*/ 0 h 5441887"/>
                          <a:gd name="connsiteX0" fmla="*/ 3864889 w 3960170"/>
                          <a:gd name="connsiteY0" fmla="*/ 5439234 h 5439234"/>
                          <a:gd name="connsiteX1" fmla="*/ 3492907 w 3960170"/>
                          <a:gd name="connsiteY1" fmla="*/ 5137641 h 5439234"/>
                          <a:gd name="connsiteX2" fmla="*/ 3650312 w 3960170"/>
                          <a:gd name="connsiteY2" fmla="*/ 4896858 h 5439234"/>
                          <a:gd name="connsiteX3" fmla="*/ 3934820 w 3960170"/>
                          <a:gd name="connsiteY3" fmla="*/ 4598629 h 5439234"/>
                          <a:gd name="connsiteX4" fmla="*/ 3938404 w 3960170"/>
                          <a:gd name="connsiteY4" fmla="*/ 4093954 h 5439234"/>
                          <a:gd name="connsiteX5" fmla="*/ 3929447 w 3960170"/>
                          <a:gd name="connsiteY5" fmla="*/ 3864982 h 5439234"/>
                          <a:gd name="connsiteX6" fmla="*/ 3554619 w 3960170"/>
                          <a:gd name="connsiteY6" fmla="*/ 3493360 h 5439234"/>
                          <a:gd name="connsiteX7" fmla="*/ 3164179 w 3960170"/>
                          <a:gd name="connsiteY7" fmla="*/ 3191380 h 5439234"/>
                          <a:gd name="connsiteX8" fmla="*/ 3086825 w 3960170"/>
                          <a:gd name="connsiteY8" fmla="*/ 2953906 h 5439234"/>
                          <a:gd name="connsiteX9" fmla="*/ 3011924 w 3960170"/>
                          <a:gd name="connsiteY9" fmla="*/ 2750820 h 5439234"/>
                          <a:gd name="connsiteX10" fmla="*/ 3001726 w 3960170"/>
                          <a:gd name="connsiteY10" fmla="*/ 2504532 h 5439234"/>
                          <a:gd name="connsiteX11" fmla="*/ 2735912 w 3960170"/>
                          <a:gd name="connsiteY11" fmla="*/ 2376941 h 5439234"/>
                          <a:gd name="connsiteX12" fmla="*/ 2640219 w 3960170"/>
                          <a:gd name="connsiteY12" fmla="*/ 2249351 h 5439234"/>
                          <a:gd name="connsiteX13" fmla="*/ 2523261 w 3960170"/>
                          <a:gd name="connsiteY13" fmla="*/ 1845313 h 5439234"/>
                          <a:gd name="connsiteX14" fmla="*/ 2225550 w 3960170"/>
                          <a:gd name="connsiteY14" fmla="*/ 1526337 h 5439234"/>
                          <a:gd name="connsiteX15" fmla="*/ 1846177 w 3960170"/>
                          <a:gd name="connsiteY15" fmla="*/ 1367283 h 5439234"/>
                          <a:gd name="connsiteX16" fmla="*/ 1725819 w 3960170"/>
                          <a:gd name="connsiteY16" fmla="*/ 1260523 h 5439234"/>
                          <a:gd name="connsiteX17" fmla="*/ 1576964 w 3960170"/>
                          <a:gd name="connsiteY17" fmla="*/ 1079335 h 5439234"/>
                          <a:gd name="connsiteX18" fmla="*/ 1311150 w 3960170"/>
                          <a:gd name="connsiteY18" fmla="*/ 919846 h 5439234"/>
                          <a:gd name="connsiteX19" fmla="*/ 882448 w 3960170"/>
                          <a:gd name="connsiteY19" fmla="*/ 717828 h 5439234"/>
                          <a:gd name="connsiteX20" fmla="*/ 565566 w 3960170"/>
                          <a:gd name="connsiteY20" fmla="*/ 580039 h 5439234"/>
                          <a:gd name="connsiteX21" fmla="*/ 417580 w 3960170"/>
                          <a:gd name="connsiteY21" fmla="*/ 523477 h 5439234"/>
                          <a:gd name="connsiteX22" fmla="*/ 343587 w 3960170"/>
                          <a:gd name="connsiteY22" fmla="*/ 409918 h 5439234"/>
                          <a:gd name="connsiteX23" fmla="*/ 255126 w 3960170"/>
                          <a:gd name="connsiteY23" fmla="*/ 198137 h 5439234"/>
                          <a:gd name="connsiteX24" fmla="*/ 35243 w 3960170"/>
                          <a:gd name="connsiteY24" fmla="*/ 79874 h 5439234"/>
                          <a:gd name="connsiteX25" fmla="*/ 0 w 3960170"/>
                          <a:gd name="connsiteY25" fmla="*/ 0 h 543923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  <a:cxn ang="0">
                            <a:pos x="connsiteX23" y="connsiteY23"/>
                          </a:cxn>
                          <a:cxn ang="0">
                            <a:pos x="connsiteX24" y="connsiteY24"/>
                          </a:cxn>
                          <a:cxn ang="0">
                            <a:pos x="connsiteX25" y="connsiteY25"/>
                          </a:cxn>
                        </a:cxnLst>
                        <a:rect l="l" t="t" r="r" b="b"/>
                        <a:pathLst>
                          <a:path w="3960170" h="5439234">
                            <a:moveTo>
                              <a:pt x="3864889" y="5439234"/>
                            </a:moveTo>
                            <a:cubicBezTo>
                              <a:pt x="3841069" y="5431085"/>
                              <a:pt x="3528670" y="5228037"/>
                              <a:pt x="3492907" y="5137641"/>
                            </a:cubicBezTo>
                            <a:cubicBezTo>
                              <a:pt x="3457144" y="5047245"/>
                              <a:pt x="3576660" y="4986693"/>
                              <a:pt x="3650312" y="4896858"/>
                            </a:cubicBezTo>
                            <a:cubicBezTo>
                              <a:pt x="3723964" y="4807023"/>
                              <a:pt x="3886805" y="4732446"/>
                              <a:pt x="3934820" y="4598629"/>
                            </a:cubicBezTo>
                            <a:cubicBezTo>
                              <a:pt x="3982835" y="4464812"/>
                              <a:pt x="3939299" y="4216228"/>
                              <a:pt x="3938404" y="4093954"/>
                            </a:cubicBezTo>
                            <a:cubicBezTo>
                              <a:pt x="3937509" y="3971680"/>
                              <a:pt x="3993411" y="3965081"/>
                              <a:pt x="3929447" y="3864982"/>
                            </a:cubicBezTo>
                            <a:cubicBezTo>
                              <a:pt x="3865483" y="3764883"/>
                              <a:pt x="3682164" y="3605627"/>
                              <a:pt x="3554619" y="3493360"/>
                            </a:cubicBezTo>
                            <a:cubicBezTo>
                              <a:pt x="3427074" y="3381093"/>
                              <a:pt x="3242145" y="3281289"/>
                              <a:pt x="3164179" y="3191380"/>
                            </a:cubicBezTo>
                            <a:cubicBezTo>
                              <a:pt x="3086213" y="3101471"/>
                              <a:pt x="3109368" y="3022234"/>
                              <a:pt x="3086825" y="2953906"/>
                            </a:cubicBezTo>
                            <a:cubicBezTo>
                              <a:pt x="3064282" y="2885578"/>
                              <a:pt x="3026107" y="2825716"/>
                              <a:pt x="3011924" y="2750820"/>
                            </a:cubicBezTo>
                            <a:cubicBezTo>
                              <a:pt x="2997741" y="2675924"/>
                              <a:pt x="3047728" y="2566845"/>
                              <a:pt x="3001726" y="2504532"/>
                            </a:cubicBezTo>
                            <a:cubicBezTo>
                              <a:pt x="2955724" y="2442219"/>
                              <a:pt x="2796163" y="2419471"/>
                              <a:pt x="2735912" y="2376941"/>
                            </a:cubicBezTo>
                            <a:cubicBezTo>
                              <a:pt x="2675661" y="2334411"/>
                              <a:pt x="2675661" y="2337956"/>
                              <a:pt x="2640219" y="2249351"/>
                            </a:cubicBezTo>
                            <a:cubicBezTo>
                              <a:pt x="2604777" y="2160746"/>
                              <a:pt x="2592372" y="1965815"/>
                              <a:pt x="2523261" y="1845313"/>
                            </a:cubicBezTo>
                            <a:cubicBezTo>
                              <a:pt x="2454150" y="1724811"/>
                              <a:pt x="2338397" y="1606009"/>
                              <a:pt x="2225550" y="1526337"/>
                            </a:cubicBezTo>
                            <a:cubicBezTo>
                              <a:pt x="2112703" y="1446665"/>
                              <a:pt x="1929465" y="1411585"/>
                              <a:pt x="1846177" y="1367283"/>
                            </a:cubicBezTo>
                            <a:cubicBezTo>
                              <a:pt x="1762889" y="1322981"/>
                              <a:pt x="1770688" y="1308514"/>
                              <a:pt x="1725819" y="1260523"/>
                            </a:cubicBezTo>
                            <a:cubicBezTo>
                              <a:pt x="1680950" y="1212532"/>
                              <a:pt x="1646075" y="1136114"/>
                              <a:pt x="1576964" y="1079335"/>
                            </a:cubicBezTo>
                            <a:cubicBezTo>
                              <a:pt x="1507853" y="1022556"/>
                              <a:pt x="1426903" y="980097"/>
                              <a:pt x="1311150" y="919846"/>
                            </a:cubicBezTo>
                            <a:cubicBezTo>
                              <a:pt x="1195397" y="859595"/>
                              <a:pt x="1006712" y="774462"/>
                              <a:pt x="882448" y="717828"/>
                            </a:cubicBezTo>
                            <a:cubicBezTo>
                              <a:pt x="758184" y="661194"/>
                              <a:pt x="671193" y="625969"/>
                              <a:pt x="565566" y="580039"/>
                            </a:cubicBezTo>
                            <a:cubicBezTo>
                              <a:pt x="488088" y="547647"/>
                              <a:pt x="454576" y="551830"/>
                              <a:pt x="417580" y="523477"/>
                            </a:cubicBezTo>
                            <a:cubicBezTo>
                              <a:pt x="380584" y="495124"/>
                              <a:pt x="370663" y="464141"/>
                              <a:pt x="343587" y="409918"/>
                            </a:cubicBezTo>
                            <a:cubicBezTo>
                              <a:pt x="316511" y="355695"/>
                              <a:pt x="296320" y="246345"/>
                              <a:pt x="255126" y="198137"/>
                            </a:cubicBezTo>
                            <a:cubicBezTo>
                              <a:pt x="213932" y="149929"/>
                              <a:pt x="77764" y="112897"/>
                              <a:pt x="35243" y="79874"/>
                            </a:cubicBezTo>
                            <a:cubicBezTo>
                              <a:pt x="-7278" y="46851"/>
                              <a:pt x="15949" y="54935"/>
                              <a:pt x="0" y="0"/>
                            </a:cubicBezTo>
                          </a:path>
                        </a:pathLst>
                      </a:custGeom>
                      <a:noFill/>
                      <a:ln w="3175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/>
                      </a:p>
                    </p:txBody>
                  </p:sp>
                  <p:sp>
                    <p:nvSpPr>
                      <p:cNvPr id="293" name="Freeform 292"/>
                      <p:cNvSpPr/>
                      <p:nvPr/>
                    </p:nvSpPr>
                    <p:spPr>
                      <a:xfrm>
                        <a:off x="1433677" y="-2835"/>
                        <a:ext cx="4905128" cy="6630869"/>
                      </a:xfrm>
                      <a:custGeom>
                        <a:avLst/>
                        <a:gdLst>
                          <a:gd name="connsiteX0" fmla="*/ 4096987 w 4291372"/>
                          <a:gd name="connsiteY0" fmla="*/ 5866410 h 5866410"/>
                          <a:gd name="connsiteX1" fmla="*/ 3942608 w 4291372"/>
                          <a:gd name="connsiteY1" fmla="*/ 5735781 h 5866410"/>
                          <a:gd name="connsiteX2" fmla="*/ 3538847 w 4291372"/>
                          <a:gd name="connsiteY2" fmla="*/ 5664530 h 5866410"/>
                          <a:gd name="connsiteX3" fmla="*/ 3491345 w 4291372"/>
                          <a:gd name="connsiteY3" fmla="*/ 5498275 h 5866410"/>
                          <a:gd name="connsiteX4" fmla="*/ 3491345 w 4291372"/>
                          <a:gd name="connsiteY4" fmla="*/ 5498275 h 5866410"/>
                          <a:gd name="connsiteX5" fmla="*/ 3633849 w 4291372"/>
                          <a:gd name="connsiteY5" fmla="*/ 5367646 h 5866410"/>
                          <a:gd name="connsiteX6" fmla="*/ 3978234 w 4291372"/>
                          <a:gd name="connsiteY6" fmla="*/ 5130140 h 5866410"/>
                          <a:gd name="connsiteX7" fmla="*/ 4286992 w 4291372"/>
                          <a:gd name="connsiteY7" fmla="*/ 4690753 h 5866410"/>
                          <a:gd name="connsiteX8" fmla="*/ 4168239 w 4291372"/>
                          <a:gd name="connsiteY8" fmla="*/ 4322618 h 5866410"/>
                          <a:gd name="connsiteX9" fmla="*/ 4168239 w 4291372"/>
                          <a:gd name="connsiteY9" fmla="*/ 4322618 h 5866410"/>
                          <a:gd name="connsiteX10" fmla="*/ 3752602 w 4291372"/>
                          <a:gd name="connsiteY10" fmla="*/ 3906981 h 5866410"/>
                          <a:gd name="connsiteX11" fmla="*/ 3431969 w 4291372"/>
                          <a:gd name="connsiteY11" fmla="*/ 3633849 h 5866410"/>
                          <a:gd name="connsiteX12" fmla="*/ 3313215 w 4291372"/>
                          <a:gd name="connsiteY12" fmla="*/ 3348841 h 5866410"/>
                          <a:gd name="connsiteX13" fmla="*/ 3218213 w 4291372"/>
                          <a:gd name="connsiteY13" fmla="*/ 3028207 h 5866410"/>
                          <a:gd name="connsiteX14" fmla="*/ 3218213 w 4291372"/>
                          <a:gd name="connsiteY14" fmla="*/ 3028207 h 5866410"/>
                          <a:gd name="connsiteX15" fmla="*/ 3146961 w 4291372"/>
                          <a:gd name="connsiteY15" fmla="*/ 2909454 h 5866410"/>
                          <a:gd name="connsiteX16" fmla="*/ 2968831 w 4291372"/>
                          <a:gd name="connsiteY16" fmla="*/ 2861953 h 5866410"/>
                          <a:gd name="connsiteX17" fmla="*/ 2897579 w 4291372"/>
                          <a:gd name="connsiteY17" fmla="*/ 2636322 h 5866410"/>
                          <a:gd name="connsiteX18" fmla="*/ 2743200 w 4291372"/>
                          <a:gd name="connsiteY18" fmla="*/ 2268187 h 5866410"/>
                          <a:gd name="connsiteX19" fmla="*/ 2588821 w 4291372"/>
                          <a:gd name="connsiteY19" fmla="*/ 1983179 h 5866410"/>
                          <a:gd name="connsiteX20" fmla="*/ 2363189 w 4291372"/>
                          <a:gd name="connsiteY20" fmla="*/ 1876301 h 5866410"/>
                          <a:gd name="connsiteX21" fmla="*/ 2054431 w 4291372"/>
                          <a:gd name="connsiteY21" fmla="*/ 1745672 h 5866410"/>
                          <a:gd name="connsiteX22" fmla="*/ 1888176 w 4291372"/>
                          <a:gd name="connsiteY22" fmla="*/ 1579418 h 5866410"/>
                          <a:gd name="connsiteX23" fmla="*/ 1579418 w 4291372"/>
                          <a:gd name="connsiteY23" fmla="*/ 1377537 h 5866410"/>
                          <a:gd name="connsiteX24" fmla="*/ 1246909 w 4291372"/>
                          <a:gd name="connsiteY24" fmla="*/ 1211283 h 5866410"/>
                          <a:gd name="connsiteX25" fmla="*/ 914400 w 4291372"/>
                          <a:gd name="connsiteY25" fmla="*/ 1080654 h 5866410"/>
                          <a:gd name="connsiteX26" fmla="*/ 617517 w 4291372"/>
                          <a:gd name="connsiteY26" fmla="*/ 961901 h 5866410"/>
                          <a:gd name="connsiteX27" fmla="*/ 617517 w 4291372"/>
                          <a:gd name="connsiteY27" fmla="*/ 961901 h 5866410"/>
                          <a:gd name="connsiteX28" fmla="*/ 486888 w 4291372"/>
                          <a:gd name="connsiteY28" fmla="*/ 724394 h 5866410"/>
                          <a:gd name="connsiteX29" fmla="*/ 356260 w 4291372"/>
                          <a:gd name="connsiteY29" fmla="*/ 593766 h 5866410"/>
                          <a:gd name="connsiteX30" fmla="*/ 296883 w 4291372"/>
                          <a:gd name="connsiteY30" fmla="*/ 534389 h 5866410"/>
                          <a:gd name="connsiteX31" fmla="*/ 190005 w 4291372"/>
                          <a:gd name="connsiteY31" fmla="*/ 344384 h 5866410"/>
                          <a:gd name="connsiteX32" fmla="*/ 95002 w 4291372"/>
                          <a:gd name="connsiteY32" fmla="*/ 106878 h 5866410"/>
                          <a:gd name="connsiteX33" fmla="*/ 95002 w 4291372"/>
                          <a:gd name="connsiteY33" fmla="*/ 106878 h 5866410"/>
                          <a:gd name="connsiteX34" fmla="*/ 0 w 4291372"/>
                          <a:gd name="connsiteY34" fmla="*/ 0 h 5866410"/>
                          <a:gd name="connsiteX0" fmla="*/ 4096987 w 4291372"/>
                          <a:gd name="connsiteY0" fmla="*/ 5866410 h 5866410"/>
                          <a:gd name="connsiteX1" fmla="*/ 3942608 w 4291372"/>
                          <a:gd name="connsiteY1" fmla="*/ 5735781 h 5866410"/>
                          <a:gd name="connsiteX2" fmla="*/ 3538847 w 4291372"/>
                          <a:gd name="connsiteY2" fmla="*/ 5664530 h 5866410"/>
                          <a:gd name="connsiteX3" fmla="*/ 3491345 w 4291372"/>
                          <a:gd name="connsiteY3" fmla="*/ 5498275 h 5866410"/>
                          <a:gd name="connsiteX4" fmla="*/ 3491345 w 4291372"/>
                          <a:gd name="connsiteY4" fmla="*/ 5498275 h 5866410"/>
                          <a:gd name="connsiteX5" fmla="*/ 3633849 w 4291372"/>
                          <a:gd name="connsiteY5" fmla="*/ 5367646 h 5866410"/>
                          <a:gd name="connsiteX6" fmla="*/ 3978234 w 4291372"/>
                          <a:gd name="connsiteY6" fmla="*/ 5130140 h 5866410"/>
                          <a:gd name="connsiteX7" fmla="*/ 4286992 w 4291372"/>
                          <a:gd name="connsiteY7" fmla="*/ 4690753 h 5866410"/>
                          <a:gd name="connsiteX8" fmla="*/ 4168239 w 4291372"/>
                          <a:gd name="connsiteY8" fmla="*/ 4322618 h 5866410"/>
                          <a:gd name="connsiteX9" fmla="*/ 4168239 w 4291372"/>
                          <a:gd name="connsiteY9" fmla="*/ 4322618 h 5866410"/>
                          <a:gd name="connsiteX10" fmla="*/ 3752602 w 4291372"/>
                          <a:gd name="connsiteY10" fmla="*/ 3906981 h 5866410"/>
                          <a:gd name="connsiteX11" fmla="*/ 3431969 w 4291372"/>
                          <a:gd name="connsiteY11" fmla="*/ 3633849 h 5866410"/>
                          <a:gd name="connsiteX12" fmla="*/ 3313215 w 4291372"/>
                          <a:gd name="connsiteY12" fmla="*/ 3348841 h 5866410"/>
                          <a:gd name="connsiteX13" fmla="*/ 3218213 w 4291372"/>
                          <a:gd name="connsiteY13" fmla="*/ 3028207 h 5866410"/>
                          <a:gd name="connsiteX14" fmla="*/ 3218213 w 4291372"/>
                          <a:gd name="connsiteY14" fmla="*/ 3028207 h 5866410"/>
                          <a:gd name="connsiteX15" fmla="*/ 3146961 w 4291372"/>
                          <a:gd name="connsiteY15" fmla="*/ 2909454 h 5866410"/>
                          <a:gd name="connsiteX16" fmla="*/ 2968831 w 4291372"/>
                          <a:gd name="connsiteY16" fmla="*/ 2861953 h 5866410"/>
                          <a:gd name="connsiteX17" fmla="*/ 2897579 w 4291372"/>
                          <a:gd name="connsiteY17" fmla="*/ 2636322 h 5866410"/>
                          <a:gd name="connsiteX18" fmla="*/ 2743200 w 4291372"/>
                          <a:gd name="connsiteY18" fmla="*/ 2268187 h 5866410"/>
                          <a:gd name="connsiteX19" fmla="*/ 2588821 w 4291372"/>
                          <a:gd name="connsiteY19" fmla="*/ 1983179 h 5866410"/>
                          <a:gd name="connsiteX20" fmla="*/ 2363189 w 4291372"/>
                          <a:gd name="connsiteY20" fmla="*/ 1876301 h 5866410"/>
                          <a:gd name="connsiteX21" fmla="*/ 2054431 w 4291372"/>
                          <a:gd name="connsiteY21" fmla="*/ 1745672 h 5866410"/>
                          <a:gd name="connsiteX22" fmla="*/ 1888176 w 4291372"/>
                          <a:gd name="connsiteY22" fmla="*/ 1579418 h 5866410"/>
                          <a:gd name="connsiteX23" fmla="*/ 1579418 w 4291372"/>
                          <a:gd name="connsiteY23" fmla="*/ 1377537 h 5866410"/>
                          <a:gd name="connsiteX24" fmla="*/ 1246909 w 4291372"/>
                          <a:gd name="connsiteY24" fmla="*/ 1211283 h 5866410"/>
                          <a:gd name="connsiteX25" fmla="*/ 914400 w 4291372"/>
                          <a:gd name="connsiteY25" fmla="*/ 1080654 h 5866410"/>
                          <a:gd name="connsiteX26" fmla="*/ 617517 w 4291372"/>
                          <a:gd name="connsiteY26" fmla="*/ 961901 h 5866410"/>
                          <a:gd name="connsiteX27" fmla="*/ 617517 w 4291372"/>
                          <a:gd name="connsiteY27" fmla="*/ 961901 h 5866410"/>
                          <a:gd name="connsiteX28" fmla="*/ 486888 w 4291372"/>
                          <a:gd name="connsiteY28" fmla="*/ 724394 h 5866410"/>
                          <a:gd name="connsiteX29" fmla="*/ 356260 w 4291372"/>
                          <a:gd name="connsiteY29" fmla="*/ 593766 h 5866410"/>
                          <a:gd name="connsiteX30" fmla="*/ 296883 w 4291372"/>
                          <a:gd name="connsiteY30" fmla="*/ 534389 h 5866410"/>
                          <a:gd name="connsiteX31" fmla="*/ 190005 w 4291372"/>
                          <a:gd name="connsiteY31" fmla="*/ 344384 h 5866410"/>
                          <a:gd name="connsiteX32" fmla="*/ 95002 w 4291372"/>
                          <a:gd name="connsiteY32" fmla="*/ 106878 h 5866410"/>
                          <a:gd name="connsiteX33" fmla="*/ 0 w 4291372"/>
                          <a:gd name="connsiteY33" fmla="*/ 0 h 5866410"/>
                          <a:gd name="connsiteX0" fmla="*/ 4096987 w 4291372"/>
                          <a:gd name="connsiteY0" fmla="*/ 5866410 h 5866410"/>
                          <a:gd name="connsiteX1" fmla="*/ 3942608 w 4291372"/>
                          <a:gd name="connsiteY1" fmla="*/ 5735781 h 5866410"/>
                          <a:gd name="connsiteX2" fmla="*/ 3538847 w 4291372"/>
                          <a:gd name="connsiteY2" fmla="*/ 5664530 h 5866410"/>
                          <a:gd name="connsiteX3" fmla="*/ 3491345 w 4291372"/>
                          <a:gd name="connsiteY3" fmla="*/ 5498275 h 5866410"/>
                          <a:gd name="connsiteX4" fmla="*/ 3491345 w 4291372"/>
                          <a:gd name="connsiteY4" fmla="*/ 5498275 h 5866410"/>
                          <a:gd name="connsiteX5" fmla="*/ 3633849 w 4291372"/>
                          <a:gd name="connsiteY5" fmla="*/ 5367646 h 5866410"/>
                          <a:gd name="connsiteX6" fmla="*/ 3978234 w 4291372"/>
                          <a:gd name="connsiteY6" fmla="*/ 5130140 h 5866410"/>
                          <a:gd name="connsiteX7" fmla="*/ 4286992 w 4291372"/>
                          <a:gd name="connsiteY7" fmla="*/ 4690753 h 5866410"/>
                          <a:gd name="connsiteX8" fmla="*/ 4168239 w 4291372"/>
                          <a:gd name="connsiteY8" fmla="*/ 4322618 h 5866410"/>
                          <a:gd name="connsiteX9" fmla="*/ 4168239 w 4291372"/>
                          <a:gd name="connsiteY9" fmla="*/ 4322618 h 5866410"/>
                          <a:gd name="connsiteX10" fmla="*/ 3752602 w 4291372"/>
                          <a:gd name="connsiteY10" fmla="*/ 3906981 h 5866410"/>
                          <a:gd name="connsiteX11" fmla="*/ 3431969 w 4291372"/>
                          <a:gd name="connsiteY11" fmla="*/ 3633849 h 5866410"/>
                          <a:gd name="connsiteX12" fmla="*/ 3313215 w 4291372"/>
                          <a:gd name="connsiteY12" fmla="*/ 3348841 h 5866410"/>
                          <a:gd name="connsiteX13" fmla="*/ 3218213 w 4291372"/>
                          <a:gd name="connsiteY13" fmla="*/ 3028207 h 5866410"/>
                          <a:gd name="connsiteX14" fmla="*/ 3218213 w 4291372"/>
                          <a:gd name="connsiteY14" fmla="*/ 3028207 h 5866410"/>
                          <a:gd name="connsiteX15" fmla="*/ 3146961 w 4291372"/>
                          <a:gd name="connsiteY15" fmla="*/ 2909454 h 5866410"/>
                          <a:gd name="connsiteX16" fmla="*/ 2968831 w 4291372"/>
                          <a:gd name="connsiteY16" fmla="*/ 2861953 h 5866410"/>
                          <a:gd name="connsiteX17" fmla="*/ 2897579 w 4291372"/>
                          <a:gd name="connsiteY17" fmla="*/ 2636322 h 5866410"/>
                          <a:gd name="connsiteX18" fmla="*/ 2743200 w 4291372"/>
                          <a:gd name="connsiteY18" fmla="*/ 2268187 h 5866410"/>
                          <a:gd name="connsiteX19" fmla="*/ 2588821 w 4291372"/>
                          <a:gd name="connsiteY19" fmla="*/ 1983179 h 5866410"/>
                          <a:gd name="connsiteX20" fmla="*/ 2363189 w 4291372"/>
                          <a:gd name="connsiteY20" fmla="*/ 1876301 h 5866410"/>
                          <a:gd name="connsiteX21" fmla="*/ 2054431 w 4291372"/>
                          <a:gd name="connsiteY21" fmla="*/ 1745672 h 5866410"/>
                          <a:gd name="connsiteX22" fmla="*/ 1888176 w 4291372"/>
                          <a:gd name="connsiteY22" fmla="*/ 1579418 h 5866410"/>
                          <a:gd name="connsiteX23" fmla="*/ 1579418 w 4291372"/>
                          <a:gd name="connsiteY23" fmla="*/ 1377537 h 5866410"/>
                          <a:gd name="connsiteX24" fmla="*/ 1246909 w 4291372"/>
                          <a:gd name="connsiteY24" fmla="*/ 1211283 h 5866410"/>
                          <a:gd name="connsiteX25" fmla="*/ 914400 w 4291372"/>
                          <a:gd name="connsiteY25" fmla="*/ 1080654 h 5866410"/>
                          <a:gd name="connsiteX26" fmla="*/ 617517 w 4291372"/>
                          <a:gd name="connsiteY26" fmla="*/ 961901 h 5866410"/>
                          <a:gd name="connsiteX27" fmla="*/ 617517 w 4291372"/>
                          <a:gd name="connsiteY27" fmla="*/ 961901 h 5866410"/>
                          <a:gd name="connsiteX28" fmla="*/ 486888 w 4291372"/>
                          <a:gd name="connsiteY28" fmla="*/ 724394 h 5866410"/>
                          <a:gd name="connsiteX29" fmla="*/ 356260 w 4291372"/>
                          <a:gd name="connsiteY29" fmla="*/ 593766 h 5866410"/>
                          <a:gd name="connsiteX30" fmla="*/ 296883 w 4291372"/>
                          <a:gd name="connsiteY30" fmla="*/ 534389 h 5866410"/>
                          <a:gd name="connsiteX31" fmla="*/ 190005 w 4291372"/>
                          <a:gd name="connsiteY31" fmla="*/ 344384 h 5866410"/>
                          <a:gd name="connsiteX32" fmla="*/ 0 w 4291372"/>
                          <a:gd name="connsiteY32" fmla="*/ 0 h 5866410"/>
                          <a:gd name="connsiteX0" fmla="*/ 4096987 w 4291372"/>
                          <a:gd name="connsiteY0" fmla="*/ 5866410 h 5866410"/>
                          <a:gd name="connsiteX1" fmla="*/ 3942608 w 4291372"/>
                          <a:gd name="connsiteY1" fmla="*/ 5735781 h 5866410"/>
                          <a:gd name="connsiteX2" fmla="*/ 3538847 w 4291372"/>
                          <a:gd name="connsiteY2" fmla="*/ 5664530 h 5866410"/>
                          <a:gd name="connsiteX3" fmla="*/ 3491345 w 4291372"/>
                          <a:gd name="connsiteY3" fmla="*/ 5498275 h 5866410"/>
                          <a:gd name="connsiteX4" fmla="*/ 3491345 w 4291372"/>
                          <a:gd name="connsiteY4" fmla="*/ 5498275 h 5866410"/>
                          <a:gd name="connsiteX5" fmla="*/ 3633849 w 4291372"/>
                          <a:gd name="connsiteY5" fmla="*/ 5367646 h 5866410"/>
                          <a:gd name="connsiteX6" fmla="*/ 3978234 w 4291372"/>
                          <a:gd name="connsiteY6" fmla="*/ 5130140 h 5866410"/>
                          <a:gd name="connsiteX7" fmla="*/ 4286992 w 4291372"/>
                          <a:gd name="connsiteY7" fmla="*/ 4690753 h 5866410"/>
                          <a:gd name="connsiteX8" fmla="*/ 4168239 w 4291372"/>
                          <a:gd name="connsiteY8" fmla="*/ 4322618 h 5866410"/>
                          <a:gd name="connsiteX9" fmla="*/ 4168239 w 4291372"/>
                          <a:gd name="connsiteY9" fmla="*/ 4322618 h 5866410"/>
                          <a:gd name="connsiteX10" fmla="*/ 3752602 w 4291372"/>
                          <a:gd name="connsiteY10" fmla="*/ 3906981 h 5866410"/>
                          <a:gd name="connsiteX11" fmla="*/ 3431969 w 4291372"/>
                          <a:gd name="connsiteY11" fmla="*/ 3633849 h 5866410"/>
                          <a:gd name="connsiteX12" fmla="*/ 3313215 w 4291372"/>
                          <a:gd name="connsiteY12" fmla="*/ 3348841 h 5866410"/>
                          <a:gd name="connsiteX13" fmla="*/ 3218213 w 4291372"/>
                          <a:gd name="connsiteY13" fmla="*/ 3028207 h 5866410"/>
                          <a:gd name="connsiteX14" fmla="*/ 3218213 w 4291372"/>
                          <a:gd name="connsiteY14" fmla="*/ 3028207 h 5866410"/>
                          <a:gd name="connsiteX15" fmla="*/ 3146961 w 4291372"/>
                          <a:gd name="connsiteY15" fmla="*/ 2909454 h 5866410"/>
                          <a:gd name="connsiteX16" fmla="*/ 2968831 w 4291372"/>
                          <a:gd name="connsiteY16" fmla="*/ 2861953 h 5866410"/>
                          <a:gd name="connsiteX17" fmla="*/ 2897579 w 4291372"/>
                          <a:gd name="connsiteY17" fmla="*/ 2636322 h 5866410"/>
                          <a:gd name="connsiteX18" fmla="*/ 2743200 w 4291372"/>
                          <a:gd name="connsiteY18" fmla="*/ 2268187 h 5866410"/>
                          <a:gd name="connsiteX19" fmla="*/ 2588821 w 4291372"/>
                          <a:gd name="connsiteY19" fmla="*/ 1983179 h 5866410"/>
                          <a:gd name="connsiteX20" fmla="*/ 2363189 w 4291372"/>
                          <a:gd name="connsiteY20" fmla="*/ 1876301 h 5866410"/>
                          <a:gd name="connsiteX21" fmla="*/ 2054431 w 4291372"/>
                          <a:gd name="connsiteY21" fmla="*/ 1745672 h 5866410"/>
                          <a:gd name="connsiteX22" fmla="*/ 1888176 w 4291372"/>
                          <a:gd name="connsiteY22" fmla="*/ 1579418 h 5866410"/>
                          <a:gd name="connsiteX23" fmla="*/ 1579418 w 4291372"/>
                          <a:gd name="connsiteY23" fmla="*/ 1377537 h 5866410"/>
                          <a:gd name="connsiteX24" fmla="*/ 1246909 w 4291372"/>
                          <a:gd name="connsiteY24" fmla="*/ 1211283 h 5866410"/>
                          <a:gd name="connsiteX25" fmla="*/ 914400 w 4291372"/>
                          <a:gd name="connsiteY25" fmla="*/ 1080654 h 5866410"/>
                          <a:gd name="connsiteX26" fmla="*/ 617517 w 4291372"/>
                          <a:gd name="connsiteY26" fmla="*/ 961901 h 5866410"/>
                          <a:gd name="connsiteX27" fmla="*/ 617517 w 4291372"/>
                          <a:gd name="connsiteY27" fmla="*/ 961901 h 5866410"/>
                          <a:gd name="connsiteX28" fmla="*/ 486888 w 4291372"/>
                          <a:gd name="connsiteY28" fmla="*/ 724394 h 5866410"/>
                          <a:gd name="connsiteX29" fmla="*/ 356260 w 4291372"/>
                          <a:gd name="connsiteY29" fmla="*/ 593766 h 5866410"/>
                          <a:gd name="connsiteX30" fmla="*/ 296883 w 4291372"/>
                          <a:gd name="connsiteY30" fmla="*/ 534389 h 5866410"/>
                          <a:gd name="connsiteX31" fmla="*/ 162811 w 4291372"/>
                          <a:gd name="connsiteY31" fmla="*/ 239007 h 5866410"/>
                          <a:gd name="connsiteX32" fmla="*/ 0 w 4291372"/>
                          <a:gd name="connsiteY32" fmla="*/ 0 h 5866410"/>
                          <a:gd name="connsiteX0" fmla="*/ 4096987 w 4291372"/>
                          <a:gd name="connsiteY0" fmla="*/ 5866410 h 5866410"/>
                          <a:gd name="connsiteX1" fmla="*/ 3942608 w 4291372"/>
                          <a:gd name="connsiteY1" fmla="*/ 5735781 h 5866410"/>
                          <a:gd name="connsiteX2" fmla="*/ 3538847 w 4291372"/>
                          <a:gd name="connsiteY2" fmla="*/ 5664530 h 5866410"/>
                          <a:gd name="connsiteX3" fmla="*/ 3491345 w 4291372"/>
                          <a:gd name="connsiteY3" fmla="*/ 5498275 h 5866410"/>
                          <a:gd name="connsiteX4" fmla="*/ 3491345 w 4291372"/>
                          <a:gd name="connsiteY4" fmla="*/ 5498275 h 5866410"/>
                          <a:gd name="connsiteX5" fmla="*/ 3633849 w 4291372"/>
                          <a:gd name="connsiteY5" fmla="*/ 5367646 h 5866410"/>
                          <a:gd name="connsiteX6" fmla="*/ 3978234 w 4291372"/>
                          <a:gd name="connsiteY6" fmla="*/ 5130140 h 5866410"/>
                          <a:gd name="connsiteX7" fmla="*/ 4286992 w 4291372"/>
                          <a:gd name="connsiteY7" fmla="*/ 4690753 h 5866410"/>
                          <a:gd name="connsiteX8" fmla="*/ 4168239 w 4291372"/>
                          <a:gd name="connsiteY8" fmla="*/ 4322618 h 5866410"/>
                          <a:gd name="connsiteX9" fmla="*/ 4168239 w 4291372"/>
                          <a:gd name="connsiteY9" fmla="*/ 4322618 h 5866410"/>
                          <a:gd name="connsiteX10" fmla="*/ 3752602 w 4291372"/>
                          <a:gd name="connsiteY10" fmla="*/ 3906981 h 5866410"/>
                          <a:gd name="connsiteX11" fmla="*/ 3431969 w 4291372"/>
                          <a:gd name="connsiteY11" fmla="*/ 3633849 h 5866410"/>
                          <a:gd name="connsiteX12" fmla="*/ 3313215 w 4291372"/>
                          <a:gd name="connsiteY12" fmla="*/ 3348841 h 5866410"/>
                          <a:gd name="connsiteX13" fmla="*/ 3218213 w 4291372"/>
                          <a:gd name="connsiteY13" fmla="*/ 3028207 h 5866410"/>
                          <a:gd name="connsiteX14" fmla="*/ 3218213 w 4291372"/>
                          <a:gd name="connsiteY14" fmla="*/ 3028207 h 5866410"/>
                          <a:gd name="connsiteX15" fmla="*/ 3146961 w 4291372"/>
                          <a:gd name="connsiteY15" fmla="*/ 2909454 h 5866410"/>
                          <a:gd name="connsiteX16" fmla="*/ 2968831 w 4291372"/>
                          <a:gd name="connsiteY16" fmla="*/ 2861953 h 5866410"/>
                          <a:gd name="connsiteX17" fmla="*/ 2897579 w 4291372"/>
                          <a:gd name="connsiteY17" fmla="*/ 2636322 h 5866410"/>
                          <a:gd name="connsiteX18" fmla="*/ 2743200 w 4291372"/>
                          <a:gd name="connsiteY18" fmla="*/ 2268187 h 5866410"/>
                          <a:gd name="connsiteX19" fmla="*/ 2588821 w 4291372"/>
                          <a:gd name="connsiteY19" fmla="*/ 1983179 h 5866410"/>
                          <a:gd name="connsiteX20" fmla="*/ 2363189 w 4291372"/>
                          <a:gd name="connsiteY20" fmla="*/ 1876301 h 5866410"/>
                          <a:gd name="connsiteX21" fmla="*/ 2054431 w 4291372"/>
                          <a:gd name="connsiteY21" fmla="*/ 1745672 h 5866410"/>
                          <a:gd name="connsiteX22" fmla="*/ 1888176 w 4291372"/>
                          <a:gd name="connsiteY22" fmla="*/ 1579418 h 5866410"/>
                          <a:gd name="connsiteX23" fmla="*/ 1579418 w 4291372"/>
                          <a:gd name="connsiteY23" fmla="*/ 1377537 h 5866410"/>
                          <a:gd name="connsiteX24" fmla="*/ 1246909 w 4291372"/>
                          <a:gd name="connsiteY24" fmla="*/ 1211283 h 5866410"/>
                          <a:gd name="connsiteX25" fmla="*/ 914400 w 4291372"/>
                          <a:gd name="connsiteY25" fmla="*/ 1080654 h 5866410"/>
                          <a:gd name="connsiteX26" fmla="*/ 617517 w 4291372"/>
                          <a:gd name="connsiteY26" fmla="*/ 961901 h 5866410"/>
                          <a:gd name="connsiteX27" fmla="*/ 617517 w 4291372"/>
                          <a:gd name="connsiteY27" fmla="*/ 961901 h 5866410"/>
                          <a:gd name="connsiteX28" fmla="*/ 486888 w 4291372"/>
                          <a:gd name="connsiteY28" fmla="*/ 724394 h 5866410"/>
                          <a:gd name="connsiteX29" fmla="*/ 296883 w 4291372"/>
                          <a:gd name="connsiteY29" fmla="*/ 534389 h 5866410"/>
                          <a:gd name="connsiteX30" fmla="*/ 162811 w 4291372"/>
                          <a:gd name="connsiteY30" fmla="*/ 239007 h 5866410"/>
                          <a:gd name="connsiteX31" fmla="*/ 0 w 4291372"/>
                          <a:gd name="connsiteY31" fmla="*/ 0 h 5866410"/>
                          <a:gd name="connsiteX0" fmla="*/ 4096987 w 4291372"/>
                          <a:gd name="connsiteY0" fmla="*/ 5866410 h 5866410"/>
                          <a:gd name="connsiteX1" fmla="*/ 3942608 w 4291372"/>
                          <a:gd name="connsiteY1" fmla="*/ 5735781 h 5866410"/>
                          <a:gd name="connsiteX2" fmla="*/ 3538847 w 4291372"/>
                          <a:gd name="connsiteY2" fmla="*/ 5664530 h 5866410"/>
                          <a:gd name="connsiteX3" fmla="*/ 3491345 w 4291372"/>
                          <a:gd name="connsiteY3" fmla="*/ 5498275 h 5866410"/>
                          <a:gd name="connsiteX4" fmla="*/ 3491345 w 4291372"/>
                          <a:gd name="connsiteY4" fmla="*/ 5498275 h 5866410"/>
                          <a:gd name="connsiteX5" fmla="*/ 3633849 w 4291372"/>
                          <a:gd name="connsiteY5" fmla="*/ 5367646 h 5866410"/>
                          <a:gd name="connsiteX6" fmla="*/ 3978234 w 4291372"/>
                          <a:gd name="connsiteY6" fmla="*/ 5130140 h 5866410"/>
                          <a:gd name="connsiteX7" fmla="*/ 4286992 w 4291372"/>
                          <a:gd name="connsiteY7" fmla="*/ 4690753 h 5866410"/>
                          <a:gd name="connsiteX8" fmla="*/ 4168239 w 4291372"/>
                          <a:gd name="connsiteY8" fmla="*/ 4322618 h 5866410"/>
                          <a:gd name="connsiteX9" fmla="*/ 4168239 w 4291372"/>
                          <a:gd name="connsiteY9" fmla="*/ 4322618 h 5866410"/>
                          <a:gd name="connsiteX10" fmla="*/ 3752602 w 4291372"/>
                          <a:gd name="connsiteY10" fmla="*/ 3906981 h 5866410"/>
                          <a:gd name="connsiteX11" fmla="*/ 3431969 w 4291372"/>
                          <a:gd name="connsiteY11" fmla="*/ 3633849 h 5866410"/>
                          <a:gd name="connsiteX12" fmla="*/ 3313215 w 4291372"/>
                          <a:gd name="connsiteY12" fmla="*/ 3348841 h 5866410"/>
                          <a:gd name="connsiteX13" fmla="*/ 3218213 w 4291372"/>
                          <a:gd name="connsiteY13" fmla="*/ 3028207 h 5866410"/>
                          <a:gd name="connsiteX14" fmla="*/ 3218213 w 4291372"/>
                          <a:gd name="connsiteY14" fmla="*/ 3028207 h 5866410"/>
                          <a:gd name="connsiteX15" fmla="*/ 3146961 w 4291372"/>
                          <a:gd name="connsiteY15" fmla="*/ 2909454 h 5866410"/>
                          <a:gd name="connsiteX16" fmla="*/ 2968831 w 4291372"/>
                          <a:gd name="connsiteY16" fmla="*/ 2861953 h 5866410"/>
                          <a:gd name="connsiteX17" fmla="*/ 2897579 w 4291372"/>
                          <a:gd name="connsiteY17" fmla="*/ 2636322 h 5866410"/>
                          <a:gd name="connsiteX18" fmla="*/ 2743200 w 4291372"/>
                          <a:gd name="connsiteY18" fmla="*/ 2268187 h 5866410"/>
                          <a:gd name="connsiteX19" fmla="*/ 2588821 w 4291372"/>
                          <a:gd name="connsiteY19" fmla="*/ 1983179 h 5866410"/>
                          <a:gd name="connsiteX20" fmla="*/ 2363189 w 4291372"/>
                          <a:gd name="connsiteY20" fmla="*/ 1876301 h 5866410"/>
                          <a:gd name="connsiteX21" fmla="*/ 2054431 w 4291372"/>
                          <a:gd name="connsiteY21" fmla="*/ 1745672 h 5866410"/>
                          <a:gd name="connsiteX22" fmla="*/ 1888176 w 4291372"/>
                          <a:gd name="connsiteY22" fmla="*/ 1579418 h 5866410"/>
                          <a:gd name="connsiteX23" fmla="*/ 1579418 w 4291372"/>
                          <a:gd name="connsiteY23" fmla="*/ 1377537 h 5866410"/>
                          <a:gd name="connsiteX24" fmla="*/ 1246909 w 4291372"/>
                          <a:gd name="connsiteY24" fmla="*/ 1211283 h 5866410"/>
                          <a:gd name="connsiteX25" fmla="*/ 914400 w 4291372"/>
                          <a:gd name="connsiteY25" fmla="*/ 1080654 h 5866410"/>
                          <a:gd name="connsiteX26" fmla="*/ 617517 w 4291372"/>
                          <a:gd name="connsiteY26" fmla="*/ 961901 h 5866410"/>
                          <a:gd name="connsiteX27" fmla="*/ 617517 w 4291372"/>
                          <a:gd name="connsiteY27" fmla="*/ 961901 h 5866410"/>
                          <a:gd name="connsiteX28" fmla="*/ 493686 w 4291372"/>
                          <a:gd name="connsiteY28" fmla="*/ 700599 h 5866410"/>
                          <a:gd name="connsiteX29" fmla="*/ 296883 w 4291372"/>
                          <a:gd name="connsiteY29" fmla="*/ 534389 h 5866410"/>
                          <a:gd name="connsiteX30" fmla="*/ 162811 w 4291372"/>
                          <a:gd name="connsiteY30" fmla="*/ 239007 h 5866410"/>
                          <a:gd name="connsiteX31" fmla="*/ 0 w 4291372"/>
                          <a:gd name="connsiteY31" fmla="*/ 0 h 5866410"/>
                          <a:gd name="connsiteX0" fmla="*/ 4096987 w 4291372"/>
                          <a:gd name="connsiteY0" fmla="*/ 5866410 h 5866410"/>
                          <a:gd name="connsiteX1" fmla="*/ 3942608 w 4291372"/>
                          <a:gd name="connsiteY1" fmla="*/ 5735781 h 5866410"/>
                          <a:gd name="connsiteX2" fmla="*/ 3538847 w 4291372"/>
                          <a:gd name="connsiteY2" fmla="*/ 5664530 h 5866410"/>
                          <a:gd name="connsiteX3" fmla="*/ 3491345 w 4291372"/>
                          <a:gd name="connsiteY3" fmla="*/ 5498275 h 5866410"/>
                          <a:gd name="connsiteX4" fmla="*/ 3491345 w 4291372"/>
                          <a:gd name="connsiteY4" fmla="*/ 5498275 h 5866410"/>
                          <a:gd name="connsiteX5" fmla="*/ 3633849 w 4291372"/>
                          <a:gd name="connsiteY5" fmla="*/ 5367646 h 5866410"/>
                          <a:gd name="connsiteX6" fmla="*/ 3978234 w 4291372"/>
                          <a:gd name="connsiteY6" fmla="*/ 5130140 h 5866410"/>
                          <a:gd name="connsiteX7" fmla="*/ 4286992 w 4291372"/>
                          <a:gd name="connsiteY7" fmla="*/ 4690753 h 5866410"/>
                          <a:gd name="connsiteX8" fmla="*/ 4168239 w 4291372"/>
                          <a:gd name="connsiteY8" fmla="*/ 4322618 h 5866410"/>
                          <a:gd name="connsiteX9" fmla="*/ 4168239 w 4291372"/>
                          <a:gd name="connsiteY9" fmla="*/ 4322618 h 5866410"/>
                          <a:gd name="connsiteX10" fmla="*/ 3752602 w 4291372"/>
                          <a:gd name="connsiteY10" fmla="*/ 3906981 h 5866410"/>
                          <a:gd name="connsiteX11" fmla="*/ 3431969 w 4291372"/>
                          <a:gd name="connsiteY11" fmla="*/ 3633849 h 5866410"/>
                          <a:gd name="connsiteX12" fmla="*/ 3313215 w 4291372"/>
                          <a:gd name="connsiteY12" fmla="*/ 3348841 h 5866410"/>
                          <a:gd name="connsiteX13" fmla="*/ 3218213 w 4291372"/>
                          <a:gd name="connsiteY13" fmla="*/ 3028207 h 5866410"/>
                          <a:gd name="connsiteX14" fmla="*/ 3218213 w 4291372"/>
                          <a:gd name="connsiteY14" fmla="*/ 3028207 h 5866410"/>
                          <a:gd name="connsiteX15" fmla="*/ 3146961 w 4291372"/>
                          <a:gd name="connsiteY15" fmla="*/ 2909454 h 5866410"/>
                          <a:gd name="connsiteX16" fmla="*/ 2968831 w 4291372"/>
                          <a:gd name="connsiteY16" fmla="*/ 2861953 h 5866410"/>
                          <a:gd name="connsiteX17" fmla="*/ 2897579 w 4291372"/>
                          <a:gd name="connsiteY17" fmla="*/ 2636322 h 5866410"/>
                          <a:gd name="connsiteX18" fmla="*/ 2743200 w 4291372"/>
                          <a:gd name="connsiteY18" fmla="*/ 2268187 h 5866410"/>
                          <a:gd name="connsiteX19" fmla="*/ 2588821 w 4291372"/>
                          <a:gd name="connsiteY19" fmla="*/ 1983179 h 5866410"/>
                          <a:gd name="connsiteX20" fmla="*/ 2363189 w 4291372"/>
                          <a:gd name="connsiteY20" fmla="*/ 1876301 h 5866410"/>
                          <a:gd name="connsiteX21" fmla="*/ 2054431 w 4291372"/>
                          <a:gd name="connsiteY21" fmla="*/ 1745672 h 5866410"/>
                          <a:gd name="connsiteX22" fmla="*/ 1888176 w 4291372"/>
                          <a:gd name="connsiteY22" fmla="*/ 1579418 h 5866410"/>
                          <a:gd name="connsiteX23" fmla="*/ 1579418 w 4291372"/>
                          <a:gd name="connsiteY23" fmla="*/ 1377537 h 5866410"/>
                          <a:gd name="connsiteX24" fmla="*/ 1246909 w 4291372"/>
                          <a:gd name="connsiteY24" fmla="*/ 1211283 h 5866410"/>
                          <a:gd name="connsiteX25" fmla="*/ 914400 w 4291372"/>
                          <a:gd name="connsiteY25" fmla="*/ 1080654 h 5866410"/>
                          <a:gd name="connsiteX26" fmla="*/ 617517 w 4291372"/>
                          <a:gd name="connsiteY26" fmla="*/ 961901 h 5866410"/>
                          <a:gd name="connsiteX27" fmla="*/ 634514 w 4291372"/>
                          <a:gd name="connsiteY27" fmla="*/ 938106 h 5866410"/>
                          <a:gd name="connsiteX28" fmla="*/ 493686 w 4291372"/>
                          <a:gd name="connsiteY28" fmla="*/ 700599 h 5866410"/>
                          <a:gd name="connsiteX29" fmla="*/ 296883 w 4291372"/>
                          <a:gd name="connsiteY29" fmla="*/ 534389 h 5866410"/>
                          <a:gd name="connsiteX30" fmla="*/ 162811 w 4291372"/>
                          <a:gd name="connsiteY30" fmla="*/ 239007 h 5866410"/>
                          <a:gd name="connsiteX31" fmla="*/ 0 w 4291372"/>
                          <a:gd name="connsiteY31" fmla="*/ 0 h 5866410"/>
                          <a:gd name="connsiteX0" fmla="*/ 4096987 w 4291372"/>
                          <a:gd name="connsiteY0" fmla="*/ 5866410 h 5866410"/>
                          <a:gd name="connsiteX1" fmla="*/ 3942608 w 4291372"/>
                          <a:gd name="connsiteY1" fmla="*/ 5735781 h 5866410"/>
                          <a:gd name="connsiteX2" fmla="*/ 3538847 w 4291372"/>
                          <a:gd name="connsiteY2" fmla="*/ 5664530 h 5866410"/>
                          <a:gd name="connsiteX3" fmla="*/ 3491345 w 4291372"/>
                          <a:gd name="connsiteY3" fmla="*/ 5498275 h 5866410"/>
                          <a:gd name="connsiteX4" fmla="*/ 3491345 w 4291372"/>
                          <a:gd name="connsiteY4" fmla="*/ 5498275 h 5866410"/>
                          <a:gd name="connsiteX5" fmla="*/ 3633849 w 4291372"/>
                          <a:gd name="connsiteY5" fmla="*/ 5367646 h 5866410"/>
                          <a:gd name="connsiteX6" fmla="*/ 3978234 w 4291372"/>
                          <a:gd name="connsiteY6" fmla="*/ 5130140 h 5866410"/>
                          <a:gd name="connsiteX7" fmla="*/ 4286992 w 4291372"/>
                          <a:gd name="connsiteY7" fmla="*/ 4690753 h 5866410"/>
                          <a:gd name="connsiteX8" fmla="*/ 4168239 w 4291372"/>
                          <a:gd name="connsiteY8" fmla="*/ 4322618 h 5866410"/>
                          <a:gd name="connsiteX9" fmla="*/ 4168239 w 4291372"/>
                          <a:gd name="connsiteY9" fmla="*/ 4322618 h 5866410"/>
                          <a:gd name="connsiteX10" fmla="*/ 3752602 w 4291372"/>
                          <a:gd name="connsiteY10" fmla="*/ 3906981 h 5866410"/>
                          <a:gd name="connsiteX11" fmla="*/ 3431969 w 4291372"/>
                          <a:gd name="connsiteY11" fmla="*/ 3633849 h 5866410"/>
                          <a:gd name="connsiteX12" fmla="*/ 3313215 w 4291372"/>
                          <a:gd name="connsiteY12" fmla="*/ 3348841 h 5866410"/>
                          <a:gd name="connsiteX13" fmla="*/ 3218213 w 4291372"/>
                          <a:gd name="connsiteY13" fmla="*/ 3028207 h 5866410"/>
                          <a:gd name="connsiteX14" fmla="*/ 3218213 w 4291372"/>
                          <a:gd name="connsiteY14" fmla="*/ 3028207 h 5866410"/>
                          <a:gd name="connsiteX15" fmla="*/ 3146961 w 4291372"/>
                          <a:gd name="connsiteY15" fmla="*/ 2909454 h 5866410"/>
                          <a:gd name="connsiteX16" fmla="*/ 2968831 w 4291372"/>
                          <a:gd name="connsiteY16" fmla="*/ 2861953 h 5866410"/>
                          <a:gd name="connsiteX17" fmla="*/ 2897579 w 4291372"/>
                          <a:gd name="connsiteY17" fmla="*/ 2636322 h 5866410"/>
                          <a:gd name="connsiteX18" fmla="*/ 2743200 w 4291372"/>
                          <a:gd name="connsiteY18" fmla="*/ 2268187 h 5866410"/>
                          <a:gd name="connsiteX19" fmla="*/ 2588821 w 4291372"/>
                          <a:gd name="connsiteY19" fmla="*/ 1983179 h 5866410"/>
                          <a:gd name="connsiteX20" fmla="*/ 2363189 w 4291372"/>
                          <a:gd name="connsiteY20" fmla="*/ 1876301 h 5866410"/>
                          <a:gd name="connsiteX21" fmla="*/ 2054431 w 4291372"/>
                          <a:gd name="connsiteY21" fmla="*/ 1745672 h 5866410"/>
                          <a:gd name="connsiteX22" fmla="*/ 1888176 w 4291372"/>
                          <a:gd name="connsiteY22" fmla="*/ 1579418 h 5866410"/>
                          <a:gd name="connsiteX23" fmla="*/ 1579418 w 4291372"/>
                          <a:gd name="connsiteY23" fmla="*/ 1377537 h 5866410"/>
                          <a:gd name="connsiteX24" fmla="*/ 1246909 w 4291372"/>
                          <a:gd name="connsiteY24" fmla="*/ 1211283 h 5866410"/>
                          <a:gd name="connsiteX25" fmla="*/ 914400 w 4291372"/>
                          <a:gd name="connsiteY25" fmla="*/ 1080654 h 5866410"/>
                          <a:gd name="connsiteX26" fmla="*/ 634514 w 4291372"/>
                          <a:gd name="connsiteY26" fmla="*/ 938106 h 5866410"/>
                          <a:gd name="connsiteX27" fmla="*/ 493686 w 4291372"/>
                          <a:gd name="connsiteY27" fmla="*/ 700599 h 5866410"/>
                          <a:gd name="connsiteX28" fmla="*/ 296883 w 4291372"/>
                          <a:gd name="connsiteY28" fmla="*/ 534389 h 5866410"/>
                          <a:gd name="connsiteX29" fmla="*/ 162811 w 4291372"/>
                          <a:gd name="connsiteY29" fmla="*/ 239007 h 5866410"/>
                          <a:gd name="connsiteX30" fmla="*/ 0 w 4291372"/>
                          <a:gd name="connsiteY30" fmla="*/ 0 h 5866410"/>
                          <a:gd name="connsiteX0" fmla="*/ 4096987 w 4291372"/>
                          <a:gd name="connsiteY0" fmla="*/ 5866410 h 5866410"/>
                          <a:gd name="connsiteX1" fmla="*/ 3942608 w 4291372"/>
                          <a:gd name="connsiteY1" fmla="*/ 5735781 h 5866410"/>
                          <a:gd name="connsiteX2" fmla="*/ 3538847 w 4291372"/>
                          <a:gd name="connsiteY2" fmla="*/ 5664530 h 5866410"/>
                          <a:gd name="connsiteX3" fmla="*/ 3491345 w 4291372"/>
                          <a:gd name="connsiteY3" fmla="*/ 5498275 h 5866410"/>
                          <a:gd name="connsiteX4" fmla="*/ 3491345 w 4291372"/>
                          <a:gd name="connsiteY4" fmla="*/ 5498275 h 5866410"/>
                          <a:gd name="connsiteX5" fmla="*/ 3633849 w 4291372"/>
                          <a:gd name="connsiteY5" fmla="*/ 5367646 h 5866410"/>
                          <a:gd name="connsiteX6" fmla="*/ 3978234 w 4291372"/>
                          <a:gd name="connsiteY6" fmla="*/ 5130140 h 5866410"/>
                          <a:gd name="connsiteX7" fmla="*/ 4286992 w 4291372"/>
                          <a:gd name="connsiteY7" fmla="*/ 4690753 h 5866410"/>
                          <a:gd name="connsiteX8" fmla="*/ 4168239 w 4291372"/>
                          <a:gd name="connsiteY8" fmla="*/ 4322618 h 5866410"/>
                          <a:gd name="connsiteX9" fmla="*/ 4168239 w 4291372"/>
                          <a:gd name="connsiteY9" fmla="*/ 4322618 h 5866410"/>
                          <a:gd name="connsiteX10" fmla="*/ 3752602 w 4291372"/>
                          <a:gd name="connsiteY10" fmla="*/ 3906981 h 5866410"/>
                          <a:gd name="connsiteX11" fmla="*/ 3431969 w 4291372"/>
                          <a:gd name="connsiteY11" fmla="*/ 3633849 h 5866410"/>
                          <a:gd name="connsiteX12" fmla="*/ 3313215 w 4291372"/>
                          <a:gd name="connsiteY12" fmla="*/ 3348841 h 5866410"/>
                          <a:gd name="connsiteX13" fmla="*/ 3218213 w 4291372"/>
                          <a:gd name="connsiteY13" fmla="*/ 3028207 h 5866410"/>
                          <a:gd name="connsiteX14" fmla="*/ 3218213 w 4291372"/>
                          <a:gd name="connsiteY14" fmla="*/ 3028207 h 5866410"/>
                          <a:gd name="connsiteX15" fmla="*/ 3146961 w 4291372"/>
                          <a:gd name="connsiteY15" fmla="*/ 2909454 h 5866410"/>
                          <a:gd name="connsiteX16" fmla="*/ 2968831 w 4291372"/>
                          <a:gd name="connsiteY16" fmla="*/ 2861953 h 5866410"/>
                          <a:gd name="connsiteX17" fmla="*/ 2897579 w 4291372"/>
                          <a:gd name="connsiteY17" fmla="*/ 2636322 h 5866410"/>
                          <a:gd name="connsiteX18" fmla="*/ 2743200 w 4291372"/>
                          <a:gd name="connsiteY18" fmla="*/ 2268187 h 5866410"/>
                          <a:gd name="connsiteX19" fmla="*/ 2588821 w 4291372"/>
                          <a:gd name="connsiteY19" fmla="*/ 1983179 h 5866410"/>
                          <a:gd name="connsiteX20" fmla="*/ 2363189 w 4291372"/>
                          <a:gd name="connsiteY20" fmla="*/ 1876301 h 5866410"/>
                          <a:gd name="connsiteX21" fmla="*/ 2054431 w 4291372"/>
                          <a:gd name="connsiteY21" fmla="*/ 1745672 h 5866410"/>
                          <a:gd name="connsiteX22" fmla="*/ 1888176 w 4291372"/>
                          <a:gd name="connsiteY22" fmla="*/ 1579418 h 5866410"/>
                          <a:gd name="connsiteX23" fmla="*/ 1579418 w 4291372"/>
                          <a:gd name="connsiteY23" fmla="*/ 1377537 h 5866410"/>
                          <a:gd name="connsiteX24" fmla="*/ 1246909 w 4291372"/>
                          <a:gd name="connsiteY24" fmla="*/ 1211283 h 5866410"/>
                          <a:gd name="connsiteX25" fmla="*/ 914400 w 4291372"/>
                          <a:gd name="connsiteY25" fmla="*/ 1080654 h 5866410"/>
                          <a:gd name="connsiteX26" fmla="*/ 631114 w 4291372"/>
                          <a:gd name="connsiteY26" fmla="*/ 907512 h 5866410"/>
                          <a:gd name="connsiteX27" fmla="*/ 493686 w 4291372"/>
                          <a:gd name="connsiteY27" fmla="*/ 700599 h 5866410"/>
                          <a:gd name="connsiteX28" fmla="*/ 296883 w 4291372"/>
                          <a:gd name="connsiteY28" fmla="*/ 534389 h 5866410"/>
                          <a:gd name="connsiteX29" fmla="*/ 162811 w 4291372"/>
                          <a:gd name="connsiteY29" fmla="*/ 239007 h 5866410"/>
                          <a:gd name="connsiteX30" fmla="*/ 0 w 4291372"/>
                          <a:gd name="connsiteY30" fmla="*/ 0 h 5866410"/>
                          <a:gd name="connsiteX0" fmla="*/ 4096987 w 4291372"/>
                          <a:gd name="connsiteY0" fmla="*/ 5866410 h 5866410"/>
                          <a:gd name="connsiteX1" fmla="*/ 3942608 w 4291372"/>
                          <a:gd name="connsiteY1" fmla="*/ 5735781 h 5866410"/>
                          <a:gd name="connsiteX2" fmla="*/ 3538847 w 4291372"/>
                          <a:gd name="connsiteY2" fmla="*/ 5664530 h 5866410"/>
                          <a:gd name="connsiteX3" fmla="*/ 3491345 w 4291372"/>
                          <a:gd name="connsiteY3" fmla="*/ 5498275 h 5866410"/>
                          <a:gd name="connsiteX4" fmla="*/ 3491345 w 4291372"/>
                          <a:gd name="connsiteY4" fmla="*/ 5498275 h 5866410"/>
                          <a:gd name="connsiteX5" fmla="*/ 3633849 w 4291372"/>
                          <a:gd name="connsiteY5" fmla="*/ 5367646 h 5866410"/>
                          <a:gd name="connsiteX6" fmla="*/ 3978234 w 4291372"/>
                          <a:gd name="connsiteY6" fmla="*/ 5130140 h 5866410"/>
                          <a:gd name="connsiteX7" fmla="*/ 4286992 w 4291372"/>
                          <a:gd name="connsiteY7" fmla="*/ 4690753 h 5866410"/>
                          <a:gd name="connsiteX8" fmla="*/ 4168239 w 4291372"/>
                          <a:gd name="connsiteY8" fmla="*/ 4322618 h 5866410"/>
                          <a:gd name="connsiteX9" fmla="*/ 4168239 w 4291372"/>
                          <a:gd name="connsiteY9" fmla="*/ 4322618 h 5866410"/>
                          <a:gd name="connsiteX10" fmla="*/ 3752602 w 4291372"/>
                          <a:gd name="connsiteY10" fmla="*/ 3906981 h 5866410"/>
                          <a:gd name="connsiteX11" fmla="*/ 3431969 w 4291372"/>
                          <a:gd name="connsiteY11" fmla="*/ 3633849 h 5866410"/>
                          <a:gd name="connsiteX12" fmla="*/ 3313215 w 4291372"/>
                          <a:gd name="connsiteY12" fmla="*/ 3348841 h 5866410"/>
                          <a:gd name="connsiteX13" fmla="*/ 3218213 w 4291372"/>
                          <a:gd name="connsiteY13" fmla="*/ 3028207 h 5866410"/>
                          <a:gd name="connsiteX14" fmla="*/ 3218213 w 4291372"/>
                          <a:gd name="connsiteY14" fmla="*/ 3028207 h 5866410"/>
                          <a:gd name="connsiteX15" fmla="*/ 3146961 w 4291372"/>
                          <a:gd name="connsiteY15" fmla="*/ 2909454 h 5866410"/>
                          <a:gd name="connsiteX16" fmla="*/ 2968831 w 4291372"/>
                          <a:gd name="connsiteY16" fmla="*/ 2861953 h 5866410"/>
                          <a:gd name="connsiteX17" fmla="*/ 2897579 w 4291372"/>
                          <a:gd name="connsiteY17" fmla="*/ 2636322 h 5866410"/>
                          <a:gd name="connsiteX18" fmla="*/ 2743200 w 4291372"/>
                          <a:gd name="connsiteY18" fmla="*/ 2268187 h 5866410"/>
                          <a:gd name="connsiteX19" fmla="*/ 2588821 w 4291372"/>
                          <a:gd name="connsiteY19" fmla="*/ 1983179 h 5866410"/>
                          <a:gd name="connsiteX20" fmla="*/ 2363189 w 4291372"/>
                          <a:gd name="connsiteY20" fmla="*/ 1876301 h 5866410"/>
                          <a:gd name="connsiteX21" fmla="*/ 2054431 w 4291372"/>
                          <a:gd name="connsiteY21" fmla="*/ 1745672 h 5866410"/>
                          <a:gd name="connsiteX22" fmla="*/ 1888176 w 4291372"/>
                          <a:gd name="connsiteY22" fmla="*/ 1579418 h 5866410"/>
                          <a:gd name="connsiteX23" fmla="*/ 1579418 w 4291372"/>
                          <a:gd name="connsiteY23" fmla="*/ 1377537 h 5866410"/>
                          <a:gd name="connsiteX24" fmla="*/ 1246909 w 4291372"/>
                          <a:gd name="connsiteY24" fmla="*/ 1211283 h 5866410"/>
                          <a:gd name="connsiteX25" fmla="*/ 914400 w 4291372"/>
                          <a:gd name="connsiteY25" fmla="*/ 1080654 h 5866410"/>
                          <a:gd name="connsiteX26" fmla="*/ 631114 w 4291372"/>
                          <a:gd name="connsiteY26" fmla="*/ 907512 h 5866410"/>
                          <a:gd name="connsiteX27" fmla="*/ 493686 w 4291372"/>
                          <a:gd name="connsiteY27" fmla="*/ 700599 h 5866410"/>
                          <a:gd name="connsiteX28" fmla="*/ 296883 w 4291372"/>
                          <a:gd name="connsiteY28" fmla="*/ 534389 h 5866410"/>
                          <a:gd name="connsiteX29" fmla="*/ 162811 w 4291372"/>
                          <a:gd name="connsiteY29" fmla="*/ 239007 h 5866410"/>
                          <a:gd name="connsiteX30" fmla="*/ 0 w 4291372"/>
                          <a:gd name="connsiteY30" fmla="*/ 0 h 5866410"/>
                          <a:gd name="connsiteX0" fmla="*/ 4096987 w 4291372"/>
                          <a:gd name="connsiteY0" fmla="*/ 5866410 h 5866410"/>
                          <a:gd name="connsiteX1" fmla="*/ 3942608 w 4291372"/>
                          <a:gd name="connsiteY1" fmla="*/ 5735781 h 5866410"/>
                          <a:gd name="connsiteX2" fmla="*/ 3538847 w 4291372"/>
                          <a:gd name="connsiteY2" fmla="*/ 5664530 h 5866410"/>
                          <a:gd name="connsiteX3" fmla="*/ 3491345 w 4291372"/>
                          <a:gd name="connsiteY3" fmla="*/ 5498275 h 5866410"/>
                          <a:gd name="connsiteX4" fmla="*/ 3491345 w 4291372"/>
                          <a:gd name="connsiteY4" fmla="*/ 5498275 h 5866410"/>
                          <a:gd name="connsiteX5" fmla="*/ 3633849 w 4291372"/>
                          <a:gd name="connsiteY5" fmla="*/ 5367646 h 5866410"/>
                          <a:gd name="connsiteX6" fmla="*/ 3978234 w 4291372"/>
                          <a:gd name="connsiteY6" fmla="*/ 5130140 h 5866410"/>
                          <a:gd name="connsiteX7" fmla="*/ 4286992 w 4291372"/>
                          <a:gd name="connsiteY7" fmla="*/ 4690753 h 5866410"/>
                          <a:gd name="connsiteX8" fmla="*/ 4168239 w 4291372"/>
                          <a:gd name="connsiteY8" fmla="*/ 4322618 h 5866410"/>
                          <a:gd name="connsiteX9" fmla="*/ 4168239 w 4291372"/>
                          <a:gd name="connsiteY9" fmla="*/ 4322618 h 5866410"/>
                          <a:gd name="connsiteX10" fmla="*/ 3752602 w 4291372"/>
                          <a:gd name="connsiteY10" fmla="*/ 3906981 h 5866410"/>
                          <a:gd name="connsiteX11" fmla="*/ 3431969 w 4291372"/>
                          <a:gd name="connsiteY11" fmla="*/ 3633849 h 5866410"/>
                          <a:gd name="connsiteX12" fmla="*/ 3313215 w 4291372"/>
                          <a:gd name="connsiteY12" fmla="*/ 3348841 h 5866410"/>
                          <a:gd name="connsiteX13" fmla="*/ 3218213 w 4291372"/>
                          <a:gd name="connsiteY13" fmla="*/ 3028207 h 5866410"/>
                          <a:gd name="connsiteX14" fmla="*/ 3218213 w 4291372"/>
                          <a:gd name="connsiteY14" fmla="*/ 3028207 h 5866410"/>
                          <a:gd name="connsiteX15" fmla="*/ 3146961 w 4291372"/>
                          <a:gd name="connsiteY15" fmla="*/ 2909454 h 5866410"/>
                          <a:gd name="connsiteX16" fmla="*/ 2968831 w 4291372"/>
                          <a:gd name="connsiteY16" fmla="*/ 2861953 h 5866410"/>
                          <a:gd name="connsiteX17" fmla="*/ 2897579 w 4291372"/>
                          <a:gd name="connsiteY17" fmla="*/ 2636322 h 5866410"/>
                          <a:gd name="connsiteX18" fmla="*/ 2743200 w 4291372"/>
                          <a:gd name="connsiteY18" fmla="*/ 2268187 h 5866410"/>
                          <a:gd name="connsiteX19" fmla="*/ 2588821 w 4291372"/>
                          <a:gd name="connsiteY19" fmla="*/ 1983179 h 5866410"/>
                          <a:gd name="connsiteX20" fmla="*/ 2363189 w 4291372"/>
                          <a:gd name="connsiteY20" fmla="*/ 1876301 h 5866410"/>
                          <a:gd name="connsiteX21" fmla="*/ 2054431 w 4291372"/>
                          <a:gd name="connsiteY21" fmla="*/ 1745672 h 5866410"/>
                          <a:gd name="connsiteX22" fmla="*/ 1888176 w 4291372"/>
                          <a:gd name="connsiteY22" fmla="*/ 1579418 h 5866410"/>
                          <a:gd name="connsiteX23" fmla="*/ 1579418 w 4291372"/>
                          <a:gd name="connsiteY23" fmla="*/ 1377537 h 5866410"/>
                          <a:gd name="connsiteX24" fmla="*/ 1246909 w 4291372"/>
                          <a:gd name="connsiteY24" fmla="*/ 1211283 h 5866410"/>
                          <a:gd name="connsiteX25" fmla="*/ 914400 w 4291372"/>
                          <a:gd name="connsiteY25" fmla="*/ 1080654 h 5866410"/>
                          <a:gd name="connsiteX26" fmla="*/ 624315 w 4291372"/>
                          <a:gd name="connsiteY26" fmla="*/ 917710 h 5866410"/>
                          <a:gd name="connsiteX27" fmla="*/ 493686 w 4291372"/>
                          <a:gd name="connsiteY27" fmla="*/ 700599 h 5866410"/>
                          <a:gd name="connsiteX28" fmla="*/ 296883 w 4291372"/>
                          <a:gd name="connsiteY28" fmla="*/ 534389 h 5866410"/>
                          <a:gd name="connsiteX29" fmla="*/ 162811 w 4291372"/>
                          <a:gd name="connsiteY29" fmla="*/ 239007 h 5866410"/>
                          <a:gd name="connsiteX30" fmla="*/ 0 w 4291372"/>
                          <a:gd name="connsiteY30" fmla="*/ 0 h 5866410"/>
                          <a:gd name="connsiteX0" fmla="*/ 4096987 w 4291372"/>
                          <a:gd name="connsiteY0" fmla="*/ 5866410 h 5866410"/>
                          <a:gd name="connsiteX1" fmla="*/ 3942608 w 4291372"/>
                          <a:gd name="connsiteY1" fmla="*/ 5735781 h 5866410"/>
                          <a:gd name="connsiteX2" fmla="*/ 3538847 w 4291372"/>
                          <a:gd name="connsiteY2" fmla="*/ 5664530 h 5866410"/>
                          <a:gd name="connsiteX3" fmla="*/ 3491345 w 4291372"/>
                          <a:gd name="connsiteY3" fmla="*/ 5498275 h 5866410"/>
                          <a:gd name="connsiteX4" fmla="*/ 3491345 w 4291372"/>
                          <a:gd name="connsiteY4" fmla="*/ 5498275 h 5866410"/>
                          <a:gd name="connsiteX5" fmla="*/ 3633849 w 4291372"/>
                          <a:gd name="connsiteY5" fmla="*/ 5367646 h 5866410"/>
                          <a:gd name="connsiteX6" fmla="*/ 3978234 w 4291372"/>
                          <a:gd name="connsiteY6" fmla="*/ 5130140 h 5866410"/>
                          <a:gd name="connsiteX7" fmla="*/ 4286992 w 4291372"/>
                          <a:gd name="connsiteY7" fmla="*/ 4690753 h 5866410"/>
                          <a:gd name="connsiteX8" fmla="*/ 4168239 w 4291372"/>
                          <a:gd name="connsiteY8" fmla="*/ 4322618 h 5866410"/>
                          <a:gd name="connsiteX9" fmla="*/ 4168239 w 4291372"/>
                          <a:gd name="connsiteY9" fmla="*/ 4322618 h 5866410"/>
                          <a:gd name="connsiteX10" fmla="*/ 3752602 w 4291372"/>
                          <a:gd name="connsiteY10" fmla="*/ 3906981 h 5866410"/>
                          <a:gd name="connsiteX11" fmla="*/ 3431969 w 4291372"/>
                          <a:gd name="connsiteY11" fmla="*/ 3633849 h 5866410"/>
                          <a:gd name="connsiteX12" fmla="*/ 3313215 w 4291372"/>
                          <a:gd name="connsiteY12" fmla="*/ 3348841 h 5866410"/>
                          <a:gd name="connsiteX13" fmla="*/ 3218213 w 4291372"/>
                          <a:gd name="connsiteY13" fmla="*/ 3028207 h 5866410"/>
                          <a:gd name="connsiteX14" fmla="*/ 3218213 w 4291372"/>
                          <a:gd name="connsiteY14" fmla="*/ 3028207 h 5866410"/>
                          <a:gd name="connsiteX15" fmla="*/ 3146961 w 4291372"/>
                          <a:gd name="connsiteY15" fmla="*/ 2909454 h 5866410"/>
                          <a:gd name="connsiteX16" fmla="*/ 2968831 w 4291372"/>
                          <a:gd name="connsiteY16" fmla="*/ 2861953 h 5866410"/>
                          <a:gd name="connsiteX17" fmla="*/ 2897579 w 4291372"/>
                          <a:gd name="connsiteY17" fmla="*/ 2636322 h 5866410"/>
                          <a:gd name="connsiteX18" fmla="*/ 2743200 w 4291372"/>
                          <a:gd name="connsiteY18" fmla="*/ 2268187 h 5866410"/>
                          <a:gd name="connsiteX19" fmla="*/ 2588821 w 4291372"/>
                          <a:gd name="connsiteY19" fmla="*/ 1983179 h 5866410"/>
                          <a:gd name="connsiteX20" fmla="*/ 2363189 w 4291372"/>
                          <a:gd name="connsiteY20" fmla="*/ 1876301 h 5866410"/>
                          <a:gd name="connsiteX21" fmla="*/ 2054431 w 4291372"/>
                          <a:gd name="connsiteY21" fmla="*/ 1745672 h 5866410"/>
                          <a:gd name="connsiteX22" fmla="*/ 1888176 w 4291372"/>
                          <a:gd name="connsiteY22" fmla="*/ 1579418 h 5866410"/>
                          <a:gd name="connsiteX23" fmla="*/ 1579418 w 4291372"/>
                          <a:gd name="connsiteY23" fmla="*/ 1377537 h 5866410"/>
                          <a:gd name="connsiteX24" fmla="*/ 1246909 w 4291372"/>
                          <a:gd name="connsiteY24" fmla="*/ 1211283 h 5866410"/>
                          <a:gd name="connsiteX25" fmla="*/ 751235 w 4291372"/>
                          <a:gd name="connsiteY25" fmla="*/ 1012669 h 5866410"/>
                          <a:gd name="connsiteX26" fmla="*/ 624315 w 4291372"/>
                          <a:gd name="connsiteY26" fmla="*/ 917710 h 5866410"/>
                          <a:gd name="connsiteX27" fmla="*/ 493686 w 4291372"/>
                          <a:gd name="connsiteY27" fmla="*/ 700599 h 5866410"/>
                          <a:gd name="connsiteX28" fmla="*/ 296883 w 4291372"/>
                          <a:gd name="connsiteY28" fmla="*/ 534389 h 5866410"/>
                          <a:gd name="connsiteX29" fmla="*/ 162811 w 4291372"/>
                          <a:gd name="connsiteY29" fmla="*/ 239007 h 5866410"/>
                          <a:gd name="connsiteX30" fmla="*/ 0 w 4291372"/>
                          <a:gd name="connsiteY30" fmla="*/ 0 h 5866410"/>
                          <a:gd name="connsiteX0" fmla="*/ 4096987 w 4291372"/>
                          <a:gd name="connsiteY0" fmla="*/ 5866410 h 5866410"/>
                          <a:gd name="connsiteX1" fmla="*/ 3942608 w 4291372"/>
                          <a:gd name="connsiteY1" fmla="*/ 5735781 h 5866410"/>
                          <a:gd name="connsiteX2" fmla="*/ 3538847 w 4291372"/>
                          <a:gd name="connsiteY2" fmla="*/ 5664530 h 5866410"/>
                          <a:gd name="connsiteX3" fmla="*/ 3491345 w 4291372"/>
                          <a:gd name="connsiteY3" fmla="*/ 5498275 h 5866410"/>
                          <a:gd name="connsiteX4" fmla="*/ 3491345 w 4291372"/>
                          <a:gd name="connsiteY4" fmla="*/ 5498275 h 5866410"/>
                          <a:gd name="connsiteX5" fmla="*/ 3633849 w 4291372"/>
                          <a:gd name="connsiteY5" fmla="*/ 5367646 h 5866410"/>
                          <a:gd name="connsiteX6" fmla="*/ 3978234 w 4291372"/>
                          <a:gd name="connsiteY6" fmla="*/ 5130140 h 5866410"/>
                          <a:gd name="connsiteX7" fmla="*/ 4286992 w 4291372"/>
                          <a:gd name="connsiteY7" fmla="*/ 4690753 h 5866410"/>
                          <a:gd name="connsiteX8" fmla="*/ 4168239 w 4291372"/>
                          <a:gd name="connsiteY8" fmla="*/ 4322618 h 5866410"/>
                          <a:gd name="connsiteX9" fmla="*/ 4168239 w 4291372"/>
                          <a:gd name="connsiteY9" fmla="*/ 4322618 h 5866410"/>
                          <a:gd name="connsiteX10" fmla="*/ 3752602 w 4291372"/>
                          <a:gd name="connsiteY10" fmla="*/ 3906981 h 5866410"/>
                          <a:gd name="connsiteX11" fmla="*/ 3431969 w 4291372"/>
                          <a:gd name="connsiteY11" fmla="*/ 3633849 h 5866410"/>
                          <a:gd name="connsiteX12" fmla="*/ 3313215 w 4291372"/>
                          <a:gd name="connsiteY12" fmla="*/ 3348841 h 5866410"/>
                          <a:gd name="connsiteX13" fmla="*/ 3218213 w 4291372"/>
                          <a:gd name="connsiteY13" fmla="*/ 3028207 h 5866410"/>
                          <a:gd name="connsiteX14" fmla="*/ 3218213 w 4291372"/>
                          <a:gd name="connsiteY14" fmla="*/ 3028207 h 5866410"/>
                          <a:gd name="connsiteX15" fmla="*/ 3146961 w 4291372"/>
                          <a:gd name="connsiteY15" fmla="*/ 2909454 h 5866410"/>
                          <a:gd name="connsiteX16" fmla="*/ 2968831 w 4291372"/>
                          <a:gd name="connsiteY16" fmla="*/ 2861953 h 5866410"/>
                          <a:gd name="connsiteX17" fmla="*/ 2897579 w 4291372"/>
                          <a:gd name="connsiteY17" fmla="*/ 2636322 h 5866410"/>
                          <a:gd name="connsiteX18" fmla="*/ 2743200 w 4291372"/>
                          <a:gd name="connsiteY18" fmla="*/ 2268187 h 5866410"/>
                          <a:gd name="connsiteX19" fmla="*/ 2578624 w 4291372"/>
                          <a:gd name="connsiteY19" fmla="*/ 2003574 h 5866410"/>
                          <a:gd name="connsiteX20" fmla="*/ 2363189 w 4291372"/>
                          <a:gd name="connsiteY20" fmla="*/ 1876301 h 5866410"/>
                          <a:gd name="connsiteX21" fmla="*/ 2054431 w 4291372"/>
                          <a:gd name="connsiteY21" fmla="*/ 1745672 h 5866410"/>
                          <a:gd name="connsiteX22" fmla="*/ 1888176 w 4291372"/>
                          <a:gd name="connsiteY22" fmla="*/ 1579418 h 5866410"/>
                          <a:gd name="connsiteX23" fmla="*/ 1579418 w 4291372"/>
                          <a:gd name="connsiteY23" fmla="*/ 1377537 h 5866410"/>
                          <a:gd name="connsiteX24" fmla="*/ 1246909 w 4291372"/>
                          <a:gd name="connsiteY24" fmla="*/ 1211283 h 5866410"/>
                          <a:gd name="connsiteX25" fmla="*/ 751235 w 4291372"/>
                          <a:gd name="connsiteY25" fmla="*/ 1012669 h 5866410"/>
                          <a:gd name="connsiteX26" fmla="*/ 624315 w 4291372"/>
                          <a:gd name="connsiteY26" fmla="*/ 917710 h 5866410"/>
                          <a:gd name="connsiteX27" fmla="*/ 493686 w 4291372"/>
                          <a:gd name="connsiteY27" fmla="*/ 700599 h 5866410"/>
                          <a:gd name="connsiteX28" fmla="*/ 296883 w 4291372"/>
                          <a:gd name="connsiteY28" fmla="*/ 534389 h 5866410"/>
                          <a:gd name="connsiteX29" fmla="*/ 162811 w 4291372"/>
                          <a:gd name="connsiteY29" fmla="*/ 239007 h 5866410"/>
                          <a:gd name="connsiteX30" fmla="*/ 0 w 4291372"/>
                          <a:gd name="connsiteY30" fmla="*/ 0 h 5866410"/>
                          <a:gd name="connsiteX0" fmla="*/ 4096987 w 4291372"/>
                          <a:gd name="connsiteY0" fmla="*/ 5866410 h 5866410"/>
                          <a:gd name="connsiteX1" fmla="*/ 3942608 w 4291372"/>
                          <a:gd name="connsiteY1" fmla="*/ 5735781 h 5866410"/>
                          <a:gd name="connsiteX2" fmla="*/ 3538847 w 4291372"/>
                          <a:gd name="connsiteY2" fmla="*/ 5664530 h 5866410"/>
                          <a:gd name="connsiteX3" fmla="*/ 3491345 w 4291372"/>
                          <a:gd name="connsiteY3" fmla="*/ 5498275 h 5866410"/>
                          <a:gd name="connsiteX4" fmla="*/ 3491345 w 4291372"/>
                          <a:gd name="connsiteY4" fmla="*/ 5498275 h 5866410"/>
                          <a:gd name="connsiteX5" fmla="*/ 3633849 w 4291372"/>
                          <a:gd name="connsiteY5" fmla="*/ 5367646 h 5866410"/>
                          <a:gd name="connsiteX6" fmla="*/ 3978234 w 4291372"/>
                          <a:gd name="connsiteY6" fmla="*/ 5130140 h 5866410"/>
                          <a:gd name="connsiteX7" fmla="*/ 4286992 w 4291372"/>
                          <a:gd name="connsiteY7" fmla="*/ 4690753 h 5866410"/>
                          <a:gd name="connsiteX8" fmla="*/ 4168239 w 4291372"/>
                          <a:gd name="connsiteY8" fmla="*/ 4322618 h 5866410"/>
                          <a:gd name="connsiteX9" fmla="*/ 4168239 w 4291372"/>
                          <a:gd name="connsiteY9" fmla="*/ 4322618 h 5866410"/>
                          <a:gd name="connsiteX10" fmla="*/ 3752602 w 4291372"/>
                          <a:gd name="connsiteY10" fmla="*/ 3906981 h 5866410"/>
                          <a:gd name="connsiteX11" fmla="*/ 3431969 w 4291372"/>
                          <a:gd name="connsiteY11" fmla="*/ 3633849 h 5866410"/>
                          <a:gd name="connsiteX12" fmla="*/ 3313215 w 4291372"/>
                          <a:gd name="connsiteY12" fmla="*/ 3348841 h 5866410"/>
                          <a:gd name="connsiteX13" fmla="*/ 3218213 w 4291372"/>
                          <a:gd name="connsiteY13" fmla="*/ 3028207 h 5866410"/>
                          <a:gd name="connsiteX14" fmla="*/ 3218213 w 4291372"/>
                          <a:gd name="connsiteY14" fmla="*/ 3028207 h 5866410"/>
                          <a:gd name="connsiteX15" fmla="*/ 3146961 w 4291372"/>
                          <a:gd name="connsiteY15" fmla="*/ 2909454 h 5866410"/>
                          <a:gd name="connsiteX16" fmla="*/ 2968831 w 4291372"/>
                          <a:gd name="connsiteY16" fmla="*/ 2861953 h 5866410"/>
                          <a:gd name="connsiteX17" fmla="*/ 2897579 w 4291372"/>
                          <a:gd name="connsiteY17" fmla="*/ 2636322 h 5866410"/>
                          <a:gd name="connsiteX18" fmla="*/ 2749998 w 4291372"/>
                          <a:gd name="connsiteY18" fmla="*/ 2223997 h 5866410"/>
                          <a:gd name="connsiteX19" fmla="*/ 2578624 w 4291372"/>
                          <a:gd name="connsiteY19" fmla="*/ 2003574 h 5866410"/>
                          <a:gd name="connsiteX20" fmla="*/ 2363189 w 4291372"/>
                          <a:gd name="connsiteY20" fmla="*/ 1876301 h 5866410"/>
                          <a:gd name="connsiteX21" fmla="*/ 2054431 w 4291372"/>
                          <a:gd name="connsiteY21" fmla="*/ 1745672 h 5866410"/>
                          <a:gd name="connsiteX22" fmla="*/ 1888176 w 4291372"/>
                          <a:gd name="connsiteY22" fmla="*/ 1579418 h 5866410"/>
                          <a:gd name="connsiteX23" fmla="*/ 1579418 w 4291372"/>
                          <a:gd name="connsiteY23" fmla="*/ 1377537 h 5866410"/>
                          <a:gd name="connsiteX24" fmla="*/ 1246909 w 4291372"/>
                          <a:gd name="connsiteY24" fmla="*/ 1211283 h 5866410"/>
                          <a:gd name="connsiteX25" fmla="*/ 751235 w 4291372"/>
                          <a:gd name="connsiteY25" fmla="*/ 1012669 h 5866410"/>
                          <a:gd name="connsiteX26" fmla="*/ 624315 w 4291372"/>
                          <a:gd name="connsiteY26" fmla="*/ 917710 h 5866410"/>
                          <a:gd name="connsiteX27" fmla="*/ 493686 w 4291372"/>
                          <a:gd name="connsiteY27" fmla="*/ 700599 h 5866410"/>
                          <a:gd name="connsiteX28" fmla="*/ 296883 w 4291372"/>
                          <a:gd name="connsiteY28" fmla="*/ 534389 h 5866410"/>
                          <a:gd name="connsiteX29" fmla="*/ 162811 w 4291372"/>
                          <a:gd name="connsiteY29" fmla="*/ 239007 h 5866410"/>
                          <a:gd name="connsiteX30" fmla="*/ 0 w 4291372"/>
                          <a:gd name="connsiteY30" fmla="*/ 0 h 5866410"/>
                          <a:gd name="connsiteX0" fmla="*/ 4096987 w 4291372"/>
                          <a:gd name="connsiteY0" fmla="*/ 5866410 h 5866410"/>
                          <a:gd name="connsiteX1" fmla="*/ 3942608 w 4291372"/>
                          <a:gd name="connsiteY1" fmla="*/ 5735781 h 5866410"/>
                          <a:gd name="connsiteX2" fmla="*/ 3538847 w 4291372"/>
                          <a:gd name="connsiteY2" fmla="*/ 5664530 h 5866410"/>
                          <a:gd name="connsiteX3" fmla="*/ 3491345 w 4291372"/>
                          <a:gd name="connsiteY3" fmla="*/ 5498275 h 5866410"/>
                          <a:gd name="connsiteX4" fmla="*/ 3491345 w 4291372"/>
                          <a:gd name="connsiteY4" fmla="*/ 5498275 h 5866410"/>
                          <a:gd name="connsiteX5" fmla="*/ 3633849 w 4291372"/>
                          <a:gd name="connsiteY5" fmla="*/ 5367646 h 5866410"/>
                          <a:gd name="connsiteX6" fmla="*/ 3978234 w 4291372"/>
                          <a:gd name="connsiteY6" fmla="*/ 5130140 h 5866410"/>
                          <a:gd name="connsiteX7" fmla="*/ 4286992 w 4291372"/>
                          <a:gd name="connsiteY7" fmla="*/ 4690753 h 5866410"/>
                          <a:gd name="connsiteX8" fmla="*/ 4168239 w 4291372"/>
                          <a:gd name="connsiteY8" fmla="*/ 4322618 h 5866410"/>
                          <a:gd name="connsiteX9" fmla="*/ 4168239 w 4291372"/>
                          <a:gd name="connsiteY9" fmla="*/ 4322618 h 5866410"/>
                          <a:gd name="connsiteX10" fmla="*/ 3752602 w 4291372"/>
                          <a:gd name="connsiteY10" fmla="*/ 3906981 h 5866410"/>
                          <a:gd name="connsiteX11" fmla="*/ 3431969 w 4291372"/>
                          <a:gd name="connsiteY11" fmla="*/ 3633849 h 5866410"/>
                          <a:gd name="connsiteX12" fmla="*/ 3313215 w 4291372"/>
                          <a:gd name="connsiteY12" fmla="*/ 3348841 h 5866410"/>
                          <a:gd name="connsiteX13" fmla="*/ 3218213 w 4291372"/>
                          <a:gd name="connsiteY13" fmla="*/ 3028207 h 5866410"/>
                          <a:gd name="connsiteX14" fmla="*/ 3218213 w 4291372"/>
                          <a:gd name="connsiteY14" fmla="*/ 3028207 h 5866410"/>
                          <a:gd name="connsiteX15" fmla="*/ 3146961 w 4291372"/>
                          <a:gd name="connsiteY15" fmla="*/ 2909454 h 5866410"/>
                          <a:gd name="connsiteX16" fmla="*/ 2968831 w 4291372"/>
                          <a:gd name="connsiteY16" fmla="*/ 2861953 h 5866410"/>
                          <a:gd name="connsiteX17" fmla="*/ 2883982 w 4291372"/>
                          <a:gd name="connsiteY17" fmla="*/ 2636322 h 5866410"/>
                          <a:gd name="connsiteX18" fmla="*/ 2749998 w 4291372"/>
                          <a:gd name="connsiteY18" fmla="*/ 2223997 h 5866410"/>
                          <a:gd name="connsiteX19" fmla="*/ 2578624 w 4291372"/>
                          <a:gd name="connsiteY19" fmla="*/ 2003574 h 5866410"/>
                          <a:gd name="connsiteX20" fmla="*/ 2363189 w 4291372"/>
                          <a:gd name="connsiteY20" fmla="*/ 1876301 h 5866410"/>
                          <a:gd name="connsiteX21" fmla="*/ 2054431 w 4291372"/>
                          <a:gd name="connsiteY21" fmla="*/ 1745672 h 5866410"/>
                          <a:gd name="connsiteX22" fmla="*/ 1888176 w 4291372"/>
                          <a:gd name="connsiteY22" fmla="*/ 1579418 h 5866410"/>
                          <a:gd name="connsiteX23" fmla="*/ 1579418 w 4291372"/>
                          <a:gd name="connsiteY23" fmla="*/ 1377537 h 5866410"/>
                          <a:gd name="connsiteX24" fmla="*/ 1246909 w 4291372"/>
                          <a:gd name="connsiteY24" fmla="*/ 1211283 h 5866410"/>
                          <a:gd name="connsiteX25" fmla="*/ 751235 w 4291372"/>
                          <a:gd name="connsiteY25" fmla="*/ 1012669 h 5866410"/>
                          <a:gd name="connsiteX26" fmla="*/ 624315 w 4291372"/>
                          <a:gd name="connsiteY26" fmla="*/ 917710 h 5866410"/>
                          <a:gd name="connsiteX27" fmla="*/ 493686 w 4291372"/>
                          <a:gd name="connsiteY27" fmla="*/ 700599 h 5866410"/>
                          <a:gd name="connsiteX28" fmla="*/ 296883 w 4291372"/>
                          <a:gd name="connsiteY28" fmla="*/ 534389 h 5866410"/>
                          <a:gd name="connsiteX29" fmla="*/ 162811 w 4291372"/>
                          <a:gd name="connsiteY29" fmla="*/ 239007 h 5866410"/>
                          <a:gd name="connsiteX30" fmla="*/ 0 w 4291372"/>
                          <a:gd name="connsiteY30" fmla="*/ 0 h 5866410"/>
                          <a:gd name="connsiteX0" fmla="*/ 4096987 w 4291372"/>
                          <a:gd name="connsiteY0" fmla="*/ 5866410 h 5866410"/>
                          <a:gd name="connsiteX1" fmla="*/ 3942608 w 4291372"/>
                          <a:gd name="connsiteY1" fmla="*/ 5735781 h 5866410"/>
                          <a:gd name="connsiteX2" fmla="*/ 3538847 w 4291372"/>
                          <a:gd name="connsiteY2" fmla="*/ 5664530 h 5866410"/>
                          <a:gd name="connsiteX3" fmla="*/ 3491345 w 4291372"/>
                          <a:gd name="connsiteY3" fmla="*/ 5498275 h 5866410"/>
                          <a:gd name="connsiteX4" fmla="*/ 3491345 w 4291372"/>
                          <a:gd name="connsiteY4" fmla="*/ 5498275 h 5866410"/>
                          <a:gd name="connsiteX5" fmla="*/ 3633849 w 4291372"/>
                          <a:gd name="connsiteY5" fmla="*/ 5367646 h 5866410"/>
                          <a:gd name="connsiteX6" fmla="*/ 3978234 w 4291372"/>
                          <a:gd name="connsiteY6" fmla="*/ 5130140 h 5866410"/>
                          <a:gd name="connsiteX7" fmla="*/ 4286992 w 4291372"/>
                          <a:gd name="connsiteY7" fmla="*/ 4690753 h 5866410"/>
                          <a:gd name="connsiteX8" fmla="*/ 4168239 w 4291372"/>
                          <a:gd name="connsiteY8" fmla="*/ 4322618 h 5866410"/>
                          <a:gd name="connsiteX9" fmla="*/ 4168239 w 4291372"/>
                          <a:gd name="connsiteY9" fmla="*/ 4322618 h 5866410"/>
                          <a:gd name="connsiteX10" fmla="*/ 3752602 w 4291372"/>
                          <a:gd name="connsiteY10" fmla="*/ 3906981 h 5866410"/>
                          <a:gd name="connsiteX11" fmla="*/ 3431969 w 4291372"/>
                          <a:gd name="connsiteY11" fmla="*/ 3633849 h 5866410"/>
                          <a:gd name="connsiteX12" fmla="*/ 3313215 w 4291372"/>
                          <a:gd name="connsiteY12" fmla="*/ 3348841 h 5866410"/>
                          <a:gd name="connsiteX13" fmla="*/ 3218213 w 4291372"/>
                          <a:gd name="connsiteY13" fmla="*/ 3028207 h 5866410"/>
                          <a:gd name="connsiteX14" fmla="*/ 3218213 w 4291372"/>
                          <a:gd name="connsiteY14" fmla="*/ 3028207 h 5866410"/>
                          <a:gd name="connsiteX15" fmla="*/ 3170756 w 4291372"/>
                          <a:gd name="connsiteY15" fmla="*/ 2912853 h 5866410"/>
                          <a:gd name="connsiteX16" fmla="*/ 2968831 w 4291372"/>
                          <a:gd name="connsiteY16" fmla="*/ 2861953 h 5866410"/>
                          <a:gd name="connsiteX17" fmla="*/ 2883982 w 4291372"/>
                          <a:gd name="connsiteY17" fmla="*/ 2636322 h 5866410"/>
                          <a:gd name="connsiteX18" fmla="*/ 2749998 w 4291372"/>
                          <a:gd name="connsiteY18" fmla="*/ 2223997 h 5866410"/>
                          <a:gd name="connsiteX19" fmla="*/ 2578624 w 4291372"/>
                          <a:gd name="connsiteY19" fmla="*/ 2003574 h 5866410"/>
                          <a:gd name="connsiteX20" fmla="*/ 2363189 w 4291372"/>
                          <a:gd name="connsiteY20" fmla="*/ 1876301 h 5866410"/>
                          <a:gd name="connsiteX21" fmla="*/ 2054431 w 4291372"/>
                          <a:gd name="connsiteY21" fmla="*/ 1745672 h 5866410"/>
                          <a:gd name="connsiteX22" fmla="*/ 1888176 w 4291372"/>
                          <a:gd name="connsiteY22" fmla="*/ 1579418 h 5866410"/>
                          <a:gd name="connsiteX23" fmla="*/ 1579418 w 4291372"/>
                          <a:gd name="connsiteY23" fmla="*/ 1377537 h 5866410"/>
                          <a:gd name="connsiteX24" fmla="*/ 1246909 w 4291372"/>
                          <a:gd name="connsiteY24" fmla="*/ 1211283 h 5866410"/>
                          <a:gd name="connsiteX25" fmla="*/ 751235 w 4291372"/>
                          <a:gd name="connsiteY25" fmla="*/ 1012669 h 5866410"/>
                          <a:gd name="connsiteX26" fmla="*/ 624315 w 4291372"/>
                          <a:gd name="connsiteY26" fmla="*/ 917710 h 5866410"/>
                          <a:gd name="connsiteX27" fmla="*/ 493686 w 4291372"/>
                          <a:gd name="connsiteY27" fmla="*/ 700599 h 5866410"/>
                          <a:gd name="connsiteX28" fmla="*/ 296883 w 4291372"/>
                          <a:gd name="connsiteY28" fmla="*/ 534389 h 5866410"/>
                          <a:gd name="connsiteX29" fmla="*/ 162811 w 4291372"/>
                          <a:gd name="connsiteY29" fmla="*/ 239007 h 5866410"/>
                          <a:gd name="connsiteX30" fmla="*/ 0 w 4291372"/>
                          <a:gd name="connsiteY30" fmla="*/ 0 h 5866410"/>
                          <a:gd name="connsiteX0" fmla="*/ 4096987 w 4291372"/>
                          <a:gd name="connsiteY0" fmla="*/ 5866410 h 5866410"/>
                          <a:gd name="connsiteX1" fmla="*/ 3942608 w 4291372"/>
                          <a:gd name="connsiteY1" fmla="*/ 5735781 h 5866410"/>
                          <a:gd name="connsiteX2" fmla="*/ 3538847 w 4291372"/>
                          <a:gd name="connsiteY2" fmla="*/ 5664530 h 5866410"/>
                          <a:gd name="connsiteX3" fmla="*/ 3491345 w 4291372"/>
                          <a:gd name="connsiteY3" fmla="*/ 5498275 h 5866410"/>
                          <a:gd name="connsiteX4" fmla="*/ 3491345 w 4291372"/>
                          <a:gd name="connsiteY4" fmla="*/ 5498275 h 5866410"/>
                          <a:gd name="connsiteX5" fmla="*/ 3633849 w 4291372"/>
                          <a:gd name="connsiteY5" fmla="*/ 5367646 h 5866410"/>
                          <a:gd name="connsiteX6" fmla="*/ 3978234 w 4291372"/>
                          <a:gd name="connsiteY6" fmla="*/ 5130140 h 5866410"/>
                          <a:gd name="connsiteX7" fmla="*/ 4286992 w 4291372"/>
                          <a:gd name="connsiteY7" fmla="*/ 4690753 h 5866410"/>
                          <a:gd name="connsiteX8" fmla="*/ 4168239 w 4291372"/>
                          <a:gd name="connsiteY8" fmla="*/ 4322618 h 5866410"/>
                          <a:gd name="connsiteX9" fmla="*/ 4168239 w 4291372"/>
                          <a:gd name="connsiteY9" fmla="*/ 4322618 h 5866410"/>
                          <a:gd name="connsiteX10" fmla="*/ 3752602 w 4291372"/>
                          <a:gd name="connsiteY10" fmla="*/ 3906981 h 5866410"/>
                          <a:gd name="connsiteX11" fmla="*/ 3431969 w 4291372"/>
                          <a:gd name="connsiteY11" fmla="*/ 3633849 h 5866410"/>
                          <a:gd name="connsiteX12" fmla="*/ 3313215 w 4291372"/>
                          <a:gd name="connsiteY12" fmla="*/ 3348841 h 5866410"/>
                          <a:gd name="connsiteX13" fmla="*/ 3218213 w 4291372"/>
                          <a:gd name="connsiteY13" fmla="*/ 3028207 h 5866410"/>
                          <a:gd name="connsiteX14" fmla="*/ 3245407 w 4291372"/>
                          <a:gd name="connsiteY14" fmla="*/ 3024808 h 5866410"/>
                          <a:gd name="connsiteX15" fmla="*/ 3170756 w 4291372"/>
                          <a:gd name="connsiteY15" fmla="*/ 2912853 h 5866410"/>
                          <a:gd name="connsiteX16" fmla="*/ 2968831 w 4291372"/>
                          <a:gd name="connsiteY16" fmla="*/ 2861953 h 5866410"/>
                          <a:gd name="connsiteX17" fmla="*/ 2883982 w 4291372"/>
                          <a:gd name="connsiteY17" fmla="*/ 2636322 h 5866410"/>
                          <a:gd name="connsiteX18" fmla="*/ 2749998 w 4291372"/>
                          <a:gd name="connsiteY18" fmla="*/ 2223997 h 5866410"/>
                          <a:gd name="connsiteX19" fmla="*/ 2578624 w 4291372"/>
                          <a:gd name="connsiteY19" fmla="*/ 2003574 h 5866410"/>
                          <a:gd name="connsiteX20" fmla="*/ 2363189 w 4291372"/>
                          <a:gd name="connsiteY20" fmla="*/ 1876301 h 5866410"/>
                          <a:gd name="connsiteX21" fmla="*/ 2054431 w 4291372"/>
                          <a:gd name="connsiteY21" fmla="*/ 1745672 h 5866410"/>
                          <a:gd name="connsiteX22" fmla="*/ 1888176 w 4291372"/>
                          <a:gd name="connsiteY22" fmla="*/ 1579418 h 5866410"/>
                          <a:gd name="connsiteX23" fmla="*/ 1579418 w 4291372"/>
                          <a:gd name="connsiteY23" fmla="*/ 1377537 h 5866410"/>
                          <a:gd name="connsiteX24" fmla="*/ 1246909 w 4291372"/>
                          <a:gd name="connsiteY24" fmla="*/ 1211283 h 5866410"/>
                          <a:gd name="connsiteX25" fmla="*/ 751235 w 4291372"/>
                          <a:gd name="connsiteY25" fmla="*/ 1012669 h 5866410"/>
                          <a:gd name="connsiteX26" fmla="*/ 624315 w 4291372"/>
                          <a:gd name="connsiteY26" fmla="*/ 917710 h 5866410"/>
                          <a:gd name="connsiteX27" fmla="*/ 493686 w 4291372"/>
                          <a:gd name="connsiteY27" fmla="*/ 700599 h 5866410"/>
                          <a:gd name="connsiteX28" fmla="*/ 296883 w 4291372"/>
                          <a:gd name="connsiteY28" fmla="*/ 534389 h 5866410"/>
                          <a:gd name="connsiteX29" fmla="*/ 162811 w 4291372"/>
                          <a:gd name="connsiteY29" fmla="*/ 239007 h 5866410"/>
                          <a:gd name="connsiteX30" fmla="*/ 0 w 4291372"/>
                          <a:gd name="connsiteY30" fmla="*/ 0 h 5866410"/>
                          <a:gd name="connsiteX0" fmla="*/ 4096987 w 4291372"/>
                          <a:gd name="connsiteY0" fmla="*/ 5866410 h 5866410"/>
                          <a:gd name="connsiteX1" fmla="*/ 3942608 w 4291372"/>
                          <a:gd name="connsiteY1" fmla="*/ 5735781 h 5866410"/>
                          <a:gd name="connsiteX2" fmla="*/ 3538847 w 4291372"/>
                          <a:gd name="connsiteY2" fmla="*/ 5664530 h 5866410"/>
                          <a:gd name="connsiteX3" fmla="*/ 3491345 w 4291372"/>
                          <a:gd name="connsiteY3" fmla="*/ 5498275 h 5866410"/>
                          <a:gd name="connsiteX4" fmla="*/ 3491345 w 4291372"/>
                          <a:gd name="connsiteY4" fmla="*/ 5498275 h 5866410"/>
                          <a:gd name="connsiteX5" fmla="*/ 3633849 w 4291372"/>
                          <a:gd name="connsiteY5" fmla="*/ 5367646 h 5866410"/>
                          <a:gd name="connsiteX6" fmla="*/ 3978234 w 4291372"/>
                          <a:gd name="connsiteY6" fmla="*/ 5130140 h 5866410"/>
                          <a:gd name="connsiteX7" fmla="*/ 4286992 w 4291372"/>
                          <a:gd name="connsiteY7" fmla="*/ 4690753 h 5866410"/>
                          <a:gd name="connsiteX8" fmla="*/ 4168239 w 4291372"/>
                          <a:gd name="connsiteY8" fmla="*/ 4322618 h 5866410"/>
                          <a:gd name="connsiteX9" fmla="*/ 4168239 w 4291372"/>
                          <a:gd name="connsiteY9" fmla="*/ 4322618 h 5866410"/>
                          <a:gd name="connsiteX10" fmla="*/ 3752602 w 4291372"/>
                          <a:gd name="connsiteY10" fmla="*/ 3906981 h 5866410"/>
                          <a:gd name="connsiteX11" fmla="*/ 3431969 w 4291372"/>
                          <a:gd name="connsiteY11" fmla="*/ 3633849 h 5866410"/>
                          <a:gd name="connsiteX12" fmla="*/ 3313215 w 4291372"/>
                          <a:gd name="connsiteY12" fmla="*/ 3348841 h 5866410"/>
                          <a:gd name="connsiteX13" fmla="*/ 3245407 w 4291372"/>
                          <a:gd name="connsiteY13" fmla="*/ 3024808 h 5866410"/>
                          <a:gd name="connsiteX14" fmla="*/ 3170756 w 4291372"/>
                          <a:gd name="connsiteY14" fmla="*/ 2912853 h 5866410"/>
                          <a:gd name="connsiteX15" fmla="*/ 2968831 w 4291372"/>
                          <a:gd name="connsiteY15" fmla="*/ 2861953 h 5866410"/>
                          <a:gd name="connsiteX16" fmla="*/ 2883982 w 4291372"/>
                          <a:gd name="connsiteY16" fmla="*/ 2636322 h 5866410"/>
                          <a:gd name="connsiteX17" fmla="*/ 2749998 w 4291372"/>
                          <a:gd name="connsiteY17" fmla="*/ 2223997 h 5866410"/>
                          <a:gd name="connsiteX18" fmla="*/ 2578624 w 4291372"/>
                          <a:gd name="connsiteY18" fmla="*/ 2003574 h 5866410"/>
                          <a:gd name="connsiteX19" fmla="*/ 2363189 w 4291372"/>
                          <a:gd name="connsiteY19" fmla="*/ 1876301 h 5866410"/>
                          <a:gd name="connsiteX20" fmla="*/ 2054431 w 4291372"/>
                          <a:gd name="connsiteY20" fmla="*/ 1745672 h 5866410"/>
                          <a:gd name="connsiteX21" fmla="*/ 1888176 w 4291372"/>
                          <a:gd name="connsiteY21" fmla="*/ 1579418 h 5866410"/>
                          <a:gd name="connsiteX22" fmla="*/ 1579418 w 4291372"/>
                          <a:gd name="connsiteY22" fmla="*/ 1377537 h 5866410"/>
                          <a:gd name="connsiteX23" fmla="*/ 1246909 w 4291372"/>
                          <a:gd name="connsiteY23" fmla="*/ 1211283 h 5866410"/>
                          <a:gd name="connsiteX24" fmla="*/ 751235 w 4291372"/>
                          <a:gd name="connsiteY24" fmla="*/ 1012669 h 5866410"/>
                          <a:gd name="connsiteX25" fmla="*/ 624315 w 4291372"/>
                          <a:gd name="connsiteY25" fmla="*/ 917710 h 5866410"/>
                          <a:gd name="connsiteX26" fmla="*/ 493686 w 4291372"/>
                          <a:gd name="connsiteY26" fmla="*/ 700599 h 5866410"/>
                          <a:gd name="connsiteX27" fmla="*/ 296883 w 4291372"/>
                          <a:gd name="connsiteY27" fmla="*/ 534389 h 5866410"/>
                          <a:gd name="connsiteX28" fmla="*/ 162811 w 4291372"/>
                          <a:gd name="connsiteY28" fmla="*/ 239007 h 5866410"/>
                          <a:gd name="connsiteX29" fmla="*/ 0 w 4291372"/>
                          <a:gd name="connsiteY29" fmla="*/ 0 h 5866410"/>
                          <a:gd name="connsiteX0" fmla="*/ 4096987 w 4291372"/>
                          <a:gd name="connsiteY0" fmla="*/ 5866410 h 5866410"/>
                          <a:gd name="connsiteX1" fmla="*/ 3942608 w 4291372"/>
                          <a:gd name="connsiteY1" fmla="*/ 5735781 h 5866410"/>
                          <a:gd name="connsiteX2" fmla="*/ 3538847 w 4291372"/>
                          <a:gd name="connsiteY2" fmla="*/ 5664530 h 5866410"/>
                          <a:gd name="connsiteX3" fmla="*/ 3491345 w 4291372"/>
                          <a:gd name="connsiteY3" fmla="*/ 5498275 h 5866410"/>
                          <a:gd name="connsiteX4" fmla="*/ 3491345 w 4291372"/>
                          <a:gd name="connsiteY4" fmla="*/ 5498275 h 5866410"/>
                          <a:gd name="connsiteX5" fmla="*/ 3633849 w 4291372"/>
                          <a:gd name="connsiteY5" fmla="*/ 5367646 h 5866410"/>
                          <a:gd name="connsiteX6" fmla="*/ 3978234 w 4291372"/>
                          <a:gd name="connsiteY6" fmla="*/ 5130140 h 5866410"/>
                          <a:gd name="connsiteX7" fmla="*/ 4286992 w 4291372"/>
                          <a:gd name="connsiteY7" fmla="*/ 4690753 h 5866410"/>
                          <a:gd name="connsiteX8" fmla="*/ 4168239 w 4291372"/>
                          <a:gd name="connsiteY8" fmla="*/ 4322618 h 5866410"/>
                          <a:gd name="connsiteX9" fmla="*/ 4168239 w 4291372"/>
                          <a:gd name="connsiteY9" fmla="*/ 4322618 h 5866410"/>
                          <a:gd name="connsiteX10" fmla="*/ 3752602 w 4291372"/>
                          <a:gd name="connsiteY10" fmla="*/ 3906981 h 5866410"/>
                          <a:gd name="connsiteX11" fmla="*/ 3431969 w 4291372"/>
                          <a:gd name="connsiteY11" fmla="*/ 3633849 h 5866410"/>
                          <a:gd name="connsiteX12" fmla="*/ 3313215 w 4291372"/>
                          <a:gd name="connsiteY12" fmla="*/ 3348841 h 5866410"/>
                          <a:gd name="connsiteX13" fmla="*/ 3245407 w 4291372"/>
                          <a:gd name="connsiteY13" fmla="*/ 3024808 h 5866410"/>
                          <a:gd name="connsiteX14" fmla="*/ 3233973 w 4291372"/>
                          <a:gd name="connsiteY14" fmla="*/ 3012668 h 5866410"/>
                          <a:gd name="connsiteX15" fmla="*/ 3170756 w 4291372"/>
                          <a:gd name="connsiteY15" fmla="*/ 2912853 h 5866410"/>
                          <a:gd name="connsiteX16" fmla="*/ 2968831 w 4291372"/>
                          <a:gd name="connsiteY16" fmla="*/ 2861953 h 5866410"/>
                          <a:gd name="connsiteX17" fmla="*/ 2883982 w 4291372"/>
                          <a:gd name="connsiteY17" fmla="*/ 2636322 h 5866410"/>
                          <a:gd name="connsiteX18" fmla="*/ 2749998 w 4291372"/>
                          <a:gd name="connsiteY18" fmla="*/ 2223997 h 5866410"/>
                          <a:gd name="connsiteX19" fmla="*/ 2578624 w 4291372"/>
                          <a:gd name="connsiteY19" fmla="*/ 2003574 h 5866410"/>
                          <a:gd name="connsiteX20" fmla="*/ 2363189 w 4291372"/>
                          <a:gd name="connsiteY20" fmla="*/ 1876301 h 5866410"/>
                          <a:gd name="connsiteX21" fmla="*/ 2054431 w 4291372"/>
                          <a:gd name="connsiteY21" fmla="*/ 1745672 h 5866410"/>
                          <a:gd name="connsiteX22" fmla="*/ 1888176 w 4291372"/>
                          <a:gd name="connsiteY22" fmla="*/ 1579418 h 5866410"/>
                          <a:gd name="connsiteX23" fmla="*/ 1579418 w 4291372"/>
                          <a:gd name="connsiteY23" fmla="*/ 1377537 h 5866410"/>
                          <a:gd name="connsiteX24" fmla="*/ 1246909 w 4291372"/>
                          <a:gd name="connsiteY24" fmla="*/ 1211283 h 5866410"/>
                          <a:gd name="connsiteX25" fmla="*/ 751235 w 4291372"/>
                          <a:gd name="connsiteY25" fmla="*/ 1012669 h 5866410"/>
                          <a:gd name="connsiteX26" fmla="*/ 624315 w 4291372"/>
                          <a:gd name="connsiteY26" fmla="*/ 917710 h 5866410"/>
                          <a:gd name="connsiteX27" fmla="*/ 493686 w 4291372"/>
                          <a:gd name="connsiteY27" fmla="*/ 700599 h 5866410"/>
                          <a:gd name="connsiteX28" fmla="*/ 296883 w 4291372"/>
                          <a:gd name="connsiteY28" fmla="*/ 534389 h 5866410"/>
                          <a:gd name="connsiteX29" fmla="*/ 162811 w 4291372"/>
                          <a:gd name="connsiteY29" fmla="*/ 239007 h 5866410"/>
                          <a:gd name="connsiteX30" fmla="*/ 0 w 4291372"/>
                          <a:gd name="connsiteY30" fmla="*/ 0 h 5866410"/>
                          <a:gd name="connsiteX0" fmla="*/ 4096987 w 4291372"/>
                          <a:gd name="connsiteY0" fmla="*/ 5866410 h 5866410"/>
                          <a:gd name="connsiteX1" fmla="*/ 3942608 w 4291372"/>
                          <a:gd name="connsiteY1" fmla="*/ 5735781 h 5866410"/>
                          <a:gd name="connsiteX2" fmla="*/ 3538847 w 4291372"/>
                          <a:gd name="connsiteY2" fmla="*/ 5664530 h 5866410"/>
                          <a:gd name="connsiteX3" fmla="*/ 3491345 w 4291372"/>
                          <a:gd name="connsiteY3" fmla="*/ 5498275 h 5866410"/>
                          <a:gd name="connsiteX4" fmla="*/ 3491345 w 4291372"/>
                          <a:gd name="connsiteY4" fmla="*/ 5498275 h 5866410"/>
                          <a:gd name="connsiteX5" fmla="*/ 3633849 w 4291372"/>
                          <a:gd name="connsiteY5" fmla="*/ 5367646 h 5866410"/>
                          <a:gd name="connsiteX6" fmla="*/ 3978234 w 4291372"/>
                          <a:gd name="connsiteY6" fmla="*/ 5130140 h 5866410"/>
                          <a:gd name="connsiteX7" fmla="*/ 4286992 w 4291372"/>
                          <a:gd name="connsiteY7" fmla="*/ 4690753 h 5866410"/>
                          <a:gd name="connsiteX8" fmla="*/ 4168239 w 4291372"/>
                          <a:gd name="connsiteY8" fmla="*/ 4322618 h 5866410"/>
                          <a:gd name="connsiteX9" fmla="*/ 4168239 w 4291372"/>
                          <a:gd name="connsiteY9" fmla="*/ 4322618 h 5866410"/>
                          <a:gd name="connsiteX10" fmla="*/ 3752602 w 4291372"/>
                          <a:gd name="connsiteY10" fmla="*/ 3906981 h 5866410"/>
                          <a:gd name="connsiteX11" fmla="*/ 3431969 w 4291372"/>
                          <a:gd name="connsiteY11" fmla="*/ 3633849 h 5866410"/>
                          <a:gd name="connsiteX12" fmla="*/ 3313215 w 4291372"/>
                          <a:gd name="connsiteY12" fmla="*/ 3348841 h 5866410"/>
                          <a:gd name="connsiteX13" fmla="*/ 3245407 w 4291372"/>
                          <a:gd name="connsiteY13" fmla="*/ 3024808 h 5866410"/>
                          <a:gd name="connsiteX14" fmla="*/ 3170756 w 4291372"/>
                          <a:gd name="connsiteY14" fmla="*/ 2912853 h 5866410"/>
                          <a:gd name="connsiteX15" fmla="*/ 2968831 w 4291372"/>
                          <a:gd name="connsiteY15" fmla="*/ 2861953 h 5866410"/>
                          <a:gd name="connsiteX16" fmla="*/ 2883982 w 4291372"/>
                          <a:gd name="connsiteY16" fmla="*/ 2636322 h 5866410"/>
                          <a:gd name="connsiteX17" fmla="*/ 2749998 w 4291372"/>
                          <a:gd name="connsiteY17" fmla="*/ 2223997 h 5866410"/>
                          <a:gd name="connsiteX18" fmla="*/ 2578624 w 4291372"/>
                          <a:gd name="connsiteY18" fmla="*/ 2003574 h 5866410"/>
                          <a:gd name="connsiteX19" fmla="*/ 2363189 w 4291372"/>
                          <a:gd name="connsiteY19" fmla="*/ 1876301 h 5866410"/>
                          <a:gd name="connsiteX20" fmla="*/ 2054431 w 4291372"/>
                          <a:gd name="connsiteY20" fmla="*/ 1745672 h 5866410"/>
                          <a:gd name="connsiteX21" fmla="*/ 1888176 w 4291372"/>
                          <a:gd name="connsiteY21" fmla="*/ 1579418 h 5866410"/>
                          <a:gd name="connsiteX22" fmla="*/ 1579418 w 4291372"/>
                          <a:gd name="connsiteY22" fmla="*/ 1377537 h 5866410"/>
                          <a:gd name="connsiteX23" fmla="*/ 1246909 w 4291372"/>
                          <a:gd name="connsiteY23" fmla="*/ 1211283 h 5866410"/>
                          <a:gd name="connsiteX24" fmla="*/ 751235 w 4291372"/>
                          <a:gd name="connsiteY24" fmla="*/ 1012669 h 5866410"/>
                          <a:gd name="connsiteX25" fmla="*/ 624315 w 4291372"/>
                          <a:gd name="connsiteY25" fmla="*/ 917710 h 5866410"/>
                          <a:gd name="connsiteX26" fmla="*/ 493686 w 4291372"/>
                          <a:gd name="connsiteY26" fmla="*/ 700599 h 5866410"/>
                          <a:gd name="connsiteX27" fmla="*/ 296883 w 4291372"/>
                          <a:gd name="connsiteY27" fmla="*/ 534389 h 5866410"/>
                          <a:gd name="connsiteX28" fmla="*/ 162811 w 4291372"/>
                          <a:gd name="connsiteY28" fmla="*/ 239007 h 5866410"/>
                          <a:gd name="connsiteX29" fmla="*/ 0 w 4291372"/>
                          <a:gd name="connsiteY29" fmla="*/ 0 h 5866410"/>
                          <a:gd name="connsiteX0" fmla="*/ 4096987 w 4291372"/>
                          <a:gd name="connsiteY0" fmla="*/ 5866410 h 5866410"/>
                          <a:gd name="connsiteX1" fmla="*/ 3942608 w 4291372"/>
                          <a:gd name="connsiteY1" fmla="*/ 5735781 h 5866410"/>
                          <a:gd name="connsiteX2" fmla="*/ 3538847 w 4291372"/>
                          <a:gd name="connsiteY2" fmla="*/ 5664530 h 5866410"/>
                          <a:gd name="connsiteX3" fmla="*/ 3491345 w 4291372"/>
                          <a:gd name="connsiteY3" fmla="*/ 5498275 h 5866410"/>
                          <a:gd name="connsiteX4" fmla="*/ 3491345 w 4291372"/>
                          <a:gd name="connsiteY4" fmla="*/ 5498275 h 5866410"/>
                          <a:gd name="connsiteX5" fmla="*/ 3633849 w 4291372"/>
                          <a:gd name="connsiteY5" fmla="*/ 5367646 h 5866410"/>
                          <a:gd name="connsiteX6" fmla="*/ 3978234 w 4291372"/>
                          <a:gd name="connsiteY6" fmla="*/ 5130140 h 5866410"/>
                          <a:gd name="connsiteX7" fmla="*/ 4286992 w 4291372"/>
                          <a:gd name="connsiteY7" fmla="*/ 4690753 h 5866410"/>
                          <a:gd name="connsiteX8" fmla="*/ 4168239 w 4291372"/>
                          <a:gd name="connsiteY8" fmla="*/ 4322618 h 5866410"/>
                          <a:gd name="connsiteX9" fmla="*/ 4168239 w 4291372"/>
                          <a:gd name="connsiteY9" fmla="*/ 4322618 h 5866410"/>
                          <a:gd name="connsiteX10" fmla="*/ 3752602 w 4291372"/>
                          <a:gd name="connsiteY10" fmla="*/ 3906981 h 5866410"/>
                          <a:gd name="connsiteX11" fmla="*/ 3431969 w 4291372"/>
                          <a:gd name="connsiteY11" fmla="*/ 3633849 h 5866410"/>
                          <a:gd name="connsiteX12" fmla="*/ 3313215 w 4291372"/>
                          <a:gd name="connsiteY12" fmla="*/ 3348841 h 5866410"/>
                          <a:gd name="connsiteX13" fmla="*/ 3233973 w 4291372"/>
                          <a:gd name="connsiteY13" fmla="*/ 3172433 h 5866410"/>
                          <a:gd name="connsiteX14" fmla="*/ 3245407 w 4291372"/>
                          <a:gd name="connsiteY14" fmla="*/ 3024808 h 5866410"/>
                          <a:gd name="connsiteX15" fmla="*/ 3170756 w 4291372"/>
                          <a:gd name="connsiteY15" fmla="*/ 2912853 h 5866410"/>
                          <a:gd name="connsiteX16" fmla="*/ 2968831 w 4291372"/>
                          <a:gd name="connsiteY16" fmla="*/ 2861953 h 5866410"/>
                          <a:gd name="connsiteX17" fmla="*/ 2883982 w 4291372"/>
                          <a:gd name="connsiteY17" fmla="*/ 2636322 h 5866410"/>
                          <a:gd name="connsiteX18" fmla="*/ 2749998 w 4291372"/>
                          <a:gd name="connsiteY18" fmla="*/ 2223997 h 5866410"/>
                          <a:gd name="connsiteX19" fmla="*/ 2578624 w 4291372"/>
                          <a:gd name="connsiteY19" fmla="*/ 2003574 h 5866410"/>
                          <a:gd name="connsiteX20" fmla="*/ 2363189 w 4291372"/>
                          <a:gd name="connsiteY20" fmla="*/ 1876301 h 5866410"/>
                          <a:gd name="connsiteX21" fmla="*/ 2054431 w 4291372"/>
                          <a:gd name="connsiteY21" fmla="*/ 1745672 h 5866410"/>
                          <a:gd name="connsiteX22" fmla="*/ 1888176 w 4291372"/>
                          <a:gd name="connsiteY22" fmla="*/ 1579418 h 5866410"/>
                          <a:gd name="connsiteX23" fmla="*/ 1579418 w 4291372"/>
                          <a:gd name="connsiteY23" fmla="*/ 1377537 h 5866410"/>
                          <a:gd name="connsiteX24" fmla="*/ 1246909 w 4291372"/>
                          <a:gd name="connsiteY24" fmla="*/ 1211283 h 5866410"/>
                          <a:gd name="connsiteX25" fmla="*/ 751235 w 4291372"/>
                          <a:gd name="connsiteY25" fmla="*/ 1012669 h 5866410"/>
                          <a:gd name="connsiteX26" fmla="*/ 624315 w 4291372"/>
                          <a:gd name="connsiteY26" fmla="*/ 917710 h 5866410"/>
                          <a:gd name="connsiteX27" fmla="*/ 493686 w 4291372"/>
                          <a:gd name="connsiteY27" fmla="*/ 700599 h 5866410"/>
                          <a:gd name="connsiteX28" fmla="*/ 296883 w 4291372"/>
                          <a:gd name="connsiteY28" fmla="*/ 534389 h 5866410"/>
                          <a:gd name="connsiteX29" fmla="*/ 162811 w 4291372"/>
                          <a:gd name="connsiteY29" fmla="*/ 239007 h 5866410"/>
                          <a:gd name="connsiteX30" fmla="*/ 0 w 4291372"/>
                          <a:gd name="connsiteY30" fmla="*/ 0 h 5866410"/>
                          <a:gd name="connsiteX0" fmla="*/ 4096987 w 4290535"/>
                          <a:gd name="connsiteY0" fmla="*/ 5866410 h 5866410"/>
                          <a:gd name="connsiteX1" fmla="*/ 3942608 w 4290535"/>
                          <a:gd name="connsiteY1" fmla="*/ 5735781 h 5866410"/>
                          <a:gd name="connsiteX2" fmla="*/ 3538847 w 4290535"/>
                          <a:gd name="connsiteY2" fmla="*/ 5664530 h 5866410"/>
                          <a:gd name="connsiteX3" fmla="*/ 3491345 w 4290535"/>
                          <a:gd name="connsiteY3" fmla="*/ 5498275 h 5866410"/>
                          <a:gd name="connsiteX4" fmla="*/ 3491345 w 4290535"/>
                          <a:gd name="connsiteY4" fmla="*/ 5498275 h 5866410"/>
                          <a:gd name="connsiteX5" fmla="*/ 3633849 w 4290535"/>
                          <a:gd name="connsiteY5" fmla="*/ 5367646 h 5866410"/>
                          <a:gd name="connsiteX6" fmla="*/ 4000459 w 4290535"/>
                          <a:gd name="connsiteY6" fmla="*/ 5133315 h 5866410"/>
                          <a:gd name="connsiteX7" fmla="*/ 4286992 w 4290535"/>
                          <a:gd name="connsiteY7" fmla="*/ 4690753 h 5866410"/>
                          <a:gd name="connsiteX8" fmla="*/ 4168239 w 4290535"/>
                          <a:gd name="connsiteY8" fmla="*/ 4322618 h 5866410"/>
                          <a:gd name="connsiteX9" fmla="*/ 4168239 w 4290535"/>
                          <a:gd name="connsiteY9" fmla="*/ 4322618 h 5866410"/>
                          <a:gd name="connsiteX10" fmla="*/ 3752602 w 4290535"/>
                          <a:gd name="connsiteY10" fmla="*/ 3906981 h 5866410"/>
                          <a:gd name="connsiteX11" fmla="*/ 3431969 w 4290535"/>
                          <a:gd name="connsiteY11" fmla="*/ 3633849 h 5866410"/>
                          <a:gd name="connsiteX12" fmla="*/ 3313215 w 4290535"/>
                          <a:gd name="connsiteY12" fmla="*/ 3348841 h 5866410"/>
                          <a:gd name="connsiteX13" fmla="*/ 3233973 w 4290535"/>
                          <a:gd name="connsiteY13" fmla="*/ 3172433 h 5866410"/>
                          <a:gd name="connsiteX14" fmla="*/ 3245407 w 4290535"/>
                          <a:gd name="connsiteY14" fmla="*/ 3024808 h 5866410"/>
                          <a:gd name="connsiteX15" fmla="*/ 3170756 w 4290535"/>
                          <a:gd name="connsiteY15" fmla="*/ 2912853 h 5866410"/>
                          <a:gd name="connsiteX16" fmla="*/ 2968831 w 4290535"/>
                          <a:gd name="connsiteY16" fmla="*/ 2861953 h 5866410"/>
                          <a:gd name="connsiteX17" fmla="*/ 2883982 w 4290535"/>
                          <a:gd name="connsiteY17" fmla="*/ 2636322 h 5866410"/>
                          <a:gd name="connsiteX18" fmla="*/ 2749998 w 4290535"/>
                          <a:gd name="connsiteY18" fmla="*/ 2223997 h 5866410"/>
                          <a:gd name="connsiteX19" fmla="*/ 2578624 w 4290535"/>
                          <a:gd name="connsiteY19" fmla="*/ 2003574 h 5866410"/>
                          <a:gd name="connsiteX20" fmla="*/ 2363189 w 4290535"/>
                          <a:gd name="connsiteY20" fmla="*/ 1876301 h 5866410"/>
                          <a:gd name="connsiteX21" fmla="*/ 2054431 w 4290535"/>
                          <a:gd name="connsiteY21" fmla="*/ 1745672 h 5866410"/>
                          <a:gd name="connsiteX22" fmla="*/ 1888176 w 4290535"/>
                          <a:gd name="connsiteY22" fmla="*/ 1579418 h 5866410"/>
                          <a:gd name="connsiteX23" fmla="*/ 1579418 w 4290535"/>
                          <a:gd name="connsiteY23" fmla="*/ 1377537 h 5866410"/>
                          <a:gd name="connsiteX24" fmla="*/ 1246909 w 4290535"/>
                          <a:gd name="connsiteY24" fmla="*/ 1211283 h 5866410"/>
                          <a:gd name="connsiteX25" fmla="*/ 751235 w 4290535"/>
                          <a:gd name="connsiteY25" fmla="*/ 1012669 h 5866410"/>
                          <a:gd name="connsiteX26" fmla="*/ 624315 w 4290535"/>
                          <a:gd name="connsiteY26" fmla="*/ 917710 h 5866410"/>
                          <a:gd name="connsiteX27" fmla="*/ 493686 w 4290535"/>
                          <a:gd name="connsiteY27" fmla="*/ 700599 h 5866410"/>
                          <a:gd name="connsiteX28" fmla="*/ 296883 w 4290535"/>
                          <a:gd name="connsiteY28" fmla="*/ 534389 h 5866410"/>
                          <a:gd name="connsiteX29" fmla="*/ 162811 w 4290535"/>
                          <a:gd name="connsiteY29" fmla="*/ 239007 h 5866410"/>
                          <a:gd name="connsiteX30" fmla="*/ 0 w 4290535"/>
                          <a:gd name="connsiteY30" fmla="*/ 0 h 5866410"/>
                          <a:gd name="connsiteX0" fmla="*/ 4096987 w 4281701"/>
                          <a:gd name="connsiteY0" fmla="*/ 5866410 h 5866410"/>
                          <a:gd name="connsiteX1" fmla="*/ 3942608 w 4281701"/>
                          <a:gd name="connsiteY1" fmla="*/ 5735781 h 5866410"/>
                          <a:gd name="connsiteX2" fmla="*/ 3538847 w 4281701"/>
                          <a:gd name="connsiteY2" fmla="*/ 5664530 h 5866410"/>
                          <a:gd name="connsiteX3" fmla="*/ 3491345 w 4281701"/>
                          <a:gd name="connsiteY3" fmla="*/ 5498275 h 5866410"/>
                          <a:gd name="connsiteX4" fmla="*/ 3491345 w 4281701"/>
                          <a:gd name="connsiteY4" fmla="*/ 5498275 h 5866410"/>
                          <a:gd name="connsiteX5" fmla="*/ 3633849 w 4281701"/>
                          <a:gd name="connsiteY5" fmla="*/ 5367646 h 5866410"/>
                          <a:gd name="connsiteX6" fmla="*/ 4000459 w 4281701"/>
                          <a:gd name="connsiteY6" fmla="*/ 5133315 h 5866410"/>
                          <a:gd name="connsiteX7" fmla="*/ 4277467 w 4281701"/>
                          <a:gd name="connsiteY7" fmla="*/ 4690753 h 5866410"/>
                          <a:gd name="connsiteX8" fmla="*/ 4168239 w 4281701"/>
                          <a:gd name="connsiteY8" fmla="*/ 4322618 h 5866410"/>
                          <a:gd name="connsiteX9" fmla="*/ 4168239 w 4281701"/>
                          <a:gd name="connsiteY9" fmla="*/ 4322618 h 5866410"/>
                          <a:gd name="connsiteX10" fmla="*/ 3752602 w 4281701"/>
                          <a:gd name="connsiteY10" fmla="*/ 3906981 h 5866410"/>
                          <a:gd name="connsiteX11" fmla="*/ 3431969 w 4281701"/>
                          <a:gd name="connsiteY11" fmla="*/ 3633849 h 5866410"/>
                          <a:gd name="connsiteX12" fmla="*/ 3313215 w 4281701"/>
                          <a:gd name="connsiteY12" fmla="*/ 3348841 h 5866410"/>
                          <a:gd name="connsiteX13" fmla="*/ 3233973 w 4281701"/>
                          <a:gd name="connsiteY13" fmla="*/ 3172433 h 5866410"/>
                          <a:gd name="connsiteX14" fmla="*/ 3245407 w 4281701"/>
                          <a:gd name="connsiteY14" fmla="*/ 3024808 h 5866410"/>
                          <a:gd name="connsiteX15" fmla="*/ 3170756 w 4281701"/>
                          <a:gd name="connsiteY15" fmla="*/ 2912853 h 5866410"/>
                          <a:gd name="connsiteX16" fmla="*/ 2968831 w 4281701"/>
                          <a:gd name="connsiteY16" fmla="*/ 2861953 h 5866410"/>
                          <a:gd name="connsiteX17" fmla="*/ 2883982 w 4281701"/>
                          <a:gd name="connsiteY17" fmla="*/ 2636322 h 5866410"/>
                          <a:gd name="connsiteX18" fmla="*/ 2749998 w 4281701"/>
                          <a:gd name="connsiteY18" fmla="*/ 2223997 h 5866410"/>
                          <a:gd name="connsiteX19" fmla="*/ 2578624 w 4281701"/>
                          <a:gd name="connsiteY19" fmla="*/ 2003574 h 5866410"/>
                          <a:gd name="connsiteX20" fmla="*/ 2363189 w 4281701"/>
                          <a:gd name="connsiteY20" fmla="*/ 1876301 h 5866410"/>
                          <a:gd name="connsiteX21" fmla="*/ 2054431 w 4281701"/>
                          <a:gd name="connsiteY21" fmla="*/ 1745672 h 5866410"/>
                          <a:gd name="connsiteX22" fmla="*/ 1888176 w 4281701"/>
                          <a:gd name="connsiteY22" fmla="*/ 1579418 h 5866410"/>
                          <a:gd name="connsiteX23" fmla="*/ 1579418 w 4281701"/>
                          <a:gd name="connsiteY23" fmla="*/ 1377537 h 5866410"/>
                          <a:gd name="connsiteX24" fmla="*/ 1246909 w 4281701"/>
                          <a:gd name="connsiteY24" fmla="*/ 1211283 h 5866410"/>
                          <a:gd name="connsiteX25" fmla="*/ 751235 w 4281701"/>
                          <a:gd name="connsiteY25" fmla="*/ 1012669 h 5866410"/>
                          <a:gd name="connsiteX26" fmla="*/ 624315 w 4281701"/>
                          <a:gd name="connsiteY26" fmla="*/ 917710 h 5866410"/>
                          <a:gd name="connsiteX27" fmla="*/ 493686 w 4281701"/>
                          <a:gd name="connsiteY27" fmla="*/ 700599 h 5866410"/>
                          <a:gd name="connsiteX28" fmla="*/ 296883 w 4281701"/>
                          <a:gd name="connsiteY28" fmla="*/ 534389 h 5866410"/>
                          <a:gd name="connsiteX29" fmla="*/ 162811 w 4281701"/>
                          <a:gd name="connsiteY29" fmla="*/ 239007 h 5866410"/>
                          <a:gd name="connsiteX30" fmla="*/ 0 w 4281701"/>
                          <a:gd name="connsiteY30" fmla="*/ 0 h 5866410"/>
                          <a:gd name="connsiteX0" fmla="*/ 4096987 w 4272434"/>
                          <a:gd name="connsiteY0" fmla="*/ 5866410 h 5866410"/>
                          <a:gd name="connsiteX1" fmla="*/ 3942608 w 4272434"/>
                          <a:gd name="connsiteY1" fmla="*/ 5735781 h 5866410"/>
                          <a:gd name="connsiteX2" fmla="*/ 3538847 w 4272434"/>
                          <a:gd name="connsiteY2" fmla="*/ 5664530 h 5866410"/>
                          <a:gd name="connsiteX3" fmla="*/ 3491345 w 4272434"/>
                          <a:gd name="connsiteY3" fmla="*/ 5498275 h 5866410"/>
                          <a:gd name="connsiteX4" fmla="*/ 3491345 w 4272434"/>
                          <a:gd name="connsiteY4" fmla="*/ 5498275 h 5866410"/>
                          <a:gd name="connsiteX5" fmla="*/ 3633849 w 4272434"/>
                          <a:gd name="connsiteY5" fmla="*/ 5367646 h 5866410"/>
                          <a:gd name="connsiteX6" fmla="*/ 4000459 w 4272434"/>
                          <a:gd name="connsiteY6" fmla="*/ 5133315 h 5866410"/>
                          <a:gd name="connsiteX7" fmla="*/ 4267942 w 4272434"/>
                          <a:gd name="connsiteY7" fmla="*/ 4690753 h 5866410"/>
                          <a:gd name="connsiteX8" fmla="*/ 4168239 w 4272434"/>
                          <a:gd name="connsiteY8" fmla="*/ 4322618 h 5866410"/>
                          <a:gd name="connsiteX9" fmla="*/ 4168239 w 4272434"/>
                          <a:gd name="connsiteY9" fmla="*/ 4322618 h 5866410"/>
                          <a:gd name="connsiteX10" fmla="*/ 3752602 w 4272434"/>
                          <a:gd name="connsiteY10" fmla="*/ 3906981 h 5866410"/>
                          <a:gd name="connsiteX11" fmla="*/ 3431969 w 4272434"/>
                          <a:gd name="connsiteY11" fmla="*/ 3633849 h 5866410"/>
                          <a:gd name="connsiteX12" fmla="*/ 3313215 w 4272434"/>
                          <a:gd name="connsiteY12" fmla="*/ 3348841 h 5866410"/>
                          <a:gd name="connsiteX13" fmla="*/ 3233973 w 4272434"/>
                          <a:gd name="connsiteY13" fmla="*/ 3172433 h 5866410"/>
                          <a:gd name="connsiteX14" fmla="*/ 3245407 w 4272434"/>
                          <a:gd name="connsiteY14" fmla="*/ 3024808 h 5866410"/>
                          <a:gd name="connsiteX15" fmla="*/ 3170756 w 4272434"/>
                          <a:gd name="connsiteY15" fmla="*/ 2912853 h 5866410"/>
                          <a:gd name="connsiteX16" fmla="*/ 2968831 w 4272434"/>
                          <a:gd name="connsiteY16" fmla="*/ 2861953 h 5866410"/>
                          <a:gd name="connsiteX17" fmla="*/ 2883982 w 4272434"/>
                          <a:gd name="connsiteY17" fmla="*/ 2636322 h 5866410"/>
                          <a:gd name="connsiteX18" fmla="*/ 2749998 w 4272434"/>
                          <a:gd name="connsiteY18" fmla="*/ 2223997 h 5866410"/>
                          <a:gd name="connsiteX19" fmla="*/ 2578624 w 4272434"/>
                          <a:gd name="connsiteY19" fmla="*/ 2003574 h 5866410"/>
                          <a:gd name="connsiteX20" fmla="*/ 2363189 w 4272434"/>
                          <a:gd name="connsiteY20" fmla="*/ 1876301 h 5866410"/>
                          <a:gd name="connsiteX21" fmla="*/ 2054431 w 4272434"/>
                          <a:gd name="connsiteY21" fmla="*/ 1745672 h 5866410"/>
                          <a:gd name="connsiteX22" fmla="*/ 1888176 w 4272434"/>
                          <a:gd name="connsiteY22" fmla="*/ 1579418 h 5866410"/>
                          <a:gd name="connsiteX23" fmla="*/ 1579418 w 4272434"/>
                          <a:gd name="connsiteY23" fmla="*/ 1377537 h 5866410"/>
                          <a:gd name="connsiteX24" fmla="*/ 1246909 w 4272434"/>
                          <a:gd name="connsiteY24" fmla="*/ 1211283 h 5866410"/>
                          <a:gd name="connsiteX25" fmla="*/ 751235 w 4272434"/>
                          <a:gd name="connsiteY25" fmla="*/ 1012669 h 5866410"/>
                          <a:gd name="connsiteX26" fmla="*/ 624315 w 4272434"/>
                          <a:gd name="connsiteY26" fmla="*/ 917710 h 5866410"/>
                          <a:gd name="connsiteX27" fmla="*/ 493686 w 4272434"/>
                          <a:gd name="connsiteY27" fmla="*/ 700599 h 5866410"/>
                          <a:gd name="connsiteX28" fmla="*/ 296883 w 4272434"/>
                          <a:gd name="connsiteY28" fmla="*/ 534389 h 5866410"/>
                          <a:gd name="connsiteX29" fmla="*/ 162811 w 4272434"/>
                          <a:gd name="connsiteY29" fmla="*/ 239007 h 5866410"/>
                          <a:gd name="connsiteX30" fmla="*/ 0 w 4272434"/>
                          <a:gd name="connsiteY30" fmla="*/ 0 h 5866410"/>
                          <a:gd name="connsiteX0" fmla="*/ 4096987 w 4272434"/>
                          <a:gd name="connsiteY0" fmla="*/ 5866410 h 5866410"/>
                          <a:gd name="connsiteX1" fmla="*/ 3942608 w 4272434"/>
                          <a:gd name="connsiteY1" fmla="*/ 5723081 h 5866410"/>
                          <a:gd name="connsiteX2" fmla="*/ 3538847 w 4272434"/>
                          <a:gd name="connsiteY2" fmla="*/ 5664530 h 5866410"/>
                          <a:gd name="connsiteX3" fmla="*/ 3491345 w 4272434"/>
                          <a:gd name="connsiteY3" fmla="*/ 5498275 h 5866410"/>
                          <a:gd name="connsiteX4" fmla="*/ 3491345 w 4272434"/>
                          <a:gd name="connsiteY4" fmla="*/ 5498275 h 5866410"/>
                          <a:gd name="connsiteX5" fmla="*/ 3633849 w 4272434"/>
                          <a:gd name="connsiteY5" fmla="*/ 5367646 h 5866410"/>
                          <a:gd name="connsiteX6" fmla="*/ 4000459 w 4272434"/>
                          <a:gd name="connsiteY6" fmla="*/ 5133315 h 5866410"/>
                          <a:gd name="connsiteX7" fmla="*/ 4267942 w 4272434"/>
                          <a:gd name="connsiteY7" fmla="*/ 4690753 h 5866410"/>
                          <a:gd name="connsiteX8" fmla="*/ 4168239 w 4272434"/>
                          <a:gd name="connsiteY8" fmla="*/ 4322618 h 5866410"/>
                          <a:gd name="connsiteX9" fmla="*/ 4168239 w 4272434"/>
                          <a:gd name="connsiteY9" fmla="*/ 4322618 h 5866410"/>
                          <a:gd name="connsiteX10" fmla="*/ 3752602 w 4272434"/>
                          <a:gd name="connsiteY10" fmla="*/ 3906981 h 5866410"/>
                          <a:gd name="connsiteX11" fmla="*/ 3431969 w 4272434"/>
                          <a:gd name="connsiteY11" fmla="*/ 3633849 h 5866410"/>
                          <a:gd name="connsiteX12" fmla="*/ 3313215 w 4272434"/>
                          <a:gd name="connsiteY12" fmla="*/ 3348841 h 5866410"/>
                          <a:gd name="connsiteX13" fmla="*/ 3233973 w 4272434"/>
                          <a:gd name="connsiteY13" fmla="*/ 3172433 h 5866410"/>
                          <a:gd name="connsiteX14" fmla="*/ 3245407 w 4272434"/>
                          <a:gd name="connsiteY14" fmla="*/ 3024808 h 5866410"/>
                          <a:gd name="connsiteX15" fmla="*/ 3170756 w 4272434"/>
                          <a:gd name="connsiteY15" fmla="*/ 2912853 h 5866410"/>
                          <a:gd name="connsiteX16" fmla="*/ 2968831 w 4272434"/>
                          <a:gd name="connsiteY16" fmla="*/ 2861953 h 5866410"/>
                          <a:gd name="connsiteX17" fmla="*/ 2883982 w 4272434"/>
                          <a:gd name="connsiteY17" fmla="*/ 2636322 h 5866410"/>
                          <a:gd name="connsiteX18" fmla="*/ 2749998 w 4272434"/>
                          <a:gd name="connsiteY18" fmla="*/ 2223997 h 5866410"/>
                          <a:gd name="connsiteX19" fmla="*/ 2578624 w 4272434"/>
                          <a:gd name="connsiteY19" fmla="*/ 2003574 h 5866410"/>
                          <a:gd name="connsiteX20" fmla="*/ 2363189 w 4272434"/>
                          <a:gd name="connsiteY20" fmla="*/ 1876301 h 5866410"/>
                          <a:gd name="connsiteX21" fmla="*/ 2054431 w 4272434"/>
                          <a:gd name="connsiteY21" fmla="*/ 1745672 h 5866410"/>
                          <a:gd name="connsiteX22" fmla="*/ 1888176 w 4272434"/>
                          <a:gd name="connsiteY22" fmla="*/ 1579418 h 5866410"/>
                          <a:gd name="connsiteX23" fmla="*/ 1579418 w 4272434"/>
                          <a:gd name="connsiteY23" fmla="*/ 1377537 h 5866410"/>
                          <a:gd name="connsiteX24" fmla="*/ 1246909 w 4272434"/>
                          <a:gd name="connsiteY24" fmla="*/ 1211283 h 5866410"/>
                          <a:gd name="connsiteX25" fmla="*/ 751235 w 4272434"/>
                          <a:gd name="connsiteY25" fmla="*/ 1012669 h 5866410"/>
                          <a:gd name="connsiteX26" fmla="*/ 624315 w 4272434"/>
                          <a:gd name="connsiteY26" fmla="*/ 917710 h 5866410"/>
                          <a:gd name="connsiteX27" fmla="*/ 493686 w 4272434"/>
                          <a:gd name="connsiteY27" fmla="*/ 700599 h 5866410"/>
                          <a:gd name="connsiteX28" fmla="*/ 296883 w 4272434"/>
                          <a:gd name="connsiteY28" fmla="*/ 534389 h 5866410"/>
                          <a:gd name="connsiteX29" fmla="*/ 162811 w 4272434"/>
                          <a:gd name="connsiteY29" fmla="*/ 239007 h 5866410"/>
                          <a:gd name="connsiteX30" fmla="*/ 0 w 4272434"/>
                          <a:gd name="connsiteY30" fmla="*/ 0 h 5866410"/>
                          <a:gd name="connsiteX0" fmla="*/ 4106512 w 4272434"/>
                          <a:gd name="connsiteY0" fmla="*/ 5841010 h 5841010"/>
                          <a:gd name="connsiteX1" fmla="*/ 3942608 w 4272434"/>
                          <a:gd name="connsiteY1" fmla="*/ 5723081 h 5841010"/>
                          <a:gd name="connsiteX2" fmla="*/ 3538847 w 4272434"/>
                          <a:gd name="connsiteY2" fmla="*/ 5664530 h 5841010"/>
                          <a:gd name="connsiteX3" fmla="*/ 3491345 w 4272434"/>
                          <a:gd name="connsiteY3" fmla="*/ 5498275 h 5841010"/>
                          <a:gd name="connsiteX4" fmla="*/ 3491345 w 4272434"/>
                          <a:gd name="connsiteY4" fmla="*/ 5498275 h 5841010"/>
                          <a:gd name="connsiteX5" fmla="*/ 3633849 w 4272434"/>
                          <a:gd name="connsiteY5" fmla="*/ 5367646 h 5841010"/>
                          <a:gd name="connsiteX6" fmla="*/ 4000459 w 4272434"/>
                          <a:gd name="connsiteY6" fmla="*/ 5133315 h 5841010"/>
                          <a:gd name="connsiteX7" fmla="*/ 4267942 w 4272434"/>
                          <a:gd name="connsiteY7" fmla="*/ 4690753 h 5841010"/>
                          <a:gd name="connsiteX8" fmla="*/ 4168239 w 4272434"/>
                          <a:gd name="connsiteY8" fmla="*/ 4322618 h 5841010"/>
                          <a:gd name="connsiteX9" fmla="*/ 4168239 w 4272434"/>
                          <a:gd name="connsiteY9" fmla="*/ 4322618 h 5841010"/>
                          <a:gd name="connsiteX10" fmla="*/ 3752602 w 4272434"/>
                          <a:gd name="connsiteY10" fmla="*/ 3906981 h 5841010"/>
                          <a:gd name="connsiteX11" fmla="*/ 3431969 w 4272434"/>
                          <a:gd name="connsiteY11" fmla="*/ 3633849 h 5841010"/>
                          <a:gd name="connsiteX12" fmla="*/ 3313215 w 4272434"/>
                          <a:gd name="connsiteY12" fmla="*/ 3348841 h 5841010"/>
                          <a:gd name="connsiteX13" fmla="*/ 3233973 w 4272434"/>
                          <a:gd name="connsiteY13" fmla="*/ 3172433 h 5841010"/>
                          <a:gd name="connsiteX14" fmla="*/ 3245407 w 4272434"/>
                          <a:gd name="connsiteY14" fmla="*/ 3024808 h 5841010"/>
                          <a:gd name="connsiteX15" fmla="*/ 3170756 w 4272434"/>
                          <a:gd name="connsiteY15" fmla="*/ 2912853 h 5841010"/>
                          <a:gd name="connsiteX16" fmla="*/ 2968831 w 4272434"/>
                          <a:gd name="connsiteY16" fmla="*/ 2861953 h 5841010"/>
                          <a:gd name="connsiteX17" fmla="*/ 2883982 w 4272434"/>
                          <a:gd name="connsiteY17" fmla="*/ 2636322 h 5841010"/>
                          <a:gd name="connsiteX18" fmla="*/ 2749998 w 4272434"/>
                          <a:gd name="connsiteY18" fmla="*/ 2223997 h 5841010"/>
                          <a:gd name="connsiteX19" fmla="*/ 2578624 w 4272434"/>
                          <a:gd name="connsiteY19" fmla="*/ 2003574 h 5841010"/>
                          <a:gd name="connsiteX20" fmla="*/ 2363189 w 4272434"/>
                          <a:gd name="connsiteY20" fmla="*/ 1876301 h 5841010"/>
                          <a:gd name="connsiteX21" fmla="*/ 2054431 w 4272434"/>
                          <a:gd name="connsiteY21" fmla="*/ 1745672 h 5841010"/>
                          <a:gd name="connsiteX22" fmla="*/ 1888176 w 4272434"/>
                          <a:gd name="connsiteY22" fmla="*/ 1579418 h 5841010"/>
                          <a:gd name="connsiteX23" fmla="*/ 1579418 w 4272434"/>
                          <a:gd name="connsiteY23" fmla="*/ 1377537 h 5841010"/>
                          <a:gd name="connsiteX24" fmla="*/ 1246909 w 4272434"/>
                          <a:gd name="connsiteY24" fmla="*/ 1211283 h 5841010"/>
                          <a:gd name="connsiteX25" fmla="*/ 751235 w 4272434"/>
                          <a:gd name="connsiteY25" fmla="*/ 1012669 h 5841010"/>
                          <a:gd name="connsiteX26" fmla="*/ 624315 w 4272434"/>
                          <a:gd name="connsiteY26" fmla="*/ 917710 h 5841010"/>
                          <a:gd name="connsiteX27" fmla="*/ 493686 w 4272434"/>
                          <a:gd name="connsiteY27" fmla="*/ 700599 h 5841010"/>
                          <a:gd name="connsiteX28" fmla="*/ 296883 w 4272434"/>
                          <a:gd name="connsiteY28" fmla="*/ 534389 h 5841010"/>
                          <a:gd name="connsiteX29" fmla="*/ 162811 w 4272434"/>
                          <a:gd name="connsiteY29" fmla="*/ 239007 h 5841010"/>
                          <a:gd name="connsiteX30" fmla="*/ 0 w 4272434"/>
                          <a:gd name="connsiteY30" fmla="*/ 0 h 5841010"/>
                          <a:gd name="connsiteX0" fmla="*/ 4106512 w 4272434"/>
                          <a:gd name="connsiteY0" fmla="*/ 5841010 h 5841010"/>
                          <a:gd name="connsiteX1" fmla="*/ 3942608 w 4272434"/>
                          <a:gd name="connsiteY1" fmla="*/ 5723081 h 5841010"/>
                          <a:gd name="connsiteX2" fmla="*/ 3538847 w 4272434"/>
                          <a:gd name="connsiteY2" fmla="*/ 5664530 h 5841010"/>
                          <a:gd name="connsiteX3" fmla="*/ 3491345 w 4272434"/>
                          <a:gd name="connsiteY3" fmla="*/ 5498275 h 5841010"/>
                          <a:gd name="connsiteX4" fmla="*/ 3491345 w 4272434"/>
                          <a:gd name="connsiteY4" fmla="*/ 5498275 h 5841010"/>
                          <a:gd name="connsiteX5" fmla="*/ 3633849 w 4272434"/>
                          <a:gd name="connsiteY5" fmla="*/ 5367646 h 5841010"/>
                          <a:gd name="connsiteX6" fmla="*/ 4000459 w 4272434"/>
                          <a:gd name="connsiteY6" fmla="*/ 5133315 h 5841010"/>
                          <a:gd name="connsiteX7" fmla="*/ 4267942 w 4272434"/>
                          <a:gd name="connsiteY7" fmla="*/ 4690753 h 5841010"/>
                          <a:gd name="connsiteX8" fmla="*/ 4168239 w 4272434"/>
                          <a:gd name="connsiteY8" fmla="*/ 4322618 h 5841010"/>
                          <a:gd name="connsiteX9" fmla="*/ 4168239 w 4272434"/>
                          <a:gd name="connsiteY9" fmla="*/ 4322618 h 5841010"/>
                          <a:gd name="connsiteX10" fmla="*/ 3752602 w 4272434"/>
                          <a:gd name="connsiteY10" fmla="*/ 3906981 h 5841010"/>
                          <a:gd name="connsiteX11" fmla="*/ 3431969 w 4272434"/>
                          <a:gd name="connsiteY11" fmla="*/ 3633849 h 5841010"/>
                          <a:gd name="connsiteX12" fmla="*/ 3313215 w 4272434"/>
                          <a:gd name="connsiteY12" fmla="*/ 3348841 h 5841010"/>
                          <a:gd name="connsiteX13" fmla="*/ 3233973 w 4272434"/>
                          <a:gd name="connsiteY13" fmla="*/ 3172433 h 5841010"/>
                          <a:gd name="connsiteX14" fmla="*/ 3245407 w 4272434"/>
                          <a:gd name="connsiteY14" fmla="*/ 3024808 h 5841010"/>
                          <a:gd name="connsiteX15" fmla="*/ 3170756 w 4272434"/>
                          <a:gd name="connsiteY15" fmla="*/ 2912853 h 5841010"/>
                          <a:gd name="connsiteX16" fmla="*/ 2968831 w 4272434"/>
                          <a:gd name="connsiteY16" fmla="*/ 2861953 h 5841010"/>
                          <a:gd name="connsiteX17" fmla="*/ 2883982 w 4272434"/>
                          <a:gd name="connsiteY17" fmla="*/ 2636322 h 5841010"/>
                          <a:gd name="connsiteX18" fmla="*/ 2749998 w 4272434"/>
                          <a:gd name="connsiteY18" fmla="*/ 2223997 h 5841010"/>
                          <a:gd name="connsiteX19" fmla="*/ 2578624 w 4272434"/>
                          <a:gd name="connsiteY19" fmla="*/ 2003574 h 5841010"/>
                          <a:gd name="connsiteX20" fmla="*/ 2363189 w 4272434"/>
                          <a:gd name="connsiteY20" fmla="*/ 1876301 h 5841010"/>
                          <a:gd name="connsiteX21" fmla="*/ 2054431 w 4272434"/>
                          <a:gd name="connsiteY21" fmla="*/ 1745672 h 5841010"/>
                          <a:gd name="connsiteX22" fmla="*/ 1888176 w 4272434"/>
                          <a:gd name="connsiteY22" fmla="*/ 1579418 h 5841010"/>
                          <a:gd name="connsiteX23" fmla="*/ 1579418 w 4272434"/>
                          <a:gd name="connsiteY23" fmla="*/ 1377537 h 5841010"/>
                          <a:gd name="connsiteX24" fmla="*/ 1246909 w 4272434"/>
                          <a:gd name="connsiteY24" fmla="*/ 1211283 h 5841010"/>
                          <a:gd name="connsiteX25" fmla="*/ 751235 w 4272434"/>
                          <a:gd name="connsiteY25" fmla="*/ 1012669 h 5841010"/>
                          <a:gd name="connsiteX26" fmla="*/ 624315 w 4272434"/>
                          <a:gd name="connsiteY26" fmla="*/ 917710 h 5841010"/>
                          <a:gd name="connsiteX27" fmla="*/ 493686 w 4272434"/>
                          <a:gd name="connsiteY27" fmla="*/ 700599 h 5841010"/>
                          <a:gd name="connsiteX28" fmla="*/ 296883 w 4272434"/>
                          <a:gd name="connsiteY28" fmla="*/ 534389 h 5841010"/>
                          <a:gd name="connsiteX29" fmla="*/ 162811 w 4272434"/>
                          <a:gd name="connsiteY29" fmla="*/ 239007 h 5841010"/>
                          <a:gd name="connsiteX30" fmla="*/ 0 w 4272434"/>
                          <a:gd name="connsiteY30" fmla="*/ 0 h 5841010"/>
                          <a:gd name="connsiteX0" fmla="*/ 4106512 w 4272434"/>
                          <a:gd name="connsiteY0" fmla="*/ 5841010 h 5841010"/>
                          <a:gd name="connsiteX1" fmla="*/ 3942608 w 4272434"/>
                          <a:gd name="connsiteY1" fmla="*/ 5723081 h 5841010"/>
                          <a:gd name="connsiteX2" fmla="*/ 3542022 w 4272434"/>
                          <a:gd name="connsiteY2" fmla="*/ 5648655 h 5841010"/>
                          <a:gd name="connsiteX3" fmla="*/ 3491345 w 4272434"/>
                          <a:gd name="connsiteY3" fmla="*/ 5498275 h 5841010"/>
                          <a:gd name="connsiteX4" fmla="*/ 3491345 w 4272434"/>
                          <a:gd name="connsiteY4" fmla="*/ 5498275 h 5841010"/>
                          <a:gd name="connsiteX5" fmla="*/ 3633849 w 4272434"/>
                          <a:gd name="connsiteY5" fmla="*/ 5367646 h 5841010"/>
                          <a:gd name="connsiteX6" fmla="*/ 4000459 w 4272434"/>
                          <a:gd name="connsiteY6" fmla="*/ 5133315 h 5841010"/>
                          <a:gd name="connsiteX7" fmla="*/ 4267942 w 4272434"/>
                          <a:gd name="connsiteY7" fmla="*/ 4690753 h 5841010"/>
                          <a:gd name="connsiteX8" fmla="*/ 4168239 w 4272434"/>
                          <a:gd name="connsiteY8" fmla="*/ 4322618 h 5841010"/>
                          <a:gd name="connsiteX9" fmla="*/ 4168239 w 4272434"/>
                          <a:gd name="connsiteY9" fmla="*/ 4322618 h 5841010"/>
                          <a:gd name="connsiteX10" fmla="*/ 3752602 w 4272434"/>
                          <a:gd name="connsiteY10" fmla="*/ 3906981 h 5841010"/>
                          <a:gd name="connsiteX11" fmla="*/ 3431969 w 4272434"/>
                          <a:gd name="connsiteY11" fmla="*/ 3633849 h 5841010"/>
                          <a:gd name="connsiteX12" fmla="*/ 3313215 w 4272434"/>
                          <a:gd name="connsiteY12" fmla="*/ 3348841 h 5841010"/>
                          <a:gd name="connsiteX13" fmla="*/ 3233973 w 4272434"/>
                          <a:gd name="connsiteY13" fmla="*/ 3172433 h 5841010"/>
                          <a:gd name="connsiteX14" fmla="*/ 3245407 w 4272434"/>
                          <a:gd name="connsiteY14" fmla="*/ 3024808 h 5841010"/>
                          <a:gd name="connsiteX15" fmla="*/ 3170756 w 4272434"/>
                          <a:gd name="connsiteY15" fmla="*/ 2912853 h 5841010"/>
                          <a:gd name="connsiteX16" fmla="*/ 2968831 w 4272434"/>
                          <a:gd name="connsiteY16" fmla="*/ 2861953 h 5841010"/>
                          <a:gd name="connsiteX17" fmla="*/ 2883982 w 4272434"/>
                          <a:gd name="connsiteY17" fmla="*/ 2636322 h 5841010"/>
                          <a:gd name="connsiteX18" fmla="*/ 2749998 w 4272434"/>
                          <a:gd name="connsiteY18" fmla="*/ 2223997 h 5841010"/>
                          <a:gd name="connsiteX19" fmla="*/ 2578624 w 4272434"/>
                          <a:gd name="connsiteY19" fmla="*/ 2003574 h 5841010"/>
                          <a:gd name="connsiteX20" fmla="*/ 2363189 w 4272434"/>
                          <a:gd name="connsiteY20" fmla="*/ 1876301 h 5841010"/>
                          <a:gd name="connsiteX21" fmla="*/ 2054431 w 4272434"/>
                          <a:gd name="connsiteY21" fmla="*/ 1745672 h 5841010"/>
                          <a:gd name="connsiteX22" fmla="*/ 1888176 w 4272434"/>
                          <a:gd name="connsiteY22" fmla="*/ 1579418 h 5841010"/>
                          <a:gd name="connsiteX23" fmla="*/ 1579418 w 4272434"/>
                          <a:gd name="connsiteY23" fmla="*/ 1377537 h 5841010"/>
                          <a:gd name="connsiteX24" fmla="*/ 1246909 w 4272434"/>
                          <a:gd name="connsiteY24" fmla="*/ 1211283 h 5841010"/>
                          <a:gd name="connsiteX25" fmla="*/ 751235 w 4272434"/>
                          <a:gd name="connsiteY25" fmla="*/ 1012669 h 5841010"/>
                          <a:gd name="connsiteX26" fmla="*/ 624315 w 4272434"/>
                          <a:gd name="connsiteY26" fmla="*/ 917710 h 5841010"/>
                          <a:gd name="connsiteX27" fmla="*/ 493686 w 4272434"/>
                          <a:gd name="connsiteY27" fmla="*/ 700599 h 5841010"/>
                          <a:gd name="connsiteX28" fmla="*/ 296883 w 4272434"/>
                          <a:gd name="connsiteY28" fmla="*/ 534389 h 5841010"/>
                          <a:gd name="connsiteX29" fmla="*/ 162811 w 4272434"/>
                          <a:gd name="connsiteY29" fmla="*/ 239007 h 5841010"/>
                          <a:gd name="connsiteX30" fmla="*/ 0 w 4272434"/>
                          <a:gd name="connsiteY30" fmla="*/ 0 h 5841010"/>
                          <a:gd name="connsiteX0" fmla="*/ 4106512 w 4272434"/>
                          <a:gd name="connsiteY0" fmla="*/ 5841010 h 5841010"/>
                          <a:gd name="connsiteX1" fmla="*/ 3920383 w 4272434"/>
                          <a:gd name="connsiteY1" fmla="*/ 5710381 h 5841010"/>
                          <a:gd name="connsiteX2" fmla="*/ 3542022 w 4272434"/>
                          <a:gd name="connsiteY2" fmla="*/ 5648655 h 5841010"/>
                          <a:gd name="connsiteX3" fmla="*/ 3491345 w 4272434"/>
                          <a:gd name="connsiteY3" fmla="*/ 5498275 h 5841010"/>
                          <a:gd name="connsiteX4" fmla="*/ 3491345 w 4272434"/>
                          <a:gd name="connsiteY4" fmla="*/ 5498275 h 5841010"/>
                          <a:gd name="connsiteX5" fmla="*/ 3633849 w 4272434"/>
                          <a:gd name="connsiteY5" fmla="*/ 5367646 h 5841010"/>
                          <a:gd name="connsiteX6" fmla="*/ 4000459 w 4272434"/>
                          <a:gd name="connsiteY6" fmla="*/ 5133315 h 5841010"/>
                          <a:gd name="connsiteX7" fmla="*/ 4267942 w 4272434"/>
                          <a:gd name="connsiteY7" fmla="*/ 4690753 h 5841010"/>
                          <a:gd name="connsiteX8" fmla="*/ 4168239 w 4272434"/>
                          <a:gd name="connsiteY8" fmla="*/ 4322618 h 5841010"/>
                          <a:gd name="connsiteX9" fmla="*/ 4168239 w 4272434"/>
                          <a:gd name="connsiteY9" fmla="*/ 4322618 h 5841010"/>
                          <a:gd name="connsiteX10" fmla="*/ 3752602 w 4272434"/>
                          <a:gd name="connsiteY10" fmla="*/ 3906981 h 5841010"/>
                          <a:gd name="connsiteX11" fmla="*/ 3431969 w 4272434"/>
                          <a:gd name="connsiteY11" fmla="*/ 3633849 h 5841010"/>
                          <a:gd name="connsiteX12" fmla="*/ 3313215 w 4272434"/>
                          <a:gd name="connsiteY12" fmla="*/ 3348841 h 5841010"/>
                          <a:gd name="connsiteX13" fmla="*/ 3233973 w 4272434"/>
                          <a:gd name="connsiteY13" fmla="*/ 3172433 h 5841010"/>
                          <a:gd name="connsiteX14" fmla="*/ 3245407 w 4272434"/>
                          <a:gd name="connsiteY14" fmla="*/ 3024808 h 5841010"/>
                          <a:gd name="connsiteX15" fmla="*/ 3170756 w 4272434"/>
                          <a:gd name="connsiteY15" fmla="*/ 2912853 h 5841010"/>
                          <a:gd name="connsiteX16" fmla="*/ 2968831 w 4272434"/>
                          <a:gd name="connsiteY16" fmla="*/ 2861953 h 5841010"/>
                          <a:gd name="connsiteX17" fmla="*/ 2883982 w 4272434"/>
                          <a:gd name="connsiteY17" fmla="*/ 2636322 h 5841010"/>
                          <a:gd name="connsiteX18" fmla="*/ 2749998 w 4272434"/>
                          <a:gd name="connsiteY18" fmla="*/ 2223997 h 5841010"/>
                          <a:gd name="connsiteX19" fmla="*/ 2578624 w 4272434"/>
                          <a:gd name="connsiteY19" fmla="*/ 2003574 h 5841010"/>
                          <a:gd name="connsiteX20" fmla="*/ 2363189 w 4272434"/>
                          <a:gd name="connsiteY20" fmla="*/ 1876301 h 5841010"/>
                          <a:gd name="connsiteX21" fmla="*/ 2054431 w 4272434"/>
                          <a:gd name="connsiteY21" fmla="*/ 1745672 h 5841010"/>
                          <a:gd name="connsiteX22" fmla="*/ 1888176 w 4272434"/>
                          <a:gd name="connsiteY22" fmla="*/ 1579418 h 5841010"/>
                          <a:gd name="connsiteX23" fmla="*/ 1579418 w 4272434"/>
                          <a:gd name="connsiteY23" fmla="*/ 1377537 h 5841010"/>
                          <a:gd name="connsiteX24" fmla="*/ 1246909 w 4272434"/>
                          <a:gd name="connsiteY24" fmla="*/ 1211283 h 5841010"/>
                          <a:gd name="connsiteX25" fmla="*/ 751235 w 4272434"/>
                          <a:gd name="connsiteY25" fmla="*/ 1012669 h 5841010"/>
                          <a:gd name="connsiteX26" fmla="*/ 624315 w 4272434"/>
                          <a:gd name="connsiteY26" fmla="*/ 917710 h 5841010"/>
                          <a:gd name="connsiteX27" fmla="*/ 493686 w 4272434"/>
                          <a:gd name="connsiteY27" fmla="*/ 700599 h 5841010"/>
                          <a:gd name="connsiteX28" fmla="*/ 296883 w 4272434"/>
                          <a:gd name="connsiteY28" fmla="*/ 534389 h 5841010"/>
                          <a:gd name="connsiteX29" fmla="*/ 162811 w 4272434"/>
                          <a:gd name="connsiteY29" fmla="*/ 239007 h 5841010"/>
                          <a:gd name="connsiteX30" fmla="*/ 0 w 4272434"/>
                          <a:gd name="connsiteY30" fmla="*/ 0 h 5841010"/>
                          <a:gd name="connsiteX0" fmla="*/ 4119212 w 4272434"/>
                          <a:gd name="connsiteY0" fmla="*/ 5834660 h 5834660"/>
                          <a:gd name="connsiteX1" fmla="*/ 3920383 w 4272434"/>
                          <a:gd name="connsiteY1" fmla="*/ 5710381 h 5834660"/>
                          <a:gd name="connsiteX2" fmla="*/ 3542022 w 4272434"/>
                          <a:gd name="connsiteY2" fmla="*/ 5648655 h 5834660"/>
                          <a:gd name="connsiteX3" fmla="*/ 3491345 w 4272434"/>
                          <a:gd name="connsiteY3" fmla="*/ 5498275 h 5834660"/>
                          <a:gd name="connsiteX4" fmla="*/ 3491345 w 4272434"/>
                          <a:gd name="connsiteY4" fmla="*/ 5498275 h 5834660"/>
                          <a:gd name="connsiteX5" fmla="*/ 3633849 w 4272434"/>
                          <a:gd name="connsiteY5" fmla="*/ 5367646 h 5834660"/>
                          <a:gd name="connsiteX6" fmla="*/ 4000459 w 4272434"/>
                          <a:gd name="connsiteY6" fmla="*/ 5133315 h 5834660"/>
                          <a:gd name="connsiteX7" fmla="*/ 4267942 w 4272434"/>
                          <a:gd name="connsiteY7" fmla="*/ 4690753 h 5834660"/>
                          <a:gd name="connsiteX8" fmla="*/ 4168239 w 4272434"/>
                          <a:gd name="connsiteY8" fmla="*/ 4322618 h 5834660"/>
                          <a:gd name="connsiteX9" fmla="*/ 4168239 w 4272434"/>
                          <a:gd name="connsiteY9" fmla="*/ 4322618 h 5834660"/>
                          <a:gd name="connsiteX10" fmla="*/ 3752602 w 4272434"/>
                          <a:gd name="connsiteY10" fmla="*/ 3906981 h 5834660"/>
                          <a:gd name="connsiteX11" fmla="*/ 3431969 w 4272434"/>
                          <a:gd name="connsiteY11" fmla="*/ 3633849 h 5834660"/>
                          <a:gd name="connsiteX12" fmla="*/ 3313215 w 4272434"/>
                          <a:gd name="connsiteY12" fmla="*/ 3348841 h 5834660"/>
                          <a:gd name="connsiteX13" fmla="*/ 3233973 w 4272434"/>
                          <a:gd name="connsiteY13" fmla="*/ 3172433 h 5834660"/>
                          <a:gd name="connsiteX14" fmla="*/ 3245407 w 4272434"/>
                          <a:gd name="connsiteY14" fmla="*/ 3024808 h 5834660"/>
                          <a:gd name="connsiteX15" fmla="*/ 3170756 w 4272434"/>
                          <a:gd name="connsiteY15" fmla="*/ 2912853 h 5834660"/>
                          <a:gd name="connsiteX16" fmla="*/ 2968831 w 4272434"/>
                          <a:gd name="connsiteY16" fmla="*/ 2861953 h 5834660"/>
                          <a:gd name="connsiteX17" fmla="*/ 2883982 w 4272434"/>
                          <a:gd name="connsiteY17" fmla="*/ 2636322 h 5834660"/>
                          <a:gd name="connsiteX18" fmla="*/ 2749998 w 4272434"/>
                          <a:gd name="connsiteY18" fmla="*/ 2223997 h 5834660"/>
                          <a:gd name="connsiteX19" fmla="*/ 2578624 w 4272434"/>
                          <a:gd name="connsiteY19" fmla="*/ 2003574 h 5834660"/>
                          <a:gd name="connsiteX20" fmla="*/ 2363189 w 4272434"/>
                          <a:gd name="connsiteY20" fmla="*/ 1876301 h 5834660"/>
                          <a:gd name="connsiteX21" fmla="*/ 2054431 w 4272434"/>
                          <a:gd name="connsiteY21" fmla="*/ 1745672 h 5834660"/>
                          <a:gd name="connsiteX22" fmla="*/ 1888176 w 4272434"/>
                          <a:gd name="connsiteY22" fmla="*/ 1579418 h 5834660"/>
                          <a:gd name="connsiteX23" fmla="*/ 1579418 w 4272434"/>
                          <a:gd name="connsiteY23" fmla="*/ 1377537 h 5834660"/>
                          <a:gd name="connsiteX24" fmla="*/ 1246909 w 4272434"/>
                          <a:gd name="connsiteY24" fmla="*/ 1211283 h 5834660"/>
                          <a:gd name="connsiteX25" fmla="*/ 751235 w 4272434"/>
                          <a:gd name="connsiteY25" fmla="*/ 1012669 h 5834660"/>
                          <a:gd name="connsiteX26" fmla="*/ 624315 w 4272434"/>
                          <a:gd name="connsiteY26" fmla="*/ 917710 h 5834660"/>
                          <a:gd name="connsiteX27" fmla="*/ 493686 w 4272434"/>
                          <a:gd name="connsiteY27" fmla="*/ 700599 h 5834660"/>
                          <a:gd name="connsiteX28" fmla="*/ 296883 w 4272434"/>
                          <a:gd name="connsiteY28" fmla="*/ 534389 h 5834660"/>
                          <a:gd name="connsiteX29" fmla="*/ 162811 w 4272434"/>
                          <a:gd name="connsiteY29" fmla="*/ 239007 h 5834660"/>
                          <a:gd name="connsiteX30" fmla="*/ 0 w 4272434"/>
                          <a:gd name="connsiteY30" fmla="*/ 0 h 5834660"/>
                          <a:gd name="connsiteX0" fmla="*/ 4119212 w 4272434"/>
                          <a:gd name="connsiteY0" fmla="*/ 5834660 h 5834660"/>
                          <a:gd name="connsiteX1" fmla="*/ 3920383 w 4272434"/>
                          <a:gd name="connsiteY1" fmla="*/ 5710381 h 5834660"/>
                          <a:gd name="connsiteX2" fmla="*/ 3545197 w 4272434"/>
                          <a:gd name="connsiteY2" fmla="*/ 5635955 h 5834660"/>
                          <a:gd name="connsiteX3" fmla="*/ 3491345 w 4272434"/>
                          <a:gd name="connsiteY3" fmla="*/ 5498275 h 5834660"/>
                          <a:gd name="connsiteX4" fmla="*/ 3491345 w 4272434"/>
                          <a:gd name="connsiteY4" fmla="*/ 5498275 h 5834660"/>
                          <a:gd name="connsiteX5" fmla="*/ 3633849 w 4272434"/>
                          <a:gd name="connsiteY5" fmla="*/ 5367646 h 5834660"/>
                          <a:gd name="connsiteX6" fmla="*/ 4000459 w 4272434"/>
                          <a:gd name="connsiteY6" fmla="*/ 5133315 h 5834660"/>
                          <a:gd name="connsiteX7" fmla="*/ 4267942 w 4272434"/>
                          <a:gd name="connsiteY7" fmla="*/ 4690753 h 5834660"/>
                          <a:gd name="connsiteX8" fmla="*/ 4168239 w 4272434"/>
                          <a:gd name="connsiteY8" fmla="*/ 4322618 h 5834660"/>
                          <a:gd name="connsiteX9" fmla="*/ 4168239 w 4272434"/>
                          <a:gd name="connsiteY9" fmla="*/ 4322618 h 5834660"/>
                          <a:gd name="connsiteX10" fmla="*/ 3752602 w 4272434"/>
                          <a:gd name="connsiteY10" fmla="*/ 3906981 h 5834660"/>
                          <a:gd name="connsiteX11" fmla="*/ 3431969 w 4272434"/>
                          <a:gd name="connsiteY11" fmla="*/ 3633849 h 5834660"/>
                          <a:gd name="connsiteX12" fmla="*/ 3313215 w 4272434"/>
                          <a:gd name="connsiteY12" fmla="*/ 3348841 h 5834660"/>
                          <a:gd name="connsiteX13" fmla="*/ 3233973 w 4272434"/>
                          <a:gd name="connsiteY13" fmla="*/ 3172433 h 5834660"/>
                          <a:gd name="connsiteX14" fmla="*/ 3245407 w 4272434"/>
                          <a:gd name="connsiteY14" fmla="*/ 3024808 h 5834660"/>
                          <a:gd name="connsiteX15" fmla="*/ 3170756 w 4272434"/>
                          <a:gd name="connsiteY15" fmla="*/ 2912853 h 5834660"/>
                          <a:gd name="connsiteX16" fmla="*/ 2968831 w 4272434"/>
                          <a:gd name="connsiteY16" fmla="*/ 2861953 h 5834660"/>
                          <a:gd name="connsiteX17" fmla="*/ 2883982 w 4272434"/>
                          <a:gd name="connsiteY17" fmla="*/ 2636322 h 5834660"/>
                          <a:gd name="connsiteX18" fmla="*/ 2749998 w 4272434"/>
                          <a:gd name="connsiteY18" fmla="*/ 2223997 h 5834660"/>
                          <a:gd name="connsiteX19" fmla="*/ 2578624 w 4272434"/>
                          <a:gd name="connsiteY19" fmla="*/ 2003574 h 5834660"/>
                          <a:gd name="connsiteX20" fmla="*/ 2363189 w 4272434"/>
                          <a:gd name="connsiteY20" fmla="*/ 1876301 h 5834660"/>
                          <a:gd name="connsiteX21" fmla="*/ 2054431 w 4272434"/>
                          <a:gd name="connsiteY21" fmla="*/ 1745672 h 5834660"/>
                          <a:gd name="connsiteX22" fmla="*/ 1888176 w 4272434"/>
                          <a:gd name="connsiteY22" fmla="*/ 1579418 h 5834660"/>
                          <a:gd name="connsiteX23" fmla="*/ 1579418 w 4272434"/>
                          <a:gd name="connsiteY23" fmla="*/ 1377537 h 5834660"/>
                          <a:gd name="connsiteX24" fmla="*/ 1246909 w 4272434"/>
                          <a:gd name="connsiteY24" fmla="*/ 1211283 h 5834660"/>
                          <a:gd name="connsiteX25" fmla="*/ 751235 w 4272434"/>
                          <a:gd name="connsiteY25" fmla="*/ 1012669 h 5834660"/>
                          <a:gd name="connsiteX26" fmla="*/ 624315 w 4272434"/>
                          <a:gd name="connsiteY26" fmla="*/ 917710 h 5834660"/>
                          <a:gd name="connsiteX27" fmla="*/ 493686 w 4272434"/>
                          <a:gd name="connsiteY27" fmla="*/ 700599 h 5834660"/>
                          <a:gd name="connsiteX28" fmla="*/ 296883 w 4272434"/>
                          <a:gd name="connsiteY28" fmla="*/ 534389 h 5834660"/>
                          <a:gd name="connsiteX29" fmla="*/ 162811 w 4272434"/>
                          <a:gd name="connsiteY29" fmla="*/ 239007 h 5834660"/>
                          <a:gd name="connsiteX30" fmla="*/ 0 w 4272434"/>
                          <a:gd name="connsiteY30" fmla="*/ 0 h 5834660"/>
                          <a:gd name="connsiteX0" fmla="*/ 4119212 w 4272434"/>
                          <a:gd name="connsiteY0" fmla="*/ 5834660 h 5834660"/>
                          <a:gd name="connsiteX1" fmla="*/ 3920383 w 4272434"/>
                          <a:gd name="connsiteY1" fmla="*/ 5710381 h 5834660"/>
                          <a:gd name="connsiteX2" fmla="*/ 3449947 w 4272434"/>
                          <a:gd name="connsiteY2" fmla="*/ 5664530 h 5834660"/>
                          <a:gd name="connsiteX3" fmla="*/ 3491345 w 4272434"/>
                          <a:gd name="connsiteY3" fmla="*/ 5498275 h 5834660"/>
                          <a:gd name="connsiteX4" fmla="*/ 3491345 w 4272434"/>
                          <a:gd name="connsiteY4" fmla="*/ 5498275 h 5834660"/>
                          <a:gd name="connsiteX5" fmla="*/ 3633849 w 4272434"/>
                          <a:gd name="connsiteY5" fmla="*/ 5367646 h 5834660"/>
                          <a:gd name="connsiteX6" fmla="*/ 4000459 w 4272434"/>
                          <a:gd name="connsiteY6" fmla="*/ 5133315 h 5834660"/>
                          <a:gd name="connsiteX7" fmla="*/ 4267942 w 4272434"/>
                          <a:gd name="connsiteY7" fmla="*/ 4690753 h 5834660"/>
                          <a:gd name="connsiteX8" fmla="*/ 4168239 w 4272434"/>
                          <a:gd name="connsiteY8" fmla="*/ 4322618 h 5834660"/>
                          <a:gd name="connsiteX9" fmla="*/ 4168239 w 4272434"/>
                          <a:gd name="connsiteY9" fmla="*/ 4322618 h 5834660"/>
                          <a:gd name="connsiteX10" fmla="*/ 3752602 w 4272434"/>
                          <a:gd name="connsiteY10" fmla="*/ 3906981 h 5834660"/>
                          <a:gd name="connsiteX11" fmla="*/ 3431969 w 4272434"/>
                          <a:gd name="connsiteY11" fmla="*/ 3633849 h 5834660"/>
                          <a:gd name="connsiteX12" fmla="*/ 3313215 w 4272434"/>
                          <a:gd name="connsiteY12" fmla="*/ 3348841 h 5834660"/>
                          <a:gd name="connsiteX13" fmla="*/ 3233973 w 4272434"/>
                          <a:gd name="connsiteY13" fmla="*/ 3172433 h 5834660"/>
                          <a:gd name="connsiteX14" fmla="*/ 3245407 w 4272434"/>
                          <a:gd name="connsiteY14" fmla="*/ 3024808 h 5834660"/>
                          <a:gd name="connsiteX15" fmla="*/ 3170756 w 4272434"/>
                          <a:gd name="connsiteY15" fmla="*/ 2912853 h 5834660"/>
                          <a:gd name="connsiteX16" fmla="*/ 2968831 w 4272434"/>
                          <a:gd name="connsiteY16" fmla="*/ 2861953 h 5834660"/>
                          <a:gd name="connsiteX17" fmla="*/ 2883982 w 4272434"/>
                          <a:gd name="connsiteY17" fmla="*/ 2636322 h 5834660"/>
                          <a:gd name="connsiteX18" fmla="*/ 2749998 w 4272434"/>
                          <a:gd name="connsiteY18" fmla="*/ 2223997 h 5834660"/>
                          <a:gd name="connsiteX19" fmla="*/ 2578624 w 4272434"/>
                          <a:gd name="connsiteY19" fmla="*/ 2003574 h 5834660"/>
                          <a:gd name="connsiteX20" fmla="*/ 2363189 w 4272434"/>
                          <a:gd name="connsiteY20" fmla="*/ 1876301 h 5834660"/>
                          <a:gd name="connsiteX21" fmla="*/ 2054431 w 4272434"/>
                          <a:gd name="connsiteY21" fmla="*/ 1745672 h 5834660"/>
                          <a:gd name="connsiteX22" fmla="*/ 1888176 w 4272434"/>
                          <a:gd name="connsiteY22" fmla="*/ 1579418 h 5834660"/>
                          <a:gd name="connsiteX23" fmla="*/ 1579418 w 4272434"/>
                          <a:gd name="connsiteY23" fmla="*/ 1377537 h 5834660"/>
                          <a:gd name="connsiteX24" fmla="*/ 1246909 w 4272434"/>
                          <a:gd name="connsiteY24" fmla="*/ 1211283 h 5834660"/>
                          <a:gd name="connsiteX25" fmla="*/ 751235 w 4272434"/>
                          <a:gd name="connsiteY25" fmla="*/ 1012669 h 5834660"/>
                          <a:gd name="connsiteX26" fmla="*/ 624315 w 4272434"/>
                          <a:gd name="connsiteY26" fmla="*/ 917710 h 5834660"/>
                          <a:gd name="connsiteX27" fmla="*/ 493686 w 4272434"/>
                          <a:gd name="connsiteY27" fmla="*/ 700599 h 5834660"/>
                          <a:gd name="connsiteX28" fmla="*/ 296883 w 4272434"/>
                          <a:gd name="connsiteY28" fmla="*/ 534389 h 5834660"/>
                          <a:gd name="connsiteX29" fmla="*/ 162811 w 4272434"/>
                          <a:gd name="connsiteY29" fmla="*/ 239007 h 5834660"/>
                          <a:gd name="connsiteX30" fmla="*/ 0 w 4272434"/>
                          <a:gd name="connsiteY30" fmla="*/ 0 h 5834660"/>
                          <a:gd name="connsiteX0" fmla="*/ 4119212 w 4272434"/>
                          <a:gd name="connsiteY0" fmla="*/ 5834660 h 5834660"/>
                          <a:gd name="connsiteX1" fmla="*/ 3920383 w 4272434"/>
                          <a:gd name="connsiteY1" fmla="*/ 5710381 h 5834660"/>
                          <a:gd name="connsiteX2" fmla="*/ 3657807 w 4272434"/>
                          <a:gd name="connsiteY2" fmla="*/ 5667086 h 5834660"/>
                          <a:gd name="connsiteX3" fmla="*/ 3449947 w 4272434"/>
                          <a:gd name="connsiteY3" fmla="*/ 5664530 h 5834660"/>
                          <a:gd name="connsiteX4" fmla="*/ 3491345 w 4272434"/>
                          <a:gd name="connsiteY4" fmla="*/ 5498275 h 5834660"/>
                          <a:gd name="connsiteX5" fmla="*/ 3491345 w 4272434"/>
                          <a:gd name="connsiteY5" fmla="*/ 5498275 h 5834660"/>
                          <a:gd name="connsiteX6" fmla="*/ 3633849 w 4272434"/>
                          <a:gd name="connsiteY6" fmla="*/ 5367646 h 5834660"/>
                          <a:gd name="connsiteX7" fmla="*/ 4000459 w 4272434"/>
                          <a:gd name="connsiteY7" fmla="*/ 5133315 h 5834660"/>
                          <a:gd name="connsiteX8" fmla="*/ 4267942 w 4272434"/>
                          <a:gd name="connsiteY8" fmla="*/ 4690753 h 5834660"/>
                          <a:gd name="connsiteX9" fmla="*/ 4168239 w 4272434"/>
                          <a:gd name="connsiteY9" fmla="*/ 4322618 h 5834660"/>
                          <a:gd name="connsiteX10" fmla="*/ 4168239 w 4272434"/>
                          <a:gd name="connsiteY10" fmla="*/ 4322618 h 5834660"/>
                          <a:gd name="connsiteX11" fmla="*/ 3752602 w 4272434"/>
                          <a:gd name="connsiteY11" fmla="*/ 3906981 h 5834660"/>
                          <a:gd name="connsiteX12" fmla="*/ 3431969 w 4272434"/>
                          <a:gd name="connsiteY12" fmla="*/ 3633849 h 5834660"/>
                          <a:gd name="connsiteX13" fmla="*/ 3313215 w 4272434"/>
                          <a:gd name="connsiteY13" fmla="*/ 3348841 h 5834660"/>
                          <a:gd name="connsiteX14" fmla="*/ 3233973 w 4272434"/>
                          <a:gd name="connsiteY14" fmla="*/ 3172433 h 5834660"/>
                          <a:gd name="connsiteX15" fmla="*/ 3245407 w 4272434"/>
                          <a:gd name="connsiteY15" fmla="*/ 3024808 h 5834660"/>
                          <a:gd name="connsiteX16" fmla="*/ 3170756 w 4272434"/>
                          <a:gd name="connsiteY16" fmla="*/ 2912853 h 5834660"/>
                          <a:gd name="connsiteX17" fmla="*/ 2968831 w 4272434"/>
                          <a:gd name="connsiteY17" fmla="*/ 2861953 h 5834660"/>
                          <a:gd name="connsiteX18" fmla="*/ 2883982 w 4272434"/>
                          <a:gd name="connsiteY18" fmla="*/ 2636322 h 5834660"/>
                          <a:gd name="connsiteX19" fmla="*/ 2749998 w 4272434"/>
                          <a:gd name="connsiteY19" fmla="*/ 2223997 h 5834660"/>
                          <a:gd name="connsiteX20" fmla="*/ 2578624 w 4272434"/>
                          <a:gd name="connsiteY20" fmla="*/ 2003574 h 5834660"/>
                          <a:gd name="connsiteX21" fmla="*/ 2363189 w 4272434"/>
                          <a:gd name="connsiteY21" fmla="*/ 1876301 h 5834660"/>
                          <a:gd name="connsiteX22" fmla="*/ 2054431 w 4272434"/>
                          <a:gd name="connsiteY22" fmla="*/ 1745672 h 5834660"/>
                          <a:gd name="connsiteX23" fmla="*/ 1888176 w 4272434"/>
                          <a:gd name="connsiteY23" fmla="*/ 1579418 h 5834660"/>
                          <a:gd name="connsiteX24" fmla="*/ 1579418 w 4272434"/>
                          <a:gd name="connsiteY24" fmla="*/ 1377537 h 5834660"/>
                          <a:gd name="connsiteX25" fmla="*/ 1246909 w 4272434"/>
                          <a:gd name="connsiteY25" fmla="*/ 1211283 h 5834660"/>
                          <a:gd name="connsiteX26" fmla="*/ 751235 w 4272434"/>
                          <a:gd name="connsiteY26" fmla="*/ 1012669 h 5834660"/>
                          <a:gd name="connsiteX27" fmla="*/ 624315 w 4272434"/>
                          <a:gd name="connsiteY27" fmla="*/ 917710 h 5834660"/>
                          <a:gd name="connsiteX28" fmla="*/ 493686 w 4272434"/>
                          <a:gd name="connsiteY28" fmla="*/ 700599 h 5834660"/>
                          <a:gd name="connsiteX29" fmla="*/ 296883 w 4272434"/>
                          <a:gd name="connsiteY29" fmla="*/ 534389 h 5834660"/>
                          <a:gd name="connsiteX30" fmla="*/ 162811 w 4272434"/>
                          <a:gd name="connsiteY30" fmla="*/ 239007 h 5834660"/>
                          <a:gd name="connsiteX31" fmla="*/ 0 w 4272434"/>
                          <a:gd name="connsiteY31" fmla="*/ 0 h 5834660"/>
                          <a:gd name="connsiteX0" fmla="*/ 4119212 w 4272434"/>
                          <a:gd name="connsiteY0" fmla="*/ 5834660 h 5834660"/>
                          <a:gd name="connsiteX1" fmla="*/ 3920383 w 4272434"/>
                          <a:gd name="connsiteY1" fmla="*/ 5710381 h 5834660"/>
                          <a:gd name="connsiteX2" fmla="*/ 3657807 w 4272434"/>
                          <a:gd name="connsiteY2" fmla="*/ 5667086 h 5834660"/>
                          <a:gd name="connsiteX3" fmla="*/ 3443597 w 4272434"/>
                          <a:gd name="connsiteY3" fmla="*/ 5661355 h 5834660"/>
                          <a:gd name="connsiteX4" fmla="*/ 3491345 w 4272434"/>
                          <a:gd name="connsiteY4" fmla="*/ 5498275 h 5834660"/>
                          <a:gd name="connsiteX5" fmla="*/ 3491345 w 4272434"/>
                          <a:gd name="connsiteY5" fmla="*/ 5498275 h 5834660"/>
                          <a:gd name="connsiteX6" fmla="*/ 3633849 w 4272434"/>
                          <a:gd name="connsiteY6" fmla="*/ 5367646 h 5834660"/>
                          <a:gd name="connsiteX7" fmla="*/ 4000459 w 4272434"/>
                          <a:gd name="connsiteY7" fmla="*/ 5133315 h 5834660"/>
                          <a:gd name="connsiteX8" fmla="*/ 4267942 w 4272434"/>
                          <a:gd name="connsiteY8" fmla="*/ 4690753 h 5834660"/>
                          <a:gd name="connsiteX9" fmla="*/ 4168239 w 4272434"/>
                          <a:gd name="connsiteY9" fmla="*/ 4322618 h 5834660"/>
                          <a:gd name="connsiteX10" fmla="*/ 4168239 w 4272434"/>
                          <a:gd name="connsiteY10" fmla="*/ 4322618 h 5834660"/>
                          <a:gd name="connsiteX11" fmla="*/ 3752602 w 4272434"/>
                          <a:gd name="connsiteY11" fmla="*/ 3906981 h 5834660"/>
                          <a:gd name="connsiteX12" fmla="*/ 3431969 w 4272434"/>
                          <a:gd name="connsiteY12" fmla="*/ 3633849 h 5834660"/>
                          <a:gd name="connsiteX13" fmla="*/ 3313215 w 4272434"/>
                          <a:gd name="connsiteY13" fmla="*/ 3348841 h 5834660"/>
                          <a:gd name="connsiteX14" fmla="*/ 3233973 w 4272434"/>
                          <a:gd name="connsiteY14" fmla="*/ 3172433 h 5834660"/>
                          <a:gd name="connsiteX15" fmla="*/ 3245407 w 4272434"/>
                          <a:gd name="connsiteY15" fmla="*/ 3024808 h 5834660"/>
                          <a:gd name="connsiteX16" fmla="*/ 3170756 w 4272434"/>
                          <a:gd name="connsiteY16" fmla="*/ 2912853 h 5834660"/>
                          <a:gd name="connsiteX17" fmla="*/ 2968831 w 4272434"/>
                          <a:gd name="connsiteY17" fmla="*/ 2861953 h 5834660"/>
                          <a:gd name="connsiteX18" fmla="*/ 2883982 w 4272434"/>
                          <a:gd name="connsiteY18" fmla="*/ 2636322 h 5834660"/>
                          <a:gd name="connsiteX19" fmla="*/ 2749998 w 4272434"/>
                          <a:gd name="connsiteY19" fmla="*/ 2223997 h 5834660"/>
                          <a:gd name="connsiteX20" fmla="*/ 2578624 w 4272434"/>
                          <a:gd name="connsiteY20" fmla="*/ 2003574 h 5834660"/>
                          <a:gd name="connsiteX21" fmla="*/ 2363189 w 4272434"/>
                          <a:gd name="connsiteY21" fmla="*/ 1876301 h 5834660"/>
                          <a:gd name="connsiteX22" fmla="*/ 2054431 w 4272434"/>
                          <a:gd name="connsiteY22" fmla="*/ 1745672 h 5834660"/>
                          <a:gd name="connsiteX23" fmla="*/ 1888176 w 4272434"/>
                          <a:gd name="connsiteY23" fmla="*/ 1579418 h 5834660"/>
                          <a:gd name="connsiteX24" fmla="*/ 1579418 w 4272434"/>
                          <a:gd name="connsiteY24" fmla="*/ 1377537 h 5834660"/>
                          <a:gd name="connsiteX25" fmla="*/ 1246909 w 4272434"/>
                          <a:gd name="connsiteY25" fmla="*/ 1211283 h 5834660"/>
                          <a:gd name="connsiteX26" fmla="*/ 751235 w 4272434"/>
                          <a:gd name="connsiteY26" fmla="*/ 1012669 h 5834660"/>
                          <a:gd name="connsiteX27" fmla="*/ 624315 w 4272434"/>
                          <a:gd name="connsiteY27" fmla="*/ 917710 h 5834660"/>
                          <a:gd name="connsiteX28" fmla="*/ 493686 w 4272434"/>
                          <a:gd name="connsiteY28" fmla="*/ 700599 h 5834660"/>
                          <a:gd name="connsiteX29" fmla="*/ 296883 w 4272434"/>
                          <a:gd name="connsiteY29" fmla="*/ 534389 h 5834660"/>
                          <a:gd name="connsiteX30" fmla="*/ 162811 w 4272434"/>
                          <a:gd name="connsiteY30" fmla="*/ 239007 h 5834660"/>
                          <a:gd name="connsiteX31" fmla="*/ 0 w 4272434"/>
                          <a:gd name="connsiteY31" fmla="*/ 0 h 5834660"/>
                          <a:gd name="connsiteX0" fmla="*/ 4119212 w 4272434"/>
                          <a:gd name="connsiteY0" fmla="*/ 5834660 h 5834660"/>
                          <a:gd name="connsiteX1" fmla="*/ 3920383 w 4272434"/>
                          <a:gd name="connsiteY1" fmla="*/ 5710381 h 5834660"/>
                          <a:gd name="connsiteX2" fmla="*/ 3657807 w 4272434"/>
                          <a:gd name="connsiteY2" fmla="*/ 5667086 h 5834660"/>
                          <a:gd name="connsiteX3" fmla="*/ 3443597 w 4272434"/>
                          <a:gd name="connsiteY3" fmla="*/ 5661355 h 5834660"/>
                          <a:gd name="connsiteX4" fmla="*/ 3491345 w 4272434"/>
                          <a:gd name="connsiteY4" fmla="*/ 5498275 h 5834660"/>
                          <a:gd name="connsiteX5" fmla="*/ 3491345 w 4272434"/>
                          <a:gd name="connsiteY5" fmla="*/ 5498275 h 5834660"/>
                          <a:gd name="connsiteX6" fmla="*/ 3633849 w 4272434"/>
                          <a:gd name="connsiteY6" fmla="*/ 5367646 h 5834660"/>
                          <a:gd name="connsiteX7" fmla="*/ 4000459 w 4272434"/>
                          <a:gd name="connsiteY7" fmla="*/ 5133315 h 5834660"/>
                          <a:gd name="connsiteX8" fmla="*/ 4267942 w 4272434"/>
                          <a:gd name="connsiteY8" fmla="*/ 4690753 h 5834660"/>
                          <a:gd name="connsiteX9" fmla="*/ 4168239 w 4272434"/>
                          <a:gd name="connsiteY9" fmla="*/ 4322618 h 5834660"/>
                          <a:gd name="connsiteX10" fmla="*/ 4168239 w 4272434"/>
                          <a:gd name="connsiteY10" fmla="*/ 4322618 h 5834660"/>
                          <a:gd name="connsiteX11" fmla="*/ 3752602 w 4272434"/>
                          <a:gd name="connsiteY11" fmla="*/ 3906981 h 5834660"/>
                          <a:gd name="connsiteX12" fmla="*/ 3431969 w 4272434"/>
                          <a:gd name="connsiteY12" fmla="*/ 3633849 h 5834660"/>
                          <a:gd name="connsiteX13" fmla="*/ 3313215 w 4272434"/>
                          <a:gd name="connsiteY13" fmla="*/ 3348841 h 5834660"/>
                          <a:gd name="connsiteX14" fmla="*/ 3233973 w 4272434"/>
                          <a:gd name="connsiteY14" fmla="*/ 3172433 h 5834660"/>
                          <a:gd name="connsiteX15" fmla="*/ 3245407 w 4272434"/>
                          <a:gd name="connsiteY15" fmla="*/ 3024808 h 5834660"/>
                          <a:gd name="connsiteX16" fmla="*/ 3170756 w 4272434"/>
                          <a:gd name="connsiteY16" fmla="*/ 2912853 h 5834660"/>
                          <a:gd name="connsiteX17" fmla="*/ 2968831 w 4272434"/>
                          <a:gd name="connsiteY17" fmla="*/ 2861953 h 5834660"/>
                          <a:gd name="connsiteX18" fmla="*/ 2883982 w 4272434"/>
                          <a:gd name="connsiteY18" fmla="*/ 2636322 h 5834660"/>
                          <a:gd name="connsiteX19" fmla="*/ 2749998 w 4272434"/>
                          <a:gd name="connsiteY19" fmla="*/ 2223997 h 5834660"/>
                          <a:gd name="connsiteX20" fmla="*/ 2578624 w 4272434"/>
                          <a:gd name="connsiteY20" fmla="*/ 2003574 h 5834660"/>
                          <a:gd name="connsiteX21" fmla="*/ 2363189 w 4272434"/>
                          <a:gd name="connsiteY21" fmla="*/ 1876301 h 5834660"/>
                          <a:gd name="connsiteX22" fmla="*/ 2054431 w 4272434"/>
                          <a:gd name="connsiteY22" fmla="*/ 1745672 h 5834660"/>
                          <a:gd name="connsiteX23" fmla="*/ 1888176 w 4272434"/>
                          <a:gd name="connsiteY23" fmla="*/ 1579418 h 5834660"/>
                          <a:gd name="connsiteX24" fmla="*/ 1579418 w 4272434"/>
                          <a:gd name="connsiteY24" fmla="*/ 1377537 h 5834660"/>
                          <a:gd name="connsiteX25" fmla="*/ 1246909 w 4272434"/>
                          <a:gd name="connsiteY25" fmla="*/ 1211283 h 5834660"/>
                          <a:gd name="connsiteX26" fmla="*/ 751235 w 4272434"/>
                          <a:gd name="connsiteY26" fmla="*/ 1012669 h 5834660"/>
                          <a:gd name="connsiteX27" fmla="*/ 624315 w 4272434"/>
                          <a:gd name="connsiteY27" fmla="*/ 917710 h 5834660"/>
                          <a:gd name="connsiteX28" fmla="*/ 493686 w 4272434"/>
                          <a:gd name="connsiteY28" fmla="*/ 700599 h 5834660"/>
                          <a:gd name="connsiteX29" fmla="*/ 296883 w 4272434"/>
                          <a:gd name="connsiteY29" fmla="*/ 534389 h 5834660"/>
                          <a:gd name="connsiteX30" fmla="*/ 162811 w 4272434"/>
                          <a:gd name="connsiteY30" fmla="*/ 239007 h 5834660"/>
                          <a:gd name="connsiteX31" fmla="*/ 0 w 4272434"/>
                          <a:gd name="connsiteY31" fmla="*/ 0 h 5834660"/>
                          <a:gd name="connsiteX0" fmla="*/ 4119212 w 4272434"/>
                          <a:gd name="connsiteY0" fmla="*/ 5834660 h 5834660"/>
                          <a:gd name="connsiteX1" fmla="*/ 3920383 w 4272434"/>
                          <a:gd name="connsiteY1" fmla="*/ 5710381 h 5834660"/>
                          <a:gd name="connsiteX2" fmla="*/ 3657807 w 4272434"/>
                          <a:gd name="connsiteY2" fmla="*/ 5667086 h 5834660"/>
                          <a:gd name="connsiteX3" fmla="*/ 3443597 w 4272434"/>
                          <a:gd name="connsiteY3" fmla="*/ 5661355 h 5834660"/>
                          <a:gd name="connsiteX4" fmla="*/ 3491345 w 4272434"/>
                          <a:gd name="connsiteY4" fmla="*/ 5498275 h 5834660"/>
                          <a:gd name="connsiteX5" fmla="*/ 3491345 w 4272434"/>
                          <a:gd name="connsiteY5" fmla="*/ 5498275 h 5834660"/>
                          <a:gd name="connsiteX6" fmla="*/ 3633849 w 4272434"/>
                          <a:gd name="connsiteY6" fmla="*/ 5367646 h 5834660"/>
                          <a:gd name="connsiteX7" fmla="*/ 4000459 w 4272434"/>
                          <a:gd name="connsiteY7" fmla="*/ 5133315 h 5834660"/>
                          <a:gd name="connsiteX8" fmla="*/ 4267942 w 4272434"/>
                          <a:gd name="connsiteY8" fmla="*/ 4690753 h 5834660"/>
                          <a:gd name="connsiteX9" fmla="*/ 4168239 w 4272434"/>
                          <a:gd name="connsiteY9" fmla="*/ 4322618 h 5834660"/>
                          <a:gd name="connsiteX10" fmla="*/ 4168239 w 4272434"/>
                          <a:gd name="connsiteY10" fmla="*/ 4322618 h 5834660"/>
                          <a:gd name="connsiteX11" fmla="*/ 3752602 w 4272434"/>
                          <a:gd name="connsiteY11" fmla="*/ 3906981 h 5834660"/>
                          <a:gd name="connsiteX12" fmla="*/ 3431969 w 4272434"/>
                          <a:gd name="connsiteY12" fmla="*/ 3633849 h 5834660"/>
                          <a:gd name="connsiteX13" fmla="*/ 3313215 w 4272434"/>
                          <a:gd name="connsiteY13" fmla="*/ 3348841 h 5834660"/>
                          <a:gd name="connsiteX14" fmla="*/ 3233973 w 4272434"/>
                          <a:gd name="connsiteY14" fmla="*/ 3172433 h 5834660"/>
                          <a:gd name="connsiteX15" fmla="*/ 3245407 w 4272434"/>
                          <a:gd name="connsiteY15" fmla="*/ 3024808 h 5834660"/>
                          <a:gd name="connsiteX16" fmla="*/ 3170756 w 4272434"/>
                          <a:gd name="connsiteY16" fmla="*/ 2912853 h 5834660"/>
                          <a:gd name="connsiteX17" fmla="*/ 2968831 w 4272434"/>
                          <a:gd name="connsiteY17" fmla="*/ 2861953 h 5834660"/>
                          <a:gd name="connsiteX18" fmla="*/ 2883982 w 4272434"/>
                          <a:gd name="connsiteY18" fmla="*/ 2636322 h 5834660"/>
                          <a:gd name="connsiteX19" fmla="*/ 2749998 w 4272434"/>
                          <a:gd name="connsiteY19" fmla="*/ 2223997 h 5834660"/>
                          <a:gd name="connsiteX20" fmla="*/ 2578624 w 4272434"/>
                          <a:gd name="connsiteY20" fmla="*/ 2003574 h 5834660"/>
                          <a:gd name="connsiteX21" fmla="*/ 2363189 w 4272434"/>
                          <a:gd name="connsiteY21" fmla="*/ 1876301 h 5834660"/>
                          <a:gd name="connsiteX22" fmla="*/ 2054431 w 4272434"/>
                          <a:gd name="connsiteY22" fmla="*/ 1745672 h 5834660"/>
                          <a:gd name="connsiteX23" fmla="*/ 1888176 w 4272434"/>
                          <a:gd name="connsiteY23" fmla="*/ 1579418 h 5834660"/>
                          <a:gd name="connsiteX24" fmla="*/ 1579418 w 4272434"/>
                          <a:gd name="connsiteY24" fmla="*/ 1377537 h 5834660"/>
                          <a:gd name="connsiteX25" fmla="*/ 1246909 w 4272434"/>
                          <a:gd name="connsiteY25" fmla="*/ 1211283 h 5834660"/>
                          <a:gd name="connsiteX26" fmla="*/ 751235 w 4272434"/>
                          <a:gd name="connsiteY26" fmla="*/ 1012669 h 5834660"/>
                          <a:gd name="connsiteX27" fmla="*/ 624315 w 4272434"/>
                          <a:gd name="connsiteY27" fmla="*/ 917710 h 5834660"/>
                          <a:gd name="connsiteX28" fmla="*/ 493686 w 4272434"/>
                          <a:gd name="connsiteY28" fmla="*/ 700599 h 5834660"/>
                          <a:gd name="connsiteX29" fmla="*/ 296883 w 4272434"/>
                          <a:gd name="connsiteY29" fmla="*/ 534389 h 5834660"/>
                          <a:gd name="connsiteX30" fmla="*/ 162811 w 4272434"/>
                          <a:gd name="connsiteY30" fmla="*/ 239007 h 5834660"/>
                          <a:gd name="connsiteX31" fmla="*/ 0 w 4272434"/>
                          <a:gd name="connsiteY31" fmla="*/ 0 h 5834660"/>
                          <a:gd name="connsiteX0" fmla="*/ 4119212 w 4272434"/>
                          <a:gd name="connsiteY0" fmla="*/ 5834660 h 5834660"/>
                          <a:gd name="connsiteX1" fmla="*/ 3920383 w 4272434"/>
                          <a:gd name="connsiteY1" fmla="*/ 5710381 h 5834660"/>
                          <a:gd name="connsiteX2" fmla="*/ 3657807 w 4272434"/>
                          <a:gd name="connsiteY2" fmla="*/ 5667086 h 5834660"/>
                          <a:gd name="connsiteX3" fmla="*/ 3443597 w 4272434"/>
                          <a:gd name="connsiteY3" fmla="*/ 5661355 h 5834660"/>
                          <a:gd name="connsiteX4" fmla="*/ 3491345 w 4272434"/>
                          <a:gd name="connsiteY4" fmla="*/ 5498275 h 5834660"/>
                          <a:gd name="connsiteX5" fmla="*/ 3500870 w 4272434"/>
                          <a:gd name="connsiteY5" fmla="*/ 5498275 h 5834660"/>
                          <a:gd name="connsiteX6" fmla="*/ 3633849 w 4272434"/>
                          <a:gd name="connsiteY6" fmla="*/ 5367646 h 5834660"/>
                          <a:gd name="connsiteX7" fmla="*/ 4000459 w 4272434"/>
                          <a:gd name="connsiteY7" fmla="*/ 5133315 h 5834660"/>
                          <a:gd name="connsiteX8" fmla="*/ 4267942 w 4272434"/>
                          <a:gd name="connsiteY8" fmla="*/ 4690753 h 5834660"/>
                          <a:gd name="connsiteX9" fmla="*/ 4168239 w 4272434"/>
                          <a:gd name="connsiteY9" fmla="*/ 4322618 h 5834660"/>
                          <a:gd name="connsiteX10" fmla="*/ 4168239 w 4272434"/>
                          <a:gd name="connsiteY10" fmla="*/ 4322618 h 5834660"/>
                          <a:gd name="connsiteX11" fmla="*/ 3752602 w 4272434"/>
                          <a:gd name="connsiteY11" fmla="*/ 3906981 h 5834660"/>
                          <a:gd name="connsiteX12" fmla="*/ 3431969 w 4272434"/>
                          <a:gd name="connsiteY12" fmla="*/ 3633849 h 5834660"/>
                          <a:gd name="connsiteX13" fmla="*/ 3313215 w 4272434"/>
                          <a:gd name="connsiteY13" fmla="*/ 3348841 h 5834660"/>
                          <a:gd name="connsiteX14" fmla="*/ 3233973 w 4272434"/>
                          <a:gd name="connsiteY14" fmla="*/ 3172433 h 5834660"/>
                          <a:gd name="connsiteX15" fmla="*/ 3245407 w 4272434"/>
                          <a:gd name="connsiteY15" fmla="*/ 3024808 h 5834660"/>
                          <a:gd name="connsiteX16" fmla="*/ 3170756 w 4272434"/>
                          <a:gd name="connsiteY16" fmla="*/ 2912853 h 5834660"/>
                          <a:gd name="connsiteX17" fmla="*/ 2968831 w 4272434"/>
                          <a:gd name="connsiteY17" fmla="*/ 2861953 h 5834660"/>
                          <a:gd name="connsiteX18" fmla="*/ 2883982 w 4272434"/>
                          <a:gd name="connsiteY18" fmla="*/ 2636322 h 5834660"/>
                          <a:gd name="connsiteX19" fmla="*/ 2749998 w 4272434"/>
                          <a:gd name="connsiteY19" fmla="*/ 2223997 h 5834660"/>
                          <a:gd name="connsiteX20" fmla="*/ 2578624 w 4272434"/>
                          <a:gd name="connsiteY20" fmla="*/ 2003574 h 5834660"/>
                          <a:gd name="connsiteX21" fmla="*/ 2363189 w 4272434"/>
                          <a:gd name="connsiteY21" fmla="*/ 1876301 h 5834660"/>
                          <a:gd name="connsiteX22" fmla="*/ 2054431 w 4272434"/>
                          <a:gd name="connsiteY22" fmla="*/ 1745672 h 5834660"/>
                          <a:gd name="connsiteX23" fmla="*/ 1888176 w 4272434"/>
                          <a:gd name="connsiteY23" fmla="*/ 1579418 h 5834660"/>
                          <a:gd name="connsiteX24" fmla="*/ 1579418 w 4272434"/>
                          <a:gd name="connsiteY24" fmla="*/ 1377537 h 5834660"/>
                          <a:gd name="connsiteX25" fmla="*/ 1246909 w 4272434"/>
                          <a:gd name="connsiteY25" fmla="*/ 1211283 h 5834660"/>
                          <a:gd name="connsiteX26" fmla="*/ 751235 w 4272434"/>
                          <a:gd name="connsiteY26" fmla="*/ 1012669 h 5834660"/>
                          <a:gd name="connsiteX27" fmla="*/ 624315 w 4272434"/>
                          <a:gd name="connsiteY27" fmla="*/ 917710 h 5834660"/>
                          <a:gd name="connsiteX28" fmla="*/ 493686 w 4272434"/>
                          <a:gd name="connsiteY28" fmla="*/ 700599 h 5834660"/>
                          <a:gd name="connsiteX29" fmla="*/ 296883 w 4272434"/>
                          <a:gd name="connsiteY29" fmla="*/ 534389 h 5834660"/>
                          <a:gd name="connsiteX30" fmla="*/ 162811 w 4272434"/>
                          <a:gd name="connsiteY30" fmla="*/ 239007 h 5834660"/>
                          <a:gd name="connsiteX31" fmla="*/ 0 w 4272434"/>
                          <a:gd name="connsiteY31" fmla="*/ 0 h 5834660"/>
                          <a:gd name="connsiteX0" fmla="*/ 4119212 w 4272434"/>
                          <a:gd name="connsiteY0" fmla="*/ 5834660 h 5834660"/>
                          <a:gd name="connsiteX1" fmla="*/ 3920383 w 4272434"/>
                          <a:gd name="connsiteY1" fmla="*/ 5710381 h 5834660"/>
                          <a:gd name="connsiteX2" fmla="*/ 3657807 w 4272434"/>
                          <a:gd name="connsiteY2" fmla="*/ 5667086 h 5834660"/>
                          <a:gd name="connsiteX3" fmla="*/ 3443597 w 4272434"/>
                          <a:gd name="connsiteY3" fmla="*/ 5661355 h 5834660"/>
                          <a:gd name="connsiteX4" fmla="*/ 3491345 w 4272434"/>
                          <a:gd name="connsiteY4" fmla="*/ 5498275 h 5834660"/>
                          <a:gd name="connsiteX5" fmla="*/ 3633849 w 4272434"/>
                          <a:gd name="connsiteY5" fmla="*/ 5367646 h 5834660"/>
                          <a:gd name="connsiteX6" fmla="*/ 4000459 w 4272434"/>
                          <a:gd name="connsiteY6" fmla="*/ 5133315 h 5834660"/>
                          <a:gd name="connsiteX7" fmla="*/ 4267942 w 4272434"/>
                          <a:gd name="connsiteY7" fmla="*/ 4690753 h 5834660"/>
                          <a:gd name="connsiteX8" fmla="*/ 4168239 w 4272434"/>
                          <a:gd name="connsiteY8" fmla="*/ 4322618 h 5834660"/>
                          <a:gd name="connsiteX9" fmla="*/ 4168239 w 4272434"/>
                          <a:gd name="connsiteY9" fmla="*/ 4322618 h 5834660"/>
                          <a:gd name="connsiteX10" fmla="*/ 3752602 w 4272434"/>
                          <a:gd name="connsiteY10" fmla="*/ 3906981 h 5834660"/>
                          <a:gd name="connsiteX11" fmla="*/ 3431969 w 4272434"/>
                          <a:gd name="connsiteY11" fmla="*/ 3633849 h 5834660"/>
                          <a:gd name="connsiteX12" fmla="*/ 3313215 w 4272434"/>
                          <a:gd name="connsiteY12" fmla="*/ 3348841 h 5834660"/>
                          <a:gd name="connsiteX13" fmla="*/ 3233973 w 4272434"/>
                          <a:gd name="connsiteY13" fmla="*/ 3172433 h 5834660"/>
                          <a:gd name="connsiteX14" fmla="*/ 3245407 w 4272434"/>
                          <a:gd name="connsiteY14" fmla="*/ 3024808 h 5834660"/>
                          <a:gd name="connsiteX15" fmla="*/ 3170756 w 4272434"/>
                          <a:gd name="connsiteY15" fmla="*/ 2912853 h 5834660"/>
                          <a:gd name="connsiteX16" fmla="*/ 2968831 w 4272434"/>
                          <a:gd name="connsiteY16" fmla="*/ 2861953 h 5834660"/>
                          <a:gd name="connsiteX17" fmla="*/ 2883982 w 4272434"/>
                          <a:gd name="connsiteY17" fmla="*/ 2636322 h 5834660"/>
                          <a:gd name="connsiteX18" fmla="*/ 2749998 w 4272434"/>
                          <a:gd name="connsiteY18" fmla="*/ 2223997 h 5834660"/>
                          <a:gd name="connsiteX19" fmla="*/ 2578624 w 4272434"/>
                          <a:gd name="connsiteY19" fmla="*/ 2003574 h 5834660"/>
                          <a:gd name="connsiteX20" fmla="*/ 2363189 w 4272434"/>
                          <a:gd name="connsiteY20" fmla="*/ 1876301 h 5834660"/>
                          <a:gd name="connsiteX21" fmla="*/ 2054431 w 4272434"/>
                          <a:gd name="connsiteY21" fmla="*/ 1745672 h 5834660"/>
                          <a:gd name="connsiteX22" fmla="*/ 1888176 w 4272434"/>
                          <a:gd name="connsiteY22" fmla="*/ 1579418 h 5834660"/>
                          <a:gd name="connsiteX23" fmla="*/ 1579418 w 4272434"/>
                          <a:gd name="connsiteY23" fmla="*/ 1377537 h 5834660"/>
                          <a:gd name="connsiteX24" fmla="*/ 1246909 w 4272434"/>
                          <a:gd name="connsiteY24" fmla="*/ 1211283 h 5834660"/>
                          <a:gd name="connsiteX25" fmla="*/ 751235 w 4272434"/>
                          <a:gd name="connsiteY25" fmla="*/ 1012669 h 5834660"/>
                          <a:gd name="connsiteX26" fmla="*/ 624315 w 4272434"/>
                          <a:gd name="connsiteY26" fmla="*/ 917710 h 5834660"/>
                          <a:gd name="connsiteX27" fmla="*/ 493686 w 4272434"/>
                          <a:gd name="connsiteY27" fmla="*/ 700599 h 5834660"/>
                          <a:gd name="connsiteX28" fmla="*/ 296883 w 4272434"/>
                          <a:gd name="connsiteY28" fmla="*/ 534389 h 5834660"/>
                          <a:gd name="connsiteX29" fmla="*/ 162811 w 4272434"/>
                          <a:gd name="connsiteY29" fmla="*/ 239007 h 5834660"/>
                          <a:gd name="connsiteX30" fmla="*/ 0 w 4272434"/>
                          <a:gd name="connsiteY30" fmla="*/ 0 h 5834660"/>
                          <a:gd name="connsiteX0" fmla="*/ 4119212 w 4244504"/>
                          <a:gd name="connsiteY0" fmla="*/ 5834660 h 5834660"/>
                          <a:gd name="connsiteX1" fmla="*/ 3920383 w 4244504"/>
                          <a:gd name="connsiteY1" fmla="*/ 5710381 h 5834660"/>
                          <a:gd name="connsiteX2" fmla="*/ 3657807 w 4244504"/>
                          <a:gd name="connsiteY2" fmla="*/ 5667086 h 5834660"/>
                          <a:gd name="connsiteX3" fmla="*/ 3443597 w 4244504"/>
                          <a:gd name="connsiteY3" fmla="*/ 5661355 h 5834660"/>
                          <a:gd name="connsiteX4" fmla="*/ 3491345 w 4244504"/>
                          <a:gd name="connsiteY4" fmla="*/ 5498275 h 5834660"/>
                          <a:gd name="connsiteX5" fmla="*/ 3633849 w 4244504"/>
                          <a:gd name="connsiteY5" fmla="*/ 5367646 h 5834660"/>
                          <a:gd name="connsiteX6" fmla="*/ 4000459 w 4244504"/>
                          <a:gd name="connsiteY6" fmla="*/ 5133315 h 5834660"/>
                          <a:gd name="connsiteX7" fmla="*/ 4238732 w 4244504"/>
                          <a:gd name="connsiteY7" fmla="*/ 4660407 h 5834660"/>
                          <a:gd name="connsiteX8" fmla="*/ 4168239 w 4244504"/>
                          <a:gd name="connsiteY8" fmla="*/ 4322618 h 5834660"/>
                          <a:gd name="connsiteX9" fmla="*/ 4168239 w 4244504"/>
                          <a:gd name="connsiteY9" fmla="*/ 4322618 h 5834660"/>
                          <a:gd name="connsiteX10" fmla="*/ 3752602 w 4244504"/>
                          <a:gd name="connsiteY10" fmla="*/ 3906981 h 5834660"/>
                          <a:gd name="connsiteX11" fmla="*/ 3431969 w 4244504"/>
                          <a:gd name="connsiteY11" fmla="*/ 3633849 h 5834660"/>
                          <a:gd name="connsiteX12" fmla="*/ 3313215 w 4244504"/>
                          <a:gd name="connsiteY12" fmla="*/ 3348841 h 5834660"/>
                          <a:gd name="connsiteX13" fmla="*/ 3233973 w 4244504"/>
                          <a:gd name="connsiteY13" fmla="*/ 3172433 h 5834660"/>
                          <a:gd name="connsiteX14" fmla="*/ 3245407 w 4244504"/>
                          <a:gd name="connsiteY14" fmla="*/ 3024808 h 5834660"/>
                          <a:gd name="connsiteX15" fmla="*/ 3170756 w 4244504"/>
                          <a:gd name="connsiteY15" fmla="*/ 2912853 h 5834660"/>
                          <a:gd name="connsiteX16" fmla="*/ 2968831 w 4244504"/>
                          <a:gd name="connsiteY16" fmla="*/ 2861953 h 5834660"/>
                          <a:gd name="connsiteX17" fmla="*/ 2883982 w 4244504"/>
                          <a:gd name="connsiteY17" fmla="*/ 2636322 h 5834660"/>
                          <a:gd name="connsiteX18" fmla="*/ 2749998 w 4244504"/>
                          <a:gd name="connsiteY18" fmla="*/ 2223997 h 5834660"/>
                          <a:gd name="connsiteX19" fmla="*/ 2578624 w 4244504"/>
                          <a:gd name="connsiteY19" fmla="*/ 2003574 h 5834660"/>
                          <a:gd name="connsiteX20" fmla="*/ 2363189 w 4244504"/>
                          <a:gd name="connsiteY20" fmla="*/ 1876301 h 5834660"/>
                          <a:gd name="connsiteX21" fmla="*/ 2054431 w 4244504"/>
                          <a:gd name="connsiteY21" fmla="*/ 1745672 h 5834660"/>
                          <a:gd name="connsiteX22" fmla="*/ 1888176 w 4244504"/>
                          <a:gd name="connsiteY22" fmla="*/ 1579418 h 5834660"/>
                          <a:gd name="connsiteX23" fmla="*/ 1579418 w 4244504"/>
                          <a:gd name="connsiteY23" fmla="*/ 1377537 h 5834660"/>
                          <a:gd name="connsiteX24" fmla="*/ 1246909 w 4244504"/>
                          <a:gd name="connsiteY24" fmla="*/ 1211283 h 5834660"/>
                          <a:gd name="connsiteX25" fmla="*/ 751235 w 4244504"/>
                          <a:gd name="connsiteY25" fmla="*/ 1012669 h 5834660"/>
                          <a:gd name="connsiteX26" fmla="*/ 624315 w 4244504"/>
                          <a:gd name="connsiteY26" fmla="*/ 917710 h 5834660"/>
                          <a:gd name="connsiteX27" fmla="*/ 493686 w 4244504"/>
                          <a:gd name="connsiteY27" fmla="*/ 700599 h 5834660"/>
                          <a:gd name="connsiteX28" fmla="*/ 296883 w 4244504"/>
                          <a:gd name="connsiteY28" fmla="*/ 534389 h 5834660"/>
                          <a:gd name="connsiteX29" fmla="*/ 162811 w 4244504"/>
                          <a:gd name="connsiteY29" fmla="*/ 239007 h 5834660"/>
                          <a:gd name="connsiteX30" fmla="*/ 0 w 4244504"/>
                          <a:gd name="connsiteY30" fmla="*/ 0 h 5834660"/>
                          <a:gd name="connsiteX0" fmla="*/ 3956401 w 4081693"/>
                          <a:gd name="connsiteY0" fmla="*/ 5595653 h 5595653"/>
                          <a:gd name="connsiteX1" fmla="*/ 3757572 w 4081693"/>
                          <a:gd name="connsiteY1" fmla="*/ 5471374 h 5595653"/>
                          <a:gd name="connsiteX2" fmla="*/ 3494996 w 4081693"/>
                          <a:gd name="connsiteY2" fmla="*/ 5428079 h 5595653"/>
                          <a:gd name="connsiteX3" fmla="*/ 3280786 w 4081693"/>
                          <a:gd name="connsiteY3" fmla="*/ 5422348 h 5595653"/>
                          <a:gd name="connsiteX4" fmla="*/ 3328534 w 4081693"/>
                          <a:gd name="connsiteY4" fmla="*/ 5259268 h 5595653"/>
                          <a:gd name="connsiteX5" fmla="*/ 3471038 w 4081693"/>
                          <a:gd name="connsiteY5" fmla="*/ 5128639 h 5595653"/>
                          <a:gd name="connsiteX6" fmla="*/ 3837648 w 4081693"/>
                          <a:gd name="connsiteY6" fmla="*/ 4894308 h 5595653"/>
                          <a:gd name="connsiteX7" fmla="*/ 4075921 w 4081693"/>
                          <a:gd name="connsiteY7" fmla="*/ 4421400 h 5595653"/>
                          <a:gd name="connsiteX8" fmla="*/ 4005428 w 4081693"/>
                          <a:gd name="connsiteY8" fmla="*/ 4083611 h 5595653"/>
                          <a:gd name="connsiteX9" fmla="*/ 4005428 w 4081693"/>
                          <a:gd name="connsiteY9" fmla="*/ 4083611 h 5595653"/>
                          <a:gd name="connsiteX10" fmla="*/ 3589791 w 4081693"/>
                          <a:gd name="connsiteY10" fmla="*/ 3667974 h 5595653"/>
                          <a:gd name="connsiteX11" fmla="*/ 3269158 w 4081693"/>
                          <a:gd name="connsiteY11" fmla="*/ 3394842 h 5595653"/>
                          <a:gd name="connsiteX12" fmla="*/ 3150404 w 4081693"/>
                          <a:gd name="connsiteY12" fmla="*/ 3109834 h 5595653"/>
                          <a:gd name="connsiteX13" fmla="*/ 3071162 w 4081693"/>
                          <a:gd name="connsiteY13" fmla="*/ 2933426 h 5595653"/>
                          <a:gd name="connsiteX14" fmla="*/ 3082596 w 4081693"/>
                          <a:gd name="connsiteY14" fmla="*/ 2785801 h 5595653"/>
                          <a:gd name="connsiteX15" fmla="*/ 3007945 w 4081693"/>
                          <a:gd name="connsiteY15" fmla="*/ 2673846 h 5595653"/>
                          <a:gd name="connsiteX16" fmla="*/ 2806020 w 4081693"/>
                          <a:gd name="connsiteY16" fmla="*/ 2622946 h 5595653"/>
                          <a:gd name="connsiteX17" fmla="*/ 2721171 w 4081693"/>
                          <a:gd name="connsiteY17" fmla="*/ 2397315 h 5595653"/>
                          <a:gd name="connsiteX18" fmla="*/ 2587187 w 4081693"/>
                          <a:gd name="connsiteY18" fmla="*/ 1984990 h 5595653"/>
                          <a:gd name="connsiteX19" fmla="*/ 2415813 w 4081693"/>
                          <a:gd name="connsiteY19" fmla="*/ 1764567 h 5595653"/>
                          <a:gd name="connsiteX20" fmla="*/ 2200378 w 4081693"/>
                          <a:gd name="connsiteY20" fmla="*/ 1637294 h 5595653"/>
                          <a:gd name="connsiteX21" fmla="*/ 1891620 w 4081693"/>
                          <a:gd name="connsiteY21" fmla="*/ 1506665 h 5595653"/>
                          <a:gd name="connsiteX22" fmla="*/ 1725365 w 4081693"/>
                          <a:gd name="connsiteY22" fmla="*/ 1340411 h 5595653"/>
                          <a:gd name="connsiteX23" fmla="*/ 1416607 w 4081693"/>
                          <a:gd name="connsiteY23" fmla="*/ 1138530 h 5595653"/>
                          <a:gd name="connsiteX24" fmla="*/ 1084098 w 4081693"/>
                          <a:gd name="connsiteY24" fmla="*/ 972276 h 5595653"/>
                          <a:gd name="connsiteX25" fmla="*/ 588424 w 4081693"/>
                          <a:gd name="connsiteY25" fmla="*/ 773662 h 5595653"/>
                          <a:gd name="connsiteX26" fmla="*/ 461504 w 4081693"/>
                          <a:gd name="connsiteY26" fmla="*/ 678703 h 5595653"/>
                          <a:gd name="connsiteX27" fmla="*/ 330875 w 4081693"/>
                          <a:gd name="connsiteY27" fmla="*/ 461592 h 5595653"/>
                          <a:gd name="connsiteX28" fmla="*/ 134072 w 4081693"/>
                          <a:gd name="connsiteY28" fmla="*/ 295382 h 5595653"/>
                          <a:gd name="connsiteX29" fmla="*/ 0 w 4081693"/>
                          <a:gd name="connsiteY29" fmla="*/ 0 h 5595653"/>
                          <a:gd name="connsiteX0" fmla="*/ 3896526 w 4021818"/>
                          <a:gd name="connsiteY0" fmla="*/ 5452314 h 5452314"/>
                          <a:gd name="connsiteX1" fmla="*/ 3697697 w 4021818"/>
                          <a:gd name="connsiteY1" fmla="*/ 5328035 h 5452314"/>
                          <a:gd name="connsiteX2" fmla="*/ 3435121 w 4021818"/>
                          <a:gd name="connsiteY2" fmla="*/ 5284740 h 5452314"/>
                          <a:gd name="connsiteX3" fmla="*/ 3220911 w 4021818"/>
                          <a:gd name="connsiteY3" fmla="*/ 5279009 h 5452314"/>
                          <a:gd name="connsiteX4" fmla="*/ 3268659 w 4021818"/>
                          <a:gd name="connsiteY4" fmla="*/ 5115929 h 5452314"/>
                          <a:gd name="connsiteX5" fmla="*/ 3411163 w 4021818"/>
                          <a:gd name="connsiteY5" fmla="*/ 4985300 h 5452314"/>
                          <a:gd name="connsiteX6" fmla="*/ 3777773 w 4021818"/>
                          <a:gd name="connsiteY6" fmla="*/ 4750969 h 5452314"/>
                          <a:gd name="connsiteX7" fmla="*/ 4016046 w 4021818"/>
                          <a:gd name="connsiteY7" fmla="*/ 4278061 h 5452314"/>
                          <a:gd name="connsiteX8" fmla="*/ 3945553 w 4021818"/>
                          <a:gd name="connsiteY8" fmla="*/ 3940272 h 5452314"/>
                          <a:gd name="connsiteX9" fmla="*/ 3945553 w 4021818"/>
                          <a:gd name="connsiteY9" fmla="*/ 3940272 h 5452314"/>
                          <a:gd name="connsiteX10" fmla="*/ 3529916 w 4021818"/>
                          <a:gd name="connsiteY10" fmla="*/ 3524635 h 5452314"/>
                          <a:gd name="connsiteX11" fmla="*/ 3209283 w 4021818"/>
                          <a:gd name="connsiteY11" fmla="*/ 3251503 h 5452314"/>
                          <a:gd name="connsiteX12" fmla="*/ 3090529 w 4021818"/>
                          <a:gd name="connsiteY12" fmla="*/ 2966495 h 5452314"/>
                          <a:gd name="connsiteX13" fmla="*/ 3011287 w 4021818"/>
                          <a:gd name="connsiteY13" fmla="*/ 2790087 h 5452314"/>
                          <a:gd name="connsiteX14" fmla="*/ 3022721 w 4021818"/>
                          <a:gd name="connsiteY14" fmla="*/ 2642462 h 5452314"/>
                          <a:gd name="connsiteX15" fmla="*/ 2948070 w 4021818"/>
                          <a:gd name="connsiteY15" fmla="*/ 2530507 h 5452314"/>
                          <a:gd name="connsiteX16" fmla="*/ 2746145 w 4021818"/>
                          <a:gd name="connsiteY16" fmla="*/ 2479607 h 5452314"/>
                          <a:gd name="connsiteX17" fmla="*/ 2661296 w 4021818"/>
                          <a:gd name="connsiteY17" fmla="*/ 2253976 h 5452314"/>
                          <a:gd name="connsiteX18" fmla="*/ 2527312 w 4021818"/>
                          <a:gd name="connsiteY18" fmla="*/ 1841651 h 5452314"/>
                          <a:gd name="connsiteX19" fmla="*/ 2355938 w 4021818"/>
                          <a:gd name="connsiteY19" fmla="*/ 1621228 h 5452314"/>
                          <a:gd name="connsiteX20" fmla="*/ 2140503 w 4021818"/>
                          <a:gd name="connsiteY20" fmla="*/ 1493955 h 5452314"/>
                          <a:gd name="connsiteX21" fmla="*/ 1831745 w 4021818"/>
                          <a:gd name="connsiteY21" fmla="*/ 1363326 h 5452314"/>
                          <a:gd name="connsiteX22" fmla="*/ 1665490 w 4021818"/>
                          <a:gd name="connsiteY22" fmla="*/ 1197072 h 5452314"/>
                          <a:gd name="connsiteX23" fmla="*/ 1356732 w 4021818"/>
                          <a:gd name="connsiteY23" fmla="*/ 995191 h 5452314"/>
                          <a:gd name="connsiteX24" fmla="*/ 1024223 w 4021818"/>
                          <a:gd name="connsiteY24" fmla="*/ 828937 h 5452314"/>
                          <a:gd name="connsiteX25" fmla="*/ 528549 w 4021818"/>
                          <a:gd name="connsiteY25" fmla="*/ 630323 h 5452314"/>
                          <a:gd name="connsiteX26" fmla="*/ 401629 w 4021818"/>
                          <a:gd name="connsiteY26" fmla="*/ 535364 h 5452314"/>
                          <a:gd name="connsiteX27" fmla="*/ 271000 w 4021818"/>
                          <a:gd name="connsiteY27" fmla="*/ 318253 h 5452314"/>
                          <a:gd name="connsiteX28" fmla="*/ 74197 w 4021818"/>
                          <a:gd name="connsiteY28" fmla="*/ 152043 h 5452314"/>
                          <a:gd name="connsiteX29" fmla="*/ 0 w 4021818"/>
                          <a:gd name="connsiteY29" fmla="*/ 0 h 5452314"/>
                          <a:gd name="connsiteX0" fmla="*/ 3697697 w 4021818"/>
                          <a:gd name="connsiteY0" fmla="*/ 5328035 h 5328035"/>
                          <a:gd name="connsiteX1" fmla="*/ 3435121 w 4021818"/>
                          <a:gd name="connsiteY1" fmla="*/ 5284740 h 5328035"/>
                          <a:gd name="connsiteX2" fmla="*/ 3220911 w 4021818"/>
                          <a:gd name="connsiteY2" fmla="*/ 5279009 h 5328035"/>
                          <a:gd name="connsiteX3" fmla="*/ 3268659 w 4021818"/>
                          <a:gd name="connsiteY3" fmla="*/ 5115929 h 5328035"/>
                          <a:gd name="connsiteX4" fmla="*/ 3411163 w 4021818"/>
                          <a:gd name="connsiteY4" fmla="*/ 4985300 h 5328035"/>
                          <a:gd name="connsiteX5" fmla="*/ 3777773 w 4021818"/>
                          <a:gd name="connsiteY5" fmla="*/ 4750969 h 5328035"/>
                          <a:gd name="connsiteX6" fmla="*/ 4016046 w 4021818"/>
                          <a:gd name="connsiteY6" fmla="*/ 4278061 h 5328035"/>
                          <a:gd name="connsiteX7" fmla="*/ 3945553 w 4021818"/>
                          <a:gd name="connsiteY7" fmla="*/ 3940272 h 5328035"/>
                          <a:gd name="connsiteX8" fmla="*/ 3945553 w 4021818"/>
                          <a:gd name="connsiteY8" fmla="*/ 3940272 h 5328035"/>
                          <a:gd name="connsiteX9" fmla="*/ 3529916 w 4021818"/>
                          <a:gd name="connsiteY9" fmla="*/ 3524635 h 5328035"/>
                          <a:gd name="connsiteX10" fmla="*/ 3209283 w 4021818"/>
                          <a:gd name="connsiteY10" fmla="*/ 3251503 h 5328035"/>
                          <a:gd name="connsiteX11" fmla="*/ 3090529 w 4021818"/>
                          <a:gd name="connsiteY11" fmla="*/ 2966495 h 5328035"/>
                          <a:gd name="connsiteX12" fmla="*/ 3011287 w 4021818"/>
                          <a:gd name="connsiteY12" fmla="*/ 2790087 h 5328035"/>
                          <a:gd name="connsiteX13" fmla="*/ 3022721 w 4021818"/>
                          <a:gd name="connsiteY13" fmla="*/ 2642462 h 5328035"/>
                          <a:gd name="connsiteX14" fmla="*/ 2948070 w 4021818"/>
                          <a:gd name="connsiteY14" fmla="*/ 2530507 h 5328035"/>
                          <a:gd name="connsiteX15" fmla="*/ 2746145 w 4021818"/>
                          <a:gd name="connsiteY15" fmla="*/ 2479607 h 5328035"/>
                          <a:gd name="connsiteX16" fmla="*/ 2661296 w 4021818"/>
                          <a:gd name="connsiteY16" fmla="*/ 2253976 h 5328035"/>
                          <a:gd name="connsiteX17" fmla="*/ 2527312 w 4021818"/>
                          <a:gd name="connsiteY17" fmla="*/ 1841651 h 5328035"/>
                          <a:gd name="connsiteX18" fmla="*/ 2355938 w 4021818"/>
                          <a:gd name="connsiteY18" fmla="*/ 1621228 h 5328035"/>
                          <a:gd name="connsiteX19" fmla="*/ 2140503 w 4021818"/>
                          <a:gd name="connsiteY19" fmla="*/ 1493955 h 5328035"/>
                          <a:gd name="connsiteX20" fmla="*/ 1831745 w 4021818"/>
                          <a:gd name="connsiteY20" fmla="*/ 1363326 h 5328035"/>
                          <a:gd name="connsiteX21" fmla="*/ 1665490 w 4021818"/>
                          <a:gd name="connsiteY21" fmla="*/ 1197072 h 5328035"/>
                          <a:gd name="connsiteX22" fmla="*/ 1356732 w 4021818"/>
                          <a:gd name="connsiteY22" fmla="*/ 995191 h 5328035"/>
                          <a:gd name="connsiteX23" fmla="*/ 1024223 w 4021818"/>
                          <a:gd name="connsiteY23" fmla="*/ 828937 h 5328035"/>
                          <a:gd name="connsiteX24" fmla="*/ 528549 w 4021818"/>
                          <a:gd name="connsiteY24" fmla="*/ 630323 h 5328035"/>
                          <a:gd name="connsiteX25" fmla="*/ 401629 w 4021818"/>
                          <a:gd name="connsiteY25" fmla="*/ 535364 h 5328035"/>
                          <a:gd name="connsiteX26" fmla="*/ 271000 w 4021818"/>
                          <a:gd name="connsiteY26" fmla="*/ 318253 h 5328035"/>
                          <a:gd name="connsiteX27" fmla="*/ 74197 w 4021818"/>
                          <a:gd name="connsiteY27" fmla="*/ 152043 h 5328035"/>
                          <a:gd name="connsiteX28" fmla="*/ 0 w 4021818"/>
                          <a:gd name="connsiteY28" fmla="*/ 0 h 5328035"/>
                          <a:gd name="connsiteX0" fmla="*/ 3435121 w 4021818"/>
                          <a:gd name="connsiteY0" fmla="*/ 5284740 h 5291301"/>
                          <a:gd name="connsiteX1" fmla="*/ 3220911 w 4021818"/>
                          <a:gd name="connsiteY1" fmla="*/ 5279009 h 5291301"/>
                          <a:gd name="connsiteX2" fmla="*/ 3268659 w 4021818"/>
                          <a:gd name="connsiteY2" fmla="*/ 5115929 h 5291301"/>
                          <a:gd name="connsiteX3" fmla="*/ 3411163 w 4021818"/>
                          <a:gd name="connsiteY3" fmla="*/ 4985300 h 5291301"/>
                          <a:gd name="connsiteX4" fmla="*/ 3777773 w 4021818"/>
                          <a:gd name="connsiteY4" fmla="*/ 4750969 h 5291301"/>
                          <a:gd name="connsiteX5" fmla="*/ 4016046 w 4021818"/>
                          <a:gd name="connsiteY5" fmla="*/ 4278061 h 5291301"/>
                          <a:gd name="connsiteX6" fmla="*/ 3945553 w 4021818"/>
                          <a:gd name="connsiteY6" fmla="*/ 3940272 h 5291301"/>
                          <a:gd name="connsiteX7" fmla="*/ 3945553 w 4021818"/>
                          <a:gd name="connsiteY7" fmla="*/ 3940272 h 5291301"/>
                          <a:gd name="connsiteX8" fmla="*/ 3529916 w 4021818"/>
                          <a:gd name="connsiteY8" fmla="*/ 3524635 h 5291301"/>
                          <a:gd name="connsiteX9" fmla="*/ 3209283 w 4021818"/>
                          <a:gd name="connsiteY9" fmla="*/ 3251503 h 5291301"/>
                          <a:gd name="connsiteX10" fmla="*/ 3090529 w 4021818"/>
                          <a:gd name="connsiteY10" fmla="*/ 2966495 h 5291301"/>
                          <a:gd name="connsiteX11" fmla="*/ 3011287 w 4021818"/>
                          <a:gd name="connsiteY11" fmla="*/ 2790087 h 5291301"/>
                          <a:gd name="connsiteX12" fmla="*/ 3022721 w 4021818"/>
                          <a:gd name="connsiteY12" fmla="*/ 2642462 h 5291301"/>
                          <a:gd name="connsiteX13" fmla="*/ 2948070 w 4021818"/>
                          <a:gd name="connsiteY13" fmla="*/ 2530507 h 5291301"/>
                          <a:gd name="connsiteX14" fmla="*/ 2746145 w 4021818"/>
                          <a:gd name="connsiteY14" fmla="*/ 2479607 h 5291301"/>
                          <a:gd name="connsiteX15" fmla="*/ 2661296 w 4021818"/>
                          <a:gd name="connsiteY15" fmla="*/ 2253976 h 5291301"/>
                          <a:gd name="connsiteX16" fmla="*/ 2527312 w 4021818"/>
                          <a:gd name="connsiteY16" fmla="*/ 1841651 h 5291301"/>
                          <a:gd name="connsiteX17" fmla="*/ 2355938 w 4021818"/>
                          <a:gd name="connsiteY17" fmla="*/ 1621228 h 5291301"/>
                          <a:gd name="connsiteX18" fmla="*/ 2140503 w 4021818"/>
                          <a:gd name="connsiteY18" fmla="*/ 1493955 h 5291301"/>
                          <a:gd name="connsiteX19" fmla="*/ 1831745 w 4021818"/>
                          <a:gd name="connsiteY19" fmla="*/ 1363326 h 5291301"/>
                          <a:gd name="connsiteX20" fmla="*/ 1665490 w 4021818"/>
                          <a:gd name="connsiteY20" fmla="*/ 1197072 h 5291301"/>
                          <a:gd name="connsiteX21" fmla="*/ 1356732 w 4021818"/>
                          <a:gd name="connsiteY21" fmla="*/ 995191 h 5291301"/>
                          <a:gd name="connsiteX22" fmla="*/ 1024223 w 4021818"/>
                          <a:gd name="connsiteY22" fmla="*/ 828937 h 5291301"/>
                          <a:gd name="connsiteX23" fmla="*/ 528549 w 4021818"/>
                          <a:gd name="connsiteY23" fmla="*/ 630323 h 5291301"/>
                          <a:gd name="connsiteX24" fmla="*/ 401629 w 4021818"/>
                          <a:gd name="connsiteY24" fmla="*/ 535364 h 5291301"/>
                          <a:gd name="connsiteX25" fmla="*/ 271000 w 4021818"/>
                          <a:gd name="connsiteY25" fmla="*/ 318253 h 5291301"/>
                          <a:gd name="connsiteX26" fmla="*/ 74197 w 4021818"/>
                          <a:gd name="connsiteY26" fmla="*/ 152043 h 5291301"/>
                          <a:gd name="connsiteX27" fmla="*/ 0 w 4021818"/>
                          <a:gd name="connsiteY27" fmla="*/ 0 h 5291301"/>
                          <a:gd name="connsiteX0" fmla="*/ 3220911 w 4021818"/>
                          <a:gd name="connsiteY0" fmla="*/ 5279009 h 5279009"/>
                          <a:gd name="connsiteX1" fmla="*/ 3268659 w 4021818"/>
                          <a:gd name="connsiteY1" fmla="*/ 5115929 h 5279009"/>
                          <a:gd name="connsiteX2" fmla="*/ 3411163 w 4021818"/>
                          <a:gd name="connsiteY2" fmla="*/ 4985300 h 5279009"/>
                          <a:gd name="connsiteX3" fmla="*/ 3777773 w 4021818"/>
                          <a:gd name="connsiteY3" fmla="*/ 4750969 h 5279009"/>
                          <a:gd name="connsiteX4" fmla="*/ 4016046 w 4021818"/>
                          <a:gd name="connsiteY4" fmla="*/ 4278061 h 5279009"/>
                          <a:gd name="connsiteX5" fmla="*/ 3945553 w 4021818"/>
                          <a:gd name="connsiteY5" fmla="*/ 3940272 h 5279009"/>
                          <a:gd name="connsiteX6" fmla="*/ 3945553 w 4021818"/>
                          <a:gd name="connsiteY6" fmla="*/ 3940272 h 5279009"/>
                          <a:gd name="connsiteX7" fmla="*/ 3529916 w 4021818"/>
                          <a:gd name="connsiteY7" fmla="*/ 3524635 h 5279009"/>
                          <a:gd name="connsiteX8" fmla="*/ 3209283 w 4021818"/>
                          <a:gd name="connsiteY8" fmla="*/ 3251503 h 5279009"/>
                          <a:gd name="connsiteX9" fmla="*/ 3090529 w 4021818"/>
                          <a:gd name="connsiteY9" fmla="*/ 2966495 h 5279009"/>
                          <a:gd name="connsiteX10" fmla="*/ 3011287 w 4021818"/>
                          <a:gd name="connsiteY10" fmla="*/ 2790087 h 5279009"/>
                          <a:gd name="connsiteX11" fmla="*/ 3022721 w 4021818"/>
                          <a:gd name="connsiteY11" fmla="*/ 2642462 h 5279009"/>
                          <a:gd name="connsiteX12" fmla="*/ 2948070 w 4021818"/>
                          <a:gd name="connsiteY12" fmla="*/ 2530507 h 5279009"/>
                          <a:gd name="connsiteX13" fmla="*/ 2746145 w 4021818"/>
                          <a:gd name="connsiteY13" fmla="*/ 2479607 h 5279009"/>
                          <a:gd name="connsiteX14" fmla="*/ 2661296 w 4021818"/>
                          <a:gd name="connsiteY14" fmla="*/ 2253976 h 5279009"/>
                          <a:gd name="connsiteX15" fmla="*/ 2527312 w 4021818"/>
                          <a:gd name="connsiteY15" fmla="*/ 1841651 h 5279009"/>
                          <a:gd name="connsiteX16" fmla="*/ 2355938 w 4021818"/>
                          <a:gd name="connsiteY16" fmla="*/ 1621228 h 5279009"/>
                          <a:gd name="connsiteX17" fmla="*/ 2140503 w 4021818"/>
                          <a:gd name="connsiteY17" fmla="*/ 1493955 h 5279009"/>
                          <a:gd name="connsiteX18" fmla="*/ 1831745 w 4021818"/>
                          <a:gd name="connsiteY18" fmla="*/ 1363326 h 5279009"/>
                          <a:gd name="connsiteX19" fmla="*/ 1665490 w 4021818"/>
                          <a:gd name="connsiteY19" fmla="*/ 1197072 h 5279009"/>
                          <a:gd name="connsiteX20" fmla="*/ 1356732 w 4021818"/>
                          <a:gd name="connsiteY20" fmla="*/ 995191 h 5279009"/>
                          <a:gd name="connsiteX21" fmla="*/ 1024223 w 4021818"/>
                          <a:gd name="connsiteY21" fmla="*/ 828937 h 5279009"/>
                          <a:gd name="connsiteX22" fmla="*/ 528549 w 4021818"/>
                          <a:gd name="connsiteY22" fmla="*/ 630323 h 5279009"/>
                          <a:gd name="connsiteX23" fmla="*/ 401629 w 4021818"/>
                          <a:gd name="connsiteY23" fmla="*/ 535364 h 5279009"/>
                          <a:gd name="connsiteX24" fmla="*/ 271000 w 4021818"/>
                          <a:gd name="connsiteY24" fmla="*/ 318253 h 5279009"/>
                          <a:gd name="connsiteX25" fmla="*/ 74197 w 4021818"/>
                          <a:gd name="connsiteY25" fmla="*/ 152043 h 5279009"/>
                          <a:gd name="connsiteX26" fmla="*/ 0 w 4021818"/>
                          <a:gd name="connsiteY26" fmla="*/ 0 h 5279009"/>
                          <a:gd name="connsiteX0" fmla="*/ 3232102 w 4021818"/>
                          <a:gd name="connsiteY0" fmla="*/ 5209257 h 5209257"/>
                          <a:gd name="connsiteX1" fmla="*/ 3268659 w 4021818"/>
                          <a:gd name="connsiteY1" fmla="*/ 5115929 h 5209257"/>
                          <a:gd name="connsiteX2" fmla="*/ 3411163 w 4021818"/>
                          <a:gd name="connsiteY2" fmla="*/ 4985300 h 5209257"/>
                          <a:gd name="connsiteX3" fmla="*/ 3777773 w 4021818"/>
                          <a:gd name="connsiteY3" fmla="*/ 4750969 h 5209257"/>
                          <a:gd name="connsiteX4" fmla="*/ 4016046 w 4021818"/>
                          <a:gd name="connsiteY4" fmla="*/ 4278061 h 5209257"/>
                          <a:gd name="connsiteX5" fmla="*/ 3945553 w 4021818"/>
                          <a:gd name="connsiteY5" fmla="*/ 3940272 h 5209257"/>
                          <a:gd name="connsiteX6" fmla="*/ 3945553 w 4021818"/>
                          <a:gd name="connsiteY6" fmla="*/ 3940272 h 5209257"/>
                          <a:gd name="connsiteX7" fmla="*/ 3529916 w 4021818"/>
                          <a:gd name="connsiteY7" fmla="*/ 3524635 h 5209257"/>
                          <a:gd name="connsiteX8" fmla="*/ 3209283 w 4021818"/>
                          <a:gd name="connsiteY8" fmla="*/ 3251503 h 5209257"/>
                          <a:gd name="connsiteX9" fmla="*/ 3090529 w 4021818"/>
                          <a:gd name="connsiteY9" fmla="*/ 2966495 h 5209257"/>
                          <a:gd name="connsiteX10" fmla="*/ 3011287 w 4021818"/>
                          <a:gd name="connsiteY10" fmla="*/ 2790087 h 5209257"/>
                          <a:gd name="connsiteX11" fmla="*/ 3022721 w 4021818"/>
                          <a:gd name="connsiteY11" fmla="*/ 2642462 h 5209257"/>
                          <a:gd name="connsiteX12" fmla="*/ 2948070 w 4021818"/>
                          <a:gd name="connsiteY12" fmla="*/ 2530507 h 5209257"/>
                          <a:gd name="connsiteX13" fmla="*/ 2746145 w 4021818"/>
                          <a:gd name="connsiteY13" fmla="*/ 2479607 h 5209257"/>
                          <a:gd name="connsiteX14" fmla="*/ 2661296 w 4021818"/>
                          <a:gd name="connsiteY14" fmla="*/ 2253976 h 5209257"/>
                          <a:gd name="connsiteX15" fmla="*/ 2527312 w 4021818"/>
                          <a:gd name="connsiteY15" fmla="*/ 1841651 h 5209257"/>
                          <a:gd name="connsiteX16" fmla="*/ 2355938 w 4021818"/>
                          <a:gd name="connsiteY16" fmla="*/ 1621228 h 5209257"/>
                          <a:gd name="connsiteX17" fmla="*/ 2140503 w 4021818"/>
                          <a:gd name="connsiteY17" fmla="*/ 1493955 h 5209257"/>
                          <a:gd name="connsiteX18" fmla="*/ 1831745 w 4021818"/>
                          <a:gd name="connsiteY18" fmla="*/ 1363326 h 5209257"/>
                          <a:gd name="connsiteX19" fmla="*/ 1665490 w 4021818"/>
                          <a:gd name="connsiteY19" fmla="*/ 1197072 h 5209257"/>
                          <a:gd name="connsiteX20" fmla="*/ 1356732 w 4021818"/>
                          <a:gd name="connsiteY20" fmla="*/ 995191 h 5209257"/>
                          <a:gd name="connsiteX21" fmla="*/ 1024223 w 4021818"/>
                          <a:gd name="connsiteY21" fmla="*/ 828937 h 5209257"/>
                          <a:gd name="connsiteX22" fmla="*/ 528549 w 4021818"/>
                          <a:gd name="connsiteY22" fmla="*/ 630323 h 5209257"/>
                          <a:gd name="connsiteX23" fmla="*/ 401629 w 4021818"/>
                          <a:gd name="connsiteY23" fmla="*/ 535364 h 5209257"/>
                          <a:gd name="connsiteX24" fmla="*/ 271000 w 4021818"/>
                          <a:gd name="connsiteY24" fmla="*/ 318253 h 5209257"/>
                          <a:gd name="connsiteX25" fmla="*/ 74197 w 4021818"/>
                          <a:gd name="connsiteY25" fmla="*/ 152043 h 5209257"/>
                          <a:gd name="connsiteX26" fmla="*/ 0 w 4021818"/>
                          <a:gd name="connsiteY26" fmla="*/ 0 h 5209257"/>
                          <a:gd name="connsiteX0" fmla="*/ 3232102 w 4021818"/>
                          <a:gd name="connsiteY0" fmla="*/ 5180194 h 5180194"/>
                          <a:gd name="connsiteX1" fmla="*/ 3268659 w 4021818"/>
                          <a:gd name="connsiteY1" fmla="*/ 5115929 h 5180194"/>
                          <a:gd name="connsiteX2" fmla="*/ 3411163 w 4021818"/>
                          <a:gd name="connsiteY2" fmla="*/ 4985300 h 5180194"/>
                          <a:gd name="connsiteX3" fmla="*/ 3777773 w 4021818"/>
                          <a:gd name="connsiteY3" fmla="*/ 4750969 h 5180194"/>
                          <a:gd name="connsiteX4" fmla="*/ 4016046 w 4021818"/>
                          <a:gd name="connsiteY4" fmla="*/ 4278061 h 5180194"/>
                          <a:gd name="connsiteX5" fmla="*/ 3945553 w 4021818"/>
                          <a:gd name="connsiteY5" fmla="*/ 3940272 h 5180194"/>
                          <a:gd name="connsiteX6" fmla="*/ 3945553 w 4021818"/>
                          <a:gd name="connsiteY6" fmla="*/ 3940272 h 5180194"/>
                          <a:gd name="connsiteX7" fmla="*/ 3529916 w 4021818"/>
                          <a:gd name="connsiteY7" fmla="*/ 3524635 h 5180194"/>
                          <a:gd name="connsiteX8" fmla="*/ 3209283 w 4021818"/>
                          <a:gd name="connsiteY8" fmla="*/ 3251503 h 5180194"/>
                          <a:gd name="connsiteX9" fmla="*/ 3090529 w 4021818"/>
                          <a:gd name="connsiteY9" fmla="*/ 2966495 h 5180194"/>
                          <a:gd name="connsiteX10" fmla="*/ 3011287 w 4021818"/>
                          <a:gd name="connsiteY10" fmla="*/ 2790087 h 5180194"/>
                          <a:gd name="connsiteX11" fmla="*/ 3022721 w 4021818"/>
                          <a:gd name="connsiteY11" fmla="*/ 2642462 h 5180194"/>
                          <a:gd name="connsiteX12" fmla="*/ 2948070 w 4021818"/>
                          <a:gd name="connsiteY12" fmla="*/ 2530507 h 5180194"/>
                          <a:gd name="connsiteX13" fmla="*/ 2746145 w 4021818"/>
                          <a:gd name="connsiteY13" fmla="*/ 2479607 h 5180194"/>
                          <a:gd name="connsiteX14" fmla="*/ 2661296 w 4021818"/>
                          <a:gd name="connsiteY14" fmla="*/ 2253976 h 5180194"/>
                          <a:gd name="connsiteX15" fmla="*/ 2527312 w 4021818"/>
                          <a:gd name="connsiteY15" fmla="*/ 1841651 h 5180194"/>
                          <a:gd name="connsiteX16" fmla="*/ 2355938 w 4021818"/>
                          <a:gd name="connsiteY16" fmla="*/ 1621228 h 5180194"/>
                          <a:gd name="connsiteX17" fmla="*/ 2140503 w 4021818"/>
                          <a:gd name="connsiteY17" fmla="*/ 1493955 h 5180194"/>
                          <a:gd name="connsiteX18" fmla="*/ 1831745 w 4021818"/>
                          <a:gd name="connsiteY18" fmla="*/ 1363326 h 5180194"/>
                          <a:gd name="connsiteX19" fmla="*/ 1665490 w 4021818"/>
                          <a:gd name="connsiteY19" fmla="*/ 1197072 h 5180194"/>
                          <a:gd name="connsiteX20" fmla="*/ 1356732 w 4021818"/>
                          <a:gd name="connsiteY20" fmla="*/ 995191 h 5180194"/>
                          <a:gd name="connsiteX21" fmla="*/ 1024223 w 4021818"/>
                          <a:gd name="connsiteY21" fmla="*/ 828937 h 5180194"/>
                          <a:gd name="connsiteX22" fmla="*/ 528549 w 4021818"/>
                          <a:gd name="connsiteY22" fmla="*/ 630323 h 5180194"/>
                          <a:gd name="connsiteX23" fmla="*/ 401629 w 4021818"/>
                          <a:gd name="connsiteY23" fmla="*/ 535364 h 5180194"/>
                          <a:gd name="connsiteX24" fmla="*/ 271000 w 4021818"/>
                          <a:gd name="connsiteY24" fmla="*/ 318253 h 5180194"/>
                          <a:gd name="connsiteX25" fmla="*/ 74197 w 4021818"/>
                          <a:gd name="connsiteY25" fmla="*/ 152043 h 5180194"/>
                          <a:gd name="connsiteX26" fmla="*/ 0 w 4021818"/>
                          <a:gd name="connsiteY26" fmla="*/ 0 h 5180194"/>
                          <a:gd name="connsiteX0" fmla="*/ 3981838 w 4021818"/>
                          <a:gd name="connsiteY0" fmla="*/ 5680084 h 5680084"/>
                          <a:gd name="connsiteX1" fmla="*/ 3268659 w 4021818"/>
                          <a:gd name="connsiteY1" fmla="*/ 5115929 h 5680084"/>
                          <a:gd name="connsiteX2" fmla="*/ 3411163 w 4021818"/>
                          <a:gd name="connsiteY2" fmla="*/ 4985300 h 5680084"/>
                          <a:gd name="connsiteX3" fmla="*/ 3777773 w 4021818"/>
                          <a:gd name="connsiteY3" fmla="*/ 4750969 h 5680084"/>
                          <a:gd name="connsiteX4" fmla="*/ 4016046 w 4021818"/>
                          <a:gd name="connsiteY4" fmla="*/ 4278061 h 5680084"/>
                          <a:gd name="connsiteX5" fmla="*/ 3945553 w 4021818"/>
                          <a:gd name="connsiteY5" fmla="*/ 3940272 h 5680084"/>
                          <a:gd name="connsiteX6" fmla="*/ 3945553 w 4021818"/>
                          <a:gd name="connsiteY6" fmla="*/ 3940272 h 5680084"/>
                          <a:gd name="connsiteX7" fmla="*/ 3529916 w 4021818"/>
                          <a:gd name="connsiteY7" fmla="*/ 3524635 h 5680084"/>
                          <a:gd name="connsiteX8" fmla="*/ 3209283 w 4021818"/>
                          <a:gd name="connsiteY8" fmla="*/ 3251503 h 5680084"/>
                          <a:gd name="connsiteX9" fmla="*/ 3090529 w 4021818"/>
                          <a:gd name="connsiteY9" fmla="*/ 2966495 h 5680084"/>
                          <a:gd name="connsiteX10" fmla="*/ 3011287 w 4021818"/>
                          <a:gd name="connsiteY10" fmla="*/ 2790087 h 5680084"/>
                          <a:gd name="connsiteX11" fmla="*/ 3022721 w 4021818"/>
                          <a:gd name="connsiteY11" fmla="*/ 2642462 h 5680084"/>
                          <a:gd name="connsiteX12" fmla="*/ 2948070 w 4021818"/>
                          <a:gd name="connsiteY12" fmla="*/ 2530507 h 5680084"/>
                          <a:gd name="connsiteX13" fmla="*/ 2746145 w 4021818"/>
                          <a:gd name="connsiteY13" fmla="*/ 2479607 h 5680084"/>
                          <a:gd name="connsiteX14" fmla="*/ 2661296 w 4021818"/>
                          <a:gd name="connsiteY14" fmla="*/ 2253976 h 5680084"/>
                          <a:gd name="connsiteX15" fmla="*/ 2527312 w 4021818"/>
                          <a:gd name="connsiteY15" fmla="*/ 1841651 h 5680084"/>
                          <a:gd name="connsiteX16" fmla="*/ 2355938 w 4021818"/>
                          <a:gd name="connsiteY16" fmla="*/ 1621228 h 5680084"/>
                          <a:gd name="connsiteX17" fmla="*/ 2140503 w 4021818"/>
                          <a:gd name="connsiteY17" fmla="*/ 1493955 h 5680084"/>
                          <a:gd name="connsiteX18" fmla="*/ 1831745 w 4021818"/>
                          <a:gd name="connsiteY18" fmla="*/ 1363326 h 5680084"/>
                          <a:gd name="connsiteX19" fmla="*/ 1665490 w 4021818"/>
                          <a:gd name="connsiteY19" fmla="*/ 1197072 h 5680084"/>
                          <a:gd name="connsiteX20" fmla="*/ 1356732 w 4021818"/>
                          <a:gd name="connsiteY20" fmla="*/ 995191 h 5680084"/>
                          <a:gd name="connsiteX21" fmla="*/ 1024223 w 4021818"/>
                          <a:gd name="connsiteY21" fmla="*/ 828937 h 5680084"/>
                          <a:gd name="connsiteX22" fmla="*/ 528549 w 4021818"/>
                          <a:gd name="connsiteY22" fmla="*/ 630323 h 5680084"/>
                          <a:gd name="connsiteX23" fmla="*/ 401629 w 4021818"/>
                          <a:gd name="connsiteY23" fmla="*/ 535364 h 5680084"/>
                          <a:gd name="connsiteX24" fmla="*/ 271000 w 4021818"/>
                          <a:gd name="connsiteY24" fmla="*/ 318253 h 5680084"/>
                          <a:gd name="connsiteX25" fmla="*/ 74197 w 4021818"/>
                          <a:gd name="connsiteY25" fmla="*/ 152043 h 5680084"/>
                          <a:gd name="connsiteX26" fmla="*/ 0 w 4021818"/>
                          <a:gd name="connsiteY26" fmla="*/ 0 h 5680084"/>
                          <a:gd name="connsiteX0" fmla="*/ 3981838 w 4021818"/>
                          <a:gd name="connsiteY0" fmla="*/ 5680084 h 5680084"/>
                          <a:gd name="connsiteX1" fmla="*/ 3346990 w 4021818"/>
                          <a:gd name="connsiteY1" fmla="*/ 5267059 h 5680084"/>
                          <a:gd name="connsiteX2" fmla="*/ 3411163 w 4021818"/>
                          <a:gd name="connsiteY2" fmla="*/ 4985300 h 5680084"/>
                          <a:gd name="connsiteX3" fmla="*/ 3777773 w 4021818"/>
                          <a:gd name="connsiteY3" fmla="*/ 4750969 h 5680084"/>
                          <a:gd name="connsiteX4" fmla="*/ 4016046 w 4021818"/>
                          <a:gd name="connsiteY4" fmla="*/ 4278061 h 5680084"/>
                          <a:gd name="connsiteX5" fmla="*/ 3945553 w 4021818"/>
                          <a:gd name="connsiteY5" fmla="*/ 3940272 h 5680084"/>
                          <a:gd name="connsiteX6" fmla="*/ 3945553 w 4021818"/>
                          <a:gd name="connsiteY6" fmla="*/ 3940272 h 5680084"/>
                          <a:gd name="connsiteX7" fmla="*/ 3529916 w 4021818"/>
                          <a:gd name="connsiteY7" fmla="*/ 3524635 h 5680084"/>
                          <a:gd name="connsiteX8" fmla="*/ 3209283 w 4021818"/>
                          <a:gd name="connsiteY8" fmla="*/ 3251503 h 5680084"/>
                          <a:gd name="connsiteX9" fmla="*/ 3090529 w 4021818"/>
                          <a:gd name="connsiteY9" fmla="*/ 2966495 h 5680084"/>
                          <a:gd name="connsiteX10" fmla="*/ 3011287 w 4021818"/>
                          <a:gd name="connsiteY10" fmla="*/ 2790087 h 5680084"/>
                          <a:gd name="connsiteX11" fmla="*/ 3022721 w 4021818"/>
                          <a:gd name="connsiteY11" fmla="*/ 2642462 h 5680084"/>
                          <a:gd name="connsiteX12" fmla="*/ 2948070 w 4021818"/>
                          <a:gd name="connsiteY12" fmla="*/ 2530507 h 5680084"/>
                          <a:gd name="connsiteX13" fmla="*/ 2746145 w 4021818"/>
                          <a:gd name="connsiteY13" fmla="*/ 2479607 h 5680084"/>
                          <a:gd name="connsiteX14" fmla="*/ 2661296 w 4021818"/>
                          <a:gd name="connsiteY14" fmla="*/ 2253976 h 5680084"/>
                          <a:gd name="connsiteX15" fmla="*/ 2527312 w 4021818"/>
                          <a:gd name="connsiteY15" fmla="*/ 1841651 h 5680084"/>
                          <a:gd name="connsiteX16" fmla="*/ 2355938 w 4021818"/>
                          <a:gd name="connsiteY16" fmla="*/ 1621228 h 5680084"/>
                          <a:gd name="connsiteX17" fmla="*/ 2140503 w 4021818"/>
                          <a:gd name="connsiteY17" fmla="*/ 1493955 h 5680084"/>
                          <a:gd name="connsiteX18" fmla="*/ 1831745 w 4021818"/>
                          <a:gd name="connsiteY18" fmla="*/ 1363326 h 5680084"/>
                          <a:gd name="connsiteX19" fmla="*/ 1665490 w 4021818"/>
                          <a:gd name="connsiteY19" fmla="*/ 1197072 h 5680084"/>
                          <a:gd name="connsiteX20" fmla="*/ 1356732 w 4021818"/>
                          <a:gd name="connsiteY20" fmla="*/ 995191 h 5680084"/>
                          <a:gd name="connsiteX21" fmla="*/ 1024223 w 4021818"/>
                          <a:gd name="connsiteY21" fmla="*/ 828937 h 5680084"/>
                          <a:gd name="connsiteX22" fmla="*/ 528549 w 4021818"/>
                          <a:gd name="connsiteY22" fmla="*/ 630323 h 5680084"/>
                          <a:gd name="connsiteX23" fmla="*/ 401629 w 4021818"/>
                          <a:gd name="connsiteY23" fmla="*/ 535364 h 5680084"/>
                          <a:gd name="connsiteX24" fmla="*/ 271000 w 4021818"/>
                          <a:gd name="connsiteY24" fmla="*/ 318253 h 5680084"/>
                          <a:gd name="connsiteX25" fmla="*/ 74197 w 4021818"/>
                          <a:gd name="connsiteY25" fmla="*/ 152043 h 5680084"/>
                          <a:gd name="connsiteX26" fmla="*/ 0 w 4021818"/>
                          <a:gd name="connsiteY26" fmla="*/ 0 h 5680084"/>
                          <a:gd name="connsiteX0" fmla="*/ 3981838 w 4021818"/>
                          <a:gd name="connsiteY0" fmla="*/ 5680084 h 5680084"/>
                          <a:gd name="connsiteX1" fmla="*/ 3346990 w 4021818"/>
                          <a:gd name="connsiteY1" fmla="*/ 5267059 h 5680084"/>
                          <a:gd name="connsiteX2" fmla="*/ 3478304 w 4021818"/>
                          <a:gd name="connsiteY2" fmla="*/ 5008551 h 5680084"/>
                          <a:gd name="connsiteX3" fmla="*/ 3777773 w 4021818"/>
                          <a:gd name="connsiteY3" fmla="*/ 4750969 h 5680084"/>
                          <a:gd name="connsiteX4" fmla="*/ 4016046 w 4021818"/>
                          <a:gd name="connsiteY4" fmla="*/ 4278061 h 5680084"/>
                          <a:gd name="connsiteX5" fmla="*/ 3945553 w 4021818"/>
                          <a:gd name="connsiteY5" fmla="*/ 3940272 h 5680084"/>
                          <a:gd name="connsiteX6" fmla="*/ 3945553 w 4021818"/>
                          <a:gd name="connsiteY6" fmla="*/ 3940272 h 5680084"/>
                          <a:gd name="connsiteX7" fmla="*/ 3529916 w 4021818"/>
                          <a:gd name="connsiteY7" fmla="*/ 3524635 h 5680084"/>
                          <a:gd name="connsiteX8" fmla="*/ 3209283 w 4021818"/>
                          <a:gd name="connsiteY8" fmla="*/ 3251503 h 5680084"/>
                          <a:gd name="connsiteX9" fmla="*/ 3090529 w 4021818"/>
                          <a:gd name="connsiteY9" fmla="*/ 2966495 h 5680084"/>
                          <a:gd name="connsiteX10" fmla="*/ 3011287 w 4021818"/>
                          <a:gd name="connsiteY10" fmla="*/ 2790087 h 5680084"/>
                          <a:gd name="connsiteX11" fmla="*/ 3022721 w 4021818"/>
                          <a:gd name="connsiteY11" fmla="*/ 2642462 h 5680084"/>
                          <a:gd name="connsiteX12" fmla="*/ 2948070 w 4021818"/>
                          <a:gd name="connsiteY12" fmla="*/ 2530507 h 5680084"/>
                          <a:gd name="connsiteX13" fmla="*/ 2746145 w 4021818"/>
                          <a:gd name="connsiteY13" fmla="*/ 2479607 h 5680084"/>
                          <a:gd name="connsiteX14" fmla="*/ 2661296 w 4021818"/>
                          <a:gd name="connsiteY14" fmla="*/ 2253976 h 5680084"/>
                          <a:gd name="connsiteX15" fmla="*/ 2527312 w 4021818"/>
                          <a:gd name="connsiteY15" fmla="*/ 1841651 h 5680084"/>
                          <a:gd name="connsiteX16" fmla="*/ 2355938 w 4021818"/>
                          <a:gd name="connsiteY16" fmla="*/ 1621228 h 5680084"/>
                          <a:gd name="connsiteX17" fmla="*/ 2140503 w 4021818"/>
                          <a:gd name="connsiteY17" fmla="*/ 1493955 h 5680084"/>
                          <a:gd name="connsiteX18" fmla="*/ 1831745 w 4021818"/>
                          <a:gd name="connsiteY18" fmla="*/ 1363326 h 5680084"/>
                          <a:gd name="connsiteX19" fmla="*/ 1665490 w 4021818"/>
                          <a:gd name="connsiteY19" fmla="*/ 1197072 h 5680084"/>
                          <a:gd name="connsiteX20" fmla="*/ 1356732 w 4021818"/>
                          <a:gd name="connsiteY20" fmla="*/ 995191 h 5680084"/>
                          <a:gd name="connsiteX21" fmla="*/ 1024223 w 4021818"/>
                          <a:gd name="connsiteY21" fmla="*/ 828937 h 5680084"/>
                          <a:gd name="connsiteX22" fmla="*/ 528549 w 4021818"/>
                          <a:gd name="connsiteY22" fmla="*/ 630323 h 5680084"/>
                          <a:gd name="connsiteX23" fmla="*/ 401629 w 4021818"/>
                          <a:gd name="connsiteY23" fmla="*/ 535364 h 5680084"/>
                          <a:gd name="connsiteX24" fmla="*/ 271000 w 4021818"/>
                          <a:gd name="connsiteY24" fmla="*/ 318253 h 5680084"/>
                          <a:gd name="connsiteX25" fmla="*/ 74197 w 4021818"/>
                          <a:gd name="connsiteY25" fmla="*/ 152043 h 5680084"/>
                          <a:gd name="connsiteX26" fmla="*/ 0 w 4021818"/>
                          <a:gd name="connsiteY26" fmla="*/ 0 h 5680084"/>
                          <a:gd name="connsiteX0" fmla="*/ 3981838 w 4021818"/>
                          <a:gd name="connsiteY0" fmla="*/ 5680084 h 5680084"/>
                          <a:gd name="connsiteX1" fmla="*/ 3402941 w 4021818"/>
                          <a:gd name="connsiteY1" fmla="*/ 5220558 h 5680084"/>
                          <a:gd name="connsiteX2" fmla="*/ 3478304 w 4021818"/>
                          <a:gd name="connsiteY2" fmla="*/ 5008551 h 5680084"/>
                          <a:gd name="connsiteX3" fmla="*/ 3777773 w 4021818"/>
                          <a:gd name="connsiteY3" fmla="*/ 4750969 h 5680084"/>
                          <a:gd name="connsiteX4" fmla="*/ 4016046 w 4021818"/>
                          <a:gd name="connsiteY4" fmla="*/ 4278061 h 5680084"/>
                          <a:gd name="connsiteX5" fmla="*/ 3945553 w 4021818"/>
                          <a:gd name="connsiteY5" fmla="*/ 3940272 h 5680084"/>
                          <a:gd name="connsiteX6" fmla="*/ 3945553 w 4021818"/>
                          <a:gd name="connsiteY6" fmla="*/ 3940272 h 5680084"/>
                          <a:gd name="connsiteX7" fmla="*/ 3529916 w 4021818"/>
                          <a:gd name="connsiteY7" fmla="*/ 3524635 h 5680084"/>
                          <a:gd name="connsiteX8" fmla="*/ 3209283 w 4021818"/>
                          <a:gd name="connsiteY8" fmla="*/ 3251503 h 5680084"/>
                          <a:gd name="connsiteX9" fmla="*/ 3090529 w 4021818"/>
                          <a:gd name="connsiteY9" fmla="*/ 2966495 h 5680084"/>
                          <a:gd name="connsiteX10" fmla="*/ 3011287 w 4021818"/>
                          <a:gd name="connsiteY10" fmla="*/ 2790087 h 5680084"/>
                          <a:gd name="connsiteX11" fmla="*/ 3022721 w 4021818"/>
                          <a:gd name="connsiteY11" fmla="*/ 2642462 h 5680084"/>
                          <a:gd name="connsiteX12" fmla="*/ 2948070 w 4021818"/>
                          <a:gd name="connsiteY12" fmla="*/ 2530507 h 5680084"/>
                          <a:gd name="connsiteX13" fmla="*/ 2746145 w 4021818"/>
                          <a:gd name="connsiteY13" fmla="*/ 2479607 h 5680084"/>
                          <a:gd name="connsiteX14" fmla="*/ 2661296 w 4021818"/>
                          <a:gd name="connsiteY14" fmla="*/ 2253976 h 5680084"/>
                          <a:gd name="connsiteX15" fmla="*/ 2527312 w 4021818"/>
                          <a:gd name="connsiteY15" fmla="*/ 1841651 h 5680084"/>
                          <a:gd name="connsiteX16" fmla="*/ 2355938 w 4021818"/>
                          <a:gd name="connsiteY16" fmla="*/ 1621228 h 5680084"/>
                          <a:gd name="connsiteX17" fmla="*/ 2140503 w 4021818"/>
                          <a:gd name="connsiteY17" fmla="*/ 1493955 h 5680084"/>
                          <a:gd name="connsiteX18" fmla="*/ 1831745 w 4021818"/>
                          <a:gd name="connsiteY18" fmla="*/ 1363326 h 5680084"/>
                          <a:gd name="connsiteX19" fmla="*/ 1665490 w 4021818"/>
                          <a:gd name="connsiteY19" fmla="*/ 1197072 h 5680084"/>
                          <a:gd name="connsiteX20" fmla="*/ 1356732 w 4021818"/>
                          <a:gd name="connsiteY20" fmla="*/ 995191 h 5680084"/>
                          <a:gd name="connsiteX21" fmla="*/ 1024223 w 4021818"/>
                          <a:gd name="connsiteY21" fmla="*/ 828937 h 5680084"/>
                          <a:gd name="connsiteX22" fmla="*/ 528549 w 4021818"/>
                          <a:gd name="connsiteY22" fmla="*/ 630323 h 5680084"/>
                          <a:gd name="connsiteX23" fmla="*/ 401629 w 4021818"/>
                          <a:gd name="connsiteY23" fmla="*/ 535364 h 5680084"/>
                          <a:gd name="connsiteX24" fmla="*/ 271000 w 4021818"/>
                          <a:gd name="connsiteY24" fmla="*/ 318253 h 5680084"/>
                          <a:gd name="connsiteX25" fmla="*/ 74197 w 4021818"/>
                          <a:gd name="connsiteY25" fmla="*/ 152043 h 5680084"/>
                          <a:gd name="connsiteX26" fmla="*/ 0 w 4021818"/>
                          <a:gd name="connsiteY26" fmla="*/ 0 h 5680084"/>
                          <a:gd name="connsiteX0" fmla="*/ 3935882 w 4021818"/>
                          <a:gd name="connsiteY0" fmla="*/ 5648255 h 5648255"/>
                          <a:gd name="connsiteX1" fmla="*/ 3402941 w 4021818"/>
                          <a:gd name="connsiteY1" fmla="*/ 5220558 h 5648255"/>
                          <a:gd name="connsiteX2" fmla="*/ 3478304 w 4021818"/>
                          <a:gd name="connsiteY2" fmla="*/ 5008551 h 5648255"/>
                          <a:gd name="connsiteX3" fmla="*/ 3777773 w 4021818"/>
                          <a:gd name="connsiteY3" fmla="*/ 4750969 h 5648255"/>
                          <a:gd name="connsiteX4" fmla="*/ 4016046 w 4021818"/>
                          <a:gd name="connsiteY4" fmla="*/ 4278061 h 5648255"/>
                          <a:gd name="connsiteX5" fmla="*/ 3945553 w 4021818"/>
                          <a:gd name="connsiteY5" fmla="*/ 3940272 h 5648255"/>
                          <a:gd name="connsiteX6" fmla="*/ 3945553 w 4021818"/>
                          <a:gd name="connsiteY6" fmla="*/ 3940272 h 5648255"/>
                          <a:gd name="connsiteX7" fmla="*/ 3529916 w 4021818"/>
                          <a:gd name="connsiteY7" fmla="*/ 3524635 h 5648255"/>
                          <a:gd name="connsiteX8" fmla="*/ 3209283 w 4021818"/>
                          <a:gd name="connsiteY8" fmla="*/ 3251503 h 5648255"/>
                          <a:gd name="connsiteX9" fmla="*/ 3090529 w 4021818"/>
                          <a:gd name="connsiteY9" fmla="*/ 2966495 h 5648255"/>
                          <a:gd name="connsiteX10" fmla="*/ 3011287 w 4021818"/>
                          <a:gd name="connsiteY10" fmla="*/ 2790087 h 5648255"/>
                          <a:gd name="connsiteX11" fmla="*/ 3022721 w 4021818"/>
                          <a:gd name="connsiteY11" fmla="*/ 2642462 h 5648255"/>
                          <a:gd name="connsiteX12" fmla="*/ 2948070 w 4021818"/>
                          <a:gd name="connsiteY12" fmla="*/ 2530507 h 5648255"/>
                          <a:gd name="connsiteX13" fmla="*/ 2746145 w 4021818"/>
                          <a:gd name="connsiteY13" fmla="*/ 2479607 h 5648255"/>
                          <a:gd name="connsiteX14" fmla="*/ 2661296 w 4021818"/>
                          <a:gd name="connsiteY14" fmla="*/ 2253976 h 5648255"/>
                          <a:gd name="connsiteX15" fmla="*/ 2527312 w 4021818"/>
                          <a:gd name="connsiteY15" fmla="*/ 1841651 h 5648255"/>
                          <a:gd name="connsiteX16" fmla="*/ 2355938 w 4021818"/>
                          <a:gd name="connsiteY16" fmla="*/ 1621228 h 5648255"/>
                          <a:gd name="connsiteX17" fmla="*/ 2140503 w 4021818"/>
                          <a:gd name="connsiteY17" fmla="*/ 1493955 h 5648255"/>
                          <a:gd name="connsiteX18" fmla="*/ 1831745 w 4021818"/>
                          <a:gd name="connsiteY18" fmla="*/ 1363326 h 5648255"/>
                          <a:gd name="connsiteX19" fmla="*/ 1665490 w 4021818"/>
                          <a:gd name="connsiteY19" fmla="*/ 1197072 h 5648255"/>
                          <a:gd name="connsiteX20" fmla="*/ 1356732 w 4021818"/>
                          <a:gd name="connsiteY20" fmla="*/ 995191 h 5648255"/>
                          <a:gd name="connsiteX21" fmla="*/ 1024223 w 4021818"/>
                          <a:gd name="connsiteY21" fmla="*/ 828937 h 5648255"/>
                          <a:gd name="connsiteX22" fmla="*/ 528549 w 4021818"/>
                          <a:gd name="connsiteY22" fmla="*/ 630323 h 5648255"/>
                          <a:gd name="connsiteX23" fmla="*/ 401629 w 4021818"/>
                          <a:gd name="connsiteY23" fmla="*/ 535364 h 5648255"/>
                          <a:gd name="connsiteX24" fmla="*/ 271000 w 4021818"/>
                          <a:gd name="connsiteY24" fmla="*/ 318253 h 5648255"/>
                          <a:gd name="connsiteX25" fmla="*/ 74197 w 4021818"/>
                          <a:gd name="connsiteY25" fmla="*/ 152043 h 5648255"/>
                          <a:gd name="connsiteX26" fmla="*/ 0 w 4021818"/>
                          <a:gd name="connsiteY26" fmla="*/ 0 h 5648255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  <a:cxn ang="0">
                            <a:pos x="connsiteX23" y="connsiteY23"/>
                          </a:cxn>
                          <a:cxn ang="0">
                            <a:pos x="connsiteX24" y="connsiteY24"/>
                          </a:cxn>
                          <a:cxn ang="0">
                            <a:pos x="connsiteX25" y="connsiteY25"/>
                          </a:cxn>
                          <a:cxn ang="0">
                            <a:pos x="connsiteX26" y="connsiteY26"/>
                          </a:cxn>
                        </a:cxnLst>
                        <a:rect l="l" t="t" r="r" b="b"/>
                        <a:pathLst>
                          <a:path w="4021818" h="5648255">
                            <a:moveTo>
                              <a:pt x="3935882" y="5648255"/>
                            </a:moveTo>
                            <a:cubicBezTo>
                              <a:pt x="3908138" y="5620120"/>
                              <a:pt x="3479204" y="5327175"/>
                              <a:pt x="3402941" y="5220558"/>
                            </a:cubicBezTo>
                            <a:cubicBezTo>
                              <a:pt x="3326678" y="5113941"/>
                              <a:pt x="3415832" y="5086816"/>
                              <a:pt x="3478304" y="5008551"/>
                            </a:cubicBezTo>
                            <a:cubicBezTo>
                              <a:pt x="3540776" y="4930286"/>
                              <a:pt x="3688149" y="4872717"/>
                              <a:pt x="3777773" y="4750969"/>
                            </a:cubicBezTo>
                            <a:cubicBezTo>
                              <a:pt x="3867397" y="4629221"/>
                              <a:pt x="3988083" y="4413177"/>
                              <a:pt x="4016046" y="4278061"/>
                            </a:cubicBezTo>
                            <a:cubicBezTo>
                              <a:pt x="4044009" y="4142945"/>
                              <a:pt x="3962170" y="4001628"/>
                              <a:pt x="3945553" y="3940272"/>
                            </a:cubicBezTo>
                            <a:lnTo>
                              <a:pt x="3945553" y="3940272"/>
                            </a:lnTo>
                            <a:cubicBezTo>
                              <a:pt x="3876280" y="3870999"/>
                              <a:pt x="3652628" y="3639430"/>
                              <a:pt x="3529916" y="3524635"/>
                            </a:cubicBezTo>
                            <a:cubicBezTo>
                              <a:pt x="3407204" y="3409840"/>
                              <a:pt x="3282514" y="3344526"/>
                              <a:pt x="3209283" y="3251503"/>
                            </a:cubicBezTo>
                            <a:cubicBezTo>
                              <a:pt x="3136052" y="3158480"/>
                              <a:pt x="3123528" y="3043398"/>
                              <a:pt x="3090529" y="2966495"/>
                            </a:cubicBezTo>
                            <a:cubicBezTo>
                              <a:pt x="3057530" y="2889592"/>
                              <a:pt x="3022588" y="2844093"/>
                              <a:pt x="3011287" y="2790087"/>
                            </a:cubicBezTo>
                            <a:cubicBezTo>
                              <a:pt x="2999986" y="2736082"/>
                              <a:pt x="3033257" y="2685725"/>
                              <a:pt x="3022721" y="2642462"/>
                            </a:cubicBezTo>
                            <a:cubicBezTo>
                              <a:pt x="3012185" y="2599199"/>
                              <a:pt x="2994166" y="2557650"/>
                              <a:pt x="2948070" y="2530507"/>
                            </a:cubicBezTo>
                            <a:cubicBezTo>
                              <a:pt x="2901974" y="2503364"/>
                              <a:pt x="2793941" y="2525695"/>
                              <a:pt x="2746145" y="2479607"/>
                            </a:cubicBezTo>
                            <a:cubicBezTo>
                              <a:pt x="2698349" y="2433519"/>
                              <a:pt x="2697768" y="2360302"/>
                              <a:pt x="2661296" y="2253976"/>
                            </a:cubicBezTo>
                            <a:cubicBezTo>
                              <a:pt x="2624824" y="2147650"/>
                              <a:pt x="2578205" y="1947109"/>
                              <a:pt x="2527312" y="1841651"/>
                            </a:cubicBezTo>
                            <a:cubicBezTo>
                              <a:pt x="2476419" y="1736193"/>
                              <a:pt x="2420406" y="1679177"/>
                              <a:pt x="2355938" y="1621228"/>
                            </a:cubicBezTo>
                            <a:cubicBezTo>
                              <a:pt x="2291470" y="1563279"/>
                              <a:pt x="2227868" y="1536939"/>
                              <a:pt x="2140503" y="1493955"/>
                            </a:cubicBezTo>
                            <a:cubicBezTo>
                              <a:pt x="2053138" y="1450971"/>
                              <a:pt x="1910914" y="1412806"/>
                              <a:pt x="1831745" y="1363326"/>
                            </a:cubicBezTo>
                            <a:cubicBezTo>
                              <a:pt x="1752576" y="1313846"/>
                              <a:pt x="1744659" y="1258428"/>
                              <a:pt x="1665490" y="1197072"/>
                            </a:cubicBezTo>
                            <a:cubicBezTo>
                              <a:pt x="1586321" y="1135716"/>
                              <a:pt x="1463610" y="1056547"/>
                              <a:pt x="1356732" y="995191"/>
                            </a:cubicBezTo>
                            <a:cubicBezTo>
                              <a:pt x="1249854" y="933835"/>
                              <a:pt x="1162254" y="889748"/>
                              <a:pt x="1024223" y="828937"/>
                            </a:cubicBezTo>
                            <a:cubicBezTo>
                              <a:pt x="886192" y="768126"/>
                              <a:pt x="632315" y="679252"/>
                              <a:pt x="528549" y="630323"/>
                            </a:cubicBezTo>
                            <a:cubicBezTo>
                              <a:pt x="424783" y="581394"/>
                              <a:pt x="444554" y="587376"/>
                              <a:pt x="401629" y="535364"/>
                            </a:cubicBezTo>
                            <a:cubicBezTo>
                              <a:pt x="358704" y="483352"/>
                              <a:pt x="325572" y="382140"/>
                              <a:pt x="271000" y="318253"/>
                            </a:cubicBezTo>
                            <a:cubicBezTo>
                              <a:pt x="216428" y="254366"/>
                              <a:pt x="119364" y="205085"/>
                              <a:pt x="74197" y="152043"/>
                            </a:cubicBezTo>
                            <a:cubicBezTo>
                              <a:pt x="29030" y="99001"/>
                              <a:pt x="49480" y="89065"/>
                              <a:pt x="0" y="0"/>
                            </a:cubicBezTo>
                          </a:path>
                        </a:pathLst>
                      </a:custGeom>
                      <a:noFill/>
                      <a:ln w="3175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/>
                      </a:p>
                    </p:txBody>
                  </p:sp>
                  <p:sp>
                    <p:nvSpPr>
                      <p:cNvPr id="294" name="Freeform 293"/>
                      <p:cNvSpPr/>
                      <p:nvPr/>
                    </p:nvSpPr>
                    <p:spPr>
                      <a:xfrm>
                        <a:off x="1344393" y="-26"/>
                        <a:ext cx="4888871" cy="6789275"/>
                      </a:xfrm>
                      <a:custGeom>
                        <a:avLst/>
                        <a:gdLst>
                          <a:gd name="connsiteX0" fmla="*/ 4144488 w 4340623"/>
                          <a:gd name="connsiteY0" fmla="*/ 5925787 h 5925787"/>
                          <a:gd name="connsiteX1" fmla="*/ 3954483 w 4340623"/>
                          <a:gd name="connsiteY1" fmla="*/ 5807033 h 5925787"/>
                          <a:gd name="connsiteX2" fmla="*/ 3479470 w 4340623"/>
                          <a:gd name="connsiteY2" fmla="*/ 5759532 h 5925787"/>
                          <a:gd name="connsiteX3" fmla="*/ 3562597 w 4340623"/>
                          <a:gd name="connsiteY3" fmla="*/ 5605153 h 5925787"/>
                          <a:gd name="connsiteX4" fmla="*/ 3550722 w 4340623"/>
                          <a:gd name="connsiteY4" fmla="*/ 5557652 h 5925787"/>
                          <a:gd name="connsiteX5" fmla="*/ 3610098 w 4340623"/>
                          <a:gd name="connsiteY5" fmla="*/ 5438898 h 5925787"/>
                          <a:gd name="connsiteX6" fmla="*/ 3847605 w 4340623"/>
                          <a:gd name="connsiteY6" fmla="*/ 5284519 h 5925787"/>
                          <a:gd name="connsiteX7" fmla="*/ 4120737 w 4340623"/>
                          <a:gd name="connsiteY7" fmla="*/ 5058888 h 5925787"/>
                          <a:gd name="connsiteX8" fmla="*/ 4334493 w 4340623"/>
                          <a:gd name="connsiteY8" fmla="*/ 4702628 h 5925787"/>
                          <a:gd name="connsiteX9" fmla="*/ 4286992 w 4340623"/>
                          <a:gd name="connsiteY9" fmla="*/ 4441371 h 5925787"/>
                          <a:gd name="connsiteX10" fmla="*/ 4286992 w 4340623"/>
                          <a:gd name="connsiteY10" fmla="*/ 4441371 h 5925787"/>
                          <a:gd name="connsiteX11" fmla="*/ 4132613 w 4340623"/>
                          <a:gd name="connsiteY11" fmla="*/ 4191989 h 5925787"/>
                          <a:gd name="connsiteX12" fmla="*/ 3847605 w 4340623"/>
                          <a:gd name="connsiteY12" fmla="*/ 3918857 h 5925787"/>
                          <a:gd name="connsiteX13" fmla="*/ 3574472 w 4340623"/>
                          <a:gd name="connsiteY13" fmla="*/ 3728852 h 5925787"/>
                          <a:gd name="connsiteX14" fmla="*/ 3467594 w 4340623"/>
                          <a:gd name="connsiteY14" fmla="*/ 3526971 h 5925787"/>
                          <a:gd name="connsiteX15" fmla="*/ 3336966 w 4340623"/>
                          <a:gd name="connsiteY15" fmla="*/ 3123210 h 5925787"/>
                          <a:gd name="connsiteX16" fmla="*/ 3336966 w 4340623"/>
                          <a:gd name="connsiteY16" fmla="*/ 3123210 h 5925787"/>
                          <a:gd name="connsiteX17" fmla="*/ 3194462 w 4340623"/>
                          <a:gd name="connsiteY17" fmla="*/ 2980706 h 5925787"/>
                          <a:gd name="connsiteX18" fmla="*/ 3075709 w 4340623"/>
                          <a:gd name="connsiteY18" fmla="*/ 2802576 h 5925787"/>
                          <a:gd name="connsiteX19" fmla="*/ 2992581 w 4340623"/>
                          <a:gd name="connsiteY19" fmla="*/ 2553194 h 5925787"/>
                          <a:gd name="connsiteX20" fmla="*/ 2838202 w 4340623"/>
                          <a:gd name="connsiteY20" fmla="*/ 2208810 h 5925787"/>
                          <a:gd name="connsiteX21" fmla="*/ 2588820 w 4340623"/>
                          <a:gd name="connsiteY21" fmla="*/ 1923802 h 5925787"/>
                          <a:gd name="connsiteX22" fmla="*/ 2196935 w 4340623"/>
                          <a:gd name="connsiteY22" fmla="*/ 1781298 h 5925787"/>
                          <a:gd name="connsiteX23" fmla="*/ 1959428 w 4340623"/>
                          <a:gd name="connsiteY23" fmla="*/ 1567542 h 5925787"/>
                          <a:gd name="connsiteX24" fmla="*/ 1626919 w 4340623"/>
                          <a:gd name="connsiteY24" fmla="*/ 1365662 h 5925787"/>
                          <a:gd name="connsiteX25" fmla="*/ 1282535 w 4340623"/>
                          <a:gd name="connsiteY25" fmla="*/ 1211283 h 5925787"/>
                          <a:gd name="connsiteX26" fmla="*/ 961901 w 4340623"/>
                          <a:gd name="connsiteY26" fmla="*/ 1104405 h 5925787"/>
                          <a:gd name="connsiteX27" fmla="*/ 783771 w 4340623"/>
                          <a:gd name="connsiteY27" fmla="*/ 1068779 h 5925787"/>
                          <a:gd name="connsiteX28" fmla="*/ 688768 w 4340623"/>
                          <a:gd name="connsiteY28" fmla="*/ 866898 h 5925787"/>
                          <a:gd name="connsiteX29" fmla="*/ 475013 w 4340623"/>
                          <a:gd name="connsiteY29" fmla="*/ 676893 h 5925787"/>
                          <a:gd name="connsiteX30" fmla="*/ 296883 w 4340623"/>
                          <a:gd name="connsiteY30" fmla="*/ 332509 h 5925787"/>
                          <a:gd name="connsiteX31" fmla="*/ 201880 w 4340623"/>
                          <a:gd name="connsiteY31" fmla="*/ 142504 h 5925787"/>
                          <a:gd name="connsiteX32" fmla="*/ 0 w 4340623"/>
                          <a:gd name="connsiteY32" fmla="*/ 0 h 5925787"/>
                          <a:gd name="connsiteX0" fmla="*/ 4144488 w 4340623"/>
                          <a:gd name="connsiteY0" fmla="*/ 5925787 h 5925787"/>
                          <a:gd name="connsiteX1" fmla="*/ 3954483 w 4340623"/>
                          <a:gd name="connsiteY1" fmla="*/ 5807033 h 5925787"/>
                          <a:gd name="connsiteX2" fmla="*/ 3479470 w 4340623"/>
                          <a:gd name="connsiteY2" fmla="*/ 5759532 h 5925787"/>
                          <a:gd name="connsiteX3" fmla="*/ 3562597 w 4340623"/>
                          <a:gd name="connsiteY3" fmla="*/ 5605153 h 5925787"/>
                          <a:gd name="connsiteX4" fmla="*/ 3550722 w 4340623"/>
                          <a:gd name="connsiteY4" fmla="*/ 5557652 h 5925787"/>
                          <a:gd name="connsiteX5" fmla="*/ 3610098 w 4340623"/>
                          <a:gd name="connsiteY5" fmla="*/ 5438898 h 5925787"/>
                          <a:gd name="connsiteX6" fmla="*/ 3847605 w 4340623"/>
                          <a:gd name="connsiteY6" fmla="*/ 5284519 h 5925787"/>
                          <a:gd name="connsiteX7" fmla="*/ 4120737 w 4340623"/>
                          <a:gd name="connsiteY7" fmla="*/ 5058888 h 5925787"/>
                          <a:gd name="connsiteX8" fmla="*/ 4334493 w 4340623"/>
                          <a:gd name="connsiteY8" fmla="*/ 4702628 h 5925787"/>
                          <a:gd name="connsiteX9" fmla="*/ 4286992 w 4340623"/>
                          <a:gd name="connsiteY9" fmla="*/ 4441371 h 5925787"/>
                          <a:gd name="connsiteX10" fmla="*/ 4286992 w 4340623"/>
                          <a:gd name="connsiteY10" fmla="*/ 4441371 h 5925787"/>
                          <a:gd name="connsiteX11" fmla="*/ 4132613 w 4340623"/>
                          <a:gd name="connsiteY11" fmla="*/ 4191989 h 5925787"/>
                          <a:gd name="connsiteX12" fmla="*/ 3847605 w 4340623"/>
                          <a:gd name="connsiteY12" fmla="*/ 3918857 h 5925787"/>
                          <a:gd name="connsiteX13" fmla="*/ 3574472 w 4340623"/>
                          <a:gd name="connsiteY13" fmla="*/ 3728852 h 5925787"/>
                          <a:gd name="connsiteX14" fmla="*/ 3467594 w 4340623"/>
                          <a:gd name="connsiteY14" fmla="*/ 3526971 h 5925787"/>
                          <a:gd name="connsiteX15" fmla="*/ 3336966 w 4340623"/>
                          <a:gd name="connsiteY15" fmla="*/ 3123210 h 5925787"/>
                          <a:gd name="connsiteX16" fmla="*/ 3336966 w 4340623"/>
                          <a:gd name="connsiteY16" fmla="*/ 3123210 h 5925787"/>
                          <a:gd name="connsiteX17" fmla="*/ 3194462 w 4340623"/>
                          <a:gd name="connsiteY17" fmla="*/ 2980706 h 5925787"/>
                          <a:gd name="connsiteX18" fmla="*/ 3075709 w 4340623"/>
                          <a:gd name="connsiteY18" fmla="*/ 2802576 h 5925787"/>
                          <a:gd name="connsiteX19" fmla="*/ 2992581 w 4340623"/>
                          <a:gd name="connsiteY19" fmla="*/ 2553194 h 5925787"/>
                          <a:gd name="connsiteX20" fmla="*/ 2838202 w 4340623"/>
                          <a:gd name="connsiteY20" fmla="*/ 2208810 h 5925787"/>
                          <a:gd name="connsiteX21" fmla="*/ 2588820 w 4340623"/>
                          <a:gd name="connsiteY21" fmla="*/ 1923802 h 5925787"/>
                          <a:gd name="connsiteX22" fmla="*/ 2196935 w 4340623"/>
                          <a:gd name="connsiteY22" fmla="*/ 1781298 h 5925787"/>
                          <a:gd name="connsiteX23" fmla="*/ 1959428 w 4340623"/>
                          <a:gd name="connsiteY23" fmla="*/ 1567542 h 5925787"/>
                          <a:gd name="connsiteX24" fmla="*/ 1626919 w 4340623"/>
                          <a:gd name="connsiteY24" fmla="*/ 1365662 h 5925787"/>
                          <a:gd name="connsiteX25" fmla="*/ 1282535 w 4340623"/>
                          <a:gd name="connsiteY25" fmla="*/ 1211283 h 5925787"/>
                          <a:gd name="connsiteX26" fmla="*/ 961901 w 4340623"/>
                          <a:gd name="connsiteY26" fmla="*/ 1104405 h 5925787"/>
                          <a:gd name="connsiteX27" fmla="*/ 820445 w 4340623"/>
                          <a:gd name="connsiteY27" fmla="*/ 1027215 h 5925787"/>
                          <a:gd name="connsiteX28" fmla="*/ 688768 w 4340623"/>
                          <a:gd name="connsiteY28" fmla="*/ 866898 h 5925787"/>
                          <a:gd name="connsiteX29" fmla="*/ 475013 w 4340623"/>
                          <a:gd name="connsiteY29" fmla="*/ 676893 h 5925787"/>
                          <a:gd name="connsiteX30" fmla="*/ 296883 w 4340623"/>
                          <a:gd name="connsiteY30" fmla="*/ 332509 h 5925787"/>
                          <a:gd name="connsiteX31" fmla="*/ 201880 w 4340623"/>
                          <a:gd name="connsiteY31" fmla="*/ 142504 h 5925787"/>
                          <a:gd name="connsiteX32" fmla="*/ 0 w 4340623"/>
                          <a:gd name="connsiteY32" fmla="*/ 0 h 5925787"/>
                          <a:gd name="connsiteX0" fmla="*/ 4144488 w 4340623"/>
                          <a:gd name="connsiteY0" fmla="*/ 5925787 h 5925787"/>
                          <a:gd name="connsiteX1" fmla="*/ 3954483 w 4340623"/>
                          <a:gd name="connsiteY1" fmla="*/ 5807033 h 5925787"/>
                          <a:gd name="connsiteX2" fmla="*/ 3479470 w 4340623"/>
                          <a:gd name="connsiteY2" fmla="*/ 5759532 h 5925787"/>
                          <a:gd name="connsiteX3" fmla="*/ 3562597 w 4340623"/>
                          <a:gd name="connsiteY3" fmla="*/ 5605153 h 5925787"/>
                          <a:gd name="connsiteX4" fmla="*/ 3550722 w 4340623"/>
                          <a:gd name="connsiteY4" fmla="*/ 5557652 h 5925787"/>
                          <a:gd name="connsiteX5" fmla="*/ 3610098 w 4340623"/>
                          <a:gd name="connsiteY5" fmla="*/ 5438898 h 5925787"/>
                          <a:gd name="connsiteX6" fmla="*/ 3847605 w 4340623"/>
                          <a:gd name="connsiteY6" fmla="*/ 5284519 h 5925787"/>
                          <a:gd name="connsiteX7" fmla="*/ 4120737 w 4340623"/>
                          <a:gd name="connsiteY7" fmla="*/ 5058888 h 5925787"/>
                          <a:gd name="connsiteX8" fmla="*/ 4334493 w 4340623"/>
                          <a:gd name="connsiteY8" fmla="*/ 4702628 h 5925787"/>
                          <a:gd name="connsiteX9" fmla="*/ 4286992 w 4340623"/>
                          <a:gd name="connsiteY9" fmla="*/ 4441371 h 5925787"/>
                          <a:gd name="connsiteX10" fmla="*/ 4286992 w 4340623"/>
                          <a:gd name="connsiteY10" fmla="*/ 4441371 h 5925787"/>
                          <a:gd name="connsiteX11" fmla="*/ 4132613 w 4340623"/>
                          <a:gd name="connsiteY11" fmla="*/ 4191989 h 5925787"/>
                          <a:gd name="connsiteX12" fmla="*/ 3847605 w 4340623"/>
                          <a:gd name="connsiteY12" fmla="*/ 3918857 h 5925787"/>
                          <a:gd name="connsiteX13" fmla="*/ 3574472 w 4340623"/>
                          <a:gd name="connsiteY13" fmla="*/ 3728852 h 5925787"/>
                          <a:gd name="connsiteX14" fmla="*/ 3467594 w 4340623"/>
                          <a:gd name="connsiteY14" fmla="*/ 3526971 h 5925787"/>
                          <a:gd name="connsiteX15" fmla="*/ 3336966 w 4340623"/>
                          <a:gd name="connsiteY15" fmla="*/ 3123210 h 5925787"/>
                          <a:gd name="connsiteX16" fmla="*/ 3336966 w 4340623"/>
                          <a:gd name="connsiteY16" fmla="*/ 3123210 h 5925787"/>
                          <a:gd name="connsiteX17" fmla="*/ 3194462 w 4340623"/>
                          <a:gd name="connsiteY17" fmla="*/ 2980706 h 5925787"/>
                          <a:gd name="connsiteX18" fmla="*/ 3075709 w 4340623"/>
                          <a:gd name="connsiteY18" fmla="*/ 2802576 h 5925787"/>
                          <a:gd name="connsiteX19" fmla="*/ 2992581 w 4340623"/>
                          <a:gd name="connsiteY19" fmla="*/ 2553194 h 5925787"/>
                          <a:gd name="connsiteX20" fmla="*/ 2838202 w 4340623"/>
                          <a:gd name="connsiteY20" fmla="*/ 2208810 h 5925787"/>
                          <a:gd name="connsiteX21" fmla="*/ 2588820 w 4340623"/>
                          <a:gd name="connsiteY21" fmla="*/ 1923802 h 5925787"/>
                          <a:gd name="connsiteX22" fmla="*/ 2196935 w 4340623"/>
                          <a:gd name="connsiteY22" fmla="*/ 1781298 h 5925787"/>
                          <a:gd name="connsiteX23" fmla="*/ 1959428 w 4340623"/>
                          <a:gd name="connsiteY23" fmla="*/ 1567542 h 5925787"/>
                          <a:gd name="connsiteX24" fmla="*/ 1626919 w 4340623"/>
                          <a:gd name="connsiteY24" fmla="*/ 1365662 h 5925787"/>
                          <a:gd name="connsiteX25" fmla="*/ 1282535 w 4340623"/>
                          <a:gd name="connsiteY25" fmla="*/ 1211283 h 5925787"/>
                          <a:gd name="connsiteX26" fmla="*/ 961901 w 4340623"/>
                          <a:gd name="connsiteY26" fmla="*/ 1104405 h 5925787"/>
                          <a:gd name="connsiteX27" fmla="*/ 820445 w 4340623"/>
                          <a:gd name="connsiteY27" fmla="*/ 1027215 h 5925787"/>
                          <a:gd name="connsiteX28" fmla="*/ 700993 w 4340623"/>
                          <a:gd name="connsiteY28" fmla="*/ 822890 h 5925787"/>
                          <a:gd name="connsiteX29" fmla="*/ 475013 w 4340623"/>
                          <a:gd name="connsiteY29" fmla="*/ 676893 h 5925787"/>
                          <a:gd name="connsiteX30" fmla="*/ 296883 w 4340623"/>
                          <a:gd name="connsiteY30" fmla="*/ 332509 h 5925787"/>
                          <a:gd name="connsiteX31" fmla="*/ 201880 w 4340623"/>
                          <a:gd name="connsiteY31" fmla="*/ 142504 h 5925787"/>
                          <a:gd name="connsiteX32" fmla="*/ 0 w 4340623"/>
                          <a:gd name="connsiteY32" fmla="*/ 0 h 5925787"/>
                          <a:gd name="connsiteX0" fmla="*/ 4144488 w 4340623"/>
                          <a:gd name="connsiteY0" fmla="*/ 5925787 h 5925787"/>
                          <a:gd name="connsiteX1" fmla="*/ 3954483 w 4340623"/>
                          <a:gd name="connsiteY1" fmla="*/ 5807033 h 5925787"/>
                          <a:gd name="connsiteX2" fmla="*/ 3479470 w 4340623"/>
                          <a:gd name="connsiteY2" fmla="*/ 5759532 h 5925787"/>
                          <a:gd name="connsiteX3" fmla="*/ 3562597 w 4340623"/>
                          <a:gd name="connsiteY3" fmla="*/ 5605153 h 5925787"/>
                          <a:gd name="connsiteX4" fmla="*/ 3550722 w 4340623"/>
                          <a:gd name="connsiteY4" fmla="*/ 5557652 h 5925787"/>
                          <a:gd name="connsiteX5" fmla="*/ 3610098 w 4340623"/>
                          <a:gd name="connsiteY5" fmla="*/ 5438898 h 5925787"/>
                          <a:gd name="connsiteX6" fmla="*/ 3847605 w 4340623"/>
                          <a:gd name="connsiteY6" fmla="*/ 5284519 h 5925787"/>
                          <a:gd name="connsiteX7" fmla="*/ 4120737 w 4340623"/>
                          <a:gd name="connsiteY7" fmla="*/ 5058888 h 5925787"/>
                          <a:gd name="connsiteX8" fmla="*/ 4334493 w 4340623"/>
                          <a:gd name="connsiteY8" fmla="*/ 4702628 h 5925787"/>
                          <a:gd name="connsiteX9" fmla="*/ 4286992 w 4340623"/>
                          <a:gd name="connsiteY9" fmla="*/ 4441371 h 5925787"/>
                          <a:gd name="connsiteX10" fmla="*/ 4286992 w 4340623"/>
                          <a:gd name="connsiteY10" fmla="*/ 4441371 h 5925787"/>
                          <a:gd name="connsiteX11" fmla="*/ 4132613 w 4340623"/>
                          <a:gd name="connsiteY11" fmla="*/ 4191989 h 5925787"/>
                          <a:gd name="connsiteX12" fmla="*/ 3847605 w 4340623"/>
                          <a:gd name="connsiteY12" fmla="*/ 3918857 h 5925787"/>
                          <a:gd name="connsiteX13" fmla="*/ 3574472 w 4340623"/>
                          <a:gd name="connsiteY13" fmla="*/ 3728852 h 5925787"/>
                          <a:gd name="connsiteX14" fmla="*/ 3467594 w 4340623"/>
                          <a:gd name="connsiteY14" fmla="*/ 3526971 h 5925787"/>
                          <a:gd name="connsiteX15" fmla="*/ 3336966 w 4340623"/>
                          <a:gd name="connsiteY15" fmla="*/ 3123210 h 5925787"/>
                          <a:gd name="connsiteX16" fmla="*/ 3341856 w 4340623"/>
                          <a:gd name="connsiteY16" fmla="*/ 3140325 h 5925787"/>
                          <a:gd name="connsiteX17" fmla="*/ 3194462 w 4340623"/>
                          <a:gd name="connsiteY17" fmla="*/ 2980706 h 5925787"/>
                          <a:gd name="connsiteX18" fmla="*/ 3075709 w 4340623"/>
                          <a:gd name="connsiteY18" fmla="*/ 2802576 h 5925787"/>
                          <a:gd name="connsiteX19" fmla="*/ 2992581 w 4340623"/>
                          <a:gd name="connsiteY19" fmla="*/ 2553194 h 5925787"/>
                          <a:gd name="connsiteX20" fmla="*/ 2838202 w 4340623"/>
                          <a:gd name="connsiteY20" fmla="*/ 2208810 h 5925787"/>
                          <a:gd name="connsiteX21" fmla="*/ 2588820 w 4340623"/>
                          <a:gd name="connsiteY21" fmla="*/ 1923802 h 5925787"/>
                          <a:gd name="connsiteX22" fmla="*/ 2196935 w 4340623"/>
                          <a:gd name="connsiteY22" fmla="*/ 1781298 h 5925787"/>
                          <a:gd name="connsiteX23" fmla="*/ 1959428 w 4340623"/>
                          <a:gd name="connsiteY23" fmla="*/ 1567542 h 5925787"/>
                          <a:gd name="connsiteX24" fmla="*/ 1626919 w 4340623"/>
                          <a:gd name="connsiteY24" fmla="*/ 1365662 h 5925787"/>
                          <a:gd name="connsiteX25" fmla="*/ 1282535 w 4340623"/>
                          <a:gd name="connsiteY25" fmla="*/ 1211283 h 5925787"/>
                          <a:gd name="connsiteX26" fmla="*/ 961901 w 4340623"/>
                          <a:gd name="connsiteY26" fmla="*/ 1104405 h 5925787"/>
                          <a:gd name="connsiteX27" fmla="*/ 820445 w 4340623"/>
                          <a:gd name="connsiteY27" fmla="*/ 1027215 h 5925787"/>
                          <a:gd name="connsiteX28" fmla="*/ 700993 w 4340623"/>
                          <a:gd name="connsiteY28" fmla="*/ 822890 h 5925787"/>
                          <a:gd name="connsiteX29" fmla="*/ 475013 w 4340623"/>
                          <a:gd name="connsiteY29" fmla="*/ 676893 h 5925787"/>
                          <a:gd name="connsiteX30" fmla="*/ 296883 w 4340623"/>
                          <a:gd name="connsiteY30" fmla="*/ 332509 h 5925787"/>
                          <a:gd name="connsiteX31" fmla="*/ 201880 w 4340623"/>
                          <a:gd name="connsiteY31" fmla="*/ 142504 h 5925787"/>
                          <a:gd name="connsiteX32" fmla="*/ 0 w 4340623"/>
                          <a:gd name="connsiteY32" fmla="*/ 0 h 5925787"/>
                          <a:gd name="connsiteX0" fmla="*/ 4144488 w 4340623"/>
                          <a:gd name="connsiteY0" fmla="*/ 5925787 h 5925787"/>
                          <a:gd name="connsiteX1" fmla="*/ 3954483 w 4340623"/>
                          <a:gd name="connsiteY1" fmla="*/ 5807033 h 5925787"/>
                          <a:gd name="connsiteX2" fmla="*/ 3479470 w 4340623"/>
                          <a:gd name="connsiteY2" fmla="*/ 5759532 h 5925787"/>
                          <a:gd name="connsiteX3" fmla="*/ 3562597 w 4340623"/>
                          <a:gd name="connsiteY3" fmla="*/ 5605153 h 5925787"/>
                          <a:gd name="connsiteX4" fmla="*/ 3550722 w 4340623"/>
                          <a:gd name="connsiteY4" fmla="*/ 5557652 h 5925787"/>
                          <a:gd name="connsiteX5" fmla="*/ 3610098 w 4340623"/>
                          <a:gd name="connsiteY5" fmla="*/ 5438898 h 5925787"/>
                          <a:gd name="connsiteX6" fmla="*/ 3847605 w 4340623"/>
                          <a:gd name="connsiteY6" fmla="*/ 5284519 h 5925787"/>
                          <a:gd name="connsiteX7" fmla="*/ 4120737 w 4340623"/>
                          <a:gd name="connsiteY7" fmla="*/ 5058888 h 5925787"/>
                          <a:gd name="connsiteX8" fmla="*/ 4334493 w 4340623"/>
                          <a:gd name="connsiteY8" fmla="*/ 4702628 h 5925787"/>
                          <a:gd name="connsiteX9" fmla="*/ 4286992 w 4340623"/>
                          <a:gd name="connsiteY9" fmla="*/ 4441371 h 5925787"/>
                          <a:gd name="connsiteX10" fmla="*/ 4286992 w 4340623"/>
                          <a:gd name="connsiteY10" fmla="*/ 4441371 h 5925787"/>
                          <a:gd name="connsiteX11" fmla="*/ 4132613 w 4340623"/>
                          <a:gd name="connsiteY11" fmla="*/ 4191989 h 5925787"/>
                          <a:gd name="connsiteX12" fmla="*/ 3847605 w 4340623"/>
                          <a:gd name="connsiteY12" fmla="*/ 3918857 h 5925787"/>
                          <a:gd name="connsiteX13" fmla="*/ 3574472 w 4340623"/>
                          <a:gd name="connsiteY13" fmla="*/ 3728852 h 5925787"/>
                          <a:gd name="connsiteX14" fmla="*/ 3467594 w 4340623"/>
                          <a:gd name="connsiteY14" fmla="*/ 3526971 h 5925787"/>
                          <a:gd name="connsiteX15" fmla="*/ 3336966 w 4340623"/>
                          <a:gd name="connsiteY15" fmla="*/ 3123210 h 5925787"/>
                          <a:gd name="connsiteX16" fmla="*/ 3194462 w 4340623"/>
                          <a:gd name="connsiteY16" fmla="*/ 2980706 h 5925787"/>
                          <a:gd name="connsiteX17" fmla="*/ 3075709 w 4340623"/>
                          <a:gd name="connsiteY17" fmla="*/ 2802576 h 5925787"/>
                          <a:gd name="connsiteX18" fmla="*/ 2992581 w 4340623"/>
                          <a:gd name="connsiteY18" fmla="*/ 2553194 h 5925787"/>
                          <a:gd name="connsiteX19" fmla="*/ 2838202 w 4340623"/>
                          <a:gd name="connsiteY19" fmla="*/ 2208810 h 5925787"/>
                          <a:gd name="connsiteX20" fmla="*/ 2588820 w 4340623"/>
                          <a:gd name="connsiteY20" fmla="*/ 1923802 h 5925787"/>
                          <a:gd name="connsiteX21" fmla="*/ 2196935 w 4340623"/>
                          <a:gd name="connsiteY21" fmla="*/ 1781298 h 5925787"/>
                          <a:gd name="connsiteX22" fmla="*/ 1959428 w 4340623"/>
                          <a:gd name="connsiteY22" fmla="*/ 1567542 h 5925787"/>
                          <a:gd name="connsiteX23" fmla="*/ 1626919 w 4340623"/>
                          <a:gd name="connsiteY23" fmla="*/ 1365662 h 5925787"/>
                          <a:gd name="connsiteX24" fmla="*/ 1282535 w 4340623"/>
                          <a:gd name="connsiteY24" fmla="*/ 1211283 h 5925787"/>
                          <a:gd name="connsiteX25" fmla="*/ 961901 w 4340623"/>
                          <a:gd name="connsiteY25" fmla="*/ 1104405 h 5925787"/>
                          <a:gd name="connsiteX26" fmla="*/ 820445 w 4340623"/>
                          <a:gd name="connsiteY26" fmla="*/ 1027215 h 5925787"/>
                          <a:gd name="connsiteX27" fmla="*/ 700993 w 4340623"/>
                          <a:gd name="connsiteY27" fmla="*/ 822890 h 5925787"/>
                          <a:gd name="connsiteX28" fmla="*/ 475013 w 4340623"/>
                          <a:gd name="connsiteY28" fmla="*/ 676893 h 5925787"/>
                          <a:gd name="connsiteX29" fmla="*/ 296883 w 4340623"/>
                          <a:gd name="connsiteY29" fmla="*/ 332509 h 5925787"/>
                          <a:gd name="connsiteX30" fmla="*/ 201880 w 4340623"/>
                          <a:gd name="connsiteY30" fmla="*/ 142504 h 5925787"/>
                          <a:gd name="connsiteX31" fmla="*/ 0 w 4340623"/>
                          <a:gd name="connsiteY31" fmla="*/ 0 h 5925787"/>
                          <a:gd name="connsiteX0" fmla="*/ 4144488 w 4340623"/>
                          <a:gd name="connsiteY0" fmla="*/ 5925787 h 5925787"/>
                          <a:gd name="connsiteX1" fmla="*/ 3954483 w 4340623"/>
                          <a:gd name="connsiteY1" fmla="*/ 5807033 h 5925787"/>
                          <a:gd name="connsiteX2" fmla="*/ 3479470 w 4340623"/>
                          <a:gd name="connsiteY2" fmla="*/ 5759532 h 5925787"/>
                          <a:gd name="connsiteX3" fmla="*/ 3550722 w 4340623"/>
                          <a:gd name="connsiteY3" fmla="*/ 5557652 h 5925787"/>
                          <a:gd name="connsiteX4" fmla="*/ 3610098 w 4340623"/>
                          <a:gd name="connsiteY4" fmla="*/ 5438898 h 5925787"/>
                          <a:gd name="connsiteX5" fmla="*/ 3847605 w 4340623"/>
                          <a:gd name="connsiteY5" fmla="*/ 5284519 h 5925787"/>
                          <a:gd name="connsiteX6" fmla="*/ 4120737 w 4340623"/>
                          <a:gd name="connsiteY6" fmla="*/ 5058888 h 5925787"/>
                          <a:gd name="connsiteX7" fmla="*/ 4334493 w 4340623"/>
                          <a:gd name="connsiteY7" fmla="*/ 4702628 h 5925787"/>
                          <a:gd name="connsiteX8" fmla="*/ 4286992 w 4340623"/>
                          <a:gd name="connsiteY8" fmla="*/ 4441371 h 5925787"/>
                          <a:gd name="connsiteX9" fmla="*/ 4286992 w 4340623"/>
                          <a:gd name="connsiteY9" fmla="*/ 4441371 h 5925787"/>
                          <a:gd name="connsiteX10" fmla="*/ 4132613 w 4340623"/>
                          <a:gd name="connsiteY10" fmla="*/ 4191989 h 5925787"/>
                          <a:gd name="connsiteX11" fmla="*/ 3847605 w 4340623"/>
                          <a:gd name="connsiteY11" fmla="*/ 3918857 h 5925787"/>
                          <a:gd name="connsiteX12" fmla="*/ 3574472 w 4340623"/>
                          <a:gd name="connsiteY12" fmla="*/ 3728852 h 5925787"/>
                          <a:gd name="connsiteX13" fmla="*/ 3467594 w 4340623"/>
                          <a:gd name="connsiteY13" fmla="*/ 3526971 h 5925787"/>
                          <a:gd name="connsiteX14" fmla="*/ 3336966 w 4340623"/>
                          <a:gd name="connsiteY14" fmla="*/ 3123210 h 5925787"/>
                          <a:gd name="connsiteX15" fmla="*/ 3194462 w 4340623"/>
                          <a:gd name="connsiteY15" fmla="*/ 2980706 h 5925787"/>
                          <a:gd name="connsiteX16" fmla="*/ 3075709 w 4340623"/>
                          <a:gd name="connsiteY16" fmla="*/ 2802576 h 5925787"/>
                          <a:gd name="connsiteX17" fmla="*/ 2992581 w 4340623"/>
                          <a:gd name="connsiteY17" fmla="*/ 2553194 h 5925787"/>
                          <a:gd name="connsiteX18" fmla="*/ 2838202 w 4340623"/>
                          <a:gd name="connsiteY18" fmla="*/ 2208810 h 5925787"/>
                          <a:gd name="connsiteX19" fmla="*/ 2588820 w 4340623"/>
                          <a:gd name="connsiteY19" fmla="*/ 1923802 h 5925787"/>
                          <a:gd name="connsiteX20" fmla="*/ 2196935 w 4340623"/>
                          <a:gd name="connsiteY20" fmla="*/ 1781298 h 5925787"/>
                          <a:gd name="connsiteX21" fmla="*/ 1959428 w 4340623"/>
                          <a:gd name="connsiteY21" fmla="*/ 1567542 h 5925787"/>
                          <a:gd name="connsiteX22" fmla="*/ 1626919 w 4340623"/>
                          <a:gd name="connsiteY22" fmla="*/ 1365662 h 5925787"/>
                          <a:gd name="connsiteX23" fmla="*/ 1282535 w 4340623"/>
                          <a:gd name="connsiteY23" fmla="*/ 1211283 h 5925787"/>
                          <a:gd name="connsiteX24" fmla="*/ 961901 w 4340623"/>
                          <a:gd name="connsiteY24" fmla="*/ 1104405 h 5925787"/>
                          <a:gd name="connsiteX25" fmla="*/ 820445 w 4340623"/>
                          <a:gd name="connsiteY25" fmla="*/ 1027215 h 5925787"/>
                          <a:gd name="connsiteX26" fmla="*/ 700993 w 4340623"/>
                          <a:gd name="connsiteY26" fmla="*/ 822890 h 5925787"/>
                          <a:gd name="connsiteX27" fmla="*/ 475013 w 4340623"/>
                          <a:gd name="connsiteY27" fmla="*/ 676893 h 5925787"/>
                          <a:gd name="connsiteX28" fmla="*/ 296883 w 4340623"/>
                          <a:gd name="connsiteY28" fmla="*/ 332509 h 5925787"/>
                          <a:gd name="connsiteX29" fmla="*/ 201880 w 4340623"/>
                          <a:gd name="connsiteY29" fmla="*/ 142504 h 5925787"/>
                          <a:gd name="connsiteX30" fmla="*/ 0 w 4340623"/>
                          <a:gd name="connsiteY30" fmla="*/ 0 h 5925787"/>
                          <a:gd name="connsiteX0" fmla="*/ 4144488 w 4340623"/>
                          <a:gd name="connsiteY0" fmla="*/ 5925787 h 5925787"/>
                          <a:gd name="connsiteX1" fmla="*/ 3954483 w 4340623"/>
                          <a:gd name="connsiteY1" fmla="*/ 5807033 h 5925787"/>
                          <a:gd name="connsiteX2" fmla="*/ 3479470 w 4340623"/>
                          <a:gd name="connsiteY2" fmla="*/ 5759532 h 5925787"/>
                          <a:gd name="connsiteX3" fmla="*/ 3610098 w 4340623"/>
                          <a:gd name="connsiteY3" fmla="*/ 5438898 h 5925787"/>
                          <a:gd name="connsiteX4" fmla="*/ 3847605 w 4340623"/>
                          <a:gd name="connsiteY4" fmla="*/ 5284519 h 5925787"/>
                          <a:gd name="connsiteX5" fmla="*/ 4120737 w 4340623"/>
                          <a:gd name="connsiteY5" fmla="*/ 5058888 h 5925787"/>
                          <a:gd name="connsiteX6" fmla="*/ 4334493 w 4340623"/>
                          <a:gd name="connsiteY6" fmla="*/ 4702628 h 5925787"/>
                          <a:gd name="connsiteX7" fmla="*/ 4286992 w 4340623"/>
                          <a:gd name="connsiteY7" fmla="*/ 4441371 h 5925787"/>
                          <a:gd name="connsiteX8" fmla="*/ 4286992 w 4340623"/>
                          <a:gd name="connsiteY8" fmla="*/ 4441371 h 5925787"/>
                          <a:gd name="connsiteX9" fmla="*/ 4132613 w 4340623"/>
                          <a:gd name="connsiteY9" fmla="*/ 4191989 h 5925787"/>
                          <a:gd name="connsiteX10" fmla="*/ 3847605 w 4340623"/>
                          <a:gd name="connsiteY10" fmla="*/ 3918857 h 5925787"/>
                          <a:gd name="connsiteX11" fmla="*/ 3574472 w 4340623"/>
                          <a:gd name="connsiteY11" fmla="*/ 3728852 h 5925787"/>
                          <a:gd name="connsiteX12" fmla="*/ 3467594 w 4340623"/>
                          <a:gd name="connsiteY12" fmla="*/ 3526971 h 5925787"/>
                          <a:gd name="connsiteX13" fmla="*/ 3336966 w 4340623"/>
                          <a:gd name="connsiteY13" fmla="*/ 3123210 h 5925787"/>
                          <a:gd name="connsiteX14" fmla="*/ 3194462 w 4340623"/>
                          <a:gd name="connsiteY14" fmla="*/ 2980706 h 5925787"/>
                          <a:gd name="connsiteX15" fmla="*/ 3075709 w 4340623"/>
                          <a:gd name="connsiteY15" fmla="*/ 2802576 h 5925787"/>
                          <a:gd name="connsiteX16" fmla="*/ 2992581 w 4340623"/>
                          <a:gd name="connsiteY16" fmla="*/ 2553194 h 5925787"/>
                          <a:gd name="connsiteX17" fmla="*/ 2838202 w 4340623"/>
                          <a:gd name="connsiteY17" fmla="*/ 2208810 h 5925787"/>
                          <a:gd name="connsiteX18" fmla="*/ 2588820 w 4340623"/>
                          <a:gd name="connsiteY18" fmla="*/ 1923802 h 5925787"/>
                          <a:gd name="connsiteX19" fmla="*/ 2196935 w 4340623"/>
                          <a:gd name="connsiteY19" fmla="*/ 1781298 h 5925787"/>
                          <a:gd name="connsiteX20" fmla="*/ 1959428 w 4340623"/>
                          <a:gd name="connsiteY20" fmla="*/ 1567542 h 5925787"/>
                          <a:gd name="connsiteX21" fmla="*/ 1626919 w 4340623"/>
                          <a:gd name="connsiteY21" fmla="*/ 1365662 h 5925787"/>
                          <a:gd name="connsiteX22" fmla="*/ 1282535 w 4340623"/>
                          <a:gd name="connsiteY22" fmla="*/ 1211283 h 5925787"/>
                          <a:gd name="connsiteX23" fmla="*/ 961901 w 4340623"/>
                          <a:gd name="connsiteY23" fmla="*/ 1104405 h 5925787"/>
                          <a:gd name="connsiteX24" fmla="*/ 820445 w 4340623"/>
                          <a:gd name="connsiteY24" fmla="*/ 1027215 h 5925787"/>
                          <a:gd name="connsiteX25" fmla="*/ 700993 w 4340623"/>
                          <a:gd name="connsiteY25" fmla="*/ 822890 h 5925787"/>
                          <a:gd name="connsiteX26" fmla="*/ 475013 w 4340623"/>
                          <a:gd name="connsiteY26" fmla="*/ 676893 h 5925787"/>
                          <a:gd name="connsiteX27" fmla="*/ 296883 w 4340623"/>
                          <a:gd name="connsiteY27" fmla="*/ 332509 h 5925787"/>
                          <a:gd name="connsiteX28" fmla="*/ 201880 w 4340623"/>
                          <a:gd name="connsiteY28" fmla="*/ 142504 h 5925787"/>
                          <a:gd name="connsiteX29" fmla="*/ 0 w 4340623"/>
                          <a:gd name="connsiteY29" fmla="*/ 0 h 5925787"/>
                          <a:gd name="connsiteX0" fmla="*/ 4144488 w 4340623"/>
                          <a:gd name="connsiteY0" fmla="*/ 5925787 h 5925787"/>
                          <a:gd name="connsiteX1" fmla="*/ 3954483 w 4340623"/>
                          <a:gd name="connsiteY1" fmla="*/ 5807033 h 5925787"/>
                          <a:gd name="connsiteX2" fmla="*/ 3499349 w 4340623"/>
                          <a:gd name="connsiteY2" fmla="*/ 5723751 h 5925787"/>
                          <a:gd name="connsiteX3" fmla="*/ 3610098 w 4340623"/>
                          <a:gd name="connsiteY3" fmla="*/ 5438898 h 5925787"/>
                          <a:gd name="connsiteX4" fmla="*/ 3847605 w 4340623"/>
                          <a:gd name="connsiteY4" fmla="*/ 5284519 h 5925787"/>
                          <a:gd name="connsiteX5" fmla="*/ 4120737 w 4340623"/>
                          <a:gd name="connsiteY5" fmla="*/ 5058888 h 5925787"/>
                          <a:gd name="connsiteX6" fmla="*/ 4334493 w 4340623"/>
                          <a:gd name="connsiteY6" fmla="*/ 4702628 h 5925787"/>
                          <a:gd name="connsiteX7" fmla="*/ 4286992 w 4340623"/>
                          <a:gd name="connsiteY7" fmla="*/ 4441371 h 5925787"/>
                          <a:gd name="connsiteX8" fmla="*/ 4286992 w 4340623"/>
                          <a:gd name="connsiteY8" fmla="*/ 4441371 h 5925787"/>
                          <a:gd name="connsiteX9" fmla="*/ 4132613 w 4340623"/>
                          <a:gd name="connsiteY9" fmla="*/ 4191989 h 5925787"/>
                          <a:gd name="connsiteX10" fmla="*/ 3847605 w 4340623"/>
                          <a:gd name="connsiteY10" fmla="*/ 3918857 h 5925787"/>
                          <a:gd name="connsiteX11" fmla="*/ 3574472 w 4340623"/>
                          <a:gd name="connsiteY11" fmla="*/ 3728852 h 5925787"/>
                          <a:gd name="connsiteX12" fmla="*/ 3467594 w 4340623"/>
                          <a:gd name="connsiteY12" fmla="*/ 3526971 h 5925787"/>
                          <a:gd name="connsiteX13" fmla="*/ 3336966 w 4340623"/>
                          <a:gd name="connsiteY13" fmla="*/ 3123210 h 5925787"/>
                          <a:gd name="connsiteX14" fmla="*/ 3194462 w 4340623"/>
                          <a:gd name="connsiteY14" fmla="*/ 2980706 h 5925787"/>
                          <a:gd name="connsiteX15" fmla="*/ 3075709 w 4340623"/>
                          <a:gd name="connsiteY15" fmla="*/ 2802576 h 5925787"/>
                          <a:gd name="connsiteX16" fmla="*/ 2992581 w 4340623"/>
                          <a:gd name="connsiteY16" fmla="*/ 2553194 h 5925787"/>
                          <a:gd name="connsiteX17" fmla="*/ 2838202 w 4340623"/>
                          <a:gd name="connsiteY17" fmla="*/ 2208810 h 5925787"/>
                          <a:gd name="connsiteX18" fmla="*/ 2588820 w 4340623"/>
                          <a:gd name="connsiteY18" fmla="*/ 1923802 h 5925787"/>
                          <a:gd name="connsiteX19" fmla="*/ 2196935 w 4340623"/>
                          <a:gd name="connsiteY19" fmla="*/ 1781298 h 5925787"/>
                          <a:gd name="connsiteX20" fmla="*/ 1959428 w 4340623"/>
                          <a:gd name="connsiteY20" fmla="*/ 1567542 h 5925787"/>
                          <a:gd name="connsiteX21" fmla="*/ 1626919 w 4340623"/>
                          <a:gd name="connsiteY21" fmla="*/ 1365662 h 5925787"/>
                          <a:gd name="connsiteX22" fmla="*/ 1282535 w 4340623"/>
                          <a:gd name="connsiteY22" fmla="*/ 1211283 h 5925787"/>
                          <a:gd name="connsiteX23" fmla="*/ 961901 w 4340623"/>
                          <a:gd name="connsiteY23" fmla="*/ 1104405 h 5925787"/>
                          <a:gd name="connsiteX24" fmla="*/ 820445 w 4340623"/>
                          <a:gd name="connsiteY24" fmla="*/ 1027215 h 5925787"/>
                          <a:gd name="connsiteX25" fmla="*/ 700993 w 4340623"/>
                          <a:gd name="connsiteY25" fmla="*/ 822890 h 5925787"/>
                          <a:gd name="connsiteX26" fmla="*/ 475013 w 4340623"/>
                          <a:gd name="connsiteY26" fmla="*/ 676893 h 5925787"/>
                          <a:gd name="connsiteX27" fmla="*/ 296883 w 4340623"/>
                          <a:gd name="connsiteY27" fmla="*/ 332509 h 5925787"/>
                          <a:gd name="connsiteX28" fmla="*/ 201880 w 4340623"/>
                          <a:gd name="connsiteY28" fmla="*/ 142504 h 5925787"/>
                          <a:gd name="connsiteX29" fmla="*/ 0 w 4340623"/>
                          <a:gd name="connsiteY29" fmla="*/ 0 h 5925787"/>
                          <a:gd name="connsiteX0" fmla="*/ 4144488 w 4340623"/>
                          <a:gd name="connsiteY0" fmla="*/ 5925787 h 5925787"/>
                          <a:gd name="connsiteX1" fmla="*/ 3954483 w 4340623"/>
                          <a:gd name="connsiteY1" fmla="*/ 5807033 h 5925787"/>
                          <a:gd name="connsiteX2" fmla="*/ 3499349 w 4340623"/>
                          <a:gd name="connsiteY2" fmla="*/ 5723751 h 5925787"/>
                          <a:gd name="connsiteX3" fmla="*/ 3610098 w 4340623"/>
                          <a:gd name="connsiteY3" fmla="*/ 5438898 h 5925787"/>
                          <a:gd name="connsiteX4" fmla="*/ 3847605 w 4340623"/>
                          <a:gd name="connsiteY4" fmla="*/ 5284519 h 5925787"/>
                          <a:gd name="connsiteX5" fmla="*/ 4120737 w 4340623"/>
                          <a:gd name="connsiteY5" fmla="*/ 5058888 h 5925787"/>
                          <a:gd name="connsiteX6" fmla="*/ 4334493 w 4340623"/>
                          <a:gd name="connsiteY6" fmla="*/ 4702628 h 5925787"/>
                          <a:gd name="connsiteX7" fmla="*/ 4286992 w 4340623"/>
                          <a:gd name="connsiteY7" fmla="*/ 4441371 h 5925787"/>
                          <a:gd name="connsiteX8" fmla="*/ 4286992 w 4340623"/>
                          <a:gd name="connsiteY8" fmla="*/ 4441371 h 5925787"/>
                          <a:gd name="connsiteX9" fmla="*/ 4132613 w 4340623"/>
                          <a:gd name="connsiteY9" fmla="*/ 4191989 h 5925787"/>
                          <a:gd name="connsiteX10" fmla="*/ 3847605 w 4340623"/>
                          <a:gd name="connsiteY10" fmla="*/ 3918857 h 5925787"/>
                          <a:gd name="connsiteX11" fmla="*/ 3574472 w 4340623"/>
                          <a:gd name="connsiteY11" fmla="*/ 3728852 h 5925787"/>
                          <a:gd name="connsiteX12" fmla="*/ 3467594 w 4340623"/>
                          <a:gd name="connsiteY12" fmla="*/ 3526971 h 5925787"/>
                          <a:gd name="connsiteX13" fmla="*/ 3336966 w 4340623"/>
                          <a:gd name="connsiteY13" fmla="*/ 3123210 h 5925787"/>
                          <a:gd name="connsiteX14" fmla="*/ 3194462 w 4340623"/>
                          <a:gd name="connsiteY14" fmla="*/ 2980706 h 5925787"/>
                          <a:gd name="connsiteX15" fmla="*/ 3075709 w 4340623"/>
                          <a:gd name="connsiteY15" fmla="*/ 2802576 h 5925787"/>
                          <a:gd name="connsiteX16" fmla="*/ 2992581 w 4340623"/>
                          <a:gd name="connsiteY16" fmla="*/ 2553194 h 5925787"/>
                          <a:gd name="connsiteX17" fmla="*/ 2838202 w 4340623"/>
                          <a:gd name="connsiteY17" fmla="*/ 2208810 h 5925787"/>
                          <a:gd name="connsiteX18" fmla="*/ 2588820 w 4340623"/>
                          <a:gd name="connsiteY18" fmla="*/ 1923802 h 5925787"/>
                          <a:gd name="connsiteX19" fmla="*/ 2196935 w 4340623"/>
                          <a:gd name="connsiteY19" fmla="*/ 1781298 h 5925787"/>
                          <a:gd name="connsiteX20" fmla="*/ 1959428 w 4340623"/>
                          <a:gd name="connsiteY20" fmla="*/ 1567542 h 5925787"/>
                          <a:gd name="connsiteX21" fmla="*/ 1626919 w 4340623"/>
                          <a:gd name="connsiteY21" fmla="*/ 1365662 h 5925787"/>
                          <a:gd name="connsiteX22" fmla="*/ 1282535 w 4340623"/>
                          <a:gd name="connsiteY22" fmla="*/ 1211283 h 5925787"/>
                          <a:gd name="connsiteX23" fmla="*/ 961901 w 4340623"/>
                          <a:gd name="connsiteY23" fmla="*/ 1104405 h 5925787"/>
                          <a:gd name="connsiteX24" fmla="*/ 820445 w 4340623"/>
                          <a:gd name="connsiteY24" fmla="*/ 1027215 h 5925787"/>
                          <a:gd name="connsiteX25" fmla="*/ 700993 w 4340623"/>
                          <a:gd name="connsiteY25" fmla="*/ 822890 h 5925787"/>
                          <a:gd name="connsiteX26" fmla="*/ 475013 w 4340623"/>
                          <a:gd name="connsiteY26" fmla="*/ 676893 h 5925787"/>
                          <a:gd name="connsiteX27" fmla="*/ 334275 w 4340623"/>
                          <a:gd name="connsiteY27" fmla="*/ 363102 h 5925787"/>
                          <a:gd name="connsiteX28" fmla="*/ 201880 w 4340623"/>
                          <a:gd name="connsiteY28" fmla="*/ 142504 h 5925787"/>
                          <a:gd name="connsiteX29" fmla="*/ 0 w 4340623"/>
                          <a:gd name="connsiteY29" fmla="*/ 0 h 5925787"/>
                          <a:gd name="connsiteX0" fmla="*/ 4144488 w 4340623"/>
                          <a:gd name="connsiteY0" fmla="*/ 5925787 h 5925787"/>
                          <a:gd name="connsiteX1" fmla="*/ 3954483 w 4340623"/>
                          <a:gd name="connsiteY1" fmla="*/ 5807033 h 5925787"/>
                          <a:gd name="connsiteX2" fmla="*/ 3499349 w 4340623"/>
                          <a:gd name="connsiteY2" fmla="*/ 5723751 h 5925787"/>
                          <a:gd name="connsiteX3" fmla="*/ 3610098 w 4340623"/>
                          <a:gd name="connsiteY3" fmla="*/ 5438898 h 5925787"/>
                          <a:gd name="connsiteX4" fmla="*/ 3847605 w 4340623"/>
                          <a:gd name="connsiteY4" fmla="*/ 5284519 h 5925787"/>
                          <a:gd name="connsiteX5" fmla="*/ 4120737 w 4340623"/>
                          <a:gd name="connsiteY5" fmla="*/ 5058888 h 5925787"/>
                          <a:gd name="connsiteX6" fmla="*/ 4334493 w 4340623"/>
                          <a:gd name="connsiteY6" fmla="*/ 4702628 h 5925787"/>
                          <a:gd name="connsiteX7" fmla="*/ 4286992 w 4340623"/>
                          <a:gd name="connsiteY7" fmla="*/ 4441371 h 5925787"/>
                          <a:gd name="connsiteX8" fmla="*/ 4286992 w 4340623"/>
                          <a:gd name="connsiteY8" fmla="*/ 4441371 h 5925787"/>
                          <a:gd name="connsiteX9" fmla="*/ 4132613 w 4340623"/>
                          <a:gd name="connsiteY9" fmla="*/ 4191989 h 5925787"/>
                          <a:gd name="connsiteX10" fmla="*/ 3847605 w 4340623"/>
                          <a:gd name="connsiteY10" fmla="*/ 3918857 h 5925787"/>
                          <a:gd name="connsiteX11" fmla="*/ 3574472 w 4340623"/>
                          <a:gd name="connsiteY11" fmla="*/ 3728852 h 5925787"/>
                          <a:gd name="connsiteX12" fmla="*/ 3467594 w 4340623"/>
                          <a:gd name="connsiteY12" fmla="*/ 3526971 h 5925787"/>
                          <a:gd name="connsiteX13" fmla="*/ 3336966 w 4340623"/>
                          <a:gd name="connsiteY13" fmla="*/ 3123210 h 5925787"/>
                          <a:gd name="connsiteX14" fmla="*/ 3194462 w 4340623"/>
                          <a:gd name="connsiteY14" fmla="*/ 2980706 h 5925787"/>
                          <a:gd name="connsiteX15" fmla="*/ 3075709 w 4340623"/>
                          <a:gd name="connsiteY15" fmla="*/ 2802576 h 5925787"/>
                          <a:gd name="connsiteX16" fmla="*/ 2992581 w 4340623"/>
                          <a:gd name="connsiteY16" fmla="*/ 2553194 h 5925787"/>
                          <a:gd name="connsiteX17" fmla="*/ 2841601 w 4340623"/>
                          <a:gd name="connsiteY17" fmla="*/ 2188415 h 5925787"/>
                          <a:gd name="connsiteX18" fmla="*/ 2588820 w 4340623"/>
                          <a:gd name="connsiteY18" fmla="*/ 1923802 h 5925787"/>
                          <a:gd name="connsiteX19" fmla="*/ 2196935 w 4340623"/>
                          <a:gd name="connsiteY19" fmla="*/ 1781298 h 5925787"/>
                          <a:gd name="connsiteX20" fmla="*/ 1959428 w 4340623"/>
                          <a:gd name="connsiteY20" fmla="*/ 1567542 h 5925787"/>
                          <a:gd name="connsiteX21" fmla="*/ 1626919 w 4340623"/>
                          <a:gd name="connsiteY21" fmla="*/ 1365662 h 5925787"/>
                          <a:gd name="connsiteX22" fmla="*/ 1282535 w 4340623"/>
                          <a:gd name="connsiteY22" fmla="*/ 1211283 h 5925787"/>
                          <a:gd name="connsiteX23" fmla="*/ 961901 w 4340623"/>
                          <a:gd name="connsiteY23" fmla="*/ 1104405 h 5925787"/>
                          <a:gd name="connsiteX24" fmla="*/ 820445 w 4340623"/>
                          <a:gd name="connsiteY24" fmla="*/ 1027215 h 5925787"/>
                          <a:gd name="connsiteX25" fmla="*/ 700993 w 4340623"/>
                          <a:gd name="connsiteY25" fmla="*/ 822890 h 5925787"/>
                          <a:gd name="connsiteX26" fmla="*/ 475013 w 4340623"/>
                          <a:gd name="connsiteY26" fmla="*/ 676893 h 5925787"/>
                          <a:gd name="connsiteX27" fmla="*/ 334275 w 4340623"/>
                          <a:gd name="connsiteY27" fmla="*/ 363102 h 5925787"/>
                          <a:gd name="connsiteX28" fmla="*/ 201880 w 4340623"/>
                          <a:gd name="connsiteY28" fmla="*/ 142504 h 5925787"/>
                          <a:gd name="connsiteX29" fmla="*/ 0 w 4340623"/>
                          <a:gd name="connsiteY29" fmla="*/ 0 h 5925787"/>
                          <a:gd name="connsiteX0" fmla="*/ 4144488 w 4340623"/>
                          <a:gd name="connsiteY0" fmla="*/ 5925787 h 5925787"/>
                          <a:gd name="connsiteX1" fmla="*/ 3954483 w 4340623"/>
                          <a:gd name="connsiteY1" fmla="*/ 5807033 h 5925787"/>
                          <a:gd name="connsiteX2" fmla="*/ 3499349 w 4340623"/>
                          <a:gd name="connsiteY2" fmla="*/ 5723751 h 5925787"/>
                          <a:gd name="connsiteX3" fmla="*/ 3610098 w 4340623"/>
                          <a:gd name="connsiteY3" fmla="*/ 5438898 h 5925787"/>
                          <a:gd name="connsiteX4" fmla="*/ 3847605 w 4340623"/>
                          <a:gd name="connsiteY4" fmla="*/ 5284519 h 5925787"/>
                          <a:gd name="connsiteX5" fmla="*/ 4120737 w 4340623"/>
                          <a:gd name="connsiteY5" fmla="*/ 5058888 h 5925787"/>
                          <a:gd name="connsiteX6" fmla="*/ 4334493 w 4340623"/>
                          <a:gd name="connsiteY6" fmla="*/ 4702628 h 5925787"/>
                          <a:gd name="connsiteX7" fmla="*/ 4286992 w 4340623"/>
                          <a:gd name="connsiteY7" fmla="*/ 4441371 h 5925787"/>
                          <a:gd name="connsiteX8" fmla="*/ 4286992 w 4340623"/>
                          <a:gd name="connsiteY8" fmla="*/ 4441371 h 5925787"/>
                          <a:gd name="connsiteX9" fmla="*/ 4132613 w 4340623"/>
                          <a:gd name="connsiteY9" fmla="*/ 4191989 h 5925787"/>
                          <a:gd name="connsiteX10" fmla="*/ 3847605 w 4340623"/>
                          <a:gd name="connsiteY10" fmla="*/ 3918857 h 5925787"/>
                          <a:gd name="connsiteX11" fmla="*/ 3574472 w 4340623"/>
                          <a:gd name="connsiteY11" fmla="*/ 3728852 h 5925787"/>
                          <a:gd name="connsiteX12" fmla="*/ 3467594 w 4340623"/>
                          <a:gd name="connsiteY12" fmla="*/ 3526971 h 5925787"/>
                          <a:gd name="connsiteX13" fmla="*/ 3336966 w 4340623"/>
                          <a:gd name="connsiteY13" fmla="*/ 3123210 h 5925787"/>
                          <a:gd name="connsiteX14" fmla="*/ 3194462 w 4340623"/>
                          <a:gd name="connsiteY14" fmla="*/ 2980706 h 5925787"/>
                          <a:gd name="connsiteX15" fmla="*/ 3075709 w 4340623"/>
                          <a:gd name="connsiteY15" fmla="*/ 2802576 h 5925787"/>
                          <a:gd name="connsiteX16" fmla="*/ 2992581 w 4340623"/>
                          <a:gd name="connsiteY16" fmla="*/ 2553194 h 5925787"/>
                          <a:gd name="connsiteX17" fmla="*/ 2841601 w 4340623"/>
                          <a:gd name="connsiteY17" fmla="*/ 2188415 h 5925787"/>
                          <a:gd name="connsiteX18" fmla="*/ 2588820 w 4340623"/>
                          <a:gd name="connsiteY18" fmla="*/ 1923802 h 5925787"/>
                          <a:gd name="connsiteX19" fmla="*/ 2196935 w 4340623"/>
                          <a:gd name="connsiteY19" fmla="*/ 1781298 h 5925787"/>
                          <a:gd name="connsiteX20" fmla="*/ 1959428 w 4340623"/>
                          <a:gd name="connsiteY20" fmla="*/ 1550546 h 5925787"/>
                          <a:gd name="connsiteX21" fmla="*/ 1626919 w 4340623"/>
                          <a:gd name="connsiteY21" fmla="*/ 1365662 h 5925787"/>
                          <a:gd name="connsiteX22" fmla="*/ 1282535 w 4340623"/>
                          <a:gd name="connsiteY22" fmla="*/ 1211283 h 5925787"/>
                          <a:gd name="connsiteX23" fmla="*/ 961901 w 4340623"/>
                          <a:gd name="connsiteY23" fmla="*/ 1104405 h 5925787"/>
                          <a:gd name="connsiteX24" fmla="*/ 820445 w 4340623"/>
                          <a:gd name="connsiteY24" fmla="*/ 1027215 h 5925787"/>
                          <a:gd name="connsiteX25" fmla="*/ 700993 w 4340623"/>
                          <a:gd name="connsiteY25" fmla="*/ 822890 h 5925787"/>
                          <a:gd name="connsiteX26" fmla="*/ 475013 w 4340623"/>
                          <a:gd name="connsiteY26" fmla="*/ 676893 h 5925787"/>
                          <a:gd name="connsiteX27" fmla="*/ 334275 w 4340623"/>
                          <a:gd name="connsiteY27" fmla="*/ 363102 h 5925787"/>
                          <a:gd name="connsiteX28" fmla="*/ 201880 w 4340623"/>
                          <a:gd name="connsiteY28" fmla="*/ 142504 h 5925787"/>
                          <a:gd name="connsiteX29" fmla="*/ 0 w 4340623"/>
                          <a:gd name="connsiteY29" fmla="*/ 0 h 5925787"/>
                          <a:gd name="connsiteX0" fmla="*/ 4144488 w 4340623"/>
                          <a:gd name="connsiteY0" fmla="*/ 5925787 h 5925787"/>
                          <a:gd name="connsiteX1" fmla="*/ 3954483 w 4340623"/>
                          <a:gd name="connsiteY1" fmla="*/ 5807033 h 5925787"/>
                          <a:gd name="connsiteX2" fmla="*/ 3499349 w 4340623"/>
                          <a:gd name="connsiteY2" fmla="*/ 5723751 h 5925787"/>
                          <a:gd name="connsiteX3" fmla="*/ 3610098 w 4340623"/>
                          <a:gd name="connsiteY3" fmla="*/ 5438898 h 5925787"/>
                          <a:gd name="connsiteX4" fmla="*/ 3847605 w 4340623"/>
                          <a:gd name="connsiteY4" fmla="*/ 5284519 h 5925787"/>
                          <a:gd name="connsiteX5" fmla="*/ 4120737 w 4340623"/>
                          <a:gd name="connsiteY5" fmla="*/ 5058888 h 5925787"/>
                          <a:gd name="connsiteX6" fmla="*/ 4334493 w 4340623"/>
                          <a:gd name="connsiteY6" fmla="*/ 4702628 h 5925787"/>
                          <a:gd name="connsiteX7" fmla="*/ 4286992 w 4340623"/>
                          <a:gd name="connsiteY7" fmla="*/ 4441371 h 5925787"/>
                          <a:gd name="connsiteX8" fmla="*/ 4286992 w 4340623"/>
                          <a:gd name="connsiteY8" fmla="*/ 4441371 h 5925787"/>
                          <a:gd name="connsiteX9" fmla="*/ 4132613 w 4340623"/>
                          <a:gd name="connsiteY9" fmla="*/ 4191989 h 5925787"/>
                          <a:gd name="connsiteX10" fmla="*/ 3847605 w 4340623"/>
                          <a:gd name="connsiteY10" fmla="*/ 3918857 h 5925787"/>
                          <a:gd name="connsiteX11" fmla="*/ 3574472 w 4340623"/>
                          <a:gd name="connsiteY11" fmla="*/ 3728852 h 5925787"/>
                          <a:gd name="connsiteX12" fmla="*/ 3467594 w 4340623"/>
                          <a:gd name="connsiteY12" fmla="*/ 3526971 h 5925787"/>
                          <a:gd name="connsiteX13" fmla="*/ 3336966 w 4340623"/>
                          <a:gd name="connsiteY13" fmla="*/ 3123210 h 5925787"/>
                          <a:gd name="connsiteX14" fmla="*/ 3194462 w 4340623"/>
                          <a:gd name="connsiteY14" fmla="*/ 2980706 h 5925787"/>
                          <a:gd name="connsiteX15" fmla="*/ 3075709 w 4340623"/>
                          <a:gd name="connsiteY15" fmla="*/ 2802576 h 5925787"/>
                          <a:gd name="connsiteX16" fmla="*/ 2992581 w 4340623"/>
                          <a:gd name="connsiteY16" fmla="*/ 2553194 h 5925787"/>
                          <a:gd name="connsiteX17" fmla="*/ 2841601 w 4340623"/>
                          <a:gd name="connsiteY17" fmla="*/ 2188415 h 5925787"/>
                          <a:gd name="connsiteX18" fmla="*/ 2588820 w 4340623"/>
                          <a:gd name="connsiteY18" fmla="*/ 1923802 h 5925787"/>
                          <a:gd name="connsiteX19" fmla="*/ 2196935 w 4340623"/>
                          <a:gd name="connsiteY19" fmla="*/ 1781298 h 5925787"/>
                          <a:gd name="connsiteX20" fmla="*/ 1959428 w 4340623"/>
                          <a:gd name="connsiteY20" fmla="*/ 1550546 h 5925787"/>
                          <a:gd name="connsiteX21" fmla="*/ 1650714 w 4340623"/>
                          <a:gd name="connsiteY21" fmla="*/ 1365662 h 5925787"/>
                          <a:gd name="connsiteX22" fmla="*/ 1282535 w 4340623"/>
                          <a:gd name="connsiteY22" fmla="*/ 1211283 h 5925787"/>
                          <a:gd name="connsiteX23" fmla="*/ 961901 w 4340623"/>
                          <a:gd name="connsiteY23" fmla="*/ 1104405 h 5925787"/>
                          <a:gd name="connsiteX24" fmla="*/ 820445 w 4340623"/>
                          <a:gd name="connsiteY24" fmla="*/ 1027215 h 5925787"/>
                          <a:gd name="connsiteX25" fmla="*/ 700993 w 4340623"/>
                          <a:gd name="connsiteY25" fmla="*/ 822890 h 5925787"/>
                          <a:gd name="connsiteX26" fmla="*/ 475013 w 4340623"/>
                          <a:gd name="connsiteY26" fmla="*/ 676893 h 5925787"/>
                          <a:gd name="connsiteX27" fmla="*/ 334275 w 4340623"/>
                          <a:gd name="connsiteY27" fmla="*/ 363102 h 5925787"/>
                          <a:gd name="connsiteX28" fmla="*/ 201880 w 4340623"/>
                          <a:gd name="connsiteY28" fmla="*/ 142504 h 5925787"/>
                          <a:gd name="connsiteX29" fmla="*/ 0 w 4340623"/>
                          <a:gd name="connsiteY29" fmla="*/ 0 h 5925787"/>
                          <a:gd name="connsiteX0" fmla="*/ 4144488 w 4340623"/>
                          <a:gd name="connsiteY0" fmla="*/ 5925787 h 5925787"/>
                          <a:gd name="connsiteX1" fmla="*/ 3954483 w 4340623"/>
                          <a:gd name="connsiteY1" fmla="*/ 5807033 h 5925787"/>
                          <a:gd name="connsiteX2" fmla="*/ 3499349 w 4340623"/>
                          <a:gd name="connsiteY2" fmla="*/ 5723751 h 5925787"/>
                          <a:gd name="connsiteX3" fmla="*/ 3610098 w 4340623"/>
                          <a:gd name="connsiteY3" fmla="*/ 5438898 h 5925787"/>
                          <a:gd name="connsiteX4" fmla="*/ 3847605 w 4340623"/>
                          <a:gd name="connsiteY4" fmla="*/ 5284519 h 5925787"/>
                          <a:gd name="connsiteX5" fmla="*/ 4120737 w 4340623"/>
                          <a:gd name="connsiteY5" fmla="*/ 5058888 h 5925787"/>
                          <a:gd name="connsiteX6" fmla="*/ 4334493 w 4340623"/>
                          <a:gd name="connsiteY6" fmla="*/ 4702628 h 5925787"/>
                          <a:gd name="connsiteX7" fmla="*/ 4286992 w 4340623"/>
                          <a:gd name="connsiteY7" fmla="*/ 4441371 h 5925787"/>
                          <a:gd name="connsiteX8" fmla="*/ 4286992 w 4340623"/>
                          <a:gd name="connsiteY8" fmla="*/ 4441371 h 5925787"/>
                          <a:gd name="connsiteX9" fmla="*/ 4132613 w 4340623"/>
                          <a:gd name="connsiteY9" fmla="*/ 4191989 h 5925787"/>
                          <a:gd name="connsiteX10" fmla="*/ 3847605 w 4340623"/>
                          <a:gd name="connsiteY10" fmla="*/ 3918857 h 5925787"/>
                          <a:gd name="connsiteX11" fmla="*/ 3574472 w 4340623"/>
                          <a:gd name="connsiteY11" fmla="*/ 3728852 h 5925787"/>
                          <a:gd name="connsiteX12" fmla="*/ 3467594 w 4340623"/>
                          <a:gd name="connsiteY12" fmla="*/ 3526971 h 5925787"/>
                          <a:gd name="connsiteX13" fmla="*/ 3336966 w 4340623"/>
                          <a:gd name="connsiteY13" fmla="*/ 3123210 h 5925787"/>
                          <a:gd name="connsiteX14" fmla="*/ 3194462 w 4340623"/>
                          <a:gd name="connsiteY14" fmla="*/ 2980706 h 5925787"/>
                          <a:gd name="connsiteX15" fmla="*/ 3075709 w 4340623"/>
                          <a:gd name="connsiteY15" fmla="*/ 2802576 h 5925787"/>
                          <a:gd name="connsiteX16" fmla="*/ 2992581 w 4340623"/>
                          <a:gd name="connsiteY16" fmla="*/ 2553194 h 5925787"/>
                          <a:gd name="connsiteX17" fmla="*/ 2841601 w 4340623"/>
                          <a:gd name="connsiteY17" fmla="*/ 2188415 h 5925787"/>
                          <a:gd name="connsiteX18" fmla="*/ 2588820 w 4340623"/>
                          <a:gd name="connsiteY18" fmla="*/ 1923802 h 5925787"/>
                          <a:gd name="connsiteX19" fmla="*/ 2196935 w 4340623"/>
                          <a:gd name="connsiteY19" fmla="*/ 1771100 h 5925787"/>
                          <a:gd name="connsiteX20" fmla="*/ 1959428 w 4340623"/>
                          <a:gd name="connsiteY20" fmla="*/ 1550546 h 5925787"/>
                          <a:gd name="connsiteX21" fmla="*/ 1650714 w 4340623"/>
                          <a:gd name="connsiteY21" fmla="*/ 1365662 h 5925787"/>
                          <a:gd name="connsiteX22" fmla="*/ 1282535 w 4340623"/>
                          <a:gd name="connsiteY22" fmla="*/ 1211283 h 5925787"/>
                          <a:gd name="connsiteX23" fmla="*/ 961901 w 4340623"/>
                          <a:gd name="connsiteY23" fmla="*/ 1104405 h 5925787"/>
                          <a:gd name="connsiteX24" fmla="*/ 820445 w 4340623"/>
                          <a:gd name="connsiteY24" fmla="*/ 1027215 h 5925787"/>
                          <a:gd name="connsiteX25" fmla="*/ 700993 w 4340623"/>
                          <a:gd name="connsiteY25" fmla="*/ 822890 h 5925787"/>
                          <a:gd name="connsiteX26" fmla="*/ 475013 w 4340623"/>
                          <a:gd name="connsiteY26" fmla="*/ 676893 h 5925787"/>
                          <a:gd name="connsiteX27" fmla="*/ 334275 w 4340623"/>
                          <a:gd name="connsiteY27" fmla="*/ 363102 h 5925787"/>
                          <a:gd name="connsiteX28" fmla="*/ 201880 w 4340623"/>
                          <a:gd name="connsiteY28" fmla="*/ 142504 h 5925787"/>
                          <a:gd name="connsiteX29" fmla="*/ 0 w 4340623"/>
                          <a:gd name="connsiteY29" fmla="*/ 0 h 5925787"/>
                          <a:gd name="connsiteX0" fmla="*/ 4144488 w 4340623"/>
                          <a:gd name="connsiteY0" fmla="*/ 5925787 h 5925787"/>
                          <a:gd name="connsiteX1" fmla="*/ 3954483 w 4340623"/>
                          <a:gd name="connsiteY1" fmla="*/ 5807033 h 5925787"/>
                          <a:gd name="connsiteX2" fmla="*/ 3499349 w 4340623"/>
                          <a:gd name="connsiteY2" fmla="*/ 5723751 h 5925787"/>
                          <a:gd name="connsiteX3" fmla="*/ 3610098 w 4340623"/>
                          <a:gd name="connsiteY3" fmla="*/ 5438898 h 5925787"/>
                          <a:gd name="connsiteX4" fmla="*/ 3847605 w 4340623"/>
                          <a:gd name="connsiteY4" fmla="*/ 5284519 h 5925787"/>
                          <a:gd name="connsiteX5" fmla="*/ 4120737 w 4340623"/>
                          <a:gd name="connsiteY5" fmla="*/ 5058888 h 5925787"/>
                          <a:gd name="connsiteX6" fmla="*/ 4334493 w 4340623"/>
                          <a:gd name="connsiteY6" fmla="*/ 4702628 h 5925787"/>
                          <a:gd name="connsiteX7" fmla="*/ 4286992 w 4340623"/>
                          <a:gd name="connsiteY7" fmla="*/ 4441371 h 5925787"/>
                          <a:gd name="connsiteX8" fmla="*/ 4286992 w 4340623"/>
                          <a:gd name="connsiteY8" fmla="*/ 4441371 h 5925787"/>
                          <a:gd name="connsiteX9" fmla="*/ 4132613 w 4340623"/>
                          <a:gd name="connsiteY9" fmla="*/ 4191989 h 5925787"/>
                          <a:gd name="connsiteX10" fmla="*/ 3847605 w 4340623"/>
                          <a:gd name="connsiteY10" fmla="*/ 3918857 h 5925787"/>
                          <a:gd name="connsiteX11" fmla="*/ 3574472 w 4340623"/>
                          <a:gd name="connsiteY11" fmla="*/ 3728852 h 5925787"/>
                          <a:gd name="connsiteX12" fmla="*/ 3467594 w 4340623"/>
                          <a:gd name="connsiteY12" fmla="*/ 3526971 h 5925787"/>
                          <a:gd name="connsiteX13" fmla="*/ 3340365 w 4340623"/>
                          <a:gd name="connsiteY13" fmla="*/ 3082419 h 5925787"/>
                          <a:gd name="connsiteX14" fmla="*/ 3194462 w 4340623"/>
                          <a:gd name="connsiteY14" fmla="*/ 2980706 h 5925787"/>
                          <a:gd name="connsiteX15" fmla="*/ 3075709 w 4340623"/>
                          <a:gd name="connsiteY15" fmla="*/ 2802576 h 5925787"/>
                          <a:gd name="connsiteX16" fmla="*/ 2992581 w 4340623"/>
                          <a:gd name="connsiteY16" fmla="*/ 2553194 h 5925787"/>
                          <a:gd name="connsiteX17" fmla="*/ 2841601 w 4340623"/>
                          <a:gd name="connsiteY17" fmla="*/ 2188415 h 5925787"/>
                          <a:gd name="connsiteX18" fmla="*/ 2588820 w 4340623"/>
                          <a:gd name="connsiteY18" fmla="*/ 1923802 h 5925787"/>
                          <a:gd name="connsiteX19" fmla="*/ 2196935 w 4340623"/>
                          <a:gd name="connsiteY19" fmla="*/ 1771100 h 5925787"/>
                          <a:gd name="connsiteX20" fmla="*/ 1959428 w 4340623"/>
                          <a:gd name="connsiteY20" fmla="*/ 1550546 h 5925787"/>
                          <a:gd name="connsiteX21" fmla="*/ 1650714 w 4340623"/>
                          <a:gd name="connsiteY21" fmla="*/ 1365662 h 5925787"/>
                          <a:gd name="connsiteX22" fmla="*/ 1282535 w 4340623"/>
                          <a:gd name="connsiteY22" fmla="*/ 1211283 h 5925787"/>
                          <a:gd name="connsiteX23" fmla="*/ 961901 w 4340623"/>
                          <a:gd name="connsiteY23" fmla="*/ 1104405 h 5925787"/>
                          <a:gd name="connsiteX24" fmla="*/ 820445 w 4340623"/>
                          <a:gd name="connsiteY24" fmla="*/ 1027215 h 5925787"/>
                          <a:gd name="connsiteX25" fmla="*/ 700993 w 4340623"/>
                          <a:gd name="connsiteY25" fmla="*/ 822890 h 5925787"/>
                          <a:gd name="connsiteX26" fmla="*/ 475013 w 4340623"/>
                          <a:gd name="connsiteY26" fmla="*/ 676893 h 5925787"/>
                          <a:gd name="connsiteX27" fmla="*/ 334275 w 4340623"/>
                          <a:gd name="connsiteY27" fmla="*/ 363102 h 5925787"/>
                          <a:gd name="connsiteX28" fmla="*/ 201880 w 4340623"/>
                          <a:gd name="connsiteY28" fmla="*/ 142504 h 5925787"/>
                          <a:gd name="connsiteX29" fmla="*/ 0 w 4340623"/>
                          <a:gd name="connsiteY29" fmla="*/ 0 h 5925787"/>
                          <a:gd name="connsiteX0" fmla="*/ 4144488 w 4340623"/>
                          <a:gd name="connsiteY0" fmla="*/ 5925787 h 5925787"/>
                          <a:gd name="connsiteX1" fmla="*/ 3954483 w 4340623"/>
                          <a:gd name="connsiteY1" fmla="*/ 5807033 h 5925787"/>
                          <a:gd name="connsiteX2" fmla="*/ 3499349 w 4340623"/>
                          <a:gd name="connsiteY2" fmla="*/ 5723751 h 5925787"/>
                          <a:gd name="connsiteX3" fmla="*/ 3610098 w 4340623"/>
                          <a:gd name="connsiteY3" fmla="*/ 5438898 h 5925787"/>
                          <a:gd name="connsiteX4" fmla="*/ 3847605 w 4340623"/>
                          <a:gd name="connsiteY4" fmla="*/ 5284519 h 5925787"/>
                          <a:gd name="connsiteX5" fmla="*/ 4120737 w 4340623"/>
                          <a:gd name="connsiteY5" fmla="*/ 5058888 h 5925787"/>
                          <a:gd name="connsiteX6" fmla="*/ 4334493 w 4340623"/>
                          <a:gd name="connsiteY6" fmla="*/ 4702628 h 5925787"/>
                          <a:gd name="connsiteX7" fmla="*/ 4286992 w 4340623"/>
                          <a:gd name="connsiteY7" fmla="*/ 4441371 h 5925787"/>
                          <a:gd name="connsiteX8" fmla="*/ 4286992 w 4340623"/>
                          <a:gd name="connsiteY8" fmla="*/ 4441371 h 5925787"/>
                          <a:gd name="connsiteX9" fmla="*/ 4132613 w 4340623"/>
                          <a:gd name="connsiteY9" fmla="*/ 4191989 h 5925787"/>
                          <a:gd name="connsiteX10" fmla="*/ 3847605 w 4340623"/>
                          <a:gd name="connsiteY10" fmla="*/ 3918857 h 5925787"/>
                          <a:gd name="connsiteX11" fmla="*/ 3574472 w 4340623"/>
                          <a:gd name="connsiteY11" fmla="*/ 3728852 h 5925787"/>
                          <a:gd name="connsiteX12" fmla="*/ 3467594 w 4340623"/>
                          <a:gd name="connsiteY12" fmla="*/ 3526971 h 5925787"/>
                          <a:gd name="connsiteX13" fmla="*/ 3340365 w 4340623"/>
                          <a:gd name="connsiteY13" fmla="*/ 3082419 h 5925787"/>
                          <a:gd name="connsiteX14" fmla="*/ 3201260 w 4340623"/>
                          <a:gd name="connsiteY14" fmla="*/ 2970508 h 5925787"/>
                          <a:gd name="connsiteX15" fmla="*/ 3075709 w 4340623"/>
                          <a:gd name="connsiteY15" fmla="*/ 2802576 h 5925787"/>
                          <a:gd name="connsiteX16" fmla="*/ 2992581 w 4340623"/>
                          <a:gd name="connsiteY16" fmla="*/ 2553194 h 5925787"/>
                          <a:gd name="connsiteX17" fmla="*/ 2841601 w 4340623"/>
                          <a:gd name="connsiteY17" fmla="*/ 2188415 h 5925787"/>
                          <a:gd name="connsiteX18" fmla="*/ 2588820 w 4340623"/>
                          <a:gd name="connsiteY18" fmla="*/ 1923802 h 5925787"/>
                          <a:gd name="connsiteX19" fmla="*/ 2196935 w 4340623"/>
                          <a:gd name="connsiteY19" fmla="*/ 1771100 h 5925787"/>
                          <a:gd name="connsiteX20" fmla="*/ 1959428 w 4340623"/>
                          <a:gd name="connsiteY20" fmla="*/ 1550546 h 5925787"/>
                          <a:gd name="connsiteX21" fmla="*/ 1650714 w 4340623"/>
                          <a:gd name="connsiteY21" fmla="*/ 1365662 h 5925787"/>
                          <a:gd name="connsiteX22" fmla="*/ 1282535 w 4340623"/>
                          <a:gd name="connsiteY22" fmla="*/ 1211283 h 5925787"/>
                          <a:gd name="connsiteX23" fmla="*/ 961901 w 4340623"/>
                          <a:gd name="connsiteY23" fmla="*/ 1104405 h 5925787"/>
                          <a:gd name="connsiteX24" fmla="*/ 820445 w 4340623"/>
                          <a:gd name="connsiteY24" fmla="*/ 1027215 h 5925787"/>
                          <a:gd name="connsiteX25" fmla="*/ 700993 w 4340623"/>
                          <a:gd name="connsiteY25" fmla="*/ 822890 h 5925787"/>
                          <a:gd name="connsiteX26" fmla="*/ 475013 w 4340623"/>
                          <a:gd name="connsiteY26" fmla="*/ 676893 h 5925787"/>
                          <a:gd name="connsiteX27" fmla="*/ 334275 w 4340623"/>
                          <a:gd name="connsiteY27" fmla="*/ 363102 h 5925787"/>
                          <a:gd name="connsiteX28" fmla="*/ 201880 w 4340623"/>
                          <a:gd name="connsiteY28" fmla="*/ 142504 h 5925787"/>
                          <a:gd name="connsiteX29" fmla="*/ 0 w 4340623"/>
                          <a:gd name="connsiteY29" fmla="*/ 0 h 5925787"/>
                          <a:gd name="connsiteX0" fmla="*/ 4144488 w 4340623"/>
                          <a:gd name="connsiteY0" fmla="*/ 5925787 h 5925787"/>
                          <a:gd name="connsiteX1" fmla="*/ 3954483 w 4340623"/>
                          <a:gd name="connsiteY1" fmla="*/ 5807033 h 5925787"/>
                          <a:gd name="connsiteX2" fmla="*/ 3499349 w 4340623"/>
                          <a:gd name="connsiteY2" fmla="*/ 5723751 h 5925787"/>
                          <a:gd name="connsiteX3" fmla="*/ 3610098 w 4340623"/>
                          <a:gd name="connsiteY3" fmla="*/ 5438898 h 5925787"/>
                          <a:gd name="connsiteX4" fmla="*/ 3847605 w 4340623"/>
                          <a:gd name="connsiteY4" fmla="*/ 5284519 h 5925787"/>
                          <a:gd name="connsiteX5" fmla="*/ 4120737 w 4340623"/>
                          <a:gd name="connsiteY5" fmla="*/ 5058888 h 5925787"/>
                          <a:gd name="connsiteX6" fmla="*/ 4334493 w 4340623"/>
                          <a:gd name="connsiteY6" fmla="*/ 4702628 h 5925787"/>
                          <a:gd name="connsiteX7" fmla="*/ 4286992 w 4340623"/>
                          <a:gd name="connsiteY7" fmla="*/ 4441371 h 5925787"/>
                          <a:gd name="connsiteX8" fmla="*/ 4286992 w 4340623"/>
                          <a:gd name="connsiteY8" fmla="*/ 4441371 h 5925787"/>
                          <a:gd name="connsiteX9" fmla="*/ 4132613 w 4340623"/>
                          <a:gd name="connsiteY9" fmla="*/ 4191989 h 5925787"/>
                          <a:gd name="connsiteX10" fmla="*/ 3847605 w 4340623"/>
                          <a:gd name="connsiteY10" fmla="*/ 3918857 h 5925787"/>
                          <a:gd name="connsiteX11" fmla="*/ 3574472 w 4340623"/>
                          <a:gd name="connsiteY11" fmla="*/ 3728852 h 5925787"/>
                          <a:gd name="connsiteX12" fmla="*/ 3467594 w 4340623"/>
                          <a:gd name="connsiteY12" fmla="*/ 3526971 h 5925787"/>
                          <a:gd name="connsiteX13" fmla="*/ 3362791 w 4340623"/>
                          <a:gd name="connsiteY13" fmla="*/ 3308403 h 5925787"/>
                          <a:gd name="connsiteX14" fmla="*/ 3340365 w 4340623"/>
                          <a:gd name="connsiteY14" fmla="*/ 3082419 h 5925787"/>
                          <a:gd name="connsiteX15" fmla="*/ 3201260 w 4340623"/>
                          <a:gd name="connsiteY15" fmla="*/ 2970508 h 5925787"/>
                          <a:gd name="connsiteX16" fmla="*/ 3075709 w 4340623"/>
                          <a:gd name="connsiteY16" fmla="*/ 2802576 h 5925787"/>
                          <a:gd name="connsiteX17" fmla="*/ 2992581 w 4340623"/>
                          <a:gd name="connsiteY17" fmla="*/ 2553194 h 5925787"/>
                          <a:gd name="connsiteX18" fmla="*/ 2841601 w 4340623"/>
                          <a:gd name="connsiteY18" fmla="*/ 2188415 h 5925787"/>
                          <a:gd name="connsiteX19" fmla="*/ 2588820 w 4340623"/>
                          <a:gd name="connsiteY19" fmla="*/ 1923802 h 5925787"/>
                          <a:gd name="connsiteX20" fmla="*/ 2196935 w 4340623"/>
                          <a:gd name="connsiteY20" fmla="*/ 1771100 h 5925787"/>
                          <a:gd name="connsiteX21" fmla="*/ 1959428 w 4340623"/>
                          <a:gd name="connsiteY21" fmla="*/ 1550546 h 5925787"/>
                          <a:gd name="connsiteX22" fmla="*/ 1650714 w 4340623"/>
                          <a:gd name="connsiteY22" fmla="*/ 1365662 h 5925787"/>
                          <a:gd name="connsiteX23" fmla="*/ 1282535 w 4340623"/>
                          <a:gd name="connsiteY23" fmla="*/ 1211283 h 5925787"/>
                          <a:gd name="connsiteX24" fmla="*/ 961901 w 4340623"/>
                          <a:gd name="connsiteY24" fmla="*/ 1104405 h 5925787"/>
                          <a:gd name="connsiteX25" fmla="*/ 820445 w 4340623"/>
                          <a:gd name="connsiteY25" fmla="*/ 1027215 h 5925787"/>
                          <a:gd name="connsiteX26" fmla="*/ 700993 w 4340623"/>
                          <a:gd name="connsiteY26" fmla="*/ 822890 h 5925787"/>
                          <a:gd name="connsiteX27" fmla="*/ 475013 w 4340623"/>
                          <a:gd name="connsiteY27" fmla="*/ 676893 h 5925787"/>
                          <a:gd name="connsiteX28" fmla="*/ 334275 w 4340623"/>
                          <a:gd name="connsiteY28" fmla="*/ 363102 h 5925787"/>
                          <a:gd name="connsiteX29" fmla="*/ 201880 w 4340623"/>
                          <a:gd name="connsiteY29" fmla="*/ 142504 h 5925787"/>
                          <a:gd name="connsiteX30" fmla="*/ 0 w 4340623"/>
                          <a:gd name="connsiteY30" fmla="*/ 0 h 5925787"/>
                          <a:gd name="connsiteX0" fmla="*/ 4144488 w 4340623"/>
                          <a:gd name="connsiteY0" fmla="*/ 5925787 h 5925787"/>
                          <a:gd name="connsiteX1" fmla="*/ 3954483 w 4340623"/>
                          <a:gd name="connsiteY1" fmla="*/ 5807033 h 5925787"/>
                          <a:gd name="connsiteX2" fmla="*/ 3499349 w 4340623"/>
                          <a:gd name="connsiteY2" fmla="*/ 5723751 h 5925787"/>
                          <a:gd name="connsiteX3" fmla="*/ 3610098 w 4340623"/>
                          <a:gd name="connsiteY3" fmla="*/ 5438898 h 5925787"/>
                          <a:gd name="connsiteX4" fmla="*/ 3847605 w 4340623"/>
                          <a:gd name="connsiteY4" fmla="*/ 5284519 h 5925787"/>
                          <a:gd name="connsiteX5" fmla="*/ 4120737 w 4340623"/>
                          <a:gd name="connsiteY5" fmla="*/ 5058888 h 5925787"/>
                          <a:gd name="connsiteX6" fmla="*/ 4334493 w 4340623"/>
                          <a:gd name="connsiteY6" fmla="*/ 4702628 h 5925787"/>
                          <a:gd name="connsiteX7" fmla="*/ 4286992 w 4340623"/>
                          <a:gd name="connsiteY7" fmla="*/ 4441371 h 5925787"/>
                          <a:gd name="connsiteX8" fmla="*/ 4286992 w 4340623"/>
                          <a:gd name="connsiteY8" fmla="*/ 4441371 h 5925787"/>
                          <a:gd name="connsiteX9" fmla="*/ 4132613 w 4340623"/>
                          <a:gd name="connsiteY9" fmla="*/ 4191989 h 5925787"/>
                          <a:gd name="connsiteX10" fmla="*/ 3847605 w 4340623"/>
                          <a:gd name="connsiteY10" fmla="*/ 3918857 h 5925787"/>
                          <a:gd name="connsiteX11" fmla="*/ 3574472 w 4340623"/>
                          <a:gd name="connsiteY11" fmla="*/ 3728852 h 5925787"/>
                          <a:gd name="connsiteX12" fmla="*/ 3485165 w 4340623"/>
                          <a:gd name="connsiteY12" fmla="*/ 3525956 h 5925787"/>
                          <a:gd name="connsiteX13" fmla="*/ 3467594 w 4340623"/>
                          <a:gd name="connsiteY13" fmla="*/ 3526971 h 5925787"/>
                          <a:gd name="connsiteX14" fmla="*/ 3362791 w 4340623"/>
                          <a:gd name="connsiteY14" fmla="*/ 3308403 h 5925787"/>
                          <a:gd name="connsiteX15" fmla="*/ 3340365 w 4340623"/>
                          <a:gd name="connsiteY15" fmla="*/ 3082419 h 5925787"/>
                          <a:gd name="connsiteX16" fmla="*/ 3201260 w 4340623"/>
                          <a:gd name="connsiteY16" fmla="*/ 2970508 h 5925787"/>
                          <a:gd name="connsiteX17" fmla="*/ 3075709 w 4340623"/>
                          <a:gd name="connsiteY17" fmla="*/ 2802576 h 5925787"/>
                          <a:gd name="connsiteX18" fmla="*/ 2992581 w 4340623"/>
                          <a:gd name="connsiteY18" fmla="*/ 2553194 h 5925787"/>
                          <a:gd name="connsiteX19" fmla="*/ 2841601 w 4340623"/>
                          <a:gd name="connsiteY19" fmla="*/ 2188415 h 5925787"/>
                          <a:gd name="connsiteX20" fmla="*/ 2588820 w 4340623"/>
                          <a:gd name="connsiteY20" fmla="*/ 1923802 h 5925787"/>
                          <a:gd name="connsiteX21" fmla="*/ 2196935 w 4340623"/>
                          <a:gd name="connsiteY21" fmla="*/ 1771100 h 5925787"/>
                          <a:gd name="connsiteX22" fmla="*/ 1959428 w 4340623"/>
                          <a:gd name="connsiteY22" fmla="*/ 1550546 h 5925787"/>
                          <a:gd name="connsiteX23" fmla="*/ 1650714 w 4340623"/>
                          <a:gd name="connsiteY23" fmla="*/ 1365662 h 5925787"/>
                          <a:gd name="connsiteX24" fmla="*/ 1282535 w 4340623"/>
                          <a:gd name="connsiteY24" fmla="*/ 1211283 h 5925787"/>
                          <a:gd name="connsiteX25" fmla="*/ 961901 w 4340623"/>
                          <a:gd name="connsiteY25" fmla="*/ 1104405 h 5925787"/>
                          <a:gd name="connsiteX26" fmla="*/ 820445 w 4340623"/>
                          <a:gd name="connsiteY26" fmla="*/ 1027215 h 5925787"/>
                          <a:gd name="connsiteX27" fmla="*/ 700993 w 4340623"/>
                          <a:gd name="connsiteY27" fmla="*/ 822890 h 5925787"/>
                          <a:gd name="connsiteX28" fmla="*/ 475013 w 4340623"/>
                          <a:gd name="connsiteY28" fmla="*/ 676893 h 5925787"/>
                          <a:gd name="connsiteX29" fmla="*/ 334275 w 4340623"/>
                          <a:gd name="connsiteY29" fmla="*/ 363102 h 5925787"/>
                          <a:gd name="connsiteX30" fmla="*/ 201880 w 4340623"/>
                          <a:gd name="connsiteY30" fmla="*/ 142504 h 5925787"/>
                          <a:gd name="connsiteX31" fmla="*/ 0 w 4340623"/>
                          <a:gd name="connsiteY31" fmla="*/ 0 h 5925787"/>
                          <a:gd name="connsiteX0" fmla="*/ 4144488 w 4340623"/>
                          <a:gd name="connsiteY0" fmla="*/ 5925787 h 5925787"/>
                          <a:gd name="connsiteX1" fmla="*/ 3954483 w 4340623"/>
                          <a:gd name="connsiteY1" fmla="*/ 5807033 h 5925787"/>
                          <a:gd name="connsiteX2" fmla="*/ 3499349 w 4340623"/>
                          <a:gd name="connsiteY2" fmla="*/ 5723751 h 5925787"/>
                          <a:gd name="connsiteX3" fmla="*/ 3610098 w 4340623"/>
                          <a:gd name="connsiteY3" fmla="*/ 5438898 h 5925787"/>
                          <a:gd name="connsiteX4" fmla="*/ 3847605 w 4340623"/>
                          <a:gd name="connsiteY4" fmla="*/ 5284519 h 5925787"/>
                          <a:gd name="connsiteX5" fmla="*/ 4120737 w 4340623"/>
                          <a:gd name="connsiteY5" fmla="*/ 5058888 h 5925787"/>
                          <a:gd name="connsiteX6" fmla="*/ 4334493 w 4340623"/>
                          <a:gd name="connsiteY6" fmla="*/ 4702628 h 5925787"/>
                          <a:gd name="connsiteX7" fmla="*/ 4286992 w 4340623"/>
                          <a:gd name="connsiteY7" fmla="*/ 4441371 h 5925787"/>
                          <a:gd name="connsiteX8" fmla="*/ 4286992 w 4340623"/>
                          <a:gd name="connsiteY8" fmla="*/ 4441371 h 5925787"/>
                          <a:gd name="connsiteX9" fmla="*/ 4132613 w 4340623"/>
                          <a:gd name="connsiteY9" fmla="*/ 4191989 h 5925787"/>
                          <a:gd name="connsiteX10" fmla="*/ 3847605 w 4340623"/>
                          <a:gd name="connsiteY10" fmla="*/ 3918857 h 5925787"/>
                          <a:gd name="connsiteX11" fmla="*/ 3598267 w 4340623"/>
                          <a:gd name="connsiteY11" fmla="*/ 3708456 h 5925787"/>
                          <a:gd name="connsiteX12" fmla="*/ 3485165 w 4340623"/>
                          <a:gd name="connsiteY12" fmla="*/ 3525956 h 5925787"/>
                          <a:gd name="connsiteX13" fmla="*/ 3467594 w 4340623"/>
                          <a:gd name="connsiteY13" fmla="*/ 3526971 h 5925787"/>
                          <a:gd name="connsiteX14" fmla="*/ 3362791 w 4340623"/>
                          <a:gd name="connsiteY14" fmla="*/ 3308403 h 5925787"/>
                          <a:gd name="connsiteX15" fmla="*/ 3340365 w 4340623"/>
                          <a:gd name="connsiteY15" fmla="*/ 3082419 h 5925787"/>
                          <a:gd name="connsiteX16" fmla="*/ 3201260 w 4340623"/>
                          <a:gd name="connsiteY16" fmla="*/ 2970508 h 5925787"/>
                          <a:gd name="connsiteX17" fmla="*/ 3075709 w 4340623"/>
                          <a:gd name="connsiteY17" fmla="*/ 2802576 h 5925787"/>
                          <a:gd name="connsiteX18" fmla="*/ 2992581 w 4340623"/>
                          <a:gd name="connsiteY18" fmla="*/ 2553194 h 5925787"/>
                          <a:gd name="connsiteX19" fmla="*/ 2841601 w 4340623"/>
                          <a:gd name="connsiteY19" fmla="*/ 2188415 h 5925787"/>
                          <a:gd name="connsiteX20" fmla="*/ 2588820 w 4340623"/>
                          <a:gd name="connsiteY20" fmla="*/ 1923802 h 5925787"/>
                          <a:gd name="connsiteX21" fmla="*/ 2196935 w 4340623"/>
                          <a:gd name="connsiteY21" fmla="*/ 1771100 h 5925787"/>
                          <a:gd name="connsiteX22" fmla="*/ 1959428 w 4340623"/>
                          <a:gd name="connsiteY22" fmla="*/ 1550546 h 5925787"/>
                          <a:gd name="connsiteX23" fmla="*/ 1650714 w 4340623"/>
                          <a:gd name="connsiteY23" fmla="*/ 1365662 h 5925787"/>
                          <a:gd name="connsiteX24" fmla="*/ 1282535 w 4340623"/>
                          <a:gd name="connsiteY24" fmla="*/ 1211283 h 5925787"/>
                          <a:gd name="connsiteX25" fmla="*/ 961901 w 4340623"/>
                          <a:gd name="connsiteY25" fmla="*/ 1104405 h 5925787"/>
                          <a:gd name="connsiteX26" fmla="*/ 820445 w 4340623"/>
                          <a:gd name="connsiteY26" fmla="*/ 1027215 h 5925787"/>
                          <a:gd name="connsiteX27" fmla="*/ 700993 w 4340623"/>
                          <a:gd name="connsiteY27" fmla="*/ 822890 h 5925787"/>
                          <a:gd name="connsiteX28" fmla="*/ 475013 w 4340623"/>
                          <a:gd name="connsiteY28" fmla="*/ 676893 h 5925787"/>
                          <a:gd name="connsiteX29" fmla="*/ 334275 w 4340623"/>
                          <a:gd name="connsiteY29" fmla="*/ 363102 h 5925787"/>
                          <a:gd name="connsiteX30" fmla="*/ 201880 w 4340623"/>
                          <a:gd name="connsiteY30" fmla="*/ 142504 h 5925787"/>
                          <a:gd name="connsiteX31" fmla="*/ 0 w 4340623"/>
                          <a:gd name="connsiteY31" fmla="*/ 0 h 5925787"/>
                          <a:gd name="connsiteX0" fmla="*/ 4144488 w 4340623"/>
                          <a:gd name="connsiteY0" fmla="*/ 5925787 h 5925787"/>
                          <a:gd name="connsiteX1" fmla="*/ 3954483 w 4340623"/>
                          <a:gd name="connsiteY1" fmla="*/ 5807033 h 5925787"/>
                          <a:gd name="connsiteX2" fmla="*/ 3499349 w 4340623"/>
                          <a:gd name="connsiteY2" fmla="*/ 5723751 h 5925787"/>
                          <a:gd name="connsiteX3" fmla="*/ 3610098 w 4340623"/>
                          <a:gd name="connsiteY3" fmla="*/ 5438898 h 5925787"/>
                          <a:gd name="connsiteX4" fmla="*/ 3847605 w 4340623"/>
                          <a:gd name="connsiteY4" fmla="*/ 5284519 h 5925787"/>
                          <a:gd name="connsiteX5" fmla="*/ 4120737 w 4340623"/>
                          <a:gd name="connsiteY5" fmla="*/ 5058888 h 5925787"/>
                          <a:gd name="connsiteX6" fmla="*/ 4334493 w 4340623"/>
                          <a:gd name="connsiteY6" fmla="*/ 4702628 h 5925787"/>
                          <a:gd name="connsiteX7" fmla="*/ 4286992 w 4340623"/>
                          <a:gd name="connsiteY7" fmla="*/ 4441371 h 5925787"/>
                          <a:gd name="connsiteX8" fmla="*/ 4286992 w 4340623"/>
                          <a:gd name="connsiteY8" fmla="*/ 4441371 h 5925787"/>
                          <a:gd name="connsiteX9" fmla="*/ 4132613 w 4340623"/>
                          <a:gd name="connsiteY9" fmla="*/ 4191989 h 5925787"/>
                          <a:gd name="connsiteX10" fmla="*/ 3847605 w 4340623"/>
                          <a:gd name="connsiteY10" fmla="*/ 3918857 h 5925787"/>
                          <a:gd name="connsiteX11" fmla="*/ 3598267 w 4340623"/>
                          <a:gd name="connsiteY11" fmla="*/ 3708456 h 5925787"/>
                          <a:gd name="connsiteX12" fmla="*/ 3485165 w 4340623"/>
                          <a:gd name="connsiteY12" fmla="*/ 3525956 h 5925787"/>
                          <a:gd name="connsiteX13" fmla="*/ 3362791 w 4340623"/>
                          <a:gd name="connsiteY13" fmla="*/ 3308403 h 5925787"/>
                          <a:gd name="connsiteX14" fmla="*/ 3340365 w 4340623"/>
                          <a:gd name="connsiteY14" fmla="*/ 3082419 h 5925787"/>
                          <a:gd name="connsiteX15" fmla="*/ 3201260 w 4340623"/>
                          <a:gd name="connsiteY15" fmla="*/ 2970508 h 5925787"/>
                          <a:gd name="connsiteX16" fmla="*/ 3075709 w 4340623"/>
                          <a:gd name="connsiteY16" fmla="*/ 2802576 h 5925787"/>
                          <a:gd name="connsiteX17" fmla="*/ 2992581 w 4340623"/>
                          <a:gd name="connsiteY17" fmla="*/ 2553194 h 5925787"/>
                          <a:gd name="connsiteX18" fmla="*/ 2841601 w 4340623"/>
                          <a:gd name="connsiteY18" fmla="*/ 2188415 h 5925787"/>
                          <a:gd name="connsiteX19" fmla="*/ 2588820 w 4340623"/>
                          <a:gd name="connsiteY19" fmla="*/ 1923802 h 5925787"/>
                          <a:gd name="connsiteX20" fmla="*/ 2196935 w 4340623"/>
                          <a:gd name="connsiteY20" fmla="*/ 1771100 h 5925787"/>
                          <a:gd name="connsiteX21" fmla="*/ 1959428 w 4340623"/>
                          <a:gd name="connsiteY21" fmla="*/ 1550546 h 5925787"/>
                          <a:gd name="connsiteX22" fmla="*/ 1650714 w 4340623"/>
                          <a:gd name="connsiteY22" fmla="*/ 1365662 h 5925787"/>
                          <a:gd name="connsiteX23" fmla="*/ 1282535 w 4340623"/>
                          <a:gd name="connsiteY23" fmla="*/ 1211283 h 5925787"/>
                          <a:gd name="connsiteX24" fmla="*/ 961901 w 4340623"/>
                          <a:gd name="connsiteY24" fmla="*/ 1104405 h 5925787"/>
                          <a:gd name="connsiteX25" fmla="*/ 820445 w 4340623"/>
                          <a:gd name="connsiteY25" fmla="*/ 1027215 h 5925787"/>
                          <a:gd name="connsiteX26" fmla="*/ 700993 w 4340623"/>
                          <a:gd name="connsiteY26" fmla="*/ 822890 h 5925787"/>
                          <a:gd name="connsiteX27" fmla="*/ 475013 w 4340623"/>
                          <a:gd name="connsiteY27" fmla="*/ 676893 h 5925787"/>
                          <a:gd name="connsiteX28" fmla="*/ 334275 w 4340623"/>
                          <a:gd name="connsiteY28" fmla="*/ 363102 h 5925787"/>
                          <a:gd name="connsiteX29" fmla="*/ 201880 w 4340623"/>
                          <a:gd name="connsiteY29" fmla="*/ 142504 h 5925787"/>
                          <a:gd name="connsiteX30" fmla="*/ 0 w 4340623"/>
                          <a:gd name="connsiteY30" fmla="*/ 0 h 5925787"/>
                          <a:gd name="connsiteX0" fmla="*/ 3942608 w 4138743"/>
                          <a:gd name="connsiteY0" fmla="*/ 5783283 h 5783283"/>
                          <a:gd name="connsiteX1" fmla="*/ 3752603 w 4138743"/>
                          <a:gd name="connsiteY1" fmla="*/ 5664529 h 5783283"/>
                          <a:gd name="connsiteX2" fmla="*/ 3297469 w 4138743"/>
                          <a:gd name="connsiteY2" fmla="*/ 5581247 h 5783283"/>
                          <a:gd name="connsiteX3" fmla="*/ 3408218 w 4138743"/>
                          <a:gd name="connsiteY3" fmla="*/ 5296394 h 5783283"/>
                          <a:gd name="connsiteX4" fmla="*/ 3645725 w 4138743"/>
                          <a:gd name="connsiteY4" fmla="*/ 5142015 h 5783283"/>
                          <a:gd name="connsiteX5" fmla="*/ 3918857 w 4138743"/>
                          <a:gd name="connsiteY5" fmla="*/ 4916384 h 5783283"/>
                          <a:gd name="connsiteX6" fmla="*/ 4132613 w 4138743"/>
                          <a:gd name="connsiteY6" fmla="*/ 4560124 h 5783283"/>
                          <a:gd name="connsiteX7" fmla="*/ 4085112 w 4138743"/>
                          <a:gd name="connsiteY7" fmla="*/ 4298867 h 5783283"/>
                          <a:gd name="connsiteX8" fmla="*/ 4085112 w 4138743"/>
                          <a:gd name="connsiteY8" fmla="*/ 4298867 h 5783283"/>
                          <a:gd name="connsiteX9" fmla="*/ 3930733 w 4138743"/>
                          <a:gd name="connsiteY9" fmla="*/ 4049485 h 5783283"/>
                          <a:gd name="connsiteX10" fmla="*/ 3645725 w 4138743"/>
                          <a:gd name="connsiteY10" fmla="*/ 3776353 h 5783283"/>
                          <a:gd name="connsiteX11" fmla="*/ 3396387 w 4138743"/>
                          <a:gd name="connsiteY11" fmla="*/ 3565952 h 5783283"/>
                          <a:gd name="connsiteX12" fmla="*/ 3283285 w 4138743"/>
                          <a:gd name="connsiteY12" fmla="*/ 3383452 h 5783283"/>
                          <a:gd name="connsiteX13" fmla="*/ 3160911 w 4138743"/>
                          <a:gd name="connsiteY13" fmla="*/ 3165899 h 5783283"/>
                          <a:gd name="connsiteX14" fmla="*/ 3138485 w 4138743"/>
                          <a:gd name="connsiteY14" fmla="*/ 2939915 h 5783283"/>
                          <a:gd name="connsiteX15" fmla="*/ 2999380 w 4138743"/>
                          <a:gd name="connsiteY15" fmla="*/ 2828004 h 5783283"/>
                          <a:gd name="connsiteX16" fmla="*/ 2873829 w 4138743"/>
                          <a:gd name="connsiteY16" fmla="*/ 2660072 h 5783283"/>
                          <a:gd name="connsiteX17" fmla="*/ 2790701 w 4138743"/>
                          <a:gd name="connsiteY17" fmla="*/ 2410690 h 5783283"/>
                          <a:gd name="connsiteX18" fmla="*/ 2639721 w 4138743"/>
                          <a:gd name="connsiteY18" fmla="*/ 2045911 h 5783283"/>
                          <a:gd name="connsiteX19" fmla="*/ 2386940 w 4138743"/>
                          <a:gd name="connsiteY19" fmla="*/ 1781298 h 5783283"/>
                          <a:gd name="connsiteX20" fmla="*/ 1995055 w 4138743"/>
                          <a:gd name="connsiteY20" fmla="*/ 1628596 h 5783283"/>
                          <a:gd name="connsiteX21" fmla="*/ 1757548 w 4138743"/>
                          <a:gd name="connsiteY21" fmla="*/ 1408042 h 5783283"/>
                          <a:gd name="connsiteX22" fmla="*/ 1448834 w 4138743"/>
                          <a:gd name="connsiteY22" fmla="*/ 1223158 h 5783283"/>
                          <a:gd name="connsiteX23" fmla="*/ 1080655 w 4138743"/>
                          <a:gd name="connsiteY23" fmla="*/ 1068779 h 5783283"/>
                          <a:gd name="connsiteX24" fmla="*/ 760021 w 4138743"/>
                          <a:gd name="connsiteY24" fmla="*/ 961901 h 5783283"/>
                          <a:gd name="connsiteX25" fmla="*/ 618565 w 4138743"/>
                          <a:gd name="connsiteY25" fmla="*/ 884711 h 5783283"/>
                          <a:gd name="connsiteX26" fmla="*/ 499113 w 4138743"/>
                          <a:gd name="connsiteY26" fmla="*/ 680386 h 5783283"/>
                          <a:gd name="connsiteX27" fmla="*/ 273133 w 4138743"/>
                          <a:gd name="connsiteY27" fmla="*/ 534389 h 5783283"/>
                          <a:gd name="connsiteX28" fmla="*/ 132395 w 4138743"/>
                          <a:gd name="connsiteY28" fmla="*/ 220598 h 5783283"/>
                          <a:gd name="connsiteX29" fmla="*/ 0 w 4138743"/>
                          <a:gd name="connsiteY29" fmla="*/ 0 h 5783283"/>
                          <a:gd name="connsiteX0" fmla="*/ 3810213 w 4006348"/>
                          <a:gd name="connsiteY0" fmla="*/ 5562685 h 5562685"/>
                          <a:gd name="connsiteX1" fmla="*/ 3620208 w 4006348"/>
                          <a:gd name="connsiteY1" fmla="*/ 5443931 h 5562685"/>
                          <a:gd name="connsiteX2" fmla="*/ 3165074 w 4006348"/>
                          <a:gd name="connsiteY2" fmla="*/ 5360649 h 5562685"/>
                          <a:gd name="connsiteX3" fmla="*/ 3275823 w 4006348"/>
                          <a:gd name="connsiteY3" fmla="*/ 5075796 h 5562685"/>
                          <a:gd name="connsiteX4" fmla="*/ 3513330 w 4006348"/>
                          <a:gd name="connsiteY4" fmla="*/ 4921417 h 5562685"/>
                          <a:gd name="connsiteX5" fmla="*/ 3786462 w 4006348"/>
                          <a:gd name="connsiteY5" fmla="*/ 4695786 h 5562685"/>
                          <a:gd name="connsiteX6" fmla="*/ 4000218 w 4006348"/>
                          <a:gd name="connsiteY6" fmla="*/ 4339526 h 5562685"/>
                          <a:gd name="connsiteX7" fmla="*/ 3952717 w 4006348"/>
                          <a:gd name="connsiteY7" fmla="*/ 4078269 h 5562685"/>
                          <a:gd name="connsiteX8" fmla="*/ 3952717 w 4006348"/>
                          <a:gd name="connsiteY8" fmla="*/ 4078269 h 5562685"/>
                          <a:gd name="connsiteX9" fmla="*/ 3798338 w 4006348"/>
                          <a:gd name="connsiteY9" fmla="*/ 3828887 h 5562685"/>
                          <a:gd name="connsiteX10" fmla="*/ 3513330 w 4006348"/>
                          <a:gd name="connsiteY10" fmla="*/ 3555755 h 5562685"/>
                          <a:gd name="connsiteX11" fmla="*/ 3263992 w 4006348"/>
                          <a:gd name="connsiteY11" fmla="*/ 3345354 h 5562685"/>
                          <a:gd name="connsiteX12" fmla="*/ 3150890 w 4006348"/>
                          <a:gd name="connsiteY12" fmla="*/ 3162854 h 5562685"/>
                          <a:gd name="connsiteX13" fmla="*/ 3028516 w 4006348"/>
                          <a:gd name="connsiteY13" fmla="*/ 2945301 h 5562685"/>
                          <a:gd name="connsiteX14" fmla="*/ 3006090 w 4006348"/>
                          <a:gd name="connsiteY14" fmla="*/ 2719317 h 5562685"/>
                          <a:gd name="connsiteX15" fmla="*/ 2866985 w 4006348"/>
                          <a:gd name="connsiteY15" fmla="*/ 2607406 h 5562685"/>
                          <a:gd name="connsiteX16" fmla="*/ 2741434 w 4006348"/>
                          <a:gd name="connsiteY16" fmla="*/ 2439474 h 5562685"/>
                          <a:gd name="connsiteX17" fmla="*/ 2658306 w 4006348"/>
                          <a:gd name="connsiteY17" fmla="*/ 2190092 h 5562685"/>
                          <a:gd name="connsiteX18" fmla="*/ 2507326 w 4006348"/>
                          <a:gd name="connsiteY18" fmla="*/ 1825313 h 5562685"/>
                          <a:gd name="connsiteX19" fmla="*/ 2254545 w 4006348"/>
                          <a:gd name="connsiteY19" fmla="*/ 1560700 h 5562685"/>
                          <a:gd name="connsiteX20" fmla="*/ 1862660 w 4006348"/>
                          <a:gd name="connsiteY20" fmla="*/ 1407998 h 5562685"/>
                          <a:gd name="connsiteX21" fmla="*/ 1625153 w 4006348"/>
                          <a:gd name="connsiteY21" fmla="*/ 1187444 h 5562685"/>
                          <a:gd name="connsiteX22" fmla="*/ 1316439 w 4006348"/>
                          <a:gd name="connsiteY22" fmla="*/ 1002560 h 5562685"/>
                          <a:gd name="connsiteX23" fmla="*/ 948260 w 4006348"/>
                          <a:gd name="connsiteY23" fmla="*/ 848181 h 5562685"/>
                          <a:gd name="connsiteX24" fmla="*/ 627626 w 4006348"/>
                          <a:gd name="connsiteY24" fmla="*/ 741303 h 5562685"/>
                          <a:gd name="connsiteX25" fmla="*/ 486170 w 4006348"/>
                          <a:gd name="connsiteY25" fmla="*/ 664113 h 5562685"/>
                          <a:gd name="connsiteX26" fmla="*/ 366718 w 4006348"/>
                          <a:gd name="connsiteY26" fmla="*/ 459788 h 5562685"/>
                          <a:gd name="connsiteX27" fmla="*/ 140738 w 4006348"/>
                          <a:gd name="connsiteY27" fmla="*/ 313791 h 5562685"/>
                          <a:gd name="connsiteX28" fmla="*/ 0 w 4006348"/>
                          <a:gd name="connsiteY28" fmla="*/ 0 h 5562685"/>
                          <a:gd name="connsiteX0" fmla="*/ 3805006 w 4001141"/>
                          <a:gd name="connsiteY0" fmla="*/ 5541049 h 5541049"/>
                          <a:gd name="connsiteX1" fmla="*/ 3615001 w 4001141"/>
                          <a:gd name="connsiteY1" fmla="*/ 5422295 h 5541049"/>
                          <a:gd name="connsiteX2" fmla="*/ 3159867 w 4001141"/>
                          <a:gd name="connsiteY2" fmla="*/ 5339013 h 5541049"/>
                          <a:gd name="connsiteX3" fmla="*/ 3270616 w 4001141"/>
                          <a:gd name="connsiteY3" fmla="*/ 5054160 h 5541049"/>
                          <a:gd name="connsiteX4" fmla="*/ 3508123 w 4001141"/>
                          <a:gd name="connsiteY4" fmla="*/ 4899781 h 5541049"/>
                          <a:gd name="connsiteX5" fmla="*/ 3781255 w 4001141"/>
                          <a:gd name="connsiteY5" fmla="*/ 4674150 h 5541049"/>
                          <a:gd name="connsiteX6" fmla="*/ 3995011 w 4001141"/>
                          <a:gd name="connsiteY6" fmla="*/ 4317890 h 5541049"/>
                          <a:gd name="connsiteX7" fmla="*/ 3947510 w 4001141"/>
                          <a:gd name="connsiteY7" fmla="*/ 4056633 h 5541049"/>
                          <a:gd name="connsiteX8" fmla="*/ 3947510 w 4001141"/>
                          <a:gd name="connsiteY8" fmla="*/ 4056633 h 5541049"/>
                          <a:gd name="connsiteX9" fmla="*/ 3793131 w 4001141"/>
                          <a:gd name="connsiteY9" fmla="*/ 3807251 h 5541049"/>
                          <a:gd name="connsiteX10" fmla="*/ 3508123 w 4001141"/>
                          <a:gd name="connsiteY10" fmla="*/ 3534119 h 5541049"/>
                          <a:gd name="connsiteX11" fmla="*/ 3258785 w 4001141"/>
                          <a:gd name="connsiteY11" fmla="*/ 3323718 h 5541049"/>
                          <a:gd name="connsiteX12" fmla="*/ 3145683 w 4001141"/>
                          <a:gd name="connsiteY12" fmla="*/ 3141218 h 5541049"/>
                          <a:gd name="connsiteX13" fmla="*/ 3023309 w 4001141"/>
                          <a:gd name="connsiteY13" fmla="*/ 2923665 h 5541049"/>
                          <a:gd name="connsiteX14" fmla="*/ 3000883 w 4001141"/>
                          <a:gd name="connsiteY14" fmla="*/ 2697681 h 5541049"/>
                          <a:gd name="connsiteX15" fmla="*/ 2861778 w 4001141"/>
                          <a:gd name="connsiteY15" fmla="*/ 2585770 h 5541049"/>
                          <a:gd name="connsiteX16" fmla="*/ 2736227 w 4001141"/>
                          <a:gd name="connsiteY16" fmla="*/ 2417838 h 5541049"/>
                          <a:gd name="connsiteX17" fmla="*/ 2653099 w 4001141"/>
                          <a:gd name="connsiteY17" fmla="*/ 2168456 h 5541049"/>
                          <a:gd name="connsiteX18" fmla="*/ 2502119 w 4001141"/>
                          <a:gd name="connsiteY18" fmla="*/ 1803677 h 5541049"/>
                          <a:gd name="connsiteX19" fmla="*/ 2249338 w 4001141"/>
                          <a:gd name="connsiteY19" fmla="*/ 1539064 h 5541049"/>
                          <a:gd name="connsiteX20" fmla="*/ 1857453 w 4001141"/>
                          <a:gd name="connsiteY20" fmla="*/ 1386362 h 5541049"/>
                          <a:gd name="connsiteX21" fmla="*/ 1619946 w 4001141"/>
                          <a:gd name="connsiteY21" fmla="*/ 1165808 h 5541049"/>
                          <a:gd name="connsiteX22" fmla="*/ 1311232 w 4001141"/>
                          <a:gd name="connsiteY22" fmla="*/ 980924 h 5541049"/>
                          <a:gd name="connsiteX23" fmla="*/ 943053 w 4001141"/>
                          <a:gd name="connsiteY23" fmla="*/ 826545 h 5541049"/>
                          <a:gd name="connsiteX24" fmla="*/ 622419 w 4001141"/>
                          <a:gd name="connsiteY24" fmla="*/ 719667 h 5541049"/>
                          <a:gd name="connsiteX25" fmla="*/ 480963 w 4001141"/>
                          <a:gd name="connsiteY25" fmla="*/ 642477 h 5541049"/>
                          <a:gd name="connsiteX26" fmla="*/ 361511 w 4001141"/>
                          <a:gd name="connsiteY26" fmla="*/ 438152 h 5541049"/>
                          <a:gd name="connsiteX27" fmla="*/ 135531 w 4001141"/>
                          <a:gd name="connsiteY27" fmla="*/ 292155 h 5541049"/>
                          <a:gd name="connsiteX28" fmla="*/ 0 w 4001141"/>
                          <a:gd name="connsiteY28" fmla="*/ 0 h 5541049"/>
                          <a:gd name="connsiteX0" fmla="*/ 3615001 w 4001141"/>
                          <a:gd name="connsiteY0" fmla="*/ 5422295 h 5422295"/>
                          <a:gd name="connsiteX1" fmla="*/ 3159867 w 4001141"/>
                          <a:gd name="connsiteY1" fmla="*/ 5339013 h 5422295"/>
                          <a:gd name="connsiteX2" fmla="*/ 3270616 w 4001141"/>
                          <a:gd name="connsiteY2" fmla="*/ 5054160 h 5422295"/>
                          <a:gd name="connsiteX3" fmla="*/ 3508123 w 4001141"/>
                          <a:gd name="connsiteY3" fmla="*/ 4899781 h 5422295"/>
                          <a:gd name="connsiteX4" fmla="*/ 3781255 w 4001141"/>
                          <a:gd name="connsiteY4" fmla="*/ 4674150 h 5422295"/>
                          <a:gd name="connsiteX5" fmla="*/ 3995011 w 4001141"/>
                          <a:gd name="connsiteY5" fmla="*/ 4317890 h 5422295"/>
                          <a:gd name="connsiteX6" fmla="*/ 3947510 w 4001141"/>
                          <a:gd name="connsiteY6" fmla="*/ 4056633 h 5422295"/>
                          <a:gd name="connsiteX7" fmla="*/ 3947510 w 4001141"/>
                          <a:gd name="connsiteY7" fmla="*/ 4056633 h 5422295"/>
                          <a:gd name="connsiteX8" fmla="*/ 3793131 w 4001141"/>
                          <a:gd name="connsiteY8" fmla="*/ 3807251 h 5422295"/>
                          <a:gd name="connsiteX9" fmla="*/ 3508123 w 4001141"/>
                          <a:gd name="connsiteY9" fmla="*/ 3534119 h 5422295"/>
                          <a:gd name="connsiteX10" fmla="*/ 3258785 w 4001141"/>
                          <a:gd name="connsiteY10" fmla="*/ 3323718 h 5422295"/>
                          <a:gd name="connsiteX11" fmla="*/ 3145683 w 4001141"/>
                          <a:gd name="connsiteY11" fmla="*/ 3141218 h 5422295"/>
                          <a:gd name="connsiteX12" fmla="*/ 3023309 w 4001141"/>
                          <a:gd name="connsiteY12" fmla="*/ 2923665 h 5422295"/>
                          <a:gd name="connsiteX13" fmla="*/ 3000883 w 4001141"/>
                          <a:gd name="connsiteY13" fmla="*/ 2697681 h 5422295"/>
                          <a:gd name="connsiteX14" fmla="*/ 2861778 w 4001141"/>
                          <a:gd name="connsiteY14" fmla="*/ 2585770 h 5422295"/>
                          <a:gd name="connsiteX15" fmla="*/ 2736227 w 4001141"/>
                          <a:gd name="connsiteY15" fmla="*/ 2417838 h 5422295"/>
                          <a:gd name="connsiteX16" fmla="*/ 2653099 w 4001141"/>
                          <a:gd name="connsiteY16" fmla="*/ 2168456 h 5422295"/>
                          <a:gd name="connsiteX17" fmla="*/ 2502119 w 4001141"/>
                          <a:gd name="connsiteY17" fmla="*/ 1803677 h 5422295"/>
                          <a:gd name="connsiteX18" fmla="*/ 2249338 w 4001141"/>
                          <a:gd name="connsiteY18" fmla="*/ 1539064 h 5422295"/>
                          <a:gd name="connsiteX19" fmla="*/ 1857453 w 4001141"/>
                          <a:gd name="connsiteY19" fmla="*/ 1386362 h 5422295"/>
                          <a:gd name="connsiteX20" fmla="*/ 1619946 w 4001141"/>
                          <a:gd name="connsiteY20" fmla="*/ 1165808 h 5422295"/>
                          <a:gd name="connsiteX21" fmla="*/ 1311232 w 4001141"/>
                          <a:gd name="connsiteY21" fmla="*/ 980924 h 5422295"/>
                          <a:gd name="connsiteX22" fmla="*/ 943053 w 4001141"/>
                          <a:gd name="connsiteY22" fmla="*/ 826545 h 5422295"/>
                          <a:gd name="connsiteX23" fmla="*/ 622419 w 4001141"/>
                          <a:gd name="connsiteY23" fmla="*/ 719667 h 5422295"/>
                          <a:gd name="connsiteX24" fmla="*/ 480963 w 4001141"/>
                          <a:gd name="connsiteY24" fmla="*/ 642477 h 5422295"/>
                          <a:gd name="connsiteX25" fmla="*/ 361511 w 4001141"/>
                          <a:gd name="connsiteY25" fmla="*/ 438152 h 5422295"/>
                          <a:gd name="connsiteX26" fmla="*/ 135531 w 4001141"/>
                          <a:gd name="connsiteY26" fmla="*/ 292155 h 5422295"/>
                          <a:gd name="connsiteX27" fmla="*/ 0 w 4001141"/>
                          <a:gd name="connsiteY27" fmla="*/ 0 h 5422295"/>
                          <a:gd name="connsiteX0" fmla="*/ 3159867 w 4001141"/>
                          <a:gd name="connsiteY0" fmla="*/ 5339013 h 5339013"/>
                          <a:gd name="connsiteX1" fmla="*/ 3270616 w 4001141"/>
                          <a:gd name="connsiteY1" fmla="*/ 5054160 h 5339013"/>
                          <a:gd name="connsiteX2" fmla="*/ 3508123 w 4001141"/>
                          <a:gd name="connsiteY2" fmla="*/ 4899781 h 5339013"/>
                          <a:gd name="connsiteX3" fmla="*/ 3781255 w 4001141"/>
                          <a:gd name="connsiteY3" fmla="*/ 4674150 h 5339013"/>
                          <a:gd name="connsiteX4" fmla="*/ 3995011 w 4001141"/>
                          <a:gd name="connsiteY4" fmla="*/ 4317890 h 5339013"/>
                          <a:gd name="connsiteX5" fmla="*/ 3947510 w 4001141"/>
                          <a:gd name="connsiteY5" fmla="*/ 4056633 h 5339013"/>
                          <a:gd name="connsiteX6" fmla="*/ 3947510 w 4001141"/>
                          <a:gd name="connsiteY6" fmla="*/ 4056633 h 5339013"/>
                          <a:gd name="connsiteX7" fmla="*/ 3793131 w 4001141"/>
                          <a:gd name="connsiteY7" fmla="*/ 3807251 h 5339013"/>
                          <a:gd name="connsiteX8" fmla="*/ 3508123 w 4001141"/>
                          <a:gd name="connsiteY8" fmla="*/ 3534119 h 5339013"/>
                          <a:gd name="connsiteX9" fmla="*/ 3258785 w 4001141"/>
                          <a:gd name="connsiteY9" fmla="*/ 3323718 h 5339013"/>
                          <a:gd name="connsiteX10" fmla="*/ 3145683 w 4001141"/>
                          <a:gd name="connsiteY10" fmla="*/ 3141218 h 5339013"/>
                          <a:gd name="connsiteX11" fmla="*/ 3023309 w 4001141"/>
                          <a:gd name="connsiteY11" fmla="*/ 2923665 h 5339013"/>
                          <a:gd name="connsiteX12" fmla="*/ 3000883 w 4001141"/>
                          <a:gd name="connsiteY12" fmla="*/ 2697681 h 5339013"/>
                          <a:gd name="connsiteX13" fmla="*/ 2861778 w 4001141"/>
                          <a:gd name="connsiteY13" fmla="*/ 2585770 h 5339013"/>
                          <a:gd name="connsiteX14" fmla="*/ 2736227 w 4001141"/>
                          <a:gd name="connsiteY14" fmla="*/ 2417838 h 5339013"/>
                          <a:gd name="connsiteX15" fmla="*/ 2653099 w 4001141"/>
                          <a:gd name="connsiteY15" fmla="*/ 2168456 h 5339013"/>
                          <a:gd name="connsiteX16" fmla="*/ 2502119 w 4001141"/>
                          <a:gd name="connsiteY16" fmla="*/ 1803677 h 5339013"/>
                          <a:gd name="connsiteX17" fmla="*/ 2249338 w 4001141"/>
                          <a:gd name="connsiteY17" fmla="*/ 1539064 h 5339013"/>
                          <a:gd name="connsiteX18" fmla="*/ 1857453 w 4001141"/>
                          <a:gd name="connsiteY18" fmla="*/ 1386362 h 5339013"/>
                          <a:gd name="connsiteX19" fmla="*/ 1619946 w 4001141"/>
                          <a:gd name="connsiteY19" fmla="*/ 1165808 h 5339013"/>
                          <a:gd name="connsiteX20" fmla="*/ 1311232 w 4001141"/>
                          <a:gd name="connsiteY20" fmla="*/ 980924 h 5339013"/>
                          <a:gd name="connsiteX21" fmla="*/ 943053 w 4001141"/>
                          <a:gd name="connsiteY21" fmla="*/ 826545 h 5339013"/>
                          <a:gd name="connsiteX22" fmla="*/ 622419 w 4001141"/>
                          <a:gd name="connsiteY22" fmla="*/ 719667 h 5339013"/>
                          <a:gd name="connsiteX23" fmla="*/ 480963 w 4001141"/>
                          <a:gd name="connsiteY23" fmla="*/ 642477 h 5339013"/>
                          <a:gd name="connsiteX24" fmla="*/ 361511 w 4001141"/>
                          <a:gd name="connsiteY24" fmla="*/ 438152 h 5339013"/>
                          <a:gd name="connsiteX25" fmla="*/ 135531 w 4001141"/>
                          <a:gd name="connsiteY25" fmla="*/ 292155 h 5339013"/>
                          <a:gd name="connsiteX26" fmla="*/ 0 w 4001141"/>
                          <a:gd name="connsiteY26" fmla="*/ 0 h 5339013"/>
                          <a:gd name="connsiteX0" fmla="*/ 3210463 w 4001141"/>
                          <a:gd name="connsiteY0" fmla="*/ 5181322 h 5181322"/>
                          <a:gd name="connsiteX1" fmla="*/ 3270616 w 4001141"/>
                          <a:gd name="connsiteY1" fmla="*/ 5054160 h 5181322"/>
                          <a:gd name="connsiteX2" fmla="*/ 3508123 w 4001141"/>
                          <a:gd name="connsiteY2" fmla="*/ 4899781 h 5181322"/>
                          <a:gd name="connsiteX3" fmla="*/ 3781255 w 4001141"/>
                          <a:gd name="connsiteY3" fmla="*/ 4674150 h 5181322"/>
                          <a:gd name="connsiteX4" fmla="*/ 3995011 w 4001141"/>
                          <a:gd name="connsiteY4" fmla="*/ 4317890 h 5181322"/>
                          <a:gd name="connsiteX5" fmla="*/ 3947510 w 4001141"/>
                          <a:gd name="connsiteY5" fmla="*/ 4056633 h 5181322"/>
                          <a:gd name="connsiteX6" fmla="*/ 3947510 w 4001141"/>
                          <a:gd name="connsiteY6" fmla="*/ 4056633 h 5181322"/>
                          <a:gd name="connsiteX7" fmla="*/ 3793131 w 4001141"/>
                          <a:gd name="connsiteY7" fmla="*/ 3807251 h 5181322"/>
                          <a:gd name="connsiteX8" fmla="*/ 3508123 w 4001141"/>
                          <a:gd name="connsiteY8" fmla="*/ 3534119 h 5181322"/>
                          <a:gd name="connsiteX9" fmla="*/ 3258785 w 4001141"/>
                          <a:gd name="connsiteY9" fmla="*/ 3323718 h 5181322"/>
                          <a:gd name="connsiteX10" fmla="*/ 3145683 w 4001141"/>
                          <a:gd name="connsiteY10" fmla="*/ 3141218 h 5181322"/>
                          <a:gd name="connsiteX11" fmla="*/ 3023309 w 4001141"/>
                          <a:gd name="connsiteY11" fmla="*/ 2923665 h 5181322"/>
                          <a:gd name="connsiteX12" fmla="*/ 3000883 w 4001141"/>
                          <a:gd name="connsiteY12" fmla="*/ 2697681 h 5181322"/>
                          <a:gd name="connsiteX13" fmla="*/ 2861778 w 4001141"/>
                          <a:gd name="connsiteY13" fmla="*/ 2585770 h 5181322"/>
                          <a:gd name="connsiteX14" fmla="*/ 2736227 w 4001141"/>
                          <a:gd name="connsiteY14" fmla="*/ 2417838 h 5181322"/>
                          <a:gd name="connsiteX15" fmla="*/ 2653099 w 4001141"/>
                          <a:gd name="connsiteY15" fmla="*/ 2168456 h 5181322"/>
                          <a:gd name="connsiteX16" fmla="*/ 2502119 w 4001141"/>
                          <a:gd name="connsiteY16" fmla="*/ 1803677 h 5181322"/>
                          <a:gd name="connsiteX17" fmla="*/ 2249338 w 4001141"/>
                          <a:gd name="connsiteY17" fmla="*/ 1539064 h 5181322"/>
                          <a:gd name="connsiteX18" fmla="*/ 1857453 w 4001141"/>
                          <a:gd name="connsiteY18" fmla="*/ 1386362 h 5181322"/>
                          <a:gd name="connsiteX19" fmla="*/ 1619946 w 4001141"/>
                          <a:gd name="connsiteY19" fmla="*/ 1165808 h 5181322"/>
                          <a:gd name="connsiteX20" fmla="*/ 1311232 w 4001141"/>
                          <a:gd name="connsiteY20" fmla="*/ 980924 h 5181322"/>
                          <a:gd name="connsiteX21" fmla="*/ 943053 w 4001141"/>
                          <a:gd name="connsiteY21" fmla="*/ 826545 h 5181322"/>
                          <a:gd name="connsiteX22" fmla="*/ 622419 w 4001141"/>
                          <a:gd name="connsiteY22" fmla="*/ 719667 h 5181322"/>
                          <a:gd name="connsiteX23" fmla="*/ 480963 w 4001141"/>
                          <a:gd name="connsiteY23" fmla="*/ 642477 h 5181322"/>
                          <a:gd name="connsiteX24" fmla="*/ 361511 w 4001141"/>
                          <a:gd name="connsiteY24" fmla="*/ 438152 h 5181322"/>
                          <a:gd name="connsiteX25" fmla="*/ 135531 w 4001141"/>
                          <a:gd name="connsiteY25" fmla="*/ 292155 h 5181322"/>
                          <a:gd name="connsiteX26" fmla="*/ 0 w 4001141"/>
                          <a:gd name="connsiteY26" fmla="*/ 0 h 5181322"/>
                          <a:gd name="connsiteX0" fmla="*/ 3210463 w 4001141"/>
                          <a:gd name="connsiteY0" fmla="*/ 5181322 h 5181322"/>
                          <a:gd name="connsiteX1" fmla="*/ 3270616 w 4001141"/>
                          <a:gd name="connsiteY1" fmla="*/ 5054160 h 5181322"/>
                          <a:gd name="connsiteX2" fmla="*/ 3508123 w 4001141"/>
                          <a:gd name="connsiteY2" fmla="*/ 4899781 h 5181322"/>
                          <a:gd name="connsiteX3" fmla="*/ 3781255 w 4001141"/>
                          <a:gd name="connsiteY3" fmla="*/ 4674150 h 5181322"/>
                          <a:gd name="connsiteX4" fmla="*/ 3995011 w 4001141"/>
                          <a:gd name="connsiteY4" fmla="*/ 4317890 h 5181322"/>
                          <a:gd name="connsiteX5" fmla="*/ 3947510 w 4001141"/>
                          <a:gd name="connsiteY5" fmla="*/ 4056633 h 5181322"/>
                          <a:gd name="connsiteX6" fmla="*/ 3947510 w 4001141"/>
                          <a:gd name="connsiteY6" fmla="*/ 4056633 h 5181322"/>
                          <a:gd name="connsiteX7" fmla="*/ 3793131 w 4001141"/>
                          <a:gd name="connsiteY7" fmla="*/ 3807251 h 5181322"/>
                          <a:gd name="connsiteX8" fmla="*/ 3508123 w 4001141"/>
                          <a:gd name="connsiteY8" fmla="*/ 3534119 h 5181322"/>
                          <a:gd name="connsiteX9" fmla="*/ 3258785 w 4001141"/>
                          <a:gd name="connsiteY9" fmla="*/ 3323718 h 5181322"/>
                          <a:gd name="connsiteX10" fmla="*/ 3145683 w 4001141"/>
                          <a:gd name="connsiteY10" fmla="*/ 3141218 h 5181322"/>
                          <a:gd name="connsiteX11" fmla="*/ 3023309 w 4001141"/>
                          <a:gd name="connsiteY11" fmla="*/ 2923665 h 5181322"/>
                          <a:gd name="connsiteX12" fmla="*/ 3000883 w 4001141"/>
                          <a:gd name="connsiteY12" fmla="*/ 2697681 h 5181322"/>
                          <a:gd name="connsiteX13" fmla="*/ 2861778 w 4001141"/>
                          <a:gd name="connsiteY13" fmla="*/ 2585770 h 5181322"/>
                          <a:gd name="connsiteX14" fmla="*/ 2736227 w 4001141"/>
                          <a:gd name="connsiteY14" fmla="*/ 2417838 h 5181322"/>
                          <a:gd name="connsiteX15" fmla="*/ 2653099 w 4001141"/>
                          <a:gd name="connsiteY15" fmla="*/ 2168456 h 5181322"/>
                          <a:gd name="connsiteX16" fmla="*/ 2502119 w 4001141"/>
                          <a:gd name="connsiteY16" fmla="*/ 1803677 h 5181322"/>
                          <a:gd name="connsiteX17" fmla="*/ 2249338 w 4001141"/>
                          <a:gd name="connsiteY17" fmla="*/ 1539064 h 5181322"/>
                          <a:gd name="connsiteX18" fmla="*/ 1857453 w 4001141"/>
                          <a:gd name="connsiteY18" fmla="*/ 1386362 h 5181322"/>
                          <a:gd name="connsiteX19" fmla="*/ 1619946 w 4001141"/>
                          <a:gd name="connsiteY19" fmla="*/ 1165808 h 5181322"/>
                          <a:gd name="connsiteX20" fmla="*/ 1311232 w 4001141"/>
                          <a:gd name="connsiteY20" fmla="*/ 980924 h 5181322"/>
                          <a:gd name="connsiteX21" fmla="*/ 943053 w 4001141"/>
                          <a:gd name="connsiteY21" fmla="*/ 826545 h 5181322"/>
                          <a:gd name="connsiteX22" fmla="*/ 622419 w 4001141"/>
                          <a:gd name="connsiteY22" fmla="*/ 719667 h 5181322"/>
                          <a:gd name="connsiteX23" fmla="*/ 480963 w 4001141"/>
                          <a:gd name="connsiteY23" fmla="*/ 642477 h 5181322"/>
                          <a:gd name="connsiteX24" fmla="*/ 361511 w 4001141"/>
                          <a:gd name="connsiteY24" fmla="*/ 438152 h 5181322"/>
                          <a:gd name="connsiteX25" fmla="*/ 135531 w 4001141"/>
                          <a:gd name="connsiteY25" fmla="*/ 292155 h 5181322"/>
                          <a:gd name="connsiteX26" fmla="*/ 0 w 4001141"/>
                          <a:gd name="connsiteY26" fmla="*/ 0 h 5181322"/>
                          <a:gd name="connsiteX0" fmla="*/ 3769967 w 4001141"/>
                          <a:gd name="connsiteY0" fmla="*/ 5890469 h 5890469"/>
                          <a:gd name="connsiteX1" fmla="*/ 3270616 w 4001141"/>
                          <a:gd name="connsiteY1" fmla="*/ 5054160 h 5890469"/>
                          <a:gd name="connsiteX2" fmla="*/ 3508123 w 4001141"/>
                          <a:gd name="connsiteY2" fmla="*/ 4899781 h 5890469"/>
                          <a:gd name="connsiteX3" fmla="*/ 3781255 w 4001141"/>
                          <a:gd name="connsiteY3" fmla="*/ 4674150 h 5890469"/>
                          <a:gd name="connsiteX4" fmla="*/ 3995011 w 4001141"/>
                          <a:gd name="connsiteY4" fmla="*/ 4317890 h 5890469"/>
                          <a:gd name="connsiteX5" fmla="*/ 3947510 w 4001141"/>
                          <a:gd name="connsiteY5" fmla="*/ 4056633 h 5890469"/>
                          <a:gd name="connsiteX6" fmla="*/ 3947510 w 4001141"/>
                          <a:gd name="connsiteY6" fmla="*/ 4056633 h 5890469"/>
                          <a:gd name="connsiteX7" fmla="*/ 3793131 w 4001141"/>
                          <a:gd name="connsiteY7" fmla="*/ 3807251 h 5890469"/>
                          <a:gd name="connsiteX8" fmla="*/ 3508123 w 4001141"/>
                          <a:gd name="connsiteY8" fmla="*/ 3534119 h 5890469"/>
                          <a:gd name="connsiteX9" fmla="*/ 3258785 w 4001141"/>
                          <a:gd name="connsiteY9" fmla="*/ 3323718 h 5890469"/>
                          <a:gd name="connsiteX10" fmla="*/ 3145683 w 4001141"/>
                          <a:gd name="connsiteY10" fmla="*/ 3141218 h 5890469"/>
                          <a:gd name="connsiteX11" fmla="*/ 3023309 w 4001141"/>
                          <a:gd name="connsiteY11" fmla="*/ 2923665 h 5890469"/>
                          <a:gd name="connsiteX12" fmla="*/ 3000883 w 4001141"/>
                          <a:gd name="connsiteY12" fmla="*/ 2697681 h 5890469"/>
                          <a:gd name="connsiteX13" fmla="*/ 2861778 w 4001141"/>
                          <a:gd name="connsiteY13" fmla="*/ 2585770 h 5890469"/>
                          <a:gd name="connsiteX14" fmla="*/ 2736227 w 4001141"/>
                          <a:gd name="connsiteY14" fmla="*/ 2417838 h 5890469"/>
                          <a:gd name="connsiteX15" fmla="*/ 2653099 w 4001141"/>
                          <a:gd name="connsiteY15" fmla="*/ 2168456 h 5890469"/>
                          <a:gd name="connsiteX16" fmla="*/ 2502119 w 4001141"/>
                          <a:gd name="connsiteY16" fmla="*/ 1803677 h 5890469"/>
                          <a:gd name="connsiteX17" fmla="*/ 2249338 w 4001141"/>
                          <a:gd name="connsiteY17" fmla="*/ 1539064 h 5890469"/>
                          <a:gd name="connsiteX18" fmla="*/ 1857453 w 4001141"/>
                          <a:gd name="connsiteY18" fmla="*/ 1386362 h 5890469"/>
                          <a:gd name="connsiteX19" fmla="*/ 1619946 w 4001141"/>
                          <a:gd name="connsiteY19" fmla="*/ 1165808 h 5890469"/>
                          <a:gd name="connsiteX20" fmla="*/ 1311232 w 4001141"/>
                          <a:gd name="connsiteY20" fmla="*/ 980924 h 5890469"/>
                          <a:gd name="connsiteX21" fmla="*/ 943053 w 4001141"/>
                          <a:gd name="connsiteY21" fmla="*/ 826545 h 5890469"/>
                          <a:gd name="connsiteX22" fmla="*/ 622419 w 4001141"/>
                          <a:gd name="connsiteY22" fmla="*/ 719667 h 5890469"/>
                          <a:gd name="connsiteX23" fmla="*/ 480963 w 4001141"/>
                          <a:gd name="connsiteY23" fmla="*/ 642477 h 5890469"/>
                          <a:gd name="connsiteX24" fmla="*/ 361511 w 4001141"/>
                          <a:gd name="connsiteY24" fmla="*/ 438152 h 5890469"/>
                          <a:gd name="connsiteX25" fmla="*/ 135531 w 4001141"/>
                          <a:gd name="connsiteY25" fmla="*/ 292155 h 5890469"/>
                          <a:gd name="connsiteX26" fmla="*/ 0 w 4001141"/>
                          <a:gd name="connsiteY26" fmla="*/ 0 h 5890469"/>
                          <a:gd name="connsiteX0" fmla="*/ 3769967 w 4001141"/>
                          <a:gd name="connsiteY0" fmla="*/ 5890469 h 5890469"/>
                          <a:gd name="connsiteX1" fmla="*/ 3248236 w 4001141"/>
                          <a:gd name="connsiteY1" fmla="*/ 5286667 h 5890469"/>
                          <a:gd name="connsiteX2" fmla="*/ 3508123 w 4001141"/>
                          <a:gd name="connsiteY2" fmla="*/ 4899781 h 5890469"/>
                          <a:gd name="connsiteX3" fmla="*/ 3781255 w 4001141"/>
                          <a:gd name="connsiteY3" fmla="*/ 4674150 h 5890469"/>
                          <a:gd name="connsiteX4" fmla="*/ 3995011 w 4001141"/>
                          <a:gd name="connsiteY4" fmla="*/ 4317890 h 5890469"/>
                          <a:gd name="connsiteX5" fmla="*/ 3947510 w 4001141"/>
                          <a:gd name="connsiteY5" fmla="*/ 4056633 h 5890469"/>
                          <a:gd name="connsiteX6" fmla="*/ 3947510 w 4001141"/>
                          <a:gd name="connsiteY6" fmla="*/ 4056633 h 5890469"/>
                          <a:gd name="connsiteX7" fmla="*/ 3793131 w 4001141"/>
                          <a:gd name="connsiteY7" fmla="*/ 3807251 h 5890469"/>
                          <a:gd name="connsiteX8" fmla="*/ 3508123 w 4001141"/>
                          <a:gd name="connsiteY8" fmla="*/ 3534119 h 5890469"/>
                          <a:gd name="connsiteX9" fmla="*/ 3258785 w 4001141"/>
                          <a:gd name="connsiteY9" fmla="*/ 3323718 h 5890469"/>
                          <a:gd name="connsiteX10" fmla="*/ 3145683 w 4001141"/>
                          <a:gd name="connsiteY10" fmla="*/ 3141218 h 5890469"/>
                          <a:gd name="connsiteX11" fmla="*/ 3023309 w 4001141"/>
                          <a:gd name="connsiteY11" fmla="*/ 2923665 h 5890469"/>
                          <a:gd name="connsiteX12" fmla="*/ 3000883 w 4001141"/>
                          <a:gd name="connsiteY12" fmla="*/ 2697681 h 5890469"/>
                          <a:gd name="connsiteX13" fmla="*/ 2861778 w 4001141"/>
                          <a:gd name="connsiteY13" fmla="*/ 2585770 h 5890469"/>
                          <a:gd name="connsiteX14" fmla="*/ 2736227 w 4001141"/>
                          <a:gd name="connsiteY14" fmla="*/ 2417838 h 5890469"/>
                          <a:gd name="connsiteX15" fmla="*/ 2653099 w 4001141"/>
                          <a:gd name="connsiteY15" fmla="*/ 2168456 h 5890469"/>
                          <a:gd name="connsiteX16" fmla="*/ 2502119 w 4001141"/>
                          <a:gd name="connsiteY16" fmla="*/ 1803677 h 5890469"/>
                          <a:gd name="connsiteX17" fmla="*/ 2249338 w 4001141"/>
                          <a:gd name="connsiteY17" fmla="*/ 1539064 h 5890469"/>
                          <a:gd name="connsiteX18" fmla="*/ 1857453 w 4001141"/>
                          <a:gd name="connsiteY18" fmla="*/ 1386362 h 5890469"/>
                          <a:gd name="connsiteX19" fmla="*/ 1619946 w 4001141"/>
                          <a:gd name="connsiteY19" fmla="*/ 1165808 h 5890469"/>
                          <a:gd name="connsiteX20" fmla="*/ 1311232 w 4001141"/>
                          <a:gd name="connsiteY20" fmla="*/ 980924 h 5890469"/>
                          <a:gd name="connsiteX21" fmla="*/ 943053 w 4001141"/>
                          <a:gd name="connsiteY21" fmla="*/ 826545 h 5890469"/>
                          <a:gd name="connsiteX22" fmla="*/ 622419 w 4001141"/>
                          <a:gd name="connsiteY22" fmla="*/ 719667 h 5890469"/>
                          <a:gd name="connsiteX23" fmla="*/ 480963 w 4001141"/>
                          <a:gd name="connsiteY23" fmla="*/ 642477 h 5890469"/>
                          <a:gd name="connsiteX24" fmla="*/ 361511 w 4001141"/>
                          <a:gd name="connsiteY24" fmla="*/ 438152 h 5890469"/>
                          <a:gd name="connsiteX25" fmla="*/ 135531 w 4001141"/>
                          <a:gd name="connsiteY25" fmla="*/ 292155 h 5890469"/>
                          <a:gd name="connsiteX26" fmla="*/ 0 w 4001141"/>
                          <a:gd name="connsiteY26" fmla="*/ 0 h 5890469"/>
                          <a:gd name="connsiteX0" fmla="*/ 3949009 w 4001141"/>
                          <a:gd name="connsiteY0" fmla="*/ 5832342 h 5832342"/>
                          <a:gd name="connsiteX1" fmla="*/ 3248236 w 4001141"/>
                          <a:gd name="connsiteY1" fmla="*/ 5286667 h 5832342"/>
                          <a:gd name="connsiteX2" fmla="*/ 3508123 w 4001141"/>
                          <a:gd name="connsiteY2" fmla="*/ 4899781 h 5832342"/>
                          <a:gd name="connsiteX3" fmla="*/ 3781255 w 4001141"/>
                          <a:gd name="connsiteY3" fmla="*/ 4674150 h 5832342"/>
                          <a:gd name="connsiteX4" fmla="*/ 3995011 w 4001141"/>
                          <a:gd name="connsiteY4" fmla="*/ 4317890 h 5832342"/>
                          <a:gd name="connsiteX5" fmla="*/ 3947510 w 4001141"/>
                          <a:gd name="connsiteY5" fmla="*/ 4056633 h 5832342"/>
                          <a:gd name="connsiteX6" fmla="*/ 3947510 w 4001141"/>
                          <a:gd name="connsiteY6" fmla="*/ 4056633 h 5832342"/>
                          <a:gd name="connsiteX7" fmla="*/ 3793131 w 4001141"/>
                          <a:gd name="connsiteY7" fmla="*/ 3807251 h 5832342"/>
                          <a:gd name="connsiteX8" fmla="*/ 3508123 w 4001141"/>
                          <a:gd name="connsiteY8" fmla="*/ 3534119 h 5832342"/>
                          <a:gd name="connsiteX9" fmla="*/ 3258785 w 4001141"/>
                          <a:gd name="connsiteY9" fmla="*/ 3323718 h 5832342"/>
                          <a:gd name="connsiteX10" fmla="*/ 3145683 w 4001141"/>
                          <a:gd name="connsiteY10" fmla="*/ 3141218 h 5832342"/>
                          <a:gd name="connsiteX11" fmla="*/ 3023309 w 4001141"/>
                          <a:gd name="connsiteY11" fmla="*/ 2923665 h 5832342"/>
                          <a:gd name="connsiteX12" fmla="*/ 3000883 w 4001141"/>
                          <a:gd name="connsiteY12" fmla="*/ 2697681 h 5832342"/>
                          <a:gd name="connsiteX13" fmla="*/ 2861778 w 4001141"/>
                          <a:gd name="connsiteY13" fmla="*/ 2585770 h 5832342"/>
                          <a:gd name="connsiteX14" fmla="*/ 2736227 w 4001141"/>
                          <a:gd name="connsiteY14" fmla="*/ 2417838 h 5832342"/>
                          <a:gd name="connsiteX15" fmla="*/ 2653099 w 4001141"/>
                          <a:gd name="connsiteY15" fmla="*/ 2168456 h 5832342"/>
                          <a:gd name="connsiteX16" fmla="*/ 2502119 w 4001141"/>
                          <a:gd name="connsiteY16" fmla="*/ 1803677 h 5832342"/>
                          <a:gd name="connsiteX17" fmla="*/ 2249338 w 4001141"/>
                          <a:gd name="connsiteY17" fmla="*/ 1539064 h 5832342"/>
                          <a:gd name="connsiteX18" fmla="*/ 1857453 w 4001141"/>
                          <a:gd name="connsiteY18" fmla="*/ 1386362 h 5832342"/>
                          <a:gd name="connsiteX19" fmla="*/ 1619946 w 4001141"/>
                          <a:gd name="connsiteY19" fmla="*/ 1165808 h 5832342"/>
                          <a:gd name="connsiteX20" fmla="*/ 1311232 w 4001141"/>
                          <a:gd name="connsiteY20" fmla="*/ 980924 h 5832342"/>
                          <a:gd name="connsiteX21" fmla="*/ 943053 w 4001141"/>
                          <a:gd name="connsiteY21" fmla="*/ 826545 h 5832342"/>
                          <a:gd name="connsiteX22" fmla="*/ 622419 w 4001141"/>
                          <a:gd name="connsiteY22" fmla="*/ 719667 h 5832342"/>
                          <a:gd name="connsiteX23" fmla="*/ 480963 w 4001141"/>
                          <a:gd name="connsiteY23" fmla="*/ 642477 h 5832342"/>
                          <a:gd name="connsiteX24" fmla="*/ 361511 w 4001141"/>
                          <a:gd name="connsiteY24" fmla="*/ 438152 h 5832342"/>
                          <a:gd name="connsiteX25" fmla="*/ 135531 w 4001141"/>
                          <a:gd name="connsiteY25" fmla="*/ 292155 h 5832342"/>
                          <a:gd name="connsiteX26" fmla="*/ 0 w 4001141"/>
                          <a:gd name="connsiteY26" fmla="*/ 0 h 5832342"/>
                          <a:gd name="connsiteX0" fmla="*/ 3949009 w 4001141"/>
                          <a:gd name="connsiteY0" fmla="*/ 5832342 h 5832342"/>
                          <a:gd name="connsiteX1" fmla="*/ 3248236 w 4001141"/>
                          <a:gd name="connsiteY1" fmla="*/ 5286667 h 5832342"/>
                          <a:gd name="connsiteX2" fmla="*/ 3496933 w 4001141"/>
                          <a:gd name="connsiteY2" fmla="*/ 4934658 h 5832342"/>
                          <a:gd name="connsiteX3" fmla="*/ 3781255 w 4001141"/>
                          <a:gd name="connsiteY3" fmla="*/ 4674150 h 5832342"/>
                          <a:gd name="connsiteX4" fmla="*/ 3995011 w 4001141"/>
                          <a:gd name="connsiteY4" fmla="*/ 4317890 h 5832342"/>
                          <a:gd name="connsiteX5" fmla="*/ 3947510 w 4001141"/>
                          <a:gd name="connsiteY5" fmla="*/ 4056633 h 5832342"/>
                          <a:gd name="connsiteX6" fmla="*/ 3947510 w 4001141"/>
                          <a:gd name="connsiteY6" fmla="*/ 4056633 h 5832342"/>
                          <a:gd name="connsiteX7" fmla="*/ 3793131 w 4001141"/>
                          <a:gd name="connsiteY7" fmla="*/ 3807251 h 5832342"/>
                          <a:gd name="connsiteX8" fmla="*/ 3508123 w 4001141"/>
                          <a:gd name="connsiteY8" fmla="*/ 3534119 h 5832342"/>
                          <a:gd name="connsiteX9" fmla="*/ 3258785 w 4001141"/>
                          <a:gd name="connsiteY9" fmla="*/ 3323718 h 5832342"/>
                          <a:gd name="connsiteX10" fmla="*/ 3145683 w 4001141"/>
                          <a:gd name="connsiteY10" fmla="*/ 3141218 h 5832342"/>
                          <a:gd name="connsiteX11" fmla="*/ 3023309 w 4001141"/>
                          <a:gd name="connsiteY11" fmla="*/ 2923665 h 5832342"/>
                          <a:gd name="connsiteX12" fmla="*/ 3000883 w 4001141"/>
                          <a:gd name="connsiteY12" fmla="*/ 2697681 h 5832342"/>
                          <a:gd name="connsiteX13" fmla="*/ 2861778 w 4001141"/>
                          <a:gd name="connsiteY13" fmla="*/ 2585770 h 5832342"/>
                          <a:gd name="connsiteX14" fmla="*/ 2736227 w 4001141"/>
                          <a:gd name="connsiteY14" fmla="*/ 2417838 h 5832342"/>
                          <a:gd name="connsiteX15" fmla="*/ 2653099 w 4001141"/>
                          <a:gd name="connsiteY15" fmla="*/ 2168456 h 5832342"/>
                          <a:gd name="connsiteX16" fmla="*/ 2502119 w 4001141"/>
                          <a:gd name="connsiteY16" fmla="*/ 1803677 h 5832342"/>
                          <a:gd name="connsiteX17" fmla="*/ 2249338 w 4001141"/>
                          <a:gd name="connsiteY17" fmla="*/ 1539064 h 5832342"/>
                          <a:gd name="connsiteX18" fmla="*/ 1857453 w 4001141"/>
                          <a:gd name="connsiteY18" fmla="*/ 1386362 h 5832342"/>
                          <a:gd name="connsiteX19" fmla="*/ 1619946 w 4001141"/>
                          <a:gd name="connsiteY19" fmla="*/ 1165808 h 5832342"/>
                          <a:gd name="connsiteX20" fmla="*/ 1311232 w 4001141"/>
                          <a:gd name="connsiteY20" fmla="*/ 980924 h 5832342"/>
                          <a:gd name="connsiteX21" fmla="*/ 943053 w 4001141"/>
                          <a:gd name="connsiteY21" fmla="*/ 826545 h 5832342"/>
                          <a:gd name="connsiteX22" fmla="*/ 622419 w 4001141"/>
                          <a:gd name="connsiteY22" fmla="*/ 719667 h 5832342"/>
                          <a:gd name="connsiteX23" fmla="*/ 480963 w 4001141"/>
                          <a:gd name="connsiteY23" fmla="*/ 642477 h 5832342"/>
                          <a:gd name="connsiteX24" fmla="*/ 361511 w 4001141"/>
                          <a:gd name="connsiteY24" fmla="*/ 438152 h 5832342"/>
                          <a:gd name="connsiteX25" fmla="*/ 135531 w 4001141"/>
                          <a:gd name="connsiteY25" fmla="*/ 292155 h 5832342"/>
                          <a:gd name="connsiteX26" fmla="*/ 0 w 4001141"/>
                          <a:gd name="connsiteY26" fmla="*/ 0 h 5832342"/>
                          <a:gd name="connsiteX0" fmla="*/ 3949009 w 4001141"/>
                          <a:gd name="connsiteY0" fmla="*/ 5832342 h 5832342"/>
                          <a:gd name="connsiteX1" fmla="*/ 3575161 w 4001141"/>
                          <a:gd name="connsiteY1" fmla="*/ 5522056 h 5832342"/>
                          <a:gd name="connsiteX2" fmla="*/ 3248236 w 4001141"/>
                          <a:gd name="connsiteY2" fmla="*/ 5286667 h 5832342"/>
                          <a:gd name="connsiteX3" fmla="*/ 3496933 w 4001141"/>
                          <a:gd name="connsiteY3" fmla="*/ 4934658 h 5832342"/>
                          <a:gd name="connsiteX4" fmla="*/ 3781255 w 4001141"/>
                          <a:gd name="connsiteY4" fmla="*/ 4674150 h 5832342"/>
                          <a:gd name="connsiteX5" fmla="*/ 3995011 w 4001141"/>
                          <a:gd name="connsiteY5" fmla="*/ 4317890 h 5832342"/>
                          <a:gd name="connsiteX6" fmla="*/ 3947510 w 4001141"/>
                          <a:gd name="connsiteY6" fmla="*/ 4056633 h 5832342"/>
                          <a:gd name="connsiteX7" fmla="*/ 3947510 w 4001141"/>
                          <a:gd name="connsiteY7" fmla="*/ 4056633 h 5832342"/>
                          <a:gd name="connsiteX8" fmla="*/ 3793131 w 4001141"/>
                          <a:gd name="connsiteY8" fmla="*/ 3807251 h 5832342"/>
                          <a:gd name="connsiteX9" fmla="*/ 3508123 w 4001141"/>
                          <a:gd name="connsiteY9" fmla="*/ 3534119 h 5832342"/>
                          <a:gd name="connsiteX10" fmla="*/ 3258785 w 4001141"/>
                          <a:gd name="connsiteY10" fmla="*/ 3323718 h 5832342"/>
                          <a:gd name="connsiteX11" fmla="*/ 3145683 w 4001141"/>
                          <a:gd name="connsiteY11" fmla="*/ 3141218 h 5832342"/>
                          <a:gd name="connsiteX12" fmla="*/ 3023309 w 4001141"/>
                          <a:gd name="connsiteY12" fmla="*/ 2923665 h 5832342"/>
                          <a:gd name="connsiteX13" fmla="*/ 3000883 w 4001141"/>
                          <a:gd name="connsiteY13" fmla="*/ 2697681 h 5832342"/>
                          <a:gd name="connsiteX14" fmla="*/ 2861778 w 4001141"/>
                          <a:gd name="connsiteY14" fmla="*/ 2585770 h 5832342"/>
                          <a:gd name="connsiteX15" fmla="*/ 2736227 w 4001141"/>
                          <a:gd name="connsiteY15" fmla="*/ 2417838 h 5832342"/>
                          <a:gd name="connsiteX16" fmla="*/ 2653099 w 4001141"/>
                          <a:gd name="connsiteY16" fmla="*/ 2168456 h 5832342"/>
                          <a:gd name="connsiteX17" fmla="*/ 2502119 w 4001141"/>
                          <a:gd name="connsiteY17" fmla="*/ 1803677 h 5832342"/>
                          <a:gd name="connsiteX18" fmla="*/ 2249338 w 4001141"/>
                          <a:gd name="connsiteY18" fmla="*/ 1539064 h 5832342"/>
                          <a:gd name="connsiteX19" fmla="*/ 1857453 w 4001141"/>
                          <a:gd name="connsiteY19" fmla="*/ 1386362 h 5832342"/>
                          <a:gd name="connsiteX20" fmla="*/ 1619946 w 4001141"/>
                          <a:gd name="connsiteY20" fmla="*/ 1165808 h 5832342"/>
                          <a:gd name="connsiteX21" fmla="*/ 1311232 w 4001141"/>
                          <a:gd name="connsiteY21" fmla="*/ 980924 h 5832342"/>
                          <a:gd name="connsiteX22" fmla="*/ 943053 w 4001141"/>
                          <a:gd name="connsiteY22" fmla="*/ 826545 h 5832342"/>
                          <a:gd name="connsiteX23" fmla="*/ 622419 w 4001141"/>
                          <a:gd name="connsiteY23" fmla="*/ 719667 h 5832342"/>
                          <a:gd name="connsiteX24" fmla="*/ 480963 w 4001141"/>
                          <a:gd name="connsiteY24" fmla="*/ 642477 h 5832342"/>
                          <a:gd name="connsiteX25" fmla="*/ 361511 w 4001141"/>
                          <a:gd name="connsiteY25" fmla="*/ 438152 h 5832342"/>
                          <a:gd name="connsiteX26" fmla="*/ 135531 w 4001141"/>
                          <a:gd name="connsiteY26" fmla="*/ 292155 h 5832342"/>
                          <a:gd name="connsiteX27" fmla="*/ 0 w 4001141"/>
                          <a:gd name="connsiteY27" fmla="*/ 0 h 5832342"/>
                          <a:gd name="connsiteX0" fmla="*/ 4016149 w 4016149"/>
                          <a:gd name="connsiteY0" fmla="*/ 5785841 h 5785841"/>
                          <a:gd name="connsiteX1" fmla="*/ 3575161 w 4016149"/>
                          <a:gd name="connsiteY1" fmla="*/ 5522056 h 5785841"/>
                          <a:gd name="connsiteX2" fmla="*/ 3248236 w 4016149"/>
                          <a:gd name="connsiteY2" fmla="*/ 5286667 h 5785841"/>
                          <a:gd name="connsiteX3" fmla="*/ 3496933 w 4016149"/>
                          <a:gd name="connsiteY3" fmla="*/ 4934658 h 5785841"/>
                          <a:gd name="connsiteX4" fmla="*/ 3781255 w 4016149"/>
                          <a:gd name="connsiteY4" fmla="*/ 4674150 h 5785841"/>
                          <a:gd name="connsiteX5" fmla="*/ 3995011 w 4016149"/>
                          <a:gd name="connsiteY5" fmla="*/ 4317890 h 5785841"/>
                          <a:gd name="connsiteX6" fmla="*/ 3947510 w 4016149"/>
                          <a:gd name="connsiteY6" fmla="*/ 4056633 h 5785841"/>
                          <a:gd name="connsiteX7" fmla="*/ 3947510 w 4016149"/>
                          <a:gd name="connsiteY7" fmla="*/ 4056633 h 5785841"/>
                          <a:gd name="connsiteX8" fmla="*/ 3793131 w 4016149"/>
                          <a:gd name="connsiteY8" fmla="*/ 3807251 h 5785841"/>
                          <a:gd name="connsiteX9" fmla="*/ 3508123 w 4016149"/>
                          <a:gd name="connsiteY9" fmla="*/ 3534119 h 5785841"/>
                          <a:gd name="connsiteX10" fmla="*/ 3258785 w 4016149"/>
                          <a:gd name="connsiteY10" fmla="*/ 3323718 h 5785841"/>
                          <a:gd name="connsiteX11" fmla="*/ 3145683 w 4016149"/>
                          <a:gd name="connsiteY11" fmla="*/ 3141218 h 5785841"/>
                          <a:gd name="connsiteX12" fmla="*/ 3023309 w 4016149"/>
                          <a:gd name="connsiteY12" fmla="*/ 2923665 h 5785841"/>
                          <a:gd name="connsiteX13" fmla="*/ 3000883 w 4016149"/>
                          <a:gd name="connsiteY13" fmla="*/ 2697681 h 5785841"/>
                          <a:gd name="connsiteX14" fmla="*/ 2861778 w 4016149"/>
                          <a:gd name="connsiteY14" fmla="*/ 2585770 h 5785841"/>
                          <a:gd name="connsiteX15" fmla="*/ 2736227 w 4016149"/>
                          <a:gd name="connsiteY15" fmla="*/ 2417838 h 5785841"/>
                          <a:gd name="connsiteX16" fmla="*/ 2653099 w 4016149"/>
                          <a:gd name="connsiteY16" fmla="*/ 2168456 h 5785841"/>
                          <a:gd name="connsiteX17" fmla="*/ 2502119 w 4016149"/>
                          <a:gd name="connsiteY17" fmla="*/ 1803677 h 5785841"/>
                          <a:gd name="connsiteX18" fmla="*/ 2249338 w 4016149"/>
                          <a:gd name="connsiteY18" fmla="*/ 1539064 h 5785841"/>
                          <a:gd name="connsiteX19" fmla="*/ 1857453 w 4016149"/>
                          <a:gd name="connsiteY19" fmla="*/ 1386362 h 5785841"/>
                          <a:gd name="connsiteX20" fmla="*/ 1619946 w 4016149"/>
                          <a:gd name="connsiteY20" fmla="*/ 1165808 h 5785841"/>
                          <a:gd name="connsiteX21" fmla="*/ 1311232 w 4016149"/>
                          <a:gd name="connsiteY21" fmla="*/ 980924 h 5785841"/>
                          <a:gd name="connsiteX22" fmla="*/ 943053 w 4016149"/>
                          <a:gd name="connsiteY22" fmla="*/ 826545 h 5785841"/>
                          <a:gd name="connsiteX23" fmla="*/ 622419 w 4016149"/>
                          <a:gd name="connsiteY23" fmla="*/ 719667 h 5785841"/>
                          <a:gd name="connsiteX24" fmla="*/ 480963 w 4016149"/>
                          <a:gd name="connsiteY24" fmla="*/ 642477 h 5785841"/>
                          <a:gd name="connsiteX25" fmla="*/ 361511 w 4016149"/>
                          <a:gd name="connsiteY25" fmla="*/ 438152 h 5785841"/>
                          <a:gd name="connsiteX26" fmla="*/ 135531 w 4016149"/>
                          <a:gd name="connsiteY26" fmla="*/ 292155 h 5785841"/>
                          <a:gd name="connsiteX27" fmla="*/ 0 w 4016149"/>
                          <a:gd name="connsiteY27" fmla="*/ 0 h 5785841"/>
                          <a:gd name="connsiteX0" fmla="*/ 4008490 w 4008490"/>
                          <a:gd name="connsiteY0" fmla="*/ 5783189 h 5783189"/>
                          <a:gd name="connsiteX1" fmla="*/ 3575161 w 4008490"/>
                          <a:gd name="connsiteY1" fmla="*/ 5522056 h 5783189"/>
                          <a:gd name="connsiteX2" fmla="*/ 3248236 w 4008490"/>
                          <a:gd name="connsiteY2" fmla="*/ 5286667 h 5783189"/>
                          <a:gd name="connsiteX3" fmla="*/ 3496933 w 4008490"/>
                          <a:gd name="connsiteY3" fmla="*/ 4934658 h 5783189"/>
                          <a:gd name="connsiteX4" fmla="*/ 3781255 w 4008490"/>
                          <a:gd name="connsiteY4" fmla="*/ 4674150 h 5783189"/>
                          <a:gd name="connsiteX5" fmla="*/ 3995011 w 4008490"/>
                          <a:gd name="connsiteY5" fmla="*/ 4317890 h 5783189"/>
                          <a:gd name="connsiteX6" fmla="*/ 3947510 w 4008490"/>
                          <a:gd name="connsiteY6" fmla="*/ 4056633 h 5783189"/>
                          <a:gd name="connsiteX7" fmla="*/ 3947510 w 4008490"/>
                          <a:gd name="connsiteY7" fmla="*/ 4056633 h 5783189"/>
                          <a:gd name="connsiteX8" fmla="*/ 3793131 w 4008490"/>
                          <a:gd name="connsiteY8" fmla="*/ 3807251 h 5783189"/>
                          <a:gd name="connsiteX9" fmla="*/ 3508123 w 4008490"/>
                          <a:gd name="connsiteY9" fmla="*/ 3534119 h 5783189"/>
                          <a:gd name="connsiteX10" fmla="*/ 3258785 w 4008490"/>
                          <a:gd name="connsiteY10" fmla="*/ 3323718 h 5783189"/>
                          <a:gd name="connsiteX11" fmla="*/ 3145683 w 4008490"/>
                          <a:gd name="connsiteY11" fmla="*/ 3141218 h 5783189"/>
                          <a:gd name="connsiteX12" fmla="*/ 3023309 w 4008490"/>
                          <a:gd name="connsiteY12" fmla="*/ 2923665 h 5783189"/>
                          <a:gd name="connsiteX13" fmla="*/ 3000883 w 4008490"/>
                          <a:gd name="connsiteY13" fmla="*/ 2697681 h 5783189"/>
                          <a:gd name="connsiteX14" fmla="*/ 2861778 w 4008490"/>
                          <a:gd name="connsiteY14" fmla="*/ 2585770 h 5783189"/>
                          <a:gd name="connsiteX15" fmla="*/ 2736227 w 4008490"/>
                          <a:gd name="connsiteY15" fmla="*/ 2417838 h 5783189"/>
                          <a:gd name="connsiteX16" fmla="*/ 2653099 w 4008490"/>
                          <a:gd name="connsiteY16" fmla="*/ 2168456 h 5783189"/>
                          <a:gd name="connsiteX17" fmla="*/ 2502119 w 4008490"/>
                          <a:gd name="connsiteY17" fmla="*/ 1803677 h 5783189"/>
                          <a:gd name="connsiteX18" fmla="*/ 2249338 w 4008490"/>
                          <a:gd name="connsiteY18" fmla="*/ 1539064 h 5783189"/>
                          <a:gd name="connsiteX19" fmla="*/ 1857453 w 4008490"/>
                          <a:gd name="connsiteY19" fmla="*/ 1386362 h 5783189"/>
                          <a:gd name="connsiteX20" fmla="*/ 1619946 w 4008490"/>
                          <a:gd name="connsiteY20" fmla="*/ 1165808 h 5783189"/>
                          <a:gd name="connsiteX21" fmla="*/ 1311232 w 4008490"/>
                          <a:gd name="connsiteY21" fmla="*/ 980924 h 5783189"/>
                          <a:gd name="connsiteX22" fmla="*/ 943053 w 4008490"/>
                          <a:gd name="connsiteY22" fmla="*/ 826545 h 5783189"/>
                          <a:gd name="connsiteX23" fmla="*/ 622419 w 4008490"/>
                          <a:gd name="connsiteY23" fmla="*/ 719667 h 5783189"/>
                          <a:gd name="connsiteX24" fmla="*/ 480963 w 4008490"/>
                          <a:gd name="connsiteY24" fmla="*/ 642477 h 5783189"/>
                          <a:gd name="connsiteX25" fmla="*/ 361511 w 4008490"/>
                          <a:gd name="connsiteY25" fmla="*/ 438152 h 5783189"/>
                          <a:gd name="connsiteX26" fmla="*/ 135531 w 4008490"/>
                          <a:gd name="connsiteY26" fmla="*/ 292155 h 5783189"/>
                          <a:gd name="connsiteX27" fmla="*/ 0 w 4008490"/>
                          <a:gd name="connsiteY27" fmla="*/ 0 h 5783189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  <a:cxn ang="0">
                            <a:pos x="connsiteX23" y="connsiteY23"/>
                          </a:cxn>
                          <a:cxn ang="0">
                            <a:pos x="connsiteX24" y="connsiteY24"/>
                          </a:cxn>
                          <a:cxn ang="0">
                            <a:pos x="connsiteX25" y="connsiteY25"/>
                          </a:cxn>
                          <a:cxn ang="0">
                            <a:pos x="connsiteX26" y="connsiteY26"/>
                          </a:cxn>
                          <a:cxn ang="0">
                            <a:pos x="connsiteX27" y="connsiteY27"/>
                          </a:cxn>
                        </a:cxnLst>
                        <a:rect l="l" t="t" r="r" b="b"/>
                        <a:pathLst>
                          <a:path w="4008490" h="5783189">
                            <a:moveTo>
                              <a:pt x="4008490" y="5783189"/>
                            </a:moveTo>
                            <a:cubicBezTo>
                              <a:pt x="3936857" y="5735350"/>
                              <a:pt x="3701870" y="5604810"/>
                              <a:pt x="3575161" y="5522056"/>
                            </a:cubicBezTo>
                            <a:cubicBezTo>
                              <a:pt x="3448452" y="5439302"/>
                              <a:pt x="3261274" y="5384567"/>
                              <a:pt x="3248236" y="5286667"/>
                            </a:cubicBezTo>
                            <a:cubicBezTo>
                              <a:pt x="3235198" y="5188767"/>
                              <a:pt x="3408097" y="5036744"/>
                              <a:pt x="3496933" y="4934658"/>
                            </a:cubicBezTo>
                            <a:cubicBezTo>
                              <a:pt x="3585769" y="4832572"/>
                              <a:pt x="3698242" y="4776945"/>
                              <a:pt x="3781255" y="4674150"/>
                            </a:cubicBezTo>
                            <a:cubicBezTo>
                              <a:pt x="3864268" y="4571355"/>
                              <a:pt x="3967302" y="4420810"/>
                              <a:pt x="3995011" y="4317890"/>
                            </a:cubicBezTo>
                            <a:cubicBezTo>
                              <a:pt x="4022720" y="4214970"/>
                              <a:pt x="3947510" y="4056633"/>
                              <a:pt x="3947510" y="4056633"/>
                            </a:cubicBezTo>
                            <a:lnTo>
                              <a:pt x="3947510" y="4056633"/>
                            </a:lnTo>
                            <a:cubicBezTo>
                              <a:pt x="3921780" y="4015069"/>
                              <a:pt x="3866362" y="3894337"/>
                              <a:pt x="3793131" y="3807251"/>
                            </a:cubicBezTo>
                            <a:cubicBezTo>
                              <a:pt x="3719900" y="3720165"/>
                              <a:pt x="3597181" y="3614708"/>
                              <a:pt x="3508123" y="3534119"/>
                            </a:cubicBezTo>
                            <a:cubicBezTo>
                              <a:pt x="3419065" y="3453530"/>
                              <a:pt x="3319192" y="3389201"/>
                              <a:pt x="3258785" y="3323718"/>
                            </a:cubicBezTo>
                            <a:cubicBezTo>
                              <a:pt x="3198378" y="3258235"/>
                              <a:pt x="3184929" y="3207894"/>
                              <a:pt x="3145683" y="3141218"/>
                            </a:cubicBezTo>
                            <a:cubicBezTo>
                              <a:pt x="3106437" y="3074543"/>
                              <a:pt x="3047442" y="2997588"/>
                              <a:pt x="3023309" y="2923665"/>
                            </a:cubicBezTo>
                            <a:cubicBezTo>
                              <a:pt x="2999176" y="2849742"/>
                              <a:pt x="3027805" y="2753997"/>
                              <a:pt x="3000883" y="2697681"/>
                            </a:cubicBezTo>
                            <a:cubicBezTo>
                              <a:pt x="2973961" y="2641365"/>
                              <a:pt x="2905887" y="2632411"/>
                              <a:pt x="2861778" y="2585770"/>
                            </a:cubicBezTo>
                            <a:cubicBezTo>
                              <a:pt x="2817669" y="2539130"/>
                              <a:pt x="2771007" y="2487390"/>
                              <a:pt x="2736227" y="2417838"/>
                            </a:cubicBezTo>
                            <a:cubicBezTo>
                              <a:pt x="2701447" y="2348286"/>
                              <a:pt x="2692117" y="2270816"/>
                              <a:pt x="2653099" y="2168456"/>
                            </a:cubicBezTo>
                            <a:cubicBezTo>
                              <a:pt x="2614081" y="2066096"/>
                              <a:pt x="2569412" y="1908576"/>
                              <a:pt x="2502119" y="1803677"/>
                            </a:cubicBezTo>
                            <a:cubicBezTo>
                              <a:pt x="2434826" y="1698778"/>
                              <a:pt x="2356782" y="1608616"/>
                              <a:pt x="2249338" y="1539064"/>
                            </a:cubicBezTo>
                            <a:cubicBezTo>
                              <a:pt x="2141894" y="1469512"/>
                              <a:pt x="1962352" y="1448571"/>
                              <a:pt x="1857453" y="1386362"/>
                            </a:cubicBezTo>
                            <a:cubicBezTo>
                              <a:pt x="1752554" y="1324153"/>
                              <a:pt x="1710983" y="1233381"/>
                              <a:pt x="1619946" y="1165808"/>
                            </a:cubicBezTo>
                            <a:cubicBezTo>
                              <a:pt x="1528909" y="1098235"/>
                              <a:pt x="1424047" y="1037468"/>
                              <a:pt x="1311232" y="980924"/>
                            </a:cubicBezTo>
                            <a:cubicBezTo>
                              <a:pt x="1198417" y="924380"/>
                              <a:pt x="1057855" y="870088"/>
                              <a:pt x="943053" y="826545"/>
                            </a:cubicBezTo>
                            <a:cubicBezTo>
                              <a:pt x="828251" y="783002"/>
                              <a:pt x="699434" y="750345"/>
                              <a:pt x="622419" y="719667"/>
                            </a:cubicBezTo>
                            <a:cubicBezTo>
                              <a:pt x="545404" y="688989"/>
                              <a:pt x="524448" y="689396"/>
                              <a:pt x="480963" y="642477"/>
                            </a:cubicBezTo>
                            <a:cubicBezTo>
                              <a:pt x="437478" y="595558"/>
                              <a:pt x="419083" y="496539"/>
                              <a:pt x="361511" y="438152"/>
                            </a:cubicBezTo>
                            <a:cubicBezTo>
                              <a:pt x="303939" y="379765"/>
                              <a:pt x="195783" y="365180"/>
                              <a:pt x="135531" y="292155"/>
                            </a:cubicBezTo>
                            <a:cubicBezTo>
                              <a:pt x="75279" y="219130"/>
                              <a:pt x="45522" y="89065"/>
                              <a:pt x="0" y="0"/>
                            </a:cubicBezTo>
                          </a:path>
                        </a:pathLst>
                      </a:custGeom>
                      <a:noFill/>
                      <a:ln w="3175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/>
                      </a:p>
                    </p:txBody>
                  </p:sp>
                  <p:sp>
                    <p:nvSpPr>
                      <p:cNvPr id="295" name="Rectangle 45"/>
                      <p:cNvSpPr/>
                      <p:nvPr/>
                    </p:nvSpPr>
                    <p:spPr>
                      <a:xfrm>
                        <a:off x="6236582" y="2582409"/>
                        <a:ext cx="146683" cy="3495970"/>
                      </a:xfrm>
                      <a:custGeom>
                        <a:avLst/>
                        <a:gdLst>
                          <a:gd name="connsiteX0" fmla="*/ 0 w 122933"/>
                          <a:gd name="connsiteY0" fmla="*/ 0 h 3329716"/>
                          <a:gd name="connsiteX1" fmla="*/ 122933 w 122933"/>
                          <a:gd name="connsiteY1" fmla="*/ 0 h 3329716"/>
                          <a:gd name="connsiteX2" fmla="*/ 122933 w 122933"/>
                          <a:gd name="connsiteY2" fmla="*/ 3329716 h 3329716"/>
                          <a:gd name="connsiteX3" fmla="*/ 0 w 122933"/>
                          <a:gd name="connsiteY3" fmla="*/ 3329716 h 3329716"/>
                          <a:gd name="connsiteX4" fmla="*/ 0 w 122933"/>
                          <a:gd name="connsiteY4" fmla="*/ 0 h 3329716"/>
                          <a:gd name="connsiteX0" fmla="*/ 0 w 146683"/>
                          <a:gd name="connsiteY0" fmla="*/ 0 h 3495970"/>
                          <a:gd name="connsiteX1" fmla="*/ 146683 w 146683"/>
                          <a:gd name="connsiteY1" fmla="*/ 166254 h 3495970"/>
                          <a:gd name="connsiteX2" fmla="*/ 146683 w 146683"/>
                          <a:gd name="connsiteY2" fmla="*/ 3495970 h 3495970"/>
                          <a:gd name="connsiteX3" fmla="*/ 23750 w 146683"/>
                          <a:gd name="connsiteY3" fmla="*/ 3495970 h 3495970"/>
                          <a:gd name="connsiteX4" fmla="*/ 0 w 146683"/>
                          <a:gd name="connsiteY4" fmla="*/ 0 h 3495970"/>
                          <a:gd name="connsiteX0" fmla="*/ 0 w 146683"/>
                          <a:gd name="connsiteY0" fmla="*/ 0 h 3495970"/>
                          <a:gd name="connsiteX1" fmla="*/ 146683 w 146683"/>
                          <a:gd name="connsiteY1" fmla="*/ 166254 h 3495970"/>
                          <a:gd name="connsiteX2" fmla="*/ 146683 w 146683"/>
                          <a:gd name="connsiteY2" fmla="*/ 3495970 h 3495970"/>
                          <a:gd name="connsiteX3" fmla="*/ 23750 w 146683"/>
                          <a:gd name="connsiteY3" fmla="*/ 3495970 h 3495970"/>
                          <a:gd name="connsiteX4" fmla="*/ 5821 w 146683"/>
                          <a:gd name="connsiteY4" fmla="*/ 3238152 h 3495970"/>
                          <a:gd name="connsiteX5" fmla="*/ 0 w 146683"/>
                          <a:gd name="connsiteY5" fmla="*/ 0 h 3495970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</a:cxnLst>
                        <a:rect l="l" t="t" r="r" b="b"/>
                        <a:pathLst>
                          <a:path w="146683" h="3495970">
                            <a:moveTo>
                              <a:pt x="0" y="0"/>
                            </a:moveTo>
                            <a:lnTo>
                              <a:pt x="146683" y="166254"/>
                            </a:lnTo>
                            <a:lnTo>
                              <a:pt x="146683" y="3495970"/>
                            </a:lnTo>
                            <a:lnTo>
                              <a:pt x="23750" y="3495970"/>
                            </a:lnTo>
                            <a:cubicBezTo>
                              <a:pt x="20960" y="3406845"/>
                              <a:pt x="8611" y="3327277"/>
                              <a:pt x="5821" y="3238152"/>
                            </a:cubicBezTo>
                            <a:cubicBezTo>
                              <a:pt x="3881" y="2158768"/>
                              <a:pt x="1940" y="1079384"/>
                              <a:pt x="0" y="0"/>
                            </a:cubicBezTo>
                            <a:close/>
                          </a:path>
                        </a:pathLst>
                      </a:custGeom>
                      <a:solidFill>
                        <a:schemeClr val="bg1"/>
                      </a:solidFill>
                      <a:ln>
                        <a:solidFill>
                          <a:schemeClr val="bg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/>
                      </a:p>
                    </p:txBody>
                  </p:sp>
                  <p:sp>
                    <p:nvSpPr>
                      <p:cNvPr id="296" name="Rectangle 295"/>
                      <p:cNvSpPr/>
                      <p:nvPr/>
                    </p:nvSpPr>
                    <p:spPr>
                      <a:xfrm>
                        <a:off x="6298253" y="6047898"/>
                        <a:ext cx="391297" cy="792140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 w="57150">
                        <a:solidFill>
                          <a:schemeClr val="bg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/>
                      </a:p>
                    </p:txBody>
                  </p:sp>
                  <p:sp>
                    <p:nvSpPr>
                      <p:cNvPr id="297" name="Freeform 296"/>
                      <p:cNvSpPr/>
                      <p:nvPr/>
                    </p:nvSpPr>
                    <p:spPr>
                      <a:xfrm>
                        <a:off x="1259894" y="2696"/>
                        <a:ext cx="4755679" cy="6894117"/>
                      </a:xfrm>
                      <a:custGeom>
                        <a:avLst/>
                        <a:gdLst>
                          <a:gd name="connsiteX0" fmla="*/ 0 w 4203865"/>
                          <a:gd name="connsiteY0" fmla="*/ 0 h 5902037"/>
                          <a:gd name="connsiteX1" fmla="*/ 225631 w 4203865"/>
                          <a:gd name="connsiteY1" fmla="*/ 154379 h 5902037"/>
                          <a:gd name="connsiteX2" fmla="*/ 439387 w 4203865"/>
                          <a:gd name="connsiteY2" fmla="*/ 605642 h 5902037"/>
                          <a:gd name="connsiteX3" fmla="*/ 510639 w 4203865"/>
                          <a:gd name="connsiteY3" fmla="*/ 688769 h 5902037"/>
                          <a:gd name="connsiteX4" fmla="*/ 807522 w 4203865"/>
                          <a:gd name="connsiteY4" fmla="*/ 926276 h 5902037"/>
                          <a:gd name="connsiteX5" fmla="*/ 878774 w 4203865"/>
                          <a:gd name="connsiteY5" fmla="*/ 1033153 h 5902037"/>
                          <a:gd name="connsiteX6" fmla="*/ 878774 w 4203865"/>
                          <a:gd name="connsiteY6" fmla="*/ 1033153 h 5902037"/>
                          <a:gd name="connsiteX7" fmla="*/ 1151906 w 4203865"/>
                          <a:gd name="connsiteY7" fmla="*/ 1163782 h 5902037"/>
                          <a:gd name="connsiteX8" fmla="*/ 2018805 w 4203865"/>
                          <a:gd name="connsiteY8" fmla="*/ 1591294 h 5902037"/>
                          <a:gd name="connsiteX9" fmla="*/ 2671948 w 4203865"/>
                          <a:gd name="connsiteY9" fmla="*/ 1911928 h 5902037"/>
                          <a:gd name="connsiteX10" fmla="*/ 2671948 w 4203865"/>
                          <a:gd name="connsiteY10" fmla="*/ 1911928 h 5902037"/>
                          <a:gd name="connsiteX11" fmla="*/ 2885704 w 4203865"/>
                          <a:gd name="connsiteY11" fmla="*/ 2291938 h 5902037"/>
                          <a:gd name="connsiteX12" fmla="*/ 3253839 w 4203865"/>
                          <a:gd name="connsiteY12" fmla="*/ 3123211 h 5902037"/>
                          <a:gd name="connsiteX13" fmla="*/ 3598223 w 4203865"/>
                          <a:gd name="connsiteY13" fmla="*/ 3657600 h 5902037"/>
                          <a:gd name="connsiteX14" fmla="*/ 3942607 w 4203865"/>
                          <a:gd name="connsiteY14" fmla="*/ 4025735 h 5902037"/>
                          <a:gd name="connsiteX15" fmla="*/ 4203865 w 4203865"/>
                          <a:gd name="connsiteY15" fmla="*/ 4441372 h 5902037"/>
                          <a:gd name="connsiteX16" fmla="*/ 4203865 w 4203865"/>
                          <a:gd name="connsiteY16" fmla="*/ 4441372 h 5902037"/>
                          <a:gd name="connsiteX17" fmla="*/ 4061361 w 4203865"/>
                          <a:gd name="connsiteY17" fmla="*/ 4963886 h 5902037"/>
                          <a:gd name="connsiteX18" fmla="*/ 3443844 w 4203865"/>
                          <a:gd name="connsiteY18" fmla="*/ 5533902 h 5902037"/>
                          <a:gd name="connsiteX19" fmla="*/ 3408218 w 4203865"/>
                          <a:gd name="connsiteY19" fmla="*/ 5771408 h 5902037"/>
                          <a:gd name="connsiteX20" fmla="*/ 3990109 w 4203865"/>
                          <a:gd name="connsiteY20" fmla="*/ 5854535 h 5902037"/>
                          <a:gd name="connsiteX21" fmla="*/ 4037610 w 4203865"/>
                          <a:gd name="connsiteY21" fmla="*/ 5902037 h 5902037"/>
                          <a:gd name="connsiteX0" fmla="*/ 0 w 4203865"/>
                          <a:gd name="connsiteY0" fmla="*/ 0 h 5902037"/>
                          <a:gd name="connsiteX1" fmla="*/ 225631 w 4203865"/>
                          <a:gd name="connsiteY1" fmla="*/ 154379 h 5902037"/>
                          <a:gd name="connsiteX2" fmla="*/ 439387 w 4203865"/>
                          <a:gd name="connsiteY2" fmla="*/ 605642 h 5902037"/>
                          <a:gd name="connsiteX3" fmla="*/ 510639 w 4203865"/>
                          <a:gd name="connsiteY3" fmla="*/ 688769 h 5902037"/>
                          <a:gd name="connsiteX4" fmla="*/ 807522 w 4203865"/>
                          <a:gd name="connsiteY4" fmla="*/ 926276 h 5902037"/>
                          <a:gd name="connsiteX5" fmla="*/ 878774 w 4203865"/>
                          <a:gd name="connsiteY5" fmla="*/ 1033153 h 5902037"/>
                          <a:gd name="connsiteX6" fmla="*/ 878774 w 4203865"/>
                          <a:gd name="connsiteY6" fmla="*/ 1033153 h 5902037"/>
                          <a:gd name="connsiteX7" fmla="*/ 1151906 w 4203865"/>
                          <a:gd name="connsiteY7" fmla="*/ 1163782 h 5902037"/>
                          <a:gd name="connsiteX8" fmla="*/ 2018805 w 4203865"/>
                          <a:gd name="connsiteY8" fmla="*/ 1591294 h 5902037"/>
                          <a:gd name="connsiteX9" fmla="*/ 2671948 w 4203865"/>
                          <a:gd name="connsiteY9" fmla="*/ 1911928 h 5902037"/>
                          <a:gd name="connsiteX10" fmla="*/ 2671948 w 4203865"/>
                          <a:gd name="connsiteY10" fmla="*/ 1911928 h 5902037"/>
                          <a:gd name="connsiteX11" fmla="*/ 2906392 w 4203865"/>
                          <a:gd name="connsiteY11" fmla="*/ 2258838 h 5902037"/>
                          <a:gd name="connsiteX12" fmla="*/ 3253839 w 4203865"/>
                          <a:gd name="connsiteY12" fmla="*/ 3123211 h 5902037"/>
                          <a:gd name="connsiteX13" fmla="*/ 3598223 w 4203865"/>
                          <a:gd name="connsiteY13" fmla="*/ 3657600 h 5902037"/>
                          <a:gd name="connsiteX14" fmla="*/ 3942607 w 4203865"/>
                          <a:gd name="connsiteY14" fmla="*/ 4025735 h 5902037"/>
                          <a:gd name="connsiteX15" fmla="*/ 4203865 w 4203865"/>
                          <a:gd name="connsiteY15" fmla="*/ 4441372 h 5902037"/>
                          <a:gd name="connsiteX16" fmla="*/ 4203865 w 4203865"/>
                          <a:gd name="connsiteY16" fmla="*/ 4441372 h 5902037"/>
                          <a:gd name="connsiteX17" fmla="*/ 4061361 w 4203865"/>
                          <a:gd name="connsiteY17" fmla="*/ 4963886 h 5902037"/>
                          <a:gd name="connsiteX18" fmla="*/ 3443844 w 4203865"/>
                          <a:gd name="connsiteY18" fmla="*/ 5533902 h 5902037"/>
                          <a:gd name="connsiteX19" fmla="*/ 3408218 w 4203865"/>
                          <a:gd name="connsiteY19" fmla="*/ 5771408 h 5902037"/>
                          <a:gd name="connsiteX20" fmla="*/ 3990109 w 4203865"/>
                          <a:gd name="connsiteY20" fmla="*/ 5854535 h 5902037"/>
                          <a:gd name="connsiteX21" fmla="*/ 4037610 w 4203865"/>
                          <a:gd name="connsiteY21" fmla="*/ 5902037 h 5902037"/>
                          <a:gd name="connsiteX0" fmla="*/ 0 w 4203865"/>
                          <a:gd name="connsiteY0" fmla="*/ 0 h 5902037"/>
                          <a:gd name="connsiteX1" fmla="*/ 225631 w 4203865"/>
                          <a:gd name="connsiteY1" fmla="*/ 154379 h 5902037"/>
                          <a:gd name="connsiteX2" fmla="*/ 439387 w 4203865"/>
                          <a:gd name="connsiteY2" fmla="*/ 605642 h 5902037"/>
                          <a:gd name="connsiteX3" fmla="*/ 510639 w 4203865"/>
                          <a:gd name="connsiteY3" fmla="*/ 688769 h 5902037"/>
                          <a:gd name="connsiteX4" fmla="*/ 807522 w 4203865"/>
                          <a:gd name="connsiteY4" fmla="*/ 926276 h 5902037"/>
                          <a:gd name="connsiteX5" fmla="*/ 878774 w 4203865"/>
                          <a:gd name="connsiteY5" fmla="*/ 1033153 h 5902037"/>
                          <a:gd name="connsiteX6" fmla="*/ 1151906 w 4203865"/>
                          <a:gd name="connsiteY6" fmla="*/ 1163782 h 5902037"/>
                          <a:gd name="connsiteX7" fmla="*/ 2018805 w 4203865"/>
                          <a:gd name="connsiteY7" fmla="*/ 1591294 h 5902037"/>
                          <a:gd name="connsiteX8" fmla="*/ 2671948 w 4203865"/>
                          <a:gd name="connsiteY8" fmla="*/ 1911928 h 5902037"/>
                          <a:gd name="connsiteX9" fmla="*/ 2671948 w 4203865"/>
                          <a:gd name="connsiteY9" fmla="*/ 1911928 h 5902037"/>
                          <a:gd name="connsiteX10" fmla="*/ 2906392 w 4203865"/>
                          <a:gd name="connsiteY10" fmla="*/ 2258838 h 5902037"/>
                          <a:gd name="connsiteX11" fmla="*/ 3253839 w 4203865"/>
                          <a:gd name="connsiteY11" fmla="*/ 3123211 h 5902037"/>
                          <a:gd name="connsiteX12" fmla="*/ 3598223 w 4203865"/>
                          <a:gd name="connsiteY12" fmla="*/ 3657600 h 5902037"/>
                          <a:gd name="connsiteX13" fmla="*/ 3942607 w 4203865"/>
                          <a:gd name="connsiteY13" fmla="*/ 4025735 h 5902037"/>
                          <a:gd name="connsiteX14" fmla="*/ 4203865 w 4203865"/>
                          <a:gd name="connsiteY14" fmla="*/ 4441372 h 5902037"/>
                          <a:gd name="connsiteX15" fmla="*/ 4203865 w 4203865"/>
                          <a:gd name="connsiteY15" fmla="*/ 4441372 h 5902037"/>
                          <a:gd name="connsiteX16" fmla="*/ 4061361 w 4203865"/>
                          <a:gd name="connsiteY16" fmla="*/ 4963886 h 5902037"/>
                          <a:gd name="connsiteX17" fmla="*/ 3443844 w 4203865"/>
                          <a:gd name="connsiteY17" fmla="*/ 5533902 h 5902037"/>
                          <a:gd name="connsiteX18" fmla="*/ 3408218 w 4203865"/>
                          <a:gd name="connsiteY18" fmla="*/ 5771408 h 5902037"/>
                          <a:gd name="connsiteX19" fmla="*/ 3990109 w 4203865"/>
                          <a:gd name="connsiteY19" fmla="*/ 5854535 h 5902037"/>
                          <a:gd name="connsiteX20" fmla="*/ 4037610 w 4203865"/>
                          <a:gd name="connsiteY20" fmla="*/ 5902037 h 5902037"/>
                          <a:gd name="connsiteX0" fmla="*/ 0 w 4203865"/>
                          <a:gd name="connsiteY0" fmla="*/ 0 h 5902037"/>
                          <a:gd name="connsiteX1" fmla="*/ 225631 w 4203865"/>
                          <a:gd name="connsiteY1" fmla="*/ 154379 h 5902037"/>
                          <a:gd name="connsiteX2" fmla="*/ 439387 w 4203865"/>
                          <a:gd name="connsiteY2" fmla="*/ 605642 h 5902037"/>
                          <a:gd name="connsiteX3" fmla="*/ 510639 w 4203865"/>
                          <a:gd name="connsiteY3" fmla="*/ 688769 h 5902037"/>
                          <a:gd name="connsiteX4" fmla="*/ 807522 w 4203865"/>
                          <a:gd name="connsiteY4" fmla="*/ 926276 h 5902037"/>
                          <a:gd name="connsiteX5" fmla="*/ 1151906 w 4203865"/>
                          <a:gd name="connsiteY5" fmla="*/ 1163782 h 5902037"/>
                          <a:gd name="connsiteX6" fmla="*/ 2018805 w 4203865"/>
                          <a:gd name="connsiteY6" fmla="*/ 1591294 h 5902037"/>
                          <a:gd name="connsiteX7" fmla="*/ 2671948 w 4203865"/>
                          <a:gd name="connsiteY7" fmla="*/ 1911928 h 5902037"/>
                          <a:gd name="connsiteX8" fmla="*/ 2671948 w 4203865"/>
                          <a:gd name="connsiteY8" fmla="*/ 1911928 h 5902037"/>
                          <a:gd name="connsiteX9" fmla="*/ 2906392 w 4203865"/>
                          <a:gd name="connsiteY9" fmla="*/ 2258838 h 5902037"/>
                          <a:gd name="connsiteX10" fmla="*/ 3253839 w 4203865"/>
                          <a:gd name="connsiteY10" fmla="*/ 3123211 h 5902037"/>
                          <a:gd name="connsiteX11" fmla="*/ 3598223 w 4203865"/>
                          <a:gd name="connsiteY11" fmla="*/ 3657600 h 5902037"/>
                          <a:gd name="connsiteX12" fmla="*/ 3942607 w 4203865"/>
                          <a:gd name="connsiteY12" fmla="*/ 4025735 h 5902037"/>
                          <a:gd name="connsiteX13" fmla="*/ 4203865 w 4203865"/>
                          <a:gd name="connsiteY13" fmla="*/ 4441372 h 5902037"/>
                          <a:gd name="connsiteX14" fmla="*/ 4203865 w 4203865"/>
                          <a:gd name="connsiteY14" fmla="*/ 4441372 h 5902037"/>
                          <a:gd name="connsiteX15" fmla="*/ 4061361 w 4203865"/>
                          <a:gd name="connsiteY15" fmla="*/ 4963886 h 5902037"/>
                          <a:gd name="connsiteX16" fmla="*/ 3443844 w 4203865"/>
                          <a:gd name="connsiteY16" fmla="*/ 5533902 h 5902037"/>
                          <a:gd name="connsiteX17" fmla="*/ 3408218 w 4203865"/>
                          <a:gd name="connsiteY17" fmla="*/ 5771408 h 5902037"/>
                          <a:gd name="connsiteX18" fmla="*/ 3990109 w 4203865"/>
                          <a:gd name="connsiteY18" fmla="*/ 5854535 h 5902037"/>
                          <a:gd name="connsiteX19" fmla="*/ 4037610 w 4203865"/>
                          <a:gd name="connsiteY19" fmla="*/ 5902037 h 5902037"/>
                          <a:gd name="connsiteX0" fmla="*/ 0 w 4203865"/>
                          <a:gd name="connsiteY0" fmla="*/ 0 h 5902037"/>
                          <a:gd name="connsiteX1" fmla="*/ 225631 w 4203865"/>
                          <a:gd name="connsiteY1" fmla="*/ 154379 h 5902037"/>
                          <a:gd name="connsiteX2" fmla="*/ 439387 w 4203865"/>
                          <a:gd name="connsiteY2" fmla="*/ 605642 h 5902037"/>
                          <a:gd name="connsiteX3" fmla="*/ 510639 w 4203865"/>
                          <a:gd name="connsiteY3" fmla="*/ 688769 h 5902037"/>
                          <a:gd name="connsiteX4" fmla="*/ 853035 w 4203865"/>
                          <a:gd name="connsiteY4" fmla="*/ 1000752 h 5902037"/>
                          <a:gd name="connsiteX5" fmla="*/ 1151906 w 4203865"/>
                          <a:gd name="connsiteY5" fmla="*/ 1163782 h 5902037"/>
                          <a:gd name="connsiteX6" fmla="*/ 2018805 w 4203865"/>
                          <a:gd name="connsiteY6" fmla="*/ 1591294 h 5902037"/>
                          <a:gd name="connsiteX7" fmla="*/ 2671948 w 4203865"/>
                          <a:gd name="connsiteY7" fmla="*/ 1911928 h 5902037"/>
                          <a:gd name="connsiteX8" fmla="*/ 2671948 w 4203865"/>
                          <a:gd name="connsiteY8" fmla="*/ 1911928 h 5902037"/>
                          <a:gd name="connsiteX9" fmla="*/ 2906392 w 4203865"/>
                          <a:gd name="connsiteY9" fmla="*/ 2258838 h 5902037"/>
                          <a:gd name="connsiteX10" fmla="*/ 3253839 w 4203865"/>
                          <a:gd name="connsiteY10" fmla="*/ 3123211 h 5902037"/>
                          <a:gd name="connsiteX11" fmla="*/ 3598223 w 4203865"/>
                          <a:gd name="connsiteY11" fmla="*/ 3657600 h 5902037"/>
                          <a:gd name="connsiteX12" fmla="*/ 3942607 w 4203865"/>
                          <a:gd name="connsiteY12" fmla="*/ 4025735 h 5902037"/>
                          <a:gd name="connsiteX13" fmla="*/ 4203865 w 4203865"/>
                          <a:gd name="connsiteY13" fmla="*/ 4441372 h 5902037"/>
                          <a:gd name="connsiteX14" fmla="*/ 4203865 w 4203865"/>
                          <a:gd name="connsiteY14" fmla="*/ 4441372 h 5902037"/>
                          <a:gd name="connsiteX15" fmla="*/ 4061361 w 4203865"/>
                          <a:gd name="connsiteY15" fmla="*/ 4963886 h 5902037"/>
                          <a:gd name="connsiteX16" fmla="*/ 3443844 w 4203865"/>
                          <a:gd name="connsiteY16" fmla="*/ 5533902 h 5902037"/>
                          <a:gd name="connsiteX17" fmla="*/ 3408218 w 4203865"/>
                          <a:gd name="connsiteY17" fmla="*/ 5771408 h 5902037"/>
                          <a:gd name="connsiteX18" fmla="*/ 3990109 w 4203865"/>
                          <a:gd name="connsiteY18" fmla="*/ 5854535 h 5902037"/>
                          <a:gd name="connsiteX19" fmla="*/ 4037610 w 4203865"/>
                          <a:gd name="connsiteY19" fmla="*/ 5902037 h 5902037"/>
                          <a:gd name="connsiteX0" fmla="*/ 0 w 4203865"/>
                          <a:gd name="connsiteY0" fmla="*/ 0 h 5902037"/>
                          <a:gd name="connsiteX1" fmla="*/ 225631 w 4203865"/>
                          <a:gd name="connsiteY1" fmla="*/ 154379 h 5902037"/>
                          <a:gd name="connsiteX2" fmla="*/ 439387 w 4203865"/>
                          <a:gd name="connsiteY2" fmla="*/ 605642 h 5902037"/>
                          <a:gd name="connsiteX3" fmla="*/ 626490 w 4203865"/>
                          <a:gd name="connsiteY3" fmla="*/ 763245 h 5902037"/>
                          <a:gd name="connsiteX4" fmla="*/ 853035 w 4203865"/>
                          <a:gd name="connsiteY4" fmla="*/ 1000752 h 5902037"/>
                          <a:gd name="connsiteX5" fmla="*/ 1151906 w 4203865"/>
                          <a:gd name="connsiteY5" fmla="*/ 1163782 h 5902037"/>
                          <a:gd name="connsiteX6" fmla="*/ 2018805 w 4203865"/>
                          <a:gd name="connsiteY6" fmla="*/ 1591294 h 5902037"/>
                          <a:gd name="connsiteX7" fmla="*/ 2671948 w 4203865"/>
                          <a:gd name="connsiteY7" fmla="*/ 1911928 h 5902037"/>
                          <a:gd name="connsiteX8" fmla="*/ 2671948 w 4203865"/>
                          <a:gd name="connsiteY8" fmla="*/ 1911928 h 5902037"/>
                          <a:gd name="connsiteX9" fmla="*/ 2906392 w 4203865"/>
                          <a:gd name="connsiteY9" fmla="*/ 2258838 h 5902037"/>
                          <a:gd name="connsiteX10" fmla="*/ 3253839 w 4203865"/>
                          <a:gd name="connsiteY10" fmla="*/ 3123211 h 5902037"/>
                          <a:gd name="connsiteX11" fmla="*/ 3598223 w 4203865"/>
                          <a:gd name="connsiteY11" fmla="*/ 3657600 h 5902037"/>
                          <a:gd name="connsiteX12" fmla="*/ 3942607 w 4203865"/>
                          <a:gd name="connsiteY12" fmla="*/ 4025735 h 5902037"/>
                          <a:gd name="connsiteX13" fmla="*/ 4203865 w 4203865"/>
                          <a:gd name="connsiteY13" fmla="*/ 4441372 h 5902037"/>
                          <a:gd name="connsiteX14" fmla="*/ 4203865 w 4203865"/>
                          <a:gd name="connsiteY14" fmla="*/ 4441372 h 5902037"/>
                          <a:gd name="connsiteX15" fmla="*/ 4061361 w 4203865"/>
                          <a:gd name="connsiteY15" fmla="*/ 4963886 h 5902037"/>
                          <a:gd name="connsiteX16" fmla="*/ 3443844 w 4203865"/>
                          <a:gd name="connsiteY16" fmla="*/ 5533902 h 5902037"/>
                          <a:gd name="connsiteX17" fmla="*/ 3408218 w 4203865"/>
                          <a:gd name="connsiteY17" fmla="*/ 5771408 h 5902037"/>
                          <a:gd name="connsiteX18" fmla="*/ 3990109 w 4203865"/>
                          <a:gd name="connsiteY18" fmla="*/ 5854535 h 5902037"/>
                          <a:gd name="connsiteX19" fmla="*/ 4037610 w 4203865"/>
                          <a:gd name="connsiteY19" fmla="*/ 5902037 h 5902037"/>
                          <a:gd name="connsiteX0" fmla="*/ 0 w 4203865"/>
                          <a:gd name="connsiteY0" fmla="*/ 0 h 5902037"/>
                          <a:gd name="connsiteX1" fmla="*/ 225631 w 4203865"/>
                          <a:gd name="connsiteY1" fmla="*/ 154379 h 5902037"/>
                          <a:gd name="connsiteX2" fmla="*/ 439387 w 4203865"/>
                          <a:gd name="connsiteY2" fmla="*/ 605642 h 5902037"/>
                          <a:gd name="connsiteX3" fmla="*/ 626490 w 4203865"/>
                          <a:gd name="connsiteY3" fmla="*/ 763245 h 5902037"/>
                          <a:gd name="connsiteX4" fmla="*/ 778559 w 4203865"/>
                          <a:gd name="connsiteY4" fmla="*/ 905588 h 5902037"/>
                          <a:gd name="connsiteX5" fmla="*/ 1151906 w 4203865"/>
                          <a:gd name="connsiteY5" fmla="*/ 1163782 h 5902037"/>
                          <a:gd name="connsiteX6" fmla="*/ 2018805 w 4203865"/>
                          <a:gd name="connsiteY6" fmla="*/ 1591294 h 5902037"/>
                          <a:gd name="connsiteX7" fmla="*/ 2671948 w 4203865"/>
                          <a:gd name="connsiteY7" fmla="*/ 1911928 h 5902037"/>
                          <a:gd name="connsiteX8" fmla="*/ 2671948 w 4203865"/>
                          <a:gd name="connsiteY8" fmla="*/ 1911928 h 5902037"/>
                          <a:gd name="connsiteX9" fmla="*/ 2906392 w 4203865"/>
                          <a:gd name="connsiteY9" fmla="*/ 2258838 h 5902037"/>
                          <a:gd name="connsiteX10" fmla="*/ 3253839 w 4203865"/>
                          <a:gd name="connsiteY10" fmla="*/ 3123211 h 5902037"/>
                          <a:gd name="connsiteX11" fmla="*/ 3598223 w 4203865"/>
                          <a:gd name="connsiteY11" fmla="*/ 3657600 h 5902037"/>
                          <a:gd name="connsiteX12" fmla="*/ 3942607 w 4203865"/>
                          <a:gd name="connsiteY12" fmla="*/ 4025735 h 5902037"/>
                          <a:gd name="connsiteX13" fmla="*/ 4203865 w 4203865"/>
                          <a:gd name="connsiteY13" fmla="*/ 4441372 h 5902037"/>
                          <a:gd name="connsiteX14" fmla="*/ 4203865 w 4203865"/>
                          <a:gd name="connsiteY14" fmla="*/ 4441372 h 5902037"/>
                          <a:gd name="connsiteX15" fmla="*/ 4061361 w 4203865"/>
                          <a:gd name="connsiteY15" fmla="*/ 4963886 h 5902037"/>
                          <a:gd name="connsiteX16" fmla="*/ 3443844 w 4203865"/>
                          <a:gd name="connsiteY16" fmla="*/ 5533902 h 5902037"/>
                          <a:gd name="connsiteX17" fmla="*/ 3408218 w 4203865"/>
                          <a:gd name="connsiteY17" fmla="*/ 5771408 h 5902037"/>
                          <a:gd name="connsiteX18" fmla="*/ 3990109 w 4203865"/>
                          <a:gd name="connsiteY18" fmla="*/ 5854535 h 5902037"/>
                          <a:gd name="connsiteX19" fmla="*/ 4037610 w 4203865"/>
                          <a:gd name="connsiteY19" fmla="*/ 5902037 h 5902037"/>
                          <a:gd name="connsiteX0" fmla="*/ 0 w 4203865"/>
                          <a:gd name="connsiteY0" fmla="*/ 0 h 5902037"/>
                          <a:gd name="connsiteX1" fmla="*/ 225631 w 4203865"/>
                          <a:gd name="connsiteY1" fmla="*/ 154379 h 5902037"/>
                          <a:gd name="connsiteX2" fmla="*/ 439387 w 4203865"/>
                          <a:gd name="connsiteY2" fmla="*/ 605642 h 5902037"/>
                          <a:gd name="connsiteX3" fmla="*/ 626490 w 4203865"/>
                          <a:gd name="connsiteY3" fmla="*/ 763245 h 5902037"/>
                          <a:gd name="connsiteX4" fmla="*/ 778559 w 4203865"/>
                          <a:gd name="connsiteY4" fmla="*/ 905588 h 5902037"/>
                          <a:gd name="connsiteX5" fmla="*/ 1164319 w 4203865"/>
                          <a:gd name="connsiteY5" fmla="*/ 1147231 h 5902037"/>
                          <a:gd name="connsiteX6" fmla="*/ 2018805 w 4203865"/>
                          <a:gd name="connsiteY6" fmla="*/ 1591294 h 5902037"/>
                          <a:gd name="connsiteX7" fmla="*/ 2671948 w 4203865"/>
                          <a:gd name="connsiteY7" fmla="*/ 1911928 h 5902037"/>
                          <a:gd name="connsiteX8" fmla="*/ 2671948 w 4203865"/>
                          <a:gd name="connsiteY8" fmla="*/ 1911928 h 5902037"/>
                          <a:gd name="connsiteX9" fmla="*/ 2906392 w 4203865"/>
                          <a:gd name="connsiteY9" fmla="*/ 2258838 h 5902037"/>
                          <a:gd name="connsiteX10" fmla="*/ 3253839 w 4203865"/>
                          <a:gd name="connsiteY10" fmla="*/ 3123211 h 5902037"/>
                          <a:gd name="connsiteX11" fmla="*/ 3598223 w 4203865"/>
                          <a:gd name="connsiteY11" fmla="*/ 3657600 h 5902037"/>
                          <a:gd name="connsiteX12" fmla="*/ 3942607 w 4203865"/>
                          <a:gd name="connsiteY12" fmla="*/ 4025735 h 5902037"/>
                          <a:gd name="connsiteX13" fmla="*/ 4203865 w 4203865"/>
                          <a:gd name="connsiteY13" fmla="*/ 4441372 h 5902037"/>
                          <a:gd name="connsiteX14" fmla="*/ 4203865 w 4203865"/>
                          <a:gd name="connsiteY14" fmla="*/ 4441372 h 5902037"/>
                          <a:gd name="connsiteX15" fmla="*/ 4061361 w 4203865"/>
                          <a:gd name="connsiteY15" fmla="*/ 4963886 h 5902037"/>
                          <a:gd name="connsiteX16" fmla="*/ 3443844 w 4203865"/>
                          <a:gd name="connsiteY16" fmla="*/ 5533902 h 5902037"/>
                          <a:gd name="connsiteX17" fmla="*/ 3408218 w 4203865"/>
                          <a:gd name="connsiteY17" fmla="*/ 5771408 h 5902037"/>
                          <a:gd name="connsiteX18" fmla="*/ 3990109 w 4203865"/>
                          <a:gd name="connsiteY18" fmla="*/ 5854535 h 5902037"/>
                          <a:gd name="connsiteX19" fmla="*/ 4037610 w 4203865"/>
                          <a:gd name="connsiteY19" fmla="*/ 5902037 h 5902037"/>
                          <a:gd name="connsiteX0" fmla="*/ 0 w 4203865"/>
                          <a:gd name="connsiteY0" fmla="*/ 0 h 5902037"/>
                          <a:gd name="connsiteX1" fmla="*/ 225631 w 4203865"/>
                          <a:gd name="connsiteY1" fmla="*/ 154379 h 5902037"/>
                          <a:gd name="connsiteX2" fmla="*/ 439387 w 4203865"/>
                          <a:gd name="connsiteY2" fmla="*/ 605642 h 5902037"/>
                          <a:gd name="connsiteX3" fmla="*/ 626490 w 4203865"/>
                          <a:gd name="connsiteY3" fmla="*/ 763245 h 5902037"/>
                          <a:gd name="connsiteX4" fmla="*/ 778559 w 4203865"/>
                          <a:gd name="connsiteY4" fmla="*/ 905588 h 5902037"/>
                          <a:gd name="connsiteX5" fmla="*/ 1164319 w 4203865"/>
                          <a:gd name="connsiteY5" fmla="*/ 1147231 h 5902037"/>
                          <a:gd name="connsiteX6" fmla="*/ 2018805 w 4203865"/>
                          <a:gd name="connsiteY6" fmla="*/ 1591294 h 5902037"/>
                          <a:gd name="connsiteX7" fmla="*/ 2671948 w 4203865"/>
                          <a:gd name="connsiteY7" fmla="*/ 1911928 h 5902037"/>
                          <a:gd name="connsiteX8" fmla="*/ 2671948 w 4203865"/>
                          <a:gd name="connsiteY8" fmla="*/ 1911928 h 5902037"/>
                          <a:gd name="connsiteX9" fmla="*/ 2906392 w 4203865"/>
                          <a:gd name="connsiteY9" fmla="*/ 2258838 h 5902037"/>
                          <a:gd name="connsiteX10" fmla="*/ 3253839 w 4203865"/>
                          <a:gd name="connsiteY10" fmla="*/ 3123211 h 5902037"/>
                          <a:gd name="connsiteX11" fmla="*/ 3598223 w 4203865"/>
                          <a:gd name="connsiteY11" fmla="*/ 3657600 h 5902037"/>
                          <a:gd name="connsiteX12" fmla="*/ 3942607 w 4203865"/>
                          <a:gd name="connsiteY12" fmla="*/ 4025735 h 5902037"/>
                          <a:gd name="connsiteX13" fmla="*/ 4203865 w 4203865"/>
                          <a:gd name="connsiteY13" fmla="*/ 4441372 h 5902037"/>
                          <a:gd name="connsiteX14" fmla="*/ 4203865 w 4203865"/>
                          <a:gd name="connsiteY14" fmla="*/ 4441372 h 5902037"/>
                          <a:gd name="connsiteX15" fmla="*/ 4061361 w 4203865"/>
                          <a:gd name="connsiteY15" fmla="*/ 4963886 h 5902037"/>
                          <a:gd name="connsiteX16" fmla="*/ 3443844 w 4203865"/>
                          <a:gd name="connsiteY16" fmla="*/ 5533902 h 5902037"/>
                          <a:gd name="connsiteX17" fmla="*/ 3408218 w 4203865"/>
                          <a:gd name="connsiteY17" fmla="*/ 5771408 h 5902037"/>
                          <a:gd name="connsiteX18" fmla="*/ 3990109 w 4203865"/>
                          <a:gd name="connsiteY18" fmla="*/ 5854535 h 5902037"/>
                          <a:gd name="connsiteX19" fmla="*/ 4037610 w 4203865"/>
                          <a:gd name="connsiteY19" fmla="*/ 5902037 h 5902037"/>
                          <a:gd name="connsiteX0" fmla="*/ 0 w 4203865"/>
                          <a:gd name="connsiteY0" fmla="*/ 0 h 5902037"/>
                          <a:gd name="connsiteX1" fmla="*/ 225631 w 4203865"/>
                          <a:gd name="connsiteY1" fmla="*/ 154379 h 5902037"/>
                          <a:gd name="connsiteX2" fmla="*/ 439387 w 4203865"/>
                          <a:gd name="connsiteY2" fmla="*/ 605642 h 5902037"/>
                          <a:gd name="connsiteX3" fmla="*/ 626490 w 4203865"/>
                          <a:gd name="connsiteY3" fmla="*/ 763245 h 5902037"/>
                          <a:gd name="connsiteX4" fmla="*/ 944061 w 4203865"/>
                          <a:gd name="connsiteY4" fmla="*/ 1033852 h 5902037"/>
                          <a:gd name="connsiteX5" fmla="*/ 1164319 w 4203865"/>
                          <a:gd name="connsiteY5" fmla="*/ 1147231 h 5902037"/>
                          <a:gd name="connsiteX6" fmla="*/ 2018805 w 4203865"/>
                          <a:gd name="connsiteY6" fmla="*/ 1591294 h 5902037"/>
                          <a:gd name="connsiteX7" fmla="*/ 2671948 w 4203865"/>
                          <a:gd name="connsiteY7" fmla="*/ 1911928 h 5902037"/>
                          <a:gd name="connsiteX8" fmla="*/ 2671948 w 4203865"/>
                          <a:gd name="connsiteY8" fmla="*/ 1911928 h 5902037"/>
                          <a:gd name="connsiteX9" fmla="*/ 2906392 w 4203865"/>
                          <a:gd name="connsiteY9" fmla="*/ 2258838 h 5902037"/>
                          <a:gd name="connsiteX10" fmla="*/ 3253839 w 4203865"/>
                          <a:gd name="connsiteY10" fmla="*/ 3123211 h 5902037"/>
                          <a:gd name="connsiteX11" fmla="*/ 3598223 w 4203865"/>
                          <a:gd name="connsiteY11" fmla="*/ 3657600 h 5902037"/>
                          <a:gd name="connsiteX12" fmla="*/ 3942607 w 4203865"/>
                          <a:gd name="connsiteY12" fmla="*/ 4025735 h 5902037"/>
                          <a:gd name="connsiteX13" fmla="*/ 4203865 w 4203865"/>
                          <a:gd name="connsiteY13" fmla="*/ 4441372 h 5902037"/>
                          <a:gd name="connsiteX14" fmla="*/ 4203865 w 4203865"/>
                          <a:gd name="connsiteY14" fmla="*/ 4441372 h 5902037"/>
                          <a:gd name="connsiteX15" fmla="*/ 4061361 w 4203865"/>
                          <a:gd name="connsiteY15" fmla="*/ 4963886 h 5902037"/>
                          <a:gd name="connsiteX16" fmla="*/ 3443844 w 4203865"/>
                          <a:gd name="connsiteY16" fmla="*/ 5533902 h 5902037"/>
                          <a:gd name="connsiteX17" fmla="*/ 3408218 w 4203865"/>
                          <a:gd name="connsiteY17" fmla="*/ 5771408 h 5902037"/>
                          <a:gd name="connsiteX18" fmla="*/ 3990109 w 4203865"/>
                          <a:gd name="connsiteY18" fmla="*/ 5854535 h 5902037"/>
                          <a:gd name="connsiteX19" fmla="*/ 4037610 w 4203865"/>
                          <a:gd name="connsiteY19" fmla="*/ 5902037 h 5902037"/>
                          <a:gd name="connsiteX0" fmla="*/ 0 w 4203865"/>
                          <a:gd name="connsiteY0" fmla="*/ 0 h 5902037"/>
                          <a:gd name="connsiteX1" fmla="*/ 225631 w 4203865"/>
                          <a:gd name="connsiteY1" fmla="*/ 154379 h 5902037"/>
                          <a:gd name="connsiteX2" fmla="*/ 439387 w 4203865"/>
                          <a:gd name="connsiteY2" fmla="*/ 605642 h 5902037"/>
                          <a:gd name="connsiteX3" fmla="*/ 626490 w 4203865"/>
                          <a:gd name="connsiteY3" fmla="*/ 763245 h 5902037"/>
                          <a:gd name="connsiteX4" fmla="*/ 944061 w 4203865"/>
                          <a:gd name="connsiteY4" fmla="*/ 1033852 h 5902037"/>
                          <a:gd name="connsiteX5" fmla="*/ 1164319 w 4203865"/>
                          <a:gd name="connsiteY5" fmla="*/ 1147231 h 5902037"/>
                          <a:gd name="connsiteX6" fmla="*/ 2018805 w 4203865"/>
                          <a:gd name="connsiteY6" fmla="*/ 1591294 h 5902037"/>
                          <a:gd name="connsiteX7" fmla="*/ 2671948 w 4203865"/>
                          <a:gd name="connsiteY7" fmla="*/ 1911928 h 5902037"/>
                          <a:gd name="connsiteX8" fmla="*/ 2671948 w 4203865"/>
                          <a:gd name="connsiteY8" fmla="*/ 1911928 h 5902037"/>
                          <a:gd name="connsiteX9" fmla="*/ 2906392 w 4203865"/>
                          <a:gd name="connsiteY9" fmla="*/ 2258838 h 5902037"/>
                          <a:gd name="connsiteX10" fmla="*/ 3253839 w 4203865"/>
                          <a:gd name="connsiteY10" fmla="*/ 3123211 h 5902037"/>
                          <a:gd name="connsiteX11" fmla="*/ 3598223 w 4203865"/>
                          <a:gd name="connsiteY11" fmla="*/ 3657600 h 5902037"/>
                          <a:gd name="connsiteX12" fmla="*/ 3942607 w 4203865"/>
                          <a:gd name="connsiteY12" fmla="*/ 4025735 h 5902037"/>
                          <a:gd name="connsiteX13" fmla="*/ 4203865 w 4203865"/>
                          <a:gd name="connsiteY13" fmla="*/ 4441372 h 5902037"/>
                          <a:gd name="connsiteX14" fmla="*/ 4203865 w 4203865"/>
                          <a:gd name="connsiteY14" fmla="*/ 4441372 h 5902037"/>
                          <a:gd name="connsiteX15" fmla="*/ 4061361 w 4203865"/>
                          <a:gd name="connsiteY15" fmla="*/ 4963886 h 5902037"/>
                          <a:gd name="connsiteX16" fmla="*/ 3443844 w 4203865"/>
                          <a:gd name="connsiteY16" fmla="*/ 5533902 h 5902037"/>
                          <a:gd name="connsiteX17" fmla="*/ 3408218 w 4203865"/>
                          <a:gd name="connsiteY17" fmla="*/ 5771408 h 5902037"/>
                          <a:gd name="connsiteX18" fmla="*/ 3990109 w 4203865"/>
                          <a:gd name="connsiteY18" fmla="*/ 5854535 h 5902037"/>
                          <a:gd name="connsiteX19" fmla="*/ 4037610 w 4203865"/>
                          <a:gd name="connsiteY19" fmla="*/ 5902037 h 5902037"/>
                          <a:gd name="connsiteX0" fmla="*/ 0 w 4203865"/>
                          <a:gd name="connsiteY0" fmla="*/ 0 h 5902037"/>
                          <a:gd name="connsiteX1" fmla="*/ 225631 w 4203865"/>
                          <a:gd name="connsiteY1" fmla="*/ 154379 h 5902037"/>
                          <a:gd name="connsiteX2" fmla="*/ 439387 w 4203865"/>
                          <a:gd name="connsiteY2" fmla="*/ 605642 h 5902037"/>
                          <a:gd name="connsiteX3" fmla="*/ 626490 w 4203865"/>
                          <a:gd name="connsiteY3" fmla="*/ 763245 h 5902037"/>
                          <a:gd name="connsiteX4" fmla="*/ 852605 w 4203865"/>
                          <a:gd name="connsiteY4" fmla="*/ 999193 h 5902037"/>
                          <a:gd name="connsiteX5" fmla="*/ 944061 w 4203865"/>
                          <a:gd name="connsiteY5" fmla="*/ 1033852 h 5902037"/>
                          <a:gd name="connsiteX6" fmla="*/ 1164319 w 4203865"/>
                          <a:gd name="connsiteY6" fmla="*/ 1147231 h 5902037"/>
                          <a:gd name="connsiteX7" fmla="*/ 2018805 w 4203865"/>
                          <a:gd name="connsiteY7" fmla="*/ 1591294 h 5902037"/>
                          <a:gd name="connsiteX8" fmla="*/ 2671948 w 4203865"/>
                          <a:gd name="connsiteY8" fmla="*/ 1911928 h 5902037"/>
                          <a:gd name="connsiteX9" fmla="*/ 2671948 w 4203865"/>
                          <a:gd name="connsiteY9" fmla="*/ 1911928 h 5902037"/>
                          <a:gd name="connsiteX10" fmla="*/ 2906392 w 4203865"/>
                          <a:gd name="connsiteY10" fmla="*/ 2258838 h 5902037"/>
                          <a:gd name="connsiteX11" fmla="*/ 3253839 w 4203865"/>
                          <a:gd name="connsiteY11" fmla="*/ 3123211 h 5902037"/>
                          <a:gd name="connsiteX12" fmla="*/ 3598223 w 4203865"/>
                          <a:gd name="connsiteY12" fmla="*/ 3657600 h 5902037"/>
                          <a:gd name="connsiteX13" fmla="*/ 3942607 w 4203865"/>
                          <a:gd name="connsiteY13" fmla="*/ 4025735 h 5902037"/>
                          <a:gd name="connsiteX14" fmla="*/ 4203865 w 4203865"/>
                          <a:gd name="connsiteY14" fmla="*/ 4441372 h 5902037"/>
                          <a:gd name="connsiteX15" fmla="*/ 4203865 w 4203865"/>
                          <a:gd name="connsiteY15" fmla="*/ 4441372 h 5902037"/>
                          <a:gd name="connsiteX16" fmla="*/ 4061361 w 4203865"/>
                          <a:gd name="connsiteY16" fmla="*/ 4963886 h 5902037"/>
                          <a:gd name="connsiteX17" fmla="*/ 3443844 w 4203865"/>
                          <a:gd name="connsiteY17" fmla="*/ 5533902 h 5902037"/>
                          <a:gd name="connsiteX18" fmla="*/ 3408218 w 4203865"/>
                          <a:gd name="connsiteY18" fmla="*/ 5771408 h 5902037"/>
                          <a:gd name="connsiteX19" fmla="*/ 3990109 w 4203865"/>
                          <a:gd name="connsiteY19" fmla="*/ 5854535 h 5902037"/>
                          <a:gd name="connsiteX20" fmla="*/ 4037610 w 4203865"/>
                          <a:gd name="connsiteY20" fmla="*/ 5902037 h 5902037"/>
                          <a:gd name="connsiteX0" fmla="*/ 0 w 4203865"/>
                          <a:gd name="connsiteY0" fmla="*/ 0 h 5902037"/>
                          <a:gd name="connsiteX1" fmla="*/ 225631 w 4203865"/>
                          <a:gd name="connsiteY1" fmla="*/ 154379 h 5902037"/>
                          <a:gd name="connsiteX2" fmla="*/ 439387 w 4203865"/>
                          <a:gd name="connsiteY2" fmla="*/ 605642 h 5902037"/>
                          <a:gd name="connsiteX3" fmla="*/ 626490 w 4203865"/>
                          <a:gd name="connsiteY3" fmla="*/ 763245 h 5902037"/>
                          <a:gd name="connsiteX4" fmla="*/ 778129 w 4203865"/>
                          <a:gd name="connsiteY4" fmla="*/ 899892 h 5902037"/>
                          <a:gd name="connsiteX5" fmla="*/ 852605 w 4203865"/>
                          <a:gd name="connsiteY5" fmla="*/ 999193 h 5902037"/>
                          <a:gd name="connsiteX6" fmla="*/ 944061 w 4203865"/>
                          <a:gd name="connsiteY6" fmla="*/ 1033852 h 5902037"/>
                          <a:gd name="connsiteX7" fmla="*/ 1164319 w 4203865"/>
                          <a:gd name="connsiteY7" fmla="*/ 1147231 h 5902037"/>
                          <a:gd name="connsiteX8" fmla="*/ 2018805 w 4203865"/>
                          <a:gd name="connsiteY8" fmla="*/ 1591294 h 5902037"/>
                          <a:gd name="connsiteX9" fmla="*/ 2671948 w 4203865"/>
                          <a:gd name="connsiteY9" fmla="*/ 1911928 h 5902037"/>
                          <a:gd name="connsiteX10" fmla="*/ 2671948 w 4203865"/>
                          <a:gd name="connsiteY10" fmla="*/ 1911928 h 5902037"/>
                          <a:gd name="connsiteX11" fmla="*/ 2906392 w 4203865"/>
                          <a:gd name="connsiteY11" fmla="*/ 2258838 h 5902037"/>
                          <a:gd name="connsiteX12" fmla="*/ 3253839 w 4203865"/>
                          <a:gd name="connsiteY12" fmla="*/ 3123211 h 5902037"/>
                          <a:gd name="connsiteX13" fmla="*/ 3598223 w 4203865"/>
                          <a:gd name="connsiteY13" fmla="*/ 3657600 h 5902037"/>
                          <a:gd name="connsiteX14" fmla="*/ 3942607 w 4203865"/>
                          <a:gd name="connsiteY14" fmla="*/ 4025735 h 5902037"/>
                          <a:gd name="connsiteX15" fmla="*/ 4203865 w 4203865"/>
                          <a:gd name="connsiteY15" fmla="*/ 4441372 h 5902037"/>
                          <a:gd name="connsiteX16" fmla="*/ 4203865 w 4203865"/>
                          <a:gd name="connsiteY16" fmla="*/ 4441372 h 5902037"/>
                          <a:gd name="connsiteX17" fmla="*/ 4061361 w 4203865"/>
                          <a:gd name="connsiteY17" fmla="*/ 4963886 h 5902037"/>
                          <a:gd name="connsiteX18" fmla="*/ 3443844 w 4203865"/>
                          <a:gd name="connsiteY18" fmla="*/ 5533902 h 5902037"/>
                          <a:gd name="connsiteX19" fmla="*/ 3408218 w 4203865"/>
                          <a:gd name="connsiteY19" fmla="*/ 5771408 h 5902037"/>
                          <a:gd name="connsiteX20" fmla="*/ 3990109 w 4203865"/>
                          <a:gd name="connsiteY20" fmla="*/ 5854535 h 5902037"/>
                          <a:gd name="connsiteX21" fmla="*/ 4037610 w 4203865"/>
                          <a:gd name="connsiteY21" fmla="*/ 5902037 h 5902037"/>
                          <a:gd name="connsiteX0" fmla="*/ 0 w 4203865"/>
                          <a:gd name="connsiteY0" fmla="*/ 0 h 5902037"/>
                          <a:gd name="connsiteX1" fmla="*/ 225631 w 4203865"/>
                          <a:gd name="connsiteY1" fmla="*/ 154379 h 5902037"/>
                          <a:gd name="connsiteX2" fmla="*/ 439387 w 4203865"/>
                          <a:gd name="connsiteY2" fmla="*/ 605642 h 5902037"/>
                          <a:gd name="connsiteX3" fmla="*/ 626490 w 4203865"/>
                          <a:gd name="connsiteY3" fmla="*/ 763245 h 5902037"/>
                          <a:gd name="connsiteX4" fmla="*/ 778129 w 4203865"/>
                          <a:gd name="connsiteY4" fmla="*/ 899892 h 5902037"/>
                          <a:gd name="connsiteX5" fmla="*/ 852605 w 4203865"/>
                          <a:gd name="connsiteY5" fmla="*/ 999193 h 5902037"/>
                          <a:gd name="connsiteX6" fmla="*/ 944061 w 4203865"/>
                          <a:gd name="connsiteY6" fmla="*/ 1033852 h 5902037"/>
                          <a:gd name="connsiteX7" fmla="*/ 1164319 w 4203865"/>
                          <a:gd name="connsiteY7" fmla="*/ 1147231 h 5902037"/>
                          <a:gd name="connsiteX8" fmla="*/ 1960879 w 4203865"/>
                          <a:gd name="connsiteY8" fmla="*/ 1512680 h 5902037"/>
                          <a:gd name="connsiteX9" fmla="*/ 2671948 w 4203865"/>
                          <a:gd name="connsiteY9" fmla="*/ 1911928 h 5902037"/>
                          <a:gd name="connsiteX10" fmla="*/ 2671948 w 4203865"/>
                          <a:gd name="connsiteY10" fmla="*/ 1911928 h 5902037"/>
                          <a:gd name="connsiteX11" fmla="*/ 2906392 w 4203865"/>
                          <a:gd name="connsiteY11" fmla="*/ 2258838 h 5902037"/>
                          <a:gd name="connsiteX12" fmla="*/ 3253839 w 4203865"/>
                          <a:gd name="connsiteY12" fmla="*/ 3123211 h 5902037"/>
                          <a:gd name="connsiteX13" fmla="*/ 3598223 w 4203865"/>
                          <a:gd name="connsiteY13" fmla="*/ 3657600 h 5902037"/>
                          <a:gd name="connsiteX14" fmla="*/ 3942607 w 4203865"/>
                          <a:gd name="connsiteY14" fmla="*/ 4025735 h 5902037"/>
                          <a:gd name="connsiteX15" fmla="*/ 4203865 w 4203865"/>
                          <a:gd name="connsiteY15" fmla="*/ 4441372 h 5902037"/>
                          <a:gd name="connsiteX16" fmla="*/ 4203865 w 4203865"/>
                          <a:gd name="connsiteY16" fmla="*/ 4441372 h 5902037"/>
                          <a:gd name="connsiteX17" fmla="*/ 4061361 w 4203865"/>
                          <a:gd name="connsiteY17" fmla="*/ 4963886 h 5902037"/>
                          <a:gd name="connsiteX18" fmla="*/ 3443844 w 4203865"/>
                          <a:gd name="connsiteY18" fmla="*/ 5533902 h 5902037"/>
                          <a:gd name="connsiteX19" fmla="*/ 3408218 w 4203865"/>
                          <a:gd name="connsiteY19" fmla="*/ 5771408 h 5902037"/>
                          <a:gd name="connsiteX20" fmla="*/ 3990109 w 4203865"/>
                          <a:gd name="connsiteY20" fmla="*/ 5854535 h 5902037"/>
                          <a:gd name="connsiteX21" fmla="*/ 4037610 w 4203865"/>
                          <a:gd name="connsiteY21" fmla="*/ 5902037 h 5902037"/>
                          <a:gd name="connsiteX0" fmla="*/ 0 w 4203865"/>
                          <a:gd name="connsiteY0" fmla="*/ 0 h 5902037"/>
                          <a:gd name="connsiteX1" fmla="*/ 225631 w 4203865"/>
                          <a:gd name="connsiteY1" fmla="*/ 154379 h 5902037"/>
                          <a:gd name="connsiteX2" fmla="*/ 439387 w 4203865"/>
                          <a:gd name="connsiteY2" fmla="*/ 605642 h 5902037"/>
                          <a:gd name="connsiteX3" fmla="*/ 626490 w 4203865"/>
                          <a:gd name="connsiteY3" fmla="*/ 763245 h 5902037"/>
                          <a:gd name="connsiteX4" fmla="*/ 778129 w 4203865"/>
                          <a:gd name="connsiteY4" fmla="*/ 899892 h 5902037"/>
                          <a:gd name="connsiteX5" fmla="*/ 852605 w 4203865"/>
                          <a:gd name="connsiteY5" fmla="*/ 999193 h 5902037"/>
                          <a:gd name="connsiteX6" fmla="*/ 944061 w 4203865"/>
                          <a:gd name="connsiteY6" fmla="*/ 1033852 h 5902037"/>
                          <a:gd name="connsiteX7" fmla="*/ 1164319 w 4203865"/>
                          <a:gd name="connsiteY7" fmla="*/ 1147231 h 5902037"/>
                          <a:gd name="connsiteX8" fmla="*/ 1960879 w 4203865"/>
                          <a:gd name="connsiteY8" fmla="*/ 1512680 h 5902037"/>
                          <a:gd name="connsiteX9" fmla="*/ 2671948 w 4203865"/>
                          <a:gd name="connsiteY9" fmla="*/ 1911928 h 5902037"/>
                          <a:gd name="connsiteX10" fmla="*/ 2671948 w 4203865"/>
                          <a:gd name="connsiteY10" fmla="*/ 1911928 h 5902037"/>
                          <a:gd name="connsiteX11" fmla="*/ 2906392 w 4203865"/>
                          <a:gd name="connsiteY11" fmla="*/ 2258838 h 5902037"/>
                          <a:gd name="connsiteX12" fmla="*/ 3253839 w 4203865"/>
                          <a:gd name="connsiteY12" fmla="*/ 3123211 h 5902037"/>
                          <a:gd name="connsiteX13" fmla="*/ 3598223 w 4203865"/>
                          <a:gd name="connsiteY13" fmla="*/ 3657600 h 5902037"/>
                          <a:gd name="connsiteX14" fmla="*/ 3942607 w 4203865"/>
                          <a:gd name="connsiteY14" fmla="*/ 4025735 h 5902037"/>
                          <a:gd name="connsiteX15" fmla="*/ 4203865 w 4203865"/>
                          <a:gd name="connsiteY15" fmla="*/ 4441372 h 5902037"/>
                          <a:gd name="connsiteX16" fmla="*/ 4203865 w 4203865"/>
                          <a:gd name="connsiteY16" fmla="*/ 4441372 h 5902037"/>
                          <a:gd name="connsiteX17" fmla="*/ 4061361 w 4203865"/>
                          <a:gd name="connsiteY17" fmla="*/ 4963886 h 5902037"/>
                          <a:gd name="connsiteX18" fmla="*/ 3443844 w 4203865"/>
                          <a:gd name="connsiteY18" fmla="*/ 5533902 h 5902037"/>
                          <a:gd name="connsiteX19" fmla="*/ 3408218 w 4203865"/>
                          <a:gd name="connsiteY19" fmla="*/ 5771408 h 5902037"/>
                          <a:gd name="connsiteX20" fmla="*/ 3990109 w 4203865"/>
                          <a:gd name="connsiteY20" fmla="*/ 5854535 h 5902037"/>
                          <a:gd name="connsiteX21" fmla="*/ 4037610 w 4203865"/>
                          <a:gd name="connsiteY21" fmla="*/ 5902037 h 5902037"/>
                          <a:gd name="connsiteX0" fmla="*/ 0 w 4203865"/>
                          <a:gd name="connsiteY0" fmla="*/ 0 h 5902037"/>
                          <a:gd name="connsiteX1" fmla="*/ 225631 w 4203865"/>
                          <a:gd name="connsiteY1" fmla="*/ 154379 h 5902037"/>
                          <a:gd name="connsiteX2" fmla="*/ 439387 w 4203865"/>
                          <a:gd name="connsiteY2" fmla="*/ 605642 h 5902037"/>
                          <a:gd name="connsiteX3" fmla="*/ 626490 w 4203865"/>
                          <a:gd name="connsiteY3" fmla="*/ 763245 h 5902037"/>
                          <a:gd name="connsiteX4" fmla="*/ 778129 w 4203865"/>
                          <a:gd name="connsiteY4" fmla="*/ 899892 h 5902037"/>
                          <a:gd name="connsiteX5" fmla="*/ 852605 w 4203865"/>
                          <a:gd name="connsiteY5" fmla="*/ 999193 h 5902037"/>
                          <a:gd name="connsiteX6" fmla="*/ 944061 w 4203865"/>
                          <a:gd name="connsiteY6" fmla="*/ 1033852 h 5902037"/>
                          <a:gd name="connsiteX7" fmla="*/ 1164319 w 4203865"/>
                          <a:gd name="connsiteY7" fmla="*/ 1147231 h 5902037"/>
                          <a:gd name="connsiteX8" fmla="*/ 1956741 w 4203865"/>
                          <a:gd name="connsiteY8" fmla="*/ 1537506 h 5902037"/>
                          <a:gd name="connsiteX9" fmla="*/ 2671948 w 4203865"/>
                          <a:gd name="connsiteY9" fmla="*/ 1911928 h 5902037"/>
                          <a:gd name="connsiteX10" fmla="*/ 2671948 w 4203865"/>
                          <a:gd name="connsiteY10" fmla="*/ 1911928 h 5902037"/>
                          <a:gd name="connsiteX11" fmla="*/ 2906392 w 4203865"/>
                          <a:gd name="connsiteY11" fmla="*/ 2258838 h 5902037"/>
                          <a:gd name="connsiteX12" fmla="*/ 3253839 w 4203865"/>
                          <a:gd name="connsiteY12" fmla="*/ 3123211 h 5902037"/>
                          <a:gd name="connsiteX13" fmla="*/ 3598223 w 4203865"/>
                          <a:gd name="connsiteY13" fmla="*/ 3657600 h 5902037"/>
                          <a:gd name="connsiteX14" fmla="*/ 3942607 w 4203865"/>
                          <a:gd name="connsiteY14" fmla="*/ 4025735 h 5902037"/>
                          <a:gd name="connsiteX15" fmla="*/ 4203865 w 4203865"/>
                          <a:gd name="connsiteY15" fmla="*/ 4441372 h 5902037"/>
                          <a:gd name="connsiteX16" fmla="*/ 4203865 w 4203865"/>
                          <a:gd name="connsiteY16" fmla="*/ 4441372 h 5902037"/>
                          <a:gd name="connsiteX17" fmla="*/ 4061361 w 4203865"/>
                          <a:gd name="connsiteY17" fmla="*/ 4963886 h 5902037"/>
                          <a:gd name="connsiteX18" fmla="*/ 3443844 w 4203865"/>
                          <a:gd name="connsiteY18" fmla="*/ 5533902 h 5902037"/>
                          <a:gd name="connsiteX19" fmla="*/ 3408218 w 4203865"/>
                          <a:gd name="connsiteY19" fmla="*/ 5771408 h 5902037"/>
                          <a:gd name="connsiteX20" fmla="*/ 3990109 w 4203865"/>
                          <a:gd name="connsiteY20" fmla="*/ 5854535 h 5902037"/>
                          <a:gd name="connsiteX21" fmla="*/ 4037610 w 4203865"/>
                          <a:gd name="connsiteY21" fmla="*/ 5902037 h 5902037"/>
                          <a:gd name="connsiteX0" fmla="*/ 0 w 4203865"/>
                          <a:gd name="connsiteY0" fmla="*/ 0 h 5902037"/>
                          <a:gd name="connsiteX1" fmla="*/ 225631 w 4203865"/>
                          <a:gd name="connsiteY1" fmla="*/ 154379 h 5902037"/>
                          <a:gd name="connsiteX2" fmla="*/ 439387 w 4203865"/>
                          <a:gd name="connsiteY2" fmla="*/ 605642 h 5902037"/>
                          <a:gd name="connsiteX3" fmla="*/ 626490 w 4203865"/>
                          <a:gd name="connsiteY3" fmla="*/ 763245 h 5902037"/>
                          <a:gd name="connsiteX4" fmla="*/ 778129 w 4203865"/>
                          <a:gd name="connsiteY4" fmla="*/ 899892 h 5902037"/>
                          <a:gd name="connsiteX5" fmla="*/ 852605 w 4203865"/>
                          <a:gd name="connsiteY5" fmla="*/ 999193 h 5902037"/>
                          <a:gd name="connsiteX6" fmla="*/ 944061 w 4203865"/>
                          <a:gd name="connsiteY6" fmla="*/ 1033852 h 5902037"/>
                          <a:gd name="connsiteX7" fmla="*/ 1209832 w 4203865"/>
                          <a:gd name="connsiteY7" fmla="*/ 1167919 h 5902037"/>
                          <a:gd name="connsiteX8" fmla="*/ 1956741 w 4203865"/>
                          <a:gd name="connsiteY8" fmla="*/ 1537506 h 5902037"/>
                          <a:gd name="connsiteX9" fmla="*/ 2671948 w 4203865"/>
                          <a:gd name="connsiteY9" fmla="*/ 1911928 h 5902037"/>
                          <a:gd name="connsiteX10" fmla="*/ 2671948 w 4203865"/>
                          <a:gd name="connsiteY10" fmla="*/ 1911928 h 5902037"/>
                          <a:gd name="connsiteX11" fmla="*/ 2906392 w 4203865"/>
                          <a:gd name="connsiteY11" fmla="*/ 2258838 h 5902037"/>
                          <a:gd name="connsiteX12" fmla="*/ 3253839 w 4203865"/>
                          <a:gd name="connsiteY12" fmla="*/ 3123211 h 5902037"/>
                          <a:gd name="connsiteX13" fmla="*/ 3598223 w 4203865"/>
                          <a:gd name="connsiteY13" fmla="*/ 3657600 h 5902037"/>
                          <a:gd name="connsiteX14" fmla="*/ 3942607 w 4203865"/>
                          <a:gd name="connsiteY14" fmla="*/ 4025735 h 5902037"/>
                          <a:gd name="connsiteX15" fmla="*/ 4203865 w 4203865"/>
                          <a:gd name="connsiteY15" fmla="*/ 4441372 h 5902037"/>
                          <a:gd name="connsiteX16" fmla="*/ 4203865 w 4203865"/>
                          <a:gd name="connsiteY16" fmla="*/ 4441372 h 5902037"/>
                          <a:gd name="connsiteX17" fmla="*/ 4061361 w 4203865"/>
                          <a:gd name="connsiteY17" fmla="*/ 4963886 h 5902037"/>
                          <a:gd name="connsiteX18" fmla="*/ 3443844 w 4203865"/>
                          <a:gd name="connsiteY18" fmla="*/ 5533902 h 5902037"/>
                          <a:gd name="connsiteX19" fmla="*/ 3408218 w 4203865"/>
                          <a:gd name="connsiteY19" fmla="*/ 5771408 h 5902037"/>
                          <a:gd name="connsiteX20" fmla="*/ 3990109 w 4203865"/>
                          <a:gd name="connsiteY20" fmla="*/ 5854535 h 5902037"/>
                          <a:gd name="connsiteX21" fmla="*/ 4037610 w 4203865"/>
                          <a:gd name="connsiteY21" fmla="*/ 5902037 h 5902037"/>
                          <a:gd name="connsiteX0" fmla="*/ 0 w 4203865"/>
                          <a:gd name="connsiteY0" fmla="*/ 0 h 5902037"/>
                          <a:gd name="connsiteX1" fmla="*/ 225631 w 4203865"/>
                          <a:gd name="connsiteY1" fmla="*/ 154379 h 5902037"/>
                          <a:gd name="connsiteX2" fmla="*/ 439387 w 4203865"/>
                          <a:gd name="connsiteY2" fmla="*/ 605642 h 5902037"/>
                          <a:gd name="connsiteX3" fmla="*/ 626490 w 4203865"/>
                          <a:gd name="connsiteY3" fmla="*/ 763245 h 5902037"/>
                          <a:gd name="connsiteX4" fmla="*/ 778129 w 4203865"/>
                          <a:gd name="connsiteY4" fmla="*/ 899892 h 5902037"/>
                          <a:gd name="connsiteX5" fmla="*/ 852605 w 4203865"/>
                          <a:gd name="connsiteY5" fmla="*/ 999193 h 5902037"/>
                          <a:gd name="connsiteX6" fmla="*/ 944061 w 4203865"/>
                          <a:gd name="connsiteY6" fmla="*/ 1033852 h 5902037"/>
                          <a:gd name="connsiteX7" fmla="*/ 1209832 w 4203865"/>
                          <a:gd name="connsiteY7" fmla="*/ 1167919 h 5902037"/>
                          <a:gd name="connsiteX8" fmla="*/ 1696667 w 4203865"/>
                          <a:gd name="connsiteY8" fmla="*/ 1400536 h 5902037"/>
                          <a:gd name="connsiteX9" fmla="*/ 1956741 w 4203865"/>
                          <a:gd name="connsiteY9" fmla="*/ 1537506 h 5902037"/>
                          <a:gd name="connsiteX10" fmla="*/ 2671948 w 4203865"/>
                          <a:gd name="connsiteY10" fmla="*/ 1911928 h 5902037"/>
                          <a:gd name="connsiteX11" fmla="*/ 2671948 w 4203865"/>
                          <a:gd name="connsiteY11" fmla="*/ 1911928 h 5902037"/>
                          <a:gd name="connsiteX12" fmla="*/ 2906392 w 4203865"/>
                          <a:gd name="connsiteY12" fmla="*/ 2258838 h 5902037"/>
                          <a:gd name="connsiteX13" fmla="*/ 3253839 w 4203865"/>
                          <a:gd name="connsiteY13" fmla="*/ 3123211 h 5902037"/>
                          <a:gd name="connsiteX14" fmla="*/ 3598223 w 4203865"/>
                          <a:gd name="connsiteY14" fmla="*/ 3657600 h 5902037"/>
                          <a:gd name="connsiteX15" fmla="*/ 3942607 w 4203865"/>
                          <a:gd name="connsiteY15" fmla="*/ 4025735 h 5902037"/>
                          <a:gd name="connsiteX16" fmla="*/ 4203865 w 4203865"/>
                          <a:gd name="connsiteY16" fmla="*/ 4441372 h 5902037"/>
                          <a:gd name="connsiteX17" fmla="*/ 4203865 w 4203865"/>
                          <a:gd name="connsiteY17" fmla="*/ 4441372 h 5902037"/>
                          <a:gd name="connsiteX18" fmla="*/ 4061361 w 4203865"/>
                          <a:gd name="connsiteY18" fmla="*/ 4963886 h 5902037"/>
                          <a:gd name="connsiteX19" fmla="*/ 3443844 w 4203865"/>
                          <a:gd name="connsiteY19" fmla="*/ 5533902 h 5902037"/>
                          <a:gd name="connsiteX20" fmla="*/ 3408218 w 4203865"/>
                          <a:gd name="connsiteY20" fmla="*/ 5771408 h 5902037"/>
                          <a:gd name="connsiteX21" fmla="*/ 3990109 w 4203865"/>
                          <a:gd name="connsiteY21" fmla="*/ 5854535 h 5902037"/>
                          <a:gd name="connsiteX22" fmla="*/ 4037610 w 4203865"/>
                          <a:gd name="connsiteY22" fmla="*/ 5902037 h 5902037"/>
                          <a:gd name="connsiteX0" fmla="*/ 0 w 4203865"/>
                          <a:gd name="connsiteY0" fmla="*/ 0 h 5902037"/>
                          <a:gd name="connsiteX1" fmla="*/ 225631 w 4203865"/>
                          <a:gd name="connsiteY1" fmla="*/ 154379 h 5902037"/>
                          <a:gd name="connsiteX2" fmla="*/ 439387 w 4203865"/>
                          <a:gd name="connsiteY2" fmla="*/ 605642 h 5902037"/>
                          <a:gd name="connsiteX3" fmla="*/ 626490 w 4203865"/>
                          <a:gd name="connsiteY3" fmla="*/ 763245 h 5902037"/>
                          <a:gd name="connsiteX4" fmla="*/ 778129 w 4203865"/>
                          <a:gd name="connsiteY4" fmla="*/ 899892 h 5902037"/>
                          <a:gd name="connsiteX5" fmla="*/ 852605 w 4203865"/>
                          <a:gd name="connsiteY5" fmla="*/ 999193 h 5902037"/>
                          <a:gd name="connsiteX6" fmla="*/ 944061 w 4203865"/>
                          <a:gd name="connsiteY6" fmla="*/ 1033852 h 5902037"/>
                          <a:gd name="connsiteX7" fmla="*/ 1209832 w 4203865"/>
                          <a:gd name="connsiteY7" fmla="*/ 1167919 h 5902037"/>
                          <a:gd name="connsiteX8" fmla="*/ 1696667 w 4203865"/>
                          <a:gd name="connsiteY8" fmla="*/ 1379848 h 5902037"/>
                          <a:gd name="connsiteX9" fmla="*/ 1956741 w 4203865"/>
                          <a:gd name="connsiteY9" fmla="*/ 1537506 h 5902037"/>
                          <a:gd name="connsiteX10" fmla="*/ 2671948 w 4203865"/>
                          <a:gd name="connsiteY10" fmla="*/ 1911928 h 5902037"/>
                          <a:gd name="connsiteX11" fmla="*/ 2671948 w 4203865"/>
                          <a:gd name="connsiteY11" fmla="*/ 1911928 h 5902037"/>
                          <a:gd name="connsiteX12" fmla="*/ 2906392 w 4203865"/>
                          <a:gd name="connsiteY12" fmla="*/ 2258838 h 5902037"/>
                          <a:gd name="connsiteX13" fmla="*/ 3253839 w 4203865"/>
                          <a:gd name="connsiteY13" fmla="*/ 3123211 h 5902037"/>
                          <a:gd name="connsiteX14" fmla="*/ 3598223 w 4203865"/>
                          <a:gd name="connsiteY14" fmla="*/ 3657600 h 5902037"/>
                          <a:gd name="connsiteX15" fmla="*/ 3942607 w 4203865"/>
                          <a:gd name="connsiteY15" fmla="*/ 4025735 h 5902037"/>
                          <a:gd name="connsiteX16" fmla="*/ 4203865 w 4203865"/>
                          <a:gd name="connsiteY16" fmla="*/ 4441372 h 5902037"/>
                          <a:gd name="connsiteX17" fmla="*/ 4203865 w 4203865"/>
                          <a:gd name="connsiteY17" fmla="*/ 4441372 h 5902037"/>
                          <a:gd name="connsiteX18" fmla="*/ 4061361 w 4203865"/>
                          <a:gd name="connsiteY18" fmla="*/ 4963886 h 5902037"/>
                          <a:gd name="connsiteX19" fmla="*/ 3443844 w 4203865"/>
                          <a:gd name="connsiteY19" fmla="*/ 5533902 h 5902037"/>
                          <a:gd name="connsiteX20" fmla="*/ 3408218 w 4203865"/>
                          <a:gd name="connsiteY20" fmla="*/ 5771408 h 5902037"/>
                          <a:gd name="connsiteX21" fmla="*/ 3990109 w 4203865"/>
                          <a:gd name="connsiteY21" fmla="*/ 5854535 h 5902037"/>
                          <a:gd name="connsiteX22" fmla="*/ 4037610 w 4203865"/>
                          <a:gd name="connsiteY22" fmla="*/ 5902037 h 5902037"/>
                          <a:gd name="connsiteX0" fmla="*/ 0 w 4203865"/>
                          <a:gd name="connsiteY0" fmla="*/ 0 h 5902037"/>
                          <a:gd name="connsiteX1" fmla="*/ 225631 w 4203865"/>
                          <a:gd name="connsiteY1" fmla="*/ 154379 h 5902037"/>
                          <a:gd name="connsiteX2" fmla="*/ 439387 w 4203865"/>
                          <a:gd name="connsiteY2" fmla="*/ 605642 h 5902037"/>
                          <a:gd name="connsiteX3" fmla="*/ 626490 w 4203865"/>
                          <a:gd name="connsiteY3" fmla="*/ 763245 h 5902037"/>
                          <a:gd name="connsiteX4" fmla="*/ 778129 w 4203865"/>
                          <a:gd name="connsiteY4" fmla="*/ 899892 h 5902037"/>
                          <a:gd name="connsiteX5" fmla="*/ 852605 w 4203865"/>
                          <a:gd name="connsiteY5" fmla="*/ 999193 h 5902037"/>
                          <a:gd name="connsiteX6" fmla="*/ 944061 w 4203865"/>
                          <a:gd name="connsiteY6" fmla="*/ 1033852 h 5902037"/>
                          <a:gd name="connsiteX7" fmla="*/ 1209832 w 4203865"/>
                          <a:gd name="connsiteY7" fmla="*/ 1167919 h 5902037"/>
                          <a:gd name="connsiteX8" fmla="*/ 1696667 w 4203865"/>
                          <a:gd name="connsiteY8" fmla="*/ 1379848 h 5902037"/>
                          <a:gd name="connsiteX9" fmla="*/ 1956741 w 4203865"/>
                          <a:gd name="connsiteY9" fmla="*/ 1520956 h 5902037"/>
                          <a:gd name="connsiteX10" fmla="*/ 2671948 w 4203865"/>
                          <a:gd name="connsiteY10" fmla="*/ 1911928 h 5902037"/>
                          <a:gd name="connsiteX11" fmla="*/ 2671948 w 4203865"/>
                          <a:gd name="connsiteY11" fmla="*/ 1911928 h 5902037"/>
                          <a:gd name="connsiteX12" fmla="*/ 2906392 w 4203865"/>
                          <a:gd name="connsiteY12" fmla="*/ 2258838 h 5902037"/>
                          <a:gd name="connsiteX13" fmla="*/ 3253839 w 4203865"/>
                          <a:gd name="connsiteY13" fmla="*/ 3123211 h 5902037"/>
                          <a:gd name="connsiteX14" fmla="*/ 3598223 w 4203865"/>
                          <a:gd name="connsiteY14" fmla="*/ 3657600 h 5902037"/>
                          <a:gd name="connsiteX15" fmla="*/ 3942607 w 4203865"/>
                          <a:gd name="connsiteY15" fmla="*/ 4025735 h 5902037"/>
                          <a:gd name="connsiteX16" fmla="*/ 4203865 w 4203865"/>
                          <a:gd name="connsiteY16" fmla="*/ 4441372 h 5902037"/>
                          <a:gd name="connsiteX17" fmla="*/ 4203865 w 4203865"/>
                          <a:gd name="connsiteY17" fmla="*/ 4441372 h 5902037"/>
                          <a:gd name="connsiteX18" fmla="*/ 4061361 w 4203865"/>
                          <a:gd name="connsiteY18" fmla="*/ 4963886 h 5902037"/>
                          <a:gd name="connsiteX19" fmla="*/ 3443844 w 4203865"/>
                          <a:gd name="connsiteY19" fmla="*/ 5533902 h 5902037"/>
                          <a:gd name="connsiteX20" fmla="*/ 3408218 w 4203865"/>
                          <a:gd name="connsiteY20" fmla="*/ 5771408 h 5902037"/>
                          <a:gd name="connsiteX21" fmla="*/ 3990109 w 4203865"/>
                          <a:gd name="connsiteY21" fmla="*/ 5854535 h 5902037"/>
                          <a:gd name="connsiteX22" fmla="*/ 4037610 w 4203865"/>
                          <a:gd name="connsiteY22" fmla="*/ 5902037 h 5902037"/>
                          <a:gd name="connsiteX0" fmla="*/ 0 w 4203865"/>
                          <a:gd name="connsiteY0" fmla="*/ 0 h 5902037"/>
                          <a:gd name="connsiteX1" fmla="*/ 225631 w 4203865"/>
                          <a:gd name="connsiteY1" fmla="*/ 154379 h 5902037"/>
                          <a:gd name="connsiteX2" fmla="*/ 439387 w 4203865"/>
                          <a:gd name="connsiteY2" fmla="*/ 605642 h 5902037"/>
                          <a:gd name="connsiteX3" fmla="*/ 626490 w 4203865"/>
                          <a:gd name="connsiteY3" fmla="*/ 763245 h 5902037"/>
                          <a:gd name="connsiteX4" fmla="*/ 778129 w 4203865"/>
                          <a:gd name="connsiteY4" fmla="*/ 899892 h 5902037"/>
                          <a:gd name="connsiteX5" fmla="*/ 852605 w 4203865"/>
                          <a:gd name="connsiteY5" fmla="*/ 999193 h 5902037"/>
                          <a:gd name="connsiteX6" fmla="*/ 944061 w 4203865"/>
                          <a:gd name="connsiteY6" fmla="*/ 1033852 h 5902037"/>
                          <a:gd name="connsiteX7" fmla="*/ 1209832 w 4203865"/>
                          <a:gd name="connsiteY7" fmla="*/ 1167919 h 5902037"/>
                          <a:gd name="connsiteX8" fmla="*/ 1696667 w 4203865"/>
                          <a:gd name="connsiteY8" fmla="*/ 1379848 h 5902037"/>
                          <a:gd name="connsiteX9" fmla="*/ 1956741 w 4203865"/>
                          <a:gd name="connsiteY9" fmla="*/ 1520956 h 5902037"/>
                          <a:gd name="connsiteX10" fmla="*/ 2230411 w 4203865"/>
                          <a:gd name="connsiteY10" fmla="*/ 1706715 h 5902037"/>
                          <a:gd name="connsiteX11" fmla="*/ 2671948 w 4203865"/>
                          <a:gd name="connsiteY11" fmla="*/ 1911928 h 5902037"/>
                          <a:gd name="connsiteX12" fmla="*/ 2671948 w 4203865"/>
                          <a:gd name="connsiteY12" fmla="*/ 1911928 h 5902037"/>
                          <a:gd name="connsiteX13" fmla="*/ 2906392 w 4203865"/>
                          <a:gd name="connsiteY13" fmla="*/ 2258838 h 5902037"/>
                          <a:gd name="connsiteX14" fmla="*/ 3253839 w 4203865"/>
                          <a:gd name="connsiteY14" fmla="*/ 3123211 h 5902037"/>
                          <a:gd name="connsiteX15" fmla="*/ 3598223 w 4203865"/>
                          <a:gd name="connsiteY15" fmla="*/ 3657600 h 5902037"/>
                          <a:gd name="connsiteX16" fmla="*/ 3942607 w 4203865"/>
                          <a:gd name="connsiteY16" fmla="*/ 4025735 h 5902037"/>
                          <a:gd name="connsiteX17" fmla="*/ 4203865 w 4203865"/>
                          <a:gd name="connsiteY17" fmla="*/ 4441372 h 5902037"/>
                          <a:gd name="connsiteX18" fmla="*/ 4203865 w 4203865"/>
                          <a:gd name="connsiteY18" fmla="*/ 4441372 h 5902037"/>
                          <a:gd name="connsiteX19" fmla="*/ 4061361 w 4203865"/>
                          <a:gd name="connsiteY19" fmla="*/ 4963886 h 5902037"/>
                          <a:gd name="connsiteX20" fmla="*/ 3443844 w 4203865"/>
                          <a:gd name="connsiteY20" fmla="*/ 5533902 h 5902037"/>
                          <a:gd name="connsiteX21" fmla="*/ 3408218 w 4203865"/>
                          <a:gd name="connsiteY21" fmla="*/ 5771408 h 5902037"/>
                          <a:gd name="connsiteX22" fmla="*/ 3990109 w 4203865"/>
                          <a:gd name="connsiteY22" fmla="*/ 5854535 h 5902037"/>
                          <a:gd name="connsiteX23" fmla="*/ 4037610 w 4203865"/>
                          <a:gd name="connsiteY23" fmla="*/ 5902037 h 5902037"/>
                          <a:gd name="connsiteX0" fmla="*/ 0 w 4203865"/>
                          <a:gd name="connsiteY0" fmla="*/ 0 h 5902037"/>
                          <a:gd name="connsiteX1" fmla="*/ 225631 w 4203865"/>
                          <a:gd name="connsiteY1" fmla="*/ 154379 h 5902037"/>
                          <a:gd name="connsiteX2" fmla="*/ 439387 w 4203865"/>
                          <a:gd name="connsiteY2" fmla="*/ 605642 h 5902037"/>
                          <a:gd name="connsiteX3" fmla="*/ 626490 w 4203865"/>
                          <a:gd name="connsiteY3" fmla="*/ 763245 h 5902037"/>
                          <a:gd name="connsiteX4" fmla="*/ 778129 w 4203865"/>
                          <a:gd name="connsiteY4" fmla="*/ 899892 h 5902037"/>
                          <a:gd name="connsiteX5" fmla="*/ 852605 w 4203865"/>
                          <a:gd name="connsiteY5" fmla="*/ 999193 h 5902037"/>
                          <a:gd name="connsiteX6" fmla="*/ 944061 w 4203865"/>
                          <a:gd name="connsiteY6" fmla="*/ 1033852 h 5902037"/>
                          <a:gd name="connsiteX7" fmla="*/ 1209832 w 4203865"/>
                          <a:gd name="connsiteY7" fmla="*/ 1167919 h 5902037"/>
                          <a:gd name="connsiteX8" fmla="*/ 1696667 w 4203865"/>
                          <a:gd name="connsiteY8" fmla="*/ 1379848 h 5902037"/>
                          <a:gd name="connsiteX9" fmla="*/ 1956741 w 4203865"/>
                          <a:gd name="connsiteY9" fmla="*/ 1520956 h 5902037"/>
                          <a:gd name="connsiteX10" fmla="*/ 2230411 w 4203865"/>
                          <a:gd name="connsiteY10" fmla="*/ 1706715 h 5902037"/>
                          <a:gd name="connsiteX11" fmla="*/ 2671948 w 4203865"/>
                          <a:gd name="connsiteY11" fmla="*/ 1911928 h 5902037"/>
                          <a:gd name="connsiteX12" fmla="*/ 2692636 w 4203865"/>
                          <a:gd name="connsiteY12" fmla="*/ 1940891 h 5902037"/>
                          <a:gd name="connsiteX13" fmla="*/ 2906392 w 4203865"/>
                          <a:gd name="connsiteY13" fmla="*/ 2258838 h 5902037"/>
                          <a:gd name="connsiteX14" fmla="*/ 3253839 w 4203865"/>
                          <a:gd name="connsiteY14" fmla="*/ 3123211 h 5902037"/>
                          <a:gd name="connsiteX15" fmla="*/ 3598223 w 4203865"/>
                          <a:gd name="connsiteY15" fmla="*/ 3657600 h 5902037"/>
                          <a:gd name="connsiteX16" fmla="*/ 3942607 w 4203865"/>
                          <a:gd name="connsiteY16" fmla="*/ 4025735 h 5902037"/>
                          <a:gd name="connsiteX17" fmla="*/ 4203865 w 4203865"/>
                          <a:gd name="connsiteY17" fmla="*/ 4441372 h 5902037"/>
                          <a:gd name="connsiteX18" fmla="*/ 4203865 w 4203865"/>
                          <a:gd name="connsiteY18" fmla="*/ 4441372 h 5902037"/>
                          <a:gd name="connsiteX19" fmla="*/ 4061361 w 4203865"/>
                          <a:gd name="connsiteY19" fmla="*/ 4963886 h 5902037"/>
                          <a:gd name="connsiteX20" fmla="*/ 3443844 w 4203865"/>
                          <a:gd name="connsiteY20" fmla="*/ 5533902 h 5902037"/>
                          <a:gd name="connsiteX21" fmla="*/ 3408218 w 4203865"/>
                          <a:gd name="connsiteY21" fmla="*/ 5771408 h 5902037"/>
                          <a:gd name="connsiteX22" fmla="*/ 3990109 w 4203865"/>
                          <a:gd name="connsiteY22" fmla="*/ 5854535 h 5902037"/>
                          <a:gd name="connsiteX23" fmla="*/ 4037610 w 4203865"/>
                          <a:gd name="connsiteY23" fmla="*/ 5902037 h 5902037"/>
                          <a:gd name="connsiteX0" fmla="*/ 0 w 4203865"/>
                          <a:gd name="connsiteY0" fmla="*/ 0 h 5902037"/>
                          <a:gd name="connsiteX1" fmla="*/ 225631 w 4203865"/>
                          <a:gd name="connsiteY1" fmla="*/ 154379 h 5902037"/>
                          <a:gd name="connsiteX2" fmla="*/ 439387 w 4203865"/>
                          <a:gd name="connsiteY2" fmla="*/ 605642 h 5902037"/>
                          <a:gd name="connsiteX3" fmla="*/ 626490 w 4203865"/>
                          <a:gd name="connsiteY3" fmla="*/ 763245 h 5902037"/>
                          <a:gd name="connsiteX4" fmla="*/ 778129 w 4203865"/>
                          <a:gd name="connsiteY4" fmla="*/ 899892 h 5902037"/>
                          <a:gd name="connsiteX5" fmla="*/ 852605 w 4203865"/>
                          <a:gd name="connsiteY5" fmla="*/ 999193 h 5902037"/>
                          <a:gd name="connsiteX6" fmla="*/ 944061 w 4203865"/>
                          <a:gd name="connsiteY6" fmla="*/ 1033852 h 5902037"/>
                          <a:gd name="connsiteX7" fmla="*/ 1209832 w 4203865"/>
                          <a:gd name="connsiteY7" fmla="*/ 1167919 h 5902037"/>
                          <a:gd name="connsiteX8" fmla="*/ 1696667 w 4203865"/>
                          <a:gd name="connsiteY8" fmla="*/ 1379848 h 5902037"/>
                          <a:gd name="connsiteX9" fmla="*/ 1956741 w 4203865"/>
                          <a:gd name="connsiteY9" fmla="*/ 1520956 h 5902037"/>
                          <a:gd name="connsiteX10" fmla="*/ 2230411 w 4203865"/>
                          <a:gd name="connsiteY10" fmla="*/ 1706715 h 5902037"/>
                          <a:gd name="connsiteX11" fmla="*/ 2671948 w 4203865"/>
                          <a:gd name="connsiteY11" fmla="*/ 1911928 h 5902037"/>
                          <a:gd name="connsiteX12" fmla="*/ 2692636 w 4203865"/>
                          <a:gd name="connsiteY12" fmla="*/ 1940891 h 5902037"/>
                          <a:gd name="connsiteX13" fmla="*/ 2906392 w 4203865"/>
                          <a:gd name="connsiteY13" fmla="*/ 2258838 h 5902037"/>
                          <a:gd name="connsiteX14" fmla="*/ 3253839 w 4203865"/>
                          <a:gd name="connsiteY14" fmla="*/ 3123211 h 5902037"/>
                          <a:gd name="connsiteX15" fmla="*/ 3598223 w 4203865"/>
                          <a:gd name="connsiteY15" fmla="*/ 3657600 h 5902037"/>
                          <a:gd name="connsiteX16" fmla="*/ 3942607 w 4203865"/>
                          <a:gd name="connsiteY16" fmla="*/ 4025735 h 5902037"/>
                          <a:gd name="connsiteX17" fmla="*/ 4203865 w 4203865"/>
                          <a:gd name="connsiteY17" fmla="*/ 4441372 h 5902037"/>
                          <a:gd name="connsiteX18" fmla="*/ 4203865 w 4203865"/>
                          <a:gd name="connsiteY18" fmla="*/ 4441372 h 5902037"/>
                          <a:gd name="connsiteX19" fmla="*/ 4061361 w 4203865"/>
                          <a:gd name="connsiteY19" fmla="*/ 4963886 h 5902037"/>
                          <a:gd name="connsiteX20" fmla="*/ 3443844 w 4203865"/>
                          <a:gd name="connsiteY20" fmla="*/ 5533902 h 5902037"/>
                          <a:gd name="connsiteX21" fmla="*/ 3408218 w 4203865"/>
                          <a:gd name="connsiteY21" fmla="*/ 5771408 h 5902037"/>
                          <a:gd name="connsiteX22" fmla="*/ 3990109 w 4203865"/>
                          <a:gd name="connsiteY22" fmla="*/ 5854535 h 5902037"/>
                          <a:gd name="connsiteX23" fmla="*/ 4037610 w 4203865"/>
                          <a:gd name="connsiteY23" fmla="*/ 5902037 h 5902037"/>
                          <a:gd name="connsiteX0" fmla="*/ 0 w 4203865"/>
                          <a:gd name="connsiteY0" fmla="*/ 0 h 5902037"/>
                          <a:gd name="connsiteX1" fmla="*/ 225631 w 4203865"/>
                          <a:gd name="connsiteY1" fmla="*/ 154379 h 5902037"/>
                          <a:gd name="connsiteX2" fmla="*/ 439387 w 4203865"/>
                          <a:gd name="connsiteY2" fmla="*/ 605642 h 5902037"/>
                          <a:gd name="connsiteX3" fmla="*/ 626490 w 4203865"/>
                          <a:gd name="connsiteY3" fmla="*/ 763245 h 5902037"/>
                          <a:gd name="connsiteX4" fmla="*/ 778129 w 4203865"/>
                          <a:gd name="connsiteY4" fmla="*/ 899892 h 5902037"/>
                          <a:gd name="connsiteX5" fmla="*/ 852605 w 4203865"/>
                          <a:gd name="connsiteY5" fmla="*/ 999193 h 5902037"/>
                          <a:gd name="connsiteX6" fmla="*/ 944061 w 4203865"/>
                          <a:gd name="connsiteY6" fmla="*/ 1033852 h 5902037"/>
                          <a:gd name="connsiteX7" fmla="*/ 1209832 w 4203865"/>
                          <a:gd name="connsiteY7" fmla="*/ 1167919 h 5902037"/>
                          <a:gd name="connsiteX8" fmla="*/ 1696667 w 4203865"/>
                          <a:gd name="connsiteY8" fmla="*/ 1379848 h 5902037"/>
                          <a:gd name="connsiteX9" fmla="*/ 1956741 w 4203865"/>
                          <a:gd name="connsiteY9" fmla="*/ 1520956 h 5902037"/>
                          <a:gd name="connsiteX10" fmla="*/ 2230411 w 4203865"/>
                          <a:gd name="connsiteY10" fmla="*/ 1706715 h 5902037"/>
                          <a:gd name="connsiteX11" fmla="*/ 2671948 w 4203865"/>
                          <a:gd name="connsiteY11" fmla="*/ 1911928 h 5902037"/>
                          <a:gd name="connsiteX12" fmla="*/ 2692636 w 4203865"/>
                          <a:gd name="connsiteY12" fmla="*/ 1940891 h 5902037"/>
                          <a:gd name="connsiteX13" fmla="*/ 2681405 w 4203865"/>
                          <a:gd name="connsiteY13" fmla="*/ 1930144 h 5902037"/>
                          <a:gd name="connsiteX14" fmla="*/ 2906392 w 4203865"/>
                          <a:gd name="connsiteY14" fmla="*/ 2258838 h 5902037"/>
                          <a:gd name="connsiteX15" fmla="*/ 3253839 w 4203865"/>
                          <a:gd name="connsiteY15" fmla="*/ 3123211 h 5902037"/>
                          <a:gd name="connsiteX16" fmla="*/ 3598223 w 4203865"/>
                          <a:gd name="connsiteY16" fmla="*/ 3657600 h 5902037"/>
                          <a:gd name="connsiteX17" fmla="*/ 3942607 w 4203865"/>
                          <a:gd name="connsiteY17" fmla="*/ 4025735 h 5902037"/>
                          <a:gd name="connsiteX18" fmla="*/ 4203865 w 4203865"/>
                          <a:gd name="connsiteY18" fmla="*/ 4441372 h 5902037"/>
                          <a:gd name="connsiteX19" fmla="*/ 4203865 w 4203865"/>
                          <a:gd name="connsiteY19" fmla="*/ 4441372 h 5902037"/>
                          <a:gd name="connsiteX20" fmla="*/ 4061361 w 4203865"/>
                          <a:gd name="connsiteY20" fmla="*/ 4963886 h 5902037"/>
                          <a:gd name="connsiteX21" fmla="*/ 3443844 w 4203865"/>
                          <a:gd name="connsiteY21" fmla="*/ 5533902 h 5902037"/>
                          <a:gd name="connsiteX22" fmla="*/ 3408218 w 4203865"/>
                          <a:gd name="connsiteY22" fmla="*/ 5771408 h 5902037"/>
                          <a:gd name="connsiteX23" fmla="*/ 3990109 w 4203865"/>
                          <a:gd name="connsiteY23" fmla="*/ 5854535 h 5902037"/>
                          <a:gd name="connsiteX24" fmla="*/ 4037610 w 4203865"/>
                          <a:gd name="connsiteY24" fmla="*/ 5902037 h 5902037"/>
                          <a:gd name="connsiteX0" fmla="*/ 0 w 4203865"/>
                          <a:gd name="connsiteY0" fmla="*/ 0 h 5902037"/>
                          <a:gd name="connsiteX1" fmla="*/ 225631 w 4203865"/>
                          <a:gd name="connsiteY1" fmla="*/ 154379 h 5902037"/>
                          <a:gd name="connsiteX2" fmla="*/ 439387 w 4203865"/>
                          <a:gd name="connsiteY2" fmla="*/ 605642 h 5902037"/>
                          <a:gd name="connsiteX3" fmla="*/ 626490 w 4203865"/>
                          <a:gd name="connsiteY3" fmla="*/ 763245 h 5902037"/>
                          <a:gd name="connsiteX4" fmla="*/ 778129 w 4203865"/>
                          <a:gd name="connsiteY4" fmla="*/ 899892 h 5902037"/>
                          <a:gd name="connsiteX5" fmla="*/ 852605 w 4203865"/>
                          <a:gd name="connsiteY5" fmla="*/ 999193 h 5902037"/>
                          <a:gd name="connsiteX6" fmla="*/ 944061 w 4203865"/>
                          <a:gd name="connsiteY6" fmla="*/ 1033852 h 5902037"/>
                          <a:gd name="connsiteX7" fmla="*/ 1209832 w 4203865"/>
                          <a:gd name="connsiteY7" fmla="*/ 1167919 h 5902037"/>
                          <a:gd name="connsiteX8" fmla="*/ 1696667 w 4203865"/>
                          <a:gd name="connsiteY8" fmla="*/ 1379848 h 5902037"/>
                          <a:gd name="connsiteX9" fmla="*/ 1956741 w 4203865"/>
                          <a:gd name="connsiteY9" fmla="*/ 1520956 h 5902037"/>
                          <a:gd name="connsiteX10" fmla="*/ 2230411 w 4203865"/>
                          <a:gd name="connsiteY10" fmla="*/ 1706715 h 5902037"/>
                          <a:gd name="connsiteX11" fmla="*/ 2671948 w 4203865"/>
                          <a:gd name="connsiteY11" fmla="*/ 1911928 h 5902037"/>
                          <a:gd name="connsiteX12" fmla="*/ 2692636 w 4203865"/>
                          <a:gd name="connsiteY12" fmla="*/ 1940891 h 5902037"/>
                          <a:gd name="connsiteX13" fmla="*/ 2906392 w 4203865"/>
                          <a:gd name="connsiteY13" fmla="*/ 2258838 h 5902037"/>
                          <a:gd name="connsiteX14" fmla="*/ 3253839 w 4203865"/>
                          <a:gd name="connsiteY14" fmla="*/ 3123211 h 5902037"/>
                          <a:gd name="connsiteX15" fmla="*/ 3598223 w 4203865"/>
                          <a:gd name="connsiteY15" fmla="*/ 3657600 h 5902037"/>
                          <a:gd name="connsiteX16" fmla="*/ 3942607 w 4203865"/>
                          <a:gd name="connsiteY16" fmla="*/ 4025735 h 5902037"/>
                          <a:gd name="connsiteX17" fmla="*/ 4203865 w 4203865"/>
                          <a:gd name="connsiteY17" fmla="*/ 4441372 h 5902037"/>
                          <a:gd name="connsiteX18" fmla="*/ 4203865 w 4203865"/>
                          <a:gd name="connsiteY18" fmla="*/ 4441372 h 5902037"/>
                          <a:gd name="connsiteX19" fmla="*/ 4061361 w 4203865"/>
                          <a:gd name="connsiteY19" fmla="*/ 4963886 h 5902037"/>
                          <a:gd name="connsiteX20" fmla="*/ 3443844 w 4203865"/>
                          <a:gd name="connsiteY20" fmla="*/ 5533902 h 5902037"/>
                          <a:gd name="connsiteX21" fmla="*/ 3408218 w 4203865"/>
                          <a:gd name="connsiteY21" fmla="*/ 5771408 h 5902037"/>
                          <a:gd name="connsiteX22" fmla="*/ 3990109 w 4203865"/>
                          <a:gd name="connsiteY22" fmla="*/ 5854535 h 5902037"/>
                          <a:gd name="connsiteX23" fmla="*/ 4037610 w 4203865"/>
                          <a:gd name="connsiteY23" fmla="*/ 5902037 h 5902037"/>
                          <a:gd name="connsiteX0" fmla="*/ 0 w 4203865"/>
                          <a:gd name="connsiteY0" fmla="*/ 0 h 5902037"/>
                          <a:gd name="connsiteX1" fmla="*/ 225631 w 4203865"/>
                          <a:gd name="connsiteY1" fmla="*/ 154379 h 5902037"/>
                          <a:gd name="connsiteX2" fmla="*/ 439387 w 4203865"/>
                          <a:gd name="connsiteY2" fmla="*/ 605642 h 5902037"/>
                          <a:gd name="connsiteX3" fmla="*/ 626490 w 4203865"/>
                          <a:gd name="connsiteY3" fmla="*/ 763245 h 5902037"/>
                          <a:gd name="connsiteX4" fmla="*/ 778129 w 4203865"/>
                          <a:gd name="connsiteY4" fmla="*/ 899892 h 5902037"/>
                          <a:gd name="connsiteX5" fmla="*/ 852605 w 4203865"/>
                          <a:gd name="connsiteY5" fmla="*/ 999193 h 5902037"/>
                          <a:gd name="connsiteX6" fmla="*/ 944061 w 4203865"/>
                          <a:gd name="connsiteY6" fmla="*/ 1033852 h 5902037"/>
                          <a:gd name="connsiteX7" fmla="*/ 1209832 w 4203865"/>
                          <a:gd name="connsiteY7" fmla="*/ 1167919 h 5902037"/>
                          <a:gd name="connsiteX8" fmla="*/ 1696667 w 4203865"/>
                          <a:gd name="connsiteY8" fmla="*/ 1379848 h 5902037"/>
                          <a:gd name="connsiteX9" fmla="*/ 1956741 w 4203865"/>
                          <a:gd name="connsiteY9" fmla="*/ 1520956 h 5902037"/>
                          <a:gd name="connsiteX10" fmla="*/ 2230411 w 4203865"/>
                          <a:gd name="connsiteY10" fmla="*/ 1706715 h 5902037"/>
                          <a:gd name="connsiteX11" fmla="*/ 2671948 w 4203865"/>
                          <a:gd name="connsiteY11" fmla="*/ 1911928 h 5902037"/>
                          <a:gd name="connsiteX12" fmla="*/ 2906392 w 4203865"/>
                          <a:gd name="connsiteY12" fmla="*/ 2258838 h 5902037"/>
                          <a:gd name="connsiteX13" fmla="*/ 3253839 w 4203865"/>
                          <a:gd name="connsiteY13" fmla="*/ 3123211 h 5902037"/>
                          <a:gd name="connsiteX14" fmla="*/ 3598223 w 4203865"/>
                          <a:gd name="connsiteY14" fmla="*/ 3657600 h 5902037"/>
                          <a:gd name="connsiteX15" fmla="*/ 3942607 w 4203865"/>
                          <a:gd name="connsiteY15" fmla="*/ 4025735 h 5902037"/>
                          <a:gd name="connsiteX16" fmla="*/ 4203865 w 4203865"/>
                          <a:gd name="connsiteY16" fmla="*/ 4441372 h 5902037"/>
                          <a:gd name="connsiteX17" fmla="*/ 4203865 w 4203865"/>
                          <a:gd name="connsiteY17" fmla="*/ 4441372 h 5902037"/>
                          <a:gd name="connsiteX18" fmla="*/ 4061361 w 4203865"/>
                          <a:gd name="connsiteY18" fmla="*/ 4963886 h 5902037"/>
                          <a:gd name="connsiteX19" fmla="*/ 3443844 w 4203865"/>
                          <a:gd name="connsiteY19" fmla="*/ 5533902 h 5902037"/>
                          <a:gd name="connsiteX20" fmla="*/ 3408218 w 4203865"/>
                          <a:gd name="connsiteY20" fmla="*/ 5771408 h 5902037"/>
                          <a:gd name="connsiteX21" fmla="*/ 3990109 w 4203865"/>
                          <a:gd name="connsiteY21" fmla="*/ 5854535 h 5902037"/>
                          <a:gd name="connsiteX22" fmla="*/ 4037610 w 4203865"/>
                          <a:gd name="connsiteY22" fmla="*/ 5902037 h 5902037"/>
                          <a:gd name="connsiteX0" fmla="*/ 0 w 4203865"/>
                          <a:gd name="connsiteY0" fmla="*/ 0 h 5902037"/>
                          <a:gd name="connsiteX1" fmla="*/ 225631 w 4203865"/>
                          <a:gd name="connsiteY1" fmla="*/ 154379 h 5902037"/>
                          <a:gd name="connsiteX2" fmla="*/ 439387 w 4203865"/>
                          <a:gd name="connsiteY2" fmla="*/ 605642 h 5902037"/>
                          <a:gd name="connsiteX3" fmla="*/ 626490 w 4203865"/>
                          <a:gd name="connsiteY3" fmla="*/ 763245 h 5902037"/>
                          <a:gd name="connsiteX4" fmla="*/ 778129 w 4203865"/>
                          <a:gd name="connsiteY4" fmla="*/ 899892 h 5902037"/>
                          <a:gd name="connsiteX5" fmla="*/ 852605 w 4203865"/>
                          <a:gd name="connsiteY5" fmla="*/ 999193 h 5902037"/>
                          <a:gd name="connsiteX6" fmla="*/ 944061 w 4203865"/>
                          <a:gd name="connsiteY6" fmla="*/ 1033852 h 5902037"/>
                          <a:gd name="connsiteX7" fmla="*/ 1209832 w 4203865"/>
                          <a:gd name="connsiteY7" fmla="*/ 1167919 h 5902037"/>
                          <a:gd name="connsiteX8" fmla="*/ 1696667 w 4203865"/>
                          <a:gd name="connsiteY8" fmla="*/ 1379848 h 5902037"/>
                          <a:gd name="connsiteX9" fmla="*/ 1956741 w 4203865"/>
                          <a:gd name="connsiteY9" fmla="*/ 1520956 h 5902037"/>
                          <a:gd name="connsiteX10" fmla="*/ 2230411 w 4203865"/>
                          <a:gd name="connsiteY10" fmla="*/ 1706715 h 5902037"/>
                          <a:gd name="connsiteX11" fmla="*/ 2671948 w 4203865"/>
                          <a:gd name="connsiteY11" fmla="*/ 1911928 h 5902037"/>
                          <a:gd name="connsiteX12" fmla="*/ 2906392 w 4203865"/>
                          <a:gd name="connsiteY12" fmla="*/ 2258838 h 5902037"/>
                          <a:gd name="connsiteX13" fmla="*/ 3133850 w 4203865"/>
                          <a:gd name="connsiteY13" fmla="*/ 2957709 h 5902037"/>
                          <a:gd name="connsiteX14" fmla="*/ 3598223 w 4203865"/>
                          <a:gd name="connsiteY14" fmla="*/ 3657600 h 5902037"/>
                          <a:gd name="connsiteX15" fmla="*/ 3942607 w 4203865"/>
                          <a:gd name="connsiteY15" fmla="*/ 4025735 h 5902037"/>
                          <a:gd name="connsiteX16" fmla="*/ 4203865 w 4203865"/>
                          <a:gd name="connsiteY16" fmla="*/ 4441372 h 5902037"/>
                          <a:gd name="connsiteX17" fmla="*/ 4203865 w 4203865"/>
                          <a:gd name="connsiteY17" fmla="*/ 4441372 h 5902037"/>
                          <a:gd name="connsiteX18" fmla="*/ 4061361 w 4203865"/>
                          <a:gd name="connsiteY18" fmla="*/ 4963886 h 5902037"/>
                          <a:gd name="connsiteX19" fmla="*/ 3443844 w 4203865"/>
                          <a:gd name="connsiteY19" fmla="*/ 5533902 h 5902037"/>
                          <a:gd name="connsiteX20" fmla="*/ 3408218 w 4203865"/>
                          <a:gd name="connsiteY20" fmla="*/ 5771408 h 5902037"/>
                          <a:gd name="connsiteX21" fmla="*/ 3990109 w 4203865"/>
                          <a:gd name="connsiteY21" fmla="*/ 5854535 h 5902037"/>
                          <a:gd name="connsiteX22" fmla="*/ 4037610 w 4203865"/>
                          <a:gd name="connsiteY22" fmla="*/ 5902037 h 5902037"/>
                          <a:gd name="connsiteX0" fmla="*/ 0 w 4203865"/>
                          <a:gd name="connsiteY0" fmla="*/ 0 h 5902037"/>
                          <a:gd name="connsiteX1" fmla="*/ 225631 w 4203865"/>
                          <a:gd name="connsiteY1" fmla="*/ 154379 h 5902037"/>
                          <a:gd name="connsiteX2" fmla="*/ 439387 w 4203865"/>
                          <a:gd name="connsiteY2" fmla="*/ 605642 h 5902037"/>
                          <a:gd name="connsiteX3" fmla="*/ 626490 w 4203865"/>
                          <a:gd name="connsiteY3" fmla="*/ 763245 h 5902037"/>
                          <a:gd name="connsiteX4" fmla="*/ 778129 w 4203865"/>
                          <a:gd name="connsiteY4" fmla="*/ 899892 h 5902037"/>
                          <a:gd name="connsiteX5" fmla="*/ 852605 w 4203865"/>
                          <a:gd name="connsiteY5" fmla="*/ 999193 h 5902037"/>
                          <a:gd name="connsiteX6" fmla="*/ 944061 w 4203865"/>
                          <a:gd name="connsiteY6" fmla="*/ 1033852 h 5902037"/>
                          <a:gd name="connsiteX7" fmla="*/ 1209832 w 4203865"/>
                          <a:gd name="connsiteY7" fmla="*/ 1167919 h 5902037"/>
                          <a:gd name="connsiteX8" fmla="*/ 1696667 w 4203865"/>
                          <a:gd name="connsiteY8" fmla="*/ 1379848 h 5902037"/>
                          <a:gd name="connsiteX9" fmla="*/ 1956741 w 4203865"/>
                          <a:gd name="connsiteY9" fmla="*/ 1520956 h 5902037"/>
                          <a:gd name="connsiteX10" fmla="*/ 2230411 w 4203865"/>
                          <a:gd name="connsiteY10" fmla="*/ 1706715 h 5902037"/>
                          <a:gd name="connsiteX11" fmla="*/ 2671948 w 4203865"/>
                          <a:gd name="connsiteY11" fmla="*/ 1911928 h 5902037"/>
                          <a:gd name="connsiteX12" fmla="*/ 2906392 w 4203865"/>
                          <a:gd name="connsiteY12" fmla="*/ 2258838 h 5902037"/>
                          <a:gd name="connsiteX13" fmla="*/ 3133850 w 4203865"/>
                          <a:gd name="connsiteY13" fmla="*/ 2957709 h 5902037"/>
                          <a:gd name="connsiteX14" fmla="*/ 3239975 w 4203865"/>
                          <a:gd name="connsiteY14" fmla="*/ 3084522 h 5902037"/>
                          <a:gd name="connsiteX15" fmla="*/ 3598223 w 4203865"/>
                          <a:gd name="connsiteY15" fmla="*/ 3657600 h 5902037"/>
                          <a:gd name="connsiteX16" fmla="*/ 3942607 w 4203865"/>
                          <a:gd name="connsiteY16" fmla="*/ 4025735 h 5902037"/>
                          <a:gd name="connsiteX17" fmla="*/ 4203865 w 4203865"/>
                          <a:gd name="connsiteY17" fmla="*/ 4441372 h 5902037"/>
                          <a:gd name="connsiteX18" fmla="*/ 4203865 w 4203865"/>
                          <a:gd name="connsiteY18" fmla="*/ 4441372 h 5902037"/>
                          <a:gd name="connsiteX19" fmla="*/ 4061361 w 4203865"/>
                          <a:gd name="connsiteY19" fmla="*/ 4963886 h 5902037"/>
                          <a:gd name="connsiteX20" fmla="*/ 3443844 w 4203865"/>
                          <a:gd name="connsiteY20" fmla="*/ 5533902 h 5902037"/>
                          <a:gd name="connsiteX21" fmla="*/ 3408218 w 4203865"/>
                          <a:gd name="connsiteY21" fmla="*/ 5771408 h 5902037"/>
                          <a:gd name="connsiteX22" fmla="*/ 3990109 w 4203865"/>
                          <a:gd name="connsiteY22" fmla="*/ 5854535 h 5902037"/>
                          <a:gd name="connsiteX23" fmla="*/ 4037610 w 4203865"/>
                          <a:gd name="connsiteY23" fmla="*/ 5902037 h 5902037"/>
                          <a:gd name="connsiteX0" fmla="*/ 0 w 4203865"/>
                          <a:gd name="connsiteY0" fmla="*/ 0 h 5902037"/>
                          <a:gd name="connsiteX1" fmla="*/ 225631 w 4203865"/>
                          <a:gd name="connsiteY1" fmla="*/ 154379 h 5902037"/>
                          <a:gd name="connsiteX2" fmla="*/ 439387 w 4203865"/>
                          <a:gd name="connsiteY2" fmla="*/ 605642 h 5902037"/>
                          <a:gd name="connsiteX3" fmla="*/ 626490 w 4203865"/>
                          <a:gd name="connsiteY3" fmla="*/ 763245 h 5902037"/>
                          <a:gd name="connsiteX4" fmla="*/ 778129 w 4203865"/>
                          <a:gd name="connsiteY4" fmla="*/ 899892 h 5902037"/>
                          <a:gd name="connsiteX5" fmla="*/ 852605 w 4203865"/>
                          <a:gd name="connsiteY5" fmla="*/ 999193 h 5902037"/>
                          <a:gd name="connsiteX6" fmla="*/ 944061 w 4203865"/>
                          <a:gd name="connsiteY6" fmla="*/ 1033852 h 5902037"/>
                          <a:gd name="connsiteX7" fmla="*/ 1209832 w 4203865"/>
                          <a:gd name="connsiteY7" fmla="*/ 1167919 h 5902037"/>
                          <a:gd name="connsiteX8" fmla="*/ 1696667 w 4203865"/>
                          <a:gd name="connsiteY8" fmla="*/ 1379848 h 5902037"/>
                          <a:gd name="connsiteX9" fmla="*/ 1956741 w 4203865"/>
                          <a:gd name="connsiteY9" fmla="*/ 1520956 h 5902037"/>
                          <a:gd name="connsiteX10" fmla="*/ 2230411 w 4203865"/>
                          <a:gd name="connsiteY10" fmla="*/ 1706715 h 5902037"/>
                          <a:gd name="connsiteX11" fmla="*/ 2671948 w 4203865"/>
                          <a:gd name="connsiteY11" fmla="*/ 1911928 h 5902037"/>
                          <a:gd name="connsiteX12" fmla="*/ 2906392 w 4203865"/>
                          <a:gd name="connsiteY12" fmla="*/ 2258838 h 5902037"/>
                          <a:gd name="connsiteX13" fmla="*/ 3133850 w 4203865"/>
                          <a:gd name="connsiteY13" fmla="*/ 2957709 h 5902037"/>
                          <a:gd name="connsiteX14" fmla="*/ 3239975 w 4203865"/>
                          <a:gd name="connsiteY14" fmla="*/ 3084522 h 5902037"/>
                          <a:gd name="connsiteX15" fmla="*/ 3393065 w 4203865"/>
                          <a:gd name="connsiteY15" fmla="*/ 3328638 h 5902037"/>
                          <a:gd name="connsiteX16" fmla="*/ 3598223 w 4203865"/>
                          <a:gd name="connsiteY16" fmla="*/ 3657600 h 5902037"/>
                          <a:gd name="connsiteX17" fmla="*/ 3942607 w 4203865"/>
                          <a:gd name="connsiteY17" fmla="*/ 4025735 h 5902037"/>
                          <a:gd name="connsiteX18" fmla="*/ 4203865 w 4203865"/>
                          <a:gd name="connsiteY18" fmla="*/ 4441372 h 5902037"/>
                          <a:gd name="connsiteX19" fmla="*/ 4203865 w 4203865"/>
                          <a:gd name="connsiteY19" fmla="*/ 4441372 h 5902037"/>
                          <a:gd name="connsiteX20" fmla="*/ 4061361 w 4203865"/>
                          <a:gd name="connsiteY20" fmla="*/ 4963886 h 5902037"/>
                          <a:gd name="connsiteX21" fmla="*/ 3443844 w 4203865"/>
                          <a:gd name="connsiteY21" fmla="*/ 5533902 h 5902037"/>
                          <a:gd name="connsiteX22" fmla="*/ 3408218 w 4203865"/>
                          <a:gd name="connsiteY22" fmla="*/ 5771408 h 5902037"/>
                          <a:gd name="connsiteX23" fmla="*/ 3990109 w 4203865"/>
                          <a:gd name="connsiteY23" fmla="*/ 5854535 h 5902037"/>
                          <a:gd name="connsiteX24" fmla="*/ 4037610 w 4203865"/>
                          <a:gd name="connsiteY24" fmla="*/ 5902037 h 5902037"/>
                          <a:gd name="connsiteX0" fmla="*/ 0 w 4203865"/>
                          <a:gd name="connsiteY0" fmla="*/ 0 h 5902037"/>
                          <a:gd name="connsiteX1" fmla="*/ 225631 w 4203865"/>
                          <a:gd name="connsiteY1" fmla="*/ 154379 h 5902037"/>
                          <a:gd name="connsiteX2" fmla="*/ 439387 w 4203865"/>
                          <a:gd name="connsiteY2" fmla="*/ 605642 h 5902037"/>
                          <a:gd name="connsiteX3" fmla="*/ 626490 w 4203865"/>
                          <a:gd name="connsiteY3" fmla="*/ 763245 h 5902037"/>
                          <a:gd name="connsiteX4" fmla="*/ 778129 w 4203865"/>
                          <a:gd name="connsiteY4" fmla="*/ 899892 h 5902037"/>
                          <a:gd name="connsiteX5" fmla="*/ 852605 w 4203865"/>
                          <a:gd name="connsiteY5" fmla="*/ 999193 h 5902037"/>
                          <a:gd name="connsiteX6" fmla="*/ 944061 w 4203865"/>
                          <a:gd name="connsiteY6" fmla="*/ 1033852 h 5902037"/>
                          <a:gd name="connsiteX7" fmla="*/ 1209832 w 4203865"/>
                          <a:gd name="connsiteY7" fmla="*/ 1167919 h 5902037"/>
                          <a:gd name="connsiteX8" fmla="*/ 1696667 w 4203865"/>
                          <a:gd name="connsiteY8" fmla="*/ 1379848 h 5902037"/>
                          <a:gd name="connsiteX9" fmla="*/ 1956741 w 4203865"/>
                          <a:gd name="connsiteY9" fmla="*/ 1520956 h 5902037"/>
                          <a:gd name="connsiteX10" fmla="*/ 2230411 w 4203865"/>
                          <a:gd name="connsiteY10" fmla="*/ 1706715 h 5902037"/>
                          <a:gd name="connsiteX11" fmla="*/ 2671948 w 4203865"/>
                          <a:gd name="connsiteY11" fmla="*/ 1911928 h 5902037"/>
                          <a:gd name="connsiteX12" fmla="*/ 2906392 w 4203865"/>
                          <a:gd name="connsiteY12" fmla="*/ 2258838 h 5902037"/>
                          <a:gd name="connsiteX13" fmla="*/ 3133850 w 4203865"/>
                          <a:gd name="connsiteY13" fmla="*/ 2957709 h 5902037"/>
                          <a:gd name="connsiteX14" fmla="*/ 3297901 w 4203865"/>
                          <a:gd name="connsiteY14" fmla="*/ 3039008 h 5902037"/>
                          <a:gd name="connsiteX15" fmla="*/ 3393065 w 4203865"/>
                          <a:gd name="connsiteY15" fmla="*/ 3328638 h 5902037"/>
                          <a:gd name="connsiteX16" fmla="*/ 3598223 w 4203865"/>
                          <a:gd name="connsiteY16" fmla="*/ 3657600 h 5902037"/>
                          <a:gd name="connsiteX17" fmla="*/ 3942607 w 4203865"/>
                          <a:gd name="connsiteY17" fmla="*/ 4025735 h 5902037"/>
                          <a:gd name="connsiteX18" fmla="*/ 4203865 w 4203865"/>
                          <a:gd name="connsiteY18" fmla="*/ 4441372 h 5902037"/>
                          <a:gd name="connsiteX19" fmla="*/ 4203865 w 4203865"/>
                          <a:gd name="connsiteY19" fmla="*/ 4441372 h 5902037"/>
                          <a:gd name="connsiteX20" fmla="*/ 4061361 w 4203865"/>
                          <a:gd name="connsiteY20" fmla="*/ 4963886 h 5902037"/>
                          <a:gd name="connsiteX21" fmla="*/ 3443844 w 4203865"/>
                          <a:gd name="connsiteY21" fmla="*/ 5533902 h 5902037"/>
                          <a:gd name="connsiteX22" fmla="*/ 3408218 w 4203865"/>
                          <a:gd name="connsiteY22" fmla="*/ 5771408 h 5902037"/>
                          <a:gd name="connsiteX23" fmla="*/ 3990109 w 4203865"/>
                          <a:gd name="connsiteY23" fmla="*/ 5854535 h 5902037"/>
                          <a:gd name="connsiteX24" fmla="*/ 4037610 w 4203865"/>
                          <a:gd name="connsiteY24" fmla="*/ 5902037 h 5902037"/>
                          <a:gd name="connsiteX0" fmla="*/ 0 w 4203865"/>
                          <a:gd name="connsiteY0" fmla="*/ 0 h 5902037"/>
                          <a:gd name="connsiteX1" fmla="*/ 225631 w 4203865"/>
                          <a:gd name="connsiteY1" fmla="*/ 154379 h 5902037"/>
                          <a:gd name="connsiteX2" fmla="*/ 439387 w 4203865"/>
                          <a:gd name="connsiteY2" fmla="*/ 605642 h 5902037"/>
                          <a:gd name="connsiteX3" fmla="*/ 626490 w 4203865"/>
                          <a:gd name="connsiteY3" fmla="*/ 763245 h 5902037"/>
                          <a:gd name="connsiteX4" fmla="*/ 778129 w 4203865"/>
                          <a:gd name="connsiteY4" fmla="*/ 899892 h 5902037"/>
                          <a:gd name="connsiteX5" fmla="*/ 852605 w 4203865"/>
                          <a:gd name="connsiteY5" fmla="*/ 999193 h 5902037"/>
                          <a:gd name="connsiteX6" fmla="*/ 944061 w 4203865"/>
                          <a:gd name="connsiteY6" fmla="*/ 1033852 h 5902037"/>
                          <a:gd name="connsiteX7" fmla="*/ 1209832 w 4203865"/>
                          <a:gd name="connsiteY7" fmla="*/ 1167919 h 5902037"/>
                          <a:gd name="connsiteX8" fmla="*/ 1696667 w 4203865"/>
                          <a:gd name="connsiteY8" fmla="*/ 1379848 h 5902037"/>
                          <a:gd name="connsiteX9" fmla="*/ 1956741 w 4203865"/>
                          <a:gd name="connsiteY9" fmla="*/ 1520956 h 5902037"/>
                          <a:gd name="connsiteX10" fmla="*/ 2230411 w 4203865"/>
                          <a:gd name="connsiteY10" fmla="*/ 1706715 h 5902037"/>
                          <a:gd name="connsiteX11" fmla="*/ 2671948 w 4203865"/>
                          <a:gd name="connsiteY11" fmla="*/ 1911928 h 5902037"/>
                          <a:gd name="connsiteX12" fmla="*/ 2906392 w 4203865"/>
                          <a:gd name="connsiteY12" fmla="*/ 2258838 h 5902037"/>
                          <a:gd name="connsiteX13" fmla="*/ 3133850 w 4203865"/>
                          <a:gd name="connsiteY13" fmla="*/ 2924609 h 5902037"/>
                          <a:gd name="connsiteX14" fmla="*/ 3297901 w 4203865"/>
                          <a:gd name="connsiteY14" fmla="*/ 3039008 h 5902037"/>
                          <a:gd name="connsiteX15" fmla="*/ 3393065 w 4203865"/>
                          <a:gd name="connsiteY15" fmla="*/ 3328638 h 5902037"/>
                          <a:gd name="connsiteX16" fmla="*/ 3598223 w 4203865"/>
                          <a:gd name="connsiteY16" fmla="*/ 3657600 h 5902037"/>
                          <a:gd name="connsiteX17" fmla="*/ 3942607 w 4203865"/>
                          <a:gd name="connsiteY17" fmla="*/ 4025735 h 5902037"/>
                          <a:gd name="connsiteX18" fmla="*/ 4203865 w 4203865"/>
                          <a:gd name="connsiteY18" fmla="*/ 4441372 h 5902037"/>
                          <a:gd name="connsiteX19" fmla="*/ 4203865 w 4203865"/>
                          <a:gd name="connsiteY19" fmla="*/ 4441372 h 5902037"/>
                          <a:gd name="connsiteX20" fmla="*/ 4061361 w 4203865"/>
                          <a:gd name="connsiteY20" fmla="*/ 4963886 h 5902037"/>
                          <a:gd name="connsiteX21" fmla="*/ 3443844 w 4203865"/>
                          <a:gd name="connsiteY21" fmla="*/ 5533902 h 5902037"/>
                          <a:gd name="connsiteX22" fmla="*/ 3408218 w 4203865"/>
                          <a:gd name="connsiteY22" fmla="*/ 5771408 h 5902037"/>
                          <a:gd name="connsiteX23" fmla="*/ 3990109 w 4203865"/>
                          <a:gd name="connsiteY23" fmla="*/ 5854535 h 5902037"/>
                          <a:gd name="connsiteX24" fmla="*/ 4037610 w 4203865"/>
                          <a:gd name="connsiteY24" fmla="*/ 5902037 h 5902037"/>
                          <a:gd name="connsiteX0" fmla="*/ 0 w 4203865"/>
                          <a:gd name="connsiteY0" fmla="*/ 0 h 5902037"/>
                          <a:gd name="connsiteX1" fmla="*/ 225631 w 4203865"/>
                          <a:gd name="connsiteY1" fmla="*/ 154379 h 5902037"/>
                          <a:gd name="connsiteX2" fmla="*/ 439387 w 4203865"/>
                          <a:gd name="connsiteY2" fmla="*/ 605642 h 5902037"/>
                          <a:gd name="connsiteX3" fmla="*/ 626490 w 4203865"/>
                          <a:gd name="connsiteY3" fmla="*/ 763245 h 5902037"/>
                          <a:gd name="connsiteX4" fmla="*/ 778129 w 4203865"/>
                          <a:gd name="connsiteY4" fmla="*/ 899892 h 5902037"/>
                          <a:gd name="connsiteX5" fmla="*/ 852605 w 4203865"/>
                          <a:gd name="connsiteY5" fmla="*/ 999193 h 5902037"/>
                          <a:gd name="connsiteX6" fmla="*/ 944061 w 4203865"/>
                          <a:gd name="connsiteY6" fmla="*/ 1033852 h 5902037"/>
                          <a:gd name="connsiteX7" fmla="*/ 1209832 w 4203865"/>
                          <a:gd name="connsiteY7" fmla="*/ 1167919 h 5902037"/>
                          <a:gd name="connsiteX8" fmla="*/ 1696667 w 4203865"/>
                          <a:gd name="connsiteY8" fmla="*/ 1379848 h 5902037"/>
                          <a:gd name="connsiteX9" fmla="*/ 1956741 w 4203865"/>
                          <a:gd name="connsiteY9" fmla="*/ 1520956 h 5902037"/>
                          <a:gd name="connsiteX10" fmla="*/ 2230411 w 4203865"/>
                          <a:gd name="connsiteY10" fmla="*/ 1706715 h 5902037"/>
                          <a:gd name="connsiteX11" fmla="*/ 2671948 w 4203865"/>
                          <a:gd name="connsiteY11" fmla="*/ 1911928 h 5902037"/>
                          <a:gd name="connsiteX12" fmla="*/ 2906392 w 4203865"/>
                          <a:gd name="connsiteY12" fmla="*/ 2258838 h 5902037"/>
                          <a:gd name="connsiteX13" fmla="*/ 3154537 w 4203865"/>
                          <a:gd name="connsiteY13" fmla="*/ 2895646 h 5902037"/>
                          <a:gd name="connsiteX14" fmla="*/ 3297901 w 4203865"/>
                          <a:gd name="connsiteY14" fmla="*/ 3039008 h 5902037"/>
                          <a:gd name="connsiteX15" fmla="*/ 3393065 w 4203865"/>
                          <a:gd name="connsiteY15" fmla="*/ 3328638 h 5902037"/>
                          <a:gd name="connsiteX16" fmla="*/ 3598223 w 4203865"/>
                          <a:gd name="connsiteY16" fmla="*/ 3657600 h 5902037"/>
                          <a:gd name="connsiteX17" fmla="*/ 3942607 w 4203865"/>
                          <a:gd name="connsiteY17" fmla="*/ 4025735 h 5902037"/>
                          <a:gd name="connsiteX18" fmla="*/ 4203865 w 4203865"/>
                          <a:gd name="connsiteY18" fmla="*/ 4441372 h 5902037"/>
                          <a:gd name="connsiteX19" fmla="*/ 4203865 w 4203865"/>
                          <a:gd name="connsiteY19" fmla="*/ 4441372 h 5902037"/>
                          <a:gd name="connsiteX20" fmla="*/ 4061361 w 4203865"/>
                          <a:gd name="connsiteY20" fmla="*/ 4963886 h 5902037"/>
                          <a:gd name="connsiteX21" fmla="*/ 3443844 w 4203865"/>
                          <a:gd name="connsiteY21" fmla="*/ 5533902 h 5902037"/>
                          <a:gd name="connsiteX22" fmla="*/ 3408218 w 4203865"/>
                          <a:gd name="connsiteY22" fmla="*/ 5771408 h 5902037"/>
                          <a:gd name="connsiteX23" fmla="*/ 3990109 w 4203865"/>
                          <a:gd name="connsiteY23" fmla="*/ 5854535 h 5902037"/>
                          <a:gd name="connsiteX24" fmla="*/ 4037610 w 4203865"/>
                          <a:gd name="connsiteY24" fmla="*/ 5902037 h 5902037"/>
                          <a:gd name="connsiteX0" fmla="*/ 0 w 4203865"/>
                          <a:gd name="connsiteY0" fmla="*/ 0 h 5902037"/>
                          <a:gd name="connsiteX1" fmla="*/ 225631 w 4203865"/>
                          <a:gd name="connsiteY1" fmla="*/ 154379 h 5902037"/>
                          <a:gd name="connsiteX2" fmla="*/ 439387 w 4203865"/>
                          <a:gd name="connsiteY2" fmla="*/ 605642 h 5902037"/>
                          <a:gd name="connsiteX3" fmla="*/ 626490 w 4203865"/>
                          <a:gd name="connsiteY3" fmla="*/ 763245 h 5902037"/>
                          <a:gd name="connsiteX4" fmla="*/ 778129 w 4203865"/>
                          <a:gd name="connsiteY4" fmla="*/ 899892 h 5902037"/>
                          <a:gd name="connsiteX5" fmla="*/ 852605 w 4203865"/>
                          <a:gd name="connsiteY5" fmla="*/ 999193 h 5902037"/>
                          <a:gd name="connsiteX6" fmla="*/ 944061 w 4203865"/>
                          <a:gd name="connsiteY6" fmla="*/ 1033852 h 5902037"/>
                          <a:gd name="connsiteX7" fmla="*/ 1209832 w 4203865"/>
                          <a:gd name="connsiteY7" fmla="*/ 1167919 h 5902037"/>
                          <a:gd name="connsiteX8" fmla="*/ 1696667 w 4203865"/>
                          <a:gd name="connsiteY8" fmla="*/ 1379848 h 5902037"/>
                          <a:gd name="connsiteX9" fmla="*/ 1956741 w 4203865"/>
                          <a:gd name="connsiteY9" fmla="*/ 1520956 h 5902037"/>
                          <a:gd name="connsiteX10" fmla="*/ 2230411 w 4203865"/>
                          <a:gd name="connsiteY10" fmla="*/ 1706715 h 5902037"/>
                          <a:gd name="connsiteX11" fmla="*/ 2671948 w 4203865"/>
                          <a:gd name="connsiteY11" fmla="*/ 1911928 h 5902037"/>
                          <a:gd name="connsiteX12" fmla="*/ 2906392 w 4203865"/>
                          <a:gd name="connsiteY12" fmla="*/ 2258838 h 5902037"/>
                          <a:gd name="connsiteX13" fmla="*/ 3154537 w 4203865"/>
                          <a:gd name="connsiteY13" fmla="*/ 2895646 h 5902037"/>
                          <a:gd name="connsiteX14" fmla="*/ 3297901 w 4203865"/>
                          <a:gd name="connsiteY14" fmla="*/ 3001770 h 5902037"/>
                          <a:gd name="connsiteX15" fmla="*/ 3393065 w 4203865"/>
                          <a:gd name="connsiteY15" fmla="*/ 3328638 h 5902037"/>
                          <a:gd name="connsiteX16" fmla="*/ 3598223 w 4203865"/>
                          <a:gd name="connsiteY16" fmla="*/ 3657600 h 5902037"/>
                          <a:gd name="connsiteX17" fmla="*/ 3942607 w 4203865"/>
                          <a:gd name="connsiteY17" fmla="*/ 4025735 h 5902037"/>
                          <a:gd name="connsiteX18" fmla="*/ 4203865 w 4203865"/>
                          <a:gd name="connsiteY18" fmla="*/ 4441372 h 5902037"/>
                          <a:gd name="connsiteX19" fmla="*/ 4203865 w 4203865"/>
                          <a:gd name="connsiteY19" fmla="*/ 4441372 h 5902037"/>
                          <a:gd name="connsiteX20" fmla="*/ 4061361 w 4203865"/>
                          <a:gd name="connsiteY20" fmla="*/ 4963886 h 5902037"/>
                          <a:gd name="connsiteX21" fmla="*/ 3443844 w 4203865"/>
                          <a:gd name="connsiteY21" fmla="*/ 5533902 h 5902037"/>
                          <a:gd name="connsiteX22" fmla="*/ 3408218 w 4203865"/>
                          <a:gd name="connsiteY22" fmla="*/ 5771408 h 5902037"/>
                          <a:gd name="connsiteX23" fmla="*/ 3990109 w 4203865"/>
                          <a:gd name="connsiteY23" fmla="*/ 5854535 h 5902037"/>
                          <a:gd name="connsiteX24" fmla="*/ 4037610 w 4203865"/>
                          <a:gd name="connsiteY24" fmla="*/ 5902037 h 5902037"/>
                          <a:gd name="connsiteX0" fmla="*/ 0 w 4203865"/>
                          <a:gd name="connsiteY0" fmla="*/ 0 h 5902037"/>
                          <a:gd name="connsiteX1" fmla="*/ 225631 w 4203865"/>
                          <a:gd name="connsiteY1" fmla="*/ 154379 h 5902037"/>
                          <a:gd name="connsiteX2" fmla="*/ 439387 w 4203865"/>
                          <a:gd name="connsiteY2" fmla="*/ 605642 h 5902037"/>
                          <a:gd name="connsiteX3" fmla="*/ 626490 w 4203865"/>
                          <a:gd name="connsiteY3" fmla="*/ 763245 h 5902037"/>
                          <a:gd name="connsiteX4" fmla="*/ 778129 w 4203865"/>
                          <a:gd name="connsiteY4" fmla="*/ 899892 h 5902037"/>
                          <a:gd name="connsiteX5" fmla="*/ 852605 w 4203865"/>
                          <a:gd name="connsiteY5" fmla="*/ 999193 h 5902037"/>
                          <a:gd name="connsiteX6" fmla="*/ 944061 w 4203865"/>
                          <a:gd name="connsiteY6" fmla="*/ 1033852 h 5902037"/>
                          <a:gd name="connsiteX7" fmla="*/ 1209832 w 4203865"/>
                          <a:gd name="connsiteY7" fmla="*/ 1167919 h 5902037"/>
                          <a:gd name="connsiteX8" fmla="*/ 1696667 w 4203865"/>
                          <a:gd name="connsiteY8" fmla="*/ 1379848 h 5902037"/>
                          <a:gd name="connsiteX9" fmla="*/ 1956741 w 4203865"/>
                          <a:gd name="connsiteY9" fmla="*/ 1520956 h 5902037"/>
                          <a:gd name="connsiteX10" fmla="*/ 2230411 w 4203865"/>
                          <a:gd name="connsiteY10" fmla="*/ 1706715 h 5902037"/>
                          <a:gd name="connsiteX11" fmla="*/ 2671948 w 4203865"/>
                          <a:gd name="connsiteY11" fmla="*/ 1911928 h 5902037"/>
                          <a:gd name="connsiteX12" fmla="*/ 2906392 w 4203865"/>
                          <a:gd name="connsiteY12" fmla="*/ 2258838 h 5902037"/>
                          <a:gd name="connsiteX13" fmla="*/ 3297901 w 4203865"/>
                          <a:gd name="connsiteY13" fmla="*/ 3001770 h 5902037"/>
                          <a:gd name="connsiteX14" fmla="*/ 3393065 w 4203865"/>
                          <a:gd name="connsiteY14" fmla="*/ 3328638 h 5902037"/>
                          <a:gd name="connsiteX15" fmla="*/ 3598223 w 4203865"/>
                          <a:gd name="connsiteY15" fmla="*/ 3657600 h 5902037"/>
                          <a:gd name="connsiteX16" fmla="*/ 3942607 w 4203865"/>
                          <a:gd name="connsiteY16" fmla="*/ 4025735 h 5902037"/>
                          <a:gd name="connsiteX17" fmla="*/ 4203865 w 4203865"/>
                          <a:gd name="connsiteY17" fmla="*/ 4441372 h 5902037"/>
                          <a:gd name="connsiteX18" fmla="*/ 4203865 w 4203865"/>
                          <a:gd name="connsiteY18" fmla="*/ 4441372 h 5902037"/>
                          <a:gd name="connsiteX19" fmla="*/ 4061361 w 4203865"/>
                          <a:gd name="connsiteY19" fmla="*/ 4963886 h 5902037"/>
                          <a:gd name="connsiteX20" fmla="*/ 3443844 w 4203865"/>
                          <a:gd name="connsiteY20" fmla="*/ 5533902 h 5902037"/>
                          <a:gd name="connsiteX21" fmla="*/ 3408218 w 4203865"/>
                          <a:gd name="connsiteY21" fmla="*/ 5771408 h 5902037"/>
                          <a:gd name="connsiteX22" fmla="*/ 3990109 w 4203865"/>
                          <a:gd name="connsiteY22" fmla="*/ 5854535 h 5902037"/>
                          <a:gd name="connsiteX23" fmla="*/ 4037610 w 4203865"/>
                          <a:gd name="connsiteY23" fmla="*/ 5902037 h 5902037"/>
                          <a:gd name="connsiteX0" fmla="*/ 0 w 4203865"/>
                          <a:gd name="connsiteY0" fmla="*/ 0 h 5902037"/>
                          <a:gd name="connsiteX1" fmla="*/ 225631 w 4203865"/>
                          <a:gd name="connsiteY1" fmla="*/ 154379 h 5902037"/>
                          <a:gd name="connsiteX2" fmla="*/ 439387 w 4203865"/>
                          <a:gd name="connsiteY2" fmla="*/ 605642 h 5902037"/>
                          <a:gd name="connsiteX3" fmla="*/ 626490 w 4203865"/>
                          <a:gd name="connsiteY3" fmla="*/ 763245 h 5902037"/>
                          <a:gd name="connsiteX4" fmla="*/ 778129 w 4203865"/>
                          <a:gd name="connsiteY4" fmla="*/ 899892 h 5902037"/>
                          <a:gd name="connsiteX5" fmla="*/ 852605 w 4203865"/>
                          <a:gd name="connsiteY5" fmla="*/ 999193 h 5902037"/>
                          <a:gd name="connsiteX6" fmla="*/ 944061 w 4203865"/>
                          <a:gd name="connsiteY6" fmla="*/ 1033852 h 5902037"/>
                          <a:gd name="connsiteX7" fmla="*/ 1209832 w 4203865"/>
                          <a:gd name="connsiteY7" fmla="*/ 1167919 h 5902037"/>
                          <a:gd name="connsiteX8" fmla="*/ 1696667 w 4203865"/>
                          <a:gd name="connsiteY8" fmla="*/ 1379848 h 5902037"/>
                          <a:gd name="connsiteX9" fmla="*/ 1956741 w 4203865"/>
                          <a:gd name="connsiteY9" fmla="*/ 1520956 h 5902037"/>
                          <a:gd name="connsiteX10" fmla="*/ 2230411 w 4203865"/>
                          <a:gd name="connsiteY10" fmla="*/ 1706715 h 5902037"/>
                          <a:gd name="connsiteX11" fmla="*/ 2671948 w 4203865"/>
                          <a:gd name="connsiteY11" fmla="*/ 1911928 h 5902037"/>
                          <a:gd name="connsiteX12" fmla="*/ 2906392 w 4203865"/>
                          <a:gd name="connsiteY12" fmla="*/ 2258838 h 5902037"/>
                          <a:gd name="connsiteX13" fmla="*/ 3115848 w 4203865"/>
                          <a:gd name="connsiteY13" fmla="*/ 2832131 h 5902037"/>
                          <a:gd name="connsiteX14" fmla="*/ 3297901 w 4203865"/>
                          <a:gd name="connsiteY14" fmla="*/ 3001770 h 5902037"/>
                          <a:gd name="connsiteX15" fmla="*/ 3393065 w 4203865"/>
                          <a:gd name="connsiteY15" fmla="*/ 3328638 h 5902037"/>
                          <a:gd name="connsiteX16" fmla="*/ 3598223 w 4203865"/>
                          <a:gd name="connsiteY16" fmla="*/ 3657600 h 5902037"/>
                          <a:gd name="connsiteX17" fmla="*/ 3942607 w 4203865"/>
                          <a:gd name="connsiteY17" fmla="*/ 4025735 h 5902037"/>
                          <a:gd name="connsiteX18" fmla="*/ 4203865 w 4203865"/>
                          <a:gd name="connsiteY18" fmla="*/ 4441372 h 5902037"/>
                          <a:gd name="connsiteX19" fmla="*/ 4203865 w 4203865"/>
                          <a:gd name="connsiteY19" fmla="*/ 4441372 h 5902037"/>
                          <a:gd name="connsiteX20" fmla="*/ 4061361 w 4203865"/>
                          <a:gd name="connsiteY20" fmla="*/ 4963886 h 5902037"/>
                          <a:gd name="connsiteX21" fmla="*/ 3443844 w 4203865"/>
                          <a:gd name="connsiteY21" fmla="*/ 5533902 h 5902037"/>
                          <a:gd name="connsiteX22" fmla="*/ 3408218 w 4203865"/>
                          <a:gd name="connsiteY22" fmla="*/ 5771408 h 5902037"/>
                          <a:gd name="connsiteX23" fmla="*/ 3990109 w 4203865"/>
                          <a:gd name="connsiteY23" fmla="*/ 5854535 h 5902037"/>
                          <a:gd name="connsiteX24" fmla="*/ 4037610 w 4203865"/>
                          <a:gd name="connsiteY24" fmla="*/ 5902037 h 5902037"/>
                          <a:gd name="connsiteX0" fmla="*/ 0 w 4203865"/>
                          <a:gd name="connsiteY0" fmla="*/ 0 h 5902037"/>
                          <a:gd name="connsiteX1" fmla="*/ 225631 w 4203865"/>
                          <a:gd name="connsiteY1" fmla="*/ 154379 h 5902037"/>
                          <a:gd name="connsiteX2" fmla="*/ 439387 w 4203865"/>
                          <a:gd name="connsiteY2" fmla="*/ 605642 h 5902037"/>
                          <a:gd name="connsiteX3" fmla="*/ 626490 w 4203865"/>
                          <a:gd name="connsiteY3" fmla="*/ 763245 h 5902037"/>
                          <a:gd name="connsiteX4" fmla="*/ 778129 w 4203865"/>
                          <a:gd name="connsiteY4" fmla="*/ 899892 h 5902037"/>
                          <a:gd name="connsiteX5" fmla="*/ 852605 w 4203865"/>
                          <a:gd name="connsiteY5" fmla="*/ 999193 h 5902037"/>
                          <a:gd name="connsiteX6" fmla="*/ 944061 w 4203865"/>
                          <a:gd name="connsiteY6" fmla="*/ 1033852 h 5902037"/>
                          <a:gd name="connsiteX7" fmla="*/ 1209832 w 4203865"/>
                          <a:gd name="connsiteY7" fmla="*/ 1167919 h 5902037"/>
                          <a:gd name="connsiteX8" fmla="*/ 1696667 w 4203865"/>
                          <a:gd name="connsiteY8" fmla="*/ 1379848 h 5902037"/>
                          <a:gd name="connsiteX9" fmla="*/ 1956741 w 4203865"/>
                          <a:gd name="connsiteY9" fmla="*/ 1520956 h 5902037"/>
                          <a:gd name="connsiteX10" fmla="*/ 2230411 w 4203865"/>
                          <a:gd name="connsiteY10" fmla="*/ 1706715 h 5902037"/>
                          <a:gd name="connsiteX11" fmla="*/ 2671948 w 4203865"/>
                          <a:gd name="connsiteY11" fmla="*/ 1911928 h 5902037"/>
                          <a:gd name="connsiteX12" fmla="*/ 2906392 w 4203865"/>
                          <a:gd name="connsiteY12" fmla="*/ 2258838 h 5902037"/>
                          <a:gd name="connsiteX13" fmla="*/ 3115848 w 4203865"/>
                          <a:gd name="connsiteY13" fmla="*/ 2832131 h 5902037"/>
                          <a:gd name="connsiteX14" fmla="*/ 3297901 w 4203865"/>
                          <a:gd name="connsiteY14" fmla="*/ 3001770 h 5902037"/>
                          <a:gd name="connsiteX15" fmla="*/ 3393065 w 4203865"/>
                          <a:gd name="connsiteY15" fmla="*/ 3328638 h 5902037"/>
                          <a:gd name="connsiteX16" fmla="*/ 3598223 w 4203865"/>
                          <a:gd name="connsiteY16" fmla="*/ 3657600 h 5902037"/>
                          <a:gd name="connsiteX17" fmla="*/ 3963295 w 4203865"/>
                          <a:gd name="connsiteY17" fmla="*/ 4050560 h 5902037"/>
                          <a:gd name="connsiteX18" fmla="*/ 4203865 w 4203865"/>
                          <a:gd name="connsiteY18" fmla="*/ 4441372 h 5902037"/>
                          <a:gd name="connsiteX19" fmla="*/ 4203865 w 4203865"/>
                          <a:gd name="connsiteY19" fmla="*/ 4441372 h 5902037"/>
                          <a:gd name="connsiteX20" fmla="*/ 4061361 w 4203865"/>
                          <a:gd name="connsiteY20" fmla="*/ 4963886 h 5902037"/>
                          <a:gd name="connsiteX21" fmla="*/ 3443844 w 4203865"/>
                          <a:gd name="connsiteY21" fmla="*/ 5533902 h 5902037"/>
                          <a:gd name="connsiteX22" fmla="*/ 3408218 w 4203865"/>
                          <a:gd name="connsiteY22" fmla="*/ 5771408 h 5902037"/>
                          <a:gd name="connsiteX23" fmla="*/ 3990109 w 4203865"/>
                          <a:gd name="connsiteY23" fmla="*/ 5854535 h 5902037"/>
                          <a:gd name="connsiteX24" fmla="*/ 4037610 w 4203865"/>
                          <a:gd name="connsiteY24" fmla="*/ 5902037 h 5902037"/>
                          <a:gd name="connsiteX0" fmla="*/ 0 w 4203865"/>
                          <a:gd name="connsiteY0" fmla="*/ 0 h 5902037"/>
                          <a:gd name="connsiteX1" fmla="*/ 225631 w 4203865"/>
                          <a:gd name="connsiteY1" fmla="*/ 154379 h 5902037"/>
                          <a:gd name="connsiteX2" fmla="*/ 439387 w 4203865"/>
                          <a:gd name="connsiteY2" fmla="*/ 605642 h 5902037"/>
                          <a:gd name="connsiteX3" fmla="*/ 626490 w 4203865"/>
                          <a:gd name="connsiteY3" fmla="*/ 763245 h 5902037"/>
                          <a:gd name="connsiteX4" fmla="*/ 778129 w 4203865"/>
                          <a:gd name="connsiteY4" fmla="*/ 899892 h 5902037"/>
                          <a:gd name="connsiteX5" fmla="*/ 852605 w 4203865"/>
                          <a:gd name="connsiteY5" fmla="*/ 999193 h 5902037"/>
                          <a:gd name="connsiteX6" fmla="*/ 944061 w 4203865"/>
                          <a:gd name="connsiteY6" fmla="*/ 1033852 h 5902037"/>
                          <a:gd name="connsiteX7" fmla="*/ 1209832 w 4203865"/>
                          <a:gd name="connsiteY7" fmla="*/ 1167919 h 5902037"/>
                          <a:gd name="connsiteX8" fmla="*/ 1696667 w 4203865"/>
                          <a:gd name="connsiteY8" fmla="*/ 1379848 h 5902037"/>
                          <a:gd name="connsiteX9" fmla="*/ 1956741 w 4203865"/>
                          <a:gd name="connsiteY9" fmla="*/ 1520956 h 5902037"/>
                          <a:gd name="connsiteX10" fmla="*/ 2230411 w 4203865"/>
                          <a:gd name="connsiteY10" fmla="*/ 1706715 h 5902037"/>
                          <a:gd name="connsiteX11" fmla="*/ 2671948 w 4203865"/>
                          <a:gd name="connsiteY11" fmla="*/ 1911928 h 5902037"/>
                          <a:gd name="connsiteX12" fmla="*/ 2906392 w 4203865"/>
                          <a:gd name="connsiteY12" fmla="*/ 2258838 h 5902037"/>
                          <a:gd name="connsiteX13" fmla="*/ 3115848 w 4203865"/>
                          <a:gd name="connsiteY13" fmla="*/ 2832131 h 5902037"/>
                          <a:gd name="connsiteX14" fmla="*/ 3297901 w 4203865"/>
                          <a:gd name="connsiteY14" fmla="*/ 3001770 h 5902037"/>
                          <a:gd name="connsiteX15" fmla="*/ 3393065 w 4203865"/>
                          <a:gd name="connsiteY15" fmla="*/ 3328638 h 5902037"/>
                          <a:gd name="connsiteX16" fmla="*/ 3598223 w 4203865"/>
                          <a:gd name="connsiteY16" fmla="*/ 3657600 h 5902037"/>
                          <a:gd name="connsiteX17" fmla="*/ 4070872 w 4203865"/>
                          <a:gd name="connsiteY17" fmla="*/ 4133312 h 5902037"/>
                          <a:gd name="connsiteX18" fmla="*/ 4203865 w 4203865"/>
                          <a:gd name="connsiteY18" fmla="*/ 4441372 h 5902037"/>
                          <a:gd name="connsiteX19" fmla="*/ 4203865 w 4203865"/>
                          <a:gd name="connsiteY19" fmla="*/ 4441372 h 5902037"/>
                          <a:gd name="connsiteX20" fmla="*/ 4061361 w 4203865"/>
                          <a:gd name="connsiteY20" fmla="*/ 4963886 h 5902037"/>
                          <a:gd name="connsiteX21" fmla="*/ 3443844 w 4203865"/>
                          <a:gd name="connsiteY21" fmla="*/ 5533902 h 5902037"/>
                          <a:gd name="connsiteX22" fmla="*/ 3408218 w 4203865"/>
                          <a:gd name="connsiteY22" fmla="*/ 5771408 h 5902037"/>
                          <a:gd name="connsiteX23" fmla="*/ 3990109 w 4203865"/>
                          <a:gd name="connsiteY23" fmla="*/ 5854535 h 5902037"/>
                          <a:gd name="connsiteX24" fmla="*/ 4037610 w 4203865"/>
                          <a:gd name="connsiteY24" fmla="*/ 5902037 h 5902037"/>
                          <a:gd name="connsiteX0" fmla="*/ 0 w 4203865"/>
                          <a:gd name="connsiteY0" fmla="*/ 0 h 5902037"/>
                          <a:gd name="connsiteX1" fmla="*/ 225631 w 4203865"/>
                          <a:gd name="connsiteY1" fmla="*/ 154379 h 5902037"/>
                          <a:gd name="connsiteX2" fmla="*/ 439387 w 4203865"/>
                          <a:gd name="connsiteY2" fmla="*/ 605642 h 5902037"/>
                          <a:gd name="connsiteX3" fmla="*/ 626490 w 4203865"/>
                          <a:gd name="connsiteY3" fmla="*/ 763245 h 5902037"/>
                          <a:gd name="connsiteX4" fmla="*/ 778129 w 4203865"/>
                          <a:gd name="connsiteY4" fmla="*/ 899892 h 5902037"/>
                          <a:gd name="connsiteX5" fmla="*/ 852605 w 4203865"/>
                          <a:gd name="connsiteY5" fmla="*/ 999193 h 5902037"/>
                          <a:gd name="connsiteX6" fmla="*/ 944061 w 4203865"/>
                          <a:gd name="connsiteY6" fmla="*/ 1033852 h 5902037"/>
                          <a:gd name="connsiteX7" fmla="*/ 1209832 w 4203865"/>
                          <a:gd name="connsiteY7" fmla="*/ 1167919 h 5902037"/>
                          <a:gd name="connsiteX8" fmla="*/ 1696667 w 4203865"/>
                          <a:gd name="connsiteY8" fmla="*/ 1379848 h 5902037"/>
                          <a:gd name="connsiteX9" fmla="*/ 1956741 w 4203865"/>
                          <a:gd name="connsiteY9" fmla="*/ 1520956 h 5902037"/>
                          <a:gd name="connsiteX10" fmla="*/ 2230411 w 4203865"/>
                          <a:gd name="connsiteY10" fmla="*/ 1706715 h 5902037"/>
                          <a:gd name="connsiteX11" fmla="*/ 2671948 w 4203865"/>
                          <a:gd name="connsiteY11" fmla="*/ 1911928 h 5902037"/>
                          <a:gd name="connsiteX12" fmla="*/ 2906392 w 4203865"/>
                          <a:gd name="connsiteY12" fmla="*/ 2258838 h 5902037"/>
                          <a:gd name="connsiteX13" fmla="*/ 3115848 w 4203865"/>
                          <a:gd name="connsiteY13" fmla="*/ 2832131 h 5902037"/>
                          <a:gd name="connsiteX14" fmla="*/ 3297901 w 4203865"/>
                          <a:gd name="connsiteY14" fmla="*/ 3001770 h 5902037"/>
                          <a:gd name="connsiteX15" fmla="*/ 3393065 w 4203865"/>
                          <a:gd name="connsiteY15" fmla="*/ 3328638 h 5902037"/>
                          <a:gd name="connsiteX16" fmla="*/ 3598223 w 4203865"/>
                          <a:gd name="connsiteY16" fmla="*/ 3682425 h 5902037"/>
                          <a:gd name="connsiteX17" fmla="*/ 4070872 w 4203865"/>
                          <a:gd name="connsiteY17" fmla="*/ 4133312 h 5902037"/>
                          <a:gd name="connsiteX18" fmla="*/ 4203865 w 4203865"/>
                          <a:gd name="connsiteY18" fmla="*/ 4441372 h 5902037"/>
                          <a:gd name="connsiteX19" fmla="*/ 4203865 w 4203865"/>
                          <a:gd name="connsiteY19" fmla="*/ 4441372 h 5902037"/>
                          <a:gd name="connsiteX20" fmla="*/ 4061361 w 4203865"/>
                          <a:gd name="connsiteY20" fmla="*/ 4963886 h 5902037"/>
                          <a:gd name="connsiteX21" fmla="*/ 3443844 w 4203865"/>
                          <a:gd name="connsiteY21" fmla="*/ 5533902 h 5902037"/>
                          <a:gd name="connsiteX22" fmla="*/ 3408218 w 4203865"/>
                          <a:gd name="connsiteY22" fmla="*/ 5771408 h 5902037"/>
                          <a:gd name="connsiteX23" fmla="*/ 3990109 w 4203865"/>
                          <a:gd name="connsiteY23" fmla="*/ 5854535 h 5902037"/>
                          <a:gd name="connsiteX24" fmla="*/ 4037610 w 4203865"/>
                          <a:gd name="connsiteY24" fmla="*/ 5902037 h 5902037"/>
                          <a:gd name="connsiteX0" fmla="*/ 0 w 4203865"/>
                          <a:gd name="connsiteY0" fmla="*/ 0 h 5902037"/>
                          <a:gd name="connsiteX1" fmla="*/ 225631 w 4203865"/>
                          <a:gd name="connsiteY1" fmla="*/ 154379 h 5902037"/>
                          <a:gd name="connsiteX2" fmla="*/ 439387 w 4203865"/>
                          <a:gd name="connsiteY2" fmla="*/ 605642 h 5902037"/>
                          <a:gd name="connsiteX3" fmla="*/ 626490 w 4203865"/>
                          <a:gd name="connsiteY3" fmla="*/ 763245 h 5902037"/>
                          <a:gd name="connsiteX4" fmla="*/ 778129 w 4203865"/>
                          <a:gd name="connsiteY4" fmla="*/ 899892 h 5902037"/>
                          <a:gd name="connsiteX5" fmla="*/ 852605 w 4203865"/>
                          <a:gd name="connsiteY5" fmla="*/ 999193 h 5902037"/>
                          <a:gd name="connsiteX6" fmla="*/ 944061 w 4203865"/>
                          <a:gd name="connsiteY6" fmla="*/ 1033852 h 5902037"/>
                          <a:gd name="connsiteX7" fmla="*/ 1209832 w 4203865"/>
                          <a:gd name="connsiteY7" fmla="*/ 1167919 h 5902037"/>
                          <a:gd name="connsiteX8" fmla="*/ 1696667 w 4203865"/>
                          <a:gd name="connsiteY8" fmla="*/ 1379848 h 5902037"/>
                          <a:gd name="connsiteX9" fmla="*/ 1956741 w 4203865"/>
                          <a:gd name="connsiteY9" fmla="*/ 1520956 h 5902037"/>
                          <a:gd name="connsiteX10" fmla="*/ 2230411 w 4203865"/>
                          <a:gd name="connsiteY10" fmla="*/ 1706715 h 5902037"/>
                          <a:gd name="connsiteX11" fmla="*/ 2671948 w 4203865"/>
                          <a:gd name="connsiteY11" fmla="*/ 1911928 h 5902037"/>
                          <a:gd name="connsiteX12" fmla="*/ 2906392 w 4203865"/>
                          <a:gd name="connsiteY12" fmla="*/ 2258838 h 5902037"/>
                          <a:gd name="connsiteX13" fmla="*/ 3115848 w 4203865"/>
                          <a:gd name="connsiteY13" fmla="*/ 2832131 h 5902037"/>
                          <a:gd name="connsiteX14" fmla="*/ 3297901 w 4203865"/>
                          <a:gd name="connsiteY14" fmla="*/ 3001770 h 5902037"/>
                          <a:gd name="connsiteX15" fmla="*/ 3393065 w 4203865"/>
                          <a:gd name="connsiteY15" fmla="*/ 3328638 h 5902037"/>
                          <a:gd name="connsiteX16" fmla="*/ 3598223 w 4203865"/>
                          <a:gd name="connsiteY16" fmla="*/ 3682425 h 5902037"/>
                          <a:gd name="connsiteX17" fmla="*/ 4070872 w 4203865"/>
                          <a:gd name="connsiteY17" fmla="*/ 4116762 h 5902037"/>
                          <a:gd name="connsiteX18" fmla="*/ 4203865 w 4203865"/>
                          <a:gd name="connsiteY18" fmla="*/ 4441372 h 5902037"/>
                          <a:gd name="connsiteX19" fmla="*/ 4203865 w 4203865"/>
                          <a:gd name="connsiteY19" fmla="*/ 4441372 h 5902037"/>
                          <a:gd name="connsiteX20" fmla="*/ 4061361 w 4203865"/>
                          <a:gd name="connsiteY20" fmla="*/ 4963886 h 5902037"/>
                          <a:gd name="connsiteX21" fmla="*/ 3443844 w 4203865"/>
                          <a:gd name="connsiteY21" fmla="*/ 5533902 h 5902037"/>
                          <a:gd name="connsiteX22" fmla="*/ 3408218 w 4203865"/>
                          <a:gd name="connsiteY22" fmla="*/ 5771408 h 5902037"/>
                          <a:gd name="connsiteX23" fmla="*/ 3990109 w 4203865"/>
                          <a:gd name="connsiteY23" fmla="*/ 5854535 h 5902037"/>
                          <a:gd name="connsiteX24" fmla="*/ 4037610 w 4203865"/>
                          <a:gd name="connsiteY24" fmla="*/ 5902037 h 5902037"/>
                          <a:gd name="connsiteX0" fmla="*/ 0 w 4203865"/>
                          <a:gd name="connsiteY0" fmla="*/ 0 h 5902037"/>
                          <a:gd name="connsiteX1" fmla="*/ 225631 w 4203865"/>
                          <a:gd name="connsiteY1" fmla="*/ 154379 h 5902037"/>
                          <a:gd name="connsiteX2" fmla="*/ 439387 w 4203865"/>
                          <a:gd name="connsiteY2" fmla="*/ 605642 h 5902037"/>
                          <a:gd name="connsiteX3" fmla="*/ 626490 w 4203865"/>
                          <a:gd name="connsiteY3" fmla="*/ 763245 h 5902037"/>
                          <a:gd name="connsiteX4" fmla="*/ 778129 w 4203865"/>
                          <a:gd name="connsiteY4" fmla="*/ 899892 h 5902037"/>
                          <a:gd name="connsiteX5" fmla="*/ 852605 w 4203865"/>
                          <a:gd name="connsiteY5" fmla="*/ 999193 h 5902037"/>
                          <a:gd name="connsiteX6" fmla="*/ 944061 w 4203865"/>
                          <a:gd name="connsiteY6" fmla="*/ 1033852 h 5902037"/>
                          <a:gd name="connsiteX7" fmla="*/ 1209832 w 4203865"/>
                          <a:gd name="connsiteY7" fmla="*/ 1167919 h 5902037"/>
                          <a:gd name="connsiteX8" fmla="*/ 1696667 w 4203865"/>
                          <a:gd name="connsiteY8" fmla="*/ 1379848 h 5902037"/>
                          <a:gd name="connsiteX9" fmla="*/ 1956741 w 4203865"/>
                          <a:gd name="connsiteY9" fmla="*/ 1520956 h 5902037"/>
                          <a:gd name="connsiteX10" fmla="*/ 2230411 w 4203865"/>
                          <a:gd name="connsiteY10" fmla="*/ 1706715 h 5902037"/>
                          <a:gd name="connsiteX11" fmla="*/ 2671948 w 4203865"/>
                          <a:gd name="connsiteY11" fmla="*/ 1911928 h 5902037"/>
                          <a:gd name="connsiteX12" fmla="*/ 2906392 w 4203865"/>
                          <a:gd name="connsiteY12" fmla="*/ 2258838 h 5902037"/>
                          <a:gd name="connsiteX13" fmla="*/ 3115848 w 4203865"/>
                          <a:gd name="connsiteY13" fmla="*/ 2832131 h 5902037"/>
                          <a:gd name="connsiteX14" fmla="*/ 3297901 w 4203865"/>
                          <a:gd name="connsiteY14" fmla="*/ 3001770 h 5902037"/>
                          <a:gd name="connsiteX15" fmla="*/ 3393065 w 4203865"/>
                          <a:gd name="connsiteY15" fmla="*/ 3328638 h 5902037"/>
                          <a:gd name="connsiteX16" fmla="*/ 3598223 w 4203865"/>
                          <a:gd name="connsiteY16" fmla="*/ 3682425 h 5902037"/>
                          <a:gd name="connsiteX17" fmla="*/ 4070872 w 4203865"/>
                          <a:gd name="connsiteY17" fmla="*/ 4116762 h 5902037"/>
                          <a:gd name="connsiteX18" fmla="*/ 4203865 w 4203865"/>
                          <a:gd name="connsiteY18" fmla="*/ 4441372 h 5902037"/>
                          <a:gd name="connsiteX19" fmla="*/ 4203865 w 4203865"/>
                          <a:gd name="connsiteY19" fmla="*/ 4441372 h 5902037"/>
                          <a:gd name="connsiteX20" fmla="*/ 4061361 w 4203865"/>
                          <a:gd name="connsiteY20" fmla="*/ 4963886 h 5902037"/>
                          <a:gd name="connsiteX21" fmla="*/ 3443844 w 4203865"/>
                          <a:gd name="connsiteY21" fmla="*/ 5533902 h 5902037"/>
                          <a:gd name="connsiteX22" fmla="*/ 3474419 w 4203865"/>
                          <a:gd name="connsiteY22" fmla="*/ 5779683 h 5902037"/>
                          <a:gd name="connsiteX23" fmla="*/ 3990109 w 4203865"/>
                          <a:gd name="connsiteY23" fmla="*/ 5854535 h 5902037"/>
                          <a:gd name="connsiteX24" fmla="*/ 4037610 w 4203865"/>
                          <a:gd name="connsiteY24" fmla="*/ 5902037 h 5902037"/>
                          <a:gd name="connsiteX0" fmla="*/ 0 w 4203865"/>
                          <a:gd name="connsiteY0" fmla="*/ 0 h 5902037"/>
                          <a:gd name="connsiteX1" fmla="*/ 225631 w 4203865"/>
                          <a:gd name="connsiteY1" fmla="*/ 154379 h 5902037"/>
                          <a:gd name="connsiteX2" fmla="*/ 439387 w 4203865"/>
                          <a:gd name="connsiteY2" fmla="*/ 605642 h 5902037"/>
                          <a:gd name="connsiteX3" fmla="*/ 626490 w 4203865"/>
                          <a:gd name="connsiteY3" fmla="*/ 763245 h 5902037"/>
                          <a:gd name="connsiteX4" fmla="*/ 778129 w 4203865"/>
                          <a:gd name="connsiteY4" fmla="*/ 899892 h 5902037"/>
                          <a:gd name="connsiteX5" fmla="*/ 852605 w 4203865"/>
                          <a:gd name="connsiteY5" fmla="*/ 999193 h 5902037"/>
                          <a:gd name="connsiteX6" fmla="*/ 944061 w 4203865"/>
                          <a:gd name="connsiteY6" fmla="*/ 1033852 h 5902037"/>
                          <a:gd name="connsiteX7" fmla="*/ 1209832 w 4203865"/>
                          <a:gd name="connsiteY7" fmla="*/ 1167919 h 5902037"/>
                          <a:gd name="connsiteX8" fmla="*/ 1696667 w 4203865"/>
                          <a:gd name="connsiteY8" fmla="*/ 1379848 h 5902037"/>
                          <a:gd name="connsiteX9" fmla="*/ 1956741 w 4203865"/>
                          <a:gd name="connsiteY9" fmla="*/ 1520956 h 5902037"/>
                          <a:gd name="connsiteX10" fmla="*/ 2230411 w 4203865"/>
                          <a:gd name="connsiteY10" fmla="*/ 1706715 h 5902037"/>
                          <a:gd name="connsiteX11" fmla="*/ 2671948 w 4203865"/>
                          <a:gd name="connsiteY11" fmla="*/ 1911928 h 5902037"/>
                          <a:gd name="connsiteX12" fmla="*/ 2906392 w 4203865"/>
                          <a:gd name="connsiteY12" fmla="*/ 2258838 h 5902037"/>
                          <a:gd name="connsiteX13" fmla="*/ 3115848 w 4203865"/>
                          <a:gd name="connsiteY13" fmla="*/ 2832131 h 5902037"/>
                          <a:gd name="connsiteX14" fmla="*/ 3297901 w 4203865"/>
                          <a:gd name="connsiteY14" fmla="*/ 3001770 h 5902037"/>
                          <a:gd name="connsiteX15" fmla="*/ 3393065 w 4203865"/>
                          <a:gd name="connsiteY15" fmla="*/ 3328638 h 5902037"/>
                          <a:gd name="connsiteX16" fmla="*/ 3598223 w 4203865"/>
                          <a:gd name="connsiteY16" fmla="*/ 3682425 h 5902037"/>
                          <a:gd name="connsiteX17" fmla="*/ 4070872 w 4203865"/>
                          <a:gd name="connsiteY17" fmla="*/ 4116762 h 5902037"/>
                          <a:gd name="connsiteX18" fmla="*/ 4203865 w 4203865"/>
                          <a:gd name="connsiteY18" fmla="*/ 4441372 h 5902037"/>
                          <a:gd name="connsiteX19" fmla="*/ 4203865 w 4203865"/>
                          <a:gd name="connsiteY19" fmla="*/ 4441372 h 5902037"/>
                          <a:gd name="connsiteX20" fmla="*/ 4061361 w 4203865"/>
                          <a:gd name="connsiteY20" fmla="*/ 4951473 h 5902037"/>
                          <a:gd name="connsiteX21" fmla="*/ 3443844 w 4203865"/>
                          <a:gd name="connsiteY21" fmla="*/ 5533902 h 5902037"/>
                          <a:gd name="connsiteX22" fmla="*/ 3474419 w 4203865"/>
                          <a:gd name="connsiteY22" fmla="*/ 5779683 h 5902037"/>
                          <a:gd name="connsiteX23" fmla="*/ 3990109 w 4203865"/>
                          <a:gd name="connsiteY23" fmla="*/ 5854535 h 5902037"/>
                          <a:gd name="connsiteX24" fmla="*/ 4037610 w 4203865"/>
                          <a:gd name="connsiteY24" fmla="*/ 5902037 h 5902037"/>
                          <a:gd name="connsiteX0" fmla="*/ 0 w 4203865"/>
                          <a:gd name="connsiteY0" fmla="*/ 0 h 5902037"/>
                          <a:gd name="connsiteX1" fmla="*/ 225631 w 4203865"/>
                          <a:gd name="connsiteY1" fmla="*/ 154379 h 5902037"/>
                          <a:gd name="connsiteX2" fmla="*/ 439387 w 4203865"/>
                          <a:gd name="connsiteY2" fmla="*/ 605642 h 5902037"/>
                          <a:gd name="connsiteX3" fmla="*/ 626490 w 4203865"/>
                          <a:gd name="connsiteY3" fmla="*/ 763245 h 5902037"/>
                          <a:gd name="connsiteX4" fmla="*/ 778129 w 4203865"/>
                          <a:gd name="connsiteY4" fmla="*/ 899892 h 5902037"/>
                          <a:gd name="connsiteX5" fmla="*/ 852605 w 4203865"/>
                          <a:gd name="connsiteY5" fmla="*/ 999193 h 5902037"/>
                          <a:gd name="connsiteX6" fmla="*/ 944061 w 4203865"/>
                          <a:gd name="connsiteY6" fmla="*/ 1033852 h 5902037"/>
                          <a:gd name="connsiteX7" fmla="*/ 1209832 w 4203865"/>
                          <a:gd name="connsiteY7" fmla="*/ 1167919 h 5902037"/>
                          <a:gd name="connsiteX8" fmla="*/ 1696667 w 4203865"/>
                          <a:gd name="connsiteY8" fmla="*/ 1379848 h 5902037"/>
                          <a:gd name="connsiteX9" fmla="*/ 1956741 w 4203865"/>
                          <a:gd name="connsiteY9" fmla="*/ 1520956 h 5902037"/>
                          <a:gd name="connsiteX10" fmla="*/ 2230411 w 4203865"/>
                          <a:gd name="connsiteY10" fmla="*/ 1706715 h 5902037"/>
                          <a:gd name="connsiteX11" fmla="*/ 2671948 w 4203865"/>
                          <a:gd name="connsiteY11" fmla="*/ 1911928 h 5902037"/>
                          <a:gd name="connsiteX12" fmla="*/ 2906392 w 4203865"/>
                          <a:gd name="connsiteY12" fmla="*/ 2258838 h 5902037"/>
                          <a:gd name="connsiteX13" fmla="*/ 3115848 w 4203865"/>
                          <a:gd name="connsiteY13" fmla="*/ 2832131 h 5902037"/>
                          <a:gd name="connsiteX14" fmla="*/ 3297901 w 4203865"/>
                          <a:gd name="connsiteY14" fmla="*/ 3001770 h 5902037"/>
                          <a:gd name="connsiteX15" fmla="*/ 3393065 w 4203865"/>
                          <a:gd name="connsiteY15" fmla="*/ 3328638 h 5902037"/>
                          <a:gd name="connsiteX16" fmla="*/ 3598223 w 4203865"/>
                          <a:gd name="connsiteY16" fmla="*/ 3682425 h 5902037"/>
                          <a:gd name="connsiteX17" fmla="*/ 4070872 w 4203865"/>
                          <a:gd name="connsiteY17" fmla="*/ 4116762 h 5902037"/>
                          <a:gd name="connsiteX18" fmla="*/ 4203865 w 4203865"/>
                          <a:gd name="connsiteY18" fmla="*/ 4441372 h 5902037"/>
                          <a:gd name="connsiteX19" fmla="*/ 4203865 w 4203865"/>
                          <a:gd name="connsiteY19" fmla="*/ 4441372 h 5902037"/>
                          <a:gd name="connsiteX20" fmla="*/ 4061361 w 4203865"/>
                          <a:gd name="connsiteY20" fmla="*/ 4951473 h 5902037"/>
                          <a:gd name="connsiteX21" fmla="*/ 3638309 w 4203865"/>
                          <a:gd name="connsiteY21" fmla="*/ 5223585 h 5902037"/>
                          <a:gd name="connsiteX22" fmla="*/ 3474419 w 4203865"/>
                          <a:gd name="connsiteY22" fmla="*/ 5779683 h 5902037"/>
                          <a:gd name="connsiteX23" fmla="*/ 3990109 w 4203865"/>
                          <a:gd name="connsiteY23" fmla="*/ 5854535 h 5902037"/>
                          <a:gd name="connsiteX24" fmla="*/ 4037610 w 4203865"/>
                          <a:gd name="connsiteY24" fmla="*/ 5902037 h 5902037"/>
                          <a:gd name="connsiteX0" fmla="*/ 0 w 4203865"/>
                          <a:gd name="connsiteY0" fmla="*/ 0 h 5902037"/>
                          <a:gd name="connsiteX1" fmla="*/ 225631 w 4203865"/>
                          <a:gd name="connsiteY1" fmla="*/ 154379 h 5902037"/>
                          <a:gd name="connsiteX2" fmla="*/ 439387 w 4203865"/>
                          <a:gd name="connsiteY2" fmla="*/ 605642 h 5902037"/>
                          <a:gd name="connsiteX3" fmla="*/ 626490 w 4203865"/>
                          <a:gd name="connsiteY3" fmla="*/ 763245 h 5902037"/>
                          <a:gd name="connsiteX4" fmla="*/ 778129 w 4203865"/>
                          <a:gd name="connsiteY4" fmla="*/ 899892 h 5902037"/>
                          <a:gd name="connsiteX5" fmla="*/ 852605 w 4203865"/>
                          <a:gd name="connsiteY5" fmla="*/ 999193 h 5902037"/>
                          <a:gd name="connsiteX6" fmla="*/ 944061 w 4203865"/>
                          <a:gd name="connsiteY6" fmla="*/ 1033852 h 5902037"/>
                          <a:gd name="connsiteX7" fmla="*/ 1209832 w 4203865"/>
                          <a:gd name="connsiteY7" fmla="*/ 1167919 h 5902037"/>
                          <a:gd name="connsiteX8" fmla="*/ 1696667 w 4203865"/>
                          <a:gd name="connsiteY8" fmla="*/ 1379848 h 5902037"/>
                          <a:gd name="connsiteX9" fmla="*/ 1956741 w 4203865"/>
                          <a:gd name="connsiteY9" fmla="*/ 1520956 h 5902037"/>
                          <a:gd name="connsiteX10" fmla="*/ 2230411 w 4203865"/>
                          <a:gd name="connsiteY10" fmla="*/ 1706715 h 5902037"/>
                          <a:gd name="connsiteX11" fmla="*/ 2671948 w 4203865"/>
                          <a:gd name="connsiteY11" fmla="*/ 1911928 h 5902037"/>
                          <a:gd name="connsiteX12" fmla="*/ 2906392 w 4203865"/>
                          <a:gd name="connsiteY12" fmla="*/ 2258838 h 5902037"/>
                          <a:gd name="connsiteX13" fmla="*/ 3115848 w 4203865"/>
                          <a:gd name="connsiteY13" fmla="*/ 2832131 h 5902037"/>
                          <a:gd name="connsiteX14" fmla="*/ 3297901 w 4203865"/>
                          <a:gd name="connsiteY14" fmla="*/ 3001770 h 5902037"/>
                          <a:gd name="connsiteX15" fmla="*/ 3393065 w 4203865"/>
                          <a:gd name="connsiteY15" fmla="*/ 3328638 h 5902037"/>
                          <a:gd name="connsiteX16" fmla="*/ 3598223 w 4203865"/>
                          <a:gd name="connsiteY16" fmla="*/ 3682425 h 5902037"/>
                          <a:gd name="connsiteX17" fmla="*/ 4070872 w 4203865"/>
                          <a:gd name="connsiteY17" fmla="*/ 4116762 h 5902037"/>
                          <a:gd name="connsiteX18" fmla="*/ 4203865 w 4203865"/>
                          <a:gd name="connsiteY18" fmla="*/ 4441372 h 5902037"/>
                          <a:gd name="connsiteX19" fmla="*/ 4203865 w 4203865"/>
                          <a:gd name="connsiteY19" fmla="*/ 4441372 h 5902037"/>
                          <a:gd name="connsiteX20" fmla="*/ 4015848 w 4203865"/>
                          <a:gd name="connsiteY20" fmla="*/ 4959748 h 5902037"/>
                          <a:gd name="connsiteX21" fmla="*/ 3638309 w 4203865"/>
                          <a:gd name="connsiteY21" fmla="*/ 5223585 h 5902037"/>
                          <a:gd name="connsiteX22" fmla="*/ 3474419 w 4203865"/>
                          <a:gd name="connsiteY22" fmla="*/ 5779683 h 5902037"/>
                          <a:gd name="connsiteX23" fmla="*/ 3990109 w 4203865"/>
                          <a:gd name="connsiteY23" fmla="*/ 5854535 h 5902037"/>
                          <a:gd name="connsiteX24" fmla="*/ 4037610 w 4203865"/>
                          <a:gd name="connsiteY24" fmla="*/ 5902037 h 5902037"/>
                          <a:gd name="connsiteX0" fmla="*/ 0 w 4203865"/>
                          <a:gd name="connsiteY0" fmla="*/ 0 h 5902037"/>
                          <a:gd name="connsiteX1" fmla="*/ 225631 w 4203865"/>
                          <a:gd name="connsiteY1" fmla="*/ 154379 h 5902037"/>
                          <a:gd name="connsiteX2" fmla="*/ 439387 w 4203865"/>
                          <a:gd name="connsiteY2" fmla="*/ 605642 h 5902037"/>
                          <a:gd name="connsiteX3" fmla="*/ 626490 w 4203865"/>
                          <a:gd name="connsiteY3" fmla="*/ 763245 h 5902037"/>
                          <a:gd name="connsiteX4" fmla="*/ 778129 w 4203865"/>
                          <a:gd name="connsiteY4" fmla="*/ 899892 h 5902037"/>
                          <a:gd name="connsiteX5" fmla="*/ 852605 w 4203865"/>
                          <a:gd name="connsiteY5" fmla="*/ 999193 h 5902037"/>
                          <a:gd name="connsiteX6" fmla="*/ 944061 w 4203865"/>
                          <a:gd name="connsiteY6" fmla="*/ 1033852 h 5902037"/>
                          <a:gd name="connsiteX7" fmla="*/ 1209832 w 4203865"/>
                          <a:gd name="connsiteY7" fmla="*/ 1167919 h 5902037"/>
                          <a:gd name="connsiteX8" fmla="*/ 1696667 w 4203865"/>
                          <a:gd name="connsiteY8" fmla="*/ 1379848 h 5902037"/>
                          <a:gd name="connsiteX9" fmla="*/ 1956741 w 4203865"/>
                          <a:gd name="connsiteY9" fmla="*/ 1520956 h 5902037"/>
                          <a:gd name="connsiteX10" fmla="*/ 2230411 w 4203865"/>
                          <a:gd name="connsiteY10" fmla="*/ 1706715 h 5902037"/>
                          <a:gd name="connsiteX11" fmla="*/ 2671948 w 4203865"/>
                          <a:gd name="connsiteY11" fmla="*/ 1911928 h 5902037"/>
                          <a:gd name="connsiteX12" fmla="*/ 2906392 w 4203865"/>
                          <a:gd name="connsiteY12" fmla="*/ 2258838 h 5902037"/>
                          <a:gd name="connsiteX13" fmla="*/ 3115848 w 4203865"/>
                          <a:gd name="connsiteY13" fmla="*/ 2832131 h 5902037"/>
                          <a:gd name="connsiteX14" fmla="*/ 3297901 w 4203865"/>
                          <a:gd name="connsiteY14" fmla="*/ 3001770 h 5902037"/>
                          <a:gd name="connsiteX15" fmla="*/ 3393065 w 4203865"/>
                          <a:gd name="connsiteY15" fmla="*/ 3328638 h 5902037"/>
                          <a:gd name="connsiteX16" fmla="*/ 3598223 w 4203865"/>
                          <a:gd name="connsiteY16" fmla="*/ 3682425 h 5902037"/>
                          <a:gd name="connsiteX17" fmla="*/ 4070872 w 4203865"/>
                          <a:gd name="connsiteY17" fmla="*/ 4116762 h 5902037"/>
                          <a:gd name="connsiteX18" fmla="*/ 4203865 w 4203865"/>
                          <a:gd name="connsiteY18" fmla="*/ 4441372 h 5902037"/>
                          <a:gd name="connsiteX19" fmla="*/ 4203865 w 4203865"/>
                          <a:gd name="connsiteY19" fmla="*/ 4441372 h 5902037"/>
                          <a:gd name="connsiteX20" fmla="*/ 4015848 w 4203865"/>
                          <a:gd name="connsiteY20" fmla="*/ 4959748 h 5902037"/>
                          <a:gd name="connsiteX21" fmla="*/ 3638309 w 4203865"/>
                          <a:gd name="connsiteY21" fmla="*/ 5223585 h 5902037"/>
                          <a:gd name="connsiteX22" fmla="*/ 3474419 w 4203865"/>
                          <a:gd name="connsiteY22" fmla="*/ 5779683 h 5902037"/>
                          <a:gd name="connsiteX23" fmla="*/ 3990109 w 4203865"/>
                          <a:gd name="connsiteY23" fmla="*/ 5854535 h 5902037"/>
                          <a:gd name="connsiteX24" fmla="*/ 4037610 w 4203865"/>
                          <a:gd name="connsiteY24" fmla="*/ 5902037 h 5902037"/>
                          <a:gd name="connsiteX0" fmla="*/ 0 w 4203865"/>
                          <a:gd name="connsiteY0" fmla="*/ 0 h 5902037"/>
                          <a:gd name="connsiteX1" fmla="*/ 225631 w 4203865"/>
                          <a:gd name="connsiteY1" fmla="*/ 154379 h 5902037"/>
                          <a:gd name="connsiteX2" fmla="*/ 439387 w 4203865"/>
                          <a:gd name="connsiteY2" fmla="*/ 605642 h 5902037"/>
                          <a:gd name="connsiteX3" fmla="*/ 626490 w 4203865"/>
                          <a:gd name="connsiteY3" fmla="*/ 763245 h 5902037"/>
                          <a:gd name="connsiteX4" fmla="*/ 778129 w 4203865"/>
                          <a:gd name="connsiteY4" fmla="*/ 899892 h 5902037"/>
                          <a:gd name="connsiteX5" fmla="*/ 852605 w 4203865"/>
                          <a:gd name="connsiteY5" fmla="*/ 999193 h 5902037"/>
                          <a:gd name="connsiteX6" fmla="*/ 944061 w 4203865"/>
                          <a:gd name="connsiteY6" fmla="*/ 1033852 h 5902037"/>
                          <a:gd name="connsiteX7" fmla="*/ 1209832 w 4203865"/>
                          <a:gd name="connsiteY7" fmla="*/ 1167919 h 5902037"/>
                          <a:gd name="connsiteX8" fmla="*/ 1696667 w 4203865"/>
                          <a:gd name="connsiteY8" fmla="*/ 1379848 h 5902037"/>
                          <a:gd name="connsiteX9" fmla="*/ 1956741 w 4203865"/>
                          <a:gd name="connsiteY9" fmla="*/ 1520956 h 5902037"/>
                          <a:gd name="connsiteX10" fmla="*/ 2230411 w 4203865"/>
                          <a:gd name="connsiteY10" fmla="*/ 1706715 h 5902037"/>
                          <a:gd name="connsiteX11" fmla="*/ 2671948 w 4203865"/>
                          <a:gd name="connsiteY11" fmla="*/ 1911928 h 5902037"/>
                          <a:gd name="connsiteX12" fmla="*/ 2906392 w 4203865"/>
                          <a:gd name="connsiteY12" fmla="*/ 2258838 h 5902037"/>
                          <a:gd name="connsiteX13" fmla="*/ 3115848 w 4203865"/>
                          <a:gd name="connsiteY13" fmla="*/ 2832131 h 5902037"/>
                          <a:gd name="connsiteX14" fmla="*/ 3297901 w 4203865"/>
                          <a:gd name="connsiteY14" fmla="*/ 3001770 h 5902037"/>
                          <a:gd name="connsiteX15" fmla="*/ 3393065 w 4203865"/>
                          <a:gd name="connsiteY15" fmla="*/ 3328638 h 5902037"/>
                          <a:gd name="connsiteX16" fmla="*/ 3598223 w 4203865"/>
                          <a:gd name="connsiteY16" fmla="*/ 3682425 h 5902037"/>
                          <a:gd name="connsiteX17" fmla="*/ 4070872 w 4203865"/>
                          <a:gd name="connsiteY17" fmla="*/ 4116762 h 5902037"/>
                          <a:gd name="connsiteX18" fmla="*/ 4203865 w 4203865"/>
                          <a:gd name="connsiteY18" fmla="*/ 4441372 h 5902037"/>
                          <a:gd name="connsiteX19" fmla="*/ 4203865 w 4203865"/>
                          <a:gd name="connsiteY19" fmla="*/ 4441372 h 5902037"/>
                          <a:gd name="connsiteX20" fmla="*/ 4015848 w 4203865"/>
                          <a:gd name="connsiteY20" fmla="*/ 4959748 h 5902037"/>
                          <a:gd name="connsiteX21" fmla="*/ 3638309 w 4203865"/>
                          <a:gd name="connsiteY21" fmla="*/ 5223585 h 5902037"/>
                          <a:gd name="connsiteX22" fmla="*/ 3416493 w 4203865"/>
                          <a:gd name="connsiteY22" fmla="*/ 5758995 h 5902037"/>
                          <a:gd name="connsiteX23" fmla="*/ 3990109 w 4203865"/>
                          <a:gd name="connsiteY23" fmla="*/ 5854535 h 5902037"/>
                          <a:gd name="connsiteX24" fmla="*/ 4037610 w 4203865"/>
                          <a:gd name="connsiteY24" fmla="*/ 5902037 h 5902037"/>
                          <a:gd name="connsiteX0" fmla="*/ 0 w 4203865"/>
                          <a:gd name="connsiteY0" fmla="*/ 0 h 5854535"/>
                          <a:gd name="connsiteX1" fmla="*/ 225631 w 4203865"/>
                          <a:gd name="connsiteY1" fmla="*/ 154379 h 5854535"/>
                          <a:gd name="connsiteX2" fmla="*/ 439387 w 4203865"/>
                          <a:gd name="connsiteY2" fmla="*/ 605642 h 5854535"/>
                          <a:gd name="connsiteX3" fmla="*/ 626490 w 4203865"/>
                          <a:gd name="connsiteY3" fmla="*/ 763245 h 5854535"/>
                          <a:gd name="connsiteX4" fmla="*/ 778129 w 4203865"/>
                          <a:gd name="connsiteY4" fmla="*/ 899892 h 5854535"/>
                          <a:gd name="connsiteX5" fmla="*/ 852605 w 4203865"/>
                          <a:gd name="connsiteY5" fmla="*/ 999193 h 5854535"/>
                          <a:gd name="connsiteX6" fmla="*/ 944061 w 4203865"/>
                          <a:gd name="connsiteY6" fmla="*/ 1033852 h 5854535"/>
                          <a:gd name="connsiteX7" fmla="*/ 1209832 w 4203865"/>
                          <a:gd name="connsiteY7" fmla="*/ 1167919 h 5854535"/>
                          <a:gd name="connsiteX8" fmla="*/ 1696667 w 4203865"/>
                          <a:gd name="connsiteY8" fmla="*/ 1379848 h 5854535"/>
                          <a:gd name="connsiteX9" fmla="*/ 1956741 w 4203865"/>
                          <a:gd name="connsiteY9" fmla="*/ 1520956 h 5854535"/>
                          <a:gd name="connsiteX10" fmla="*/ 2230411 w 4203865"/>
                          <a:gd name="connsiteY10" fmla="*/ 1706715 h 5854535"/>
                          <a:gd name="connsiteX11" fmla="*/ 2671948 w 4203865"/>
                          <a:gd name="connsiteY11" fmla="*/ 1911928 h 5854535"/>
                          <a:gd name="connsiteX12" fmla="*/ 2906392 w 4203865"/>
                          <a:gd name="connsiteY12" fmla="*/ 2258838 h 5854535"/>
                          <a:gd name="connsiteX13" fmla="*/ 3115848 w 4203865"/>
                          <a:gd name="connsiteY13" fmla="*/ 2832131 h 5854535"/>
                          <a:gd name="connsiteX14" fmla="*/ 3297901 w 4203865"/>
                          <a:gd name="connsiteY14" fmla="*/ 3001770 h 5854535"/>
                          <a:gd name="connsiteX15" fmla="*/ 3393065 w 4203865"/>
                          <a:gd name="connsiteY15" fmla="*/ 3328638 h 5854535"/>
                          <a:gd name="connsiteX16" fmla="*/ 3598223 w 4203865"/>
                          <a:gd name="connsiteY16" fmla="*/ 3682425 h 5854535"/>
                          <a:gd name="connsiteX17" fmla="*/ 4070872 w 4203865"/>
                          <a:gd name="connsiteY17" fmla="*/ 4116762 h 5854535"/>
                          <a:gd name="connsiteX18" fmla="*/ 4203865 w 4203865"/>
                          <a:gd name="connsiteY18" fmla="*/ 4441372 h 5854535"/>
                          <a:gd name="connsiteX19" fmla="*/ 4203865 w 4203865"/>
                          <a:gd name="connsiteY19" fmla="*/ 4441372 h 5854535"/>
                          <a:gd name="connsiteX20" fmla="*/ 4015848 w 4203865"/>
                          <a:gd name="connsiteY20" fmla="*/ 4959748 h 5854535"/>
                          <a:gd name="connsiteX21" fmla="*/ 3638309 w 4203865"/>
                          <a:gd name="connsiteY21" fmla="*/ 5223585 h 5854535"/>
                          <a:gd name="connsiteX22" fmla="*/ 3416493 w 4203865"/>
                          <a:gd name="connsiteY22" fmla="*/ 5758995 h 5854535"/>
                          <a:gd name="connsiteX23" fmla="*/ 3990109 w 4203865"/>
                          <a:gd name="connsiteY23" fmla="*/ 5854535 h 5854535"/>
                          <a:gd name="connsiteX0" fmla="*/ 0 w 4203865"/>
                          <a:gd name="connsiteY0" fmla="*/ 0 h 5854535"/>
                          <a:gd name="connsiteX1" fmla="*/ 225631 w 4203865"/>
                          <a:gd name="connsiteY1" fmla="*/ 154379 h 5854535"/>
                          <a:gd name="connsiteX2" fmla="*/ 439387 w 4203865"/>
                          <a:gd name="connsiteY2" fmla="*/ 605642 h 5854535"/>
                          <a:gd name="connsiteX3" fmla="*/ 626490 w 4203865"/>
                          <a:gd name="connsiteY3" fmla="*/ 763245 h 5854535"/>
                          <a:gd name="connsiteX4" fmla="*/ 778129 w 4203865"/>
                          <a:gd name="connsiteY4" fmla="*/ 899892 h 5854535"/>
                          <a:gd name="connsiteX5" fmla="*/ 852605 w 4203865"/>
                          <a:gd name="connsiteY5" fmla="*/ 999193 h 5854535"/>
                          <a:gd name="connsiteX6" fmla="*/ 944061 w 4203865"/>
                          <a:gd name="connsiteY6" fmla="*/ 1033852 h 5854535"/>
                          <a:gd name="connsiteX7" fmla="*/ 1209832 w 4203865"/>
                          <a:gd name="connsiteY7" fmla="*/ 1167919 h 5854535"/>
                          <a:gd name="connsiteX8" fmla="*/ 1696667 w 4203865"/>
                          <a:gd name="connsiteY8" fmla="*/ 1379848 h 5854535"/>
                          <a:gd name="connsiteX9" fmla="*/ 1956741 w 4203865"/>
                          <a:gd name="connsiteY9" fmla="*/ 1520956 h 5854535"/>
                          <a:gd name="connsiteX10" fmla="*/ 2230411 w 4203865"/>
                          <a:gd name="connsiteY10" fmla="*/ 1706715 h 5854535"/>
                          <a:gd name="connsiteX11" fmla="*/ 2671948 w 4203865"/>
                          <a:gd name="connsiteY11" fmla="*/ 1911928 h 5854535"/>
                          <a:gd name="connsiteX12" fmla="*/ 2906392 w 4203865"/>
                          <a:gd name="connsiteY12" fmla="*/ 2258838 h 5854535"/>
                          <a:gd name="connsiteX13" fmla="*/ 3115848 w 4203865"/>
                          <a:gd name="connsiteY13" fmla="*/ 2832131 h 5854535"/>
                          <a:gd name="connsiteX14" fmla="*/ 3297901 w 4203865"/>
                          <a:gd name="connsiteY14" fmla="*/ 3001770 h 5854535"/>
                          <a:gd name="connsiteX15" fmla="*/ 3393065 w 4203865"/>
                          <a:gd name="connsiteY15" fmla="*/ 3328638 h 5854535"/>
                          <a:gd name="connsiteX16" fmla="*/ 3598223 w 4203865"/>
                          <a:gd name="connsiteY16" fmla="*/ 3682425 h 5854535"/>
                          <a:gd name="connsiteX17" fmla="*/ 4070872 w 4203865"/>
                          <a:gd name="connsiteY17" fmla="*/ 4116762 h 5854535"/>
                          <a:gd name="connsiteX18" fmla="*/ 4203865 w 4203865"/>
                          <a:gd name="connsiteY18" fmla="*/ 4441372 h 5854535"/>
                          <a:gd name="connsiteX19" fmla="*/ 4203865 w 4203865"/>
                          <a:gd name="connsiteY19" fmla="*/ 4441372 h 5854535"/>
                          <a:gd name="connsiteX20" fmla="*/ 4015848 w 4203865"/>
                          <a:gd name="connsiteY20" fmla="*/ 4959748 h 5854535"/>
                          <a:gd name="connsiteX21" fmla="*/ 3638309 w 4203865"/>
                          <a:gd name="connsiteY21" fmla="*/ 5223585 h 5854535"/>
                          <a:gd name="connsiteX22" fmla="*/ 3416493 w 4203865"/>
                          <a:gd name="connsiteY22" fmla="*/ 5758995 h 5854535"/>
                          <a:gd name="connsiteX23" fmla="*/ 3839921 w 4203865"/>
                          <a:gd name="connsiteY23" fmla="*/ 5811172 h 5854535"/>
                          <a:gd name="connsiteX24" fmla="*/ 3990109 w 4203865"/>
                          <a:gd name="connsiteY24" fmla="*/ 5854535 h 5854535"/>
                          <a:gd name="connsiteX0" fmla="*/ 0 w 4203865"/>
                          <a:gd name="connsiteY0" fmla="*/ 0 h 5854535"/>
                          <a:gd name="connsiteX1" fmla="*/ 225631 w 4203865"/>
                          <a:gd name="connsiteY1" fmla="*/ 154379 h 5854535"/>
                          <a:gd name="connsiteX2" fmla="*/ 439387 w 4203865"/>
                          <a:gd name="connsiteY2" fmla="*/ 605642 h 5854535"/>
                          <a:gd name="connsiteX3" fmla="*/ 626490 w 4203865"/>
                          <a:gd name="connsiteY3" fmla="*/ 763245 h 5854535"/>
                          <a:gd name="connsiteX4" fmla="*/ 778129 w 4203865"/>
                          <a:gd name="connsiteY4" fmla="*/ 899892 h 5854535"/>
                          <a:gd name="connsiteX5" fmla="*/ 852605 w 4203865"/>
                          <a:gd name="connsiteY5" fmla="*/ 999193 h 5854535"/>
                          <a:gd name="connsiteX6" fmla="*/ 944061 w 4203865"/>
                          <a:gd name="connsiteY6" fmla="*/ 1033852 h 5854535"/>
                          <a:gd name="connsiteX7" fmla="*/ 1209832 w 4203865"/>
                          <a:gd name="connsiteY7" fmla="*/ 1167919 h 5854535"/>
                          <a:gd name="connsiteX8" fmla="*/ 1696667 w 4203865"/>
                          <a:gd name="connsiteY8" fmla="*/ 1379848 h 5854535"/>
                          <a:gd name="connsiteX9" fmla="*/ 1956741 w 4203865"/>
                          <a:gd name="connsiteY9" fmla="*/ 1520956 h 5854535"/>
                          <a:gd name="connsiteX10" fmla="*/ 2230411 w 4203865"/>
                          <a:gd name="connsiteY10" fmla="*/ 1706715 h 5854535"/>
                          <a:gd name="connsiteX11" fmla="*/ 2671948 w 4203865"/>
                          <a:gd name="connsiteY11" fmla="*/ 1911928 h 5854535"/>
                          <a:gd name="connsiteX12" fmla="*/ 2906392 w 4203865"/>
                          <a:gd name="connsiteY12" fmla="*/ 2258838 h 5854535"/>
                          <a:gd name="connsiteX13" fmla="*/ 3115848 w 4203865"/>
                          <a:gd name="connsiteY13" fmla="*/ 2832131 h 5854535"/>
                          <a:gd name="connsiteX14" fmla="*/ 3297901 w 4203865"/>
                          <a:gd name="connsiteY14" fmla="*/ 3001770 h 5854535"/>
                          <a:gd name="connsiteX15" fmla="*/ 3393065 w 4203865"/>
                          <a:gd name="connsiteY15" fmla="*/ 3328638 h 5854535"/>
                          <a:gd name="connsiteX16" fmla="*/ 3598223 w 4203865"/>
                          <a:gd name="connsiteY16" fmla="*/ 3682425 h 5854535"/>
                          <a:gd name="connsiteX17" fmla="*/ 4070872 w 4203865"/>
                          <a:gd name="connsiteY17" fmla="*/ 4116762 h 5854535"/>
                          <a:gd name="connsiteX18" fmla="*/ 4203865 w 4203865"/>
                          <a:gd name="connsiteY18" fmla="*/ 4441372 h 5854535"/>
                          <a:gd name="connsiteX19" fmla="*/ 4203865 w 4203865"/>
                          <a:gd name="connsiteY19" fmla="*/ 4441372 h 5854535"/>
                          <a:gd name="connsiteX20" fmla="*/ 4015848 w 4203865"/>
                          <a:gd name="connsiteY20" fmla="*/ 4959748 h 5854535"/>
                          <a:gd name="connsiteX21" fmla="*/ 3638309 w 4203865"/>
                          <a:gd name="connsiteY21" fmla="*/ 5223585 h 5854535"/>
                          <a:gd name="connsiteX22" fmla="*/ 3416493 w 4203865"/>
                          <a:gd name="connsiteY22" fmla="*/ 5758995 h 5854535"/>
                          <a:gd name="connsiteX23" fmla="*/ 3990109 w 4203865"/>
                          <a:gd name="connsiteY23" fmla="*/ 5854535 h 5854535"/>
                          <a:gd name="connsiteX0" fmla="*/ 0 w 4203865"/>
                          <a:gd name="connsiteY0" fmla="*/ 0 h 5817794"/>
                          <a:gd name="connsiteX1" fmla="*/ 225631 w 4203865"/>
                          <a:gd name="connsiteY1" fmla="*/ 154379 h 5817794"/>
                          <a:gd name="connsiteX2" fmla="*/ 439387 w 4203865"/>
                          <a:gd name="connsiteY2" fmla="*/ 605642 h 5817794"/>
                          <a:gd name="connsiteX3" fmla="*/ 626490 w 4203865"/>
                          <a:gd name="connsiteY3" fmla="*/ 763245 h 5817794"/>
                          <a:gd name="connsiteX4" fmla="*/ 778129 w 4203865"/>
                          <a:gd name="connsiteY4" fmla="*/ 899892 h 5817794"/>
                          <a:gd name="connsiteX5" fmla="*/ 852605 w 4203865"/>
                          <a:gd name="connsiteY5" fmla="*/ 999193 h 5817794"/>
                          <a:gd name="connsiteX6" fmla="*/ 944061 w 4203865"/>
                          <a:gd name="connsiteY6" fmla="*/ 1033852 h 5817794"/>
                          <a:gd name="connsiteX7" fmla="*/ 1209832 w 4203865"/>
                          <a:gd name="connsiteY7" fmla="*/ 1167919 h 5817794"/>
                          <a:gd name="connsiteX8" fmla="*/ 1696667 w 4203865"/>
                          <a:gd name="connsiteY8" fmla="*/ 1379848 h 5817794"/>
                          <a:gd name="connsiteX9" fmla="*/ 1956741 w 4203865"/>
                          <a:gd name="connsiteY9" fmla="*/ 1520956 h 5817794"/>
                          <a:gd name="connsiteX10" fmla="*/ 2230411 w 4203865"/>
                          <a:gd name="connsiteY10" fmla="*/ 1706715 h 5817794"/>
                          <a:gd name="connsiteX11" fmla="*/ 2671948 w 4203865"/>
                          <a:gd name="connsiteY11" fmla="*/ 1911928 h 5817794"/>
                          <a:gd name="connsiteX12" fmla="*/ 2906392 w 4203865"/>
                          <a:gd name="connsiteY12" fmla="*/ 2258838 h 5817794"/>
                          <a:gd name="connsiteX13" fmla="*/ 3115848 w 4203865"/>
                          <a:gd name="connsiteY13" fmla="*/ 2832131 h 5817794"/>
                          <a:gd name="connsiteX14" fmla="*/ 3297901 w 4203865"/>
                          <a:gd name="connsiteY14" fmla="*/ 3001770 h 5817794"/>
                          <a:gd name="connsiteX15" fmla="*/ 3393065 w 4203865"/>
                          <a:gd name="connsiteY15" fmla="*/ 3328638 h 5817794"/>
                          <a:gd name="connsiteX16" fmla="*/ 3598223 w 4203865"/>
                          <a:gd name="connsiteY16" fmla="*/ 3682425 h 5817794"/>
                          <a:gd name="connsiteX17" fmla="*/ 4070872 w 4203865"/>
                          <a:gd name="connsiteY17" fmla="*/ 4116762 h 5817794"/>
                          <a:gd name="connsiteX18" fmla="*/ 4203865 w 4203865"/>
                          <a:gd name="connsiteY18" fmla="*/ 4441372 h 5817794"/>
                          <a:gd name="connsiteX19" fmla="*/ 4203865 w 4203865"/>
                          <a:gd name="connsiteY19" fmla="*/ 4441372 h 5817794"/>
                          <a:gd name="connsiteX20" fmla="*/ 4015848 w 4203865"/>
                          <a:gd name="connsiteY20" fmla="*/ 4959748 h 5817794"/>
                          <a:gd name="connsiteX21" fmla="*/ 3638309 w 4203865"/>
                          <a:gd name="connsiteY21" fmla="*/ 5223585 h 5817794"/>
                          <a:gd name="connsiteX22" fmla="*/ 3416493 w 4203865"/>
                          <a:gd name="connsiteY22" fmla="*/ 5758995 h 5817794"/>
                          <a:gd name="connsiteX23" fmla="*/ 3654966 w 4203865"/>
                          <a:gd name="connsiteY23" fmla="*/ 5817297 h 5817794"/>
                          <a:gd name="connsiteX0" fmla="*/ 0 w 4203865"/>
                          <a:gd name="connsiteY0" fmla="*/ 0 h 5758995"/>
                          <a:gd name="connsiteX1" fmla="*/ 225631 w 4203865"/>
                          <a:gd name="connsiteY1" fmla="*/ 154379 h 5758995"/>
                          <a:gd name="connsiteX2" fmla="*/ 439387 w 4203865"/>
                          <a:gd name="connsiteY2" fmla="*/ 605642 h 5758995"/>
                          <a:gd name="connsiteX3" fmla="*/ 626490 w 4203865"/>
                          <a:gd name="connsiteY3" fmla="*/ 763245 h 5758995"/>
                          <a:gd name="connsiteX4" fmla="*/ 778129 w 4203865"/>
                          <a:gd name="connsiteY4" fmla="*/ 899892 h 5758995"/>
                          <a:gd name="connsiteX5" fmla="*/ 852605 w 4203865"/>
                          <a:gd name="connsiteY5" fmla="*/ 999193 h 5758995"/>
                          <a:gd name="connsiteX6" fmla="*/ 944061 w 4203865"/>
                          <a:gd name="connsiteY6" fmla="*/ 1033852 h 5758995"/>
                          <a:gd name="connsiteX7" fmla="*/ 1209832 w 4203865"/>
                          <a:gd name="connsiteY7" fmla="*/ 1167919 h 5758995"/>
                          <a:gd name="connsiteX8" fmla="*/ 1696667 w 4203865"/>
                          <a:gd name="connsiteY8" fmla="*/ 1379848 h 5758995"/>
                          <a:gd name="connsiteX9" fmla="*/ 1956741 w 4203865"/>
                          <a:gd name="connsiteY9" fmla="*/ 1520956 h 5758995"/>
                          <a:gd name="connsiteX10" fmla="*/ 2230411 w 4203865"/>
                          <a:gd name="connsiteY10" fmla="*/ 1706715 h 5758995"/>
                          <a:gd name="connsiteX11" fmla="*/ 2671948 w 4203865"/>
                          <a:gd name="connsiteY11" fmla="*/ 1911928 h 5758995"/>
                          <a:gd name="connsiteX12" fmla="*/ 2906392 w 4203865"/>
                          <a:gd name="connsiteY12" fmla="*/ 2258838 h 5758995"/>
                          <a:gd name="connsiteX13" fmla="*/ 3115848 w 4203865"/>
                          <a:gd name="connsiteY13" fmla="*/ 2832131 h 5758995"/>
                          <a:gd name="connsiteX14" fmla="*/ 3297901 w 4203865"/>
                          <a:gd name="connsiteY14" fmla="*/ 3001770 h 5758995"/>
                          <a:gd name="connsiteX15" fmla="*/ 3393065 w 4203865"/>
                          <a:gd name="connsiteY15" fmla="*/ 3328638 h 5758995"/>
                          <a:gd name="connsiteX16" fmla="*/ 3598223 w 4203865"/>
                          <a:gd name="connsiteY16" fmla="*/ 3682425 h 5758995"/>
                          <a:gd name="connsiteX17" fmla="*/ 4070872 w 4203865"/>
                          <a:gd name="connsiteY17" fmla="*/ 4116762 h 5758995"/>
                          <a:gd name="connsiteX18" fmla="*/ 4203865 w 4203865"/>
                          <a:gd name="connsiteY18" fmla="*/ 4441372 h 5758995"/>
                          <a:gd name="connsiteX19" fmla="*/ 4203865 w 4203865"/>
                          <a:gd name="connsiteY19" fmla="*/ 4441372 h 5758995"/>
                          <a:gd name="connsiteX20" fmla="*/ 4015848 w 4203865"/>
                          <a:gd name="connsiteY20" fmla="*/ 4959748 h 5758995"/>
                          <a:gd name="connsiteX21" fmla="*/ 3638309 w 4203865"/>
                          <a:gd name="connsiteY21" fmla="*/ 5223585 h 5758995"/>
                          <a:gd name="connsiteX22" fmla="*/ 3416493 w 4203865"/>
                          <a:gd name="connsiteY22" fmla="*/ 5758995 h 5758995"/>
                          <a:gd name="connsiteX0" fmla="*/ 0 w 4203865"/>
                          <a:gd name="connsiteY0" fmla="*/ 0 h 5738307"/>
                          <a:gd name="connsiteX1" fmla="*/ 225631 w 4203865"/>
                          <a:gd name="connsiteY1" fmla="*/ 154379 h 5738307"/>
                          <a:gd name="connsiteX2" fmla="*/ 439387 w 4203865"/>
                          <a:gd name="connsiteY2" fmla="*/ 605642 h 5738307"/>
                          <a:gd name="connsiteX3" fmla="*/ 626490 w 4203865"/>
                          <a:gd name="connsiteY3" fmla="*/ 763245 h 5738307"/>
                          <a:gd name="connsiteX4" fmla="*/ 778129 w 4203865"/>
                          <a:gd name="connsiteY4" fmla="*/ 899892 h 5738307"/>
                          <a:gd name="connsiteX5" fmla="*/ 852605 w 4203865"/>
                          <a:gd name="connsiteY5" fmla="*/ 999193 h 5738307"/>
                          <a:gd name="connsiteX6" fmla="*/ 944061 w 4203865"/>
                          <a:gd name="connsiteY6" fmla="*/ 1033852 h 5738307"/>
                          <a:gd name="connsiteX7" fmla="*/ 1209832 w 4203865"/>
                          <a:gd name="connsiteY7" fmla="*/ 1167919 h 5738307"/>
                          <a:gd name="connsiteX8" fmla="*/ 1696667 w 4203865"/>
                          <a:gd name="connsiteY8" fmla="*/ 1379848 h 5738307"/>
                          <a:gd name="connsiteX9" fmla="*/ 1956741 w 4203865"/>
                          <a:gd name="connsiteY9" fmla="*/ 1520956 h 5738307"/>
                          <a:gd name="connsiteX10" fmla="*/ 2230411 w 4203865"/>
                          <a:gd name="connsiteY10" fmla="*/ 1706715 h 5738307"/>
                          <a:gd name="connsiteX11" fmla="*/ 2671948 w 4203865"/>
                          <a:gd name="connsiteY11" fmla="*/ 1911928 h 5738307"/>
                          <a:gd name="connsiteX12" fmla="*/ 2906392 w 4203865"/>
                          <a:gd name="connsiteY12" fmla="*/ 2258838 h 5738307"/>
                          <a:gd name="connsiteX13" fmla="*/ 3115848 w 4203865"/>
                          <a:gd name="connsiteY13" fmla="*/ 2832131 h 5738307"/>
                          <a:gd name="connsiteX14" fmla="*/ 3297901 w 4203865"/>
                          <a:gd name="connsiteY14" fmla="*/ 3001770 h 5738307"/>
                          <a:gd name="connsiteX15" fmla="*/ 3393065 w 4203865"/>
                          <a:gd name="connsiteY15" fmla="*/ 3328638 h 5738307"/>
                          <a:gd name="connsiteX16" fmla="*/ 3598223 w 4203865"/>
                          <a:gd name="connsiteY16" fmla="*/ 3682425 h 5738307"/>
                          <a:gd name="connsiteX17" fmla="*/ 4070872 w 4203865"/>
                          <a:gd name="connsiteY17" fmla="*/ 4116762 h 5738307"/>
                          <a:gd name="connsiteX18" fmla="*/ 4203865 w 4203865"/>
                          <a:gd name="connsiteY18" fmla="*/ 4441372 h 5738307"/>
                          <a:gd name="connsiteX19" fmla="*/ 4203865 w 4203865"/>
                          <a:gd name="connsiteY19" fmla="*/ 4441372 h 5738307"/>
                          <a:gd name="connsiteX20" fmla="*/ 4015848 w 4203865"/>
                          <a:gd name="connsiteY20" fmla="*/ 4959748 h 5738307"/>
                          <a:gd name="connsiteX21" fmla="*/ 3638309 w 4203865"/>
                          <a:gd name="connsiteY21" fmla="*/ 5223585 h 5738307"/>
                          <a:gd name="connsiteX22" fmla="*/ 3395806 w 4203865"/>
                          <a:gd name="connsiteY22" fmla="*/ 5738307 h 5738307"/>
                          <a:gd name="connsiteX0" fmla="*/ 0 w 4203865"/>
                          <a:gd name="connsiteY0" fmla="*/ 0 h 5986560"/>
                          <a:gd name="connsiteX1" fmla="*/ 225631 w 4203865"/>
                          <a:gd name="connsiteY1" fmla="*/ 154379 h 5986560"/>
                          <a:gd name="connsiteX2" fmla="*/ 439387 w 4203865"/>
                          <a:gd name="connsiteY2" fmla="*/ 605642 h 5986560"/>
                          <a:gd name="connsiteX3" fmla="*/ 626490 w 4203865"/>
                          <a:gd name="connsiteY3" fmla="*/ 763245 h 5986560"/>
                          <a:gd name="connsiteX4" fmla="*/ 778129 w 4203865"/>
                          <a:gd name="connsiteY4" fmla="*/ 899892 h 5986560"/>
                          <a:gd name="connsiteX5" fmla="*/ 852605 w 4203865"/>
                          <a:gd name="connsiteY5" fmla="*/ 999193 h 5986560"/>
                          <a:gd name="connsiteX6" fmla="*/ 944061 w 4203865"/>
                          <a:gd name="connsiteY6" fmla="*/ 1033852 h 5986560"/>
                          <a:gd name="connsiteX7" fmla="*/ 1209832 w 4203865"/>
                          <a:gd name="connsiteY7" fmla="*/ 1167919 h 5986560"/>
                          <a:gd name="connsiteX8" fmla="*/ 1696667 w 4203865"/>
                          <a:gd name="connsiteY8" fmla="*/ 1379848 h 5986560"/>
                          <a:gd name="connsiteX9" fmla="*/ 1956741 w 4203865"/>
                          <a:gd name="connsiteY9" fmla="*/ 1520956 h 5986560"/>
                          <a:gd name="connsiteX10" fmla="*/ 2230411 w 4203865"/>
                          <a:gd name="connsiteY10" fmla="*/ 1706715 h 5986560"/>
                          <a:gd name="connsiteX11" fmla="*/ 2671948 w 4203865"/>
                          <a:gd name="connsiteY11" fmla="*/ 1911928 h 5986560"/>
                          <a:gd name="connsiteX12" fmla="*/ 2906392 w 4203865"/>
                          <a:gd name="connsiteY12" fmla="*/ 2258838 h 5986560"/>
                          <a:gd name="connsiteX13" fmla="*/ 3115848 w 4203865"/>
                          <a:gd name="connsiteY13" fmla="*/ 2832131 h 5986560"/>
                          <a:gd name="connsiteX14" fmla="*/ 3297901 w 4203865"/>
                          <a:gd name="connsiteY14" fmla="*/ 3001770 h 5986560"/>
                          <a:gd name="connsiteX15" fmla="*/ 3393065 w 4203865"/>
                          <a:gd name="connsiteY15" fmla="*/ 3328638 h 5986560"/>
                          <a:gd name="connsiteX16" fmla="*/ 3598223 w 4203865"/>
                          <a:gd name="connsiteY16" fmla="*/ 3682425 h 5986560"/>
                          <a:gd name="connsiteX17" fmla="*/ 4070872 w 4203865"/>
                          <a:gd name="connsiteY17" fmla="*/ 4116762 h 5986560"/>
                          <a:gd name="connsiteX18" fmla="*/ 4203865 w 4203865"/>
                          <a:gd name="connsiteY18" fmla="*/ 4441372 h 5986560"/>
                          <a:gd name="connsiteX19" fmla="*/ 4203865 w 4203865"/>
                          <a:gd name="connsiteY19" fmla="*/ 4441372 h 5986560"/>
                          <a:gd name="connsiteX20" fmla="*/ 4015848 w 4203865"/>
                          <a:gd name="connsiteY20" fmla="*/ 4959748 h 5986560"/>
                          <a:gd name="connsiteX21" fmla="*/ 3638309 w 4203865"/>
                          <a:gd name="connsiteY21" fmla="*/ 5223585 h 5986560"/>
                          <a:gd name="connsiteX22" fmla="*/ 4053677 w 4203865"/>
                          <a:gd name="connsiteY22" fmla="*/ 5986560 h 5986560"/>
                          <a:gd name="connsiteX0" fmla="*/ 0 w 4203865"/>
                          <a:gd name="connsiteY0" fmla="*/ 0 h 5986560"/>
                          <a:gd name="connsiteX1" fmla="*/ 225631 w 4203865"/>
                          <a:gd name="connsiteY1" fmla="*/ 154379 h 5986560"/>
                          <a:gd name="connsiteX2" fmla="*/ 439387 w 4203865"/>
                          <a:gd name="connsiteY2" fmla="*/ 605642 h 5986560"/>
                          <a:gd name="connsiteX3" fmla="*/ 626490 w 4203865"/>
                          <a:gd name="connsiteY3" fmla="*/ 763245 h 5986560"/>
                          <a:gd name="connsiteX4" fmla="*/ 778129 w 4203865"/>
                          <a:gd name="connsiteY4" fmla="*/ 899892 h 5986560"/>
                          <a:gd name="connsiteX5" fmla="*/ 852605 w 4203865"/>
                          <a:gd name="connsiteY5" fmla="*/ 999193 h 5986560"/>
                          <a:gd name="connsiteX6" fmla="*/ 944061 w 4203865"/>
                          <a:gd name="connsiteY6" fmla="*/ 1033852 h 5986560"/>
                          <a:gd name="connsiteX7" fmla="*/ 1209832 w 4203865"/>
                          <a:gd name="connsiteY7" fmla="*/ 1167919 h 5986560"/>
                          <a:gd name="connsiteX8" fmla="*/ 1696667 w 4203865"/>
                          <a:gd name="connsiteY8" fmla="*/ 1379848 h 5986560"/>
                          <a:gd name="connsiteX9" fmla="*/ 1956741 w 4203865"/>
                          <a:gd name="connsiteY9" fmla="*/ 1520956 h 5986560"/>
                          <a:gd name="connsiteX10" fmla="*/ 2230411 w 4203865"/>
                          <a:gd name="connsiteY10" fmla="*/ 1706715 h 5986560"/>
                          <a:gd name="connsiteX11" fmla="*/ 2671948 w 4203865"/>
                          <a:gd name="connsiteY11" fmla="*/ 1911928 h 5986560"/>
                          <a:gd name="connsiteX12" fmla="*/ 2906392 w 4203865"/>
                          <a:gd name="connsiteY12" fmla="*/ 2258838 h 5986560"/>
                          <a:gd name="connsiteX13" fmla="*/ 3115848 w 4203865"/>
                          <a:gd name="connsiteY13" fmla="*/ 2832131 h 5986560"/>
                          <a:gd name="connsiteX14" fmla="*/ 3297901 w 4203865"/>
                          <a:gd name="connsiteY14" fmla="*/ 3001770 h 5986560"/>
                          <a:gd name="connsiteX15" fmla="*/ 3393065 w 4203865"/>
                          <a:gd name="connsiteY15" fmla="*/ 3328638 h 5986560"/>
                          <a:gd name="connsiteX16" fmla="*/ 3598223 w 4203865"/>
                          <a:gd name="connsiteY16" fmla="*/ 3682425 h 5986560"/>
                          <a:gd name="connsiteX17" fmla="*/ 4070872 w 4203865"/>
                          <a:gd name="connsiteY17" fmla="*/ 4116762 h 5986560"/>
                          <a:gd name="connsiteX18" fmla="*/ 4203865 w 4203865"/>
                          <a:gd name="connsiteY18" fmla="*/ 4441372 h 5986560"/>
                          <a:gd name="connsiteX19" fmla="*/ 4203865 w 4203865"/>
                          <a:gd name="connsiteY19" fmla="*/ 4441372 h 5986560"/>
                          <a:gd name="connsiteX20" fmla="*/ 4015848 w 4203865"/>
                          <a:gd name="connsiteY20" fmla="*/ 4959748 h 5986560"/>
                          <a:gd name="connsiteX21" fmla="*/ 3638309 w 4203865"/>
                          <a:gd name="connsiteY21" fmla="*/ 5223585 h 5986560"/>
                          <a:gd name="connsiteX22" fmla="*/ 3380652 w 4203865"/>
                          <a:gd name="connsiteY22" fmla="*/ 5761521 h 5986560"/>
                          <a:gd name="connsiteX23" fmla="*/ 4053677 w 4203865"/>
                          <a:gd name="connsiteY23" fmla="*/ 5986560 h 5986560"/>
                          <a:gd name="connsiteX0" fmla="*/ 0 w 4203865"/>
                          <a:gd name="connsiteY0" fmla="*/ 0 h 5986560"/>
                          <a:gd name="connsiteX1" fmla="*/ 225631 w 4203865"/>
                          <a:gd name="connsiteY1" fmla="*/ 154379 h 5986560"/>
                          <a:gd name="connsiteX2" fmla="*/ 439387 w 4203865"/>
                          <a:gd name="connsiteY2" fmla="*/ 605642 h 5986560"/>
                          <a:gd name="connsiteX3" fmla="*/ 626490 w 4203865"/>
                          <a:gd name="connsiteY3" fmla="*/ 763245 h 5986560"/>
                          <a:gd name="connsiteX4" fmla="*/ 778129 w 4203865"/>
                          <a:gd name="connsiteY4" fmla="*/ 899892 h 5986560"/>
                          <a:gd name="connsiteX5" fmla="*/ 852605 w 4203865"/>
                          <a:gd name="connsiteY5" fmla="*/ 999193 h 5986560"/>
                          <a:gd name="connsiteX6" fmla="*/ 944061 w 4203865"/>
                          <a:gd name="connsiteY6" fmla="*/ 1033852 h 5986560"/>
                          <a:gd name="connsiteX7" fmla="*/ 1209832 w 4203865"/>
                          <a:gd name="connsiteY7" fmla="*/ 1167919 h 5986560"/>
                          <a:gd name="connsiteX8" fmla="*/ 1696667 w 4203865"/>
                          <a:gd name="connsiteY8" fmla="*/ 1379848 h 5986560"/>
                          <a:gd name="connsiteX9" fmla="*/ 1956741 w 4203865"/>
                          <a:gd name="connsiteY9" fmla="*/ 1520956 h 5986560"/>
                          <a:gd name="connsiteX10" fmla="*/ 2230411 w 4203865"/>
                          <a:gd name="connsiteY10" fmla="*/ 1706715 h 5986560"/>
                          <a:gd name="connsiteX11" fmla="*/ 2671948 w 4203865"/>
                          <a:gd name="connsiteY11" fmla="*/ 1911928 h 5986560"/>
                          <a:gd name="connsiteX12" fmla="*/ 2906392 w 4203865"/>
                          <a:gd name="connsiteY12" fmla="*/ 2258838 h 5986560"/>
                          <a:gd name="connsiteX13" fmla="*/ 3115848 w 4203865"/>
                          <a:gd name="connsiteY13" fmla="*/ 2832131 h 5986560"/>
                          <a:gd name="connsiteX14" fmla="*/ 3297901 w 4203865"/>
                          <a:gd name="connsiteY14" fmla="*/ 3001770 h 5986560"/>
                          <a:gd name="connsiteX15" fmla="*/ 3393065 w 4203865"/>
                          <a:gd name="connsiteY15" fmla="*/ 3328638 h 5986560"/>
                          <a:gd name="connsiteX16" fmla="*/ 3598223 w 4203865"/>
                          <a:gd name="connsiteY16" fmla="*/ 3682425 h 5986560"/>
                          <a:gd name="connsiteX17" fmla="*/ 4070872 w 4203865"/>
                          <a:gd name="connsiteY17" fmla="*/ 4116762 h 5986560"/>
                          <a:gd name="connsiteX18" fmla="*/ 4203865 w 4203865"/>
                          <a:gd name="connsiteY18" fmla="*/ 4441372 h 5986560"/>
                          <a:gd name="connsiteX19" fmla="*/ 4203865 w 4203865"/>
                          <a:gd name="connsiteY19" fmla="*/ 4441372 h 5986560"/>
                          <a:gd name="connsiteX20" fmla="*/ 4015848 w 4203865"/>
                          <a:gd name="connsiteY20" fmla="*/ 4959748 h 5986560"/>
                          <a:gd name="connsiteX21" fmla="*/ 3638309 w 4203865"/>
                          <a:gd name="connsiteY21" fmla="*/ 5223585 h 5986560"/>
                          <a:gd name="connsiteX22" fmla="*/ 3463403 w 4203865"/>
                          <a:gd name="connsiteY22" fmla="*/ 5525680 h 5986560"/>
                          <a:gd name="connsiteX23" fmla="*/ 3380652 w 4203865"/>
                          <a:gd name="connsiteY23" fmla="*/ 5761521 h 5986560"/>
                          <a:gd name="connsiteX24" fmla="*/ 4053677 w 4203865"/>
                          <a:gd name="connsiteY24" fmla="*/ 5986560 h 5986560"/>
                          <a:gd name="connsiteX0" fmla="*/ 0 w 4203865"/>
                          <a:gd name="connsiteY0" fmla="*/ 0 h 5986560"/>
                          <a:gd name="connsiteX1" fmla="*/ 225631 w 4203865"/>
                          <a:gd name="connsiteY1" fmla="*/ 154379 h 5986560"/>
                          <a:gd name="connsiteX2" fmla="*/ 439387 w 4203865"/>
                          <a:gd name="connsiteY2" fmla="*/ 605642 h 5986560"/>
                          <a:gd name="connsiteX3" fmla="*/ 626490 w 4203865"/>
                          <a:gd name="connsiteY3" fmla="*/ 763245 h 5986560"/>
                          <a:gd name="connsiteX4" fmla="*/ 778129 w 4203865"/>
                          <a:gd name="connsiteY4" fmla="*/ 899892 h 5986560"/>
                          <a:gd name="connsiteX5" fmla="*/ 852605 w 4203865"/>
                          <a:gd name="connsiteY5" fmla="*/ 999193 h 5986560"/>
                          <a:gd name="connsiteX6" fmla="*/ 944061 w 4203865"/>
                          <a:gd name="connsiteY6" fmla="*/ 1033852 h 5986560"/>
                          <a:gd name="connsiteX7" fmla="*/ 1209832 w 4203865"/>
                          <a:gd name="connsiteY7" fmla="*/ 1167919 h 5986560"/>
                          <a:gd name="connsiteX8" fmla="*/ 1696667 w 4203865"/>
                          <a:gd name="connsiteY8" fmla="*/ 1379848 h 5986560"/>
                          <a:gd name="connsiteX9" fmla="*/ 1956741 w 4203865"/>
                          <a:gd name="connsiteY9" fmla="*/ 1520956 h 5986560"/>
                          <a:gd name="connsiteX10" fmla="*/ 2230411 w 4203865"/>
                          <a:gd name="connsiteY10" fmla="*/ 1706715 h 5986560"/>
                          <a:gd name="connsiteX11" fmla="*/ 2671948 w 4203865"/>
                          <a:gd name="connsiteY11" fmla="*/ 1911928 h 5986560"/>
                          <a:gd name="connsiteX12" fmla="*/ 2906392 w 4203865"/>
                          <a:gd name="connsiteY12" fmla="*/ 2258838 h 5986560"/>
                          <a:gd name="connsiteX13" fmla="*/ 3115848 w 4203865"/>
                          <a:gd name="connsiteY13" fmla="*/ 2832131 h 5986560"/>
                          <a:gd name="connsiteX14" fmla="*/ 3297901 w 4203865"/>
                          <a:gd name="connsiteY14" fmla="*/ 3001770 h 5986560"/>
                          <a:gd name="connsiteX15" fmla="*/ 3393065 w 4203865"/>
                          <a:gd name="connsiteY15" fmla="*/ 3328638 h 5986560"/>
                          <a:gd name="connsiteX16" fmla="*/ 3598223 w 4203865"/>
                          <a:gd name="connsiteY16" fmla="*/ 3682425 h 5986560"/>
                          <a:gd name="connsiteX17" fmla="*/ 4070872 w 4203865"/>
                          <a:gd name="connsiteY17" fmla="*/ 4116762 h 5986560"/>
                          <a:gd name="connsiteX18" fmla="*/ 4203865 w 4203865"/>
                          <a:gd name="connsiteY18" fmla="*/ 4441372 h 5986560"/>
                          <a:gd name="connsiteX19" fmla="*/ 4203865 w 4203865"/>
                          <a:gd name="connsiteY19" fmla="*/ 4441372 h 5986560"/>
                          <a:gd name="connsiteX20" fmla="*/ 4015848 w 4203865"/>
                          <a:gd name="connsiteY20" fmla="*/ 4959748 h 5986560"/>
                          <a:gd name="connsiteX21" fmla="*/ 3638309 w 4203865"/>
                          <a:gd name="connsiteY21" fmla="*/ 5223585 h 5986560"/>
                          <a:gd name="connsiteX22" fmla="*/ 3570980 w 4203865"/>
                          <a:gd name="connsiteY22" fmla="*/ 5327077 h 5986560"/>
                          <a:gd name="connsiteX23" fmla="*/ 3380652 w 4203865"/>
                          <a:gd name="connsiteY23" fmla="*/ 5761521 h 5986560"/>
                          <a:gd name="connsiteX24" fmla="*/ 4053677 w 4203865"/>
                          <a:gd name="connsiteY24" fmla="*/ 5986560 h 5986560"/>
                          <a:gd name="connsiteX0" fmla="*/ 0 w 4203865"/>
                          <a:gd name="connsiteY0" fmla="*/ 0 h 5986560"/>
                          <a:gd name="connsiteX1" fmla="*/ 225631 w 4203865"/>
                          <a:gd name="connsiteY1" fmla="*/ 154379 h 5986560"/>
                          <a:gd name="connsiteX2" fmla="*/ 439387 w 4203865"/>
                          <a:gd name="connsiteY2" fmla="*/ 605642 h 5986560"/>
                          <a:gd name="connsiteX3" fmla="*/ 626490 w 4203865"/>
                          <a:gd name="connsiteY3" fmla="*/ 763245 h 5986560"/>
                          <a:gd name="connsiteX4" fmla="*/ 778129 w 4203865"/>
                          <a:gd name="connsiteY4" fmla="*/ 899892 h 5986560"/>
                          <a:gd name="connsiteX5" fmla="*/ 852605 w 4203865"/>
                          <a:gd name="connsiteY5" fmla="*/ 999193 h 5986560"/>
                          <a:gd name="connsiteX6" fmla="*/ 944061 w 4203865"/>
                          <a:gd name="connsiteY6" fmla="*/ 1033852 h 5986560"/>
                          <a:gd name="connsiteX7" fmla="*/ 1209832 w 4203865"/>
                          <a:gd name="connsiteY7" fmla="*/ 1167919 h 5986560"/>
                          <a:gd name="connsiteX8" fmla="*/ 1696667 w 4203865"/>
                          <a:gd name="connsiteY8" fmla="*/ 1379848 h 5986560"/>
                          <a:gd name="connsiteX9" fmla="*/ 1956741 w 4203865"/>
                          <a:gd name="connsiteY9" fmla="*/ 1520956 h 5986560"/>
                          <a:gd name="connsiteX10" fmla="*/ 2230411 w 4203865"/>
                          <a:gd name="connsiteY10" fmla="*/ 1706715 h 5986560"/>
                          <a:gd name="connsiteX11" fmla="*/ 2671948 w 4203865"/>
                          <a:gd name="connsiteY11" fmla="*/ 1911928 h 5986560"/>
                          <a:gd name="connsiteX12" fmla="*/ 2906392 w 4203865"/>
                          <a:gd name="connsiteY12" fmla="*/ 2258838 h 5986560"/>
                          <a:gd name="connsiteX13" fmla="*/ 3115848 w 4203865"/>
                          <a:gd name="connsiteY13" fmla="*/ 2832131 h 5986560"/>
                          <a:gd name="connsiteX14" fmla="*/ 3297901 w 4203865"/>
                          <a:gd name="connsiteY14" fmla="*/ 3001770 h 5986560"/>
                          <a:gd name="connsiteX15" fmla="*/ 3393065 w 4203865"/>
                          <a:gd name="connsiteY15" fmla="*/ 3328638 h 5986560"/>
                          <a:gd name="connsiteX16" fmla="*/ 3598223 w 4203865"/>
                          <a:gd name="connsiteY16" fmla="*/ 3682425 h 5986560"/>
                          <a:gd name="connsiteX17" fmla="*/ 4070872 w 4203865"/>
                          <a:gd name="connsiteY17" fmla="*/ 4116762 h 5986560"/>
                          <a:gd name="connsiteX18" fmla="*/ 4203865 w 4203865"/>
                          <a:gd name="connsiteY18" fmla="*/ 4441372 h 5986560"/>
                          <a:gd name="connsiteX19" fmla="*/ 4203865 w 4203865"/>
                          <a:gd name="connsiteY19" fmla="*/ 4441372 h 5986560"/>
                          <a:gd name="connsiteX20" fmla="*/ 4015848 w 4203865"/>
                          <a:gd name="connsiteY20" fmla="*/ 4959748 h 5986560"/>
                          <a:gd name="connsiteX21" fmla="*/ 3638309 w 4203865"/>
                          <a:gd name="connsiteY21" fmla="*/ 5223585 h 5986560"/>
                          <a:gd name="connsiteX22" fmla="*/ 3380652 w 4203865"/>
                          <a:gd name="connsiteY22" fmla="*/ 5761521 h 5986560"/>
                          <a:gd name="connsiteX23" fmla="*/ 4053677 w 4203865"/>
                          <a:gd name="connsiteY23" fmla="*/ 5986560 h 5986560"/>
                          <a:gd name="connsiteX0" fmla="*/ 0 w 4203865"/>
                          <a:gd name="connsiteY0" fmla="*/ 0 h 5986560"/>
                          <a:gd name="connsiteX1" fmla="*/ 225631 w 4203865"/>
                          <a:gd name="connsiteY1" fmla="*/ 154379 h 5986560"/>
                          <a:gd name="connsiteX2" fmla="*/ 439387 w 4203865"/>
                          <a:gd name="connsiteY2" fmla="*/ 605642 h 5986560"/>
                          <a:gd name="connsiteX3" fmla="*/ 626490 w 4203865"/>
                          <a:gd name="connsiteY3" fmla="*/ 763245 h 5986560"/>
                          <a:gd name="connsiteX4" fmla="*/ 778129 w 4203865"/>
                          <a:gd name="connsiteY4" fmla="*/ 899892 h 5986560"/>
                          <a:gd name="connsiteX5" fmla="*/ 852605 w 4203865"/>
                          <a:gd name="connsiteY5" fmla="*/ 999193 h 5986560"/>
                          <a:gd name="connsiteX6" fmla="*/ 944061 w 4203865"/>
                          <a:gd name="connsiteY6" fmla="*/ 1033852 h 5986560"/>
                          <a:gd name="connsiteX7" fmla="*/ 1209832 w 4203865"/>
                          <a:gd name="connsiteY7" fmla="*/ 1167919 h 5986560"/>
                          <a:gd name="connsiteX8" fmla="*/ 1696667 w 4203865"/>
                          <a:gd name="connsiteY8" fmla="*/ 1379848 h 5986560"/>
                          <a:gd name="connsiteX9" fmla="*/ 1956741 w 4203865"/>
                          <a:gd name="connsiteY9" fmla="*/ 1520956 h 5986560"/>
                          <a:gd name="connsiteX10" fmla="*/ 2230411 w 4203865"/>
                          <a:gd name="connsiteY10" fmla="*/ 1706715 h 5986560"/>
                          <a:gd name="connsiteX11" fmla="*/ 2671948 w 4203865"/>
                          <a:gd name="connsiteY11" fmla="*/ 1911928 h 5986560"/>
                          <a:gd name="connsiteX12" fmla="*/ 2906392 w 4203865"/>
                          <a:gd name="connsiteY12" fmla="*/ 2258838 h 5986560"/>
                          <a:gd name="connsiteX13" fmla="*/ 3115848 w 4203865"/>
                          <a:gd name="connsiteY13" fmla="*/ 2832131 h 5986560"/>
                          <a:gd name="connsiteX14" fmla="*/ 3297901 w 4203865"/>
                          <a:gd name="connsiteY14" fmla="*/ 3001770 h 5986560"/>
                          <a:gd name="connsiteX15" fmla="*/ 3393065 w 4203865"/>
                          <a:gd name="connsiteY15" fmla="*/ 3328638 h 5986560"/>
                          <a:gd name="connsiteX16" fmla="*/ 3598223 w 4203865"/>
                          <a:gd name="connsiteY16" fmla="*/ 3682425 h 5986560"/>
                          <a:gd name="connsiteX17" fmla="*/ 4070872 w 4203865"/>
                          <a:gd name="connsiteY17" fmla="*/ 4116762 h 5986560"/>
                          <a:gd name="connsiteX18" fmla="*/ 4203865 w 4203865"/>
                          <a:gd name="connsiteY18" fmla="*/ 4441372 h 5986560"/>
                          <a:gd name="connsiteX19" fmla="*/ 4203865 w 4203865"/>
                          <a:gd name="connsiteY19" fmla="*/ 4441372 h 5986560"/>
                          <a:gd name="connsiteX20" fmla="*/ 4015848 w 4203865"/>
                          <a:gd name="connsiteY20" fmla="*/ 4959748 h 5986560"/>
                          <a:gd name="connsiteX21" fmla="*/ 3638309 w 4203865"/>
                          <a:gd name="connsiteY21" fmla="*/ 5223585 h 5986560"/>
                          <a:gd name="connsiteX22" fmla="*/ 3434440 w 4203865"/>
                          <a:gd name="connsiteY22" fmla="*/ 5728420 h 5986560"/>
                          <a:gd name="connsiteX23" fmla="*/ 4053677 w 4203865"/>
                          <a:gd name="connsiteY23" fmla="*/ 5986560 h 5986560"/>
                          <a:gd name="connsiteX0" fmla="*/ 0 w 4203865"/>
                          <a:gd name="connsiteY0" fmla="*/ 0 h 5986560"/>
                          <a:gd name="connsiteX1" fmla="*/ 225631 w 4203865"/>
                          <a:gd name="connsiteY1" fmla="*/ 154379 h 5986560"/>
                          <a:gd name="connsiteX2" fmla="*/ 439387 w 4203865"/>
                          <a:gd name="connsiteY2" fmla="*/ 605642 h 5986560"/>
                          <a:gd name="connsiteX3" fmla="*/ 626490 w 4203865"/>
                          <a:gd name="connsiteY3" fmla="*/ 763245 h 5986560"/>
                          <a:gd name="connsiteX4" fmla="*/ 778129 w 4203865"/>
                          <a:gd name="connsiteY4" fmla="*/ 899892 h 5986560"/>
                          <a:gd name="connsiteX5" fmla="*/ 852605 w 4203865"/>
                          <a:gd name="connsiteY5" fmla="*/ 999193 h 5986560"/>
                          <a:gd name="connsiteX6" fmla="*/ 944061 w 4203865"/>
                          <a:gd name="connsiteY6" fmla="*/ 1033852 h 5986560"/>
                          <a:gd name="connsiteX7" fmla="*/ 1209832 w 4203865"/>
                          <a:gd name="connsiteY7" fmla="*/ 1167919 h 5986560"/>
                          <a:gd name="connsiteX8" fmla="*/ 1696667 w 4203865"/>
                          <a:gd name="connsiteY8" fmla="*/ 1379848 h 5986560"/>
                          <a:gd name="connsiteX9" fmla="*/ 1956741 w 4203865"/>
                          <a:gd name="connsiteY9" fmla="*/ 1520956 h 5986560"/>
                          <a:gd name="connsiteX10" fmla="*/ 2230411 w 4203865"/>
                          <a:gd name="connsiteY10" fmla="*/ 1706715 h 5986560"/>
                          <a:gd name="connsiteX11" fmla="*/ 2671948 w 4203865"/>
                          <a:gd name="connsiteY11" fmla="*/ 1911928 h 5986560"/>
                          <a:gd name="connsiteX12" fmla="*/ 2906392 w 4203865"/>
                          <a:gd name="connsiteY12" fmla="*/ 2258838 h 5986560"/>
                          <a:gd name="connsiteX13" fmla="*/ 3115848 w 4203865"/>
                          <a:gd name="connsiteY13" fmla="*/ 2832131 h 5986560"/>
                          <a:gd name="connsiteX14" fmla="*/ 3297901 w 4203865"/>
                          <a:gd name="connsiteY14" fmla="*/ 3001770 h 5986560"/>
                          <a:gd name="connsiteX15" fmla="*/ 3393065 w 4203865"/>
                          <a:gd name="connsiteY15" fmla="*/ 3328638 h 5986560"/>
                          <a:gd name="connsiteX16" fmla="*/ 3598223 w 4203865"/>
                          <a:gd name="connsiteY16" fmla="*/ 3682425 h 5986560"/>
                          <a:gd name="connsiteX17" fmla="*/ 4070872 w 4203865"/>
                          <a:gd name="connsiteY17" fmla="*/ 4116762 h 5986560"/>
                          <a:gd name="connsiteX18" fmla="*/ 4203865 w 4203865"/>
                          <a:gd name="connsiteY18" fmla="*/ 4441372 h 5986560"/>
                          <a:gd name="connsiteX19" fmla="*/ 4203865 w 4203865"/>
                          <a:gd name="connsiteY19" fmla="*/ 4441372 h 5986560"/>
                          <a:gd name="connsiteX20" fmla="*/ 4015848 w 4203865"/>
                          <a:gd name="connsiteY20" fmla="*/ 4959748 h 5986560"/>
                          <a:gd name="connsiteX21" fmla="*/ 3638309 w 4203865"/>
                          <a:gd name="connsiteY21" fmla="*/ 5223585 h 5986560"/>
                          <a:gd name="connsiteX22" fmla="*/ 3401339 w 4203865"/>
                          <a:gd name="connsiteY22" fmla="*/ 5744971 h 5986560"/>
                          <a:gd name="connsiteX23" fmla="*/ 4053677 w 4203865"/>
                          <a:gd name="connsiteY23" fmla="*/ 5986560 h 5986560"/>
                          <a:gd name="connsiteX0" fmla="*/ 0 w 4203865"/>
                          <a:gd name="connsiteY0" fmla="*/ 0 h 5986560"/>
                          <a:gd name="connsiteX1" fmla="*/ 225631 w 4203865"/>
                          <a:gd name="connsiteY1" fmla="*/ 154379 h 5986560"/>
                          <a:gd name="connsiteX2" fmla="*/ 439387 w 4203865"/>
                          <a:gd name="connsiteY2" fmla="*/ 605642 h 5986560"/>
                          <a:gd name="connsiteX3" fmla="*/ 626490 w 4203865"/>
                          <a:gd name="connsiteY3" fmla="*/ 763245 h 5986560"/>
                          <a:gd name="connsiteX4" fmla="*/ 778129 w 4203865"/>
                          <a:gd name="connsiteY4" fmla="*/ 899892 h 5986560"/>
                          <a:gd name="connsiteX5" fmla="*/ 852605 w 4203865"/>
                          <a:gd name="connsiteY5" fmla="*/ 999193 h 5986560"/>
                          <a:gd name="connsiteX6" fmla="*/ 944061 w 4203865"/>
                          <a:gd name="connsiteY6" fmla="*/ 1033852 h 5986560"/>
                          <a:gd name="connsiteX7" fmla="*/ 1209832 w 4203865"/>
                          <a:gd name="connsiteY7" fmla="*/ 1167919 h 5986560"/>
                          <a:gd name="connsiteX8" fmla="*/ 1696667 w 4203865"/>
                          <a:gd name="connsiteY8" fmla="*/ 1379848 h 5986560"/>
                          <a:gd name="connsiteX9" fmla="*/ 1956741 w 4203865"/>
                          <a:gd name="connsiteY9" fmla="*/ 1520956 h 5986560"/>
                          <a:gd name="connsiteX10" fmla="*/ 2230411 w 4203865"/>
                          <a:gd name="connsiteY10" fmla="*/ 1706715 h 5986560"/>
                          <a:gd name="connsiteX11" fmla="*/ 2671948 w 4203865"/>
                          <a:gd name="connsiteY11" fmla="*/ 1911928 h 5986560"/>
                          <a:gd name="connsiteX12" fmla="*/ 2906392 w 4203865"/>
                          <a:gd name="connsiteY12" fmla="*/ 2258838 h 5986560"/>
                          <a:gd name="connsiteX13" fmla="*/ 3115848 w 4203865"/>
                          <a:gd name="connsiteY13" fmla="*/ 2832131 h 5986560"/>
                          <a:gd name="connsiteX14" fmla="*/ 3297901 w 4203865"/>
                          <a:gd name="connsiteY14" fmla="*/ 3001770 h 5986560"/>
                          <a:gd name="connsiteX15" fmla="*/ 3393065 w 4203865"/>
                          <a:gd name="connsiteY15" fmla="*/ 3328638 h 5986560"/>
                          <a:gd name="connsiteX16" fmla="*/ 3598223 w 4203865"/>
                          <a:gd name="connsiteY16" fmla="*/ 3682425 h 5986560"/>
                          <a:gd name="connsiteX17" fmla="*/ 4070872 w 4203865"/>
                          <a:gd name="connsiteY17" fmla="*/ 4116762 h 5986560"/>
                          <a:gd name="connsiteX18" fmla="*/ 4203865 w 4203865"/>
                          <a:gd name="connsiteY18" fmla="*/ 4441372 h 5986560"/>
                          <a:gd name="connsiteX19" fmla="*/ 4203865 w 4203865"/>
                          <a:gd name="connsiteY19" fmla="*/ 4441372 h 5986560"/>
                          <a:gd name="connsiteX20" fmla="*/ 4015848 w 4203865"/>
                          <a:gd name="connsiteY20" fmla="*/ 4959748 h 5986560"/>
                          <a:gd name="connsiteX21" fmla="*/ 3638309 w 4203865"/>
                          <a:gd name="connsiteY21" fmla="*/ 5223585 h 5986560"/>
                          <a:gd name="connsiteX22" fmla="*/ 3475816 w 4203865"/>
                          <a:gd name="connsiteY22" fmla="*/ 5496717 h 5986560"/>
                          <a:gd name="connsiteX23" fmla="*/ 3401339 w 4203865"/>
                          <a:gd name="connsiteY23" fmla="*/ 5744971 h 5986560"/>
                          <a:gd name="connsiteX24" fmla="*/ 4053677 w 4203865"/>
                          <a:gd name="connsiteY24" fmla="*/ 5986560 h 5986560"/>
                          <a:gd name="connsiteX0" fmla="*/ 0 w 4203865"/>
                          <a:gd name="connsiteY0" fmla="*/ 0 h 5986560"/>
                          <a:gd name="connsiteX1" fmla="*/ 225631 w 4203865"/>
                          <a:gd name="connsiteY1" fmla="*/ 154379 h 5986560"/>
                          <a:gd name="connsiteX2" fmla="*/ 439387 w 4203865"/>
                          <a:gd name="connsiteY2" fmla="*/ 605642 h 5986560"/>
                          <a:gd name="connsiteX3" fmla="*/ 626490 w 4203865"/>
                          <a:gd name="connsiteY3" fmla="*/ 763245 h 5986560"/>
                          <a:gd name="connsiteX4" fmla="*/ 778129 w 4203865"/>
                          <a:gd name="connsiteY4" fmla="*/ 899892 h 5986560"/>
                          <a:gd name="connsiteX5" fmla="*/ 852605 w 4203865"/>
                          <a:gd name="connsiteY5" fmla="*/ 999193 h 5986560"/>
                          <a:gd name="connsiteX6" fmla="*/ 944061 w 4203865"/>
                          <a:gd name="connsiteY6" fmla="*/ 1033852 h 5986560"/>
                          <a:gd name="connsiteX7" fmla="*/ 1209832 w 4203865"/>
                          <a:gd name="connsiteY7" fmla="*/ 1167919 h 5986560"/>
                          <a:gd name="connsiteX8" fmla="*/ 1696667 w 4203865"/>
                          <a:gd name="connsiteY8" fmla="*/ 1379848 h 5986560"/>
                          <a:gd name="connsiteX9" fmla="*/ 1956741 w 4203865"/>
                          <a:gd name="connsiteY9" fmla="*/ 1520956 h 5986560"/>
                          <a:gd name="connsiteX10" fmla="*/ 2230411 w 4203865"/>
                          <a:gd name="connsiteY10" fmla="*/ 1706715 h 5986560"/>
                          <a:gd name="connsiteX11" fmla="*/ 2671948 w 4203865"/>
                          <a:gd name="connsiteY11" fmla="*/ 1911928 h 5986560"/>
                          <a:gd name="connsiteX12" fmla="*/ 2906392 w 4203865"/>
                          <a:gd name="connsiteY12" fmla="*/ 2258838 h 5986560"/>
                          <a:gd name="connsiteX13" fmla="*/ 3115848 w 4203865"/>
                          <a:gd name="connsiteY13" fmla="*/ 2832131 h 5986560"/>
                          <a:gd name="connsiteX14" fmla="*/ 3297901 w 4203865"/>
                          <a:gd name="connsiteY14" fmla="*/ 3001770 h 5986560"/>
                          <a:gd name="connsiteX15" fmla="*/ 3393065 w 4203865"/>
                          <a:gd name="connsiteY15" fmla="*/ 3328638 h 5986560"/>
                          <a:gd name="connsiteX16" fmla="*/ 3598223 w 4203865"/>
                          <a:gd name="connsiteY16" fmla="*/ 3682425 h 5986560"/>
                          <a:gd name="connsiteX17" fmla="*/ 4070872 w 4203865"/>
                          <a:gd name="connsiteY17" fmla="*/ 4116762 h 5986560"/>
                          <a:gd name="connsiteX18" fmla="*/ 4203865 w 4203865"/>
                          <a:gd name="connsiteY18" fmla="*/ 4441372 h 5986560"/>
                          <a:gd name="connsiteX19" fmla="*/ 4203865 w 4203865"/>
                          <a:gd name="connsiteY19" fmla="*/ 4441372 h 5986560"/>
                          <a:gd name="connsiteX20" fmla="*/ 4015848 w 4203865"/>
                          <a:gd name="connsiteY20" fmla="*/ 4959748 h 5986560"/>
                          <a:gd name="connsiteX21" fmla="*/ 3638309 w 4203865"/>
                          <a:gd name="connsiteY21" fmla="*/ 5223585 h 5986560"/>
                          <a:gd name="connsiteX22" fmla="*/ 3475816 w 4203865"/>
                          <a:gd name="connsiteY22" fmla="*/ 5496717 h 5986560"/>
                          <a:gd name="connsiteX23" fmla="*/ 3413751 w 4203865"/>
                          <a:gd name="connsiteY23" fmla="*/ 5753246 h 5986560"/>
                          <a:gd name="connsiteX24" fmla="*/ 4053677 w 4203865"/>
                          <a:gd name="connsiteY24" fmla="*/ 5986560 h 5986560"/>
                          <a:gd name="connsiteX0" fmla="*/ 0 w 4203865"/>
                          <a:gd name="connsiteY0" fmla="*/ 0 h 5986560"/>
                          <a:gd name="connsiteX1" fmla="*/ 225631 w 4203865"/>
                          <a:gd name="connsiteY1" fmla="*/ 154379 h 5986560"/>
                          <a:gd name="connsiteX2" fmla="*/ 439387 w 4203865"/>
                          <a:gd name="connsiteY2" fmla="*/ 605642 h 5986560"/>
                          <a:gd name="connsiteX3" fmla="*/ 626490 w 4203865"/>
                          <a:gd name="connsiteY3" fmla="*/ 763245 h 5986560"/>
                          <a:gd name="connsiteX4" fmla="*/ 778129 w 4203865"/>
                          <a:gd name="connsiteY4" fmla="*/ 899892 h 5986560"/>
                          <a:gd name="connsiteX5" fmla="*/ 852605 w 4203865"/>
                          <a:gd name="connsiteY5" fmla="*/ 999193 h 5986560"/>
                          <a:gd name="connsiteX6" fmla="*/ 944061 w 4203865"/>
                          <a:gd name="connsiteY6" fmla="*/ 1033852 h 5986560"/>
                          <a:gd name="connsiteX7" fmla="*/ 1209832 w 4203865"/>
                          <a:gd name="connsiteY7" fmla="*/ 1167919 h 5986560"/>
                          <a:gd name="connsiteX8" fmla="*/ 1696667 w 4203865"/>
                          <a:gd name="connsiteY8" fmla="*/ 1379848 h 5986560"/>
                          <a:gd name="connsiteX9" fmla="*/ 1956741 w 4203865"/>
                          <a:gd name="connsiteY9" fmla="*/ 1520956 h 5986560"/>
                          <a:gd name="connsiteX10" fmla="*/ 2230411 w 4203865"/>
                          <a:gd name="connsiteY10" fmla="*/ 1706715 h 5986560"/>
                          <a:gd name="connsiteX11" fmla="*/ 2671948 w 4203865"/>
                          <a:gd name="connsiteY11" fmla="*/ 1911928 h 5986560"/>
                          <a:gd name="connsiteX12" fmla="*/ 2906392 w 4203865"/>
                          <a:gd name="connsiteY12" fmla="*/ 2258838 h 5986560"/>
                          <a:gd name="connsiteX13" fmla="*/ 3115848 w 4203865"/>
                          <a:gd name="connsiteY13" fmla="*/ 2832131 h 5986560"/>
                          <a:gd name="connsiteX14" fmla="*/ 3297901 w 4203865"/>
                          <a:gd name="connsiteY14" fmla="*/ 3001770 h 5986560"/>
                          <a:gd name="connsiteX15" fmla="*/ 3393065 w 4203865"/>
                          <a:gd name="connsiteY15" fmla="*/ 3328638 h 5986560"/>
                          <a:gd name="connsiteX16" fmla="*/ 3598223 w 4203865"/>
                          <a:gd name="connsiteY16" fmla="*/ 3682425 h 5986560"/>
                          <a:gd name="connsiteX17" fmla="*/ 4070872 w 4203865"/>
                          <a:gd name="connsiteY17" fmla="*/ 4116762 h 5986560"/>
                          <a:gd name="connsiteX18" fmla="*/ 4203865 w 4203865"/>
                          <a:gd name="connsiteY18" fmla="*/ 4441372 h 5986560"/>
                          <a:gd name="connsiteX19" fmla="*/ 4203865 w 4203865"/>
                          <a:gd name="connsiteY19" fmla="*/ 4441372 h 5986560"/>
                          <a:gd name="connsiteX20" fmla="*/ 4015848 w 4203865"/>
                          <a:gd name="connsiteY20" fmla="*/ 4959748 h 5986560"/>
                          <a:gd name="connsiteX21" fmla="*/ 3638309 w 4203865"/>
                          <a:gd name="connsiteY21" fmla="*/ 5223585 h 5986560"/>
                          <a:gd name="connsiteX22" fmla="*/ 3475816 w 4203865"/>
                          <a:gd name="connsiteY22" fmla="*/ 5496717 h 5986560"/>
                          <a:gd name="connsiteX23" fmla="*/ 3413751 w 4203865"/>
                          <a:gd name="connsiteY23" fmla="*/ 5753246 h 5986560"/>
                          <a:gd name="connsiteX24" fmla="*/ 4053677 w 4203865"/>
                          <a:gd name="connsiteY24" fmla="*/ 5986560 h 5986560"/>
                          <a:gd name="connsiteX0" fmla="*/ 0 w 4203865"/>
                          <a:gd name="connsiteY0" fmla="*/ 0 h 5986560"/>
                          <a:gd name="connsiteX1" fmla="*/ 225631 w 4203865"/>
                          <a:gd name="connsiteY1" fmla="*/ 154379 h 5986560"/>
                          <a:gd name="connsiteX2" fmla="*/ 439387 w 4203865"/>
                          <a:gd name="connsiteY2" fmla="*/ 605642 h 5986560"/>
                          <a:gd name="connsiteX3" fmla="*/ 626490 w 4203865"/>
                          <a:gd name="connsiteY3" fmla="*/ 763245 h 5986560"/>
                          <a:gd name="connsiteX4" fmla="*/ 778129 w 4203865"/>
                          <a:gd name="connsiteY4" fmla="*/ 899892 h 5986560"/>
                          <a:gd name="connsiteX5" fmla="*/ 852605 w 4203865"/>
                          <a:gd name="connsiteY5" fmla="*/ 999193 h 5986560"/>
                          <a:gd name="connsiteX6" fmla="*/ 944061 w 4203865"/>
                          <a:gd name="connsiteY6" fmla="*/ 1033852 h 5986560"/>
                          <a:gd name="connsiteX7" fmla="*/ 1209832 w 4203865"/>
                          <a:gd name="connsiteY7" fmla="*/ 1167919 h 5986560"/>
                          <a:gd name="connsiteX8" fmla="*/ 1696667 w 4203865"/>
                          <a:gd name="connsiteY8" fmla="*/ 1379848 h 5986560"/>
                          <a:gd name="connsiteX9" fmla="*/ 1956741 w 4203865"/>
                          <a:gd name="connsiteY9" fmla="*/ 1520956 h 5986560"/>
                          <a:gd name="connsiteX10" fmla="*/ 2230411 w 4203865"/>
                          <a:gd name="connsiteY10" fmla="*/ 1706715 h 5986560"/>
                          <a:gd name="connsiteX11" fmla="*/ 2671948 w 4203865"/>
                          <a:gd name="connsiteY11" fmla="*/ 1911928 h 5986560"/>
                          <a:gd name="connsiteX12" fmla="*/ 2906392 w 4203865"/>
                          <a:gd name="connsiteY12" fmla="*/ 2258838 h 5986560"/>
                          <a:gd name="connsiteX13" fmla="*/ 3115848 w 4203865"/>
                          <a:gd name="connsiteY13" fmla="*/ 2832131 h 5986560"/>
                          <a:gd name="connsiteX14" fmla="*/ 3297901 w 4203865"/>
                          <a:gd name="connsiteY14" fmla="*/ 3001770 h 5986560"/>
                          <a:gd name="connsiteX15" fmla="*/ 3393065 w 4203865"/>
                          <a:gd name="connsiteY15" fmla="*/ 3328638 h 5986560"/>
                          <a:gd name="connsiteX16" fmla="*/ 3598223 w 4203865"/>
                          <a:gd name="connsiteY16" fmla="*/ 3682425 h 5986560"/>
                          <a:gd name="connsiteX17" fmla="*/ 4070872 w 4203865"/>
                          <a:gd name="connsiteY17" fmla="*/ 4116762 h 5986560"/>
                          <a:gd name="connsiteX18" fmla="*/ 4203865 w 4203865"/>
                          <a:gd name="connsiteY18" fmla="*/ 4441372 h 5986560"/>
                          <a:gd name="connsiteX19" fmla="*/ 4203865 w 4203865"/>
                          <a:gd name="connsiteY19" fmla="*/ 4441372 h 5986560"/>
                          <a:gd name="connsiteX20" fmla="*/ 4015848 w 4203865"/>
                          <a:gd name="connsiteY20" fmla="*/ 4959748 h 5986560"/>
                          <a:gd name="connsiteX21" fmla="*/ 3638309 w 4203865"/>
                          <a:gd name="connsiteY21" fmla="*/ 5223585 h 5986560"/>
                          <a:gd name="connsiteX22" fmla="*/ 3475816 w 4203865"/>
                          <a:gd name="connsiteY22" fmla="*/ 5496717 h 5986560"/>
                          <a:gd name="connsiteX23" fmla="*/ 3413751 w 4203865"/>
                          <a:gd name="connsiteY23" fmla="*/ 5753246 h 5986560"/>
                          <a:gd name="connsiteX24" fmla="*/ 4053677 w 4203865"/>
                          <a:gd name="connsiteY24" fmla="*/ 5986560 h 5986560"/>
                          <a:gd name="connsiteX0" fmla="*/ 0 w 4203865"/>
                          <a:gd name="connsiteY0" fmla="*/ 0 h 5870709"/>
                          <a:gd name="connsiteX1" fmla="*/ 225631 w 4203865"/>
                          <a:gd name="connsiteY1" fmla="*/ 154379 h 5870709"/>
                          <a:gd name="connsiteX2" fmla="*/ 439387 w 4203865"/>
                          <a:gd name="connsiteY2" fmla="*/ 605642 h 5870709"/>
                          <a:gd name="connsiteX3" fmla="*/ 626490 w 4203865"/>
                          <a:gd name="connsiteY3" fmla="*/ 763245 h 5870709"/>
                          <a:gd name="connsiteX4" fmla="*/ 778129 w 4203865"/>
                          <a:gd name="connsiteY4" fmla="*/ 899892 h 5870709"/>
                          <a:gd name="connsiteX5" fmla="*/ 852605 w 4203865"/>
                          <a:gd name="connsiteY5" fmla="*/ 999193 h 5870709"/>
                          <a:gd name="connsiteX6" fmla="*/ 944061 w 4203865"/>
                          <a:gd name="connsiteY6" fmla="*/ 1033852 h 5870709"/>
                          <a:gd name="connsiteX7" fmla="*/ 1209832 w 4203865"/>
                          <a:gd name="connsiteY7" fmla="*/ 1167919 h 5870709"/>
                          <a:gd name="connsiteX8" fmla="*/ 1696667 w 4203865"/>
                          <a:gd name="connsiteY8" fmla="*/ 1379848 h 5870709"/>
                          <a:gd name="connsiteX9" fmla="*/ 1956741 w 4203865"/>
                          <a:gd name="connsiteY9" fmla="*/ 1520956 h 5870709"/>
                          <a:gd name="connsiteX10" fmla="*/ 2230411 w 4203865"/>
                          <a:gd name="connsiteY10" fmla="*/ 1706715 h 5870709"/>
                          <a:gd name="connsiteX11" fmla="*/ 2671948 w 4203865"/>
                          <a:gd name="connsiteY11" fmla="*/ 1911928 h 5870709"/>
                          <a:gd name="connsiteX12" fmla="*/ 2906392 w 4203865"/>
                          <a:gd name="connsiteY12" fmla="*/ 2258838 h 5870709"/>
                          <a:gd name="connsiteX13" fmla="*/ 3115848 w 4203865"/>
                          <a:gd name="connsiteY13" fmla="*/ 2832131 h 5870709"/>
                          <a:gd name="connsiteX14" fmla="*/ 3297901 w 4203865"/>
                          <a:gd name="connsiteY14" fmla="*/ 3001770 h 5870709"/>
                          <a:gd name="connsiteX15" fmla="*/ 3393065 w 4203865"/>
                          <a:gd name="connsiteY15" fmla="*/ 3328638 h 5870709"/>
                          <a:gd name="connsiteX16" fmla="*/ 3598223 w 4203865"/>
                          <a:gd name="connsiteY16" fmla="*/ 3682425 h 5870709"/>
                          <a:gd name="connsiteX17" fmla="*/ 4070872 w 4203865"/>
                          <a:gd name="connsiteY17" fmla="*/ 4116762 h 5870709"/>
                          <a:gd name="connsiteX18" fmla="*/ 4203865 w 4203865"/>
                          <a:gd name="connsiteY18" fmla="*/ 4441372 h 5870709"/>
                          <a:gd name="connsiteX19" fmla="*/ 4203865 w 4203865"/>
                          <a:gd name="connsiteY19" fmla="*/ 4441372 h 5870709"/>
                          <a:gd name="connsiteX20" fmla="*/ 4015848 w 4203865"/>
                          <a:gd name="connsiteY20" fmla="*/ 4959748 h 5870709"/>
                          <a:gd name="connsiteX21" fmla="*/ 3638309 w 4203865"/>
                          <a:gd name="connsiteY21" fmla="*/ 5223585 h 5870709"/>
                          <a:gd name="connsiteX22" fmla="*/ 3475816 w 4203865"/>
                          <a:gd name="connsiteY22" fmla="*/ 5496717 h 5870709"/>
                          <a:gd name="connsiteX23" fmla="*/ 3413751 w 4203865"/>
                          <a:gd name="connsiteY23" fmla="*/ 5753246 h 5870709"/>
                          <a:gd name="connsiteX24" fmla="*/ 3983339 w 4203865"/>
                          <a:gd name="connsiteY24" fmla="*/ 5870709 h 5870709"/>
                          <a:gd name="connsiteX0" fmla="*/ 0 w 4203865"/>
                          <a:gd name="connsiteY0" fmla="*/ 0 h 5870709"/>
                          <a:gd name="connsiteX1" fmla="*/ 225631 w 4203865"/>
                          <a:gd name="connsiteY1" fmla="*/ 154379 h 5870709"/>
                          <a:gd name="connsiteX2" fmla="*/ 439387 w 4203865"/>
                          <a:gd name="connsiteY2" fmla="*/ 605642 h 5870709"/>
                          <a:gd name="connsiteX3" fmla="*/ 626490 w 4203865"/>
                          <a:gd name="connsiteY3" fmla="*/ 763245 h 5870709"/>
                          <a:gd name="connsiteX4" fmla="*/ 778129 w 4203865"/>
                          <a:gd name="connsiteY4" fmla="*/ 899892 h 5870709"/>
                          <a:gd name="connsiteX5" fmla="*/ 852605 w 4203865"/>
                          <a:gd name="connsiteY5" fmla="*/ 999193 h 5870709"/>
                          <a:gd name="connsiteX6" fmla="*/ 944061 w 4203865"/>
                          <a:gd name="connsiteY6" fmla="*/ 1033852 h 5870709"/>
                          <a:gd name="connsiteX7" fmla="*/ 1209832 w 4203865"/>
                          <a:gd name="connsiteY7" fmla="*/ 1167919 h 5870709"/>
                          <a:gd name="connsiteX8" fmla="*/ 1696667 w 4203865"/>
                          <a:gd name="connsiteY8" fmla="*/ 1379848 h 5870709"/>
                          <a:gd name="connsiteX9" fmla="*/ 1956741 w 4203865"/>
                          <a:gd name="connsiteY9" fmla="*/ 1520956 h 5870709"/>
                          <a:gd name="connsiteX10" fmla="*/ 2230411 w 4203865"/>
                          <a:gd name="connsiteY10" fmla="*/ 1706715 h 5870709"/>
                          <a:gd name="connsiteX11" fmla="*/ 2671948 w 4203865"/>
                          <a:gd name="connsiteY11" fmla="*/ 1911928 h 5870709"/>
                          <a:gd name="connsiteX12" fmla="*/ 2906392 w 4203865"/>
                          <a:gd name="connsiteY12" fmla="*/ 2258838 h 5870709"/>
                          <a:gd name="connsiteX13" fmla="*/ 3115848 w 4203865"/>
                          <a:gd name="connsiteY13" fmla="*/ 2832131 h 5870709"/>
                          <a:gd name="connsiteX14" fmla="*/ 3297901 w 4203865"/>
                          <a:gd name="connsiteY14" fmla="*/ 3001770 h 5870709"/>
                          <a:gd name="connsiteX15" fmla="*/ 3393065 w 4203865"/>
                          <a:gd name="connsiteY15" fmla="*/ 3328638 h 5870709"/>
                          <a:gd name="connsiteX16" fmla="*/ 3598223 w 4203865"/>
                          <a:gd name="connsiteY16" fmla="*/ 3682425 h 5870709"/>
                          <a:gd name="connsiteX17" fmla="*/ 4070872 w 4203865"/>
                          <a:gd name="connsiteY17" fmla="*/ 4116762 h 5870709"/>
                          <a:gd name="connsiteX18" fmla="*/ 4203865 w 4203865"/>
                          <a:gd name="connsiteY18" fmla="*/ 4441372 h 5870709"/>
                          <a:gd name="connsiteX19" fmla="*/ 4203865 w 4203865"/>
                          <a:gd name="connsiteY19" fmla="*/ 4441372 h 5870709"/>
                          <a:gd name="connsiteX20" fmla="*/ 4015848 w 4203865"/>
                          <a:gd name="connsiteY20" fmla="*/ 4959748 h 5870709"/>
                          <a:gd name="connsiteX21" fmla="*/ 3638309 w 4203865"/>
                          <a:gd name="connsiteY21" fmla="*/ 5223585 h 5870709"/>
                          <a:gd name="connsiteX22" fmla="*/ 3475816 w 4203865"/>
                          <a:gd name="connsiteY22" fmla="*/ 5496717 h 5870709"/>
                          <a:gd name="connsiteX23" fmla="*/ 3413751 w 4203865"/>
                          <a:gd name="connsiteY23" fmla="*/ 5753246 h 5870709"/>
                          <a:gd name="connsiteX24" fmla="*/ 3983339 w 4203865"/>
                          <a:gd name="connsiteY24" fmla="*/ 5870709 h 5870709"/>
                          <a:gd name="connsiteX0" fmla="*/ 0 w 4203865"/>
                          <a:gd name="connsiteY0" fmla="*/ 0 h 5941047"/>
                          <a:gd name="connsiteX1" fmla="*/ 225631 w 4203865"/>
                          <a:gd name="connsiteY1" fmla="*/ 154379 h 5941047"/>
                          <a:gd name="connsiteX2" fmla="*/ 439387 w 4203865"/>
                          <a:gd name="connsiteY2" fmla="*/ 605642 h 5941047"/>
                          <a:gd name="connsiteX3" fmla="*/ 626490 w 4203865"/>
                          <a:gd name="connsiteY3" fmla="*/ 763245 h 5941047"/>
                          <a:gd name="connsiteX4" fmla="*/ 778129 w 4203865"/>
                          <a:gd name="connsiteY4" fmla="*/ 899892 h 5941047"/>
                          <a:gd name="connsiteX5" fmla="*/ 852605 w 4203865"/>
                          <a:gd name="connsiteY5" fmla="*/ 999193 h 5941047"/>
                          <a:gd name="connsiteX6" fmla="*/ 944061 w 4203865"/>
                          <a:gd name="connsiteY6" fmla="*/ 1033852 h 5941047"/>
                          <a:gd name="connsiteX7" fmla="*/ 1209832 w 4203865"/>
                          <a:gd name="connsiteY7" fmla="*/ 1167919 h 5941047"/>
                          <a:gd name="connsiteX8" fmla="*/ 1696667 w 4203865"/>
                          <a:gd name="connsiteY8" fmla="*/ 1379848 h 5941047"/>
                          <a:gd name="connsiteX9" fmla="*/ 1956741 w 4203865"/>
                          <a:gd name="connsiteY9" fmla="*/ 1520956 h 5941047"/>
                          <a:gd name="connsiteX10" fmla="*/ 2230411 w 4203865"/>
                          <a:gd name="connsiteY10" fmla="*/ 1706715 h 5941047"/>
                          <a:gd name="connsiteX11" fmla="*/ 2671948 w 4203865"/>
                          <a:gd name="connsiteY11" fmla="*/ 1911928 h 5941047"/>
                          <a:gd name="connsiteX12" fmla="*/ 2906392 w 4203865"/>
                          <a:gd name="connsiteY12" fmla="*/ 2258838 h 5941047"/>
                          <a:gd name="connsiteX13" fmla="*/ 3115848 w 4203865"/>
                          <a:gd name="connsiteY13" fmla="*/ 2832131 h 5941047"/>
                          <a:gd name="connsiteX14" fmla="*/ 3297901 w 4203865"/>
                          <a:gd name="connsiteY14" fmla="*/ 3001770 h 5941047"/>
                          <a:gd name="connsiteX15" fmla="*/ 3393065 w 4203865"/>
                          <a:gd name="connsiteY15" fmla="*/ 3328638 h 5941047"/>
                          <a:gd name="connsiteX16" fmla="*/ 3598223 w 4203865"/>
                          <a:gd name="connsiteY16" fmla="*/ 3682425 h 5941047"/>
                          <a:gd name="connsiteX17" fmla="*/ 4070872 w 4203865"/>
                          <a:gd name="connsiteY17" fmla="*/ 4116762 h 5941047"/>
                          <a:gd name="connsiteX18" fmla="*/ 4203865 w 4203865"/>
                          <a:gd name="connsiteY18" fmla="*/ 4441372 h 5941047"/>
                          <a:gd name="connsiteX19" fmla="*/ 4203865 w 4203865"/>
                          <a:gd name="connsiteY19" fmla="*/ 4441372 h 5941047"/>
                          <a:gd name="connsiteX20" fmla="*/ 4015848 w 4203865"/>
                          <a:gd name="connsiteY20" fmla="*/ 4959748 h 5941047"/>
                          <a:gd name="connsiteX21" fmla="*/ 3638309 w 4203865"/>
                          <a:gd name="connsiteY21" fmla="*/ 5223585 h 5941047"/>
                          <a:gd name="connsiteX22" fmla="*/ 3475816 w 4203865"/>
                          <a:gd name="connsiteY22" fmla="*/ 5496717 h 5941047"/>
                          <a:gd name="connsiteX23" fmla="*/ 3413751 w 4203865"/>
                          <a:gd name="connsiteY23" fmla="*/ 5753246 h 5941047"/>
                          <a:gd name="connsiteX24" fmla="*/ 4074365 w 4203865"/>
                          <a:gd name="connsiteY24" fmla="*/ 5941047 h 5941047"/>
                          <a:gd name="connsiteX0" fmla="*/ 0 w 4203865"/>
                          <a:gd name="connsiteY0" fmla="*/ 0 h 5941047"/>
                          <a:gd name="connsiteX1" fmla="*/ 225631 w 4203865"/>
                          <a:gd name="connsiteY1" fmla="*/ 154379 h 5941047"/>
                          <a:gd name="connsiteX2" fmla="*/ 439387 w 4203865"/>
                          <a:gd name="connsiteY2" fmla="*/ 605642 h 5941047"/>
                          <a:gd name="connsiteX3" fmla="*/ 626490 w 4203865"/>
                          <a:gd name="connsiteY3" fmla="*/ 763245 h 5941047"/>
                          <a:gd name="connsiteX4" fmla="*/ 778129 w 4203865"/>
                          <a:gd name="connsiteY4" fmla="*/ 899892 h 5941047"/>
                          <a:gd name="connsiteX5" fmla="*/ 852605 w 4203865"/>
                          <a:gd name="connsiteY5" fmla="*/ 999193 h 5941047"/>
                          <a:gd name="connsiteX6" fmla="*/ 944061 w 4203865"/>
                          <a:gd name="connsiteY6" fmla="*/ 1033852 h 5941047"/>
                          <a:gd name="connsiteX7" fmla="*/ 1209832 w 4203865"/>
                          <a:gd name="connsiteY7" fmla="*/ 1167919 h 5941047"/>
                          <a:gd name="connsiteX8" fmla="*/ 1696667 w 4203865"/>
                          <a:gd name="connsiteY8" fmla="*/ 1379848 h 5941047"/>
                          <a:gd name="connsiteX9" fmla="*/ 1956741 w 4203865"/>
                          <a:gd name="connsiteY9" fmla="*/ 1520956 h 5941047"/>
                          <a:gd name="connsiteX10" fmla="*/ 2230411 w 4203865"/>
                          <a:gd name="connsiteY10" fmla="*/ 1706715 h 5941047"/>
                          <a:gd name="connsiteX11" fmla="*/ 2671948 w 4203865"/>
                          <a:gd name="connsiteY11" fmla="*/ 1911928 h 5941047"/>
                          <a:gd name="connsiteX12" fmla="*/ 2906392 w 4203865"/>
                          <a:gd name="connsiteY12" fmla="*/ 2258838 h 5941047"/>
                          <a:gd name="connsiteX13" fmla="*/ 3115848 w 4203865"/>
                          <a:gd name="connsiteY13" fmla="*/ 2832131 h 5941047"/>
                          <a:gd name="connsiteX14" fmla="*/ 3297901 w 4203865"/>
                          <a:gd name="connsiteY14" fmla="*/ 3001770 h 5941047"/>
                          <a:gd name="connsiteX15" fmla="*/ 3393065 w 4203865"/>
                          <a:gd name="connsiteY15" fmla="*/ 3328638 h 5941047"/>
                          <a:gd name="connsiteX16" fmla="*/ 3598223 w 4203865"/>
                          <a:gd name="connsiteY16" fmla="*/ 3682425 h 5941047"/>
                          <a:gd name="connsiteX17" fmla="*/ 4070872 w 4203865"/>
                          <a:gd name="connsiteY17" fmla="*/ 4116762 h 5941047"/>
                          <a:gd name="connsiteX18" fmla="*/ 4203865 w 4203865"/>
                          <a:gd name="connsiteY18" fmla="*/ 4441372 h 5941047"/>
                          <a:gd name="connsiteX19" fmla="*/ 4203865 w 4203865"/>
                          <a:gd name="connsiteY19" fmla="*/ 4441372 h 5941047"/>
                          <a:gd name="connsiteX20" fmla="*/ 4015848 w 4203865"/>
                          <a:gd name="connsiteY20" fmla="*/ 4959748 h 5941047"/>
                          <a:gd name="connsiteX21" fmla="*/ 3638309 w 4203865"/>
                          <a:gd name="connsiteY21" fmla="*/ 5223585 h 5941047"/>
                          <a:gd name="connsiteX22" fmla="*/ 3475816 w 4203865"/>
                          <a:gd name="connsiteY22" fmla="*/ 5496717 h 5941047"/>
                          <a:gd name="connsiteX23" fmla="*/ 3413751 w 4203865"/>
                          <a:gd name="connsiteY23" fmla="*/ 5753246 h 5941047"/>
                          <a:gd name="connsiteX24" fmla="*/ 3765445 w 4203865"/>
                          <a:gd name="connsiteY24" fmla="*/ 5786347 h 5941047"/>
                          <a:gd name="connsiteX25" fmla="*/ 4074365 w 4203865"/>
                          <a:gd name="connsiteY25" fmla="*/ 5941047 h 5941047"/>
                          <a:gd name="connsiteX0" fmla="*/ 0 w 4203865"/>
                          <a:gd name="connsiteY0" fmla="*/ 0 h 5941047"/>
                          <a:gd name="connsiteX1" fmla="*/ 225631 w 4203865"/>
                          <a:gd name="connsiteY1" fmla="*/ 154379 h 5941047"/>
                          <a:gd name="connsiteX2" fmla="*/ 439387 w 4203865"/>
                          <a:gd name="connsiteY2" fmla="*/ 605642 h 5941047"/>
                          <a:gd name="connsiteX3" fmla="*/ 626490 w 4203865"/>
                          <a:gd name="connsiteY3" fmla="*/ 763245 h 5941047"/>
                          <a:gd name="connsiteX4" fmla="*/ 778129 w 4203865"/>
                          <a:gd name="connsiteY4" fmla="*/ 899892 h 5941047"/>
                          <a:gd name="connsiteX5" fmla="*/ 852605 w 4203865"/>
                          <a:gd name="connsiteY5" fmla="*/ 999193 h 5941047"/>
                          <a:gd name="connsiteX6" fmla="*/ 944061 w 4203865"/>
                          <a:gd name="connsiteY6" fmla="*/ 1033852 h 5941047"/>
                          <a:gd name="connsiteX7" fmla="*/ 1209832 w 4203865"/>
                          <a:gd name="connsiteY7" fmla="*/ 1167919 h 5941047"/>
                          <a:gd name="connsiteX8" fmla="*/ 1696667 w 4203865"/>
                          <a:gd name="connsiteY8" fmla="*/ 1379848 h 5941047"/>
                          <a:gd name="connsiteX9" fmla="*/ 1956741 w 4203865"/>
                          <a:gd name="connsiteY9" fmla="*/ 1520956 h 5941047"/>
                          <a:gd name="connsiteX10" fmla="*/ 2230411 w 4203865"/>
                          <a:gd name="connsiteY10" fmla="*/ 1706715 h 5941047"/>
                          <a:gd name="connsiteX11" fmla="*/ 2671948 w 4203865"/>
                          <a:gd name="connsiteY11" fmla="*/ 1911928 h 5941047"/>
                          <a:gd name="connsiteX12" fmla="*/ 2906392 w 4203865"/>
                          <a:gd name="connsiteY12" fmla="*/ 2258838 h 5941047"/>
                          <a:gd name="connsiteX13" fmla="*/ 3115848 w 4203865"/>
                          <a:gd name="connsiteY13" fmla="*/ 2832131 h 5941047"/>
                          <a:gd name="connsiteX14" fmla="*/ 3297901 w 4203865"/>
                          <a:gd name="connsiteY14" fmla="*/ 3001770 h 5941047"/>
                          <a:gd name="connsiteX15" fmla="*/ 3393065 w 4203865"/>
                          <a:gd name="connsiteY15" fmla="*/ 3328638 h 5941047"/>
                          <a:gd name="connsiteX16" fmla="*/ 3598223 w 4203865"/>
                          <a:gd name="connsiteY16" fmla="*/ 3682425 h 5941047"/>
                          <a:gd name="connsiteX17" fmla="*/ 4070872 w 4203865"/>
                          <a:gd name="connsiteY17" fmla="*/ 4116762 h 5941047"/>
                          <a:gd name="connsiteX18" fmla="*/ 4203865 w 4203865"/>
                          <a:gd name="connsiteY18" fmla="*/ 4441372 h 5941047"/>
                          <a:gd name="connsiteX19" fmla="*/ 4203865 w 4203865"/>
                          <a:gd name="connsiteY19" fmla="*/ 4441372 h 5941047"/>
                          <a:gd name="connsiteX20" fmla="*/ 4015848 w 4203865"/>
                          <a:gd name="connsiteY20" fmla="*/ 4959748 h 5941047"/>
                          <a:gd name="connsiteX21" fmla="*/ 3638309 w 4203865"/>
                          <a:gd name="connsiteY21" fmla="*/ 5223585 h 5941047"/>
                          <a:gd name="connsiteX22" fmla="*/ 3475816 w 4203865"/>
                          <a:gd name="connsiteY22" fmla="*/ 5496717 h 5941047"/>
                          <a:gd name="connsiteX23" fmla="*/ 3413751 w 4203865"/>
                          <a:gd name="connsiteY23" fmla="*/ 5740834 h 5941047"/>
                          <a:gd name="connsiteX24" fmla="*/ 3765445 w 4203865"/>
                          <a:gd name="connsiteY24" fmla="*/ 5786347 h 5941047"/>
                          <a:gd name="connsiteX25" fmla="*/ 4074365 w 4203865"/>
                          <a:gd name="connsiteY25" fmla="*/ 5941047 h 5941047"/>
                          <a:gd name="connsiteX0" fmla="*/ 0 w 4203865"/>
                          <a:gd name="connsiteY0" fmla="*/ 0 h 5941047"/>
                          <a:gd name="connsiteX1" fmla="*/ 225631 w 4203865"/>
                          <a:gd name="connsiteY1" fmla="*/ 154379 h 5941047"/>
                          <a:gd name="connsiteX2" fmla="*/ 439387 w 4203865"/>
                          <a:gd name="connsiteY2" fmla="*/ 605642 h 5941047"/>
                          <a:gd name="connsiteX3" fmla="*/ 626490 w 4203865"/>
                          <a:gd name="connsiteY3" fmla="*/ 763245 h 5941047"/>
                          <a:gd name="connsiteX4" fmla="*/ 778129 w 4203865"/>
                          <a:gd name="connsiteY4" fmla="*/ 899892 h 5941047"/>
                          <a:gd name="connsiteX5" fmla="*/ 852605 w 4203865"/>
                          <a:gd name="connsiteY5" fmla="*/ 999193 h 5941047"/>
                          <a:gd name="connsiteX6" fmla="*/ 944061 w 4203865"/>
                          <a:gd name="connsiteY6" fmla="*/ 1033852 h 5941047"/>
                          <a:gd name="connsiteX7" fmla="*/ 1209832 w 4203865"/>
                          <a:gd name="connsiteY7" fmla="*/ 1167919 h 5941047"/>
                          <a:gd name="connsiteX8" fmla="*/ 1696667 w 4203865"/>
                          <a:gd name="connsiteY8" fmla="*/ 1379848 h 5941047"/>
                          <a:gd name="connsiteX9" fmla="*/ 1956741 w 4203865"/>
                          <a:gd name="connsiteY9" fmla="*/ 1520956 h 5941047"/>
                          <a:gd name="connsiteX10" fmla="*/ 2230411 w 4203865"/>
                          <a:gd name="connsiteY10" fmla="*/ 1706715 h 5941047"/>
                          <a:gd name="connsiteX11" fmla="*/ 2671948 w 4203865"/>
                          <a:gd name="connsiteY11" fmla="*/ 1911928 h 5941047"/>
                          <a:gd name="connsiteX12" fmla="*/ 2906392 w 4203865"/>
                          <a:gd name="connsiteY12" fmla="*/ 2258838 h 5941047"/>
                          <a:gd name="connsiteX13" fmla="*/ 3115848 w 4203865"/>
                          <a:gd name="connsiteY13" fmla="*/ 2832131 h 5941047"/>
                          <a:gd name="connsiteX14" fmla="*/ 3297901 w 4203865"/>
                          <a:gd name="connsiteY14" fmla="*/ 3001770 h 5941047"/>
                          <a:gd name="connsiteX15" fmla="*/ 3393065 w 4203865"/>
                          <a:gd name="connsiteY15" fmla="*/ 3328638 h 5941047"/>
                          <a:gd name="connsiteX16" fmla="*/ 3598223 w 4203865"/>
                          <a:gd name="connsiteY16" fmla="*/ 3682425 h 5941047"/>
                          <a:gd name="connsiteX17" fmla="*/ 4070872 w 4203865"/>
                          <a:gd name="connsiteY17" fmla="*/ 4116762 h 5941047"/>
                          <a:gd name="connsiteX18" fmla="*/ 4203865 w 4203865"/>
                          <a:gd name="connsiteY18" fmla="*/ 4441372 h 5941047"/>
                          <a:gd name="connsiteX19" fmla="*/ 4203865 w 4203865"/>
                          <a:gd name="connsiteY19" fmla="*/ 4441372 h 5941047"/>
                          <a:gd name="connsiteX20" fmla="*/ 4015848 w 4203865"/>
                          <a:gd name="connsiteY20" fmla="*/ 4959748 h 5941047"/>
                          <a:gd name="connsiteX21" fmla="*/ 3638309 w 4203865"/>
                          <a:gd name="connsiteY21" fmla="*/ 5223585 h 5941047"/>
                          <a:gd name="connsiteX22" fmla="*/ 3475816 w 4203865"/>
                          <a:gd name="connsiteY22" fmla="*/ 5496717 h 5941047"/>
                          <a:gd name="connsiteX23" fmla="*/ 3413751 w 4203865"/>
                          <a:gd name="connsiteY23" fmla="*/ 5740834 h 5941047"/>
                          <a:gd name="connsiteX24" fmla="*/ 3765445 w 4203865"/>
                          <a:gd name="connsiteY24" fmla="*/ 5786347 h 5941047"/>
                          <a:gd name="connsiteX25" fmla="*/ 3935085 w 4203865"/>
                          <a:gd name="connsiteY25" fmla="*/ 5844273 h 5941047"/>
                          <a:gd name="connsiteX26" fmla="*/ 4074365 w 4203865"/>
                          <a:gd name="connsiteY26" fmla="*/ 5941047 h 5941047"/>
                          <a:gd name="connsiteX0" fmla="*/ 0 w 4212704"/>
                          <a:gd name="connsiteY0" fmla="*/ 0 h 5941047"/>
                          <a:gd name="connsiteX1" fmla="*/ 225631 w 4212704"/>
                          <a:gd name="connsiteY1" fmla="*/ 154379 h 5941047"/>
                          <a:gd name="connsiteX2" fmla="*/ 439387 w 4212704"/>
                          <a:gd name="connsiteY2" fmla="*/ 605642 h 5941047"/>
                          <a:gd name="connsiteX3" fmla="*/ 626490 w 4212704"/>
                          <a:gd name="connsiteY3" fmla="*/ 763245 h 5941047"/>
                          <a:gd name="connsiteX4" fmla="*/ 778129 w 4212704"/>
                          <a:gd name="connsiteY4" fmla="*/ 899892 h 5941047"/>
                          <a:gd name="connsiteX5" fmla="*/ 852605 w 4212704"/>
                          <a:gd name="connsiteY5" fmla="*/ 999193 h 5941047"/>
                          <a:gd name="connsiteX6" fmla="*/ 944061 w 4212704"/>
                          <a:gd name="connsiteY6" fmla="*/ 1033852 h 5941047"/>
                          <a:gd name="connsiteX7" fmla="*/ 1209832 w 4212704"/>
                          <a:gd name="connsiteY7" fmla="*/ 1167919 h 5941047"/>
                          <a:gd name="connsiteX8" fmla="*/ 1696667 w 4212704"/>
                          <a:gd name="connsiteY8" fmla="*/ 1379848 h 5941047"/>
                          <a:gd name="connsiteX9" fmla="*/ 1956741 w 4212704"/>
                          <a:gd name="connsiteY9" fmla="*/ 1520956 h 5941047"/>
                          <a:gd name="connsiteX10" fmla="*/ 2230411 w 4212704"/>
                          <a:gd name="connsiteY10" fmla="*/ 1706715 h 5941047"/>
                          <a:gd name="connsiteX11" fmla="*/ 2671948 w 4212704"/>
                          <a:gd name="connsiteY11" fmla="*/ 1911928 h 5941047"/>
                          <a:gd name="connsiteX12" fmla="*/ 2906392 w 4212704"/>
                          <a:gd name="connsiteY12" fmla="*/ 2258838 h 5941047"/>
                          <a:gd name="connsiteX13" fmla="*/ 3115848 w 4212704"/>
                          <a:gd name="connsiteY13" fmla="*/ 2832131 h 5941047"/>
                          <a:gd name="connsiteX14" fmla="*/ 3297901 w 4212704"/>
                          <a:gd name="connsiteY14" fmla="*/ 3001770 h 5941047"/>
                          <a:gd name="connsiteX15" fmla="*/ 3393065 w 4212704"/>
                          <a:gd name="connsiteY15" fmla="*/ 3328638 h 5941047"/>
                          <a:gd name="connsiteX16" fmla="*/ 3598223 w 4212704"/>
                          <a:gd name="connsiteY16" fmla="*/ 3682425 h 5941047"/>
                          <a:gd name="connsiteX17" fmla="*/ 4070872 w 4212704"/>
                          <a:gd name="connsiteY17" fmla="*/ 4116762 h 5941047"/>
                          <a:gd name="connsiteX18" fmla="*/ 4203865 w 4212704"/>
                          <a:gd name="connsiteY18" fmla="*/ 4441372 h 5941047"/>
                          <a:gd name="connsiteX19" fmla="*/ 4199727 w 4212704"/>
                          <a:gd name="connsiteY19" fmla="*/ 4474473 h 5941047"/>
                          <a:gd name="connsiteX20" fmla="*/ 4015848 w 4212704"/>
                          <a:gd name="connsiteY20" fmla="*/ 4959748 h 5941047"/>
                          <a:gd name="connsiteX21" fmla="*/ 3638309 w 4212704"/>
                          <a:gd name="connsiteY21" fmla="*/ 5223585 h 5941047"/>
                          <a:gd name="connsiteX22" fmla="*/ 3475816 w 4212704"/>
                          <a:gd name="connsiteY22" fmla="*/ 5496717 h 5941047"/>
                          <a:gd name="connsiteX23" fmla="*/ 3413751 w 4212704"/>
                          <a:gd name="connsiteY23" fmla="*/ 5740834 h 5941047"/>
                          <a:gd name="connsiteX24" fmla="*/ 3765445 w 4212704"/>
                          <a:gd name="connsiteY24" fmla="*/ 5786347 h 5941047"/>
                          <a:gd name="connsiteX25" fmla="*/ 3935085 w 4212704"/>
                          <a:gd name="connsiteY25" fmla="*/ 5844273 h 5941047"/>
                          <a:gd name="connsiteX26" fmla="*/ 4074365 w 4212704"/>
                          <a:gd name="connsiteY26" fmla="*/ 5941047 h 5941047"/>
                          <a:gd name="connsiteX0" fmla="*/ 0 w 4205109"/>
                          <a:gd name="connsiteY0" fmla="*/ 0 h 5941047"/>
                          <a:gd name="connsiteX1" fmla="*/ 225631 w 4205109"/>
                          <a:gd name="connsiteY1" fmla="*/ 154379 h 5941047"/>
                          <a:gd name="connsiteX2" fmla="*/ 439387 w 4205109"/>
                          <a:gd name="connsiteY2" fmla="*/ 605642 h 5941047"/>
                          <a:gd name="connsiteX3" fmla="*/ 626490 w 4205109"/>
                          <a:gd name="connsiteY3" fmla="*/ 763245 h 5941047"/>
                          <a:gd name="connsiteX4" fmla="*/ 778129 w 4205109"/>
                          <a:gd name="connsiteY4" fmla="*/ 899892 h 5941047"/>
                          <a:gd name="connsiteX5" fmla="*/ 852605 w 4205109"/>
                          <a:gd name="connsiteY5" fmla="*/ 999193 h 5941047"/>
                          <a:gd name="connsiteX6" fmla="*/ 944061 w 4205109"/>
                          <a:gd name="connsiteY6" fmla="*/ 1033852 h 5941047"/>
                          <a:gd name="connsiteX7" fmla="*/ 1209832 w 4205109"/>
                          <a:gd name="connsiteY7" fmla="*/ 1167919 h 5941047"/>
                          <a:gd name="connsiteX8" fmla="*/ 1696667 w 4205109"/>
                          <a:gd name="connsiteY8" fmla="*/ 1379848 h 5941047"/>
                          <a:gd name="connsiteX9" fmla="*/ 1956741 w 4205109"/>
                          <a:gd name="connsiteY9" fmla="*/ 1520956 h 5941047"/>
                          <a:gd name="connsiteX10" fmla="*/ 2230411 w 4205109"/>
                          <a:gd name="connsiteY10" fmla="*/ 1706715 h 5941047"/>
                          <a:gd name="connsiteX11" fmla="*/ 2671948 w 4205109"/>
                          <a:gd name="connsiteY11" fmla="*/ 1911928 h 5941047"/>
                          <a:gd name="connsiteX12" fmla="*/ 2906392 w 4205109"/>
                          <a:gd name="connsiteY12" fmla="*/ 2258838 h 5941047"/>
                          <a:gd name="connsiteX13" fmla="*/ 3115848 w 4205109"/>
                          <a:gd name="connsiteY13" fmla="*/ 2832131 h 5941047"/>
                          <a:gd name="connsiteX14" fmla="*/ 3297901 w 4205109"/>
                          <a:gd name="connsiteY14" fmla="*/ 3001770 h 5941047"/>
                          <a:gd name="connsiteX15" fmla="*/ 3393065 w 4205109"/>
                          <a:gd name="connsiteY15" fmla="*/ 3328638 h 5941047"/>
                          <a:gd name="connsiteX16" fmla="*/ 3598223 w 4205109"/>
                          <a:gd name="connsiteY16" fmla="*/ 3682425 h 5941047"/>
                          <a:gd name="connsiteX17" fmla="*/ 4070872 w 4205109"/>
                          <a:gd name="connsiteY17" fmla="*/ 4116762 h 5941047"/>
                          <a:gd name="connsiteX18" fmla="*/ 4203865 w 4205109"/>
                          <a:gd name="connsiteY18" fmla="*/ 4441372 h 5941047"/>
                          <a:gd name="connsiteX19" fmla="*/ 4015848 w 4205109"/>
                          <a:gd name="connsiteY19" fmla="*/ 4959748 h 5941047"/>
                          <a:gd name="connsiteX20" fmla="*/ 3638309 w 4205109"/>
                          <a:gd name="connsiteY20" fmla="*/ 5223585 h 5941047"/>
                          <a:gd name="connsiteX21" fmla="*/ 3475816 w 4205109"/>
                          <a:gd name="connsiteY21" fmla="*/ 5496717 h 5941047"/>
                          <a:gd name="connsiteX22" fmla="*/ 3413751 w 4205109"/>
                          <a:gd name="connsiteY22" fmla="*/ 5740834 h 5941047"/>
                          <a:gd name="connsiteX23" fmla="*/ 3765445 w 4205109"/>
                          <a:gd name="connsiteY23" fmla="*/ 5786347 h 5941047"/>
                          <a:gd name="connsiteX24" fmla="*/ 3935085 w 4205109"/>
                          <a:gd name="connsiteY24" fmla="*/ 5844273 h 5941047"/>
                          <a:gd name="connsiteX25" fmla="*/ 4074365 w 4205109"/>
                          <a:gd name="connsiteY25" fmla="*/ 5941047 h 5941047"/>
                          <a:gd name="connsiteX0" fmla="*/ 0 w 4205109"/>
                          <a:gd name="connsiteY0" fmla="*/ 0 h 5941047"/>
                          <a:gd name="connsiteX1" fmla="*/ 256224 w 4205109"/>
                          <a:gd name="connsiteY1" fmla="*/ 191771 h 5941047"/>
                          <a:gd name="connsiteX2" fmla="*/ 439387 w 4205109"/>
                          <a:gd name="connsiteY2" fmla="*/ 605642 h 5941047"/>
                          <a:gd name="connsiteX3" fmla="*/ 626490 w 4205109"/>
                          <a:gd name="connsiteY3" fmla="*/ 763245 h 5941047"/>
                          <a:gd name="connsiteX4" fmla="*/ 778129 w 4205109"/>
                          <a:gd name="connsiteY4" fmla="*/ 899892 h 5941047"/>
                          <a:gd name="connsiteX5" fmla="*/ 852605 w 4205109"/>
                          <a:gd name="connsiteY5" fmla="*/ 999193 h 5941047"/>
                          <a:gd name="connsiteX6" fmla="*/ 944061 w 4205109"/>
                          <a:gd name="connsiteY6" fmla="*/ 1033852 h 5941047"/>
                          <a:gd name="connsiteX7" fmla="*/ 1209832 w 4205109"/>
                          <a:gd name="connsiteY7" fmla="*/ 1167919 h 5941047"/>
                          <a:gd name="connsiteX8" fmla="*/ 1696667 w 4205109"/>
                          <a:gd name="connsiteY8" fmla="*/ 1379848 h 5941047"/>
                          <a:gd name="connsiteX9" fmla="*/ 1956741 w 4205109"/>
                          <a:gd name="connsiteY9" fmla="*/ 1520956 h 5941047"/>
                          <a:gd name="connsiteX10" fmla="*/ 2230411 w 4205109"/>
                          <a:gd name="connsiteY10" fmla="*/ 1706715 h 5941047"/>
                          <a:gd name="connsiteX11" fmla="*/ 2671948 w 4205109"/>
                          <a:gd name="connsiteY11" fmla="*/ 1911928 h 5941047"/>
                          <a:gd name="connsiteX12" fmla="*/ 2906392 w 4205109"/>
                          <a:gd name="connsiteY12" fmla="*/ 2258838 h 5941047"/>
                          <a:gd name="connsiteX13" fmla="*/ 3115848 w 4205109"/>
                          <a:gd name="connsiteY13" fmla="*/ 2832131 h 5941047"/>
                          <a:gd name="connsiteX14" fmla="*/ 3297901 w 4205109"/>
                          <a:gd name="connsiteY14" fmla="*/ 3001770 h 5941047"/>
                          <a:gd name="connsiteX15" fmla="*/ 3393065 w 4205109"/>
                          <a:gd name="connsiteY15" fmla="*/ 3328638 h 5941047"/>
                          <a:gd name="connsiteX16" fmla="*/ 3598223 w 4205109"/>
                          <a:gd name="connsiteY16" fmla="*/ 3682425 h 5941047"/>
                          <a:gd name="connsiteX17" fmla="*/ 4070872 w 4205109"/>
                          <a:gd name="connsiteY17" fmla="*/ 4116762 h 5941047"/>
                          <a:gd name="connsiteX18" fmla="*/ 4203865 w 4205109"/>
                          <a:gd name="connsiteY18" fmla="*/ 4441372 h 5941047"/>
                          <a:gd name="connsiteX19" fmla="*/ 4015848 w 4205109"/>
                          <a:gd name="connsiteY19" fmla="*/ 4959748 h 5941047"/>
                          <a:gd name="connsiteX20" fmla="*/ 3638309 w 4205109"/>
                          <a:gd name="connsiteY20" fmla="*/ 5223585 h 5941047"/>
                          <a:gd name="connsiteX21" fmla="*/ 3475816 w 4205109"/>
                          <a:gd name="connsiteY21" fmla="*/ 5496717 h 5941047"/>
                          <a:gd name="connsiteX22" fmla="*/ 3413751 w 4205109"/>
                          <a:gd name="connsiteY22" fmla="*/ 5740834 h 5941047"/>
                          <a:gd name="connsiteX23" fmla="*/ 3765445 w 4205109"/>
                          <a:gd name="connsiteY23" fmla="*/ 5786347 h 5941047"/>
                          <a:gd name="connsiteX24" fmla="*/ 3935085 w 4205109"/>
                          <a:gd name="connsiteY24" fmla="*/ 5844273 h 5941047"/>
                          <a:gd name="connsiteX25" fmla="*/ 4074365 w 4205109"/>
                          <a:gd name="connsiteY25" fmla="*/ 5941047 h 5941047"/>
                          <a:gd name="connsiteX0" fmla="*/ 0 w 3948885"/>
                          <a:gd name="connsiteY0" fmla="*/ 0 h 5749276"/>
                          <a:gd name="connsiteX1" fmla="*/ 183163 w 3948885"/>
                          <a:gd name="connsiteY1" fmla="*/ 413871 h 5749276"/>
                          <a:gd name="connsiteX2" fmla="*/ 370266 w 3948885"/>
                          <a:gd name="connsiteY2" fmla="*/ 571474 h 5749276"/>
                          <a:gd name="connsiteX3" fmla="*/ 521905 w 3948885"/>
                          <a:gd name="connsiteY3" fmla="*/ 708121 h 5749276"/>
                          <a:gd name="connsiteX4" fmla="*/ 596381 w 3948885"/>
                          <a:gd name="connsiteY4" fmla="*/ 807422 h 5749276"/>
                          <a:gd name="connsiteX5" fmla="*/ 687837 w 3948885"/>
                          <a:gd name="connsiteY5" fmla="*/ 842081 h 5749276"/>
                          <a:gd name="connsiteX6" fmla="*/ 953608 w 3948885"/>
                          <a:gd name="connsiteY6" fmla="*/ 976148 h 5749276"/>
                          <a:gd name="connsiteX7" fmla="*/ 1440443 w 3948885"/>
                          <a:gd name="connsiteY7" fmla="*/ 1188077 h 5749276"/>
                          <a:gd name="connsiteX8" fmla="*/ 1700517 w 3948885"/>
                          <a:gd name="connsiteY8" fmla="*/ 1329185 h 5749276"/>
                          <a:gd name="connsiteX9" fmla="*/ 1974187 w 3948885"/>
                          <a:gd name="connsiteY9" fmla="*/ 1514944 h 5749276"/>
                          <a:gd name="connsiteX10" fmla="*/ 2415724 w 3948885"/>
                          <a:gd name="connsiteY10" fmla="*/ 1720157 h 5749276"/>
                          <a:gd name="connsiteX11" fmla="*/ 2650168 w 3948885"/>
                          <a:gd name="connsiteY11" fmla="*/ 2067067 h 5749276"/>
                          <a:gd name="connsiteX12" fmla="*/ 2859624 w 3948885"/>
                          <a:gd name="connsiteY12" fmla="*/ 2640360 h 5749276"/>
                          <a:gd name="connsiteX13" fmla="*/ 3041677 w 3948885"/>
                          <a:gd name="connsiteY13" fmla="*/ 2809999 h 5749276"/>
                          <a:gd name="connsiteX14" fmla="*/ 3136841 w 3948885"/>
                          <a:gd name="connsiteY14" fmla="*/ 3136867 h 5749276"/>
                          <a:gd name="connsiteX15" fmla="*/ 3341999 w 3948885"/>
                          <a:gd name="connsiteY15" fmla="*/ 3490654 h 5749276"/>
                          <a:gd name="connsiteX16" fmla="*/ 3814648 w 3948885"/>
                          <a:gd name="connsiteY16" fmla="*/ 3924991 h 5749276"/>
                          <a:gd name="connsiteX17" fmla="*/ 3947641 w 3948885"/>
                          <a:gd name="connsiteY17" fmla="*/ 4249601 h 5749276"/>
                          <a:gd name="connsiteX18" fmla="*/ 3759624 w 3948885"/>
                          <a:gd name="connsiteY18" fmla="*/ 4767977 h 5749276"/>
                          <a:gd name="connsiteX19" fmla="*/ 3382085 w 3948885"/>
                          <a:gd name="connsiteY19" fmla="*/ 5031814 h 5749276"/>
                          <a:gd name="connsiteX20" fmla="*/ 3219592 w 3948885"/>
                          <a:gd name="connsiteY20" fmla="*/ 5304946 h 5749276"/>
                          <a:gd name="connsiteX21" fmla="*/ 3157527 w 3948885"/>
                          <a:gd name="connsiteY21" fmla="*/ 5549063 h 5749276"/>
                          <a:gd name="connsiteX22" fmla="*/ 3509221 w 3948885"/>
                          <a:gd name="connsiteY22" fmla="*/ 5594576 h 5749276"/>
                          <a:gd name="connsiteX23" fmla="*/ 3678861 w 3948885"/>
                          <a:gd name="connsiteY23" fmla="*/ 5652502 h 5749276"/>
                          <a:gd name="connsiteX24" fmla="*/ 3818141 w 3948885"/>
                          <a:gd name="connsiteY24" fmla="*/ 5749276 h 5749276"/>
                          <a:gd name="connsiteX0" fmla="*/ 0 w 3904630"/>
                          <a:gd name="connsiteY0" fmla="*/ 0 h 5657323"/>
                          <a:gd name="connsiteX1" fmla="*/ 138908 w 3904630"/>
                          <a:gd name="connsiteY1" fmla="*/ 321918 h 5657323"/>
                          <a:gd name="connsiteX2" fmla="*/ 326011 w 3904630"/>
                          <a:gd name="connsiteY2" fmla="*/ 479521 h 5657323"/>
                          <a:gd name="connsiteX3" fmla="*/ 477650 w 3904630"/>
                          <a:gd name="connsiteY3" fmla="*/ 616168 h 5657323"/>
                          <a:gd name="connsiteX4" fmla="*/ 552126 w 3904630"/>
                          <a:gd name="connsiteY4" fmla="*/ 715469 h 5657323"/>
                          <a:gd name="connsiteX5" fmla="*/ 643582 w 3904630"/>
                          <a:gd name="connsiteY5" fmla="*/ 750128 h 5657323"/>
                          <a:gd name="connsiteX6" fmla="*/ 909353 w 3904630"/>
                          <a:gd name="connsiteY6" fmla="*/ 884195 h 5657323"/>
                          <a:gd name="connsiteX7" fmla="*/ 1396188 w 3904630"/>
                          <a:gd name="connsiteY7" fmla="*/ 1096124 h 5657323"/>
                          <a:gd name="connsiteX8" fmla="*/ 1656262 w 3904630"/>
                          <a:gd name="connsiteY8" fmla="*/ 1237232 h 5657323"/>
                          <a:gd name="connsiteX9" fmla="*/ 1929932 w 3904630"/>
                          <a:gd name="connsiteY9" fmla="*/ 1422991 h 5657323"/>
                          <a:gd name="connsiteX10" fmla="*/ 2371469 w 3904630"/>
                          <a:gd name="connsiteY10" fmla="*/ 1628204 h 5657323"/>
                          <a:gd name="connsiteX11" fmla="*/ 2605913 w 3904630"/>
                          <a:gd name="connsiteY11" fmla="*/ 1975114 h 5657323"/>
                          <a:gd name="connsiteX12" fmla="*/ 2815369 w 3904630"/>
                          <a:gd name="connsiteY12" fmla="*/ 2548407 h 5657323"/>
                          <a:gd name="connsiteX13" fmla="*/ 2997422 w 3904630"/>
                          <a:gd name="connsiteY13" fmla="*/ 2718046 h 5657323"/>
                          <a:gd name="connsiteX14" fmla="*/ 3092586 w 3904630"/>
                          <a:gd name="connsiteY14" fmla="*/ 3044914 h 5657323"/>
                          <a:gd name="connsiteX15" fmla="*/ 3297744 w 3904630"/>
                          <a:gd name="connsiteY15" fmla="*/ 3398701 h 5657323"/>
                          <a:gd name="connsiteX16" fmla="*/ 3770393 w 3904630"/>
                          <a:gd name="connsiteY16" fmla="*/ 3833038 h 5657323"/>
                          <a:gd name="connsiteX17" fmla="*/ 3903386 w 3904630"/>
                          <a:gd name="connsiteY17" fmla="*/ 4157648 h 5657323"/>
                          <a:gd name="connsiteX18" fmla="*/ 3715369 w 3904630"/>
                          <a:gd name="connsiteY18" fmla="*/ 4676024 h 5657323"/>
                          <a:gd name="connsiteX19" fmla="*/ 3337830 w 3904630"/>
                          <a:gd name="connsiteY19" fmla="*/ 4939861 h 5657323"/>
                          <a:gd name="connsiteX20" fmla="*/ 3175337 w 3904630"/>
                          <a:gd name="connsiteY20" fmla="*/ 5212993 h 5657323"/>
                          <a:gd name="connsiteX21" fmla="*/ 3113272 w 3904630"/>
                          <a:gd name="connsiteY21" fmla="*/ 5457110 h 5657323"/>
                          <a:gd name="connsiteX22" fmla="*/ 3464966 w 3904630"/>
                          <a:gd name="connsiteY22" fmla="*/ 5502623 h 5657323"/>
                          <a:gd name="connsiteX23" fmla="*/ 3634606 w 3904630"/>
                          <a:gd name="connsiteY23" fmla="*/ 5560549 h 5657323"/>
                          <a:gd name="connsiteX24" fmla="*/ 3773886 w 3904630"/>
                          <a:gd name="connsiteY24" fmla="*/ 5657323 h 5657323"/>
                          <a:gd name="connsiteX0" fmla="*/ 0 w 3904630"/>
                          <a:gd name="connsiteY0" fmla="*/ 0 h 5560549"/>
                          <a:gd name="connsiteX1" fmla="*/ 138908 w 3904630"/>
                          <a:gd name="connsiteY1" fmla="*/ 321918 h 5560549"/>
                          <a:gd name="connsiteX2" fmla="*/ 326011 w 3904630"/>
                          <a:gd name="connsiteY2" fmla="*/ 479521 h 5560549"/>
                          <a:gd name="connsiteX3" fmla="*/ 477650 w 3904630"/>
                          <a:gd name="connsiteY3" fmla="*/ 616168 h 5560549"/>
                          <a:gd name="connsiteX4" fmla="*/ 552126 w 3904630"/>
                          <a:gd name="connsiteY4" fmla="*/ 715469 h 5560549"/>
                          <a:gd name="connsiteX5" fmla="*/ 643582 w 3904630"/>
                          <a:gd name="connsiteY5" fmla="*/ 750128 h 5560549"/>
                          <a:gd name="connsiteX6" fmla="*/ 909353 w 3904630"/>
                          <a:gd name="connsiteY6" fmla="*/ 884195 h 5560549"/>
                          <a:gd name="connsiteX7" fmla="*/ 1396188 w 3904630"/>
                          <a:gd name="connsiteY7" fmla="*/ 1096124 h 5560549"/>
                          <a:gd name="connsiteX8" fmla="*/ 1656262 w 3904630"/>
                          <a:gd name="connsiteY8" fmla="*/ 1237232 h 5560549"/>
                          <a:gd name="connsiteX9" fmla="*/ 1929932 w 3904630"/>
                          <a:gd name="connsiteY9" fmla="*/ 1422991 h 5560549"/>
                          <a:gd name="connsiteX10" fmla="*/ 2371469 w 3904630"/>
                          <a:gd name="connsiteY10" fmla="*/ 1628204 h 5560549"/>
                          <a:gd name="connsiteX11" fmla="*/ 2605913 w 3904630"/>
                          <a:gd name="connsiteY11" fmla="*/ 1975114 h 5560549"/>
                          <a:gd name="connsiteX12" fmla="*/ 2815369 w 3904630"/>
                          <a:gd name="connsiteY12" fmla="*/ 2548407 h 5560549"/>
                          <a:gd name="connsiteX13" fmla="*/ 2997422 w 3904630"/>
                          <a:gd name="connsiteY13" fmla="*/ 2718046 h 5560549"/>
                          <a:gd name="connsiteX14" fmla="*/ 3092586 w 3904630"/>
                          <a:gd name="connsiteY14" fmla="*/ 3044914 h 5560549"/>
                          <a:gd name="connsiteX15" fmla="*/ 3297744 w 3904630"/>
                          <a:gd name="connsiteY15" fmla="*/ 3398701 h 5560549"/>
                          <a:gd name="connsiteX16" fmla="*/ 3770393 w 3904630"/>
                          <a:gd name="connsiteY16" fmla="*/ 3833038 h 5560549"/>
                          <a:gd name="connsiteX17" fmla="*/ 3903386 w 3904630"/>
                          <a:gd name="connsiteY17" fmla="*/ 4157648 h 5560549"/>
                          <a:gd name="connsiteX18" fmla="*/ 3715369 w 3904630"/>
                          <a:gd name="connsiteY18" fmla="*/ 4676024 h 5560549"/>
                          <a:gd name="connsiteX19" fmla="*/ 3337830 w 3904630"/>
                          <a:gd name="connsiteY19" fmla="*/ 4939861 h 5560549"/>
                          <a:gd name="connsiteX20" fmla="*/ 3175337 w 3904630"/>
                          <a:gd name="connsiteY20" fmla="*/ 5212993 h 5560549"/>
                          <a:gd name="connsiteX21" fmla="*/ 3113272 w 3904630"/>
                          <a:gd name="connsiteY21" fmla="*/ 5457110 h 5560549"/>
                          <a:gd name="connsiteX22" fmla="*/ 3464966 w 3904630"/>
                          <a:gd name="connsiteY22" fmla="*/ 5502623 h 5560549"/>
                          <a:gd name="connsiteX23" fmla="*/ 3634606 w 3904630"/>
                          <a:gd name="connsiteY23" fmla="*/ 5560549 h 5560549"/>
                          <a:gd name="connsiteX0" fmla="*/ 0 w 3904630"/>
                          <a:gd name="connsiteY0" fmla="*/ 0 h 5502623"/>
                          <a:gd name="connsiteX1" fmla="*/ 138908 w 3904630"/>
                          <a:gd name="connsiteY1" fmla="*/ 321918 h 5502623"/>
                          <a:gd name="connsiteX2" fmla="*/ 326011 w 3904630"/>
                          <a:gd name="connsiteY2" fmla="*/ 479521 h 5502623"/>
                          <a:gd name="connsiteX3" fmla="*/ 477650 w 3904630"/>
                          <a:gd name="connsiteY3" fmla="*/ 616168 h 5502623"/>
                          <a:gd name="connsiteX4" fmla="*/ 552126 w 3904630"/>
                          <a:gd name="connsiteY4" fmla="*/ 715469 h 5502623"/>
                          <a:gd name="connsiteX5" fmla="*/ 643582 w 3904630"/>
                          <a:gd name="connsiteY5" fmla="*/ 750128 h 5502623"/>
                          <a:gd name="connsiteX6" fmla="*/ 909353 w 3904630"/>
                          <a:gd name="connsiteY6" fmla="*/ 884195 h 5502623"/>
                          <a:gd name="connsiteX7" fmla="*/ 1396188 w 3904630"/>
                          <a:gd name="connsiteY7" fmla="*/ 1096124 h 5502623"/>
                          <a:gd name="connsiteX8" fmla="*/ 1656262 w 3904630"/>
                          <a:gd name="connsiteY8" fmla="*/ 1237232 h 5502623"/>
                          <a:gd name="connsiteX9" fmla="*/ 1929932 w 3904630"/>
                          <a:gd name="connsiteY9" fmla="*/ 1422991 h 5502623"/>
                          <a:gd name="connsiteX10" fmla="*/ 2371469 w 3904630"/>
                          <a:gd name="connsiteY10" fmla="*/ 1628204 h 5502623"/>
                          <a:gd name="connsiteX11" fmla="*/ 2605913 w 3904630"/>
                          <a:gd name="connsiteY11" fmla="*/ 1975114 h 5502623"/>
                          <a:gd name="connsiteX12" fmla="*/ 2815369 w 3904630"/>
                          <a:gd name="connsiteY12" fmla="*/ 2548407 h 5502623"/>
                          <a:gd name="connsiteX13" fmla="*/ 2997422 w 3904630"/>
                          <a:gd name="connsiteY13" fmla="*/ 2718046 h 5502623"/>
                          <a:gd name="connsiteX14" fmla="*/ 3092586 w 3904630"/>
                          <a:gd name="connsiteY14" fmla="*/ 3044914 h 5502623"/>
                          <a:gd name="connsiteX15" fmla="*/ 3297744 w 3904630"/>
                          <a:gd name="connsiteY15" fmla="*/ 3398701 h 5502623"/>
                          <a:gd name="connsiteX16" fmla="*/ 3770393 w 3904630"/>
                          <a:gd name="connsiteY16" fmla="*/ 3833038 h 5502623"/>
                          <a:gd name="connsiteX17" fmla="*/ 3903386 w 3904630"/>
                          <a:gd name="connsiteY17" fmla="*/ 4157648 h 5502623"/>
                          <a:gd name="connsiteX18" fmla="*/ 3715369 w 3904630"/>
                          <a:gd name="connsiteY18" fmla="*/ 4676024 h 5502623"/>
                          <a:gd name="connsiteX19" fmla="*/ 3337830 w 3904630"/>
                          <a:gd name="connsiteY19" fmla="*/ 4939861 h 5502623"/>
                          <a:gd name="connsiteX20" fmla="*/ 3175337 w 3904630"/>
                          <a:gd name="connsiteY20" fmla="*/ 5212993 h 5502623"/>
                          <a:gd name="connsiteX21" fmla="*/ 3113272 w 3904630"/>
                          <a:gd name="connsiteY21" fmla="*/ 5457110 h 5502623"/>
                          <a:gd name="connsiteX22" fmla="*/ 3464966 w 3904630"/>
                          <a:gd name="connsiteY22" fmla="*/ 5502623 h 5502623"/>
                          <a:gd name="connsiteX0" fmla="*/ 0 w 3904630"/>
                          <a:gd name="connsiteY0" fmla="*/ 0 h 5457110"/>
                          <a:gd name="connsiteX1" fmla="*/ 138908 w 3904630"/>
                          <a:gd name="connsiteY1" fmla="*/ 321918 h 5457110"/>
                          <a:gd name="connsiteX2" fmla="*/ 326011 w 3904630"/>
                          <a:gd name="connsiteY2" fmla="*/ 479521 h 5457110"/>
                          <a:gd name="connsiteX3" fmla="*/ 477650 w 3904630"/>
                          <a:gd name="connsiteY3" fmla="*/ 616168 h 5457110"/>
                          <a:gd name="connsiteX4" fmla="*/ 552126 w 3904630"/>
                          <a:gd name="connsiteY4" fmla="*/ 715469 h 5457110"/>
                          <a:gd name="connsiteX5" fmla="*/ 643582 w 3904630"/>
                          <a:gd name="connsiteY5" fmla="*/ 750128 h 5457110"/>
                          <a:gd name="connsiteX6" fmla="*/ 909353 w 3904630"/>
                          <a:gd name="connsiteY6" fmla="*/ 884195 h 5457110"/>
                          <a:gd name="connsiteX7" fmla="*/ 1396188 w 3904630"/>
                          <a:gd name="connsiteY7" fmla="*/ 1096124 h 5457110"/>
                          <a:gd name="connsiteX8" fmla="*/ 1656262 w 3904630"/>
                          <a:gd name="connsiteY8" fmla="*/ 1237232 h 5457110"/>
                          <a:gd name="connsiteX9" fmla="*/ 1929932 w 3904630"/>
                          <a:gd name="connsiteY9" fmla="*/ 1422991 h 5457110"/>
                          <a:gd name="connsiteX10" fmla="*/ 2371469 w 3904630"/>
                          <a:gd name="connsiteY10" fmla="*/ 1628204 h 5457110"/>
                          <a:gd name="connsiteX11" fmla="*/ 2605913 w 3904630"/>
                          <a:gd name="connsiteY11" fmla="*/ 1975114 h 5457110"/>
                          <a:gd name="connsiteX12" fmla="*/ 2815369 w 3904630"/>
                          <a:gd name="connsiteY12" fmla="*/ 2548407 h 5457110"/>
                          <a:gd name="connsiteX13" fmla="*/ 2997422 w 3904630"/>
                          <a:gd name="connsiteY13" fmla="*/ 2718046 h 5457110"/>
                          <a:gd name="connsiteX14" fmla="*/ 3092586 w 3904630"/>
                          <a:gd name="connsiteY14" fmla="*/ 3044914 h 5457110"/>
                          <a:gd name="connsiteX15" fmla="*/ 3297744 w 3904630"/>
                          <a:gd name="connsiteY15" fmla="*/ 3398701 h 5457110"/>
                          <a:gd name="connsiteX16" fmla="*/ 3770393 w 3904630"/>
                          <a:gd name="connsiteY16" fmla="*/ 3833038 h 5457110"/>
                          <a:gd name="connsiteX17" fmla="*/ 3903386 w 3904630"/>
                          <a:gd name="connsiteY17" fmla="*/ 4157648 h 5457110"/>
                          <a:gd name="connsiteX18" fmla="*/ 3715369 w 3904630"/>
                          <a:gd name="connsiteY18" fmla="*/ 4676024 h 5457110"/>
                          <a:gd name="connsiteX19" fmla="*/ 3337830 w 3904630"/>
                          <a:gd name="connsiteY19" fmla="*/ 4939861 h 5457110"/>
                          <a:gd name="connsiteX20" fmla="*/ 3175337 w 3904630"/>
                          <a:gd name="connsiteY20" fmla="*/ 5212993 h 5457110"/>
                          <a:gd name="connsiteX21" fmla="*/ 3113272 w 3904630"/>
                          <a:gd name="connsiteY21" fmla="*/ 5457110 h 5457110"/>
                          <a:gd name="connsiteX0" fmla="*/ 0 w 3904630"/>
                          <a:gd name="connsiteY0" fmla="*/ 0 h 5212993"/>
                          <a:gd name="connsiteX1" fmla="*/ 138908 w 3904630"/>
                          <a:gd name="connsiteY1" fmla="*/ 321918 h 5212993"/>
                          <a:gd name="connsiteX2" fmla="*/ 326011 w 3904630"/>
                          <a:gd name="connsiteY2" fmla="*/ 479521 h 5212993"/>
                          <a:gd name="connsiteX3" fmla="*/ 477650 w 3904630"/>
                          <a:gd name="connsiteY3" fmla="*/ 616168 h 5212993"/>
                          <a:gd name="connsiteX4" fmla="*/ 552126 w 3904630"/>
                          <a:gd name="connsiteY4" fmla="*/ 715469 h 5212993"/>
                          <a:gd name="connsiteX5" fmla="*/ 643582 w 3904630"/>
                          <a:gd name="connsiteY5" fmla="*/ 750128 h 5212993"/>
                          <a:gd name="connsiteX6" fmla="*/ 909353 w 3904630"/>
                          <a:gd name="connsiteY6" fmla="*/ 884195 h 5212993"/>
                          <a:gd name="connsiteX7" fmla="*/ 1396188 w 3904630"/>
                          <a:gd name="connsiteY7" fmla="*/ 1096124 h 5212993"/>
                          <a:gd name="connsiteX8" fmla="*/ 1656262 w 3904630"/>
                          <a:gd name="connsiteY8" fmla="*/ 1237232 h 5212993"/>
                          <a:gd name="connsiteX9" fmla="*/ 1929932 w 3904630"/>
                          <a:gd name="connsiteY9" fmla="*/ 1422991 h 5212993"/>
                          <a:gd name="connsiteX10" fmla="*/ 2371469 w 3904630"/>
                          <a:gd name="connsiteY10" fmla="*/ 1628204 h 5212993"/>
                          <a:gd name="connsiteX11" fmla="*/ 2605913 w 3904630"/>
                          <a:gd name="connsiteY11" fmla="*/ 1975114 h 5212993"/>
                          <a:gd name="connsiteX12" fmla="*/ 2815369 w 3904630"/>
                          <a:gd name="connsiteY12" fmla="*/ 2548407 h 5212993"/>
                          <a:gd name="connsiteX13" fmla="*/ 2997422 w 3904630"/>
                          <a:gd name="connsiteY13" fmla="*/ 2718046 h 5212993"/>
                          <a:gd name="connsiteX14" fmla="*/ 3092586 w 3904630"/>
                          <a:gd name="connsiteY14" fmla="*/ 3044914 h 5212993"/>
                          <a:gd name="connsiteX15" fmla="*/ 3297744 w 3904630"/>
                          <a:gd name="connsiteY15" fmla="*/ 3398701 h 5212993"/>
                          <a:gd name="connsiteX16" fmla="*/ 3770393 w 3904630"/>
                          <a:gd name="connsiteY16" fmla="*/ 3833038 h 5212993"/>
                          <a:gd name="connsiteX17" fmla="*/ 3903386 w 3904630"/>
                          <a:gd name="connsiteY17" fmla="*/ 4157648 h 5212993"/>
                          <a:gd name="connsiteX18" fmla="*/ 3715369 w 3904630"/>
                          <a:gd name="connsiteY18" fmla="*/ 4676024 h 5212993"/>
                          <a:gd name="connsiteX19" fmla="*/ 3337830 w 3904630"/>
                          <a:gd name="connsiteY19" fmla="*/ 4939861 h 5212993"/>
                          <a:gd name="connsiteX20" fmla="*/ 3175337 w 3904630"/>
                          <a:gd name="connsiteY20" fmla="*/ 5212993 h 5212993"/>
                          <a:gd name="connsiteX0" fmla="*/ 0 w 3904630"/>
                          <a:gd name="connsiteY0" fmla="*/ 0 h 5184322"/>
                          <a:gd name="connsiteX1" fmla="*/ 138908 w 3904630"/>
                          <a:gd name="connsiteY1" fmla="*/ 321918 h 5184322"/>
                          <a:gd name="connsiteX2" fmla="*/ 326011 w 3904630"/>
                          <a:gd name="connsiteY2" fmla="*/ 479521 h 5184322"/>
                          <a:gd name="connsiteX3" fmla="*/ 477650 w 3904630"/>
                          <a:gd name="connsiteY3" fmla="*/ 616168 h 5184322"/>
                          <a:gd name="connsiteX4" fmla="*/ 552126 w 3904630"/>
                          <a:gd name="connsiteY4" fmla="*/ 715469 h 5184322"/>
                          <a:gd name="connsiteX5" fmla="*/ 643582 w 3904630"/>
                          <a:gd name="connsiteY5" fmla="*/ 750128 h 5184322"/>
                          <a:gd name="connsiteX6" fmla="*/ 909353 w 3904630"/>
                          <a:gd name="connsiteY6" fmla="*/ 884195 h 5184322"/>
                          <a:gd name="connsiteX7" fmla="*/ 1396188 w 3904630"/>
                          <a:gd name="connsiteY7" fmla="*/ 1096124 h 5184322"/>
                          <a:gd name="connsiteX8" fmla="*/ 1656262 w 3904630"/>
                          <a:gd name="connsiteY8" fmla="*/ 1237232 h 5184322"/>
                          <a:gd name="connsiteX9" fmla="*/ 1929932 w 3904630"/>
                          <a:gd name="connsiteY9" fmla="*/ 1422991 h 5184322"/>
                          <a:gd name="connsiteX10" fmla="*/ 2371469 w 3904630"/>
                          <a:gd name="connsiteY10" fmla="*/ 1628204 h 5184322"/>
                          <a:gd name="connsiteX11" fmla="*/ 2605913 w 3904630"/>
                          <a:gd name="connsiteY11" fmla="*/ 1975114 h 5184322"/>
                          <a:gd name="connsiteX12" fmla="*/ 2815369 w 3904630"/>
                          <a:gd name="connsiteY12" fmla="*/ 2548407 h 5184322"/>
                          <a:gd name="connsiteX13" fmla="*/ 2997422 w 3904630"/>
                          <a:gd name="connsiteY13" fmla="*/ 2718046 h 5184322"/>
                          <a:gd name="connsiteX14" fmla="*/ 3092586 w 3904630"/>
                          <a:gd name="connsiteY14" fmla="*/ 3044914 h 5184322"/>
                          <a:gd name="connsiteX15" fmla="*/ 3297744 w 3904630"/>
                          <a:gd name="connsiteY15" fmla="*/ 3398701 h 5184322"/>
                          <a:gd name="connsiteX16" fmla="*/ 3770393 w 3904630"/>
                          <a:gd name="connsiteY16" fmla="*/ 3833038 h 5184322"/>
                          <a:gd name="connsiteX17" fmla="*/ 3903386 w 3904630"/>
                          <a:gd name="connsiteY17" fmla="*/ 4157648 h 5184322"/>
                          <a:gd name="connsiteX18" fmla="*/ 3715369 w 3904630"/>
                          <a:gd name="connsiteY18" fmla="*/ 4676024 h 5184322"/>
                          <a:gd name="connsiteX19" fmla="*/ 3337830 w 3904630"/>
                          <a:gd name="connsiteY19" fmla="*/ 4939861 h 5184322"/>
                          <a:gd name="connsiteX20" fmla="*/ 3184536 w 3904630"/>
                          <a:gd name="connsiteY20" fmla="*/ 5184322 h 5184322"/>
                          <a:gd name="connsiteX0" fmla="*/ 0 w 3904630"/>
                          <a:gd name="connsiteY0" fmla="*/ 0 h 5870217"/>
                          <a:gd name="connsiteX1" fmla="*/ 138908 w 3904630"/>
                          <a:gd name="connsiteY1" fmla="*/ 321918 h 5870217"/>
                          <a:gd name="connsiteX2" fmla="*/ 326011 w 3904630"/>
                          <a:gd name="connsiteY2" fmla="*/ 479521 h 5870217"/>
                          <a:gd name="connsiteX3" fmla="*/ 477650 w 3904630"/>
                          <a:gd name="connsiteY3" fmla="*/ 616168 h 5870217"/>
                          <a:gd name="connsiteX4" fmla="*/ 552126 w 3904630"/>
                          <a:gd name="connsiteY4" fmla="*/ 715469 h 5870217"/>
                          <a:gd name="connsiteX5" fmla="*/ 643582 w 3904630"/>
                          <a:gd name="connsiteY5" fmla="*/ 750128 h 5870217"/>
                          <a:gd name="connsiteX6" fmla="*/ 909353 w 3904630"/>
                          <a:gd name="connsiteY6" fmla="*/ 884195 h 5870217"/>
                          <a:gd name="connsiteX7" fmla="*/ 1396188 w 3904630"/>
                          <a:gd name="connsiteY7" fmla="*/ 1096124 h 5870217"/>
                          <a:gd name="connsiteX8" fmla="*/ 1656262 w 3904630"/>
                          <a:gd name="connsiteY8" fmla="*/ 1237232 h 5870217"/>
                          <a:gd name="connsiteX9" fmla="*/ 1929932 w 3904630"/>
                          <a:gd name="connsiteY9" fmla="*/ 1422991 h 5870217"/>
                          <a:gd name="connsiteX10" fmla="*/ 2371469 w 3904630"/>
                          <a:gd name="connsiteY10" fmla="*/ 1628204 h 5870217"/>
                          <a:gd name="connsiteX11" fmla="*/ 2605913 w 3904630"/>
                          <a:gd name="connsiteY11" fmla="*/ 1975114 h 5870217"/>
                          <a:gd name="connsiteX12" fmla="*/ 2815369 w 3904630"/>
                          <a:gd name="connsiteY12" fmla="*/ 2548407 h 5870217"/>
                          <a:gd name="connsiteX13" fmla="*/ 2997422 w 3904630"/>
                          <a:gd name="connsiteY13" fmla="*/ 2718046 h 5870217"/>
                          <a:gd name="connsiteX14" fmla="*/ 3092586 w 3904630"/>
                          <a:gd name="connsiteY14" fmla="*/ 3044914 h 5870217"/>
                          <a:gd name="connsiteX15" fmla="*/ 3297744 w 3904630"/>
                          <a:gd name="connsiteY15" fmla="*/ 3398701 h 5870217"/>
                          <a:gd name="connsiteX16" fmla="*/ 3770393 w 3904630"/>
                          <a:gd name="connsiteY16" fmla="*/ 3833038 h 5870217"/>
                          <a:gd name="connsiteX17" fmla="*/ 3903386 w 3904630"/>
                          <a:gd name="connsiteY17" fmla="*/ 4157648 h 5870217"/>
                          <a:gd name="connsiteX18" fmla="*/ 3715369 w 3904630"/>
                          <a:gd name="connsiteY18" fmla="*/ 4676024 h 5870217"/>
                          <a:gd name="connsiteX19" fmla="*/ 3337830 w 3904630"/>
                          <a:gd name="connsiteY19" fmla="*/ 4939861 h 5870217"/>
                          <a:gd name="connsiteX20" fmla="*/ 3632139 w 3904630"/>
                          <a:gd name="connsiteY20" fmla="*/ 5870217 h 5870217"/>
                          <a:gd name="connsiteX0" fmla="*/ 0 w 3904630"/>
                          <a:gd name="connsiteY0" fmla="*/ 0 h 5870217"/>
                          <a:gd name="connsiteX1" fmla="*/ 138908 w 3904630"/>
                          <a:gd name="connsiteY1" fmla="*/ 321918 h 5870217"/>
                          <a:gd name="connsiteX2" fmla="*/ 326011 w 3904630"/>
                          <a:gd name="connsiteY2" fmla="*/ 479521 h 5870217"/>
                          <a:gd name="connsiteX3" fmla="*/ 477650 w 3904630"/>
                          <a:gd name="connsiteY3" fmla="*/ 616168 h 5870217"/>
                          <a:gd name="connsiteX4" fmla="*/ 552126 w 3904630"/>
                          <a:gd name="connsiteY4" fmla="*/ 715469 h 5870217"/>
                          <a:gd name="connsiteX5" fmla="*/ 643582 w 3904630"/>
                          <a:gd name="connsiteY5" fmla="*/ 750128 h 5870217"/>
                          <a:gd name="connsiteX6" fmla="*/ 909353 w 3904630"/>
                          <a:gd name="connsiteY6" fmla="*/ 884195 h 5870217"/>
                          <a:gd name="connsiteX7" fmla="*/ 1396188 w 3904630"/>
                          <a:gd name="connsiteY7" fmla="*/ 1096124 h 5870217"/>
                          <a:gd name="connsiteX8" fmla="*/ 1656262 w 3904630"/>
                          <a:gd name="connsiteY8" fmla="*/ 1237232 h 5870217"/>
                          <a:gd name="connsiteX9" fmla="*/ 1929932 w 3904630"/>
                          <a:gd name="connsiteY9" fmla="*/ 1422991 h 5870217"/>
                          <a:gd name="connsiteX10" fmla="*/ 2371469 w 3904630"/>
                          <a:gd name="connsiteY10" fmla="*/ 1628204 h 5870217"/>
                          <a:gd name="connsiteX11" fmla="*/ 2605913 w 3904630"/>
                          <a:gd name="connsiteY11" fmla="*/ 1975114 h 5870217"/>
                          <a:gd name="connsiteX12" fmla="*/ 2815369 w 3904630"/>
                          <a:gd name="connsiteY12" fmla="*/ 2548407 h 5870217"/>
                          <a:gd name="connsiteX13" fmla="*/ 2997422 w 3904630"/>
                          <a:gd name="connsiteY13" fmla="*/ 2718046 h 5870217"/>
                          <a:gd name="connsiteX14" fmla="*/ 3092586 w 3904630"/>
                          <a:gd name="connsiteY14" fmla="*/ 3044914 h 5870217"/>
                          <a:gd name="connsiteX15" fmla="*/ 3297744 w 3904630"/>
                          <a:gd name="connsiteY15" fmla="*/ 3398701 h 5870217"/>
                          <a:gd name="connsiteX16" fmla="*/ 3770393 w 3904630"/>
                          <a:gd name="connsiteY16" fmla="*/ 3833038 h 5870217"/>
                          <a:gd name="connsiteX17" fmla="*/ 3903386 w 3904630"/>
                          <a:gd name="connsiteY17" fmla="*/ 4157648 h 5870217"/>
                          <a:gd name="connsiteX18" fmla="*/ 3715369 w 3904630"/>
                          <a:gd name="connsiteY18" fmla="*/ 4676024 h 5870217"/>
                          <a:gd name="connsiteX19" fmla="*/ 3337830 w 3904630"/>
                          <a:gd name="connsiteY19" fmla="*/ 4939861 h 5870217"/>
                          <a:gd name="connsiteX20" fmla="*/ 3179807 w 3904630"/>
                          <a:gd name="connsiteY20" fmla="*/ 5353694 h 5870217"/>
                          <a:gd name="connsiteX21" fmla="*/ 3632139 w 3904630"/>
                          <a:gd name="connsiteY21" fmla="*/ 5870217 h 5870217"/>
                          <a:gd name="connsiteX0" fmla="*/ 0 w 3904630"/>
                          <a:gd name="connsiteY0" fmla="*/ 0 h 5881843"/>
                          <a:gd name="connsiteX1" fmla="*/ 138908 w 3904630"/>
                          <a:gd name="connsiteY1" fmla="*/ 321918 h 5881843"/>
                          <a:gd name="connsiteX2" fmla="*/ 326011 w 3904630"/>
                          <a:gd name="connsiteY2" fmla="*/ 479521 h 5881843"/>
                          <a:gd name="connsiteX3" fmla="*/ 477650 w 3904630"/>
                          <a:gd name="connsiteY3" fmla="*/ 616168 h 5881843"/>
                          <a:gd name="connsiteX4" fmla="*/ 552126 w 3904630"/>
                          <a:gd name="connsiteY4" fmla="*/ 715469 h 5881843"/>
                          <a:gd name="connsiteX5" fmla="*/ 643582 w 3904630"/>
                          <a:gd name="connsiteY5" fmla="*/ 750128 h 5881843"/>
                          <a:gd name="connsiteX6" fmla="*/ 909353 w 3904630"/>
                          <a:gd name="connsiteY6" fmla="*/ 884195 h 5881843"/>
                          <a:gd name="connsiteX7" fmla="*/ 1396188 w 3904630"/>
                          <a:gd name="connsiteY7" fmla="*/ 1096124 h 5881843"/>
                          <a:gd name="connsiteX8" fmla="*/ 1656262 w 3904630"/>
                          <a:gd name="connsiteY8" fmla="*/ 1237232 h 5881843"/>
                          <a:gd name="connsiteX9" fmla="*/ 1929932 w 3904630"/>
                          <a:gd name="connsiteY9" fmla="*/ 1422991 h 5881843"/>
                          <a:gd name="connsiteX10" fmla="*/ 2371469 w 3904630"/>
                          <a:gd name="connsiteY10" fmla="*/ 1628204 h 5881843"/>
                          <a:gd name="connsiteX11" fmla="*/ 2605913 w 3904630"/>
                          <a:gd name="connsiteY11" fmla="*/ 1975114 h 5881843"/>
                          <a:gd name="connsiteX12" fmla="*/ 2815369 w 3904630"/>
                          <a:gd name="connsiteY12" fmla="*/ 2548407 h 5881843"/>
                          <a:gd name="connsiteX13" fmla="*/ 2997422 w 3904630"/>
                          <a:gd name="connsiteY13" fmla="*/ 2718046 h 5881843"/>
                          <a:gd name="connsiteX14" fmla="*/ 3092586 w 3904630"/>
                          <a:gd name="connsiteY14" fmla="*/ 3044914 h 5881843"/>
                          <a:gd name="connsiteX15" fmla="*/ 3297744 w 3904630"/>
                          <a:gd name="connsiteY15" fmla="*/ 3398701 h 5881843"/>
                          <a:gd name="connsiteX16" fmla="*/ 3770393 w 3904630"/>
                          <a:gd name="connsiteY16" fmla="*/ 3833038 h 5881843"/>
                          <a:gd name="connsiteX17" fmla="*/ 3903386 w 3904630"/>
                          <a:gd name="connsiteY17" fmla="*/ 4157648 h 5881843"/>
                          <a:gd name="connsiteX18" fmla="*/ 3715369 w 3904630"/>
                          <a:gd name="connsiteY18" fmla="*/ 4676024 h 5881843"/>
                          <a:gd name="connsiteX19" fmla="*/ 3337830 w 3904630"/>
                          <a:gd name="connsiteY19" fmla="*/ 4939861 h 5881843"/>
                          <a:gd name="connsiteX20" fmla="*/ 3179807 w 3904630"/>
                          <a:gd name="connsiteY20" fmla="*/ 5353694 h 5881843"/>
                          <a:gd name="connsiteX21" fmla="*/ 3755230 w 3904630"/>
                          <a:gd name="connsiteY21" fmla="*/ 5881843 h 5881843"/>
                          <a:gd name="connsiteX0" fmla="*/ 0 w 3904630"/>
                          <a:gd name="connsiteY0" fmla="*/ 0 h 5858594"/>
                          <a:gd name="connsiteX1" fmla="*/ 138908 w 3904630"/>
                          <a:gd name="connsiteY1" fmla="*/ 321918 h 5858594"/>
                          <a:gd name="connsiteX2" fmla="*/ 326011 w 3904630"/>
                          <a:gd name="connsiteY2" fmla="*/ 479521 h 5858594"/>
                          <a:gd name="connsiteX3" fmla="*/ 477650 w 3904630"/>
                          <a:gd name="connsiteY3" fmla="*/ 616168 h 5858594"/>
                          <a:gd name="connsiteX4" fmla="*/ 552126 w 3904630"/>
                          <a:gd name="connsiteY4" fmla="*/ 715469 h 5858594"/>
                          <a:gd name="connsiteX5" fmla="*/ 643582 w 3904630"/>
                          <a:gd name="connsiteY5" fmla="*/ 750128 h 5858594"/>
                          <a:gd name="connsiteX6" fmla="*/ 909353 w 3904630"/>
                          <a:gd name="connsiteY6" fmla="*/ 884195 h 5858594"/>
                          <a:gd name="connsiteX7" fmla="*/ 1396188 w 3904630"/>
                          <a:gd name="connsiteY7" fmla="*/ 1096124 h 5858594"/>
                          <a:gd name="connsiteX8" fmla="*/ 1656262 w 3904630"/>
                          <a:gd name="connsiteY8" fmla="*/ 1237232 h 5858594"/>
                          <a:gd name="connsiteX9" fmla="*/ 1929932 w 3904630"/>
                          <a:gd name="connsiteY9" fmla="*/ 1422991 h 5858594"/>
                          <a:gd name="connsiteX10" fmla="*/ 2371469 w 3904630"/>
                          <a:gd name="connsiteY10" fmla="*/ 1628204 h 5858594"/>
                          <a:gd name="connsiteX11" fmla="*/ 2605913 w 3904630"/>
                          <a:gd name="connsiteY11" fmla="*/ 1975114 h 5858594"/>
                          <a:gd name="connsiteX12" fmla="*/ 2815369 w 3904630"/>
                          <a:gd name="connsiteY12" fmla="*/ 2548407 h 5858594"/>
                          <a:gd name="connsiteX13" fmla="*/ 2997422 w 3904630"/>
                          <a:gd name="connsiteY13" fmla="*/ 2718046 h 5858594"/>
                          <a:gd name="connsiteX14" fmla="*/ 3092586 w 3904630"/>
                          <a:gd name="connsiteY14" fmla="*/ 3044914 h 5858594"/>
                          <a:gd name="connsiteX15" fmla="*/ 3297744 w 3904630"/>
                          <a:gd name="connsiteY15" fmla="*/ 3398701 h 5858594"/>
                          <a:gd name="connsiteX16" fmla="*/ 3770393 w 3904630"/>
                          <a:gd name="connsiteY16" fmla="*/ 3833038 h 5858594"/>
                          <a:gd name="connsiteX17" fmla="*/ 3903386 w 3904630"/>
                          <a:gd name="connsiteY17" fmla="*/ 4157648 h 5858594"/>
                          <a:gd name="connsiteX18" fmla="*/ 3715369 w 3904630"/>
                          <a:gd name="connsiteY18" fmla="*/ 4676024 h 5858594"/>
                          <a:gd name="connsiteX19" fmla="*/ 3337830 w 3904630"/>
                          <a:gd name="connsiteY19" fmla="*/ 4939861 h 5858594"/>
                          <a:gd name="connsiteX20" fmla="*/ 3179807 w 3904630"/>
                          <a:gd name="connsiteY20" fmla="*/ 5353694 h 5858594"/>
                          <a:gd name="connsiteX21" fmla="*/ 3721661 w 3904630"/>
                          <a:gd name="connsiteY21" fmla="*/ 5858594 h 5858594"/>
                          <a:gd name="connsiteX0" fmla="*/ 0 w 3904630"/>
                          <a:gd name="connsiteY0" fmla="*/ 0 h 5870220"/>
                          <a:gd name="connsiteX1" fmla="*/ 138908 w 3904630"/>
                          <a:gd name="connsiteY1" fmla="*/ 321918 h 5870220"/>
                          <a:gd name="connsiteX2" fmla="*/ 326011 w 3904630"/>
                          <a:gd name="connsiteY2" fmla="*/ 479521 h 5870220"/>
                          <a:gd name="connsiteX3" fmla="*/ 477650 w 3904630"/>
                          <a:gd name="connsiteY3" fmla="*/ 616168 h 5870220"/>
                          <a:gd name="connsiteX4" fmla="*/ 552126 w 3904630"/>
                          <a:gd name="connsiteY4" fmla="*/ 715469 h 5870220"/>
                          <a:gd name="connsiteX5" fmla="*/ 643582 w 3904630"/>
                          <a:gd name="connsiteY5" fmla="*/ 750128 h 5870220"/>
                          <a:gd name="connsiteX6" fmla="*/ 909353 w 3904630"/>
                          <a:gd name="connsiteY6" fmla="*/ 884195 h 5870220"/>
                          <a:gd name="connsiteX7" fmla="*/ 1396188 w 3904630"/>
                          <a:gd name="connsiteY7" fmla="*/ 1096124 h 5870220"/>
                          <a:gd name="connsiteX8" fmla="*/ 1656262 w 3904630"/>
                          <a:gd name="connsiteY8" fmla="*/ 1237232 h 5870220"/>
                          <a:gd name="connsiteX9" fmla="*/ 1929932 w 3904630"/>
                          <a:gd name="connsiteY9" fmla="*/ 1422991 h 5870220"/>
                          <a:gd name="connsiteX10" fmla="*/ 2371469 w 3904630"/>
                          <a:gd name="connsiteY10" fmla="*/ 1628204 h 5870220"/>
                          <a:gd name="connsiteX11" fmla="*/ 2605913 w 3904630"/>
                          <a:gd name="connsiteY11" fmla="*/ 1975114 h 5870220"/>
                          <a:gd name="connsiteX12" fmla="*/ 2815369 w 3904630"/>
                          <a:gd name="connsiteY12" fmla="*/ 2548407 h 5870220"/>
                          <a:gd name="connsiteX13" fmla="*/ 2997422 w 3904630"/>
                          <a:gd name="connsiteY13" fmla="*/ 2718046 h 5870220"/>
                          <a:gd name="connsiteX14" fmla="*/ 3092586 w 3904630"/>
                          <a:gd name="connsiteY14" fmla="*/ 3044914 h 5870220"/>
                          <a:gd name="connsiteX15" fmla="*/ 3297744 w 3904630"/>
                          <a:gd name="connsiteY15" fmla="*/ 3398701 h 5870220"/>
                          <a:gd name="connsiteX16" fmla="*/ 3770393 w 3904630"/>
                          <a:gd name="connsiteY16" fmla="*/ 3833038 h 5870220"/>
                          <a:gd name="connsiteX17" fmla="*/ 3903386 w 3904630"/>
                          <a:gd name="connsiteY17" fmla="*/ 4157648 h 5870220"/>
                          <a:gd name="connsiteX18" fmla="*/ 3715369 w 3904630"/>
                          <a:gd name="connsiteY18" fmla="*/ 4676024 h 5870220"/>
                          <a:gd name="connsiteX19" fmla="*/ 3337830 w 3904630"/>
                          <a:gd name="connsiteY19" fmla="*/ 4939861 h 5870220"/>
                          <a:gd name="connsiteX20" fmla="*/ 3179807 w 3904630"/>
                          <a:gd name="connsiteY20" fmla="*/ 5353694 h 5870220"/>
                          <a:gd name="connsiteX21" fmla="*/ 3766422 w 3904630"/>
                          <a:gd name="connsiteY21" fmla="*/ 5870220 h 5870220"/>
                          <a:gd name="connsiteX0" fmla="*/ 0 w 3904630"/>
                          <a:gd name="connsiteY0" fmla="*/ 0 h 5870220"/>
                          <a:gd name="connsiteX1" fmla="*/ 138908 w 3904630"/>
                          <a:gd name="connsiteY1" fmla="*/ 321918 h 5870220"/>
                          <a:gd name="connsiteX2" fmla="*/ 326011 w 3904630"/>
                          <a:gd name="connsiteY2" fmla="*/ 479521 h 5870220"/>
                          <a:gd name="connsiteX3" fmla="*/ 477650 w 3904630"/>
                          <a:gd name="connsiteY3" fmla="*/ 616168 h 5870220"/>
                          <a:gd name="connsiteX4" fmla="*/ 552126 w 3904630"/>
                          <a:gd name="connsiteY4" fmla="*/ 715469 h 5870220"/>
                          <a:gd name="connsiteX5" fmla="*/ 643582 w 3904630"/>
                          <a:gd name="connsiteY5" fmla="*/ 750128 h 5870220"/>
                          <a:gd name="connsiteX6" fmla="*/ 909353 w 3904630"/>
                          <a:gd name="connsiteY6" fmla="*/ 884195 h 5870220"/>
                          <a:gd name="connsiteX7" fmla="*/ 1396188 w 3904630"/>
                          <a:gd name="connsiteY7" fmla="*/ 1096124 h 5870220"/>
                          <a:gd name="connsiteX8" fmla="*/ 1656262 w 3904630"/>
                          <a:gd name="connsiteY8" fmla="*/ 1237232 h 5870220"/>
                          <a:gd name="connsiteX9" fmla="*/ 1929932 w 3904630"/>
                          <a:gd name="connsiteY9" fmla="*/ 1422991 h 5870220"/>
                          <a:gd name="connsiteX10" fmla="*/ 2371469 w 3904630"/>
                          <a:gd name="connsiteY10" fmla="*/ 1628204 h 5870220"/>
                          <a:gd name="connsiteX11" fmla="*/ 2605913 w 3904630"/>
                          <a:gd name="connsiteY11" fmla="*/ 1975114 h 5870220"/>
                          <a:gd name="connsiteX12" fmla="*/ 2815369 w 3904630"/>
                          <a:gd name="connsiteY12" fmla="*/ 2548407 h 5870220"/>
                          <a:gd name="connsiteX13" fmla="*/ 2997422 w 3904630"/>
                          <a:gd name="connsiteY13" fmla="*/ 2718046 h 5870220"/>
                          <a:gd name="connsiteX14" fmla="*/ 3092586 w 3904630"/>
                          <a:gd name="connsiteY14" fmla="*/ 3044914 h 5870220"/>
                          <a:gd name="connsiteX15" fmla="*/ 3297744 w 3904630"/>
                          <a:gd name="connsiteY15" fmla="*/ 3398701 h 5870220"/>
                          <a:gd name="connsiteX16" fmla="*/ 3770393 w 3904630"/>
                          <a:gd name="connsiteY16" fmla="*/ 3833038 h 5870220"/>
                          <a:gd name="connsiteX17" fmla="*/ 3903386 w 3904630"/>
                          <a:gd name="connsiteY17" fmla="*/ 4157648 h 5870220"/>
                          <a:gd name="connsiteX18" fmla="*/ 3715369 w 3904630"/>
                          <a:gd name="connsiteY18" fmla="*/ 4676024 h 5870220"/>
                          <a:gd name="connsiteX19" fmla="*/ 3371400 w 3904630"/>
                          <a:gd name="connsiteY19" fmla="*/ 5021238 h 5870220"/>
                          <a:gd name="connsiteX20" fmla="*/ 3179807 w 3904630"/>
                          <a:gd name="connsiteY20" fmla="*/ 5353694 h 5870220"/>
                          <a:gd name="connsiteX21" fmla="*/ 3766422 w 3904630"/>
                          <a:gd name="connsiteY21" fmla="*/ 5870220 h 5870220"/>
                          <a:gd name="connsiteX0" fmla="*/ 0 w 3904630"/>
                          <a:gd name="connsiteY0" fmla="*/ 0 h 5880829"/>
                          <a:gd name="connsiteX1" fmla="*/ 138908 w 3904630"/>
                          <a:gd name="connsiteY1" fmla="*/ 321918 h 5880829"/>
                          <a:gd name="connsiteX2" fmla="*/ 326011 w 3904630"/>
                          <a:gd name="connsiteY2" fmla="*/ 479521 h 5880829"/>
                          <a:gd name="connsiteX3" fmla="*/ 477650 w 3904630"/>
                          <a:gd name="connsiteY3" fmla="*/ 616168 h 5880829"/>
                          <a:gd name="connsiteX4" fmla="*/ 552126 w 3904630"/>
                          <a:gd name="connsiteY4" fmla="*/ 715469 h 5880829"/>
                          <a:gd name="connsiteX5" fmla="*/ 643582 w 3904630"/>
                          <a:gd name="connsiteY5" fmla="*/ 750128 h 5880829"/>
                          <a:gd name="connsiteX6" fmla="*/ 909353 w 3904630"/>
                          <a:gd name="connsiteY6" fmla="*/ 884195 h 5880829"/>
                          <a:gd name="connsiteX7" fmla="*/ 1396188 w 3904630"/>
                          <a:gd name="connsiteY7" fmla="*/ 1096124 h 5880829"/>
                          <a:gd name="connsiteX8" fmla="*/ 1656262 w 3904630"/>
                          <a:gd name="connsiteY8" fmla="*/ 1237232 h 5880829"/>
                          <a:gd name="connsiteX9" fmla="*/ 1929932 w 3904630"/>
                          <a:gd name="connsiteY9" fmla="*/ 1422991 h 5880829"/>
                          <a:gd name="connsiteX10" fmla="*/ 2371469 w 3904630"/>
                          <a:gd name="connsiteY10" fmla="*/ 1628204 h 5880829"/>
                          <a:gd name="connsiteX11" fmla="*/ 2605913 w 3904630"/>
                          <a:gd name="connsiteY11" fmla="*/ 1975114 h 5880829"/>
                          <a:gd name="connsiteX12" fmla="*/ 2815369 w 3904630"/>
                          <a:gd name="connsiteY12" fmla="*/ 2548407 h 5880829"/>
                          <a:gd name="connsiteX13" fmla="*/ 2997422 w 3904630"/>
                          <a:gd name="connsiteY13" fmla="*/ 2718046 h 5880829"/>
                          <a:gd name="connsiteX14" fmla="*/ 3092586 w 3904630"/>
                          <a:gd name="connsiteY14" fmla="*/ 3044914 h 5880829"/>
                          <a:gd name="connsiteX15" fmla="*/ 3297744 w 3904630"/>
                          <a:gd name="connsiteY15" fmla="*/ 3398701 h 5880829"/>
                          <a:gd name="connsiteX16" fmla="*/ 3770393 w 3904630"/>
                          <a:gd name="connsiteY16" fmla="*/ 3833038 h 5880829"/>
                          <a:gd name="connsiteX17" fmla="*/ 3903386 w 3904630"/>
                          <a:gd name="connsiteY17" fmla="*/ 4157648 h 5880829"/>
                          <a:gd name="connsiteX18" fmla="*/ 3715369 w 3904630"/>
                          <a:gd name="connsiteY18" fmla="*/ 4676024 h 5880829"/>
                          <a:gd name="connsiteX19" fmla="*/ 3371400 w 3904630"/>
                          <a:gd name="connsiteY19" fmla="*/ 5021238 h 5880829"/>
                          <a:gd name="connsiteX20" fmla="*/ 3179807 w 3904630"/>
                          <a:gd name="connsiteY20" fmla="*/ 5353694 h 5880829"/>
                          <a:gd name="connsiteX21" fmla="*/ 3771529 w 3904630"/>
                          <a:gd name="connsiteY21" fmla="*/ 5880829 h 5880829"/>
                          <a:gd name="connsiteX0" fmla="*/ 0 w 3899282"/>
                          <a:gd name="connsiteY0" fmla="*/ 0 h 5872495"/>
                          <a:gd name="connsiteX1" fmla="*/ 133560 w 3899282"/>
                          <a:gd name="connsiteY1" fmla="*/ 313584 h 5872495"/>
                          <a:gd name="connsiteX2" fmla="*/ 320663 w 3899282"/>
                          <a:gd name="connsiteY2" fmla="*/ 471187 h 5872495"/>
                          <a:gd name="connsiteX3" fmla="*/ 472302 w 3899282"/>
                          <a:gd name="connsiteY3" fmla="*/ 607834 h 5872495"/>
                          <a:gd name="connsiteX4" fmla="*/ 546778 w 3899282"/>
                          <a:gd name="connsiteY4" fmla="*/ 707135 h 5872495"/>
                          <a:gd name="connsiteX5" fmla="*/ 638234 w 3899282"/>
                          <a:gd name="connsiteY5" fmla="*/ 741794 h 5872495"/>
                          <a:gd name="connsiteX6" fmla="*/ 904005 w 3899282"/>
                          <a:gd name="connsiteY6" fmla="*/ 875861 h 5872495"/>
                          <a:gd name="connsiteX7" fmla="*/ 1390840 w 3899282"/>
                          <a:gd name="connsiteY7" fmla="*/ 1087790 h 5872495"/>
                          <a:gd name="connsiteX8" fmla="*/ 1650914 w 3899282"/>
                          <a:gd name="connsiteY8" fmla="*/ 1228898 h 5872495"/>
                          <a:gd name="connsiteX9" fmla="*/ 1924584 w 3899282"/>
                          <a:gd name="connsiteY9" fmla="*/ 1414657 h 5872495"/>
                          <a:gd name="connsiteX10" fmla="*/ 2366121 w 3899282"/>
                          <a:gd name="connsiteY10" fmla="*/ 1619870 h 5872495"/>
                          <a:gd name="connsiteX11" fmla="*/ 2600565 w 3899282"/>
                          <a:gd name="connsiteY11" fmla="*/ 1966780 h 5872495"/>
                          <a:gd name="connsiteX12" fmla="*/ 2810021 w 3899282"/>
                          <a:gd name="connsiteY12" fmla="*/ 2540073 h 5872495"/>
                          <a:gd name="connsiteX13" fmla="*/ 2992074 w 3899282"/>
                          <a:gd name="connsiteY13" fmla="*/ 2709712 h 5872495"/>
                          <a:gd name="connsiteX14" fmla="*/ 3087238 w 3899282"/>
                          <a:gd name="connsiteY14" fmla="*/ 3036580 h 5872495"/>
                          <a:gd name="connsiteX15" fmla="*/ 3292396 w 3899282"/>
                          <a:gd name="connsiteY15" fmla="*/ 3390367 h 5872495"/>
                          <a:gd name="connsiteX16" fmla="*/ 3765045 w 3899282"/>
                          <a:gd name="connsiteY16" fmla="*/ 3824704 h 5872495"/>
                          <a:gd name="connsiteX17" fmla="*/ 3898038 w 3899282"/>
                          <a:gd name="connsiteY17" fmla="*/ 4149314 h 5872495"/>
                          <a:gd name="connsiteX18" fmla="*/ 3710021 w 3899282"/>
                          <a:gd name="connsiteY18" fmla="*/ 4667690 h 5872495"/>
                          <a:gd name="connsiteX19" fmla="*/ 3366052 w 3899282"/>
                          <a:gd name="connsiteY19" fmla="*/ 5012904 h 5872495"/>
                          <a:gd name="connsiteX20" fmla="*/ 3174459 w 3899282"/>
                          <a:gd name="connsiteY20" fmla="*/ 5345360 h 5872495"/>
                          <a:gd name="connsiteX21" fmla="*/ 3766181 w 3899282"/>
                          <a:gd name="connsiteY21" fmla="*/ 5872495 h 5872495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</a:cxnLst>
                        <a:rect l="l" t="t" r="r" b="b"/>
                        <a:pathLst>
                          <a:path w="3899282" h="5872495">
                            <a:moveTo>
                              <a:pt x="0" y="0"/>
                            </a:moveTo>
                            <a:cubicBezTo>
                              <a:pt x="73231" y="100940"/>
                              <a:pt x="80116" y="235053"/>
                              <a:pt x="133560" y="313584"/>
                            </a:cubicBezTo>
                            <a:cubicBezTo>
                              <a:pt x="187004" y="392115"/>
                              <a:pt x="264206" y="422145"/>
                              <a:pt x="320663" y="471187"/>
                            </a:cubicBezTo>
                            <a:cubicBezTo>
                              <a:pt x="377120" y="520229"/>
                              <a:pt x="434616" y="568509"/>
                              <a:pt x="472302" y="607834"/>
                            </a:cubicBezTo>
                            <a:cubicBezTo>
                              <a:pt x="509988" y="647159"/>
                              <a:pt x="514985" y="685498"/>
                              <a:pt x="546778" y="707135"/>
                            </a:cubicBezTo>
                            <a:cubicBezTo>
                              <a:pt x="578571" y="728772"/>
                              <a:pt x="578696" y="713673"/>
                              <a:pt x="638234" y="741794"/>
                            </a:cubicBezTo>
                            <a:cubicBezTo>
                              <a:pt x="697772" y="769915"/>
                              <a:pt x="778571" y="818195"/>
                              <a:pt x="904005" y="875861"/>
                            </a:cubicBezTo>
                            <a:cubicBezTo>
                              <a:pt x="1029439" y="933527"/>
                              <a:pt x="1228562" y="1017147"/>
                              <a:pt x="1390840" y="1087790"/>
                            </a:cubicBezTo>
                            <a:cubicBezTo>
                              <a:pt x="1477531" y="1140343"/>
                              <a:pt x="1561957" y="1174420"/>
                              <a:pt x="1650914" y="1228898"/>
                            </a:cubicBezTo>
                            <a:cubicBezTo>
                              <a:pt x="1739871" y="1283376"/>
                              <a:pt x="1833361" y="1366529"/>
                              <a:pt x="1924584" y="1414657"/>
                            </a:cubicBezTo>
                            <a:cubicBezTo>
                              <a:pt x="2071763" y="1483061"/>
                              <a:pt x="2253458" y="1527850"/>
                              <a:pt x="2366121" y="1619870"/>
                            </a:cubicBezTo>
                            <a:cubicBezTo>
                              <a:pt x="2478784" y="1711890"/>
                              <a:pt x="2526582" y="1813413"/>
                              <a:pt x="2600565" y="1966780"/>
                            </a:cubicBezTo>
                            <a:cubicBezTo>
                              <a:pt x="2674548" y="2120147"/>
                              <a:pt x="2744770" y="2416251"/>
                              <a:pt x="2810021" y="2540073"/>
                            </a:cubicBezTo>
                            <a:cubicBezTo>
                              <a:pt x="2875272" y="2663895"/>
                              <a:pt x="2956215" y="2615927"/>
                              <a:pt x="2992074" y="2709712"/>
                            </a:cubicBezTo>
                            <a:cubicBezTo>
                              <a:pt x="3027933" y="2803497"/>
                              <a:pt x="3027530" y="2941067"/>
                              <a:pt x="3087238" y="3036580"/>
                            </a:cubicBezTo>
                            <a:cubicBezTo>
                              <a:pt x="3146946" y="3132093"/>
                              <a:pt x="3179428" y="3259013"/>
                              <a:pt x="3292396" y="3390367"/>
                            </a:cubicBezTo>
                            <a:cubicBezTo>
                              <a:pt x="3405364" y="3521721"/>
                              <a:pt x="3664105" y="3698213"/>
                              <a:pt x="3765045" y="3824704"/>
                            </a:cubicBezTo>
                            <a:cubicBezTo>
                              <a:pt x="3865985" y="3951195"/>
                              <a:pt x="3907209" y="4008816"/>
                              <a:pt x="3898038" y="4149314"/>
                            </a:cubicBezTo>
                            <a:cubicBezTo>
                              <a:pt x="3888867" y="4289812"/>
                              <a:pt x="3798685" y="4523758"/>
                              <a:pt x="3710021" y="4667690"/>
                            </a:cubicBezTo>
                            <a:cubicBezTo>
                              <a:pt x="3621357" y="4811622"/>
                              <a:pt x="3410552" y="4903834"/>
                              <a:pt x="3366052" y="5012904"/>
                            </a:cubicBezTo>
                            <a:cubicBezTo>
                              <a:pt x="3321552" y="5121974"/>
                              <a:pt x="3125408" y="5190301"/>
                              <a:pt x="3174459" y="5345360"/>
                            </a:cubicBezTo>
                            <a:cubicBezTo>
                              <a:pt x="3223510" y="5500419"/>
                              <a:pt x="3735553" y="5782533"/>
                              <a:pt x="3766181" y="5872495"/>
                            </a:cubicBezTo>
                          </a:path>
                        </a:pathLst>
                      </a:custGeom>
                      <a:noFill/>
                      <a:ln w="3175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/>
                      </a:p>
                    </p:txBody>
                  </p:sp>
                  <p:sp>
                    <p:nvSpPr>
                      <p:cNvPr id="298" name="Freeform 297"/>
                      <p:cNvSpPr/>
                      <p:nvPr/>
                    </p:nvSpPr>
                    <p:spPr>
                      <a:xfrm>
                        <a:off x="1186484" y="4868"/>
                        <a:ext cx="4664214" cy="6894848"/>
                      </a:xfrm>
                      <a:custGeom>
                        <a:avLst/>
                        <a:gdLst>
                          <a:gd name="connsiteX0" fmla="*/ 0 w 4057001"/>
                          <a:gd name="connsiteY0" fmla="*/ 0 h 5854536"/>
                          <a:gd name="connsiteX1" fmla="*/ 249382 w 4057001"/>
                          <a:gd name="connsiteY1" fmla="*/ 237507 h 5854536"/>
                          <a:gd name="connsiteX2" fmla="*/ 391886 w 4057001"/>
                          <a:gd name="connsiteY2" fmla="*/ 570016 h 5854536"/>
                          <a:gd name="connsiteX3" fmla="*/ 653143 w 4057001"/>
                          <a:gd name="connsiteY3" fmla="*/ 783772 h 5854536"/>
                          <a:gd name="connsiteX4" fmla="*/ 653143 w 4057001"/>
                          <a:gd name="connsiteY4" fmla="*/ 783772 h 5854536"/>
                          <a:gd name="connsiteX5" fmla="*/ 855023 w 4057001"/>
                          <a:gd name="connsiteY5" fmla="*/ 985652 h 5854536"/>
                          <a:gd name="connsiteX6" fmla="*/ 1021278 w 4057001"/>
                          <a:gd name="connsiteY6" fmla="*/ 1009403 h 5854536"/>
                          <a:gd name="connsiteX7" fmla="*/ 1021278 w 4057001"/>
                          <a:gd name="connsiteY7" fmla="*/ 1009403 h 5854536"/>
                          <a:gd name="connsiteX8" fmla="*/ 1175657 w 4057001"/>
                          <a:gd name="connsiteY8" fmla="*/ 1104406 h 5854536"/>
                          <a:gd name="connsiteX9" fmla="*/ 1567543 w 4057001"/>
                          <a:gd name="connsiteY9" fmla="*/ 1282536 h 5854536"/>
                          <a:gd name="connsiteX10" fmla="*/ 1995055 w 4057001"/>
                          <a:gd name="connsiteY10" fmla="*/ 1520042 h 5854536"/>
                          <a:gd name="connsiteX11" fmla="*/ 2339439 w 4057001"/>
                          <a:gd name="connsiteY11" fmla="*/ 1721923 h 5854536"/>
                          <a:gd name="connsiteX12" fmla="*/ 2553195 w 4057001"/>
                          <a:gd name="connsiteY12" fmla="*/ 1816925 h 5854536"/>
                          <a:gd name="connsiteX13" fmla="*/ 2790701 w 4057001"/>
                          <a:gd name="connsiteY13" fmla="*/ 2054432 h 5854536"/>
                          <a:gd name="connsiteX14" fmla="*/ 2885704 w 4057001"/>
                          <a:gd name="connsiteY14" fmla="*/ 2280063 h 5854536"/>
                          <a:gd name="connsiteX15" fmla="*/ 3063834 w 4057001"/>
                          <a:gd name="connsiteY15" fmla="*/ 2743200 h 5854536"/>
                          <a:gd name="connsiteX16" fmla="*/ 3253839 w 4057001"/>
                          <a:gd name="connsiteY16" fmla="*/ 3194463 h 5854536"/>
                          <a:gd name="connsiteX17" fmla="*/ 3705101 w 4057001"/>
                          <a:gd name="connsiteY17" fmla="*/ 3883232 h 5854536"/>
                          <a:gd name="connsiteX18" fmla="*/ 4049486 w 4057001"/>
                          <a:gd name="connsiteY18" fmla="*/ 4405746 h 5854536"/>
                          <a:gd name="connsiteX19" fmla="*/ 3918857 w 4057001"/>
                          <a:gd name="connsiteY19" fmla="*/ 4797632 h 5854536"/>
                          <a:gd name="connsiteX20" fmla="*/ 3645725 w 4057001"/>
                          <a:gd name="connsiteY20" fmla="*/ 5023263 h 5854536"/>
                          <a:gd name="connsiteX21" fmla="*/ 3408218 w 4057001"/>
                          <a:gd name="connsiteY21" fmla="*/ 5213268 h 5854536"/>
                          <a:gd name="connsiteX22" fmla="*/ 3206338 w 4057001"/>
                          <a:gd name="connsiteY22" fmla="*/ 5569528 h 5854536"/>
                          <a:gd name="connsiteX23" fmla="*/ 3111335 w 4057001"/>
                          <a:gd name="connsiteY23" fmla="*/ 5664530 h 5854536"/>
                          <a:gd name="connsiteX24" fmla="*/ 3681351 w 4057001"/>
                          <a:gd name="connsiteY24" fmla="*/ 5747658 h 5854536"/>
                          <a:gd name="connsiteX25" fmla="*/ 3835730 w 4057001"/>
                          <a:gd name="connsiteY25" fmla="*/ 5854536 h 5854536"/>
                          <a:gd name="connsiteX26" fmla="*/ 3835730 w 4057001"/>
                          <a:gd name="connsiteY26" fmla="*/ 5854536 h 5854536"/>
                          <a:gd name="connsiteX0" fmla="*/ 0 w 4057001"/>
                          <a:gd name="connsiteY0" fmla="*/ 0 h 5854536"/>
                          <a:gd name="connsiteX1" fmla="*/ 249382 w 4057001"/>
                          <a:gd name="connsiteY1" fmla="*/ 237507 h 5854536"/>
                          <a:gd name="connsiteX2" fmla="*/ 391886 w 4057001"/>
                          <a:gd name="connsiteY2" fmla="*/ 570016 h 5854536"/>
                          <a:gd name="connsiteX3" fmla="*/ 653143 w 4057001"/>
                          <a:gd name="connsiteY3" fmla="*/ 783772 h 5854536"/>
                          <a:gd name="connsiteX4" fmla="*/ 653143 w 4057001"/>
                          <a:gd name="connsiteY4" fmla="*/ 783772 h 5854536"/>
                          <a:gd name="connsiteX5" fmla="*/ 855023 w 4057001"/>
                          <a:gd name="connsiteY5" fmla="*/ 985652 h 5854536"/>
                          <a:gd name="connsiteX6" fmla="*/ 1021278 w 4057001"/>
                          <a:gd name="connsiteY6" fmla="*/ 1009403 h 5854536"/>
                          <a:gd name="connsiteX7" fmla="*/ 1175657 w 4057001"/>
                          <a:gd name="connsiteY7" fmla="*/ 1104406 h 5854536"/>
                          <a:gd name="connsiteX8" fmla="*/ 1567543 w 4057001"/>
                          <a:gd name="connsiteY8" fmla="*/ 1282536 h 5854536"/>
                          <a:gd name="connsiteX9" fmla="*/ 1995055 w 4057001"/>
                          <a:gd name="connsiteY9" fmla="*/ 1520042 h 5854536"/>
                          <a:gd name="connsiteX10" fmla="*/ 2339439 w 4057001"/>
                          <a:gd name="connsiteY10" fmla="*/ 1721923 h 5854536"/>
                          <a:gd name="connsiteX11" fmla="*/ 2553195 w 4057001"/>
                          <a:gd name="connsiteY11" fmla="*/ 1816925 h 5854536"/>
                          <a:gd name="connsiteX12" fmla="*/ 2790701 w 4057001"/>
                          <a:gd name="connsiteY12" fmla="*/ 2054432 h 5854536"/>
                          <a:gd name="connsiteX13" fmla="*/ 2885704 w 4057001"/>
                          <a:gd name="connsiteY13" fmla="*/ 2280063 h 5854536"/>
                          <a:gd name="connsiteX14" fmla="*/ 3063834 w 4057001"/>
                          <a:gd name="connsiteY14" fmla="*/ 2743200 h 5854536"/>
                          <a:gd name="connsiteX15" fmla="*/ 3253839 w 4057001"/>
                          <a:gd name="connsiteY15" fmla="*/ 3194463 h 5854536"/>
                          <a:gd name="connsiteX16" fmla="*/ 3705101 w 4057001"/>
                          <a:gd name="connsiteY16" fmla="*/ 3883232 h 5854536"/>
                          <a:gd name="connsiteX17" fmla="*/ 4049486 w 4057001"/>
                          <a:gd name="connsiteY17" fmla="*/ 4405746 h 5854536"/>
                          <a:gd name="connsiteX18" fmla="*/ 3918857 w 4057001"/>
                          <a:gd name="connsiteY18" fmla="*/ 4797632 h 5854536"/>
                          <a:gd name="connsiteX19" fmla="*/ 3645725 w 4057001"/>
                          <a:gd name="connsiteY19" fmla="*/ 5023263 h 5854536"/>
                          <a:gd name="connsiteX20" fmla="*/ 3408218 w 4057001"/>
                          <a:gd name="connsiteY20" fmla="*/ 5213268 h 5854536"/>
                          <a:gd name="connsiteX21" fmla="*/ 3206338 w 4057001"/>
                          <a:gd name="connsiteY21" fmla="*/ 5569528 h 5854536"/>
                          <a:gd name="connsiteX22" fmla="*/ 3111335 w 4057001"/>
                          <a:gd name="connsiteY22" fmla="*/ 5664530 h 5854536"/>
                          <a:gd name="connsiteX23" fmla="*/ 3681351 w 4057001"/>
                          <a:gd name="connsiteY23" fmla="*/ 5747658 h 5854536"/>
                          <a:gd name="connsiteX24" fmla="*/ 3835730 w 4057001"/>
                          <a:gd name="connsiteY24" fmla="*/ 5854536 h 5854536"/>
                          <a:gd name="connsiteX25" fmla="*/ 3835730 w 4057001"/>
                          <a:gd name="connsiteY25" fmla="*/ 5854536 h 5854536"/>
                          <a:gd name="connsiteX0" fmla="*/ 0 w 4057001"/>
                          <a:gd name="connsiteY0" fmla="*/ 0 h 5854536"/>
                          <a:gd name="connsiteX1" fmla="*/ 249382 w 4057001"/>
                          <a:gd name="connsiteY1" fmla="*/ 237507 h 5854536"/>
                          <a:gd name="connsiteX2" fmla="*/ 391886 w 4057001"/>
                          <a:gd name="connsiteY2" fmla="*/ 570016 h 5854536"/>
                          <a:gd name="connsiteX3" fmla="*/ 653143 w 4057001"/>
                          <a:gd name="connsiteY3" fmla="*/ 783772 h 5854536"/>
                          <a:gd name="connsiteX4" fmla="*/ 653143 w 4057001"/>
                          <a:gd name="connsiteY4" fmla="*/ 783772 h 5854536"/>
                          <a:gd name="connsiteX5" fmla="*/ 855023 w 4057001"/>
                          <a:gd name="connsiteY5" fmla="*/ 985652 h 5854536"/>
                          <a:gd name="connsiteX6" fmla="*/ 1175657 w 4057001"/>
                          <a:gd name="connsiteY6" fmla="*/ 1104406 h 5854536"/>
                          <a:gd name="connsiteX7" fmla="*/ 1567543 w 4057001"/>
                          <a:gd name="connsiteY7" fmla="*/ 1282536 h 5854536"/>
                          <a:gd name="connsiteX8" fmla="*/ 1995055 w 4057001"/>
                          <a:gd name="connsiteY8" fmla="*/ 1520042 h 5854536"/>
                          <a:gd name="connsiteX9" fmla="*/ 2339439 w 4057001"/>
                          <a:gd name="connsiteY9" fmla="*/ 1721923 h 5854536"/>
                          <a:gd name="connsiteX10" fmla="*/ 2553195 w 4057001"/>
                          <a:gd name="connsiteY10" fmla="*/ 1816925 h 5854536"/>
                          <a:gd name="connsiteX11" fmla="*/ 2790701 w 4057001"/>
                          <a:gd name="connsiteY11" fmla="*/ 2054432 h 5854536"/>
                          <a:gd name="connsiteX12" fmla="*/ 2885704 w 4057001"/>
                          <a:gd name="connsiteY12" fmla="*/ 2280063 h 5854536"/>
                          <a:gd name="connsiteX13" fmla="*/ 3063834 w 4057001"/>
                          <a:gd name="connsiteY13" fmla="*/ 2743200 h 5854536"/>
                          <a:gd name="connsiteX14" fmla="*/ 3253839 w 4057001"/>
                          <a:gd name="connsiteY14" fmla="*/ 3194463 h 5854536"/>
                          <a:gd name="connsiteX15" fmla="*/ 3705101 w 4057001"/>
                          <a:gd name="connsiteY15" fmla="*/ 3883232 h 5854536"/>
                          <a:gd name="connsiteX16" fmla="*/ 4049486 w 4057001"/>
                          <a:gd name="connsiteY16" fmla="*/ 4405746 h 5854536"/>
                          <a:gd name="connsiteX17" fmla="*/ 3918857 w 4057001"/>
                          <a:gd name="connsiteY17" fmla="*/ 4797632 h 5854536"/>
                          <a:gd name="connsiteX18" fmla="*/ 3645725 w 4057001"/>
                          <a:gd name="connsiteY18" fmla="*/ 5023263 h 5854536"/>
                          <a:gd name="connsiteX19" fmla="*/ 3408218 w 4057001"/>
                          <a:gd name="connsiteY19" fmla="*/ 5213268 h 5854536"/>
                          <a:gd name="connsiteX20" fmla="*/ 3206338 w 4057001"/>
                          <a:gd name="connsiteY20" fmla="*/ 5569528 h 5854536"/>
                          <a:gd name="connsiteX21" fmla="*/ 3111335 w 4057001"/>
                          <a:gd name="connsiteY21" fmla="*/ 5664530 h 5854536"/>
                          <a:gd name="connsiteX22" fmla="*/ 3681351 w 4057001"/>
                          <a:gd name="connsiteY22" fmla="*/ 5747658 h 5854536"/>
                          <a:gd name="connsiteX23" fmla="*/ 3835730 w 4057001"/>
                          <a:gd name="connsiteY23" fmla="*/ 5854536 h 5854536"/>
                          <a:gd name="connsiteX24" fmla="*/ 3835730 w 4057001"/>
                          <a:gd name="connsiteY24" fmla="*/ 5854536 h 5854536"/>
                          <a:gd name="connsiteX0" fmla="*/ 0 w 4057001"/>
                          <a:gd name="connsiteY0" fmla="*/ 0 h 5854536"/>
                          <a:gd name="connsiteX1" fmla="*/ 249382 w 4057001"/>
                          <a:gd name="connsiteY1" fmla="*/ 237507 h 5854536"/>
                          <a:gd name="connsiteX2" fmla="*/ 391886 w 4057001"/>
                          <a:gd name="connsiteY2" fmla="*/ 570016 h 5854536"/>
                          <a:gd name="connsiteX3" fmla="*/ 653143 w 4057001"/>
                          <a:gd name="connsiteY3" fmla="*/ 783772 h 5854536"/>
                          <a:gd name="connsiteX4" fmla="*/ 653143 w 4057001"/>
                          <a:gd name="connsiteY4" fmla="*/ 783772 h 5854536"/>
                          <a:gd name="connsiteX5" fmla="*/ 870880 w 4057001"/>
                          <a:gd name="connsiteY5" fmla="*/ 948653 h 5854536"/>
                          <a:gd name="connsiteX6" fmla="*/ 1175657 w 4057001"/>
                          <a:gd name="connsiteY6" fmla="*/ 1104406 h 5854536"/>
                          <a:gd name="connsiteX7" fmla="*/ 1567543 w 4057001"/>
                          <a:gd name="connsiteY7" fmla="*/ 1282536 h 5854536"/>
                          <a:gd name="connsiteX8" fmla="*/ 1995055 w 4057001"/>
                          <a:gd name="connsiteY8" fmla="*/ 1520042 h 5854536"/>
                          <a:gd name="connsiteX9" fmla="*/ 2339439 w 4057001"/>
                          <a:gd name="connsiteY9" fmla="*/ 1721923 h 5854536"/>
                          <a:gd name="connsiteX10" fmla="*/ 2553195 w 4057001"/>
                          <a:gd name="connsiteY10" fmla="*/ 1816925 h 5854536"/>
                          <a:gd name="connsiteX11" fmla="*/ 2790701 w 4057001"/>
                          <a:gd name="connsiteY11" fmla="*/ 2054432 h 5854536"/>
                          <a:gd name="connsiteX12" fmla="*/ 2885704 w 4057001"/>
                          <a:gd name="connsiteY12" fmla="*/ 2280063 h 5854536"/>
                          <a:gd name="connsiteX13" fmla="*/ 3063834 w 4057001"/>
                          <a:gd name="connsiteY13" fmla="*/ 2743200 h 5854536"/>
                          <a:gd name="connsiteX14" fmla="*/ 3253839 w 4057001"/>
                          <a:gd name="connsiteY14" fmla="*/ 3194463 h 5854536"/>
                          <a:gd name="connsiteX15" fmla="*/ 3705101 w 4057001"/>
                          <a:gd name="connsiteY15" fmla="*/ 3883232 h 5854536"/>
                          <a:gd name="connsiteX16" fmla="*/ 4049486 w 4057001"/>
                          <a:gd name="connsiteY16" fmla="*/ 4405746 h 5854536"/>
                          <a:gd name="connsiteX17" fmla="*/ 3918857 w 4057001"/>
                          <a:gd name="connsiteY17" fmla="*/ 4797632 h 5854536"/>
                          <a:gd name="connsiteX18" fmla="*/ 3645725 w 4057001"/>
                          <a:gd name="connsiteY18" fmla="*/ 5023263 h 5854536"/>
                          <a:gd name="connsiteX19" fmla="*/ 3408218 w 4057001"/>
                          <a:gd name="connsiteY19" fmla="*/ 5213268 h 5854536"/>
                          <a:gd name="connsiteX20" fmla="*/ 3206338 w 4057001"/>
                          <a:gd name="connsiteY20" fmla="*/ 5569528 h 5854536"/>
                          <a:gd name="connsiteX21" fmla="*/ 3111335 w 4057001"/>
                          <a:gd name="connsiteY21" fmla="*/ 5664530 h 5854536"/>
                          <a:gd name="connsiteX22" fmla="*/ 3681351 w 4057001"/>
                          <a:gd name="connsiteY22" fmla="*/ 5747658 h 5854536"/>
                          <a:gd name="connsiteX23" fmla="*/ 3835730 w 4057001"/>
                          <a:gd name="connsiteY23" fmla="*/ 5854536 h 5854536"/>
                          <a:gd name="connsiteX24" fmla="*/ 3835730 w 4057001"/>
                          <a:gd name="connsiteY24" fmla="*/ 5854536 h 5854536"/>
                          <a:gd name="connsiteX0" fmla="*/ 0 w 4057001"/>
                          <a:gd name="connsiteY0" fmla="*/ 0 h 5854536"/>
                          <a:gd name="connsiteX1" fmla="*/ 249382 w 4057001"/>
                          <a:gd name="connsiteY1" fmla="*/ 237507 h 5854536"/>
                          <a:gd name="connsiteX2" fmla="*/ 391886 w 4057001"/>
                          <a:gd name="connsiteY2" fmla="*/ 570016 h 5854536"/>
                          <a:gd name="connsiteX3" fmla="*/ 653143 w 4057001"/>
                          <a:gd name="connsiteY3" fmla="*/ 783772 h 5854536"/>
                          <a:gd name="connsiteX4" fmla="*/ 653143 w 4057001"/>
                          <a:gd name="connsiteY4" fmla="*/ 783772 h 5854536"/>
                          <a:gd name="connsiteX5" fmla="*/ 870880 w 4057001"/>
                          <a:gd name="connsiteY5" fmla="*/ 948653 h 5854536"/>
                          <a:gd name="connsiteX6" fmla="*/ 1175657 w 4057001"/>
                          <a:gd name="connsiteY6" fmla="*/ 1104406 h 5854536"/>
                          <a:gd name="connsiteX7" fmla="*/ 1567543 w 4057001"/>
                          <a:gd name="connsiteY7" fmla="*/ 1282536 h 5854536"/>
                          <a:gd name="connsiteX8" fmla="*/ 1995055 w 4057001"/>
                          <a:gd name="connsiteY8" fmla="*/ 1520042 h 5854536"/>
                          <a:gd name="connsiteX9" fmla="*/ 2339439 w 4057001"/>
                          <a:gd name="connsiteY9" fmla="*/ 1721923 h 5854536"/>
                          <a:gd name="connsiteX10" fmla="*/ 2553195 w 4057001"/>
                          <a:gd name="connsiteY10" fmla="*/ 1816925 h 5854536"/>
                          <a:gd name="connsiteX11" fmla="*/ 2790701 w 4057001"/>
                          <a:gd name="connsiteY11" fmla="*/ 2054432 h 5854536"/>
                          <a:gd name="connsiteX12" fmla="*/ 2885704 w 4057001"/>
                          <a:gd name="connsiteY12" fmla="*/ 2280063 h 5854536"/>
                          <a:gd name="connsiteX13" fmla="*/ 3063834 w 4057001"/>
                          <a:gd name="connsiteY13" fmla="*/ 2743200 h 5854536"/>
                          <a:gd name="connsiteX14" fmla="*/ 3253839 w 4057001"/>
                          <a:gd name="connsiteY14" fmla="*/ 3194463 h 5854536"/>
                          <a:gd name="connsiteX15" fmla="*/ 3705101 w 4057001"/>
                          <a:gd name="connsiteY15" fmla="*/ 3883232 h 5854536"/>
                          <a:gd name="connsiteX16" fmla="*/ 4049486 w 4057001"/>
                          <a:gd name="connsiteY16" fmla="*/ 4405746 h 5854536"/>
                          <a:gd name="connsiteX17" fmla="*/ 3918857 w 4057001"/>
                          <a:gd name="connsiteY17" fmla="*/ 4797632 h 5854536"/>
                          <a:gd name="connsiteX18" fmla="*/ 3645725 w 4057001"/>
                          <a:gd name="connsiteY18" fmla="*/ 5023263 h 5854536"/>
                          <a:gd name="connsiteX19" fmla="*/ 3408218 w 4057001"/>
                          <a:gd name="connsiteY19" fmla="*/ 5213268 h 5854536"/>
                          <a:gd name="connsiteX20" fmla="*/ 3206338 w 4057001"/>
                          <a:gd name="connsiteY20" fmla="*/ 5569528 h 5854536"/>
                          <a:gd name="connsiteX21" fmla="*/ 3681351 w 4057001"/>
                          <a:gd name="connsiteY21" fmla="*/ 5747658 h 5854536"/>
                          <a:gd name="connsiteX22" fmla="*/ 3835730 w 4057001"/>
                          <a:gd name="connsiteY22" fmla="*/ 5854536 h 5854536"/>
                          <a:gd name="connsiteX23" fmla="*/ 3835730 w 4057001"/>
                          <a:gd name="connsiteY23" fmla="*/ 5854536 h 5854536"/>
                          <a:gd name="connsiteX0" fmla="*/ 0 w 4057001"/>
                          <a:gd name="connsiteY0" fmla="*/ 0 h 5854536"/>
                          <a:gd name="connsiteX1" fmla="*/ 249382 w 4057001"/>
                          <a:gd name="connsiteY1" fmla="*/ 237507 h 5854536"/>
                          <a:gd name="connsiteX2" fmla="*/ 391886 w 4057001"/>
                          <a:gd name="connsiteY2" fmla="*/ 570016 h 5854536"/>
                          <a:gd name="connsiteX3" fmla="*/ 653143 w 4057001"/>
                          <a:gd name="connsiteY3" fmla="*/ 783772 h 5854536"/>
                          <a:gd name="connsiteX4" fmla="*/ 653143 w 4057001"/>
                          <a:gd name="connsiteY4" fmla="*/ 783772 h 5854536"/>
                          <a:gd name="connsiteX5" fmla="*/ 870880 w 4057001"/>
                          <a:gd name="connsiteY5" fmla="*/ 948653 h 5854536"/>
                          <a:gd name="connsiteX6" fmla="*/ 1175657 w 4057001"/>
                          <a:gd name="connsiteY6" fmla="*/ 1104406 h 5854536"/>
                          <a:gd name="connsiteX7" fmla="*/ 1567543 w 4057001"/>
                          <a:gd name="connsiteY7" fmla="*/ 1282536 h 5854536"/>
                          <a:gd name="connsiteX8" fmla="*/ 1995055 w 4057001"/>
                          <a:gd name="connsiteY8" fmla="*/ 1520042 h 5854536"/>
                          <a:gd name="connsiteX9" fmla="*/ 2339439 w 4057001"/>
                          <a:gd name="connsiteY9" fmla="*/ 1721923 h 5854536"/>
                          <a:gd name="connsiteX10" fmla="*/ 2553195 w 4057001"/>
                          <a:gd name="connsiteY10" fmla="*/ 1816925 h 5854536"/>
                          <a:gd name="connsiteX11" fmla="*/ 2790701 w 4057001"/>
                          <a:gd name="connsiteY11" fmla="*/ 2054432 h 5854536"/>
                          <a:gd name="connsiteX12" fmla="*/ 2885704 w 4057001"/>
                          <a:gd name="connsiteY12" fmla="*/ 2280063 h 5854536"/>
                          <a:gd name="connsiteX13" fmla="*/ 3063834 w 4057001"/>
                          <a:gd name="connsiteY13" fmla="*/ 2743200 h 5854536"/>
                          <a:gd name="connsiteX14" fmla="*/ 3253839 w 4057001"/>
                          <a:gd name="connsiteY14" fmla="*/ 3194463 h 5854536"/>
                          <a:gd name="connsiteX15" fmla="*/ 3705101 w 4057001"/>
                          <a:gd name="connsiteY15" fmla="*/ 3883232 h 5854536"/>
                          <a:gd name="connsiteX16" fmla="*/ 4049486 w 4057001"/>
                          <a:gd name="connsiteY16" fmla="*/ 4405746 h 5854536"/>
                          <a:gd name="connsiteX17" fmla="*/ 3918857 w 4057001"/>
                          <a:gd name="connsiteY17" fmla="*/ 4797632 h 5854536"/>
                          <a:gd name="connsiteX18" fmla="*/ 3645725 w 4057001"/>
                          <a:gd name="connsiteY18" fmla="*/ 5023263 h 5854536"/>
                          <a:gd name="connsiteX19" fmla="*/ 3408218 w 4057001"/>
                          <a:gd name="connsiteY19" fmla="*/ 5213268 h 5854536"/>
                          <a:gd name="connsiteX20" fmla="*/ 3206338 w 4057001"/>
                          <a:gd name="connsiteY20" fmla="*/ 5569528 h 5854536"/>
                          <a:gd name="connsiteX21" fmla="*/ 3182587 w 4057001"/>
                          <a:gd name="connsiteY21" fmla="*/ 5656568 h 5854536"/>
                          <a:gd name="connsiteX22" fmla="*/ 3681351 w 4057001"/>
                          <a:gd name="connsiteY22" fmla="*/ 5747658 h 5854536"/>
                          <a:gd name="connsiteX23" fmla="*/ 3835730 w 4057001"/>
                          <a:gd name="connsiteY23" fmla="*/ 5854536 h 5854536"/>
                          <a:gd name="connsiteX24" fmla="*/ 3835730 w 4057001"/>
                          <a:gd name="connsiteY24" fmla="*/ 5854536 h 5854536"/>
                          <a:gd name="connsiteX0" fmla="*/ 0 w 4057001"/>
                          <a:gd name="connsiteY0" fmla="*/ 0 h 5854536"/>
                          <a:gd name="connsiteX1" fmla="*/ 249382 w 4057001"/>
                          <a:gd name="connsiteY1" fmla="*/ 237507 h 5854536"/>
                          <a:gd name="connsiteX2" fmla="*/ 391886 w 4057001"/>
                          <a:gd name="connsiteY2" fmla="*/ 570016 h 5854536"/>
                          <a:gd name="connsiteX3" fmla="*/ 653143 w 4057001"/>
                          <a:gd name="connsiteY3" fmla="*/ 783772 h 5854536"/>
                          <a:gd name="connsiteX4" fmla="*/ 653143 w 4057001"/>
                          <a:gd name="connsiteY4" fmla="*/ 783772 h 5854536"/>
                          <a:gd name="connsiteX5" fmla="*/ 870880 w 4057001"/>
                          <a:gd name="connsiteY5" fmla="*/ 948653 h 5854536"/>
                          <a:gd name="connsiteX6" fmla="*/ 1175657 w 4057001"/>
                          <a:gd name="connsiteY6" fmla="*/ 1104406 h 5854536"/>
                          <a:gd name="connsiteX7" fmla="*/ 1567543 w 4057001"/>
                          <a:gd name="connsiteY7" fmla="*/ 1282536 h 5854536"/>
                          <a:gd name="connsiteX8" fmla="*/ 1995055 w 4057001"/>
                          <a:gd name="connsiteY8" fmla="*/ 1520042 h 5854536"/>
                          <a:gd name="connsiteX9" fmla="*/ 2339439 w 4057001"/>
                          <a:gd name="connsiteY9" fmla="*/ 1721923 h 5854536"/>
                          <a:gd name="connsiteX10" fmla="*/ 2553195 w 4057001"/>
                          <a:gd name="connsiteY10" fmla="*/ 1816925 h 5854536"/>
                          <a:gd name="connsiteX11" fmla="*/ 2790701 w 4057001"/>
                          <a:gd name="connsiteY11" fmla="*/ 2054432 h 5854536"/>
                          <a:gd name="connsiteX12" fmla="*/ 2885704 w 4057001"/>
                          <a:gd name="connsiteY12" fmla="*/ 2280063 h 5854536"/>
                          <a:gd name="connsiteX13" fmla="*/ 3063834 w 4057001"/>
                          <a:gd name="connsiteY13" fmla="*/ 2743200 h 5854536"/>
                          <a:gd name="connsiteX14" fmla="*/ 3253839 w 4057001"/>
                          <a:gd name="connsiteY14" fmla="*/ 3194463 h 5854536"/>
                          <a:gd name="connsiteX15" fmla="*/ 3705101 w 4057001"/>
                          <a:gd name="connsiteY15" fmla="*/ 3883232 h 5854536"/>
                          <a:gd name="connsiteX16" fmla="*/ 4049486 w 4057001"/>
                          <a:gd name="connsiteY16" fmla="*/ 4405746 h 5854536"/>
                          <a:gd name="connsiteX17" fmla="*/ 3918857 w 4057001"/>
                          <a:gd name="connsiteY17" fmla="*/ 4797632 h 5854536"/>
                          <a:gd name="connsiteX18" fmla="*/ 3645725 w 4057001"/>
                          <a:gd name="connsiteY18" fmla="*/ 5023263 h 5854536"/>
                          <a:gd name="connsiteX19" fmla="*/ 3408218 w 4057001"/>
                          <a:gd name="connsiteY19" fmla="*/ 5213268 h 5854536"/>
                          <a:gd name="connsiteX20" fmla="*/ 3190482 w 4057001"/>
                          <a:gd name="connsiteY20" fmla="*/ 5516673 h 5854536"/>
                          <a:gd name="connsiteX21" fmla="*/ 3182587 w 4057001"/>
                          <a:gd name="connsiteY21" fmla="*/ 5656568 h 5854536"/>
                          <a:gd name="connsiteX22" fmla="*/ 3681351 w 4057001"/>
                          <a:gd name="connsiteY22" fmla="*/ 5747658 h 5854536"/>
                          <a:gd name="connsiteX23" fmla="*/ 3835730 w 4057001"/>
                          <a:gd name="connsiteY23" fmla="*/ 5854536 h 5854536"/>
                          <a:gd name="connsiteX24" fmla="*/ 3835730 w 4057001"/>
                          <a:gd name="connsiteY24" fmla="*/ 5854536 h 5854536"/>
                          <a:gd name="connsiteX0" fmla="*/ 0 w 4057001"/>
                          <a:gd name="connsiteY0" fmla="*/ 0 h 5854536"/>
                          <a:gd name="connsiteX1" fmla="*/ 249382 w 4057001"/>
                          <a:gd name="connsiteY1" fmla="*/ 237507 h 5854536"/>
                          <a:gd name="connsiteX2" fmla="*/ 391886 w 4057001"/>
                          <a:gd name="connsiteY2" fmla="*/ 570016 h 5854536"/>
                          <a:gd name="connsiteX3" fmla="*/ 653143 w 4057001"/>
                          <a:gd name="connsiteY3" fmla="*/ 783772 h 5854536"/>
                          <a:gd name="connsiteX4" fmla="*/ 653143 w 4057001"/>
                          <a:gd name="connsiteY4" fmla="*/ 783772 h 5854536"/>
                          <a:gd name="connsiteX5" fmla="*/ 870880 w 4057001"/>
                          <a:gd name="connsiteY5" fmla="*/ 948653 h 5854536"/>
                          <a:gd name="connsiteX6" fmla="*/ 1175657 w 4057001"/>
                          <a:gd name="connsiteY6" fmla="*/ 1104406 h 5854536"/>
                          <a:gd name="connsiteX7" fmla="*/ 1567543 w 4057001"/>
                          <a:gd name="connsiteY7" fmla="*/ 1282536 h 5854536"/>
                          <a:gd name="connsiteX8" fmla="*/ 1995055 w 4057001"/>
                          <a:gd name="connsiteY8" fmla="*/ 1520042 h 5854536"/>
                          <a:gd name="connsiteX9" fmla="*/ 2339439 w 4057001"/>
                          <a:gd name="connsiteY9" fmla="*/ 1721923 h 5854536"/>
                          <a:gd name="connsiteX10" fmla="*/ 2553195 w 4057001"/>
                          <a:gd name="connsiteY10" fmla="*/ 1816925 h 5854536"/>
                          <a:gd name="connsiteX11" fmla="*/ 2790701 w 4057001"/>
                          <a:gd name="connsiteY11" fmla="*/ 2054432 h 5854536"/>
                          <a:gd name="connsiteX12" fmla="*/ 2885704 w 4057001"/>
                          <a:gd name="connsiteY12" fmla="*/ 2280063 h 5854536"/>
                          <a:gd name="connsiteX13" fmla="*/ 3063834 w 4057001"/>
                          <a:gd name="connsiteY13" fmla="*/ 2743200 h 5854536"/>
                          <a:gd name="connsiteX14" fmla="*/ 3253839 w 4057001"/>
                          <a:gd name="connsiteY14" fmla="*/ 3194463 h 5854536"/>
                          <a:gd name="connsiteX15" fmla="*/ 3705101 w 4057001"/>
                          <a:gd name="connsiteY15" fmla="*/ 3883232 h 5854536"/>
                          <a:gd name="connsiteX16" fmla="*/ 4049486 w 4057001"/>
                          <a:gd name="connsiteY16" fmla="*/ 4405746 h 5854536"/>
                          <a:gd name="connsiteX17" fmla="*/ 3918857 w 4057001"/>
                          <a:gd name="connsiteY17" fmla="*/ 4797632 h 5854536"/>
                          <a:gd name="connsiteX18" fmla="*/ 3645725 w 4057001"/>
                          <a:gd name="connsiteY18" fmla="*/ 5007407 h 5854536"/>
                          <a:gd name="connsiteX19" fmla="*/ 3408218 w 4057001"/>
                          <a:gd name="connsiteY19" fmla="*/ 5213268 h 5854536"/>
                          <a:gd name="connsiteX20" fmla="*/ 3190482 w 4057001"/>
                          <a:gd name="connsiteY20" fmla="*/ 5516673 h 5854536"/>
                          <a:gd name="connsiteX21" fmla="*/ 3182587 w 4057001"/>
                          <a:gd name="connsiteY21" fmla="*/ 5656568 h 5854536"/>
                          <a:gd name="connsiteX22" fmla="*/ 3681351 w 4057001"/>
                          <a:gd name="connsiteY22" fmla="*/ 5747658 h 5854536"/>
                          <a:gd name="connsiteX23" fmla="*/ 3835730 w 4057001"/>
                          <a:gd name="connsiteY23" fmla="*/ 5854536 h 5854536"/>
                          <a:gd name="connsiteX24" fmla="*/ 3835730 w 4057001"/>
                          <a:gd name="connsiteY24" fmla="*/ 5854536 h 5854536"/>
                          <a:gd name="connsiteX0" fmla="*/ 0 w 4057001"/>
                          <a:gd name="connsiteY0" fmla="*/ 0 h 5854536"/>
                          <a:gd name="connsiteX1" fmla="*/ 249382 w 4057001"/>
                          <a:gd name="connsiteY1" fmla="*/ 237507 h 5854536"/>
                          <a:gd name="connsiteX2" fmla="*/ 391886 w 4057001"/>
                          <a:gd name="connsiteY2" fmla="*/ 570016 h 5854536"/>
                          <a:gd name="connsiteX3" fmla="*/ 653143 w 4057001"/>
                          <a:gd name="connsiteY3" fmla="*/ 783772 h 5854536"/>
                          <a:gd name="connsiteX4" fmla="*/ 653143 w 4057001"/>
                          <a:gd name="connsiteY4" fmla="*/ 783772 h 5854536"/>
                          <a:gd name="connsiteX5" fmla="*/ 870880 w 4057001"/>
                          <a:gd name="connsiteY5" fmla="*/ 948653 h 5854536"/>
                          <a:gd name="connsiteX6" fmla="*/ 1175657 w 4057001"/>
                          <a:gd name="connsiteY6" fmla="*/ 1104406 h 5854536"/>
                          <a:gd name="connsiteX7" fmla="*/ 1567543 w 4057001"/>
                          <a:gd name="connsiteY7" fmla="*/ 1282536 h 5854536"/>
                          <a:gd name="connsiteX8" fmla="*/ 1995055 w 4057001"/>
                          <a:gd name="connsiteY8" fmla="*/ 1520042 h 5854536"/>
                          <a:gd name="connsiteX9" fmla="*/ 2339439 w 4057001"/>
                          <a:gd name="connsiteY9" fmla="*/ 1721923 h 5854536"/>
                          <a:gd name="connsiteX10" fmla="*/ 2553195 w 4057001"/>
                          <a:gd name="connsiteY10" fmla="*/ 1816925 h 5854536"/>
                          <a:gd name="connsiteX11" fmla="*/ 2769559 w 4057001"/>
                          <a:gd name="connsiteY11" fmla="*/ 2070288 h 5854536"/>
                          <a:gd name="connsiteX12" fmla="*/ 2885704 w 4057001"/>
                          <a:gd name="connsiteY12" fmla="*/ 2280063 h 5854536"/>
                          <a:gd name="connsiteX13" fmla="*/ 3063834 w 4057001"/>
                          <a:gd name="connsiteY13" fmla="*/ 2743200 h 5854536"/>
                          <a:gd name="connsiteX14" fmla="*/ 3253839 w 4057001"/>
                          <a:gd name="connsiteY14" fmla="*/ 3194463 h 5854536"/>
                          <a:gd name="connsiteX15" fmla="*/ 3705101 w 4057001"/>
                          <a:gd name="connsiteY15" fmla="*/ 3883232 h 5854536"/>
                          <a:gd name="connsiteX16" fmla="*/ 4049486 w 4057001"/>
                          <a:gd name="connsiteY16" fmla="*/ 4405746 h 5854536"/>
                          <a:gd name="connsiteX17" fmla="*/ 3918857 w 4057001"/>
                          <a:gd name="connsiteY17" fmla="*/ 4797632 h 5854536"/>
                          <a:gd name="connsiteX18" fmla="*/ 3645725 w 4057001"/>
                          <a:gd name="connsiteY18" fmla="*/ 5007407 h 5854536"/>
                          <a:gd name="connsiteX19" fmla="*/ 3408218 w 4057001"/>
                          <a:gd name="connsiteY19" fmla="*/ 5213268 h 5854536"/>
                          <a:gd name="connsiteX20" fmla="*/ 3190482 w 4057001"/>
                          <a:gd name="connsiteY20" fmla="*/ 5516673 h 5854536"/>
                          <a:gd name="connsiteX21" fmla="*/ 3182587 w 4057001"/>
                          <a:gd name="connsiteY21" fmla="*/ 5656568 h 5854536"/>
                          <a:gd name="connsiteX22" fmla="*/ 3681351 w 4057001"/>
                          <a:gd name="connsiteY22" fmla="*/ 5747658 h 5854536"/>
                          <a:gd name="connsiteX23" fmla="*/ 3835730 w 4057001"/>
                          <a:gd name="connsiteY23" fmla="*/ 5854536 h 5854536"/>
                          <a:gd name="connsiteX24" fmla="*/ 3835730 w 4057001"/>
                          <a:gd name="connsiteY24" fmla="*/ 5854536 h 5854536"/>
                          <a:gd name="connsiteX0" fmla="*/ 0 w 4057001"/>
                          <a:gd name="connsiteY0" fmla="*/ 0 h 5854536"/>
                          <a:gd name="connsiteX1" fmla="*/ 249382 w 4057001"/>
                          <a:gd name="connsiteY1" fmla="*/ 237507 h 5854536"/>
                          <a:gd name="connsiteX2" fmla="*/ 391886 w 4057001"/>
                          <a:gd name="connsiteY2" fmla="*/ 570016 h 5854536"/>
                          <a:gd name="connsiteX3" fmla="*/ 653143 w 4057001"/>
                          <a:gd name="connsiteY3" fmla="*/ 783772 h 5854536"/>
                          <a:gd name="connsiteX4" fmla="*/ 653143 w 4057001"/>
                          <a:gd name="connsiteY4" fmla="*/ 783772 h 5854536"/>
                          <a:gd name="connsiteX5" fmla="*/ 870880 w 4057001"/>
                          <a:gd name="connsiteY5" fmla="*/ 948653 h 5854536"/>
                          <a:gd name="connsiteX6" fmla="*/ 1175657 w 4057001"/>
                          <a:gd name="connsiteY6" fmla="*/ 1104406 h 5854536"/>
                          <a:gd name="connsiteX7" fmla="*/ 1567543 w 4057001"/>
                          <a:gd name="connsiteY7" fmla="*/ 1282536 h 5854536"/>
                          <a:gd name="connsiteX8" fmla="*/ 1995055 w 4057001"/>
                          <a:gd name="connsiteY8" fmla="*/ 1520042 h 5854536"/>
                          <a:gd name="connsiteX9" fmla="*/ 2339439 w 4057001"/>
                          <a:gd name="connsiteY9" fmla="*/ 1695495 h 5854536"/>
                          <a:gd name="connsiteX10" fmla="*/ 2553195 w 4057001"/>
                          <a:gd name="connsiteY10" fmla="*/ 1816925 h 5854536"/>
                          <a:gd name="connsiteX11" fmla="*/ 2769559 w 4057001"/>
                          <a:gd name="connsiteY11" fmla="*/ 2070288 h 5854536"/>
                          <a:gd name="connsiteX12" fmla="*/ 2885704 w 4057001"/>
                          <a:gd name="connsiteY12" fmla="*/ 2280063 h 5854536"/>
                          <a:gd name="connsiteX13" fmla="*/ 3063834 w 4057001"/>
                          <a:gd name="connsiteY13" fmla="*/ 2743200 h 5854536"/>
                          <a:gd name="connsiteX14" fmla="*/ 3253839 w 4057001"/>
                          <a:gd name="connsiteY14" fmla="*/ 3194463 h 5854536"/>
                          <a:gd name="connsiteX15" fmla="*/ 3705101 w 4057001"/>
                          <a:gd name="connsiteY15" fmla="*/ 3883232 h 5854536"/>
                          <a:gd name="connsiteX16" fmla="*/ 4049486 w 4057001"/>
                          <a:gd name="connsiteY16" fmla="*/ 4405746 h 5854536"/>
                          <a:gd name="connsiteX17" fmla="*/ 3918857 w 4057001"/>
                          <a:gd name="connsiteY17" fmla="*/ 4797632 h 5854536"/>
                          <a:gd name="connsiteX18" fmla="*/ 3645725 w 4057001"/>
                          <a:gd name="connsiteY18" fmla="*/ 5007407 h 5854536"/>
                          <a:gd name="connsiteX19" fmla="*/ 3408218 w 4057001"/>
                          <a:gd name="connsiteY19" fmla="*/ 5213268 h 5854536"/>
                          <a:gd name="connsiteX20" fmla="*/ 3190482 w 4057001"/>
                          <a:gd name="connsiteY20" fmla="*/ 5516673 h 5854536"/>
                          <a:gd name="connsiteX21" fmla="*/ 3182587 w 4057001"/>
                          <a:gd name="connsiteY21" fmla="*/ 5656568 h 5854536"/>
                          <a:gd name="connsiteX22" fmla="*/ 3681351 w 4057001"/>
                          <a:gd name="connsiteY22" fmla="*/ 5747658 h 5854536"/>
                          <a:gd name="connsiteX23" fmla="*/ 3835730 w 4057001"/>
                          <a:gd name="connsiteY23" fmla="*/ 5854536 h 5854536"/>
                          <a:gd name="connsiteX24" fmla="*/ 3835730 w 4057001"/>
                          <a:gd name="connsiteY24" fmla="*/ 5854536 h 5854536"/>
                          <a:gd name="connsiteX0" fmla="*/ 0 w 4057001"/>
                          <a:gd name="connsiteY0" fmla="*/ 0 h 5854536"/>
                          <a:gd name="connsiteX1" fmla="*/ 249382 w 4057001"/>
                          <a:gd name="connsiteY1" fmla="*/ 237507 h 5854536"/>
                          <a:gd name="connsiteX2" fmla="*/ 391886 w 4057001"/>
                          <a:gd name="connsiteY2" fmla="*/ 570016 h 5854536"/>
                          <a:gd name="connsiteX3" fmla="*/ 653143 w 4057001"/>
                          <a:gd name="connsiteY3" fmla="*/ 783772 h 5854536"/>
                          <a:gd name="connsiteX4" fmla="*/ 653143 w 4057001"/>
                          <a:gd name="connsiteY4" fmla="*/ 783772 h 5854536"/>
                          <a:gd name="connsiteX5" fmla="*/ 870880 w 4057001"/>
                          <a:gd name="connsiteY5" fmla="*/ 948653 h 5854536"/>
                          <a:gd name="connsiteX6" fmla="*/ 1175657 w 4057001"/>
                          <a:gd name="connsiteY6" fmla="*/ 1104406 h 5854536"/>
                          <a:gd name="connsiteX7" fmla="*/ 1567543 w 4057001"/>
                          <a:gd name="connsiteY7" fmla="*/ 1282536 h 5854536"/>
                          <a:gd name="connsiteX8" fmla="*/ 1995055 w 4057001"/>
                          <a:gd name="connsiteY8" fmla="*/ 1520042 h 5854536"/>
                          <a:gd name="connsiteX9" fmla="*/ 2339439 w 4057001"/>
                          <a:gd name="connsiteY9" fmla="*/ 1700781 h 5854536"/>
                          <a:gd name="connsiteX10" fmla="*/ 2553195 w 4057001"/>
                          <a:gd name="connsiteY10" fmla="*/ 1816925 h 5854536"/>
                          <a:gd name="connsiteX11" fmla="*/ 2769559 w 4057001"/>
                          <a:gd name="connsiteY11" fmla="*/ 2070288 h 5854536"/>
                          <a:gd name="connsiteX12" fmla="*/ 2885704 w 4057001"/>
                          <a:gd name="connsiteY12" fmla="*/ 2280063 h 5854536"/>
                          <a:gd name="connsiteX13" fmla="*/ 3063834 w 4057001"/>
                          <a:gd name="connsiteY13" fmla="*/ 2743200 h 5854536"/>
                          <a:gd name="connsiteX14" fmla="*/ 3253839 w 4057001"/>
                          <a:gd name="connsiteY14" fmla="*/ 3194463 h 5854536"/>
                          <a:gd name="connsiteX15" fmla="*/ 3705101 w 4057001"/>
                          <a:gd name="connsiteY15" fmla="*/ 3883232 h 5854536"/>
                          <a:gd name="connsiteX16" fmla="*/ 4049486 w 4057001"/>
                          <a:gd name="connsiteY16" fmla="*/ 4405746 h 5854536"/>
                          <a:gd name="connsiteX17" fmla="*/ 3918857 w 4057001"/>
                          <a:gd name="connsiteY17" fmla="*/ 4797632 h 5854536"/>
                          <a:gd name="connsiteX18" fmla="*/ 3645725 w 4057001"/>
                          <a:gd name="connsiteY18" fmla="*/ 5007407 h 5854536"/>
                          <a:gd name="connsiteX19" fmla="*/ 3408218 w 4057001"/>
                          <a:gd name="connsiteY19" fmla="*/ 5213268 h 5854536"/>
                          <a:gd name="connsiteX20" fmla="*/ 3190482 w 4057001"/>
                          <a:gd name="connsiteY20" fmla="*/ 5516673 h 5854536"/>
                          <a:gd name="connsiteX21" fmla="*/ 3182587 w 4057001"/>
                          <a:gd name="connsiteY21" fmla="*/ 5656568 h 5854536"/>
                          <a:gd name="connsiteX22" fmla="*/ 3681351 w 4057001"/>
                          <a:gd name="connsiteY22" fmla="*/ 5747658 h 5854536"/>
                          <a:gd name="connsiteX23" fmla="*/ 3835730 w 4057001"/>
                          <a:gd name="connsiteY23" fmla="*/ 5854536 h 5854536"/>
                          <a:gd name="connsiteX24" fmla="*/ 3835730 w 4057001"/>
                          <a:gd name="connsiteY24" fmla="*/ 5854536 h 5854536"/>
                          <a:gd name="connsiteX0" fmla="*/ 0 w 4057001"/>
                          <a:gd name="connsiteY0" fmla="*/ 0 h 5854536"/>
                          <a:gd name="connsiteX1" fmla="*/ 249382 w 4057001"/>
                          <a:gd name="connsiteY1" fmla="*/ 237507 h 5854536"/>
                          <a:gd name="connsiteX2" fmla="*/ 391886 w 4057001"/>
                          <a:gd name="connsiteY2" fmla="*/ 570016 h 5854536"/>
                          <a:gd name="connsiteX3" fmla="*/ 653143 w 4057001"/>
                          <a:gd name="connsiteY3" fmla="*/ 783772 h 5854536"/>
                          <a:gd name="connsiteX4" fmla="*/ 653143 w 4057001"/>
                          <a:gd name="connsiteY4" fmla="*/ 783772 h 5854536"/>
                          <a:gd name="connsiteX5" fmla="*/ 844453 w 4057001"/>
                          <a:gd name="connsiteY5" fmla="*/ 948653 h 5854536"/>
                          <a:gd name="connsiteX6" fmla="*/ 1175657 w 4057001"/>
                          <a:gd name="connsiteY6" fmla="*/ 1104406 h 5854536"/>
                          <a:gd name="connsiteX7" fmla="*/ 1567543 w 4057001"/>
                          <a:gd name="connsiteY7" fmla="*/ 1282536 h 5854536"/>
                          <a:gd name="connsiteX8" fmla="*/ 1995055 w 4057001"/>
                          <a:gd name="connsiteY8" fmla="*/ 1520042 h 5854536"/>
                          <a:gd name="connsiteX9" fmla="*/ 2339439 w 4057001"/>
                          <a:gd name="connsiteY9" fmla="*/ 1700781 h 5854536"/>
                          <a:gd name="connsiteX10" fmla="*/ 2553195 w 4057001"/>
                          <a:gd name="connsiteY10" fmla="*/ 1816925 h 5854536"/>
                          <a:gd name="connsiteX11" fmla="*/ 2769559 w 4057001"/>
                          <a:gd name="connsiteY11" fmla="*/ 2070288 h 5854536"/>
                          <a:gd name="connsiteX12" fmla="*/ 2885704 w 4057001"/>
                          <a:gd name="connsiteY12" fmla="*/ 2280063 h 5854536"/>
                          <a:gd name="connsiteX13" fmla="*/ 3063834 w 4057001"/>
                          <a:gd name="connsiteY13" fmla="*/ 2743200 h 5854536"/>
                          <a:gd name="connsiteX14" fmla="*/ 3253839 w 4057001"/>
                          <a:gd name="connsiteY14" fmla="*/ 3194463 h 5854536"/>
                          <a:gd name="connsiteX15" fmla="*/ 3705101 w 4057001"/>
                          <a:gd name="connsiteY15" fmla="*/ 3883232 h 5854536"/>
                          <a:gd name="connsiteX16" fmla="*/ 4049486 w 4057001"/>
                          <a:gd name="connsiteY16" fmla="*/ 4405746 h 5854536"/>
                          <a:gd name="connsiteX17" fmla="*/ 3918857 w 4057001"/>
                          <a:gd name="connsiteY17" fmla="*/ 4797632 h 5854536"/>
                          <a:gd name="connsiteX18" fmla="*/ 3645725 w 4057001"/>
                          <a:gd name="connsiteY18" fmla="*/ 5007407 h 5854536"/>
                          <a:gd name="connsiteX19" fmla="*/ 3408218 w 4057001"/>
                          <a:gd name="connsiteY19" fmla="*/ 5213268 h 5854536"/>
                          <a:gd name="connsiteX20" fmla="*/ 3190482 w 4057001"/>
                          <a:gd name="connsiteY20" fmla="*/ 5516673 h 5854536"/>
                          <a:gd name="connsiteX21" fmla="*/ 3182587 w 4057001"/>
                          <a:gd name="connsiteY21" fmla="*/ 5656568 h 5854536"/>
                          <a:gd name="connsiteX22" fmla="*/ 3681351 w 4057001"/>
                          <a:gd name="connsiteY22" fmla="*/ 5747658 h 5854536"/>
                          <a:gd name="connsiteX23" fmla="*/ 3835730 w 4057001"/>
                          <a:gd name="connsiteY23" fmla="*/ 5854536 h 5854536"/>
                          <a:gd name="connsiteX24" fmla="*/ 3835730 w 4057001"/>
                          <a:gd name="connsiteY24" fmla="*/ 5854536 h 5854536"/>
                          <a:gd name="connsiteX0" fmla="*/ 0 w 4057001"/>
                          <a:gd name="connsiteY0" fmla="*/ 0 h 5854536"/>
                          <a:gd name="connsiteX1" fmla="*/ 249382 w 4057001"/>
                          <a:gd name="connsiteY1" fmla="*/ 237507 h 5854536"/>
                          <a:gd name="connsiteX2" fmla="*/ 391886 w 4057001"/>
                          <a:gd name="connsiteY2" fmla="*/ 607015 h 5854536"/>
                          <a:gd name="connsiteX3" fmla="*/ 653143 w 4057001"/>
                          <a:gd name="connsiteY3" fmla="*/ 783772 h 5854536"/>
                          <a:gd name="connsiteX4" fmla="*/ 653143 w 4057001"/>
                          <a:gd name="connsiteY4" fmla="*/ 783772 h 5854536"/>
                          <a:gd name="connsiteX5" fmla="*/ 844453 w 4057001"/>
                          <a:gd name="connsiteY5" fmla="*/ 948653 h 5854536"/>
                          <a:gd name="connsiteX6" fmla="*/ 1175657 w 4057001"/>
                          <a:gd name="connsiteY6" fmla="*/ 1104406 h 5854536"/>
                          <a:gd name="connsiteX7" fmla="*/ 1567543 w 4057001"/>
                          <a:gd name="connsiteY7" fmla="*/ 1282536 h 5854536"/>
                          <a:gd name="connsiteX8" fmla="*/ 1995055 w 4057001"/>
                          <a:gd name="connsiteY8" fmla="*/ 1520042 h 5854536"/>
                          <a:gd name="connsiteX9" fmla="*/ 2339439 w 4057001"/>
                          <a:gd name="connsiteY9" fmla="*/ 1700781 h 5854536"/>
                          <a:gd name="connsiteX10" fmla="*/ 2553195 w 4057001"/>
                          <a:gd name="connsiteY10" fmla="*/ 1816925 h 5854536"/>
                          <a:gd name="connsiteX11" fmla="*/ 2769559 w 4057001"/>
                          <a:gd name="connsiteY11" fmla="*/ 2070288 h 5854536"/>
                          <a:gd name="connsiteX12" fmla="*/ 2885704 w 4057001"/>
                          <a:gd name="connsiteY12" fmla="*/ 2280063 h 5854536"/>
                          <a:gd name="connsiteX13" fmla="*/ 3063834 w 4057001"/>
                          <a:gd name="connsiteY13" fmla="*/ 2743200 h 5854536"/>
                          <a:gd name="connsiteX14" fmla="*/ 3253839 w 4057001"/>
                          <a:gd name="connsiteY14" fmla="*/ 3194463 h 5854536"/>
                          <a:gd name="connsiteX15" fmla="*/ 3705101 w 4057001"/>
                          <a:gd name="connsiteY15" fmla="*/ 3883232 h 5854536"/>
                          <a:gd name="connsiteX16" fmla="*/ 4049486 w 4057001"/>
                          <a:gd name="connsiteY16" fmla="*/ 4405746 h 5854536"/>
                          <a:gd name="connsiteX17" fmla="*/ 3918857 w 4057001"/>
                          <a:gd name="connsiteY17" fmla="*/ 4797632 h 5854536"/>
                          <a:gd name="connsiteX18" fmla="*/ 3645725 w 4057001"/>
                          <a:gd name="connsiteY18" fmla="*/ 5007407 h 5854536"/>
                          <a:gd name="connsiteX19" fmla="*/ 3408218 w 4057001"/>
                          <a:gd name="connsiteY19" fmla="*/ 5213268 h 5854536"/>
                          <a:gd name="connsiteX20" fmla="*/ 3190482 w 4057001"/>
                          <a:gd name="connsiteY20" fmla="*/ 5516673 h 5854536"/>
                          <a:gd name="connsiteX21" fmla="*/ 3182587 w 4057001"/>
                          <a:gd name="connsiteY21" fmla="*/ 5656568 h 5854536"/>
                          <a:gd name="connsiteX22" fmla="*/ 3681351 w 4057001"/>
                          <a:gd name="connsiteY22" fmla="*/ 5747658 h 5854536"/>
                          <a:gd name="connsiteX23" fmla="*/ 3835730 w 4057001"/>
                          <a:gd name="connsiteY23" fmla="*/ 5854536 h 5854536"/>
                          <a:gd name="connsiteX24" fmla="*/ 3835730 w 4057001"/>
                          <a:gd name="connsiteY24" fmla="*/ 5854536 h 5854536"/>
                          <a:gd name="connsiteX0" fmla="*/ 0 w 4057001"/>
                          <a:gd name="connsiteY0" fmla="*/ 0 h 5854536"/>
                          <a:gd name="connsiteX1" fmla="*/ 249382 w 4057001"/>
                          <a:gd name="connsiteY1" fmla="*/ 237507 h 5854536"/>
                          <a:gd name="connsiteX2" fmla="*/ 391886 w 4057001"/>
                          <a:gd name="connsiteY2" fmla="*/ 607015 h 5854536"/>
                          <a:gd name="connsiteX3" fmla="*/ 653143 w 4057001"/>
                          <a:gd name="connsiteY3" fmla="*/ 783772 h 5854536"/>
                          <a:gd name="connsiteX4" fmla="*/ 653143 w 4057001"/>
                          <a:gd name="connsiteY4" fmla="*/ 783772 h 5854536"/>
                          <a:gd name="connsiteX5" fmla="*/ 844453 w 4057001"/>
                          <a:gd name="connsiteY5" fmla="*/ 948653 h 5854536"/>
                          <a:gd name="connsiteX6" fmla="*/ 1175657 w 4057001"/>
                          <a:gd name="connsiteY6" fmla="*/ 1104406 h 5854536"/>
                          <a:gd name="connsiteX7" fmla="*/ 1567543 w 4057001"/>
                          <a:gd name="connsiteY7" fmla="*/ 1282536 h 5854536"/>
                          <a:gd name="connsiteX8" fmla="*/ 1995055 w 4057001"/>
                          <a:gd name="connsiteY8" fmla="*/ 1520042 h 5854536"/>
                          <a:gd name="connsiteX9" fmla="*/ 2339439 w 4057001"/>
                          <a:gd name="connsiteY9" fmla="*/ 1700781 h 5854536"/>
                          <a:gd name="connsiteX10" fmla="*/ 2553195 w 4057001"/>
                          <a:gd name="connsiteY10" fmla="*/ 1816925 h 5854536"/>
                          <a:gd name="connsiteX11" fmla="*/ 2769559 w 4057001"/>
                          <a:gd name="connsiteY11" fmla="*/ 2070288 h 5854536"/>
                          <a:gd name="connsiteX12" fmla="*/ 2885704 w 4057001"/>
                          <a:gd name="connsiteY12" fmla="*/ 2280063 h 5854536"/>
                          <a:gd name="connsiteX13" fmla="*/ 3063834 w 4057001"/>
                          <a:gd name="connsiteY13" fmla="*/ 2743200 h 5854536"/>
                          <a:gd name="connsiteX14" fmla="*/ 3199137 w 4057001"/>
                          <a:gd name="connsiteY14" fmla="*/ 3015419 h 5854536"/>
                          <a:gd name="connsiteX15" fmla="*/ 3253839 w 4057001"/>
                          <a:gd name="connsiteY15" fmla="*/ 3194463 h 5854536"/>
                          <a:gd name="connsiteX16" fmla="*/ 3705101 w 4057001"/>
                          <a:gd name="connsiteY16" fmla="*/ 3883232 h 5854536"/>
                          <a:gd name="connsiteX17" fmla="*/ 4049486 w 4057001"/>
                          <a:gd name="connsiteY17" fmla="*/ 4405746 h 5854536"/>
                          <a:gd name="connsiteX18" fmla="*/ 3918857 w 4057001"/>
                          <a:gd name="connsiteY18" fmla="*/ 4797632 h 5854536"/>
                          <a:gd name="connsiteX19" fmla="*/ 3645725 w 4057001"/>
                          <a:gd name="connsiteY19" fmla="*/ 5007407 h 5854536"/>
                          <a:gd name="connsiteX20" fmla="*/ 3408218 w 4057001"/>
                          <a:gd name="connsiteY20" fmla="*/ 5213268 h 5854536"/>
                          <a:gd name="connsiteX21" fmla="*/ 3190482 w 4057001"/>
                          <a:gd name="connsiteY21" fmla="*/ 5516673 h 5854536"/>
                          <a:gd name="connsiteX22" fmla="*/ 3182587 w 4057001"/>
                          <a:gd name="connsiteY22" fmla="*/ 5656568 h 5854536"/>
                          <a:gd name="connsiteX23" fmla="*/ 3681351 w 4057001"/>
                          <a:gd name="connsiteY23" fmla="*/ 5747658 h 5854536"/>
                          <a:gd name="connsiteX24" fmla="*/ 3835730 w 4057001"/>
                          <a:gd name="connsiteY24" fmla="*/ 5854536 h 5854536"/>
                          <a:gd name="connsiteX25" fmla="*/ 3835730 w 4057001"/>
                          <a:gd name="connsiteY25" fmla="*/ 5854536 h 5854536"/>
                          <a:gd name="connsiteX0" fmla="*/ 0 w 4057001"/>
                          <a:gd name="connsiteY0" fmla="*/ 0 h 5854536"/>
                          <a:gd name="connsiteX1" fmla="*/ 249382 w 4057001"/>
                          <a:gd name="connsiteY1" fmla="*/ 237507 h 5854536"/>
                          <a:gd name="connsiteX2" fmla="*/ 391886 w 4057001"/>
                          <a:gd name="connsiteY2" fmla="*/ 607015 h 5854536"/>
                          <a:gd name="connsiteX3" fmla="*/ 653143 w 4057001"/>
                          <a:gd name="connsiteY3" fmla="*/ 783772 h 5854536"/>
                          <a:gd name="connsiteX4" fmla="*/ 653143 w 4057001"/>
                          <a:gd name="connsiteY4" fmla="*/ 783772 h 5854536"/>
                          <a:gd name="connsiteX5" fmla="*/ 844453 w 4057001"/>
                          <a:gd name="connsiteY5" fmla="*/ 948653 h 5854536"/>
                          <a:gd name="connsiteX6" fmla="*/ 1175657 w 4057001"/>
                          <a:gd name="connsiteY6" fmla="*/ 1104406 h 5854536"/>
                          <a:gd name="connsiteX7" fmla="*/ 1567543 w 4057001"/>
                          <a:gd name="connsiteY7" fmla="*/ 1282536 h 5854536"/>
                          <a:gd name="connsiteX8" fmla="*/ 1995055 w 4057001"/>
                          <a:gd name="connsiteY8" fmla="*/ 1520042 h 5854536"/>
                          <a:gd name="connsiteX9" fmla="*/ 2339439 w 4057001"/>
                          <a:gd name="connsiteY9" fmla="*/ 1700781 h 5854536"/>
                          <a:gd name="connsiteX10" fmla="*/ 2553195 w 4057001"/>
                          <a:gd name="connsiteY10" fmla="*/ 1816925 h 5854536"/>
                          <a:gd name="connsiteX11" fmla="*/ 2769559 w 4057001"/>
                          <a:gd name="connsiteY11" fmla="*/ 2070288 h 5854536"/>
                          <a:gd name="connsiteX12" fmla="*/ 2885704 w 4057001"/>
                          <a:gd name="connsiteY12" fmla="*/ 2280063 h 5854536"/>
                          <a:gd name="connsiteX13" fmla="*/ 3063834 w 4057001"/>
                          <a:gd name="connsiteY13" fmla="*/ 2743200 h 5854536"/>
                          <a:gd name="connsiteX14" fmla="*/ 3199137 w 4057001"/>
                          <a:gd name="connsiteY14" fmla="*/ 3015419 h 5854536"/>
                          <a:gd name="connsiteX15" fmla="*/ 3257977 w 4057001"/>
                          <a:gd name="connsiteY15" fmla="*/ 3169637 h 5854536"/>
                          <a:gd name="connsiteX16" fmla="*/ 3705101 w 4057001"/>
                          <a:gd name="connsiteY16" fmla="*/ 3883232 h 5854536"/>
                          <a:gd name="connsiteX17" fmla="*/ 4049486 w 4057001"/>
                          <a:gd name="connsiteY17" fmla="*/ 4405746 h 5854536"/>
                          <a:gd name="connsiteX18" fmla="*/ 3918857 w 4057001"/>
                          <a:gd name="connsiteY18" fmla="*/ 4797632 h 5854536"/>
                          <a:gd name="connsiteX19" fmla="*/ 3645725 w 4057001"/>
                          <a:gd name="connsiteY19" fmla="*/ 5007407 h 5854536"/>
                          <a:gd name="connsiteX20" fmla="*/ 3408218 w 4057001"/>
                          <a:gd name="connsiteY20" fmla="*/ 5213268 h 5854536"/>
                          <a:gd name="connsiteX21" fmla="*/ 3190482 w 4057001"/>
                          <a:gd name="connsiteY21" fmla="*/ 5516673 h 5854536"/>
                          <a:gd name="connsiteX22" fmla="*/ 3182587 w 4057001"/>
                          <a:gd name="connsiteY22" fmla="*/ 5656568 h 5854536"/>
                          <a:gd name="connsiteX23" fmla="*/ 3681351 w 4057001"/>
                          <a:gd name="connsiteY23" fmla="*/ 5747658 h 5854536"/>
                          <a:gd name="connsiteX24" fmla="*/ 3835730 w 4057001"/>
                          <a:gd name="connsiteY24" fmla="*/ 5854536 h 5854536"/>
                          <a:gd name="connsiteX25" fmla="*/ 3835730 w 4057001"/>
                          <a:gd name="connsiteY25" fmla="*/ 5854536 h 5854536"/>
                          <a:gd name="connsiteX0" fmla="*/ 0 w 4057001"/>
                          <a:gd name="connsiteY0" fmla="*/ 0 h 5854536"/>
                          <a:gd name="connsiteX1" fmla="*/ 249382 w 4057001"/>
                          <a:gd name="connsiteY1" fmla="*/ 237507 h 5854536"/>
                          <a:gd name="connsiteX2" fmla="*/ 391886 w 4057001"/>
                          <a:gd name="connsiteY2" fmla="*/ 607015 h 5854536"/>
                          <a:gd name="connsiteX3" fmla="*/ 653143 w 4057001"/>
                          <a:gd name="connsiteY3" fmla="*/ 783772 h 5854536"/>
                          <a:gd name="connsiteX4" fmla="*/ 653143 w 4057001"/>
                          <a:gd name="connsiteY4" fmla="*/ 783772 h 5854536"/>
                          <a:gd name="connsiteX5" fmla="*/ 844453 w 4057001"/>
                          <a:gd name="connsiteY5" fmla="*/ 948653 h 5854536"/>
                          <a:gd name="connsiteX6" fmla="*/ 1175657 w 4057001"/>
                          <a:gd name="connsiteY6" fmla="*/ 1104406 h 5854536"/>
                          <a:gd name="connsiteX7" fmla="*/ 1567543 w 4057001"/>
                          <a:gd name="connsiteY7" fmla="*/ 1282536 h 5854536"/>
                          <a:gd name="connsiteX8" fmla="*/ 1995055 w 4057001"/>
                          <a:gd name="connsiteY8" fmla="*/ 1520042 h 5854536"/>
                          <a:gd name="connsiteX9" fmla="*/ 2339439 w 4057001"/>
                          <a:gd name="connsiteY9" fmla="*/ 1700781 h 5854536"/>
                          <a:gd name="connsiteX10" fmla="*/ 2553195 w 4057001"/>
                          <a:gd name="connsiteY10" fmla="*/ 1816925 h 5854536"/>
                          <a:gd name="connsiteX11" fmla="*/ 2769559 w 4057001"/>
                          <a:gd name="connsiteY11" fmla="*/ 2070288 h 5854536"/>
                          <a:gd name="connsiteX12" fmla="*/ 2885704 w 4057001"/>
                          <a:gd name="connsiteY12" fmla="*/ 2280063 h 5854536"/>
                          <a:gd name="connsiteX13" fmla="*/ 3063834 w 4057001"/>
                          <a:gd name="connsiteY13" fmla="*/ 2743200 h 5854536"/>
                          <a:gd name="connsiteX14" fmla="*/ 3161899 w 4057001"/>
                          <a:gd name="connsiteY14" fmla="*/ 2932668 h 5854536"/>
                          <a:gd name="connsiteX15" fmla="*/ 3257977 w 4057001"/>
                          <a:gd name="connsiteY15" fmla="*/ 3169637 h 5854536"/>
                          <a:gd name="connsiteX16" fmla="*/ 3705101 w 4057001"/>
                          <a:gd name="connsiteY16" fmla="*/ 3883232 h 5854536"/>
                          <a:gd name="connsiteX17" fmla="*/ 4049486 w 4057001"/>
                          <a:gd name="connsiteY17" fmla="*/ 4405746 h 5854536"/>
                          <a:gd name="connsiteX18" fmla="*/ 3918857 w 4057001"/>
                          <a:gd name="connsiteY18" fmla="*/ 4797632 h 5854536"/>
                          <a:gd name="connsiteX19" fmla="*/ 3645725 w 4057001"/>
                          <a:gd name="connsiteY19" fmla="*/ 5007407 h 5854536"/>
                          <a:gd name="connsiteX20" fmla="*/ 3408218 w 4057001"/>
                          <a:gd name="connsiteY20" fmla="*/ 5213268 h 5854536"/>
                          <a:gd name="connsiteX21" fmla="*/ 3190482 w 4057001"/>
                          <a:gd name="connsiteY21" fmla="*/ 5516673 h 5854536"/>
                          <a:gd name="connsiteX22" fmla="*/ 3182587 w 4057001"/>
                          <a:gd name="connsiteY22" fmla="*/ 5656568 h 5854536"/>
                          <a:gd name="connsiteX23" fmla="*/ 3681351 w 4057001"/>
                          <a:gd name="connsiteY23" fmla="*/ 5747658 h 5854536"/>
                          <a:gd name="connsiteX24" fmla="*/ 3835730 w 4057001"/>
                          <a:gd name="connsiteY24" fmla="*/ 5854536 h 5854536"/>
                          <a:gd name="connsiteX25" fmla="*/ 3835730 w 4057001"/>
                          <a:gd name="connsiteY25" fmla="*/ 5854536 h 5854536"/>
                          <a:gd name="connsiteX0" fmla="*/ 0 w 4057001"/>
                          <a:gd name="connsiteY0" fmla="*/ 0 h 5854536"/>
                          <a:gd name="connsiteX1" fmla="*/ 249382 w 4057001"/>
                          <a:gd name="connsiteY1" fmla="*/ 237507 h 5854536"/>
                          <a:gd name="connsiteX2" fmla="*/ 391886 w 4057001"/>
                          <a:gd name="connsiteY2" fmla="*/ 607015 h 5854536"/>
                          <a:gd name="connsiteX3" fmla="*/ 653143 w 4057001"/>
                          <a:gd name="connsiteY3" fmla="*/ 783772 h 5854536"/>
                          <a:gd name="connsiteX4" fmla="*/ 653143 w 4057001"/>
                          <a:gd name="connsiteY4" fmla="*/ 783772 h 5854536"/>
                          <a:gd name="connsiteX5" fmla="*/ 844453 w 4057001"/>
                          <a:gd name="connsiteY5" fmla="*/ 948653 h 5854536"/>
                          <a:gd name="connsiteX6" fmla="*/ 1175657 w 4057001"/>
                          <a:gd name="connsiteY6" fmla="*/ 1104406 h 5854536"/>
                          <a:gd name="connsiteX7" fmla="*/ 1567543 w 4057001"/>
                          <a:gd name="connsiteY7" fmla="*/ 1282536 h 5854536"/>
                          <a:gd name="connsiteX8" fmla="*/ 1995055 w 4057001"/>
                          <a:gd name="connsiteY8" fmla="*/ 1520042 h 5854536"/>
                          <a:gd name="connsiteX9" fmla="*/ 2339439 w 4057001"/>
                          <a:gd name="connsiteY9" fmla="*/ 1700781 h 5854536"/>
                          <a:gd name="connsiteX10" fmla="*/ 2553195 w 4057001"/>
                          <a:gd name="connsiteY10" fmla="*/ 1816925 h 5854536"/>
                          <a:gd name="connsiteX11" fmla="*/ 2769559 w 4057001"/>
                          <a:gd name="connsiteY11" fmla="*/ 2070288 h 5854536"/>
                          <a:gd name="connsiteX12" fmla="*/ 2885704 w 4057001"/>
                          <a:gd name="connsiteY12" fmla="*/ 2280063 h 5854536"/>
                          <a:gd name="connsiteX13" fmla="*/ 3063834 w 4057001"/>
                          <a:gd name="connsiteY13" fmla="*/ 2743200 h 5854536"/>
                          <a:gd name="connsiteX14" fmla="*/ 3257977 w 4057001"/>
                          <a:gd name="connsiteY14" fmla="*/ 3169637 h 5854536"/>
                          <a:gd name="connsiteX15" fmla="*/ 3705101 w 4057001"/>
                          <a:gd name="connsiteY15" fmla="*/ 3883232 h 5854536"/>
                          <a:gd name="connsiteX16" fmla="*/ 4049486 w 4057001"/>
                          <a:gd name="connsiteY16" fmla="*/ 4405746 h 5854536"/>
                          <a:gd name="connsiteX17" fmla="*/ 3918857 w 4057001"/>
                          <a:gd name="connsiteY17" fmla="*/ 4797632 h 5854536"/>
                          <a:gd name="connsiteX18" fmla="*/ 3645725 w 4057001"/>
                          <a:gd name="connsiteY18" fmla="*/ 5007407 h 5854536"/>
                          <a:gd name="connsiteX19" fmla="*/ 3408218 w 4057001"/>
                          <a:gd name="connsiteY19" fmla="*/ 5213268 h 5854536"/>
                          <a:gd name="connsiteX20" fmla="*/ 3190482 w 4057001"/>
                          <a:gd name="connsiteY20" fmla="*/ 5516673 h 5854536"/>
                          <a:gd name="connsiteX21" fmla="*/ 3182587 w 4057001"/>
                          <a:gd name="connsiteY21" fmla="*/ 5656568 h 5854536"/>
                          <a:gd name="connsiteX22" fmla="*/ 3681351 w 4057001"/>
                          <a:gd name="connsiteY22" fmla="*/ 5747658 h 5854536"/>
                          <a:gd name="connsiteX23" fmla="*/ 3835730 w 4057001"/>
                          <a:gd name="connsiteY23" fmla="*/ 5854536 h 5854536"/>
                          <a:gd name="connsiteX24" fmla="*/ 3835730 w 4057001"/>
                          <a:gd name="connsiteY24" fmla="*/ 5854536 h 5854536"/>
                          <a:gd name="connsiteX0" fmla="*/ 0 w 4057001"/>
                          <a:gd name="connsiteY0" fmla="*/ 0 h 5854536"/>
                          <a:gd name="connsiteX1" fmla="*/ 249382 w 4057001"/>
                          <a:gd name="connsiteY1" fmla="*/ 237507 h 5854536"/>
                          <a:gd name="connsiteX2" fmla="*/ 391886 w 4057001"/>
                          <a:gd name="connsiteY2" fmla="*/ 607015 h 5854536"/>
                          <a:gd name="connsiteX3" fmla="*/ 653143 w 4057001"/>
                          <a:gd name="connsiteY3" fmla="*/ 783772 h 5854536"/>
                          <a:gd name="connsiteX4" fmla="*/ 653143 w 4057001"/>
                          <a:gd name="connsiteY4" fmla="*/ 783772 h 5854536"/>
                          <a:gd name="connsiteX5" fmla="*/ 844453 w 4057001"/>
                          <a:gd name="connsiteY5" fmla="*/ 948653 h 5854536"/>
                          <a:gd name="connsiteX6" fmla="*/ 1175657 w 4057001"/>
                          <a:gd name="connsiteY6" fmla="*/ 1104406 h 5854536"/>
                          <a:gd name="connsiteX7" fmla="*/ 1567543 w 4057001"/>
                          <a:gd name="connsiteY7" fmla="*/ 1282536 h 5854536"/>
                          <a:gd name="connsiteX8" fmla="*/ 1995055 w 4057001"/>
                          <a:gd name="connsiteY8" fmla="*/ 1520042 h 5854536"/>
                          <a:gd name="connsiteX9" fmla="*/ 2339439 w 4057001"/>
                          <a:gd name="connsiteY9" fmla="*/ 1700781 h 5854536"/>
                          <a:gd name="connsiteX10" fmla="*/ 2553195 w 4057001"/>
                          <a:gd name="connsiteY10" fmla="*/ 1816925 h 5854536"/>
                          <a:gd name="connsiteX11" fmla="*/ 2769559 w 4057001"/>
                          <a:gd name="connsiteY11" fmla="*/ 2070288 h 5854536"/>
                          <a:gd name="connsiteX12" fmla="*/ 2885704 w 4057001"/>
                          <a:gd name="connsiteY12" fmla="*/ 2280063 h 5854536"/>
                          <a:gd name="connsiteX13" fmla="*/ 3063834 w 4057001"/>
                          <a:gd name="connsiteY13" fmla="*/ 2743200 h 5854536"/>
                          <a:gd name="connsiteX14" fmla="*/ 3257977 w 4057001"/>
                          <a:gd name="connsiteY14" fmla="*/ 3157224 h 5854536"/>
                          <a:gd name="connsiteX15" fmla="*/ 3705101 w 4057001"/>
                          <a:gd name="connsiteY15" fmla="*/ 3883232 h 5854536"/>
                          <a:gd name="connsiteX16" fmla="*/ 4049486 w 4057001"/>
                          <a:gd name="connsiteY16" fmla="*/ 4405746 h 5854536"/>
                          <a:gd name="connsiteX17" fmla="*/ 3918857 w 4057001"/>
                          <a:gd name="connsiteY17" fmla="*/ 4797632 h 5854536"/>
                          <a:gd name="connsiteX18" fmla="*/ 3645725 w 4057001"/>
                          <a:gd name="connsiteY18" fmla="*/ 5007407 h 5854536"/>
                          <a:gd name="connsiteX19" fmla="*/ 3408218 w 4057001"/>
                          <a:gd name="connsiteY19" fmla="*/ 5213268 h 5854536"/>
                          <a:gd name="connsiteX20" fmla="*/ 3190482 w 4057001"/>
                          <a:gd name="connsiteY20" fmla="*/ 5516673 h 5854536"/>
                          <a:gd name="connsiteX21" fmla="*/ 3182587 w 4057001"/>
                          <a:gd name="connsiteY21" fmla="*/ 5656568 h 5854536"/>
                          <a:gd name="connsiteX22" fmla="*/ 3681351 w 4057001"/>
                          <a:gd name="connsiteY22" fmla="*/ 5747658 h 5854536"/>
                          <a:gd name="connsiteX23" fmla="*/ 3835730 w 4057001"/>
                          <a:gd name="connsiteY23" fmla="*/ 5854536 h 5854536"/>
                          <a:gd name="connsiteX24" fmla="*/ 3835730 w 4057001"/>
                          <a:gd name="connsiteY24" fmla="*/ 5854536 h 5854536"/>
                          <a:gd name="connsiteX0" fmla="*/ 0 w 4057001"/>
                          <a:gd name="connsiteY0" fmla="*/ 0 h 5854536"/>
                          <a:gd name="connsiteX1" fmla="*/ 249382 w 4057001"/>
                          <a:gd name="connsiteY1" fmla="*/ 237507 h 5854536"/>
                          <a:gd name="connsiteX2" fmla="*/ 391886 w 4057001"/>
                          <a:gd name="connsiteY2" fmla="*/ 607015 h 5854536"/>
                          <a:gd name="connsiteX3" fmla="*/ 653143 w 4057001"/>
                          <a:gd name="connsiteY3" fmla="*/ 783772 h 5854536"/>
                          <a:gd name="connsiteX4" fmla="*/ 653143 w 4057001"/>
                          <a:gd name="connsiteY4" fmla="*/ 783772 h 5854536"/>
                          <a:gd name="connsiteX5" fmla="*/ 844453 w 4057001"/>
                          <a:gd name="connsiteY5" fmla="*/ 948653 h 5854536"/>
                          <a:gd name="connsiteX6" fmla="*/ 1175657 w 4057001"/>
                          <a:gd name="connsiteY6" fmla="*/ 1104406 h 5854536"/>
                          <a:gd name="connsiteX7" fmla="*/ 1567543 w 4057001"/>
                          <a:gd name="connsiteY7" fmla="*/ 1282536 h 5854536"/>
                          <a:gd name="connsiteX8" fmla="*/ 1995055 w 4057001"/>
                          <a:gd name="connsiteY8" fmla="*/ 1520042 h 5854536"/>
                          <a:gd name="connsiteX9" fmla="*/ 2339439 w 4057001"/>
                          <a:gd name="connsiteY9" fmla="*/ 1700781 h 5854536"/>
                          <a:gd name="connsiteX10" fmla="*/ 2553195 w 4057001"/>
                          <a:gd name="connsiteY10" fmla="*/ 1816925 h 5854536"/>
                          <a:gd name="connsiteX11" fmla="*/ 2769559 w 4057001"/>
                          <a:gd name="connsiteY11" fmla="*/ 2070288 h 5854536"/>
                          <a:gd name="connsiteX12" fmla="*/ 2885704 w 4057001"/>
                          <a:gd name="connsiteY12" fmla="*/ 2280063 h 5854536"/>
                          <a:gd name="connsiteX13" fmla="*/ 3063834 w 4057001"/>
                          <a:gd name="connsiteY13" fmla="*/ 2743200 h 5854536"/>
                          <a:gd name="connsiteX14" fmla="*/ 3215687 w 4057001"/>
                          <a:gd name="connsiteY14" fmla="*/ 3056795 h 5854536"/>
                          <a:gd name="connsiteX15" fmla="*/ 3257977 w 4057001"/>
                          <a:gd name="connsiteY15" fmla="*/ 3157224 h 5854536"/>
                          <a:gd name="connsiteX16" fmla="*/ 3705101 w 4057001"/>
                          <a:gd name="connsiteY16" fmla="*/ 3883232 h 5854536"/>
                          <a:gd name="connsiteX17" fmla="*/ 4049486 w 4057001"/>
                          <a:gd name="connsiteY17" fmla="*/ 4405746 h 5854536"/>
                          <a:gd name="connsiteX18" fmla="*/ 3918857 w 4057001"/>
                          <a:gd name="connsiteY18" fmla="*/ 4797632 h 5854536"/>
                          <a:gd name="connsiteX19" fmla="*/ 3645725 w 4057001"/>
                          <a:gd name="connsiteY19" fmla="*/ 5007407 h 5854536"/>
                          <a:gd name="connsiteX20" fmla="*/ 3408218 w 4057001"/>
                          <a:gd name="connsiteY20" fmla="*/ 5213268 h 5854536"/>
                          <a:gd name="connsiteX21" fmla="*/ 3190482 w 4057001"/>
                          <a:gd name="connsiteY21" fmla="*/ 5516673 h 5854536"/>
                          <a:gd name="connsiteX22" fmla="*/ 3182587 w 4057001"/>
                          <a:gd name="connsiteY22" fmla="*/ 5656568 h 5854536"/>
                          <a:gd name="connsiteX23" fmla="*/ 3681351 w 4057001"/>
                          <a:gd name="connsiteY23" fmla="*/ 5747658 h 5854536"/>
                          <a:gd name="connsiteX24" fmla="*/ 3835730 w 4057001"/>
                          <a:gd name="connsiteY24" fmla="*/ 5854536 h 5854536"/>
                          <a:gd name="connsiteX25" fmla="*/ 3835730 w 4057001"/>
                          <a:gd name="connsiteY25" fmla="*/ 5854536 h 5854536"/>
                          <a:gd name="connsiteX0" fmla="*/ 0 w 4057001"/>
                          <a:gd name="connsiteY0" fmla="*/ 0 h 5854536"/>
                          <a:gd name="connsiteX1" fmla="*/ 249382 w 4057001"/>
                          <a:gd name="connsiteY1" fmla="*/ 237507 h 5854536"/>
                          <a:gd name="connsiteX2" fmla="*/ 391886 w 4057001"/>
                          <a:gd name="connsiteY2" fmla="*/ 607015 h 5854536"/>
                          <a:gd name="connsiteX3" fmla="*/ 653143 w 4057001"/>
                          <a:gd name="connsiteY3" fmla="*/ 783772 h 5854536"/>
                          <a:gd name="connsiteX4" fmla="*/ 653143 w 4057001"/>
                          <a:gd name="connsiteY4" fmla="*/ 783772 h 5854536"/>
                          <a:gd name="connsiteX5" fmla="*/ 844453 w 4057001"/>
                          <a:gd name="connsiteY5" fmla="*/ 948653 h 5854536"/>
                          <a:gd name="connsiteX6" fmla="*/ 1175657 w 4057001"/>
                          <a:gd name="connsiteY6" fmla="*/ 1104406 h 5854536"/>
                          <a:gd name="connsiteX7" fmla="*/ 1567543 w 4057001"/>
                          <a:gd name="connsiteY7" fmla="*/ 1282536 h 5854536"/>
                          <a:gd name="connsiteX8" fmla="*/ 1995055 w 4057001"/>
                          <a:gd name="connsiteY8" fmla="*/ 1520042 h 5854536"/>
                          <a:gd name="connsiteX9" fmla="*/ 2339439 w 4057001"/>
                          <a:gd name="connsiteY9" fmla="*/ 1700781 h 5854536"/>
                          <a:gd name="connsiteX10" fmla="*/ 2553195 w 4057001"/>
                          <a:gd name="connsiteY10" fmla="*/ 1816925 h 5854536"/>
                          <a:gd name="connsiteX11" fmla="*/ 2769559 w 4057001"/>
                          <a:gd name="connsiteY11" fmla="*/ 2070288 h 5854536"/>
                          <a:gd name="connsiteX12" fmla="*/ 2885704 w 4057001"/>
                          <a:gd name="connsiteY12" fmla="*/ 2280063 h 5854536"/>
                          <a:gd name="connsiteX13" fmla="*/ 3063834 w 4057001"/>
                          <a:gd name="connsiteY13" fmla="*/ 2743200 h 5854536"/>
                          <a:gd name="connsiteX14" fmla="*/ 3257977 w 4057001"/>
                          <a:gd name="connsiteY14" fmla="*/ 3157224 h 5854536"/>
                          <a:gd name="connsiteX15" fmla="*/ 3705101 w 4057001"/>
                          <a:gd name="connsiteY15" fmla="*/ 3883232 h 5854536"/>
                          <a:gd name="connsiteX16" fmla="*/ 4049486 w 4057001"/>
                          <a:gd name="connsiteY16" fmla="*/ 4405746 h 5854536"/>
                          <a:gd name="connsiteX17" fmla="*/ 3918857 w 4057001"/>
                          <a:gd name="connsiteY17" fmla="*/ 4797632 h 5854536"/>
                          <a:gd name="connsiteX18" fmla="*/ 3645725 w 4057001"/>
                          <a:gd name="connsiteY18" fmla="*/ 5007407 h 5854536"/>
                          <a:gd name="connsiteX19" fmla="*/ 3408218 w 4057001"/>
                          <a:gd name="connsiteY19" fmla="*/ 5213268 h 5854536"/>
                          <a:gd name="connsiteX20" fmla="*/ 3190482 w 4057001"/>
                          <a:gd name="connsiteY20" fmla="*/ 5516673 h 5854536"/>
                          <a:gd name="connsiteX21" fmla="*/ 3182587 w 4057001"/>
                          <a:gd name="connsiteY21" fmla="*/ 5656568 h 5854536"/>
                          <a:gd name="connsiteX22" fmla="*/ 3681351 w 4057001"/>
                          <a:gd name="connsiteY22" fmla="*/ 5747658 h 5854536"/>
                          <a:gd name="connsiteX23" fmla="*/ 3835730 w 4057001"/>
                          <a:gd name="connsiteY23" fmla="*/ 5854536 h 5854536"/>
                          <a:gd name="connsiteX24" fmla="*/ 3835730 w 4057001"/>
                          <a:gd name="connsiteY24" fmla="*/ 5854536 h 5854536"/>
                          <a:gd name="connsiteX0" fmla="*/ 0 w 4057001"/>
                          <a:gd name="connsiteY0" fmla="*/ 0 h 5854536"/>
                          <a:gd name="connsiteX1" fmla="*/ 249382 w 4057001"/>
                          <a:gd name="connsiteY1" fmla="*/ 237507 h 5854536"/>
                          <a:gd name="connsiteX2" fmla="*/ 391886 w 4057001"/>
                          <a:gd name="connsiteY2" fmla="*/ 607015 h 5854536"/>
                          <a:gd name="connsiteX3" fmla="*/ 653143 w 4057001"/>
                          <a:gd name="connsiteY3" fmla="*/ 783772 h 5854536"/>
                          <a:gd name="connsiteX4" fmla="*/ 653143 w 4057001"/>
                          <a:gd name="connsiteY4" fmla="*/ 783772 h 5854536"/>
                          <a:gd name="connsiteX5" fmla="*/ 844453 w 4057001"/>
                          <a:gd name="connsiteY5" fmla="*/ 948653 h 5854536"/>
                          <a:gd name="connsiteX6" fmla="*/ 1175657 w 4057001"/>
                          <a:gd name="connsiteY6" fmla="*/ 1104406 h 5854536"/>
                          <a:gd name="connsiteX7" fmla="*/ 1567543 w 4057001"/>
                          <a:gd name="connsiteY7" fmla="*/ 1282536 h 5854536"/>
                          <a:gd name="connsiteX8" fmla="*/ 1995055 w 4057001"/>
                          <a:gd name="connsiteY8" fmla="*/ 1520042 h 5854536"/>
                          <a:gd name="connsiteX9" fmla="*/ 2339439 w 4057001"/>
                          <a:gd name="connsiteY9" fmla="*/ 1700781 h 5854536"/>
                          <a:gd name="connsiteX10" fmla="*/ 2553195 w 4057001"/>
                          <a:gd name="connsiteY10" fmla="*/ 1816925 h 5854536"/>
                          <a:gd name="connsiteX11" fmla="*/ 2769559 w 4057001"/>
                          <a:gd name="connsiteY11" fmla="*/ 2070288 h 5854536"/>
                          <a:gd name="connsiteX12" fmla="*/ 2885704 w 4057001"/>
                          <a:gd name="connsiteY12" fmla="*/ 2280063 h 5854536"/>
                          <a:gd name="connsiteX13" fmla="*/ 3063834 w 4057001"/>
                          <a:gd name="connsiteY13" fmla="*/ 2743200 h 5854536"/>
                          <a:gd name="connsiteX14" fmla="*/ 3236375 w 4057001"/>
                          <a:gd name="connsiteY14" fmla="*/ 2982319 h 5854536"/>
                          <a:gd name="connsiteX15" fmla="*/ 3257977 w 4057001"/>
                          <a:gd name="connsiteY15" fmla="*/ 3157224 h 5854536"/>
                          <a:gd name="connsiteX16" fmla="*/ 3705101 w 4057001"/>
                          <a:gd name="connsiteY16" fmla="*/ 3883232 h 5854536"/>
                          <a:gd name="connsiteX17" fmla="*/ 4049486 w 4057001"/>
                          <a:gd name="connsiteY17" fmla="*/ 4405746 h 5854536"/>
                          <a:gd name="connsiteX18" fmla="*/ 3918857 w 4057001"/>
                          <a:gd name="connsiteY18" fmla="*/ 4797632 h 5854536"/>
                          <a:gd name="connsiteX19" fmla="*/ 3645725 w 4057001"/>
                          <a:gd name="connsiteY19" fmla="*/ 5007407 h 5854536"/>
                          <a:gd name="connsiteX20" fmla="*/ 3408218 w 4057001"/>
                          <a:gd name="connsiteY20" fmla="*/ 5213268 h 5854536"/>
                          <a:gd name="connsiteX21" fmla="*/ 3190482 w 4057001"/>
                          <a:gd name="connsiteY21" fmla="*/ 5516673 h 5854536"/>
                          <a:gd name="connsiteX22" fmla="*/ 3182587 w 4057001"/>
                          <a:gd name="connsiteY22" fmla="*/ 5656568 h 5854536"/>
                          <a:gd name="connsiteX23" fmla="*/ 3681351 w 4057001"/>
                          <a:gd name="connsiteY23" fmla="*/ 5747658 h 5854536"/>
                          <a:gd name="connsiteX24" fmla="*/ 3835730 w 4057001"/>
                          <a:gd name="connsiteY24" fmla="*/ 5854536 h 5854536"/>
                          <a:gd name="connsiteX25" fmla="*/ 3835730 w 4057001"/>
                          <a:gd name="connsiteY25" fmla="*/ 5854536 h 5854536"/>
                          <a:gd name="connsiteX0" fmla="*/ 0 w 4057001"/>
                          <a:gd name="connsiteY0" fmla="*/ 0 h 5854536"/>
                          <a:gd name="connsiteX1" fmla="*/ 249382 w 4057001"/>
                          <a:gd name="connsiteY1" fmla="*/ 237507 h 5854536"/>
                          <a:gd name="connsiteX2" fmla="*/ 391886 w 4057001"/>
                          <a:gd name="connsiteY2" fmla="*/ 607015 h 5854536"/>
                          <a:gd name="connsiteX3" fmla="*/ 653143 w 4057001"/>
                          <a:gd name="connsiteY3" fmla="*/ 783772 h 5854536"/>
                          <a:gd name="connsiteX4" fmla="*/ 653143 w 4057001"/>
                          <a:gd name="connsiteY4" fmla="*/ 783772 h 5854536"/>
                          <a:gd name="connsiteX5" fmla="*/ 844453 w 4057001"/>
                          <a:gd name="connsiteY5" fmla="*/ 948653 h 5854536"/>
                          <a:gd name="connsiteX6" fmla="*/ 1175657 w 4057001"/>
                          <a:gd name="connsiteY6" fmla="*/ 1104406 h 5854536"/>
                          <a:gd name="connsiteX7" fmla="*/ 1567543 w 4057001"/>
                          <a:gd name="connsiteY7" fmla="*/ 1282536 h 5854536"/>
                          <a:gd name="connsiteX8" fmla="*/ 1995055 w 4057001"/>
                          <a:gd name="connsiteY8" fmla="*/ 1520042 h 5854536"/>
                          <a:gd name="connsiteX9" fmla="*/ 2339439 w 4057001"/>
                          <a:gd name="connsiteY9" fmla="*/ 1700781 h 5854536"/>
                          <a:gd name="connsiteX10" fmla="*/ 2553195 w 4057001"/>
                          <a:gd name="connsiteY10" fmla="*/ 1816925 h 5854536"/>
                          <a:gd name="connsiteX11" fmla="*/ 2769559 w 4057001"/>
                          <a:gd name="connsiteY11" fmla="*/ 2070288 h 5854536"/>
                          <a:gd name="connsiteX12" fmla="*/ 2885704 w 4057001"/>
                          <a:gd name="connsiteY12" fmla="*/ 2280063 h 5854536"/>
                          <a:gd name="connsiteX13" fmla="*/ 3063834 w 4057001"/>
                          <a:gd name="connsiteY13" fmla="*/ 2743200 h 5854536"/>
                          <a:gd name="connsiteX14" fmla="*/ 3236375 w 4057001"/>
                          <a:gd name="connsiteY14" fmla="*/ 2982319 h 5854536"/>
                          <a:gd name="connsiteX15" fmla="*/ 3257977 w 4057001"/>
                          <a:gd name="connsiteY15" fmla="*/ 3157224 h 5854536"/>
                          <a:gd name="connsiteX16" fmla="*/ 3705101 w 4057001"/>
                          <a:gd name="connsiteY16" fmla="*/ 3883232 h 5854536"/>
                          <a:gd name="connsiteX17" fmla="*/ 4049486 w 4057001"/>
                          <a:gd name="connsiteY17" fmla="*/ 4405746 h 5854536"/>
                          <a:gd name="connsiteX18" fmla="*/ 3918857 w 4057001"/>
                          <a:gd name="connsiteY18" fmla="*/ 4797632 h 5854536"/>
                          <a:gd name="connsiteX19" fmla="*/ 3645725 w 4057001"/>
                          <a:gd name="connsiteY19" fmla="*/ 5007407 h 5854536"/>
                          <a:gd name="connsiteX20" fmla="*/ 3408218 w 4057001"/>
                          <a:gd name="connsiteY20" fmla="*/ 5213268 h 5854536"/>
                          <a:gd name="connsiteX21" fmla="*/ 3190482 w 4057001"/>
                          <a:gd name="connsiteY21" fmla="*/ 5516673 h 5854536"/>
                          <a:gd name="connsiteX22" fmla="*/ 3182587 w 4057001"/>
                          <a:gd name="connsiteY22" fmla="*/ 5656568 h 5854536"/>
                          <a:gd name="connsiteX23" fmla="*/ 3681351 w 4057001"/>
                          <a:gd name="connsiteY23" fmla="*/ 5747658 h 5854536"/>
                          <a:gd name="connsiteX24" fmla="*/ 3835730 w 4057001"/>
                          <a:gd name="connsiteY24" fmla="*/ 5854536 h 5854536"/>
                          <a:gd name="connsiteX25" fmla="*/ 3835730 w 4057001"/>
                          <a:gd name="connsiteY25" fmla="*/ 5854536 h 5854536"/>
                          <a:gd name="connsiteX0" fmla="*/ 0 w 4057001"/>
                          <a:gd name="connsiteY0" fmla="*/ 0 h 5854536"/>
                          <a:gd name="connsiteX1" fmla="*/ 249382 w 4057001"/>
                          <a:gd name="connsiteY1" fmla="*/ 237507 h 5854536"/>
                          <a:gd name="connsiteX2" fmla="*/ 391886 w 4057001"/>
                          <a:gd name="connsiteY2" fmla="*/ 607015 h 5854536"/>
                          <a:gd name="connsiteX3" fmla="*/ 653143 w 4057001"/>
                          <a:gd name="connsiteY3" fmla="*/ 783772 h 5854536"/>
                          <a:gd name="connsiteX4" fmla="*/ 653143 w 4057001"/>
                          <a:gd name="connsiteY4" fmla="*/ 783772 h 5854536"/>
                          <a:gd name="connsiteX5" fmla="*/ 844453 w 4057001"/>
                          <a:gd name="connsiteY5" fmla="*/ 948653 h 5854536"/>
                          <a:gd name="connsiteX6" fmla="*/ 1175657 w 4057001"/>
                          <a:gd name="connsiteY6" fmla="*/ 1104406 h 5854536"/>
                          <a:gd name="connsiteX7" fmla="*/ 1567543 w 4057001"/>
                          <a:gd name="connsiteY7" fmla="*/ 1282536 h 5854536"/>
                          <a:gd name="connsiteX8" fmla="*/ 1995055 w 4057001"/>
                          <a:gd name="connsiteY8" fmla="*/ 1520042 h 5854536"/>
                          <a:gd name="connsiteX9" fmla="*/ 2339439 w 4057001"/>
                          <a:gd name="connsiteY9" fmla="*/ 1700781 h 5854536"/>
                          <a:gd name="connsiteX10" fmla="*/ 2553195 w 4057001"/>
                          <a:gd name="connsiteY10" fmla="*/ 1816925 h 5854536"/>
                          <a:gd name="connsiteX11" fmla="*/ 2769559 w 4057001"/>
                          <a:gd name="connsiteY11" fmla="*/ 2070288 h 5854536"/>
                          <a:gd name="connsiteX12" fmla="*/ 2885704 w 4057001"/>
                          <a:gd name="connsiteY12" fmla="*/ 2280063 h 5854536"/>
                          <a:gd name="connsiteX13" fmla="*/ 3063834 w 4057001"/>
                          <a:gd name="connsiteY13" fmla="*/ 2743200 h 5854536"/>
                          <a:gd name="connsiteX14" fmla="*/ 3257977 w 4057001"/>
                          <a:gd name="connsiteY14" fmla="*/ 3157224 h 5854536"/>
                          <a:gd name="connsiteX15" fmla="*/ 3705101 w 4057001"/>
                          <a:gd name="connsiteY15" fmla="*/ 3883232 h 5854536"/>
                          <a:gd name="connsiteX16" fmla="*/ 4049486 w 4057001"/>
                          <a:gd name="connsiteY16" fmla="*/ 4405746 h 5854536"/>
                          <a:gd name="connsiteX17" fmla="*/ 3918857 w 4057001"/>
                          <a:gd name="connsiteY17" fmla="*/ 4797632 h 5854536"/>
                          <a:gd name="connsiteX18" fmla="*/ 3645725 w 4057001"/>
                          <a:gd name="connsiteY18" fmla="*/ 5007407 h 5854536"/>
                          <a:gd name="connsiteX19" fmla="*/ 3408218 w 4057001"/>
                          <a:gd name="connsiteY19" fmla="*/ 5213268 h 5854536"/>
                          <a:gd name="connsiteX20" fmla="*/ 3190482 w 4057001"/>
                          <a:gd name="connsiteY20" fmla="*/ 5516673 h 5854536"/>
                          <a:gd name="connsiteX21" fmla="*/ 3182587 w 4057001"/>
                          <a:gd name="connsiteY21" fmla="*/ 5656568 h 5854536"/>
                          <a:gd name="connsiteX22" fmla="*/ 3681351 w 4057001"/>
                          <a:gd name="connsiteY22" fmla="*/ 5747658 h 5854536"/>
                          <a:gd name="connsiteX23" fmla="*/ 3835730 w 4057001"/>
                          <a:gd name="connsiteY23" fmla="*/ 5854536 h 5854536"/>
                          <a:gd name="connsiteX24" fmla="*/ 3835730 w 4057001"/>
                          <a:gd name="connsiteY24" fmla="*/ 5854536 h 5854536"/>
                          <a:gd name="connsiteX0" fmla="*/ 0 w 4057001"/>
                          <a:gd name="connsiteY0" fmla="*/ 0 h 5854536"/>
                          <a:gd name="connsiteX1" fmla="*/ 249382 w 4057001"/>
                          <a:gd name="connsiteY1" fmla="*/ 237507 h 5854536"/>
                          <a:gd name="connsiteX2" fmla="*/ 391886 w 4057001"/>
                          <a:gd name="connsiteY2" fmla="*/ 607015 h 5854536"/>
                          <a:gd name="connsiteX3" fmla="*/ 653143 w 4057001"/>
                          <a:gd name="connsiteY3" fmla="*/ 783772 h 5854536"/>
                          <a:gd name="connsiteX4" fmla="*/ 653143 w 4057001"/>
                          <a:gd name="connsiteY4" fmla="*/ 783772 h 5854536"/>
                          <a:gd name="connsiteX5" fmla="*/ 844453 w 4057001"/>
                          <a:gd name="connsiteY5" fmla="*/ 948653 h 5854536"/>
                          <a:gd name="connsiteX6" fmla="*/ 1175657 w 4057001"/>
                          <a:gd name="connsiteY6" fmla="*/ 1104406 h 5854536"/>
                          <a:gd name="connsiteX7" fmla="*/ 1567543 w 4057001"/>
                          <a:gd name="connsiteY7" fmla="*/ 1282536 h 5854536"/>
                          <a:gd name="connsiteX8" fmla="*/ 1995055 w 4057001"/>
                          <a:gd name="connsiteY8" fmla="*/ 1520042 h 5854536"/>
                          <a:gd name="connsiteX9" fmla="*/ 2339439 w 4057001"/>
                          <a:gd name="connsiteY9" fmla="*/ 1700781 h 5854536"/>
                          <a:gd name="connsiteX10" fmla="*/ 2553195 w 4057001"/>
                          <a:gd name="connsiteY10" fmla="*/ 1816925 h 5854536"/>
                          <a:gd name="connsiteX11" fmla="*/ 2769559 w 4057001"/>
                          <a:gd name="connsiteY11" fmla="*/ 2070288 h 5854536"/>
                          <a:gd name="connsiteX12" fmla="*/ 2885704 w 4057001"/>
                          <a:gd name="connsiteY12" fmla="*/ 2280063 h 5854536"/>
                          <a:gd name="connsiteX13" fmla="*/ 3063834 w 4057001"/>
                          <a:gd name="connsiteY13" fmla="*/ 2743200 h 5854536"/>
                          <a:gd name="connsiteX14" fmla="*/ 3237290 w 4057001"/>
                          <a:gd name="connsiteY14" fmla="*/ 2975172 h 5854536"/>
                          <a:gd name="connsiteX15" fmla="*/ 3705101 w 4057001"/>
                          <a:gd name="connsiteY15" fmla="*/ 3883232 h 5854536"/>
                          <a:gd name="connsiteX16" fmla="*/ 4049486 w 4057001"/>
                          <a:gd name="connsiteY16" fmla="*/ 4405746 h 5854536"/>
                          <a:gd name="connsiteX17" fmla="*/ 3918857 w 4057001"/>
                          <a:gd name="connsiteY17" fmla="*/ 4797632 h 5854536"/>
                          <a:gd name="connsiteX18" fmla="*/ 3645725 w 4057001"/>
                          <a:gd name="connsiteY18" fmla="*/ 5007407 h 5854536"/>
                          <a:gd name="connsiteX19" fmla="*/ 3408218 w 4057001"/>
                          <a:gd name="connsiteY19" fmla="*/ 5213268 h 5854536"/>
                          <a:gd name="connsiteX20" fmla="*/ 3190482 w 4057001"/>
                          <a:gd name="connsiteY20" fmla="*/ 5516673 h 5854536"/>
                          <a:gd name="connsiteX21" fmla="*/ 3182587 w 4057001"/>
                          <a:gd name="connsiteY21" fmla="*/ 5656568 h 5854536"/>
                          <a:gd name="connsiteX22" fmla="*/ 3681351 w 4057001"/>
                          <a:gd name="connsiteY22" fmla="*/ 5747658 h 5854536"/>
                          <a:gd name="connsiteX23" fmla="*/ 3835730 w 4057001"/>
                          <a:gd name="connsiteY23" fmla="*/ 5854536 h 5854536"/>
                          <a:gd name="connsiteX24" fmla="*/ 3835730 w 4057001"/>
                          <a:gd name="connsiteY24" fmla="*/ 5854536 h 5854536"/>
                          <a:gd name="connsiteX0" fmla="*/ 0 w 4057001"/>
                          <a:gd name="connsiteY0" fmla="*/ 0 h 5854536"/>
                          <a:gd name="connsiteX1" fmla="*/ 249382 w 4057001"/>
                          <a:gd name="connsiteY1" fmla="*/ 237507 h 5854536"/>
                          <a:gd name="connsiteX2" fmla="*/ 391886 w 4057001"/>
                          <a:gd name="connsiteY2" fmla="*/ 607015 h 5854536"/>
                          <a:gd name="connsiteX3" fmla="*/ 653143 w 4057001"/>
                          <a:gd name="connsiteY3" fmla="*/ 783772 h 5854536"/>
                          <a:gd name="connsiteX4" fmla="*/ 653143 w 4057001"/>
                          <a:gd name="connsiteY4" fmla="*/ 783772 h 5854536"/>
                          <a:gd name="connsiteX5" fmla="*/ 844453 w 4057001"/>
                          <a:gd name="connsiteY5" fmla="*/ 948653 h 5854536"/>
                          <a:gd name="connsiteX6" fmla="*/ 1175657 w 4057001"/>
                          <a:gd name="connsiteY6" fmla="*/ 1104406 h 5854536"/>
                          <a:gd name="connsiteX7" fmla="*/ 1567543 w 4057001"/>
                          <a:gd name="connsiteY7" fmla="*/ 1282536 h 5854536"/>
                          <a:gd name="connsiteX8" fmla="*/ 1995055 w 4057001"/>
                          <a:gd name="connsiteY8" fmla="*/ 1520042 h 5854536"/>
                          <a:gd name="connsiteX9" fmla="*/ 2339439 w 4057001"/>
                          <a:gd name="connsiteY9" fmla="*/ 1700781 h 5854536"/>
                          <a:gd name="connsiteX10" fmla="*/ 2553195 w 4057001"/>
                          <a:gd name="connsiteY10" fmla="*/ 1816925 h 5854536"/>
                          <a:gd name="connsiteX11" fmla="*/ 2769559 w 4057001"/>
                          <a:gd name="connsiteY11" fmla="*/ 2070288 h 5854536"/>
                          <a:gd name="connsiteX12" fmla="*/ 2885704 w 4057001"/>
                          <a:gd name="connsiteY12" fmla="*/ 2280063 h 5854536"/>
                          <a:gd name="connsiteX13" fmla="*/ 3063834 w 4057001"/>
                          <a:gd name="connsiteY13" fmla="*/ 2743200 h 5854536"/>
                          <a:gd name="connsiteX14" fmla="*/ 3237290 w 4057001"/>
                          <a:gd name="connsiteY14" fmla="*/ 2975172 h 5854536"/>
                          <a:gd name="connsiteX15" fmla="*/ 3314989 w 4057001"/>
                          <a:gd name="connsiteY15" fmla="*/ 3321599 h 5854536"/>
                          <a:gd name="connsiteX16" fmla="*/ 3705101 w 4057001"/>
                          <a:gd name="connsiteY16" fmla="*/ 3883232 h 5854536"/>
                          <a:gd name="connsiteX17" fmla="*/ 4049486 w 4057001"/>
                          <a:gd name="connsiteY17" fmla="*/ 4405746 h 5854536"/>
                          <a:gd name="connsiteX18" fmla="*/ 3918857 w 4057001"/>
                          <a:gd name="connsiteY18" fmla="*/ 4797632 h 5854536"/>
                          <a:gd name="connsiteX19" fmla="*/ 3645725 w 4057001"/>
                          <a:gd name="connsiteY19" fmla="*/ 5007407 h 5854536"/>
                          <a:gd name="connsiteX20" fmla="*/ 3408218 w 4057001"/>
                          <a:gd name="connsiteY20" fmla="*/ 5213268 h 5854536"/>
                          <a:gd name="connsiteX21" fmla="*/ 3190482 w 4057001"/>
                          <a:gd name="connsiteY21" fmla="*/ 5516673 h 5854536"/>
                          <a:gd name="connsiteX22" fmla="*/ 3182587 w 4057001"/>
                          <a:gd name="connsiteY22" fmla="*/ 5656568 h 5854536"/>
                          <a:gd name="connsiteX23" fmla="*/ 3681351 w 4057001"/>
                          <a:gd name="connsiteY23" fmla="*/ 5747658 h 5854536"/>
                          <a:gd name="connsiteX24" fmla="*/ 3835730 w 4057001"/>
                          <a:gd name="connsiteY24" fmla="*/ 5854536 h 5854536"/>
                          <a:gd name="connsiteX25" fmla="*/ 3835730 w 4057001"/>
                          <a:gd name="connsiteY25" fmla="*/ 5854536 h 5854536"/>
                          <a:gd name="connsiteX0" fmla="*/ 0 w 4057001"/>
                          <a:gd name="connsiteY0" fmla="*/ 0 h 5854536"/>
                          <a:gd name="connsiteX1" fmla="*/ 249382 w 4057001"/>
                          <a:gd name="connsiteY1" fmla="*/ 237507 h 5854536"/>
                          <a:gd name="connsiteX2" fmla="*/ 391886 w 4057001"/>
                          <a:gd name="connsiteY2" fmla="*/ 607015 h 5854536"/>
                          <a:gd name="connsiteX3" fmla="*/ 653143 w 4057001"/>
                          <a:gd name="connsiteY3" fmla="*/ 783772 h 5854536"/>
                          <a:gd name="connsiteX4" fmla="*/ 653143 w 4057001"/>
                          <a:gd name="connsiteY4" fmla="*/ 783772 h 5854536"/>
                          <a:gd name="connsiteX5" fmla="*/ 844453 w 4057001"/>
                          <a:gd name="connsiteY5" fmla="*/ 948653 h 5854536"/>
                          <a:gd name="connsiteX6" fmla="*/ 1175657 w 4057001"/>
                          <a:gd name="connsiteY6" fmla="*/ 1104406 h 5854536"/>
                          <a:gd name="connsiteX7" fmla="*/ 1567543 w 4057001"/>
                          <a:gd name="connsiteY7" fmla="*/ 1282536 h 5854536"/>
                          <a:gd name="connsiteX8" fmla="*/ 1995055 w 4057001"/>
                          <a:gd name="connsiteY8" fmla="*/ 1520042 h 5854536"/>
                          <a:gd name="connsiteX9" fmla="*/ 2339439 w 4057001"/>
                          <a:gd name="connsiteY9" fmla="*/ 1700781 h 5854536"/>
                          <a:gd name="connsiteX10" fmla="*/ 2553195 w 4057001"/>
                          <a:gd name="connsiteY10" fmla="*/ 1816925 h 5854536"/>
                          <a:gd name="connsiteX11" fmla="*/ 2769559 w 4057001"/>
                          <a:gd name="connsiteY11" fmla="*/ 2070288 h 5854536"/>
                          <a:gd name="connsiteX12" fmla="*/ 2885704 w 4057001"/>
                          <a:gd name="connsiteY12" fmla="*/ 2280063 h 5854536"/>
                          <a:gd name="connsiteX13" fmla="*/ 3063834 w 4057001"/>
                          <a:gd name="connsiteY13" fmla="*/ 2743200 h 5854536"/>
                          <a:gd name="connsiteX14" fmla="*/ 3237290 w 4057001"/>
                          <a:gd name="connsiteY14" fmla="*/ 2975172 h 5854536"/>
                          <a:gd name="connsiteX15" fmla="*/ 3314989 w 4057001"/>
                          <a:gd name="connsiteY15" fmla="*/ 3321599 h 5854536"/>
                          <a:gd name="connsiteX16" fmla="*/ 3705101 w 4057001"/>
                          <a:gd name="connsiteY16" fmla="*/ 3883232 h 5854536"/>
                          <a:gd name="connsiteX17" fmla="*/ 4049486 w 4057001"/>
                          <a:gd name="connsiteY17" fmla="*/ 4405746 h 5854536"/>
                          <a:gd name="connsiteX18" fmla="*/ 3918857 w 4057001"/>
                          <a:gd name="connsiteY18" fmla="*/ 4797632 h 5854536"/>
                          <a:gd name="connsiteX19" fmla="*/ 3645725 w 4057001"/>
                          <a:gd name="connsiteY19" fmla="*/ 5007407 h 5854536"/>
                          <a:gd name="connsiteX20" fmla="*/ 3420631 w 4057001"/>
                          <a:gd name="connsiteY20" fmla="*/ 5180168 h 5854536"/>
                          <a:gd name="connsiteX21" fmla="*/ 3190482 w 4057001"/>
                          <a:gd name="connsiteY21" fmla="*/ 5516673 h 5854536"/>
                          <a:gd name="connsiteX22" fmla="*/ 3182587 w 4057001"/>
                          <a:gd name="connsiteY22" fmla="*/ 5656568 h 5854536"/>
                          <a:gd name="connsiteX23" fmla="*/ 3681351 w 4057001"/>
                          <a:gd name="connsiteY23" fmla="*/ 5747658 h 5854536"/>
                          <a:gd name="connsiteX24" fmla="*/ 3835730 w 4057001"/>
                          <a:gd name="connsiteY24" fmla="*/ 5854536 h 5854536"/>
                          <a:gd name="connsiteX25" fmla="*/ 3835730 w 4057001"/>
                          <a:gd name="connsiteY25" fmla="*/ 5854536 h 5854536"/>
                          <a:gd name="connsiteX0" fmla="*/ 0 w 4057001"/>
                          <a:gd name="connsiteY0" fmla="*/ 0 h 5854536"/>
                          <a:gd name="connsiteX1" fmla="*/ 249382 w 4057001"/>
                          <a:gd name="connsiteY1" fmla="*/ 237507 h 5854536"/>
                          <a:gd name="connsiteX2" fmla="*/ 391886 w 4057001"/>
                          <a:gd name="connsiteY2" fmla="*/ 607015 h 5854536"/>
                          <a:gd name="connsiteX3" fmla="*/ 653143 w 4057001"/>
                          <a:gd name="connsiteY3" fmla="*/ 783772 h 5854536"/>
                          <a:gd name="connsiteX4" fmla="*/ 653143 w 4057001"/>
                          <a:gd name="connsiteY4" fmla="*/ 783772 h 5854536"/>
                          <a:gd name="connsiteX5" fmla="*/ 844453 w 4057001"/>
                          <a:gd name="connsiteY5" fmla="*/ 948653 h 5854536"/>
                          <a:gd name="connsiteX6" fmla="*/ 1175657 w 4057001"/>
                          <a:gd name="connsiteY6" fmla="*/ 1104406 h 5854536"/>
                          <a:gd name="connsiteX7" fmla="*/ 1567543 w 4057001"/>
                          <a:gd name="connsiteY7" fmla="*/ 1282536 h 5854536"/>
                          <a:gd name="connsiteX8" fmla="*/ 1995055 w 4057001"/>
                          <a:gd name="connsiteY8" fmla="*/ 1520042 h 5854536"/>
                          <a:gd name="connsiteX9" fmla="*/ 2339439 w 4057001"/>
                          <a:gd name="connsiteY9" fmla="*/ 1700781 h 5854536"/>
                          <a:gd name="connsiteX10" fmla="*/ 2553195 w 4057001"/>
                          <a:gd name="connsiteY10" fmla="*/ 1816925 h 5854536"/>
                          <a:gd name="connsiteX11" fmla="*/ 2769559 w 4057001"/>
                          <a:gd name="connsiteY11" fmla="*/ 2070288 h 5854536"/>
                          <a:gd name="connsiteX12" fmla="*/ 2885704 w 4057001"/>
                          <a:gd name="connsiteY12" fmla="*/ 2280063 h 5854536"/>
                          <a:gd name="connsiteX13" fmla="*/ 3063834 w 4057001"/>
                          <a:gd name="connsiteY13" fmla="*/ 2743200 h 5854536"/>
                          <a:gd name="connsiteX14" fmla="*/ 3237290 w 4057001"/>
                          <a:gd name="connsiteY14" fmla="*/ 2975172 h 5854536"/>
                          <a:gd name="connsiteX15" fmla="*/ 3314989 w 4057001"/>
                          <a:gd name="connsiteY15" fmla="*/ 3321599 h 5854536"/>
                          <a:gd name="connsiteX16" fmla="*/ 3705101 w 4057001"/>
                          <a:gd name="connsiteY16" fmla="*/ 3883232 h 5854536"/>
                          <a:gd name="connsiteX17" fmla="*/ 4049486 w 4057001"/>
                          <a:gd name="connsiteY17" fmla="*/ 4405746 h 5854536"/>
                          <a:gd name="connsiteX18" fmla="*/ 3918857 w 4057001"/>
                          <a:gd name="connsiteY18" fmla="*/ 4797632 h 5854536"/>
                          <a:gd name="connsiteX19" fmla="*/ 3645725 w 4057001"/>
                          <a:gd name="connsiteY19" fmla="*/ 5007407 h 5854536"/>
                          <a:gd name="connsiteX20" fmla="*/ 3420631 w 4057001"/>
                          <a:gd name="connsiteY20" fmla="*/ 5180168 h 5854536"/>
                          <a:gd name="connsiteX21" fmla="*/ 3240132 w 4057001"/>
                          <a:gd name="connsiteY21" fmla="*/ 5504260 h 5854536"/>
                          <a:gd name="connsiteX22" fmla="*/ 3182587 w 4057001"/>
                          <a:gd name="connsiteY22" fmla="*/ 5656568 h 5854536"/>
                          <a:gd name="connsiteX23" fmla="*/ 3681351 w 4057001"/>
                          <a:gd name="connsiteY23" fmla="*/ 5747658 h 5854536"/>
                          <a:gd name="connsiteX24" fmla="*/ 3835730 w 4057001"/>
                          <a:gd name="connsiteY24" fmla="*/ 5854536 h 5854536"/>
                          <a:gd name="connsiteX25" fmla="*/ 3835730 w 4057001"/>
                          <a:gd name="connsiteY25" fmla="*/ 5854536 h 5854536"/>
                          <a:gd name="connsiteX0" fmla="*/ 0 w 4057001"/>
                          <a:gd name="connsiteY0" fmla="*/ 0 h 5854536"/>
                          <a:gd name="connsiteX1" fmla="*/ 249382 w 4057001"/>
                          <a:gd name="connsiteY1" fmla="*/ 237507 h 5854536"/>
                          <a:gd name="connsiteX2" fmla="*/ 391886 w 4057001"/>
                          <a:gd name="connsiteY2" fmla="*/ 607015 h 5854536"/>
                          <a:gd name="connsiteX3" fmla="*/ 653143 w 4057001"/>
                          <a:gd name="connsiteY3" fmla="*/ 783772 h 5854536"/>
                          <a:gd name="connsiteX4" fmla="*/ 653143 w 4057001"/>
                          <a:gd name="connsiteY4" fmla="*/ 783772 h 5854536"/>
                          <a:gd name="connsiteX5" fmla="*/ 844453 w 4057001"/>
                          <a:gd name="connsiteY5" fmla="*/ 948653 h 5854536"/>
                          <a:gd name="connsiteX6" fmla="*/ 1175657 w 4057001"/>
                          <a:gd name="connsiteY6" fmla="*/ 1104406 h 5854536"/>
                          <a:gd name="connsiteX7" fmla="*/ 1567543 w 4057001"/>
                          <a:gd name="connsiteY7" fmla="*/ 1282536 h 5854536"/>
                          <a:gd name="connsiteX8" fmla="*/ 1995055 w 4057001"/>
                          <a:gd name="connsiteY8" fmla="*/ 1520042 h 5854536"/>
                          <a:gd name="connsiteX9" fmla="*/ 2339439 w 4057001"/>
                          <a:gd name="connsiteY9" fmla="*/ 1700781 h 5854536"/>
                          <a:gd name="connsiteX10" fmla="*/ 2553195 w 4057001"/>
                          <a:gd name="connsiteY10" fmla="*/ 1816925 h 5854536"/>
                          <a:gd name="connsiteX11" fmla="*/ 2769559 w 4057001"/>
                          <a:gd name="connsiteY11" fmla="*/ 2070288 h 5854536"/>
                          <a:gd name="connsiteX12" fmla="*/ 2885704 w 4057001"/>
                          <a:gd name="connsiteY12" fmla="*/ 2280063 h 5854536"/>
                          <a:gd name="connsiteX13" fmla="*/ 3063834 w 4057001"/>
                          <a:gd name="connsiteY13" fmla="*/ 2743200 h 5854536"/>
                          <a:gd name="connsiteX14" fmla="*/ 3237290 w 4057001"/>
                          <a:gd name="connsiteY14" fmla="*/ 2975172 h 5854536"/>
                          <a:gd name="connsiteX15" fmla="*/ 3314989 w 4057001"/>
                          <a:gd name="connsiteY15" fmla="*/ 3321599 h 5854536"/>
                          <a:gd name="connsiteX16" fmla="*/ 3705101 w 4057001"/>
                          <a:gd name="connsiteY16" fmla="*/ 3883232 h 5854536"/>
                          <a:gd name="connsiteX17" fmla="*/ 4049486 w 4057001"/>
                          <a:gd name="connsiteY17" fmla="*/ 4405746 h 5854536"/>
                          <a:gd name="connsiteX18" fmla="*/ 3918857 w 4057001"/>
                          <a:gd name="connsiteY18" fmla="*/ 4797632 h 5854536"/>
                          <a:gd name="connsiteX19" fmla="*/ 3645725 w 4057001"/>
                          <a:gd name="connsiteY19" fmla="*/ 5007407 h 5854536"/>
                          <a:gd name="connsiteX20" fmla="*/ 3420631 w 4057001"/>
                          <a:gd name="connsiteY20" fmla="*/ 5180168 h 5854536"/>
                          <a:gd name="connsiteX21" fmla="*/ 3182587 w 4057001"/>
                          <a:gd name="connsiteY21" fmla="*/ 5656568 h 5854536"/>
                          <a:gd name="connsiteX22" fmla="*/ 3681351 w 4057001"/>
                          <a:gd name="connsiteY22" fmla="*/ 5747658 h 5854536"/>
                          <a:gd name="connsiteX23" fmla="*/ 3835730 w 4057001"/>
                          <a:gd name="connsiteY23" fmla="*/ 5854536 h 5854536"/>
                          <a:gd name="connsiteX24" fmla="*/ 3835730 w 4057001"/>
                          <a:gd name="connsiteY24" fmla="*/ 5854536 h 5854536"/>
                          <a:gd name="connsiteX0" fmla="*/ 0 w 4057001"/>
                          <a:gd name="connsiteY0" fmla="*/ 0 h 5854536"/>
                          <a:gd name="connsiteX1" fmla="*/ 249382 w 4057001"/>
                          <a:gd name="connsiteY1" fmla="*/ 237507 h 5854536"/>
                          <a:gd name="connsiteX2" fmla="*/ 391886 w 4057001"/>
                          <a:gd name="connsiteY2" fmla="*/ 607015 h 5854536"/>
                          <a:gd name="connsiteX3" fmla="*/ 653143 w 4057001"/>
                          <a:gd name="connsiteY3" fmla="*/ 783772 h 5854536"/>
                          <a:gd name="connsiteX4" fmla="*/ 653143 w 4057001"/>
                          <a:gd name="connsiteY4" fmla="*/ 783772 h 5854536"/>
                          <a:gd name="connsiteX5" fmla="*/ 844453 w 4057001"/>
                          <a:gd name="connsiteY5" fmla="*/ 948653 h 5854536"/>
                          <a:gd name="connsiteX6" fmla="*/ 1175657 w 4057001"/>
                          <a:gd name="connsiteY6" fmla="*/ 1104406 h 5854536"/>
                          <a:gd name="connsiteX7" fmla="*/ 1567543 w 4057001"/>
                          <a:gd name="connsiteY7" fmla="*/ 1282536 h 5854536"/>
                          <a:gd name="connsiteX8" fmla="*/ 1995055 w 4057001"/>
                          <a:gd name="connsiteY8" fmla="*/ 1520042 h 5854536"/>
                          <a:gd name="connsiteX9" fmla="*/ 2339439 w 4057001"/>
                          <a:gd name="connsiteY9" fmla="*/ 1700781 h 5854536"/>
                          <a:gd name="connsiteX10" fmla="*/ 2553195 w 4057001"/>
                          <a:gd name="connsiteY10" fmla="*/ 1816925 h 5854536"/>
                          <a:gd name="connsiteX11" fmla="*/ 2769559 w 4057001"/>
                          <a:gd name="connsiteY11" fmla="*/ 2070288 h 5854536"/>
                          <a:gd name="connsiteX12" fmla="*/ 2885704 w 4057001"/>
                          <a:gd name="connsiteY12" fmla="*/ 2280063 h 5854536"/>
                          <a:gd name="connsiteX13" fmla="*/ 3063834 w 4057001"/>
                          <a:gd name="connsiteY13" fmla="*/ 2743200 h 5854536"/>
                          <a:gd name="connsiteX14" fmla="*/ 3237290 w 4057001"/>
                          <a:gd name="connsiteY14" fmla="*/ 2975172 h 5854536"/>
                          <a:gd name="connsiteX15" fmla="*/ 3314989 w 4057001"/>
                          <a:gd name="connsiteY15" fmla="*/ 3321599 h 5854536"/>
                          <a:gd name="connsiteX16" fmla="*/ 3705101 w 4057001"/>
                          <a:gd name="connsiteY16" fmla="*/ 3883232 h 5854536"/>
                          <a:gd name="connsiteX17" fmla="*/ 4049486 w 4057001"/>
                          <a:gd name="connsiteY17" fmla="*/ 4405746 h 5854536"/>
                          <a:gd name="connsiteX18" fmla="*/ 3918857 w 4057001"/>
                          <a:gd name="connsiteY18" fmla="*/ 4797632 h 5854536"/>
                          <a:gd name="connsiteX19" fmla="*/ 3645725 w 4057001"/>
                          <a:gd name="connsiteY19" fmla="*/ 5007407 h 5854536"/>
                          <a:gd name="connsiteX20" fmla="*/ 3420631 w 4057001"/>
                          <a:gd name="connsiteY20" fmla="*/ 5296019 h 5854536"/>
                          <a:gd name="connsiteX21" fmla="*/ 3182587 w 4057001"/>
                          <a:gd name="connsiteY21" fmla="*/ 5656568 h 5854536"/>
                          <a:gd name="connsiteX22" fmla="*/ 3681351 w 4057001"/>
                          <a:gd name="connsiteY22" fmla="*/ 5747658 h 5854536"/>
                          <a:gd name="connsiteX23" fmla="*/ 3835730 w 4057001"/>
                          <a:gd name="connsiteY23" fmla="*/ 5854536 h 5854536"/>
                          <a:gd name="connsiteX24" fmla="*/ 3835730 w 4057001"/>
                          <a:gd name="connsiteY24" fmla="*/ 5854536 h 5854536"/>
                          <a:gd name="connsiteX0" fmla="*/ 0 w 4058050"/>
                          <a:gd name="connsiteY0" fmla="*/ 0 h 5854536"/>
                          <a:gd name="connsiteX1" fmla="*/ 249382 w 4058050"/>
                          <a:gd name="connsiteY1" fmla="*/ 237507 h 5854536"/>
                          <a:gd name="connsiteX2" fmla="*/ 391886 w 4058050"/>
                          <a:gd name="connsiteY2" fmla="*/ 607015 h 5854536"/>
                          <a:gd name="connsiteX3" fmla="*/ 653143 w 4058050"/>
                          <a:gd name="connsiteY3" fmla="*/ 783772 h 5854536"/>
                          <a:gd name="connsiteX4" fmla="*/ 653143 w 4058050"/>
                          <a:gd name="connsiteY4" fmla="*/ 783772 h 5854536"/>
                          <a:gd name="connsiteX5" fmla="*/ 844453 w 4058050"/>
                          <a:gd name="connsiteY5" fmla="*/ 948653 h 5854536"/>
                          <a:gd name="connsiteX6" fmla="*/ 1175657 w 4058050"/>
                          <a:gd name="connsiteY6" fmla="*/ 1104406 h 5854536"/>
                          <a:gd name="connsiteX7" fmla="*/ 1567543 w 4058050"/>
                          <a:gd name="connsiteY7" fmla="*/ 1282536 h 5854536"/>
                          <a:gd name="connsiteX8" fmla="*/ 1995055 w 4058050"/>
                          <a:gd name="connsiteY8" fmla="*/ 1520042 h 5854536"/>
                          <a:gd name="connsiteX9" fmla="*/ 2339439 w 4058050"/>
                          <a:gd name="connsiteY9" fmla="*/ 1700781 h 5854536"/>
                          <a:gd name="connsiteX10" fmla="*/ 2553195 w 4058050"/>
                          <a:gd name="connsiteY10" fmla="*/ 1816925 h 5854536"/>
                          <a:gd name="connsiteX11" fmla="*/ 2769559 w 4058050"/>
                          <a:gd name="connsiteY11" fmla="*/ 2070288 h 5854536"/>
                          <a:gd name="connsiteX12" fmla="*/ 2885704 w 4058050"/>
                          <a:gd name="connsiteY12" fmla="*/ 2280063 h 5854536"/>
                          <a:gd name="connsiteX13" fmla="*/ 3063834 w 4058050"/>
                          <a:gd name="connsiteY13" fmla="*/ 2743200 h 5854536"/>
                          <a:gd name="connsiteX14" fmla="*/ 3237290 w 4058050"/>
                          <a:gd name="connsiteY14" fmla="*/ 2975172 h 5854536"/>
                          <a:gd name="connsiteX15" fmla="*/ 3314989 w 4058050"/>
                          <a:gd name="connsiteY15" fmla="*/ 3321599 h 5854536"/>
                          <a:gd name="connsiteX16" fmla="*/ 3705101 w 4058050"/>
                          <a:gd name="connsiteY16" fmla="*/ 3883232 h 5854536"/>
                          <a:gd name="connsiteX17" fmla="*/ 4049486 w 4058050"/>
                          <a:gd name="connsiteY17" fmla="*/ 4405746 h 5854536"/>
                          <a:gd name="connsiteX18" fmla="*/ 3918857 w 4058050"/>
                          <a:gd name="connsiteY18" fmla="*/ 4797632 h 5854536"/>
                          <a:gd name="connsiteX19" fmla="*/ 3542287 w 4058050"/>
                          <a:gd name="connsiteY19" fmla="*/ 5086021 h 5854536"/>
                          <a:gd name="connsiteX20" fmla="*/ 3420631 w 4058050"/>
                          <a:gd name="connsiteY20" fmla="*/ 5296019 h 5854536"/>
                          <a:gd name="connsiteX21" fmla="*/ 3182587 w 4058050"/>
                          <a:gd name="connsiteY21" fmla="*/ 5656568 h 5854536"/>
                          <a:gd name="connsiteX22" fmla="*/ 3681351 w 4058050"/>
                          <a:gd name="connsiteY22" fmla="*/ 5747658 h 5854536"/>
                          <a:gd name="connsiteX23" fmla="*/ 3835730 w 4058050"/>
                          <a:gd name="connsiteY23" fmla="*/ 5854536 h 5854536"/>
                          <a:gd name="connsiteX24" fmla="*/ 3835730 w 4058050"/>
                          <a:gd name="connsiteY24" fmla="*/ 5854536 h 5854536"/>
                          <a:gd name="connsiteX0" fmla="*/ 0 w 4058050"/>
                          <a:gd name="connsiteY0" fmla="*/ 0 h 5854536"/>
                          <a:gd name="connsiteX1" fmla="*/ 249382 w 4058050"/>
                          <a:gd name="connsiteY1" fmla="*/ 237507 h 5854536"/>
                          <a:gd name="connsiteX2" fmla="*/ 391886 w 4058050"/>
                          <a:gd name="connsiteY2" fmla="*/ 607015 h 5854536"/>
                          <a:gd name="connsiteX3" fmla="*/ 653143 w 4058050"/>
                          <a:gd name="connsiteY3" fmla="*/ 783772 h 5854536"/>
                          <a:gd name="connsiteX4" fmla="*/ 653143 w 4058050"/>
                          <a:gd name="connsiteY4" fmla="*/ 783772 h 5854536"/>
                          <a:gd name="connsiteX5" fmla="*/ 844453 w 4058050"/>
                          <a:gd name="connsiteY5" fmla="*/ 948653 h 5854536"/>
                          <a:gd name="connsiteX6" fmla="*/ 1175657 w 4058050"/>
                          <a:gd name="connsiteY6" fmla="*/ 1104406 h 5854536"/>
                          <a:gd name="connsiteX7" fmla="*/ 1567543 w 4058050"/>
                          <a:gd name="connsiteY7" fmla="*/ 1282536 h 5854536"/>
                          <a:gd name="connsiteX8" fmla="*/ 1995055 w 4058050"/>
                          <a:gd name="connsiteY8" fmla="*/ 1520042 h 5854536"/>
                          <a:gd name="connsiteX9" fmla="*/ 2339439 w 4058050"/>
                          <a:gd name="connsiteY9" fmla="*/ 1700781 h 5854536"/>
                          <a:gd name="connsiteX10" fmla="*/ 2553195 w 4058050"/>
                          <a:gd name="connsiteY10" fmla="*/ 1816925 h 5854536"/>
                          <a:gd name="connsiteX11" fmla="*/ 2769559 w 4058050"/>
                          <a:gd name="connsiteY11" fmla="*/ 2070288 h 5854536"/>
                          <a:gd name="connsiteX12" fmla="*/ 2885704 w 4058050"/>
                          <a:gd name="connsiteY12" fmla="*/ 2280063 h 5854536"/>
                          <a:gd name="connsiteX13" fmla="*/ 3063834 w 4058050"/>
                          <a:gd name="connsiteY13" fmla="*/ 2743200 h 5854536"/>
                          <a:gd name="connsiteX14" fmla="*/ 3237290 w 4058050"/>
                          <a:gd name="connsiteY14" fmla="*/ 2975172 h 5854536"/>
                          <a:gd name="connsiteX15" fmla="*/ 3314989 w 4058050"/>
                          <a:gd name="connsiteY15" fmla="*/ 3321599 h 5854536"/>
                          <a:gd name="connsiteX16" fmla="*/ 3705101 w 4058050"/>
                          <a:gd name="connsiteY16" fmla="*/ 3883232 h 5854536"/>
                          <a:gd name="connsiteX17" fmla="*/ 4049486 w 4058050"/>
                          <a:gd name="connsiteY17" fmla="*/ 4405746 h 5854536"/>
                          <a:gd name="connsiteX18" fmla="*/ 3918857 w 4058050"/>
                          <a:gd name="connsiteY18" fmla="*/ 4797632 h 5854536"/>
                          <a:gd name="connsiteX19" fmla="*/ 3542287 w 4058050"/>
                          <a:gd name="connsiteY19" fmla="*/ 5086021 h 5854536"/>
                          <a:gd name="connsiteX20" fmla="*/ 3404080 w 4058050"/>
                          <a:gd name="connsiteY20" fmla="*/ 5279469 h 5854536"/>
                          <a:gd name="connsiteX21" fmla="*/ 3182587 w 4058050"/>
                          <a:gd name="connsiteY21" fmla="*/ 5656568 h 5854536"/>
                          <a:gd name="connsiteX22" fmla="*/ 3681351 w 4058050"/>
                          <a:gd name="connsiteY22" fmla="*/ 5747658 h 5854536"/>
                          <a:gd name="connsiteX23" fmla="*/ 3835730 w 4058050"/>
                          <a:gd name="connsiteY23" fmla="*/ 5854536 h 5854536"/>
                          <a:gd name="connsiteX24" fmla="*/ 3835730 w 4058050"/>
                          <a:gd name="connsiteY24" fmla="*/ 5854536 h 5854536"/>
                          <a:gd name="connsiteX0" fmla="*/ 0 w 4058050"/>
                          <a:gd name="connsiteY0" fmla="*/ 0 h 5854536"/>
                          <a:gd name="connsiteX1" fmla="*/ 249382 w 4058050"/>
                          <a:gd name="connsiteY1" fmla="*/ 210313 h 5854536"/>
                          <a:gd name="connsiteX2" fmla="*/ 391886 w 4058050"/>
                          <a:gd name="connsiteY2" fmla="*/ 607015 h 5854536"/>
                          <a:gd name="connsiteX3" fmla="*/ 653143 w 4058050"/>
                          <a:gd name="connsiteY3" fmla="*/ 783772 h 5854536"/>
                          <a:gd name="connsiteX4" fmla="*/ 653143 w 4058050"/>
                          <a:gd name="connsiteY4" fmla="*/ 783772 h 5854536"/>
                          <a:gd name="connsiteX5" fmla="*/ 844453 w 4058050"/>
                          <a:gd name="connsiteY5" fmla="*/ 948653 h 5854536"/>
                          <a:gd name="connsiteX6" fmla="*/ 1175657 w 4058050"/>
                          <a:gd name="connsiteY6" fmla="*/ 1104406 h 5854536"/>
                          <a:gd name="connsiteX7" fmla="*/ 1567543 w 4058050"/>
                          <a:gd name="connsiteY7" fmla="*/ 1282536 h 5854536"/>
                          <a:gd name="connsiteX8" fmla="*/ 1995055 w 4058050"/>
                          <a:gd name="connsiteY8" fmla="*/ 1520042 h 5854536"/>
                          <a:gd name="connsiteX9" fmla="*/ 2339439 w 4058050"/>
                          <a:gd name="connsiteY9" fmla="*/ 1700781 h 5854536"/>
                          <a:gd name="connsiteX10" fmla="*/ 2553195 w 4058050"/>
                          <a:gd name="connsiteY10" fmla="*/ 1816925 h 5854536"/>
                          <a:gd name="connsiteX11" fmla="*/ 2769559 w 4058050"/>
                          <a:gd name="connsiteY11" fmla="*/ 2070288 h 5854536"/>
                          <a:gd name="connsiteX12" fmla="*/ 2885704 w 4058050"/>
                          <a:gd name="connsiteY12" fmla="*/ 2280063 h 5854536"/>
                          <a:gd name="connsiteX13" fmla="*/ 3063834 w 4058050"/>
                          <a:gd name="connsiteY13" fmla="*/ 2743200 h 5854536"/>
                          <a:gd name="connsiteX14" fmla="*/ 3237290 w 4058050"/>
                          <a:gd name="connsiteY14" fmla="*/ 2975172 h 5854536"/>
                          <a:gd name="connsiteX15" fmla="*/ 3314989 w 4058050"/>
                          <a:gd name="connsiteY15" fmla="*/ 3321599 h 5854536"/>
                          <a:gd name="connsiteX16" fmla="*/ 3705101 w 4058050"/>
                          <a:gd name="connsiteY16" fmla="*/ 3883232 h 5854536"/>
                          <a:gd name="connsiteX17" fmla="*/ 4049486 w 4058050"/>
                          <a:gd name="connsiteY17" fmla="*/ 4405746 h 5854536"/>
                          <a:gd name="connsiteX18" fmla="*/ 3918857 w 4058050"/>
                          <a:gd name="connsiteY18" fmla="*/ 4797632 h 5854536"/>
                          <a:gd name="connsiteX19" fmla="*/ 3542287 w 4058050"/>
                          <a:gd name="connsiteY19" fmla="*/ 5086021 h 5854536"/>
                          <a:gd name="connsiteX20" fmla="*/ 3404080 w 4058050"/>
                          <a:gd name="connsiteY20" fmla="*/ 5279469 h 5854536"/>
                          <a:gd name="connsiteX21" fmla="*/ 3182587 w 4058050"/>
                          <a:gd name="connsiteY21" fmla="*/ 5656568 h 5854536"/>
                          <a:gd name="connsiteX22" fmla="*/ 3681351 w 4058050"/>
                          <a:gd name="connsiteY22" fmla="*/ 5747658 h 5854536"/>
                          <a:gd name="connsiteX23" fmla="*/ 3835730 w 4058050"/>
                          <a:gd name="connsiteY23" fmla="*/ 5854536 h 5854536"/>
                          <a:gd name="connsiteX24" fmla="*/ 3835730 w 4058050"/>
                          <a:gd name="connsiteY24" fmla="*/ 5854536 h 5854536"/>
                          <a:gd name="connsiteX0" fmla="*/ 0 w 3875823"/>
                          <a:gd name="connsiteY0" fmla="*/ 0 h 5708493"/>
                          <a:gd name="connsiteX1" fmla="*/ 67155 w 3875823"/>
                          <a:gd name="connsiteY1" fmla="*/ 64270 h 5708493"/>
                          <a:gd name="connsiteX2" fmla="*/ 209659 w 3875823"/>
                          <a:gd name="connsiteY2" fmla="*/ 460972 h 5708493"/>
                          <a:gd name="connsiteX3" fmla="*/ 470916 w 3875823"/>
                          <a:gd name="connsiteY3" fmla="*/ 637729 h 5708493"/>
                          <a:gd name="connsiteX4" fmla="*/ 470916 w 3875823"/>
                          <a:gd name="connsiteY4" fmla="*/ 637729 h 5708493"/>
                          <a:gd name="connsiteX5" fmla="*/ 662226 w 3875823"/>
                          <a:gd name="connsiteY5" fmla="*/ 802610 h 5708493"/>
                          <a:gd name="connsiteX6" fmla="*/ 993430 w 3875823"/>
                          <a:gd name="connsiteY6" fmla="*/ 958363 h 5708493"/>
                          <a:gd name="connsiteX7" fmla="*/ 1385316 w 3875823"/>
                          <a:gd name="connsiteY7" fmla="*/ 1136493 h 5708493"/>
                          <a:gd name="connsiteX8" fmla="*/ 1812828 w 3875823"/>
                          <a:gd name="connsiteY8" fmla="*/ 1373999 h 5708493"/>
                          <a:gd name="connsiteX9" fmla="*/ 2157212 w 3875823"/>
                          <a:gd name="connsiteY9" fmla="*/ 1554738 h 5708493"/>
                          <a:gd name="connsiteX10" fmla="*/ 2370968 w 3875823"/>
                          <a:gd name="connsiteY10" fmla="*/ 1670882 h 5708493"/>
                          <a:gd name="connsiteX11" fmla="*/ 2587332 w 3875823"/>
                          <a:gd name="connsiteY11" fmla="*/ 1924245 h 5708493"/>
                          <a:gd name="connsiteX12" fmla="*/ 2703477 w 3875823"/>
                          <a:gd name="connsiteY12" fmla="*/ 2134020 h 5708493"/>
                          <a:gd name="connsiteX13" fmla="*/ 2881607 w 3875823"/>
                          <a:gd name="connsiteY13" fmla="*/ 2597157 h 5708493"/>
                          <a:gd name="connsiteX14" fmla="*/ 3055063 w 3875823"/>
                          <a:gd name="connsiteY14" fmla="*/ 2829129 h 5708493"/>
                          <a:gd name="connsiteX15" fmla="*/ 3132762 w 3875823"/>
                          <a:gd name="connsiteY15" fmla="*/ 3175556 h 5708493"/>
                          <a:gd name="connsiteX16" fmla="*/ 3522874 w 3875823"/>
                          <a:gd name="connsiteY16" fmla="*/ 3737189 h 5708493"/>
                          <a:gd name="connsiteX17" fmla="*/ 3867259 w 3875823"/>
                          <a:gd name="connsiteY17" fmla="*/ 4259703 h 5708493"/>
                          <a:gd name="connsiteX18" fmla="*/ 3736630 w 3875823"/>
                          <a:gd name="connsiteY18" fmla="*/ 4651589 h 5708493"/>
                          <a:gd name="connsiteX19" fmla="*/ 3360060 w 3875823"/>
                          <a:gd name="connsiteY19" fmla="*/ 4939978 h 5708493"/>
                          <a:gd name="connsiteX20" fmla="*/ 3221853 w 3875823"/>
                          <a:gd name="connsiteY20" fmla="*/ 5133426 h 5708493"/>
                          <a:gd name="connsiteX21" fmla="*/ 3000360 w 3875823"/>
                          <a:gd name="connsiteY21" fmla="*/ 5510525 h 5708493"/>
                          <a:gd name="connsiteX22" fmla="*/ 3499124 w 3875823"/>
                          <a:gd name="connsiteY22" fmla="*/ 5601615 h 5708493"/>
                          <a:gd name="connsiteX23" fmla="*/ 3653503 w 3875823"/>
                          <a:gd name="connsiteY23" fmla="*/ 5708493 h 5708493"/>
                          <a:gd name="connsiteX24" fmla="*/ 3653503 w 3875823"/>
                          <a:gd name="connsiteY24" fmla="*/ 5708493 h 5708493"/>
                          <a:gd name="connsiteX0" fmla="*/ 0 w 3808668"/>
                          <a:gd name="connsiteY0" fmla="*/ 0 h 5644223"/>
                          <a:gd name="connsiteX1" fmla="*/ 142504 w 3808668"/>
                          <a:gd name="connsiteY1" fmla="*/ 396702 h 5644223"/>
                          <a:gd name="connsiteX2" fmla="*/ 403761 w 3808668"/>
                          <a:gd name="connsiteY2" fmla="*/ 573459 h 5644223"/>
                          <a:gd name="connsiteX3" fmla="*/ 403761 w 3808668"/>
                          <a:gd name="connsiteY3" fmla="*/ 573459 h 5644223"/>
                          <a:gd name="connsiteX4" fmla="*/ 595071 w 3808668"/>
                          <a:gd name="connsiteY4" fmla="*/ 738340 h 5644223"/>
                          <a:gd name="connsiteX5" fmla="*/ 926275 w 3808668"/>
                          <a:gd name="connsiteY5" fmla="*/ 894093 h 5644223"/>
                          <a:gd name="connsiteX6" fmla="*/ 1318161 w 3808668"/>
                          <a:gd name="connsiteY6" fmla="*/ 1072223 h 5644223"/>
                          <a:gd name="connsiteX7" fmla="*/ 1745673 w 3808668"/>
                          <a:gd name="connsiteY7" fmla="*/ 1309729 h 5644223"/>
                          <a:gd name="connsiteX8" fmla="*/ 2090057 w 3808668"/>
                          <a:gd name="connsiteY8" fmla="*/ 1490468 h 5644223"/>
                          <a:gd name="connsiteX9" fmla="*/ 2303813 w 3808668"/>
                          <a:gd name="connsiteY9" fmla="*/ 1606612 h 5644223"/>
                          <a:gd name="connsiteX10" fmla="*/ 2520177 w 3808668"/>
                          <a:gd name="connsiteY10" fmla="*/ 1859975 h 5644223"/>
                          <a:gd name="connsiteX11" fmla="*/ 2636322 w 3808668"/>
                          <a:gd name="connsiteY11" fmla="*/ 2069750 h 5644223"/>
                          <a:gd name="connsiteX12" fmla="*/ 2814452 w 3808668"/>
                          <a:gd name="connsiteY12" fmla="*/ 2532887 h 5644223"/>
                          <a:gd name="connsiteX13" fmla="*/ 2987908 w 3808668"/>
                          <a:gd name="connsiteY13" fmla="*/ 2764859 h 5644223"/>
                          <a:gd name="connsiteX14" fmla="*/ 3065607 w 3808668"/>
                          <a:gd name="connsiteY14" fmla="*/ 3111286 h 5644223"/>
                          <a:gd name="connsiteX15" fmla="*/ 3455719 w 3808668"/>
                          <a:gd name="connsiteY15" fmla="*/ 3672919 h 5644223"/>
                          <a:gd name="connsiteX16" fmla="*/ 3800104 w 3808668"/>
                          <a:gd name="connsiteY16" fmla="*/ 4195433 h 5644223"/>
                          <a:gd name="connsiteX17" fmla="*/ 3669475 w 3808668"/>
                          <a:gd name="connsiteY17" fmla="*/ 4587319 h 5644223"/>
                          <a:gd name="connsiteX18" fmla="*/ 3292905 w 3808668"/>
                          <a:gd name="connsiteY18" fmla="*/ 4875708 h 5644223"/>
                          <a:gd name="connsiteX19" fmla="*/ 3154698 w 3808668"/>
                          <a:gd name="connsiteY19" fmla="*/ 5069156 h 5644223"/>
                          <a:gd name="connsiteX20" fmla="*/ 2933205 w 3808668"/>
                          <a:gd name="connsiteY20" fmla="*/ 5446255 h 5644223"/>
                          <a:gd name="connsiteX21" fmla="*/ 3431969 w 3808668"/>
                          <a:gd name="connsiteY21" fmla="*/ 5537345 h 5644223"/>
                          <a:gd name="connsiteX22" fmla="*/ 3586348 w 3808668"/>
                          <a:gd name="connsiteY22" fmla="*/ 5644223 h 5644223"/>
                          <a:gd name="connsiteX23" fmla="*/ 3586348 w 3808668"/>
                          <a:gd name="connsiteY23" fmla="*/ 5644223 h 5644223"/>
                          <a:gd name="connsiteX0" fmla="*/ 0 w 3824288"/>
                          <a:gd name="connsiteY0" fmla="*/ 0 h 5679382"/>
                          <a:gd name="connsiteX1" fmla="*/ 158124 w 3824288"/>
                          <a:gd name="connsiteY1" fmla="*/ 431861 h 5679382"/>
                          <a:gd name="connsiteX2" fmla="*/ 419381 w 3824288"/>
                          <a:gd name="connsiteY2" fmla="*/ 608618 h 5679382"/>
                          <a:gd name="connsiteX3" fmla="*/ 419381 w 3824288"/>
                          <a:gd name="connsiteY3" fmla="*/ 608618 h 5679382"/>
                          <a:gd name="connsiteX4" fmla="*/ 610691 w 3824288"/>
                          <a:gd name="connsiteY4" fmla="*/ 773499 h 5679382"/>
                          <a:gd name="connsiteX5" fmla="*/ 941895 w 3824288"/>
                          <a:gd name="connsiteY5" fmla="*/ 929252 h 5679382"/>
                          <a:gd name="connsiteX6" fmla="*/ 1333781 w 3824288"/>
                          <a:gd name="connsiteY6" fmla="*/ 1107382 h 5679382"/>
                          <a:gd name="connsiteX7" fmla="*/ 1761293 w 3824288"/>
                          <a:gd name="connsiteY7" fmla="*/ 1344888 h 5679382"/>
                          <a:gd name="connsiteX8" fmla="*/ 2105677 w 3824288"/>
                          <a:gd name="connsiteY8" fmla="*/ 1525627 h 5679382"/>
                          <a:gd name="connsiteX9" fmla="*/ 2319433 w 3824288"/>
                          <a:gd name="connsiteY9" fmla="*/ 1641771 h 5679382"/>
                          <a:gd name="connsiteX10" fmla="*/ 2535797 w 3824288"/>
                          <a:gd name="connsiteY10" fmla="*/ 1895134 h 5679382"/>
                          <a:gd name="connsiteX11" fmla="*/ 2651942 w 3824288"/>
                          <a:gd name="connsiteY11" fmla="*/ 2104909 h 5679382"/>
                          <a:gd name="connsiteX12" fmla="*/ 2830072 w 3824288"/>
                          <a:gd name="connsiteY12" fmla="*/ 2568046 h 5679382"/>
                          <a:gd name="connsiteX13" fmla="*/ 3003528 w 3824288"/>
                          <a:gd name="connsiteY13" fmla="*/ 2800018 h 5679382"/>
                          <a:gd name="connsiteX14" fmla="*/ 3081227 w 3824288"/>
                          <a:gd name="connsiteY14" fmla="*/ 3146445 h 5679382"/>
                          <a:gd name="connsiteX15" fmla="*/ 3471339 w 3824288"/>
                          <a:gd name="connsiteY15" fmla="*/ 3708078 h 5679382"/>
                          <a:gd name="connsiteX16" fmla="*/ 3815724 w 3824288"/>
                          <a:gd name="connsiteY16" fmla="*/ 4230592 h 5679382"/>
                          <a:gd name="connsiteX17" fmla="*/ 3685095 w 3824288"/>
                          <a:gd name="connsiteY17" fmla="*/ 4622478 h 5679382"/>
                          <a:gd name="connsiteX18" fmla="*/ 3308525 w 3824288"/>
                          <a:gd name="connsiteY18" fmla="*/ 4910867 h 5679382"/>
                          <a:gd name="connsiteX19" fmla="*/ 3170318 w 3824288"/>
                          <a:gd name="connsiteY19" fmla="*/ 5104315 h 5679382"/>
                          <a:gd name="connsiteX20" fmla="*/ 2948825 w 3824288"/>
                          <a:gd name="connsiteY20" fmla="*/ 5481414 h 5679382"/>
                          <a:gd name="connsiteX21" fmla="*/ 3447589 w 3824288"/>
                          <a:gd name="connsiteY21" fmla="*/ 5572504 h 5679382"/>
                          <a:gd name="connsiteX22" fmla="*/ 3601968 w 3824288"/>
                          <a:gd name="connsiteY22" fmla="*/ 5679382 h 5679382"/>
                          <a:gd name="connsiteX23" fmla="*/ 3601968 w 3824288"/>
                          <a:gd name="connsiteY23" fmla="*/ 5679382 h 5679382"/>
                          <a:gd name="connsiteX0" fmla="*/ 0 w 3824288"/>
                          <a:gd name="connsiteY0" fmla="*/ 0 h 5679382"/>
                          <a:gd name="connsiteX1" fmla="*/ 158124 w 3824288"/>
                          <a:gd name="connsiteY1" fmla="*/ 431861 h 5679382"/>
                          <a:gd name="connsiteX2" fmla="*/ 419381 w 3824288"/>
                          <a:gd name="connsiteY2" fmla="*/ 608618 h 5679382"/>
                          <a:gd name="connsiteX3" fmla="*/ 419381 w 3824288"/>
                          <a:gd name="connsiteY3" fmla="*/ 608618 h 5679382"/>
                          <a:gd name="connsiteX4" fmla="*/ 610691 w 3824288"/>
                          <a:gd name="connsiteY4" fmla="*/ 773499 h 5679382"/>
                          <a:gd name="connsiteX5" fmla="*/ 941895 w 3824288"/>
                          <a:gd name="connsiteY5" fmla="*/ 929252 h 5679382"/>
                          <a:gd name="connsiteX6" fmla="*/ 1333781 w 3824288"/>
                          <a:gd name="connsiteY6" fmla="*/ 1107382 h 5679382"/>
                          <a:gd name="connsiteX7" fmla="*/ 1761293 w 3824288"/>
                          <a:gd name="connsiteY7" fmla="*/ 1344888 h 5679382"/>
                          <a:gd name="connsiteX8" fmla="*/ 2105677 w 3824288"/>
                          <a:gd name="connsiteY8" fmla="*/ 1525627 h 5679382"/>
                          <a:gd name="connsiteX9" fmla="*/ 2319433 w 3824288"/>
                          <a:gd name="connsiteY9" fmla="*/ 1641771 h 5679382"/>
                          <a:gd name="connsiteX10" fmla="*/ 2535797 w 3824288"/>
                          <a:gd name="connsiteY10" fmla="*/ 1895134 h 5679382"/>
                          <a:gd name="connsiteX11" fmla="*/ 2651942 w 3824288"/>
                          <a:gd name="connsiteY11" fmla="*/ 2104909 h 5679382"/>
                          <a:gd name="connsiteX12" fmla="*/ 2830072 w 3824288"/>
                          <a:gd name="connsiteY12" fmla="*/ 2568046 h 5679382"/>
                          <a:gd name="connsiteX13" fmla="*/ 3003528 w 3824288"/>
                          <a:gd name="connsiteY13" fmla="*/ 2800018 h 5679382"/>
                          <a:gd name="connsiteX14" fmla="*/ 3081227 w 3824288"/>
                          <a:gd name="connsiteY14" fmla="*/ 3146445 h 5679382"/>
                          <a:gd name="connsiteX15" fmla="*/ 3471339 w 3824288"/>
                          <a:gd name="connsiteY15" fmla="*/ 3708078 h 5679382"/>
                          <a:gd name="connsiteX16" fmla="*/ 3815724 w 3824288"/>
                          <a:gd name="connsiteY16" fmla="*/ 4230592 h 5679382"/>
                          <a:gd name="connsiteX17" fmla="*/ 3685095 w 3824288"/>
                          <a:gd name="connsiteY17" fmla="*/ 4622478 h 5679382"/>
                          <a:gd name="connsiteX18" fmla="*/ 3308525 w 3824288"/>
                          <a:gd name="connsiteY18" fmla="*/ 4910867 h 5679382"/>
                          <a:gd name="connsiteX19" fmla="*/ 3170318 w 3824288"/>
                          <a:gd name="connsiteY19" fmla="*/ 5104315 h 5679382"/>
                          <a:gd name="connsiteX20" fmla="*/ 2948825 w 3824288"/>
                          <a:gd name="connsiteY20" fmla="*/ 5481414 h 5679382"/>
                          <a:gd name="connsiteX21" fmla="*/ 3447589 w 3824288"/>
                          <a:gd name="connsiteY21" fmla="*/ 5572504 h 5679382"/>
                          <a:gd name="connsiteX22" fmla="*/ 3601968 w 3824288"/>
                          <a:gd name="connsiteY22" fmla="*/ 5679382 h 5679382"/>
                          <a:gd name="connsiteX0" fmla="*/ 0 w 3824288"/>
                          <a:gd name="connsiteY0" fmla="*/ 0 h 5572504"/>
                          <a:gd name="connsiteX1" fmla="*/ 158124 w 3824288"/>
                          <a:gd name="connsiteY1" fmla="*/ 431861 h 5572504"/>
                          <a:gd name="connsiteX2" fmla="*/ 419381 w 3824288"/>
                          <a:gd name="connsiteY2" fmla="*/ 608618 h 5572504"/>
                          <a:gd name="connsiteX3" fmla="*/ 419381 w 3824288"/>
                          <a:gd name="connsiteY3" fmla="*/ 608618 h 5572504"/>
                          <a:gd name="connsiteX4" fmla="*/ 610691 w 3824288"/>
                          <a:gd name="connsiteY4" fmla="*/ 773499 h 5572504"/>
                          <a:gd name="connsiteX5" fmla="*/ 941895 w 3824288"/>
                          <a:gd name="connsiteY5" fmla="*/ 929252 h 5572504"/>
                          <a:gd name="connsiteX6" fmla="*/ 1333781 w 3824288"/>
                          <a:gd name="connsiteY6" fmla="*/ 1107382 h 5572504"/>
                          <a:gd name="connsiteX7" fmla="*/ 1761293 w 3824288"/>
                          <a:gd name="connsiteY7" fmla="*/ 1344888 h 5572504"/>
                          <a:gd name="connsiteX8" fmla="*/ 2105677 w 3824288"/>
                          <a:gd name="connsiteY8" fmla="*/ 1525627 h 5572504"/>
                          <a:gd name="connsiteX9" fmla="*/ 2319433 w 3824288"/>
                          <a:gd name="connsiteY9" fmla="*/ 1641771 h 5572504"/>
                          <a:gd name="connsiteX10" fmla="*/ 2535797 w 3824288"/>
                          <a:gd name="connsiteY10" fmla="*/ 1895134 h 5572504"/>
                          <a:gd name="connsiteX11" fmla="*/ 2651942 w 3824288"/>
                          <a:gd name="connsiteY11" fmla="*/ 2104909 h 5572504"/>
                          <a:gd name="connsiteX12" fmla="*/ 2830072 w 3824288"/>
                          <a:gd name="connsiteY12" fmla="*/ 2568046 h 5572504"/>
                          <a:gd name="connsiteX13" fmla="*/ 3003528 w 3824288"/>
                          <a:gd name="connsiteY13" fmla="*/ 2800018 h 5572504"/>
                          <a:gd name="connsiteX14" fmla="*/ 3081227 w 3824288"/>
                          <a:gd name="connsiteY14" fmla="*/ 3146445 h 5572504"/>
                          <a:gd name="connsiteX15" fmla="*/ 3471339 w 3824288"/>
                          <a:gd name="connsiteY15" fmla="*/ 3708078 h 5572504"/>
                          <a:gd name="connsiteX16" fmla="*/ 3815724 w 3824288"/>
                          <a:gd name="connsiteY16" fmla="*/ 4230592 h 5572504"/>
                          <a:gd name="connsiteX17" fmla="*/ 3685095 w 3824288"/>
                          <a:gd name="connsiteY17" fmla="*/ 4622478 h 5572504"/>
                          <a:gd name="connsiteX18" fmla="*/ 3308525 w 3824288"/>
                          <a:gd name="connsiteY18" fmla="*/ 4910867 h 5572504"/>
                          <a:gd name="connsiteX19" fmla="*/ 3170318 w 3824288"/>
                          <a:gd name="connsiteY19" fmla="*/ 5104315 h 5572504"/>
                          <a:gd name="connsiteX20" fmla="*/ 2948825 w 3824288"/>
                          <a:gd name="connsiteY20" fmla="*/ 5481414 h 5572504"/>
                          <a:gd name="connsiteX21" fmla="*/ 3447589 w 3824288"/>
                          <a:gd name="connsiteY21" fmla="*/ 5572504 h 5572504"/>
                          <a:gd name="connsiteX0" fmla="*/ 0 w 3824288"/>
                          <a:gd name="connsiteY0" fmla="*/ 0 h 5481414"/>
                          <a:gd name="connsiteX1" fmla="*/ 158124 w 3824288"/>
                          <a:gd name="connsiteY1" fmla="*/ 431861 h 5481414"/>
                          <a:gd name="connsiteX2" fmla="*/ 419381 w 3824288"/>
                          <a:gd name="connsiteY2" fmla="*/ 608618 h 5481414"/>
                          <a:gd name="connsiteX3" fmla="*/ 419381 w 3824288"/>
                          <a:gd name="connsiteY3" fmla="*/ 608618 h 5481414"/>
                          <a:gd name="connsiteX4" fmla="*/ 610691 w 3824288"/>
                          <a:gd name="connsiteY4" fmla="*/ 773499 h 5481414"/>
                          <a:gd name="connsiteX5" fmla="*/ 941895 w 3824288"/>
                          <a:gd name="connsiteY5" fmla="*/ 929252 h 5481414"/>
                          <a:gd name="connsiteX6" fmla="*/ 1333781 w 3824288"/>
                          <a:gd name="connsiteY6" fmla="*/ 1107382 h 5481414"/>
                          <a:gd name="connsiteX7" fmla="*/ 1761293 w 3824288"/>
                          <a:gd name="connsiteY7" fmla="*/ 1344888 h 5481414"/>
                          <a:gd name="connsiteX8" fmla="*/ 2105677 w 3824288"/>
                          <a:gd name="connsiteY8" fmla="*/ 1525627 h 5481414"/>
                          <a:gd name="connsiteX9" fmla="*/ 2319433 w 3824288"/>
                          <a:gd name="connsiteY9" fmla="*/ 1641771 h 5481414"/>
                          <a:gd name="connsiteX10" fmla="*/ 2535797 w 3824288"/>
                          <a:gd name="connsiteY10" fmla="*/ 1895134 h 5481414"/>
                          <a:gd name="connsiteX11" fmla="*/ 2651942 w 3824288"/>
                          <a:gd name="connsiteY11" fmla="*/ 2104909 h 5481414"/>
                          <a:gd name="connsiteX12" fmla="*/ 2830072 w 3824288"/>
                          <a:gd name="connsiteY12" fmla="*/ 2568046 h 5481414"/>
                          <a:gd name="connsiteX13" fmla="*/ 3003528 w 3824288"/>
                          <a:gd name="connsiteY13" fmla="*/ 2800018 h 5481414"/>
                          <a:gd name="connsiteX14" fmla="*/ 3081227 w 3824288"/>
                          <a:gd name="connsiteY14" fmla="*/ 3146445 h 5481414"/>
                          <a:gd name="connsiteX15" fmla="*/ 3471339 w 3824288"/>
                          <a:gd name="connsiteY15" fmla="*/ 3708078 h 5481414"/>
                          <a:gd name="connsiteX16" fmla="*/ 3815724 w 3824288"/>
                          <a:gd name="connsiteY16" fmla="*/ 4230592 h 5481414"/>
                          <a:gd name="connsiteX17" fmla="*/ 3685095 w 3824288"/>
                          <a:gd name="connsiteY17" fmla="*/ 4622478 h 5481414"/>
                          <a:gd name="connsiteX18" fmla="*/ 3308525 w 3824288"/>
                          <a:gd name="connsiteY18" fmla="*/ 4910867 h 5481414"/>
                          <a:gd name="connsiteX19" fmla="*/ 3170318 w 3824288"/>
                          <a:gd name="connsiteY19" fmla="*/ 5104315 h 5481414"/>
                          <a:gd name="connsiteX20" fmla="*/ 2948825 w 3824288"/>
                          <a:gd name="connsiteY20" fmla="*/ 5481414 h 5481414"/>
                          <a:gd name="connsiteX0" fmla="*/ 0 w 3824288"/>
                          <a:gd name="connsiteY0" fmla="*/ 0 h 5104315"/>
                          <a:gd name="connsiteX1" fmla="*/ 158124 w 3824288"/>
                          <a:gd name="connsiteY1" fmla="*/ 431861 h 5104315"/>
                          <a:gd name="connsiteX2" fmla="*/ 419381 w 3824288"/>
                          <a:gd name="connsiteY2" fmla="*/ 608618 h 5104315"/>
                          <a:gd name="connsiteX3" fmla="*/ 419381 w 3824288"/>
                          <a:gd name="connsiteY3" fmla="*/ 608618 h 5104315"/>
                          <a:gd name="connsiteX4" fmla="*/ 610691 w 3824288"/>
                          <a:gd name="connsiteY4" fmla="*/ 773499 h 5104315"/>
                          <a:gd name="connsiteX5" fmla="*/ 941895 w 3824288"/>
                          <a:gd name="connsiteY5" fmla="*/ 929252 h 5104315"/>
                          <a:gd name="connsiteX6" fmla="*/ 1333781 w 3824288"/>
                          <a:gd name="connsiteY6" fmla="*/ 1107382 h 5104315"/>
                          <a:gd name="connsiteX7" fmla="*/ 1761293 w 3824288"/>
                          <a:gd name="connsiteY7" fmla="*/ 1344888 h 5104315"/>
                          <a:gd name="connsiteX8" fmla="*/ 2105677 w 3824288"/>
                          <a:gd name="connsiteY8" fmla="*/ 1525627 h 5104315"/>
                          <a:gd name="connsiteX9" fmla="*/ 2319433 w 3824288"/>
                          <a:gd name="connsiteY9" fmla="*/ 1641771 h 5104315"/>
                          <a:gd name="connsiteX10" fmla="*/ 2535797 w 3824288"/>
                          <a:gd name="connsiteY10" fmla="*/ 1895134 h 5104315"/>
                          <a:gd name="connsiteX11" fmla="*/ 2651942 w 3824288"/>
                          <a:gd name="connsiteY11" fmla="*/ 2104909 h 5104315"/>
                          <a:gd name="connsiteX12" fmla="*/ 2830072 w 3824288"/>
                          <a:gd name="connsiteY12" fmla="*/ 2568046 h 5104315"/>
                          <a:gd name="connsiteX13" fmla="*/ 3003528 w 3824288"/>
                          <a:gd name="connsiteY13" fmla="*/ 2800018 h 5104315"/>
                          <a:gd name="connsiteX14" fmla="*/ 3081227 w 3824288"/>
                          <a:gd name="connsiteY14" fmla="*/ 3146445 h 5104315"/>
                          <a:gd name="connsiteX15" fmla="*/ 3471339 w 3824288"/>
                          <a:gd name="connsiteY15" fmla="*/ 3708078 h 5104315"/>
                          <a:gd name="connsiteX16" fmla="*/ 3815724 w 3824288"/>
                          <a:gd name="connsiteY16" fmla="*/ 4230592 h 5104315"/>
                          <a:gd name="connsiteX17" fmla="*/ 3685095 w 3824288"/>
                          <a:gd name="connsiteY17" fmla="*/ 4622478 h 5104315"/>
                          <a:gd name="connsiteX18" fmla="*/ 3308525 w 3824288"/>
                          <a:gd name="connsiteY18" fmla="*/ 4910867 h 5104315"/>
                          <a:gd name="connsiteX19" fmla="*/ 3170318 w 3824288"/>
                          <a:gd name="connsiteY19" fmla="*/ 5104315 h 5104315"/>
                          <a:gd name="connsiteX0" fmla="*/ 0 w 3824288"/>
                          <a:gd name="connsiteY0" fmla="*/ 0 h 5161657"/>
                          <a:gd name="connsiteX1" fmla="*/ 158124 w 3824288"/>
                          <a:gd name="connsiteY1" fmla="*/ 431861 h 5161657"/>
                          <a:gd name="connsiteX2" fmla="*/ 419381 w 3824288"/>
                          <a:gd name="connsiteY2" fmla="*/ 608618 h 5161657"/>
                          <a:gd name="connsiteX3" fmla="*/ 419381 w 3824288"/>
                          <a:gd name="connsiteY3" fmla="*/ 608618 h 5161657"/>
                          <a:gd name="connsiteX4" fmla="*/ 610691 w 3824288"/>
                          <a:gd name="connsiteY4" fmla="*/ 773499 h 5161657"/>
                          <a:gd name="connsiteX5" fmla="*/ 941895 w 3824288"/>
                          <a:gd name="connsiteY5" fmla="*/ 929252 h 5161657"/>
                          <a:gd name="connsiteX6" fmla="*/ 1333781 w 3824288"/>
                          <a:gd name="connsiteY6" fmla="*/ 1107382 h 5161657"/>
                          <a:gd name="connsiteX7" fmla="*/ 1761293 w 3824288"/>
                          <a:gd name="connsiteY7" fmla="*/ 1344888 h 5161657"/>
                          <a:gd name="connsiteX8" fmla="*/ 2105677 w 3824288"/>
                          <a:gd name="connsiteY8" fmla="*/ 1525627 h 5161657"/>
                          <a:gd name="connsiteX9" fmla="*/ 2319433 w 3824288"/>
                          <a:gd name="connsiteY9" fmla="*/ 1641771 h 5161657"/>
                          <a:gd name="connsiteX10" fmla="*/ 2535797 w 3824288"/>
                          <a:gd name="connsiteY10" fmla="*/ 1895134 h 5161657"/>
                          <a:gd name="connsiteX11" fmla="*/ 2651942 w 3824288"/>
                          <a:gd name="connsiteY11" fmla="*/ 2104909 h 5161657"/>
                          <a:gd name="connsiteX12" fmla="*/ 2830072 w 3824288"/>
                          <a:gd name="connsiteY12" fmla="*/ 2568046 h 5161657"/>
                          <a:gd name="connsiteX13" fmla="*/ 3003528 w 3824288"/>
                          <a:gd name="connsiteY13" fmla="*/ 2800018 h 5161657"/>
                          <a:gd name="connsiteX14" fmla="*/ 3081227 w 3824288"/>
                          <a:gd name="connsiteY14" fmla="*/ 3146445 h 5161657"/>
                          <a:gd name="connsiteX15" fmla="*/ 3471339 w 3824288"/>
                          <a:gd name="connsiteY15" fmla="*/ 3708078 h 5161657"/>
                          <a:gd name="connsiteX16" fmla="*/ 3815724 w 3824288"/>
                          <a:gd name="connsiteY16" fmla="*/ 4230592 h 5161657"/>
                          <a:gd name="connsiteX17" fmla="*/ 3685095 w 3824288"/>
                          <a:gd name="connsiteY17" fmla="*/ 4622478 h 5161657"/>
                          <a:gd name="connsiteX18" fmla="*/ 3308525 w 3824288"/>
                          <a:gd name="connsiteY18" fmla="*/ 4910867 h 5161657"/>
                          <a:gd name="connsiteX19" fmla="*/ 3142720 w 3824288"/>
                          <a:gd name="connsiteY19" fmla="*/ 5161657 h 5161657"/>
                          <a:gd name="connsiteX0" fmla="*/ 0 w 3824288"/>
                          <a:gd name="connsiteY0" fmla="*/ 0 h 5166436"/>
                          <a:gd name="connsiteX1" fmla="*/ 158124 w 3824288"/>
                          <a:gd name="connsiteY1" fmla="*/ 431861 h 5166436"/>
                          <a:gd name="connsiteX2" fmla="*/ 419381 w 3824288"/>
                          <a:gd name="connsiteY2" fmla="*/ 608618 h 5166436"/>
                          <a:gd name="connsiteX3" fmla="*/ 419381 w 3824288"/>
                          <a:gd name="connsiteY3" fmla="*/ 608618 h 5166436"/>
                          <a:gd name="connsiteX4" fmla="*/ 610691 w 3824288"/>
                          <a:gd name="connsiteY4" fmla="*/ 773499 h 5166436"/>
                          <a:gd name="connsiteX5" fmla="*/ 941895 w 3824288"/>
                          <a:gd name="connsiteY5" fmla="*/ 929252 h 5166436"/>
                          <a:gd name="connsiteX6" fmla="*/ 1333781 w 3824288"/>
                          <a:gd name="connsiteY6" fmla="*/ 1107382 h 5166436"/>
                          <a:gd name="connsiteX7" fmla="*/ 1761293 w 3824288"/>
                          <a:gd name="connsiteY7" fmla="*/ 1344888 h 5166436"/>
                          <a:gd name="connsiteX8" fmla="*/ 2105677 w 3824288"/>
                          <a:gd name="connsiteY8" fmla="*/ 1525627 h 5166436"/>
                          <a:gd name="connsiteX9" fmla="*/ 2319433 w 3824288"/>
                          <a:gd name="connsiteY9" fmla="*/ 1641771 h 5166436"/>
                          <a:gd name="connsiteX10" fmla="*/ 2535797 w 3824288"/>
                          <a:gd name="connsiteY10" fmla="*/ 1895134 h 5166436"/>
                          <a:gd name="connsiteX11" fmla="*/ 2651942 w 3824288"/>
                          <a:gd name="connsiteY11" fmla="*/ 2104909 h 5166436"/>
                          <a:gd name="connsiteX12" fmla="*/ 2830072 w 3824288"/>
                          <a:gd name="connsiteY12" fmla="*/ 2568046 h 5166436"/>
                          <a:gd name="connsiteX13" fmla="*/ 3003528 w 3824288"/>
                          <a:gd name="connsiteY13" fmla="*/ 2800018 h 5166436"/>
                          <a:gd name="connsiteX14" fmla="*/ 3081227 w 3824288"/>
                          <a:gd name="connsiteY14" fmla="*/ 3146445 h 5166436"/>
                          <a:gd name="connsiteX15" fmla="*/ 3471339 w 3824288"/>
                          <a:gd name="connsiteY15" fmla="*/ 3708078 h 5166436"/>
                          <a:gd name="connsiteX16" fmla="*/ 3815724 w 3824288"/>
                          <a:gd name="connsiteY16" fmla="*/ 4230592 h 5166436"/>
                          <a:gd name="connsiteX17" fmla="*/ 3685095 w 3824288"/>
                          <a:gd name="connsiteY17" fmla="*/ 4622478 h 5166436"/>
                          <a:gd name="connsiteX18" fmla="*/ 3308525 w 3824288"/>
                          <a:gd name="connsiteY18" fmla="*/ 4910867 h 5166436"/>
                          <a:gd name="connsiteX19" fmla="*/ 3151919 w 3824288"/>
                          <a:gd name="connsiteY19" fmla="*/ 5166436 h 5166436"/>
                          <a:gd name="connsiteX0" fmla="*/ 0 w 3824288"/>
                          <a:gd name="connsiteY0" fmla="*/ 0 h 5166436"/>
                          <a:gd name="connsiteX1" fmla="*/ 158124 w 3824288"/>
                          <a:gd name="connsiteY1" fmla="*/ 431861 h 5166436"/>
                          <a:gd name="connsiteX2" fmla="*/ 419381 w 3824288"/>
                          <a:gd name="connsiteY2" fmla="*/ 608618 h 5166436"/>
                          <a:gd name="connsiteX3" fmla="*/ 419381 w 3824288"/>
                          <a:gd name="connsiteY3" fmla="*/ 608618 h 5166436"/>
                          <a:gd name="connsiteX4" fmla="*/ 610691 w 3824288"/>
                          <a:gd name="connsiteY4" fmla="*/ 773499 h 5166436"/>
                          <a:gd name="connsiteX5" fmla="*/ 941895 w 3824288"/>
                          <a:gd name="connsiteY5" fmla="*/ 929252 h 5166436"/>
                          <a:gd name="connsiteX6" fmla="*/ 1333781 w 3824288"/>
                          <a:gd name="connsiteY6" fmla="*/ 1107382 h 5166436"/>
                          <a:gd name="connsiteX7" fmla="*/ 1761293 w 3824288"/>
                          <a:gd name="connsiteY7" fmla="*/ 1344888 h 5166436"/>
                          <a:gd name="connsiteX8" fmla="*/ 2105677 w 3824288"/>
                          <a:gd name="connsiteY8" fmla="*/ 1525627 h 5166436"/>
                          <a:gd name="connsiteX9" fmla="*/ 2319433 w 3824288"/>
                          <a:gd name="connsiteY9" fmla="*/ 1641771 h 5166436"/>
                          <a:gd name="connsiteX10" fmla="*/ 2535797 w 3824288"/>
                          <a:gd name="connsiteY10" fmla="*/ 1895134 h 5166436"/>
                          <a:gd name="connsiteX11" fmla="*/ 2651942 w 3824288"/>
                          <a:gd name="connsiteY11" fmla="*/ 2104909 h 5166436"/>
                          <a:gd name="connsiteX12" fmla="*/ 2830072 w 3824288"/>
                          <a:gd name="connsiteY12" fmla="*/ 2568046 h 5166436"/>
                          <a:gd name="connsiteX13" fmla="*/ 3003528 w 3824288"/>
                          <a:gd name="connsiteY13" fmla="*/ 2800018 h 5166436"/>
                          <a:gd name="connsiteX14" fmla="*/ 3081227 w 3824288"/>
                          <a:gd name="connsiteY14" fmla="*/ 3146445 h 5166436"/>
                          <a:gd name="connsiteX15" fmla="*/ 3471339 w 3824288"/>
                          <a:gd name="connsiteY15" fmla="*/ 3708078 h 5166436"/>
                          <a:gd name="connsiteX16" fmla="*/ 3815724 w 3824288"/>
                          <a:gd name="connsiteY16" fmla="*/ 4230592 h 5166436"/>
                          <a:gd name="connsiteX17" fmla="*/ 3685095 w 3824288"/>
                          <a:gd name="connsiteY17" fmla="*/ 4622478 h 5166436"/>
                          <a:gd name="connsiteX18" fmla="*/ 3308525 w 3824288"/>
                          <a:gd name="connsiteY18" fmla="*/ 4910867 h 5166436"/>
                          <a:gd name="connsiteX19" fmla="*/ 3151919 w 3824288"/>
                          <a:gd name="connsiteY19" fmla="*/ 5166436 h 5166436"/>
                          <a:gd name="connsiteX0" fmla="*/ 0 w 3824288"/>
                          <a:gd name="connsiteY0" fmla="*/ 0 h 5171215"/>
                          <a:gd name="connsiteX1" fmla="*/ 158124 w 3824288"/>
                          <a:gd name="connsiteY1" fmla="*/ 431861 h 5171215"/>
                          <a:gd name="connsiteX2" fmla="*/ 419381 w 3824288"/>
                          <a:gd name="connsiteY2" fmla="*/ 608618 h 5171215"/>
                          <a:gd name="connsiteX3" fmla="*/ 419381 w 3824288"/>
                          <a:gd name="connsiteY3" fmla="*/ 608618 h 5171215"/>
                          <a:gd name="connsiteX4" fmla="*/ 610691 w 3824288"/>
                          <a:gd name="connsiteY4" fmla="*/ 773499 h 5171215"/>
                          <a:gd name="connsiteX5" fmla="*/ 941895 w 3824288"/>
                          <a:gd name="connsiteY5" fmla="*/ 929252 h 5171215"/>
                          <a:gd name="connsiteX6" fmla="*/ 1333781 w 3824288"/>
                          <a:gd name="connsiteY6" fmla="*/ 1107382 h 5171215"/>
                          <a:gd name="connsiteX7" fmla="*/ 1761293 w 3824288"/>
                          <a:gd name="connsiteY7" fmla="*/ 1344888 h 5171215"/>
                          <a:gd name="connsiteX8" fmla="*/ 2105677 w 3824288"/>
                          <a:gd name="connsiteY8" fmla="*/ 1525627 h 5171215"/>
                          <a:gd name="connsiteX9" fmla="*/ 2319433 w 3824288"/>
                          <a:gd name="connsiteY9" fmla="*/ 1641771 h 5171215"/>
                          <a:gd name="connsiteX10" fmla="*/ 2535797 w 3824288"/>
                          <a:gd name="connsiteY10" fmla="*/ 1895134 h 5171215"/>
                          <a:gd name="connsiteX11" fmla="*/ 2651942 w 3824288"/>
                          <a:gd name="connsiteY11" fmla="*/ 2104909 h 5171215"/>
                          <a:gd name="connsiteX12" fmla="*/ 2830072 w 3824288"/>
                          <a:gd name="connsiteY12" fmla="*/ 2568046 h 5171215"/>
                          <a:gd name="connsiteX13" fmla="*/ 3003528 w 3824288"/>
                          <a:gd name="connsiteY13" fmla="*/ 2800018 h 5171215"/>
                          <a:gd name="connsiteX14" fmla="*/ 3081227 w 3824288"/>
                          <a:gd name="connsiteY14" fmla="*/ 3146445 h 5171215"/>
                          <a:gd name="connsiteX15" fmla="*/ 3471339 w 3824288"/>
                          <a:gd name="connsiteY15" fmla="*/ 3708078 h 5171215"/>
                          <a:gd name="connsiteX16" fmla="*/ 3815724 w 3824288"/>
                          <a:gd name="connsiteY16" fmla="*/ 4230592 h 5171215"/>
                          <a:gd name="connsiteX17" fmla="*/ 3685095 w 3824288"/>
                          <a:gd name="connsiteY17" fmla="*/ 4622478 h 5171215"/>
                          <a:gd name="connsiteX18" fmla="*/ 3308525 w 3824288"/>
                          <a:gd name="connsiteY18" fmla="*/ 4910867 h 5171215"/>
                          <a:gd name="connsiteX19" fmla="*/ 3142719 w 3824288"/>
                          <a:gd name="connsiteY19" fmla="*/ 5171215 h 5171215"/>
                          <a:gd name="connsiteX0" fmla="*/ 0 w 3824288"/>
                          <a:gd name="connsiteY0" fmla="*/ 0 h 5175994"/>
                          <a:gd name="connsiteX1" fmla="*/ 158124 w 3824288"/>
                          <a:gd name="connsiteY1" fmla="*/ 431861 h 5175994"/>
                          <a:gd name="connsiteX2" fmla="*/ 419381 w 3824288"/>
                          <a:gd name="connsiteY2" fmla="*/ 608618 h 5175994"/>
                          <a:gd name="connsiteX3" fmla="*/ 419381 w 3824288"/>
                          <a:gd name="connsiteY3" fmla="*/ 608618 h 5175994"/>
                          <a:gd name="connsiteX4" fmla="*/ 610691 w 3824288"/>
                          <a:gd name="connsiteY4" fmla="*/ 773499 h 5175994"/>
                          <a:gd name="connsiteX5" fmla="*/ 941895 w 3824288"/>
                          <a:gd name="connsiteY5" fmla="*/ 929252 h 5175994"/>
                          <a:gd name="connsiteX6" fmla="*/ 1333781 w 3824288"/>
                          <a:gd name="connsiteY6" fmla="*/ 1107382 h 5175994"/>
                          <a:gd name="connsiteX7" fmla="*/ 1761293 w 3824288"/>
                          <a:gd name="connsiteY7" fmla="*/ 1344888 h 5175994"/>
                          <a:gd name="connsiteX8" fmla="*/ 2105677 w 3824288"/>
                          <a:gd name="connsiteY8" fmla="*/ 1525627 h 5175994"/>
                          <a:gd name="connsiteX9" fmla="*/ 2319433 w 3824288"/>
                          <a:gd name="connsiteY9" fmla="*/ 1641771 h 5175994"/>
                          <a:gd name="connsiteX10" fmla="*/ 2535797 w 3824288"/>
                          <a:gd name="connsiteY10" fmla="*/ 1895134 h 5175994"/>
                          <a:gd name="connsiteX11" fmla="*/ 2651942 w 3824288"/>
                          <a:gd name="connsiteY11" fmla="*/ 2104909 h 5175994"/>
                          <a:gd name="connsiteX12" fmla="*/ 2830072 w 3824288"/>
                          <a:gd name="connsiteY12" fmla="*/ 2568046 h 5175994"/>
                          <a:gd name="connsiteX13" fmla="*/ 3003528 w 3824288"/>
                          <a:gd name="connsiteY13" fmla="*/ 2800018 h 5175994"/>
                          <a:gd name="connsiteX14" fmla="*/ 3081227 w 3824288"/>
                          <a:gd name="connsiteY14" fmla="*/ 3146445 h 5175994"/>
                          <a:gd name="connsiteX15" fmla="*/ 3471339 w 3824288"/>
                          <a:gd name="connsiteY15" fmla="*/ 3708078 h 5175994"/>
                          <a:gd name="connsiteX16" fmla="*/ 3815724 w 3824288"/>
                          <a:gd name="connsiteY16" fmla="*/ 4230592 h 5175994"/>
                          <a:gd name="connsiteX17" fmla="*/ 3685095 w 3824288"/>
                          <a:gd name="connsiteY17" fmla="*/ 4622478 h 5175994"/>
                          <a:gd name="connsiteX18" fmla="*/ 3308525 w 3824288"/>
                          <a:gd name="connsiteY18" fmla="*/ 4910867 h 5175994"/>
                          <a:gd name="connsiteX19" fmla="*/ 3138120 w 3824288"/>
                          <a:gd name="connsiteY19" fmla="*/ 5175994 h 5175994"/>
                          <a:gd name="connsiteX0" fmla="*/ 0 w 3824288"/>
                          <a:gd name="connsiteY0" fmla="*/ 0 h 5861889"/>
                          <a:gd name="connsiteX1" fmla="*/ 158124 w 3824288"/>
                          <a:gd name="connsiteY1" fmla="*/ 431861 h 5861889"/>
                          <a:gd name="connsiteX2" fmla="*/ 419381 w 3824288"/>
                          <a:gd name="connsiteY2" fmla="*/ 608618 h 5861889"/>
                          <a:gd name="connsiteX3" fmla="*/ 419381 w 3824288"/>
                          <a:gd name="connsiteY3" fmla="*/ 608618 h 5861889"/>
                          <a:gd name="connsiteX4" fmla="*/ 610691 w 3824288"/>
                          <a:gd name="connsiteY4" fmla="*/ 773499 h 5861889"/>
                          <a:gd name="connsiteX5" fmla="*/ 941895 w 3824288"/>
                          <a:gd name="connsiteY5" fmla="*/ 929252 h 5861889"/>
                          <a:gd name="connsiteX6" fmla="*/ 1333781 w 3824288"/>
                          <a:gd name="connsiteY6" fmla="*/ 1107382 h 5861889"/>
                          <a:gd name="connsiteX7" fmla="*/ 1761293 w 3824288"/>
                          <a:gd name="connsiteY7" fmla="*/ 1344888 h 5861889"/>
                          <a:gd name="connsiteX8" fmla="*/ 2105677 w 3824288"/>
                          <a:gd name="connsiteY8" fmla="*/ 1525627 h 5861889"/>
                          <a:gd name="connsiteX9" fmla="*/ 2319433 w 3824288"/>
                          <a:gd name="connsiteY9" fmla="*/ 1641771 h 5861889"/>
                          <a:gd name="connsiteX10" fmla="*/ 2535797 w 3824288"/>
                          <a:gd name="connsiteY10" fmla="*/ 1895134 h 5861889"/>
                          <a:gd name="connsiteX11" fmla="*/ 2651942 w 3824288"/>
                          <a:gd name="connsiteY11" fmla="*/ 2104909 h 5861889"/>
                          <a:gd name="connsiteX12" fmla="*/ 2830072 w 3824288"/>
                          <a:gd name="connsiteY12" fmla="*/ 2568046 h 5861889"/>
                          <a:gd name="connsiteX13" fmla="*/ 3003528 w 3824288"/>
                          <a:gd name="connsiteY13" fmla="*/ 2800018 h 5861889"/>
                          <a:gd name="connsiteX14" fmla="*/ 3081227 w 3824288"/>
                          <a:gd name="connsiteY14" fmla="*/ 3146445 h 5861889"/>
                          <a:gd name="connsiteX15" fmla="*/ 3471339 w 3824288"/>
                          <a:gd name="connsiteY15" fmla="*/ 3708078 h 5861889"/>
                          <a:gd name="connsiteX16" fmla="*/ 3815724 w 3824288"/>
                          <a:gd name="connsiteY16" fmla="*/ 4230592 h 5861889"/>
                          <a:gd name="connsiteX17" fmla="*/ 3685095 w 3824288"/>
                          <a:gd name="connsiteY17" fmla="*/ 4622478 h 5861889"/>
                          <a:gd name="connsiteX18" fmla="*/ 3308525 w 3824288"/>
                          <a:gd name="connsiteY18" fmla="*/ 4910867 h 5861889"/>
                          <a:gd name="connsiteX19" fmla="*/ 3429063 w 3824288"/>
                          <a:gd name="connsiteY19" fmla="*/ 5861889 h 5861889"/>
                          <a:gd name="connsiteX0" fmla="*/ 0 w 3824288"/>
                          <a:gd name="connsiteY0" fmla="*/ 0 h 5861889"/>
                          <a:gd name="connsiteX1" fmla="*/ 158124 w 3824288"/>
                          <a:gd name="connsiteY1" fmla="*/ 431861 h 5861889"/>
                          <a:gd name="connsiteX2" fmla="*/ 419381 w 3824288"/>
                          <a:gd name="connsiteY2" fmla="*/ 608618 h 5861889"/>
                          <a:gd name="connsiteX3" fmla="*/ 419381 w 3824288"/>
                          <a:gd name="connsiteY3" fmla="*/ 608618 h 5861889"/>
                          <a:gd name="connsiteX4" fmla="*/ 610691 w 3824288"/>
                          <a:gd name="connsiteY4" fmla="*/ 773499 h 5861889"/>
                          <a:gd name="connsiteX5" fmla="*/ 941895 w 3824288"/>
                          <a:gd name="connsiteY5" fmla="*/ 929252 h 5861889"/>
                          <a:gd name="connsiteX6" fmla="*/ 1333781 w 3824288"/>
                          <a:gd name="connsiteY6" fmla="*/ 1107382 h 5861889"/>
                          <a:gd name="connsiteX7" fmla="*/ 1761293 w 3824288"/>
                          <a:gd name="connsiteY7" fmla="*/ 1344888 h 5861889"/>
                          <a:gd name="connsiteX8" fmla="*/ 2105677 w 3824288"/>
                          <a:gd name="connsiteY8" fmla="*/ 1525627 h 5861889"/>
                          <a:gd name="connsiteX9" fmla="*/ 2319433 w 3824288"/>
                          <a:gd name="connsiteY9" fmla="*/ 1641771 h 5861889"/>
                          <a:gd name="connsiteX10" fmla="*/ 2535797 w 3824288"/>
                          <a:gd name="connsiteY10" fmla="*/ 1895134 h 5861889"/>
                          <a:gd name="connsiteX11" fmla="*/ 2651942 w 3824288"/>
                          <a:gd name="connsiteY11" fmla="*/ 2104909 h 5861889"/>
                          <a:gd name="connsiteX12" fmla="*/ 2830072 w 3824288"/>
                          <a:gd name="connsiteY12" fmla="*/ 2568046 h 5861889"/>
                          <a:gd name="connsiteX13" fmla="*/ 3003528 w 3824288"/>
                          <a:gd name="connsiteY13" fmla="*/ 2800018 h 5861889"/>
                          <a:gd name="connsiteX14" fmla="*/ 3081227 w 3824288"/>
                          <a:gd name="connsiteY14" fmla="*/ 3146445 h 5861889"/>
                          <a:gd name="connsiteX15" fmla="*/ 3471339 w 3824288"/>
                          <a:gd name="connsiteY15" fmla="*/ 3708078 h 5861889"/>
                          <a:gd name="connsiteX16" fmla="*/ 3815724 w 3824288"/>
                          <a:gd name="connsiteY16" fmla="*/ 4230592 h 5861889"/>
                          <a:gd name="connsiteX17" fmla="*/ 3685095 w 3824288"/>
                          <a:gd name="connsiteY17" fmla="*/ 4622478 h 5861889"/>
                          <a:gd name="connsiteX18" fmla="*/ 3308525 w 3824288"/>
                          <a:gd name="connsiteY18" fmla="*/ 4910867 h 5861889"/>
                          <a:gd name="connsiteX19" fmla="*/ 3077989 w 3824288"/>
                          <a:gd name="connsiteY19" fmla="*/ 5308632 h 5861889"/>
                          <a:gd name="connsiteX20" fmla="*/ 3429063 w 3824288"/>
                          <a:gd name="connsiteY20" fmla="*/ 5861889 h 5861889"/>
                          <a:gd name="connsiteX0" fmla="*/ 0 w 3824288"/>
                          <a:gd name="connsiteY0" fmla="*/ 0 h 5850264"/>
                          <a:gd name="connsiteX1" fmla="*/ 158124 w 3824288"/>
                          <a:gd name="connsiteY1" fmla="*/ 431861 h 5850264"/>
                          <a:gd name="connsiteX2" fmla="*/ 419381 w 3824288"/>
                          <a:gd name="connsiteY2" fmla="*/ 608618 h 5850264"/>
                          <a:gd name="connsiteX3" fmla="*/ 419381 w 3824288"/>
                          <a:gd name="connsiteY3" fmla="*/ 608618 h 5850264"/>
                          <a:gd name="connsiteX4" fmla="*/ 610691 w 3824288"/>
                          <a:gd name="connsiteY4" fmla="*/ 773499 h 5850264"/>
                          <a:gd name="connsiteX5" fmla="*/ 941895 w 3824288"/>
                          <a:gd name="connsiteY5" fmla="*/ 929252 h 5850264"/>
                          <a:gd name="connsiteX6" fmla="*/ 1333781 w 3824288"/>
                          <a:gd name="connsiteY6" fmla="*/ 1107382 h 5850264"/>
                          <a:gd name="connsiteX7" fmla="*/ 1761293 w 3824288"/>
                          <a:gd name="connsiteY7" fmla="*/ 1344888 h 5850264"/>
                          <a:gd name="connsiteX8" fmla="*/ 2105677 w 3824288"/>
                          <a:gd name="connsiteY8" fmla="*/ 1525627 h 5850264"/>
                          <a:gd name="connsiteX9" fmla="*/ 2319433 w 3824288"/>
                          <a:gd name="connsiteY9" fmla="*/ 1641771 h 5850264"/>
                          <a:gd name="connsiteX10" fmla="*/ 2535797 w 3824288"/>
                          <a:gd name="connsiteY10" fmla="*/ 1895134 h 5850264"/>
                          <a:gd name="connsiteX11" fmla="*/ 2651942 w 3824288"/>
                          <a:gd name="connsiteY11" fmla="*/ 2104909 h 5850264"/>
                          <a:gd name="connsiteX12" fmla="*/ 2830072 w 3824288"/>
                          <a:gd name="connsiteY12" fmla="*/ 2568046 h 5850264"/>
                          <a:gd name="connsiteX13" fmla="*/ 3003528 w 3824288"/>
                          <a:gd name="connsiteY13" fmla="*/ 2800018 h 5850264"/>
                          <a:gd name="connsiteX14" fmla="*/ 3081227 w 3824288"/>
                          <a:gd name="connsiteY14" fmla="*/ 3146445 h 5850264"/>
                          <a:gd name="connsiteX15" fmla="*/ 3471339 w 3824288"/>
                          <a:gd name="connsiteY15" fmla="*/ 3708078 h 5850264"/>
                          <a:gd name="connsiteX16" fmla="*/ 3815724 w 3824288"/>
                          <a:gd name="connsiteY16" fmla="*/ 4230592 h 5850264"/>
                          <a:gd name="connsiteX17" fmla="*/ 3685095 w 3824288"/>
                          <a:gd name="connsiteY17" fmla="*/ 4622478 h 5850264"/>
                          <a:gd name="connsiteX18" fmla="*/ 3308525 w 3824288"/>
                          <a:gd name="connsiteY18" fmla="*/ 4910867 h 5850264"/>
                          <a:gd name="connsiteX19" fmla="*/ 3077989 w 3824288"/>
                          <a:gd name="connsiteY19" fmla="*/ 5308632 h 5850264"/>
                          <a:gd name="connsiteX20" fmla="*/ 3440252 w 3824288"/>
                          <a:gd name="connsiteY20" fmla="*/ 5850264 h 5850264"/>
                          <a:gd name="connsiteX0" fmla="*/ 0 w 3824288"/>
                          <a:gd name="connsiteY0" fmla="*/ 0 h 5838638"/>
                          <a:gd name="connsiteX1" fmla="*/ 158124 w 3824288"/>
                          <a:gd name="connsiteY1" fmla="*/ 431861 h 5838638"/>
                          <a:gd name="connsiteX2" fmla="*/ 419381 w 3824288"/>
                          <a:gd name="connsiteY2" fmla="*/ 608618 h 5838638"/>
                          <a:gd name="connsiteX3" fmla="*/ 419381 w 3824288"/>
                          <a:gd name="connsiteY3" fmla="*/ 608618 h 5838638"/>
                          <a:gd name="connsiteX4" fmla="*/ 610691 w 3824288"/>
                          <a:gd name="connsiteY4" fmla="*/ 773499 h 5838638"/>
                          <a:gd name="connsiteX5" fmla="*/ 941895 w 3824288"/>
                          <a:gd name="connsiteY5" fmla="*/ 929252 h 5838638"/>
                          <a:gd name="connsiteX6" fmla="*/ 1333781 w 3824288"/>
                          <a:gd name="connsiteY6" fmla="*/ 1107382 h 5838638"/>
                          <a:gd name="connsiteX7" fmla="*/ 1761293 w 3824288"/>
                          <a:gd name="connsiteY7" fmla="*/ 1344888 h 5838638"/>
                          <a:gd name="connsiteX8" fmla="*/ 2105677 w 3824288"/>
                          <a:gd name="connsiteY8" fmla="*/ 1525627 h 5838638"/>
                          <a:gd name="connsiteX9" fmla="*/ 2319433 w 3824288"/>
                          <a:gd name="connsiteY9" fmla="*/ 1641771 h 5838638"/>
                          <a:gd name="connsiteX10" fmla="*/ 2535797 w 3824288"/>
                          <a:gd name="connsiteY10" fmla="*/ 1895134 h 5838638"/>
                          <a:gd name="connsiteX11" fmla="*/ 2651942 w 3824288"/>
                          <a:gd name="connsiteY11" fmla="*/ 2104909 h 5838638"/>
                          <a:gd name="connsiteX12" fmla="*/ 2830072 w 3824288"/>
                          <a:gd name="connsiteY12" fmla="*/ 2568046 h 5838638"/>
                          <a:gd name="connsiteX13" fmla="*/ 3003528 w 3824288"/>
                          <a:gd name="connsiteY13" fmla="*/ 2800018 h 5838638"/>
                          <a:gd name="connsiteX14" fmla="*/ 3081227 w 3824288"/>
                          <a:gd name="connsiteY14" fmla="*/ 3146445 h 5838638"/>
                          <a:gd name="connsiteX15" fmla="*/ 3471339 w 3824288"/>
                          <a:gd name="connsiteY15" fmla="*/ 3708078 h 5838638"/>
                          <a:gd name="connsiteX16" fmla="*/ 3815724 w 3824288"/>
                          <a:gd name="connsiteY16" fmla="*/ 4230592 h 5838638"/>
                          <a:gd name="connsiteX17" fmla="*/ 3685095 w 3824288"/>
                          <a:gd name="connsiteY17" fmla="*/ 4622478 h 5838638"/>
                          <a:gd name="connsiteX18" fmla="*/ 3308525 w 3824288"/>
                          <a:gd name="connsiteY18" fmla="*/ 4910867 h 5838638"/>
                          <a:gd name="connsiteX19" fmla="*/ 3077989 w 3824288"/>
                          <a:gd name="connsiteY19" fmla="*/ 5308632 h 5838638"/>
                          <a:gd name="connsiteX20" fmla="*/ 3496203 w 3824288"/>
                          <a:gd name="connsiteY20" fmla="*/ 5838638 h 5838638"/>
                          <a:gd name="connsiteX0" fmla="*/ 0 w 3824288"/>
                          <a:gd name="connsiteY0" fmla="*/ 0 h 5838638"/>
                          <a:gd name="connsiteX1" fmla="*/ 158124 w 3824288"/>
                          <a:gd name="connsiteY1" fmla="*/ 431861 h 5838638"/>
                          <a:gd name="connsiteX2" fmla="*/ 419381 w 3824288"/>
                          <a:gd name="connsiteY2" fmla="*/ 608618 h 5838638"/>
                          <a:gd name="connsiteX3" fmla="*/ 419381 w 3824288"/>
                          <a:gd name="connsiteY3" fmla="*/ 608618 h 5838638"/>
                          <a:gd name="connsiteX4" fmla="*/ 610691 w 3824288"/>
                          <a:gd name="connsiteY4" fmla="*/ 773499 h 5838638"/>
                          <a:gd name="connsiteX5" fmla="*/ 941895 w 3824288"/>
                          <a:gd name="connsiteY5" fmla="*/ 929252 h 5838638"/>
                          <a:gd name="connsiteX6" fmla="*/ 1333781 w 3824288"/>
                          <a:gd name="connsiteY6" fmla="*/ 1107382 h 5838638"/>
                          <a:gd name="connsiteX7" fmla="*/ 1761293 w 3824288"/>
                          <a:gd name="connsiteY7" fmla="*/ 1344888 h 5838638"/>
                          <a:gd name="connsiteX8" fmla="*/ 2105677 w 3824288"/>
                          <a:gd name="connsiteY8" fmla="*/ 1525627 h 5838638"/>
                          <a:gd name="connsiteX9" fmla="*/ 2319433 w 3824288"/>
                          <a:gd name="connsiteY9" fmla="*/ 1641771 h 5838638"/>
                          <a:gd name="connsiteX10" fmla="*/ 2535797 w 3824288"/>
                          <a:gd name="connsiteY10" fmla="*/ 1895134 h 5838638"/>
                          <a:gd name="connsiteX11" fmla="*/ 2651942 w 3824288"/>
                          <a:gd name="connsiteY11" fmla="*/ 2104909 h 5838638"/>
                          <a:gd name="connsiteX12" fmla="*/ 2830072 w 3824288"/>
                          <a:gd name="connsiteY12" fmla="*/ 2568046 h 5838638"/>
                          <a:gd name="connsiteX13" fmla="*/ 3003528 w 3824288"/>
                          <a:gd name="connsiteY13" fmla="*/ 2800018 h 5838638"/>
                          <a:gd name="connsiteX14" fmla="*/ 3081227 w 3824288"/>
                          <a:gd name="connsiteY14" fmla="*/ 3146445 h 5838638"/>
                          <a:gd name="connsiteX15" fmla="*/ 3471339 w 3824288"/>
                          <a:gd name="connsiteY15" fmla="*/ 3708078 h 5838638"/>
                          <a:gd name="connsiteX16" fmla="*/ 3815724 w 3824288"/>
                          <a:gd name="connsiteY16" fmla="*/ 4230592 h 5838638"/>
                          <a:gd name="connsiteX17" fmla="*/ 3685095 w 3824288"/>
                          <a:gd name="connsiteY17" fmla="*/ 4622478 h 5838638"/>
                          <a:gd name="connsiteX18" fmla="*/ 3308525 w 3824288"/>
                          <a:gd name="connsiteY18" fmla="*/ 4910867 h 5838638"/>
                          <a:gd name="connsiteX19" fmla="*/ 2988469 w 3824288"/>
                          <a:gd name="connsiteY19" fmla="*/ 5378384 h 5838638"/>
                          <a:gd name="connsiteX20" fmla="*/ 3496203 w 3824288"/>
                          <a:gd name="connsiteY20" fmla="*/ 5838638 h 5838638"/>
                          <a:gd name="connsiteX0" fmla="*/ 0 w 3824288"/>
                          <a:gd name="connsiteY0" fmla="*/ 0 h 5873119"/>
                          <a:gd name="connsiteX1" fmla="*/ 158124 w 3824288"/>
                          <a:gd name="connsiteY1" fmla="*/ 431861 h 5873119"/>
                          <a:gd name="connsiteX2" fmla="*/ 419381 w 3824288"/>
                          <a:gd name="connsiteY2" fmla="*/ 608618 h 5873119"/>
                          <a:gd name="connsiteX3" fmla="*/ 419381 w 3824288"/>
                          <a:gd name="connsiteY3" fmla="*/ 608618 h 5873119"/>
                          <a:gd name="connsiteX4" fmla="*/ 610691 w 3824288"/>
                          <a:gd name="connsiteY4" fmla="*/ 773499 h 5873119"/>
                          <a:gd name="connsiteX5" fmla="*/ 941895 w 3824288"/>
                          <a:gd name="connsiteY5" fmla="*/ 929252 h 5873119"/>
                          <a:gd name="connsiteX6" fmla="*/ 1333781 w 3824288"/>
                          <a:gd name="connsiteY6" fmla="*/ 1107382 h 5873119"/>
                          <a:gd name="connsiteX7" fmla="*/ 1761293 w 3824288"/>
                          <a:gd name="connsiteY7" fmla="*/ 1344888 h 5873119"/>
                          <a:gd name="connsiteX8" fmla="*/ 2105677 w 3824288"/>
                          <a:gd name="connsiteY8" fmla="*/ 1525627 h 5873119"/>
                          <a:gd name="connsiteX9" fmla="*/ 2319433 w 3824288"/>
                          <a:gd name="connsiteY9" fmla="*/ 1641771 h 5873119"/>
                          <a:gd name="connsiteX10" fmla="*/ 2535797 w 3824288"/>
                          <a:gd name="connsiteY10" fmla="*/ 1895134 h 5873119"/>
                          <a:gd name="connsiteX11" fmla="*/ 2651942 w 3824288"/>
                          <a:gd name="connsiteY11" fmla="*/ 2104909 h 5873119"/>
                          <a:gd name="connsiteX12" fmla="*/ 2830072 w 3824288"/>
                          <a:gd name="connsiteY12" fmla="*/ 2568046 h 5873119"/>
                          <a:gd name="connsiteX13" fmla="*/ 3003528 w 3824288"/>
                          <a:gd name="connsiteY13" fmla="*/ 2800018 h 5873119"/>
                          <a:gd name="connsiteX14" fmla="*/ 3081227 w 3824288"/>
                          <a:gd name="connsiteY14" fmla="*/ 3146445 h 5873119"/>
                          <a:gd name="connsiteX15" fmla="*/ 3471339 w 3824288"/>
                          <a:gd name="connsiteY15" fmla="*/ 3708078 h 5873119"/>
                          <a:gd name="connsiteX16" fmla="*/ 3815724 w 3824288"/>
                          <a:gd name="connsiteY16" fmla="*/ 4230592 h 5873119"/>
                          <a:gd name="connsiteX17" fmla="*/ 3685095 w 3824288"/>
                          <a:gd name="connsiteY17" fmla="*/ 4622478 h 5873119"/>
                          <a:gd name="connsiteX18" fmla="*/ 3308525 w 3824288"/>
                          <a:gd name="connsiteY18" fmla="*/ 4910867 h 5873119"/>
                          <a:gd name="connsiteX19" fmla="*/ 2988469 w 3824288"/>
                          <a:gd name="connsiteY19" fmla="*/ 5378384 h 5873119"/>
                          <a:gd name="connsiteX20" fmla="*/ 3506416 w 3824288"/>
                          <a:gd name="connsiteY20" fmla="*/ 5873119 h 5873119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</a:cxnLst>
                        <a:rect l="l" t="t" r="r" b="b"/>
                        <a:pathLst>
                          <a:path w="3824288" h="5873119">
                            <a:moveTo>
                              <a:pt x="0" y="0"/>
                            </a:moveTo>
                            <a:cubicBezTo>
                              <a:pt x="34943" y="76829"/>
                              <a:pt x="88227" y="330425"/>
                              <a:pt x="158124" y="431861"/>
                            </a:cubicBezTo>
                            <a:cubicBezTo>
                              <a:pt x="228021" y="533297"/>
                              <a:pt x="375838" y="579159"/>
                              <a:pt x="419381" y="608618"/>
                            </a:cubicBezTo>
                            <a:lnTo>
                              <a:pt x="419381" y="608618"/>
                            </a:lnTo>
                            <a:cubicBezTo>
                              <a:pt x="451266" y="636098"/>
                              <a:pt x="523605" y="720060"/>
                              <a:pt x="610691" y="773499"/>
                            </a:cubicBezTo>
                            <a:cubicBezTo>
                              <a:pt x="697777" y="826938"/>
                              <a:pt x="821380" y="873605"/>
                              <a:pt x="941895" y="929252"/>
                            </a:cubicBezTo>
                            <a:cubicBezTo>
                              <a:pt x="1062410" y="984899"/>
                              <a:pt x="1197215" y="1038109"/>
                              <a:pt x="1333781" y="1107382"/>
                            </a:cubicBezTo>
                            <a:cubicBezTo>
                              <a:pt x="1470347" y="1176655"/>
                              <a:pt x="1632644" y="1275181"/>
                              <a:pt x="1761293" y="1344888"/>
                            </a:cubicBezTo>
                            <a:cubicBezTo>
                              <a:pt x="1889942" y="1414595"/>
                              <a:pt x="2012654" y="1476147"/>
                              <a:pt x="2105677" y="1525627"/>
                            </a:cubicBezTo>
                            <a:cubicBezTo>
                              <a:pt x="2198700" y="1575108"/>
                              <a:pt x="2247746" y="1580187"/>
                              <a:pt x="2319433" y="1641771"/>
                            </a:cubicBezTo>
                            <a:cubicBezTo>
                              <a:pt x="2391120" y="1703356"/>
                              <a:pt x="2480379" y="1817944"/>
                              <a:pt x="2535797" y="1895134"/>
                            </a:cubicBezTo>
                            <a:cubicBezTo>
                              <a:pt x="2591215" y="1972324"/>
                              <a:pt x="2602896" y="1992757"/>
                              <a:pt x="2651942" y="2104909"/>
                            </a:cubicBezTo>
                            <a:cubicBezTo>
                              <a:pt x="2700988" y="2217061"/>
                              <a:pt x="2771474" y="2452195"/>
                              <a:pt x="2830072" y="2568046"/>
                            </a:cubicBezTo>
                            <a:cubicBezTo>
                              <a:pt x="2888670" y="2683898"/>
                              <a:pt x="2961669" y="2703618"/>
                              <a:pt x="3003528" y="2800018"/>
                            </a:cubicBezTo>
                            <a:cubicBezTo>
                              <a:pt x="3045387" y="2896418"/>
                              <a:pt x="3003258" y="2995102"/>
                              <a:pt x="3081227" y="3146445"/>
                            </a:cubicBezTo>
                            <a:cubicBezTo>
                              <a:pt x="3159196" y="3297788"/>
                              <a:pt x="3348923" y="3527387"/>
                              <a:pt x="3471339" y="3708078"/>
                            </a:cubicBezTo>
                            <a:cubicBezTo>
                              <a:pt x="3593755" y="3888769"/>
                              <a:pt x="3780098" y="4078192"/>
                              <a:pt x="3815724" y="4230592"/>
                            </a:cubicBezTo>
                            <a:cubicBezTo>
                              <a:pt x="3851350" y="4382992"/>
                              <a:pt x="3769628" y="4509099"/>
                              <a:pt x="3685095" y="4622478"/>
                            </a:cubicBezTo>
                            <a:cubicBezTo>
                              <a:pt x="3600562" y="4735857"/>
                              <a:pt x="3368679" y="4792633"/>
                              <a:pt x="3308525" y="4910867"/>
                            </a:cubicBezTo>
                            <a:cubicBezTo>
                              <a:pt x="3248371" y="5029101"/>
                              <a:pt x="2968379" y="5219880"/>
                              <a:pt x="2988469" y="5378384"/>
                            </a:cubicBezTo>
                            <a:cubicBezTo>
                              <a:pt x="3008559" y="5536888"/>
                              <a:pt x="3488934" y="5784785"/>
                              <a:pt x="3506416" y="5873119"/>
                            </a:cubicBezTo>
                          </a:path>
                        </a:pathLst>
                      </a:custGeom>
                      <a:noFill/>
                      <a:ln w="3175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/>
                      </a:p>
                    </p:txBody>
                  </p:sp>
                  <p:sp>
                    <p:nvSpPr>
                      <p:cNvPr id="299" name="Freeform 298"/>
                      <p:cNvSpPr/>
                      <p:nvPr/>
                    </p:nvSpPr>
                    <p:spPr>
                      <a:xfrm>
                        <a:off x="1033009" y="-185"/>
                        <a:ext cx="4622384" cy="6890257"/>
                      </a:xfrm>
                      <a:custGeom>
                        <a:avLst/>
                        <a:gdLst>
                          <a:gd name="connsiteX0" fmla="*/ 3370521 w 3874286"/>
                          <a:gd name="connsiteY0" fmla="*/ 5761272 h 5761272"/>
                          <a:gd name="connsiteX1" fmla="*/ 2785730 w 3874286"/>
                          <a:gd name="connsiteY1" fmla="*/ 5612417 h 5761272"/>
                          <a:gd name="connsiteX2" fmla="*/ 2987749 w 3874286"/>
                          <a:gd name="connsiteY2" fmla="*/ 5389133 h 5761272"/>
                          <a:gd name="connsiteX3" fmla="*/ 3327990 w 3874286"/>
                          <a:gd name="connsiteY3" fmla="*/ 5059524 h 5761272"/>
                          <a:gd name="connsiteX4" fmla="*/ 3381153 w 3874286"/>
                          <a:gd name="connsiteY4" fmla="*/ 4857505 h 5761272"/>
                          <a:gd name="connsiteX5" fmla="*/ 3689497 w 3874286"/>
                          <a:gd name="connsiteY5" fmla="*/ 4719282 h 5761272"/>
                          <a:gd name="connsiteX6" fmla="*/ 3848986 w 3874286"/>
                          <a:gd name="connsiteY6" fmla="*/ 4506631 h 5761272"/>
                          <a:gd name="connsiteX7" fmla="*/ 3827721 w 3874286"/>
                          <a:gd name="connsiteY7" fmla="*/ 4145124 h 5761272"/>
                          <a:gd name="connsiteX8" fmla="*/ 3413051 w 3874286"/>
                          <a:gd name="connsiteY8" fmla="*/ 3602863 h 5761272"/>
                          <a:gd name="connsiteX9" fmla="*/ 3157870 w 3874286"/>
                          <a:gd name="connsiteY9" fmla="*/ 3145663 h 5761272"/>
                          <a:gd name="connsiteX10" fmla="*/ 3083442 w 3874286"/>
                          <a:gd name="connsiteY10" fmla="*/ 2847952 h 5761272"/>
                          <a:gd name="connsiteX11" fmla="*/ 2923953 w 3874286"/>
                          <a:gd name="connsiteY11" fmla="*/ 2507710 h 5761272"/>
                          <a:gd name="connsiteX12" fmla="*/ 2806995 w 3874286"/>
                          <a:gd name="connsiteY12" fmla="*/ 2103672 h 5761272"/>
                          <a:gd name="connsiteX13" fmla="*/ 2647507 w 3874286"/>
                          <a:gd name="connsiteY13" fmla="*/ 1954817 h 5761272"/>
                          <a:gd name="connsiteX14" fmla="*/ 2530549 w 3874286"/>
                          <a:gd name="connsiteY14" fmla="*/ 1869756 h 5761272"/>
                          <a:gd name="connsiteX15" fmla="*/ 2434856 w 3874286"/>
                          <a:gd name="connsiteY15" fmla="*/ 1699635 h 5761272"/>
                          <a:gd name="connsiteX16" fmla="*/ 2052084 w 3874286"/>
                          <a:gd name="connsiteY16" fmla="*/ 1518882 h 5761272"/>
                          <a:gd name="connsiteX17" fmla="*/ 1690577 w 3874286"/>
                          <a:gd name="connsiteY17" fmla="*/ 1306231 h 5761272"/>
                          <a:gd name="connsiteX18" fmla="*/ 1201479 w 3874286"/>
                          <a:gd name="connsiteY18" fmla="*/ 1082947 h 5761272"/>
                          <a:gd name="connsiteX19" fmla="*/ 871870 w 3874286"/>
                          <a:gd name="connsiteY19" fmla="*/ 902193 h 5761272"/>
                          <a:gd name="connsiteX20" fmla="*/ 669851 w 3874286"/>
                          <a:gd name="connsiteY20" fmla="*/ 827766 h 5761272"/>
                          <a:gd name="connsiteX21" fmla="*/ 446567 w 3874286"/>
                          <a:gd name="connsiteY21" fmla="*/ 657645 h 5761272"/>
                          <a:gd name="connsiteX22" fmla="*/ 297711 w 3874286"/>
                          <a:gd name="connsiteY22" fmla="*/ 593849 h 5761272"/>
                          <a:gd name="connsiteX23" fmla="*/ 202018 w 3874286"/>
                          <a:gd name="connsiteY23" fmla="*/ 306770 h 5761272"/>
                          <a:gd name="connsiteX24" fmla="*/ 53163 w 3874286"/>
                          <a:gd name="connsiteY24" fmla="*/ 30324 h 5761272"/>
                          <a:gd name="connsiteX25" fmla="*/ 0 w 3874286"/>
                          <a:gd name="connsiteY25" fmla="*/ 19691 h 5761272"/>
                          <a:gd name="connsiteX0" fmla="*/ 3370521 w 3874286"/>
                          <a:gd name="connsiteY0" fmla="*/ 5761272 h 5761272"/>
                          <a:gd name="connsiteX1" fmla="*/ 2785730 w 3874286"/>
                          <a:gd name="connsiteY1" fmla="*/ 5612417 h 5761272"/>
                          <a:gd name="connsiteX2" fmla="*/ 2987749 w 3874286"/>
                          <a:gd name="connsiteY2" fmla="*/ 5389133 h 5761272"/>
                          <a:gd name="connsiteX3" fmla="*/ 3312134 w 3874286"/>
                          <a:gd name="connsiteY3" fmla="*/ 5048953 h 5761272"/>
                          <a:gd name="connsiteX4" fmla="*/ 3381153 w 3874286"/>
                          <a:gd name="connsiteY4" fmla="*/ 4857505 h 5761272"/>
                          <a:gd name="connsiteX5" fmla="*/ 3689497 w 3874286"/>
                          <a:gd name="connsiteY5" fmla="*/ 4719282 h 5761272"/>
                          <a:gd name="connsiteX6" fmla="*/ 3848986 w 3874286"/>
                          <a:gd name="connsiteY6" fmla="*/ 4506631 h 5761272"/>
                          <a:gd name="connsiteX7" fmla="*/ 3827721 w 3874286"/>
                          <a:gd name="connsiteY7" fmla="*/ 4145124 h 5761272"/>
                          <a:gd name="connsiteX8" fmla="*/ 3413051 w 3874286"/>
                          <a:gd name="connsiteY8" fmla="*/ 3602863 h 5761272"/>
                          <a:gd name="connsiteX9" fmla="*/ 3157870 w 3874286"/>
                          <a:gd name="connsiteY9" fmla="*/ 3145663 h 5761272"/>
                          <a:gd name="connsiteX10" fmla="*/ 3083442 w 3874286"/>
                          <a:gd name="connsiteY10" fmla="*/ 2847952 h 5761272"/>
                          <a:gd name="connsiteX11" fmla="*/ 2923953 w 3874286"/>
                          <a:gd name="connsiteY11" fmla="*/ 2507710 h 5761272"/>
                          <a:gd name="connsiteX12" fmla="*/ 2806995 w 3874286"/>
                          <a:gd name="connsiteY12" fmla="*/ 2103672 h 5761272"/>
                          <a:gd name="connsiteX13" fmla="*/ 2647507 w 3874286"/>
                          <a:gd name="connsiteY13" fmla="*/ 1954817 h 5761272"/>
                          <a:gd name="connsiteX14" fmla="*/ 2530549 w 3874286"/>
                          <a:gd name="connsiteY14" fmla="*/ 1869756 h 5761272"/>
                          <a:gd name="connsiteX15" fmla="*/ 2434856 w 3874286"/>
                          <a:gd name="connsiteY15" fmla="*/ 1699635 h 5761272"/>
                          <a:gd name="connsiteX16" fmla="*/ 2052084 w 3874286"/>
                          <a:gd name="connsiteY16" fmla="*/ 1518882 h 5761272"/>
                          <a:gd name="connsiteX17" fmla="*/ 1690577 w 3874286"/>
                          <a:gd name="connsiteY17" fmla="*/ 1306231 h 5761272"/>
                          <a:gd name="connsiteX18" fmla="*/ 1201479 w 3874286"/>
                          <a:gd name="connsiteY18" fmla="*/ 1082947 h 5761272"/>
                          <a:gd name="connsiteX19" fmla="*/ 871870 w 3874286"/>
                          <a:gd name="connsiteY19" fmla="*/ 902193 h 5761272"/>
                          <a:gd name="connsiteX20" fmla="*/ 669851 w 3874286"/>
                          <a:gd name="connsiteY20" fmla="*/ 827766 h 5761272"/>
                          <a:gd name="connsiteX21" fmla="*/ 446567 w 3874286"/>
                          <a:gd name="connsiteY21" fmla="*/ 657645 h 5761272"/>
                          <a:gd name="connsiteX22" fmla="*/ 297711 w 3874286"/>
                          <a:gd name="connsiteY22" fmla="*/ 593849 h 5761272"/>
                          <a:gd name="connsiteX23" fmla="*/ 202018 w 3874286"/>
                          <a:gd name="connsiteY23" fmla="*/ 306770 h 5761272"/>
                          <a:gd name="connsiteX24" fmla="*/ 53163 w 3874286"/>
                          <a:gd name="connsiteY24" fmla="*/ 30324 h 5761272"/>
                          <a:gd name="connsiteX25" fmla="*/ 0 w 3874286"/>
                          <a:gd name="connsiteY25" fmla="*/ 19691 h 5761272"/>
                          <a:gd name="connsiteX0" fmla="*/ 3370521 w 3874286"/>
                          <a:gd name="connsiteY0" fmla="*/ 5761272 h 5761272"/>
                          <a:gd name="connsiteX1" fmla="*/ 2785730 w 3874286"/>
                          <a:gd name="connsiteY1" fmla="*/ 5612417 h 5761272"/>
                          <a:gd name="connsiteX2" fmla="*/ 2987749 w 3874286"/>
                          <a:gd name="connsiteY2" fmla="*/ 5389133 h 5761272"/>
                          <a:gd name="connsiteX3" fmla="*/ 3312134 w 3874286"/>
                          <a:gd name="connsiteY3" fmla="*/ 5048953 h 5761272"/>
                          <a:gd name="connsiteX4" fmla="*/ 3434009 w 3874286"/>
                          <a:gd name="connsiteY4" fmla="*/ 4868076 h 5761272"/>
                          <a:gd name="connsiteX5" fmla="*/ 3689497 w 3874286"/>
                          <a:gd name="connsiteY5" fmla="*/ 4719282 h 5761272"/>
                          <a:gd name="connsiteX6" fmla="*/ 3848986 w 3874286"/>
                          <a:gd name="connsiteY6" fmla="*/ 4506631 h 5761272"/>
                          <a:gd name="connsiteX7" fmla="*/ 3827721 w 3874286"/>
                          <a:gd name="connsiteY7" fmla="*/ 4145124 h 5761272"/>
                          <a:gd name="connsiteX8" fmla="*/ 3413051 w 3874286"/>
                          <a:gd name="connsiteY8" fmla="*/ 3602863 h 5761272"/>
                          <a:gd name="connsiteX9" fmla="*/ 3157870 w 3874286"/>
                          <a:gd name="connsiteY9" fmla="*/ 3145663 h 5761272"/>
                          <a:gd name="connsiteX10" fmla="*/ 3083442 w 3874286"/>
                          <a:gd name="connsiteY10" fmla="*/ 2847952 h 5761272"/>
                          <a:gd name="connsiteX11" fmla="*/ 2923953 w 3874286"/>
                          <a:gd name="connsiteY11" fmla="*/ 2507710 h 5761272"/>
                          <a:gd name="connsiteX12" fmla="*/ 2806995 w 3874286"/>
                          <a:gd name="connsiteY12" fmla="*/ 2103672 h 5761272"/>
                          <a:gd name="connsiteX13" fmla="*/ 2647507 w 3874286"/>
                          <a:gd name="connsiteY13" fmla="*/ 1954817 h 5761272"/>
                          <a:gd name="connsiteX14" fmla="*/ 2530549 w 3874286"/>
                          <a:gd name="connsiteY14" fmla="*/ 1869756 h 5761272"/>
                          <a:gd name="connsiteX15" fmla="*/ 2434856 w 3874286"/>
                          <a:gd name="connsiteY15" fmla="*/ 1699635 h 5761272"/>
                          <a:gd name="connsiteX16" fmla="*/ 2052084 w 3874286"/>
                          <a:gd name="connsiteY16" fmla="*/ 1518882 h 5761272"/>
                          <a:gd name="connsiteX17" fmla="*/ 1690577 w 3874286"/>
                          <a:gd name="connsiteY17" fmla="*/ 1306231 h 5761272"/>
                          <a:gd name="connsiteX18" fmla="*/ 1201479 w 3874286"/>
                          <a:gd name="connsiteY18" fmla="*/ 1082947 h 5761272"/>
                          <a:gd name="connsiteX19" fmla="*/ 871870 w 3874286"/>
                          <a:gd name="connsiteY19" fmla="*/ 902193 h 5761272"/>
                          <a:gd name="connsiteX20" fmla="*/ 669851 w 3874286"/>
                          <a:gd name="connsiteY20" fmla="*/ 827766 h 5761272"/>
                          <a:gd name="connsiteX21" fmla="*/ 446567 w 3874286"/>
                          <a:gd name="connsiteY21" fmla="*/ 657645 h 5761272"/>
                          <a:gd name="connsiteX22" fmla="*/ 297711 w 3874286"/>
                          <a:gd name="connsiteY22" fmla="*/ 593849 h 5761272"/>
                          <a:gd name="connsiteX23" fmla="*/ 202018 w 3874286"/>
                          <a:gd name="connsiteY23" fmla="*/ 306770 h 5761272"/>
                          <a:gd name="connsiteX24" fmla="*/ 53163 w 3874286"/>
                          <a:gd name="connsiteY24" fmla="*/ 30324 h 5761272"/>
                          <a:gd name="connsiteX25" fmla="*/ 0 w 3874286"/>
                          <a:gd name="connsiteY25" fmla="*/ 19691 h 5761272"/>
                          <a:gd name="connsiteX0" fmla="*/ 3370521 w 3874286"/>
                          <a:gd name="connsiteY0" fmla="*/ 5761272 h 5761272"/>
                          <a:gd name="connsiteX1" fmla="*/ 2785730 w 3874286"/>
                          <a:gd name="connsiteY1" fmla="*/ 5612417 h 5761272"/>
                          <a:gd name="connsiteX2" fmla="*/ 2987749 w 3874286"/>
                          <a:gd name="connsiteY2" fmla="*/ 5389133 h 5761272"/>
                          <a:gd name="connsiteX3" fmla="*/ 3312134 w 3874286"/>
                          <a:gd name="connsiteY3" fmla="*/ 5048953 h 5761272"/>
                          <a:gd name="connsiteX4" fmla="*/ 3434009 w 3874286"/>
                          <a:gd name="connsiteY4" fmla="*/ 4868076 h 5761272"/>
                          <a:gd name="connsiteX5" fmla="*/ 3689497 w 3874286"/>
                          <a:gd name="connsiteY5" fmla="*/ 4719282 h 5761272"/>
                          <a:gd name="connsiteX6" fmla="*/ 3848986 w 3874286"/>
                          <a:gd name="connsiteY6" fmla="*/ 4506631 h 5761272"/>
                          <a:gd name="connsiteX7" fmla="*/ 3827721 w 3874286"/>
                          <a:gd name="connsiteY7" fmla="*/ 4145124 h 5761272"/>
                          <a:gd name="connsiteX8" fmla="*/ 3413051 w 3874286"/>
                          <a:gd name="connsiteY8" fmla="*/ 3602863 h 5761272"/>
                          <a:gd name="connsiteX9" fmla="*/ 3157870 w 3874286"/>
                          <a:gd name="connsiteY9" fmla="*/ 3145663 h 5761272"/>
                          <a:gd name="connsiteX10" fmla="*/ 3083442 w 3874286"/>
                          <a:gd name="connsiteY10" fmla="*/ 2847952 h 5761272"/>
                          <a:gd name="connsiteX11" fmla="*/ 2923953 w 3874286"/>
                          <a:gd name="connsiteY11" fmla="*/ 2507710 h 5761272"/>
                          <a:gd name="connsiteX12" fmla="*/ 2806995 w 3874286"/>
                          <a:gd name="connsiteY12" fmla="*/ 2103672 h 5761272"/>
                          <a:gd name="connsiteX13" fmla="*/ 2647507 w 3874286"/>
                          <a:gd name="connsiteY13" fmla="*/ 1954817 h 5761272"/>
                          <a:gd name="connsiteX14" fmla="*/ 2530549 w 3874286"/>
                          <a:gd name="connsiteY14" fmla="*/ 1869756 h 5761272"/>
                          <a:gd name="connsiteX15" fmla="*/ 2434856 w 3874286"/>
                          <a:gd name="connsiteY15" fmla="*/ 1699635 h 5761272"/>
                          <a:gd name="connsiteX16" fmla="*/ 2052084 w 3874286"/>
                          <a:gd name="connsiteY16" fmla="*/ 1518882 h 5761272"/>
                          <a:gd name="connsiteX17" fmla="*/ 1690577 w 3874286"/>
                          <a:gd name="connsiteY17" fmla="*/ 1306231 h 5761272"/>
                          <a:gd name="connsiteX18" fmla="*/ 1201479 w 3874286"/>
                          <a:gd name="connsiteY18" fmla="*/ 1082947 h 5761272"/>
                          <a:gd name="connsiteX19" fmla="*/ 871870 w 3874286"/>
                          <a:gd name="connsiteY19" fmla="*/ 912765 h 5761272"/>
                          <a:gd name="connsiteX20" fmla="*/ 669851 w 3874286"/>
                          <a:gd name="connsiteY20" fmla="*/ 827766 h 5761272"/>
                          <a:gd name="connsiteX21" fmla="*/ 446567 w 3874286"/>
                          <a:gd name="connsiteY21" fmla="*/ 657645 h 5761272"/>
                          <a:gd name="connsiteX22" fmla="*/ 297711 w 3874286"/>
                          <a:gd name="connsiteY22" fmla="*/ 593849 h 5761272"/>
                          <a:gd name="connsiteX23" fmla="*/ 202018 w 3874286"/>
                          <a:gd name="connsiteY23" fmla="*/ 306770 h 5761272"/>
                          <a:gd name="connsiteX24" fmla="*/ 53163 w 3874286"/>
                          <a:gd name="connsiteY24" fmla="*/ 30324 h 5761272"/>
                          <a:gd name="connsiteX25" fmla="*/ 0 w 3874286"/>
                          <a:gd name="connsiteY25" fmla="*/ 19691 h 5761272"/>
                          <a:gd name="connsiteX0" fmla="*/ 3370521 w 3874286"/>
                          <a:gd name="connsiteY0" fmla="*/ 5741581 h 5741581"/>
                          <a:gd name="connsiteX1" fmla="*/ 2785730 w 3874286"/>
                          <a:gd name="connsiteY1" fmla="*/ 5592726 h 5741581"/>
                          <a:gd name="connsiteX2" fmla="*/ 2987749 w 3874286"/>
                          <a:gd name="connsiteY2" fmla="*/ 5369442 h 5741581"/>
                          <a:gd name="connsiteX3" fmla="*/ 3312134 w 3874286"/>
                          <a:gd name="connsiteY3" fmla="*/ 5029262 h 5741581"/>
                          <a:gd name="connsiteX4" fmla="*/ 3434009 w 3874286"/>
                          <a:gd name="connsiteY4" fmla="*/ 4848385 h 5741581"/>
                          <a:gd name="connsiteX5" fmla="*/ 3689497 w 3874286"/>
                          <a:gd name="connsiteY5" fmla="*/ 4699591 h 5741581"/>
                          <a:gd name="connsiteX6" fmla="*/ 3848986 w 3874286"/>
                          <a:gd name="connsiteY6" fmla="*/ 4486940 h 5741581"/>
                          <a:gd name="connsiteX7" fmla="*/ 3827721 w 3874286"/>
                          <a:gd name="connsiteY7" fmla="*/ 4125433 h 5741581"/>
                          <a:gd name="connsiteX8" fmla="*/ 3413051 w 3874286"/>
                          <a:gd name="connsiteY8" fmla="*/ 3583172 h 5741581"/>
                          <a:gd name="connsiteX9" fmla="*/ 3157870 w 3874286"/>
                          <a:gd name="connsiteY9" fmla="*/ 3125972 h 5741581"/>
                          <a:gd name="connsiteX10" fmla="*/ 3083442 w 3874286"/>
                          <a:gd name="connsiteY10" fmla="*/ 2828261 h 5741581"/>
                          <a:gd name="connsiteX11" fmla="*/ 2923953 w 3874286"/>
                          <a:gd name="connsiteY11" fmla="*/ 2488019 h 5741581"/>
                          <a:gd name="connsiteX12" fmla="*/ 2806995 w 3874286"/>
                          <a:gd name="connsiteY12" fmla="*/ 2083981 h 5741581"/>
                          <a:gd name="connsiteX13" fmla="*/ 2647507 w 3874286"/>
                          <a:gd name="connsiteY13" fmla="*/ 1935126 h 5741581"/>
                          <a:gd name="connsiteX14" fmla="*/ 2530549 w 3874286"/>
                          <a:gd name="connsiteY14" fmla="*/ 1850065 h 5741581"/>
                          <a:gd name="connsiteX15" fmla="*/ 2434856 w 3874286"/>
                          <a:gd name="connsiteY15" fmla="*/ 1679944 h 5741581"/>
                          <a:gd name="connsiteX16" fmla="*/ 2052084 w 3874286"/>
                          <a:gd name="connsiteY16" fmla="*/ 1499191 h 5741581"/>
                          <a:gd name="connsiteX17" fmla="*/ 1690577 w 3874286"/>
                          <a:gd name="connsiteY17" fmla="*/ 1286540 h 5741581"/>
                          <a:gd name="connsiteX18" fmla="*/ 1201479 w 3874286"/>
                          <a:gd name="connsiteY18" fmla="*/ 1063256 h 5741581"/>
                          <a:gd name="connsiteX19" fmla="*/ 871870 w 3874286"/>
                          <a:gd name="connsiteY19" fmla="*/ 893074 h 5741581"/>
                          <a:gd name="connsiteX20" fmla="*/ 669851 w 3874286"/>
                          <a:gd name="connsiteY20" fmla="*/ 808075 h 5741581"/>
                          <a:gd name="connsiteX21" fmla="*/ 446567 w 3874286"/>
                          <a:gd name="connsiteY21" fmla="*/ 637954 h 5741581"/>
                          <a:gd name="connsiteX22" fmla="*/ 297711 w 3874286"/>
                          <a:gd name="connsiteY22" fmla="*/ 574158 h 5741581"/>
                          <a:gd name="connsiteX23" fmla="*/ 202018 w 3874286"/>
                          <a:gd name="connsiteY23" fmla="*/ 287079 h 5741581"/>
                          <a:gd name="connsiteX24" fmla="*/ 0 w 3874286"/>
                          <a:gd name="connsiteY24" fmla="*/ 0 h 5741581"/>
                          <a:gd name="connsiteX0" fmla="*/ 3370521 w 3874286"/>
                          <a:gd name="connsiteY0" fmla="*/ 5741581 h 5741581"/>
                          <a:gd name="connsiteX1" fmla="*/ 2785730 w 3874286"/>
                          <a:gd name="connsiteY1" fmla="*/ 5592726 h 5741581"/>
                          <a:gd name="connsiteX2" fmla="*/ 2987749 w 3874286"/>
                          <a:gd name="connsiteY2" fmla="*/ 5369442 h 5741581"/>
                          <a:gd name="connsiteX3" fmla="*/ 3312134 w 3874286"/>
                          <a:gd name="connsiteY3" fmla="*/ 5029262 h 5741581"/>
                          <a:gd name="connsiteX4" fmla="*/ 3434009 w 3874286"/>
                          <a:gd name="connsiteY4" fmla="*/ 4848385 h 5741581"/>
                          <a:gd name="connsiteX5" fmla="*/ 3689497 w 3874286"/>
                          <a:gd name="connsiteY5" fmla="*/ 4699591 h 5741581"/>
                          <a:gd name="connsiteX6" fmla="*/ 3848986 w 3874286"/>
                          <a:gd name="connsiteY6" fmla="*/ 4486940 h 5741581"/>
                          <a:gd name="connsiteX7" fmla="*/ 3827721 w 3874286"/>
                          <a:gd name="connsiteY7" fmla="*/ 4125433 h 5741581"/>
                          <a:gd name="connsiteX8" fmla="*/ 3413051 w 3874286"/>
                          <a:gd name="connsiteY8" fmla="*/ 3583172 h 5741581"/>
                          <a:gd name="connsiteX9" fmla="*/ 3157870 w 3874286"/>
                          <a:gd name="connsiteY9" fmla="*/ 3125972 h 5741581"/>
                          <a:gd name="connsiteX10" fmla="*/ 3083442 w 3874286"/>
                          <a:gd name="connsiteY10" fmla="*/ 2828261 h 5741581"/>
                          <a:gd name="connsiteX11" fmla="*/ 2923953 w 3874286"/>
                          <a:gd name="connsiteY11" fmla="*/ 2488019 h 5741581"/>
                          <a:gd name="connsiteX12" fmla="*/ 2806995 w 3874286"/>
                          <a:gd name="connsiteY12" fmla="*/ 2083981 h 5741581"/>
                          <a:gd name="connsiteX13" fmla="*/ 2647507 w 3874286"/>
                          <a:gd name="connsiteY13" fmla="*/ 1935126 h 5741581"/>
                          <a:gd name="connsiteX14" fmla="*/ 2530549 w 3874286"/>
                          <a:gd name="connsiteY14" fmla="*/ 1850065 h 5741581"/>
                          <a:gd name="connsiteX15" fmla="*/ 2434856 w 3874286"/>
                          <a:gd name="connsiteY15" fmla="*/ 1679944 h 5741581"/>
                          <a:gd name="connsiteX16" fmla="*/ 2052084 w 3874286"/>
                          <a:gd name="connsiteY16" fmla="*/ 1499191 h 5741581"/>
                          <a:gd name="connsiteX17" fmla="*/ 1690577 w 3874286"/>
                          <a:gd name="connsiteY17" fmla="*/ 1286540 h 5741581"/>
                          <a:gd name="connsiteX18" fmla="*/ 1201479 w 3874286"/>
                          <a:gd name="connsiteY18" fmla="*/ 1063256 h 5741581"/>
                          <a:gd name="connsiteX19" fmla="*/ 871870 w 3874286"/>
                          <a:gd name="connsiteY19" fmla="*/ 893074 h 5741581"/>
                          <a:gd name="connsiteX20" fmla="*/ 669851 w 3874286"/>
                          <a:gd name="connsiteY20" fmla="*/ 808075 h 5741581"/>
                          <a:gd name="connsiteX21" fmla="*/ 446567 w 3874286"/>
                          <a:gd name="connsiteY21" fmla="*/ 637954 h 5741581"/>
                          <a:gd name="connsiteX22" fmla="*/ 297711 w 3874286"/>
                          <a:gd name="connsiteY22" fmla="*/ 574158 h 5741581"/>
                          <a:gd name="connsiteX23" fmla="*/ 150331 w 3874286"/>
                          <a:gd name="connsiteY23" fmla="*/ 153711 h 5741581"/>
                          <a:gd name="connsiteX24" fmla="*/ 202018 w 3874286"/>
                          <a:gd name="connsiteY24" fmla="*/ 287079 h 5741581"/>
                          <a:gd name="connsiteX25" fmla="*/ 0 w 3874286"/>
                          <a:gd name="connsiteY25" fmla="*/ 0 h 5741581"/>
                          <a:gd name="connsiteX0" fmla="*/ 3370521 w 3874286"/>
                          <a:gd name="connsiteY0" fmla="*/ 5741581 h 5741581"/>
                          <a:gd name="connsiteX1" fmla="*/ 2785730 w 3874286"/>
                          <a:gd name="connsiteY1" fmla="*/ 5592726 h 5741581"/>
                          <a:gd name="connsiteX2" fmla="*/ 2987749 w 3874286"/>
                          <a:gd name="connsiteY2" fmla="*/ 5369442 h 5741581"/>
                          <a:gd name="connsiteX3" fmla="*/ 3312134 w 3874286"/>
                          <a:gd name="connsiteY3" fmla="*/ 5029262 h 5741581"/>
                          <a:gd name="connsiteX4" fmla="*/ 3434009 w 3874286"/>
                          <a:gd name="connsiteY4" fmla="*/ 4848385 h 5741581"/>
                          <a:gd name="connsiteX5" fmla="*/ 3689497 w 3874286"/>
                          <a:gd name="connsiteY5" fmla="*/ 4699591 h 5741581"/>
                          <a:gd name="connsiteX6" fmla="*/ 3848986 w 3874286"/>
                          <a:gd name="connsiteY6" fmla="*/ 4486940 h 5741581"/>
                          <a:gd name="connsiteX7" fmla="*/ 3827721 w 3874286"/>
                          <a:gd name="connsiteY7" fmla="*/ 4125433 h 5741581"/>
                          <a:gd name="connsiteX8" fmla="*/ 3413051 w 3874286"/>
                          <a:gd name="connsiteY8" fmla="*/ 3583172 h 5741581"/>
                          <a:gd name="connsiteX9" fmla="*/ 3157870 w 3874286"/>
                          <a:gd name="connsiteY9" fmla="*/ 3125972 h 5741581"/>
                          <a:gd name="connsiteX10" fmla="*/ 3083442 w 3874286"/>
                          <a:gd name="connsiteY10" fmla="*/ 2828261 h 5741581"/>
                          <a:gd name="connsiteX11" fmla="*/ 2923953 w 3874286"/>
                          <a:gd name="connsiteY11" fmla="*/ 2488019 h 5741581"/>
                          <a:gd name="connsiteX12" fmla="*/ 2806995 w 3874286"/>
                          <a:gd name="connsiteY12" fmla="*/ 2083981 h 5741581"/>
                          <a:gd name="connsiteX13" fmla="*/ 2647507 w 3874286"/>
                          <a:gd name="connsiteY13" fmla="*/ 1935126 h 5741581"/>
                          <a:gd name="connsiteX14" fmla="*/ 2530549 w 3874286"/>
                          <a:gd name="connsiteY14" fmla="*/ 1850065 h 5741581"/>
                          <a:gd name="connsiteX15" fmla="*/ 2434856 w 3874286"/>
                          <a:gd name="connsiteY15" fmla="*/ 1679944 h 5741581"/>
                          <a:gd name="connsiteX16" fmla="*/ 2052084 w 3874286"/>
                          <a:gd name="connsiteY16" fmla="*/ 1499191 h 5741581"/>
                          <a:gd name="connsiteX17" fmla="*/ 1690577 w 3874286"/>
                          <a:gd name="connsiteY17" fmla="*/ 1286540 h 5741581"/>
                          <a:gd name="connsiteX18" fmla="*/ 1201479 w 3874286"/>
                          <a:gd name="connsiteY18" fmla="*/ 1063256 h 5741581"/>
                          <a:gd name="connsiteX19" fmla="*/ 871870 w 3874286"/>
                          <a:gd name="connsiteY19" fmla="*/ 893074 h 5741581"/>
                          <a:gd name="connsiteX20" fmla="*/ 669851 w 3874286"/>
                          <a:gd name="connsiteY20" fmla="*/ 808075 h 5741581"/>
                          <a:gd name="connsiteX21" fmla="*/ 446567 w 3874286"/>
                          <a:gd name="connsiteY21" fmla="*/ 637954 h 5741581"/>
                          <a:gd name="connsiteX22" fmla="*/ 297711 w 3874286"/>
                          <a:gd name="connsiteY22" fmla="*/ 574158 h 5741581"/>
                          <a:gd name="connsiteX23" fmla="*/ 150331 w 3874286"/>
                          <a:gd name="connsiteY23" fmla="*/ 153711 h 5741581"/>
                          <a:gd name="connsiteX24" fmla="*/ 202018 w 3874286"/>
                          <a:gd name="connsiteY24" fmla="*/ 287079 h 5741581"/>
                          <a:gd name="connsiteX25" fmla="*/ 108046 w 3874286"/>
                          <a:gd name="connsiteY25" fmla="*/ 74428 h 5741581"/>
                          <a:gd name="connsiteX26" fmla="*/ 0 w 3874286"/>
                          <a:gd name="connsiteY26" fmla="*/ 0 h 5741581"/>
                          <a:gd name="connsiteX0" fmla="*/ 3391663 w 3895428"/>
                          <a:gd name="connsiteY0" fmla="*/ 5746866 h 5746866"/>
                          <a:gd name="connsiteX1" fmla="*/ 2806872 w 3895428"/>
                          <a:gd name="connsiteY1" fmla="*/ 5598011 h 5746866"/>
                          <a:gd name="connsiteX2" fmla="*/ 3008891 w 3895428"/>
                          <a:gd name="connsiteY2" fmla="*/ 5374727 h 5746866"/>
                          <a:gd name="connsiteX3" fmla="*/ 3333276 w 3895428"/>
                          <a:gd name="connsiteY3" fmla="*/ 5034547 h 5746866"/>
                          <a:gd name="connsiteX4" fmla="*/ 3455151 w 3895428"/>
                          <a:gd name="connsiteY4" fmla="*/ 4853670 h 5746866"/>
                          <a:gd name="connsiteX5" fmla="*/ 3710639 w 3895428"/>
                          <a:gd name="connsiteY5" fmla="*/ 4704876 h 5746866"/>
                          <a:gd name="connsiteX6" fmla="*/ 3870128 w 3895428"/>
                          <a:gd name="connsiteY6" fmla="*/ 4492225 h 5746866"/>
                          <a:gd name="connsiteX7" fmla="*/ 3848863 w 3895428"/>
                          <a:gd name="connsiteY7" fmla="*/ 4130718 h 5746866"/>
                          <a:gd name="connsiteX8" fmla="*/ 3434193 w 3895428"/>
                          <a:gd name="connsiteY8" fmla="*/ 3588457 h 5746866"/>
                          <a:gd name="connsiteX9" fmla="*/ 3179012 w 3895428"/>
                          <a:gd name="connsiteY9" fmla="*/ 3131257 h 5746866"/>
                          <a:gd name="connsiteX10" fmla="*/ 3104584 w 3895428"/>
                          <a:gd name="connsiteY10" fmla="*/ 2833546 h 5746866"/>
                          <a:gd name="connsiteX11" fmla="*/ 2945095 w 3895428"/>
                          <a:gd name="connsiteY11" fmla="*/ 2493304 h 5746866"/>
                          <a:gd name="connsiteX12" fmla="*/ 2828137 w 3895428"/>
                          <a:gd name="connsiteY12" fmla="*/ 2089266 h 5746866"/>
                          <a:gd name="connsiteX13" fmla="*/ 2668649 w 3895428"/>
                          <a:gd name="connsiteY13" fmla="*/ 1940411 h 5746866"/>
                          <a:gd name="connsiteX14" fmla="*/ 2551691 w 3895428"/>
                          <a:gd name="connsiteY14" fmla="*/ 1855350 h 5746866"/>
                          <a:gd name="connsiteX15" fmla="*/ 2455998 w 3895428"/>
                          <a:gd name="connsiteY15" fmla="*/ 1685229 h 5746866"/>
                          <a:gd name="connsiteX16" fmla="*/ 2073226 w 3895428"/>
                          <a:gd name="connsiteY16" fmla="*/ 1504476 h 5746866"/>
                          <a:gd name="connsiteX17" fmla="*/ 1711719 w 3895428"/>
                          <a:gd name="connsiteY17" fmla="*/ 1291825 h 5746866"/>
                          <a:gd name="connsiteX18" fmla="*/ 1222621 w 3895428"/>
                          <a:gd name="connsiteY18" fmla="*/ 1068541 h 5746866"/>
                          <a:gd name="connsiteX19" fmla="*/ 893012 w 3895428"/>
                          <a:gd name="connsiteY19" fmla="*/ 898359 h 5746866"/>
                          <a:gd name="connsiteX20" fmla="*/ 690993 w 3895428"/>
                          <a:gd name="connsiteY20" fmla="*/ 813360 h 5746866"/>
                          <a:gd name="connsiteX21" fmla="*/ 467709 w 3895428"/>
                          <a:gd name="connsiteY21" fmla="*/ 643239 h 5746866"/>
                          <a:gd name="connsiteX22" fmla="*/ 318853 w 3895428"/>
                          <a:gd name="connsiteY22" fmla="*/ 579443 h 5746866"/>
                          <a:gd name="connsiteX23" fmla="*/ 171473 w 3895428"/>
                          <a:gd name="connsiteY23" fmla="*/ 158996 h 5746866"/>
                          <a:gd name="connsiteX24" fmla="*/ 223160 w 3895428"/>
                          <a:gd name="connsiteY24" fmla="*/ 292364 h 5746866"/>
                          <a:gd name="connsiteX25" fmla="*/ 129188 w 3895428"/>
                          <a:gd name="connsiteY25" fmla="*/ 79713 h 5746866"/>
                          <a:gd name="connsiteX26" fmla="*/ 0 w 3895428"/>
                          <a:gd name="connsiteY26" fmla="*/ 0 h 5746866"/>
                          <a:gd name="connsiteX0" fmla="*/ 3391663 w 3895428"/>
                          <a:gd name="connsiteY0" fmla="*/ 5746866 h 5746866"/>
                          <a:gd name="connsiteX1" fmla="*/ 2806872 w 3895428"/>
                          <a:gd name="connsiteY1" fmla="*/ 5598011 h 5746866"/>
                          <a:gd name="connsiteX2" fmla="*/ 3008891 w 3895428"/>
                          <a:gd name="connsiteY2" fmla="*/ 5374727 h 5746866"/>
                          <a:gd name="connsiteX3" fmla="*/ 3333276 w 3895428"/>
                          <a:gd name="connsiteY3" fmla="*/ 5034547 h 5746866"/>
                          <a:gd name="connsiteX4" fmla="*/ 3455151 w 3895428"/>
                          <a:gd name="connsiteY4" fmla="*/ 4853670 h 5746866"/>
                          <a:gd name="connsiteX5" fmla="*/ 3710639 w 3895428"/>
                          <a:gd name="connsiteY5" fmla="*/ 4704876 h 5746866"/>
                          <a:gd name="connsiteX6" fmla="*/ 3870128 w 3895428"/>
                          <a:gd name="connsiteY6" fmla="*/ 4492225 h 5746866"/>
                          <a:gd name="connsiteX7" fmla="*/ 3848863 w 3895428"/>
                          <a:gd name="connsiteY7" fmla="*/ 4130718 h 5746866"/>
                          <a:gd name="connsiteX8" fmla="*/ 3434193 w 3895428"/>
                          <a:gd name="connsiteY8" fmla="*/ 3588457 h 5746866"/>
                          <a:gd name="connsiteX9" fmla="*/ 3179012 w 3895428"/>
                          <a:gd name="connsiteY9" fmla="*/ 3131257 h 5746866"/>
                          <a:gd name="connsiteX10" fmla="*/ 3104584 w 3895428"/>
                          <a:gd name="connsiteY10" fmla="*/ 2833546 h 5746866"/>
                          <a:gd name="connsiteX11" fmla="*/ 2945095 w 3895428"/>
                          <a:gd name="connsiteY11" fmla="*/ 2493304 h 5746866"/>
                          <a:gd name="connsiteX12" fmla="*/ 2828137 w 3895428"/>
                          <a:gd name="connsiteY12" fmla="*/ 2089266 h 5746866"/>
                          <a:gd name="connsiteX13" fmla="*/ 2668649 w 3895428"/>
                          <a:gd name="connsiteY13" fmla="*/ 1940411 h 5746866"/>
                          <a:gd name="connsiteX14" fmla="*/ 2551691 w 3895428"/>
                          <a:gd name="connsiteY14" fmla="*/ 1855350 h 5746866"/>
                          <a:gd name="connsiteX15" fmla="*/ 2455998 w 3895428"/>
                          <a:gd name="connsiteY15" fmla="*/ 1685229 h 5746866"/>
                          <a:gd name="connsiteX16" fmla="*/ 2073226 w 3895428"/>
                          <a:gd name="connsiteY16" fmla="*/ 1504476 h 5746866"/>
                          <a:gd name="connsiteX17" fmla="*/ 1711719 w 3895428"/>
                          <a:gd name="connsiteY17" fmla="*/ 1291825 h 5746866"/>
                          <a:gd name="connsiteX18" fmla="*/ 1222621 w 3895428"/>
                          <a:gd name="connsiteY18" fmla="*/ 1068541 h 5746866"/>
                          <a:gd name="connsiteX19" fmla="*/ 893012 w 3895428"/>
                          <a:gd name="connsiteY19" fmla="*/ 898359 h 5746866"/>
                          <a:gd name="connsiteX20" fmla="*/ 690993 w 3895428"/>
                          <a:gd name="connsiteY20" fmla="*/ 813360 h 5746866"/>
                          <a:gd name="connsiteX21" fmla="*/ 467709 w 3895428"/>
                          <a:gd name="connsiteY21" fmla="*/ 643239 h 5746866"/>
                          <a:gd name="connsiteX22" fmla="*/ 318853 w 3895428"/>
                          <a:gd name="connsiteY22" fmla="*/ 579443 h 5746866"/>
                          <a:gd name="connsiteX23" fmla="*/ 171473 w 3895428"/>
                          <a:gd name="connsiteY23" fmla="*/ 158996 h 5746866"/>
                          <a:gd name="connsiteX24" fmla="*/ 129188 w 3895428"/>
                          <a:gd name="connsiteY24" fmla="*/ 79713 h 5746866"/>
                          <a:gd name="connsiteX25" fmla="*/ 0 w 3895428"/>
                          <a:gd name="connsiteY25" fmla="*/ 0 h 5746866"/>
                          <a:gd name="connsiteX0" fmla="*/ 3391663 w 3895428"/>
                          <a:gd name="connsiteY0" fmla="*/ 5746866 h 5746866"/>
                          <a:gd name="connsiteX1" fmla="*/ 2806872 w 3895428"/>
                          <a:gd name="connsiteY1" fmla="*/ 5598011 h 5746866"/>
                          <a:gd name="connsiteX2" fmla="*/ 3008891 w 3895428"/>
                          <a:gd name="connsiteY2" fmla="*/ 5374727 h 5746866"/>
                          <a:gd name="connsiteX3" fmla="*/ 3333276 w 3895428"/>
                          <a:gd name="connsiteY3" fmla="*/ 5034547 h 5746866"/>
                          <a:gd name="connsiteX4" fmla="*/ 3455151 w 3895428"/>
                          <a:gd name="connsiteY4" fmla="*/ 4853670 h 5746866"/>
                          <a:gd name="connsiteX5" fmla="*/ 3710639 w 3895428"/>
                          <a:gd name="connsiteY5" fmla="*/ 4704876 h 5746866"/>
                          <a:gd name="connsiteX6" fmla="*/ 3870128 w 3895428"/>
                          <a:gd name="connsiteY6" fmla="*/ 4492225 h 5746866"/>
                          <a:gd name="connsiteX7" fmla="*/ 3848863 w 3895428"/>
                          <a:gd name="connsiteY7" fmla="*/ 4130718 h 5746866"/>
                          <a:gd name="connsiteX8" fmla="*/ 3434193 w 3895428"/>
                          <a:gd name="connsiteY8" fmla="*/ 3588457 h 5746866"/>
                          <a:gd name="connsiteX9" fmla="*/ 3179012 w 3895428"/>
                          <a:gd name="connsiteY9" fmla="*/ 3131257 h 5746866"/>
                          <a:gd name="connsiteX10" fmla="*/ 3104584 w 3895428"/>
                          <a:gd name="connsiteY10" fmla="*/ 2833546 h 5746866"/>
                          <a:gd name="connsiteX11" fmla="*/ 2945095 w 3895428"/>
                          <a:gd name="connsiteY11" fmla="*/ 2493304 h 5746866"/>
                          <a:gd name="connsiteX12" fmla="*/ 2828137 w 3895428"/>
                          <a:gd name="connsiteY12" fmla="*/ 2089266 h 5746866"/>
                          <a:gd name="connsiteX13" fmla="*/ 2668649 w 3895428"/>
                          <a:gd name="connsiteY13" fmla="*/ 1940411 h 5746866"/>
                          <a:gd name="connsiteX14" fmla="*/ 2551691 w 3895428"/>
                          <a:gd name="connsiteY14" fmla="*/ 1855350 h 5746866"/>
                          <a:gd name="connsiteX15" fmla="*/ 2455998 w 3895428"/>
                          <a:gd name="connsiteY15" fmla="*/ 1685229 h 5746866"/>
                          <a:gd name="connsiteX16" fmla="*/ 2073226 w 3895428"/>
                          <a:gd name="connsiteY16" fmla="*/ 1504476 h 5746866"/>
                          <a:gd name="connsiteX17" fmla="*/ 1711719 w 3895428"/>
                          <a:gd name="connsiteY17" fmla="*/ 1291825 h 5746866"/>
                          <a:gd name="connsiteX18" fmla="*/ 1222621 w 3895428"/>
                          <a:gd name="connsiteY18" fmla="*/ 1068541 h 5746866"/>
                          <a:gd name="connsiteX19" fmla="*/ 893012 w 3895428"/>
                          <a:gd name="connsiteY19" fmla="*/ 898359 h 5746866"/>
                          <a:gd name="connsiteX20" fmla="*/ 690993 w 3895428"/>
                          <a:gd name="connsiteY20" fmla="*/ 813360 h 5746866"/>
                          <a:gd name="connsiteX21" fmla="*/ 467709 w 3895428"/>
                          <a:gd name="connsiteY21" fmla="*/ 643239 h 5746866"/>
                          <a:gd name="connsiteX22" fmla="*/ 318853 w 3895428"/>
                          <a:gd name="connsiteY22" fmla="*/ 579443 h 5746866"/>
                          <a:gd name="connsiteX23" fmla="*/ 171473 w 3895428"/>
                          <a:gd name="connsiteY23" fmla="*/ 158996 h 5746866"/>
                          <a:gd name="connsiteX24" fmla="*/ 0 w 3895428"/>
                          <a:gd name="connsiteY24" fmla="*/ 0 h 5746866"/>
                          <a:gd name="connsiteX0" fmla="*/ 3391663 w 3895428"/>
                          <a:gd name="connsiteY0" fmla="*/ 5746866 h 5746866"/>
                          <a:gd name="connsiteX1" fmla="*/ 2806872 w 3895428"/>
                          <a:gd name="connsiteY1" fmla="*/ 5598011 h 5746866"/>
                          <a:gd name="connsiteX2" fmla="*/ 3008891 w 3895428"/>
                          <a:gd name="connsiteY2" fmla="*/ 5374727 h 5746866"/>
                          <a:gd name="connsiteX3" fmla="*/ 3333276 w 3895428"/>
                          <a:gd name="connsiteY3" fmla="*/ 5034547 h 5746866"/>
                          <a:gd name="connsiteX4" fmla="*/ 3455151 w 3895428"/>
                          <a:gd name="connsiteY4" fmla="*/ 4853670 h 5746866"/>
                          <a:gd name="connsiteX5" fmla="*/ 3710639 w 3895428"/>
                          <a:gd name="connsiteY5" fmla="*/ 4704876 h 5746866"/>
                          <a:gd name="connsiteX6" fmla="*/ 3870128 w 3895428"/>
                          <a:gd name="connsiteY6" fmla="*/ 4492225 h 5746866"/>
                          <a:gd name="connsiteX7" fmla="*/ 3848863 w 3895428"/>
                          <a:gd name="connsiteY7" fmla="*/ 4130718 h 5746866"/>
                          <a:gd name="connsiteX8" fmla="*/ 3434193 w 3895428"/>
                          <a:gd name="connsiteY8" fmla="*/ 3588457 h 5746866"/>
                          <a:gd name="connsiteX9" fmla="*/ 3179012 w 3895428"/>
                          <a:gd name="connsiteY9" fmla="*/ 3131257 h 5746866"/>
                          <a:gd name="connsiteX10" fmla="*/ 3104584 w 3895428"/>
                          <a:gd name="connsiteY10" fmla="*/ 2833546 h 5746866"/>
                          <a:gd name="connsiteX11" fmla="*/ 2945095 w 3895428"/>
                          <a:gd name="connsiteY11" fmla="*/ 2493304 h 5746866"/>
                          <a:gd name="connsiteX12" fmla="*/ 2828137 w 3895428"/>
                          <a:gd name="connsiteY12" fmla="*/ 2089266 h 5746866"/>
                          <a:gd name="connsiteX13" fmla="*/ 2668649 w 3895428"/>
                          <a:gd name="connsiteY13" fmla="*/ 1940411 h 5746866"/>
                          <a:gd name="connsiteX14" fmla="*/ 2551691 w 3895428"/>
                          <a:gd name="connsiteY14" fmla="*/ 1855350 h 5746866"/>
                          <a:gd name="connsiteX15" fmla="*/ 2455998 w 3895428"/>
                          <a:gd name="connsiteY15" fmla="*/ 1685229 h 5746866"/>
                          <a:gd name="connsiteX16" fmla="*/ 2073226 w 3895428"/>
                          <a:gd name="connsiteY16" fmla="*/ 1504476 h 5746866"/>
                          <a:gd name="connsiteX17" fmla="*/ 1711719 w 3895428"/>
                          <a:gd name="connsiteY17" fmla="*/ 1291825 h 5746866"/>
                          <a:gd name="connsiteX18" fmla="*/ 1222621 w 3895428"/>
                          <a:gd name="connsiteY18" fmla="*/ 1068541 h 5746866"/>
                          <a:gd name="connsiteX19" fmla="*/ 893012 w 3895428"/>
                          <a:gd name="connsiteY19" fmla="*/ 898359 h 5746866"/>
                          <a:gd name="connsiteX20" fmla="*/ 690993 w 3895428"/>
                          <a:gd name="connsiteY20" fmla="*/ 813360 h 5746866"/>
                          <a:gd name="connsiteX21" fmla="*/ 467709 w 3895428"/>
                          <a:gd name="connsiteY21" fmla="*/ 643239 h 5746866"/>
                          <a:gd name="connsiteX22" fmla="*/ 318853 w 3895428"/>
                          <a:gd name="connsiteY22" fmla="*/ 579443 h 5746866"/>
                          <a:gd name="connsiteX23" fmla="*/ 155616 w 3895428"/>
                          <a:gd name="connsiteY23" fmla="*/ 116711 h 5746866"/>
                          <a:gd name="connsiteX24" fmla="*/ 0 w 3895428"/>
                          <a:gd name="connsiteY24" fmla="*/ 0 h 5746866"/>
                          <a:gd name="connsiteX0" fmla="*/ 3391663 w 3895428"/>
                          <a:gd name="connsiteY0" fmla="*/ 5746866 h 5746866"/>
                          <a:gd name="connsiteX1" fmla="*/ 2806872 w 3895428"/>
                          <a:gd name="connsiteY1" fmla="*/ 5598011 h 5746866"/>
                          <a:gd name="connsiteX2" fmla="*/ 3008891 w 3895428"/>
                          <a:gd name="connsiteY2" fmla="*/ 5374727 h 5746866"/>
                          <a:gd name="connsiteX3" fmla="*/ 3333276 w 3895428"/>
                          <a:gd name="connsiteY3" fmla="*/ 5034547 h 5746866"/>
                          <a:gd name="connsiteX4" fmla="*/ 3455151 w 3895428"/>
                          <a:gd name="connsiteY4" fmla="*/ 4853670 h 5746866"/>
                          <a:gd name="connsiteX5" fmla="*/ 3710639 w 3895428"/>
                          <a:gd name="connsiteY5" fmla="*/ 4704876 h 5746866"/>
                          <a:gd name="connsiteX6" fmla="*/ 3870128 w 3895428"/>
                          <a:gd name="connsiteY6" fmla="*/ 4492225 h 5746866"/>
                          <a:gd name="connsiteX7" fmla="*/ 3848863 w 3895428"/>
                          <a:gd name="connsiteY7" fmla="*/ 4130718 h 5746866"/>
                          <a:gd name="connsiteX8" fmla="*/ 3434193 w 3895428"/>
                          <a:gd name="connsiteY8" fmla="*/ 3588457 h 5746866"/>
                          <a:gd name="connsiteX9" fmla="*/ 3179012 w 3895428"/>
                          <a:gd name="connsiteY9" fmla="*/ 3131257 h 5746866"/>
                          <a:gd name="connsiteX10" fmla="*/ 3104584 w 3895428"/>
                          <a:gd name="connsiteY10" fmla="*/ 2833546 h 5746866"/>
                          <a:gd name="connsiteX11" fmla="*/ 2945095 w 3895428"/>
                          <a:gd name="connsiteY11" fmla="*/ 2493304 h 5746866"/>
                          <a:gd name="connsiteX12" fmla="*/ 2828137 w 3895428"/>
                          <a:gd name="connsiteY12" fmla="*/ 2089266 h 5746866"/>
                          <a:gd name="connsiteX13" fmla="*/ 2668649 w 3895428"/>
                          <a:gd name="connsiteY13" fmla="*/ 1940411 h 5746866"/>
                          <a:gd name="connsiteX14" fmla="*/ 2551691 w 3895428"/>
                          <a:gd name="connsiteY14" fmla="*/ 1855350 h 5746866"/>
                          <a:gd name="connsiteX15" fmla="*/ 2455998 w 3895428"/>
                          <a:gd name="connsiteY15" fmla="*/ 1685229 h 5746866"/>
                          <a:gd name="connsiteX16" fmla="*/ 2073226 w 3895428"/>
                          <a:gd name="connsiteY16" fmla="*/ 1504476 h 5746866"/>
                          <a:gd name="connsiteX17" fmla="*/ 1711719 w 3895428"/>
                          <a:gd name="connsiteY17" fmla="*/ 1291825 h 5746866"/>
                          <a:gd name="connsiteX18" fmla="*/ 1222621 w 3895428"/>
                          <a:gd name="connsiteY18" fmla="*/ 1068541 h 5746866"/>
                          <a:gd name="connsiteX19" fmla="*/ 893012 w 3895428"/>
                          <a:gd name="connsiteY19" fmla="*/ 898359 h 5746866"/>
                          <a:gd name="connsiteX20" fmla="*/ 690993 w 3895428"/>
                          <a:gd name="connsiteY20" fmla="*/ 813360 h 5746866"/>
                          <a:gd name="connsiteX21" fmla="*/ 467709 w 3895428"/>
                          <a:gd name="connsiteY21" fmla="*/ 643239 h 5746866"/>
                          <a:gd name="connsiteX22" fmla="*/ 308282 w 3895428"/>
                          <a:gd name="connsiteY22" fmla="*/ 531873 h 5746866"/>
                          <a:gd name="connsiteX23" fmla="*/ 155616 w 3895428"/>
                          <a:gd name="connsiteY23" fmla="*/ 116711 h 5746866"/>
                          <a:gd name="connsiteX24" fmla="*/ 0 w 3895428"/>
                          <a:gd name="connsiteY24" fmla="*/ 0 h 5746866"/>
                          <a:gd name="connsiteX0" fmla="*/ 3391663 w 3895428"/>
                          <a:gd name="connsiteY0" fmla="*/ 5746866 h 5746866"/>
                          <a:gd name="connsiteX1" fmla="*/ 2806872 w 3895428"/>
                          <a:gd name="connsiteY1" fmla="*/ 5598011 h 5746866"/>
                          <a:gd name="connsiteX2" fmla="*/ 3008891 w 3895428"/>
                          <a:gd name="connsiteY2" fmla="*/ 5374727 h 5746866"/>
                          <a:gd name="connsiteX3" fmla="*/ 3333276 w 3895428"/>
                          <a:gd name="connsiteY3" fmla="*/ 5034547 h 5746866"/>
                          <a:gd name="connsiteX4" fmla="*/ 3455151 w 3895428"/>
                          <a:gd name="connsiteY4" fmla="*/ 4853670 h 5746866"/>
                          <a:gd name="connsiteX5" fmla="*/ 3710639 w 3895428"/>
                          <a:gd name="connsiteY5" fmla="*/ 4704876 h 5746866"/>
                          <a:gd name="connsiteX6" fmla="*/ 3870128 w 3895428"/>
                          <a:gd name="connsiteY6" fmla="*/ 4492225 h 5746866"/>
                          <a:gd name="connsiteX7" fmla="*/ 3848863 w 3895428"/>
                          <a:gd name="connsiteY7" fmla="*/ 4130718 h 5746866"/>
                          <a:gd name="connsiteX8" fmla="*/ 3434193 w 3895428"/>
                          <a:gd name="connsiteY8" fmla="*/ 3588457 h 5746866"/>
                          <a:gd name="connsiteX9" fmla="*/ 3179012 w 3895428"/>
                          <a:gd name="connsiteY9" fmla="*/ 3131257 h 5746866"/>
                          <a:gd name="connsiteX10" fmla="*/ 3104584 w 3895428"/>
                          <a:gd name="connsiteY10" fmla="*/ 2833546 h 5746866"/>
                          <a:gd name="connsiteX11" fmla="*/ 2945095 w 3895428"/>
                          <a:gd name="connsiteY11" fmla="*/ 2493304 h 5746866"/>
                          <a:gd name="connsiteX12" fmla="*/ 2828137 w 3895428"/>
                          <a:gd name="connsiteY12" fmla="*/ 2089266 h 5746866"/>
                          <a:gd name="connsiteX13" fmla="*/ 2668649 w 3895428"/>
                          <a:gd name="connsiteY13" fmla="*/ 1940411 h 5746866"/>
                          <a:gd name="connsiteX14" fmla="*/ 2551691 w 3895428"/>
                          <a:gd name="connsiteY14" fmla="*/ 1855350 h 5746866"/>
                          <a:gd name="connsiteX15" fmla="*/ 2455998 w 3895428"/>
                          <a:gd name="connsiteY15" fmla="*/ 1685229 h 5746866"/>
                          <a:gd name="connsiteX16" fmla="*/ 2073226 w 3895428"/>
                          <a:gd name="connsiteY16" fmla="*/ 1504476 h 5746866"/>
                          <a:gd name="connsiteX17" fmla="*/ 1711719 w 3895428"/>
                          <a:gd name="connsiteY17" fmla="*/ 1291825 h 5746866"/>
                          <a:gd name="connsiteX18" fmla="*/ 1222621 w 3895428"/>
                          <a:gd name="connsiteY18" fmla="*/ 1068541 h 5746866"/>
                          <a:gd name="connsiteX19" fmla="*/ 893012 w 3895428"/>
                          <a:gd name="connsiteY19" fmla="*/ 898359 h 5746866"/>
                          <a:gd name="connsiteX20" fmla="*/ 690993 w 3895428"/>
                          <a:gd name="connsiteY20" fmla="*/ 813360 h 5746866"/>
                          <a:gd name="connsiteX21" fmla="*/ 515279 w 3895428"/>
                          <a:gd name="connsiteY21" fmla="*/ 669667 h 5746866"/>
                          <a:gd name="connsiteX22" fmla="*/ 308282 w 3895428"/>
                          <a:gd name="connsiteY22" fmla="*/ 531873 h 5746866"/>
                          <a:gd name="connsiteX23" fmla="*/ 155616 w 3895428"/>
                          <a:gd name="connsiteY23" fmla="*/ 116711 h 5746866"/>
                          <a:gd name="connsiteX24" fmla="*/ 0 w 3895428"/>
                          <a:gd name="connsiteY24" fmla="*/ 0 h 5746866"/>
                          <a:gd name="connsiteX0" fmla="*/ 3391663 w 3895428"/>
                          <a:gd name="connsiteY0" fmla="*/ 5746866 h 5746866"/>
                          <a:gd name="connsiteX1" fmla="*/ 2806872 w 3895428"/>
                          <a:gd name="connsiteY1" fmla="*/ 5598011 h 5746866"/>
                          <a:gd name="connsiteX2" fmla="*/ 3008891 w 3895428"/>
                          <a:gd name="connsiteY2" fmla="*/ 5374727 h 5746866"/>
                          <a:gd name="connsiteX3" fmla="*/ 3333276 w 3895428"/>
                          <a:gd name="connsiteY3" fmla="*/ 5034547 h 5746866"/>
                          <a:gd name="connsiteX4" fmla="*/ 3455151 w 3895428"/>
                          <a:gd name="connsiteY4" fmla="*/ 4853670 h 5746866"/>
                          <a:gd name="connsiteX5" fmla="*/ 3710639 w 3895428"/>
                          <a:gd name="connsiteY5" fmla="*/ 4704876 h 5746866"/>
                          <a:gd name="connsiteX6" fmla="*/ 3870128 w 3895428"/>
                          <a:gd name="connsiteY6" fmla="*/ 4492225 h 5746866"/>
                          <a:gd name="connsiteX7" fmla="*/ 3848863 w 3895428"/>
                          <a:gd name="connsiteY7" fmla="*/ 4130718 h 5746866"/>
                          <a:gd name="connsiteX8" fmla="*/ 3434193 w 3895428"/>
                          <a:gd name="connsiteY8" fmla="*/ 3588457 h 5746866"/>
                          <a:gd name="connsiteX9" fmla="*/ 3179012 w 3895428"/>
                          <a:gd name="connsiteY9" fmla="*/ 3131257 h 5746866"/>
                          <a:gd name="connsiteX10" fmla="*/ 3104584 w 3895428"/>
                          <a:gd name="connsiteY10" fmla="*/ 2833546 h 5746866"/>
                          <a:gd name="connsiteX11" fmla="*/ 2945095 w 3895428"/>
                          <a:gd name="connsiteY11" fmla="*/ 2493304 h 5746866"/>
                          <a:gd name="connsiteX12" fmla="*/ 2828137 w 3895428"/>
                          <a:gd name="connsiteY12" fmla="*/ 2089266 h 5746866"/>
                          <a:gd name="connsiteX13" fmla="*/ 2668649 w 3895428"/>
                          <a:gd name="connsiteY13" fmla="*/ 1940411 h 5746866"/>
                          <a:gd name="connsiteX14" fmla="*/ 2551691 w 3895428"/>
                          <a:gd name="connsiteY14" fmla="*/ 1855350 h 5746866"/>
                          <a:gd name="connsiteX15" fmla="*/ 2455998 w 3895428"/>
                          <a:gd name="connsiteY15" fmla="*/ 1685229 h 5746866"/>
                          <a:gd name="connsiteX16" fmla="*/ 2073226 w 3895428"/>
                          <a:gd name="connsiteY16" fmla="*/ 1504476 h 5746866"/>
                          <a:gd name="connsiteX17" fmla="*/ 1711719 w 3895428"/>
                          <a:gd name="connsiteY17" fmla="*/ 1291825 h 5746866"/>
                          <a:gd name="connsiteX18" fmla="*/ 1222621 w 3895428"/>
                          <a:gd name="connsiteY18" fmla="*/ 1068541 h 5746866"/>
                          <a:gd name="connsiteX19" fmla="*/ 893012 w 3895428"/>
                          <a:gd name="connsiteY19" fmla="*/ 898359 h 5746866"/>
                          <a:gd name="connsiteX20" fmla="*/ 690993 w 3895428"/>
                          <a:gd name="connsiteY20" fmla="*/ 813360 h 5746866"/>
                          <a:gd name="connsiteX21" fmla="*/ 515279 w 3895428"/>
                          <a:gd name="connsiteY21" fmla="*/ 669667 h 5746866"/>
                          <a:gd name="connsiteX22" fmla="*/ 308282 w 3895428"/>
                          <a:gd name="connsiteY22" fmla="*/ 542444 h 5746866"/>
                          <a:gd name="connsiteX23" fmla="*/ 155616 w 3895428"/>
                          <a:gd name="connsiteY23" fmla="*/ 116711 h 5746866"/>
                          <a:gd name="connsiteX24" fmla="*/ 0 w 3895428"/>
                          <a:gd name="connsiteY24" fmla="*/ 0 h 5746866"/>
                          <a:gd name="connsiteX0" fmla="*/ 3391663 w 3883708"/>
                          <a:gd name="connsiteY0" fmla="*/ 5746866 h 5746866"/>
                          <a:gd name="connsiteX1" fmla="*/ 2806872 w 3883708"/>
                          <a:gd name="connsiteY1" fmla="*/ 5598011 h 5746866"/>
                          <a:gd name="connsiteX2" fmla="*/ 3008891 w 3883708"/>
                          <a:gd name="connsiteY2" fmla="*/ 5374727 h 5746866"/>
                          <a:gd name="connsiteX3" fmla="*/ 3333276 w 3883708"/>
                          <a:gd name="connsiteY3" fmla="*/ 5034547 h 5746866"/>
                          <a:gd name="connsiteX4" fmla="*/ 3455151 w 3883708"/>
                          <a:gd name="connsiteY4" fmla="*/ 4853670 h 5746866"/>
                          <a:gd name="connsiteX5" fmla="*/ 3710639 w 3883708"/>
                          <a:gd name="connsiteY5" fmla="*/ 4704876 h 5746866"/>
                          <a:gd name="connsiteX6" fmla="*/ 3870128 w 3883708"/>
                          <a:gd name="connsiteY6" fmla="*/ 4492225 h 5746866"/>
                          <a:gd name="connsiteX7" fmla="*/ 3848863 w 3883708"/>
                          <a:gd name="connsiteY7" fmla="*/ 4130718 h 5746866"/>
                          <a:gd name="connsiteX8" fmla="*/ 3638793 w 3883708"/>
                          <a:gd name="connsiteY8" fmla="*/ 3800740 h 5746866"/>
                          <a:gd name="connsiteX9" fmla="*/ 3434193 w 3883708"/>
                          <a:gd name="connsiteY9" fmla="*/ 3588457 h 5746866"/>
                          <a:gd name="connsiteX10" fmla="*/ 3179012 w 3883708"/>
                          <a:gd name="connsiteY10" fmla="*/ 3131257 h 5746866"/>
                          <a:gd name="connsiteX11" fmla="*/ 3104584 w 3883708"/>
                          <a:gd name="connsiteY11" fmla="*/ 2833546 h 5746866"/>
                          <a:gd name="connsiteX12" fmla="*/ 2945095 w 3883708"/>
                          <a:gd name="connsiteY12" fmla="*/ 2493304 h 5746866"/>
                          <a:gd name="connsiteX13" fmla="*/ 2828137 w 3883708"/>
                          <a:gd name="connsiteY13" fmla="*/ 2089266 h 5746866"/>
                          <a:gd name="connsiteX14" fmla="*/ 2668649 w 3883708"/>
                          <a:gd name="connsiteY14" fmla="*/ 1940411 h 5746866"/>
                          <a:gd name="connsiteX15" fmla="*/ 2551691 w 3883708"/>
                          <a:gd name="connsiteY15" fmla="*/ 1855350 h 5746866"/>
                          <a:gd name="connsiteX16" fmla="*/ 2455998 w 3883708"/>
                          <a:gd name="connsiteY16" fmla="*/ 1685229 h 5746866"/>
                          <a:gd name="connsiteX17" fmla="*/ 2073226 w 3883708"/>
                          <a:gd name="connsiteY17" fmla="*/ 1504476 h 5746866"/>
                          <a:gd name="connsiteX18" fmla="*/ 1711719 w 3883708"/>
                          <a:gd name="connsiteY18" fmla="*/ 1291825 h 5746866"/>
                          <a:gd name="connsiteX19" fmla="*/ 1222621 w 3883708"/>
                          <a:gd name="connsiteY19" fmla="*/ 1068541 h 5746866"/>
                          <a:gd name="connsiteX20" fmla="*/ 893012 w 3883708"/>
                          <a:gd name="connsiteY20" fmla="*/ 898359 h 5746866"/>
                          <a:gd name="connsiteX21" fmla="*/ 690993 w 3883708"/>
                          <a:gd name="connsiteY21" fmla="*/ 813360 h 5746866"/>
                          <a:gd name="connsiteX22" fmla="*/ 515279 w 3883708"/>
                          <a:gd name="connsiteY22" fmla="*/ 669667 h 5746866"/>
                          <a:gd name="connsiteX23" fmla="*/ 308282 w 3883708"/>
                          <a:gd name="connsiteY23" fmla="*/ 542444 h 5746866"/>
                          <a:gd name="connsiteX24" fmla="*/ 155616 w 3883708"/>
                          <a:gd name="connsiteY24" fmla="*/ 116711 h 5746866"/>
                          <a:gd name="connsiteX25" fmla="*/ 0 w 3883708"/>
                          <a:gd name="connsiteY25" fmla="*/ 0 h 5746866"/>
                          <a:gd name="connsiteX0" fmla="*/ 3391663 w 3883708"/>
                          <a:gd name="connsiteY0" fmla="*/ 5746866 h 5746866"/>
                          <a:gd name="connsiteX1" fmla="*/ 2806872 w 3883708"/>
                          <a:gd name="connsiteY1" fmla="*/ 5598011 h 5746866"/>
                          <a:gd name="connsiteX2" fmla="*/ 3008891 w 3883708"/>
                          <a:gd name="connsiteY2" fmla="*/ 5374727 h 5746866"/>
                          <a:gd name="connsiteX3" fmla="*/ 3333276 w 3883708"/>
                          <a:gd name="connsiteY3" fmla="*/ 5034547 h 5746866"/>
                          <a:gd name="connsiteX4" fmla="*/ 3455151 w 3883708"/>
                          <a:gd name="connsiteY4" fmla="*/ 4853670 h 5746866"/>
                          <a:gd name="connsiteX5" fmla="*/ 3710639 w 3883708"/>
                          <a:gd name="connsiteY5" fmla="*/ 4704876 h 5746866"/>
                          <a:gd name="connsiteX6" fmla="*/ 3870128 w 3883708"/>
                          <a:gd name="connsiteY6" fmla="*/ 4492225 h 5746866"/>
                          <a:gd name="connsiteX7" fmla="*/ 3848863 w 3883708"/>
                          <a:gd name="connsiteY7" fmla="*/ 4130718 h 5746866"/>
                          <a:gd name="connsiteX8" fmla="*/ 3638793 w 3883708"/>
                          <a:gd name="connsiteY8" fmla="*/ 3800740 h 5746866"/>
                          <a:gd name="connsiteX9" fmla="*/ 3407765 w 3883708"/>
                          <a:gd name="connsiteY9" fmla="*/ 3540887 h 5746866"/>
                          <a:gd name="connsiteX10" fmla="*/ 3179012 w 3883708"/>
                          <a:gd name="connsiteY10" fmla="*/ 3131257 h 5746866"/>
                          <a:gd name="connsiteX11" fmla="*/ 3104584 w 3883708"/>
                          <a:gd name="connsiteY11" fmla="*/ 2833546 h 5746866"/>
                          <a:gd name="connsiteX12" fmla="*/ 2945095 w 3883708"/>
                          <a:gd name="connsiteY12" fmla="*/ 2493304 h 5746866"/>
                          <a:gd name="connsiteX13" fmla="*/ 2828137 w 3883708"/>
                          <a:gd name="connsiteY13" fmla="*/ 2089266 h 5746866"/>
                          <a:gd name="connsiteX14" fmla="*/ 2668649 w 3883708"/>
                          <a:gd name="connsiteY14" fmla="*/ 1940411 h 5746866"/>
                          <a:gd name="connsiteX15" fmla="*/ 2551691 w 3883708"/>
                          <a:gd name="connsiteY15" fmla="*/ 1855350 h 5746866"/>
                          <a:gd name="connsiteX16" fmla="*/ 2455998 w 3883708"/>
                          <a:gd name="connsiteY16" fmla="*/ 1685229 h 5746866"/>
                          <a:gd name="connsiteX17" fmla="*/ 2073226 w 3883708"/>
                          <a:gd name="connsiteY17" fmla="*/ 1504476 h 5746866"/>
                          <a:gd name="connsiteX18" fmla="*/ 1711719 w 3883708"/>
                          <a:gd name="connsiteY18" fmla="*/ 1291825 h 5746866"/>
                          <a:gd name="connsiteX19" fmla="*/ 1222621 w 3883708"/>
                          <a:gd name="connsiteY19" fmla="*/ 1068541 h 5746866"/>
                          <a:gd name="connsiteX20" fmla="*/ 893012 w 3883708"/>
                          <a:gd name="connsiteY20" fmla="*/ 898359 h 5746866"/>
                          <a:gd name="connsiteX21" fmla="*/ 690993 w 3883708"/>
                          <a:gd name="connsiteY21" fmla="*/ 813360 h 5746866"/>
                          <a:gd name="connsiteX22" fmla="*/ 515279 w 3883708"/>
                          <a:gd name="connsiteY22" fmla="*/ 669667 h 5746866"/>
                          <a:gd name="connsiteX23" fmla="*/ 308282 w 3883708"/>
                          <a:gd name="connsiteY23" fmla="*/ 542444 h 5746866"/>
                          <a:gd name="connsiteX24" fmla="*/ 155616 w 3883708"/>
                          <a:gd name="connsiteY24" fmla="*/ 116711 h 5746866"/>
                          <a:gd name="connsiteX25" fmla="*/ 0 w 3883708"/>
                          <a:gd name="connsiteY25" fmla="*/ 0 h 5746866"/>
                          <a:gd name="connsiteX0" fmla="*/ 3391663 w 3883708"/>
                          <a:gd name="connsiteY0" fmla="*/ 5746866 h 5746866"/>
                          <a:gd name="connsiteX1" fmla="*/ 2806872 w 3883708"/>
                          <a:gd name="connsiteY1" fmla="*/ 5598011 h 5746866"/>
                          <a:gd name="connsiteX2" fmla="*/ 3008891 w 3883708"/>
                          <a:gd name="connsiteY2" fmla="*/ 5374727 h 5746866"/>
                          <a:gd name="connsiteX3" fmla="*/ 3333276 w 3883708"/>
                          <a:gd name="connsiteY3" fmla="*/ 5034547 h 5746866"/>
                          <a:gd name="connsiteX4" fmla="*/ 3455151 w 3883708"/>
                          <a:gd name="connsiteY4" fmla="*/ 4853670 h 5746866"/>
                          <a:gd name="connsiteX5" fmla="*/ 3710639 w 3883708"/>
                          <a:gd name="connsiteY5" fmla="*/ 4704876 h 5746866"/>
                          <a:gd name="connsiteX6" fmla="*/ 3870128 w 3883708"/>
                          <a:gd name="connsiteY6" fmla="*/ 4492225 h 5746866"/>
                          <a:gd name="connsiteX7" fmla="*/ 3848863 w 3883708"/>
                          <a:gd name="connsiteY7" fmla="*/ 4130718 h 5746866"/>
                          <a:gd name="connsiteX8" fmla="*/ 3638793 w 3883708"/>
                          <a:gd name="connsiteY8" fmla="*/ 3800740 h 5746866"/>
                          <a:gd name="connsiteX9" fmla="*/ 3407765 w 3883708"/>
                          <a:gd name="connsiteY9" fmla="*/ 3540887 h 5746866"/>
                          <a:gd name="connsiteX10" fmla="*/ 3205439 w 3883708"/>
                          <a:gd name="connsiteY10" fmla="*/ 3141828 h 5746866"/>
                          <a:gd name="connsiteX11" fmla="*/ 3104584 w 3883708"/>
                          <a:gd name="connsiteY11" fmla="*/ 2833546 h 5746866"/>
                          <a:gd name="connsiteX12" fmla="*/ 2945095 w 3883708"/>
                          <a:gd name="connsiteY12" fmla="*/ 2493304 h 5746866"/>
                          <a:gd name="connsiteX13" fmla="*/ 2828137 w 3883708"/>
                          <a:gd name="connsiteY13" fmla="*/ 2089266 h 5746866"/>
                          <a:gd name="connsiteX14" fmla="*/ 2668649 w 3883708"/>
                          <a:gd name="connsiteY14" fmla="*/ 1940411 h 5746866"/>
                          <a:gd name="connsiteX15" fmla="*/ 2551691 w 3883708"/>
                          <a:gd name="connsiteY15" fmla="*/ 1855350 h 5746866"/>
                          <a:gd name="connsiteX16" fmla="*/ 2455998 w 3883708"/>
                          <a:gd name="connsiteY16" fmla="*/ 1685229 h 5746866"/>
                          <a:gd name="connsiteX17" fmla="*/ 2073226 w 3883708"/>
                          <a:gd name="connsiteY17" fmla="*/ 1504476 h 5746866"/>
                          <a:gd name="connsiteX18" fmla="*/ 1711719 w 3883708"/>
                          <a:gd name="connsiteY18" fmla="*/ 1291825 h 5746866"/>
                          <a:gd name="connsiteX19" fmla="*/ 1222621 w 3883708"/>
                          <a:gd name="connsiteY19" fmla="*/ 1068541 h 5746866"/>
                          <a:gd name="connsiteX20" fmla="*/ 893012 w 3883708"/>
                          <a:gd name="connsiteY20" fmla="*/ 898359 h 5746866"/>
                          <a:gd name="connsiteX21" fmla="*/ 690993 w 3883708"/>
                          <a:gd name="connsiteY21" fmla="*/ 813360 h 5746866"/>
                          <a:gd name="connsiteX22" fmla="*/ 515279 w 3883708"/>
                          <a:gd name="connsiteY22" fmla="*/ 669667 h 5746866"/>
                          <a:gd name="connsiteX23" fmla="*/ 308282 w 3883708"/>
                          <a:gd name="connsiteY23" fmla="*/ 542444 h 5746866"/>
                          <a:gd name="connsiteX24" fmla="*/ 155616 w 3883708"/>
                          <a:gd name="connsiteY24" fmla="*/ 116711 h 5746866"/>
                          <a:gd name="connsiteX25" fmla="*/ 0 w 3883708"/>
                          <a:gd name="connsiteY25" fmla="*/ 0 h 5746866"/>
                          <a:gd name="connsiteX0" fmla="*/ 3391663 w 3883708"/>
                          <a:gd name="connsiteY0" fmla="*/ 5746866 h 5746866"/>
                          <a:gd name="connsiteX1" fmla="*/ 2806872 w 3883708"/>
                          <a:gd name="connsiteY1" fmla="*/ 5598011 h 5746866"/>
                          <a:gd name="connsiteX2" fmla="*/ 3008891 w 3883708"/>
                          <a:gd name="connsiteY2" fmla="*/ 5374727 h 5746866"/>
                          <a:gd name="connsiteX3" fmla="*/ 3333276 w 3883708"/>
                          <a:gd name="connsiteY3" fmla="*/ 5034547 h 5746866"/>
                          <a:gd name="connsiteX4" fmla="*/ 3455151 w 3883708"/>
                          <a:gd name="connsiteY4" fmla="*/ 4853670 h 5746866"/>
                          <a:gd name="connsiteX5" fmla="*/ 3710639 w 3883708"/>
                          <a:gd name="connsiteY5" fmla="*/ 4704876 h 5746866"/>
                          <a:gd name="connsiteX6" fmla="*/ 3870128 w 3883708"/>
                          <a:gd name="connsiteY6" fmla="*/ 4492225 h 5746866"/>
                          <a:gd name="connsiteX7" fmla="*/ 3848863 w 3883708"/>
                          <a:gd name="connsiteY7" fmla="*/ 4130718 h 5746866"/>
                          <a:gd name="connsiteX8" fmla="*/ 3638793 w 3883708"/>
                          <a:gd name="connsiteY8" fmla="*/ 3800740 h 5746866"/>
                          <a:gd name="connsiteX9" fmla="*/ 3407765 w 3883708"/>
                          <a:gd name="connsiteY9" fmla="*/ 3540887 h 5746866"/>
                          <a:gd name="connsiteX10" fmla="*/ 3205439 w 3883708"/>
                          <a:gd name="connsiteY10" fmla="*/ 3141828 h 5746866"/>
                          <a:gd name="connsiteX11" fmla="*/ 3104584 w 3883708"/>
                          <a:gd name="connsiteY11" fmla="*/ 2833546 h 5746866"/>
                          <a:gd name="connsiteX12" fmla="*/ 2932870 w 3883708"/>
                          <a:gd name="connsiteY12" fmla="*/ 2483524 h 5746866"/>
                          <a:gd name="connsiteX13" fmla="*/ 2828137 w 3883708"/>
                          <a:gd name="connsiteY13" fmla="*/ 2089266 h 5746866"/>
                          <a:gd name="connsiteX14" fmla="*/ 2668649 w 3883708"/>
                          <a:gd name="connsiteY14" fmla="*/ 1940411 h 5746866"/>
                          <a:gd name="connsiteX15" fmla="*/ 2551691 w 3883708"/>
                          <a:gd name="connsiteY15" fmla="*/ 1855350 h 5746866"/>
                          <a:gd name="connsiteX16" fmla="*/ 2455998 w 3883708"/>
                          <a:gd name="connsiteY16" fmla="*/ 1685229 h 5746866"/>
                          <a:gd name="connsiteX17" fmla="*/ 2073226 w 3883708"/>
                          <a:gd name="connsiteY17" fmla="*/ 1504476 h 5746866"/>
                          <a:gd name="connsiteX18" fmla="*/ 1711719 w 3883708"/>
                          <a:gd name="connsiteY18" fmla="*/ 1291825 h 5746866"/>
                          <a:gd name="connsiteX19" fmla="*/ 1222621 w 3883708"/>
                          <a:gd name="connsiteY19" fmla="*/ 1068541 h 5746866"/>
                          <a:gd name="connsiteX20" fmla="*/ 893012 w 3883708"/>
                          <a:gd name="connsiteY20" fmla="*/ 898359 h 5746866"/>
                          <a:gd name="connsiteX21" fmla="*/ 690993 w 3883708"/>
                          <a:gd name="connsiteY21" fmla="*/ 813360 h 5746866"/>
                          <a:gd name="connsiteX22" fmla="*/ 515279 w 3883708"/>
                          <a:gd name="connsiteY22" fmla="*/ 669667 h 5746866"/>
                          <a:gd name="connsiteX23" fmla="*/ 308282 w 3883708"/>
                          <a:gd name="connsiteY23" fmla="*/ 542444 h 5746866"/>
                          <a:gd name="connsiteX24" fmla="*/ 155616 w 3883708"/>
                          <a:gd name="connsiteY24" fmla="*/ 116711 h 5746866"/>
                          <a:gd name="connsiteX25" fmla="*/ 0 w 3883708"/>
                          <a:gd name="connsiteY25" fmla="*/ 0 h 5746866"/>
                          <a:gd name="connsiteX0" fmla="*/ 3391663 w 3883708"/>
                          <a:gd name="connsiteY0" fmla="*/ 5746866 h 5746866"/>
                          <a:gd name="connsiteX1" fmla="*/ 2806872 w 3883708"/>
                          <a:gd name="connsiteY1" fmla="*/ 5598011 h 5746866"/>
                          <a:gd name="connsiteX2" fmla="*/ 3008891 w 3883708"/>
                          <a:gd name="connsiteY2" fmla="*/ 5374727 h 5746866"/>
                          <a:gd name="connsiteX3" fmla="*/ 3333276 w 3883708"/>
                          <a:gd name="connsiteY3" fmla="*/ 5034547 h 5746866"/>
                          <a:gd name="connsiteX4" fmla="*/ 3455151 w 3883708"/>
                          <a:gd name="connsiteY4" fmla="*/ 4853670 h 5746866"/>
                          <a:gd name="connsiteX5" fmla="*/ 3710639 w 3883708"/>
                          <a:gd name="connsiteY5" fmla="*/ 4704876 h 5746866"/>
                          <a:gd name="connsiteX6" fmla="*/ 3870128 w 3883708"/>
                          <a:gd name="connsiteY6" fmla="*/ 4492225 h 5746866"/>
                          <a:gd name="connsiteX7" fmla="*/ 3848863 w 3883708"/>
                          <a:gd name="connsiteY7" fmla="*/ 4130718 h 5746866"/>
                          <a:gd name="connsiteX8" fmla="*/ 3638793 w 3883708"/>
                          <a:gd name="connsiteY8" fmla="*/ 3800740 h 5746866"/>
                          <a:gd name="connsiteX9" fmla="*/ 3407765 w 3883708"/>
                          <a:gd name="connsiteY9" fmla="*/ 3540887 h 5746866"/>
                          <a:gd name="connsiteX10" fmla="*/ 3193214 w 3883708"/>
                          <a:gd name="connsiteY10" fmla="*/ 3154052 h 5746866"/>
                          <a:gd name="connsiteX11" fmla="*/ 3104584 w 3883708"/>
                          <a:gd name="connsiteY11" fmla="*/ 2833546 h 5746866"/>
                          <a:gd name="connsiteX12" fmla="*/ 2932870 w 3883708"/>
                          <a:gd name="connsiteY12" fmla="*/ 2483524 h 5746866"/>
                          <a:gd name="connsiteX13" fmla="*/ 2828137 w 3883708"/>
                          <a:gd name="connsiteY13" fmla="*/ 2089266 h 5746866"/>
                          <a:gd name="connsiteX14" fmla="*/ 2668649 w 3883708"/>
                          <a:gd name="connsiteY14" fmla="*/ 1940411 h 5746866"/>
                          <a:gd name="connsiteX15" fmla="*/ 2551691 w 3883708"/>
                          <a:gd name="connsiteY15" fmla="*/ 1855350 h 5746866"/>
                          <a:gd name="connsiteX16" fmla="*/ 2455998 w 3883708"/>
                          <a:gd name="connsiteY16" fmla="*/ 1685229 h 5746866"/>
                          <a:gd name="connsiteX17" fmla="*/ 2073226 w 3883708"/>
                          <a:gd name="connsiteY17" fmla="*/ 1504476 h 5746866"/>
                          <a:gd name="connsiteX18" fmla="*/ 1711719 w 3883708"/>
                          <a:gd name="connsiteY18" fmla="*/ 1291825 h 5746866"/>
                          <a:gd name="connsiteX19" fmla="*/ 1222621 w 3883708"/>
                          <a:gd name="connsiteY19" fmla="*/ 1068541 h 5746866"/>
                          <a:gd name="connsiteX20" fmla="*/ 893012 w 3883708"/>
                          <a:gd name="connsiteY20" fmla="*/ 898359 h 5746866"/>
                          <a:gd name="connsiteX21" fmla="*/ 690993 w 3883708"/>
                          <a:gd name="connsiteY21" fmla="*/ 813360 h 5746866"/>
                          <a:gd name="connsiteX22" fmla="*/ 515279 w 3883708"/>
                          <a:gd name="connsiteY22" fmla="*/ 669667 h 5746866"/>
                          <a:gd name="connsiteX23" fmla="*/ 308282 w 3883708"/>
                          <a:gd name="connsiteY23" fmla="*/ 542444 h 5746866"/>
                          <a:gd name="connsiteX24" fmla="*/ 155616 w 3883708"/>
                          <a:gd name="connsiteY24" fmla="*/ 116711 h 5746866"/>
                          <a:gd name="connsiteX25" fmla="*/ 0 w 3883708"/>
                          <a:gd name="connsiteY25" fmla="*/ 0 h 5746866"/>
                          <a:gd name="connsiteX0" fmla="*/ 3391663 w 3883708"/>
                          <a:gd name="connsiteY0" fmla="*/ 5746866 h 5746866"/>
                          <a:gd name="connsiteX1" fmla="*/ 2806872 w 3883708"/>
                          <a:gd name="connsiteY1" fmla="*/ 5598011 h 5746866"/>
                          <a:gd name="connsiteX2" fmla="*/ 3008891 w 3883708"/>
                          <a:gd name="connsiteY2" fmla="*/ 5374727 h 5746866"/>
                          <a:gd name="connsiteX3" fmla="*/ 3333276 w 3883708"/>
                          <a:gd name="connsiteY3" fmla="*/ 5034547 h 5746866"/>
                          <a:gd name="connsiteX4" fmla="*/ 3455151 w 3883708"/>
                          <a:gd name="connsiteY4" fmla="*/ 4853670 h 5746866"/>
                          <a:gd name="connsiteX5" fmla="*/ 3710639 w 3883708"/>
                          <a:gd name="connsiteY5" fmla="*/ 4704876 h 5746866"/>
                          <a:gd name="connsiteX6" fmla="*/ 3870128 w 3883708"/>
                          <a:gd name="connsiteY6" fmla="*/ 4492225 h 5746866"/>
                          <a:gd name="connsiteX7" fmla="*/ 3848863 w 3883708"/>
                          <a:gd name="connsiteY7" fmla="*/ 4130718 h 5746866"/>
                          <a:gd name="connsiteX8" fmla="*/ 3638793 w 3883708"/>
                          <a:gd name="connsiteY8" fmla="*/ 3800740 h 5746866"/>
                          <a:gd name="connsiteX9" fmla="*/ 3407765 w 3883708"/>
                          <a:gd name="connsiteY9" fmla="*/ 3540887 h 5746866"/>
                          <a:gd name="connsiteX10" fmla="*/ 3193214 w 3883708"/>
                          <a:gd name="connsiteY10" fmla="*/ 3154052 h 5746866"/>
                          <a:gd name="connsiteX11" fmla="*/ 3138813 w 3883708"/>
                          <a:gd name="connsiteY11" fmla="*/ 2875109 h 5746866"/>
                          <a:gd name="connsiteX12" fmla="*/ 2932870 w 3883708"/>
                          <a:gd name="connsiteY12" fmla="*/ 2483524 h 5746866"/>
                          <a:gd name="connsiteX13" fmla="*/ 2828137 w 3883708"/>
                          <a:gd name="connsiteY13" fmla="*/ 2089266 h 5746866"/>
                          <a:gd name="connsiteX14" fmla="*/ 2668649 w 3883708"/>
                          <a:gd name="connsiteY14" fmla="*/ 1940411 h 5746866"/>
                          <a:gd name="connsiteX15" fmla="*/ 2551691 w 3883708"/>
                          <a:gd name="connsiteY15" fmla="*/ 1855350 h 5746866"/>
                          <a:gd name="connsiteX16" fmla="*/ 2455998 w 3883708"/>
                          <a:gd name="connsiteY16" fmla="*/ 1685229 h 5746866"/>
                          <a:gd name="connsiteX17" fmla="*/ 2073226 w 3883708"/>
                          <a:gd name="connsiteY17" fmla="*/ 1504476 h 5746866"/>
                          <a:gd name="connsiteX18" fmla="*/ 1711719 w 3883708"/>
                          <a:gd name="connsiteY18" fmla="*/ 1291825 h 5746866"/>
                          <a:gd name="connsiteX19" fmla="*/ 1222621 w 3883708"/>
                          <a:gd name="connsiteY19" fmla="*/ 1068541 h 5746866"/>
                          <a:gd name="connsiteX20" fmla="*/ 893012 w 3883708"/>
                          <a:gd name="connsiteY20" fmla="*/ 898359 h 5746866"/>
                          <a:gd name="connsiteX21" fmla="*/ 690993 w 3883708"/>
                          <a:gd name="connsiteY21" fmla="*/ 813360 h 5746866"/>
                          <a:gd name="connsiteX22" fmla="*/ 515279 w 3883708"/>
                          <a:gd name="connsiteY22" fmla="*/ 669667 h 5746866"/>
                          <a:gd name="connsiteX23" fmla="*/ 308282 w 3883708"/>
                          <a:gd name="connsiteY23" fmla="*/ 542444 h 5746866"/>
                          <a:gd name="connsiteX24" fmla="*/ 155616 w 3883708"/>
                          <a:gd name="connsiteY24" fmla="*/ 116711 h 5746866"/>
                          <a:gd name="connsiteX25" fmla="*/ 0 w 3883708"/>
                          <a:gd name="connsiteY25" fmla="*/ 0 h 5746866"/>
                          <a:gd name="connsiteX0" fmla="*/ 3297946 w 3789991"/>
                          <a:gd name="connsiteY0" fmla="*/ 5698185 h 5698185"/>
                          <a:gd name="connsiteX1" fmla="*/ 2713155 w 3789991"/>
                          <a:gd name="connsiteY1" fmla="*/ 5549330 h 5698185"/>
                          <a:gd name="connsiteX2" fmla="*/ 2915174 w 3789991"/>
                          <a:gd name="connsiteY2" fmla="*/ 5326046 h 5698185"/>
                          <a:gd name="connsiteX3" fmla="*/ 3239559 w 3789991"/>
                          <a:gd name="connsiteY3" fmla="*/ 4985866 h 5698185"/>
                          <a:gd name="connsiteX4" fmla="*/ 3361434 w 3789991"/>
                          <a:gd name="connsiteY4" fmla="*/ 4804989 h 5698185"/>
                          <a:gd name="connsiteX5" fmla="*/ 3616922 w 3789991"/>
                          <a:gd name="connsiteY5" fmla="*/ 4656195 h 5698185"/>
                          <a:gd name="connsiteX6" fmla="*/ 3776411 w 3789991"/>
                          <a:gd name="connsiteY6" fmla="*/ 4443544 h 5698185"/>
                          <a:gd name="connsiteX7" fmla="*/ 3755146 w 3789991"/>
                          <a:gd name="connsiteY7" fmla="*/ 4082037 h 5698185"/>
                          <a:gd name="connsiteX8" fmla="*/ 3545076 w 3789991"/>
                          <a:gd name="connsiteY8" fmla="*/ 3752059 h 5698185"/>
                          <a:gd name="connsiteX9" fmla="*/ 3314048 w 3789991"/>
                          <a:gd name="connsiteY9" fmla="*/ 3492206 h 5698185"/>
                          <a:gd name="connsiteX10" fmla="*/ 3099497 w 3789991"/>
                          <a:gd name="connsiteY10" fmla="*/ 3105371 h 5698185"/>
                          <a:gd name="connsiteX11" fmla="*/ 3045096 w 3789991"/>
                          <a:gd name="connsiteY11" fmla="*/ 2826428 h 5698185"/>
                          <a:gd name="connsiteX12" fmla="*/ 2839153 w 3789991"/>
                          <a:gd name="connsiteY12" fmla="*/ 2434843 h 5698185"/>
                          <a:gd name="connsiteX13" fmla="*/ 2734420 w 3789991"/>
                          <a:gd name="connsiteY13" fmla="*/ 2040585 h 5698185"/>
                          <a:gd name="connsiteX14" fmla="*/ 2574932 w 3789991"/>
                          <a:gd name="connsiteY14" fmla="*/ 1891730 h 5698185"/>
                          <a:gd name="connsiteX15" fmla="*/ 2457974 w 3789991"/>
                          <a:gd name="connsiteY15" fmla="*/ 1806669 h 5698185"/>
                          <a:gd name="connsiteX16" fmla="*/ 2362281 w 3789991"/>
                          <a:gd name="connsiteY16" fmla="*/ 1636548 h 5698185"/>
                          <a:gd name="connsiteX17" fmla="*/ 1979509 w 3789991"/>
                          <a:gd name="connsiteY17" fmla="*/ 1455795 h 5698185"/>
                          <a:gd name="connsiteX18" fmla="*/ 1618002 w 3789991"/>
                          <a:gd name="connsiteY18" fmla="*/ 1243144 h 5698185"/>
                          <a:gd name="connsiteX19" fmla="*/ 1128904 w 3789991"/>
                          <a:gd name="connsiteY19" fmla="*/ 1019860 h 5698185"/>
                          <a:gd name="connsiteX20" fmla="*/ 799295 w 3789991"/>
                          <a:gd name="connsiteY20" fmla="*/ 849678 h 5698185"/>
                          <a:gd name="connsiteX21" fmla="*/ 597276 w 3789991"/>
                          <a:gd name="connsiteY21" fmla="*/ 764679 h 5698185"/>
                          <a:gd name="connsiteX22" fmla="*/ 421562 w 3789991"/>
                          <a:gd name="connsiteY22" fmla="*/ 620986 h 5698185"/>
                          <a:gd name="connsiteX23" fmla="*/ 214565 w 3789991"/>
                          <a:gd name="connsiteY23" fmla="*/ 493763 h 5698185"/>
                          <a:gd name="connsiteX24" fmla="*/ 61899 w 3789991"/>
                          <a:gd name="connsiteY24" fmla="*/ 68030 h 5698185"/>
                          <a:gd name="connsiteX25" fmla="*/ 0 w 3789991"/>
                          <a:gd name="connsiteY25" fmla="*/ 0 h 5698185"/>
                          <a:gd name="connsiteX0" fmla="*/ 2713155 w 3789991"/>
                          <a:gd name="connsiteY0" fmla="*/ 5549330 h 5549330"/>
                          <a:gd name="connsiteX1" fmla="*/ 2915174 w 3789991"/>
                          <a:gd name="connsiteY1" fmla="*/ 5326046 h 5549330"/>
                          <a:gd name="connsiteX2" fmla="*/ 3239559 w 3789991"/>
                          <a:gd name="connsiteY2" fmla="*/ 4985866 h 5549330"/>
                          <a:gd name="connsiteX3" fmla="*/ 3361434 w 3789991"/>
                          <a:gd name="connsiteY3" fmla="*/ 4804989 h 5549330"/>
                          <a:gd name="connsiteX4" fmla="*/ 3616922 w 3789991"/>
                          <a:gd name="connsiteY4" fmla="*/ 4656195 h 5549330"/>
                          <a:gd name="connsiteX5" fmla="*/ 3776411 w 3789991"/>
                          <a:gd name="connsiteY5" fmla="*/ 4443544 h 5549330"/>
                          <a:gd name="connsiteX6" fmla="*/ 3755146 w 3789991"/>
                          <a:gd name="connsiteY6" fmla="*/ 4082037 h 5549330"/>
                          <a:gd name="connsiteX7" fmla="*/ 3545076 w 3789991"/>
                          <a:gd name="connsiteY7" fmla="*/ 3752059 h 5549330"/>
                          <a:gd name="connsiteX8" fmla="*/ 3314048 w 3789991"/>
                          <a:gd name="connsiteY8" fmla="*/ 3492206 h 5549330"/>
                          <a:gd name="connsiteX9" fmla="*/ 3099497 w 3789991"/>
                          <a:gd name="connsiteY9" fmla="*/ 3105371 h 5549330"/>
                          <a:gd name="connsiteX10" fmla="*/ 3045096 w 3789991"/>
                          <a:gd name="connsiteY10" fmla="*/ 2826428 h 5549330"/>
                          <a:gd name="connsiteX11" fmla="*/ 2839153 w 3789991"/>
                          <a:gd name="connsiteY11" fmla="*/ 2434843 h 5549330"/>
                          <a:gd name="connsiteX12" fmla="*/ 2734420 w 3789991"/>
                          <a:gd name="connsiteY12" fmla="*/ 2040585 h 5549330"/>
                          <a:gd name="connsiteX13" fmla="*/ 2574932 w 3789991"/>
                          <a:gd name="connsiteY13" fmla="*/ 1891730 h 5549330"/>
                          <a:gd name="connsiteX14" fmla="*/ 2457974 w 3789991"/>
                          <a:gd name="connsiteY14" fmla="*/ 1806669 h 5549330"/>
                          <a:gd name="connsiteX15" fmla="*/ 2362281 w 3789991"/>
                          <a:gd name="connsiteY15" fmla="*/ 1636548 h 5549330"/>
                          <a:gd name="connsiteX16" fmla="*/ 1979509 w 3789991"/>
                          <a:gd name="connsiteY16" fmla="*/ 1455795 h 5549330"/>
                          <a:gd name="connsiteX17" fmla="*/ 1618002 w 3789991"/>
                          <a:gd name="connsiteY17" fmla="*/ 1243144 h 5549330"/>
                          <a:gd name="connsiteX18" fmla="*/ 1128904 w 3789991"/>
                          <a:gd name="connsiteY18" fmla="*/ 1019860 h 5549330"/>
                          <a:gd name="connsiteX19" fmla="*/ 799295 w 3789991"/>
                          <a:gd name="connsiteY19" fmla="*/ 849678 h 5549330"/>
                          <a:gd name="connsiteX20" fmla="*/ 597276 w 3789991"/>
                          <a:gd name="connsiteY20" fmla="*/ 764679 h 5549330"/>
                          <a:gd name="connsiteX21" fmla="*/ 421562 w 3789991"/>
                          <a:gd name="connsiteY21" fmla="*/ 620986 h 5549330"/>
                          <a:gd name="connsiteX22" fmla="*/ 214565 w 3789991"/>
                          <a:gd name="connsiteY22" fmla="*/ 493763 h 5549330"/>
                          <a:gd name="connsiteX23" fmla="*/ 61899 w 3789991"/>
                          <a:gd name="connsiteY23" fmla="*/ 68030 h 5549330"/>
                          <a:gd name="connsiteX24" fmla="*/ 0 w 3789991"/>
                          <a:gd name="connsiteY24" fmla="*/ 0 h 5549330"/>
                          <a:gd name="connsiteX0" fmla="*/ 2915174 w 3789991"/>
                          <a:gd name="connsiteY0" fmla="*/ 5326046 h 5326046"/>
                          <a:gd name="connsiteX1" fmla="*/ 3239559 w 3789991"/>
                          <a:gd name="connsiteY1" fmla="*/ 4985866 h 5326046"/>
                          <a:gd name="connsiteX2" fmla="*/ 3361434 w 3789991"/>
                          <a:gd name="connsiteY2" fmla="*/ 4804989 h 5326046"/>
                          <a:gd name="connsiteX3" fmla="*/ 3616922 w 3789991"/>
                          <a:gd name="connsiteY3" fmla="*/ 4656195 h 5326046"/>
                          <a:gd name="connsiteX4" fmla="*/ 3776411 w 3789991"/>
                          <a:gd name="connsiteY4" fmla="*/ 4443544 h 5326046"/>
                          <a:gd name="connsiteX5" fmla="*/ 3755146 w 3789991"/>
                          <a:gd name="connsiteY5" fmla="*/ 4082037 h 5326046"/>
                          <a:gd name="connsiteX6" fmla="*/ 3545076 w 3789991"/>
                          <a:gd name="connsiteY6" fmla="*/ 3752059 h 5326046"/>
                          <a:gd name="connsiteX7" fmla="*/ 3314048 w 3789991"/>
                          <a:gd name="connsiteY7" fmla="*/ 3492206 h 5326046"/>
                          <a:gd name="connsiteX8" fmla="*/ 3099497 w 3789991"/>
                          <a:gd name="connsiteY8" fmla="*/ 3105371 h 5326046"/>
                          <a:gd name="connsiteX9" fmla="*/ 3045096 w 3789991"/>
                          <a:gd name="connsiteY9" fmla="*/ 2826428 h 5326046"/>
                          <a:gd name="connsiteX10" fmla="*/ 2839153 w 3789991"/>
                          <a:gd name="connsiteY10" fmla="*/ 2434843 h 5326046"/>
                          <a:gd name="connsiteX11" fmla="*/ 2734420 w 3789991"/>
                          <a:gd name="connsiteY11" fmla="*/ 2040585 h 5326046"/>
                          <a:gd name="connsiteX12" fmla="*/ 2574932 w 3789991"/>
                          <a:gd name="connsiteY12" fmla="*/ 1891730 h 5326046"/>
                          <a:gd name="connsiteX13" fmla="*/ 2457974 w 3789991"/>
                          <a:gd name="connsiteY13" fmla="*/ 1806669 h 5326046"/>
                          <a:gd name="connsiteX14" fmla="*/ 2362281 w 3789991"/>
                          <a:gd name="connsiteY14" fmla="*/ 1636548 h 5326046"/>
                          <a:gd name="connsiteX15" fmla="*/ 1979509 w 3789991"/>
                          <a:gd name="connsiteY15" fmla="*/ 1455795 h 5326046"/>
                          <a:gd name="connsiteX16" fmla="*/ 1618002 w 3789991"/>
                          <a:gd name="connsiteY16" fmla="*/ 1243144 h 5326046"/>
                          <a:gd name="connsiteX17" fmla="*/ 1128904 w 3789991"/>
                          <a:gd name="connsiteY17" fmla="*/ 1019860 h 5326046"/>
                          <a:gd name="connsiteX18" fmla="*/ 799295 w 3789991"/>
                          <a:gd name="connsiteY18" fmla="*/ 849678 h 5326046"/>
                          <a:gd name="connsiteX19" fmla="*/ 597276 w 3789991"/>
                          <a:gd name="connsiteY19" fmla="*/ 764679 h 5326046"/>
                          <a:gd name="connsiteX20" fmla="*/ 421562 w 3789991"/>
                          <a:gd name="connsiteY20" fmla="*/ 620986 h 5326046"/>
                          <a:gd name="connsiteX21" fmla="*/ 214565 w 3789991"/>
                          <a:gd name="connsiteY21" fmla="*/ 493763 h 5326046"/>
                          <a:gd name="connsiteX22" fmla="*/ 61899 w 3789991"/>
                          <a:gd name="connsiteY22" fmla="*/ 68030 h 5326046"/>
                          <a:gd name="connsiteX23" fmla="*/ 0 w 3789991"/>
                          <a:gd name="connsiteY23" fmla="*/ 0 h 5326046"/>
                          <a:gd name="connsiteX0" fmla="*/ 3057762 w 3789991"/>
                          <a:gd name="connsiteY0" fmla="*/ 5182690 h 5182690"/>
                          <a:gd name="connsiteX1" fmla="*/ 3239559 w 3789991"/>
                          <a:gd name="connsiteY1" fmla="*/ 4985866 h 5182690"/>
                          <a:gd name="connsiteX2" fmla="*/ 3361434 w 3789991"/>
                          <a:gd name="connsiteY2" fmla="*/ 4804989 h 5182690"/>
                          <a:gd name="connsiteX3" fmla="*/ 3616922 w 3789991"/>
                          <a:gd name="connsiteY3" fmla="*/ 4656195 h 5182690"/>
                          <a:gd name="connsiteX4" fmla="*/ 3776411 w 3789991"/>
                          <a:gd name="connsiteY4" fmla="*/ 4443544 h 5182690"/>
                          <a:gd name="connsiteX5" fmla="*/ 3755146 w 3789991"/>
                          <a:gd name="connsiteY5" fmla="*/ 4082037 h 5182690"/>
                          <a:gd name="connsiteX6" fmla="*/ 3545076 w 3789991"/>
                          <a:gd name="connsiteY6" fmla="*/ 3752059 h 5182690"/>
                          <a:gd name="connsiteX7" fmla="*/ 3314048 w 3789991"/>
                          <a:gd name="connsiteY7" fmla="*/ 3492206 h 5182690"/>
                          <a:gd name="connsiteX8" fmla="*/ 3099497 w 3789991"/>
                          <a:gd name="connsiteY8" fmla="*/ 3105371 h 5182690"/>
                          <a:gd name="connsiteX9" fmla="*/ 3045096 w 3789991"/>
                          <a:gd name="connsiteY9" fmla="*/ 2826428 h 5182690"/>
                          <a:gd name="connsiteX10" fmla="*/ 2839153 w 3789991"/>
                          <a:gd name="connsiteY10" fmla="*/ 2434843 h 5182690"/>
                          <a:gd name="connsiteX11" fmla="*/ 2734420 w 3789991"/>
                          <a:gd name="connsiteY11" fmla="*/ 2040585 h 5182690"/>
                          <a:gd name="connsiteX12" fmla="*/ 2574932 w 3789991"/>
                          <a:gd name="connsiteY12" fmla="*/ 1891730 h 5182690"/>
                          <a:gd name="connsiteX13" fmla="*/ 2457974 w 3789991"/>
                          <a:gd name="connsiteY13" fmla="*/ 1806669 h 5182690"/>
                          <a:gd name="connsiteX14" fmla="*/ 2362281 w 3789991"/>
                          <a:gd name="connsiteY14" fmla="*/ 1636548 h 5182690"/>
                          <a:gd name="connsiteX15" fmla="*/ 1979509 w 3789991"/>
                          <a:gd name="connsiteY15" fmla="*/ 1455795 h 5182690"/>
                          <a:gd name="connsiteX16" fmla="*/ 1618002 w 3789991"/>
                          <a:gd name="connsiteY16" fmla="*/ 1243144 h 5182690"/>
                          <a:gd name="connsiteX17" fmla="*/ 1128904 w 3789991"/>
                          <a:gd name="connsiteY17" fmla="*/ 1019860 h 5182690"/>
                          <a:gd name="connsiteX18" fmla="*/ 799295 w 3789991"/>
                          <a:gd name="connsiteY18" fmla="*/ 849678 h 5182690"/>
                          <a:gd name="connsiteX19" fmla="*/ 597276 w 3789991"/>
                          <a:gd name="connsiteY19" fmla="*/ 764679 h 5182690"/>
                          <a:gd name="connsiteX20" fmla="*/ 421562 w 3789991"/>
                          <a:gd name="connsiteY20" fmla="*/ 620986 h 5182690"/>
                          <a:gd name="connsiteX21" fmla="*/ 214565 w 3789991"/>
                          <a:gd name="connsiteY21" fmla="*/ 493763 h 5182690"/>
                          <a:gd name="connsiteX22" fmla="*/ 61899 w 3789991"/>
                          <a:gd name="connsiteY22" fmla="*/ 68030 h 5182690"/>
                          <a:gd name="connsiteX23" fmla="*/ 0 w 3789991"/>
                          <a:gd name="connsiteY23" fmla="*/ 0 h 5182690"/>
                          <a:gd name="connsiteX0" fmla="*/ 3068951 w 3789991"/>
                          <a:gd name="connsiteY0" fmla="*/ 5845335 h 5845335"/>
                          <a:gd name="connsiteX1" fmla="*/ 3239559 w 3789991"/>
                          <a:gd name="connsiteY1" fmla="*/ 4985866 h 5845335"/>
                          <a:gd name="connsiteX2" fmla="*/ 3361434 w 3789991"/>
                          <a:gd name="connsiteY2" fmla="*/ 4804989 h 5845335"/>
                          <a:gd name="connsiteX3" fmla="*/ 3616922 w 3789991"/>
                          <a:gd name="connsiteY3" fmla="*/ 4656195 h 5845335"/>
                          <a:gd name="connsiteX4" fmla="*/ 3776411 w 3789991"/>
                          <a:gd name="connsiteY4" fmla="*/ 4443544 h 5845335"/>
                          <a:gd name="connsiteX5" fmla="*/ 3755146 w 3789991"/>
                          <a:gd name="connsiteY5" fmla="*/ 4082037 h 5845335"/>
                          <a:gd name="connsiteX6" fmla="*/ 3545076 w 3789991"/>
                          <a:gd name="connsiteY6" fmla="*/ 3752059 h 5845335"/>
                          <a:gd name="connsiteX7" fmla="*/ 3314048 w 3789991"/>
                          <a:gd name="connsiteY7" fmla="*/ 3492206 h 5845335"/>
                          <a:gd name="connsiteX8" fmla="*/ 3099497 w 3789991"/>
                          <a:gd name="connsiteY8" fmla="*/ 3105371 h 5845335"/>
                          <a:gd name="connsiteX9" fmla="*/ 3045096 w 3789991"/>
                          <a:gd name="connsiteY9" fmla="*/ 2826428 h 5845335"/>
                          <a:gd name="connsiteX10" fmla="*/ 2839153 w 3789991"/>
                          <a:gd name="connsiteY10" fmla="*/ 2434843 h 5845335"/>
                          <a:gd name="connsiteX11" fmla="*/ 2734420 w 3789991"/>
                          <a:gd name="connsiteY11" fmla="*/ 2040585 h 5845335"/>
                          <a:gd name="connsiteX12" fmla="*/ 2574932 w 3789991"/>
                          <a:gd name="connsiteY12" fmla="*/ 1891730 h 5845335"/>
                          <a:gd name="connsiteX13" fmla="*/ 2457974 w 3789991"/>
                          <a:gd name="connsiteY13" fmla="*/ 1806669 h 5845335"/>
                          <a:gd name="connsiteX14" fmla="*/ 2362281 w 3789991"/>
                          <a:gd name="connsiteY14" fmla="*/ 1636548 h 5845335"/>
                          <a:gd name="connsiteX15" fmla="*/ 1979509 w 3789991"/>
                          <a:gd name="connsiteY15" fmla="*/ 1455795 h 5845335"/>
                          <a:gd name="connsiteX16" fmla="*/ 1618002 w 3789991"/>
                          <a:gd name="connsiteY16" fmla="*/ 1243144 h 5845335"/>
                          <a:gd name="connsiteX17" fmla="*/ 1128904 w 3789991"/>
                          <a:gd name="connsiteY17" fmla="*/ 1019860 h 5845335"/>
                          <a:gd name="connsiteX18" fmla="*/ 799295 w 3789991"/>
                          <a:gd name="connsiteY18" fmla="*/ 849678 h 5845335"/>
                          <a:gd name="connsiteX19" fmla="*/ 597276 w 3789991"/>
                          <a:gd name="connsiteY19" fmla="*/ 764679 h 5845335"/>
                          <a:gd name="connsiteX20" fmla="*/ 421562 w 3789991"/>
                          <a:gd name="connsiteY20" fmla="*/ 620986 h 5845335"/>
                          <a:gd name="connsiteX21" fmla="*/ 214565 w 3789991"/>
                          <a:gd name="connsiteY21" fmla="*/ 493763 h 5845335"/>
                          <a:gd name="connsiteX22" fmla="*/ 61899 w 3789991"/>
                          <a:gd name="connsiteY22" fmla="*/ 68030 h 5845335"/>
                          <a:gd name="connsiteX23" fmla="*/ 0 w 3789991"/>
                          <a:gd name="connsiteY23" fmla="*/ 0 h 5845335"/>
                          <a:gd name="connsiteX0" fmla="*/ 3068951 w 3789991"/>
                          <a:gd name="connsiteY0" fmla="*/ 5845335 h 5845335"/>
                          <a:gd name="connsiteX1" fmla="*/ 3024785 w 3789991"/>
                          <a:gd name="connsiteY1" fmla="*/ 5336186 h 5845335"/>
                          <a:gd name="connsiteX2" fmla="*/ 3239559 w 3789991"/>
                          <a:gd name="connsiteY2" fmla="*/ 4985866 h 5845335"/>
                          <a:gd name="connsiteX3" fmla="*/ 3361434 w 3789991"/>
                          <a:gd name="connsiteY3" fmla="*/ 4804989 h 5845335"/>
                          <a:gd name="connsiteX4" fmla="*/ 3616922 w 3789991"/>
                          <a:gd name="connsiteY4" fmla="*/ 4656195 h 5845335"/>
                          <a:gd name="connsiteX5" fmla="*/ 3776411 w 3789991"/>
                          <a:gd name="connsiteY5" fmla="*/ 4443544 h 5845335"/>
                          <a:gd name="connsiteX6" fmla="*/ 3755146 w 3789991"/>
                          <a:gd name="connsiteY6" fmla="*/ 4082037 h 5845335"/>
                          <a:gd name="connsiteX7" fmla="*/ 3545076 w 3789991"/>
                          <a:gd name="connsiteY7" fmla="*/ 3752059 h 5845335"/>
                          <a:gd name="connsiteX8" fmla="*/ 3314048 w 3789991"/>
                          <a:gd name="connsiteY8" fmla="*/ 3492206 h 5845335"/>
                          <a:gd name="connsiteX9" fmla="*/ 3099497 w 3789991"/>
                          <a:gd name="connsiteY9" fmla="*/ 3105371 h 5845335"/>
                          <a:gd name="connsiteX10" fmla="*/ 3045096 w 3789991"/>
                          <a:gd name="connsiteY10" fmla="*/ 2826428 h 5845335"/>
                          <a:gd name="connsiteX11" fmla="*/ 2839153 w 3789991"/>
                          <a:gd name="connsiteY11" fmla="*/ 2434843 h 5845335"/>
                          <a:gd name="connsiteX12" fmla="*/ 2734420 w 3789991"/>
                          <a:gd name="connsiteY12" fmla="*/ 2040585 h 5845335"/>
                          <a:gd name="connsiteX13" fmla="*/ 2574932 w 3789991"/>
                          <a:gd name="connsiteY13" fmla="*/ 1891730 h 5845335"/>
                          <a:gd name="connsiteX14" fmla="*/ 2457974 w 3789991"/>
                          <a:gd name="connsiteY14" fmla="*/ 1806669 h 5845335"/>
                          <a:gd name="connsiteX15" fmla="*/ 2362281 w 3789991"/>
                          <a:gd name="connsiteY15" fmla="*/ 1636548 h 5845335"/>
                          <a:gd name="connsiteX16" fmla="*/ 1979509 w 3789991"/>
                          <a:gd name="connsiteY16" fmla="*/ 1455795 h 5845335"/>
                          <a:gd name="connsiteX17" fmla="*/ 1618002 w 3789991"/>
                          <a:gd name="connsiteY17" fmla="*/ 1243144 h 5845335"/>
                          <a:gd name="connsiteX18" fmla="*/ 1128904 w 3789991"/>
                          <a:gd name="connsiteY18" fmla="*/ 1019860 h 5845335"/>
                          <a:gd name="connsiteX19" fmla="*/ 799295 w 3789991"/>
                          <a:gd name="connsiteY19" fmla="*/ 849678 h 5845335"/>
                          <a:gd name="connsiteX20" fmla="*/ 597276 w 3789991"/>
                          <a:gd name="connsiteY20" fmla="*/ 764679 h 5845335"/>
                          <a:gd name="connsiteX21" fmla="*/ 421562 w 3789991"/>
                          <a:gd name="connsiteY21" fmla="*/ 620986 h 5845335"/>
                          <a:gd name="connsiteX22" fmla="*/ 214565 w 3789991"/>
                          <a:gd name="connsiteY22" fmla="*/ 493763 h 5845335"/>
                          <a:gd name="connsiteX23" fmla="*/ 61899 w 3789991"/>
                          <a:gd name="connsiteY23" fmla="*/ 68030 h 5845335"/>
                          <a:gd name="connsiteX24" fmla="*/ 0 w 3789991"/>
                          <a:gd name="connsiteY24" fmla="*/ 0 h 5845335"/>
                          <a:gd name="connsiteX0" fmla="*/ 3169662 w 3789991"/>
                          <a:gd name="connsiteY0" fmla="*/ 5845335 h 5845335"/>
                          <a:gd name="connsiteX1" fmla="*/ 3024785 w 3789991"/>
                          <a:gd name="connsiteY1" fmla="*/ 5336186 h 5845335"/>
                          <a:gd name="connsiteX2" fmla="*/ 3239559 w 3789991"/>
                          <a:gd name="connsiteY2" fmla="*/ 4985866 h 5845335"/>
                          <a:gd name="connsiteX3" fmla="*/ 3361434 w 3789991"/>
                          <a:gd name="connsiteY3" fmla="*/ 4804989 h 5845335"/>
                          <a:gd name="connsiteX4" fmla="*/ 3616922 w 3789991"/>
                          <a:gd name="connsiteY4" fmla="*/ 4656195 h 5845335"/>
                          <a:gd name="connsiteX5" fmla="*/ 3776411 w 3789991"/>
                          <a:gd name="connsiteY5" fmla="*/ 4443544 h 5845335"/>
                          <a:gd name="connsiteX6" fmla="*/ 3755146 w 3789991"/>
                          <a:gd name="connsiteY6" fmla="*/ 4082037 h 5845335"/>
                          <a:gd name="connsiteX7" fmla="*/ 3545076 w 3789991"/>
                          <a:gd name="connsiteY7" fmla="*/ 3752059 h 5845335"/>
                          <a:gd name="connsiteX8" fmla="*/ 3314048 w 3789991"/>
                          <a:gd name="connsiteY8" fmla="*/ 3492206 h 5845335"/>
                          <a:gd name="connsiteX9" fmla="*/ 3099497 w 3789991"/>
                          <a:gd name="connsiteY9" fmla="*/ 3105371 h 5845335"/>
                          <a:gd name="connsiteX10" fmla="*/ 3045096 w 3789991"/>
                          <a:gd name="connsiteY10" fmla="*/ 2826428 h 5845335"/>
                          <a:gd name="connsiteX11" fmla="*/ 2839153 w 3789991"/>
                          <a:gd name="connsiteY11" fmla="*/ 2434843 h 5845335"/>
                          <a:gd name="connsiteX12" fmla="*/ 2734420 w 3789991"/>
                          <a:gd name="connsiteY12" fmla="*/ 2040585 h 5845335"/>
                          <a:gd name="connsiteX13" fmla="*/ 2574932 w 3789991"/>
                          <a:gd name="connsiteY13" fmla="*/ 1891730 h 5845335"/>
                          <a:gd name="connsiteX14" fmla="*/ 2457974 w 3789991"/>
                          <a:gd name="connsiteY14" fmla="*/ 1806669 h 5845335"/>
                          <a:gd name="connsiteX15" fmla="*/ 2362281 w 3789991"/>
                          <a:gd name="connsiteY15" fmla="*/ 1636548 h 5845335"/>
                          <a:gd name="connsiteX16" fmla="*/ 1979509 w 3789991"/>
                          <a:gd name="connsiteY16" fmla="*/ 1455795 h 5845335"/>
                          <a:gd name="connsiteX17" fmla="*/ 1618002 w 3789991"/>
                          <a:gd name="connsiteY17" fmla="*/ 1243144 h 5845335"/>
                          <a:gd name="connsiteX18" fmla="*/ 1128904 w 3789991"/>
                          <a:gd name="connsiteY18" fmla="*/ 1019860 h 5845335"/>
                          <a:gd name="connsiteX19" fmla="*/ 799295 w 3789991"/>
                          <a:gd name="connsiteY19" fmla="*/ 849678 h 5845335"/>
                          <a:gd name="connsiteX20" fmla="*/ 597276 w 3789991"/>
                          <a:gd name="connsiteY20" fmla="*/ 764679 h 5845335"/>
                          <a:gd name="connsiteX21" fmla="*/ 421562 w 3789991"/>
                          <a:gd name="connsiteY21" fmla="*/ 620986 h 5845335"/>
                          <a:gd name="connsiteX22" fmla="*/ 214565 w 3789991"/>
                          <a:gd name="connsiteY22" fmla="*/ 493763 h 5845335"/>
                          <a:gd name="connsiteX23" fmla="*/ 61899 w 3789991"/>
                          <a:gd name="connsiteY23" fmla="*/ 68030 h 5845335"/>
                          <a:gd name="connsiteX24" fmla="*/ 0 w 3789991"/>
                          <a:gd name="connsiteY24" fmla="*/ 0 h 5845335"/>
                          <a:gd name="connsiteX0" fmla="*/ 3270372 w 3789991"/>
                          <a:gd name="connsiteY0" fmla="*/ 5845335 h 5845335"/>
                          <a:gd name="connsiteX1" fmla="*/ 3024785 w 3789991"/>
                          <a:gd name="connsiteY1" fmla="*/ 5336186 h 5845335"/>
                          <a:gd name="connsiteX2" fmla="*/ 3239559 w 3789991"/>
                          <a:gd name="connsiteY2" fmla="*/ 4985866 h 5845335"/>
                          <a:gd name="connsiteX3" fmla="*/ 3361434 w 3789991"/>
                          <a:gd name="connsiteY3" fmla="*/ 4804989 h 5845335"/>
                          <a:gd name="connsiteX4" fmla="*/ 3616922 w 3789991"/>
                          <a:gd name="connsiteY4" fmla="*/ 4656195 h 5845335"/>
                          <a:gd name="connsiteX5" fmla="*/ 3776411 w 3789991"/>
                          <a:gd name="connsiteY5" fmla="*/ 4443544 h 5845335"/>
                          <a:gd name="connsiteX6" fmla="*/ 3755146 w 3789991"/>
                          <a:gd name="connsiteY6" fmla="*/ 4082037 h 5845335"/>
                          <a:gd name="connsiteX7" fmla="*/ 3545076 w 3789991"/>
                          <a:gd name="connsiteY7" fmla="*/ 3752059 h 5845335"/>
                          <a:gd name="connsiteX8" fmla="*/ 3314048 w 3789991"/>
                          <a:gd name="connsiteY8" fmla="*/ 3492206 h 5845335"/>
                          <a:gd name="connsiteX9" fmla="*/ 3099497 w 3789991"/>
                          <a:gd name="connsiteY9" fmla="*/ 3105371 h 5845335"/>
                          <a:gd name="connsiteX10" fmla="*/ 3045096 w 3789991"/>
                          <a:gd name="connsiteY10" fmla="*/ 2826428 h 5845335"/>
                          <a:gd name="connsiteX11" fmla="*/ 2839153 w 3789991"/>
                          <a:gd name="connsiteY11" fmla="*/ 2434843 h 5845335"/>
                          <a:gd name="connsiteX12" fmla="*/ 2734420 w 3789991"/>
                          <a:gd name="connsiteY12" fmla="*/ 2040585 h 5845335"/>
                          <a:gd name="connsiteX13" fmla="*/ 2574932 w 3789991"/>
                          <a:gd name="connsiteY13" fmla="*/ 1891730 h 5845335"/>
                          <a:gd name="connsiteX14" fmla="*/ 2457974 w 3789991"/>
                          <a:gd name="connsiteY14" fmla="*/ 1806669 h 5845335"/>
                          <a:gd name="connsiteX15" fmla="*/ 2362281 w 3789991"/>
                          <a:gd name="connsiteY15" fmla="*/ 1636548 h 5845335"/>
                          <a:gd name="connsiteX16" fmla="*/ 1979509 w 3789991"/>
                          <a:gd name="connsiteY16" fmla="*/ 1455795 h 5845335"/>
                          <a:gd name="connsiteX17" fmla="*/ 1618002 w 3789991"/>
                          <a:gd name="connsiteY17" fmla="*/ 1243144 h 5845335"/>
                          <a:gd name="connsiteX18" fmla="*/ 1128904 w 3789991"/>
                          <a:gd name="connsiteY18" fmla="*/ 1019860 h 5845335"/>
                          <a:gd name="connsiteX19" fmla="*/ 799295 w 3789991"/>
                          <a:gd name="connsiteY19" fmla="*/ 849678 h 5845335"/>
                          <a:gd name="connsiteX20" fmla="*/ 597276 w 3789991"/>
                          <a:gd name="connsiteY20" fmla="*/ 764679 h 5845335"/>
                          <a:gd name="connsiteX21" fmla="*/ 421562 w 3789991"/>
                          <a:gd name="connsiteY21" fmla="*/ 620986 h 5845335"/>
                          <a:gd name="connsiteX22" fmla="*/ 214565 w 3789991"/>
                          <a:gd name="connsiteY22" fmla="*/ 493763 h 5845335"/>
                          <a:gd name="connsiteX23" fmla="*/ 61899 w 3789991"/>
                          <a:gd name="connsiteY23" fmla="*/ 68030 h 5845335"/>
                          <a:gd name="connsiteX24" fmla="*/ 0 w 3789991"/>
                          <a:gd name="connsiteY24" fmla="*/ 0 h 5845335"/>
                          <a:gd name="connsiteX0" fmla="*/ 3270372 w 3789991"/>
                          <a:gd name="connsiteY0" fmla="*/ 5845335 h 5845335"/>
                          <a:gd name="connsiteX1" fmla="*/ 3024785 w 3789991"/>
                          <a:gd name="connsiteY1" fmla="*/ 5336186 h 5845335"/>
                          <a:gd name="connsiteX2" fmla="*/ 3239559 w 3789991"/>
                          <a:gd name="connsiteY2" fmla="*/ 4985866 h 5845335"/>
                          <a:gd name="connsiteX3" fmla="*/ 3361434 w 3789991"/>
                          <a:gd name="connsiteY3" fmla="*/ 4804989 h 5845335"/>
                          <a:gd name="connsiteX4" fmla="*/ 3616922 w 3789991"/>
                          <a:gd name="connsiteY4" fmla="*/ 4656195 h 5845335"/>
                          <a:gd name="connsiteX5" fmla="*/ 3776411 w 3789991"/>
                          <a:gd name="connsiteY5" fmla="*/ 4443544 h 5845335"/>
                          <a:gd name="connsiteX6" fmla="*/ 3755146 w 3789991"/>
                          <a:gd name="connsiteY6" fmla="*/ 4082037 h 5845335"/>
                          <a:gd name="connsiteX7" fmla="*/ 3545076 w 3789991"/>
                          <a:gd name="connsiteY7" fmla="*/ 3752059 h 5845335"/>
                          <a:gd name="connsiteX8" fmla="*/ 3314048 w 3789991"/>
                          <a:gd name="connsiteY8" fmla="*/ 3492206 h 5845335"/>
                          <a:gd name="connsiteX9" fmla="*/ 3099497 w 3789991"/>
                          <a:gd name="connsiteY9" fmla="*/ 3105371 h 5845335"/>
                          <a:gd name="connsiteX10" fmla="*/ 3045096 w 3789991"/>
                          <a:gd name="connsiteY10" fmla="*/ 2826428 h 5845335"/>
                          <a:gd name="connsiteX11" fmla="*/ 2839153 w 3789991"/>
                          <a:gd name="connsiteY11" fmla="*/ 2434843 h 5845335"/>
                          <a:gd name="connsiteX12" fmla="*/ 2734420 w 3789991"/>
                          <a:gd name="connsiteY12" fmla="*/ 2040585 h 5845335"/>
                          <a:gd name="connsiteX13" fmla="*/ 2574932 w 3789991"/>
                          <a:gd name="connsiteY13" fmla="*/ 1891730 h 5845335"/>
                          <a:gd name="connsiteX14" fmla="*/ 2457974 w 3789991"/>
                          <a:gd name="connsiteY14" fmla="*/ 1806669 h 5845335"/>
                          <a:gd name="connsiteX15" fmla="*/ 2362281 w 3789991"/>
                          <a:gd name="connsiteY15" fmla="*/ 1636548 h 5845335"/>
                          <a:gd name="connsiteX16" fmla="*/ 1979509 w 3789991"/>
                          <a:gd name="connsiteY16" fmla="*/ 1455795 h 5845335"/>
                          <a:gd name="connsiteX17" fmla="*/ 1618002 w 3789991"/>
                          <a:gd name="connsiteY17" fmla="*/ 1243144 h 5845335"/>
                          <a:gd name="connsiteX18" fmla="*/ 1128904 w 3789991"/>
                          <a:gd name="connsiteY18" fmla="*/ 1019860 h 5845335"/>
                          <a:gd name="connsiteX19" fmla="*/ 799295 w 3789991"/>
                          <a:gd name="connsiteY19" fmla="*/ 849678 h 5845335"/>
                          <a:gd name="connsiteX20" fmla="*/ 597276 w 3789991"/>
                          <a:gd name="connsiteY20" fmla="*/ 764679 h 5845335"/>
                          <a:gd name="connsiteX21" fmla="*/ 421562 w 3789991"/>
                          <a:gd name="connsiteY21" fmla="*/ 620986 h 5845335"/>
                          <a:gd name="connsiteX22" fmla="*/ 214565 w 3789991"/>
                          <a:gd name="connsiteY22" fmla="*/ 493763 h 5845335"/>
                          <a:gd name="connsiteX23" fmla="*/ 61899 w 3789991"/>
                          <a:gd name="connsiteY23" fmla="*/ 68030 h 5845335"/>
                          <a:gd name="connsiteX24" fmla="*/ 0 w 3789991"/>
                          <a:gd name="connsiteY24" fmla="*/ 0 h 5845335"/>
                          <a:gd name="connsiteX0" fmla="*/ 3326323 w 3789991"/>
                          <a:gd name="connsiteY0" fmla="*/ 5833709 h 5833709"/>
                          <a:gd name="connsiteX1" fmla="*/ 3024785 w 3789991"/>
                          <a:gd name="connsiteY1" fmla="*/ 5336186 h 5833709"/>
                          <a:gd name="connsiteX2" fmla="*/ 3239559 w 3789991"/>
                          <a:gd name="connsiteY2" fmla="*/ 4985866 h 5833709"/>
                          <a:gd name="connsiteX3" fmla="*/ 3361434 w 3789991"/>
                          <a:gd name="connsiteY3" fmla="*/ 4804989 h 5833709"/>
                          <a:gd name="connsiteX4" fmla="*/ 3616922 w 3789991"/>
                          <a:gd name="connsiteY4" fmla="*/ 4656195 h 5833709"/>
                          <a:gd name="connsiteX5" fmla="*/ 3776411 w 3789991"/>
                          <a:gd name="connsiteY5" fmla="*/ 4443544 h 5833709"/>
                          <a:gd name="connsiteX6" fmla="*/ 3755146 w 3789991"/>
                          <a:gd name="connsiteY6" fmla="*/ 4082037 h 5833709"/>
                          <a:gd name="connsiteX7" fmla="*/ 3545076 w 3789991"/>
                          <a:gd name="connsiteY7" fmla="*/ 3752059 h 5833709"/>
                          <a:gd name="connsiteX8" fmla="*/ 3314048 w 3789991"/>
                          <a:gd name="connsiteY8" fmla="*/ 3492206 h 5833709"/>
                          <a:gd name="connsiteX9" fmla="*/ 3099497 w 3789991"/>
                          <a:gd name="connsiteY9" fmla="*/ 3105371 h 5833709"/>
                          <a:gd name="connsiteX10" fmla="*/ 3045096 w 3789991"/>
                          <a:gd name="connsiteY10" fmla="*/ 2826428 h 5833709"/>
                          <a:gd name="connsiteX11" fmla="*/ 2839153 w 3789991"/>
                          <a:gd name="connsiteY11" fmla="*/ 2434843 h 5833709"/>
                          <a:gd name="connsiteX12" fmla="*/ 2734420 w 3789991"/>
                          <a:gd name="connsiteY12" fmla="*/ 2040585 h 5833709"/>
                          <a:gd name="connsiteX13" fmla="*/ 2574932 w 3789991"/>
                          <a:gd name="connsiteY13" fmla="*/ 1891730 h 5833709"/>
                          <a:gd name="connsiteX14" fmla="*/ 2457974 w 3789991"/>
                          <a:gd name="connsiteY14" fmla="*/ 1806669 h 5833709"/>
                          <a:gd name="connsiteX15" fmla="*/ 2362281 w 3789991"/>
                          <a:gd name="connsiteY15" fmla="*/ 1636548 h 5833709"/>
                          <a:gd name="connsiteX16" fmla="*/ 1979509 w 3789991"/>
                          <a:gd name="connsiteY16" fmla="*/ 1455795 h 5833709"/>
                          <a:gd name="connsiteX17" fmla="*/ 1618002 w 3789991"/>
                          <a:gd name="connsiteY17" fmla="*/ 1243144 h 5833709"/>
                          <a:gd name="connsiteX18" fmla="*/ 1128904 w 3789991"/>
                          <a:gd name="connsiteY18" fmla="*/ 1019860 h 5833709"/>
                          <a:gd name="connsiteX19" fmla="*/ 799295 w 3789991"/>
                          <a:gd name="connsiteY19" fmla="*/ 849678 h 5833709"/>
                          <a:gd name="connsiteX20" fmla="*/ 597276 w 3789991"/>
                          <a:gd name="connsiteY20" fmla="*/ 764679 h 5833709"/>
                          <a:gd name="connsiteX21" fmla="*/ 421562 w 3789991"/>
                          <a:gd name="connsiteY21" fmla="*/ 620986 h 5833709"/>
                          <a:gd name="connsiteX22" fmla="*/ 214565 w 3789991"/>
                          <a:gd name="connsiteY22" fmla="*/ 493763 h 5833709"/>
                          <a:gd name="connsiteX23" fmla="*/ 61899 w 3789991"/>
                          <a:gd name="connsiteY23" fmla="*/ 68030 h 5833709"/>
                          <a:gd name="connsiteX24" fmla="*/ 0 w 3789991"/>
                          <a:gd name="connsiteY24" fmla="*/ 0 h 5833709"/>
                          <a:gd name="connsiteX0" fmla="*/ 3326323 w 3789991"/>
                          <a:gd name="connsiteY0" fmla="*/ 5833709 h 5833709"/>
                          <a:gd name="connsiteX1" fmla="*/ 2968835 w 3789991"/>
                          <a:gd name="connsiteY1" fmla="*/ 5371062 h 5833709"/>
                          <a:gd name="connsiteX2" fmla="*/ 3239559 w 3789991"/>
                          <a:gd name="connsiteY2" fmla="*/ 4985866 h 5833709"/>
                          <a:gd name="connsiteX3" fmla="*/ 3361434 w 3789991"/>
                          <a:gd name="connsiteY3" fmla="*/ 4804989 h 5833709"/>
                          <a:gd name="connsiteX4" fmla="*/ 3616922 w 3789991"/>
                          <a:gd name="connsiteY4" fmla="*/ 4656195 h 5833709"/>
                          <a:gd name="connsiteX5" fmla="*/ 3776411 w 3789991"/>
                          <a:gd name="connsiteY5" fmla="*/ 4443544 h 5833709"/>
                          <a:gd name="connsiteX6" fmla="*/ 3755146 w 3789991"/>
                          <a:gd name="connsiteY6" fmla="*/ 4082037 h 5833709"/>
                          <a:gd name="connsiteX7" fmla="*/ 3545076 w 3789991"/>
                          <a:gd name="connsiteY7" fmla="*/ 3752059 h 5833709"/>
                          <a:gd name="connsiteX8" fmla="*/ 3314048 w 3789991"/>
                          <a:gd name="connsiteY8" fmla="*/ 3492206 h 5833709"/>
                          <a:gd name="connsiteX9" fmla="*/ 3099497 w 3789991"/>
                          <a:gd name="connsiteY9" fmla="*/ 3105371 h 5833709"/>
                          <a:gd name="connsiteX10" fmla="*/ 3045096 w 3789991"/>
                          <a:gd name="connsiteY10" fmla="*/ 2826428 h 5833709"/>
                          <a:gd name="connsiteX11" fmla="*/ 2839153 w 3789991"/>
                          <a:gd name="connsiteY11" fmla="*/ 2434843 h 5833709"/>
                          <a:gd name="connsiteX12" fmla="*/ 2734420 w 3789991"/>
                          <a:gd name="connsiteY12" fmla="*/ 2040585 h 5833709"/>
                          <a:gd name="connsiteX13" fmla="*/ 2574932 w 3789991"/>
                          <a:gd name="connsiteY13" fmla="*/ 1891730 h 5833709"/>
                          <a:gd name="connsiteX14" fmla="*/ 2457974 w 3789991"/>
                          <a:gd name="connsiteY14" fmla="*/ 1806669 h 5833709"/>
                          <a:gd name="connsiteX15" fmla="*/ 2362281 w 3789991"/>
                          <a:gd name="connsiteY15" fmla="*/ 1636548 h 5833709"/>
                          <a:gd name="connsiteX16" fmla="*/ 1979509 w 3789991"/>
                          <a:gd name="connsiteY16" fmla="*/ 1455795 h 5833709"/>
                          <a:gd name="connsiteX17" fmla="*/ 1618002 w 3789991"/>
                          <a:gd name="connsiteY17" fmla="*/ 1243144 h 5833709"/>
                          <a:gd name="connsiteX18" fmla="*/ 1128904 w 3789991"/>
                          <a:gd name="connsiteY18" fmla="*/ 1019860 h 5833709"/>
                          <a:gd name="connsiteX19" fmla="*/ 799295 w 3789991"/>
                          <a:gd name="connsiteY19" fmla="*/ 849678 h 5833709"/>
                          <a:gd name="connsiteX20" fmla="*/ 597276 w 3789991"/>
                          <a:gd name="connsiteY20" fmla="*/ 764679 h 5833709"/>
                          <a:gd name="connsiteX21" fmla="*/ 421562 w 3789991"/>
                          <a:gd name="connsiteY21" fmla="*/ 620986 h 5833709"/>
                          <a:gd name="connsiteX22" fmla="*/ 214565 w 3789991"/>
                          <a:gd name="connsiteY22" fmla="*/ 493763 h 5833709"/>
                          <a:gd name="connsiteX23" fmla="*/ 61899 w 3789991"/>
                          <a:gd name="connsiteY23" fmla="*/ 68030 h 5833709"/>
                          <a:gd name="connsiteX24" fmla="*/ 0 w 3789991"/>
                          <a:gd name="connsiteY24" fmla="*/ 0 h 5833709"/>
                          <a:gd name="connsiteX0" fmla="*/ 3371083 w 3789991"/>
                          <a:gd name="connsiteY0" fmla="*/ 5845335 h 5845335"/>
                          <a:gd name="connsiteX1" fmla="*/ 2968835 w 3789991"/>
                          <a:gd name="connsiteY1" fmla="*/ 5371062 h 5845335"/>
                          <a:gd name="connsiteX2" fmla="*/ 3239559 w 3789991"/>
                          <a:gd name="connsiteY2" fmla="*/ 4985866 h 5845335"/>
                          <a:gd name="connsiteX3" fmla="*/ 3361434 w 3789991"/>
                          <a:gd name="connsiteY3" fmla="*/ 4804989 h 5845335"/>
                          <a:gd name="connsiteX4" fmla="*/ 3616922 w 3789991"/>
                          <a:gd name="connsiteY4" fmla="*/ 4656195 h 5845335"/>
                          <a:gd name="connsiteX5" fmla="*/ 3776411 w 3789991"/>
                          <a:gd name="connsiteY5" fmla="*/ 4443544 h 5845335"/>
                          <a:gd name="connsiteX6" fmla="*/ 3755146 w 3789991"/>
                          <a:gd name="connsiteY6" fmla="*/ 4082037 h 5845335"/>
                          <a:gd name="connsiteX7" fmla="*/ 3545076 w 3789991"/>
                          <a:gd name="connsiteY7" fmla="*/ 3752059 h 5845335"/>
                          <a:gd name="connsiteX8" fmla="*/ 3314048 w 3789991"/>
                          <a:gd name="connsiteY8" fmla="*/ 3492206 h 5845335"/>
                          <a:gd name="connsiteX9" fmla="*/ 3099497 w 3789991"/>
                          <a:gd name="connsiteY9" fmla="*/ 3105371 h 5845335"/>
                          <a:gd name="connsiteX10" fmla="*/ 3045096 w 3789991"/>
                          <a:gd name="connsiteY10" fmla="*/ 2826428 h 5845335"/>
                          <a:gd name="connsiteX11" fmla="*/ 2839153 w 3789991"/>
                          <a:gd name="connsiteY11" fmla="*/ 2434843 h 5845335"/>
                          <a:gd name="connsiteX12" fmla="*/ 2734420 w 3789991"/>
                          <a:gd name="connsiteY12" fmla="*/ 2040585 h 5845335"/>
                          <a:gd name="connsiteX13" fmla="*/ 2574932 w 3789991"/>
                          <a:gd name="connsiteY13" fmla="*/ 1891730 h 5845335"/>
                          <a:gd name="connsiteX14" fmla="*/ 2457974 w 3789991"/>
                          <a:gd name="connsiteY14" fmla="*/ 1806669 h 5845335"/>
                          <a:gd name="connsiteX15" fmla="*/ 2362281 w 3789991"/>
                          <a:gd name="connsiteY15" fmla="*/ 1636548 h 5845335"/>
                          <a:gd name="connsiteX16" fmla="*/ 1979509 w 3789991"/>
                          <a:gd name="connsiteY16" fmla="*/ 1455795 h 5845335"/>
                          <a:gd name="connsiteX17" fmla="*/ 1618002 w 3789991"/>
                          <a:gd name="connsiteY17" fmla="*/ 1243144 h 5845335"/>
                          <a:gd name="connsiteX18" fmla="*/ 1128904 w 3789991"/>
                          <a:gd name="connsiteY18" fmla="*/ 1019860 h 5845335"/>
                          <a:gd name="connsiteX19" fmla="*/ 799295 w 3789991"/>
                          <a:gd name="connsiteY19" fmla="*/ 849678 h 5845335"/>
                          <a:gd name="connsiteX20" fmla="*/ 597276 w 3789991"/>
                          <a:gd name="connsiteY20" fmla="*/ 764679 h 5845335"/>
                          <a:gd name="connsiteX21" fmla="*/ 421562 w 3789991"/>
                          <a:gd name="connsiteY21" fmla="*/ 620986 h 5845335"/>
                          <a:gd name="connsiteX22" fmla="*/ 214565 w 3789991"/>
                          <a:gd name="connsiteY22" fmla="*/ 493763 h 5845335"/>
                          <a:gd name="connsiteX23" fmla="*/ 61899 w 3789991"/>
                          <a:gd name="connsiteY23" fmla="*/ 68030 h 5845335"/>
                          <a:gd name="connsiteX24" fmla="*/ 0 w 3789991"/>
                          <a:gd name="connsiteY24" fmla="*/ 0 h 5845335"/>
                          <a:gd name="connsiteX0" fmla="*/ 3381296 w 3789991"/>
                          <a:gd name="connsiteY0" fmla="*/ 5869207 h 5869207"/>
                          <a:gd name="connsiteX1" fmla="*/ 2968835 w 3789991"/>
                          <a:gd name="connsiteY1" fmla="*/ 5371062 h 5869207"/>
                          <a:gd name="connsiteX2" fmla="*/ 3239559 w 3789991"/>
                          <a:gd name="connsiteY2" fmla="*/ 4985866 h 5869207"/>
                          <a:gd name="connsiteX3" fmla="*/ 3361434 w 3789991"/>
                          <a:gd name="connsiteY3" fmla="*/ 4804989 h 5869207"/>
                          <a:gd name="connsiteX4" fmla="*/ 3616922 w 3789991"/>
                          <a:gd name="connsiteY4" fmla="*/ 4656195 h 5869207"/>
                          <a:gd name="connsiteX5" fmla="*/ 3776411 w 3789991"/>
                          <a:gd name="connsiteY5" fmla="*/ 4443544 h 5869207"/>
                          <a:gd name="connsiteX6" fmla="*/ 3755146 w 3789991"/>
                          <a:gd name="connsiteY6" fmla="*/ 4082037 h 5869207"/>
                          <a:gd name="connsiteX7" fmla="*/ 3545076 w 3789991"/>
                          <a:gd name="connsiteY7" fmla="*/ 3752059 h 5869207"/>
                          <a:gd name="connsiteX8" fmla="*/ 3314048 w 3789991"/>
                          <a:gd name="connsiteY8" fmla="*/ 3492206 h 5869207"/>
                          <a:gd name="connsiteX9" fmla="*/ 3099497 w 3789991"/>
                          <a:gd name="connsiteY9" fmla="*/ 3105371 h 5869207"/>
                          <a:gd name="connsiteX10" fmla="*/ 3045096 w 3789991"/>
                          <a:gd name="connsiteY10" fmla="*/ 2826428 h 5869207"/>
                          <a:gd name="connsiteX11" fmla="*/ 2839153 w 3789991"/>
                          <a:gd name="connsiteY11" fmla="*/ 2434843 h 5869207"/>
                          <a:gd name="connsiteX12" fmla="*/ 2734420 w 3789991"/>
                          <a:gd name="connsiteY12" fmla="*/ 2040585 h 5869207"/>
                          <a:gd name="connsiteX13" fmla="*/ 2574932 w 3789991"/>
                          <a:gd name="connsiteY13" fmla="*/ 1891730 h 5869207"/>
                          <a:gd name="connsiteX14" fmla="*/ 2457974 w 3789991"/>
                          <a:gd name="connsiteY14" fmla="*/ 1806669 h 5869207"/>
                          <a:gd name="connsiteX15" fmla="*/ 2362281 w 3789991"/>
                          <a:gd name="connsiteY15" fmla="*/ 1636548 h 5869207"/>
                          <a:gd name="connsiteX16" fmla="*/ 1979509 w 3789991"/>
                          <a:gd name="connsiteY16" fmla="*/ 1455795 h 5869207"/>
                          <a:gd name="connsiteX17" fmla="*/ 1618002 w 3789991"/>
                          <a:gd name="connsiteY17" fmla="*/ 1243144 h 5869207"/>
                          <a:gd name="connsiteX18" fmla="*/ 1128904 w 3789991"/>
                          <a:gd name="connsiteY18" fmla="*/ 1019860 h 5869207"/>
                          <a:gd name="connsiteX19" fmla="*/ 799295 w 3789991"/>
                          <a:gd name="connsiteY19" fmla="*/ 849678 h 5869207"/>
                          <a:gd name="connsiteX20" fmla="*/ 597276 w 3789991"/>
                          <a:gd name="connsiteY20" fmla="*/ 764679 h 5869207"/>
                          <a:gd name="connsiteX21" fmla="*/ 421562 w 3789991"/>
                          <a:gd name="connsiteY21" fmla="*/ 620986 h 5869207"/>
                          <a:gd name="connsiteX22" fmla="*/ 214565 w 3789991"/>
                          <a:gd name="connsiteY22" fmla="*/ 493763 h 5869207"/>
                          <a:gd name="connsiteX23" fmla="*/ 61899 w 3789991"/>
                          <a:gd name="connsiteY23" fmla="*/ 68030 h 5869207"/>
                          <a:gd name="connsiteX24" fmla="*/ 0 w 3789991"/>
                          <a:gd name="connsiteY24" fmla="*/ 0 h 5869207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  <a:cxn ang="0">
                            <a:pos x="connsiteX23" y="connsiteY23"/>
                          </a:cxn>
                          <a:cxn ang="0">
                            <a:pos x="connsiteX24" y="connsiteY24"/>
                          </a:cxn>
                        </a:cxnLst>
                        <a:rect l="l" t="t" r="r" b="b"/>
                        <a:pathLst>
                          <a:path w="3789991" h="5869207">
                            <a:moveTo>
                              <a:pt x="3381296" y="5869207"/>
                            </a:moveTo>
                            <a:cubicBezTo>
                              <a:pt x="3310524" y="5772724"/>
                              <a:pt x="2992458" y="5518285"/>
                              <a:pt x="2968835" y="5371062"/>
                            </a:cubicBezTo>
                            <a:cubicBezTo>
                              <a:pt x="2945212" y="5223839"/>
                              <a:pt x="3174126" y="5080211"/>
                              <a:pt x="3239559" y="4985866"/>
                            </a:cubicBezTo>
                            <a:cubicBezTo>
                              <a:pt x="3304992" y="4891521"/>
                              <a:pt x="3298540" y="4859934"/>
                              <a:pt x="3361434" y="4804989"/>
                            </a:cubicBezTo>
                            <a:cubicBezTo>
                              <a:pt x="3424328" y="4750044"/>
                              <a:pt x="3547759" y="4716436"/>
                              <a:pt x="3616922" y="4656195"/>
                            </a:cubicBezTo>
                            <a:cubicBezTo>
                              <a:pt x="3686085" y="4595954"/>
                              <a:pt x="3753374" y="4539237"/>
                              <a:pt x="3776411" y="4443544"/>
                            </a:cubicBezTo>
                            <a:cubicBezTo>
                              <a:pt x="3799448" y="4347851"/>
                              <a:pt x="3793702" y="4197284"/>
                              <a:pt x="3755146" y="4082037"/>
                            </a:cubicBezTo>
                            <a:cubicBezTo>
                              <a:pt x="3716590" y="3966790"/>
                              <a:pt x="3614188" y="3842436"/>
                              <a:pt x="3545076" y="3752059"/>
                            </a:cubicBezTo>
                            <a:cubicBezTo>
                              <a:pt x="3475964" y="3661682"/>
                              <a:pt x="3388311" y="3599987"/>
                              <a:pt x="3314048" y="3492206"/>
                            </a:cubicBezTo>
                            <a:cubicBezTo>
                              <a:pt x="3239785" y="3384425"/>
                              <a:pt x="3144322" y="3216334"/>
                              <a:pt x="3099497" y="3105371"/>
                            </a:cubicBezTo>
                            <a:cubicBezTo>
                              <a:pt x="3054672" y="2994408"/>
                              <a:pt x="3088487" y="2938183"/>
                              <a:pt x="3045096" y="2826428"/>
                            </a:cubicBezTo>
                            <a:cubicBezTo>
                              <a:pt x="3001705" y="2714673"/>
                              <a:pt x="2890932" y="2565817"/>
                              <a:pt x="2839153" y="2434843"/>
                            </a:cubicBezTo>
                            <a:cubicBezTo>
                              <a:pt x="2787374" y="2303869"/>
                              <a:pt x="2778457" y="2131104"/>
                              <a:pt x="2734420" y="2040585"/>
                            </a:cubicBezTo>
                            <a:cubicBezTo>
                              <a:pt x="2690383" y="1950066"/>
                              <a:pt x="2621006" y="1930716"/>
                              <a:pt x="2574932" y="1891730"/>
                            </a:cubicBezTo>
                            <a:cubicBezTo>
                              <a:pt x="2528858" y="1852744"/>
                              <a:pt x="2493416" y="1849199"/>
                              <a:pt x="2457974" y="1806669"/>
                            </a:cubicBezTo>
                            <a:cubicBezTo>
                              <a:pt x="2422532" y="1764139"/>
                              <a:pt x="2442025" y="1695027"/>
                              <a:pt x="2362281" y="1636548"/>
                            </a:cubicBezTo>
                            <a:cubicBezTo>
                              <a:pt x="2282537" y="1578069"/>
                              <a:pt x="2103555" y="1521362"/>
                              <a:pt x="1979509" y="1455795"/>
                            </a:cubicBezTo>
                            <a:cubicBezTo>
                              <a:pt x="1855463" y="1390228"/>
                              <a:pt x="1759769" y="1315800"/>
                              <a:pt x="1618002" y="1243144"/>
                            </a:cubicBezTo>
                            <a:cubicBezTo>
                              <a:pt x="1476235" y="1170488"/>
                              <a:pt x="1265355" y="1085438"/>
                              <a:pt x="1128904" y="1019860"/>
                            </a:cubicBezTo>
                            <a:cubicBezTo>
                              <a:pt x="992453" y="954282"/>
                              <a:pt x="887900" y="892208"/>
                              <a:pt x="799295" y="849678"/>
                            </a:cubicBezTo>
                            <a:cubicBezTo>
                              <a:pt x="710690" y="807148"/>
                              <a:pt x="660231" y="802794"/>
                              <a:pt x="597276" y="764679"/>
                            </a:cubicBezTo>
                            <a:cubicBezTo>
                              <a:pt x="534321" y="726564"/>
                              <a:pt x="485347" y="666139"/>
                              <a:pt x="421562" y="620986"/>
                            </a:cubicBezTo>
                            <a:cubicBezTo>
                              <a:pt x="357777" y="575833"/>
                              <a:pt x="274509" y="585922"/>
                              <a:pt x="214565" y="493763"/>
                            </a:cubicBezTo>
                            <a:cubicBezTo>
                              <a:pt x="154621" y="401604"/>
                              <a:pt x="115041" y="164604"/>
                              <a:pt x="61899" y="68030"/>
                            </a:cubicBezTo>
                            <a:cubicBezTo>
                              <a:pt x="8757" y="-28544"/>
                              <a:pt x="35724" y="33124"/>
                              <a:pt x="0" y="0"/>
                            </a:cubicBezTo>
                          </a:path>
                        </a:pathLst>
                      </a:custGeom>
                      <a:noFill/>
                      <a:ln w="3175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/>
                      </a:p>
                    </p:txBody>
                  </p:sp>
                  <p:sp>
                    <p:nvSpPr>
                      <p:cNvPr id="300" name="Freeform 299"/>
                      <p:cNvSpPr/>
                      <p:nvPr/>
                    </p:nvSpPr>
                    <p:spPr>
                      <a:xfrm>
                        <a:off x="873748" y="7749"/>
                        <a:ext cx="4567626" cy="6882826"/>
                      </a:xfrm>
                      <a:custGeom>
                        <a:avLst/>
                        <a:gdLst>
                          <a:gd name="connsiteX0" fmla="*/ 2934586 w 3687087"/>
                          <a:gd name="connsiteY0" fmla="*/ 5560827 h 5560827"/>
                          <a:gd name="connsiteX1" fmla="*/ 2721935 w 3687087"/>
                          <a:gd name="connsiteY1" fmla="*/ 5465134 h 5560827"/>
                          <a:gd name="connsiteX2" fmla="*/ 2636874 w 3687087"/>
                          <a:gd name="connsiteY2" fmla="*/ 5337544 h 5560827"/>
                          <a:gd name="connsiteX3" fmla="*/ 2892056 w 3687087"/>
                          <a:gd name="connsiteY3" fmla="*/ 5103627 h 5560827"/>
                          <a:gd name="connsiteX4" fmla="*/ 3115339 w 3687087"/>
                          <a:gd name="connsiteY4" fmla="*/ 4848446 h 5560827"/>
                          <a:gd name="connsiteX5" fmla="*/ 3232297 w 3687087"/>
                          <a:gd name="connsiteY5" fmla="*/ 4625162 h 5560827"/>
                          <a:gd name="connsiteX6" fmla="*/ 3508744 w 3687087"/>
                          <a:gd name="connsiteY6" fmla="*/ 4497572 h 5560827"/>
                          <a:gd name="connsiteX7" fmla="*/ 3678865 w 3687087"/>
                          <a:gd name="connsiteY7" fmla="*/ 4263655 h 5560827"/>
                          <a:gd name="connsiteX8" fmla="*/ 3625702 w 3687087"/>
                          <a:gd name="connsiteY8" fmla="*/ 3944679 h 5560827"/>
                          <a:gd name="connsiteX9" fmla="*/ 3327990 w 3687087"/>
                          <a:gd name="connsiteY9" fmla="*/ 3476846 h 5560827"/>
                          <a:gd name="connsiteX10" fmla="*/ 3040911 w 3687087"/>
                          <a:gd name="connsiteY10" fmla="*/ 3040911 h 5560827"/>
                          <a:gd name="connsiteX11" fmla="*/ 3019646 w 3687087"/>
                          <a:gd name="connsiteY11" fmla="*/ 2860158 h 5560827"/>
                          <a:gd name="connsiteX12" fmla="*/ 2923953 w 3687087"/>
                          <a:gd name="connsiteY12" fmla="*/ 2477386 h 5560827"/>
                          <a:gd name="connsiteX13" fmla="*/ 2828260 w 3687087"/>
                          <a:gd name="connsiteY13" fmla="*/ 2371060 h 5560827"/>
                          <a:gd name="connsiteX14" fmla="*/ 2796363 w 3687087"/>
                          <a:gd name="connsiteY14" fmla="*/ 2158409 h 5560827"/>
                          <a:gd name="connsiteX15" fmla="*/ 2658139 w 3687087"/>
                          <a:gd name="connsiteY15" fmla="*/ 1839432 h 5560827"/>
                          <a:gd name="connsiteX16" fmla="*/ 2488018 w 3687087"/>
                          <a:gd name="connsiteY16" fmla="*/ 1796902 h 5560827"/>
                          <a:gd name="connsiteX17" fmla="*/ 2392325 w 3687087"/>
                          <a:gd name="connsiteY17" fmla="*/ 1562986 h 5560827"/>
                          <a:gd name="connsiteX18" fmla="*/ 1988288 w 3687087"/>
                          <a:gd name="connsiteY18" fmla="*/ 1339702 h 5560827"/>
                          <a:gd name="connsiteX19" fmla="*/ 1541721 w 3687087"/>
                          <a:gd name="connsiteY19" fmla="*/ 1127051 h 5560827"/>
                          <a:gd name="connsiteX20" fmla="*/ 786809 w 3687087"/>
                          <a:gd name="connsiteY20" fmla="*/ 808074 h 5560827"/>
                          <a:gd name="connsiteX21" fmla="*/ 478465 w 3687087"/>
                          <a:gd name="connsiteY21" fmla="*/ 595423 h 5560827"/>
                          <a:gd name="connsiteX22" fmla="*/ 276446 w 3687087"/>
                          <a:gd name="connsiteY22" fmla="*/ 457200 h 5560827"/>
                          <a:gd name="connsiteX23" fmla="*/ 0 w 3687087"/>
                          <a:gd name="connsiteY23" fmla="*/ 0 h 5560827"/>
                          <a:gd name="connsiteX0" fmla="*/ 2934586 w 3687087"/>
                          <a:gd name="connsiteY0" fmla="*/ 5560827 h 5560827"/>
                          <a:gd name="connsiteX1" fmla="*/ 2721935 w 3687087"/>
                          <a:gd name="connsiteY1" fmla="*/ 5465134 h 5560827"/>
                          <a:gd name="connsiteX2" fmla="*/ 2636874 w 3687087"/>
                          <a:gd name="connsiteY2" fmla="*/ 5337544 h 5560827"/>
                          <a:gd name="connsiteX3" fmla="*/ 2892056 w 3687087"/>
                          <a:gd name="connsiteY3" fmla="*/ 5103627 h 5560827"/>
                          <a:gd name="connsiteX4" fmla="*/ 3115339 w 3687087"/>
                          <a:gd name="connsiteY4" fmla="*/ 4848446 h 5560827"/>
                          <a:gd name="connsiteX5" fmla="*/ 3232297 w 3687087"/>
                          <a:gd name="connsiteY5" fmla="*/ 4625162 h 5560827"/>
                          <a:gd name="connsiteX6" fmla="*/ 3508744 w 3687087"/>
                          <a:gd name="connsiteY6" fmla="*/ 4497572 h 5560827"/>
                          <a:gd name="connsiteX7" fmla="*/ 3678865 w 3687087"/>
                          <a:gd name="connsiteY7" fmla="*/ 4263655 h 5560827"/>
                          <a:gd name="connsiteX8" fmla="*/ 3625702 w 3687087"/>
                          <a:gd name="connsiteY8" fmla="*/ 3944679 h 5560827"/>
                          <a:gd name="connsiteX9" fmla="*/ 3327990 w 3687087"/>
                          <a:gd name="connsiteY9" fmla="*/ 3476846 h 5560827"/>
                          <a:gd name="connsiteX10" fmla="*/ 3040911 w 3687087"/>
                          <a:gd name="connsiteY10" fmla="*/ 3040911 h 5560827"/>
                          <a:gd name="connsiteX11" fmla="*/ 3019646 w 3687087"/>
                          <a:gd name="connsiteY11" fmla="*/ 2860158 h 5560827"/>
                          <a:gd name="connsiteX12" fmla="*/ 2923953 w 3687087"/>
                          <a:gd name="connsiteY12" fmla="*/ 2477386 h 5560827"/>
                          <a:gd name="connsiteX13" fmla="*/ 2828260 w 3687087"/>
                          <a:gd name="connsiteY13" fmla="*/ 2371060 h 5560827"/>
                          <a:gd name="connsiteX14" fmla="*/ 2796363 w 3687087"/>
                          <a:gd name="connsiteY14" fmla="*/ 2158409 h 5560827"/>
                          <a:gd name="connsiteX15" fmla="*/ 2658139 w 3687087"/>
                          <a:gd name="connsiteY15" fmla="*/ 1839432 h 5560827"/>
                          <a:gd name="connsiteX16" fmla="*/ 2519916 w 3687087"/>
                          <a:gd name="connsiteY16" fmla="*/ 1754372 h 5560827"/>
                          <a:gd name="connsiteX17" fmla="*/ 2392325 w 3687087"/>
                          <a:gd name="connsiteY17" fmla="*/ 1562986 h 5560827"/>
                          <a:gd name="connsiteX18" fmla="*/ 1988288 w 3687087"/>
                          <a:gd name="connsiteY18" fmla="*/ 1339702 h 5560827"/>
                          <a:gd name="connsiteX19" fmla="*/ 1541721 w 3687087"/>
                          <a:gd name="connsiteY19" fmla="*/ 1127051 h 5560827"/>
                          <a:gd name="connsiteX20" fmla="*/ 786809 w 3687087"/>
                          <a:gd name="connsiteY20" fmla="*/ 808074 h 5560827"/>
                          <a:gd name="connsiteX21" fmla="*/ 478465 w 3687087"/>
                          <a:gd name="connsiteY21" fmla="*/ 595423 h 5560827"/>
                          <a:gd name="connsiteX22" fmla="*/ 276446 w 3687087"/>
                          <a:gd name="connsiteY22" fmla="*/ 457200 h 5560827"/>
                          <a:gd name="connsiteX23" fmla="*/ 0 w 3687087"/>
                          <a:gd name="connsiteY23" fmla="*/ 0 h 5560827"/>
                          <a:gd name="connsiteX0" fmla="*/ 2934586 w 3687087"/>
                          <a:gd name="connsiteY0" fmla="*/ 5560827 h 5560827"/>
                          <a:gd name="connsiteX1" fmla="*/ 2721935 w 3687087"/>
                          <a:gd name="connsiteY1" fmla="*/ 5465134 h 5560827"/>
                          <a:gd name="connsiteX2" fmla="*/ 2636874 w 3687087"/>
                          <a:gd name="connsiteY2" fmla="*/ 5337544 h 5560827"/>
                          <a:gd name="connsiteX3" fmla="*/ 2892056 w 3687087"/>
                          <a:gd name="connsiteY3" fmla="*/ 5103627 h 5560827"/>
                          <a:gd name="connsiteX4" fmla="*/ 3115339 w 3687087"/>
                          <a:gd name="connsiteY4" fmla="*/ 4848446 h 5560827"/>
                          <a:gd name="connsiteX5" fmla="*/ 3264010 w 3687087"/>
                          <a:gd name="connsiteY5" fmla="*/ 4625162 h 5560827"/>
                          <a:gd name="connsiteX6" fmla="*/ 3508744 w 3687087"/>
                          <a:gd name="connsiteY6" fmla="*/ 4497572 h 5560827"/>
                          <a:gd name="connsiteX7" fmla="*/ 3678865 w 3687087"/>
                          <a:gd name="connsiteY7" fmla="*/ 4263655 h 5560827"/>
                          <a:gd name="connsiteX8" fmla="*/ 3625702 w 3687087"/>
                          <a:gd name="connsiteY8" fmla="*/ 3944679 h 5560827"/>
                          <a:gd name="connsiteX9" fmla="*/ 3327990 w 3687087"/>
                          <a:gd name="connsiteY9" fmla="*/ 3476846 h 5560827"/>
                          <a:gd name="connsiteX10" fmla="*/ 3040911 w 3687087"/>
                          <a:gd name="connsiteY10" fmla="*/ 3040911 h 5560827"/>
                          <a:gd name="connsiteX11" fmla="*/ 3019646 w 3687087"/>
                          <a:gd name="connsiteY11" fmla="*/ 2860158 h 5560827"/>
                          <a:gd name="connsiteX12" fmla="*/ 2923953 w 3687087"/>
                          <a:gd name="connsiteY12" fmla="*/ 2477386 h 5560827"/>
                          <a:gd name="connsiteX13" fmla="*/ 2828260 w 3687087"/>
                          <a:gd name="connsiteY13" fmla="*/ 2371060 h 5560827"/>
                          <a:gd name="connsiteX14" fmla="*/ 2796363 w 3687087"/>
                          <a:gd name="connsiteY14" fmla="*/ 2158409 h 5560827"/>
                          <a:gd name="connsiteX15" fmla="*/ 2658139 w 3687087"/>
                          <a:gd name="connsiteY15" fmla="*/ 1839432 h 5560827"/>
                          <a:gd name="connsiteX16" fmla="*/ 2519916 w 3687087"/>
                          <a:gd name="connsiteY16" fmla="*/ 1754372 h 5560827"/>
                          <a:gd name="connsiteX17" fmla="*/ 2392325 w 3687087"/>
                          <a:gd name="connsiteY17" fmla="*/ 1562986 h 5560827"/>
                          <a:gd name="connsiteX18" fmla="*/ 1988288 w 3687087"/>
                          <a:gd name="connsiteY18" fmla="*/ 1339702 h 5560827"/>
                          <a:gd name="connsiteX19" fmla="*/ 1541721 w 3687087"/>
                          <a:gd name="connsiteY19" fmla="*/ 1127051 h 5560827"/>
                          <a:gd name="connsiteX20" fmla="*/ 786809 w 3687087"/>
                          <a:gd name="connsiteY20" fmla="*/ 808074 h 5560827"/>
                          <a:gd name="connsiteX21" fmla="*/ 478465 w 3687087"/>
                          <a:gd name="connsiteY21" fmla="*/ 595423 h 5560827"/>
                          <a:gd name="connsiteX22" fmla="*/ 276446 w 3687087"/>
                          <a:gd name="connsiteY22" fmla="*/ 457200 h 5560827"/>
                          <a:gd name="connsiteX23" fmla="*/ 0 w 3687087"/>
                          <a:gd name="connsiteY23" fmla="*/ 0 h 5560827"/>
                          <a:gd name="connsiteX0" fmla="*/ 2934586 w 3687087"/>
                          <a:gd name="connsiteY0" fmla="*/ 5560827 h 5560827"/>
                          <a:gd name="connsiteX1" fmla="*/ 2721935 w 3687087"/>
                          <a:gd name="connsiteY1" fmla="*/ 5465134 h 5560827"/>
                          <a:gd name="connsiteX2" fmla="*/ 2636874 w 3687087"/>
                          <a:gd name="connsiteY2" fmla="*/ 5337544 h 5560827"/>
                          <a:gd name="connsiteX3" fmla="*/ 2892056 w 3687087"/>
                          <a:gd name="connsiteY3" fmla="*/ 5103627 h 5560827"/>
                          <a:gd name="connsiteX4" fmla="*/ 3115339 w 3687087"/>
                          <a:gd name="connsiteY4" fmla="*/ 4848446 h 5560827"/>
                          <a:gd name="connsiteX5" fmla="*/ 3264010 w 3687087"/>
                          <a:gd name="connsiteY5" fmla="*/ 4625162 h 5560827"/>
                          <a:gd name="connsiteX6" fmla="*/ 3508744 w 3687087"/>
                          <a:gd name="connsiteY6" fmla="*/ 4497572 h 5560827"/>
                          <a:gd name="connsiteX7" fmla="*/ 3678865 w 3687087"/>
                          <a:gd name="connsiteY7" fmla="*/ 4263655 h 5560827"/>
                          <a:gd name="connsiteX8" fmla="*/ 3625702 w 3687087"/>
                          <a:gd name="connsiteY8" fmla="*/ 3944679 h 5560827"/>
                          <a:gd name="connsiteX9" fmla="*/ 3327990 w 3687087"/>
                          <a:gd name="connsiteY9" fmla="*/ 3476846 h 5560827"/>
                          <a:gd name="connsiteX10" fmla="*/ 3040911 w 3687087"/>
                          <a:gd name="connsiteY10" fmla="*/ 3040911 h 5560827"/>
                          <a:gd name="connsiteX11" fmla="*/ 3019646 w 3687087"/>
                          <a:gd name="connsiteY11" fmla="*/ 2823159 h 5560827"/>
                          <a:gd name="connsiteX12" fmla="*/ 2923953 w 3687087"/>
                          <a:gd name="connsiteY12" fmla="*/ 2477386 h 5560827"/>
                          <a:gd name="connsiteX13" fmla="*/ 2828260 w 3687087"/>
                          <a:gd name="connsiteY13" fmla="*/ 2371060 h 5560827"/>
                          <a:gd name="connsiteX14" fmla="*/ 2796363 w 3687087"/>
                          <a:gd name="connsiteY14" fmla="*/ 2158409 h 5560827"/>
                          <a:gd name="connsiteX15" fmla="*/ 2658139 w 3687087"/>
                          <a:gd name="connsiteY15" fmla="*/ 1839432 h 5560827"/>
                          <a:gd name="connsiteX16" fmla="*/ 2519916 w 3687087"/>
                          <a:gd name="connsiteY16" fmla="*/ 1754372 h 5560827"/>
                          <a:gd name="connsiteX17" fmla="*/ 2392325 w 3687087"/>
                          <a:gd name="connsiteY17" fmla="*/ 1562986 h 5560827"/>
                          <a:gd name="connsiteX18" fmla="*/ 1988288 w 3687087"/>
                          <a:gd name="connsiteY18" fmla="*/ 1339702 h 5560827"/>
                          <a:gd name="connsiteX19" fmla="*/ 1541721 w 3687087"/>
                          <a:gd name="connsiteY19" fmla="*/ 1127051 h 5560827"/>
                          <a:gd name="connsiteX20" fmla="*/ 786809 w 3687087"/>
                          <a:gd name="connsiteY20" fmla="*/ 808074 h 5560827"/>
                          <a:gd name="connsiteX21" fmla="*/ 478465 w 3687087"/>
                          <a:gd name="connsiteY21" fmla="*/ 595423 h 5560827"/>
                          <a:gd name="connsiteX22" fmla="*/ 276446 w 3687087"/>
                          <a:gd name="connsiteY22" fmla="*/ 457200 h 5560827"/>
                          <a:gd name="connsiteX23" fmla="*/ 0 w 3687087"/>
                          <a:gd name="connsiteY23" fmla="*/ 0 h 5560827"/>
                          <a:gd name="connsiteX0" fmla="*/ 2934586 w 3687087"/>
                          <a:gd name="connsiteY0" fmla="*/ 5560827 h 5560827"/>
                          <a:gd name="connsiteX1" fmla="*/ 2721935 w 3687087"/>
                          <a:gd name="connsiteY1" fmla="*/ 5465134 h 5560827"/>
                          <a:gd name="connsiteX2" fmla="*/ 2636874 w 3687087"/>
                          <a:gd name="connsiteY2" fmla="*/ 5337544 h 5560827"/>
                          <a:gd name="connsiteX3" fmla="*/ 2892056 w 3687087"/>
                          <a:gd name="connsiteY3" fmla="*/ 5103627 h 5560827"/>
                          <a:gd name="connsiteX4" fmla="*/ 3115339 w 3687087"/>
                          <a:gd name="connsiteY4" fmla="*/ 4848446 h 5560827"/>
                          <a:gd name="connsiteX5" fmla="*/ 3264010 w 3687087"/>
                          <a:gd name="connsiteY5" fmla="*/ 4625162 h 5560827"/>
                          <a:gd name="connsiteX6" fmla="*/ 3508744 w 3687087"/>
                          <a:gd name="connsiteY6" fmla="*/ 4497572 h 5560827"/>
                          <a:gd name="connsiteX7" fmla="*/ 3678865 w 3687087"/>
                          <a:gd name="connsiteY7" fmla="*/ 4263655 h 5560827"/>
                          <a:gd name="connsiteX8" fmla="*/ 3625702 w 3687087"/>
                          <a:gd name="connsiteY8" fmla="*/ 3944679 h 5560827"/>
                          <a:gd name="connsiteX9" fmla="*/ 3327990 w 3687087"/>
                          <a:gd name="connsiteY9" fmla="*/ 3476846 h 5560827"/>
                          <a:gd name="connsiteX10" fmla="*/ 3040911 w 3687087"/>
                          <a:gd name="connsiteY10" fmla="*/ 3040911 h 5560827"/>
                          <a:gd name="connsiteX11" fmla="*/ 3024931 w 3687087"/>
                          <a:gd name="connsiteY11" fmla="*/ 2738590 h 5560827"/>
                          <a:gd name="connsiteX12" fmla="*/ 2923953 w 3687087"/>
                          <a:gd name="connsiteY12" fmla="*/ 2477386 h 5560827"/>
                          <a:gd name="connsiteX13" fmla="*/ 2828260 w 3687087"/>
                          <a:gd name="connsiteY13" fmla="*/ 2371060 h 5560827"/>
                          <a:gd name="connsiteX14" fmla="*/ 2796363 w 3687087"/>
                          <a:gd name="connsiteY14" fmla="*/ 2158409 h 5560827"/>
                          <a:gd name="connsiteX15" fmla="*/ 2658139 w 3687087"/>
                          <a:gd name="connsiteY15" fmla="*/ 1839432 h 5560827"/>
                          <a:gd name="connsiteX16" fmla="*/ 2519916 w 3687087"/>
                          <a:gd name="connsiteY16" fmla="*/ 1754372 h 5560827"/>
                          <a:gd name="connsiteX17" fmla="*/ 2392325 w 3687087"/>
                          <a:gd name="connsiteY17" fmla="*/ 1562986 h 5560827"/>
                          <a:gd name="connsiteX18" fmla="*/ 1988288 w 3687087"/>
                          <a:gd name="connsiteY18" fmla="*/ 1339702 h 5560827"/>
                          <a:gd name="connsiteX19" fmla="*/ 1541721 w 3687087"/>
                          <a:gd name="connsiteY19" fmla="*/ 1127051 h 5560827"/>
                          <a:gd name="connsiteX20" fmla="*/ 786809 w 3687087"/>
                          <a:gd name="connsiteY20" fmla="*/ 808074 h 5560827"/>
                          <a:gd name="connsiteX21" fmla="*/ 478465 w 3687087"/>
                          <a:gd name="connsiteY21" fmla="*/ 595423 h 5560827"/>
                          <a:gd name="connsiteX22" fmla="*/ 276446 w 3687087"/>
                          <a:gd name="connsiteY22" fmla="*/ 457200 h 5560827"/>
                          <a:gd name="connsiteX23" fmla="*/ 0 w 3687087"/>
                          <a:gd name="connsiteY23" fmla="*/ 0 h 5560827"/>
                          <a:gd name="connsiteX0" fmla="*/ 2934586 w 3687087"/>
                          <a:gd name="connsiteY0" fmla="*/ 5560827 h 5560827"/>
                          <a:gd name="connsiteX1" fmla="*/ 2721935 w 3687087"/>
                          <a:gd name="connsiteY1" fmla="*/ 5465134 h 5560827"/>
                          <a:gd name="connsiteX2" fmla="*/ 2636874 w 3687087"/>
                          <a:gd name="connsiteY2" fmla="*/ 5337544 h 5560827"/>
                          <a:gd name="connsiteX3" fmla="*/ 2892056 w 3687087"/>
                          <a:gd name="connsiteY3" fmla="*/ 5103627 h 5560827"/>
                          <a:gd name="connsiteX4" fmla="*/ 3115339 w 3687087"/>
                          <a:gd name="connsiteY4" fmla="*/ 4848446 h 5560827"/>
                          <a:gd name="connsiteX5" fmla="*/ 3264010 w 3687087"/>
                          <a:gd name="connsiteY5" fmla="*/ 4625162 h 5560827"/>
                          <a:gd name="connsiteX6" fmla="*/ 3508744 w 3687087"/>
                          <a:gd name="connsiteY6" fmla="*/ 4497572 h 5560827"/>
                          <a:gd name="connsiteX7" fmla="*/ 3678865 w 3687087"/>
                          <a:gd name="connsiteY7" fmla="*/ 4263655 h 5560827"/>
                          <a:gd name="connsiteX8" fmla="*/ 3625702 w 3687087"/>
                          <a:gd name="connsiteY8" fmla="*/ 3944679 h 5560827"/>
                          <a:gd name="connsiteX9" fmla="*/ 3327990 w 3687087"/>
                          <a:gd name="connsiteY9" fmla="*/ 3476846 h 5560827"/>
                          <a:gd name="connsiteX10" fmla="*/ 3040911 w 3687087"/>
                          <a:gd name="connsiteY10" fmla="*/ 3040911 h 5560827"/>
                          <a:gd name="connsiteX11" fmla="*/ 3024931 w 3687087"/>
                          <a:gd name="connsiteY11" fmla="*/ 2738590 h 5560827"/>
                          <a:gd name="connsiteX12" fmla="*/ 2960952 w 3687087"/>
                          <a:gd name="connsiteY12" fmla="*/ 2498528 h 5560827"/>
                          <a:gd name="connsiteX13" fmla="*/ 2828260 w 3687087"/>
                          <a:gd name="connsiteY13" fmla="*/ 2371060 h 5560827"/>
                          <a:gd name="connsiteX14" fmla="*/ 2796363 w 3687087"/>
                          <a:gd name="connsiteY14" fmla="*/ 2158409 h 5560827"/>
                          <a:gd name="connsiteX15" fmla="*/ 2658139 w 3687087"/>
                          <a:gd name="connsiteY15" fmla="*/ 1839432 h 5560827"/>
                          <a:gd name="connsiteX16" fmla="*/ 2519916 w 3687087"/>
                          <a:gd name="connsiteY16" fmla="*/ 1754372 h 5560827"/>
                          <a:gd name="connsiteX17" fmla="*/ 2392325 w 3687087"/>
                          <a:gd name="connsiteY17" fmla="*/ 1562986 h 5560827"/>
                          <a:gd name="connsiteX18" fmla="*/ 1988288 w 3687087"/>
                          <a:gd name="connsiteY18" fmla="*/ 1339702 h 5560827"/>
                          <a:gd name="connsiteX19" fmla="*/ 1541721 w 3687087"/>
                          <a:gd name="connsiteY19" fmla="*/ 1127051 h 5560827"/>
                          <a:gd name="connsiteX20" fmla="*/ 786809 w 3687087"/>
                          <a:gd name="connsiteY20" fmla="*/ 808074 h 5560827"/>
                          <a:gd name="connsiteX21" fmla="*/ 478465 w 3687087"/>
                          <a:gd name="connsiteY21" fmla="*/ 595423 h 5560827"/>
                          <a:gd name="connsiteX22" fmla="*/ 276446 w 3687087"/>
                          <a:gd name="connsiteY22" fmla="*/ 457200 h 5560827"/>
                          <a:gd name="connsiteX23" fmla="*/ 0 w 3687087"/>
                          <a:gd name="connsiteY23" fmla="*/ 0 h 5560827"/>
                          <a:gd name="connsiteX0" fmla="*/ 2934586 w 3687087"/>
                          <a:gd name="connsiteY0" fmla="*/ 5560827 h 5560827"/>
                          <a:gd name="connsiteX1" fmla="*/ 2721935 w 3687087"/>
                          <a:gd name="connsiteY1" fmla="*/ 5465134 h 5560827"/>
                          <a:gd name="connsiteX2" fmla="*/ 2636874 w 3687087"/>
                          <a:gd name="connsiteY2" fmla="*/ 5337544 h 5560827"/>
                          <a:gd name="connsiteX3" fmla="*/ 2892056 w 3687087"/>
                          <a:gd name="connsiteY3" fmla="*/ 5103627 h 5560827"/>
                          <a:gd name="connsiteX4" fmla="*/ 3115339 w 3687087"/>
                          <a:gd name="connsiteY4" fmla="*/ 4848446 h 5560827"/>
                          <a:gd name="connsiteX5" fmla="*/ 3264010 w 3687087"/>
                          <a:gd name="connsiteY5" fmla="*/ 4625162 h 5560827"/>
                          <a:gd name="connsiteX6" fmla="*/ 3508744 w 3687087"/>
                          <a:gd name="connsiteY6" fmla="*/ 4497572 h 5560827"/>
                          <a:gd name="connsiteX7" fmla="*/ 3678865 w 3687087"/>
                          <a:gd name="connsiteY7" fmla="*/ 4263655 h 5560827"/>
                          <a:gd name="connsiteX8" fmla="*/ 3625702 w 3687087"/>
                          <a:gd name="connsiteY8" fmla="*/ 3944679 h 5560827"/>
                          <a:gd name="connsiteX9" fmla="*/ 3327990 w 3687087"/>
                          <a:gd name="connsiteY9" fmla="*/ 3476846 h 5560827"/>
                          <a:gd name="connsiteX10" fmla="*/ 3040911 w 3687087"/>
                          <a:gd name="connsiteY10" fmla="*/ 3040911 h 5560827"/>
                          <a:gd name="connsiteX11" fmla="*/ 3024931 w 3687087"/>
                          <a:gd name="connsiteY11" fmla="*/ 2738590 h 5560827"/>
                          <a:gd name="connsiteX12" fmla="*/ 2960952 w 3687087"/>
                          <a:gd name="connsiteY12" fmla="*/ 2498528 h 5560827"/>
                          <a:gd name="connsiteX13" fmla="*/ 2807117 w 3687087"/>
                          <a:gd name="connsiteY13" fmla="*/ 2365774 h 5560827"/>
                          <a:gd name="connsiteX14" fmla="*/ 2796363 w 3687087"/>
                          <a:gd name="connsiteY14" fmla="*/ 2158409 h 5560827"/>
                          <a:gd name="connsiteX15" fmla="*/ 2658139 w 3687087"/>
                          <a:gd name="connsiteY15" fmla="*/ 1839432 h 5560827"/>
                          <a:gd name="connsiteX16" fmla="*/ 2519916 w 3687087"/>
                          <a:gd name="connsiteY16" fmla="*/ 1754372 h 5560827"/>
                          <a:gd name="connsiteX17" fmla="*/ 2392325 w 3687087"/>
                          <a:gd name="connsiteY17" fmla="*/ 1562986 h 5560827"/>
                          <a:gd name="connsiteX18" fmla="*/ 1988288 w 3687087"/>
                          <a:gd name="connsiteY18" fmla="*/ 1339702 h 5560827"/>
                          <a:gd name="connsiteX19" fmla="*/ 1541721 w 3687087"/>
                          <a:gd name="connsiteY19" fmla="*/ 1127051 h 5560827"/>
                          <a:gd name="connsiteX20" fmla="*/ 786809 w 3687087"/>
                          <a:gd name="connsiteY20" fmla="*/ 808074 h 5560827"/>
                          <a:gd name="connsiteX21" fmla="*/ 478465 w 3687087"/>
                          <a:gd name="connsiteY21" fmla="*/ 595423 h 5560827"/>
                          <a:gd name="connsiteX22" fmla="*/ 276446 w 3687087"/>
                          <a:gd name="connsiteY22" fmla="*/ 457200 h 5560827"/>
                          <a:gd name="connsiteX23" fmla="*/ 0 w 3687087"/>
                          <a:gd name="connsiteY23" fmla="*/ 0 h 5560827"/>
                          <a:gd name="connsiteX0" fmla="*/ 2934586 w 3687087"/>
                          <a:gd name="connsiteY0" fmla="*/ 5560827 h 5560827"/>
                          <a:gd name="connsiteX1" fmla="*/ 2721935 w 3687087"/>
                          <a:gd name="connsiteY1" fmla="*/ 5465134 h 5560827"/>
                          <a:gd name="connsiteX2" fmla="*/ 2636874 w 3687087"/>
                          <a:gd name="connsiteY2" fmla="*/ 5337544 h 5560827"/>
                          <a:gd name="connsiteX3" fmla="*/ 2892056 w 3687087"/>
                          <a:gd name="connsiteY3" fmla="*/ 5103627 h 5560827"/>
                          <a:gd name="connsiteX4" fmla="*/ 3115339 w 3687087"/>
                          <a:gd name="connsiteY4" fmla="*/ 4848446 h 5560827"/>
                          <a:gd name="connsiteX5" fmla="*/ 3264010 w 3687087"/>
                          <a:gd name="connsiteY5" fmla="*/ 4625162 h 5560827"/>
                          <a:gd name="connsiteX6" fmla="*/ 3508744 w 3687087"/>
                          <a:gd name="connsiteY6" fmla="*/ 4497572 h 5560827"/>
                          <a:gd name="connsiteX7" fmla="*/ 3678865 w 3687087"/>
                          <a:gd name="connsiteY7" fmla="*/ 4263655 h 5560827"/>
                          <a:gd name="connsiteX8" fmla="*/ 3625702 w 3687087"/>
                          <a:gd name="connsiteY8" fmla="*/ 3944679 h 5560827"/>
                          <a:gd name="connsiteX9" fmla="*/ 3327990 w 3687087"/>
                          <a:gd name="connsiteY9" fmla="*/ 3476846 h 5560827"/>
                          <a:gd name="connsiteX10" fmla="*/ 3040911 w 3687087"/>
                          <a:gd name="connsiteY10" fmla="*/ 3040911 h 5560827"/>
                          <a:gd name="connsiteX11" fmla="*/ 3024931 w 3687087"/>
                          <a:gd name="connsiteY11" fmla="*/ 2738590 h 5560827"/>
                          <a:gd name="connsiteX12" fmla="*/ 2960952 w 3687087"/>
                          <a:gd name="connsiteY12" fmla="*/ 2498528 h 5560827"/>
                          <a:gd name="connsiteX13" fmla="*/ 2807117 w 3687087"/>
                          <a:gd name="connsiteY13" fmla="*/ 2365774 h 5560827"/>
                          <a:gd name="connsiteX14" fmla="*/ 2796363 w 3687087"/>
                          <a:gd name="connsiteY14" fmla="*/ 2137267 h 5560827"/>
                          <a:gd name="connsiteX15" fmla="*/ 2658139 w 3687087"/>
                          <a:gd name="connsiteY15" fmla="*/ 1839432 h 5560827"/>
                          <a:gd name="connsiteX16" fmla="*/ 2519916 w 3687087"/>
                          <a:gd name="connsiteY16" fmla="*/ 1754372 h 5560827"/>
                          <a:gd name="connsiteX17" fmla="*/ 2392325 w 3687087"/>
                          <a:gd name="connsiteY17" fmla="*/ 1562986 h 5560827"/>
                          <a:gd name="connsiteX18" fmla="*/ 1988288 w 3687087"/>
                          <a:gd name="connsiteY18" fmla="*/ 1339702 h 5560827"/>
                          <a:gd name="connsiteX19" fmla="*/ 1541721 w 3687087"/>
                          <a:gd name="connsiteY19" fmla="*/ 1127051 h 5560827"/>
                          <a:gd name="connsiteX20" fmla="*/ 786809 w 3687087"/>
                          <a:gd name="connsiteY20" fmla="*/ 808074 h 5560827"/>
                          <a:gd name="connsiteX21" fmla="*/ 478465 w 3687087"/>
                          <a:gd name="connsiteY21" fmla="*/ 595423 h 5560827"/>
                          <a:gd name="connsiteX22" fmla="*/ 276446 w 3687087"/>
                          <a:gd name="connsiteY22" fmla="*/ 457200 h 5560827"/>
                          <a:gd name="connsiteX23" fmla="*/ 0 w 3687087"/>
                          <a:gd name="connsiteY23" fmla="*/ 0 h 5560827"/>
                          <a:gd name="connsiteX0" fmla="*/ 2934586 w 3687087"/>
                          <a:gd name="connsiteY0" fmla="*/ 5560827 h 5560827"/>
                          <a:gd name="connsiteX1" fmla="*/ 2721935 w 3687087"/>
                          <a:gd name="connsiteY1" fmla="*/ 5465134 h 5560827"/>
                          <a:gd name="connsiteX2" fmla="*/ 2636874 w 3687087"/>
                          <a:gd name="connsiteY2" fmla="*/ 5337544 h 5560827"/>
                          <a:gd name="connsiteX3" fmla="*/ 2892056 w 3687087"/>
                          <a:gd name="connsiteY3" fmla="*/ 5103627 h 5560827"/>
                          <a:gd name="connsiteX4" fmla="*/ 3115339 w 3687087"/>
                          <a:gd name="connsiteY4" fmla="*/ 4848446 h 5560827"/>
                          <a:gd name="connsiteX5" fmla="*/ 3264010 w 3687087"/>
                          <a:gd name="connsiteY5" fmla="*/ 4625162 h 5560827"/>
                          <a:gd name="connsiteX6" fmla="*/ 3508744 w 3687087"/>
                          <a:gd name="connsiteY6" fmla="*/ 4497572 h 5560827"/>
                          <a:gd name="connsiteX7" fmla="*/ 3678865 w 3687087"/>
                          <a:gd name="connsiteY7" fmla="*/ 4263655 h 5560827"/>
                          <a:gd name="connsiteX8" fmla="*/ 3625702 w 3687087"/>
                          <a:gd name="connsiteY8" fmla="*/ 3944679 h 5560827"/>
                          <a:gd name="connsiteX9" fmla="*/ 3327990 w 3687087"/>
                          <a:gd name="connsiteY9" fmla="*/ 3476846 h 5560827"/>
                          <a:gd name="connsiteX10" fmla="*/ 3040911 w 3687087"/>
                          <a:gd name="connsiteY10" fmla="*/ 3040911 h 5560827"/>
                          <a:gd name="connsiteX11" fmla="*/ 3024931 w 3687087"/>
                          <a:gd name="connsiteY11" fmla="*/ 2738590 h 5560827"/>
                          <a:gd name="connsiteX12" fmla="*/ 2960952 w 3687087"/>
                          <a:gd name="connsiteY12" fmla="*/ 2498528 h 5560827"/>
                          <a:gd name="connsiteX13" fmla="*/ 2791261 w 3687087"/>
                          <a:gd name="connsiteY13" fmla="*/ 2349917 h 5560827"/>
                          <a:gd name="connsiteX14" fmla="*/ 2796363 w 3687087"/>
                          <a:gd name="connsiteY14" fmla="*/ 2137267 h 5560827"/>
                          <a:gd name="connsiteX15" fmla="*/ 2658139 w 3687087"/>
                          <a:gd name="connsiteY15" fmla="*/ 1839432 h 5560827"/>
                          <a:gd name="connsiteX16" fmla="*/ 2519916 w 3687087"/>
                          <a:gd name="connsiteY16" fmla="*/ 1754372 h 5560827"/>
                          <a:gd name="connsiteX17" fmla="*/ 2392325 w 3687087"/>
                          <a:gd name="connsiteY17" fmla="*/ 1562986 h 5560827"/>
                          <a:gd name="connsiteX18" fmla="*/ 1988288 w 3687087"/>
                          <a:gd name="connsiteY18" fmla="*/ 1339702 h 5560827"/>
                          <a:gd name="connsiteX19" fmla="*/ 1541721 w 3687087"/>
                          <a:gd name="connsiteY19" fmla="*/ 1127051 h 5560827"/>
                          <a:gd name="connsiteX20" fmla="*/ 786809 w 3687087"/>
                          <a:gd name="connsiteY20" fmla="*/ 808074 h 5560827"/>
                          <a:gd name="connsiteX21" fmla="*/ 478465 w 3687087"/>
                          <a:gd name="connsiteY21" fmla="*/ 595423 h 5560827"/>
                          <a:gd name="connsiteX22" fmla="*/ 276446 w 3687087"/>
                          <a:gd name="connsiteY22" fmla="*/ 457200 h 5560827"/>
                          <a:gd name="connsiteX23" fmla="*/ 0 w 3687087"/>
                          <a:gd name="connsiteY23" fmla="*/ 0 h 5560827"/>
                          <a:gd name="connsiteX0" fmla="*/ 2934586 w 3687087"/>
                          <a:gd name="connsiteY0" fmla="*/ 5560827 h 5560827"/>
                          <a:gd name="connsiteX1" fmla="*/ 2721935 w 3687087"/>
                          <a:gd name="connsiteY1" fmla="*/ 5465134 h 5560827"/>
                          <a:gd name="connsiteX2" fmla="*/ 2636874 w 3687087"/>
                          <a:gd name="connsiteY2" fmla="*/ 5337544 h 5560827"/>
                          <a:gd name="connsiteX3" fmla="*/ 2892056 w 3687087"/>
                          <a:gd name="connsiteY3" fmla="*/ 5103627 h 5560827"/>
                          <a:gd name="connsiteX4" fmla="*/ 3115339 w 3687087"/>
                          <a:gd name="connsiteY4" fmla="*/ 4848446 h 5560827"/>
                          <a:gd name="connsiteX5" fmla="*/ 3264010 w 3687087"/>
                          <a:gd name="connsiteY5" fmla="*/ 4625162 h 5560827"/>
                          <a:gd name="connsiteX6" fmla="*/ 3508744 w 3687087"/>
                          <a:gd name="connsiteY6" fmla="*/ 4497572 h 5560827"/>
                          <a:gd name="connsiteX7" fmla="*/ 3678865 w 3687087"/>
                          <a:gd name="connsiteY7" fmla="*/ 4263655 h 5560827"/>
                          <a:gd name="connsiteX8" fmla="*/ 3625702 w 3687087"/>
                          <a:gd name="connsiteY8" fmla="*/ 3944679 h 5560827"/>
                          <a:gd name="connsiteX9" fmla="*/ 3327990 w 3687087"/>
                          <a:gd name="connsiteY9" fmla="*/ 3476846 h 5560827"/>
                          <a:gd name="connsiteX10" fmla="*/ 3040911 w 3687087"/>
                          <a:gd name="connsiteY10" fmla="*/ 3040911 h 5560827"/>
                          <a:gd name="connsiteX11" fmla="*/ 3024931 w 3687087"/>
                          <a:gd name="connsiteY11" fmla="*/ 2738590 h 5560827"/>
                          <a:gd name="connsiteX12" fmla="*/ 2960952 w 3687087"/>
                          <a:gd name="connsiteY12" fmla="*/ 2498528 h 5560827"/>
                          <a:gd name="connsiteX13" fmla="*/ 2822974 w 3687087"/>
                          <a:gd name="connsiteY13" fmla="*/ 2339346 h 5560827"/>
                          <a:gd name="connsiteX14" fmla="*/ 2796363 w 3687087"/>
                          <a:gd name="connsiteY14" fmla="*/ 2137267 h 5560827"/>
                          <a:gd name="connsiteX15" fmla="*/ 2658139 w 3687087"/>
                          <a:gd name="connsiteY15" fmla="*/ 1839432 h 5560827"/>
                          <a:gd name="connsiteX16" fmla="*/ 2519916 w 3687087"/>
                          <a:gd name="connsiteY16" fmla="*/ 1754372 h 5560827"/>
                          <a:gd name="connsiteX17" fmla="*/ 2392325 w 3687087"/>
                          <a:gd name="connsiteY17" fmla="*/ 1562986 h 5560827"/>
                          <a:gd name="connsiteX18" fmla="*/ 1988288 w 3687087"/>
                          <a:gd name="connsiteY18" fmla="*/ 1339702 h 5560827"/>
                          <a:gd name="connsiteX19" fmla="*/ 1541721 w 3687087"/>
                          <a:gd name="connsiteY19" fmla="*/ 1127051 h 5560827"/>
                          <a:gd name="connsiteX20" fmla="*/ 786809 w 3687087"/>
                          <a:gd name="connsiteY20" fmla="*/ 808074 h 5560827"/>
                          <a:gd name="connsiteX21" fmla="*/ 478465 w 3687087"/>
                          <a:gd name="connsiteY21" fmla="*/ 595423 h 5560827"/>
                          <a:gd name="connsiteX22" fmla="*/ 276446 w 3687087"/>
                          <a:gd name="connsiteY22" fmla="*/ 457200 h 5560827"/>
                          <a:gd name="connsiteX23" fmla="*/ 0 w 3687087"/>
                          <a:gd name="connsiteY23" fmla="*/ 0 h 5560827"/>
                          <a:gd name="connsiteX0" fmla="*/ 2970212 w 3722713"/>
                          <a:gd name="connsiteY0" fmla="*/ 5596453 h 5596453"/>
                          <a:gd name="connsiteX1" fmla="*/ 2757561 w 3722713"/>
                          <a:gd name="connsiteY1" fmla="*/ 5500760 h 5596453"/>
                          <a:gd name="connsiteX2" fmla="*/ 2672500 w 3722713"/>
                          <a:gd name="connsiteY2" fmla="*/ 5373170 h 5596453"/>
                          <a:gd name="connsiteX3" fmla="*/ 2927682 w 3722713"/>
                          <a:gd name="connsiteY3" fmla="*/ 5139253 h 5596453"/>
                          <a:gd name="connsiteX4" fmla="*/ 3150965 w 3722713"/>
                          <a:gd name="connsiteY4" fmla="*/ 4884072 h 5596453"/>
                          <a:gd name="connsiteX5" fmla="*/ 3299636 w 3722713"/>
                          <a:gd name="connsiteY5" fmla="*/ 4660788 h 5596453"/>
                          <a:gd name="connsiteX6" fmla="*/ 3544370 w 3722713"/>
                          <a:gd name="connsiteY6" fmla="*/ 4533198 h 5596453"/>
                          <a:gd name="connsiteX7" fmla="*/ 3714491 w 3722713"/>
                          <a:gd name="connsiteY7" fmla="*/ 4299281 h 5596453"/>
                          <a:gd name="connsiteX8" fmla="*/ 3661328 w 3722713"/>
                          <a:gd name="connsiteY8" fmla="*/ 3980305 h 5596453"/>
                          <a:gd name="connsiteX9" fmla="*/ 3363616 w 3722713"/>
                          <a:gd name="connsiteY9" fmla="*/ 3512472 h 5596453"/>
                          <a:gd name="connsiteX10" fmla="*/ 3076537 w 3722713"/>
                          <a:gd name="connsiteY10" fmla="*/ 3076537 h 5596453"/>
                          <a:gd name="connsiteX11" fmla="*/ 3060557 w 3722713"/>
                          <a:gd name="connsiteY11" fmla="*/ 2774216 h 5596453"/>
                          <a:gd name="connsiteX12" fmla="*/ 2996578 w 3722713"/>
                          <a:gd name="connsiteY12" fmla="*/ 2534154 h 5596453"/>
                          <a:gd name="connsiteX13" fmla="*/ 2858600 w 3722713"/>
                          <a:gd name="connsiteY13" fmla="*/ 2374972 h 5596453"/>
                          <a:gd name="connsiteX14" fmla="*/ 2831989 w 3722713"/>
                          <a:gd name="connsiteY14" fmla="*/ 2172893 h 5596453"/>
                          <a:gd name="connsiteX15" fmla="*/ 2693765 w 3722713"/>
                          <a:gd name="connsiteY15" fmla="*/ 1875058 h 5596453"/>
                          <a:gd name="connsiteX16" fmla="*/ 2555542 w 3722713"/>
                          <a:gd name="connsiteY16" fmla="*/ 1789998 h 5596453"/>
                          <a:gd name="connsiteX17" fmla="*/ 2427951 w 3722713"/>
                          <a:gd name="connsiteY17" fmla="*/ 1598612 h 5596453"/>
                          <a:gd name="connsiteX18" fmla="*/ 2023914 w 3722713"/>
                          <a:gd name="connsiteY18" fmla="*/ 1375328 h 5596453"/>
                          <a:gd name="connsiteX19" fmla="*/ 1577347 w 3722713"/>
                          <a:gd name="connsiteY19" fmla="*/ 1162677 h 5596453"/>
                          <a:gd name="connsiteX20" fmla="*/ 822435 w 3722713"/>
                          <a:gd name="connsiteY20" fmla="*/ 843700 h 5596453"/>
                          <a:gd name="connsiteX21" fmla="*/ 514091 w 3722713"/>
                          <a:gd name="connsiteY21" fmla="*/ 631049 h 5596453"/>
                          <a:gd name="connsiteX22" fmla="*/ 312072 w 3722713"/>
                          <a:gd name="connsiteY22" fmla="*/ 492826 h 5596453"/>
                          <a:gd name="connsiteX23" fmla="*/ 0 w 3722713"/>
                          <a:gd name="connsiteY23" fmla="*/ 0 h 5596453"/>
                          <a:gd name="connsiteX0" fmla="*/ 2970212 w 3722713"/>
                          <a:gd name="connsiteY0" fmla="*/ 5610050 h 5610050"/>
                          <a:gd name="connsiteX1" fmla="*/ 2757561 w 3722713"/>
                          <a:gd name="connsiteY1" fmla="*/ 5514357 h 5610050"/>
                          <a:gd name="connsiteX2" fmla="*/ 2672500 w 3722713"/>
                          <a:gd name="connsiteY2" fmla="*/ 5386767 h 5610050"/>
                          <a:gd name="connsiteX3" fmla="*/ 2927682 w 3722713"/>
                          <a:gd name="connsiteY3" fmla="*/ 5152850 h 5610050"/>
                          <a:gd name="connsiteX4" fmla="*/ 3150965 w 3722713"/>
                          <a:gd name="connsiteY4" fmla="*/ 4897669 h 5610050"/>
                          <a:gd name="connsiteX5" fmla="*/ 3299636 w 3722713"/>
                          <a:gd name="connsiteY5" fmla="*/ 4674385 h 5610050"/>
                          <a:gd name="connsiteX6" fmla="*/ 3544370 w 3722713"/>
                          <a:gd name="connsiteY6" fmla="*/ 4546795 h 5610050"/>
                          <a:gd name="connsiteX7" fmla="*/ 3714491 w 3722713"/>
                          <a:gd name="connsiteY7" fmla="*/ 4312878 h 5610050"/>
                          <a:gd name="connsiteX8" fmla="*/ 3661328 w 3722713"/>
                          <a:gd name="connsiteY8" fmla="*/ 3993902 h 5610050"/>
                          <a:gd name="connsiteX9" fmla="*/ 3363616 w 3722713"/>
                          <a:gd name="connsiteY9" fmla="*/ 3526069 h 5610050"/>
                          <a:gd name="connsiteX10" fmla="*/ 3076537 w 3722713"/>
                          <a:gd name="connsiteY10" fmla="*/ 3090134 h 5610050"/>
                          <a:gd name="connsiteX11" fmla="*/ 3060557 w 3722713"/>
                          <a:gd name="connsiteY11" fmla="*/ 2787813 h 5610050"/>
                          <a:gd name="connsiteX12" fmla="*/ 2996578 w 3722713"/>
                          <a:gd name="connsiteY12" fmla="*/ 2547751 h 5610050"/>
                          <a:gd name="connsiteX13" fmla="*/ 2858600 w 3722713"/>
                          <a:gd name="connsiteY13" fmla="*/ 2388569 h 5610050"/>
                          <a:gd name="connsiteX14" fmla="*/ 2831989 w 3722713"/>
                          <a:gd name="connsiteY14" fmla="*/ 2186490 h 5610050"/>
                          <a:gd name="connsiteX15" fmla="*/ 2693765 w 3722713"/>
                          <a:gd name="connsiteY15" fmla="*/ 1888655 h 5610050"/>
                          <a:gd name="connsiteX16" fmla="*/ 2555542 w 3722713"/>
                          <a:gd name="connsiteY16" fmla="*/ 1803595 h 5610050"/>
                          <a:gd name="connsiteX17" fmla="*/ 2427951 w 3722713"/>
                          <a:gd name="connsiteY17" fmla="*/ 1612209 h 5610050"/>
                          <a:gd name="connsiteX18" fmla="*/ 2023914 w 3722713"/>
                          <a:gd name="connsiteY18" fmla="*/ 1388925 h 5610050"/>
                          <a:gd name="connsiteX19" fmla="*/ 1577347 w 3722713"/>
                          <a:gd name="connsiteY19" fmla="*/ 1176274 h 5610050"/>
                          <a:gd name="connsiteX20" fmla="*/ 822435 w 3722713"/>
                          <a:gd name="connsiteY20" fmla="*/ 857297 h 5610050"/>
                          <a:gd name="connsiteX21" fmla="*/ 514091 w 3722713"/>
                          <a:gd name="connsiteY21" fmla="*/ 644646 h 5610050"/>
                          <a:gd name="connsiteX22" fmla="*/ 312072 w 3722713"/>
                          <a:gd name="connsiteY22" fmla="*/ 506423 h 5610050"/>
                          <a:gd name="connsiteX23" fmla="*/ 0 w 3722713"/>
                          <a:gd name="connsiteY23" fmla="*/ 0 h 5610050"/>
                          <a:gd name="connsiteX0" fmla="*/ 2970212 w 3722713"/>
                          <a:gd name="connsiteY0" fmla="*/ 5610050 h 5610050"/>
                          <a:gd name="connsiteX1" fmla="*/ 2757561 w 3722713"/>
                          <a:gd name="connsiteY1" fmla="*/ 5514357 h 5610050"/>
                          <a:gd name="connsiteX2" fmla="*/ 2672500 w 3722713"/>
                          <a:gd name="connsiteY2" fmla="*/ 5386767 h 5610050"/>
                          <a:gd name="connsiteX3" fmla="*/ 2927682 w 3722713"/>
                          <a:gd name="connsiteY3" fmla="*/ 5152850 h 5610050"/>
                          <a:gd name="connsiteX4" fmla="*/ 3150965 w 3722713"/>
                          <a:gd name="connsiteY4" fmla="*/ 4897669 h 5610050"/>
                          <a:gd name="connsiteX5" fmla="*/ 3299636 w 3722713"/>
                          <a:gd name="connsiteY5" fmla="*/ 4674385 h 5610050"/>
                          <a:gd name="connsiteX6" fmla="*/ 3544370 w 3722713"/>
                          <a:gd name="connsiteY6" fmla="*/ 4546795 h 5610050"/>
                          <a:gd name="connsiteX7" fmla="*/ 3714491 w 3722713"/>
                          <a:gd name="connsiteY7" fmla="*/ 4312878 h 5610050"/>
                          <a:gd name="connsiteX8" fmla="*/ 3661328 w 3722713"/>
                          <a:gd name="connsiteY8" fmla="*/ 3993902 h 5610050"/>
                          <a:gd name="connsiteX9" fmla="*/ 3363616 w 3722713"/>
                          <a:gd name="connsiteY9" fmla="*/ 3526069 h 5610050"/>
                          <a:gd name="connsiteX10" fmla="*/ 3076537 w 3722713"/>
                          <a:gd name="connsiteY10" fmla="*/ 3090134 h 5610050"/>
                          <a:gd name="connsiteX11" fmla="*/ 3060557 w 3722713"/>
                          <a:gd name="connsiteY11" fmla="*/ 2787813 h 5610050"/>
                          <a:gd name="connsiteX12" fmla="*/ 2996578 w 3722713"/>
                          <a:gd name="connsiteY12" fmla="*/ 2547751 h 5610050"/>
                          <a:gd name="connsiteX13" fmla="*/ 2858600 w 3722713"/>
                          <a:gd name="connsiteY13" fmla="*/ 2388569 h 5610050"/>
                          <a:gd name="connsiteX14" fmla="*/ 2831989 w 3722713"/>
                          <a:gd name="connsiteY14" fmla="*/ 2186490 h 5610050"/>
                          <a:gd name="connsiteX15" fmla="*/ 2693765 w 3722713"/>
                          <a:gd name="connsiteY15" fmla="*/ 1888655 h 5610050"/>
                          <a:gd name="connsiteX16" fmla="*/ 2555542 w 3722713"/>
                          <a:gd name="connsiteY16" fmla="*/ 1803595 h 5610050"/>
                          <a:gd name="connsiteX17" fmla="*/ 2427951 w 3722713"/>
                          <a:gd name="connsiteY17" fmla="*/ 1612209 h 5610050"/>
                          <a:gd name="connsiteX18" fmla="*/ 2023914 w 3722713"/>
                          <a:gd name="connsiteY18" fmla="*/ 1388925 h 5610050"/>
                          <a:gd name="connsiteX19" fmla="*/ 1577347 w 3722713"/>
                          <a:gd name="connsiteY19" fmla="*/ 1176274 h 5610050"/>
                          <a:gd name="connsiteX20" fmla="*/ 822435 w 3722713"/>
                          <a:gd name="connsiteY20" fmla="*/ 857297 h 5610050"/>
                          <a:gd name="connsiteX21" fmla="*/ 514091 w 3722713"/>
                          <a:gd name="connsiteY21" fmla="*/ 644646 h 5610050"/>
                          <a:gd name="connsiteX22" fmla="*/ 152307 w 3722713"/>
                          <a:gd name="connsiteY22" fmla="*/ 248080 h 5610050"/>
                          <a:gd name="connsiteX23" fmla="*/ 0 w 3722713"/>
                          <a:gd name="connsiteY23" fmla="*/ 0 h 5610050"/>
                          <a:gd name="connsiteX0" fmla="*/ 2970212 w 3722713"/>
                          <a:gd name="connsiteY0" fmla="*/ 5610050 h 5610050"/>
                          <a:gd name="connsiteX1" fmla="*/ 2757561 w 3722713"/>
                          <a:gd name="connsiteY1" fmla="*/ 5514357 h 5610050"/>
                          <a:gd name="connsiteX2" fmla="*/ 2672500 w 3722713"/>
                          <a:gd name="connsiteY2" fmla="*/ 5386767 h 5610050"/>
                          <a:gd name="connsiteX3" fmla="*/ 2927682 w 3722713"/>
                          <a:gd name="connsiteY3" fmla="*/ 5152850 h 5610050"/>
                          <a:gd name="connsiteX4" fmla="*/ 3150965 w 3722713"/>
                          <a:gd name="connsiteY4" fmla="*/ 4897669 h 5610050"/>
                          <a:gd name="connsiteX5" fmla="*/ 3299636 w 3722713"/>
                          <a:gd name="connsiteY5" fmla="*/ 4674385 h 5610050"/>
                          <a:gd name="connsiteX6" fmla="*/ 3544370 w 3722713"/>
                          <a:gd name="connsiteY6" fmla="*/ 4546795 h 5610050"/>
                          <a:gd name="connsiteX7" fmla="*/ 3714491 w 3722713"/>
                          <a:gd name="connsiteY7" fmla="*/ 4312878 h 5610050"/>
                          <a:gd name="connsiteX8" fmla="*/ 3661328 w 3722713"/>
                          <a:gd name="connsiteY8" fmla="*/ 3993902 h 5610050"/>
                          <a:gd name="connsiteX9" fmla="*/ 3363616 w 3722713"/>
                          <a:gd name="connsiteY9" fmla="*/ 3526069 h 5610050"/>
                          <a:gd name="connsiteX10" fmla="*/ 3076537 w 3722713"/>
                          <a:gd name="connsiteY10" fmla="*/ 3090134 h 5610050"/>
                          <a:gd name="connsiteX11" fmla="*/ 3060557 w 3722713"/>
                          <a:gd name="connsiteY11" fmla="*/ 2787813 h 5610050"/>
                          <a:gd name="connsiteX12" fmla="*/ 2996578 w 3722713"/>
                          <a:gd name="connsiteY12" fmla="*/ 2547751 h 5610050"/>
                          <a:gd name="connsiteX13" fmla="*/ 2858600 w 3722713"/>
                          <a:gd name="connsiteY13" fmla="*/ 2388569 h 5610050"/>
                          <a:gd name="connsiteX14" fmla="*/ 2831989 w 3722713"/>
                          <a:gd name="connsiteY14" fmla="*/ 2186490 h 5610050"/>
                          <a:gd name="connsiteX15" fmla="*/ 2693765 w 3722713"/>
                          <a:gd name="connsiteY15" fmla="*/ 1888655 h 5610050"/>
                          <a:gd name="connsiteX16" fmla="*/ 2555542 w 3722713"/>
                          <a:gd name="connsiteY16" fmla="*/ 1803595 h 5610050"/>
                          <a:gd name="connsiteX17" fmla="*/ 2427951 w 3722713"/>
                          <a:gd name="connsiteY17" fmla="*/ 1612209 h 5610050"/>
                          <a:gd name="connsiteX18" fmla="*/ 2023914 w 3722713"/>
                          <a:gd name="connsiteY18" fmla="*/ 1388925 h 5610050"/>
                          <a:gd name="connsiteX19" fmla="*/ 1577347 w 3722713"/>
                          <a:gd name="connsiteY19" fmla="*/ 1176274 h 5610050"/>
                          <a:gd name="connsiteX20" fmla="*/ 822435 w 3722713"/>
                          <a:gd name="connsiteY20" fmla="*/ 857297 h 5610050"/>
                          <a:gd name="connsiteX21" fmla="*/ 514091 w 3722713"/>
                          <a:gd name="connsiteY21" fmla="*/ 644646 h 5610050"/>
                          <a:gd name="connsiteX22" fmla="*/ 152307 w 3722713"/>
                          <a:gd name="connsiteY22" fmla="*/ 248080 h 5610050"/>
                          <a:gd name="connsiteX23" fmla="*/ 96338 w 3722713"/>
                          <a:gd name="connsiteY23" fmla="*/ 89065 h 5610050"/>
                          <a:gd name="connsiteX24" fmla="*/ 0 w 3722713"/>
                          <a:gd name="connsiteY24" fmla="*/ 0 h 5610050"/>
                          <a:gd name="connsiteX0" fmla="*/ 2970212 w 3722713"/>
                          <a:gd name="connsiteY0" fmla="*/ 5610050 h 5610050"/>
                          <a:gd name="connsiteX1" fmla="*/ 2757561 w 3722713"/>
                          <a:gd name="connsiteY1" fmla="*/ 5514357 h 5610050"/>
                          <a:gd name="connsiteX2" fmla="*/ 2672500 w 3722713"/>
                          <a:gd name="connsiteY2" fmla="*/ 5386767 h 5610050"/>
                          <a:gd name="connsiteX3" fmla="*/ 2927682 w 3722713"/>
                          <a:gd name="connsiteY3" fmla="*/ 5152850 h 5610050"/>
                          <a:gd name="connsiteX4" fmla="*/ 3150965 w 3722713"/>
                          <a:gd name="connsiteY4" fmla="*/ 4897669 h 5610050"/>
                          <a:gd name="connsiteX5" fmla="*/ 3299636 w 3722713"/>
                          <a:gd name="connsiteY5" fmla="*/ 4674385 h 5610050"/>
                          <a:gd name="connsiteX6" fmla="*/ 3544370 w 3722713"/>
                          <a:gd name="connsiteY6" fmla="*/ 4546795 h 5610050"/>
                          <a:gd name="connsiteX7" fmla="*/ 3714491 w 3722713"/>
                          <a:gd name="connsiteY7" fmla="*/ 4312878 h 5610050"/>
                          <a:gd name="connsiteX8" fmla="*/ 3661328 w 3722713"/>
                          <a:gd name="connsiteY8" fmla="*/ 3993902 h 5610050"/>
                          <a:gd name="connsiteX9" fmla="*/ 3363616 w 3722713"/>
                          <a:gd name="connsiteY9" fmla="*/ 3526069 h 5610050"/>
                          <a:gd name="connsiteX10" fmla="*/ 3076537 w 3722713"/>
                          <a:gd name="connsiteY10" fmla="*/ 3090134 h 5610050"/>
                          <a:gd name="connsiteX11" fmla="*/ 3060557 w 3722713"/>
                          <a:gd name="connsiteY11" fmla="*/ 2787813 h 5610050"/>
                          <a:gd name="connsiteX12" fmla="*/ 2996578 w 3722713"/>
                          <a:gd name="connsiteY12" fmla="*/ 2547751 h 5610050"/>
                          <a:gd name="connsiteX13" fmla="*/ 2858600 w 3722713"/>
                          <a:gd name="connsiteY13" fmla="*/ 2388569 h 5610050"/>
                          <a:gd name="connsiteX14" fmla="*/ 2831989 w 3722713"/>
                          <a:gd name="connsiteY14" fmla="*/ 2186490 h 5610050"/>
                          <a:gd name="connsiteX15" fmla="*/ 2693765 w 3722713"/>
                          <a:gd name="connsiteY15" fmla="*/ 1888655 h 5610050"/>
                          <a:gd name="connsiteX16" fmla="*/ 2555542 w 3722713"/>
                          <a:gd name="connsiteY16" fmla="*/ 1803595 h 5610050"/>
                          <a:gd name="connsiteX17" fmla="*/ 2427951 w 3722713"/>
                          <a:gd name="connsiteY17" fmla="*/ 1612209 h 5610050"/>
                          <a:gd name="connsiteX18" fmla="*/ 2023914 w 3722713"/>
                          <a:gd name="connsiteY18" fmla="*/ 1388925 h 5610050"/>
                          <a:gd name="connsiteX19" fmla="*/ 1577347 w 3722713"/>
                          <a:gd name="connsiteY19" fmla="*/ 1176274 h 5610050"/>
                          <a:gd name="connsiteX20" fmla="*/ 822435 w 3722713"/>
                          <a:gd name="connsiteY20" fmla="*/ 857297 h 5610050"/>
                          <a:gd name="connsiteX21" fmla="*/ 514091 w 3722713"/>
                          <a:gd name="connsiteY21" fmla="*/ 644646 h 5610050"/>
                          <a:gd name="connsiteX22" fmla="*/ 196498 w 3722713"/>
                          <a:gd name="connsiteY22" fmla="*/ 237883 h 5610050"/>
                          <a:gd name="connsiteX23" fmla="*/ 96338 w 3722713"/>
                          <a:gd name="connsiteY23" fmla="*/ 89065 h 5610050"/>
                          <a:gd name="connsiteX24" fmla="*/ 0 w 3722713"/>
                          <a:gd name="connsiteY24" fmla="*/ 0 h 5610050"/>
                          <a:gd name="connsiteX0" fmla="*/ 2970212 w 3722713"/>
                          <a:gd name="connsiteY0" fmla="*/ 5610050 h 5610050"/>
                          <a:gd name="connsiteX1" fmla="*/ 2757561 w 3722713"/>
                          <a:gd name="connsiteY1" fmla="*/ 5514357 h 5610050"/>
                          <a:gd name="connsiteX2" fmla="*/ 2672500 w 3722713"/>
                          <a:gd name="connsiteY2" fmla="*/ 5386767 h 5610050"/>
                          <a:gd name="connsiteX3" fmla="*/ 2927682 w 3722713"/>
                          <a:gd name="connsiteY3" fmla="*/ 5152850 h 5610050"/>
                          <a:gd name="connsiteX4" fmla="*/ 3150965 w 3722713"/>
                          <a:gd name="connsiteY4" fmla="*/ 4897669 h 5610050"/>
                          <a:gd name="connsiteX5" fmla="*/ 3299636 w 3722713"/>
                          <a:gd name="connsiteY5" fmla="*/ 4674385 h 5610050"/>
                          <a:gd name="connsiteX6" fmla="*/ 3544370 w 3722713"/>
                          <a:gd name="connsiteY6" fmla="*/ 4546795 h 5610050"/>
                          <a:gd name="connsiteX7" fmla="*/ 3714491 w 3722713"/>
                          <a:gd name="connsiteY7" fmla="*/ 4312878 h 5610050"/>
                          <a:gd name="connsiteX8" fmla="*/ 3661328 w 3722713"/>
                          <a:gd name="connsiteY8" fmla="*/ 3993902 h 5610050"/>
                          <a:gd name="connsiteX9" fmla="*/ 3363616 w 3722713"/>
                          <a:gd name="connsiteY9" fmla="*/ 3526069 h 5610050"/>
                          <a:gd name="connsiteX10" fmla="*/ 3076537 w 3722713"/>
                          <a:gd name="connsiteY10" fmla="*/ 3090134 h 5610050"/>
                          <a:gd name="connsiteX11" fmla="*/ 3060557 w 3722713"/>
                          <a:gd name="connsiteY11" fmla="*/ 2787813 h 5610050"/>
                          <a:gd name="connsiteX12" fmla="*/ 2996578 w 3722713"/>
                          <a:gd name="connsiteY12" fmla="*/ 2547751 h 5610050"/>
                          <a:gd name="connsiteX13" fmla="*/ 2858600 w 3722713"/>
                          <a:gd name="connsiteY13" fmla="*/ 2388569 h 5610050"/>
                          <a:gd name="connsiteX14" fmla="*/ 2831989 w 3722713"/>
                          <a:gd name="connsiteY14" fmla="*/ 2186490 h 5610050"/>
                          <a:gd name="connsiteX15" fmla="*/ 2693765 w 3722713"/>
                          <a:gd name="connsiteY15" fmla="*/ 1888655 h 5610050"/>
                          <a:gd name="connsiteX16" fmla="*/ 2555542 w 3722713"/>
                          <a:gd name="connsiteY16" fmla="*/ 1803595 h 5610050"/>
                          <a:gd name="connsiteX17" fmla="*/ 2427951 w 3722713"/>
                          <a:gd name="connsiteY17" fmla="*/ 1612209 h 5610050"/>
                          <a:gd name="connsiteX18" fmla="*/ 2023914 w 3722713"/>
                          <a:gd name="connsiteY18" fmla="*/ 1388925 h 5610050"/>
                          <a:gd name="connsiteX19" fmla="*/ 1577347 w 3722713"/>
                          <a:gd name="connsiteY19" fmla="*/ 1176274 h 5610050"/>
                          <a:gd name="connsiteX20" fmla="*/ 822435 w 3722713"/>
                          <a:gd name="connsiteY20" fmla="*/ 857297 h 5610050"/>
                          <a:gd name="connsiteX21" fmla="*/ 514091 w 3722713"/>
                          <a:gd name="connsiteY21" fmla="*/ 644646 h 5610050"/>
                          <a:gd name="connsiteX22" fmla="*/ 96338 w 3722713"/>
                          <a:gd name="connsiteY22" fmla="*/ 89065 h 5610050"/>
                          <a:gd name="connsiteX23" fmla="*/ 0 w 3722713"/>
                          <a:gd name="connsiteY23" fmla="*/ 0 h 5610050"/>
                          <a:gd name="connsiteX0" fmla="*/ 2970212 w 3722713"/>
                          <a:gd name="connsiteY0" fmla="*/ 5610050 h 5610050"/>
                          <a:gd name="connsiteX1" fmla="*/ 2757561 w 3722713"/>
                          <a:gd name="connsiteY1" fmla="*/ 5514357 h 5610050"/>
                          <a:gd name="connsiteX2" fmla="*/ 2672500 w 3722713"/>
                          <a:gd name="connsiteY2" fmla="*/ 5386767 h 5610050"/>
                          <a:gd name="connsiteX3" fmla="*/ 2927682 w 3722713"/>
                          <a:gd name="connsiteY3" fmla="*/ 5152850 h 5610050"/>
                          <a:gd name="connsiteX4" fmla="*/ 3150965 w 3722713"/>
                          <a:gd name="connsiteY4" fmla="*/ 4897669 h 5610050"/>
                          <a:gd name="connsiteX5" fmla="*/ 3299636 w 3722713"/>
                          <a:gd name="connsiteY5" fmla="*/ 4674385 h 5610050"/>
                          <a:gd name="connsiteX6" fmla="*/ 3544370 w 3722713"/>
                          <a:gd name="connsiteY6" fmla="*/ 4546795 h 5610050"/>
                          <a:gd name="connsiteX7" fmla="*/ 3714491 w 3722713"/>
                          <a:gd name="connsiteY7" fmla="*/ 4312878 h 5610050"/>
                          <a:gd name="connsiteX8" fmla="*/ 3661328 w 3722713"/>
                          <a:gd name="connsiteY8" fmla="*/ 3993902 h 5610050"/>
                          <a:gd name="connsiteX9" fmla="*/ 3363616 w 3722713"/>
                          <a:gd name="connsiteY9" fmla="*/ 3526069 h 5610050"/>
                          <a:gd name="connsiteX10" fmla="*/ 3076537 w 3722713"/>
                          <a:gd name="connsiteY10" fmla="*/ 3090134 h 5610050"/>
                          <a:gd name="connsiteX11" fmla="*/ 3060557 w 3722713"/>
                          <a:gd name="connsiteY11" fmla="*/ 2787813 h 5610050"/>
                          <a:gd name="connsiteX12" fmla="*/ 2996578 w 3722713"/>
                          <a:gd name="connsiteY12" fmla="*/ 2547751 h 5610050"/>
                          <a:gd name="connsiteX13" fmla="*/ 2858600 w 3722713"/>
                          <a:gd name="connsiteY13" fmla="*/ 2388569 h 5610050"/>
                          <a:gd name="connsiteX14" fmla="*/ 2831989 w 3722713"/>
                          <a:gd name="connsiteY14" fmla="*/ 2186490 h 5610050"/>
                          <a:gd name="connsiteX15" fmla="*/ 2693765 w 3722713"/>
                          <a:gd name="connsiteY15" fmla="*/ 1888655 h 5610050"/>
                          <a:gd name="connsiteX16" fmla="*/ 2555542 w 3722713"/>
                          <a:gd name="connsiteY16" fmla="*/ 1803595 h 5610050"/>
                          <a:gd name="connsiteX17" fmla="*/ 2427951 w 3722713"/>
                          <a:gd name="connsiteY17" fmla="*/ 1612209 h 5610050"/>
                          <a:gd name="connsiteX18" fmla="*/ 2023914 w 3722713"/>
                          <a:gd name="connsiteY18" fmla="*/ 1388925 h 5610050"/>
                          <a:gd name="connsiteX19" fmla="*/ 1577347 w 3722713"/>
                          <a:gd name="connsiteY19" fmla="*/ 1176274 h 5610050"/>
                          <a:gd name="connsiteX20" fmla="*/ 822435 w 3722713"/>
                          <a:gd name="connsiteY20" fmla="*/ 857297 h 5610050"/>
                          <a:gd name="connsiteX21" fmla="*/ 514091 w 3722713"/>
                          <a:gd name="connsiteY21" fmla="*/ 644646 h 5610050"/>
                          <a:gd name="connsiteX22" fmla="*/ 266301 w 3722713"/>
                          <a:gd name="connsiteY22" fmla="*/ 476580 h 5610050"/>
                          <a:gd name="connsiteX23" fmla="*/ 96338 w 3722713"/>
                          <a:gd name="connsiteY23" fmla="*/ 89065 h 5610050"/>
                          <a:gd name="connsiteX24" fmla="*/ 0 w 3722713"/>
                          <a:gd name="connsiteY24" fmla="*/ 0 h 5610050"/>
                          <a:gd name="connsiteX0" fmla="*/ 2970212 w 3722713"/>
                          <a:gd name="connsiteY0" fmla="*/ 5610050 h 5610050"/>
                          <a:gd name="connsiteX1" fmla="*/ 2757561 w 3722713"/>
                          <a:gd name="connsiteY1" fmla="*/ 5514357 h 5610050"/>
                          <a:gd name="connsiteX2" fmla="*/ 2672500 w 3722713"/>
                          <a:gd name="connsiteY2" fmla="*/ 5386767 h 5610050"/>
                          <a:gd name="connsiteX3" fmla="*/ 2927682 w 3722713"/>
                          <a:gd name="connsiteY3" fmla="*/ 5152850 h 5610050"/>
                          <a:gd name="connsiteX4" fmla="*/ 3150965 w 3722713"/>
                          <a:gd name="connsiteY4" fmla="*/ 4897669 h 5610050"/>
                          <a:gd name="connsiteX5" fmla="*/ 3299636 w 3722713"/>
                          <a:gd name="connsiteY5" fmla="*/ 4674385 h 5610050"/>
                          <a:gd name="connsiteX6" fmla="*/ 3544370 w 3722713"/>
                          <a:gd name="connsiteY6" fmla="*/ 4546795 h 5610050"/>
                          <a:gd name="connsiteX7" fmla="*/ 3714491 w 3722713"/>
                          <a:gd name="connsiteY7" fmla="*/ 4312878 h 5610050"/>
                          <a:gd name="connsiteX8" fmla="*/ 3661328 w 3722713"/>
                          <a:gd name="connsiteY8" fmla="*/ 3993902 h 5610050"/>
                          <a:gd name="connsiteX9" fmla="*/ 3363616 w 3722713"/>
                          <a:gd name="connsiteY9" fmla="*/ 3526069 h 5610050"/>
                          <a:gd name="connsiteX10" fmla="*/ 3076537 w 3722713"/>
                          <a:gd name="connsiteY10" fmla="*/ 3090134 h 5610050"/>
                          <a:gd name="connsiteX11" fmla="*/ 3060557 w 3722713"/>
                          <a:gd name="connsiteY11" fmla="*/ 2787813 h 5610050"/>
                          <a:gd name="connsiteX12" fmla="*/ 2996578 w 3722713"/>
                          <a:gd name="connsiteY12" fmla="*/ 2547751 h 5610050"/>
                          <a:gd name="connsiteX13" fmla="*/ 2858600 w 3722713"/>
                          <a:gd name="connsiteY13" fmla="*/ 2388569 h 5610050"/>
                          <a:gd name="connsiteX14" fmla="*/ 2831989 w 3722713"/>
                          <a:gd name="connsiteY14" fmla="*/ 2186490 h 5610050"/>
                          <a:gd name="connsiteX15" fmla="*/ 2693765 w 3722713"/>
                          <a:gd name="connsiteY15" fmla="*/ 1888655 h 5610050"/>
                          <a:gd name="connsiteX16" fmla="*/ 2555542 w 3722713"/>
                          <a:gd name="connsiteY16" fmla="*/ 1803595 h 5610050"/>
                          <a:gd name="connsiteX17" fmla="*/ 2427951 w 3722713"/>
                          <a:gd name="connsiteY17" fmla="*/ 1612209 h 5610050"/>
                          <a:gd name="connsiteX18" fmla="*/ 2023914 w 3722713"/>
                          <a:gd name="connsiteY18" fmla="*/ 1388925 h 5610050"/>
                          <a:gd name="connsiteX19" fmla="*/ 1577347 w 3722713"/>
                          <a:gd name="connsiteY19" fmla="*/ 1176274 h 5610050"/>
                          <a:gd name="connsiteX20" fmla="*/ 822435 w 3722713"/>
                          <a:gd name="connsiteY20" fmla="*/ 857297 h 5610050"/>
                          <a:gd name="connsiteX21" fmla="*/ 514091 w 3722713"/>
                          <a:gd name="connsiteY21" fmla="*/ 644646 h 5610050"/>
                          <a:gd name="connsiteX22" fmla="*/ 266301 w 3722713"/>
                          <a:gd name="connsiteY22" fmla="*/ 476580 h 5610050"/>
                          <a:gd name="connsiteX23" fmla="*/ 96338 w 3722713"/>
                          <a:gd name="connsiteY23" fmla="*/ 89065 h 5610050"/>
                          <a:gd name="connsiteX24" fmla="*/ 0 w 3722713"/>
                          <a:gd name="connsiteY24" fmla="*/ 0 h 5610050"/>
                          <a:gd name="connsiteX0" fmla="*/ 2970212 w 3722713"/>
                          <a:gd name="connsiteY0" fmla="*/ 5610050 h 5610050"/>
                          <a:gd name="connsiteX1" fmla="*/ 2757561 w 3722713"/>
                          <a:gd name="connsiteY1" fmla="*/ 5514357 h 5610050"/>
                          <a:gd name="connsiteX2" fmla="*/ 2672500 w 3722713"/>
                          <a:gd name="connsiteY2" fmla="*/ 5386767 h 5610050"/>
                          <a:gd name="connsiteX3" fmla="*/ 2927682 w 3722713"/>
                          <a:gd name="connsiteY3" fmla="*/ 5152850 h 5610050"/>
                          <a:gd name="connsiteX4" fmla="*/ 3150965 w 3722713"/>
                          <a:gd name="connsiteY4" fmla="*/ 4897669 h 5610050"/>
                          <a:gd name="connsiteX5" fmla="*/ 3299636 w 3722713"/>
                          <a:gd name="connsiteY5" fmla="*/ 4674385 h 5610050"/>
                          <a:gd name="connsiteX6" fmla="*/ 3544370 w 3722713"/>
                          <a:gd name="connsiteY6" fmla="*/ 4546795 h 5610050"/>
                          <a:gd name="connsiteX7" fmla="*/ 3714491 w 3722713"/>
                          <a:gd name="connsiteY7" fmla="*/ 4312878 h 5610050"/>
                          <a:gd name="connsiteX8" fmla="*/ 3661328 w 3722713"/>
                          <a:gd name="connsiteY8" fmla="*/ 3993902 h 5610050"/>
                          <a:gd name="connsiteX9" fmla="*/ 3363616 w 3722713"/>
                          <a:gd name="connsiteY9" fmla="*/ 3526069 h 5610050"/>
                          <a:gd name="connsiteX10" fmla="*/ 3076537 w 3722713"/>
                          <a:gd name="connsiteY10" fmla="*/ 3090134 h 5610050"/>
                          <a:gd name="connsiteX11" fmla="*/ 3060557 w 3722713"/>
                          <a:gd name="connsiteY11" fmla="*/ 2787813 h 5610050"/>
                          <a:gd name="connsiteX12" fmla="*/ 2996578 w 3722713"/>
                          <a:gd name="connsiteY12" fmla="*/ 2547751 h 5610050"/>
                          <a:gd name="connsiteX13" fmla="*/ 2858600 w 3722713"/>
                          <a:gd name="connsiteY13" fmla="*/ 2388569 h 5610050"/>
                          <a:gd name="connsiteX14" fmla="*/ 2831989 w 3722713"/>
                          <a:gd name="connsiteY14" fmla="*/ 2186490 h 5610050"/>
                          <a:gd name="connsiteX15" fmla="*/ 2693765 w 3722713"/>
                          <a:gd name="connsiteY15" fmla="*/ 1888655 h 5610050"/>
                          <a:gd name="connsiteX16" fmla="*/ 2555542 w 3722713"/>
                          <a:gd name="connsiteY16" fmla="*/ 1803595 h 5610050"/>
                          <a:gd name="connsiteX17" fmla="*/ 2427951 w 3722713"/>
                          <a:gd name="connsiteY17" fmla="*/ 1612209 h 5610050"/>
                          <a:gd name="connsiteX18" fmla="*/ 2023914 w 3722713"/>
                          <a:gd name="connsiteY18" fmla="*/ 1388925 h 5610050"/>
                          <a:gd name="connsiteX19" fmla="*/ 1577347 w 3722713"/>
                          <a:gd name="connsiteY19" fmla="*/ 1176274 h 5610050"/>
                          <a:gd name="connsiteX20" fmla="*/ 822435 w 3722713"/>
                          <a:gd name="connsiteY20" fmla="*/ 857297 h 5610050"/>
                          <a:gd name="connsiteX21" fmla="*/ 514091 w 3722713"/>
                          <a:gd name="connsiteY21" fmla="*/ 644646 h 5610050"/>
                          <a:gd name="connsiteX22" fmla="*/ 266301 w 3722713"/>
                          <a:gd name="connsiteY22" fmla="*/ 476580 h 5610050"/>
                          <a:gd name="connsiteX23" fmla="*/ 96338 w 3722713"/>
                          <a:gd name="connsiteY23" fmla="*/ 89065 h 5610050"/>
                          <a:gd name="connsiteX24" fmla="*/ 0 w 3722713"/>
                          <a:gd name="connsiteY24" fmla="*/ 0 h 5610050"/>
                          <a:gd name="connsiteX0" fmla="*/ 2970212 w 3722713"/>
                          <a:gd name="connsiteY0" fmla="*/ 5610050 h 5610050"/>
                          <a:gd name="connsiteX1" fmla="*/ 2757561 w 3722713"/>
                          <a:gd name="connsiteY1" fmla="*/ 5514357 h 5610050"/>
                          <a:gd name="connsiteX2" fmla="*/ 2672500 w 3722713"/>
                          <a:gd name="connsiteY2" fmla="*/ 5386767 h 5610050"/>
                          <a:gd name="connsiteX3" fmla="*/ 2927682 w 3722713"/>
                          <a:gd name="connsiteY3" fmla="*/ 5152850 h 5610050"/>
                          <a:gd name="connsiteX4" fmla="*/ 3150965 w 3722713"/>
                          <a:gd name="connsiteY4" fmla="*/ 4897669 h 5610050"/>
                          <a:gd name="connsiteX5" fmla="*/ 3299636 w 3722713"/>
                          <a:gd name="connsiteY5" fmla="*/ 4674385 h 5610050"/>
                          <a:gd name="connsiteX6" fmla="*/ 3544370 w 3722713"/>
                          <a:gd name="connsiteY6" fmla="*/ 4546795 h 5610050"/>
                          <a:gd name="connsiteX7" fmla="*/ 3714491 w 3722713"/>
                          <a:gd name="connsiteY7" fmla="*/ 4312878 h 5610050"/>
                          <a:gd name="connsiteX8" fmla="*/ 3661328 w 3722713"/>
                          <a:gd name="connsiteY8" fmla="*/ 3993902 h 5610050"/>
                          <a:gd name="connsiteX9" fmla="*/ 3363616 w 3722713"/>
                          <a:gd name="connsiteY9" fmla="*/ 3526069 h 5610050"/>
                          <a:gd name="connsiteX10" fmla="*/ 3076537 w 3722713"/>
                          <a:gd name="connsiteY10" fmla="*/ 3090134 h 5610050"/>
                          <a:gd name="connsiteX11" fmla="*/ 3060557 w 3722713"/>
                          <a:gd name="connsiteY11" fmla="*/ 2787813 h 5610050"/>
                          <a:gd name="connsiteX12" fmla="*/ 2996578 w 3722713"/>
                          <a:gd name="connsiteY12" fmla="*/ 2547751 h 5610050"/>
                          <a:gd name="connsiteX13" fmla="*/ 2858600 w 3722713"/>
                          <a:gd name="connsiteY13" fmla="*/ 2388569 h 5610050"/>
                          <a:gd name="connsiteX14" fmla="*/ 2831989 w 3722713"/>
                          <a:gd name="connsiteY14" fmla="*/ 2186490 h 5610050"/>
                          <a:gd name="connsiteX15" fmla="*/ 2693765 w 3722713"/>
                          <a:gd name="connsiteY15" fmla="*/ 1888655 h 5610050"/>
                          <a:gd name="connsiteX16" fmla="*/ 2555542 w 3722713"/>
                          <a:gd name="connsiteY16" fmla="*/ 1803595 h 5610050"/>
                          <a:gd name="connsiteX17" fmla="*/ 2427951 w 3722713"/>
                          <a:gd name="connsiteY17" fmla="*/ 1612209 h 5610050"/>
                          <a:gd name="connsiteX18" fmla="*/ 2023914 w 3722713"/>
                          <a:gd name="connsiteY18" fmla="*/ 1388925 h 5610050"/>
                          <a:gd name="connsiteX19" fmla="*/ 1577347 w 3722713"/>
                          <a:gd name="connsiteY19" fmla="*/ 1176274 h 5610050"/>
                          <a:gd name="connsiteX20" fmla="*/ 822435 w 3722713"/>
                          <a:gd name="connsiteY20" fmla="*/ 857297 h 5610050"/>
                          <a:gd name="connsiteX21" fmla="*/ 514091 w 3722713"/>
                          <a:gd name="connsiteY21" fmla="*/ 644646 h 5610050"/>
                          <a:gd name="connsiteX22" fmla="*/ 266301 w 3722713"/>
                          <a:gd name="connsiteY22" fmla="*/ 476580 h 5610050"/>
                          <a:gd name="connsiteX23" fmla="*/ 96338 w 3722713"/>
                          <a:gd name="connsiteY23" fmla="*/ 89065 h 5610050"/>
                          <a:gd name="connsiteX24" fmla="*/ 0 w 3722713"/>
                          <a:gd name="connsiteY24" fmla="*/ 0 h 5610050"/>
                          <a:gd name="connsiteX0" fmla="*/ 2757561 w 3722713"/>
                          <a:gd name="connsiteY0" fmla="*/ 5514357 h 5514357"/>
                          <a:gd name="connsiteX1" fmla="*/ 2672500 w 3722713"/>
                          <a:gd name="connsiteY1" fmla="*/ 5386767 h 5514357"/>
                          <a:gd name="connsiteX2" fmla="*/ 2927682 w 3722713"/>
                          <a:gd name="connsiteY2" fmla="*/ 5152850 h 5514357"/>
                          <a:gd name="connsiteX3" fmla="*/ 3150965 w 3722713"/>
                          <a:gd name="connsiteY3" fmla="*/ 4897669 h 5514357"/>
                          <a:gd name="connsiteX4" fmla="*/ 3299636 w 3722713"/>
                          <a:gd name="connsiteY4" fmla="*/ 4674385 h 5514357"/>
                          <a:gd name="connsiteX5" fmla="*/ 3544370 w 3722713"/>
                          <a:gd name="connsiteY5" fmla="*/ 4546795 h 5514357"/>
                          <a:gd name="connsiteX6" fmla="*/ 3714491 w 3722713"/>
                          <a:gd name="connsiteY6" fmla="*/ 4312878 h 5514357"/>
                          <a:gd name="connsiteX7" fmla="*/ 3661328 w 3722713"/>
                          <a:gd name="connsiteY7" fmla="*/ 3993902 h 5514357"/>
                          <a:gd name="connsiteX8" fmla="*/ 3363616 w 3722713"/>
                          <a:gd name="connsiteY8" fmla="*/ 3526069 h 5514357"/>
                          <a:gd name="connsiteX9" fmla="*/ 3076537 w 3722713"/>
                          <a:gd name="connsiteY9" fmla="*/ 3090134 h 5514357"/>
                          <a:gd name="connsiteX10" fmla="*/ 3060557 w 3722713"/>
                          <a:gd name="connsiteY10" fmla="*/ 2787813 h 5514357"/>
                          <a:gd name="connsiteX11" fmla="*/ 2996578 w 3722713"/>
                          <a:gd name="connsiteY11" fmla="*/ 2547751 h 5514357"/>
                          <a:gd name="connsiteX12" fmla="*/ 2858600 w 3722713"/>
                          <a:gd name="connsiteY12" fmla="*/ 2388569 h 5514357"/>
                          <a:gd name="connsiteX13" fmla="*/ 2831989 w 3722713"/>
                          <a:gd name="connsiteY13" fmla="*/ 2186490 h 5514357"/>
                          <a:gd name="connsiteX14" fmla="*/ 2693765 w 3722713"/>
                          <a:gd name="connsiteY14" fmla="*/ 1888655 h 5514357"/>
                          <a:gd name="connsiteX15" fmla="*/ 2555542 w 3722713"/>
                          <a:gd name="connsiteY15" fmla="*/ 1803595 h 5514357"/>
                          <a:gd name="connsiteX16" fmla="*/ 2427951 w 3722713"/>
                          <a:gd name="connsiteY16" fmla="*/ 1612209 h 5514357"/>
                          <a:gd name="connsiteX17" fmla="*/ 2023914 w 3722713"/>
                          <a:gd name="connsiteY17" fmla="*/ 1388925 h 5514357"/>
                          <a:gd name="connsiteX18" fmla="*/ 1577347 w 3722713"/>
                          <a:gd name="connsiteY18" fmla="*/ 1176274 h 5514357"/>
                          <a:gd name="connsiteX19" fmla="*/ 822435 w 3722713"/>
                          <a:gd name="connsiteY19" fmla="*/ 857297 h 5514357"/>
                          <a:gd name="connsiteX20" fmla="*/ 514091 w 3722713"/>
                          <a:gd name="connsiteY20" fmla="*/ 644646 h 5514357"/>
                          <a:gd name="connsiteX21" fmla="*/ 266301 w 3722713"/>
                          <a:gd name="connsiteY21" fmla="*/ 476580 h 5514357"/>
                          <a:gd name="connsiteX22" fmla="*/ 96338 w 3722713"/>
                          <a:gd name="connsiteY22" fmla="*/ 89065 h 5514357"/>
                          <a:gd name="connsiteX23" fmla="*/ 0 w 3722713"/>
                          <a:gd name="connsiteY23" fmla="*/ 0 h 5514357"/>
                          <a:gd name="connsiteX0" fmla="*/ 2672500 w 3722713"/>
                          <a:gd name="connsiteY0" fmla="*/ 5386767 h 5386767"/>
                          <a:gd name="connsiteX1" fmla="*/ 2927682 w 3722713"/>
                          <a:gd name="connsiteY1" fmla="*/ 5152850 h 5386767"/>
                          <a:gd name="connsiteX2" fmla="*/ 3150965 w 3722713"/>
                          <a:gd name="connsiteY2" fmla="*/ 4897669 h 5386767"/>
                          <a:gd name="connsiteX3" fmla="*/ 3299636 w 3722713"/>
                          <a:gd name="connsiteY3" fmla="*/ 4674385 h 5386767"/>
                          <a:gd name="connsiteX4" fmla="*/ 3544370 w 3722713"/>
                          <a:gd name="connsiteY4" fmla="*/ 4546795 h 5386767"/>
                          <a:gd name="connsiteX5" fmla="*/ 3714491 w 3722713"/>
                          <a:gd name="connsiteY5" fmla="*/ 4312878 h 5386767"/>
                          <a:gd name="connsiteX6" fmla="*/ 3661328 w 3722713"/>
                          <a:gd name="connsiteY6" fmla="*/ 3993902 h 5386767"/>
                          <a:gd name="connsiteX7" fmla="*/ 3363616 w 3722713"/>
                          <a:gd name="connsiteY7" fmla="*/ 3526069 h 5386767"/>
                          <a:gd name="connsiteX8" fmla="*/ 3076537 w 3722713"/>
                          <a:gd name="connsiteY8" fmla="*/ 3090134 h 5386767"/>
                          <a:gd name="connsiteX9" fmla="*/ 3060557 w 3722713"/>
                          <a:gd name="connsiteY9" fmla="*/ 2787813 h 5386767"/>
                          <a:gd name="connsiteX10" fmla="*/ 2996578 w 3722713"/>
                          <a:gd name="connsiteY10" fmla="*/ 2547751 h 5386767"/>
                          <a:gd name="connsiteX11" fmla="*/ 2858600 w 3722713"/>
                          <a:gd name="connsiteY11" fmla="*/ 2388569 h 5386767"/>
                          <a:gd name="connsiteX12" fmla="*/ 2831989 w 3722713"/>
                          <a:gd name="connsiteY12" fmla="*/ 2186490 h 5386767"/>
                          <a:gd name="connsiteX13" fmla="*/ 2693765 w 3722713"/>
                          <a:gd name="connsiteY13" fmla="*/ 1888655 h 5386767"/>
                          <a:gd name="connsiteX14" fmla="*/ 2555542 w 3722713"/>
                          <a:gd name="connsiteY14" fmla="*/ 1803595 h 5386767"/>
                          <a:gd name="connsiteX15" fmla="*/ 2427951 w 3722713"/>
                          <a:gd name="connsiteY15" fmla="*/ 1612209 h 5386767"/>
                          <a:gd name="connsiteX16" fmla="*/ 2023914 w 3722713"/>
                          <a:gd name="connsiteY16" fmla="*/ 1388925 h 5386767"/>
                          <a:gd name="connsiteX17" fmla="*/ 1577347 w 3722713"/>
                          <a:gd name="connsiteY17" fmla="*/ 1176274 h 5386767"/>
                          <a:gd name="connsiteX18" fmla="*/ 822435 w 3722713"/>
                          <a:gd name="connsiteY18" fmla="*/ 857297 h 5386767"/>
                          <a:gd name="connsiteX19" fmla="*/ 514091 w 3722713"/>
                          <a:gd name="connsiteY19" fmla="*/ 644646 h 5386767"/>
                          <a:gd name="connsiteX20" fmla="*/ 266301 w 3722713"/>
                          <a:gd name="connsiteY20" fmla="*/ 476580 h 5386767"/>
                          <a:gd name="connsiteX21" fmla="*/ 96338 w 3722713"/>
                          <a:gd name="connsiteY21" fmla="*/ 89065 h 5386767"/>
                          <a:gd name="connsiteX22" fmla="*/ 0 w 3722713"/>
                          <a:gd name="connsiteY22" fmla="*/ 0 h 5386767"/>
                          <a:gd name="connsiteX0" fmla="*/ 2927682 w 3722713"/>
                          <a:gd name="connsiteY0" fmla="*/ 5152850 h 5152850"/>
                          <a:gd name="connsiteX1" fmla="*/ 3150965 w 3722713"/>
                          <a:gd name="connsiteY1" fmla="*/ 4897669 h 5152850"/>
                          <a:gd name="connsiteX2" fmla="*/ 3299636 w 3722713"/>
                          <a:gd name="connsiteY2" fmla="*/ 4674385 h 5152850"/>
                          <a:gd name="connsiteX3" fmla="*/ 3544370 w 3722713"/>
                          <a:gd name="connsiteY3" fmla="*/ 4546795 h 5152850"/>
                          <a:gd name="connsiteX4" fmla="*/ 3714491 w 3722713"/>
                          <a:gd name="connsiteY4" fmla="*/ 4312878 h 5152850"/>
                          <a:gd name="connsiteX5" fmla="*/ 3661328 w 3722713"/>
                          <a:gd name="connsiteY5" fmla="*/ 3993902 h 5152850"/>
                          <a:gd name="connsiteX6" fmla="*/ 3363616 w 3722713"/>
                          <a:gd name="connsiteY6" fmla="*/ 3526069 h 5152850"/>
                          <a:gd name="connsiteX7" fmla="*/ 3076537 w 3722713"/>
                          <a:gd name="connsiteY7" fmla="*/ 3090134 h 5152850"/>
                          <a:gd name="connsiteX8" fmla="*/ 3060557 w 3722713"/>
                          <a:gd name="connsiteY8" fmla="*/ 2787813 h 5152850"/>
                          <a:gd name="connsiteX9" fmla="*/ 2996578 w 3722713"/>
                          <a:gd name="connsiteY9" fmla="*/ 2547751 h 5152850"/>
                          <a:gd name="connsiteX10" fmla="*/ 2858600 w 3722713"/>
                          <a:gd name="connsiteY10" fmla="*/ 2388569 h 5152850"/>
                          <a:gd name="connsiteX11" fmla="*/ 2831989 w 3722713"/>
                          <a:gd name="connsiteY11" fmla="*/ 2186490 h 5152850"/>
                          <a:gd name="connsiteX12" fmla="*/ 2693765 w 3722713"/>
                          <a:gd name="connsiteY12" fmla="*/ 1888655 h 5152850"/>
                          <a:gd name="connsiteX13" fmla="*/ 2555542 w 3722713"/>
                          <a:gd name="connsiteY13" fmla="*/ 1803595 h 5152850"/>
                          <a:gd name="connsiteX14" fmla="*/ 2427951 w 3722713"/>
                          <a:gd name="connsiteY14" fmla="*/ 1612209 h 5152850"/>
                          <a:gd name="connsiteX15" fmla="*/ 2023914 w 3722713"/>
                          <a:gd name="connsiteY15" fmla="*/ 1388925 h 5152850"/>
                          <a:gd name="connsiteX16" fmla="*/ 1577347 w 3722713"/>
                          <a:gd name="connsiteY16" fmla="*/ 1176274 h 5152850"/>
                          <a:gd name="connsiteX17" fmla="*/ 822435 w 3722713"/>
                          <a:gd name="connsiteY17" fmla="*/ 857297 h 5152850"/>
                          <a:gd name="connsiteX18" fmla="*/ 514091 w 3722713"/>
                          <a:gd name="connsiteY18" fmla="*/ 644646 h 5152850"/>
                          <a:gd name="connsiteX19" fmla="*/ 266301 w 3722713"/>
                          <a:gd name="connsiteY19" fmla="*/ 476580 h 5152850"/>
                          <a:gd name="connsiteX20" fmla="*/ 96338 w 3722713"/>
                          <a:gd name="connsiteY20" fmla="*/ 89065 h 5152850"/>
                          <a:gd name="connsiteX21" fmla="*/ 0 w 3722713"/>
                          <a:gd name="connsiteY21" fmla="*/ 0 h 5152850"/>
                          <a:gd name="connsiteX0" fmla="*/ 2978278 w 3722713"/>
                          <a:gd name="connsiteY0" fmla="*/ 5100286 h 5100286"/>
                          <a:gd name="connsiteX1" fmla="*/ 3150965 w 3722713"/>
                          <a:gd name="connsiteY1" fmla="*/ 4897669 h 5100286"/>
                          <a:gd name="connsiteX2" fmla="*/ 3299636 w 3722713"/>
                          <a:gd name="connsiteY2" fmla="*/ 4674385 h 5100286"/>
                          <a:gd name="connsiteX3" fmla="*/ 3544370 w 3722713"/>
                          <a:gd name="connsiteY3" fmla="*/ 4546795 h 5100286"/>
                          <a:gd name="connsiteX4" fmla="*/ 3714491 w 3722713"/>
                          <a:gd name="connsiteY4" fmla="*/ 4312878 h 5100286"/>
                          <a:gd name="connsiteX5" fmla="*/ 3661328 w 3722713"/>
                          <a:gd name="connsiteY5" fmla="*/ 3993902 h 5100286"/>
                          <a:gd name="connsiteX6" fmla="*/ 3363616 w 3722713"/>
                          <a:gd name="connsiteY6" fmla="*/ 3526069 h 5100286"/>
                          <a:gd name="connsiteX7" fmla="*/ 3076537 w 3722713"/>
                          <a:gd name="connsiteY7" fmla="*/ 3090134 h 5100286"/>
                          <a:gd name="connsiteX8" fmla="*/ 3060557 w 3722713"/>
                          <a:gd name="connsiteY8" fmla="*/ 2787813 h 5100286"/>
                          <a:gd name="connsiteX9" fmla="*/ 2996578 w 3722713"/>
                          <a:gd name="connsiteY9" fmla="*/ 2547751 h 5100286"/>
                          <a:gd name="connsiteX10" fmla="*/ 2858600 w 3722713"/>
                          <a:gd name="connsiteY10" fmla="*/ 2388569 h 5100286"/>
                          <a:gd name="connsiteX11" fmla="*/ 2831989 w 3722713"/>
                          <a:gd name="connsiteY11" fmla="*/ 2186490 h 5100286"/>
                          <a:gd name="connsiteX12" fmla="*/ 2693765 w 3722713"/>
                          <a:gd name="connsiteY12" fmla="*/ 1888655 h 5100286"/>
                          <a:gd name="connsiteX13" fmla="*/ 2555542 w 3722713"/>
                          <a:gd name="connsiteY13" fmla="*/ 1803595 h 5100286"/>
                          <a:gd name="connsiteX14" fmla="*/ 2427951 w 3722713"/>
                          <a:gd name="connsiteY14" fmla="*/ 1612209 h 5100286"/>
                          <a:gd name="connsiteX15" fmla="*/ 2023914 w 3722713"/>
                          <a:gd name="connsiteY15" fmla="*/ 1388925 h 5100286"/>
                          <a:gd name="connsiteX16" fmla="*/ 1577347 w 3722713"/>
                          <a:gd name="connsiteY16" fmla="*/ 1176274 h 5100286"/>
                          <a:gd name="connsiteX17" fmla="*/ 822435 w 3722713"/>
                          <a:gd name="connsiteY17" fmla="*/ 857297 h 5100286"/>
                          <a:gd name="connsiteX18" fmla="*/ 514091 w 3722713"/>
                          <a:gd name="connsiteY18" fmla="*/ 644646 h 5100286"/>
                          <a:gd name="connsiteX19" fmla="*/ 266301 w 3722713"/>
                          <a:gd name="connsiteY19" fmla="*/ 476580 h 5100286"/>
                          <a:gd name="connsiteX20" fmla="*/ 96338 w 3722713"/>
                          <a:gd name="connsiteY20" fmla="*/ 89065 h 5100286"/>
                          <a:gd name="connsiteX21" fmla="*/ 0 w 3722713"/>
                          <a:gd name="connsiteY21" fmla="*/ 0 h 5100286"/>
                          <a:gd name="connsiteX0" fmla="*/ 3090179 w 3722713"/>
                          <a:gd name="connsiteY0" fmla="*/ 5762930 h 5762930"/>
                          <a:gd name="connsiteX1" fmla="*/ 3150965 w 3722713"/>
                          <a:gd name="connsiteY1" fmla="*/ 4897669 h 5762930"/>
                          <a:gd name="connsiteX2" fmla="*/ 3299636 w 3722713"/>
                          <a:gd name="connsiteY2" fmla="*/ 4674385 h 5762930"/>
                          <a:gd name="connsiteX3" fmla="*/ 3544370 w 3722713"/>
                          <a:gd name="connsiteY3" fmla="*/ 4546795 h 5762930"/>
                          <a:gd name="connsiteX4" fmla="*/ 3714491 w 3722713"/>
                          <a:gd name="connsiteY4" fmla="*/ 4312878 h 5762930"/>
                          <a:gd name="connsiteX5" fmla="*/ 3661328 w 3722713"/>
                          <a:gd name="connsiteY5" fmla="*/ 3993902 h 5762930"/>
                          <a:gd name="connsiteX6" fmla="*/ 3363616 w 3722713"/>
                          <a:gd name="connsiteY6" fmla="*/ 3526069 h 5762930"/>
                          <a:gd name="connsiteX7" fmla="*/ 3076537 w 3722713"/>
                          <a:gd name="connsiteY7" fmla="*/ 3090134 h 5762930"/>
                          <a:gd name="connsiteX8" fmla="*/ 3060557 w 3722713"/>
                          <a:gd name="connsiteY8" fmla="*/ 2787813 h 5762930"/>
                          <a:gd name="connsiteX9" fmla="*/ 2996578 w 3722713"/>
                          <a:gd name="connsiteY9" fmla="*/ 2547751 h 5762930"/>
                          <a:gd name="connsiteX10" fmla="*/ 2858600 w 3722713"/>
                          <a:gd name="connsiteY10" fmla="*/ 2388569 h 5762930"/>
                          <a:gd name="connsiteX11" fmla="*/ 2831989 w 3722713"/>
                          <a:gd name="connsiteY11" fmla="*/ 2186490 h 5762930"/>
                          <a:gd name="connsiteX12" fmla="*/ 2693765 w 3722713"/>
                          <a:gd name="connsiteY12" fmla="*/ 1888655 h 5762930"/>
                          <a:gd name="connsiteX13" fmla="*/ 2555542 w 3722713"/>
                          <a:gd name="connsiteY13" fmla="*/ 1803595 h 5762930"/>
                          <a:gd name="connsiteX14" fmla="*/ 2427951 w 3722713"/>
                          <a:gd name="connsiteY14" fmla="*/ 1612209 h 5762930"/>
                          <a:gd name="connsiteX15" fmla="*/ 2023914 w 3722713"/>
                          <a:gd name="connsiteY15" fmla="*/ 1388925 h 5762930"/>
                          <a:gd name="connsiteX16" fmla="*/ 1577347 w 3722713"/>
                          <a:gd name="connsiteY16" fmla="*/ 1176274 h 5762930"/>
                          <a:gd name="connsiteX17" fmla="*/ 822435 w 3722713"/>
                          <a:gd name="connsiteY17" fmla="*/ 857297 h 5762930"/>
                          <a:gd name="connsiteX18" fmla="*/ 514091 w 3722713"/>
                          <a:gd name="connsiteY18" fmla="*/ 644646 h 5762930"/>
                          <a:gd name="connsiteX19" fmla="*/ 266301 w 3722713"/>
                          <a:gd name="connsiteY19" fmla="*/ 476580 h 5762930"/>
                          <a:gd name="connsiteX20" fmla="*/ 96338 w 3722713"/>
                          <a:gd name="connsiteY20" fmla="*/ 89065 h 5762930"/>
                          <a:gd name="connsiteX21" fmla="*/ 0 w 3722713"/>
                          <a:gd name="connsiteY21" fmla="*/ 0 h 5762930"/>
                          <a:gd name="connsiteX0" fmla="*/ 3090179 w 3722713"/>
                          <a:gd name="connsiteY0" fmla="*/ 5762930 h 5762930"/>
                          <a:gd name="connsiteX1" fmla="*/ 2953945 w 3722713"/>
                          <a:gd name="connsiteY1" fmla="*/ 5317801 h 5762930"/>
                          <a:gd name="connsiteX2" fmla="*/ 3150965 w 3722713"/>
                          <a:gd name="connsiteY2" fmla="*/ 4897669 h 5762930"/>
                          <a:gd name="connsiteX3" fmla="*/ 3299636 w 3722713"/>
                          <a:gd name="connsiteY3" fmla="*/ 4674385 h 5762930"/>
                          <a:gd name="connsiteX4" fmla="*/ 3544370 w 3722713"/>
                          <a:gd name="connsiteY4" fmla="*/ 4546795 h 5762930"/>
                          <a:gd name="connsiteX5" fmla="*/ 3714491 w 3722713"/>
                          <a:gd name="connsiteY5" fmla="*/ 4312878 h 5762930"/>
                          <a:gd name="connsiteX6" fmla="*/ 3661328 w 3722713"/>
                          <a:gd name="connsiteY6" fmla="*/ 3993902 h 5762930"/>
                          <a:gd name="connsiteX7" fmla="*/ 3363616 w 3722713"/>
                          <a:gd name="connsiteY7" fmla="*/ 3526069 h 5762930"/>
                          <a:gd name="connsiteX8" fmla="*/ 3076537 w 3722713"/>
                          <a:gd name="connsiteY8" fmla="*/ 3090134 h 5762930"/>
                          <a:gd name="connsiteX9" fmla="*/ 3060557 w 3722713"/>
                          <a:gd name="connsiteY9" fmla="*/ 2787813 h 5762930"/>
                          <a:gd name="connsiteX10" fmla="*/ 2996578 w 3722713"/>
                          <a:gd name="connsiteY10" fmla="*/ 2547751 h 5762930"/>
                          <a:gd name="connsiteX11" fmla="*/ 2858600 w 3722713"/>
                          <a:gd name="connsiteY11" fmla="*/ 2388569 h 5762930"/>
                          <a:gd name="connsiteX12" fmla="*/ 2831989 w 3722713"/>
                          <a:gd name="connsiteY12" fmla="*/ 2186490 h 5762930"/>
                          <a:gd name="connsiteX13" fmla="*/ 2693765 w 3722713"/>
                          <a:gd name="connsiteY13" fmla="*/ 1888655 h 5762930"/>
                          <a:gd name="connsiteX14" fmla="*/ 2555542 w 3722713"/>
                          <a:gd name="connsiteY14" fmla="*/ 1803595 h 5762930"/>
                          <a:gd name="connsiteX15" fmla="*/ 2427951 w 3722713"/>
                          <a:gd name="connsiteY15" fmla="*/ 1612209 h 5762930"/>
                          <a:gd name="connsiteX16" fmla="*/ 2023914 w 3722713"/>
                          <a:gd name="connsiteY16" fmla="*/ 1388925 h 5762930"/>
                          <a:gd name="connsiteX17" fmla="*/ 1577347 w 3722713"/>
                          <a:gd name="connsiteY17" fmla="*/ 1176274 h 5762930"/>
                          <a:gd name="connsiteX18" fmla="*/ 822435 w 3722713"/>
                          <a:gd name="connsiteY18" fmla="*/ 857297 h 5762930"/>
                          <a:gd name="connsiteX19" fmla="*/ 514091 w 3722713"/>
                          <a:gd name="connsiteY19" fmla="*/ 644646 h 5762930"/>
                          <a:gd name="connsiteX20" fmla="*/ 266301 w 3722713"/>
                          <a:gd name="connsiteY20" fmla="*/ 476580 h 5762930"/>
                          <a:gd name="connsiteX21" fmla="*/ 96338 w 3722713"/>
                          <a:gd name="connsiteY21" fmla="*/ 89065 h 5762930"/>
                          <a:gd name="connsiteX22" fmla="*/ 0 w 3722713"/>
                          <a:gd name="connsiteY22" fmla="*/ 0 h 5762930"/>
                          <a:gd name="connsiteX0" fmla="*/ 3134939 w 3722713"/>
                          <a:gd name="connsiteY0" fmla="*/ 5728054 h 5728054"/>
                          <a:gd name="connsiteX1" fmla="*/ 2953945 w 3722713"/>
                          <a:gd name="connsiteY1" fmla="*/ 5317801 h 5728054"/>
                          <a:gd name="connsiteX2" fmla="*/ 3150965 w 3722713"/>
                          <a:gd name="connsiteY2" fmla="*/ 4897669 h 5728054"/>
                          <a:gd name="connsiteX3" fmla="*/ 3299636 w 3722713"/>
                          <a:gd name="connsiteY3" fmla="*/ 4674385 h 5728054"/>
                          <a:gd name="connsiteX4" fmla="*/ 3544370 w 3722713"/>
                          <a:gd name="connsiteY4" fmla="*/ 4546795 h 5728054"/>
                          <a:gd name="connsiteX5" fmla="*/ 3714491 w 3722713"/>
                          <a:gd name="connsiteY5" fmla="*/ 4312878 h 5728054"/>
                          <a:gd name="connsiteX6" fmla="*/ 3661328 w 3722713"/>
                          <a:gd name="connsiteY6" fmla="*/ 3993902 h 5728054"/>
                          <a:gd name="connsiteX7" fmla="*/ 3363616 w 3722713"/>
                          <a:gd name="connsiteY7" fmla="*/ 3526069 h 5728054"/>
                          <a:gd name="connsiteX8" fmla="*/ 3076537 w 3722713"/>
                          <a:gd name="connsiteY8" fmla="*/ 3090134 h 5728054"/>
                          <a:gd name="connsiteX9" fmla="*/ 3060557 w 3722713"/>
                          <a:gd name="connsiteY9" fmla="*/ 2787813 h 5728054"/>
                          <a:gd name="connsiteX10" fmla="*/ 2996578 w 3722713"/>
                          <a:gd name="connsiteY10" fmla="*/ 2547751 h 5728054"/>
                          <a:gd name="connsiteX11" fmla="*/ 2858600 w 3722713"/>
                          <a:gd name="connsiteY11" fmla="*/ 2388569 h 5728054"/>
                          <a:gd name="connsiteX12" fmla="*/ 2831989 w 3722713"/>
                          <a:gd name="connsiteY12" fmla="*/ 2186490 h 5728054"/>
                          <a:gd name="connsiteX13" fmla="*/ 2693765 w 3722713"/>
                          <a:gd name="connsiteY13" fmla="*/ 1888655 h 5728054"/>
                          <a:gd name="connsiteX14" fmla="*/ 2555542 w 3722713"/>
                          <a:gd name="connsiteY14" fmla="*/ 1803595 h 5728054"/>
                          <a:gd name="connsiteX15" fmla="*/ 2427951 w 3722713"/>
                          <a:gd name="connsiteY15" fmla="*/ 1612209 h 5728054"/>
                          <a:gd name="connsiteX16" fmla="*/ 2023914 w 3722713"/>
                          <a:gd name="connsiteY16" fmla="*/ 1388925 h 5728054"/>
                          <a:gd name="connsiteX17" fmla="*/ 1577347 w 3722713"/>
                          <a:gd name="connsiteY17" fmla="*/ 1176274 h 5728054"/>
                          <a:gd name="connsiteX18" fmla="*/ 822435 w 3722713"/>
                          <a:gd name="connsiteY18" fmla="*/ 857297 h 5728054"/>
                          <a:gd name="connsiteX19" fmla="*/ 514091 w 3722713"/>
                          <a:gd name="connsiteY19" fmla="*/ 644646 h 5728054"/>
                          <a:gd name="connsiteX20" fmla="*/ 266301 w 3722713"/>
                          <a:gd name="connsiteY20" fmla="*/ 476580 h 5728054"/>
                          <a:gd name="connsiteX21" fmla="*/ 96338 w 3722713"/>
                          <a:gd name="connsiteY21" fmla="*/ 89065 h 5728054"/>
                          <a:gd name="connsiteX22" fmla="*/ 0 w 3722713"/>
                          <a:gd name="connsiteY22" fmla="*/ 0 h 5728054"/>
                          <a:gd name="connsiteX0" fmla="*/ 3202080 w 3722713"/>
                          <a:gd name="connsiteY0" fmla="*/ 5774555 h 5774555"/>
                          <a:gd name="connsiteX1" fmla="*/ 2953945 w 3722713"/>
                          <a:gd name="connsiteY1" fmla="*/ 5317801 h 5774555"/>
                          <a:gd name="connsiteX2" fmla="*/ 3150965 w 3722713"/>
                          <a:gd name="connsiteY2" fmla="*/ 4897669 h 5774555"/>
                          <a:gd name="connsiteX3" fmla="*/ 3299636 w 3722713"/>
                          <a:gd name="connsiteY3" fmla="*/ 4674385 h 5774555"/>
                          <a:gd name="connsiteX4" fmla="*/ 3544370 w 3722713"/>
                          <a:gd name="connsiteY4" fmla="*/ 4546795 h 5774555"/>
                          <a:gd name="connsiteX5" fmla="*/ 3714491 w 3722713"/>
                          <a:gd name="connsiteY5" fmla="*/ 4312878 h 5774555"/>
                          <a:gd name="connsiteX6" fmla="*/ 3661328 w 3722713"/>
                          <a:gd name="connsiteY6" fmla="*/ 3993902 h 5774555"/>
                          <a:gd name="connsiteX7" fmla="*/ 3363616 w 3722713"/>
                          <a:gd name="connsiteY7" fmla="*/ 3526069 h 5774555"/>
                          <a:gd name="connsiteX8" fmla="*/ 3076537 w 3722713"/>
                          <a:gd name="connsiteY8" fmla="*/ 3090134 h 5774555"/>
                          <a:gd name="connsiteX9" fmla="*/ 3060557 w 3722713"/>
                          <a:gd name="connsiteY9" fmla="*/ 2787813 h 5774555"/>
                          <a:gd name="connsiteX10" fmla="*/ 2996578 w 3722713"/>
                          <a:gd name="connsiteY10" fmla="*/ 2547751 h 5774555"/>
                          <a:gd name="connsiteX11" fmla="*/ 2858600 w 3722713"/>
                          <a:gd name="connsiteY11" fmla="*/ 2388569 h 5774555"/>
                          <a:gd name="connsiteX12" fmla="*/ 2831989 w 3722713"/>
                          <a:gd name="connsiteY12" fmla="*/ 2186490 h 5774555"/>
                          <a:gd name="connsiteX13" fmla="*/ 2693765 w 3722713"/>
                          <a:gd name="connsiteY13" fmla="*/ 1888655 h 5774555"/>
                          <a:gd name="connsiteX14" fmla="*/ 2555542 w 3722713"/>
                          <a:gd name="connsiteY14" fmla="*/ 1803595 h 5774555"/>
                          <a:gd name="connsiteX15" fmla="*/ 2427951 w 3722713"/>
                          <a:gd name="connsiteY15" fmla="*/ 1612209 h 5774555"/>
                          <a:gd name="connsiteX16" fmla="*/ 2023914 w 3722713"/>
                          <a:gd name="connsiteY16" fmla="*/ 1388925 h 5774555"/>
                          <a:gd name="connsiteX17" fmla="*/ 1577347 w 3722713"/>
                          <a:gd name="connsiteY17" fmla="*/ 1176274 h 5774555"/>
                          <a:gd name="connsiteX18" fmla="*/ 822435 w 3722713"/>
                          <a:gd name="connsiteY18" fmla="*/ 857297 h 5774555"/>
                          <a:gd name="connsiteX19" fmla="*/ 514091 w 3722713"/>
                          <a:gd name="connsiteY19" fmla="*/ 644646 h 5774555"/>
                          <a:gd name="connsiteX20" fmla="*/ 266301 w 3722713"/>
                          <a:gd name="connsiteY20" fmla="*/ 476580 h 5774555"/>
                          <a:gd name="connsiteX21" fmla="*/ 96338 w 3722713"/>
                          <a:gd name="connsiteY21" fmla="*/ 89065 h 5774555"/>
                          <a:gd name="connsiteX22" fmla="*/ 0 w 3722713"/>
                          <a:gd name="connsiteY22" fmla="*/ 0 h 5774555"/>
                          <a:gd name="connsiteX0" fmla="*/ 3224460 w 3745093"/>
                          <a:gd name="connsiteY0" fmla="*/ 5855933 h 5855933"/>
                          <a:gd name="connsiteX1" fmla="*/ 2976325 w 3745093"/>
                          <a:gd name="connsiteY1" fmla="*/ 5399179 h 5855933"/>
                          <a:gd name="connsiteX2" fmla="*/ 3173345 w 3745093"/>
                          <a:gd name="connsiteY2" fmla="*/ 4979047 h 5855933"/>
                          <a:gd name="connsiteX3" fmla="*/ 3322016 w 3745093"/>
                          <a:gd name="connsiteY3" fmla="*/ 4755763 h 5855933"/>
                          <a:gd name="connsiteX4" fmla="*/ 3566750 w 3745093"/>
                          <a:gd name="connsiteY4" fmla="*/ 4628173 h 5855933"/>
                          <a:gd name="connsiteX5" fmla="*/ 3736871 w 3745093"/>
                          <a:gd name="connsiteY5" fmla="*/ 4394256 h 5855933"/>
                          <a:gd name="connsiteX6" fmla="*/ 3683708 w 3745093"/>
                          <a:gd name="connsiteY6" fmla="*/ 4075280 h 5855933"/>
                          <a:gd name="connsiteX7" fmla="*/ 3385996 w 3745093"/>
                          <a:gd name="connsiteY7" fmla="*/ 3607447 h 5855933"/>
                          <a:gd name="connsiteX8" fmla="*/ 3098917 w 3745093"/>
                          <a:gd name="connsiteY8" fmla="*/ 3171512 h 5855933"/>
                          <a:gd name="connsiteX9" fmla="*/ 3082937 w 3745093"/>
                          <a:gd name="connsiteY9" fmla="*/ 2869191 h 5855933"/>
                          <a:gd name="connsiteX10" fmla="*/ 3018958 w 3745093"/>
                          <a:gd name="connsiteY10" fmla="*/ 2629129 h 5855933"/>
                          <a:gd name="connsiteX11" fmla="*/ 2880980 w 3745093"/>
                          <a:gd name="connsiteY11" fmla="*/ 2469947 h 5855933"/>
                          <a:gd name="connsiteX12" fmla="*/ 2854369 w 3745093"/>
                          <a:gd name="connsiteY12" fmla="*/ 2267868 h 5855933"/>
                          <a:gd name="connsiteX13" fmla="*/ 2716145 w 3745093"/>
                          <a:gd name="connsiteY13" fmla="*/ 1970033 h 5855933"/>
                          <a:gd name="connsiteX14" fmla="*/ 2577922 w 3745093"/>
                          <a:gd name="connsiteY14" fmla="*/ 1884973 h 5855933"/>
                          <a:gd name="connsiteX15" fmla="*/ 2450331 w 3745093"/>
                          <a:gd name="connsiteY15" fmla="*/ 1693587 h 5855933"/>
                          <a:gd name="connsiteX16" fmla="*/ 2046294 w 3745093"/>
                          <a:gd name="connsiteY16" fmla="*/ 1470303 h 5855933"/>
                          <a:gd name="connsiteX17" fmla="*/ 1599727 w 3745093"/>
                          <a:gd name="connsiteY17" fmla="*/ 1257652 h 5855933"/>
                          <a:gd name="connsiteX18" fmla="*/ 844815 w 3745093"/>
                          <a:gd name="connsiteY18" fmla="*/ 938675 h 5855933"/>
                          <a:gd name="connsiteX19" fmla="*/ 536471 w 3745093"/>
                          <a:gd name="connsiteY19" fmla="*/ 726024 h 5855933"/>
                          <a:gd name="connsiteX20" fmla="*/ 288681 w 3745093"/>
                          <a:gd name="connsiteY20" fmla="*/ 557958 h 5855933"/>
                          <a:gd name="connsiteX21" fmla="*/ 118718 w 3745093"/>
                          <a:gd name="connsiteY21" fmla="*/ 170443 h 5855933"/>
                          <a:gd name="connsiteX22" fmla="*/ 0 w 3745093"/>
                          <a:gd name="connsiteY22" fmla="*/ 0 h 5855933"/>
                          <a:gd name="connsiteX0" fmla="*/ 3224460 w 3745093"/>
                          <a:gd name="connsiteY0" fmla="*/ 5855933 h 5855933"/>
                          <a:gd name="connsiteX1" fmla="*/ 2897995 w 3745093"/>
                          <a:gd name="connsiteY1" fmla="*/ 5399179 h 5855933"/>
                          <a:gd name="connsiteX2" fmla="*/ 3173345 w 3745093"/>
                          <a:gd name="connsiteY2" fmla="*/ 4979047 h 5855933"/>
                          <a:gd name="connsiteX3" fmla="*/ 3322016 w 3745093"/>
                          <a:gd name="connsiteY3" fmla="*/ 4755763 h 5855933"/>
                          <a:gd name="connsiteX4" fmla="*/ 3566750 w 3745093"/>
                          <a:gd name="connsiteY4" fmla="*/ 4628173 h 5855933"/>
                          <a:gd name="connsiteX5" fmla="*/ 3736871 w 3745093"/>
                          <a:gd name="connsiteY5" fmla="*/ 4394256 h 5855933"/>
                          <a:gd name="connsiteX6" fmla="*/ 3683708 w 3745093"/>
                          <a:gd name="connsiteY6" fmla="*/ 4075280 h 5855933"/>
                          <a:gd name="connsiteX7" fmla="*/ 3385996 w 3745093"/>
                          <a:gd name="connsiteY7" fmla="*/ 3607447 h 5855933"/>
                          <a:gd name="connsiteX8" fmla="*/ 3098917 w 3745093"/>
                          <a:gd name="connsiteY8" fmla="*/ 3171512 h 5855933"/>
                          <a:gd name="connsiteX9" fmla="*/ 3082937 w 3745093"/>
                          <a:gd name="connsiteY9" fmla="*/ 2869191 h 5855933"/>
                          <a:gd name="connsiteX10" fmla="*/ 3018958 w 3745093"/>
                          <a:gd name="connsiteY10" fmla="*/ 2629129 h 5855933"/>
                          <a:gd name="connsiteX11" fmla="*/ 2880980 w 3745093"/>
                          <a:gd name="connsiteY11" fmla="*/ 2469947 h 5855933"/>
                          <a:gd name="connsiteX12" fmla="*/ 2854369 w 3745093"/>
                          <a:gd name="connsiteY12" fmla="*/ 2267868 h 5855933"/>
                          <a:gd name="connsiteX13" fmla="*/ 2716145 w 3745093"/>
                          <a:gd name="connsiteY13" fmla="*/ 1970033 h 5855933"/>
                          <a:gd name="connsiteX14" fmla="*/ 2577922 w 3745093"/>
                          <a:gd name="connsiteY14" fmla="*/ 1884973 h 5855933"/>
                          <a:gd name="connsiteX15" fmla="*/ 2450331 w 3745093"/>
                          <a:gd name="connsiteY15" fmla="*/ 1693587 h 5855933"/>
                          <a:gd name="connsiteX16" fmla="*/ 2046294 w 3745093"/>
                          <a:gd name="connsiteY16" fmla="*/ 1470303 h 5855933"/>
                          <a:gd name="connsiteX17" fmla="*/ 1599727 w 3745093"/>
                          <a:gd name="connsiteY17" fmla="*/ 1257652 h 5855933"/>
                          <a:gd name="connsiteX18" fmla="*/ 844815 w 3745093"/>
                          <a:gd name="connsiteY18" fmla="*/ 938675 h 5855933"/>
                          <a:gd name="connsiteX19" fmla="*/ 536471 w 3745093"/>
                          <a:gd name="connsiteY19" fmla="*/ 726024 h 5855933"/>
                          <a:gd name="connsiteX20" fmla="*/ 288681 w 3745093"/>
                          <a:gd name="connsiteY20" fmla="*/ 557958 h 5855933"/>
                          <a:gd name="connsiteX21" fmla="*/ 118718 w 3745093"/>
                          <a:gd name="connsiteY21" fmla="*/ 170443 h 5855933"/>
                          <a:gd name="connsiteX22" fmla="*/ 0 w 3745093"/>
                          <a:gd name="connsiteY22" fmla="*/ 0 h 5855933"/>
                          <a:gd name="connsiteX0" fmla="*/ 3258030 w 3745093"/>
                          <a:gd name="connsiteY0" fmla="*/ 5844308 h 5844308"/>
                          <a:gd name="connsiteX1" fmla="*/ 2897995 w 3745093"/>
                          <a:gd name="connsiteY1" fmla="*/ 5399179 h 5844308"/>
                          <a:gd name="connsiteX2" fmla="*/ 3173345 w 3745093"/>
                          <a:gd name="connsiteY2" fmla="*/ 4979047 h 5844308"/>
                          <a:gd name="connsiteX3" fmla="*/ 3322016 w 3745093"/>
                          <a:gd name="connsiteY3" fmla="*/ 4755763 h 5844308"/>
                          <a:gd name="connsiteX4" fmla="*/ 3566750 w 3745093"/>
                          <a:gd name="connsiteY4" fmla="*/ 4628173 h 5844308"/>
                          <a:gd name="connsiteX5" fmla="*/ 3736871 w 3745093"/>
                          <a:gd name="connsiteY5" fmla="*/ 4394256 h 5844308"/>
                          <a:gd name="connsiteX6" fmla="*/ 3683708 w 3745093"/>
                          <a:gd name="connsiteY6" fmla="*/ 4075280 h 5844308"/>
                          <a:gd name="connsiteX7" fmla="*/ 3385996 w 3745093"/>
                          <a:gd name="connsiteY7" fmla="*/ 3607447 h 5844308"/>
                          <a:gd name="connsiteX8" fmla="*/ 3098917 w 3745093"/>
                          <a:gd name="connsiteY8" fmla="*/ 3171512 h 5844308"/>
                          <a:gd name="connsiteX9" fmla="*/ 3082937 w 3745093"/>
                          <a:gd name="connsiteY9" fmla="*/ 2869191 h 5844308"/>
                          <a:gd name="connsiteX10" fmla="*/ 3018958 w 3745093"/>
                          <a:gd name="connsiteY10" fmla="*/ 2629129 h 5844308"/>
                          <a:gd name="connsiteX11" fmla="*/ 2880980 w 3745093"/>
                          <a:gd name="connsiteY11" fmla="*/ 2469947 h 5844308"/>
                          <a:gd name="connsiteX12" fmla="*/ 2854369 w 3745093"/>
                          <a:gd name="connsiteY12" fmla="*/ 2267868 h 5844308"/>
                          <a:gd name="connsiteX13" fmla="*/ 2716145 w 3745093"/>
                          <a:gd name="connsiteY13" fmla="*/ 1970033 h 5844308"/>
                          <a:gd name="connsiteX14" fmla="*/ 2577922 w 3745093"/>
                          <a:gd name="connsiteY14" fmla="*/ 1884973 h 5844308"/>
                          <a:gd name="connsiteX15" fmla="*/ 2450331 w 3745093"/>
                          <a:gd name="connsiteY15" fmla="*/ 1693587 h 5844308"/>
                          <a:gd name="connsiteX16" fmla="*/ 2046294 w 3745093"/>
                          <a:gd name="connsiteY16" fmla="*/ 1470303 h 5844308"/>
                          <a:gd name="connsiteX17" fmla="*/ 1599727 w 3745093"/>
                          <a:gd name="connsiteY17" fmla="*/ 1257652 h 5844308"/>
                          <a:gd name="connsiteX18" fmla="*/ 844815 w 3745093"/>
                          <a:gd name="connsiteY18" fmla="*/ 938675 h 5844308"/>
                          <a:gd name="connsiteX19" fmla="*/ 536471 w 3745093"/>
                          <a:gd name="connsiteY19" fmla="*/ 726024 h 5844308"/>
                          <a:gd name="connsiteX20" fmla="*/ 288681 w 3745093"/>
                          <a:gd name="connsiteY20" fmla="*/ 557958 h 5844308"/>
                          <a:gd name="connsiteX21" fmla="*/ 118718 w 3745093"/>
                          <a:gd name="connsiteY21" fmla="*/ 170443 h 5844308"/>
                          <a:gd name="connsiteX22" fmla="*/ 0 w 3745093"/>
                          <a:gd name="connsiteY22" fmla="*/ 0 h 5844308"/>
                          <a:gd name="connsiteX0" fmla="*/ 3258030 w 3745093"/>
                          <a:gd name="connsiteY0" fmla="*/ 5844308 h 5844308"/>
                          <a:gd name="connsiteX1" fmla="*/ 2897995 w 3745093"/>
                          <a:gd name="connsiteY1" fmla="*/ 5399179 h 5844308"/>
                          <a:gd name="connsiteX2" fmla="*/ 3162155 w 3745093"/>
                          <a:gd name="connsiteY2" fmla="*/ 5037173 h 5844308"/>
                          <a:gd name="connsiteX3" fmla="*/ 3322016 w 3745093"/>
                          <a:gd name="connsiteY3" fmla="*/ 4755763 h 5844308"/>
                          <a:gd name="connsiteX4" fmla="*/ 3566750 w 3745093"/>
                          <a:gd name="connsiteY4" fmla="*/ 4628173 h 5844308"/>
                          <a:gd name="connsiteX5" fmla="*/ 3736871 w 3745093"/>
                          <a:gd name="connsiteY5" fmla="*/ 4394256 h 5844308"/>
                          <a:gd name="connsiteX6" fmla="*/ 3683708 w 3745093"/>
                          <a:gd name="connsiteY6" fmla="*/ 4075280 h 5844308"/>
                          <a:gd name="connsiteX7" fmla="*/ 3385996 w 3745093"/>
                          <a:gd name="connsiteY7" fmla="*/ 3607447 h 5844308"/>
                          <a:gd name="connsiteX8" fmla="*/ 3098917 w 3745093"/>
                          <a:gd name="connsiteY8" fmla="*/ 3171512 h 5844308"/>
                          <a:gd name="connsiteX9" fmla="*/ 3082937 w 3745093"/>
                          <a:gd name="connsiteY9" fmla="*/ 2869191 h 5844308"/>
                          <a:gd name="connsiteX10" fmla="*/ 3018958 w 3745093"/>
                          <a:gd name="connsiteY10" fmla="*/ 2629129 h 5844308"/>
                          <a:gd name="connsiteX11" fmla="*/ 2880980 w 3745093"/>
                          <a:gd name="connsiteY11" fmla="*/ 2469947 h 5844308"/>
                          <a:gd name="connsiteX12" fmla="*/ 2854369 w 3745093"/>
                          <a:gd name="connsiteY12" fmla="*/ 2267868 h 5844308"/>
                          <a:gd name="connsiteX13" fmla="*/ 2716145 w 3745093"/>
                          <a:gd name="connsiteY13" fmla="*/ 1970033 h 5844308"/>
                          <a:gd name="connsiteX14" fmla="*/ 2577922 w 3745093"/>
                          <a:gd name="connsiteY14" fmla="*/ 1884973 h 5844308"/>
                          <a:gd name="connsiteX15" fmla="*/ 2450331 w 3745093"/>
                          <a:gd name="connsiteY15" fmla="*/ 1693587 h 5844308"/>
                          <a:gd name="connsiteX16" fmla="*/ 2046294 w 3745093"/>
                          <a:gd name="connsiteY16" fmla="*/ 1470303 h 5844308"/>
                          <a:gd name="connsiteX17" fmla="*/ 1599727 w 3745093"/>
                          <a:gd name="connsiteY17" fmla="*/ 1257652 h 5844308"/>
                          <a:gd name="connsiteX18" fmla="*/ 844815 w 3745093"/>
                          <a:gd name="connsiteY18" fmla="*/ 938675 h 5844308"/>
                          <a:gd name="connsiteX19" fmla="*/ 536471 w 3745093"/>
                          <a:gd name="connsiteY19" fmla="*/ 726024 h 5844308"/>
                          <a:gd name="connsiteX20" fmla="*/ 288681 w 3745093"/>
                          <a:gd name="connsiteY20" fmla="*/ 557958 h 5844308"/>
                          <a:gd name="connsiteX21" fmla="*/ 118718 w 3745093"/>
                          <a:gd name="connsiteY21" fmla="*/ 170443 h 5844308"/>
                          <a:gd name="connsiteX22" fmla="*/ 0 w 3745093"/>
                          <a:gd name="connsiteY22" fmla="*/ 0 h 5844308"/>
                          <a:gd name="connsiteX0" fmla="*/ 3255477 w 3745093"/>
                          <a:gd name="connsiteY0" fmla="*/ 5862875 h 5862875"/>
                          <a:gd name="connsiteX1" fmla="*/ 2897995 w 3745093"/>
                          <a:gd name="connsiteY1" fmla="*/ 5399179 h 5862875"/>
                          <a:gd name="connsiteX2" fmla="*/ 3162155 w 3745093"/>
                          <a:gd name="connsiteY2" fmla="*/ 5037173 h 5862875"/>
                          <a:gd name="connsiteX3" fmla="*/ 3322016 w 3745093"/>
                          <a:gd name="connsiteY3" fmla="*/ 4755763 h 5862875"/>
                          <a:gd name="connsiteX4" fmla="*/ 3566750 w 3745093"/>
                          <a:gd name="connsiteY4" fmla="*/ 4628173 h 5862875"/>
                          <a:gd name="connsiteX5" fmla="*/ 3736871 w 3745093"/>
                          <a:gd name="connsiteY5" fmla="*/ 4394256 h 5862875"/>
                          <a:gd name="connsiteX6" fmla="*/ 3683708 w 3745093"/>
                          <a:gd name="connsiteY6" fmla="*/ 4075280 h 5862875"/>
                          <a:gd name="connsiteX7" fmla="*/ 3385996 w 3745093"/>
                          <a:gd name="connsiteY7" fmla="*/ 3607447 h 5862875"/>
                          <a:gd name="connsiteX8" fmla="*/ 3098917 w 3745093"/>
                          <a:gd name="connsiteY8" fmla="*/ 3171512 h 5862875"/>
                          <a:gd name="connsiteX9" fmla="*/ 3082937 w 3745093"/>
                          <a:gd name="connsiteY9" fmla="*/ 2869191 h 5862875"/>
                          <a:gd name="connsiteX10" fmla="*/ 3018958 w 3745093"/>
                          <a:gd name="connsiteY10" fmla="*/ 2629129 h 5862875"/>
                          <a:gd name="connsiteX11" fmla="*/ 2880980 w 3745093"/>
                          <a:gd name="connsiteY11" fmla="*/ 2469947 h 5862875"/>
                          <a:gd name="connsiteX12" fmla="*/ 2854369 w 3745093"/>
                          <a:gd name="connsiteY12" fmla="*/ 2267868 h 5862875"/>
                          <a:gd name="connsiteX13" fmla="*/ 2716145 w 3745093"/>
                          <a:gd name="connsiteY13" fmla="*/ 1970033 h 5862875"/>
                          <a:gd name="connsiteX14" fmla="*/ 2577922 w 3745093"/>
                          <a:gd name="connsiteY14" fmla="*/ 1884973 h 5862875"/>
                          <a:gd name="connsiteX15" fmla="*/ 2450331 w 3745093"/>
                          <a:gd name="connsiteY15" fmla="*/ 1693587 h 5862875"/>
                          <a:gd name="connsiteX16" fmla="*/ 2046294 w 3745093"/>
                          <a:gd name="connsiteY16" fmla="*/ 1470303 h 5862875"/>
                          <a:gd name="connsiteX17" fmla="*/ 1599727 w 3745093"/>
                          <a:gd name="connsiteY17" fmla="*/ 1257652 h 5862875"/>
                          <a:gd name="connsiteX18" fmla="*/ 844815 w 3745093"/>
                          <a:gd name="connsiteY18" fmla="*/ 938675 h 5862875"/>
                          <a:gd name="connsiteX19" fmla="*/ 536471 w 3745093"/>
                          <a:gd name="connsiteY19" fmla="*/ 726024 h 5862875"/>
                          <a:gd name="connsiteX20" fmla="*/ 288681 w 3745093"/>
                          <a:gd name="connsiteY20" fmla="*/ 557958 h 5862875"/>
                          <a:gd name="connsiteX21" fmla="*/ 118718 w 3745093"/>
                          <a:gd name="connsiteY21" fmla="*/ 170443 h 5862875"/>
                          <a:gd name="connsiteX22" fmla="*/ 0 w 3745093"/>
                          <a:gd name="connsiteY22" fmla="*/ 0 h 5862875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</a:cxnLst>
                        <a:rect l="l" t="t" r="r" b="b"/>
                        <a:pathLst>
                          <a:path w="3745093" h="5862875">
                            <a:moveTo>
                              <a:pt x="3255477" y="5862875"/>
                            </a:moveTo>
                            <a:cubicBezTo>
                              <a:pt x="3260747" y="5778999"/>
                              <a:pt x="2913549" y="5536796"/>
                              <a:pt x="2897995" y="5399179"/>
                            </a:cubicBezTo>
                            <a:cubicBezTo>
                              <a:pt x="2882441" y="5261562"/>
                              <a:pt x="3091485" y="5144409"/>
                              <a:pt x="3162155" y="5037173"/>
                            </a:cubicBezTo>
                            <a:cubicBezTo>
                              <a:pt x="3232825" y="4929937"/>
                              <a:pt x="3254584" y="4823930"/>
                              <a:pt x="3322016" y="4755763"/>
                            </a:cubicBezTo>
                            <a:cubicBezTo>
                              <a:pt x="3389449" y="4687596"/>
                              <a:pt x="3497608" y="4688424"/>
                              <a:pt x="3566750" y="4628173"/>
                            </a:cubicBezTo>
                            <a:cubicBezTo>
                              <a:pt x="3635892" y="4567922"/>
                              <a:pt x="3717378" y="4486405"/>
                              <a:pt x="3736871" y="4394256"/>
                            </a:cubicBezTo>
                            <a:cubicBezTo>
                              <a:pt x="3756364" y="4302107"/>
                              <a:pt x="3742187" y="4206415"/>
                              <a:pt x="3683708" y="4075280"/>
                            </a:cubicBezTo>
                            <a:cubicBezTo>
                              <a:pt x="3625229" y="3944145"/>
                              <a:pt x="3483461" y="3758075"/>
                              <a:pt x="3385996" y="3607447"/>
                            </a:cubicBezTo>
                            <a:cubicBezTo>
                              <a:pt x="3288531" y="3456819"/>
                              <a:pt x="3149427" y="3294555"/>
                              <a:pt x="3098917" y="3171512"/>
                            </a:cubicBezTo>
                            <a:cubicBezTo>
                              <a:pt x="3048407" y="3048469"/>
                              <a:pt x="3096263" y="2959588"/>
                              <a:pt x="3082937" y="2869191"/>
                            </a:cubicBezTo>
                            <a:cubicBezTo>
                              <a:pt x="3069611" y="2778794"/>
                              <a:pt x="3052618" y="2695670"/>
                              <a:pt x="3018958" y="2629129"/>
                            </a:cubicBezTo>
                            <a:cubicBezTo>
                              <a:pt x="2985298" y="2562588"/>
                              <a:pt x="2908412" y="2530157"/>
                              <a:pt x="2880980" y="2469947"/>
                            </a:cubicBezTo>
                            <a:cubicBezTo>
                              <a:pt x="2853549" y="2409737"/>
                              <a:pt x="2881841" y="2351187"/>
                              <a:pt x="2854369" y="2267868"/>
                            </a:cubicBezTo>
                            <a:cubicBezTo>
                              <a:pt x="2826897" y="2184549"/>
                              <a:pt x="2762219" y="2033849"/>
                              <a:pt x="2716145" y="1970033"/>
                            </a:cubicBezTo>
                            <a:cubicBezTo>
                              <a:pt x="2670071" y="1906217"/>
                              <a:pt x="2622224" y="1931047"/>
                              <a:pt x="2577922" y="1884973"/>
                            </a:cubicBezTo>
                            <a:cubicBezTo>
                              <a:pt x="2533620" y="1838899"/>
                              <a:pt x="2538936" y="1762699"/>
                              <a:pt x="2450331" y="1693587"/>
                            </a:cubicBezTo>
                            <a:cubicBezTo>
                              <a:pt x="2361726" y="1624475"/>
                              <a:pt x="2188061" y="1542959"/>
                              <a:pt x="2046294" y="1470303"/>
                            </a:cubicBezTo>
                            <a:cubicBezTo>
                              <a:pt x="1904527" y="1397647"/>
                              <a:pt x="1799973" y="1346257"/>
                              <a:pt x="1599727" y="1257652"/>
                            </a:cubicBezTo>
                            <a:cubicBezTo>
                              <a:pt x="1399481" y="1169047"/>
                              <a:pt x="1022024" y="979691"/>
                              <a:pt x="844815" y="938675"/>
                            </a:cubicBezTo>
                            <a:cubicBezTo>
                              <a:pt x="667606" y="897659"/>
                              <a:pt x="629160" y="789477"/>
                              <a:pt x="536471" y="726024"/>
                            </a:cubicBezTo>
                            <a:cubicBezTo>
                              <a:pt x="443782" y="662571"/>
                              <a:pt x="358307" y="623361"/>
                              <a:pt x="288681" y="557958"/>
                            </a:cubicBezTo>
                            <a:cubicBezTo>
                              <a:pt x="219055" y="465361"/>
                              <a:pt x="168767" y="231177"/>
                              <a:pt x="118718" y="170443"/>
                            </a:cubicBezTo>
                            <a:cubicBezTo>
                              <a:pt x="93333" y="129096"/>
                              <a:pt x="9258" y="18810"/>
                              <a:pt x="0" y="0"/>
                            </a:cubicBezTo>
                          </a:path>
                        </a:pathLst>
                      </a:custGeom>
                      <a:noFill/>
                      <a:ln w="3175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/>
                      </a:p>
                    </p:txBody>
                  </p:sp>
                  <p:sp>
                    <p:nvSpPr>
                      <p:cNvPr id="301" name="Freeform 300"/>
                      <p:cNvSpPr/>
                      <p:nvPr/>
                    </p:nvSpPr>
                    <p:spPr>
                      <a:xfrm>
                        <a:off x="750236" y="7394"/>
                        <a:ext cx="4494991" cy="6893150"/>
                      </a:xfrm>
                      <a:custGeom>
                        <a:avLst/>
                        <a:gdLst>
                          <a:gd name="connsiteX0" fmla="*/ 2785731 w 3515631"/>
                          <a:gd name="connsiteY0" fmla="*/ 5380075 h 5380075"/>
                          <a:gd name="connsiteX1" fmla="*/ 2498652 w 3515631"/>
                          <a:gd name="connsiteY1" fmla="*/ 5305647 h 5380075"/>
                          <a:gd name="connsiteX2" fmla="*/ 2604977 w 3515631"/>
                          <a:gd name="connsiteY2" fmla="*/ 4997303 h 5380075"/>
                          <a:gd name="connsiteX3" fmla="*/ 2838893 w 3515631"/>
                          <a:gd name="connsiteY3" fmla="*/ 4699591 h 5380075"/>
                          <a:gd name="connsiteX4" fmla="*/ 3232298 w 3515631"/>
                          <a:gd name="connsiteY4" fmla="*/ 4391247 h 5380075"/>
                          <a:gd name="connsiteX5" fmla="*/ 3444949 w 3515631"/>
                          <a:gd name="connsiteY5" fmla="*/ 4146698 h 5380075"/>
                          <a:gd name="connsiteX6" fmla="*/ 3508745 w 3515631"/>
                          <a:gd name="connsiteY6" fmla="*/ 3923414 h 5380075"/>
                          <a:gd name="connsiteX7" fmla="*/ 3487479 w 3515631"/>
                          <a:gd name="connsiteY7" fmla="*/ 3763926 h 5380075"/>
                          <a:gd name="connsiteX8" fmla="*/ 3274828 w 3515631"/>
                          <a:gd name="connsiteY8" fmla="*/ 3455582 h 5380075"/>
                          <a:gd name="connsiteX9" fmla="*/ 3136605 w 3515631"/>
                          <a:gd name="connsiteY9" fmla="*/ 3168503 h 5380075"/>
                          <a:gd name="connsiteX10" fmla="*/ 3009014 w 3515631"/>
                          <a:gd name="connsiteY10" fmla="*/ 2966484 h 5380075"/>
                          <a:gd name="connsiteX11" fmla="*/ 2934586 w 3515631"/>
                          <a:gd name="connsiteY11" fmla="*/ 2870791 h 5380075"/>
                          <a:gd name="connsiteX12" fmla="*/ 2934586 w 3515631"/>
                          <a:gd name="connsiteY12" fmla="*/ 2636875 h 5380075"/>
                          <a:gd name="connsiteX13" fmla="*/ 2913321 w 3515631"/>
                          <a:gd name="connsiteY13" fmla="*/ 2445489 h 5380075"/>
                          <a:gd name="connsiteX14" fmla="*/ 2775098 w 3515631"/>
                          <a:gd name="connsiteY14" fmla="*/ 2264735 h 5380075"/>
                          <a:gd name="connsiteX15" fmla="*/ 2721935 w 3515631"/>
                          <a:gd name="connsiteY15" fmla="*/ 2030819 h 5380075"/>
                          <a:gd name="connsiteX16" fmla="*/ 2636875 w 3515631"/>
                          <a:gd name="connsiteY16" fmla="*/ 1775638 h 5380075"/>
                          <a:gd name="connsiteX17" fmla="*/ 2424224 w 3515631"/>
                          <a:gd name="connsiteY17" fmla="*/ 1637414 h 5380075"/>
                          <a:gd name="connsiteX18" fmla="*/ 2296633 w 3515631"/>
                          <a:gd name="connsiteY18" fmla="*/ 1456661 h 5380075"/>
                          <a:gd name="connsiteX19" fmla="*/ 2126512 w 3515631"/>
                          <a:gd name="connsiteY19" fmla="*/ 1297172 h 5380075"/>
                          <a:gd name="connsiteX20" fmla="*/ 1796903 w 3515631"/>
                          <a:gd name="connsiteY20" fmla="*/ 1127052 h 5380075"/>
                          <a:gd name="connsiteX21" fmla="*/ 1456661 w 3515631"/>
                          <a:gd name="connsiteY21" fmla="*/ 1052624 h 5380075"/>
                          <a:gd name="connsiteX22" fmla="*/ 1116419 w 3515631"/>
                          <a:gd name="connsiteY22" fmla="*/ 861238 h 5380075"/>
                          <a:gd name="connsiteX23" fmla="*/ 861238 w 3515631"/>
                          <a:gd name="connsiteY23" fmla="*/ 744279 h 5380075"/>
                          <a:gd name="connsiteX24" fmla="*/ 680484 w 3515631"/>
                          <a:gd name="connsiteY24" fmla="*/ 680484 h 5380075"/>
                          <a:gd name="connsiteX25" fmla="*/ 425303 w 3515631"/>
                          <a:gd name="connsiteY25" fmla="*/ 489098 h 5380075"/>
                          <a:gd name="connsiteX26" fmla="*/ 127591 w 3515631"/>
                          <a:gd name="connsiteY26" fmla="*/ 244549 h 5380075"/>
                          <a:gd name="connsiteX27" fmla="*/ 0 w 3515631"/>
                          <a:gd name="connsiteY27" fmla="*/ 0 h 5380075"/>
                          <a:gd name="connsiteX0" fmla="*/ 2780446 w 3515631"/>
                          <a:gd name="connsiteY0" fmla="*/ 5411788 h 5411788"/>
                          <a:gd name="connsiteX1" fmla="*/ 2498652 w 3515631"/>
                          <a:gd name="connsiteY1" fmla="*/ 5305647 h 5411788"/>
                          <a:gd name="connsiteX2" fmla="*/ 2604977 w 3515631"/>
                          <a:gd name="connsiteY2" fmla="*/ 4997303 h 5411788"/>
                          <a:gd name="connsiteX3" fmla="*/ 2838893 w 3515631"/>
                          <a:gd name="connsiteY3" fmla="*/ 4699591 h 5411788"/>
                          <a:gd name="connsiteX4" fmla="*/ 3232298 w 3515631"/>
                          <a:gd name="connsiteY4" fmla="*/ 4391247 h 5411788"/>
                          <a:gd name="connsiteX5" fmla="*/ 3444949 w 3515631"/>
                          <a:gd name="connsiteY5" fmla="*/ 4146698 h 5411788"/>
                          <a:gd name="connsiteX6" fmla="*/ 3508745 w 3515631"/>
                          <a:gd name="connsiteY6" fmla="*/ 3923414 h 5411788"/>
                          <a:gd name="connsiteX7" fmla="*/ 3487479 w 3515631"/>
                          <a:gd name="connsiteY7" fmla="*/ 3763926 h 5411788"/>
                          <a:gd name="connsiteX8" fmla="*/ 3274828 w 3515631"/>
                          <a:gd name="connsiteY8" fmla="*/ 3455582 h 5411788"/>
                          <a:gd name="connsiteX9" fmla="*/ 3136605 w 3515631"/>
                          <a:gd name="connsiteY9" fmla="*/ 3168503 h 5411788"/>
                          <a:gd name="connsiteX10" fmla="*/ 3009014 w 3515631"/>
                          <a:gd name="connsiteY10" fmla="*/ 2966484 h 5411788"/>
                          <a:gd name="connsiteX11" fmla="*/ 2934586 w 3515631"/>
                          <a:gd name="connsiteY11" fmla="*/ 2870791 h 5411788"/>
                          <a:gd name="connsiteX12" fmla="*/ 2934586 w 3515631"/>
                          <a:gd name="connsiteY12" fmla="*/ 2636875 h 5411788"/>
                          <a:gd name="connsiteX13" fmla="*/ 2913321 w 3515631"/>
                          <a:gd name="connsiteY13" fmla="*/ 2445489 h 5411788"/>
                          <a:gd name="connsiteX14" fmla="*/ 2775098 w 3515631"/>
                          <a:gd name="connsiteY14" fmla="*/ 2264735 h 5411788"/>
                          <a:gd name="connsiteX15" fmla="*/ 2721935 w 3515631"/>
                          <a:gd name="connsiteY15" fmla="*/ 2030819 h 5411788"/>
                          <a:gd name="connsiteX16" fmla="*/ 2636875 w 3515631"/>
                          <a:gd name="connsiteY16" fmla="*/ 1775638 h 5411788"/>
                          <a:gd name="connsiteX17" fmla="*/ 2424224 w 3515631"/>
                          <a:gd name="connsiteY17" fmla="*/ 1637414 h 5411788"/>
                          <a:gd name="connsiteX18" fmla="*/ 2296633 w 3515631"/>
                          <a:gd name="connsiteY18" fmla="*/ 1456661 h 5411788"/>
                          <a:gd name="connsiteX19" fmla="*/ 2126512 w 3515631"/>
                          <a:gd name="connsiteY19" fmla="*/ 1297172 h 5411788"/>
                          <a:gd name="connsiteX20" fmla="*/ 1796903 w 3515631"/>
                          <a:gd name="connsiteY20" fmla="*/ 1127052 h 5411788"/>
                          <a:gd name="connsiteX21" fmla="*/ 1456661 w 3515631"/>
                          <a:gd name="connsiteY21" fmla="*/ 1052624 h 5411788"/>
                          <a:gd name="connsiteX22" fmla="*/ 1116419 w 3515631"/>
                          <a:gd name="connsiteY22" fmla="*/ 861238 h 5411788"/>
                          <a:gd name="connsiteX23" fmla="*/ 861238 w 3515631"/>
                          <a:gd name="connsiteY23" fmla="*/ 744279 h 5411788"/>
                          <a:gd name="connsiteX24" fmla="*/ 680484 w 3515631"/>
                          <a:gd name="connsiteY24" fmla="*/ 680484 h 5411788"/>
                          <a:gd name="connsiteX25" fmla="*/ 425303 w 3515631"/>
                          <a:gd name="connsiteY25" fmla="*/ 489098 h 5411788"/>
                          <a:gd name="connsiteX26" fmla="*/ 127591 w 3515631"/>
                          <a:gd name="connsiteY26" fmla="*/ 244549 h 5411788"/>
                          <a:gd name="connsiteX27" fmla="*/ 0 w 3515631"/>
                          <a:gd name="connsiteY27" fmla="*/ 0 h 5411788"/>
                          <a:gd name="connsiteX0" fmla="*/ 2780446 w 3515631"/>
                          <a:gd name="connsiteY0" fmla="*/ 5411788 h 5411788"/>
                          <a:gd name="connsiteX1" fmla="*/ 2498652 w 3515631"/>
                          <a:gd name="connsiteY1" fmla="*/ 5305647 h 5411788"/>
                          <a:gd name="connsiteX2" fmla="*/ 2604977 w 3515631"/>
                          <a:gd name="connsiteY2" fmla="*/ 4997303 h 5411788"/>
                          <a:gd name="connsiteX3" fmla="*/ 2838893 w 3515631"/>
                          <a:gd name="connsiteY3" fmla="*/ 4699591 h 5411788"/>
                          <a:gd name="connsiteX4" fmla="*/ 3232298 w 3515631"/>
                          <a:gd name="connsiteY4" fmla="*/ 4391247 h 5411788"/>
                          <a:gd name="connsiteX5" fmla="*/ 3444949 w 3515631"/>
                          <a:gd name="connsiteY5" fmla="*/ 4146698 h 5411788"/>
                          <a:gd name="connsiteX6" fmla="*/ 3508745 w 3515631"/>
                          <a:gd name="connsiteY6" fmla="*/ 3923414 h 5411788"/>
                          <a:gd name="connsiteX7" fmla="*/ 3487479 w 3515631"/>
                          <a:gd name="connsiteY7" fmla="*/ 3763926 h 5411788"/>
                          <a:gd name="connsiteX8" fmla="*/ 3274828 w 3515631"/>
                          <a:gd name="connsiteY8" fmla="*/ 3455582 h 5411788"/>
                          <a:gd name="connsiteX9" fmla="*/ 3136605 w 3515631"/>
                          <a:gd name="connsiteY9" fmla="*/ 3168503 h 5411788"/>
                          <a:gd name="connsiteX10" fmla="*/ 3009014 w 3515631"/>
                          <a:gd name="connsiteY10" fmla="*/ 2966484 h 5411788"/>
                          <a:gd name="connsiteX11" fmla="*/ 2934586 w 3515631"/>
                          <a:gd name="connsiteY11" fmla="*/ 2870791 h 5411788"/>
                          <a:gd name="connsiteX12" fmla="*/ 2934586 w 3515631"/>
                          <a:gd name="connsiteY12" fmla="*/ 2636875 h 5411788"/>
                          <a:gd name="connsiteX13" fmla="*/ 2913321 w 3515631"/>
                          <a:gd name="connsiteY13" fmla="*/ 2445489 h 5411788"/>
                          <a:gd name="connsiteX14" fmla="*/ 2775098 w 3515631"/>
                          <a:gd name="connsiteY14" fmla="*/ 2264735 h 5411788"/>
                          <a:gd name="connsiteX15" fmla="*/ 2721935 w 3515631"/>
                          <a:gd name="connsiteY15" fmla="*/ 2030819 h 5411788"/>
                          <a:gd name="connsiteX16" fmla="*/ 2636875 w 3515631"/>
                          <a:gd name="connsiteY16" fmla="*/ 1775638 h 5411788"/>
                          <a:gd name="connsiteX17" fmla="*/ 2424224 w 3515631"/>
                          <a:gd name="connsiteY17" fmla="*/ 1637414 h 5411788"/>
                          <a:gd name="connsiteX18" fmla="*/ 2296633 w 3515631"/>
                          <a:gd name="connsiteY18" fmla="*/ 1456661 h 5411788"/>
                          <a:gd name="connsiteX19" fmla="*/ 2126512 w 3515631"/>
                          <a:gd name="connsiteY19" fmla="*/ 1297172 h 5411788"/>
                          <a:gd name="connsiteX20" fmla="*/ 1796903 w 3515631"/>
                          <a:gd name="connsiteY20" fmla="*/ 1127052 h 5411788"/>
                          <a:gd name="connsiteX21" fmla="*/ 1456661 w 3515631"/>
                          <a:gd name="connsiteY21" fmla="*/ 1052624 h 5411788"/>
                          <a:gd name="connsiteX22" fmla="*/ 1116419 w 3515631"/>
                          <a:gd name="connsiteY22" fmla="*/ 861238 h 5411788"/>
                          <a:gd name="connsiteX23" fmla="*/ 861238 w 3515631"/>
                          <a:gd name="connsiteY23" fmla="*/ 744279 h 5411788"/>
                          <a:gd name="connsiteX24" fmla="*/ 680484 w 3515631"/>
                          <a:gd name="connsiteY24" fmla="*/ 680484 h 5411788"/>
                          <a:gd name="connsiteX25" fmla="*/ 425303 w 3515631"/>
                          <a:gd name="connsiteY25" fmla="*/ 489098 h 5411788"/>
                          <a:gd name="connsiteX26" fmla="*/ 127591 w 3515631"/>
                          <a:gd name="connsiteY26" fmla="*/ 244549 h 5411788"/>
                          <a:gd name="connsiteX27" fmla="*/ 0 w 3515631"/>
                          <a:gd name="connsiteY27" fmla="*/ 0 h 5411788"/>
                          <a:gd name="connsiteX0" fmla="*/ 2780446 w 3515631"/>
                          <a:gd name="connsiteY0" fmla="*/ 5411788 h 5411788"/>
                          <a:gd name="connsiteX1" fmla="*/ 2498652 w 3515631"/>
                          <a:gd name="connsiteY1" fmla="*/ 5305647 h 5411788"/>
                          <a:gd name="connsiteX2" fmla="*/ 2604977 w 3515631"/>
                          <a:gd name="connsiteY2" fmla="*/ 4997303 h 5411788"/>
                          <a:gd name="connsiteX3" fmla="*/ 2838893 w 3515631"/>
                          <a:gd name="connsiteY3" fmla="*/ 4699591 h 5411788"/>
                          <a:gd name="connsiteX4" fmla="*/ 3232298 w 3515631"/>
                          <a:gd name="connsiteY4" fmla="*/ 4391247 h 5411788"/>
                          <a:gd name="connsiteX5" fmla="*/ 3444949 w 3515631"/>
                          <a:gd name="connsiteY5" fmla="*/ 4146698 h 5411788"/>
                          <a:gd name="connsiteX6" fmla="*/ 3508745 w 3515631"/>
                          <a:gd name="connsiteY6" fmla="*/ 3923414 h 5411788"/>
                          <a:gd name="connsiteX7" fmla="*/ 3487479 w 3515631"/>
                          <a:gd name="connsiteY7" fmla="*/ 3763926 h 5411788"/>
                          <a:gd name="connsiteX8" fmla="*/ 3274828 w 3515631"/>
                          <a:gd name="connsiteY8" fmla="*/ 3455582 h 5411788"/>
                          <a:gd name="connsiteX9" fmla="*/ 3136605 w 3515631"/>
                          <a:gd name="connsiteY9" fmla="*/ 3168503 h 5411788"/>
                          <a:gd name="connsiteX10" fmla="*/ 3009014 w 3515631"/>
                          <a:gd name="connsiteY10" fmla="*/ 2966484 h 5411788"/>
                          <a:gd name="connsiteX11" fmla="*/ 2934586 w 3515631"/>
                          <a:gd name="connsiteY11" fmla="*/ 2870791 h 5411788"/>
                          <a:gd name="connsiteX12" fmla="*/ 2934586 w 3515631"/>
                          <a:gd name="connsiteY12" fmla="*/ 2636875 h 5411788"/>
                          <a:gd name="connsiteX13" fmla="*/ 2913321 w 3515631"/>
                          <a:gd name="connsiteY13" fmla="*/ 2445489 h 5411788"/>
                          <a:gd name="connsiteX14" fmla="*/ 2775098 w 3515631"/>
                          <a:gd name="connsiteY14" fmla="*/ 2264735 h 5411788"/>
                          <a:gd name="connsiteX15" fmla="*/ 2721935 w 3515631"/>
                          <a:gd name="connsiteY15" fmla="*/ 2030819 h 5411788"/>
                          <a:gd name="connsiteX16" fmla="*/ 2636875 w 3515631"/>
                          <a:gd name="connsiteY16" fmla="*/ 1775638 h 5411788"/>
                          <a:gd name="connsiteX17" fmla="*/ 2424224 w 3515631"/>
                          <a:gd name="connsiteY17" fmla="*/ 1637414 h 5411788"/>
                          <a:gd name="connsiteX18" fmla="*/ 2296633 w 3515631"/>
                          <a:gd name="connsiteY18" fmla="*/ 1456661 h 5411788"/>
                          <a:gd name="connsiteX19" fmla="*/ 2126512 w 3515631"/>
                          <a:gd name="connsiteY19" fmla="*/ 1297172 h 5411788"/>
                          <a:gd name="connsiteX20" fmla="*/ 1796903 w 3515631"/>
                          <a:gd name="connsiteY20" fmla="*/ 1127052 h 5411788"/>
                          <a:gd name="connsiteX21" fmla="*/ 1456661 w 3515631"/>
                          <a:gd name="connsiteY21" fmla="*/ 1052624 h 5411788"/>
                          <a:gd name="connsiteX22" fmla="*/ 1116419 w 3515631"/>
                          <a:gd name="connsiteY22" fmla="*/ 861238 h 5411788"/>
                          <a:gd name="connsiteX23" fmla="*/ 861238 w 3515631"/>
                          <a:gd name="connsiteY23" fmla="*/ 744279 h 5411788"/>
                          <a:gd name="connsiteX24" fmla="*/ 680484 w 3515631"/>
                          <a:gd name="connsiteY24" fmla="*/ 680484 h 5411788"/>
                          <a:gd name="connsiteX25" fmla="*/ 425303 w 3515631"/>
                          <a:gd name="connsiteY25" fmla="*/ 489098 h 5411788"/>
                          <a:gd name="connsiteX26" fmla="*/ 127591 w 3515631"/>
                          <a:gd name="connsiteY26" fmla="*/ 244549 h 5411788"/>
                          <a:gd name="connsiteX27" fmla="*/ 0 w 3515631"/>
                          <a:gd name="connsiteY27" fmla="*/ 0 h 5411788"/>
                          <a:gd name="connsiteX0" fmla="*/ 2796303 w 3515631"/>
                          <a:gd name="connsiteY0" fmla="*/ 5448787 h 5448787"/>
                          <a:gd name="connsiteX1" fmla="*/ 2498652 w 3515631"/>
                          <a:gd name="connsiteY1" fmla="*/ 5305647 h 5448787"/>
                          <a:gd name="connsiteX2" fmla="*/ 2604977 w 3515631"/>
                          <a:gd name="connsiteY2" fmla="*/ 4997303 h 5448787"/>
                          <a:gd name="connsiteX3" fmla="*/ 2838893 w 3515631"/>
                          <a:gd name="connsiteY3" fmla="*/ 4699591 h 5448787"/>
                          <a:gd name="connsiteX4" fmla="*/ 3232298 w 3515631"/>
                          <a:gd name="connsiteY4" fmla="*/ 4391247 h 5448787"/>
                          <a:gd name="connsiteX5" fmla="*/ 3444949 w 3515631"/>
                          <a:gd name="connsiteY5" fmla="*/ 4146698 h 5448787"/>
                          <a:gd name="connsiteX6" fmla="*/ 3508745 w 3515631"/>
                          <a:gd name="connsiteY6" fmla="*/ 3923414 h 5448787"/>
                          <a:gd name="connsiteX7" fmla="*/ 3487479 w 3515631"/>
                          <a:gd name="connsiteY7" fmla="*/ 3763926 h 5448787"/>
                          <a:gd name="connsiteX8" fmla="*/ 3274828 w 3515631"/>
                          <a:gd name="connsiteY8" fmla="*/ 3455582 h 5448787"/>
                          <a:gd name="connsiteX9" fmla="*/ 3136605 w 3515631"/>
                          <a:gd name="connsiteY9" fmla="*/ 3168503 h 5448787"/>
                          <a:gd name="connsiteX10" fmla="*/ 3009014 w 3515631"/>
                          <a:gd name="connsiteY10" fmla="*/ 2966484 h 5448787"/>
                          <a:gd name="connsiteX11" fmla="*/ 2934586 w 3515631"/>
                          <a:gd name="connsiteY11" fmla="*/ 2870791 h 5448787"/>
                          <a:gd name="connsiteX12" fmla="*/ 2934586 w 3515631"/>
                          <a:gd name="connsiteY12" fmla="*/ 2636875 h 5448787"/>
                          <a:gd name="connsiteX13" fmla="*/ 2913321 w 3515631"/>
                          <a:gd name="connsiteY13" fmla="*/ 2445489 h 5448787"/>
                          <a:gd name="connsiteX14" fmla="*/ 2775098 w 3515631"/>
                          <a:gd name="connsiteY14" fmla="*/ 2264735 h 5448787"/>
                          <a:gd name="connsiteX15" fmla="*/ 2721935 w 3515631"/>
                          <a:gd name="connsiteY15" fmla="*/ 2030819 h 5448787"/>
                          <a:gd name="connsiteX16" fmla="*/ 2636875 w 3515631"/>
                          <a:gd name="connsiteY16" fmla="*/ 1775638 h 5448787"/>
                          <a:gd name="connsiteX17" fmla="*/ 2424224 w 3515631"/>
                          <a:gd name="connsiteY17" fmla="*/ 1637414 h 5448787"/>
                          <a:gd name="connsiteX18" fmla="*/ 2296633 w 3515631"/>
                          <a:gd name="connsiteY18" fmla="*/ 1456661 h 5448787"/>
                          <a:gd name="connsiteX19" fmla="*/ 2126512 w 3515631"/>
                          <a:gd name="connsiteY19" fmla="*/ 1297172 h 5448787"/>
                          <a:gd name="connsiteX20" fmla="*/ 1796903 w 3515631"/>
                          <a:gd name="connsiteY20" fmla="*/ 1127052 h 5448787"/>
                          <a:gd name="connsiteX21" fmla="*/ 1456661 w 3515631"/>
                          <a:gd name="connsiteY21" fmla="*/ 1052624 h 5448787"/>
                          <a:gd name="connsiteX22" fmla="*/ 1116419 w 3515631"/>
                          <a:gd name="connsiteY22" fmla="*/ 861238 h 5448787"/>
                          <a:gd name="connsiteX23" fmla="*/ 861238 w 3515631"/>
                          <a:gd name="connsiteY23" fmla="*/ 744279 h 5448787"/>
                          <a:gd name="connsiteX24" fmla="*/ 680484 w 3515631"/>
                          <a:gd name="connsiteY24" fmla="*/ 680484 h 5448787"/>
                          <a:gd name="connsiteX25" fmla="*/ 425303 w 3515631"/>
                          <a:gd name="connsiteY25" fmla="*/ 489098 h 5448787"/>
                          <a:gd name="connsiteX26" fmla="*/ 127591 w 3515631"/>
                          <a:gd name="connsiteY26" fmla="*/ 244549 h 5448787"/>
                          <a:gd name="connsiteX27" fmla="*/ 0 w 3515631"/>
                          <a:gd name="connsiteY27" fmla="*/ 0 h 5448787"/>
                          <a:gd name="connsiteX0" fmla="*/ 2831929 w 3551257"/>
                          <a:gd name="connsiteY0" fmla="*/ 5484413 h 5484413"/>
                          <a:gd name="connsiteX1" fmla="*/ 2534278 w 3551257"/>
                          <a:gd name="connsiteY1" fmla="*/ 5341273 h 5484413"/>
                          <a:gd name="connsiteX2" fmla="*/ 2640603 w 3551257"/>
                          <a:gd name="connsiteY2" fmla="*/ 5032929 h 5484413"/>
                          <a:gd name="connsiteX3" fmla="*/ 2874519 w 3551257"/>
                          <a:gd name="connsiteY3" fmla="*/ 4735217 h 5484413"/>
                          <a:gd name="connsiteX4" fmla="*/ 3267924 w 3551257"/>
                          <a:gd name="connsiteY4" fmla="*/ 4426873 h 5484413"/>
                          <a:gd name="connsiteX5" fmla="*/ 3480575 w 3551257"/>
                          <a:gd name="connsiteY5" fmla="*/ 4182324 h 5484413"/>
                          <a:gd name="connsiteX6" fmla="*/ 3544371 w 3551257"/>
                          <a:gd name="connsiteY6" fmla="*/ 3959040 h 5484413"/>
                          <a:gd name="connsiteX7" fmla="*/ 3523105 w 3551257"/>
                          <a:gd name="connsiteY7" fmla="*/ 3799552 h 5484413"/>
                          <a:gd name="connsiteX8" fmla="*/ 3310454 w 3551257"/>
                          <a:gd name="connsiteY8" fmla="*/ 3491208 h 5484413"/>
                          <a:gd name="connsiteX9" fmla="*/ 3172231 w 3551257"/>
                          <a:gd name="connsiteY9" fmla="*/ 3204129 h 5484413"/>
                          <a:gd name="connsiteX10" fmla="*/ 3044640 w 3551257"/>
                          <a:gd name="connsiteY10" fmla="*/ 3002110 h 5484413"/>
                          <a:gd name="connsiteX11" fmla="*/ 2970212 w 3551257"/>
                          <a:gd name="connsiteY11" fmla="*/ 2906417 h 5484413"/>
                          <a:gd name="connsiteX12" fmla="*/ 2970212 w 3551257"/>
                          <a:gd name="connsiteY12" fmla="*/ 2672501 h 5484413"/>
                          <a:gd name="connsiteX13" fmla="*/ 2948947 w 3551257"/>
                          <a:gd name="connsiteY13" fmla="*/ 2481115 h 5484413"/>
                          <a:gd name="connsiteX14" fmla="*/ 2810724 w 3551257"/>
                          <a:gd name="connsiteY14" fmla="*/ 2300361 h 5484413"/>
                          <a:gd name="connsiteX15" fmla="*/ 2757561 w 3551257"/>
                          <a:gd name="connsiteY15" fmla="*/ 2066445 h 5484413"/>
                          <a:gd name="connsiteX16" fmla="*/ 2672501 w 3551257"/>
                          <a:gd name="connsiteY16" fmla="*/ 1811264 h 5484413"/>
                          <a:gd name="connsiteX17" fmla="*/ 2459850 w 3551257"/>
                          <a:gd name="connsiteY17" fmla="*/ 1673040 h 5484413"/>
                          <a:gd name="connsiteX18" fmla="*/ 2332259 w 3551257"/>
                          <a:gd name="connsiteY18" fmla="*/ 1492287 h 5484413"/>
                          <a:gd name="connsiteX19" fmla="*/ 2162138 w 3551257"/>
                          <a:gd name="connsiteY19" fmla="*/ 1332798 h 5484413"/>
                          <a:gd name="connsiteX20" fmla="*/ 1832529 w 3551257"/>
                          <a:gd name="connsiteY20" fmla="*/ 1162678 h 5484413"/>
                          <a:gd name="connsiteX21" fmla="*/ 1492287 w 3551257"/>
                          <a:gd name="connsiteY21" fmla="*/ 1088250 h 5484413"/>
                          <a:gd name="connsiteX22" fmla="*/ 1152045 w 3551257"/>
                          <a:gd name="connsiteY22" fmla="*/ 896864 h 5484413"/>
                          <a:gd name="connsiteX23" fmla="*/ 896864 w 3551257"/>
                          <a:gd name="connsiteY23" fmla="*/ 779905 h 5484413"/>
                          <a:gd name="connsiteX24" fmla="*/ 716110 w 3551257"/>
                          <a:gd name="connsiteY24" fmla="*/ 716110 h 5484413"/>
                          <a:gd name="connsiteX25" fmla="*/ 460929 w 3551257"/>
                          <a:gd name="connsiteY25" fmla="*/ 524724 h 5484413"/>
                          <a:gd name="connsiteX26" fmla="*/ 163217 w 3551257"/>
                          <a:gd name="connsiteY26" fmla="*/ 280175 h 5484413"/>
                          <a:gd name="connsiteX27" fmla="*/ 0 w 3551257"/>
                          <a:gd name="connsiteY27" fmla="*/ 0 h 5484413"/>
                          <a:gd name="connsiteX0" fmla="*/ 2534278 w 3551257"/>
                          <a:gd name="connsiteY0" fmla="*/ 5341273 h 5341273"/>
                          <a:gd name="connsiteX1" fmla="*/ 2640603 w 3551257"/>
                          <a:gd name="connsiteY1" fmla="*/ 5032929 h 5341273"/>
                          <a:gd name="connsiteX2" fmla="*/ 2874519 w 3551257"/>
                          <a:gd name="connsiteY2" fmla="*/ 4735217 h 5341273"/>
                          <a:gd name="connsiteX3" fmla="*/ 3267924 w 3551257"/>
                          <a:gd name="connsiteY3" fmla="*/ 4426873 h 5341273"/>
                          <a:gd name="connsiteX4" fmla="*/ 3480575 w 3551257"/>
                          <a:gd name="connsiteY4" fmla="*/ 4182324 h 5341273"/>
                          <a:gd name="connsiteX5" fmla="*/ 3544371 w 3551257"/>
                          <a:gd name="connsiteY5" fmla="*/ 3959040 h 5341273"/>
                          <a:gd name="connsiteX6" fmla="*/ 3523105 w 3551257"/>
                          <a:gd name="connsiteY6" fmla="*/ 3799552 h 5341273"/>
                          <a:gd name="connsiteX7" fmla="*/ 3310454 w 3551257"/>
                          <a:gd name="connsiteY7" fmla="*/ 3491208 h 5341273"/>
                          <a:gd name="connsiteX8" fmla="*/ 3172231 w 3551257"/>
                          <a:gd name="connsiteY8" fmla="*/ 3204129 h 5341273"/>
                          <a:gd name="connsiteX9" fmla="*/ 3044640 w 3551257"/>
                          <a:gd name="connsiteY9" fmla="*/ 3002110 h 5341273"/>
                          <a:gd name="connsiteX10" fmla="*/ 2970212 w 3551257"/>
                          <a:gd name="connsiteY10" fmla="*/ 2906417 h 5341273"/>
                          <a:gd name="connsiteX11" fmla="*/ 2970212 w 3551257"/>
                          <a:gd name="connsiteY11" fmla="*/ 2672501 h 5341273"/>
                          <a:gd name="connsiteX12" fmla="*/ 2948947 w 3551257"/>
                          <a:gd name="connsiteY12" fmla="*/ 2481115 h 5341273"/>
                          <a:gd name="connsiteX13" fmla="*/ 2810724 w 3551257"/>
                          <a:gd name="connsiteY13" fmla="*/ 2300361 h 5341273"/>
                          <a:gd name="connsiteX14" fmla="*/ 2757561 w 3551257"/>
                          <a:gd name="connsiteY14" fmla="*/ 2066445 h 5341273"/>
                          <a:gd name="connsiteX15" fmla="*/ 2672501 w 3551257"/>
                          <a:gd name="connsiteY15" fmla="*/ 1811264 h 5341273"/>
                          <a:gd name="connsiteX16" fmla="*/ 2459850 w 3551257"/>
                          <a:gd name="connsiteY16" fmla="*/ 1673040 h 5341273"/>
                          <a:gd name="connsiteX17" fmla="*/ 2332259 w 3551257"/>
                          <a:gd name="connsiteY17" fmla="*/ 1492287 h 5341273"/>
                          <a:gd name="connsiteX18" fmla="*/ 2162138 w 3551257"/>
                          <a:gd name="connsiteY18" fmla="*/ 1332798 h 5341273"/>
                          <a:gd name="connsiteX19" fmla="*/ 1832529 w 3551257"/>
                          <a:gd name="connsiteY19" fmla="*/ 1162678 h 5341273"/>
                          <a:gd name="connsiteX20" fmla="*/ 1492287 w 3551257"/>
                          <a:gd name="connsiteY20" fmla="*/ 1088250 h 5341273"/>
                          <a:gd name="connsiteX21" fmla="*/ 1152045 w 3551257"/>
                          <a:gd name="connsiteY21" fmla="*/ 896864 h 5341273"/>
                          <a:gd name="connsiteX22" fmla="*/ 896864 w 3551257"/>
                          <a:gd name="connsiteY22" fmla="*/ 779905 h 5341273"/>
                          <a:gd name="connsiteX23" fmla="*/ 716110 w 3551257"/>
                          <a:gd name="connsiteY23" fmla="*/ 716110 h 5341273"/>
                          <a:gd name="connsiteX24" fmla="*/ 460929 w 3551257"/>
                          <a:gd name="connsiteY24" fmla="*/ 524724 h 5341273"/>
                          <a:gd name="connsiteX25" fmla="*/ 163217 w 3551257"/>
                          <a:gd name="connsiteY25" fmla="*/ 280175 h 5341273"/>
                          <a:gd name="connsiteX26" fmla="*/ 0 w 3551257"/>
                          <a:gd name="connsiteY26" fmla="*/ 0 h 5341273"/>
                          <a:gd name="connsiteX0" fmla="*/ 2709063 w 3551257"/>
                          <a:gd name="connsiteY0" fmla="*/ 4949435 h 5037351"/>
                          <a:gd name="connsiteX1" fmla="*/ 2640603 w 3551257"/>
                          <a:gd name="connsiteY1" fmla="*/ 5032929 h 5037351"/>
                          <a:gd name="connsiteX2" fmla="*/ 2874519 w 3551257"/>
                          <a:gd name="connsiteY2" fmla="*/ 4735217 h 5037351"/>
                          <a:gd name="connsiteX3" fmla="*/ 3267924 w 3551257"/>
                          <a:gd name="connsiteY3" fmla="*/ 4426873 h 5037351"/>
                          <a:gd name="connsiteX4" fmla="*/ 3480575 w 3551257"/>
                          <a:gd name="connsiteY4" fmla="*/ 4182324 h 5037351"/>
                          <a:gd name="connsiteX5" fmla="*/ 3544371 w 3551257"/>
                          <a:gd name="connsiteY5" fmla="*/ 3959040 h 5037351"/>
                          <a:gd name="connsiteX6" fmla="*/ 3523105 w 3551257"/>
                          <a:gd name="connsiteY6" fmla="*/ 3799552 h 5037351"/>
                          <a:gd name="connsiteX7" fmla="*/ 3310454 w 3551257"/>
                          <a:gd name="connsiteY7" fmla="*/ 3491208 h 5037351"/>
                          <a:gd name="connsiteX8" fmla="*/ 3172231 w 3551257"/>
                          <a:gd name="connsiteY8" fmla="*/ 3204129 h 5037351"/>
                          <a:gd name="connsiteX9" fmla="*/ 3044640 w 3551257"/>
                          <a:gd name="connsiteY9" fmla="*/ 3002110 h 5037351"/>
                          <a:gd name="connsiteX10" fmla="*/ 2970212 w 3551257"/>
                          <a:gd name="connsiteY10" fmla="*/ 2906417 h 5037351"/>
                          <a:gd name="connsiteX11" fmla="*/ 2970212 w 3551257"/>
                          <a:gd name="connsiteY11" fmla="*/ 2672501 h 5037351"/>
                          <a:gd name="connsiteX12" fmla="*/ 2948947 w 3551257"/>
                          <a:gd name="connsiteY12" fmla="*/ 2481115 h 5037351"/>
                          <a:gd name="connsiteX13" fmla="*/ 2810724 w 3551257"/>
                          <a:gd name="connsiteY13" fmla="*/ 2300361 h 5037351"/>
                          <a:gd name="connsiteX14" fmla="*/ 2757561 w 3551257"/>
                          <a:gd name="connsiteY14" fmla="*/ 2066445 h 5037351"/>
                          <a:gd name="connsiteX15" fmla="*/ 2672501 w 3551257"/>
                          <a:gd name="connsiteY15" fmla="*/ 1811264 h 5037351"/>
                          <a:gd name="connsiteX16" fmla="*/ 2459850 w 3551257"/>
                          <a:gd name="connsiteY16" fmla="*/ 1673040 h 5037351"/>
                          <a:gd name="connsiteX17" fmla="*/ 2332259 w 3551257"/>
                          <a:gd name="connsiteY17" fmla="*/ 1492287 h 5037351"/>
                          <a:gd name="connsiteX18" fmla="*/ 2162138 w 3551257"/>
                          <a:gd name="connsiteY18" fmla="*/ 1332798 h 5037351"/>
                          <a:gd name="connsiteX19" fmla="*/ 1832529 w 3551257"/>
                          <a:gd name="connsiteY19" fmla="*/ 1162678 h 5037351"/>
                          <a:gd name="connsiteX20" fmla="*/ 1492287 w 3551257"/>
                          <a:gd name="connsiteY20" fmla="*/ 1088250 h 5037351"/>
                          <a:gd name="connsiteX21" fmla="*/ 1152045 w 3551257"/>
                          <a:gd name="connsiteY21" fmla="*/ 896864 h 5037351"/>
                          <a:gd name="connsiteX22" fmla="*/ 896864 w 3551257"/>
                          <a:gd name="connsiteY22" fmla="*/ 779905 h 5037351"/>
                          <a:gd name="connsiteX23" fmla="*/ 716110 w 3551257"/>
                          <a:gd name="connsiteY23" fmla="*/ 716110 h 5037351"/>
                          <a:gd name="connsiteX24" fmla="*/ 460929 w 3551257"/>
                          <a:gd name="connsiteY24" fmla="*/ 524724 h 5037351"/>
                          <a:gd name="connsiteX25" fmla="*/ 163217 w 3551257"/>
                          <a:gd name="connsiteY25" fmla="*/ 280175 h 5037351"/>
                          <a:gd name="connsiteX26" fmla="*/ 0 w 3551257"/>
                          <a:gd name="connsiteY26" fmla="*/ 0 h 5037351"/>
                          <a:gd name="connsiteX0" fmla="*/ 2709063 w 3551257"/>
                          <a:gd name="connsiteY0" fmla="*/ 4949435 h 4949435"/>
                          <a:gd name="connsiteX1" fmla="*/ 2874519 w 3551257"/>
                          <a:gd name="connsiteY1" fmla="*/ 4735217 h 4949435"/>
                          <a:gd name="connsiteX2" fmla="*/ 3267924 w 3551257"/>
                          <a:gd name="connsiteY2" fmla="*/ 4426873 h 4949435"/>
                          <a:gd name="connsiteX3" fmla="*/ 3480575 w 3551257"/>
                          <a:gd name="connsiteY3" fmla="*/ 4182324 h 4949435"/>
                          <a:gd name="connsiteX4" fmla="*/ 3544371 w 3551257"/>
                          <a:gd name="connsiteY4" fmla="*/ 3959040 h 4949435"/>
                          <a:gd name="connsiteX5" fmla="*/ 3523105 w 3551257"/>
                          <a:gd name="connsiteY5" fmla="*/ 3799552 h 4949435"/>
                          <a:gd name="connsiteX6" fmla="*/ 3310454 w 3551257"/>
                          <a:gd name="connsiteY6" fmla="*/ 3491208 h 4949435"/>
                          <a:gd name="connsiteX7" fmla="*/ 3172231 w 3551257"/>
                          <a:gd name="connsiteY7" fmla="*/ 3204129 h 4949435"/>
                          <a:gd name="connsiteX8" fmla="*/ 3044640 w 3551257"/>
                          <a:gd name="connsiteY8" fmla="*/ 3002110 h 4949435"/>
                          <a:gd name="connsiteX9" fmla="*/ 2970212 w 3551257"/>
                          <a:gd name="connsiteY9" fmla="*/ 2906417 h 4949435"/>
                          <a:gd name="connsiteX10" fmla="*/ 2970212 w 3551257"/>
                          <a:gd name="connsiteY10" fmla="*/ 2672501 h 4949435"/>
                          <a:gd name="connsiteX11" fmla="*/ 2948947 w 3551257"/>
                          <a:gd name="connsiteY11" fmla="*/ 2481115 h 4949435"/>
                          <a:gd name="connsiteX12" fmla="*/ 2810724 w 3551257"/>
                          <a:gd name="connsiteY12" fmla="*/ 2300361 h 4949435"/>
                          <a:gd name="connsiteX13" fmla="*/ 2757561 w 3551257"/>
                          <a:gd name="connsiteY13" fmla="*/ 2066445 h 4949435"/>
                          <a:gd name="connsiteX14" fmla="*/ 2672501 w 3551257"/>
                          <a:gd name="connsiteY14" fmla="*/ 1811264 h 4949435"/>
                          <a:gd name="connsiteX15" fmla="*/ 2459850 w 3551257"/>
                          <a:gd name="connsiteY15" fmla="*/ 1673040 h 4949435"/>
                          <a:gd name="connsiteX16" fmla="*/ 2332259 w 3551257"/>
                          <a:gd name="connsiteY16" fmla="*/ 1492287 h 4949435"/>
                          <a:gd name="connsiteX17" fmla="*/ 2162138 w 3551257"/>
                          <a:gd name="connsiteY17" fmla="*/ 1332798 h 4949435"/>
                          <a:gd name="connsiteX18" fmla="*/ 1832529 w 3551257"/>
                          <a:gd name="connsiteY18" fmla="*/ 1162678 h 4949435"/>
                          <a:gd name="connsiteX19" fmla="*/ 1492287 w 3551257"/>
                          <a:gd name="connsiteY19" fmla="*/ 1088250 h 4949435"/>
                          <a:gd name="connsiteX20" fmla="*/ 1152045 w 3551257"/>
                          <a:gd name="connsiteY20" fmla="*/ 896864 h 4949435"/>
                          <a:gd name="connsiteX21" fmla="*/ 896864 w 3551257"/>
                          <a:gd name="connsiteY21" fmla="*/ 779905 h 4949435"/>
                          <a:gd name="connsiteX22" fmla="*/ 716110 w 3551257"/>
                          <a:gd name="connsiteY22" fmla="*/ 716110 h 4949435"/>
                          <a:gd name="connsiteX23" fmla="*/ 460929 w 3551257"/>
                          <a:gd name="connsiteY23" fmla="*/ 524724 h 4949435"/>
                          <a:gd name="connsiteX24" fmla="*/ 163217 w 3551257"/>
                          <a:gd name="connsiteY24" fmla="*/ 280175 h 4949435"/>
                          <a:gd name="connsiteX25" fmla="*/ 0 w 3551257"/>
                          <a:gd name="connsiteY25" fmla="*/ 0 h 4949435"/>
                          <a:gd name="connsiteX0" fmla="*/ 2722863 w 3551257"/>
                          <a:gd name="connsiteY0" fmla="*/ 4949435 h 4949435"/>
                          <a:gd name="connsiteX1" fmla="*/ 2874519 w 3551257"/>
                          <a:gd name="connsiteY1" fmla="*/ 4735217 h 4949435"/>
                          <a:gd name="connsiteX2" fmla="*/ 3267924 w 3551257"/>
                          <a:gd name="connsiteY2" fmla="*/ 4426873 h 4949435"/>
                          <a:gd name="connsiteX3" fmla="*/ 3480575 w 3551257"/>
                          <a:gd name="connsiteY3" fmla="*/ 4182324 h 4949435"/>
                          <a:gd name="connsiteX4" fmla="*/ 3544371 w 3551257"/>
                          <a:gd name="connsiteY4" fmla="*/ 3959040 h 4949435"/>
                          <a:gd name="connsiteX5" fmla="*/ 3523105 w 3551257"/>
                          <a:gd name="connsiteY5" fmla="*/ 3799552 h 4949435"/>
                          <a:gd name="connsiteX6" fmla="*/ 3310454 w 3551257"/>
                          <a:gd name="connsiteY6" fmla="*/ 3491208 h 4949435"/>
                          <a:gd name="connsiteX7" fmla="*/ 3172231 w 3551257"/>
                          <a:gd name="connsiteY7" fmla="*/ 3204129 h 4949435"/>
                          <a:gd name="connsiteX8" fmla="*/ 3044640 w 3551257"/>
                          <a:gd name="connsiteY8" fmla="*/ 3002110 h 4949435"/>
                          <a:gd name="connsiteX9" fmla="*/ 2970212 w 3551257"/>
                          <a:gd name="connsiteY9" fmla="*/ 2906417 h 4949435"/>
                          <a:gd name="connsiteX10" fmla="*/ 2970212 w 3551257"/>
                          <a:gd name="connsiteY10" fmla="*/ 2672501 h 4949435"/>
                          <a:gd name="connsiteX11" fmla="*/ 2948947 w 3551257"/>
                          <a:gd name="connsiteY11" fmla="*/ 2481115 h 4949435"/>
                          <a:gd name="connsiteX12" fmla="*/ 2810724 w 3551257"/>
                          <a:gd name="connsiteY12" fmla="*/ 2300361 h 4949435"/>
                          <a:gd name="connsiteX13" fmla="*/ 2757561 w 3551257"/>
                          <a:gd name="connsiteY13" fmla="*/ 2066445 h 4949435"/>
                          <a:gd name="connsiteX14" fmla="*/ 2672501 w 3551257"/>
                          <a:gd name="connsiteY14" fmla="*/ 1811264 h 4949435"/>
                          <a:gd name="connsiteX15" fmla="*/ 2459850 w 3551257"/>
                          <a:gd name="connsiteY15" fmla="*/ 1673040 h 4949435"/>
                          <a:gd name="connsiteX16" fmla="*/ 2332259 w 3551257"/>
                          <a:gd name="connsiteY16" fmla="*/ 1492287 h 4949435"/>
                          <a:gd name="connsiteX17" fmla="*/ 2162138 w 3551257"/>
                          <a:gd name="connsiteY17" fmla="*/ 1332798 h 4949435"/>
                          <a:gd name="connsiteX18" fmla="*/ 1832529 w 3551257"/>
                          <a:gd name="connsiteY18" fmla="*/ 1162678 h 4949435"/>
                          <a:gd name="connsiteX19" fmla="*/ 1492287 w 3551257"/>
                          <a:gd name="connsiteY19" fmla="*/ 1088250 h 4949435"/>
                          <a:gd name="connsiteX20" fmla="*/ 1152045 w 3551257"/>
                          <a:gd name="connsiteY20" fmla="*/ 896864 h 4949435"/>
                          <a:gd name="connsiteX21" fmla="*/ 896864 w 3551257"/>
                          <a:gd name="connsiteY21" fmla="*/ 779905 h 4949435"/>
                          <a:gd name="connsiteX22" fmla="*/ 716110 w 3551257"/>
                          <a:gd name="connsiteY22" fmla="*/ 716110 h 4949435"/>
                          <a:gd name="connsiteX23" fmla="*/ 460929 w 3551257"/>
                          <a:gd name="connsiteY23" fmla="*/ 524724 h 4949435"/>
                          <a:gd name="connsiteX24" fmla="*/ 163217 w 3551257"/>
                          <a:gd name="connsiteY24" fmla="*/ 280175 h 4949435"/>
                          <a:gd name="connsiteX25" fmla="*/ 0 w 3551257"/>
                          <a:gd name="connsiteY25" fmla="*/ 0 h 4949435"/>
                          <a:gd name="connsiteX0" fmla="*/ 2727463 w 3551257"/>
                          <a:gd name="connsiteY0" fmla="*/ 4944656 h 4944656"/>
                          <a:gd name="connsiteX1" fmla="*/ 2874519 w 3551257"/>
                          <a:gd name="connsiteY1" fmla="*/ 4735217 h 4944656"/>
                          <a:gd name="connsiteX2" fmla="*/ 3267924 w 3551257"/>
                          <a:gd name="connsiteY2" fmla="*/ 4426873 h 4944656"/>
                          <a:gd name="connsiteX3" fmla="*/ 3480575 w 3551257"/>
                          <a:gd name="connsiteY3" fmla="*/ 4182324 h 4944656"/>
                          <a:gd name="connsiteX4" fmla="*/ 3544371 w 3551257"/>
                          <a:gd name="connsiteY4" fmla="*/ 3959040 h 4944656"/>
                          <a:gd name="connsiteX5" fmla="*/ 3523105 w 3551257"/>
                          <a:gd name="connsiteY5" fmla="*/ 3799552 h 4944656"/>
                          <a:gd name="connsiteX6" fmla="*/ 3310454 w 3551257"/>
                          <a:gd name="connsiteY6" fmla="*/ 3491208 h 4944656"/>
                          <a:gd name="connsiteX7" fmla="*/ 3172231 w 3551257"/>
                          <a:gd name="connsiteY7" fmla="*/ 3204129 h 4944656"/>
                          <a:gd name="connsiteX8" fmla="*/ 3044640 w 3551257"/>
                          <a:gd name="connsiteY8" fmla="*/ 3002110 h 4944656"/>
                          <a:gd name="connsiteX9" fmla="*/ 2970212 w 3551257"/>
                          <a:gd name="connsiteY9" fmla="*/ 2906417 h 4944656"/>
                          <a:gd name="connsiteX10" fmla="*/ 2970212 w 3551257"/>
                          <a:gd name="connsiteY10" fmla="*/ 2672501 h 4944656"/>
                          <a:gd name="connsiteX11" fmla="*/ 2948947 w 3551257"/>
                          <a:gd name="connsiteY11" fmla="*/ 2481115 h 4944656"/>
                          <a:gd name="connsiteX12" fmla="*/ 2810724 w 3551257"/>
                          <a:gd name="connsiteY12" fmla="*/ 2300361 h 4944656"/>
                          <a:gd name="connsiteX13" fmla="*/ 2757561 w 3551257"/>
                          <a:gd name="connsiteY13" fmla="*/ 2066445 h 4944656"/>
                          <a:gd name="connsiteX14" fmla="*/ 2672501 w 3551257"/>
                          <a:gd name="connsiteY14" fmla="*/ 1811264 h 4944656"/>
                          <a:gd name="connsiteX15" fmla="*/ 2459850 w 3551257"/>
                          <a:gd name="connsiteY15" fmla="*/ 1673040 h 4944656"/>
                          <a:gd name="connsiteX16" fmla="*/ 2332259 w 3551257"/>
                          <a:gd name="connsiteY16" fmla="*/ 1492287 h 4944656"/>
                          <a:gd name="connsiteX17" fmla="*/ 2162138 w 3551257"/>
                          <a:gd name="connsiteY17" fmla="*/ 1332798 h 4944656"/>
                          <a:gd name="connsiteX18" fmla="*/ 1832529 w 3551257"/>
                          <a:gd name="connsiteY18" fmla="*/ 1162678 h 4944656"/>
                          <a:gd name="connsiteX19" fmla="*/ 1492287 w 3551257"/>
                          <a:gd name="connsiteY19" fmla="*/ 1088250 h 4944656"/>
                          <a:gd name="connsiteX20" fmla="*/ 1152045 w 3551257"/>
                          <a:gd name="connsiteY20" fmla="*/ 896864 h 4944656"/>
                          <a:gd name="connsiteX21" fmla="*/ 896864 w 3551257"/>
                          <a:gd name="connsiteY21" fmla="*/ 779905 h 4944656"/>
                          <a:gd name="connsiteX22" fmla="*/ 716110 w 3551257"/>
                          <a:gd name="connsiteY22" fmla="*/ 716110 h 4944656"/>
                          <a:gd name="connsiteX23" fmla="*/ 460929 w 3551257"/>
                          <a:gd name="connsiteY23" fmla="*/ 524724 h 4944656"/>
                          <a:gd name="connsiteX24" fmla="*/ 163217 w 3551257"/>
                          <a:gd name="connsiteY24" fmla="*/ 280175 h 4944656"/>
                          <a:gd name="connsiteX25" fmla="*/ 0 w 3551257"/>
                          <a:gd name="connsiteY25" fmla="*/ 0 h 4944656"/>
                          <a:gd name="connsiteX0" fmla="*/ 2741263 w 3551257"/>
                          <a:gd name="connsiteY0" fmla="*/ 4930320 h 4930320"/>
                          <a:gd name="connsiteX1" fmla="*/ 2874519 w 3551257"/>
                          <a:gd name="connsiteY1" fmla="*/ 4735217 h 4930320"/>
                          <a:gd name="connsiteX2" fmla="*/ 3267924 w 3551257"/>
                          <a:gd name="connsiteY2" fmla="*/ 4426873 h 4930320"/>
                          <a:gd name="connsiteX3" fmla="*/ 3480575 w 3551257"/>
                          <a:gd name="connsiteY3" fmla="*/ 4182324 h 4930320"/>
                          <a:gd name="connsiteX4" fmla="*/ 3544371 w 3551257"/>
                          <a:gd name="connsiteY4" fmla="*/ 3959040 h 4930320"/>
                          <a:gd name="connsiteX5" fmla="*/ 3523105 w 3551257"/>
                          <a:gd name="connsiteY5" fmla="*/ 3799552 h 4930320"/>
                          <a:gd name="connsiteX6" fmla="*/ 3310454 w 3551257"/>
                          <a:gd name="connsiteY6" fmla="*/ 3491208 h 4930320"/>
                          <a:gd name="connsiteX7" fmla="*/ 3172231 w 3551257"/>
                          <a:gd name="connsiteY7" fmla="*/ 3204129 h 4930320"/>
                          <a:gd name="connsiteX8" fmla="*/ 3044640 w 3551257"/>
                          <a:gd name="connsiteY8" fmla="*/ 3002110 h 4930320"/>
                          <a:gd name="connsiteX9" fmla="*/ 2970212 w 3551257"/>
                          <a:gd name="connsiteY9" fmla="*/ 2906417 h 4930320"/>
                          <a:gd name="connsiteX10" fmla="*/ 2970212 w 3551257"/>
                          <a:gd name="connsiteY10" fmla="*/ 2672501 h 4930320"/>
                          <a:gd name="connsiteX11" fmla="*/ 2948947 w 3551257"/>
                          <a:gd name="connsiteY11" fmla="*/ 2481115 h 4930320"/>
                          <a:gd name="connsiteX12" fmla="*/ 2810724 w 3551257"/>
                          <a:gd name="connsiteY12" fmla="*/ 2300361 h 4930320"/>
                          <a:gd name="connsiteX13" fmla="*/ 2757561 w 3551257"/>
                          <a:gd name="connsiteY13" fmla="*/ 2066445 h 4930320"/>
                          <a:gd name="connsiteX14" fmla="*/ 2672501 w 3551257"/>
                          <a:gd name="connsiteY14" fmla="*/ 1811264 h 4930320"/>
                          <a:gd name="connsiteX15" fmla="*/ 2459850 w 3551257"/>
                          <a:gd name="connsiteY15" fmla="*/ 1673040 h 4930320"/>
                          <a:gd name="connsiteX16" fmla="*/ 2332259 w 3551257"/>
                          <a:gd name="connsiteY16" fmla="*/ 1492287 h 4930320"/>
                          <a:gd name="connsiteX17" fmla="*/ 2162138 w 3551257"/>
                          <a:gd name="connsiteY17" fmla="*/ 1332798 h 4930320"/>
                          <a:gd name="connsiteX18" fmla="*/ 1832529 w 3551257"/>
                          <a:gd name="connsiteY18" fmla="*/ 1162678 h 4930320"/>
                          <a:gd name="connsiteX19" fmla="*/ 1492287 w 3551257"/>
                          <a:gd name="connsiteY19" fmla="*/ 1088250 h 4930320"/>
                          <a:gd name="connsiteX20" fmla="*/ 1152045 w 3551257"/>
                          <a:gd name="connsiteY20" fmla="*/ 896864 h 4930320"/>
                          <a:gd name="connsiteX21" fmla="*/ 896864 w 3551257"/>
                          <a:gd name="connsiteY21" fmla="*/ 779905 h 4930320"/>
                          <a:gd name="connsiteX22" fmla="*/ 716110 w 3551257"/>
                          <a:gd name="connsiteY22" fmla="*/ 716110 h 4930320"/>
                          <a:gd name="connsiteX23" fmla="*/ 460929 w 3551257"/>
                          <a:gd name="connsiteY23" fmla="*/ 524724 h 4930320"/>
                          <a:gd name="connsiteX24" fmla="*/ 163217 w 3551257"/>
                          <a:gd name="connsiteY24" fmla="*/ 280175 h 4930320"/>
                          <a:gd name="connsiteX25" fmla="*/ 0 w 3551257"/>
                          <a:gd name="connsiteY25" fmla="*/ 0 h 4930320"/>
                          <a:gd name="connsiteX0" fmla="*/ 2736664 w 3551257"/>
                          <a:gd name="connsiteY0" fmla="*/ 4925541 h 4925541"/>
                          <a:gd name="connsiteX1" fmla="*/ 2874519 w 3551257"/>
                          <a:gd name="connsiteY1" fmla="*/ 4735217 h 4925541"/>
                          <a:gd name="connsiteX2" fmla="*/ 3267924 w 3551257"/>
                          <a:gd name="connsiteY2" fmla="*/ 4426873 h 4925541"/>
                          <a:gd name="connsiteX3" fmla="*/ 3480575 w 3551257"/>
                          <a:gd name="connsiteY3" fmla="*/ 4182324 h 4925541"/>
                          <a:gd name="connsiteX4" fmla="*/ 3544371 w 3551257"/>
                          <a:gd name="connsiteY4" fmla="*/ 3959040 h 4925541"/>
                          <a:gd name="connsiteX5" fmla="*/ 3523105 w 3551257"/>
                          <a:gd name="connsiteY5" fmla="*/ 3799552 h 4925541"/>
                          <a:gd name="connsiteX6" fmla="*/ 3310454 w 3551257"/>
                          <a:gd name="connsiteY6" fmla="*/ 3491208 h 4925541"/>
                          <a:gd name="connsiteX7" fmla="*/ 3172231 w 3551257"/>
                          <a:gd name="connsiteY7" fmla="*/ 3204129 h 4925541"/>
                          <a:gd name="connsiteX8" fmla="*/ 3044640 w 3551257"/>
                          <a:gd name="connsiteY8" fmla="*/ 3002110 h 4925541"/>
                          <a:gd name="connsiteX9" fmla="*/ 2970212 w 3551257"/>
                          <a:gd name="connsiteY9" fmla="*/ 2906417 h 4925541"/>
                          <a:gd name="connsiteX10" fmla="*/ 2970212 w 3551257"/>
                          <a:gd name="connsiteY10" fmla="*/ 2672501 h 4925541"/>
                          <a:gd name="connsiteX11" fmla="*/ 2948947 w 3551257"/>
                          <a:gd name="connsiteY11" fmla="*/ 2481115 h 4925541"/>
                          <a:gd name="connsiteX12" fmla="*/ 2810724 w 3551257"/>
                          <a:gd name="connsiteY12" fmla="*/ 2300361 h 4925541"/>
                          <a:gd name="connsiteX13" fmla="*/ 2757561 w 3551257"/>
                          <a:gd name="connsiteY13" fmla="*/ 2066445 h 4925541"/>
                          <a:gd name="connsiteX14" fmla="*/ 2672501 w 3551257"/>
                          <a:gd name="connsiteY14" fmla="*/ 1811264 h 4925541"/>
                          <a:gd name="connsiteX15" fmla="*/ 2459850 w 3551257"/>
                          <a:gd name="connsiteY15" fmla="*/ 1673040 h 4925541"/>
                          <a:gd name="connsiteX16" fmla="*/ 2332259 w 3551257"/>
                          <a:gd name="connsiteY16" fmla="*/ 1492287 h 4925541"/>
                          <a:gd name="connsiteX17" fmla="*/ 2162138 w 3551257"/>
                          <a:gd name="connsiteY17" fmla="*/ 1332798 h 4925541"/>
                          <a:gd name="connsiteX18" fmla="*/ 1832529 w 3551257"/>
                          <a:gd name="connsiteY18" fmla="*/ 1162678 h 4925541"/>
                          <a:gd name="connsiteX19" fmla="*/ 1492287 w 3551257"/>
                          <a:gd name="connsiteY19" fmla="*/ 1088250 h 4925541"/>
                          <a:gd name="connsiteX20" fmla="*/ 1152045 w 3551257"/>
                          <a:gd name="connsiteY20" fmla="*/ 896864 h 4925541"/>
                          <a:gd name="connsiteX21" fmla="*/ 896864 w 3551257"/>
                          <a:gd name="connsiteY21" fmla="*/ 779905 h 4925541"/>
                          <a:gd name="connsiteX22" fmla="*/ 716110 w 3551257"/>
                          <a:gd name="connsiteY22" fmla="*/ 716110 h 4925541"/>
                          <a:gd name="connsiteX23" fmla="*/ 460929 w 3551257"/>
                          <a:gd name="connsiteY23" fmla="*/ 524724 h 4925541"/>
                          <a:gd name="connsiteX24" fmla="*/ 163217 w 3551257"/>
                          <a:gd name="connsiteY24" fmla="*/ 280175 h 4925541"/>
                          <a:gd name="connsiteX25" fmla="*/ 0 w 3551257"/>
                          <a:gd name="connsiteY25" fmla="*/ 0 h 4925541"/>
                          <a:gd name="connsiteX0" fmla="*/ 2741264 w 3551257"/>
                          <a:gd name="connsiteY0" fmla="*/ 4935097 h 4935097"/>
                          <a:gd name="connsiteX1" fmla="*/ 2874519 w 3551257"/>
                          <a:gd name="connsiteY1" fmla="*/ 4735217 h 4935097"/>
                          <a:gd name="connsiteX2" fmla="*/ 3267924 w 3551257"/>
                          <a:gd name="connsiteY2" fmla="*/ 4426873 h 4935097"/>
                          <a:gd name="connsiteX3" fmla="*/ 3480575 w 3551257"/>
                          <a:gd name="connsiteY3" fmla="*/ 4182324 h 4935097"/>
                          <a:gd name="connsiteX4" fmla="*/ 3544371 w 3551257"/>
                          <a:gd name="connsiteY4" fmla="*/ 3959040 h 4935097"/>
                          <a:gd name="connsiteX5" fmla="*/ 3523105 w 3551257"/>
                          <a:gd name="connsiteY5" fmla="*/ 3799552 h 4935097"/>
                          <a:gd name="connsiteX6" fmla="*/ 3310454 w 3551257"/>
                          <a:gd name="connsiteY6" fmla="*/ 3491208 h 4935097"/>
                          <a:gd name="connsiteX7" fmla="*/ 3172231 w 3551257"/>
                          <a:gd name="connsiteY7" fmla="*/ 3204129 h 4935097"/>
                          <a:gd name="connsiteX8" fmla="*/ 3044640 w 3551257"/>
                          <a:gd name="connsiteY8" fmla="*/ 3002110 h 4935097"/>
                          <a:gd name="connsiteX9" fmla="*/ 2970212 w 3551257"/>
                          <a:gd name="connsiteY9" fmla="*/ 2906417 h 4935097"/>
                          <a:gd name="connsiteX10" fmla="*/ 2970212 w 3551257"/>
                          <a:gd name="connsiteY10" fmla="*/ 2672501 h 4935097"/>
                          <a:gd name="connsiteX11" fmla="*/ 2948947 w 3551257"/>
                          <a:gd name="connsiteY11" fmla="*/ 2481115 h 4935097"/>
                          <a:gd name="connsiteX12" fmla="*/ 2810724 w 3551257"/>
                          <a:gd name="connsiteY12" fmla="*/ 2300361 h 4935097"/>
                          <a:gd name="connsiteX13" fmla="*/ 2757561 w 3551257"/>
                          <a:gd name="connsiteY13" fmla="*/ 2066445 h 4935097"/>
                          <a:gd name="connsiteX14" fmla="*/ 2672501 w 3551257"/>
                          <a:gd name="connsiteY14" fmla="*/ 1811264 h 4935097"/>
                          <a:gd name="connsiteX15" fmla="*/ 2459850 w 3551257"/>
                          <a:gd name="connsiteY15" fmla="*/ 1673040 h 4935097"/>
                          <a:gd name="connsiteX16" fmla="*/ 2332259 w 3551257"/>
                          <a:gd name="connsiteY16" fmla="*/ 1492287 h 4935097"/>
                          <a:gd name="connsiteX17" fmla="*/ 2162138 w 3551257"/>
                          <a:gd name="connsiteY17" fmla="*/ 1332798 h 4935097"/>
                          <a:gd name="connsiteX18" fmla="*/ 1832529 w 3551257"/>
                          <a:gd name="connsiteY18" fmla="*/ 1162678 h 4935097"/>
                          <a:gd name="connsiteX19" fmla="*/ 1492287 w 3551257"/>
                          <a:gd name="connsiteY19" fmla="*/ 1088250 h 4935097"/>
                          <a:gd name="connsiteX20" fmla="*/ 1152045 w 3551257"/>
                          <a:gd name="connsiteY20" fmla="*/ 896864 h 4935097"/>
                          <a:gd name="connsiteX21" fmla="*/ 896864 w 3551257"/>
                          <a:gd name="connsiteY21" fmla="*/ 779905 h 4935097"/>
                          <a:gd name="connsiteX22" fmla="*/ 716110 w 3551257"/>
                          <a:gd name="connsiteY22" fmla="*/ 716110 h 4935097"/>
                          <a:gd name="connsiteX23" fmla="*/ 460929 w 3551257"/>
                          <a:gd name="connsiteY23" fmla="*/ 524724 h 4935097"/>
                          <a:gd name="connsiteX24" fmla="*/ 163217 w 3551257"/>
                          <a:gd name="connsiteY24" fmla="*/ 280175 h 4935097"/>
                          <a:gd name="connsiteX25" fmla="*/ 0 w 3551257"/>
                          <a:gd name="connsiteY25" fmla="*/ 0 h 4935097"/>
                          <a:gd name="connsiteX0" fmla="*/ 2819595 w 3551257"/>
                          <a:gd name="connsiteY0" fmla="*/ 5562866 h 5562866"/>
                          <a:gd name="connsiteX1" fmla="*/ 2874519 w 3551257"/>
                          <a:gd name="connsiteY1" fmla="*/ 4735217 h 5562866"/>
                          <a:gd name="connsiteX2" fmla="*/ 3267924 w 3551257"/>
                          <a:gd name="connsiteY2" fmla="*/ 4426873 h 5562866"/>
                          <a:gd name="connsiteX3" fmla="*/ 3480575 w 3551257"/>
                          <a:gd name="connsiteY3" fmla="*/ 4182324 h 5562866"/>
                          <a:gd name="connsiteX4" fmla="*/ 3544371 w 3551257"/>
                          <a:gd name="connsiteY4" fmla="*/ 3959040 h 5562866"/>
                          <a:gd name="connsiteX5" fmla="*/ 3523105 w 3551257"/>
                          <a:gd name="connsiteY5" fmla="*/ 3799552 h 5562866"/>
                          <a:gd name="connsiteX6" fmla="*/ 3310454 w 3551257"/>
                          <a:gd name="connsiteY6" fmla="*/ 3491208 h 5562866"/>
                          <a:gd name="connsiteX7" fmla="*/ 3172231 w 3551257"/>
                          <a:gd name="connsiteY7" fmla="*/ 3204129 h 5562866"/>
                          <a:gd name="connsiteX8" fmla="*/ 3044640 w 3551257"/>
                          <a:gd name="connsiteY8" fmla="*/ 3002110 h 5562866"/>
                          <a:gd name="connsiteX9" fmla="*/ 2970212 w 3551257"/>
                          <a:gd name="connsiteY9" fmla="*/ 2906417 h 5562866"/>
                          <a:gd name="connsiteX10" fmla="*/ 2970212 w 3551257"/>
                          <a:gd name="connsiteY10" fmla="*/ 2672501 h 5562866"/>
                          <a:gd name="connsiteX11" fmla="*/ 2948947 w 3551257"/>
                          <a:gd name="connsiteY11" fmla="*/ 2481115 h 5562866"/>
                          <a:gd name="connsiteX12" fmla="*/ 2810724 w 3551257"/>
                          <a:gd name="connsiteY12" fmla="*/ 2300361 h 5562866"/>
                          <a:gd name="connsiteX13" fmla="*/ 2757561 w 3551257"/>
                          <a:gd name="connsiteY13" fmla="*/ 2066445 h 5562866"/>
                          <a:gd name="connsiteX14" fmla="*/ 2672501 w 3551257"/>
                          <a:gd name="connsiteY14" fmla="*/ 1811264 h 5562866"/>
                          <a:gd name="connsiteX15" fmla="*/ 2459850 w 3551257"/>
                          <a:gd name="connsiteY15" fmla="*/ 1673040 h 5562866"/>
                          <a:gd name="connsiteX16" fmla="*/ 2332259 w 3551257"/>
                          <a:gd name="connsiteY16" fmla="*/ 1492287 h 5562866"/>
                          <a:gd name="connsiteX17" fmla="*/ 2162138 w 3551257"/>
                          <a:gd name="connsiteY17" fmla="*/ 1332798 h 5562866"/>
                          <a:gd name="connsiteX18" fmla="*/ 1832529 w 3551257"/>
                          <a:gd name="connsiteY18" fmla="*/ 1162678 h 5562866"/>
                          <a:gd name="connsiteX19" fmla="*/ 1492287 w 3551257"/>
                          <a:gd name="connsiteY19" fmla="*/ 1088250 h 5562866"/>
                          <a:gd name="connsiteX20" fmla="*/ 1152045 w 3551257"/>
                          <a:gd name="connsiteY20" fmla="*/ 896864 h 5562866"/>
                          <a:gd name="connsiteX21" fmla="*/ 896864 w 3551257"/>
                          <a:gd name="connsiteY21" fmla="*/ 779905 h 5562866"/>
                          <a:gd name="connsiteX22" fmla="*/ 716110 w 3551257"/>
                          <a:gd name="connsiteY22" fmla="*/ 716110 h 5562866"/>
                          <a:gd name="connsiteX23" fmla="*/ 460929 w 3551257"/>
                          <a:gd name="connsiteY23" fmla="*/ 524724 h 5562866"/>
                          <a:gd name="connsiteX24" fmla="*/ 163217 w 3551257"/>
                          <a:gd name="connsiteY24" fmla="*/ 280175 h 5562866"/>
                          <a:gd name="connsiteX25" fmla="*/ 0 w 3551257"/>
                          <a:gd name="connsiteY25" fmla="*/ 0 h 5562866"/>
                          <a:gd name="connsiteX0" fmla="*/ 2819595 w 3551257"/>
                          <a:gd name="connsiteY0" fmla="*/ 5562866 h 5562866"/>
                          <a:gd name="connsiteX1" fmla="*/ 2708321 w 3551257"/>
                          <a:gd name="connsiteY1" fmla="*/ 5166977 h 5562866"/>
                          <a:gd name="connsiteX2" fmla="*/ 2874519 w 3551257"/>
                          <a:gd name="connsiteY2" fmla="*/ 4735217 h 5562866"/>
                          <a:gd name="connsiteX3" fmla="*/ 3267924 w 3551257"/>
                          <a:gd name="connsiteY3" fmla="*/ 4426873 h 5562866"/>
                          <a:gd name="connsiteX4" fmla="*/ 3480575 w 3551257"/>
                          <a:gd name="connsiteY4" fmla="*/ 4182324 h 5562866"/>
                          <a:gd name="connsiteX5" fmla="*/ 3544371 w 3551257"/>
                          <a:gd name="connsiteY5" fmla="*/ 3959040 h 5562866"/>
                          <a:gd name="connsiteX6" fmla="*/ 3523105 w 3551257"/>
                          <a:gd name="connsiteY6" fmla="*/ 3799552 h 5562866"/>
                          <a:gd name="connsiteX7" fmla="*/ 3310454 w 3551257"/>
                          <a:gd name="connsiteY7" fmla="*/ 3491208 h 5562866"/>
                          <a:gd name="connsiteX8" fmla="*/ 3172231 w 3551257"/>
                          <a:gd name="connsiteY8" fmla="*/ 3204129 h 5562866"/>
                          <a:gd name="connsiteX9" fmla="*/ 3044640 w 3551257"/>
                          <a:gd name="connsiteY9" fmla="*/ 3002110 h 5562866"/>
                          <a:gd name="connsiteX10" fmla="*/ 2970212 w 3551257"/>
                          <a:gd name="connsiteY10" fmla="*/ 2906417 h 5562866"/>
                          <a:gd name="connsiteX11" fmla="*/ 2970212 w 3551257"/>
                          <a:gd name="connsiteY11" fmla="*/ 2672501 h 5562866"/>
                          <a:gd name="connsiteX12" fmla="*/ 2948947 w 3551257"/>
                          <a:gd name="connsiteY12" fmla="*/ 2481115 h 5562866"/>
                          <a:gd name="connsiteX13" fmla="*/ 2810724 w 3551257"/>
                          <a:gd name="connsiteY13" fmla="*/ 2300361 h 5562866"/>
                          <a:gd name="connsiteX14" fmla="*/ 2757561 w 3551257"/>
                          <a:gd name="connsiteY14" fmla="*/ 2066445 h 5562866"/>
                          <a:gd name="connsiteX15" fmla="*/ 2672501 w 3551257"/>
                          <a:gd name="connsiteY15" fmla="*/ 1811264 h 5562866"/>
                          <a:gd name="connsiteX16" fmla="*/ 2459850 w 3551257"/>
                          <a:gd name="connsiteY16" fmla="*/ 1673040 h 5562866"/>
                          <a:gd name="connsiteX17" fmla="*/ 2332259 w 3551257"/>
                          <a:gd name="connsiteY17" fmla="*/ 1492287 h 5562866"/>
                          <a:gd name="connsiteX18" fmla="*/ 2162138 w 3551257"/>
                          <a:gd name="connsiteY18" fmla="*/ 1332798 h 5562866"/>
                          <a:gd name="connsiteX19" fmla="*/ 1832529 w 3551257"/>
                          <a:gd name="connsiteY19" fmla="*/ 1162678 h 5562866"/>
                          <a:gd name="connsiteX20" fmla="*/ 1492287 w 3551257"/>
                          <a:gd name="connsiteY20" fmla="*/ 1088250 h 5562866"/>
                          <a:gd name="connsiteX21" fmla="*/ 1152045 w 3551257"/>
                          <a:gd name="connsiteY21" fmla="*/ 896864 h 5562866"/>
                          <a:gd name="connsiteX22" fmla="*/ 896864 w 3551257"/>
                          <a:gd name="connsiteY22" fmla="*/ 779905 h 5562866"/>
                          <a:gd name="connsiteX23" fmla="*/ 716110 w 3551257"/>
                          <a:gd name="connsiteY23" fmla="*/ 716110 h 5562866"/>
                          <a:gd name="connsiteX24" fmla="*/ 460929 w 3551257"/>
                          <a:gd name="connsiteY24" fmla="*/ 524724 h 5562866"/>
                          <a:gd name="connsiteX25" fmla="*/ 163217 w 3551257"/>
                          <a:gd name="connsiteY25" fmla="*/ 280175 h 5562866"/>
                          <a:gd name="connsiteX26" fmla="*/ 0 w 3551257"/>
                          <a:gd name="connsiteY26" fmla="*/ 0 h 5562866"/>
                          <a:gd name="connsiteX0" fmla="*/ 2819595 w 3551257"/>
                          <a:gd name="connsiteY0" fmla="*/ 5562866 h 5562866"/>
                          <a:gd name="connsiteX1" fmla="*/ 2708321 w 3551257"/>
                          <a:gd name="connsiteY1" fmla="*/ 5166977 h 5562866"/>
                          <a:gd name="connsiteX2" fmla="*/ 2908089 w 3551257"/>
                          <a:gd name="connsiteY2" fmla="*/ 4781719 h 5562866"/>
                          <a:gd name="connsiteX3" fmla="*/ 3267924 w 3551257"/>
                          <a:gd name="connsiteY3" fmla="*/ 4426873 h 5562866"/>
                          <a:gd name="connsiteX4" fmla="*/ 3480575 w 3551257"/>
                          <a:gd name="connsiteY4" fmla="*/ 4182324 h 5562866"/>
                          <a:gd name="connsiteX5" fmla="*/ 3544371 w 3551257"/>
                          <a:gd name="connsiteY5" fmla="*/ 3959040 h 5562866"/>
                          <a:gd name="connsiteX6" fmla="*/ 3523105 w 3551257"/>
                          <a:gd name="connsiteY6" fmla="*/ 3799552 h 5562866"/>
                          <a:gd name="connsiteX7" fmla="*/ 3310454 w 3551257"/>
                          <a:gd name="connsiteY7" fmla="*/ 3491208 h 5562866"/>
                          <a:gd name="connsiteX8" fmla="*/ 3172231 w 3551257"/>
                          <a:gd name="connsiteY8" fmla="*/ 3204129 h 5562866"/>
                          <a:gd name="connsiteX9" fmla="*/ 3044640 w 3551257"/>
                          <a:gd name="connsiteY9" fmla="*/ 3002110 h 5562866"/>
                          <a:gd name="connsiteX10" fmla="*/ 2970212 w 3551257"/>
                          <a:gd name="connsiteY10" fmla="*/ 2906417 h 5562866"/>
                          <a:gd name="connsiteX11" fmla="*/ 2970212 w 3551257"/>
                          <a:gd name="connsiteY11" fmla="*/ 2672501 h 5562866"/>
                          <a:gd name="connsiteX12" fmla="*/ 2948947 w 3551257"/>
                          <a:gd name="connsiteY12" fmla="*/ 2481115 h 5562866"/>
                          <a:gd name="connsiteX13" fmla="*/ 2810724 w 3551257"/>
                          <a:gd name="connsiteY13" fmla="*/ 2300361 h 5562866"/>
                          <a:gd name="connsiteX14" fmla="*/ 2757561 w 3551257"/>
                          <a:gd name="connsiteY14" fmla="*/ 2066445 h 5562866"/>
                          <a:gd name="connsiteX15" fmla="*/ 2672501 w 3551257"/>
                          <a:gd name="connsiteY15" fmla="*/ 1811264 h 5562866"/>
                          <a:gd name="connsiteX16" fmla="*/ 2459850 w 3551257"/>
                          <a:gd name="connsiteY16" fmla="*/ 1673040 h 5562866"/>
                          <a:gd name="connsiteX17" fmla="*/ 2332259 w 3551257"/>
                          <a:gd name="connsiteY17" fmla="*/ 1492287 h 5562866"/>
                          <a:gd name="connsiteX18" fmla="*/ 2162138 w 3551257"/>
                          <a:gd name="connsiteY18" fmla="*/ 1332798 h 5562866"/>
                          <a:gd name="connsiteX19" fmla="*/ 1832529 w 3551257"/>
                          <a:gd name="connsiteY19" fmla="*/ 1162678 h 5562866"/>
                          <a:gd name="connsiteX20" fmla="*/ 1492287 w 3551257"/>
                          <a:gd name="connsiteY20" fmla="*/ 1088250 h 5562866"/>
                          <a:gd name="connsiteX21" fmla="*/ 1152045 w 3551257"/>
                          <a:gd name="connsiteY21" fmla="*/ 896864 h 5562866"/>
                          <a:gd name="connsiteX22" fmla="*/ 896864 w 3551257"/>
                          <a:gd name="connsiteY22" fmla="*/ 779905 h 5562866"/>
                          <a:gd name="connsiteX23" fmla="*/ 716110 w 3551257"/>
                          <a:gd name="connsiteY23" fmla="*/ 716110 h 5562866"/>
                          <a:gd name="connsiteX24" fmla="*/ 460929 w 3551257"/>
                          <a:gd name="connsiteY24" fmla="*/ 524724 h 5562866"/>
                          <a:gd name="connsiteX25" fmla="*/ 163217 w 3551257"/>
                          <a:gd name="connsiteY25" fmla="*/ 280175 h 5562866"/>
                          <a:gd name="connsiteX26" fmla="*/ 0 w 3551257"/>
                          <a:gd name="connsiteY26" fmla="*/ 0 h 5562866"/>
                          <a:gd name="connsiteX0" fmla="*/ 2853165 w 3551257"/>
                          <a:gd name="connsiteY0" fmla="*/ 5551241 h 5551241"/>
                          <a:gd name="connsiteX1" fmla="*/ 2708321 w 3551257"/>
                          <a:gd name="connsiteY1" fmla="*/ 5166977 h 5551241"/>
                          <a:gd name="connsiteX2" fmla="*/ 2908089 w 3551257"/>
                          <a:gd name="connsiteY2" fmla="*/ 4781719 h 5551241"/>
                          <a:gd name="connsiteX3" fmla="*/ 3267924 w 3551257"/>
                          <a:gd name="connsiteY3" fmla="*/ 4426873 h 5551241"/>
                          <a:gd name="connsiteX4" fmla="*/ 3480575 w 3551257"/>
                          <a:gd name="connsiteY4" fmla="*/ 4182324 h 5551241"/>
                          <a:gd name="connsiteX5" fmla="*/ 3544371 w 3551257"/>
                          <a:gd name="connsiteY5" fmla="*/ 3959040 h 5551241"/>
                          <a:gd name="connsiteX6" fmla="*/ 3523105 w 3551257"/>
                          <a:gd name="connsiteY6" fmla="*/ 3799552 h 5551241"/>
                          <a:gd name="connsiteX7" fmla="*/ 3310454 w 3551257"/>
                          <a:gd name="connsiteY7" fmla="*/ 3491208 h 5551241"/>
                          <a:gd name="connsiteX8" fmla="*/ 3172231 w 3551257"/>
                          <a:gd name="connsiteY8" fmla="*/ 3204129 h 5551241"/>
                          <a:gd name="connsiteX9" fmla="*/ 3044640 w 3551257"/>
                          <a:gd name="connsiteY9" fmla="*/ 3002110 h 5551241"/>
                          <a:gd name="connsiteX10" fmla="*/ 2970212 w 3551257"/>
                          <a:gd name="connsiteY10" fmla="*/ 2906417 h 5551241"/>
                          <a:gd name="connsiteX11" fmla="*/ 2970212 w 3551257"/>
                          <a:gd name="connsiteY11" fmla="*/ 2672501 h 5551241"/>
                          <a:gd name="connsiteX12" fmla="*/ 2948947 w 3551257"/>
                          <a:gd name="connsiteY12" fmla="*/ 2481115 h 5551241"/>
                          <a:gd name="connsiteX13" fmla="*/ 2810724 w 3551257"/>
                          <a:gd name="connsiteY13" fmla="*/ 2300361 h 5551241"/>
                          <a:gd name="connsiteX14" fmla="*/ 2757561 w 3551257"/>
                          <a:gd name="connsiteY14" fmla="*/ 2066445 h 5551241"/>
                          <a:gd name="connsiteX15" fmla="*/ 2672501 w 3551257"/>
                          <a:gd name="connsiteY15" fmla="*/ 1811264 h 5551241"/>
                          <a:gd name="connsiteX16" fmla="*/ 2459850 w 3551257"/>
                          <a:gd name="connsiteY16" fmla="*/ 1673040 h 5551241"/>
                          <a:gd name="connsiteX17" fmla="*/ 2332259 w 3551257"/>
                          <a:gd name="connsiteY17" fmla="*/ 1492287 h 5551241"/>
                          <a:gd name="connsiteX18" fmla="*/ 2162138 w 3551257"/>
                          <a:gd name="connsiteY18" fmla="*/ 1332798 h 5551241"/>
                          <a:gd name="connsiteX19" fmla="*/ 1832529 w 3551257"/>
                          <a:gd name="connsiteY19" fmla="*/ 1162678 h 5551241"/>
                          <a:gd name="connsiteX20" fmla="*/ 1492287 w 3551257"/>
                          <a:gd name="connsiteY20" fmla="*/ 1088250 h 5551241"/>
                          <a:gd name="connsiteX21" fmla="*/ 1152045 w 3551257"/>
                          <a:gd name="connsiteY21" fmla="*/ 896864 h 5551241"/>
                          <a:gd name="connsiteX22" fmla="*/ 896864 w 3551257"/>
                          <a:gd name="connsiteY22" fmla="*/ 779905 h 5551241"/>
                          <a:gd name="connsiteX23" fmla="*/ 716110 w 3551257"/>
                          <a:gd name="connsiteY23" fmla="*/ 716110 h 5551241"/>
                          <a:gd name="connsiteX24" fmla="*/ 460929 w 3551257"/>
                          <a:gd name="connsiteY24" fmla="*/ 524724 h 5551241"/>
                          <a:gd name="connsiteX25" fmla="*/ 163217 w 3551257"/>
                          <a:gd name="connsiteY25" fmla="*/ 280175 h 5551241"/>
                          <a:gd name="connsiteX26" fmla="*/ 0 w 3551257"/>
                          <a:gd name="connsiteY26" fmla="*/ 0 h 5551241"/>
                          <a:gd name="connsiteX0" fmla="*/ 3032207 w 3551257"/>
                          <a:gd name="connsiteY0" fmla="*/ 5574492 h 5574492"/>
                          <a:gd name="connsiteX1" fmla="*/ 2708321 w 3551257"/>
                          <a:gd name="connsiteY1" fmla="*/ 5166977 h 5574492"/>
                          <a:gd name="connsiteX2" fmla="*/ 2908089 w 3551257"/>
                          <a:gd name="connsiteY2" fmla="*/ 4781719 h 5574492"/>
                          <a:gd name="connsiteX3" fmla="*/ 3267924 w 3551257"/>
                          <a:gd name="connsiteY3" fmla="*/ 4426873 h 5574492"/>
                          <a:gd name="connsiteX4" fmla="*/ 3480575 w 3551257"/>
                          <a:gd name="connsiteY4" fmla="*/ 4182324 h 5574492"/>
                          <a:gd name="connsiteX5" fmla="*/ 3544371 w 3551257"/>
                          <a:gd name="connsiteY5" fmla="*/ 3959040 h 5574492"/>
                          <a:gd name="connsiteX6" fmla="*/ 3523105 w 3551257"/>
                          <a:gd name="connsiteY6" fmla="*/ 3799552 h 5574492"/>
                          <a:gd name="connsiteX7" fmla="*/ 3310454 w 3551257"/>
                          <a:gd name="connsiteY7" fmla="*/ 3491208 h 5574492"/>
                          <a:gd name="connsiteX8" fmla="*/ 3172231 w 3551257"/>
                          <a:gd name="connsiteY8" fmla="*/ 3204129 h 5574492"/>
                          <a:gd name="connsiteX9" fmla="*/ 3044640 w 3551257"/>
                          <a:gd name="connsiteY9" fmla="*/ 3002110 h 5574492"/>
                          <a:gd name="connsiteX10" fmla="*/ 2970212 w 3551257"/>
                          <a:gd name="connsiteY10" fmla="*/ 2906417 h 5574492"/>
                          <a:gd name="connsiteX11" fmla="*/ 2970212 w 3551257"/>
                          <a:gd name="connsiteY11" fmla="*/ 2672501 h 5574492"/>
                          <a:gd name="connsiteX12" fmla="*/ 2948947 w 3551257"/>
                          <a:gd name="connsiteY12" fmla="*/ 2481115 h 5574492"/>
                          <a:gd name="connsiteX13" fmla="*/ 2810724 w 3551257"/>
                          <a:gd name="connsiteY13" fmla="*/ 2300361 h 5574492"/>
                          <a:gd name="connsiteX14" fmla="*/ 2757561 w 3551257"/>
                          <a:gd name="connsiteY14" fmla="*/ 2066445 h 5574492"/>
                          <a:gd name="connsiteX15" fmla="*/ 2672501 w 3551257"/>
                          <a:gd name="connsiteY15" fmla="*/ 1811264 h 5574492"/>
                          <a:gd name="connsiteX16" fmla="*/ 2459850 w 3551257"/>
                          <a:gd name="connsiteY16" fmla="*/ 1673040 h 5574492"/>
                          <a:gd name="connsiteX17" fmla="*/ 2332259 w 3551257"/>
                          <a:gd name="connsiteY17" fmla="*/ 1492287 h 5574492"/>
                          <a:gd name="connsiteX18" fmla="*/ 2162138 w 3551257"/>
                          <a:gd name="connsiteY18" fmla="*/ 1332798 h 5574492"/>
                          <a:gd name="connsiteX19" fmla="*/ 1832529 w 3551257"/>
                          <a:gd name="connsiteY19" fmla="*/ 1162678 h 5574492"/>
                          <a:gd name="connsiteX20" fmla="*/ 1492287 w 3551257"/>
                          <a:gd name="connsiteY20" fmla="*/ 1088250 h 5574492"/>
                          <a:gd name="connsiteX21" fmla="*/ 1152045 w 3551257"/>
                          <a:gd name="connsiteY21" fmla="*/ 896864 h 5574492"/>
                          <a:gd name="connsiteX22" fmla="*/ 896864 w 3551257"/>
                          <a:gd name="connsiteY22" fmla="*/ 779905 h 5574492"/>
                          <a:gd name="connsiteX23" fmla="*/ 716110 w 3551257"/>
                          <a:gd name="connsiteY23" fmla="*/ 716110 h 5574492"/>
                          <a:gd name="connsiteX24" fmla="*/ 460929 w 3551257"/>
                          <a:gd name="connsiteY24" fmla="*/ 524724 h 5574492"/>
                          <a:gd name="connsiteX25" fmla="*/ 163217 w 3551257"/>
                          <a:gd name="connsiteY25" fmla="*/ 280175 h 5574492"/>
                          <a:gd name="connsiteX26" fmla="*/ 0 w 3551257"/>
                          <a:gd name="connsiteY26" fmla="*/ 0 h 5574492"/>
                          <a:gd name="connsiteX0" fmla="*/ 3032207 w 3551257"/>
                          <a:gd name="connsiteY0" fmla="*/ 5574492 h 5574492"/>
                          <a:gd name="connsiteX1" fmla="*/ 2708321 w 3551257"/>
                          <a:gd name="connsiteY1" fmla="*/ 5166977 h 5574492"/>
                          <a:gd name="connsiteX2" fmla="*/ 2941659 w 3551257"/>
                          <a:gd name="connsiteY2" fmla="*/ 4839846 h 5574492"/>
                          <a:gd name="connsiteX3" fmla="*/ 3267924 w 3551257"/>
                          <a:gd name="connsiteY3" fmla="*/ 4426873 h 5574492"/>
                          <a:gd name="connsiteX4" fmla="*/ 3480575 w 3551257"/>
                          <a:gd name="connsiteY4" fmla="*/ 4182324 h 5574492"/>
                          <a:gd name="connsiteX5" fmla="*/ 3544371 w 3551257"/>
                          <a:gd name="connsiteY5" fmla="*/ 3959040 h 5574492"/>
                          <a:gd name="connsiteX6" fmla="*/ 3523105 w 3551257"/>
                          <a:gd name="connsiteY6" fmla="*/ 3799552 h 5574492"/>
                          <a:gd name="connsiteX7" fmla="*/ 3310454 w 3551257"/>
                          <a:gd name="connsiteY7" fmla="*/ 3491208 h 5574492"/>
                          <a:gd name="connsiteX8" fmla="*/ 3172231 w 3551257"/>
                          <a:gd name="connsiteY8" fmla="*/ 3204129 h 5574492"/>
                          <a:gd name="connsiteX9" fmla="*/ 3044640 w 3551257"/>
                          <a:gd name="connsiteY9" fmla="*/ 3002110 h 5574492"/>
                          <a:gd name="connsiteX10" fmla="*/ 2970212 w 3551257"/>
                          <a:gd name="connsiteY10" fmla="*/ 2906417 h 5574492"/>
                          <a:gd name="connsiteX11" fmla="*/ 2970212 w 3551257"/>
                          <a:gd name="connsiteY11" fmla="*/ 2672501 h 5574492"/>
                          <a:gd name="connsiteX12" fmla="*/ 2948947 w 3551257"/>
                          <a:gd name="connsiteY12" fmla="*/ 2481115 h 5574492"/>
                          <a:gd name="connsiteX13" fmla="*/ 2810724 w 3551257"/>
                          <a:gd name="connsiteY13" fmla="*/ 2300361 h 5574492"/>
                          <a:gd name="connsiteX14" fmla="*/ 2757561 w 3551257"/>
                          <a:gd name="connsiteY14" fmla="*/ 2066445 h 5574492"/>
                          <a:gd name="connsiteX15" fmla="*/ 2672501 w 3551257"/>
                          <a:gd name="connsiteY15" fmla="*/ 1811264 h 5574492"/>
                          <a:gd name="connsiteX16" fmla="*/ 2459850 w 3551257"/>
                          <a:gd name="connsiteY16" fmla="*/ 1673040 h 5574492"/>
                          <a:gd name="connsiteX17" fmla="*/ 2332259 w 3551257"/>
                          <a:gd name="connsiteY17" fmla="*/ 1492287 h 5574492"/>
                          <a:gd name="connsiteX18" fmla="*/ 2162138 w 3551257"/>
                          <a:gd name="connsiteY18" fmla="*/ 1332798 h 5574492"/>
                          <a:gd name="connsiteX19" fmla="*/ 1832529 w 3551257"/>
                          <a:gd name="connsiteY19" fmla="*/ 1162678 h 5574492"/>
                          <a:gd name="connsiteX20" fmla="*/ 1492287 w 3551257"/>
                          <a:gd name="connsiteY20" fmla="*/ 1088250 h 5574492"/>
                          <a:gd name="connsiteX21" fmla="*/ 1152045 w 3551257"/>
                          <a:gd name="connsiteY21" fmla="*/ 896864 h 5574492"/>
                          <a:gd name="connsiteX22" fmla="*/ 896864 w 3551257"/>
                          <a:gd name="connsiteY22" fmla="*/ 779905 h 5574492"/>
                          <a:gd name="connsiteX23" fmla="*/ 716110 w 3551257"/>
                          <a:gd name="connsiteY23" fmla="*/ 716110 h 5574492"/>
                          <a:gd name="connsiteX24" fmla="*/ 460929 w 3551257"/>
                          <a:gd name="connsiteY24" fmla="*/ 524724 h 5574492"/>
                          <a:gd name="connsiteX25" fmla="*/ 163217 w 3551257"/>
                          <a:gd name="connsiteY25" fmla="*/ 280175 h 5574492"/>
                          <a:gd name="connsiteX26" fmla="*/ 0 w 3551257"/>
                          <a:gd name="connsiteY26" fmla="*/ 0 h 5574492"/>
                          <a:gd name="connsiteX0" fmla="*/ 3166488 w 3685538"/>
                          <a:gd name="connsiteY0" fmla="*/ 5818624 h 5818624"/>
                          <a:gd name="connsiteX1" fmla="*/ 2842602 w 3685538"/>
                          <a:gd name="connsiteY1" fmla="*/ 5411109 h 5818624"/>
                          <a:gd name="connsiteX2" fmla="*/ 3075940 w 3685538"/>
                          <a:gd name="connsiteY2" fmla="*/ 5083978 h 5818624"/>
                          <a:gd name="connsiteX3" fmla="*/ 3402205 w 3685538"/>
                          <a:gd name="connsiteY3" fmla="*/ 4671005 h 5818624"/>
                          <a:gd name="connsiteX4" fmla="*/ 3614856 w 3685538"/>
                          <a:gd name="connsiteY4" fmla="*/ 4426456 h 5818624"/>
                          <a:gd name="connsiteX5" fmla="*/ 3678652 w 3685538"/>
                          <a:gd name="connsiteY5" fmla="*/ 4203172 h 5818624"/>
                          <a:gd name="connsiteX6" fmla="*/ 3657386 w 3685538"/>
                          <a:gd name="connsiteY6" fmla="*/ 4043684 h 5818624"/>
                          <a:gd name="connsiteX7" fmla="*/ 3444735 w 3685538"/>
                          <a:gd name="connsiteY7" fmla="*/ 3735340 h 5818624"/>
                          <a:gd name="connsiteX8" fmla="*/ 3306512 w 3685538"/>
                          <a:gd name="connsiteY8" fmla="*/ 3448261 h 5818624"/>
                          <a:gd name="connsiteX9" fmla="*/ 3178921 w 3685538"/>
                          <a:gd name="connsiteY9" fmla="*/ 3246242 h 5818624"/>
                          <a:gd name="connsiteX10" fmla="*/ 3104493 w 3685538"/>
                          <a:gd name="connsiteY10" fmla="*/ 3150549 h 5818624"/>
                          <a:gd name="connsiteX11" fmla="*/ 3104493 w 3685538"/>
                          <a:gd name="connsiteY11" fmla="*/ 2916633 h 5818624"/>
                          <a:gd name="connsiteX12" fmla="*/ 3083228 w 3685538"/>
                          <a:gd name="connsiteY12" fmla="*/ 2725247 h 5818624"/>
                          <a:gd name="connsiteX13" fmla="*/ 2945005 w 3685538"/>
                          <a:gd name="connsiteY13" fmla="*/ 2544493 h 5818624"/>
                          <a:gd name="connsiteX14" fmla="*/ 2891842 w 3685538"/>
                          <a:gd name="connsiteY14" fmla="*/ 2310577 h 5818624"/>
                          <a:gd name="connsiteX15" fmla="*/ 2806782 w 3685538"/>
                          <a:gd name="connsiteY15" fmla="*/ 2055396 h 5818624"/>
                          <a:gd name="connsiteX16" fmla="*/ 2594131 w 3685538"/>
                          <a:gd name="connsiteY16" fmla="*/ 1917172 h 5818624"/>
                          <a:gd name="connsiteX17" fmla="*/ 2466540 w 3685538"/>
                          <a:gd name="connsiteY17" fmla="*/ 1736419 h 5818624"/>
                          <a:gd name="connsiteX18" fmla="*/ 2296419 w 3685538"/>
                          <a:gd name="connsiteY18" fmla="*/ 1576930 h 5818624"/>
                          <a:gd name="connsiteX19" fmla="*/ 1966810 w 3685538"/>
                          <a:gd name="connsiteY19" fmla="*/ 1406810 h 5818624"/>
                          <a:gd name="connsiteX20" fmla="*/ 1626568 w 3685538"/>
                          <a:gd name="connsiteY20" fmla="*/ 1332382 h 5818624"/>
                          <a:gd name="connsiteX21" fmla="*/ 1286326 w 3685538"/>
                          <a:gd name="connsiteY21" fmla="*/ 1140996 h 5818624"/>
                          <a:gd name="connsiteX22" fmla="*/ 1031145 w 3685538"/>
                          <a:gd name="connsiteY22" fmla="*/ 1024037 h 5818624"/>
                          <a:gd name="connsiteX23" fmla="*/ 850391 w 3685538"/>
                          <a:gd name="connsiteY23" fmla="*/ 960242 h 5818624"/>
                          <a:gd name="connsiteX24" fmla="*/ 595210 w 3685538"/>
                          <a:gd name="connsiteY24" fmla="*/ 768856 h 5818624"/>
                          <a:gd name="connsiteX25" fmla="*/ 297498 w 3685538"/>
                          <a:gd name="connsiteY25" fmla="*/ 524307 h 5818624"/>
                          <a:gd name="connsiteX26" fmla="*/ 0 w 3685538"/>
                          <a:gd name="connsiteY26" fmla="*/ 0 h 5818624"/>
                          <a:gd name="connsiteX0" fmla="*/ 3166488 w 3685538"/>
                          <a:gd name="connsiteY0" fmla="*/ 5818624 h 5818624"/>
                          <a:gd name="connsiteX1" fmla="*/ 2786651 w 3685538"/>
                          <a:gd name="connsiteY1" fmla="*/ 5411109 h 5818624"/>
                          <a:gd name="connsiteX2" fmla="*/ 3075940 w 3685538"/>
                          <a:gd name="connsiteY2" fmla="*/ 5083978 h 5818624"/>
                          <a:gd name="connsiteX3" fmla="*/ 3402205 w 3685538"/>
                          <a:gd name="connsiteY3" fmla="*/ 4671005 h 5818624"/>
                          <a:gd name="connsiteX4" fmla="*/ 3614856 w 3685538"/>
                          <a:gd name="connsiteY4" fmla="*/ 4426456 h 5818624"/>
                          <a:gd name="connsiteX5" fmla="*/ 3678652 w 3685538"/>
                          <a:gd name="connsiteY5" fmla="*/ 4203172 h 5818624"/>
                          <a:gd name="connsiteX6" fmla="*/ 3657386 w 3685538"/>
                          <a:gd name="connsiteY6" fmla="*/ 4043684 h 5818624"/>
                          <a:gd name="connsiteX7" fmla="*/ 3444735 w 3685538"/>
                          <a:gd name="connsiteY7" fmla="*/ 3735340 h 5818624"/>
                          <a:gd name="connsiteX8" fmla="*/ 3306512 w 3685538"/>
                          <a:gd name="connsiteY8" fmla="*/ 3448261 h 5818624"/>
                          <a:gd name="connsiteX9" fmla="*/ 3178921 w 3685538"/>
                          <a:gd name="connsiteY9" fmla="*/ 3246242 h 5818624"/>
                          <a:gd name="connsiteX10" fmla="*/ 3104493 w 3685538"/>
                          <a:gd name="connsiteY10" fmla="*/ 3150549 h 5818624"/>
                          <a:gd name="connsiteX11" fmla="*/ 3104493 w 3685538"/>
                          <a:gd name="connsiteY11" fmla="*/ 2916633 h 5818624"/>
                          <a:gd name="connsiteX12" fmla="*/ 3083228 w 3685538"/>
                          <a:gd name="connsiteY12" fmla="*/ 2725247 h 5818624"/>
                          <a:gd name="connsiteX13" fmla="*/ 2945005 w 3685538"/>
                          <a:gd name="connsiteY13" fmla="*/ 2544493 h 5818624"/>
                          <a:gd name="connsiteX14" fmla="*/ 2891842 w 3685538"/>
                          <a:gd name="connsiteY14" fmla="*/ 2310577 h 5818624"/>
                          <a:gd name="connsiteX15" fmla="*/ 2806782 w 3685538"/>
                          <a:gd name="connsiteY15" fmla="*/ 2055396 h 5818624"/>
                          <a:gd name="connsiteX16" fmla="*/ 2594131 w 3685538"/>
                          <a:gd name="connsiteY16" fmla="*/ 1917172 h 5818624"/>
                          <a:gd name="connsiteX17" fmla="*/ 2466540 w 3685538"/>
                          <a:gd name="connsiteY17" fmla="*/ 1736419 h 5818624"/>
                          <a:gd name="connsiteX18" fmla="*/ 2296419 w 3685538"/>
                          <a:gd name="connsiteY18" fmla="*/ 1576930 h 5818624"/>
                          <a:gd name="connsiteX19" fmla="*/ 1966810 w 3685538"/>
                          <a:gd name="connsiteY19" fmla="*/ 1406810 h 5818624"/>
                          <a:gd name="connsiteX20" fmla="*/ 1626568 w 3685538"/>
                          <a:gd name="connsiteY20" fmla="*/ 1332382 h 5818624"/>
                          <a:gd name="connsiteX21" fmla="*/ 1286326 w 3685538"/>
                          <a:gd name="connsiteY21" fmla="*/ 1140996 h 5818624"/>
                          <a:gd name="connsiteX22" fmla="*/ 1031145 w 3685538"/>
                          <a:gd name="connsiteY22" fmla="*/ 1024037 h 5818624"/>
                          <a:gd name="connsiteX23" fmla="*/ 850391 w 3685538"/>
                          <a:gd name="connsiteY23" fmla="*/ 960242 h 5818624"/>
                          <a:gd name="connsiteX24" fmla="*/ 595210 w 3685538"/>
                          <a:gd name="connsiteY24" fmla="*/ 768856 h 5818624"/>
                          <a:gd name="connsiteX25" fmla="*/ 297498 w 3685538"/>
                          <a:gd name="connsiteY25" fmla="*/ 524307 h 5818624"/>
                          <a:gd name="connsiteX26" fmla="*/ 0 w 3685538"/>
                          <a:gd name="connsiteY26" fmla="*/ 0 h 5818624"/>
                          <a:gd name="connsiteX0" fmla="*/ 3189466 w 3685538"/>
                          <a:gd name="connsiteY0" fmla="*/ 5871672 h 5871672"/>
                          <a:gd name="connsiteX1" fmla="*/ 2786651 w 3685538"/>
                          <a:gd name="connsiteY1" fmla="*/ 5411109 h 5871672"/>
                          <a:gd name="connsiteX2" fmla="*/ 3075940 w 3685538"/>
                          <a:gd name="connsiteY2" fmla="*/ 5083978 h 5871672"/>
                          <a:gd name="connsiteX3" fmla="*/ 3402205 w 3685538"/>
                          <a:gd name="connsiteY3" fmla="*/ 4671005 h 5871672"/>
                          <a:gd name="connsiteX4" fmla="*/ 3614856 w 3685538"/>
                          <a:gd name="connsiteY4" fmla="*/ 4426456 h 5871672"/>
                          <a:gd name="connsiteX5" fmla="*/ 3678652 w 3685538"/>
                          <a:gd name="connsiteY5" fmla="*/ 4203172 h 5871672"/>
                          <a:gd name="connsiteX6" fmla="*/ 3657386 w 3685538"/>
                          <a:gd name="connsiteY6" fmla="*/ 4043684 h 5871672"/>
                          <a:gd name="connsiteX7" fmla="*/ 3444735 w 3685538"/>
                          <a:gd name="connsiteY7" fmla="*/ 3735340 h 5871672"/>
                          <a:gd name="connsiteX8" fmla="*/ 3306512 w 3685538"/>
                          <a:gd name="connsiteY8" fmla="*/ 3448261 h 5871672"/>
                          <a:gd name="connsiteX9" fmla="*/ 3178921 w 3685538"/>
                          <a:gd name="connsiteY9" fmla="*/ 3246242 h 5871672"/>
                          <a:gd name="connsiteX10" fmla="*/ 3104493 w 3685538"/>
                          <a:gd name="connsiteY10" fmla="*/ 3150549 h 5871672"/>
                          <a:gd name="connsiteX11" fmla="*/ 3104493 w 3685538"/>
                          <a:gd name="connsiteY11" fmla="*/ 2916633 h 5871672"/>
                          <a:gd name="connsiteX12" fmla="*/ 3083228 w 3685538"/>
                          <a:gd name="connsiteY12" fmla="*/ 2725247 h 5871672"/>
                          <a:gd name="connsiteX13" fmla="*/ 2945005 w 3685538"/>
                          <a:gd name="connsiteY13" fmla="*/ 2544493 h 5871672"/>
                          <a:gd name="connsiteX14" fmla="*/ 2891842 w 3685538"/>
                          <a:gd name="connsiteY14" fmla="*/ 2310577 h 5871672"/>
                          <a:gd name="connsiteX15" fmla="*/ 2806782 w 3685538"/>
                          <a:gd name="connsiteY15" fmla="*/ 2055396 h 5871672"/>
                          <a:gd name="connsiteX16" fmla="*/ 2594131 w 3685538"/>
                          <a:gd name="connsiteY16" fmla="*/ 1917172 h 5871672"/>
                          <a:gd name="connsiteX17" fmla="*/ 2466540 w 3685538"/>
                          <a:gd name="connsiteY17" fmla="*/ 1736419 h 5871672"/>
                          <a:gd name="connsiteX18" fmla="*/ 2296419 w 3685538"/>
                          <a:gd name="connsiteY18" fmla="*/ 1576930 h 5871672"/>
                          <a:gd name="connsiteX19" fmla="*/ 1966810 w 3685538"/>
                          <a:gd name="connsiteY19" fmla="*/ 1406810 h 5871672"/>
                          <a:gd name="connsiteX20" fmla="*/ 1626568 w 3685538"/>
                          <a:gd name="connsiteY20" fmla="*/ 1332382 h 5871672"/>
                          <a:gd name="connsiteX21" fmla="*/ 1286326 w 3685538"/>
                          <a:gd name="connsiteY21" fmla="*/ 1140996 h 5871672"/>
                          <a:gd name="connsiteX22" fmla="*/ 1031145 w 3685538"/>
                          <a:gd name="connsiteY22" fmla="*/ 1024037 h 5871672"/>
                          <a:gd name="connsiteX23" fmla="*/ 850391 w 3685538"/>
                          <a:gd name="connsiteY23" fmla="*/ 960242 h 5871672"/>
                          <a:gd name="connsiteX24" fmla="*/ 595210 w 3685538"/>
                          <a:gd name="connsiteY24" fmla="*/ 768856 h 5871672"/>
                          <a:gd name="connsiteX25" fmla="*/ 297498 w 3685538"/>
                          <a:gd name="connsiteY25" fmla="*/ 524307 h 5871672"/>
                          <a:gd name="connsiteX26" fmla="*/ 0 w 3685538"/>
                          <a:gd name="connsiteY26" fmla="*/ 0 h 5871672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  <a:cxn ang="0">
                            <a:pos x="connsiteX23" y="connsiteY23"/>
                          </a:cxn>
                          <a:cxn ang="0">
                            <a:pos x="connsiteX24" y="connsiteY24"/>
                          </a:cxn>
                          <a:cxn ang="0">
                            <a:pos x="connsiteX25" y="connsiteY25"/>
                          </a:cxn>
                          <a:cxn ang="0">
                            <a:pos x="connsiteX26" y="connsiteY26"/>
                          </a:cxn>
                        </a:cxnLst>
                        <a:rect l="l" t="t" r="r" b="b"/>
                        <a:pathLst>
                          <a:path w="3685538" h="5871672">
                            <a:moveTo>
                              <a:pt x="3189466" y="5871672"/>
                            </a:moveTo>
                            <a:cubicBezTo>
                              <a:pt x="3189571" y="5811503"/>
                              <a:pt x="2805572" y="5542391"/>
                              <a:pt x="2786651" y="5411109"/>
                            </a:cubicBezTo>
                            <a:cubicBezTo>
                              <a:pt x="2767730" y="5279827"/>
                              <a:pt x="2973348" y="5207329"/>
                              <a:pt x="3075940" y="5083978"/>
                            </a:cubicBezTo>
                            <a:cubicBezTo>
                              <a:pt x="3178532" y="4960627"/>
                              <a:pt x="3312386" y="4780592"/>
                              <a:pt x="3402205" y="4671005"/>
                            </a:cubicBezTo>
                            <a:cubicBezTo>
                              <a:pt x="3492024" y="4561418"/>
                              <a:pt x="3568782" y="4504428"/>
                              <a:pt x="3614856" y="4426456"/>
                            </a:cubicBezTo>
                            <a:cubicBezTo>
                              <a:pt x="3660930" y="4348484"/>
                              <a:pt x="3671564" y="4266967"/>
                              <a:pt x="3678652" y="4203172"/>
                            </a:cubicBezTo>
                            <a:cubicBezTo>
                              <a:pt x="3685740" y="4139377"/>
                              <a:pt x="3696372" y="4121656"/>
                              <a:pt x="3657386" y="4043684"/>
                            </a:cubicBezTo>
                            <a:cubicBezTo>
                              <a:pt x="3618400" y="3965712"/>
                              <a:pt x="3503214" y="3834577"/>
                              <a:pt x="3444735" y="3735340"/>
                            </a:cubicBezTo>
                            <a:cubicBezTo>
                              <a:pt x="3386256" y="3636103"/>
                              <a:pt x="3350814" y="3529777"/>
                              <a:pt x="3306512" y="3448261"/>
                            </a:cubicBezTo>
                            <a:cubicBezTo>
                              <a:pt x="3262210" y="3366745"/>
                              <a:pt x="3212591" y="3295861"/>
                              <a:pt x="3178921" y="3246242"/>
                            </a:cubicBezTo>
                            <a:cubicBezTo>
                              <a:pt x="3145251" y="3196623"/>
                              <a:pt x="3116898" y="3205484"/>
                              <a:pt x="3104493" y="3150549"/>
                            </a:cubicBezTo>
                            <a:cubicBezTo>
                              <a:pt x="3092088" y="3095614"/>
                              <a:pt x="3108037" y="2987517"/>
                              <a:pt x="3104493" y="2916633"/>
                            </a:cubicBezTo>
                            <a:cubicBezTo>
                              <a:pt x="3100949" y="2845749"/>
                              <a:pt x="3109809" y="2787270"/>
                              <a:pt x="3083228" y="2725247"/>
                            </a:cubicBezTo>
                            <a:cubicBezTo>
                              <a:pt x="3056647" y="2663224"/>
                              <a:pt x="2976903" y="2613605"/>
                              <a:pt x="2945005" y="2544493"/>
                            </a:cubicBezTo>
                            <a:cubicBezTo>
                              <a:pt x="2913107" y="2475381"/>
                              <a:pt x="2914879" y="2392093"/>
                              <a:pt x="2891842" y="2310577"/>
                            </a:cubicBezTo>
                            <a:cubicBezTo>
                              <a:pt x="2868805" y="2229061"/>
                              <a:pt x="2856400" y="2120963"/>
                              <a:pt x="2806782" y="2055396"/>
                            </a:cubicBezTo>
                            <a:cubicBezTo>
                              <a:pt x="2757163" y="1989828"/>
                              <a:pt x="2650838" y="1970335"/>
                              <a:pt x="2594131" y="1917172"/>
                            </a:cubicBezTo>
                            <a:cubicBezTo>
                              <a:pt x="2537424" y="1864009"/>
                              <a:pt x="2516159" y="1793126"/>
                              <a:pt x="2466540" y="1736419"/>
                            </a:cubicBezTo>
                            <a:cubicBezTo>
                              <a:pt x="2416921" y="1679712"/>
                              <a:pt x="2379707" y="1631865"/>
                              <a:pt x="2296419" y="1576930"/>
                            </a:cubicBezTo>
                            <a:cubicBezTo>
                              <a:pt x="2213131" y="1521995"/>
                              <a:pt x="2078452" y="1447568"/>
                              <a:pt x="1966810" y="1406810"/>
                            </a:cubicBezTo>
                            <a:cubicBezTo>
                              <a:pt x="1855168" y="1366052"/>
                              <a:pt x="1739982" y="1376684"/>
                              <a:pt x="1626568" y="1332382"/>
                            </a:cubicBezTo>
                            <a:cubicBezTo>
                              <a:pt x="1513154" y="1288080"/>
                              <a:pt x="1385563" y="1192387"/>
                              <a:pt x="1286326" y="1140996"/>
                            </a:cubicBezTo>
                            <a:cubicBezTo>
                              <a:pt x="1187089" y="1089605"/>
                              <a:pt x="1103801" y="1054163"/>
                              <a:pt x="1031145" y="1024037"/>
                            </a:cubicBezTo>
                            <a:cubicBezTo>
                              <a:pt x="958489" y="993911"/>
                              <a:pt x="923047" y="1002772"/>
                              <a:pt x="850391" y="960242"/>
                            </a:cubicBezTo>
                            <a:cubicBezTo>
                              <a:pt x="777735" y="917712"/>
                              <a:pt x="687359" y="841512"/>
                              <a:pt x="595210" y="768856"/>
                            </a:cubicBezTo>
                            <a:cubicBezTo>
                              <a:pt x="503061" y="696200"/>
                              <a:pt x="368382" y="605823"/>
                              <a:pt x="297498" y="524307"/>
                            </a:cubicBezTo>
                            <a:cubicBezTo>
                              <a:pt x="226614" y="442791"/>
                              <a:pt x="28353" y="81516"/>
                              <a:pt x="0" y="0"/>
                            </a:cubicBezTo>
                          </a:path>
                        </a:pathLst>
                      </a:custGeom>
                      <a:noFill/>
                      <a:ln w="3175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/>
                      </a:p>
                    </p:txBody>
                  </p:sp>
                  <p:sp>
                    <p:nvSpPr>
                      <p:cNvPr id="302" name="Freeform 301"/>
                      <p:cNvSpPr/>
                      <p:nvPr/>
                    </p:nvSpPr>
                    <p:spPr>
                      <a:xfrm>
                        <a:off x="632634" y="11432"/>
                        <a:ext cx="4435898" cy="6885616"/>
                      </a:xfrm>
                      <a:custGeom>
                        <a:avLst/>
                        <a:gdLst>
                          <a:gd name="connsiteX0" fmla="*/ 2551814 w 3413284"/>
                          <a:gd name="connsiteY0" fmla="*/ 5316279 h 5316279"/>
                          <a:gd name="connsiteX1" fmla="*/ 2424223 w 3413284"/>
                          <a:gd name="connsiteY1" fmla="*/ 5220586 h 5316279"/>
                          <a:gd name="connsiteX2" fmla="*/ 2466754 w 3413284"/>
                          <a:gd name="connsiteY2" fmla="*/ 4986670 h 5316279"/>
                          <a:gd name="connsiteX3" fmla="*/ 2647507 w 3413284"/>
                          <a:gd name="connsiteY3" fmla="*/ 4710224 h 5316279"/>
                          <a:gd name="connsiteX4" fmla="*/ 3040912 w 3413284"/>
                          <a:gd name="connsiteY4" fmla="*/ 4295554 h 5316279"/>
                          <a:gd name="connsiteX5" fmla="*/ 3306726 w 3413284"/>
                          <a:gd name="connsiteY5" fmla="*/ 4072270 h 5316279"/>
                          <a:gd name="connsiteX6" fmla="*/ 3413051 w 3413284"/>
                          <a:gd name="connsiteY6" fmla="*/ 3838354 h 5316279"/>
                          <a:gd name="connsiteX7" fmla="*/ 3327991 w 3413284"/>
                          <a:gd name="connsiteY7" fmla="*/ 3530010 h 5316279"/>
                          <a:gd name="connsiteX8" fmla="*/ 3104707 w 3413284"/>
                          <a:gd name="connsiteY8" fmla="*/ 3147238 h 5316279"/>
                          <a:gd name="connsiteX9" fmla="*/ 2870791 w 3413284"/>
                          <a:gd name="connsiteY9" fmla="*/ 2721935 h 5316279"/>
                          <a:gd name="connsiteX10" fmla="*/ 2870791 w 3413284"/>
                          <a:gd name="connsiteY10" fmla="*/ 2498652 h 5316279"/>
                          <a:gd name="connsiteX11" fmla="*/ 2711302 w 3413284"/>
                          <a:gd name="connsiteY11" fmla="*/ 2020186 h 5316279"/>
                          <a:gd name="connsiteX12" fmla="*/ 2604977 w 3413284"/>
                          <a:gd name="connsiteY12" fmla="*/ 1754373 h 5316279"/>
                          <a:gd name="connsiteX13" fmla="*/ 2392326 w 3413284"/>
                          <a:gd name="connsiteY13" fmla="*/ 1573619 h 5316279"/>
                          <a:gd name="connsiteX14" fmla="*/ 2115879 w 3413284"/>
                          <a:gd name="connsiteY14" fmla="*/ 1265275 h 5316279"/>
                          <a:gd name="connsiteX15" fmla="*/ 1828800 w 3413284"/>
                          <a:gd name="connsiteY15" fmla="*/ 1073889 h 5316279"/>
                          <a:gd name="connsiteX16" fmla="*/ 1509823 w 3413284"/>
                          <a:gd name="connsiteY16" fmla="*/ 1010093 h 5316279"/>
                          <a:gd name="connsiteX17" fmla="*/ 1254642 w 3413284"/>
                          <a:gd name="connsiteY17" fmla="*/ 882503 h 5316279"/>
                          <a:gd name="connsiteX18" fmla="*/ 999461 w 3413284"/>
                          <a:gd name="connsiteY18" fmla="*/ 765545 h 5316279"/>
                          <a:gd name="connsiteX19" fmla="*/ 839972 w 3413284"/>
                          <a:gd name="connsiteY19" fmla="*/ 680484 h 5316279"/>
                          <a:gd name="connsiteX20" fmla="*/ 691116 w 3413284"/>
                          <a:gd name="connsiteY20" fmla="*/ 659219 h 5316279"/>
                          <a:gd name="connsiteX21" fmla="*/ 542261 w 3413284"/>
                          <a:gd name="connsiteY21" fmla="*/ 574159 h 5316279"/>
                          <a:gd name="connsiteX22" fmla="*/ 287079 w 3413284"/>
                          <a:gd name="connsiteY22" fmla="*/ 361507 h 5316279"/>
                          <a:gd name="connsiteX23" fmla="*/ 138223 w 3413284"/>
                          <a:gd name="connsiteY23" fmla="*/ 244549 h 5316279"/>
                          <a:gd name="connsiteX24" fmla="*/ 0 w 3413284"/>
                          <a:gd name="connsiteY24" fmla="*/ 0 h 5316279"/>
                          <a:gd name="connsiteX0" fmla="*/ 2583527 w 3413284"/>
                          <a:gd name="connsiteY0" fmla="*/ 5342706 h 5342706"/>
                          <a:gd name="connsiteX1" fmla="*/ 2424223 w 3413284"/>
                          <a:gd name="connsiteY1" fmla="*/ 5220586 h 5342706"/>
                          <a:gd name="connsiteX2" fmla="*/ 2466754 w 3413284"/>
                          <a:gd name="connsiteY2" fmla="*/ 4986670 h 5342706"/>
                          <a:gd name="connsiteX3" fmla="*/ 2647507 w 3413284"/>
                          <a:gd name="connsiteY3" fmla="*/ 4710224 h 5342706"/>
                          <a:gd name="connsiteX4" fmla="*/ 3040912 w 3413284"/>
                          <a:gd name="connsiteY4" fmla="*/ 4295554 h 5342706"/>
                          <a:gd name="connsiteX5" fmla="*/ 3306726 w 3413284"/>
                          <a:gd name="connsiteY5" fmla="*/ 4072270 h 5342706"/>
                          <a:gd name="connsiteX6" fmla="*/ 3413051 w 3413284"/>
                          <a:gd name="connsiteY6" fmla="*/ 3838354 h 5342706"/>
                          <a:gd name="connsiteX7" fmla="*/ 3327991 w 3413284"/>
                          <a:gd name="connsiteY7" fmla="*/ 3530010 h 5342706"/>
                          <a:gd name="connsiteX8" fmla="*/ 3104707 w 3413284"/>
                          <a:gd name="connsiteY8" fmla="*/ 3147238 h 5342706"/>
                          <a:gd name="connsiteX9" fmla="*/ 2870791 w 3413284"/>
                          <a:gd name="connsiteY9" fmla="*/ 2721935 h 5342706"/>
                          <a:gd name="connsiteX10" fmla="*/ 2870791 w 3413284"/>
                          <a:gd name="connsiteY10" fmla="*/ 2498652 h 5342706"/>
                          <a:gd name="connsiteX11" fmla="*/ 2711302 w 3413284"/>
                          <a:gd name="connsiteY11" fmla="*/ 2020186 h 5342706"/>
                          <a:gd name="connsiteX12" fmla="*/ 2604977 w 3413284"/>
                          <a:gd name="connsiteY12" fmla="*/ 1754373 h 5342706"/>
                          <a:gd name="connsiteX13" fmla="*/ 2392326 w 3413284"/>
                          <a:gd name="connsiteY13" fmla="*/ 1573619 h 5342706"/>
                          <a:gd name="connsiteX14" fmla="*/ 2115879 w 3413284"/>
                          <a:gd name="connsiteY14" fmla="*/ 1265275 h 5342706"/>
                          <a:gd name="connsiteX15" fmla="*/ 1828800 w 3413284"/>
                          <a:gd name="connsiteY15" fmla="*/ 1073889 h 5342706"/>
                          <a:gd name="connsiteX16" fmla="*/ 1509823 w 3413284"/>
                          <a:gd name="connsiteY16" fmla="*/ 1010093 h 5342706"/>
                          <a:gd name="connsiteX17" fmla="*/ 1254642 w 3413284"/>
                          <a:gd name="connsiteY17" fmla="*/ 882503 h 5342706"/>
                          <a:gd name="connsiteX18" fmla="*/ 999461 w 3413284"/>
                          <a:gd name="connsiteY18" fmla="*/ 765545 h 5342706"/>
                          <a:gd name="connsiteX19" fmla="*/ 839972 w 3413284"/>
                          <a:gd name="connsiteY19" fmla="*/ 680484 h 5342706"/>
                          <a:gd name="connsiteX20" fmla="*/ 691116 w 3413284"/>
                          <a:gd name="connsiteY20" fmla="*/ 659219 h 5342706"/>
                          <a:gd name="connsiteX21" fmla="*/ 542261 w 3413284"/>
                          <a:gd name="connsiteY21" fmla="*/ 574159 h 5342706"/>
                          <a:gd name="connsiteX22" fmla="*/ 287079 w 3413284"/>
                          <a:gd name="connsiteY22" fmla="*/ 361507 h 5342706"/>
                          <a:gd name="connsiteX23" fmla="*/ 138223 w 3413284"/>
                          <a:gd name="connsiteY23" fmla="*/ 244549 h 5342706"/>
                          <a:gd name="connsiteX24" fmla="*/ 0 w 3413284"/>
                          <a:gd name="connsiteY24" fmla="*/ 0 h 5342706"/>
                          <a:gd name="connsiteX0" fmla="*/ 2583527 w 3413284"/>
                          <a:gd name="connsiteY0" fmla="*/ 5342706 h 5342706"/>
                          <a:gd name="connsiteX1" fmla="*/ 2424223 w 3413284"/>
                          <a:gd name="connsiteY1" fmla="*/ 5220586 h 5342706"/>
                          <a:gd name="connsiteX2" fmla="*/ 2466754 w 3413284"/>
                          <a:gd name="connsiteY2" fmla="*/ 4986670 h 5342706"/>
                          <a:gd name="connsiteX3" fmla="*/ 2647507 w 3413284"/>
                          <a:gd name="connsiteY3" fmla="*/ 4710224 h 5342706"/>
                          <a:gd name="connsiteX4" fmla="*/ 3040912 w 3413284"/>
                          <a:gd name="connsiteY4" fmla="*/ 4295554 h 5342706"/>
                          <a:gd name="connsiteX5" fmla="*/ 3306726 w 3413284"/>
                          <a:gd name="connsiteY5" fmla="*/ 4072270 h 5342706"/>
                          <a:gd name="connsiteX6" fmla="*/ 3413051 w 3413284"/>
                          <a:gd name="connsiteY6" fmla="*/ 3838354 h 5342706"/>
                          <a:gd name="connsiteX7" fmla="*/ 3327991 w 3413284"/>
                          <a:gd name="connsiteY7" fmla="*/ 3530010 h 5342706"/>
                          <a:gd name="connsiteX8" fmla="*/ 3104707 w 3413284"/>
                          <a:gd name="connsiteY8" fmla="*/ 3147238 h 5342706"/>
                          <a:gd name="connsiteX9" fmla="*/ 2870791 w 3413284"/>
                          <a:gd name="connsiteY9" fmla="*/ 2721935 h 5342706"/>
                          <a:gd name="connsiteX10" fmla="*/ 2881362 w 3413284"/>
                          <a:gd name="connsiteY10" fmla="*/ 2477509 h 5342706"/>
                          <a:gd name="connsiteX11" fmla="*/ 2711302 w 3413284"/>
                          <a:gd name="connsiteY11" fmla="*/ 2020186 h 5342706"/>
                          <a:gd name="connsiteX12" fmla="*/ 2604977 w 3413284"/>
                          <a:gd name="connsiteY12" fmla="*/ 1754373 h 5342706"/>
                          <a:gd name="connsiteX13" fmla="*/ 2392326 w 3413284"/>
                          <a:gd name="connsiteY13" fmla="*/ 1573619 h 5342706"/>
                          <a:gd name="connsiteX14" fmla="*/ 2115879 w 3413284"/>
                          <a:gd name="connsiteY14" fmla="*/ 1265275 h 5342706"/>
                          <a:gd name="connsiteX15" fmla="*/ 1828800 w 3413284"/>
                          <a:gd name="connsiteY15" fmla="*/ 1073889 h 5342706"/>
                          <a:gd name="connsiteX16" fmla="*/ 1509823 w 3413284"/>
                          <a:gd name="connsiteY16" fmla="*/ 1010093 h 5342706"/>
                          <a:gd name="connsiteX17" fmla="*/ 1254642 w 3413284"/>
                          <a:gd name="connsiteY17" fmla="*/ 882503 h 5342706"/>
                          <a:gd name="connsiteX18" fmla="*/ 999461 w 3413284"/>
                          <a:gd name="connsiteY18" fmla="*/ 765545 h 5342706"/>
                          <a:gd name="connsiteX19" fmla="*/ 839972 w 3413284"/>
                          <a:gd name="connsiteY19" fmla="*/ 680484 h 5342706"/>
                          <a:gd name="connsiteX20" fmla="*/ 691116 w 3413284"/>
                          <a:gd name="connsiteY20" fmla="*/ 659219 h 5342706"/>
                          <a:gd name="connsiteX21" fmla="*/ 542261 w 3413284"/>
                          <a:gd name="connsiteY21" fmla="*/ 574159 h 5342706"/>
                          <a:gd name="connsiteX22" fmla="*/ 287079 w 3413284"/>
                          <a:gd name="connsiteY22" fmla="*/ 361507 h 5342706"/>
                          <a:gd name="connsiteX23" fmla="*/ 138223 w 3413284"/>
                          <a:gd name="connsiteY23" fmla="*/ 244549 h 5342706"/>
                          <a:gd name="connsiteX24" fmla="*/ 0 w 3413284"/>
                          <a:gd name="connsiteY24" fmla="*/ 0 h 5342706"/>
                          <a:gd name="connsiteX0" fmla="*/ 2424223 w 3413284"/>
                          <a:gd name="connsiteY0" fmla="*/ 5220586 h 5220586"/>
                          <a:gd name="connsiteX1" fmla="*/ 2466754 w 3413284"/>
                          <a:gd name="connsiteY1" fmla="*/ 4986670 h 5220586"/>
                          <a:gd name="connsiteX2" fmla="*/ 2647507 w 3413284"/>
                          <a:gd name="connsiteY2" fmla="*/ 4710224 h 5220586"/>
                          <a:gd name="connsiteX3" fmla="*/ 3040912 w 3413284"/>
                          <a:gd name="connsiteY3" fmla="*/ 4295554 h 5220586"/>
                          <a:gd name="connsiteX4" fmla="*/ 3306726 w 3413284"/>
                          <a:gd name="connsiteY4" fmla="*/ 4072270 h 5220586"/>
                          <a:gd name="connsiteX5" fmla="*/ 3413051 w 3413284"/>
                          <a:gd name="connsiteY5" fmla="*/ 3838354 h 5220586"/>
                          <a:gd name="connsiteX6" fmla="*/ 3327991 w 3413284"/>
                          <a:gd name="connsiteY6" fmla="*/ 3530010 h 5220586"/>
                          <a:gd name="connsiteX7" fmla="*/ 3104707 w 3413284"/>
                          <a:gd name="connsiteY7" fmla="*/ 3147238 h 5220586"/>
                          <a:gd name="connsiteX8" fmla="*/ 2870791 w 3413284"/>
                          <a:gd name="connsiteY8" fmla="*/ 2721935 h 5220586"/>
                          <a:gd name="connsiteX9" fmla="*/ 2881362 w 3413284"/>
                          <a:gd name="connsiteY9" fmla="*/ 2477509 h 5220586"/>
                          <a:gd name="connsiteX10" fmla="*/ 2711302 w 3413284"/>
                          <a:gd name="connsiteY10" fmla="*/ 2020186 h 5220586"/>
                          <a:gd name="connsiteX11" fmla="*/ 2604977 w 3413284"/>
                          <a:gd name="connsiteY11" fmla="*/ 1754373 h 5220586"/>
                          <a:gd name="connsiteX12" fmla="*/ 2392326 w 3413284"/>
                          <a:gd name="connsiteY12" fmla="*/ 1573619 h 5220586"/>
                          <a:gd name="connsiteX13" fmla="*/ 2115879 w 3413284"/>
                          <a:gd name="connsiteY13" fmla="*/ 1265275 h 5220586"/>
                          <a:gd name="connsiteX14" fmla="*/ 1828800 w 3413284"/>
                          <a:gd name="connsiteY14" fmla="*/ 1073889 h 5220586"/>
                          <a:gd name="connsiteX15" fmla="*/ 1509823 w 3413284"/>
                          <a:gd name="connsiteY15" fmla="*/ 1010093 h 5220586"/>
                          <a:gd name="connsiteX16" fmla="*/ 1254642 w 3413284"/>
                          <a:gd name="connsiteY16" fmla="*/ 882503 h 5220586"/>
                          <a:gd name="connsiteX17" fmla="*/ 999461 w 3413284"/>
                          <a:gd name="connsiteY17" fmla="*/ 765545 h 5220586"/>
                          <a:gd name="connsiteX18" fmla="*/ 839972 w 3413284"/>
                          <a:gd name="connsiteY18" fmla="*/ 680484 h 5220586"/>
                          <a:gd name="connsiteX19" fmla="*/ 691116 w 3413284"/>
                          <a:gd name="connsiteY19" fmla="*/ 659219 h 5220586"/>
                          <a:gd name="connsiteX20" fmla="*/ 542261 w 3413284"/>
                          <a:gd name="connsiteY20" fmla="*/ 574159 h 5220586"/>
                          <a:gd name="connsiteX21" fmla="*/ 287079 w 3413284"/>
                          <a:gd name="connsiteY21" fmla="*/ 361507 h 5220586"/>
                          <a:gd name="connsiteX22" fmla="*/ 138223 w 3413284"/>
                          <a:gd name="connsiteY22" fmla="*/ 244549 h 5220586"/>
                          <a:gd name="connsiteX23" fmla="*/ 0 w 3413284"/>
                          <a:gd name="connsiteY23" fmla="*/ 0 h 5220586"/>
                          <a:gd name="connsiteX0" fmla="*/ 2466754 w 3413284"/>
                          <a:gd name="connsiteY0" fmla="*/ 4986670 h 4986670"/>
                          <a:gd name="connsiteX1" fmla="*/ 2647507 w 3413284"/>
                          <a:gd name="connsiteY1" fmla="*/ 4710224 h 4986670"/>
                          <a:gd name="connsiteX2" fmla="*/ 3040912 w 3413284"/>
                          <a:gd name="connsiteY2" fmla="*/ 4295554 h 4986670"/>
                          <a:gd name="connsiteX3" fmla="*/ 3306726 w 3413284"/>
                          <a:gd name="connsiteY3" fmla="*/ 4072270 h 4986670"/>
                          <a:gd name="connsiteX4" fmla="*/ 3413051 w 3413284"/>
                          <a:gd name="connsiteY4" fmla="*/ 3838354 h 4986670"/>
                          <a:gd name="connsiteX5" fmla="*/ 3327991 w 3413284"/>
                          <a:gd name="connsiteY5" fmla="*/ 3530010 h 4986670"/>
                          <a:gd name="connsiteX6" fmla="*/ 3104707 w 3413284"/>
                          <a:gd name="connsiteY6" fmla="*/ 3147238 h 4986670"/>
                          <a:gd name="connsiteX7" fmla="*/ 2870791 w 3413284"/>
                          <a:gd name="connsiteY7" fmla="*/ 2721935 h 4986670"/>
                          <a:gd name="connsiteX8" fmla="*/ 2881362 w 3413284"/>
                          <a:gd name="connsiteY8" fmla="*/ 2477509 h 4986670"/>
                          <a:gd name="connsiteX9" fmla="*/ 2711302 w 3413284"/>
                          <a:gd name="connsiteY9" fmla="*/ 2020186 h 4986670"/>
                          <a:gd name="connsiteX10" fmla="*/ 2604977 w 3413284"/>
                          <a:gd name="connsiteY10" fmla="*/ 1754373 h 4986670"/>
                          <a:gd name="connsiteX11" fmla="*/ 2392326 w 3413284"/>
                          <a:gd name="connsiteY11" fmla="*/ 1573619 h 4986670"/>
                          <a:gd name="connsiteX12" fmla="*/ 2115879 w 3413284"/>
                          <a:gd name="connsiteY12" fmla="*/ 1265275 h 4986670"/>
                          <a:gd name="connsiteX13" fmla="*/ 1828800 w 3413284"/>
                          <a:gd name="connsiteY13" fmla="*/ 1073889 h 4986670"/>
                          <a:gd name="connsiteX14" fmla="*/ 1509823 w 3413284"/>
                          <a:gd name="connsiteY14" fmla="*/ 1010093 h 4986670"/>
                          <a:gd name="connsiteX15" fmla="*/ 1254642 w 3413284"/>
                          <a:gd name="connsiteY15" fmla="*/ 882503 h 4986670"/>
                          <a:gd name="connsiteX16" fmla="*/ 999461 w 3413284"/>
                          <a:gd name="connsiteY16" fmla="*/ 765545 h 4986670"/>
                          <a:gd name="connsiteX17" fmla="*/ 839972 w 3413284"/>
                          <a:gd name="connsiteY17" fmla="*/ 680484 h 4986670"/>
                          <a:gd name="connsiteX18" fmla="*/ 691116 w 3413284"/>
                          <a:gd name="connsiteY18" fmla="*/ 659219 h 4986670"/>
                          <a:gd name="connsiteX19" fmla="*/ 542261 w 3413284"/>
                          <a:gd name="connsiteY19" fmla="*/ 574159 h 4986670"/>
                          <a:gd name="connsiteX20" fmla="*/ 287079 w 3413284"/>
                          <a:gd name="connsiteY20" fmla="*/ 361507 h 4986670"/>
                          <a:gd name="connsiteX21" fmla="*/ 138223 w 3413284"/>
                          <a:gd name="connsiteY21" fmla="*/ 244549 h 4986670"/>
                          <a:gd name="connsiteX22" fmla="*/ 0 w 3413284"/>
                          <a:gd name="connsiteY22" fmla="*/ 0 h 4986670"/>
                          <a:gd name="connsiteX0" fmla="*/ 2590943 w 3413284"/>
                          <a:gd name="connsiteY0" fmla="*/ 4805087 h 4805087"/>
                          <a:gd name="connsiteX1" fmla="*/ 2647507 w 3413284"/>
                          <a:gd name="connsiteY1" fmla="*/ 4710224 h 4805087"/>
                          <a:gd name="connsiteX2" fmla="*/ 3040912 w 3413284"/>
                          <a:gd name="connsiteY2" fmla="*/ 4295554 h 4805087"/>
                          <a:gd name="connsiteX3" fmla="*/ 3306726 w 3413284"/>
                          <a:gd name="connsiteY3" fmla="*/ 4072270 h 4805087"/>
                          <a:gd name="connsiteX4" fmla="*/ 3413051 w 3413284"/>
                          <a:gd name="connsiteY4" fmla="*/ 3838354 h 4805087"/>
                          <a:gd name="connsiteX5" fmla="*/ 3327991 w 3413284"/>
                          <a:gd name="connsiteY5" fmla="*/ 3530010 h 4805087"/>
                          <a:gd name="connsiteX6" fmla="*/ 3104707 w 3413284"/>
                          <a:gd name="connsiteY6" fmla="*/ 3147238 h 4805087"/>
                          <a:gd name="connsiteX7" fmla="*/ 2870791 w 3413284"/>
                          <a:gd name="connsiteY7" fmla="*/ 2721935 h 4805087"/>
                          <a:gd name="connsiteX8" fmla="*/ 2881362 w 3413284"/>
                          <a:gd name="connsiteY8" fmla="*/ 2477509 h 4805087"/>
                          <a:gd name="connsiteX9" fmla="*/ 2711302 w 3413284"/>
                          <a:gd name="connsiteY9" fmla="*/ 2020186 h 4805087"/>
                          <a:gd name="connsiteX10" fmla="*/ 2604977 w 3413284"/>
                          <a:gd name="connsiteY10" fmla="*/ 1754373 h 4805087"/>
                          <a:gd name="connsiteX11" fmla="*/ 2392326 w 3413284"/>
                          <a:gd name="connsiteY11" fmla="*/ 1573619 h 4805087"/>
                          <a:gd name="connsiteX12" fmla="*/ 2115879 w 3413284"/>
                          <a:gd name="connsiteY12" fmla="*/ 1265275 h 4805087"/>
                          <a:gd name="connsiteX13" fmla="*/ 1828800 w 3413284"/>
                          <a:gd name="connsiteY13" fmla="*/ 1073889 h 4805087"/>
                          <a:gd name="connsiteX14" fmla="*/ 1509823 w 3413284"/>
                          <a:gd name="connsiteY14" fmla="*/ 1010093 h 4805087"/>
                          <a:gd name="connsiteX15" fmla="*/ 1254642 w 3413284"/>
                          <a:gd name="connsiteY15" fmla="*/ 882503 h 4805087"/>
                          <a:gd name="connsiteX16" fmla="*/ 999461 w 3413284"/>
                          <a:gd name="connsiteY16" fmla="*/ 765545 h 4805087"/>
                          <a:gd name="connsiteX17" fmla="*/ 839972 w 3413284"/>
                          <a:gd name="connsiteY17" fmla="*/ 680484 h 4805087"/>
                          <a:gd name="connsiteX18" fmla="*/ 691116 w 3413284"/>
                          <a:gd name="connsiteY18" fmla="*/ 659219 h 4805087"/>
                          <a:gd name="connsiteX19" fmla="*/ 542261 w 3413284"/>
                          <a:gd name="connsiteY19" fmla="*/ 574159 h 4805087"/>
                          <a:gd name="connsiteX20" fmla="*/ 287079 w 3413284"/>
                          <a:gd name="connsiteY20" fmla="*/ 361507 h 4805087"/>
                          <a:gd name="connsiteX21" fmla="*/ 138223 w 3413284"/>
                          <a:gd name="connsiteY21" fmla="*/ 244549 h 4805087"/>
                          <a:gd name="connsiteX22" fmla="*/ 0 w 3413284"/>
                          <a:gd name="connsiteY22" fmla="*/ 0 h 4805087"/>
                          <a:gd name="connsiteX0" fmla="*/ 2590943 w 3413284"/>
                          <a:gd name="connsiteY0" fmla="*/ 4805087 h 4805087"/>
                          <a:gd name="connsiteX1" fmla="*/ 2647507 w 3413284"/>
                          <a:gd name="connsiteY1" fmla="*/ 4710224 h 4805087"/>
                          <a:gd name="connsiteX2" fmla="*/ 3040912 w 3413284"/>
                          <a:gd name="connsiteY2" fmla="*/ 4295554 h 4805087"/>
                          <a:gd name="connsiteX3" fmla="*/ 3306726 w 3413284"/>
                          <a:gd name="connsiteY3" fmla="*/ 4072270 h 4805087"/>
                          <a:gd name="connsiteX4" fmla="*/ 3413051 w 3413284"/>
                          <a:gd name="connsiteY4" fmla="*/ 3838354 h 4805087"/>
                          <a:gd name="connsiteX5" fmla="*/ 3327991 w 3413284"/>
                          <a:gd name="connsiteY5" fmla="*/ 3530010 h 4805087"/>
                          <a:gd name="connsiteX6" fmla="*/ 3104707 w 3413284"/>
                          <a:gd name="connsiteY6" fmla="*/ 3147238 h 4805087"/>
                          <a:gd name="connsiteX7" fmla="*/ 2870791 w 3413284"/>
                          <a:gd name="connsiteY7" fmla="*/ 2721935 h 4805087"/>
                          <a:gd name="connsiteX8" fmla="*/ 2881362 w 3413284"/>
                          <a:gd name="connsiteY8" fmla="*/ 2477509 h 4805087"/>
                          <a:gd name="connsiteX9" fmla="*/ 2711302 w 3413284"/>
                          <a:gd name="connsiteY9" fmla="*/ 2020186 h 4805087"/>
                          <a:gd name="connsiteX10" fmla="*/ 2604977 w 3413284"/>
                          <a:gd name="connsiteY10" fmla="*/ 1754373 h 4805087"/>
                          <a:gd name="connsiteX11" fmla="*/ 2392326 w 3413284"/>
                          <a:gd name="connsiteY11" fmla="*/ 1573619 h 4805087"/>
                          <a:gd name="connsiteX12" fmla="*/ 2115879 w 3413284"/>
                          <a:gd name="connsiteY12" fmla="*/ 1265275 h 4805087"/>
                          <a:gd name="connsiteX13" fmla="*/ 1828800 w 3413284"/>
                          <a:gd name="connsiteY13" fmla="*/ 1073889 h 4805087"/>
                          <a:gd name="connsiteX14" fmla="*/ 1509823 w 3413284"/>
                          <a:gd name="connsiteY14" fmla="*/ 1010093 h 4805087"/>
                          <a:gd name="connsiteX15" fmla="*/ 1254642 w 3413284"/>
                          <a:gd name="connsiteY15" fmla="*/ 882503 h 4805087"/>
                          <a:gd name="connsiteX16" fmla="*/ 999461 w 3413284"/>
                          <a:gd name="connsiteY16" fmla="*/ 765545 h 4805087"/>
                          <a:gd name="connsiteX17" fmla="*/ 839972 w 3413284"/>
                          <a:gd name="connsiteY17" fmla="*/ 680484 h 4805087"/>
                          <a:gd name="connsiteX18" fmla="*/ 691116 w 3413284"/>
                          <a:gd name="connsiteY18" fmla="*/ 659219 h 4805087"/>
                          <a:gd name="connsiteX19" fmla="*/ 542261 w 3413284"/>
                          <a:gd name="connsiteY19" fmla="*/ 574159 h 4805087"/>
                          <a:gd name="connsiteX20" fmla="*/ 287079 w 3413284"/>
                          <a:gd name="connsiteY20" fmla="*/ 361507 h 4805087"/>
                          <a:gd name="connsiteX21" fmla="*/ 138223 w 3413284"/>
                          <a:gd name="connsiteY21" fmla="*/ 244549 h 4805087"/>
                          <a:gd name="connsiteX22" fmla="*/ 0 w 3413284"/>
                          <a:gd name="connsiteY22" fmla="*/ 0 h 4805087"/>
                          <a:gd name="connsiteX0" fmla="*/ 2590943 w 3413284"/>
                          <a:gd name="connsiteY0" fmla="*/ 5409605 h 5409605"/>
                          <a:gd name="connsiteX1" fmla="*/ 2647507 w 3413284"/>
                          <a:gd name="connsiteY1" fmla="*/ 4710224 h 5409605"/>
                          <a:gd name="connsiteX2" fmla="*/ 3040912 w 3413284"/>
                          <a:gd name="connsiteY2" fmla="*/ 4295554 h 5409605"/>
                          <a:gd name="connsiteX3" fmla="*/ 3306726 w 3413284"/>
                          <a:gd name="connsiteY3" fmla="*/ 4072270 h 5409605"/>
                          <a:gd name="connsiteX4" fmla="*/ 3413051 w 3413284"/>
                          <a:gd name="connsiteY4" fmla="*/ 3838354 h 5409605"/>
                          <a:gd name="connsiteX5" fmla="*/ 3327991 w 3413284"/>
                          <a:gd name="connsiteY5" fmla="*/ 3530010 h 5409605"/>
                          <a:gd name="connsiteX6" fmla="*/ 3104707 w 3413284"/>
                          <a:gd name="connsiteY6" fmla="*/ 3147238 h 5409605"/>
                          <a:gd name="connsiteX7" fmla="*/ 2870791 w 3413284"/>
                          <a:gd name="connsiteY7" fmla="*/ 2721935 h 5409605"/>
                          <a:gd name="connsiteX8" fmla="*/ 2881362 w 3413284"/>
                          <a:gd name="connsiteY8" fmla="*/ 2477509 h 5409605"/>
                          <a:gd name="connsiteX9" fmla="*/ 2711302 w 3413284"/>
                          <a:gd name="connsiteY9" fmla="*/ 2020186 h 5409605"/>
                          <a:gd name="connsiteX10" fmla="*/ 2604977 w 3413284"/>
                          <a:gd name="connsiteY10" fmla="*/ 1754373 h 5409605"/>
                          <a:gd name="connsiteX11" fmla="*/ 2392326 w 3413284"/>
                          <a:gd name="connsiteY11" fmla="*/ 1573619 h 5409605"/>
                          <a:gd name="connsiteX12" fmla="*/ 2115879 w 3413284"/>
                          <a:gd name="connsiteY12" fmla="*/ 1265275 h 5409605"/>
                          <a:gd name="connsiteX13" fmla="*/ 1828800 w 3413284"/>
                          <a:gd name="connsiteY13" fmla="*/ 1073889 h 5409605"/>
                          <a:gd name="connsiteX14" fmla="*/ 1509823 w 3413284"/>
                          <a:gd name="connsiteY14" fmla="*/ 1010093 h 5409605"/>
                          <a:gd name="connsiteX15" fmla="*/ 1254642 w 3413284"/>
                          <a:gd name="connsiteY15" fmla="*/ 882503 h 5409605"/>
                          <a:gd name="connsiteX16" fmla="*/ 999461 w 3413284"/>
                          <a:gd name="connsiteY16" fmla="*/ 765545 h 5409605"/>
                          <a:gd name="connsiteX17" fmla="*/ 839972 w 3413284"/>
                          <a:gd name="connsiteY17" fmla="*/ 680484 h 5409605"/>
                          <a:gd name="connsiteX18" fmla="*/ 691116 w 3413284"/>
                          <a:gd name="connsiteY18" fmla="*/ 659219 h 5409605"/>
                          <a:gd name="connsiteX19" fmla="*/ 542261 w 3413284"/>
                          <a:gd name="connsiteY19" fmla="*/ 574159 h 5409605"/>
                          <a:gd name="connsiteX20" fmla="*/ 287079 w 3413284"/>
                          <a:gd name="connsiteY20" fmla="*/ 361507 h 5409605"/>
                          <a:gd name="connsiteX21" fmla="*/ 138223 w 3413284"/>
                          <a:gd name="connsiteY21" fmla="*/ 244549 h 5409605"/>
                          <a:gd name="connsiteX22" fmla="*/ 0 w 3413284"/>
                          <a:gd name="connsiteY22" fmla="*/ 0 h 5409605"/>
                          <a:gd name="connsiteX0" fmla="*/ 2590943 w 3413284"/>
                          <a:gd name="connsiteY0" fmla="*/ 5409605 h 5409605"/>
                          <a:gd name="connsiteX1" fmla="*/ 2524993 w 3413284"/>
                          <a:gd name="connsiteY1" fmla="*/ 5035656 h 5409605"/>
                          <a:gd name="connsiteX2" fmla="*/ 2647507 w 3413284"/>
                          <a:gd name="connsiteY2" fmla="*/ 4710224 h 5409605"/>
                          <a:gd name="connsiteX3" fmla="*/ 3040912 w 3413284"/>
                          <a:gd name="connsiteY3" fmla="*/ 4295554 h 5409605"/>
                          <a:gd name="connsiteX4" fmla="*/ 3306726 w 3413284"/>
                          <a:gd name="connsiteY4" fmla="*/ 4072270 h 5409605"/>
                          <a:gd name="connsiteX5" fmla="*/ 3413051 w 3413284"/>
                          <a:gd name="connsiteY5" fmla="*/ 3838354 h 5409605"/>
                          <a:gd name="connsiteX6" fmla="*/ 3327991 w 3413284"/>
                          <a:gd name="connsiteY6" fmla="*/ 3530010 h 5409605"/>
                          <a:gd name="connsiteX7" fmla="*/ 3104707 w 3413284"/>
                          <a:gd name="connsiteY7" fmla="*/ 3147238 h 5409605"/>
                          <a:gd name="connsiteX8" fmla="*/ 2870791 w 3413284"/>
                          <a:gd name="connsiteY8" fmla="*/ 2721935 h 5409605"/>
                          <a:gd name="connsiteX9" fmla="*/ 2881362 w 3413284"/>
                          <a:gd name="connsiteY9" fmla="*/ 2477509 h 5409605"/>
                          <a:gd name="connsiteX10" fmla="*/ 2711302 w 3413284"/>
                          <a:gd name="connsiteY10" fmla="*/ 2020186 h 5409605"/>
                          <a:gd name="connsiteX11" fmla="*/ 2604977 w 3413284"/>
                          <a:gd name="connsiteY11" fmla="*/ 1754373 h 5409605"/>
                          <a:gd name="connsiteX12" fmla="*/ 2392326 w 3413284"/>
                          <a:gd name="connsiteY12" fmla="*/ 1573619 h 5409605"/>
                          <a:gd name="connsiteX13" fmla="*/ 2115879 w 3413284"/>
                          <a:gd name="connsiteY13" fmla="*/ 1265275 h 5409605"/>
                          <a:gd name="connsiteX14" fmla="*/ 1828800 w 3413284"/>
                          <a:gd name="connsiteY14" fmla="*/ 1073889 h 5409605"/>
                          <a:gd name="connsiteX15" fmla="*/ 1509823 w 3413284"/>
                          <a:gd name="connsiteY15" fmla="*/ 1010093 h 5409605"/>
                          <a:gd name="connsiteX16" fmla="*/ 1254642 w 3413284"/>
                          <a:gd name="connsiteY16" fmla="*/ 882503 h 5409605"/>
                          <a:gd name="connsiteX17" fmla="*/ 999461 w 3413284"/>
                          <a:gd name="connsiteY17" fmla="*/ 765545 h 5409605"/>
                          <a:gd name="connsiteX18" fmla="*/ 839972 w 3413284"/>
                          <a:gd name="connsiteY18" fmla="*/ 680484 h 5409605"/>
                          <a:gd name="connsiteX19" fmla="*/ 691116 w 3413284"/>
                          <a:gd name="connsiteY19" fmla="*/ 659219 h 5409605"/>
                          <a:gd name="connsiteX20" fmla="*/ 542261 w 3413284"/>
                          <a:gd name="connsiteY20" fmla="*/ 574159 h 5409605"/>
                          <a:gd name="connsiteX21" fmla="*/ 287079 w 3413284"/>
                          <a:gd name="connsiteY21" fmla="*/ 361507 h 5409605"/>
                          <a:gd name="connsiteX22" fmla="*/ 138223 w 3413284"/>
                          <a:gd name="connsiteY22" fmla="*/ 244549 h 5409605"/>
                          <a:gd name="connsiteX23" fmla="*/ 0 w 3413284"/>
                          <a:gd name="connsiteY23" fmla="*/ 0 h 5409605"/>
                          <a:gd name="connsiteX0" fmla="*/ 2624513 w 3413284"/>
                          <a:gd name="connsiteY0" fmla="*/ 5444482 h 5444482"/>
                          <a:gd name="connsiteX1" fmla="*/ 2524993 w 3413284"/>
                          <a:gd name="connsiteY1" fmla="*/ 5035656 h 5444482"/>
                          <a:gd name="connsiteX2" fmla="*/ 2647507 w 3413284"/>
                          <a:gd name="connsiteY2" fmla="*/ 4710224 h 5444482"/>
                          <a:gd name="connsiteX3" fmla="*/ 3040912 w 3413284"/>
                          <a:gd name="connsiteY3" fmla="*/ 4295554 h 5444482"/>
                          <a:gd name="connsiteX4" fmla="*/ 3306726 w 3413284"/>
                          <a:gd name="connsiteY4" fmla="*/ 4072270 h 5444482"/>
                          <a:gd name="connsiteX5" fmla="*/ 3413051 w 3413284"/>
                          <a:gd name="connsiteY5" fmla="*/ 3838354 h 5444482"/>
                          <a:gd name="connsiteX6" fmla="*/ 3327991 w 3413284"/>
                          <a:gd name="connsiteY6" fmla="*/ 3530010 h 5444482"/>
                          <a:gd name="connsiteX7" fmla="*/ 3104707 w 3413284"/>
                          <a:gd name="connsiteY7" fmla="*/ 3147238 h 5444482"/>
                          <a:gd name="connsiteX8" fmla="*/ 2870791 w 3413284"/>
                          <a:gd name="connsiteY8" fmla="*/ 2721935 h 5444482"/>
                          <a:gd name="connsiteX9" fmla="*/ 2881362 w 3413284"/>
                          <a:gd name="connsiteY9" fmla="*/ 2477509 h 5444482"/>
                          <a:gd name="connsiteX10" fmla="*/ 2711302 w 3413284"/>
                          <a:gd name="connsiteY10" fmla="*/ 2020186 h 5444482"/>
                          <a:gd name="connsiteX11" fmla="*/ 2604977 w 3413284"/>
                          <a:gd name="connsiteY11" fmla="*/ 1754373 h 5444482"/>
                          <a:gd name="connsiteX12" fmla="*/ 2392326 w 3413284"/>
                          <a:gd name="connsiteY12" fmla="*/ 1573619 h 5444482"/>
                          <a:gd name="connsiteX13" fmla="*/ 2115879 w 3413284"/>
                          <a:gd name="connsiteY13" fmla="*/ 1265275 h 5444482"/>
                          <a:gd name="connsiteX14" fmla="*/ 1828800 w 3413284"/>
                          <a:gd name="connsiteY14" fmla="*/ 1073889 h 5444482"/>
                          <a:gd name="connsiteX15" fmla="*/ 1509823 w 3413284"/>
                          <a:gd name="connsiteY15" fmla="*/ 1010093 h 5444482"/>
                          <a:gd name="connsiteX16" fmla="*/ 1254642 w 3413284"/>
                          <a:gd name="connsiteY16" fmla="*/ 882503 h 5444482"/>
                          <a:gd name="connsiteX17" fmla="*/ 999461 w 3413284"/>
                          <a:gd name="connsiteY17" fmla="*/ 765545 h 5444482"/>
                          <a:gd name="connsiteX18" fmla="*/ 839972 w 3413284"/>
                          <a:gd name="connsiteY18" fmla="*/ 680484 h 5444482"/>
                          <a:gd name="connsiteX19" fmla="*/ 691116 w 3413284"/>
                          <a:gd name="connsiteY19" fmla="*/ 659219 h 5444482"/>
                          <a:gd name="connsiteX20" fmla="*/ 542261 w 3413284"/>
                          <a:gd name="connsiteY20" fmla="*/ 574159 h 5444482"/>
                          <a:gd name="connsiteX21" fmla="*/ 287079 w 3413284"/>
                          <a:gd name="connsiteY21" fmla="*/ 361507 h 5444482"/>
                          <a:gd name="connsiteX22" fmla="*/ 138223 w 3413284"/>
                          <a:gd name="connsiteY22" fmla="*/ 244549 h 5444482"/>
                          <a:gd name="connsiteX23" fmla="*/ 0 w 3413284"/>
                          <a:gd name="connsiteY23" fmla="*/ 0 h 5444482"/>
                          <a:gd name="connsiteX0" fmla="*/ 2669274 w 3413284"/>
                          <a:gd name="connsiteY0" fmla="*/ 5456108 h 5456108"/>
                          <a:gd name="connsiteX1" fmla="*/ 2524993 w 3413284"/>
                          <a:gd name="connsiteY1" fmla="*/ 5035656 h 5456108"/>
                          <a:gd name="connsiteX2" fmla="*/ 2647507 w 3413284"/>
                          <a:gd name="connsiteY2" fmla="*/ 4710224 h 5456108"/>
                          <a:gd name="connsiteX3" fmla="*/ 3040912 w 3413284"/>
                          <a:gd name="connsiteY3" fmla="*/ 4295554 h 5456108"/>
                          <a:gd name="connsiteX4" fmla="*/ 3306726 w 3413284"/>
                          <a:gd name="connsiteY4" fmla="*/ 4072270 h 5456108"/>
                          <a:gd name="connsiteX5" fmla="*/ 3413051 w 3413284"/>
                          <a:gd name="connsiteY5" fmla="*/ 3838354 h 5456108"/>
                          <a:gd name="connsiteX6" fmla="*/ 3327991 w 3413284"/>
                          <a:gd name="connsiteY6" fmla="*/ 3530010 h 5456108"/>
                          <a:gd name="connsiteX7" fmla="*/ 3104707 w 3413284"/>
                          <a:gd name="connsiteY7" fmla="*/ 3147238 h 5456108"/>
                          <a:gd name="connsiteX8" fmla="*/ 2870791 w 3413284"/>
                          <a:gd name="connsiteY8" fmla="*/ 2721935 h 5456108"/>
                          <a:gd name="connsiteX9" fmla="*/ 2881362 w 3413284"/>
                          <a:gd name="connsiteY9" fmla="*/ 2477509 h 5456108"/>
                          <a:gd name="connsiteX10" fmla="*/ 2711302 w 3413284"/>
                          <a:gd name="connsiteY10" fmla="*/ 2020186 h 5456108"/>
                          <a:gd name="connsiteX11" fmla="*/ 2604977 w 3413284"/>
                          <a:gd name="connsiteY11" fmla="*/ 1754373 h 5456108"/>
                          <a:gd name="connsiteX12" fmla="*/ 2392326 w 3413284"/>
                          <a:gd name="connsiteY12" fmla="*/ 1573619 h 5456108"/>
                          <a:gd name="connsiteX13" fmla="*/ 2115879 w 3413284"/>
                          <a:gd name="connsiteY13" fmla="*/ 1265275 h 5456108"/>
                          <a:gd name="connsiteX14" fmla="*/ 1828800 w 3413284"/>
                          <a:gd name="connsiteY14" fmla="*/ 1073889 h 5456108"/>
                          <a:gd name="connsiteX15" fmla="*/ 1509823 w 3413284"/>
                          <a:gd name="connsiteY15" fmla="*/ 1010093 h 5456108"/>
                          <a:gd name="connsiteX16" fmla="*/ 1254642 w 3413284"/>
                          <a:gd name="connsiteY16" fmla="*/ 882503 h 5456108"/>
                          <a:gd name="connsiteX17" fmla="*/ 999461 w 3413284"/>
                          <a:gd name="connsiteY17" fmla="*/ 765545 h 5456108"/>
                          <a:gd name="connsiteX18" fmla="*/ 839972 w 3413284"/>
                          <a:gd name="connsiteY18" fmla="*/ 680484 h 5456108"/>
                          <a:gd name="connsiteX19" fmla="*/ 691116 w 3413284"/>
                          <a:gd name="connsiteY19" fmla="*/ 659219 h 5456108"/>
                          <a:gd name="connsiteX20" fmla="*/ 542261 w 3413284"/>
                          <a:gd name="connsiteY20" fmla="*/ 574159 h 5456108"/>
                          <a:gd name="connsiteX21" fmla="*/ 287079 w 3413284"/>
                          <a:gd name="connsiteY21" fmla="*/ 361507 h 5456108"/>
                          <a:gd name="connsiteX22" fmla="*/ 138223 w 3413284"/>
                          <a:gd name="connsiteY22" fmla="*/ 244549 h 5456108"/>
                          <a:gd name="connsiteX23" fmla="*/ 0 w 3413284"/>
                          <a:gd name="connsiteY23" fmla="*/ 0 h 5456108"/>
                          <a:gd name="connsiteX0" fmla="*/ 2669274 w 3413284"/>
                          <a:gd name="connsiteY0" fmla="*/ 5456108 h 5456108"/>
                          <a:gd name="connsiteX1" fmla="*/ 2524993 w 3413284"/>
                          <a:gd name="connsiteY1" fmla="*/ 5035656 h 5456108"/>
                          <a:gd name="connsiteX2" fmla="*/ 2669888 w 3413284"/>
                          <a:gd name="connsiteY2" fmla="*/ 4756725 h 5456108"/>
                          <a:gd name="connsiteX3" fmla="*/ 3040912 w 3413284"/>
                          <a:gd name="connsiteY3" fmla="*/ 4295554 h 5456108"/>
                          <a:gd name="connsiteX4" fmla="*/ 3306726 w 3413284"/>
                          <a:gd name="connsiteY4" fmla="*/ 4072270 h 5456108"/>
                          <a:gd name="connsiteX5" fmla="*/ 3413051 w 3413284"/>
                          <a:gd name="connsiteY5" fmla="*/ 3838354 h 5456108"/>
                          <a:gd name="connsiteX6" fmla="*/ 3327991 w 3413284"/>
                          <a:gd name="connsiteY6" fmla="*/ 3530010 h 5456108"/>
                          <a:gd name="connsiteX7" fmla="*/ 3104707 w 3413284"/>
                          <a:gd name="connsiteY7" fmla="*/ 3147238 h 5456108"/>
                          <a:gd name="connsiteX8" fmla="*/ 2870791 w 3413284"/>
                          <a:gd name="connsiteY8" fmla="*/ 2721935 h 5456108"/>
                          <a:gd name="connsiteX9" fmla="*/ 2881362 w 3413284"/>
                          <a:gd name="connsiteY9" fmla="*/ 2477509 h 5456108"/>
                          <a:gd name="connsiteX10" fmla="*/ 2711302 w 3413284"/>
                          <a:gd name="connsiteY10" fmla="*/ 2020186 h 5456108"/>
                          <a:gd name="connsiteX11" fmla="*/ 2604977 w 3413284"/>
                          <a:gd name="connsiteY11" fmla="*/ 1754373 h 5456108"/>
                          <a:gd name="connsiteX12" fmla="*/ 2392326 w 3413284"/>
                          <a:gd name="connsiteY12" fmla="*/ 1573619 h 5456108"/>
                          <a:gd name="connsiteX13" fmla="*/ 2115879 w 3413284"/>
                          <a:gd name="connsiteY13" fmla="*/ 1265275 h 5456108"/>
                          <a:gd name="connsiteX14" fmla="*/ 1828800 w 3413284"/>
                          <a:gd name="connsiteY14" fmla="*/ 1073889 h 5456108"/>
                          <a:gd name="connsiteX15" fmla="*/ 1509823 w 3413284"/>
                          <a:gd name="connsiteY15" fmla="*/ 1010093 h 5456108"/>
                          <a:gd name="connsiteX16" fmla="*/ 1254642 w 3413284"/>
                          <a:gd name="connsiteY16" fmla="*/ 882503 h 5456108"/>
                          <a:gd name="connsiteX17" fmla="*/ 999461 w 3413284"/>
                          <a:gd name="connsiteY17" fmla="*/ 765545 h 5456108"/>
                          <a:gd name="connsiteX18" fmla="*/ 839972 w 3413284"/>
                          <a:gd name="connsiteY18" fmla="*/ 680484 h 5456108"/>
                          <a:gd name="connsiteX19" fmla="*/ 691116 w 3413284"/>
                          <a:gd name="connsiteY19" fmla="*/ 659219 h 5456108"/>
                          <a:gd name="connsiteX20" fmla="*/ 542261 w 3413284"/>
                          <a:gd name="connsiteY20" fmla="*/ 574159 h 5456108"/>
                          <a:gd name="connsiteX21" fmla="*/ 287079 w 3413284"/>
                          <a:gd name="connsiteY21" fmla="*/ 361507 h 5456108"/>
                          <a:gd name="connsiteX22" fmla="*/ 138223 w 3413284"/>
                          <a:gd name="connsiteY22" fmla="*/ 244549 h 5456108"/>
                          <a:gd name="connsiteX23" fmla="*/ 0 w 3413284"/>
                          <a:gd name="connsiteY23" fmla="*/ 0 h 5456108"/>
                          <a:gd name="connsiteX0" fmla="*/ 2669274 w 3413284"/>
                          <a:gd name="connsiteY0" fmla="*/ 5456108 h 5456108"/>
                          <a:gd name="connsiteX1" fmla="*/ 2491422 w 3413284"/>
                          <a:gd name="connsiteY1" fmla="*/ 5082157 h 5456108"/>
                          <a:gd name="connsiteX2" fmla="*/ 2669888 w 3413284"/>
                          <a:gd name="connsiteY2" fmla="*/ 4756725 h 5456108"/>
                          <a:gd name="connsiteX3" fmla="*/ 3040912 w 3413284"/>
                          <a:gd name="connsiteY3" fmla="*/ 4295554 h 5456108"/>
                          <a:gd name="connsiteX4" fmla="*/ 3306726 w 3413284"/>
                          <a:gd name="connsiteY4" fmla="*/ 4072270 h 5456108"/>
                          <a:gd name="connsiteX5" fmla="*/ 3413051 w 3413284"/>
                          <a:gd name="connsiteY5" fmla="*/ 3838354 h 5456108"/>
                          <a:gd name="connsiteX6" fmla="*/ 3327991 w 3413284"/>
                          <a:gd name="connsiteY6" fmla="*/ 3530010 h 5456108"/>
                          <a:gd name="connsiteX7" fmla="*/ 3104707 w 3413284"/>
                          <a:gd name="connsiteY7" fmla="*/ 3147238 h 5456108"/>
                          <a:gd name="connsiteX8" fmla="*/ 2870791 w 3413284"/>
                          <a:gd name="connsiteY8" fmla="*/ 2721935 h 5456108"/>
                          <a:gd name="connsiteX9" fmla="*/ 2881362 w 3413284"/>
                          <a:gd name="connsiteY9" fmla="*/ 2477509 h 5456108"/>
                          <a:gd name="connsiteX10" fmla="*/ 2711302 w 3413284"/>
                          <a:gd name="connsiteY10" fmla="*/ 2020186 h 5456108"/>
                          <a:gd name="connsiteX11" fmla="*/ 2604977 w 3413284"/>
                          <a:gd name="connsiteY11" fmla="*/ 1754373 h 5456108"/>
                          <a:gd name="connsiteX12" fmla="*/ 2392326 w 3413284"/>
                          <a:gd name="connsiteY12" fmla="*/ 1573619 h 5456108"/>
                          <a:gd name="connsiteX13" fmla="*/ 2115879 w 3413284"/>
                          <a:gd name="connsiteY13" fmla="*/ 1265275 h 5456108"/>
                          <a:gd name="connsiteX14" fmla="*/ 1828800 w 3413284"/>
                          <a:gd name="connsiteY14" fmla="*/ 1073889 h 5456108"/>
                          <a:gd name="connsiteX15" fmla="*/ 1509823 w 3413284"/>
                          <a:gd name="connsiteY15" fmla="*/ 1010093 h 5456108"/>
                          <a:gd name="connsiteX16" fmla="*/ 1254642 w 3413284"/>
                          <a:gd name="connsiteY16" fmla="*/ 882503 h 5456108"/>
                          <a:gd name="connsiteX17" fmla="*/ 999461 w 3413284"/>
                          <a:gd name="connsiteY17" fmla="*/ 765545 h 5456108"/>
                          <a:gd name="connsiteX18" fmla="*/ 839972 w 3413284"/>
                          <a:gd name="connsiteY18" fmla="*/ 680484 h 5456108"/>
                          <a:gd name="connsiteX19" fmla="*/ 691116 w 3413284"/>
                          <a:gd name="connsiteY19" fmla="*/ 659219 h 5456108"/>
                          <a:gd name="connsiteX20" fmla="*/ 542261 w 3413284"/>
                          <a:gd name="connsiteY20" fmla="*/ 574159 h 5456108"/>
                          <a:gd name="connsiteX21" fmla="*/ 287079 w 3413284"/>
                          <a:gd name="connsiteY21" fmla="*/ 361507 h 5456108"/>
                          <a:gd name="connsiteX22" fmla="*/ 138223 w 3413284"/>
                          <a:gd name="connsiteY22" fmla="*/ 244549 h 5456108"/>
                          <a:gd name="connsiteX23" fmla="*/ 0 w 3413284"/>
                          <a:gd name="connsiteY23" fmla="*/ 0 h 5456108"/>
                          <a:gd name="connsiteX0" fmla="*/ 2893076 w 3637086"/>
                          <a:gd name="connsiteY0" fmla="*/ 5828119 h 5828119"/>
                          <a:gd name="connsiteX1" fmla="*/ 2715224 w 3637086"/>
                          <a:gd name="connsiteY1" fmla="*/ 5454168 h 5828119"/>
                          <a:gd name="connsiteX2" fmla="*/ 2893690 w 3637086"/>
                          <a:gd name="connsiteY2" fmla="*/ 5128736 h 5828119"/>
                          <a:gd name="connsiteX3" fmla="*/ 3264714 w 3637086"/>
                          <a:gd name="connsiteY3" fmla="*/ 4667565 h 5828119"/>
                          <a:gd name="connsiteX4" fmla="*/ 3530528 w 3637086"/>
                          <a:gd name="connsiteY4" fmla="*/ 4444281 h 5828119"/>
                          <a:gd name="connsiteX5" fmla="*/ 3636853 w 3637086"/>
                          <a:gd name="connsiteY5" fmla="*/ 4210365 h 5828119"/>
                          <a:gd name="connsiteX6" fmla="*/ 3551793 w 3637086"/>
                          <a:gd name="connsiteY6" fmla="*/ 3902021 h 5828119"/>
                          <a:gd name="connsiteX7" fmla="*/ 3328509 w 3637086"/>
                          <a:gd name="connsiteY7" fmla="*/ 3519249 h 5828119"/>
                          <a:gd name="connsiteX8" fmla="*/ 3094593 w 3637086"/>
                          <a:gd name="connsiteY8" fmla="*/ 3093946 h 5828119"/>
                          <a:gd name="connsiteX9" fmla="*/ 3105164 w 3637086"/>
                          <a:gd name="connsiteY9" fmla="*/ 2849520 h 5828119"/>
                          <a:gd name="connsiteX10" fmla="*/ 2935104 w 3637086"/>
                          <a:gd name="connsiteY10" fmla="*/ 2392197 h 5828119"/>
                          <a:gd name="connsiteX11" fmla="*/ 2828779 w 3637086"/>
                          <a:gd name="connsiteY11" fmla="*/ 2126384 h 5828119"/>
                          <a:gd name="connsiteX12" fmla="*/ 2616128 w 3637086"/>
                          <a:gd name="connsiteY12" fmla="*/ 1945630 h 5828119"/>
                          <a:gd name="connsiteX13" fmla="*/ 2339681 w 3637086"/>
                          <a:gd name="connsiteY13" fmla="*/ 1637286 h 5828119"/>
                          <a:gd name="connsiteX14" fmla="*/ 2052602 w 3637086"/>
                          <a:gd name="connsiteY14" fmla="*/ 1445900 h 5828119"/>
                          <a:gd name="connsiteX15" fmla="*/ 1733625 w 3637086"/>
                          <a:gd name="connsiteY15" fmla="*/ 1382104 h 5828119"/>
                          <a:gd name="connsiteX16" fmla="*/ 1478444 w 3637086"/>
                          <a:gd name="connsiteY16" fmla="*/ 1254514 h 5828119"/>
                          <a:gd name="connsiteX17" fmla="*/ 1223263 w 3637086"/>
                          <a:gd name="connsiteY17" fmla="*/ 1137556 h 5828119"/>
                          <a:gd name="connsiteX18" fmla="*/ 1063774 w 3637086"/>
                          <a:gd name="connsiteY18" fmla="*/ 1052495 h 5828119"/>
                          <a:gd name="connsiteX19" fmla="*/ 914918 w 3637086"/>
                          <a:gd name="connsiteY19" fmla="*/ 1031230 h 5828119"/>
                          <a:gd name="connsiteX20" fmla="*/ 766063 w 3637086"/>
                          <a:gd name="connsiteY20" fmla="*/ 946170 h 5828119"/>
                          <a:gd name="connsiteX21" fmla="*/ 510881 w 3637086"/>
                          <a:gd name="connsiteY21" fmla="*/ 733518 h 5828119"/>
                          <a:gd name="connsiteX22" fmla="*/ 362025 w 3637086"/>
                          <a:gd name="connsiteY22" fmla="*/ 616560 h 5828119"/>
                          <a:gd name="connsiteX23" fmla="*/ 0 w 3637086"/>
                          <a:gd name="connsiteY23" fmla="*/ 0 h 5828119"/>
                          <a:gd name="connsiteX0" fmla="*/ 2893076 w 3637086"/>
                          <a:gd name="connsiteY0" fmla="*/ 5828119 h 5828119"/>
                          <a:gd name="connsiteX1" fmla="*/ 2648083 w 3637086"/>
                          <a:gd name="connsiteY1" fmla="*/ 5477419 h 5828119"/>
                          <a:gd name="connsiteX2" fmla="*/ 2893690 w 3637086"/>
                          <a:gd name="connsiteY2" fmla="*/ 5128736 h 5828119"/>
                          <a:gd name="connsiteX3" fmla="*/ 3264714 w 3637086"/>
                          <a:gd name="connsiteY3" fmla="*/ 4667565 h 5828119"/>
                          <a:gd name="connsiteX4" fmla="*/ 3530528 w 3637086"/>
                          <a:gd name="connsiteY4" fmla="*/ 4444281 h 5828119"/>
                          <a:gd name="connsiteX5" fmla="*/ 3636853 w 3637086"/>
                          <a:gd name="connsiteY5" fmla="*/ 4210365 h 5828119"/>
                          <a:gd name="connsiteX6" fmla="*/ 3551793 w 3637086"/>
                          <a:gd name="connsiteY6" fmla="*/ 3902021 h 5828119"/>
                          <a:gd name="connsiteX7" fmla="*/ 3328509 w 3637086"/>
                          <a:gd name="connsiteY7" fmla="*/ 3519249 h 5828119"/>
                          <a:gd name="connsiteX8" fmla="*/ 3094593 w 3637086"/>
                          <a:gd name="connsiteY8" fmla="*/ 3093946 h 5828119"/>
                          <a:gd name="connsiteX9" fmla="*/ 3105164 w 3637086"/>
                          <a:gd name="connsiteY9" fmla="*/ 2849520 h 5828119"/>
                          <a:gd name="connsiteX10" fmla="*/ 2935104 w 3637086"/>
                          <a:gd name="connsiteY10" fmla="*/ 2392197 h 5828119"/>
                          <a:gd name="connsiteX11" fmla="*/ 2828779 w 3637086"/>
                          <a:gd name="connsiteY11" fmla="*/ 2126384 h 5828119"/>
                          <a:gd name="connsiteX12" fmla="*/ 2616128 w 3637086"/>
                          <a:gd name="connsiteY12" fmla="*/ 1945630 h 5828119"/>
                          <a:gd name="connsiteX13" fmla="*/ 2339681 w 3637086"/>
                          <a:gd name="connsiteY13" fmla="*/ 1637286 h 5828119"/>
                          <a:gd name="connsiteX14" fmla="*/ 2052602 w 3637086"/>
                          <a:gd name="connsiteY14" fmla="*/ 1445900 h 5828119"/>
                          <a:gd name="connsiteX15" fmla="*/ 1733625 w 3637086"/>
                          <a:gd name="connsiteY15" fmla="*/ 1382104 h 5828119"/>
                          <a:gd name="connsiteX16" fmla="*/ 1478444 w 3637086"/>
                          <a:gd name="connsiteY16" fmla="*/ 1254514 h 5828119"/>
                          <a:gd name="connsiteX17" fmla="*/ 1223263 w 3637086"/>
                          <a:gd name="connsiteY17" fmla="*/ 1137556 h 5828119"/>
                          <a:gd name="connsiteX18" fmla="*/ 1063774 w 3637086"/>
                          <a:gd name="connsiteY18" fmla="*/ 1052495 h 5828119"/>
                          <a:gd name="connsiteX19" fmla="*/ 914918 w 3637086"/>
                          <a:gd name="connsiteY19" fmla="*/ 1031230 h 5828119"/>
                          <a:gd name="connsiteX20" fmla="*/ 766063 w 3637086"/>
                          <a:gd name="connsiteY20" fmla="*/ 946170 h 5828119"/>
                          <a:gd name="connsiteX21" fmla="*/ 510881 w 3637086"/>
                          <a:gd name="connsiteY21" fmla="*/ 733518 h 5828119"/>
                          <a:gd name="connsiteX22" fmla="*/ 362025 w 3637086"/>
                          <a:gd name="connsiteY22" fmla="*/ 616560 h 5828119"/>
                          <a:gd name="connsiteX23" fmla="*/ 0 w 3637086"/>
                          <a:gd name="connsiteY23" fmla="*/ 0 h 5828119"/>
                          <a:gd name="connsiteX0" fmla="*/ 3016167 w 3637086"/>
                          <a:gd name="connsiteY0" fmla="*/ 5828119 h 5828119"/>
                          <a:gd name="connsiteX1" fmla="*/ 2648083 w 3637086"/>
                          <a:gd name="connsiteY1" fmla="*/ 5477419 h 5828119"/>
                          <a:gd name="connsiteX2" fmla="*/ 2893690 w 3637086"/>
                          <a:gd name="connsiteY2" fmla="*/ 5128736 h 5828119"/>
                          <a:gd name="connsiteX3" fmla="*/ 3264714 w 3637086"/>
                          <a:gd name="connsiteY3" fmla="*/ 4667565 h 5828119"/>
                          <a:gd name="connsiteX4" fmla="*/ 3530528 w 3637086"/>
                          <a:gd name="connsiteY4" fmla="*/ 4444281 h 5828119"/>
                          <a:gd name="connsiteX5" fmla="*/ 3636853 w 3637086"/>
                          <a:gd name="connsiteY5" fmla="*/ 4210365 h 5828119"/>
                          <a:gd name="connsiteX6" fmla="*/ 3551793 w 3637086"/>
                          <a:gd name="connsiteY6" fmla="*/ 3902021 h 5828119"/>
                          <a:gd name="connsiteX7" fmla="*/ 3328509 w 3637086"/>
                          <a:gd name="connsiteY7" fmla="*/ 3519249 h 5828119"/>
                          <a:gd name="connsiteX8" fmla="*/ 3094593 w 3637086"/>
                          <a:gd name="connsiteY8" fmla="*/ 3093946 h 5828119"/>
                          <a:gd name="connsiteX9" fmla="*/ 3105164 w 3637086"/>
                          <a:gd name="connsiteY9" fmla="*/ 2849520 h 5828119"/>
                          <a:gd name="connsiteX10" fmla="*/ 2935104 w 3637086"/>
                          <a:gd name="connsiteY10" fmla="*/ 2392197 h 5828119"/>
                          <a:gd name="connsiteX11" fmla="*/ 2828779 w 3637086"/>
                          <a:gd name="connsiteY11" fmla="*/ 2126384 h 5828119"/>
                          <a:gd name="connsiteX12" fmla="*/ 2616128 w 3637086"/>
                          <a:gd name="connsiteY12" fmla="*/ 1945630 h 5828119"/>
                          <a:gd name="connsiteX13" fmla="*/ 2339681 w 3637086"/>
                          <a:gd name="connsiteY13" fmla="*/ 1637286 h 5828119"/>
                          <a:gd name="connsiteX14" fmla="*/ 2052602 w 3637086"/>
                          <a:gd name="connsiteY14" fmla="*/ 1445900 h 5828119"/>
                          <a:gd name="connsiteX15" fmla="*/ 1733625 w 3637086"/>
                          <a:gd name="connsiteY15" fmla="*/ 1382104 h 5828119"/>
                          <a:gd name="connsiteX16" fmla="*/ 1478444 w 3637086"/>
                          <a:gd name="connsiteY16" fmla="*/ 1254514 h 5828119"/>
                          <a:gd name="connsiteX17" fmla="*/ 1223263 w 3637086"/>
                          <a:gd name="connsiteY17" fmla="*/ 1137556 h 5828119"/>
                          <a:gd name="connsiteX18" fmla="*/ 1063774 w 3637086"/>
                          <a:gd name="connsiteY18" fmla="*/ 1052495 h 5828119"/>
                          <a:gd name="connsiteX19" fmla="*/ 914918 w 3637086"/>
                          <a:gd name="connsiteY19" fmla="*/ 1031230 h 5828119"/>
                          <a:gd name="connsiteX20" fmla="*/ 766063 w 3637086"/>
                          <a:gd name="connsiteY20" fmla="*/ 946170 h 5828119"/>
                          <a:gd name="connsiteX21" fmla="*/ 510881 w 3637086"/>
                          <a:gd name="connsiteY21" fmla="*/ 733518 h 5828119"/>
                          <a:gd name="connsiteX22" fmla="*/ 362025 w 3637086"/>
                          <a:gd name="connsiteY22" fmla="*/ 616560 h 5828119"/>
                          <a:gd name="connsiteX23" fmla="*/ 0 w 3637086"/>
                          <a:gd name="connsiteY23" fmla="*/ 0 h 5828119"/>
                          <a:gd name="connsiteX0" fmla="*/ 3039145 w 3637086"/>
                          <a:gd name="connsiteY0" fmla="*/ 5865253 h 5865253"/>
                          <a:gd name="connsiteX1" fmla="*/ 2648083 w 3637086"/>
                          <a:gd name="connsiteY1" fmla="*/ 5477419 h 5865253"/>
                          <a:gd name="connsiteX2" fmla="*/ 2893690 w 3637086"/>
                          <a:gd name="connsiteY2" fmla="*/ 5128736 h 5865253"/>
                          <a:gd name="connsiteX3" fmla="*/ 3264714 w 3637086"/>
                          <a:gd name="connsiteY3" fmla="*/ 4667565 h 5865253"/>
                          <a:gd name="connsiteX4" fmla="*/ 3530528 w 3637086"/>
                          <a:gd name="connsiteY4" fmla="*/ 4444281 h 5865253"/>
                          <a:gd name="connsiteX5" fmla="*/ 3636853 w 3637086"/>
                          <a:gd name="connsiteY5" fmla="*/ 4210365 h 5865253"/>
                          <a:gd name="connsiteX6" fmla="*/ 3551793 w 3637086"/>
                          <a:gd name="connsiteY6" fmla="*/ 3902021 h 5865253"/>
                          <a:gd name="connsiteX7" fmla="*/ 3328509 w 3637086"/>
                          <a:gd name="connsiteY7" fmla="*/ 3519249 h 5865253"/>
                          <a:gd name="connsiteX8" fmla="*/ 3094593 w 3637086"/>
                          <a:gd name="connsiteY8" fmla="*/ 3093946 h 5865253"/>
                          <a:gd name="connsiteX9" fmla="*/ 3105164 w 3637086"/>
                          <a:gd name="connsiteY9" fmla="*/ 2849520 h 5865253"/>
                          <a:gd name="connsiteX10" fmla="*/ 2935104 w 3637086"/>
                          <a:gd name="connsiteY10" fmla="*/ 2392197 h 5865253"/>
                          <a:gd name="connsiteX11" fmla="*/ 2828779 w 3637086"/>
                          <a:gd name="connsiteY11" fmla="*/ 2126384 h 5865253"/>
                          <a:gd name="connsiteX12" fmla="*/ 2616128 w 3637086"/>
                          <a:gd name="connsiteY12" fmla="*/ 1945630 h 5865253"/>
                          <a:gd name="connsiteX13" fmla="*/ 2339681 w 3637086"/>
                          <a:gd name="connsiteY13" fmla="*/ 1637286 h 5865253"/>
                          <a:gd name="connsiteX14" fmla="*/ 2052602 w 3637086"/>
                          <a:gd name="connsiteY14" fmla="*/ 1445900 h 5865253"/>
                          <a:gd name="connsiteX15" fmla="*/ 1733625 w 3637086"/>
                          <a:gd name="connsiteY15" fmla="*/ 1382104 h 5865253"/>
                          <a:gd name="connsiteX16" fmla="*/ 1478444 w 3637086"/>
                          <a:gd name="connsiteY16" fmla="*/ 1254514 h 5865253"/>
                          <a:gd name="connsiteX17" fmla="*/ 1223263 w 3637086"/>
                          <a:gd name="connsiteY17" fmla="*/ 1137556 h 5865253"/>
                          <a:gd name="connsiteX18" fmla="*/ 1063774 w 3637086"/>
                          <a:gd name="connsiteY18" fmla="*/ 1052495 h 5865253"/>
                          <a:gd name="connsiteX19" fmla="*/ 914918 w 3637086"/>
                          <a:gd name="connsiteY19" fmla="*/ 1031230 h 5865253"/>
                          <a:gd name="connsiteX20" fmla="*/ 766063 w 3637086"/>
                          <a:gd name="connsiteY20" fmla="*/ 946170 h 5865253"/>
                          <a:gd name="connsiteX21" fmla="*/ 510881 w 3637086"/>
                          <a:gd name="connsiteY21" fmla="*/ 733518 h 5865253"/>
                          <a:gd name="connsiteX22" fmla="*/ 362025 w 3637086"/>
                          <a:gd name="connsiteY22" fmla="*/ 616560 h 5865253"/>
                          <a:gd name="connsiteX23" fmla="*/ 0 w 3637086"/>
                          <a:gd name="connsiteY23" fmla="*/ 0 h 5865253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  <a:cxn ang="0">
                            <a:pos x="connsiteX23" y="connsiteY23"/>
                          </a:cxn>
                        </a:cxnLst>
                        <a:rect l="l" t="t" r="r" b="b"/>
                        <a:pathLst>
                          <a:path w="3637086" h="5865253">
                            <a:moveTo>
                              <a:pt x="3039145" y="5865253"/>
                            </a:moveTo>
                            <a:cubicBezTo>
                              <a:pt x="3037479" y="5802928"/>
                              <a:pt x="2672326" y="5600172"/>
                              <a:pt x="2648083" y="5477419"/>
                            </a:cubicBezTo>
                            <a:cubicBezTo>
                              <a:pt x="2623841" y="5354666"/>
                              <a:pt x="2790918" y="5263712"/>
                              <a:pt x="2893690" y="5128736"/>
                            </a:cubicBezTo>
                            <a:cubicBezTo>
                              <a:pt x="2996462" y="4993760"/>
                              <a:pt x="3158574" y="4781641"/>
                              <a:pt x="3264714" y="4667565"/>
                            </a:cubicBezTo>
                            <a:cubicBezTo>
                              <a:pt x="3370854" y="4553489"/>
                              <a:pt x="3468505" y="4520481"/>
                              <a:pt x="3530528" y="4444281"/>
                            </a:cubicBezTo>
                            <a:cubicBezTo>
                              <a:pt x="3592551" y="4368081"/>
                              <a:pt x="3633309" y="4300741"/>
                              <a:pt x="3636853" y="4210365"/>
                            </a:cubicBezTo>
                            <a:cubicBezTo>
                              <a:pt x="3640397" y="4119989"/>
                              <a:pt x="3603184" y="4017207"/>
                              <a:pt x="3551793" y="3902021"/>
                            </a:cubicBezTo>
                            <a:cubicBezTo>
                              <a:pt x="3500402" y="3786835"/>
                              <a:pt x="3404709" y="3653928"/>
                              <a:pt x="3328509" y="3519249"/>
                            </a:cubicBezTo>
                            <a:cubicBezTo>
                              <a:pt x="3252309" y="3384570"/>
                              <a:pt x="3131817" y="3205567"/>
                              <a:pt x="3094593" y="3093946"/>
                            </a:cubicBezTo>
                            <a:cubicBezTo>
                              <a:pt x="3057369" y="2982325"/>
                              <a:pt x="3131745" y="2966478"/>
                              <a:pt x="3105164" y="2849520"/>
                            </a:cubicBezTo>
                            <a:cubicBezTo>
                              <a:pt x="3078583" y="2732562"/>
                              <a:pt x="2981168" y="2512720"/>
                              <a:pt x="2935104" y="2392197"/>
                            </a:cubicBezTo>
                            <a:cubicBezTo>
                              <a:pt x="2889040" y="2271674"/>
                              <a:pt x="2881942" y="2200812"/>
                              <a:pt x="2828779" y="2126384"/>
                            </a:cubicBezTo>
                            <a:cubicBezTo>
                              <a:pt x="2775616" y="2051956"/>
                              <a:pt x="2697644" y="2027146"/>
                              <a:pt x="2616128" y="1945630"/>
                            </a:cubicBezTo>
                            <a:cubicBezTo>
                              <a:pt x="2534612" y="1864114"/>
                              <a:pt x="2433602" y="1720574"/>
                              <a:pt x="2339681" y="1637286"/>
                            </a:cubicBezTo>
                            <a:cubicBezTo>
                              <a:pt x="2245760" y="1553998"/>
                              <a:pt x="2153611" y="1488430"/>
                              <a:pt x="2052602" y="1445900"/>
                            </a:cubicBezTo>
                            <a:cubicBezTo>
                              <a:pt x="1951593" y="1403370"/>
                              <a:pt x="1829318" y="1414002"/>
                              <a:pt x="1733625" y="1382104"/>
                            </a:cubicBezTo>
                            <a:cubicBezTo>
                              <a:pt x="1637932" y="1350206"/>
                              <a:pt x="1563504" y="1295272"/>
                              <a:pt x="1478444" y="1254514"/>
                            </a:cubicBezTo>
                            <a:cubicBezTo>
                              <a:pt x="1393384" y="1213756"/>
                              <a:pt x="1292375" y="1171226"/>
                              <a:pt x="1223263" y="1137556"/>
                            </a:cubicBezTo>
                            <a:cubicBezTo>
                              <a:pt x="1154151" y="1103886"/>
                              <a:pt x="1115165" y="1070216"/>
                              <a:pt x="1063774" y="1052495"/>
                            </a:cubicBezTo>
                            <a:cubicBezTo>
                              <a:pt x="1012383" y="1034774"/>
                              <a:pt x="964536" y="1048951"/>
                              <a:pt x="914918" y="1031230"/>
                            </a:cubicBezTo>
                            <a:cubicBezTo>
                              <a:pt x="865299" y="1013509"/>
                              <a:pt x="833402" y="995789"/>
                              <a:pt x="766063" y="946170"/>
                            </a:cubicBezTo>
                            <a:cubicBezTo>
                              <a:pt x="698724" y="896551"/>
                              <a:pt x="578221" y="788453"/>
                              <a:pt x="510881" y="733518"/>
                            </a:cubicBezTo>
                            <a:cubicBezTo>
                              <a:pt x="443541" y="678583"/>
                              <a:pt x="409871" y="676811"/>
                              <a:pt x="362025" y="616560"/>
                            </a:cubicBezTo>
                            <a:cubicBezTo>
                              <a:pt x="314178" y="556309"/>
                              <a:pt x="45188" y="92149"/>
                              <a:pt x="0" y="0"/>
                            </a:cubicBezTo>
                          </a:path>
                        </a:pathLst>
                      </a:custGeom>
                      <a:noFill/>
                      <a:ln w="3175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/>
                      </a:p>
                    </p:txBody>
                  </p:sp>
                  <p:sp>
                    <p:nvSpPr>
                      <p:cNvPr id="303" name="Freeform 302"/>
                      <p:cNvSpPr/>
                      <p:nvPr/>
                    </p:nvSpPr>
                    <p:spPr>
                      <a:xfrm>
                        <a:off x="910876" y="685321"/>
                        <a:ext cx="4002224" cy="6197451"/>
                      </a:xfrm>
                      <a:custGeom>
                        <a:avLst/>
                        <a:gdLst>
                          <a:gd name="connsiteX0" fmla="*/ 2360428 w 3285867"/>
                          <a:gd name="connsiteY0" fmla="*/ 5188688 h 5188688"/>
                          <a:gd name="connsiteX1" fmla="*/ 2264735 w 3285867"/>
                          <a:gd name="connsiteY1" fmla="*/ 5050465 h 5188688"/>
                          <a:gd name="connsiteX2" fmla="*/ 2317898 w 3285867"/>
                          <a:gd name="connsiteY2" fmla="*/ 4784651 h 5188688"/>
                          <a:gd name="connsiteX3" fmla="*/ 2477386 w 3285867"/>
                          <a:gd name="connsiteY3" fmla="*/ 4593265 h 5188688"/>
                          <a:gd name="connsiteX4" fmla="*/ 2562447 w 3285867"/>
                          <a:gd name="connsiteY4" fmla="*/ 4391247 h 5188688"/>
                          <a:gd name="connsiteX5" fmla="*/ 2785730 w 3285867"/>
                          <a:gd name="connsiteY5" fmla="*/ 4199860 h 5188688"/>
                          <a:gd name="connsiteX6" fmla="*/ 2913321 w 3285867"/>
                          <a:gd name="connsiteY6" fmla="*/ 3987209 h 5188688"/>
                          <a:gd name="connsiteX7" fmla="*/ 3168502 w 3285867"/>
                          <a:gd name="connsiteY7" fmla="*/ 3859619 h 5188688"/>
                          <a:gd name="connsiteX8" fmla="*/ 3285461 w 3285867"/>
                          <a:gd name="connsiteY8" fmla="*/ 3668233 h 5188688"/>
                          <a:gd name="connsiteX9" fmla="*/ 3200400 w 3285867"/>
                          <a:gd name="connsiteY9" fmla="*/ 3381154 h 5188688"/>
                          <a:gd name="connsiteX10" fmla="*/ 3030279 w 3285867"/>
                          <a:gd name="connsiteY10" fmla="*/ 3211033 h 5188688"/>
                          <a:gd name="connsiteX11" fmla="*/ 2934586 w 3285867"/>
                          <a:gd name="connsiteY11" fmla="*/ 2828260 h 5188688"/>
                          <a:gd name="connsiteX12" fmla="*/ 2753833 w 3285867"/>
                          <a:gd name="connsiteY12" fmla="*/ 2541181 h 5188688"/>
                          <a:gd name="connsiteX13" fmla="*/ 2711302 w 3285867"/>
                          <a:gd name="connsiteY13" fmla="*/ 2509284 h 5188688"/>
                          <a:gd name="connsiteX14" fmla="*/ 2775098 w 3285867"/>
                          <a:gd name="connsiteY14" fmla="*/ 2307265 h 5188688"/>
                          <a:gd name="connsiteX15" fmla="*/ 2636875 w 3285867"/>
                          <a:gd name="connsiteY15" fmla="*/ 1818167 h 5188688"/>
                          <a:gd name="connsiteX16" fmla="*/ 2562447 w 3285867"/>
                          <a:gd name="connsiteY16" fmla="*/ 1626781 h 5188688"/>
                          <a:gd name="connsiteX17" fmla="*/ 2392326 w 3285867"/>
                          <a:gd name="connsiteY17" fmla="*/ 1509823 h 5188688"/>
                          <a:gd name="connsiteX18" fmla="*/ 2169042 w 3285867"/>
                          <a:gd name="connsiteY18" fmla="*/ 1190847 h 5188688"/>
                          <a:gd name="connsiteX19" fmla="*/ 1807535 w 3285867"/>
                          <a:gd name="connsiteY19" fmla="*/ 946298 h 5188688"/>
                          <a:gd name="connsiteX20" fmla="*/ 1541721 w 3285867"/>
                          <a:gd name="connsiteY20" fmla="*/ 925033 h 5188688"/>
                          <a:gd name="connsiteX21" fmla="*/ 1382233 w 3285867"/>
                          <a:gd name="connsiteY21" fmla="*/ 882502 h 5188688"/>
                          <a:gd name="connsiteX22" fmla="*/ 1105786 w 3285867"/>
                          <a:gd name="connsiteY22" fmla="*/ 680484 h 5188688"/>
                          <a:gd name="connsiteX23" fmla="*/ 754912 w 3285867"/>
                          <a:gd name="connsiteY23" fmla="*/ 574158 h 5188688"/>
                          <a:gd name="connsiteX24" fmla="*/ 574158 w 3285867"/>
                          <a:gd name="connsiteY24" fmla="*/ 552893 h 5188688"/>
                          <a:gd name="connsiteX25" fmla="*/ 404037 w 3285867"/>
                          <a:gd name="connsiteY25" fmla="*/ 361507 h 5188688"/>
                          <a:gd name="connsiteX26" fmla="*/ 0 w 3285867"/>
                          <a:gd name="connsiteY26" fmla="*/ 0 h 5188688"/>
                          <a:gd name="connsiteX0" fmla="*/ 2360428 w 3285867"/>
                          <a:gd name="connsiteY0" fmla="*/ 5188688 h 5188688"/>
                          <a:gd name="connsiteX1" fmla="*/ 2264735 w 3285867"/>
                          <a:gd name="connsiteY1" fmla="*/ 5050465 h 5188688"/>
                          <a:gd name="connsiteX2" fmla="*/ 2317898 w 3285867"/>
                          <a:gd name="connsiteY2" fmla="*/ 4784651 h 5188688"/>
                          <a:gd name="connsiteX3" fmla="*/ 2477386 w 3285867"/>
                          <a:gd name="connsiteY3" fmla="*/ 4593265 h 5188688"/>
                          <a:gd name="connsiteX4" fmla="*/ 2562447 w 3285867"/>
                          <a:gd name="connsiteY4" fmla="*/ 4391247 h 5188688"/>
                          <a:gd name="connsiteX5" fmla="*/ 2785730 w 3285867"/>
                          <a:gd name="connsiteY5" fmla="*/ 4199860 h 5188688"/>
                          <a:gd name="connsiteX6" fmla="*/ 2913321 w 3285867"/>
                          <a:gd name="connsiteY6" fmla="*/ 3987209 h 5188688"/>
                          <a:gd name="connsiteX7" fmla="*/ 3168502 w 3285867"/>
                          <a:gd name="connsiteY7" fmla="*/ 3859619 h 5188688"/>
                          <a:gd name="connsiteX8" fmla="*/ 3285461 w 3285867"/>
                          <a:gd name="connsiteY8" fmla="*/ 3668233 h 5188688"/>
                          <a:gd name="connsiteX9" fmla="*/ 3200400 w 3285867"/>
                          <a:gd name="connsiteY9" fmla="*/ 3381154 h 5188688"/>
                          <a:gd name="connsiteX10" fmla="*/ 3030279 w 3285867"/>
                          <a:gd name="connsiteY10" fmla="*/ 3211033 h 5188688"/>
                          <a:gd name="connsiteX11" fmla="*/ 2934586 w 3285867"/>
                          <a:gd name="connsiteY11" fmla="*/ 2828260 h 5188688"/>
                          <a:gd name="connsiteX12" fmla="*/ 2711302 w 3285867"/>
                          <a:gd name="connsiteY12" fmla="*/ 2509284 h 5188688"/>
                          <a:gd name="connsiteX13" fmla="*/ 2775098 w 3285867"/>
                          <a:gd name="connsiteY13" fmla="*/ 2307265 h 5188688"/>
                          <a:gd name="connsiteX14" fmla="*/ 2636875 w 3285867"/>
                          <a:gd name="connsiteY14" fmla="*/ 1818167 h 5188688"/>
                          <a:gd name="connsiteX15" fmla="*/ 2562447 w 3285867"/>
                          <a:gd name="connsiteY15" fmla="*/ 1626781 h 5188688"/>
                          <a:gd name="connsiteX16" fmla="*/ 2392326 w 3285867"/>
                          <a:gd name="connsiteY16" fmla="*/ 1509823 h 5188688"/>
                          <a:gd name="connsiteX17" fmla="*/ 2169042 w 3285867"/>
                          <a:gd name="connsiteY17" fmla="*/ 1190847 h 5188688"/>
                          <a:gd name="connsiteX18" fmla="*/ 1807535 w 3285867"/>
                          <a:gd name="connsiteY18" fmla="*/ 946298 h 5188688"/>
                          <a:gd name="connsiteX19" fmla="*/ 1541721 w 3285867"/>
                          <a:gd name="connsiteY19" fmla="*/ 925033 h 5188688"/>
                          <a:gd name="connsiteX20" fmla="*/ 1382233 w 3285867"/>
                          <a:gd name="connsiteY20" fmla="*/ 882502 h 5188688"/>
                          <a:gd name="connsiteX21" fmla="*/ 1105786 w 3285867"/>
                          <a:gd name="connsiteY21" fmla="*/ 680484 h 5188688"/>
                          <a:gd name="connsiteX22" fmla="*/ 754912 w 3285867"/>
                          <a:gd name="connsiteY22" fmla="*/ 574158 h 5188688"/>
                          <a:gd name="connsiteX23" fmla="*/ 574158 w 3285867"/>
                          <a:gd name="connsiteY23" fmla="*/ 552893 h 5188688"/>
                          <a:gd name="connsiteX24" fmla="*/ 404037 w 3285867"/>
                          <a:gd name="connsiteY24" fmla="*/ 361507 h 5188688"/>
                          <a:gd name="connsiteX25" fmla="*/ 0 w 3285867"/>
                          <a:gd name="connsiteY25" fmla="*/ 0 h 5188688"/>
                          <a:gd name="connsiteX0" fmla="*/ 2360428 w 3285867"/>
                          <a:gd name="connsiteY0" fmla="*/ 5188688 h 5188688"/>
                          <a:gd name="connsiteX1" fmla="*/ 2264735 w 3285867"/>
                          <a:gd name="connsiteY1" fmla="*/ 5050465 h 5188688"/>
                          <a:gd name="connsiteX2" fmla="*/ 2317898 w 3285867"/>
                          <a:gd name="connsiteY2" fmla="*/ 4784651 h 5188688"/>
                          <a:gd name="connsiteX3" fmla="*/ 2477386 w 3285867"/>
                          <a:gd name="connsiteY3" fmla="*/ 4593265 h 5188688"/>
                          <a:gd name="connsiteX4" fmla="*/ 2562447 w 3285867"/>
                          <a:gd name="connsiteY4" fmla="*/ 4391247 h 5188688"/>
                          <a:gd name="connsiteX5" fmla="*/ 2785730 w 3285867"/>
                          <a:gd name="connsiteY5" fmla="*/ 4199860 h 5188688"/>
                          <a:gd name="connsiteX6" fmla="*/ 2913321 w 3285867"/>
                          <a:gd name="connsiteY6" fmla="*/ 3987209 h 5188688"/>
                          <a:gd name="connsiteX7" fmla="*/ 3168502 w 3285867"/>
                          <a:gd name="connsiteY7" fmla="*/ 3859619 h 5188688"/>
                          <a:gd name="connsiteX8" fmla="*/ 3285461 w 3285867"/>
                          <a:gd name="connsiteY8" fmla="*/ 3668233 h 5188688"/>
                          <a:gd name="connsiteX9" fmla="*/ 3200400 w 3285867"/>
                          <a:gd name="connsiteY9" fmla="*/ 3381154 h 5188688"/>
                          <a:gd name="connsiteX10" fmla="*/ 3030279 w 3285867"/>
                          <a:gd name="connsiteY10" fmla="*/ 3211033 h 5188688"/>
                          <a:gd name="connsiteX11" fmla="*/ 2934586 w 3285867"/>
                          <a:gd name="connsiteY11" fmla="*/ 2828260 h 5188688"/>
                          <a:gd name="connsiteX12" fmla="*/ 2711302 w 3285867"/>
                          <a:gd name="connsiteY12" fmla="*/ 2509284 h 5188688"/>
                          <a:gd name="connsiteX13" fmla="*/ 2721935 w 3285867"/>
                          <a:gd name="connsiteY13" fmla="*/ 2275367 h 5188688"/>
                          <a:gd name="connsiteX14" fmla="*/ 2636875 w 3285867"/>
                          <a:gd name="connsiteY14" fmla="*/ 1818167 h 5188688"/>
                          <a:gd name="connsiteX15" fmla="*/ 2562447 w 3285867"/>
                          <a:gd name="connsiteY15" fmla="*/ 1626781 h 5188688"/>
                          <a:gd name="connsiteX16" fmla="*/ 2392326 w 3285867"/>
                          <a:gd name="connsiteY16" fmla="*/ 1509823 h 5188688"/>
                          <a:gd name="connsiteX17" fmla="*/ 2169042 w 3285867"/>
                          <a:gd name="connsiteY17" fmla="*/ 1190847 h 5188688"/>
                          <a:gd name="connsiteX18" fmla="*/ 1807535 w 3285867"/>
                          <a:gd name="connsiteY18" fmla="*/ 946298 h 5188688"/>
                          <a:gd name="connsiteX19" fmla="*/ 1541721 w 3285867"/>
                          <a:gd name="connsiteY19" fmla="*/ 925033 h 5188688"/>
                          <a:gd name="connsiteX20" fmla="*/ 1382233 w 3285867"/>
                          <a:gd name="connsiteY20" fmla="*/ 882502 h 5188688"/>
                          <a:gd name="connsiteX21" fmla="*/ 1105786 w 3285867"/>
                          <a:gd name="connsiteY21" fmla="*/ 680484 h 5188688"/>
                          <a:gd name="connsiteX22" fmla="*/ 754912 w 3285867"/>
                          <a:gd name="connsiteY22" fmla="*/ 574158 h 5188688"/>
                          <a:gd name="connsiteX23" fmla="*/ 574158 w 3285867"/>
                          <a:gd name="connsiteY23" fmla="*/ 552893 h 5188688"/>
                          <a:gd name="connsiteX24" fmla="*/ 404037 w 3285867"/>
                          <a:gd name="connsiteY24" fmla="*/ 361507 h 5188688"/>
                          <a:gd name="connsiteX25" fmla="*/ 0 w 3285867"/>
                          <a:gd name="connsiteY25" fmla="*/ 0 h 5188688"/>
                          <a:gd name="connsiteX0" fmla="*/ 2360428 w 3285867"/>
                          <a:gd name="connsiteY0" fmla="*/ 5188688 h 5188688"/>
                          <a:gd name="connsiteX1" fmla="*/ 2264735 w 3285867"/>
                          <a:gd name="connsiteY1" fmla="*/ 5050465 h 5188688"/>
                          <a:gd name="connsiteX2" fmla="*/ 2317898 w 3285867"/>
                          <a:gd name="connsiteY2" fmla="*/ 4784651 h 5188688"/>
                          <a:gd name="connsiteX3" fmla="*/ 2477386 w 3285867"/>
                          <a:gd name="connsiteY3" fmla="*/ 4593265 h 5188688"/>
                          <a:gd name="connsiteX4" fmla="*/ 2562447 w 3285867"/>
                          <a:gd name="connsiteY4" fmla="*/ 4391247 h 5188688"/>
                          <a:gd name="connsiteX5" fmla="*/ 2785730 w 3285867"/>
                          <a:gd name="connsiteY5" fmla="*/ 4199860 h 5188688"/>
                          <a:gd name="connsiteX6" fmla="*/ 2913321 w 3285867"/>
                          <a:gd name="connsiteY6" fmla="*/ 3987209 h 5188688"/>
                          <a:gd name="connsiteX7" fmla="*/ 3168502 w 3285867"/>
                          <a:gd name="connsiteY7" fmla="*/ 3859619 h 5188688"/>
                          <a:gd name="connsiteX8" fmla="*/ 3285461 w 3285867"/>
                          <a:gd name="connsiteY8" fmla="*/ 3668233 h 5188688"/>
                          <a:gd name="connsiteX9" fmla="*/ 3200400 w 3285867"/>
                          <a:gd name="connsiteY9" fmla="*/ 3381154 h 5188688"/>
                          <a:gd name="connsiteX10" fmla="*/ 3030279 w 3285867"/>
                          <a:gd name="connsiteY10" fmla="*/ 3211033 h 5188688"/>
                          <a:gd name="connsiteX11" fmla="*/ 2934586 w 3285867"/>
                          <a:gd name="connsiteY11" fmla="*/ 2828260 h 5188688"/>
                          <a:gd name="connsiteX12" fmla="*/ 2711302 w 3285867"/>
                          <a:gd name="connsiteY12" fmla="*/ 2509284 h 5188688"/>
                          <a:gd name="connsiteX13" fmla="*/ 2743200 w 3285867"/>
                          <a:gd name="connsiteY13" fmla="*/ 2200940 h 5188688"/>
                          <a:gd name="connsiteX14" fmla="*/ 2636875 w 3285867"/>
                          <a:gd name="connsiteY14" fmla="*/ 1818167 h 5188688"/>
                          <a:gd name="connsiteX15" fmla="*/ 2562447 w 3285867"/>
                          <a:gd name="connsiteY15" fmla="*/ 1626781 h 5188688"/>
                          <a:gd name="connsiteX16" fmla="*/ 2392326 w 3285867"/>
                          <a:gd name="connsiteY16" fmla="*/ 1509823 h 5188688"/>
                          <a:gd name="connsiteX17" fmla="*/ 2169042 w 3285867"/>
                          <a:gd name="connsiteY17" fmla="*/ 1190847 h 5188688"/>
                          <a:gd name="connsiteX18" fmla="*/ 1807535 w 3285867"/>
                          <a:gd name="connsiteY18" fmla="*/ 946298 h 5188688"/>
                          <a:gd name="connsiteX19" fmla="*/ 1541721 w 3285867"/>
                          <a:gd name="connsiteY19" fmla="*/ 925033 h 5188688"/>
                          <a:gd name="connsiteX20" fmla="*/ 1382233 w 3285867"/>
                          <a:gd name="connsiteY20" fmla="*/ 882502 h 5188688"/>
                          <a:gd name="connsiteX21" fmla="*/ 1105786 w 3285867"/>
                          <a:gd name="connsiteY21" fmla="*/ 680484 h 5188688"/>
                          <a:gd name="connsiteX22" fmla="*/ 754912 w 3285867"/>
                          <a:gd name="connsiteY22" fmla="*/ 574158 h 5188688"/>
                          <a:gd name="connsiteX23" fmla="*/ 574158 w 3285867"/>
                          <a:gd name="connsiteY23" fmla="*/ 552893 h 5188688"/>
                          <a:gd name="connsiteX24" fmla="*/ 404037 w 3285867"/>
                          <a:gd name="connsiteY24" fmla="*/ 361507 h 5188688"/>
                          <a:gd name="connsiteX25" fmla="*/ 0 w 3285867"/>
                          <a:gd name="connsiteY25" fmla="*/ 0 h 5188688"/>
                          <a:gd name="connsiteX0" fmla="*/ 2360428 w 3285867"/>
                          <a:gd name="connsiteY0" fmla="*/ 5188688 h 5188688"/>
                          <a:gd name="connsiteX1" fmla="*/ 2264735 w 3285867"/>
                          <a:gd name="connsiteY1" fmla="*/ 5050465 h 5188688"/>
                          <a:gd name="connsiteX2" fmla="*/ 2317898 w 3285867"/>
                          <a:gd name="connsiteY2" fmla="*/ 4784651 h 5188688"/>
                          <a:gd name="connsiteX3" fmla="*/ 2477386 w 3285867"/>
                          <a:gd name="connsiteY3" fmla="*/ 4593265 h 5188688"/>
                          <a:gd name="connsiteX4" fmla="*/ 2562447 w 3285867"/>
                          <a:gd name="connsiteY4" fmla="*/ 4391247 h 5188688"/>
                          <a:gd name="connsiteX5" fmla="*/ 2785730 w 3285867"/>
                          <a:gd name="connsiteY5" fmla="*/ 4199860 h 5188688"/>
                          <a:gd name="connsiteX6" fmla="*/ 2913321 w 3285867"/>
                          <a:gd name="connsiteY6" fmla="*/ 3987209 h 5188688"/>
                          <a:gd name="connsiteX7" fmla="*/ 3168502 w 3285867"/>
                          <a:gd name="connsiteY7" fmla="*/ 3859619 h 5188688"/>
                          <a:gd name="connsiteX8" fmla="*/ 3285461 w 3285867"/>
                          <a:gd name="connsiteY8" fmla="*/ 3668233 h 5188688"/>
                          <a:gd name="connsiteX9" fmla="*/ 3200400 w 3285867"/>
                          <a:gd name="connsiteY9" fmla="*/ 3381154 h 5188688"/>
                          <a:gd name="connsiteX10" fmla="*/ 3030279 w 3285867"/>
                          <a:gd name="connsiteY10" fmla="*/ 3211033 h 5188688"/>
                          <a:gd name="connsiteX11" fmla="*/ 2934586 w 3285867"/>
                          <a:gd name="connsiteY11" fmla="*/ 2828260 h 5188688"/>
                          <a:gd name="connsiteX12" fmla="*/ 2711302 w 3285867"/>
                          <a:gd name="connsiteY12" fmla="*/ 2509284 h 5188688"/>
                          <a:gd name="connsiteX13" fmla="*/ 2743200 w 3285867"/>
                          <a:gd name="connsiteY13" fmla="*/ 2200940 h 5188688"/>
                          <a:gd name="connsiteX14" fmla="*/ 2668772 w 3285867"/>
                          <a:gd name="connsiteY14" fmla="*/ 1818167 h 5188688"/>
                          <a:gd name="connsiteX15" fmla="*/ 2562447 w 3285867"/>
                          <a:gd name="connsiteY15" fmla="*/ 1626781 h 5188688"/>
                          <a:gd name="connsiteX16" fmla="*/ 2392326 w 3285867"/>
                          <a:gd name="connsiteY16" fmla="*/ 1509823 h 5188688"/>
                          <a:gd name="connsiteX17" fmla="*/ 2169042 w 3285867"/>
                          <a:gd name="connsiteY17" fmla="*/ 1190847 h 5188688"/>
                          <a:gd name="connsiteX18" fmla="*/ 1807535 w 3285867"/>
                          <a:gd name="connsiteY18" fmla="*/ 946298 h 5188688"/>
                          <a:gd name="connsiteX19" fmla="*/ 1541721 w 3285867"/>
                          <a:gd name="connsiteY19" fmla="*/ 925033 h 5188688"/>
                          <a:gd name="connsiteX20" fmla="*/ 1382233 w 3285867"/>
                          <a:gd name="connsiteY20" fmla="*/ 882502 h 5188688"/>
                          <a:gd name="connsiteX21" fmla="*/ 1105786 w 3285867"/>
                          <a:gd name="connsiteY21" fmla="*/ 680484 h 5188688"/>
                          <a:gd name="connsiteX22" fmla="*/ 754912 w 3285867"/>
                          <a:gd name="connsiteY22" fmla="*/ 574158 h 5188688"/>
                          <a:gd name="connsiteX23" fmla="*/ 574158 w 3285867"/>
                          <a:gd name="connsiteY23" fmla="*/ 552893 h 5188688"/>
                          <a:gd name="connsiteX24" fmla="*/ 404037 w 3285867"/>
                          <a:gd name="connsiteY24" fmla="*/ 361507 h 5188688"/>
                          <a:gd name="connsiteX25" fmla="*/ 0 w 3285867"/>
                          <a:gd name="connsiteY25" fmla="*/ 0 h 5188688"/>
                          <a:gd name="connsiteX0" fmla="*/ 2360428 w 3285867"/>
                          <a:gd name="connsiteY0" fmla="*/ 5188688 h 5188688"/>
                          <a:gd name="connsiteX1" fmla="*/ 2264735 w 3285867"/>
                          <a:gd name="connsiteY1" fmla="*/ 5050465 h 5188688"/>
                          <a:gd name="connsiteX2" fmla="*/ 2317898 w 3285867"/>
                          <a:gd name="connsiteY2" fmla="*/ 4784651 h 5188688"/>
                          <a:gd name="connsiteX3" fmla="*/ 2477386 w 3285867"/>
                          <a:gd name="connsiteY3" fmla="*/ 4593265 h 5188688"/>
                          <a:gd name="connsiteX4" fmla="*/ 2562447 w 3285867"/>
                          <a:gd name="connsiteY4" fmla="*/ 4391247 h 5188688"/>
                          <a:gd name="connsiteX5" fmla="*/ 2785730 w 3285867"/>
                          <a:gd name="connsiteY5" fmla="*/ 4199860 h 5188688"/>
                          <a:gd name="connsiteX6" fmla="*/ 2913321 w 3285867"/>
                          <a:gd name="connsiteY6" fmla="*/ 3987209 h 5188688"/>
                          <a:gd name="connsiteX7" fmla="*/ 3168502 w 3285867"/>
                          <a:gd name="connsiteY7" fmla="*/ 3859619 h 5188688"/>
                          <a:gd name="connsiteX8" fmla="*/ 3285461 w 3285867"/>
                          <a:gd name="connsiteY8" fmla="*/ 3668233 h 5188688"/>
                          <a:gd name="connsiteX9" fmla="*/ 3200400 w 3285867"/>
                          <a:gd name="connsiteY9" fmla="*/ 3381154 h 5188688"/>
                          <a:gd name="connsiteX10" fmla="*/ 3030279 w 3285867"/>
                          <a:gd name="connsiteY10" fmla="*/ 3211033 h 5188688"/>
                          <a:gd name="connsiteX11" fmla="*/ 2934586 w 3285867"/>
                          <a:gd name="connsiteY11" fmla="*/ 2828260 h 5188688"/>
                          <a:gd name="connsiteX12" fmla="*/ 2711302 w 3285867"/>
                          <a:gd name="connsiteY12" fmla="*/ 2509284 h 5188688"/>
                          <a:gd name="connsiteX13" fmla="*/ 2743200 w 3285867"/>
                          <a:gd name="connsiteY13" fmla="*/ 2200940 h 5188688"/>
                          <a:gd name="connsiteX14" fmla="*/ 2668772 w 3285867"/>
                          <a:gd name="connsiteY14" fmla="*/ 1818167 h 5188688"/>
                          <a:gd name="connsiteX15" fmla="*/ 2578304 w 3285867"/>
                          <a:gd name="connsiteY15" fmla="*/ 1642637 h 5188688"/>
                          <a:gd name="connsiteX16" fmla="*/ 2392326 w 3285867"/>
                          <a:gd name="connsiteY16" fmla="*/ 1509823 h 5188688"/>
                          <a:gd name="connsiteX17" fmla="*/ 2169042 w 3285867"/>
                          <a:gd name="connsiteY17" fmla="*/ 1190847 h 5188688"/>
                          <a:gd name="connsiteX18" fmla="*/ 1807535 w 3285867"/>
                          <a:gd name="connsiteY18" fmla="*/ 946298 h 5188688"/>
                          <a:gd name="connsiteX19" fmla="*/ 1541721 w 3285867"/>
                          <a:gd name="connsiteY19" fmla="*/ 925033 h 5188688"/>
                          <a:gd name="connsiteX20" fmla="*/ 1382233 w 3285867"/>
                          <a:gd name="connsiteY20" fmla="*/ 882502 h 5188688"/>
                          <a:gd name="connsiteX21" fmla="*/ 1105786 w 3285867"/>
                          <a:gd name="connsiteY21" fmla="*/ 680484 h 5188688"/>
                          <a:gd name="connsiteX22" fmla="*/ 754912 w 3285867"/>
                          <a:gd name="connsiteY22" fmla="*/ 574158 h 5188688"/>
                          <a:gd name="connsiteX23" fmla="*/ 574158 w 3285867"/>
                          <a:gd name="connsiteY23" fmla="*/ 552893 h 5188688"/>
                          <a:gd name="connsiteX24" fmla="*/ 404037 w 3285867"/>
                          <a:gd name="connsiteY24" fmla="*/ 361507 h 5188688"/>
                          <a:gd name="connsiteX25" fmla="*/ 0 w 3285867"/>
                          <a:gd name="connsiteY25" fmla="*/ 0 h 5188688"/>
                          <a:gd name="connsiteX0" fmla="*/ 2360428 w 3285867"/>
                          <a:gd name="connsiteY0" fmla="*/ 5188688 h 5188688"/>
                          <a:gd name="connsiteX1" fmla="*/ 2264735 w 3285867"/>
                          <a:gd name="connsiteY1" fmla="*/ 5050465 h 5188688"/>
                          <a:gd name="connsiteX2" fmla="*/ 2317898 w 3285867"/>
                          <a:gd name="connsiteY2" fmla="*/ 4784651 h 5188688"/>
                          <a:gd name="connsiteX3" fmla="*/ 2477386 w 3285867"/>
                          <a:gd name="connsiteY3" fmla="*/ 4593265 h 5188688"/>
                          <a:gd name="connsiteX4" fmla="*/ 2562447 w 3285867"/>
                          <a:gd name="connsiteY4" fmla="*/ 4391247 h 5188688"/>
                          <a:gd name="connsiteX5" fmla="*/ 2785730 w 3285867"/>
                          <a:gd name="connsiteY5" fmla="*/ 4199860 h 5188688"/>
                          <a:gd name="connsiteX6" fmla="*/ 2913321 w 3285867"/>
                          <a:gd name="connsiteY6" fmla="*/ 3987209 h 5188688"/>
                          <a:gd name="connsiteX7" fmla="*/ 3168502 w 3285867"/>
                          <a:gd name="connsiteY7" fmla="*/ 3859619 h 5188688"/>
                          <a:gd name="connsiteX8" fmla="*/ 3285461 w 3285867"/>
                          <a:gd name="connsiteY8" fmla="*/ 3668233 h 5188688"/>
                          <a:gd name="connsiteX9" fmla="*/ 3200400 w 3285867"/>
                          <a:gd name="connsiteY9" fmla="*/ 3381154 h 5188688"/>
                          <a:gd name="connsiteX10" fmla="*/ 3030279 w 3285867"/>
                          <a:gd name="connsiteY10" fmla="*/ 3211033 h 5188688"/>
                          <a:gd name="connsiteX11" fmla="*/ 2934586 w 3285867"/>
                          <a:gd name="connsiteY11" fmla="*/ 2828260 h 5188688"/>
                          <a:gd name="connsiteX12" fmla="*/ 2711302 w 3285867"/>
                          <a:gd name="connsiteY12" fmla="*/ 2509284 h 5188688"/>
                          <a:gd name="connsiteX13" fmla="*/ 2743200 w 3285867"/>
                          <a:gd name="connsiteY13" fmla="*/ 2200940 h 5188688"/>
                          <a:gd name="connsiteX14" fmla="*/ 2668772 w 3285867"/>
                          <a:gd name="connsiteY14" fmla="*/ 1818167 h 5188688"/>
                          <a:gd name="connsiteX15" fmla="*/ 2578304 w 3285867"/>
                          <a:gd name="connsiteY15" fmla="*/ 1642637 h 5188688"/>
                          <a:gd name="connsiteX16" fmla="*/ 2392326 w 3285867"/>
                          <a:gd name="connsiteY16" fmla="*/ 1541536 h 5188688"/>
                          <a:gd name="connsiteX17" fmla="*/ 2169042 w 3285867"/>
                          <a:gd name="connsiteY17" fmla="*/ 1190847 h 5188688"/>
                          <a:gd name="connsiteX18" fmla="*/ 1807535 w 3285867"/>
                          <a:gd name="connsiteY18" fmla="*/ 946298 h 5188688"/>
                          <a:gd name="connsiteX19" fmla="*/ 1541721 w 3285867"/>
                          <a:gd name="connsiteY19" fmla="*/ 925033 h 5188688"/>
                          <a:gd name="connsiteX20" fmla="*/ 1382233 w 3285867"/>
                          <a:gd name="connsiteY20" fmla="*/ 882502 h 5188688"/>
                          <a:gd name="connsiteX21" fmla="*/ 1105786 w 3285867"/>
                          <a:gd name="connsiteY21" fmla="*/ 680484 h 5188688"/>
                          <a:gd name="connsiteX22" fmla="*/ 754912 w 3285867"/>
                          <a:gd name="connsiteY22" fmla="*/ 574158 h 5188688"/>
                          <a:gd name="connsiteX23" fmla="*/ 574158 w 3285867"/>
                          <a:gd name="connsiteY23" fmla="*/ 552893 h 5188688"/>
                          <a:gd name="connsiteX24" fmla="*/ 404037 w 3285867"/>
                          <a:gd name="connsiteY24" fmla="*/ 361507 h 5188688"/>
                          <a:gd name="connsiteX25" fmla="*/ 0 w 3285867"/>
                          <a:gd name="connsiteY25" fmla="*/ 0 h 5188688"/>
                          <a:gd name="connsiteX0" fmla="*/ 2360428 w 3285867"/>
                          <a:gd name="connsiteY0" fmla="*/ 5188688 h 5188688"/>
                          <a:gd name="connsiteX1" fmla="*/ 2264735 w 3285867"/>
                          <a:gd name="connsiteY1" fmla="*/ 5050465 h 5188688"/>
                          <a:gd name="connsiteX2" fmla="*/ 2317898 w 3285867"/>
                          <a:gd name="connsiteY2" fmla="*/ 4784651 h 5188688"/>
                          <a:gd name="connsiteX3" fmla="*/ 2477386 w 3285867"/>
                          <a:gd name="connsiteY3" fmla="*/ 4593265 h 5188688"/>
                          <a:gd name="connsiteX4" fmla="*/ 2562447 w 3285867"/>
                          <a:gd name="connsiteY4" fmla="*/ 4391247 h 5188688"/>
                          <a:gd name="connsiteX5" fmla="*/ 2785730 w 3285867"/>
                          <a:gd name="connsiteY5" fmla="*/ 4199860 h 5188688"/>
                          <a:gd name="connsiteX6" fmla="*/ 2913321 w 3285867"/>
                          <a:gd name="connsiteY6" fmla="*/ 3987209 h 5188688"/>
                          <a:gd name="connsiteX7" fmla="*/ 3168502 w 3285867"/>
                          <a:gd name="connsiteY7" fmla="*/ 3859619 h 5188688"/>
                          <a:gd name="connsiteX8" fmla="*/ 3285461 w 3285867"/>
                          <a:gd name="connsiteY8" fmla="*/ 3668233 h 5188688"/>
                          <a:gd name="connsiteX9" fmla="*/ 3200400 w 3285867"/>
                          <a:gd name="connsiteY9" fmla="*/ 3381154 h 5188688"/>
                          <a:gd name="connsiteX10" fmla="*/ 3030279 w 3285867"/>
                          <a:gd name="connsiteY10" fmla="*/ 3211033 h 5188688"/>
                          <a:gd name="connsiteX11" fmla="*/ 2934586 w 3285867"/>
                          <a:gd name="connsiteY11" fmla="*/ 2828260 h 5188688"/>
                          <a:gd name="connsiteX12" fmla="*/ 2711302 w 3285867"/>
                          <a:gd name="connsiteY12" fmla="*/ 2509284 h 5188688"/>
                          <a:gd name="connsiteX13" fmla="*/ 2743200 w 3285867"/>
                          <a:gd name="connsiteY13" fmla="*/ 2200940 h 5188688"/>
                          <a:gd name="connsiteX14" fmla="*/ 2658201 w 3285867"/>
                          <a:gd name="connsiteY14" fmla="*/ 1839309 h 5188688"/>
                          <a:gd name="connsiteX15" fmla="*/ 2578304 w 3285867"/>
                          <a:gd name="connsiteY15" fmla="*/ 1642637 h 5188688"/>
                          <a:gd name="connsiteX16" fmla="*/ 2392326 w 3285867"/>
                          <a:gd name="connsiteY16" fmla="*/ 1541536 h 5188688"/>
                          <a:gd name="connsiteX17" fmla="*/ 2169042 w 3285867"/>
                          <a:gd name="connsiteY17" fmla="*/ 1190847 h 5188688"/>
                          <a:gd name="connsiteX18" fmla="*/ 1807535 w 3285867"/>
                          <a:gd name="connsiteY18" fmla="*/ 946298 h 5188688"/>
                          <a:gd name="connsiteX19" fmla="*/ 1541721 w 3285867"/>
                          <a:gd name="connsiteY19" fmla="*/ 925033 h 5188688"/>
                          <a:gd name="connsiteX20" fmla="*/ 1382233 w 3285867"/>
                          <a:gd name="connsiteY20" fmla="*/ 882502 h 5188688"/>
                          <a:gd name="connsiteX21" fmla="*/ 1105786 w 3285867"/>
                          <a:gd name="connsiteY21" fmla="*/ 680484 h 5188688"/>
                          <a:gd name="connsiteX22" fmla="*/ 754912 w 3285867"/>
                          <a:gd name="connsiteY22" fmla="*/ 574158 h 5188688"/>
                          <a:gd name="connsiteX23" fmla="*/ 574158 w 3285867"/>
                          <a:gd name="connsiteY23" fmla="*/ 552893 h 5188688"/>
                          <a:gd name="connsiteX24" fmla="*/ 404037 w 3285867"/>
                          <a:gd name="connsiteY24" fmla="*/ 361507 h 5188688"/>
                          <a:gd name="connsiteX25" fmla="*/ 0 w 3285867"/>
                          <a:gd name="connsiteY25" fmla="*/ 0 h 5188688"/>
                          <a:gd name="connsiteX0" fmla="*/ 2360428 w 3285867"/>
                          <a:gd name="connsiteY0" fmla="*/ 5188688 h 5188688"/>
                          <a:gd name="connsiteX1" fmla="*/ 2264735 w 3285867"/>
                          <a:gd name="connsiteY1" fmla="*/ 5050465 h 5188688"/>
                          <a:gd name="connsiteX2" fmla="*/ 2317898 w 3285867"/>
                          <a:gd name="connsiteY2" fmla="*/ 4784651 h 5188688"/>
                          <a:gd name="connsiteX3" fmla="*/ 2477386 w 3285867"/>
                          <a:gd name="connsiteY3" fmla="*/ 4593265 h 5188688"/>
                          <a:gd name="connsiteX4" fmla="*/ 2562447 w 3285867"/>
                          <a:gd name="connsiteY4" fmla="*/ 4391247 h 5188688"/>
                          <a:gd name="connsiteX5" fmla="*/ 2785730 w 3285867"/>
                          <a:gd name="connsiteY5" fmla="*/ 4199860 h 5188688"/>
                          <a:gd name="connsiteX6" fmla="*/ 2913321 w 3285867"/>
                          <a:gd name="connsiteY6" fmla="*/ 3987209 h 5188688"/>
                          <a:gd name="connsiteX7" fmla="*/ 3168502 w 3285867"/>
                          <a:gd name="connsiteY7" fmla="*/ 3859619 h 5188688"/>
                          <a:gd name="connsiteX8" fmla="*/ 3285461 w 3285867"/>
                          <a:gd name="connsiteY8" fmla="*/ 3668233 h 5188688"/>
                          <a:gd name="connsiteX9" fmla="*/ 3200400 w 3285867"/>
                          <a:gd name="connsiteY9" fmla="*/ 3381154 h 5188688"/>
                          <a:gd name="connsiteX10" fmla="*/ 3030279 w 3285867"/>
                          <a:gd name="connsiteY10" fmla="*/ 3211033 h 5188688"/>
                          <a:gd name="connsiteX11" fmla="*/ 2934586 w 3285867"/>
                          <a:gd name="connsiteY11" fmla="*/ 2828260 h 5188688"/>
                          <a:gd name="connsiteX12" fmla="*/ 2711302 w 3285867"/>
                          <a:gd name="connsiteY12" fmla="*/ 2509284 h 5188688"/>
                          <a:gd name="connsiteX13" fmla="*/ 2774913 w 3285867"/>
                          <a:gd name="connsiteY13" fmla="*/ 2237938 h 5188688"/>
                          <a:gd name="connsiteX14" fmla="*/ 2658201 w 3285867"/>
                          <a:gd name="connsiteY14" fmla="*/ 1839309 h 5188688"/>
                          <a:gd name="connsiteX15" fmla="*/ 2578304 w 3285867"/>
                          <a:gd name="connsiteY15" fmla="*/ 1642637 h 5188688"/>
                          <a:gd name="connsiteX16" fmla="*/ 2392326 w 3285867"/>
                          <a:gd name="connsiteY16" fmla="*/ 1541536 h 5188688"/>
                          <a:gd name="connsiteX17" fmla="*/ 2169042 w 3285867"/>
                          <a:gd name="connsiteY17" fmla="*/ 1190847 h 5188688"/>
                          <a:gd name="connsiteX18" fmla="*/ 1807535 w 3285867"/>
                          <a:gd name="connsiteY18" fmla="*/ 946298 h 5188688"/>
                          <a:gd name="connsiteX19" fmla="*/ 1541721 w 3285867"/>
                          <a:gd name="connsiteY19" fmla="*/ 925033 h 5188688"/>
                          <a:gd name="connsiteX20" fmla="*/ 1382233 w 3285867"/>
                          <a:gd name="connsiteY20" fmla="*/ 882502 h 5188688"/>
                          <a:gd name="connsiteX21" fmla="*/ 1105786 w 3285867"/>
                          <a:gd name="connsiteY21" fmla="*/ 680484 h 5188688"/>
                          <a:gd name="connsiteX22" fmla="*/ 754912 w 3285867"/>
                          <a:gd name="connsiteY22" fmla="*/ 574158 h 5188688"/>
                          <a:gd name="connsiteX23" fmla="*/ 574158 w 3285867"/>
                          <a:gd name="connsiteY23" fmla="*/ 552893 h 5188688"/>
                          <a:gd name="connsiteX24" fmla="*/ 404037 w 3285867"/>
                          <a:gd name="connsiteY24" fmla="*/ 361507 h 5188688"/>
                          <a:gd name="connsiteX25" fmla="*/ 0 w 3285867"/>
                          <a:gd name="connsiteY25" fmla="*/ 0 h 5188688"/>
                          <a:gd name="connsiteX0" fmla="*/ 2360428 w 3285842"/>
                          <a:gd name="connsiteY0" fmla="*/ 5188688 h 5188688"/>
                          <a:gd name="connsiteX1" fmla="*/ 2264735 w 3285842"/>
                          <a:gd name="connsiteY1" fmla="*/ 5050465 h 5188688"/>
                          <a:gd name="connsiteX2" fmla="*/ 2317898 w 3285842"/>
                          <a:gd name="connsiteY2" fmla="*/ 4784651 h 5188688"/>
                          <a:gd name="connsiteX3" fmla="*/ 2477386 w 3285842"/>
                          <a:gd name="connsiteY3" fmla="*/ 4593265 h 5188688"/>
                          <a:gd name="connsiteX4" fmla="*/ 2562447 w 3285842"/>
                          <a:gd name="connsiteY4" fmla="*/ 4391247 h 5188688"/>
                          <a:gd name="connsiteX5" fmla="*/ 2785730 w 3285842"/>
                          <a:gd name="connsiteY5" fmla="*/ 4199860 h 5188688"/>
                          <a:gd name="connsiteX6" fmla="*/ 2913321 w 3285842"/>
                          <a:gd name="connsiteY6" fmla="*/ 3987209 h 5188688"/>
                          <a:gd name="connsiteX7" fmla="*/ 3168502 w 3285842"/>
                          <a:gd name="connsiteY7" fmla="*/ 3859619 h 5188688"/>
                          <a:gd name="connsiteX8" fmla="*/ 3285461 w 3285842"/>
                          <a:gd name="connsiteY8" fmla="*/ 3668233 h 5188688"/>
                          <a:gd name="connsiteX9" fmla="*/ 3200400 w 3285842"/>
                          <a:gd name="connsiteY9" fmla="*/ 3381154 h 5188688"/>
                          <a:gd name="connsiteX10" fmla="*/ 3051421 w 3285842"/>
                          <a:gd name="connsiteY10" fmla="*/ 3200462 h 5188688"/>
                          <a:gd name="connsiteX11" fmla="*/ 2934586 w 3285842"/>
                          <a:gd name="connsiteY11" fmla="*/ 2828260 h 5188688"/>
                          <a:gd name="connsiteX12" fmla="*/ 2711302 w 3285842"/>
                          <a:gd name="connsiteY12" fmla="*/ 2509284 h 5188688"/>
                          <a:gd name="connsiteX13" fmla="*/ 2774913 w 3285842"/>
                          <a:gd name="connsiteY13" fmla="*/ 2237938 h 5188688"/>
                          <a:gd name="connsiteX14" fmla="*/ 2658201 w 3285842"/>
                          <a:gd name="connsiteY14" fmla="*/ 1839309 h 5188688"/>
                          <a:gd name="connsiteX15" fmla="*/ 2578304 w 3285842"/>
                          <a:gd name="connsiteY15" fmla="*/ 1642637 h 5188688"/>
                          <a:gd name="connsiteX16" fmla="*/ 2392326 w 3285842"/>
                          <a:gd name="connsiteY16" fmla="*/ 1541536 h 5188688"/>
                          <a:gd name="connsiteX17" fmla="*/ 2169042 w 3285842"/>
                          <a:gd name="connsiteY17" fmla="*/ 1190847 h 5188688"/>
                          <a:gd name="connsiteX18" fmla="*/ 1807535 w 3285842"/>
                          <a:gd name="connsiteY18" fmla="*/ 946298 h 5188688"/>
                          <a:gd name="connsiteX19" fmla="*/ 1541721 w 3285842"/>
                          <a:gd name="connsiteY19" fmla="*/ 925033 h 5188688"/>
                          <a:gd name="connsiteX20" fmla="*/ 1382233 w 3285842"/>
                          <a:gd name="connsiteY20" fmla="*/ 882502 h 5188688"/>
                          <a:gd name="connsiteX21" fmla="*/ 1105786 w 3285842"/>
                          <a:gd name="connsiteY21" fmla="*/ 680484 h 5188688"/>
                          <a:gd name="connsiteX22" fmla="*/ 754912 w 3285842"/>
                          <a:gd name="connsiteY22" fmla="*/ 574158 h 5188688"/>
                          <a:gd name="connsiteX23" fmla="*/ 574158 w 3285842"/>
                          <a:gd name="connsiteY23" fmla="*/ 552893 h 5188688"/>
                          <a:gd name="connsiteX24" fmla="*/ 404037 w 3285842"/>
                          <a:gd name="connsiteY24" fmla="*/ 361507 h 5188688"/>
                          <a:gd name="connsiteX25" fmla="*/ 0 w 3285842"/>
                          <a:gd name="connsiteY25" fmla="*/ 0 h 5188688"/>
                          <a:gd name="connsiteX0" fmla="*/ 2356094 w 3281508"/>
                          <a:gd name="connsiteY0" fmla="*/ 5188688 h 5188688"/>
                          <a:gd name="connsiteX1" fmla="*/ 2260401 w 3281508"/>
                          <a:gd name="connsiteY1" fmla="*/ 5050465 h 5188688"/>
                          <a:gd name="connsiteX2" fmla="*/ 2313564 w 3281508"/>
                          <a:gd name="connsiteY2" fmla="*/ 4784651 h 5188688"/>
                          <a:gd name="connsiteX3" fmla="*/ 2473052 w 3281508"/>
                          <a:gd name="connsiteY3" fmla="*/ 4593265 h 5188688"/>
                          <a:gd name="connsiteX4" fmla="*/ 2558113 w 3281508"/>
                          <a:gd name="connsiteY4" fmla="*/ 4391247 h 5188688"/>
                          <a:gd name="connsiteX5" fmla="*/ 2781396 w 3281508"/>
                          <a:gd name="connsiteY5" fmla="*/ 4199860 h 5188688"/>
                          <a:gd name="connsiteX6" fmla="*/ 2908987 w 3281508"/>
                          <a:gd name="connsiteY6" fmla="*/ 3987209 h 5188688"/>
                          <a:gd name="connsiteX7" fmla="*/ 3164168 w 3281508"/>
                          <a:gd name="connsiteY7" fmla="*/ 3859619 h 5188688"/>
                          <a:gd name="connsiteX8" fmla="*/ 3281127 w 3281508"/>
                          <a:gd name="connsiteY8" fmla="*/ 3668233 h 5188688"/>
                          <a:gd name="connsiteX9" fmla="*/ 3196066 w 3281508"/>
                          <a:gd name="connsiteY9" fmla="*/ 3381154 h 5188688"/>
                          <a:gd name="connsiteX10" fmla="*/ 3047087 w 3281508"/>
                          <a:gd name="connsiteY10" fmla="*/ 3200462 h 5188688"/>
                          <a:gd name="connsiteX11" fmla="*/ 2930252 w 3281508"/>
                          <a:gd name="connsiteY11" fmla="*/ 2828260 h 5188688"/>
                          <a:gd name="connsiteX12" fmla="*/ 2706968 w 3281508"/>
                          <a:gd name="connsiteY12" fmla="*/ 2509284 h 5188688"/>
                          <a:gd name="connsiteX13" fmla="*/ 2770579 w 3281508"/>
                          <a:gd name="connsiteY13" fmla="*/ 2237938 h 5188688"/>
                          <a:gd name="connsiteX14" fmla="*/ 2653867 w 3281508"/>
                          <a:gd name="connsiteY14" fmla="*/ 1839309 h 5188688"/>
                          <a:gd name="connsiteX15" fmla="*/ 2573970 w 3281508"/>
                          <a:gd name="connsiteY15" fmla="*/ 1642637 h 5188688"/>
                          <a:gd name="connsiteX16" fmla="*/ 2387992 w 3281508"/>
                          <a:gd name="connsiteY16" fmla="*/ 1541536 h 5188688"/>
                          <a:gd name="connsiteX17" fmla="*/ 2164708 w 3281508"/>
                          <a:gd name="connsiteY17" fmla="*/ 1190847 h 5188688"/>
                          <a:gd name="connsiteX18" fmla="*/ 1803201 w 3281508"/>
                          <a:gd name="connsiteY18" fmla="*/ 946298 h 5188688"/>
                          <a:gd name="connsiteX19" fmla="*/ 1537387 w 3281508"/>
                          <a:gd name="connsiteY19" fmla="*/ 925033 h 5188688"/>
                          <a:gd name="connsiteX20" fmla="*/ 1377899 w 3281508"/>
                          <a:gd name="connsiteY20" fmla="*/ 882502 h 5188688"/>
                          <a:gd name="connsiteX21" fmla="*/ 1101452 w 3281508"/>
                          <a:gd name="connsiteY21" fmla="*/ 680484 h 5188688"/>
                          <a:gd name="connsiteX22" fmla="*/ 750578 w 3281508"/>
                          <a:gd name="connsiteY22" fmla="*/ 574158 h 5188688"/>
                          <a:gd name="connsiteX23" fmla="*/ 569824 w 3281508"/>
                          <a:gd name="connsiteY23" fmla="*/ 552893 h 5188688"/>
                          <a:gd name="connsiteX24" fmla="*/ 399703 w 3281508"/>
                          <a:gd name="connsiteY24" fmla="*/ 361507 h 5188688"/>
                          <a:gd name="connsiteX25" fmla="*/ 0 w 3281508"/>
                          <a:gd name="connsiteY25" fmla="*/ 0 h 5188688"/>
                          <a:gd name="connsiteX0" fmla="*/ 2342296 w 3281508"/>
                          <a:gd name="connsiteY0" fmla="*/ 5174352 h 5174352"/>
                          <a:gd name="connsiteX1" fmla="*/ 2260401 w 3281508"/>
                          <a:gd name="connsiteY1" fmla="*/ 5050465 h 5174352"/>
                          <a:gd name="connsiteX2" fmla="*/ 2313564 w 3281508"/>
                          <a:gd name="connsiteY2" fmla="*/ 4784651 h 5174352"/>
                          <a:gd name="connsiteX3" fmla="*/ 2473052 w 3281508"/>
                          <a:gd name="connsiteY3" fmla="*/ 4593265 h 5174352"/>
                          <a:gd name="connsiteX4" fmla="*/ 2558113 w 3281508"/>
                          <a:gd name="connsiteY4" fmla="*/ 4391247 h 5174352"/>
                          <a:gd name="connsiteX5" fmla="*/ 2781396 w 3281508"/>
                          <a:gd name="connsiteY5" fmla="*/ 4199860 h 5174352"/>
                          <a:gd name="connsiteX6" fmla="*/ 2908987 w 3281508"/>
                          <a:gd name="connsiteY6" fmla="*/ 3987209 h 5174352"/>
                          <a:gd name="connsiteX7" fmla="*/ 3164168 w 3281508"/>
                          <a:gd name="connsiteY7" fmla="*/ 3859619 h 5174352"/>
                          <a:gd name="connsiteX8" fmla="*/ 3281127 w 3281508"/>
                          <a:gd name="connsiteY8" fmla="*/ 3668233 h 5174352"/>
                          <a:gd name="connsiteX9" fmla="*/ 3196066 w 3281508"/>
                          <a:gd name="connsiteY9" fmla="*/ 3381154 h 5174352"/>
                          <a:gd name="connsiteX10" fmla="*/ 3047087 w 3281508"/>
                          <a:gd name="connsiteY10" fmla="*/ 3200462 h 5174352"/>
                          <a:gd name="connsiteX11" fmla="*/ 2930252 w 3281508"/>
                          <a:gd name="connsiteY11" fmla="*/ 2828260 h 5174352"/>
                          <a:gd name="connsiteX12" fmla="*/ 2706968 w 3281508"/>
                          <a:gd name="connsiteY12" fmla="*/ 2509284 h 5174352"/>
                          <a:gd name="connsiteX13" fmla="*/ 2770579 w 3281508"/>
                          <a:gd name="connsiteY13" fmla="*/ 2237938 h 5174352"/>
                          <a:gd name="connsiteX14" fmla="*/ 2653867 w 3281508"/>
                          <a:gd name="connsiteY14" fmla="*/ 1839309 h 5174352"/>
                          <a:gd name="connsiteX15" fmla="*/ 2573970 w 3281508"/>
                          <a:gd name="connsiteY15" fmla="*/ 1642637 h 5174352"/>
                          <a:gd name="connsiteX16" fmla="*/ 2387992 w 3281508"/>
                          <a:gd name="connsiteY16" fmla="*/ 1541536 h 5174352"/>
                          <a:gd name="connsiteX17" fmla="*/ 2164708 w 3281508"/>
                          <a:gd name="connsiteY17" fmla="*/ 1190847 h 5174352"/>
                          <a:gd name="connsiteX18" fmla="*/ 1803201 w 3281508"/>
                          <a:gd name="connsiteY18" fmla="*/ 946298 h 5174352"/>
                          <a:gd name="connsiteX19" fmla="*/ 1537387 w 3281508"/>
                          <a:gd name="connsiteY19" fmla="*/ 925033 h 5174352"/>
                          <a:gd name="connsiteX20" fmla="*/ 1377899 w 3281508"/>
                          <a:gd name="connsiteY20" fmla="*/ 882502 h 5174352"/>
                          <a:gd name="connsiteX21" fmla="*/ 1101452 w 3281508"/>
                          <a:gd name="connsiteY21" fmla="*/ 680484 h 5174352"/>
                          <a:gd name="connsiteX22" fmla="*/ 750578 w 3281508"/>
                          <a:gd name="connsiteY22" fmla="*/ 574158 h 5174352"/>
                          <a:gd name="connsiteX23" fmla="*/ 569824 w 3281508"/>
                          <a:gd name="connsiteY23" fmla="*/ 552893 h 5174352"/>
                          <a:gd name="connsiteX24" fmla="*/ 399703 w 3281508"/>
                          <a:gd name="connsiteY24" fmla="*/ 361507 h 5174352"/>
                          <a:gd name="connsiteX25" fmla="*/ 0 w 3281508"/>
                          <a:gd name="connsiteY25" fmla="*/ 0 h 5174352"/>
                          <a:gd name="connsiteX0" fmla="*/ 2337697 w 3281508"/>
                          <a:gd name="connsiteY0" fmla="*/ 5174352 h 5174352"/>
                          <a:gd name="connsiteX1" fmla="*/ 2260401 w 3281508"/>
                          <a:gd name="connsiteY1" fmla="*/ 5050465 h 5174352"/>
                          <a:gd name="connsiteX2" fmla="*/ 2313564 w 3281508"/>
                          <a:gd name="connsiteY2" fmla="*/ 4784651 h 5174352"/>
                          <a:gd name="connsiteX3" fmla="*/ 2473052 w 3281508"/>
                          <a:gd name="connsiteY3" fmla="*/ 4593265 h 5174352"/>
                          <a:gd name="connsiteX4" fmla="*/ 2558113 w 3281508"/>
                          <a:gd name="connsiteY4" fmla="*/ 4391247 h 5174352"/>
                          <a:gd name="connsiteX5" fmla="*/ 2781396 w 3281508"/>
                          <a:gd name="connsiteY5" fmla="*/ 4199860 h 5174352"/>
                          <a:gd name="connsiteX6" fmla="*/ 2908987 w 3281508"/>
                          <a:gd name="connsiteY6" fmla="*/ 3987209 h 5174352"/>
                          <a:gd name="connsiteX7" fmla="*/ 3164168 w 3281508"/>
                          <a:gd name="connsiteY7" fmla="*/ 3859619 h 5174352"/>
                          <a:gd name="connsiteX8" fmla="*/ 3281127 w 3281508"/>
                          <a:gd name="connsiteY8" fmla="*/ 3668233 h 5174352"/>
                          <a:gd name="connsiteX9" fmla="*/ 3196066 w 3281508"/>
                          <a:gd name="connsiteY9" fmla="*/ 3381154 h 5174352"/>
                          <a:gd name="connsiteX10" fmla="*/ 3047087 w 3281508"/>
                          <a:gd name="connsiteY10" fmla="*/ 3200462 h 5174352"/>
                          <a:gd name="connsiteX11" fmla="*/ 2930252 w 3281508"/>
                          <a:gd name="connsiteY11" fmla="*/ 2828260 h 5174352"/>
                          <a:gd name="connsiteX12" fmla="*/ 2706968 w 3281508"/>
                          <a:gd name="connsiteY12" fmla="*/ 2509284 h 5174352"/>
                          <a:gd name="connsiteX13" fmla="*/ 2770579 w 3281508"/>
                          <a:gd name="connsiteY13" fmla="*/ 2237938 h 5174352"/>
                          <a:gd name="connsiteX14" fmla="*/ 2653867 w 3281508"/>
                          <a:gd name="connsiteY14" fmla="*/ 1839309 h 5174352"/>
                          <a:gd name="connsiteX15" fmla="*/ 2573970 w 3281508"/>
                          <a:gd name="connsiteY15" fmla="*/ 1642637 h 5174352"/>
                          <a:gd name="connsiteX16" fmla="*/ 2387992 w 3281508"/>
                          <a:gd name="connsiteY16" fmla="*/ 1541536 h 5174352"/>
                          <a:gd name="connsiteX17" fmla="*/ 2164708 w 3281508"/>
                          <a:gd name="connsiteY17" fmla="*/ 1190847 h 5174352"/>
                          <a:gd name="connsiteX18" fmla="*/ 1803201 w 3281508"/>
                          <a:gd name="connsiteY18" fmla="*/ 946298 h 5174352"/>
                          <a:gd name="connsiteX19" fmla="*/ 1537387 w 3281508"/>
                          <a:gd name="connsiteY19" fmla="*/ 925033 h 5174352"/>
                          <a:gd name="connsiteX20" fmla="*/ 1377899 w 3281508"/>
                          <a:gd name="connsiteY20" fmla="*/ 882502 h 5174352"/>
                          <a:gd name="connsiteX21" fmla="*/ 1101452 w 3281508"/>
                          <a:gd name="connsiteY21" fmla="*/ 680484 h 5174352"/>
                          <a:gd name="connsiteX22" fmla="*/ 750578 w 3281508"/>
                          <a:gd name="connsiteY22" fmla="*/ 574158 h 5174352"/>
                          <a:gd name="connsiteX23" fmla="*/ 569824 w 3281508"/>
                          <a:gd name="connsiteY23" fmla="*/ 552893 h 5174352"/>
                          <a:gd name="connsiteX24" fmla="*/ 399703 w 3281508"/>
                          <a:gd name="connsiteY24" fmla="*/ 361507 h 5174352"/>
                          <a:gd name="connsiteX25" fmla="*/ 0 w 3281508"/>
                          <a:gd name="connsiteY25" fmla="*/ 0 h 5174352"/>
                          <a:gd name="connsiteX0" fmla="*/ 2337697 w 3281508"/>
                          <a:gd name="connsiteY0" fmla="*/ 5174352 h 5174352"/>
                          <a:gd name="connsiteX1" fmla="*/ 2260401 w 3281508"/>
                          <a:gd name="connsiteY1" fmla="*/ 5050465 h 5174352"/>
                          <a:gd name="connsiteX2" fmla="*/ 2473052 w 3281508"/>
                          <a:gd name="connsiteY2" fmla="*/ 4593265 h 5174352"/>
                          <a:gd name="connsiteX3" fmla="*/ 2558113 w 3281508"/>
                          <a:gd name="connsiteY3" fmla="*/ 4391247 h 5174352"/>
                          <a:gd name="connsiteX4" fmla="*/ 2781396 w 3281508"/>
                          <a:gd name="connsiteY4" fmla="*/ 4199860 h 5174352"/>
                          <a:gd name="connsiteX5" fmla="*/ 2908987 w 3281508"/>
                          <a:gd name="connsiteY5" fmla="*/ 3987209 h 5174352"/>
                          <a:gd name="connsiteX6" fmla="*/ 3164168 w 3281508"/>
                          <a:gd name="connsiteY6" fmla="*/ 3859619 h 5174352"/>
                          <a:gd name="connsiteX7" fmla="*/ 3281127 w 3281508"/>
                          <a:gd name="connsiteY7" fmla="*/ 3668233 h 5174352"/>
                          <a:gd name="connsiteX8" fmla="*/ 3196066 w 3281508"/>
                          <a:gd name="connsiteY8" fmla="*/ 3381154 h 5174352"/>
                          <a:gd name="connsiteX9" fmla="*/ 3047087 w 3281508"/>
                          <a:gd name="connsiteY9" fmla="*/ 3200462 h 5174352"/>
                          <a:gd name="connsiteX10" fmla="*/ 2930252 w 3281508"/>
                          <a:gd name="connsiteY10" fmla="*/ 2828260 h 5174352"/>
                          <a:gd name="connsiteX11" fmla="*/ 2706968 w 3281508"/>
                          <a:gd name="connsiteY11" fmla="*/ 2509284 h 5174352"/>
                          <a:gd name="connsiteX12" fmla="*/ 2770579 w 3281508"/>
                          <a:gd name="connsiteY12" fmla="*/ 2237938 h 5174352"/>
                          <a:gd name="connsiteX13" fmla="*/ 2653867 w 3281508"/>
                          <a:gd name="connsiteY13" fmla="*/ 1839309 h 5174352"/>
                          <a:gd name="connsiteX14" fmla="*/ 2573970 w 3281508"/>
                          <a:gd name="connsiteY14" fmla="*/ 1642637 h 5174352"/>
                          <a:gd name="connsiteX15" fmla="*/ 2387992 w 3281508"/>
                          <a:gd name="connsiteY15" fmla="*/ 1541536 h 5174352"/>
                          <a:gd name="connsiteX16" fmla="*/ 2164708 w 3281508"/>
                          <a:gd name="connsiteY16" fmla="*/ 1190847 h 5174352"/>
                          <a:gd name="connsiteX17" fmla="*/ 1803201 w 3281508"/>
                          <a:gd name="connsiteY17" fmla="*/ 946298 h 5174352"/>
                          <a:gd name="connsiteX18" fmla="*/ 1537387 w 3281508"/>
                          <a:gd name="connsiteY18" fmla="*/ 925033 h 5174352"/>
                          <a:gd name="connsiteX19" fmla="*/ 1377899 w 3281508"/>
                          <a:gd name="connsiteY19" fmla="*/ 882502 h 5174352"/>
                          <a:gd name="connsiteX20" fmla="*/ 1101452 w 3281508"/>
                          <a:gd name="connsiteY20" fmla="*/ 680484 h 5174352"/>
                          <a:gd name="connsiteX21" fmla="*/ 750578 w 3281508"/>
                          <a:gd name="connsiteY21" fmla="*/ 574158 h 5174352"/>
                          <a:gd name="connsiteX22" fmla="*/ 569824 w 3281508"/>
                          <a:gd name="connsiteY22" fmla="*/ 552893 h 5174352"/>
                          <a:gd name="connsiteX23" fmla="*/ 399703 w 3281508"/>
                          <a:gd name="connsiteY23" fmla="*/ 361507 h 5174352"/>
                          <a:gd name="connsiteX24" fmla="*/ 0 w 3281508"/>
                          <a:gd name="connsiteY24" fmla="*/ 0 h 5174352"/>
                          <a:gd name="connsiteX0" fmla="*/ 2337697 w 3281508"/>
                          <a:gd name="connsiteY0" fmla="*/ 5174352 h 5174352"/>
                          <a:gd name="connsiteX1" fmla="*/ 2473052 w 3281508"/>
                          <a:gd name="connsiteY1" fmla="*/ 4593265 h 5174352"/>
                          <a:gd name="connsiteX2" fmla="*/ 2558113 w 3281508"/>
                          <a:gd name="connsiteY2" fmla="*/ 4391247 h 5174352"/>
                          <a:gd name="connsiteX3" fmla="*/ 2781396 w 3281508"/>
                          <a:gd name="connsiteY3" fmla="*/ 4199860 h 5174352"/>
                          <a:gd name="connsiteX4" fmla="*/ 2908987 w 3281508"/>
                          <a:gd name="connsiteY4" fmla="*/ 3987209 h 5174352"/>
                          <a:gd name="connsiteX5" fmla="*/ 3164168 w 3281508"/>
                          <a:gd name="connsiteY5" fmla="*/ 3859619 h 5174352"/>
                          <a:gd name="connsiteX6" fmla="*/ 3281127 w 3281508"/>
                          <a:gd name="connsiteY6" fmla="*/ 3668233 h 5174352"/>
                          <a:gd name="connsiteX7" fmla="*/ 3196066 w 3281508"/>
                          <a:gd name="connsiteY7" fmla="*/ 3381154 h 5174352"/>
                          <a:gd name="connsiteX8" fmla="*/ 3047087 w 3281508"/>
                          <a:gd name="connsiteY8" fmla="*/ 3200462 h 5174352"/>
                          <a:gd name="connsiteX9" fmla="*/ 2930252 w 3281508"/>
                          <a:gd name="connsiteY9" fmla="*/ 2828260 h 5174352"/>
                          <a:gd name="connsiteX10" fmla="*/ 2706968 w 3281508"/>
                          <a:gd name="connsiteY10" fmla="*/ 2509284 h 5174352"/>
                          <a:gd name="connsiteX11" fmla="*/ 2770579 w 3281508"/>
                          <a:gd name="connsiteY11" fmla="*/ 2237938 h 5174352"/>
                          <a:gd name="connsiteX12" fmla="*/ 2653867 w 3281508"/>
                          <a:gd name="connsiteY12" fmla="*/ 1839309 h 5174352"/>
                          <a:gd name="connsiteX13" fmla="*/ 2573970 w 3281508"/>
                          <a:gd name="connsiteY13" fmla="*/ 1642637 h 5174352"/>
                          <a:gd name="connsiteX14" fmla="*/ 2387992 w 3281508"/>
                          <a:gd name="connsiteY14" fmla="*/ 1541536 h 5174352"/>
                          <a:gd name="connsiteX15" fmla="*/ 2164708 w 3281508"/>
                          <a:gd name="connsiteY15" fmla="*/ 1190847 h 5174352"/>
                          <a:gd name="connsiteX16" fmla="*/ 1803201 w 3281508"/>
                          <a:gd name="connsiteY16" fmla="*/ 946298 h 5174352"/>
                          <a:gd name="connsiteX17" fmla="*/ 1537387 w 3281508"/>
                          <a:gd name="connsiteY17" fmla="*/ 925033 h 5174352"/>
                          <a:gd name="connsiteX18" fmla="*/ 1377899 w 3281508"/>
                          <a:gd name="connsiteY18" fmla="*/ 882502 h 5174352"/>
                          <a:gd name="connsiteX19" fmla="*/ 1101452 w 3281508"/>
                          <a:gd name="connsiteY19" fmla="*/ 680484 h 5174352"/>
                          <a:gd name="connsiteX20" fmla="*/ 750578 w 3281508"/>
                          <a:gd name="connsiteY20" fmla="*/ 574158 h 5174352"/>
                          <a:gd name="connsiteX21" fmla="*/ 569824 w 3281508"/>
                          <a:gd name="connsiteY21" fmla="*/ 552893 h 5174352"/>
                          <a:gd name="connsiteX22" fmla="*/ 399703 w 3281508"/>
                          <a:gd name="connsiteY22" fmla="*/ 361507 h 5174352"/>
                          <a:gd name="connsiteX23" fmla="*/ 0 w 3281508"/>
                          <a:gd name="connsiteY23" fmla="*/ 0 h 5174352"/>
                          <a:gd name="connsiteX0" fmla="*/ 2473052 w 3281508"/>
                          <a:gd name="connsiteY0" fmla="*/ 4593265 h 4593265"/>
                          <a:gd name="connsiteX1" fmla="*/ 2558113 w 3281508"/>
                          <a:gd name="connsiteY1" fmla="*/ 4391247 h 4593265"/>
                          <a:gd name="connsiteX2" fmla="*/ 2781396 w 3281508"/>
                          <a:gd name="connsiteY2" fmla="*/ 4199860 h 4593265"/>
                          <a:gd name="connsiteX3" fmla="*/ 2908987 w 3281508"/>
                          <a:gd name="connsiteY3" fmla="*/ 3987209 h 4593265"/>
                          <a:gd name="connsiteX4" fmla="*/ 3164168 w 3281508"/>
                          <a:gd name="connsiteY4" fmla="*/ 3859619 h 4593265"/>
                          <a:gd name="connsiteX5" fmla="*/ 3281127 w 3281508"/>
                          <a:gd name="connsiteY5" fmla="*/ 3668233 h 4593265"/>
                          <a:gd name="connsiteX6" fmla="*/ 3196066 w 3281508"/>
                          <a:gd name="connsiteY6" fmla="*/ 3381154 h 4593265"/>
                          <a:gd name="connsiteX7" fmla="*/ 3047087 w 3281508"/>
                          <a:gd name="connsiteY7" fmla="*/ 3200462 h 4593265"/>
                          <a:gd name="connsiteX8" fmla="*/ 2930252 w 3281508"/>
                          <a:gd name="connsiteY8" fmla="*/ 2828260 h 4593265"/>
                          <a:gd name="connsiteX9" fmla="*/ 2706968 w 3281508"/>
                          <a:gd name="connsiteY9" fmla="*/ 2509284 h 4593265"/>
                          <a:gd name="connsiteX10" fmla="*/ 2770579 w 3281508"/>
                          <a:gd name="connsiteY10" fmla="*/ 2237938 h 4593265"/>
                          <a:gd name="connsiteX11" fmla="*/ 2653867 w 3281508"/>
                          <a:gd name="connsiteY11" fmla="*/ 1839309 h 4593265"/>
                          <a:gd name="connsiteX12" fmla="*/ 2573970 w 3281508"/>
                          <a:gd name="connsiteY12" fmla="*/ 1642637 h 4593265"/>
                          <a:gd name="connsiteX13" fmla="*/ 2387992 w 3281508"/>
                          <a:gd name="connsiteY13" fmla="*/ 1541536 h 4593265"/>
                          <a:gd name="connsiteX14" fmla="*/ 2164708 w 3281508"/>
                          <a:gd name="connsiteY14" fmla="*/ 1190847 h 4593265"/>
                          <a:gd name="connsiteX15" fmla="*/ 1803201 w 3281508"/>
                          <a:gd name="connsiteY15" fmla="*/ 946298 h 4593265"/>
                          <a:gd name="connsiteX16" fmla="*/ 1537387 w 3281508"/>
                          <a:gd name="connsiteY16" fmla="*/ 925033 h 4593265"/>
                          <a:gd name="connsiteX17" fmla="*/ 1377899 w 3281508"/>
                          <a:gd name="connsiteY17" fmla="*/ 882502 h 4593265"/>
                          <a:gd name="connsiteX18" fmla="*/ 1101452 w 3281508"/>
                          <a:gd name="connsiteY18" fmla="*/ 680484 h 4593265"/>
                          <a:gd name="connsiteX19" fmla="*/ 750578 w 3281508"/>
                          <a:gd name="connsiteY19" fmla="*/ 574158 h 4593265"/>
                          <a:gd name="connsiteX20" fmla="*/ 569824 w 3281508"/>
                          <a:gd name="connsiteY20" fmla="*/ 552893 h 4593265"/>
                          <a:gd name="connsiteX21" fmla="*/ 399703 w 3281508"/>
                          <a:gd name="connsiteY21" fmla="*/ 361507 h 4593265"/>
                          <a:gd name="connsiteX22" fmla="*/ 0 w 3281508"/>
                          <a:gd name="connsiteY22" fmla="*/ 0 h 4593265"/>
                          <a:gd name="connsiteX0" fmla="*/ 2473052 w 3281508"/>
                          <a:gd name="connsiteY0" fmla="*/ 4598044 h 4598044"/>
                          <a:gd name="connsiteX1" fmla="*/ 2558113 w 3281508"/>
                          <a:gd name="connsiteY1" fmla="*/ 4391247 h 4598044"/>
                          <a:gd name="connsiteX2" fmla="*/ 2781396 w 3281508"/>
                          <a:gd name="connsiteY2" fmla="*/ 4199860 h 4598044"/>
                          <a:gd name="connsiteX3" fmla="*/ 2908987 w 3281508"/>
                          <a:gd name="connsiteY3" fmla="*/ 3987209 h 4598044"/>
                          <a:gd name="connsiteX4" fmla="*/ 3164168 w 3281508"/>
                          <a:gd name="connsiteY4" fmla="*/ 3859619 h 4598044"/>
                          <a:gd name="connsiteX5" fmla="*/ 3281127 w 3281508"/>
                          <a:gd name="connsiteY5" fmla="*/ 3668233 h 4598044"/>
                          <a:gd name="connsiteX6" fmla="*/ 3196066 w 3281508"/>
                          <a:gd name="connsiteY6" fmla="*/ 3381154 h 4598044"/>
                          <a:gd name="connsiteX7" fmla="*/ 3047087 w 3281508"/>
                          <a:gd name="connsiteY7" fmla="*/ 3200462 h 4598044"/>
                          <a:gd name="connsiteX8" fmla="*/ 2930252 w 3281508"/>
                          <a:gd name="connsiteY8" fmla="*/ 2828260 h 4598044"/>
                          <a:gd name="connsiteX9" fmla="*/ 2706968 w 3281508"/>
                          <a:gd name="connsiteY9" fmla="*/ 2509284 h 4598044"/>
                          <a:gd name="connsiteX10" fmla="*/ 2770579 w 3281508"/>
                          <a:gd name="connsiteY10" fmla="*/ 2237938 h 4598044"/>
                          <a:gd name="connsiteX11" fmla="*/ 2653867 w 3281508"/>
                          <a:gd name="connsiteY11" fmla="*/ 1839309 h 4598044"/>
                          <a:gd name="connsiteX12" fmla="*/ 2573970 w 3281508"/>
                          <a:gd name="connsiteY12" fmla="*/ 1642637 h 4598044"/>
                          <a:gd name="connsiteX13" fmla="*/ 2387992 w 3281508"/>
                          <a:gd name="connsiteY13" fmla="*/ 1541536 h 4598044"/>
                          <a:gd name="connsiteX14" fmla="*/ 2164708 w 3281508"/>
                          <a:gd name="connsiteY14" fmla="*/ 1190847 h 4598044"/>
                          <a:gd name="connsiteX15" fmla="*/ 1803201 w 3281508"/>
                          <a:gd name="connsiteY15" fmla="*/ 946298 h 4598044"/>
                          <a:gd name="connsiteX16" fmla="*/ 1537387 w 3281508"/>
                          <a:gd name="connsiteY16" fmla="*/ 925033 h 4598044"/>
                          <a:gd name="connsiteX17" fmla="*/ 1377899 w 3281508"/>
                          <a:gd name="connsiteY17" fmla="*/ 882502 h 4598044"/>
                          <a:gd name="connsiteX18" fmla="*/ 1101452 w 3281508"/>
                          <a:gd name="connsiteY18" fmla="*/ 680484 h 4598044"/>
                          <a:gd name="connsiteX19" fmla="*/ 750578 w 3281508"/>
                          <a:gd name="connsiteY19" fmla="*/ 574158 h 4598044"/>
                          <a:gd name="connsiteX20" fmla="*/ 569824 w 3281508"/>
                          <a:gd name="connsiteY20" fmla="*/ 552893 h 4598044"/>
                          <a:gd name="connsiteX21" fmla="*/ 399703 w 3281508"/>
                          <a:gd name="connsiteY21" fmla="*/ 361507 h 4598044"/>
                          <a:gd name="connsiteX22" fmla="*/ 0 w 3281508"/>
                          <a:gd name="connsiteY22" fmla="*/ 0 h 4598044"/>
                          <a:gd name="connsiteX0" fmla="*/ 2473052 w 3281508"/>
                          <a:gd name="connsiteY0" fmla="*/ 4607600 h 4607600"/>
                          <a:gd name="connsiteX1" fmla="*/ 2558113 w 3281508"/>
                          <a:gd name="connsiteY1" fmla="*/ 4391247 h 4607600"/>
                          <a:gd name="connsiteX2" fmla="*/ 2781396 w 3281508"/>
                          <a:gd name="connsiteY2" fmla="*/ 4199860 h 4607600"/>
                          <a:gd name="connsiteX3" fmla="*/ 2908987 w 3281508"/>
                          <a:gd name="connsiteY3" fmla="*/ 3987209 h 4607600"/>
                          <a:gd name="connsiteX4" fmla="*/ 3164168 w 3281508"/>
                          <a:gd name="connsiteY4" fmla="*/ 3859619 h 4607600"/>
                          <a:gd name="connsiteX5" fmla="*/ 3281127 w 3281508"/>
                          <a:gd name="connsiteY5" fmla="*/ 3668233 h 4607600"/>
                          <a:gd name="connsiteX6" fmla="*/ 3196066 w 3281508"/>
                          <a:gd name="connsiteY6" fmla="*/ 3381154 h 4607600"/>
                          <a:gd name="connsiteX7" fmla="*/ 3047087 w 3281508"/>
                          <a:gd name="connsiteY7" fmla="*/ 3200462 h 4607600"/>
                          <a:gd name="connsiteX8" fmla="*/ 2930252 w 3281508"/>
                          <a:gd name="connsiteY8" fmla="*/ 2828260 h 4607600"/>
                          <a:gd name="connsiteX9" fmla="*/ 2706968 w 3281508"/>
                          <a:gd name="connsiteY9" fmla="*/ 2509284 h 4607600"/>
                          <a:gd name="connsiteX10" fmla="*/ 2770579 w 3281508"/>
                          <a:gd name="connsiteY10" fmla="*/ 2237938 h 4607600"/>
                          <a:gd name="connsiteX11" fmla="*/ 2653867 w 3281508"/>
                          <a:gd name="connsiteY11" fmla="*/ 1839309 h 4607600"/>
                          <a:gd name="connsiteX12" fmla="*/ 2573970 w 3281508"/>
                          <a:gd name="connsiteY12" fmla="*/ 1642637 h 4607600"/>
                          <a:gd name="connsiteX13" fmla="*/ 2387992 w 3281508"/>
                          <a:gd name="connsiteY13" fmla="*/ 1541536 h 4607600"/>
                          <a:gd name="connsiteX14" fmla="*/ 2164708 w 3281508"/>
                          <a:gd name="connsiteY14" fmla="*/ 1190847 h 4607600"/>
                          <a:gd name="connsiteX15" fmla="*/ 1803201 w 3281508"/>
                          <a:gd name="connsiteY15" fmla="*/ 946298 h 4607600"/>
                          <a:gd name="connsiteX16" fmla="*/ 1537387 w 3281508"/>
                          <a:gd name="connsiteY16" fmla="*/ 925033 h 4607600"/>
                          <a:gd name="connsiteX17" fmla="*/ 1377899 w 3281508"/>
                          <a:gd name="connsiteY17" fmla="*/ 882502 h 4607600"/>
                          <a:gd name="connsiteX18" fmla="*/ 1101452 w 3281508"/>
                          <a:gd name="connsiteY18" fmla="*/ 680484 h 4607600"/>
                          <a:gd name="connsiteX19" fmla="*/ 750578 w 3281508"/>
                          <a:gd name="connsiteY19" fmla="*/ 574158 h 4607600"/>
                          <a:gd name="connsiteX20" fmla="*/ 569824 w 3281508"/>
                          <a:gd name="connsiteY20" fmla="*/ 552893 h 4607600"/>
                          <a:gd name="connsiteX21" fmla="*/ 399703 w 3281508"/>
                          <a:gd name="connsiteY21" fmla="*/ 361507 h 4607600"/>
                          <a:gd name="connsiteX22" fmla="*/ 0 w 3281508"/>
                          <a:gd name="connsiteY22" fmla="*/ 0 h 4607600"/>
                          <a:gd name="connsiteX0" fmla="*/ 2475749 w 3281508"/>
                          <a:gd name="connsiteY0" fmla="*/ 4604798 h 4604798"/>
                          <a:gd name="connsiteX1" fmla="*/ 2558113 w 3281508"/>
                          <a:gd name="connsiteY1" fmla="*/ 4391247 h 4604798"/>
                          <a:gd name="connsiteX2" fmla="*/ 2781396 w 3281508"/>
                          <a:gd name="connsiteY2" fmla="*/ 4199860 h 4604798"/>
                          <a:gd name="connsiteX3" fmla="*/ 2908987 w 3281508"/>
                          <a:gd name="connsiteY3" fmla="*/ 3987209 h 4604798"/>
                          <a:gd name="connsiteX4" fmla="*/ 3164168 w 3281508"/>
                          <a:gd name="connsiteY4" fmla="*/ 3859619 h 4604798"/>
                          <a:gd name="connsiteX5" fmla="*/ 3281127 w 3281508"/>
                          <a:gd name="connsiteY5" fmla="*/ 3668233 h 4604798"/>
                          <a:gd name="connsiteX6" fmla="*/ 3196066 w 3281508"/>
                          <a:gd name="connsiteY6" fmla="*/ 3381154 h 4604798"/>
                          <a:gd name="connsiteX7" fmla="*/ 3047087 w 3281508"/>
                          <a:gd name="connsiteY7" fmla="*/ 3200462 h 4604798"/>
                          <a:gd name="connsiteX8" fmla="*/ 2930252 w 3281508"/>
                          <a:gd name="connsiteY8" fmla="*/ 2828260 h 4604798"/>
                          <a:gd name="connsiteX9" fmla="*/ 2706968 w 3281508"/>
                          <a:gd name="connsiteY9" fmla="*/ 2509284 h 4604798"/>
                          <a:gd name="connsiteX10" fmla="*/ 2770579 w 3281508"/>
                          <a:gd name="connsiteY10" fmla="*/ 2237938 h 4604798"/>
                          <a:gd name="connsiteX11" fmla="*/ 2653867 w 3281508"/>
                          <a:gd name="connsiteY11" fmla="*/ 1839309 h 4604798"/>
                          <a:gd name="connsiteX12" fmla="*/ 2573970 w 3281508"/>
                          <a:gd name="connsiteY12" fmla="*/ 1642637 h 4604798"/>
                          <a:gd name="connsiteX13" fmla="*/ 2387992 w 3281508"/>
                          <a:gd name="connsiteY13" fmla="*/ 1541536 h 4604798"/>
                          <a:gd name="connsiteX14" fmla="*/ 2164708 w 3281508"/>
                          <a:gd name="connsiteY14" fmla="*/ 1190847 h 4604798"/>
                          <a:gd name="connsiteX15" fmla="*/ 1803201 w 3281508"/>
                          <a:gd name="connsiteY15" fmla="*/ 946298 h 4604798"/>
                          <a:gd name="connsiteX16" fmla="*/ 1537387 w 3281508"/>
                          <a:gd name="connsiteY16" fmla="*/ 925033 h 4604798"/>
                          <a:gd name="connsiteX17" fmla="*/ 1377899 w 3281508"/>
                          <a:gd name="connsiteY17" fmla="*/ 882502 h 4604798"/>
                          <a:gd name="connsiteX18" fmla="*/ 1101452 w 3281508"/>
                          <a:gd name="connsiteY18" fmla="*/ 680484 h 4604798"/>
                          <a:gd name="connsiteX19" fmla="*/ 750578 w 3281508"/>
                          <a:gd name="connsiteY19" fmla="*/ 574158 h 4604798"/>
                          <a:gd name="connsiteX20" fmla="*/ 569824 w 3281508"/>
                          <a:gd name="connsiteY20" fmla="*/ 552893 h 4604798"/>
                          <a:gd name="connsiteX21" fmla="*/ 399703 w 3281508"/>
                          <a:gd name="connsiteY21" fmla="*/ 361507 h 4604798"/>
                          <a:gd name="connsiteX22" fmla="*/ 0 w 3281508"/>
                          <a:gd name="connsiteY22" fmla="*/ 0 h 4604798"/>
                          <a:gd name="connsiteX0" fmla="*/ 2375038 w 3281508"/>
                          <a:gd name="connsiteY0" fmla="*/ 5255817 h 5255817"/>
                          <a:gd name="connsiteX1" fmla="*/ 2558113 w 3281508"/>
                          <a:gd name="connsiteY1" fmla="*/ 4391247 h 5255817"/>
                          <a:gd name="connsiteX2" fmla="*/ 2781396 w 3281508"/>
                          <a:gd name="connsiteY2" fmla="*/ 4199860 h 5255817"/>
                          <a:gd name="connsiteX3" fmla="*/ 2908987 w 3281508"/>
                          <a:gd name="connsiteY3" fmla="*/ 3987209 h 5255817"/>
                          <a:gd name="connsiteX4" fmla="*/ 3164168 w 3281508"/>
                          <a:gd name="connsiteY4" fmla="*/ 3859619 h 5255817"/>
                          <a:gd name="connsiteX5" fmla="*/ 3281127 w 3281508"/>
                          <a:gd name="connsiteY5" fmla="*/ 3668233 h 5255817"/>
                          <a:gd name="connsiteX6" fmla="*/ 3196066 w 3281508"/>
                          <a:gd name="connsiteY6" fmla="*/ 3381154 h 5255817"/>
                          <a:gd name="connsiteX7" fmla="*/ 3047087 w 3281508"/>
                          <a:gd name="connsiteY7" fmla="*/ 3200462 h 5255817"/>
                          <a:gd name="connsiteX8" fmla="*/ 2930252 w 3281508"/>
                          <a:gd name="connsiteY8" fmla="*/ 2828260 h 5255817"/>
                          <a:gd name="connsiteX9" fmla="*/ 2706968 w 3281508"/>
                          <a:gd name="connsiteY9" fmla="*/ 2509284 h 5255817"/>
                          <a:gd name="connsiteX10" fmla="*/ 2770579 w 3281508"/>
                          <a:gd name="connsiteY10" fmla="*/ 2237938 h 5255817"/>
                          <a:gd name="connsiteX11" fmla="*/ 2653867 w 3281508"/>
                          <a:gd name="connsiteY11" fmla="*/ 1839309 h 5255817"/>
                          <a:gd name="connsiteX12" fmla="*/ 2573970 w 3281508"/>
                          <a:gd name="connsiteY12" fmla="*/ 1642637 h 5255817"/>
                          <a:gd name="connsiteX13" fmla="*/ 2387992 w 3281508"/>
                          <a:gd name="connsiteY13" fmla="*/ 1541536 h 5255817"/>
                          <a:gd name="connsiteX14" fmla="*/ 2164708 w 3281508"/>
                          <a:gd name="connsiteY14" fmla="*/ 1190847 h 5255817"/>
                          <a:gd name="connsiteX15" fmla="*/ 1803201 w 3281508"/>
                          <a:gd name="connsiteY15" fmla="*/ 946298 h 5255817"/>
                          <a:gd name="connsiteX16" fmla="*/ 1537387 w 3281508"/>
                          <a:gd name="connsiteY16" fmla="*/ 925033 h 5255817"/>
                          <a:gd name="connsiteX17" fmla="*/ 1377899 w 3281508"/>
                          <a:gd name="connsiteY17" fmla="*/ 882502 h 5255817"/>
                          <a:gd name="connsiteX18" fmla="*/ 1101452 w 3281508"/>
                          <a:gd name="connsiteY18" fmla="*/ 680484 h 5255817"/>
                          <a:gd name="connsiteX19" fmla="*/ 750578 w 3281508"/>
                          <a:gd name="connsiteY19" fmla="*/ 574158 h 5255817"/>
                          <a:gd name="connsiteX20" fmla="*/ 569824 w 3281508"/>
                          <a:gd name="connsiteY20" fmla="*/ 552893 h 5255817"/>
                          <a:gd name="connsiteX21" fmla="*/ 399703 w 3281508"/>
                          <a:gd name="connsiteY21" fmla="*/ 361507 h 5255817"/>
                          <a:gd name="connsiteX22" fmla="*/ 0 w 3281508"/>
                          <a:gd name="connsiteY22" fmla="*/ 0 h 5255817"/>
                          <a:gd name="connsiteX0" fmla="*/ 2375038 w 3281508"/>
                          <a:gd name="connsiteY0" fmla="*/ 5255817 h 5255817"/>
                          <a:gd name="connsiteX1" fmla="*/ 2308048 w 3281508"/>
                          <a:gd name="connsiteY1" fmla="*/ 4926644 h 5255817"/>
                          <a:gd name="connsiteX2" fmla="*/ 2558113 w 3281508"/>
                          <a:gd name="connsiteY2" fmla="*/ 4391247 h 5255817"/>
                          <a:gd name="connsiteX3" fmla="*/ 2781396 w 3281508"/>
                          <a:gd name="connsiteY3" fmla="*/ 4199860 h 5255817"/>
                          <a:gd name="connsiteX4" fmla="*/ 2908987 w 3281508"/>
                          <a:gd name="connsiteY4" fmla="*/ 3987209 h 5255817"/>
                          <a:gd name="connsiteX5" fmla="*/ 3164168 w 3281508"/>
                          <a:gd name="connsiteY5" fmla="*/ 3859619 h 5255817"/>
                          <a:gd name="connsiteX6" fmla="*/ 3281127 w 3281508"/>
                          <a:gd name="connsiteY6" fmla="*/ 3668233 h 5255817"/>
                          <a:gd name="connsiteX7" fmla="*/ 3196066 w 3281508"/>
                          <a:gd name="connsiteY7" fmla="*/ 3381154 h 5255817"/>
                          <a:gd name="connsiteX8" fmla="*/ 3047087 w 3281508"/>
                          <a:gd name="connsiteY8" fmla="*/ 3200462 h 5255817"/>
                          <a:gd name="connsiteX9" fmla="*/ 2930252 w 3281508"/>
                          <a:gd name="connsiteY9" fmla="*/ 2828260 h 5255817"/>
                          <a:gd name="connsiteX10" fmla="*/ 2706968 w 3281508"/>
                          <a:gd name="connsiteY10" fmla="*/ 2509284 h 5255817"/>
                          <a:gd name="connsiteX11" fmla="*/ 2770579 w 3281508"/>
                          <a:gd name="connsiteY11" fmla="*/ 2237938 h 5255817"/>
                          <a:gd name="connsiteX12" fmla="*/ 2653867 w 3281508"/>
                          <a:gd name="connsiteY12" fmla="*/ 1839309 h 5255817"/>
                          <a:gd name="connsiteX13" fmla="*/ 2573970 w 3281508"/>
                          <a:gd name="connsiteY13" fmla="*/ 1642637 h 5255817"/>
                          <a:gd name="connsiteX14" fmla="*/ 2387992 w 3281508"/>
                          <a:gd name="connsiteY14" fmla="*/ 1541536 h 5255817"/>
                          <a:gd name="connsiteX15" fmla="*/ 2164708 w 3281508"/>
                          <a:gd name="connsiteY15" fmla="*/ 1190847 h 5255817"/>
                          <a:gd name="connsiteX16" fmla="*/ 1803201 w 3281508"/>
                          <a:gd name="connsiteY16" fmla="*/ 946298 h 5255817"/>
                          <a:gd name="connsiteX17" fmla="*/ 1537387 w 3281508"/>
                          <a:gd name="connsiteY17" fmla="*/ 925033 h 5255817"/>
                          <a:gd name="connsiteX18" fmla="*/ 1377899 w 3281508"/>
                          <a:gd name="connsiteY18" fmla="*/ 882502 h 5255817"/>
                          <a:gd name="connsiteX19" fmla="*/ 1101452 w 3281508"/>
                          <a:gd name="connsiteY19" fmla="*/ 680484 h 5255817"/>
                          <a:gd name="connsiteX20" fmla="*/ 750578 w 3281508"/>
                          <a:gd name="connsiteY20" fmla="*/ 574158 h 5255817"/>
                          <a:gd name="connsiteX21" fmla="*/ 569824 w 3281508"/>
                          <a:gd name="connsiteY21" fmla="*/ 552893 h 5255817"/>
                          <a:gd name="connsiteX22" fmla="*/ 399703 w 3281508"/>
                          <a:gd name="connsiteY22" fmla="*/ 361507 h 5255817"/>
                          <a:gd name="connsiteX23" fmla="*/ 0 w 3281508"/>
                          <a:gd name="connsiteY23" fmla="*/ 0 h 5255817"/>
                          <a:gd name="connsiteX0" fmla="*/ 2375038 w 3281508"/>
                          <a:gd name="connsiteY0" fmla="*/ 5255817 h 5255817"/>
                          <a:gd name="connsiteX1" fmla="*/ 2308048 w 3281508"/>
                          <a:gd name="connsiteY1" fmla="*/ 4926644 h 5255817"/>
                          <a:gd name="connsiteX2" fmla="*/ 2524543 w 3281508"/>
                          <a:gd name="connsiteY2" fmla="*/ 4460999 h 5255817"/>
                          <a:gd name="connsiteX3" fmla="*/ 2781396 w 3281508"/>
                          <a:gd name="connsiteY3" fmla="*/ 4199860 h 5255817"/>
                          <a:gd name="connsiteX4" fmla="*/ 2908987 w 3281508"/>
                          <a:gd name="connsiteY4" fmla="*/ 3987209 h 5255817"/>
                          <a:gd name="connsiteX5" fmla="*/ 3164168 w 3281508"/>
                          <a:gd name="connsiteY5" fmla="*/ 3859619 h 5255817"/>
                          <a:gd name="connsiteX6" fmla="*/ 3281127 w 3281508"/>
                          <a:gd name="connsiteY6" fmla="*/ 3668233 h 5255817"/>
                          <a:gd name="connsiteX7" fmla="*/ 3196066 w 3281508"/>
                          <a:gd name="connsiteY7" fmla="*/ 3381154 h 5255817"/>
                          <a:gd name="connsiteX8" fmla="*/ 3047087 w 3281508"/>
                          <a:gd name="connsiteY8" fmla="*/ 3200462 h 5255817"/>
                          <a:gd name="connsiteX9" fmla="*/ 2930252 w 3281508"/>
                          <a:gd name="connsiteY9" fmla="*/ 2828260 h 5255817"/>
                          <a:gd name="connsiteX10" fmla="*/ 2706968 w 3281508"/>
                          <a:gd name="connsiteY10" fmla="*/ 2509284 h 5255817"/>
                          <a:gd name="connsiteX11" fmla="*/ 2770579 w 3281508"/>
                          <a:gd name="connsiteY11" fmla="*/ 2237938 h 5255817"/>
                          <a:gd name="connsiteX12" fmla="*/ 2653867 w 3281508"/>
                          <a:gd name="connsiteY12" fmla="*/ 1839309 h 5255817"/>
                          <a:gd name="connsiteX13" fmla="*/ 2573970 w 3281508"/>
                          <a:gd name="connsiteY13" fmla="*/ 1642637 h 5255817"/>
                          <a:gd name="connsiteX14" fmla="*/ 2387992 w 3281508"/>
                          <a:gd name="connsiteY14" fmla="*/ 1541536 h 5255817"/>
                          <a:gd name="connsiteX15" fmla="*/ 2164708 w 3281508"/>
                          <a:gd name="connsiteY15" fmla="*/ 1190847 h 5255817"/>
                          <a:gd name="connsiteX16" fmla="*/ 1803201 w 3281508"/>
                          <a:gd name="connsiteY16" fmla="*/ 946298 h 5255817"/>
                          <a:gd name="connsiteX17" fmla="*/ 1537387 w 3281508"/>
                          <a:gd name="connsiteY17" fmla="*/ 925033 h 5255817"/>
                          <a:gd name="connsiteX18" fmla="*/ 1377899 w 3281508"/>
                          <a:gd name="connsiteY18" fmla="*/ 882502 h 5255817"/>
                          <a:gd name="connsiteX19" fmla="*/ 1101452 w 3281508"/>
                          <a:gd name="connsiteY19" fmla="*/ 680484 h 5255817"/>
                          <a:gd name="connsiteX20" fmla="*/ 750578 w 3281508"/>
                          <a:gd name="connsiteY20" fmla="*/ 574158 h 5255817"/>
                          <a:gd name="connsiteX21" fmla="*/ 569824 w 3281508"/>
                          <a:gd name="connsiteY21" fmla="*/ 552893 h 5255817"/>
                          <a:gd name="connsiteX22" fmla="*/ 399703 w 3281508"/>
                          <a:gd name="connsiteY22" fmla="*/ 361507 h 5255817"/>
                          <a:gd name="connsiteX23" fmla="*/ 0 w 3281508"/>
                          <a:gd name="connsiteY23" fmla="*/ 0 h 5255817"/>
                          <a:gd name="connsiteX0" fmla="*/ 2509319 w 3281508"/>
                          <a:gd name="connsiteY0" fmla="*/ 5279067 h 5279067"/>
                          <a:gd name="connsiteX1" fmla="*/ 2308048 w 3281508"/>
                          <a:gd name="connsiteY1" fmla="*/ 4926644 h 5279067"/>
                          <a:gd name="connsiteX2" fmla="*/ 2524543 w 3281508"/>
                          <a:gd name="connsiteY2" fmla="*/ 4460999 h 5279067"/>
                          <a:gd name="connsiteX3" fmla="*/ 2781396 w 3281508"/>
                          <a:gd name="connsiteY3" fmla="*/ 4199860 h 5279067"/>
                          <a:gd name="connsiteX4" fmla="*/ 2908987 w 3281508"/>
                          <a:gd name="connsiteY4" fmla="*/ 3987209 h 5279067"/>
                          <a:gd name="connsiteX5" fmla="*/ 3164168 w 3281508"/>
                          <a:gd name="connsiteY5" fmla="*/ 3859619 h 5279067"/>
                          <a:gd name="connsiteX6" fmla="*/ 3281127 w 3281508"/>
                          <a:gd name="connsiteY6" fmla="*/ 3668233 h 5279067"/>
                          <a:gd name="connsiteX7" fmla="*/ 3196066 w 3281508"/>
                          <a:gd name="connsiteY7" fmla="*/ 3381154 h 5279067"/>
                          <a:gd name="connsiteX8" fmla="*/ 3047087 w 3281508"/>
                          <a:gd name="connsiteY8" fmla="*/ 3200462 h 5279067"/>
                          <a:gd name="connsiteX9" fmla="*/ 2930252 w 3281508"/>
                          <a:gd name="connsiteY9" fmla="*/ 2828260 h 5279067"/>
                          <a:gd name="connsiteX10" fmla="*/ 2706968 w 3281508"/>
                          <a:gd name="connsiteY10" fmla="*/ 2509284 h 5279067"/>
                          <a:gd name="connsiteX11" fmla="*/ 2770579 w 3281508"/>
                          <a:gd name="connsiteY11" fmla="*/ 2237938 h 5279067"/>
                          <a:gd name="connsiteX12" fmla="*/ 2653867 w 3281508"/>
                          <a:gd name="connsiteY12" fmla="*/ 1839309 h 5279067"/>
                          <a:gd name="connsiteX13" fmla="*/ 2573970 w 3281508"/>
                          <a:gd name="connsiteY13" fmla="*/ 1642637 h 5279067"/>
                          <a:gd name="connsiteX14" fmla="*/ 2387992 w 3281508"/>
                          <a:gd name="connsiteY14" fmla="*/ 1541536 h 5279067"/>
                          <a:gd name="connsiteX15" fmla="*/ 2164708 w 3281508"/>
                          <a:gd name="connsiteY15" fmla="*/ 1190847 h 5279067"/>
                          <a:gd name="connsiteX16" fmla="*/ 1803201 w 3281508"/>
                          <a:gd name="connsiteY16" fmla="*/ 946298 h 5279067"/>
                          <a:gd name="connsiteX17" fmla="*/ 1537387 w 3281508"/>
                          <a:gd name="connsiteY17" fmla="*/ 925033 h 5279067"/>
                          <a:gd name="connsiteX18" fmla="*/ 1377899 w 3281508"/>
                          <a:gd name="connsiteY18" fmla="*/ 882502 h 5279067"/>
                          <a:gd name="connsiteX19" fmla="*/ 1101452 w 3281508"/>
                          <a:gd name="connsiteY19" fmla="*/ 680484 h 5279067"/>
                          <a:gd name="connsiteX20" fmla="*/ 750578 w 3281508"/>
                          <a:gd name="connsiteY20" fmla="*/ 574158 h 5279067"/>
                          <a:gd name="connsiteX21" fmla="*/ 569824 w 3281508"/>
                          <a:gd name="connsiteY21" fmla="*/ 552893 h 5279067"/>
                          <a:gd name="connsiteX22" fmla="*/ 399703 w 3281508"/>
                          <a:gd name="connsiteY22" fmla="*/ 361507 h 5279067"/>
                          <a:gd name="connsiteX23" fmla="*/ 0 w 3281508"/>
                          <a:gd name="connsiteY23" fmla="*/ 0 h 5279067"/>
                          <a:gd name="connsiteX0" fmla="*/ 2509319 w 3281508"/>
                          <a:gd name="connsiteY0" fmla="*/ 5279067 h 5279067"/>
                          <a:gd name="connsiteX1" fmla="*/ 2252098 w 3281508"/>
                          <a:gd name="connsiteY1" fmla="*/ 4926644 h 5279067"/>
                          <a:gd name="connsiteX2" fmla="*/ 2524543 w 3281508"/>
                          <a:gd name="connsiteY2" fmla="*/ 4460999 h 5279067"/>
                          <a:gd name="connsiteX3" fmla="*/ 2781396 w 3281508"/>
                          <a:gd name="connsiteY3" fmla="*/ 4199860 h 5279067"/>
                          <a:gd name="connsiteX4" fmla="*/ 2908987 w 3281508"/>
                          <a:gd name="connsiteY4" fmla="*/ 3987209 h 5279067"/>
                          <a:gd name="connsiteX5" fmla="*/ 3164168 w 3281508"/>
                          <a:gd name="connsiteY5" fmla="*/ 3859619 h 5279067"/>
                          <a:gd name="connsiteX6" fmla="*/ 3281127 w 3281508"/>
                          <a:gd name="connsiteY6" fmla="*/ 3668233 h 5279067"/>
                          <a:gd name="connsiteX7" fmla="*/ 3196066 w 3281508"/>
                          <a:gd name="connsiteY7" fmla="*/ 3381154 h 5279067"/>
                          <a:gd name="connsiteX8" fmla="*/ 3047087 w 3281508"/>
                          <a:gd name="connsiteY8" fmla="*/ 3200462 h 5279067"/>
                          <a:gd name="connsiteX9" fmla="*/ 2930252 w 3281508"/>
                          <a:gd name="connsiteY9" fmla="*/ 2828260 h 5279067"/>
                          <a:gd name="connsiteX10" fmla="*/ 2706968 w 3281508"/>
                          <a:gd name="connsiteY10" fmla="*/ 2509284 h 5279067"/>
                          <a:gd name="connsiteX11" fmla="*/ 2770579 w 3281508"/>
                          <a:gd name="connsiteY11" fmla="*/ 2237938 h 5279067"/>
                          <a:gd name="connsiteX12" fmla="*/ 2653867 w 3281508"/>
                          <a:gd name="connsiteY12" fmla="*/ 1839309 h 5279067"/>
                          <a:gd name="connsiteX13" fmla="*/ 2573970 w 3281508"/>
                          <a:gd name="connsiteY13" fmla="*/ 1642637 h 5279067"/>
                          <a:gd name="connsiteX14" fmla="*/ 2387992 w 3281508"/>
                          <a:gd name="connsiteY14" fmla="*/ 1541536 h 5279067"/>
                          <a:gd name="connsiteX15" fmla="*/ 2164708 w 3281508"/>
                          <a:gd name="connsiteY15" fmla="*/ 1190847 h 5279067"/>
                          <a:gd name="connsiteX16" fmla="*/ 1803201 w 3281508"/>
                          <a:gd name="connsiteY16" fmla="*/ 946298 h 5279067"/>
                          <a:gd name="connsiteX17" fmla="*/ 1537387 w 3281508"/>
                          <a:gd name="connsiteY17" fmla="*/ 925033 h 5279067"/>
                          <a:gd name="connsiteX18" fmla="*/ 1377899 w 3281508"/>
                          <a:gd name="connsiteY18" fmla="*/ 882502 h 5279067"/>
                          <a:gd name="connsiteX19" fmla="*/ 1101452 w 3281508"/>
                          <a:gd name="connsiteY19" fmla="*/ 680484 h 5279067"/>
                          <a:gd name="connsiteX20" fmla="*/ 750578 w 3281508"/>
                          <a:gd name="connsiteY20" fmla="*/ 574158 h 5279067"/>
                          <a:gd name="connsiteX21" fmla="*/ 569824 w 3281508"/>
                          <a:gd name="connsiteY21" fmla="*/ 552893 h 5279067"/>
                          <a:gd name="connsiteX22" fmla="*/ 399703 w 3281508"/>
                          <a:gd name="connsiteY22" fmla="*/ 361507 h 5279067"/>
                          <a:gd name="connsiteX23" fmla="*/ 0 w 3281508"/>
                          <a:gd name="connsiteY23" fmla="*/ 0 h 5279067"/>
                          <a:gd name="connsiteX0" fmla="*/ 2509319 w 3281508"/>
                          <a:gd name="connsiteY0" fmla="*/ 5279067 h 5279067"/>
                          <a:gd name="connsiteX1" fmla="*/ 2252098 w 3281508"/>
                          <a:gd name="connsiteY1" fmla="*/ 4926644 h 5279067"/>
                          <a:gd name="connsiteX2" fmla="*/ 2513353 w 3281508"/>
                          <a:gd name="connsiteY2" fmla="*/ 4530751 h 5279067"/>
                          <a:gd name="connsiteX3" fmla="*/ 2781396 w 3281508"/>
                          <a:gd name="connsiteY3" fmla="*/ 4199860 h 5279067"/>
                          <a:gd name="connsiteX4" fmla="*/ 2908987 w 3281508"/>
                          <a:gd name="connsiteY4" fmla="*/ 3987209 h 5279067"/>
                          <a:gd name="connsiteX5" fmla="*/ 3164168 w 3281508"/>
                          <a:gd name="connsiteY5" fmla="*/ 3859619 h 5279067"/>
                          <a:gd name="connsiteX6" fmla="*/ 3281127 w 3281508"/>
                          <a:gd name="connsiteY6" fmla="*/ 3668233 h 5279067"/>
                          <a:gd name="connsiteX7" fmla="*/ 3196066 w 3281508"/>
                          <a:gd name="connsiteY7" fmla="*/ 3381154 h 5279067"/>
                          <a:gd name="connsiteX8" fmla="*/ 3047087 w 3281508"/>
                          <a:gd name="connsiteY8" fmla="*/ 3200462 h 5279067"/>
                          <a:gd name="connsiteX9" fmla="*/ 2930252 w 3281508"/>
                          <a:gd name="connsiteY9" fmla="*/ 2828260 h 5279067"/>
                          <a:gd name="connsiteX10" fmla="*/ 2706968 w 3281508"/>
                          <a:gd name="connsiteY10" fmla="*/ 2509284 h 5279067"/>
                          <a:gd name="connsiteX11" fmla="*/ 2770579 w 3281508"/>
                          <a:gd name="connsiteY11" fmla="*/ 2237938 h 5279067"/>
                          <a:gd name="connsiteX12" fmla="*/ 2653867 w 3281508"/>
                          <a:gd name="connsiteY12" fmla="*/ 1839309 h 5279067"/>
                          <a:gd name="connsiteX13" fmla="*/ 2573970 w 3281508"/>
                          <a:gd name="connsiteY13" fmla="*/ 1642637 h 5279067"/>
                          <a:gd name="connsiteX14" fmla="*/ 2387992 w 3281508"/>
                          <a:gd name="connsiteY14" fmla="*/ 1541536 h 5279067"/>
                          <a:gd name="connsiteX15" fmla="*/ 2164708 w 3281508"/>
                          <a:gd name="connsiteY15" fmla="*/ 1190847 h 5279067"/>
                          <a:gd name="connsiteX16" fmla="*/ 1803201 w 3281508"/>
                          <a:gd name="connsiteY16" fmla="*/ 946298 h 5279067"/>
                          <a:gd name="connsiteX17" fmla="*/ 1537387 w 3281508"/>
                          <a:gd name="connsiteY17" fmla="*/ 925033 h 5279067"/>
                          <a:gd name="connsiteX18" fmla="*/ 1377899 w 3281508"/>
                          <a:gd name="connsiteY18" fmla="*/ 882502 h 5279067"/>
                          <a:gd name="connsiteX19" fmla="*/ 1101452 w 3281508"/>
                          <a:gd name="connsiteY19" fmla="*/ 680484 h 5279067"/>
                          <a:gd name="connsiteX20" fmla="*/ 750578 w 3281508"/>
                          <a:gd name="connsiteY20" fmla="*/ 574158 h 5279067"/>
                          <a:gd name="connsiteX21" fmla="*/ 569824 w 3281508"/>
                          <a:gd name="connsiteY21" fmla="*/ 552893 h 5279067"/>
                          <a:gd name="connsiteX22" fmla="*/ 399703 w 3281508"/>
                          <a:gd name="connsiteY22" fmla="*/ 361507 h 5279067"/>
                          <a:gd name="connsiteX23" fmla="*/ 0 w 3281508"/>
                          <a:gd name="connsiteY23" fmla="*/ 0 h 5279067"/>
                          <a:gd name="connsiteX0" fmla="*/ 2509319 w 3281508"/>
                          <a:gd name="connsiteY0" fmla="*/ 5279067 h 5279067"/>
                          <a:gd name="connsiteX1" fmla="*/ 2207338 w 3281508"/>
                          <a:gd name="connsiteY1" fmla="*/ 4926644 h 5279067"/>
                          <a:gd name="connsiteX2" fmla="*/ 2513353 w 3281508"/>
                          <a:gd name="connsiteY2" fmla="*/ 4530751 h 5279067"/>
                          <a:gd name="connsiteX3" fmla="*/ 2781396 w 3281508"/>
                          <a:gd name="connsiteY3" fmla="*/ 4199860 h 5279067"/>
                          <a:gd name="connsiteX4" fmla="*/ 2908987 w 3281508"/>
                          <a:gd name="connsiteY4" fmla="*/ 3987209 h 5279067"/>
                          <a:gd name="connsiteX5" fmla="*/ 3164168 w 3281508"/>
                          <a:gd name="connsiteY5" fmla="*/ 3859619 h 5279067"/>
                          <a:gd name="connsiteX6" fmla="*/ 3281127 w 3281508"/>
                          <a:gd name="connsiteY6" fmla="*/ 3668233 h 5279067"/>
                          <a:gd name="connsiteX7" fmla="*/ 3196066 w 3281508"/>
                          <a:gd name="connsiteY7" fmla="*/ 3381154 h 5279067"/>
                          <a:gd name="connsiteX8" fmla="*/ 3047087 w 3281508"/>
                          <a:gd name="connsiteY8" fmla="*/ 3200462 h 5279067"/>
                          <a:gd name="connsiteX9" fmla="*/ 2930252 w 3281508"/>
                          <a:gd name="connsiteY9" fmla="*/ 2828260 h 5279067"/>
                          <a:gd name="connsiteX10" fmla="*/ 2706968 w 3281508"/>
                          <a:gd name="connsiteY10" fmla="*/ 2509284 h 5279067"/>
                          <a:gd name="connsiteX11" fmla="*/ 2770579 w 3281508"/>
                          <a:gd name="connsiteY11" fmla="*/ 2237938 h 5279067"/>
                          <a:gd name="connsiteX12" fmla="*/ 2653867 w 3281508"/>
                          <a:gd name="connsiteY12" fmla="*/ 1839309 h 5279067"/>
                          <a:gd name="connsiteX13" fmla="*/ 2573970 w 3281508"/>
                          <a:gd name="connsiteY13" fmla="*/ 1642637 h 5279067"/>
                          <a:gd name="connsiteX14" fmla="*/ 2387992 w 3281508"/>
                          <a:gd name="connsiteY14" fmla="*/ 1541536 h 5279067"/>
                          <a:gd name="connsiteX15" fmla="*/ 2164708 w 3281508"/>
                          <a:gd name="connsiteY15" fmla="*/ 1190847 h 5279067"/>
                          <a:gd name="connsiteX16" fmla="*/ 1803201 w 3281508"/>
                          <a:gd name="connsiteY16" fmla="*/ 946298 h 5279067"/>
                          <a:gd name="connsiteX17" fmla="*/ 1537387 w 3281508"/>
                          <a:gd name="connsiteY17" fmla="*/ 925033 h 5279067"/>
                          <a:gd name="connsiteX18" fmla="*/ 1377899 w 3281508"/>
                          <a:gd name="connsiteY18" fmla="*/ 882502 h 5279067"/>
                          <a:gd name="connsiteX19" fmla="*/ 1101452 w 3281508"/>
                          <a:gd name="connsiteY19" fmla="*/ 680484 h 5279067"/>
                          <a:gd name="connsiteX20" fmla="*/ 750578 w 3281508"/>
                          <a:gd name="connsiteY20" fmla="*/ 574158 h 5279067"/>
                          <a:gd name="connsiteX21" fmla="*/ 569824 w 3281508"/>
                          <a:gd name="connsiteY21" fmla="*/ 552893 h 5279067"/>
                          <a:gd name="connsiteX22" fmla="*/ 399703 w 3281508"/>
                          <a:gd name="connsiteY22" fmla="*/ 361507 h 5279067"/>
                          <a:gd name="connsiteX23" fmla="*/ 0 w 3281508"/>
                          <a:gd name="connsiteY23" fmla="*/ 0 h 5279067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  <a:cxn ang="0">
                            <a:pos x="connsiteX23" y="connsiteY23"/>
                          </a:cxn>
                        </a:cxnLst>
                        <a:rect l="l" t="t" r="r" b="b"/>
                        <a:pathLst>
                          <a:path w="3281508" h="5279067">
                            <a:moveTo>
                              <a:pt x="2509319" y="5279067"/>
                            </a:moveTo>
                            <a:cubicBezTo>
                              <a:pt x="2518669" y="5226143"/>
                              <a:pt x="2176826" y="5070739"/>
                              <a:pt x="2207338" y="4926644"/>
                            </a:cubicBezTo>
                            <a:cubicBezTo>
                              <a:pt x="2237850" y="4782549"/>
                              <a:pt x="2417677" y="4651882"/>
                              <a:pt x="2513353" y="4530751"/>
                            </a:cubicBezTo>
                            <a:cubicBezTo>
                              <a:pt x="2609029" y="4409620"/>
                              <a:pt x="2715457" y="4290450"/>
                              <a:pt x="2781396" y="4199860"/>
                            </a:cubicBezTo>
                            <a:cubicBezTo>
                              <a:pt x="2847335" y="4109270"/>
                              <a:pt x="2845192" y="4043916"/>
                              <a:pt x="2908987" y="3987209"/>
                            </a:cubicBezTo>
                            <a:cubicBezTo>
                              <a:pt x="2972782" y="3930502"/>
                              <a:pt x="3102145" y="3912782"/>
                              <a:pt x="3164168" y="3859619"/>
                            </a:cubicBezTo>
                            <a:cubicBezTo>
                              <a:pt x="3226191" y="3806456"/>
                              <a:pt x="3275811" y="3747977"/>
                              <a:pt x="3281127" y="3668233"/>
                            </a:cubicBezTo>
                            <a:cubicBezTo>
                              <a:pt x="3286443" y="3588489"/>
                              <a:pt x="3235073" y="3459116"/>
                              <a:pt x="3196066" y="3381154"/>
                            </a:cubicBezTo>
                            <a:cubicBezTo>
                              <a:pt x="3157059" y="3303192"/>
                              <a:pt x="3091389" y="3292611"/>
                              <a:pt x="3047087" y="3200462"/>
                            </a:cubicBezTo>
                            <a:cubicBezTo>
                              <a:pt x="3002785" y="3108313"/>
                              <a:pt x="2986939" y="2943456"/>
                              <a:pt x="2930252" y="2828260"/>
                            </a:cubicBezTo>
                            <a:cubicBezTo>
                              <a:pt x="2873566" y="2713064"/>
                              <a:pt x="2733580" y="2607671"/>
                              <a:pt x="2706968" y="2509284"/>
                            </a:cubicBezTo>
                            <a:cubicBezTo>
                              <a:pt x="2680356" y="2410897"/>
                              <a:pt x="2779429" y="2349601"/>
                              <a:pt x="2770579" y="2237938"/>
                            </a:cubicBezTo>
                            <a:cubicBezTo>
                              <a:pt x="2761729" y="2126275"/>
                              <a:pt x="2686635" y="1938526"/>
                              <a:pt x="2653867" y="1839309"/>
                            </a:cubicBezTo>
                            <a:cubicBezTo>
                              <a:pt x="2621099" y="1740092"/>
                              <a:pt x="2618282" y="1692266"/>
                              <a:pt x="2573970" y="1642637"/>
                            </a:cubicBezTo>
                            <a:cubicBezTo>
                              <a:pt x="2529658" y="1593008"/>
                              <a:pt x="2456202" y="1616834"/>
                              <a:pt x="2387992" y="1541536"/>
                            </a:cubicBezTo>
                            <a:cubicBezTo>
                              <a:pt x="2319782" y="1466238"/>
                              <a:pt x="2262173" y="1290053"/>
                              <a:pt x="2164708" y="1190847"/>
                            </a:cubicBezTo>
                            <a:cubicBezTo>
                              <a:pt x="2067243" y="1091641"/>
                              <a:pt x="1907754" y="990600"/>
                              <a:pt x="1803201" y="946298"/>
                            </a:cubicBezTo>
                            <a:cubicBezTo>
                              <a:pt x="1698647" y="901996"/>
                              <a:pt x="1608271" y="935666"/>
                              <a:pt x="1537387" y="925033"/>
                            </a:cubicBezTo>
                            <a:cubicBezTo>
                              <a:pt x="1466503" y="914400"/>
                              <a:pt x="1450555" y="923260"/>
                              <a:pt x="1377899" y="882502"/>
                            </a:cubicBezTo>
                            <a:cubicBezTo>
                              <a:pt x="1305243" y="841744"/>
                              <a:pt x="1206005" y="731875"/>
                              <a:pt x="1101452" y="680484"/>
                            </a:cubicBezTo>
                            <a:cubicBezTo>
                              <a:pt x="996899" y="629093"/>
                              <a:pt x="839183" y="595423"/>
                              <a:pt x="750578" y="574158"/>
                            </a:cubicBezTo>
                            <a:cubicBezTo>
                              <a:pt x="661973" y="552893"/>
                              <a:pt x="628303" y="588335"/>
                              <a:pt x="569824" y="552893"/>
                            </a:cubicBezTo>
                            <a:cubicBezTo>
                              <a:pt x="511345" y="517451"/>
                              <a:pt x="495396" y="453656"/>
                              <a:pt x="399703" y="361507"/>
                            </a:cubicBezTo>
                            <a:cubicBezTo>
                              <a:pt x="304010" y="269358"/>
                              <a:pt x="154172" y="134679"/>
                              <a:pt x="0" y="0"/>
                            </a:cubicBezTo>
                          </a:path>
                        </a:pathLst>
                      </a:custGeom>
                      <a:noFill/>
                      <a:ln w="3175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/>
                      </a:p>
                    </p:txBody>
                  </p:sp>
                  <p:sp>
                    <p:nvSpPr>
                      <p:cNvPr id="304" name="Freeform 303"/>
                      <p:cNvSpPr/>
                      <p:nvPr/>
                    </p:nvSpPr>
                    <p:spPr>
                      <a:xfrm>
                        <a:off x="847448" y="740713"/>
                        <a:ext cx="3660408" cy="6149809"/>
                      </a:xfrm>
                      <a:custGeom>
                        <a:avLst/>
                        <a:gdLst>
                          <a:gd name="connsiteX0" fmla="*/ 0 w 3003318"/>
                          <a:gd name="connsiteY0" fmla="*/ 0 h 5029200"/>
                          <a:gd name="connsiteX1" fmla="*/ 352425 w 3003318"/>
                          <a:gd name="connsiteY1" fmla="*/ 314325 h 5029200"/>
                          <a:gd name="connsiteX2" fmla="*/ 581025 w 3003318"/>
                          <a:gd name="connsiteY2" fmla="*/ 600075 h 5029200"/>
                          <a:gd name="connsiteX3" fmla="*/ 723900 w 3003318"/>
                          <a:gd name="connsiteY3" fmla="*/ 609600 h 5029200"/>
                          <a:gd name="connsiteX4" fmla="*/ 895350 w 3003318"/>
                          <a:gd name="connsiteY4" fmla="*/ 619125 h 5029200"/>
                          <a:gd name="connsiteX5" fmla="*/ 1285875 w 3003318"/>
                          <a:gd name="connsiteY5" fmla="*/ 781050 h 5029200"/>
                          <a:gd name="connsiteX6" fmla="*/ 1485900 w 3003318"/>
                          <a:gd name="connsiteY6" fmla="*/ 933450 h 5029200"/>
                          <a:gd name="connsiteX7" fmla="*/ 1562100 w 3003318"/>
                          <a:gd name="connsiteY7" fmla="*/ 981075 h 5029200"/>
                          <a:gd name="connsiteX8" fmla="*/ 1714500 w 3003318"/>
                          <a:gd name="connsiteY8" fmla="*/ 962025 h 5029200"/>
                          <a:gd name="connsiteX9" fmla="*/ 1781175 w 3003318"/>
                          <a:gd name="connsiteY9" fmla="*/ 952500 h 5029200"/>
                          <a:gd name="connsiteX10" fmla="*/ 1924050 w 3003318"/>
                          <a:gd name="connsiteY10" fmla="*/ 1009650 h 5029200"/>
                          <a:gd name="connsiteX11" fmla="*/ 2133600 w 3003318"/>
                          <a:gd name="connsiteY11" fmla="*/ 1219200 h 5029200"/>
                          <a:gd name="connsiteX12" fmla="*/ 2447925 w 3003318"/>
                          <a:gd name="connsiteY12" fmla="*/ 1609725 h 5029200"/>
                          <a:gd name="connsiteX13" fmla="*/ 2505075 w 3003318"/>
                          <a:gd name="connsiteY13" fmla="*/ 1781175 h 5029200"/>
                          <a:gd name="connsiteX14" fmla="*/ 2600325 w 3003318"/>
                          <a:gd name="connsiteY14" fmla="*/ 1781175 h 5029200"/>
                          <a:gd name="connsiteX15" fmla="*/ 2686050 w 3003318"/>
                          <a:gd name="connsiteY15" fmla="*/ 1895475 h 5029200"/>
                          <a:gd name="connsiteX16" fmla="*/ 2686050 w 3003318"/>
                          <a:gd name="connsiteY16" fmla="*/ 2228850 h 5029200"/>
                          <a:gd name="connsiteX17" fmla="*/ 2619375 w 3003318"/>
                          <a:gd name="connsiteY17" fmla="*/ 2476500 h 5029200"/>
                          <a:gd name="connsiteX18" fmla="*/ 2638425 w 3003318"/>
                          <a:gd name="connsiteY18" fmla="*/ 2562225 h 5029200"/>
                          <a:gd name="connsiteX19" fmla="*/ 2733675 w 3003318"/>
                          <a:gd name="connsiteY19" fmla="*/ 2562225 h 5029200"/>
                          <a:gd name="connsiteX20" fmla="*/ 2828925 w 3003318"/>
                          <a:gd name="connsiteY20" fmla="*/ 2676525 h 5029200"/>
                          <a:gd name="connsiteX21" fmla="*/ 2876550 w 3003318"/>
                          <a:gd name="connsiteY21" fmla="*/ 3228975 h 5029200"/>
                          <a:gd name="connsiteX22" fmla="*/ 2952750 w 3003318"/>
                          <a:gd name="connsiteY22" fmla="*/ 3381375 h 5029200"/>
                          <a:gd name="connsiteX23" fmla="*/ 3000375 w 3003318"/>
                          <a:gd name="connsiteY23" fmla="*/ 3619500 h 5029200"/>
                          <a:gd name="connsiteX24" fmla="*/ 2867025 w 3003318"/>
                          <a:gd name="connsiteY24" fmla="*/ 3800475 h 5029200"/>
                          <a:gd name="connsiteX25" fmla="*/ 2781300 w 3003318"/>
                          <a:gd name="connsiteY25" fmla="*/ 3857625 h 5029200"/>
                          <a:gd name="connsiteX26" fmla="*/ 2686050 w 3003318"/>
                          <a:gd name="connsiteY26" fmla="*/ 4048125 h 5029200"/>
                          <a:gd name="connsiteX27" fmla="*/ 2562225 w 3003318"/>
                          <a:gd name="connsiteY27" fmla="*/ 4267200 h 5029200"/>
                          <a:gd name="connsiteX28" fmla="*/ 2466975 w 3003318"/>
                          <a:gd name="connsiteY28" fmla="*/ 4314825 h 5029200"/>
                          <a:gd name="connsiteX29" fmla="*/ 2419350 w 3003318"/>
                          <a:gd name="connsiteY29" fmla="*/ 4429125 h 5029200"/>
                          <a:gd name="connsiteX30" fmla="*/ 2333625 w 3003318"/>
                          <a:gd name="connsiteY30" fmla="*/ 4486275 h 5029200"/>
                          <a:gd name="connsiteX31" fmla="*/ 2209800 w 3003318"/>
                          <a:gd name="connsiteY31" fmla="*/ 4772025 h 5029200"/>
                          <a:gd name="connsiteX32" fmla="*/ 2143125 w 3003318"/>
                          <a:gd name="connsiteY32" fmla="*/ 4933950 h 5029200"/>
                          <a:gd name="connsiteX33" fmla="*/ 2171700 w 3003318"/>
                          <a:gd name="connsiteY33" fmla="*/ 5029200 h 5029200"/>
                          <a:gd name="connsiteX0" fmla="*/ 0 w 3003318"/>
                          <a:gd name="connsiteY0" fmla="*/ 0 h 5029200"/>
                          <a:gd name="connsiteX1" fmla="*/ 352425 w 3003318"/>
                          <a:gd name="connsiteY1" fmla="*/ 314325 h 5029200"/>
                          <a:gd name="connsiteX2" fmla="*/ 581025 w 3003318"/>
                          <a:gd name="connsiteY2" fmla="*/ 600075 h 5029200"/>
                          <a:gd name="connsiteX3" fmla="*/ 723900 w 3003318"/>
                          <a:gd name="connsiteY3" fmla="*/ 609600 h 5029200"/>
                          <a:gd name="connsiteX4" fmla="*/ 895350 w 3003318"/>
                          <a:gd name="connsiteY4" fmla="*/ 619125 h 5029200"/>
                          <a:gd name="connsiteX5" fmla="*/ 1285875 w 3003318"/>
                          <a:gd name="connsiteY5" fmla="*/ 781050 h 5029200"/>
                          <a:gd name="connsiteX6" fmla="*/ 1485900 w 3003318"/>
                          <a:gd name="connsiteY6" fmla="*/ 933450 h 5029200"/>
                          <a:gd name="connsiteX7" fmla="*/ 1562100 w 3003318"/>
                          <a:gd name="connsiteY7" fmla="*/ 981075 h 5029200"/>
                          <a:gd name="connsiteX8" fmla="*/ 1714500 w 3003318"/>
                          <a:gd name="connsiteY8" fmla="*/ 962025 h 5029200"/>
                          <a:gd name="connsiteX9" fmla="*/ 1781175 w 3003318"/>
                          <a:gd name="connsiteY9" fmla="*/ 952500 h 5029200"/>
                          <a:gd name="connsiteX10" fmla="*/ 1924050 w 3003318"/>
                          <a:gd name="connsiteY10" fmla="*/ 1009650 h 5029200"/>
                          <a:gd name="connsiteX11" fmla="*/ 2133600 w 3003318"/>
                          <a:gd name="connsiteY11" fmla="*/ 1219200 h 5029200"/>
                          <a:gd name="connsiteX12" fmla="*/ 2447925 w 3003318"/>
                          <a:gd name="connsiteY12" fmla="*/ 1609725 h 5029200"/>
                          <a:gd name="connsiteX13" fmla="*/ 2505075 w 3003318"/>
                          <a:gd name="connsiteY13" fmla="*/ 1781175 h 5029200"/>
                          <a:gd name="connsiteX14" fmla="*/ 2590800 w 3003318"/>
                          <a:gd name="connsiteY14" fmla="*/ 1819275 h 5029200"/>
                          <a:gd name="connsiteX15" fmla="*/ 2686050 w 3003318"/>
                          <a:gd name="connsiteY15" fmla="*/ 1895475 h 5029200"/>
                          <a:gd name="connsiteX16" fmla="*/ 2686050 w 3003318"/>
                          <a:gd name="connsiteY16" fmla="*/ 2228850 h 5029200"/>
                          <a:gd name="connsiteX17" fmla="*/ 2619375 w 3003318"/>
                          <a:gd name="connsiteY17" fmla="*/ 2476500 h 5029200"/>
                          <a:gd name="connsiteX18" fmla="*/ 2638425 w 3003318"/>
                          <a:gd name="connsiteY18" fmla="*/ 2562225 h 5029200"/>
                          <a:gd name="connsiteX19" fmla="*/ 2733675 w 3003318"/>
                          <a:gd name="connsiteY19" fmla="*/ 2562225 h 5029200"/>
                          <a:gd name="connsiteX20" fmla="*/ 2828925 w 3003318"/>
                          <a:gd name="connsiteY20" fmla="*/ 2676525 h 5029200"/>
                          <a:gd name="connsiteX21" fmla="*/ 2876550 w 3003318"/>
                          <a:gd name="connsiteY21" fmla="*/ 3228975 h 5029200"/>
                          <a:gd name="connsiteX22" fmla="*/ 2952750 w 3003318"/>
                          <a:gd name="connsiteY22" fmla="*/ 3381375 h 5029200"/>
                          <a:gd name="connsiteX23" fmla="*/ 3000375 w 3003318"/>
                          <a:gd name="connsiteY23" fmla="*/ 3619500 h 5029200"/>
                          <a:gd name="connsiteX24" fmla="*/ 2867025 w 3003318"/>
                          <a:gd name="connsiteY24" fmla="*/ 3800475 h 5029200"/>
                          <a:gd name="connsiteX25" fmla="*/ 2781300 w 3003318"/>
                          <a:gd name="connsiteY25" fmla="*/ 3857625 h 5029200"/>
                          <a:gd name="connsiteX26" fmla="*/ 2686050 w 3003318"/>
                          <a:gd name="connsiteY26" fmla="*/ 4048125 h 5029200"/>
                          <a:gd name="connsiteX27" fmla="*/ 2562225 w 3003318"/>
                          <a:gd name="connsiteY27" fmla="*/ 4267200 h 5029200"/>
                          <a:gd name="connsiteX28" fmla="*/ 2466975 w 3003318"/>
                          <a:gd name="connsiteY28" fmla="*/ 4314825 h 5029200"/>
                          <a:gd name="connsiteX29" fmla="*/ 2419350 w 3003318"/>
                          <a:gd name="connsiteY29" fmla="*/ 4429125 h 5029200"/>
                          <a:gd name="connsiteX30" fmla="*/ 2333625 w 3003318"/>
                          <a:gd name="connsiteY30" fmla="*/ 4486275 h 5029200"/>
                          <a:gd name="connsiteX31" fmla="*/ 2209800 w 3003318"/>
                          <a:gd name="connsiteY31" fmla="*/ 4772025 h 5029200"/>
                          <a:gd name="connsiteX32" fmla="*/ 2143125 w 3003318"/>
                          <a:gd name="connsiteY32" fmla="*/ 4933950 h 5029200"/>
                          <a:gd name="connsiteX33" fmla="*/ 2171700 w 3003318"/>
                          <a:gd name="connsiteY33" fmla="*/ 5029200 h 5029200"/>
                          <a:gd name="connsiteX0" fmla="*/ 0 w 3003318"/>
                          <a:gd name="connsiteY0" fmla="*/ 0 h 5029200"/>
                          <a:gd name="connsiteX1" fmla="*/ 352425 w 3003318"/>
                          <a:gd name="connsiteY1" fmla="*/ 314325 h 5029200"/>
                          <a:gd name="connsiteX2" fmla="*/ 581025 w 3003318"/>
                          <a:gd name="connsiteY2" fmla="*/ 600075 h 5029200"/>
                          <a:gd name="connsiteX3" fmla="*/ 723900 w 3003318"/>
                          <a:gd name="connsiteY3" fmla="*/ 609600 h 5029200"/>
                          <a:gd name="connsiteX4" fmla="*/ 895350 w 3003318"/>
                          <a:gd name="connsiteY4" fmla="*/ 619125 h 5029200"/>
                          <a:gd name="connsiteX5" fmla="*/ 1285875 w 3003318"/>
                          <a:gd name="connsiteY5" fmla="*/ 781050 h 5029200"/>
                          <a:gd name="connsiteX6" fmla="*/ 1485900 w 3003318"/>
                          <a:gd name="connsiteY6" fmla="*/ 933450 h 5029200"/>
                          <a:gd name="connsiteX7" fmla="*/ 1562100 w 3003318"/>
                          <a:gd name="connsiteY7" fmla="*/ 981075 h 5029200"/>
                          <a:gd name="connsiteX8" fmla="*/ 1714500 w 3003318"/>
                          <a:gd name="connsiteY8" fmla="*/ 962025 h 5029200"/>
                          <a:gd name="connsiteX9" fmla="*/ 1781175 w 3003318"/>
                          <a:gd name="connsiteY9" fmla="*/ 952500 h 5029200"/>
                          <a:gd name="connsiteX10" fmla="*/ 1924050 w 3003318"/>
                          <a:gd name="connsiteY10" fmla="*/ 1009650 h 5029200"/>
                          <a:gd name="connsiteX11" fmla="*/ 2133600 w 3003318"/>
                          <a:gd name="connsiteY11" fmla="*/ 1219200 h 5029200"/>
                          <a:gd name="connsiteX12" fmla="*/ 2447925 w 3003318"/>
                          <a:gd name="connsiteY12" fmla="*/ 1609725 h 5029200"/>
                          <a:gd name="connsiteX13" fmla="*/ 2505075 w 3003318"/>
                          <a:gd name="connsiteY13" fmla="*/ 1781175 h 5029200"/>
                          <a:gd name="connsiteX14" fmla="*/ 2686050 w 3003318"/>
                          <a:gd name="connsiteY14" fmla="*/ 1895475 h 5029200"/>
                          <a:gd name="connsiteX15" fmla="*/ 2686050 w 3003318"/>
                          <a:gd name="connsiteY15" fmla="*/ 2228850 h 5029200"/>
                          <a:gd name="connsiteX16" fmla="*/ 2619375 w 3003318"/>
                          <a:gd name="connsiteY16" fmla="*/ 2476500 h 5029200"/>
                          <a:gd name="connsiteX17" fmla="*/ 2638425 w 3003318"/>
                          <a:gd name="connsiteY17" fmla="*/ 2562225 h 5029200"/>
                          <a:gd name="connsiteX18" fmla="*/ 2733675 w 3003318"/>
                          <a:gd name="connsiteY18" fmla="*/ 2562225 h 5029200"/>
                          <a:gd name="connsiteX19" fmla="*/ 2828925 w 3003318"/>
                          <a:gd name="connsiteY19" fmla="*/ 2676525 h 5029200"/>
                          <a:gd name="connsiteX20" fmla="*/ 2876550 w 3003318"/>
                          <a:gd name="connsiteY20" fmla="*/ 3228975 h 5029200"/>
                          <a:gd name="connsiteX21" fmla="*/ 2952750 w 3003318"/>
                          <a:gd name="connsiteY21" fmla="*/ 3381375 h 5029200"/>
                          <a:gd name="connsiteX22" fmla="*/ 3000375 w 3003318"/>
                          <a:gd name="connsiteY22" fmla="*/ 3619500 h 5029200"/>
                          <a:gd name="connsiteX23" fmla="*/ 2867025 w 3003318"/>
                          <a:gd name="connsiteY23" fmla="*/ 3800475 h 5029200"/>
                          <a:gd name="connsiteX24" fmla="*/ 2781300 w 3003318"/>
                          <a:gd name="connsiteY24" fmla="*/ 3857625 h 5029200"/>
                          <a:gd name="connsiteX25" fmla="*/ 2686050 w 3003318"/>
                          <a:gd name="connsiteY25" fmla="*/ 4048125 h 5029200"/>
                          <a:gd name="connsiteX26" fmla="*/ 2562225 w 3003318"/>
                          <a:gd name="connsiteY26" fmla="*/ 4267200 h 5029200"/>
                          <a:gd name="connsiteX27" fmla="*/ 2466975 w 3003318"/>
                          <a:gd name="connsiteY27" fmla="*/ 4314825 h 5029200"/>
                          <a:gd name="connsiteX28" fmla="*/ 2419350 w 3003318"/>
                          <a:gd name="connsiteY28" fmla="*/ 4429125 h 5029200"/>
                          <a:gd name="connsiteX29" fmla="*/ 2333625 w 3003318"/>
                          <a:gd name="connsiteY29" fmla="*/ 4486275 h 5029200"/>
                          <a:gd name="connsiteX30" fmla="*/ 2209800 w 3003318"/>
                          <a:gd name="connsiteY30" fmla="*/ 4772025 h 5029200"/>
                          <a:gd name="connsiteX31" fmla="*/ 2143125 w 3003318"/>
                          <a:gd name="connsiteY31" fmla="*/ 4933950 h 5029200"/>
                          <a:gd name="connsiteX32" fmla="*/ 2171700 w 3003318"/>
                          <a:gd name="connsiteY32" fmla="*/ 5029200 h 5029200"/>
                          <a:gd name="connsiteX0" fmla="*/ 0 w 3003318"/>
                          <a:gd name="connsiteY0" fmla="*/ 0 h 5029200"/>
                          <a:gd name="connsiteX1" fmla="*/ 352425 w 3003318"/>
                          <a:gd name="connsiteY1" fmla="*/ 314325 h 5029200"/>
                          <a:gd name="connsiteX2" fmla="*/ 581025 w 3003318"/>
                          <a:gd name="connsiteY2" fmla="*/ 600075 h 5029200"/>
                          <a:gd name="connsiteX3" fmla="*/ 723900 w 3003318"/>
                          <a:gd name="connsiteY3" fmla="*/ 609600 h 5029200"/>
                          <a:gd name="connsiteX4" fmla="*/ 895350 w 3003318"/>
                          <a:gd name="connsiteY4" fmla="*/ 619125 h 5029200"/>
                          <a:gd name="connsiteX5" fmla="*/ 1285875 w 3003318"/>
                          <a:gd name="connsiteY5" fmla="*/ 781050 h 5029200"/>
                          <a:gd name="connsiteX6" fmla="*/ 1485900 w 3003318"/>
                          <a:gd name="connsiteY6" fmla="*/ 933450 h 5029200"/>
                          <a:gd name="connsiteX7" fmla="*/ 1562100 w 3003318"/>
                          <a:gd name="connsiteY7" fmla="*/ 981075 h 5029200"/>
                          <a:gd name="connsiteX8" fmla="*/ 1714500 w 3003318"/>
                          <a:gd name="connsiteY8" fmla="*/ 962025 h 5029200"/>
                          <a:gd name="connsiteX9" fmla="*/ 1781175 w 3003318"/>
                          <a:gd name="connsiteY9" fmla="*/ 952500 h 5029200"/>
                          <a:gd name="connsiteX10" fmla="*/ 1924050 w 3003318"/>
                          <a:gd name="connsiteY10" fmla="*/ 1009650 h 5029200"/>
                          <a:gd name="connsiteX11" fmla="*/ 2133600 w 3003318"/>
                          <a:gd name="connsiteY11" fmla="*/ 1219200 h 5029200"/>
                          <a:gd name="connsiteX12" fmla="*/ 2447925 w 3003318"/>
                          <a:gd name="connsiteY12" fmla="*/ 1609725 h 5029200"/>
                          <a:gd name="connsiteX13" fmla="*/ 2505075 w 3003318"/>
                          <a:gd name="connsiteY13" fmla="*/ 1781175 h 5029200"/>
                          <a:gd name="connsiteX14" fmla="*/ 2676525 w 3003318"/>
                          <a:gd name="connsiteY14" fmla="*/ 1847850 h 5029200"/>
                          <a:gd name="connsiteX15" fmla="*/ 2686050 w 3003318"/>
                          <a:gd name="connsiteY15" fmla="*/ 2228850 h 5029200"/>
                          <a:gd name="connsiteX16" fmla="*/ 2619375 w 3003318"/>
                          <a:gd name="connsiteY16" fmla="*/ 2476500 h 5029200"/>
                          <a:gd name="connsiteX17" fmla="*/ 2638425 w 3003318"/>
                          <a:gd name="connsiteY17" fmla="*/ 2562225 h 5029200"/>
                          <a:gd name="connsiteX18" fmla="*/ 2733675 w 3003318"/>
                          <a:gd name="connsiteY18" fmla="*/ 2562225 h 5029200"/>
                          <a:gd name="connsiteX19" fmla="*/ 2828925 w 3003318"/>
                          <a:gd name="connsiteY19" fmla="*/ 2676525 h 5029200"/>
                          <a:gd name="connsiteX20" fmla="*/ 2876550 w 3003318"/>
                          <a:gd name="connsiteY20" fmla="*/ 3228975 h 5029200"/>
                          <a:gd name="connsiteX21" fmla="*/ 2952750 w 3003318"/>
                          <a:gd name="connsiteY21" fmla="*/ 3381375 h 5029200"/>
                          <a:gd name="connsiteX22" fmla="*/ 3000375 w 3003318"/>
                          <a:gd name="connsiteY22" fmla="*/ 3619500 h 5029200"/>
                          <a:gd name="connsiteX23" fmla="*/ 2867025 w 3003318"/>
                          <a:gd name="connsiteY23" fmla="*/ 3800475 h 5029200"/>
                          <a:gd name="connsiteX24" fmla="*/ 2781300 w 3003318"/>
                          <a:gd name="connsiteY24" fmla="*/ 3857625 h 5029200"/>
                          <a:gd name="connsiteX25" fmla="*/ 2686050 w 3003318"/>
                          <a:gd name="connsiteY25" fmla="*/ 4048125 h 5029200"/>
                          <a:gd name="connsiteX26" fmla="*/ 2562225 w 3003318"/>
                          <a:gd name="connsiteY26" fmla="*/ 4267200 h 5029200"/>
                          <a:gd name="connsiteX27" fmla="*/ 2466975 w 3003318"/>
                          <a:gd name="connsiteY27" fmla="*/ 4314825 h 5029200"/>
                          <a:gd name="connsiteX28" fmla="*/ 2419350 w 3003318"/>
                          <a:gd name="connsiteY28" fmla="*/ 4429125 h 5029200"/>
                          <a:gd name="connsiteX29" fmla="*/ 2333625 w 3003318"/>
                          <a:gd name="connsiteY29" fmla="*/ 4486275 h 5029200"/>
                          <a:gd name="connsiteX30" fmla="*/ 2209800 w 3003318"/>
                          <a:gd name="connsiteY30" fmla="*/ 4772025 h 5029200"/>
                          <a:gd name="connsiteX31" fmla="*/ 2143125 w 3003318"/>
                          <a:gd name="connsiteY31" fmla="*/ 4933950 h 5029200"/>
                          <a:gd name="connsiteX32" fmla="*/ 2171700 w 3003318"/>
                          <a:gd name="connsiteY32" fmla="*/ 5029200 h 5029200"/>
                          <a:gd name="connsiteX0" fmla="*/ 0 w 3003318"/>
                          <a:gd name="connsiteY0" fmla="*/ 0 h 5029200"/>
                          <a:gd name="connsiteX1" fmla="*/ 352425 w 3003318"/>
                          <a:gd name="connsiteY1" fmla="*/ 314325 h 5029200"/>
                          <a:gd name="connsiteX2" fmla="*/ 581025 w 3003318"/>
                          <a:gd name="connsiteY2" fmla="*/ 600075 h 5029200"/>
                          <a:gd name="connsiteX3" fmla="*/ 723900 w 3003318"/>
                          <a:gd name="connsiteY3" fmla="*/ 609600 h 5029200"/>
                          <a:gd name="connsiteX4" fmla="*/ 895350 w 3003318"/>
                          <a:gd name="connsiteY4" fmla="*/ 619125 h 5029200"/>
                          <a:gd name="connsiteX5" fmla="*/ 1285875 w 3003318"/>
                          <a:gd name="connsiteY5" fmla="*/ 781050 h 5029200"/>
                          <a:gd name="connsiteX6" fmla="*/ 1485900 w 3003318"/>
                          <a:gd name="connsiteY6" fmla="*/ 933450 h 5029200"/>
                          <a:gd name="connsiteX7" fmla="*/ 1562100 w 3003318"/>
                          <a:gd name="connsiteY7" fmla="*/ 981075 h 5029200"/>
                          <a:gd name="connsiteX8" fmla="*/ 1714500 w 3003318"/>
                          <a:gd name="connsiteY8" fmla="*/ 962025 h 5029200"/>
                          <a:gd name="connsiteX9" fmla="*/ 1781175 w 3003318"/>
                          <a:gd name="connsiteY9" fmla="*/ 952500 h 5029200"/>
                          <a:gd name="connsiteX10" fmla="*/ 1924050 w 3003318"/>
                          <a:gd name="connsiteY10" fmla="*/ 1009650 h 5029200"/>
                          <a:gd name="connsiteX11" fmla="*/ 2133600 w 3003318"/>
                          <a:gd name="connsiteY11" fmla="*/ 1219200 h 5029200"/>
                          <a:gd name="connsiteX12" fmla="*/ 2447925 w 3003318"/>
                          <a:gd name="connsiteY12" fmla="*/ 1609725 h 5029200"/>
                          <a:gd name="connsiteX13" fmla="*/ 2514600 w 3003318"/>
                          <a:gd name="connsiteY13" fmla="*/ 1752600 h 5029200"/>
                          <a:gd name="connsiteX14" fmla="*/ 2676525 w 3003318"/>
                          <a:gd name="connsiteY14" fmla="*/ 1847850 h 5029200"/>
                          <a:gd name="connsiteX15" fmla="*/ 2686050 w 3003318"/>
                          <a:gd name="connsiteY15" fmla="*/ 2228850 h 5029200"/>
                          <a:gd name="connsiteX16" fmla="*/ 2619375 w 3003318"/>
                          <a:gd name="connsiteY16" fmla="*/ 2476500 h 5029200"/>
                          <a:gd name="connsiteX17" fmla="*/ 2638425 w 3003318"/>
                          <a:gd name="connsiteY17" fmla="*/ 2562225 h 5029200"/>
                          <a:gd name="connsiteX18" fmla="*/ 2733675 w 3003318"/>
                          <a:gd name="connsiteY18" fmla="*/ 2562225 h 5029200"/>
                          <a:gd name="connsiteX19" fmla="*/ 2828925 w 3003318"/>
                          <a:gd name="connsiteY19" fmla="*/ 2676525 h 5029200"/>
                          <a:gd name="connsiteX20" fmla="*/ 2876550 w 3003318"/>
                          <a:gd name="connsiteY20" fmla="*/ 3228975 h 5029200"/>
                          <a:gd name="connsiteX21" fmla="*/ 2952750 w 3003318"/>
                          <a:gd name="connsiteY21" fmla="*/ 3381375 h 5029200"/>
                          <a:gd name="connsiteX22" fmla="*/ 3000375 w 3003318"/>
                          <a:gd name="connsiteY22" fmla="*/ 3619500 h 5029200"/>
                          <a:gd name="connsiteX23" fmla="*/ 2867025 w 3003318"/>
                          <a:gd name="connsiteY23" fmla="*/ 3800475 h 5029200"/>
                          <a:gd name="connsiteX24" fmla="*/ 2781300 w 3003318"/>
                          <a:gd name="connsiteY24" fmla="*/ 3857625 h 5029200"/>
                          <a:gd name="connsiteX25" fmla="*/ 2686050 w 3003318"/>
                          <a:gd name="connsiteY25" fmla="*/ 4048125 h 5029200"/>
                          <a:gd name="connsiteX26" fmla="*/ 2562225 w 3003318"/>
                          <a:gd name="connsiteY26" fmla="*/ 4267200 h 5029200"/>
                          <a:gd name="connsiteX27" fmla="*/ 2466975 w 3003318"/>
                          <a:gd name="connsiteY27" fmla="*/ 4314825 h 5029200"/>
                          <a:gd name="connsiteX28" fmla="*/ 2419350 w 3003318"/>
                          <a:gd name="connsiteY28" fmla="*/ 4429125 h 5029200"/>
                          <a:gd name="connsiteX29" fmla="*/ 2333625 w 3003318"/>
                          <a:gd name="connsiteY29" fmla="*/ 4486275 h 5029200"/>
                          <a:gd name="connsiteX30" fmla="*/ 2209800 w 3003318"/>
                          <a:gd name="connsiteY30" fmla="*/ 4772025 h 5029200"/>
                          <a:gd name="connsiteX31" fmla="*/ 2143125 w 3003318"/>
                          <a:gd name="connsiteY31" fmla="*/ 4933950 h 5029200"/>
                          <a:gd name="connsiteX32" fmla="*/ 2171700 w 3003318"/>
                          <a:gd name="connsiteY32" fmla="*/ 5029200 h 5029200"/>
                          <a:gd name="connsiteX0" fmla="*/ 0 w 3003318"/>
                          <a:gd name="connsiteY0" fmla="*/ 0 h 5029200"/>
                          <a:gd name="connsiteX1" fmla="*/ 352425 w 3003318"/>
                          <a:gd name="connsiteY1" fmla="*/ 314325 h 5029200"/>
                          <a:gd name="connsiteX2" fmla="*/ 581025 w 3003318"/>
                          <a:gd name="connsiteY2" fmla="*/ 600075 h 5029200"/>
                          <a:gd name="connsiteX3" fmla="*/ 723900 w 3003318"/>
                          <a:gd name="connsiteY3" fmla="*/ 609600 h 5029200"/>
                          <a:gd name="connsiteX4" fmla="*/ 895350 w 3003318"/>
                          <a:gd name="connsiteY4" fmla="*/ 619125 h 5029200"/>
                          <a:gd name="connsiteX5" fmla="*/ 1285875 w 3003318"/>
                          <a:gd name="connsiteY5" fmla="*/ 781050 h 5029200"/>
                          <a:gd name="connsiteX6" fmla="*/ 1485900 w 3003318"/>
                          <a:gd name="connsiteY6" fmla="*/ 933450 h 5029200"/>
                          <a:gd name="connsiteX7" fmla="*/ 1562100 w 3003318"/>
                          <a:gd name="connsiteY7" fmla="*/ 981075 h 5029200"/>
                          <a:gd name="connsiteX8" fmla="*/ 1714500 w 3003318"/>
                          <a:gd name="connsiteY8" fmla="*/ 962025 h 5029200"/>
                          <a:gd name="connsiteX9" fmla="*/ 1781175 w 3003318"/>
                          <a:gd name="connsiteY9" fmla="*/ 952500 h 5029200"/>
                          <a:gd name="connsiteX10" fmla="*/ 1924050 w 3003318"/>
                          <a:gd name="connsiteY10" fmla="*/ 1009650 h 5029200"/>
                          <a:gd name="connsiteX11" fmla="*/ 2133600 w 3003318"/>
                          <a:gd name="connsiteY11" fmla="*/ 1219200 h 5029200"/>
                          <a:gd name="connsiteX12" fmla="*/ 2447925 w 3003318"/>
                          <a:gd name="connsiteY12" fmla="*/ 1609725 h 5029200"/>
                          <a:gd name="connsiteX13" fmla="*/ 2535865 w 3003318"/>
                          <a:gd name="connsiteY13" fmla="*/ 1710070 h 5029200"/>
                          <a:gd name="connsiteX14" fmla="*/ 2676525 w 3003318"/>
                          <a:gd name="connsiteY14" fmla="*/ 1847850 h 5029200"/>
                          <a:gd name="connsiteX15" fmla="*/ 2686050 w 3003318"/>
                          <a:gd name="connsiteY15" fmla="*/ 2228850 h 5029200"/>
                          <a:gd name="connsiteX16" fmla="*/ 2619375 w 3003318"/>
                          <a:gd name="connsiteY16" fmla="*/ 2476500 h 5029200"/>
                          <a:gd name="connsiteX17" fmla="*/ 2638425 w 3003318"/>
                          <a:gd name="connsiteY17" fmla="*/ 2562225 h 5029200"/>
                          <a:gd name="connsiteX18" fmla="*/ 2733675 w 3003318"/>
                          <a:gd name="connsiteY18" fmla="*/ 2562225 h 5029200"/>
                          <a:gd name="connsiteX19" fmla="*/ 2828925 w 3003318"/>
                          <a:gd name="connsiteY19" fmla="*/ 2676525 h 5029200"/>
                          <a:gd name="connsiteX20" fmla="*/ 2876550 w 3003318"/>
                          <a:gd name="connsiteY20" fmla="*/ 3228975 h 5029200"/>
                          <a:gd name="connsiteX21" fmla="*/ 2952750 w 3003318"/>
                          <a:gd name="connsiteY21" fmla="*/ 3381375 h 5029200"/>
                          <a:gd name="connsiteX22" fmla="*/ 3000375 w 3003318"/>
                          <a:gd name="connsiteY22" fmla="*/ 3619500 h 5029200"/>
                          <a:gd name="connsiteX23" fmla="*/ 2867025 w 3003318"/>
                          <a:gd name="connsiteY23" fmla="*/ 3800475 h 5029200"/>
                          <a:gd name="connsiteX24" fmla="*/ 2781300 w 3003318"/>
                          <a:gd name="connsiteY24" fmla="*/ 3857625 h 5029200"/>
                          <a:gd name="connsiteX25" fmla="*/ 2686050 w 3003318"/>
                          <a:gd name="connsiteY25" fmla="*/ 4048125 h 5029200"/>
                          <a:gd name="connsiteX26" fmla="*/ 2562225 w 3003318"/>
                          <a:gd name="connsiteY26" fmla="*/ 4267200 h 5029200"/>
                          <a:gd name="connsiteX27" fmla="*/ 2466975 w 3003318"/>
                          <a:gd name="connsiteY27" fmla="*/ 4314825 h 5029200"/>
                          <a:gd name="connsiteX28" fmla="*/ 2419350 w 3003318"/>
                          <a:gd name="connsiteY28" fmla="*/ 4429125 h 5029200"/>
                          <a:gd name="connsiteX29" fmla="*/ 2333625 w 3003318"/>
                          <a:gd name="connsiteY29" fmla="*/ 4486275 h 5029200"/>
                          <a:gd name="connsiteX30" fmla="*/ 2209800 w 3003318"/>
                          <a:gd name="connsiteY30" fmla="*/ 4772025 h 5029200"/>
                          <a:gd name="connsiteX31" fmla="*/ 2143125 w 3003318"/>
                          <a:gd name="connsiteY31" fmla="*/ 4933950 h 5029200"/>
                          <a:gd name="connsiteX32" fmla="*/ 2171700 w 3003318"/>
                          <a:gd name="connsiteY32" fmla="*/ 5029200 h 5029200"/>
                          <a:gd name="connsiteX0" fmla="*/ 0 w 3003318"/>
                          <a:gd name="connsiteY0" fmla="*/ 0 h 5029200"/>
                          <a:gd name="connsiteX1" fmla="*/ 352425 w 3003318"/>
                          <a:gd name="connsiteY1" fmla="*/ 314325 h 5029200"/>
                          <a:gd name="connsiteX2" fmla="*/ 581025 w 3003318"/>
                          <a:gd name="connsiteY2" fmla="*/ 600075 h 5029200"/>
                          <a:gd name="connsiteX3" fmla="*/ 723900 w 3003318"/>
                          <a:gd name="connsiteY3" fmla="*/ 609600 h 5029200"/>
                          <a:gd name="connsiteX4" fmla="*/ 895350 w 3003318"/>
                          <a:gd name="connsiteY4" fmla="*/ 619125 h 5029200"/>
                          <a:gd name="connsiteX5" fmla="*/ 1285875 w 3003318"/>
                          <a:gd name="connsiteY5" fmla="*/ 781050 h 5029200"/>
                          <a:gd name="connsiteX6" fmla="*/ 1485900 w 3003318"/>
                          <a:gd name="connsiteY6" fmla="*/ 933450 h 5029200"/>
                          <a:gd name="connsiteX7" fmla="*/ 1562100 w 3003318"/>
                          <a:gd name="connsiteY7" fmla="*/ 981075 h 5029200"/>
                          <a:gd name="connsiteX8" fmla="*/ 1714500 w 3003318"/>
                          <a:gd name="connsiteY8" fmla="*/ 962025 h 5029200"/>
                          <a:gd name="connsiteX9" fmla="*/ 1781175 w 3003318"/>
                          <a:gd name="connsiteY9" fmla="*/ 952500 h 5029200"/>
                          <a:gd name="connsiteX10" fmla="*/ 1924050 w 3003318"/>
                          <a:gd name="connsiteY10" fmla="*/ 1009650 h 5029200"/>
                          <a:gd name="connsiteX11" fmla="*/ 2133600 w 3003318"/>
                          <a:gd name="connsiteY11" fmla="*/ 1219200 h 5029200"/>
                          <a:gd name="connsiteX12" fmla="*/ 2447925 w 3003318"/>
                          <a:gd name="connsiteY12" fmla="*/ 1609725 h 5029200"/>
                          <a:gd name="connsiteX13" fmla="*/ 2514600 w 3003318"/>
                          <a:gd name="connsiteY13" fmla="*/ 1741968 h 5029200"/>
                          <a:gd name="connsiteX14" fmla="*/ 2676525 w 3003318"/>
                          <a:gd name="connsiteY14" fmla="*/ 1847850 h 5029200"/>
                          <a:gd name="connsiteX15" fmla="*/ 2686050 w 3003318"/>
                          <a:gd name="connsiteY15" fmla="*/ 2228850 h 5029200"/>
                          <a:gd name="connsiteX16" fmla="*/ 2619375 w 3003318"/>
                          <a:gd name="connsiteY16" fmla="*/ 2476500 h 5029200"/>
                          <a:gd name="connsiteX17" fmla="*/ 2638425 w 3003318"/>
                          <a:gd name="connsiteY17" fmla="*/ 2562225 h 5029200"/>
                          <a:gd name="connsiteX18" fmla="*/ 2733675 w 3003318"/>
                          <a:gd name="connsiteY18" fmla="*/ 2562225 h 5029200"/>
                          <a:gd name="connsiteX19" fmla="*/ 2828925 w 3003318"/>
                          <a:gd name="connsiteY19" fmla="*/ 2676525 h 5029200"/>
                          <a:gd name="connsiteX20" fmla="*/ 2876550 w 3003318"/>
                          <a:gd name="connsiteY20" fmla="*/ 3228975 h 5029200"/>
                          <a:gd name="connsiteX21" fmla="*/ 2952750 w 3003318"/>
                          <a:gd name="connsiteY21" fmla="*/ 3381375 h 5029200"/>
                          <a:gd name="connsiteX22" fmla="*/ 3000375 w 3003318"/>
                          <a:gd name="connsiteY22" fmla="*/ 3619500 h 5029200"/>
                          <a:gd name="connsiteX23" fmla="*/ 2867025 w 3003318"/>
                          <a:gd name="connsiteY23" fmla="*/ 3800475 h 5029200"/>
                          <a:gd name="connsiteX24" fmla="*/ 2781300 w 3003318"/>
                          <a:gd name="connsiteY24" fmla="*/ 3857625 h 5029200"/>
                          <a:gd name="connsiteX25" fmla="*/ 2686050 w 3003318"/>
                          <a:gd name="connsiteY25" fmla="*/ 4048125 h 5029200"/>
                          <a:gd name="connsiteX26" fmla="*/ 2562225 w 3003318"/>
                          <a:gd name="connsiteY26" fmla="*/ 4267200 h 5029200"/>
                          <a:gd name="connsiteX27" fmla="*/ 2466975 w 3003318"/>
                          <a:gd name="connsiteY27" fmla="*/ 4314825 h 5029200"/>
                          <a:gd name="connsiteX28" fmla="*/ 2419350 w 3003318"/>
                          <a:gd name="connsiteY28" fmla="*/ 4429125 h 5029200"/>
                          <a:gd name="connsiteX29" fmla="*/ 2333625 w 3003318"/>
                          <a:gd name="connsiteY29" fmla="*/ 4486275 h 5029200"/>
                          <a:gd name="connsiteX30" fmla="*/ 2209800 w 3003318"/>
                          <a:gd name="connsiteY30" fmla="*/ 4772025 h 5029200"/>
                          <a:gd name="connsiteX31" fmla="*/ 2143125 w 3003318"/>
                          <a:gd name="connsiteY31" fmla="*/ 4933950 h 5029200"/>
                          <a:gd name="connsiteX32" fmla="*/ 2171700 w 3003318"/>
                          <a:gd name="connsiteY32" fmla="*/ 5029200 h 5029200"/>
                          <a:gd name="connsiteX0" fmla="*/ 0 w 3003318"/>
                          <a:gd name="connsiteY0" fmla="*/ 0 h 5029200"/>
                          <a:gd name="connsiteX1" fmla="*/ 352425 w 3003318"/>
                          <a:gd name="connsiteY1" fmla="*/ 314325 h 5029200"/>
                          <a:gd name="connsiteX2" fmla="*/ 581025 w 3003318"/>
                          <a:gd name="connsiteY2" fmla="*/ 600075 h 5029200"/>
                          <a:gd name="connsiteX3" fmla="*/ 723900 w 3003318"/>
                          <a:gd name="connsiteY3" fmla="*/ 609600 h 5029200"/>
                          <a:gd name="connsiteX4" fmla="*/ 895350 w 3003318"/>
                          <a:gd name="connsiteY4" fmla="*/ 619125 h 5029200"/>
                          <a:gd name="connsiteX5" fmla="*/ 1285875 w 3003318"/>
                          <a:gd name="connsiteY5" fmla="*/ 781050 h 5029200"/>
                          <a:gd name="connsiteX6" fmla="*/ 1485900 w 3003318"/>
                          <a:gd name="connsiteY6" fmla="*/ 933450 h 5029200"/>
                          <a:gd name="connsiteX7" fmla="*/ 1562100 w 3003318"/>
                          <a:gd name="connsiteY7" fmla="*/ 981075 h 5029200"/>
                          <a:gd name="connsiteX8" fmla="*/ 1714500 w 3003318"/>
                          <a:gd name="connsiteY8" fmla="*/ 962025 h 5029200"/>
                          <a:gd name="connsiteX9" fmla="*/ 1781175 w 3003318"/>
                          <a:gd name="connsiteY9" fmla="*/ 952500 h 5029200"/>
                          <a:gd name="connsiteX10" fmla="*/ 1924050 w 3003318"/>
                          <a:gd name="connsiteY10" fmla="*/ 1009650 h 5029200"/>
                          <a:gd name="connsiteX11" fmla="*/ 2133600 w 3003318"/>
                          <a:gd name="connsiteY11" fmla="*/ 1219200 h 5029200"/>
                          <a:gd name="connsiteX12" fmla="*/ 2447925 w 3003318"/>
                          <a:gd name="connsiteY12" fmla="*/ 1609725 h 5029200"/>
                          <a:gd name="connsiteX13" fmla="*/ 2514600 w 3003318"/>
                          <a:gd name="connsiteY13" fmla="*/ 1741968 h 5029200"/>
                          <a:gd name="connsiteX14" fmla="*/ 2676525 w 3003318"/>
                          <a:gd name="connsiteY14" fmla="*/ 1847850 h 5029200"/>
                          <a:gd name="connsiteX15" fmla="*/ 2686050 w 3003318"/>
                          <a:gd name="connsiteY15" fmla="*/ 2228850 h 5029200"/>
                          <a:gd name="connsiteX16" fmla="*/ 2619375 w 3003318"/>
                          <a:gd name="connsiteY16" fmla="*/ 2476500 h 5029200"/>
                          <a:gd name="connsiteX17" fmla="*/ 2638425 w 3003318"/>
                          <a:gd name="connsiteY17" fmla="*/ 2562225 h 5029200"/>
                          <a:gd name="connsiteX18" fmla="*/ 2760103 w 3003318"/>
                          <a:gd name="connsiteY18" fmla="*/ 2567510 h 5029200"/>
                          <a:gd name="connsiteX19" fmla="*/ 2828925 w 3003318"/>
                          <a:gd name="connsiteY19" fmla="*/ 2676525 h 5029200"/>
                          <a:gd name="connsiteX20" fmla="*/ 2876550 w 3003318"/>
                          <a:gd name="connsiteY20" fmla="*/ 3228975 h 5029200"/>
                          <a:gd name="connsiteX21" fmla="*/ 2952750 w 3003318"/>
                          <a:gd name="connsiteY21" fmla="*/ 3381375 h 5029200"/>
                          <a:gd name="connsiteX22" fmla="*/ 3000375 w 3003318"/>
                          <a:gd name="connsiteY22" fmla="*/ 3619500 h 5029200"/>
                          <a:gd name="connsiteX23" fmla="*/ 2867025 w 3003318"/>
                          <a:gd name="connsiteY23" fmla="*/ 3800475 h 5029200"/>
                          <a:gd name="connsiteX24" fmla="*/ 2781300 w 3003318"/>
                          <a:gd name="connsiteY24" fmla="*/ 3857625 h 5029200"/>
                          <a:gd name="connsiteX25" fmla="*/ 2686050 w 3003318"/>
                          <a:gd name="connsiteY25" fmla="*/ 4048125 h 5029200"/>
                          <a:gd name="connsiteX26" fmla="*/ 2562225 w 3003318"/>
                          <a:gd name="connsiteY26" fmla="*/ 4267200 h 5029200"/>
                          <a:gd name="connsiteX27" fmla="*/ 2466975 w 3003318"/>
                          <a:gd name="connsiteY27" fmla="*/ 4314825 h 5029200"/>
                          <a:gd name="connsiteX28" fmla="*/ 2419350 w 3003318"/>
                          <a:gd name="connsiteY28" fmla="*/ 4429125 h 5029200"/>
                          <a:gd name="connsiteX29" fmla="*/ 2333625 w 3003318"/>
                          <a:gd name="connsiteY29" fmla="*/ 4486275 h 5029200"/>
                          <a:gd name="connsiteX30" fmla="*/ 2209800 w 3003318"/>
                          <a:gd name="connsiteY30" fmla="*/ 4772025 h 5029200"/>
                          <a:gd name="connsiteX31" fmla="*/ 2143125 w 3003318"/>
                          <a:gd name="connsiteY31" fmla="*/ 4933950 h 5029200"/>
                          <a:gd name="connsiteX32" fmla="*/ 2171700 w 3003318"/>
                          <a:gd name="connsiteY32" fmla="*/ 5029200 h 5029200"/>
                          <a:gd name="connsiteX0" fmla="*/ 0 w 3003318"/>
                          <a:gd name="connsiteY0" fmla="*/ 0 h 5029200"/>
                          <a:gd name="connsiteX1" fmla="*/ 352425 w 3003318"/>
                          <a:gd name="connsiteY1" fmla="*/ 314325 h 5029200"/>
                          <a:gd name="connsiteX2" fmla="*/ 581025 w 3003318"/>
                          <a:gd name="connsiteY2" fmla="*/ 600075 h 5029200"/>
                          <a:gd name="connsiteX3" fmla="*/ 723900 w 3003318"/>
                          <a:gd name="connsiteY3" fmla="*/ 609600 h 5029200"/>
                          <a:gd name="connsiteX4" fmla="*/ 895350 w 3003318"/>
                          <a:gd name="connsiteY4" fmla="*/ 619125 h 5029200"/>
                          <a:gd name="connsiteX5" fmla="*/ 1285875 w 3003318"/>
                          <a:gd name="connsiteY5" fmla="*/ 781050 h 5029200"/>
                          <a:gd name="connsiteX6" fmla="*/ 1485900 w 3003318"/>
                          <a:gd name="connsiteY6" fmla="*/ 933450 h 5029200"/>
                          <a:gd name="connsiteX7" fmla="*/ 1562100 w 3003318"/>
                          <a:gd name="connsiteY7" fmla="*/ 981075 h 5029200"/>
                          <a:gd name="connsiteX8" fmla="*/ 1714500 w 3003318"/>
                          <a:gd name="connsiteY8" fmla="*/ 962025 h 5029200"/>
                          <a:gd name="connsiteX9" fmla="*/ 1781175 w 3003318"/>
                          <a:gd name="connsiteY9" fmla="*/ 952500 h 5029200"/>
                          <a:gd name="connsiteX10" fmla="*/ 1924050 w 3003318"/>
                          <a:gd name="connsiteY10" fmla="*/ 1009650 h 5029200"/>
                          <a:gd name="connsiteX11" fmla="*/ 2133600 w 3003318"/>
                          <a:gd name="connsiteY11" fmla="*/ 1219200 h 5029200"/>
                          <a:gd name="connsiteX12" fmla="*/ 2447925 w 3003318"/>
                          <a:gd name="connsiteY12" fmla="*/ 1609725 h 5029200"/>
                          <a:gd name="connsiteX13" fmla="*/ 2514600 w 3003318"/>
                          <a:gd name="connsiteY13" fmla="*/ 1741968 h 5029200"/>
                          <a:gd name="connsiteX14" fmla="*/ 2676525 w 3003318"/>
                          <a:gd name="connsiteY14" fmla="*/ 1847850 h 5029200"/>
                          <a:gd name="connsiteX15" fmla="*/ 2686050 w 3003318"/>
                          <a:gd name="connsiteY15" fmla="*/ 2228850 h 5029200"/>
                          <a:gd name="connsiteX16" fmla="*/ 2619375 w 3003318"/>
                          <a:gd name="connsiteY16" fmla="*/ 2476500 h 5029200"/>
                          <a:gd name="connsiteX17" fmla="*/ 2760103 w 3003318"/>
                          <a:gd name="connsiteY17" fmla="*/ 2567510 h 5029200"/>
                          <a:gd name="connsiteX18" fmla="*/ 2828925 w 3003318"/>
                          <a:gd name="connsiteY18" fmla="*/ 2676525 h 5029200"/>
                          <a:gd name="connsiteX19" fmla="*/ 2876550 w 3003318"/>
                          <a:gd name="connsiteY19" fmla="*/ 3228975 h 5029200"/>
                          <a:gd name="connsiteX20" fmla="*/ 2952750 w 3003318"/>
                          <a:gd name="connsiteY20" fmla="*/ 3381375 h 5029200"/>
                          <a:gd name="connsiteX21" fmla="*/ 3000375 w 3003318"/>
                          <a:gd name="connsiteY21" fmla="*/ 3619500 h 5029200"/>
                          <a:gd name="connsiteX22" fmla="*/ 2867025 w 3003318"/>
                          <a:gd name="connsiteY22" fmla="*/ 3800475 h 5029200"/>
                          <a:gd name="connsiteX23" fmla="*/ 2781300 w 3003318"/>
                          <a:gd name="connsiteY23" fmla="*/ 3857625 h 5029200"/>
                          <a:gd name="connsiteX24" fmla="*/ 2686050 w 3003318"/>
                          <a:gd name="connsiteY24" fmla="*/ 4048125 h 5029200"/>
                          <a:gd name="connsiteX25" fmla="*/ 2562225 w 3003318"/>
                          <a:gd name="connsiteY25" fmla="*/ 4267200 h 5029200"/>
                          <a:gd name="connsiteX26" fmla="*/ 2466975 w 3003318"/>
                          <a:gd name="connsiteY26" fmla="*/ 4314825 h 5029200"/>
                          <a:gd name="connsiteX27" fmla="*/ 2419350 w 3003318"/>
                          <a:gd name="connsiteY27" fmla="*/ 4429125 h 5029200"/>
                          <a:gd name="connsiteX28" fmla="*/ 2333625 w 3003318"/>
                          <a:gd name="connsiteY28" fmla="*/ 4486275 h 5029200"/>
                          <a:gd name="connsiteX29" fmla="*/ 2209800 w 3003318"/>
                          <a:gd name="connsiteY29" fmla="*/ 4772025 h 5029200"/>
                          <a:gd name="connsiteX30" fmla="*/ 2143125 w 3003318"/>
                          <a:gd name="connsiteY30" fmla="*/ 4933950 h 5029200"/>
                          <a:gd name="connsiteX31" fmla="*/ 2171700 w 3003318"/>
                          <a:gd name="connsiteY31" fmla="*/ 5029200 h 5029200"/>
                          <a:gd name="connsiteX0" fmla="*/ 0 w 3003318"/>
                          <a:gd name="connsiteY0" fmla="*/ 0 h 5029200"/>
                          <a:gd name="connsiteX1" fmla="*/ 352425 w 3003318"/>
                          <a:gd name="connsiteY1" fmla="*/ 314325 h 5029200"/>
                          <a:gd name="connsiteX2" fmla="*/ 581025 w 3003318"/>
                          <a:gd name="connsiteY2" fmla="*/ 600075 h 5029200"/>
                          <a:gd name="connsiteX3" fmla="*/ 723900 w 3003318"/>
                          <a:gd name="connsiteY3" fmla="*/ 609600 h 5029200"/>
                          <a:gd name="connsiteX4" fmla="*/ 895350 w 3003318"/>
                          <a:gd name="connsiteY4" fmla="*/ 619125 h 5029200"/>
                          <a:gd name="connsiteX5" fmla="*/ 1285875 w 3003318"/>
                          <a:gd name="connsiteY5" fmla="*/ 781050 h 5029200"/>
                          <a:gd name="connsiteX6" fmla="*/ 1485900 w 3003318"/>
                          <a:gd name="connsiteY6" fmla="*/ 933450 h 5029200"/>
                          <a:gd name="connsiteX7" fmla="*/ 1562100 w 3003318"/>
                          <a:gd name="connsiteY7" fmla="*/ 981075 h 5029200"/>
                          <a:gd name="connsiteX8" fmla="*/ 1714500 w 3003318"/>
                          <a:gd name="connsiteY8" fmla="*/ 962025 h 5029200"/>
                          <a:gd name="connsiteX9" fmla="*/ 1781175 w 3003318"/>
                          <a:gd name="connsiteY9" fmla="*/ 952500 h 5029200"/>
                          <a:gd name="connsiteX10" fmla="*/ 1924050 w 3003318"/>
                          <a:gd name="connsiteY10" fmla="*/ 1009650 h 5029200"/>
                          <a:gd name="connsiteX11" fmla="*/ 2133600 w 3003318"/>
                          <a:gd name="connsiteY11" fmla="*/ 1219200 h 5029200"/>
                          <a:gd name="connsiteX12" fmla="*/ 2447925 w 3003318"/>
                          <a:gd name="connsiteY12" fmla="*/ 1609725 h 5029200"/>
                          <a:gd name="connsiteX13" fmla="*/ 2514600 w 3003318"/>
                          <a:gd name="connsiteY13" fmla="*/ 1741968 h 5029200"/>
                          <a:gd name="connsiteX14" fmla="*/ 2676525 w 3003318"/>
                          <a:gd name="connsiteY14" fmla="*/ 1847850 h 5029200"/>
                          <a:gd name="connsiteX15" fmla="*/ 2686050 w 3003318"/>
                          <a:gd name="connsiteY15" fmla="*/ 2228850 h 5029200"/>
                          <a:gd name="connsiteX16" fmla="*/ 2608804 w 3003318"/>
                          <a:gd name="connsiteY16" fmla="*/ 2529356 h 5029200"/>
                          <a:gd name="connsiteX17" fmla="*/ 2760103 w 3003318"/>
                          <a:gd name="connsiteY17" fmla="*/ 2567510 h 5029200"/>
                          <a:gd name="connsiteX18" fmla="*/ 2828925 w 3003318"/>
                          <a:gd name="connsiteY18" fmla="*/ 2676525 h 5029200"/>
                          <a:gd name="connsiteX19" fmla="*/ 2876550 w 3003318"/>
                          <a:gd name="connsiteY19" fmla="*/ 3228975 h 5029200"/>
                          <a:gd name="connsiteX20" fmla="*/ 2952750 w 3003318"/>
                          <a:gd name="connsiteY20" fmla="*/ 3381375 h 5029200"/>
                          <a:gd name="connsiteX21" fmla="*/ 3000375 w 3003318"/>
                          <a:gd name="connsiteY21" fmla="*/ 3619500 h 5029200"/>
                          <a:gd name="connsiteX22" fmla="*/ 2867025 w 3003318"/>
                          <a:gd name="connsiteY22" fmla="*/ 3800475 h 5029200"/>
                          <a:gd name="connsiteX23" fmla="*/ 2781300 w 3003318"/>
                          <a:gd name="connsiteY23" fmla="*/ 3857625 h 5029200"/>
                          <a:gd name="connsiteX24" fmla="*/ 2686050 w 3003318"/>
                          <a:gd name="connsiteY24" fmla="*/ 4048125 h 5029200"/>
                          <a:gd name="connsiteX25" fmla="*/ 2562225 w 3003318"/>
                          <a:gd name="connsiteY25" fmla="*/ 4267200 h 5029200"/>
                          <a:gd name="connsiteX26" fmla="*/ 2466975 w 3003318"/>
                          <a:gd name="connsiteY26" fmla="*/ 4314825 h 5029200"/>
                          <a:gd name="connsiteX27" fmla="*/ 2419350 w 3003318"/>
                          <a:gd name="connsiteY27" fmla="*/ 4429125 h 5029200"/>
                          <a:gd name="connsiteX28" fmla="*/ 2333625 w 3003318"/>
                          <a:gd name="connsiteY28" fmla="*/ 4486275 h 5029200"/>
                          <a:gd name="connsiteX29" fmla="*/ 2209800 w 3003318"/>
                          <a:gd name="connsiteY29" fmla="*/ 4772025 h 5029200"/>
                          <a:gd name="connsiteX30" fmla="*/ 2143125 w 3003318"/>
                          <a:gd name="connsiteY30" fmla="*/ 4933950 h 5029200"/>
                          <a:gd name="connsiteX31" fmla="*/ 2171700 w 3003318"/>
                          <a:gd name="connsiteY31" fmla="*/ 5029200 h 5029200"/>
                          <a:gd name="connsiteX0" fmla="*/ 0 w 3003318"/>
                          <a:gd name="connsiteY0" fmla="*/ 0 h 5029200"/>
                          <a:gd name="connsiteX1" fmla="*/ 352425 w 3003318"/>
                          <a:gd name="connsiteY1" fmla="*/ 314325 h 5029200"/>
                          <a:gd name="connsiteX2" fmla="*/ 581025 w 3003318"/>
                          <a:gd name="connsiteY2" fmla="*/ 600075 h 5029200"/>
                          <a:gd name="connsiteX3" fmla="*/ 723900 w 3003318"/>
                          <a:gd name="connsiteY3" fmla="*/ 609600 h 5029200"/>
                          <a:gd name="connsiteX4" fmla="*/ 895350 w 3003318"/>
                          <a:gd name="connsiteY4" fmla="*/ 619125 h 5029200"/>
                          <a:gd name="connsiteX5" fmla="*/ 1285875 w 3003318"/>
                          <a:gd name="connsiteY5" fmla="*/ 781050 h 5029200"/>
                          <a:gd name="connsiteX6" fmla="*/ 1485900 w 3003318"/>
                          <a:gd name="connsiteY6" fmla="*/ 933450 h 5029200"/>
                          <a:gd name="connsiteX7" fmla="*/ 1562100 w 3003318"/>
                          <a:gd name="connsiteY7" fmla="*/ 981075 h 5029200"/>
                          <a:gd name="connsiteX8" fmla="*/ 1714500 w 3003318"/>
                          <a:gd name="connsiteY8" fmla="*/ 962025 h 5029200"/>
                          <a:gd name="connsiteX9" fmla="*/ 1781175 w 3003318"/>
                          <a:gd name="connsiteY9" fmla="*/ 952500 h 5029200"/>
                          <a:gd name="connsiteX10" fmla="*/ 1924050 w 3003318"/>
                          <a:gd name="connsiteY10" fmla="*/ 1009650 h 5029200"/>
                          <a:gd name="connsiteX11" fmla="*/ 2133600 w 3003318"/>
                          <a:gd name="connsiteY11" fmla="*/ 1219200 h 5029200"/>
                          <a:gd name="connsiteX12" fmla="*/ 2447925 w 3003318"/>
                          <a:gd name="connsiteY12" fmla="*/ 1609725 h 5029200"/>
                          <a:gd name="connsiteX13" fmla="*/ 2514600 w 3003318"/>
                          <a:gd name="connsiteY13" fmla="*/ 1741968 h 5029200"/>
                          <a:gd name="connsiteX14" fmla="*/ 2676525 w 3003318"/>
                          <a:gd name="connsiteY14" fmla="*/ 1847850 h 5029200"/>
                          <a:gd name="connsiteX15" fmla="*/ 2686050 w 3003318"/>
                          <a:gd name="connsiteY15" fmla="*/ 2228850 h 5029200"/>
                          <a:gd name="connsiteX16" fmla="*/ 2608804 w 3003318"/>
                          <a:gd name="connsiteY16" fmla="*/ 2529356 h 5029200"/>
                          <a:gd name="connsiteX17" fmla="*/ 2760103 w 3003318"/>
                          <a:gd name="connsiteY17" fmla="*/ 2567510 h 5029200"/>
                          <a:gd name="connsiteX18" fmla="*/ 2802498 w 3003318"/>
                          <a:gd name="connsiteY18" fmla="*/ 2681811 h 5029200"/>
                          <a:gd name="connsiteX19" fmla="*/ 2876550 w 3003318"/>
                          <a:gd name="connsiteY19" fmla="*/ 3228975 h 5029200"/>
                          <a:gd name="connsiteX20" fmla="*/ 2952750 w 3003318"/>
                          <a:gd name="connsiteY20" fmla="*/ 3381375 h 5029200"/>
                          <a:gd name="connsiteX21" fmla="*/ 3000375 w 3003318"/>
                          <a:gd name="connsiteY21" fmla="*/ 3619500 h 5029200"/>
                          <a:gd name="connsiteX22" fmla="*/ 2867025 w 3003318"/>
                          <a:gd name="connsiteY22" fmla="*/ 3800475 h 5029200"/>
                          <a:gd name="connsiteX23" fmla="*/ 2781300 w 3003318"/>
                          <a:gd name="connsiteY23" fmla="*/ 3857625 h 5029200"/>
                          <a:gd name="connsiteX24" fmla="*/ 2686050 w 3003318"/>
                          <a:gd name="connsiteY24" fmla="*/ 4048125 h 5029200"/>
                          <a:gd name="connsiteX25" fmla="*/ 2562225 w 3003318"/>
                          <a:gd name="connsiteY25" fmla="*/ 4267200 h 5029200"/>
                          <a:gd name="connsiteX26" fmla="*/ 2466975 w 3003318"/>
                          <a:gd name="connsiteY26" fmla="*/ 4314825 h 5029200"/>
                          <a:gd name="connsiteX27" fmla="*/ 2419350 w 3003318"/>
                          <a:gd name="connsiteY27" fmla="*/ 4429125 h 5029200"/>
                          <a:gd name="connsiteX28" fmla="*/ 2333625 w 3003318"/>
                          <a:gd name="connsiteY28" fmla="*/ 4486275 h 5029200"/>
                          <a:gd name="connsiteX29" fmla="*/ 2209800 w 3003318"/>
                          <a:gd name="connsiteY29" fmla="*/ 4772025 h 5029200"/>
                          <a:gd name="connsiteX30" fmla="*/ 2143125 w 3003318"/>
                          <a:gd name="connsiteY30" fmla="*/ 4933950 h 5029200"/>
                          <a:gd name="connsiteX31" fmla="*/ 2171700 w 3003318"/>
                          <a:gd name="connsiteY31" fmla="*/ 5029200 h 5029200"/>
                          <a:gd name="connsiteX0" fmla="*/ 0 w 3003318"/>
                          <a:gd name="connsiteY0" fmla="*/ 0 h 5029200"/>
                          <a:gd name="connsiteX1" fmla="*/ 352425 w 3003318"/>
                          <a:gd name="connsiteY1" fmla="*/ 314325 h 5029200"/>
                          <a:gd name="connsiteX2" fmla="*/ 581025 w 3003318"/>
                          <a:gd name="connsiteY2" fmla="*/ 600075 h 5029200"/>
                          <a:gd name="connsiteX3" fmla="*/ 723900 w 3003318"/>
                          <a:gd name="connsiteY3" fmla="*/ 609600 h 5029200"/>
                          <a:gd name="connsiteX4" fmla="*/ 895350 w 3003318"/>
                          <a:gd name="connsiteY4" fmla="*/ 619125 h 5029200"/>
                          <a:gd name="connsiteX5" fmla="*/ 1285875 w 3003318"/>
                          <a:gd name="connsiteY5" fmla="*/ 781050 h 5029200"/>
                          <a:gd name="connsiteX6" fmla="*/ 1485900 w 3003318"/>
                          <a:gd name="connsiteY6" fmla="*/ 933450 h 5029200"/>
                          <a:gd name="connsiteX7" fmla="*/ 1562100 w 3003318"/>
                          <a:gd name="connsiteY7" fmla="*/ 981075 h 5029200"/>
                          <a:gd name="connsiteX8" fmla="*/ 1714500 w 3003318"/>
                          <a:gd name="connsiteY8" fmla="*/ 962025 h 5029200"/>
                          <a:gd name="connsiteX9" fmla="*/ 1781175 w 3003318"/>
                          <a:gd name="connsiteY9" fmla="*/ 952500 h 5029200"/>
                          <a:gd name="connsiteX10" fmla="*/ 1924050 w 3003318"/>
                          <a:gd name="connsiteY10" fmla="*/ 1009650 h 5029200"/>
                          <a:gd name="connsiteX11" fmla="*/ 2133600 w 3003318"/>
                          <a:gd name="connsiteY11" fmla="*/ 1219200 h 5029200"/>
                          <a:gd name="connsiteX12" fmla="*/ 2447925 w 3003318"/>
                          <a:gd name="connsiteY12" fmla="*/ 1609725 h 5029200"/>
                          <a:gd name="connsiteX13" fmla="*/ 2514600 w 3003318"/>
                          <a:gd name="connsiteY13" fmla="*/ 1741968 h 5029200"/>
                          <a:gd name="connsiteX14" fmla="*/ 2676525 w 3003318"/>
                          <a:gd name="connsiteY14" fmla="*/ 1847850 h 5029200"/>
                          <a:gd name="connsiteX15" fmla="*/ 2686050 w 3003318"/>
                          <a:gd name="connsiteY15" fmla="*/ 2228850 h 5029200"/>
                          <a:gd name="connsiteX16" fmla="*/ 2608804 w 3003318"/>
                          <a:gd name="connsiteY16" fmla="*/ 2529356 h 5029200"/>
                          <a:gd name="connsiteX17" fmla="*/ 2760103 w 3003318"/>
                          <a:gd name="connsiteY17" fmla="*/ 2567510 h 5029200"/>
                          <a:gd name="connsiteX18" fmla="*/ 2802498 w 3003318"/>
                          <a:gd name="connsiteY18" fmla="*/ 2681811 h 5029200"/>
                          <a:gd name="connsiteX19" fmla="*/ 2876550 w 3003318"/>
                          <a:gd name="connsiteY19" fmla="*/ 3228975 h 5029200"/>
                          <a:gd name="connsiteX20" fmla="*/ 2952750 w 3003318"/>
                          <a:gd name="connsiteY20" fmla="*/ 3381375 h 5029200"/>
                          <a:gd name="connsiteX21" fmla="*/ 3000375 w 3003318"/>
                          <a:gd name="connsiteY21" fmla="*/ 3619500 h 5029200"/>
                          <a:gd name="connsiteX22" fmla="*/ 2867025 w 3003318"/>
                          <a:gd name="connsiteY22" fmla="*/ 3800475 h 5029200"/>
                          <a:gd name="connsiteX23" fmla="*/ 2781300 w 3003318"/>
                          <a:gd name="connsiteY23" fmla="*/ 3857625 h 5029200"/>
                          <a:gd name="connsiteX24" fmla="*/ 2686050 w 3003318"/>
                          <a:gd name="connsiteY24" fmla="*/ 4048125 h 5029200"/>
                          <a:gd name="connsiteX25" fmla="*/ 2562225 w 3003318"/>
                          <a:gd name="connsiteY25" fmla="*/ 4267200 h 5029200"/>
                          <a:gd name="connsiteX26" fmla="*/ 2466975 w 3003318"/>
                          <a:gd name="connsiteY26" fmla="*/ 4314825 h 5029200"/>
                          <a:gd name="connsiteX27" fmla="*/ 2419350 w 3003318"/>
                          <a:gd name="connsiteY27" fmla="*/ 4429125 h 5029200"/>
                          <a:gd name="connsiteX28" fmla="*/ 2333625 w 3003318"/>
                          <a:gd name="connsiteY28" fmla="*/ 4486275 h 5029200"/>
                          <a:gd name="connsiteX29" fmla="*/ 2209800 w 3003318"/>
                          <a:gd name="connsiteY29" fmla="*/ 4772025 h 5029200"/>
                          <a:gd name="connsiteX30" fmla="*/ 2143125 w 3003318"/>
                          <a:gd name="connsiteY30" fmla="*/ 4933950 h 5029200"/>
                          <a:gd name="connsiteX31" fmla="*/ 2171700 w 3003318"/>
                          <a:gd name="connsiteY31" fmla="*/ 5029200 h 5029200"/>
                          <a:gd name="connsiteX0" fmla="*/ 0 w 3003318"/>
                          <a:gd name="connsiteY0" fmla="*/ 0 h 5029200"/>
                          <a:gd name="connsiteX1" fmla="*/ 352425 w 3003318"/>
                          <a:gd name="connsiteY1" fmla="*/ 314325 h 5029200"/>
                          <a:gd name="connsiteX2" fmla="*/ 581025 w 3003318"/>
                          <a:gd name="connsiteY2" fmla="*/ 600075 h 5029200"/>
                          <a:gd name="connsiteX3" fmla="*/ 723900 w 3003318"/>
                          <a:gd name="connsiteY3" fmla="*/ 609600 h 5029200"/>
                          <a:gd name="connsiteX4" fmla="*/ 895350 w 3003318"/>
                          <a:gd name="connsiteY4" fmla="*/ 619125 h 5029200"/>
                          <a:gd name="connsiteX5" fmla="*/ 1285875 w 3003318"/>
                          <a:gd name="connsiteY5" fmla="*/ 781050 h 5029200"/>
                          <a:gd name="connsiteX6" fmla="*/ 1485900 w 3003318"/>
                          <a:gd name="connsiteY6" fmla="*/ 933450 h 5029200"/>
                          <a:gd name="connsiteX7" fmla="*/ 1562100 w 3003318"/>
                          <a:gd name="connsiteY7" fmla="*/ 981075 h 5029200"/>
                          <a:gd name="connsiteX8" fmla="*/ 1714500 w 3003318"/>
                          <a:gd name="connsiteY8" fmla="*/ 962025 h 5029200"/>
                          <a:gd name="connsiteX9" fmla="*/ 1781175 w 3003318"/>
                          <a:gd name="connsiteY9" fmla="*/ 952500 h 5029200"/>
                          <a:gd name="connsiteX10" fmla="*/ 1924050 w 3003318"/>
                          <a:gd name="connsiteY10" fmla="*/ 1009650 h 5029200"/>
                          <a:gd name="connsiteX11" fmla="*/ 2133600 w 3003318"/>
                          <a:gd name="connsiteY11" fmla="*/ 1219200 h 5029200"/>
                          <a:gd name="connsiteX12" fmla="*/ 2447925 w 3003318"/>
                          <a:gd name="connsiteY12" fmla="*/ 1609725 h 5029200"/>
                          <a:gd name="connsiteX13" fmla="*/ 2514600 w 3003318"/>
                          <a:gd name="connsiteY13" fmla="*/ 1741968 h 5029200"/>
                          <a:gd name="connsiteX14" fmla="*/ 2676525 w 3003318"/>
                          <a:gd name="connsiteY14" fmla="*/ 1847850 h 5029200"/>
                          <a:gd name="connsiteX15" fmla="*/ 2686050 w 3003318"/>
                          <a:gd name="connsiteY15" fmla="*/ 2228850 h 5029200"/>
                          <a:gd name="connsiteX16" fmla="*/ 2608804 w 3003318"/>
                          <a:gd name="connsiteY16" fmla="*/ 2529356 h 5029200"/>
                          <a:gd name="connsiteX17" fmla="*/ 2760103 w 3003318"/>
                          <a:gd name="connsiteY17" fmla="*/ 2567510 h 5029200"/>
                          <a:gd name="connsiteX18" fmla="*/ 2802498 w 3003318"/>
                          <a:gd name="connsiteY18" fmla="*/ 2681811 h 5029200"/>
                          <a:gd name="connsiteX19" fmla="*/ 2876550 w 3003318"/>
                          <a:gd name="connsiteY19" fmla="*/ 3228975 h 5029200"/>
                          <a:gd name="connsiteX20" fmla="*/ 2952750 w 3003318"/>
                          <a:gd name="connsiteY20" fmla="*/ 3381375 h 5029200"/>
                          <a:gd name="connsiteX21" fmla="*/ 3000375 w 3003318"/>
                          <a:gd name="connsiteY21" fmla="*/ 3619500 h 5029200"/>
                          <a:gd name="connsiteX22" fmla="*/ 2867025 w 3003318"/>
                          <a:gd name="connsiteY22" fmla="*/ 3800475 h 5029200"/>
                          <a:gd name="connsiteX23" fmla="*/ 2781300 w 3003318"/>
                          <a:gd name="connsiteY23" fmla="*/ 3857625 h 5029200"/>
                          <a:gd name="connsiteX24" fmla="*/ 2686050 w 3003318"/>
                          <a:gd name="connsiteY24" fmla="*/ 4048125 h 5029200"/>
                          <a:gd name="connsiteX25" fmla="*/ 2562225 w 3003318"/>
                          <a:gd name="connsiteY25" fmla="*/ 4267200 h 5029200"/>
                          <a:gd name="connsiteX26" fmla="*/ 2466975 w 3003318"/>
                          <a:gd name="connsiteY26" fmla="*/ 4314825 h 5029200"/>
                          <a:gd name="connsiteX27" fmla="*/ 2419350 w 3003318"/>
                          <a:gd name="connsiteY27" fmla="*/ 4429125 h 5029200"/>
                          <a:gd name="connsiteX28" fmla="*/ 2333625 w 3003318"/>
                          <a:gd name="connsiteY28" fmla="*/ 4486275 h 5029200"/>
                          <a:gd name="connsiteX29" fmla="*/ 2209800 w 3003318"/>
                          <a:gd name="connsiteY29" fmla="*/ 4772025 h 5029200"/>
                          <a:gd name="connsiteX30" fmla="*/ 2143125 w 3003318"/>
                          <a:gd name="connsiteY30" fmla="*/ 4933950 h 5029200"/>
                          <a:gd name="connsiteX31" fmla="*/ 2171700 w 3003318"/>
                          <a:gd name="connsiteY31" fmla="*/ 5029200 h 5029200"/>
                          <a:gd name="connsiteX0" fmla="*/ 0 w 3003318"/>
                          <a:gd name="connsiteY0" fmla="*/ 0 h 5029200"/>
                          <a:gd name="connsiteX1" fmla="*/ 352425 w 3003318"/>
                          <a:gd name="connsiteY1" fmla="*/ 314325 h 5029200"/>
                          <a:gd name="connsiteX2" fmla="*/ 581025 w 3003318"/>
                          <a:gd name="connsiteY2" fmla="*/ 600075 h 5029200"/>
                          <a:gd name="connsiteX3" fmla="*/ 723900 w 3003318"/>
                          <a:gd name="connsiteY3" fmla="*/ 609600 h 5029200"/>
                          <a:gd name="connsiteX4" fmla="*/ 895350 w 3003318"/>
                          <a:gd name="connsiteY4" fmla="*/ 619125 h 5029200"/>
                          <a:gd name="connsiteX5" fmla="*/ 1285875 w 3003318"/>
                          <a:gd name="connsiteY5" fmla="*/ 781050 h 5029200"/>
                          <a:gd name="connsiteX6" fmla="*/ 1485900 w 3003318"/>
                          <a:gd name="connsiteY6" fmla="*/ 933450 h 5029200"/>
                          <a:gd name="connsiteX7" fmla="*/ 1562100 w 3003318"/>
                          <a:gd name="connsiteY7" fmla="*/ 981075 h 5029200"/>
                          <a:gd name="connsiteX8" fmla="*/ 1714500 w 3003318"/>
                          <a:gd name="connsiteY8" fmla="*/ 962025 h 5029200"/>
                          <a:gd name="connsiteX9" fmla="*/ 1781175 w 3003318"/>
                          <a:gd name="connsiteY9" fmla="*/ 952500 h 5029200"/>
                          <a:gd name="connsiteX10" fmla="*/ 1924050 w 3003318"/>
                          <a:gd name="connsiteY10" fmla="*/ 1009650 h 5029200"/>
                          <a:gd name="connsiteX11" fmla="*/ 2133600 w 3003318"/>
                          <a:gd name="connsiteY11" fmla="*/ 1219200 h 5029200"/>
                          <a:gd name="connsiteX12" fmla="*/ 2447925 w 3003318"/>
                          <a:gd name="connsiteY12" fmla="*/ 1609725 h 5029200"/>
                          <a:gd name="connsiteX13" fmla="*/ 2514600 w 3003318"/>
                          <a:gd name="connsiteY13" fmla="*/ 1741968 h 5029200"/>
                          <a:gd name="connsiteX14" fmla="*/ 2676525 w 3003318"/>
                          <a:gd name="connsiteY14" fmla="*/ 1847850 h 5029200"/>
                          <a:gd name="connsiteX15" fmla="*/ 2686050 w 3003318"/>
                          <a:gd name="connsiteY15" fmla="*/ 2228850 h 5029200"/>
                          <a:gd name="connsiteX16" fmla="*/ 2608804 w 3003318"/>
                          <a:gd name="connsiteY16" fmla="*/ 2529356 h 5029200"/>
                          <a:gd name="connsiteX17" fmla="*/ 2749532 w 3003318"/>
                          <a:gd name="connsiteY17" fmla="*/ 2572796 h 5029200"/>
                          <a:gd name="connsiteX18" fmla="*/ 2802498 w 3003318"/>
                          <a:gd name="connsiteY18" fmla="*/ 2681811 h 5029200"/>
                          <a:gd name="connsiteX19" fmla="*/ 2876550 w 3003318"/>
                          <a:gd name="connsiteY19" fmla="*/ 3228975 h 5029200"/>
                          <a:gd name="connsiteX20" fmla="*/ 2952750 w 3003318"/>
                          <a:gd name="connsiteY20" fmla="*/ 3381375 h 5029200"/>
                          <a:gd name="connsiteX21" fmla="*/ 3000375 w 3003318"/>
                          <a:gd name="connsiteY21" fmla="*/ 3619500 h 5029200"/>
                          <a:gd name="connsiteX22" fmla="*/ 2867025 w 3003318"/>
                          <a:gd name="connsiteY22" fmla="*/ 3800475 h 5029200"/>
                          <a:gd name="connsiteX23" fmla="*/ 2781300 w 3003318"/>
                          <a:gd name="connsiteY23" fmla="*/ 3857625 h 5029200"/>
                          <a:gd name="connsiteX24" fmla="*/ 2686050 w 3003318"/>
                          <a:gd name="connsiteY24" fmla="*/ 4048125 h 5029200"/>
                          <a:gd name="connsiteX25" fmla="*/ 2562225 w 3003318"/>
                          <a:gd name="connsiteY25" fmla="*/ 4267200 h 5029200"/>
                          <a:gd name="connsiteX26" fmla="*/ 2466975 w 3003318"/>
                          <a:gd name="connsiteY26" fmla="*/ 4314825 h 5029200"/>
                          <a:gd name="connsiteX27" fmla="*/ 2419350 w 3003318"/>
                          <a:gd name="connsiteY27" fmla="*/ 4429125 h 5029200"/>
                          <a:gd name="connsiteX28" fmla="*/ 2333625 w 3003318"/>
                          <a:gd name="connsiteY28" fmla="*/ 4486275 h 5029200"/>
                          <a:gd name="connsiteX29" fmla="*/ 2209800 w 3003318"/>
                          <a:gd name="connsiteY29" fmla="*/ 4772025 h 5029200"/>
                          <a:gd name="connsiteX30" fmla="*/ 2143125 w 3003318"/>
                          <a:gd name="connsiteY30" fmla="*/ 4933950 h 5029200"/>
                          <a:gd name="connsiteX31" fmla="*/ 2171700 w 3003318"/>
                          <a:gd name="connsiteY31" fmla="*/ 5029200 h 5029200"/>
                          <a:gd name="connsiteX0" fmla="*/ 0 w 3003318"/>
                          <a:gd name="connsiteY0" fmla="*/ 0 h 5029200"/>
                          <a:gd name="connsiteX1" fmla="*/ 352425 w 3003318"/>
                          <a:gd name="connsiteY1" fmla="*/ 314325 h 5029200"/>
                          <a:gd name="connsiteX2" fmla="*/ 581025 w 3003318"/>
                          <a:gd name="connsiteY2" fmla="*/ 600075 h 5029200"/>
                          <a:gd name="connsiteX3" fmla="*/ 723900 w 3003318"/>
                          <a:gd name="connsiteY3" fmla="*/ 609600 h 5029200"/>
                          <a:gd name="connsiteX4" fmla="*/ 895350 w 3003318"/>
                          <a:gd name="connsiteY4" fmla="*/ 619125 h 5029200"/>
                          <a:gd name="connsiteX5" fmla="*/ 1285875 w 3003318"/>
                          <a:gd name="connsiteY5" fmla="*/ 781050 h 5029200"/>
                          <a:gd name="connsiteX6" fmla="*/ 1485900 w 3003318"/>
                          <a:gd name="connsiteY6" fmla="*/ 933450 h 5029200"/>
                          <a:gd name="connsiteX7" fmla="*/ 1562100 w 3003318"/>
                          <a:gd name="connsiteY7" fmla="*/ 981075 h 5029200"/>
                          <a:gd name="connsiteX8" fmla="*/ 1714500 w 3003318"/>
                          <a:gd name="connsiteY8" fmla="*/ 962025 h 5029200"/>
                          <a:gd name="connsiteX9" fmla="*/ 1781175 w 3003318"/>
                          <a:gd name="connsiteY9" fmla="*/ 952500 h 5029200"/>
                          <a:gd name="connsiteX10" fmla="*/ 1924050 w 3003318"/>
                          <a:gd name="connsiteY10" fmla="*/ 1009650 h 5029200"/>
                          <a:gd name="connsiteX11" fmla="*/ 2133600 w 3003318"/>
                          <a:gd name="connsiteY11" fmla="*/ 1219200 h 5029200"/>
                          <a:gd name="connsiteX12" fmla="*/ 2447925 w 3003318"/>
                          <a:gd name="connsiteY12" fmla="*/ 1609725 h 5029200"/>
                          <a:gd name="connsiteX13" fmla="*/ 2514600 w 3003318"/>
                          <a:gd name="connsiteY13" fmla="*/ 1741968 h 5029200"/>
                          <a:gd name="connsiteX14" fmla="*/ 2676525 w 3003318"/>
                          <a:gd name="connsiteY14" fmla="*/ 1847850 h 5029200"/>
                          <a:gd name="connsiteX15" fmla="*/ 2686050 w 3003318"/>
                          <a:gd name="connsiteY15" fmla="*/ 2228850 h 5029200"/>
                          <a:gd name="connsiteX16" fmla="*/ 2608804 w 3003318"/>
                          <a:gd name="connsiteY16" fmla="*/ 2529356 h 5029200"/>
                          <a:gd name="connsiteX17" fmla="*/ 2749532 w 3003318"/>
                          <a:gd name="connsiteY17" fmla="*/ 2572796 h 5029200"/>
                          <a:gd name="connsiteX18" fmla="*/ 2802498 w 3003318"/>
                          <a:gd name="connsiteY18" fmla="*/ 2681811 h 5029200"/>
                          <a:gd name="connsiteX19" fmla="*/ 2876550 w 3003318"/>
                          <a:gd name="connsiteY19" fmla="*/ 3228975 h 5029200"/>
                          <a:gd name="connsiteX20" fmla="*/ 2952750 w 3003318"/>
                          <a:gd name="connsiteY20" fmla="*/ 3381375 h 5029200"/>
                          <a:gd name="connsiteX21" fmla="*/ 3000375 w 3003318"/>
                          <a:gd name="connsiteY21" fmla="*/ 3619500 h 5029200"/>
                          <a:gd name="connsiteX22" fmla="*/ 2867025 w 3003318"/>
                          <a:gd name="connsiteY22" fmla="*/ 3800475 h 5029200"/>
                          <a:gd name="connsiteX23" fmla="*/ 2781300 w 3003318"/>
                          <a:gd name="connsiteY23" fmla="*/ 3857625 h 5029200"/>
                          <a:gd name="connsiteX24" fmla="*/ 2686050 w 3003318"/>
                          <a:gd name="connsiteY24" fmla="*/ 4048125 h 5029200"/>
                          <a:gd name="connsiteX25" fmla="*/ 2562225 w 3003318"/>
                          <a:gd name="connsiteY25" fmla="*/ 4267200 h 5029200"/>
                          <a:gd name="connsiteX26" fmla="*/ 2466975 w 3003318"/>
                          <a:gd name="connsiteY26" fmla="*/ 4314825 h 5029200"/>
                          <a:gd name="connsiteX27" fmla="*/ 2419350 w 3003318"/>
                          <a:gd name="connsiteY27" fmla="*/ 4429125 h 5029200"/>
                          <a:gd name="connsiteX28" fmla="*/ 2333625 w 3003318"/>
                          <a:gd name="connsiteY28" fmla="*/ 4486275 h 5029200"/>
                          <a:gd name="connsiteX29" fmla="*/ 2209800 w 3003318"/>
                          <a:gd name="connsiteY29" fmla="*/ 4772025 h 5029200"/>
                          <a:gd name="connsiteX30" fmla="*/ 2143125 w 3003318"/>
                          <a:gd name="connsiteY30" fmla="*/ 4933950 h 5029200"/>
                          <a:gd name="connsiteX31" fmla="*/ 2171700 w 3003318"/>
                          <a:gd name="connsiteY31" fmla="*/ 5029200 h 5029200"/>
                          <a:gd name="connsiteX0" fmla="*/ 0 w 3003318"/>
                          <a:gd name="connsiteY0" fmla="*/ 0 h 5029200"/>
                          <a:gd name="connsiteX1" fmla="*/ 352425 w 3003318"/>
                          <a:gd name="connsiteY1" fmla="*/ 314325 h 5029200"/>
                          <a:gd name="connsiteX2" fmla="*/ 581025 w 3003318"/>
                          <a:gd name="connsiteY2" fmla="*/ 600075 h 5029200"/>
                          <a:gd name="connsiteX3" fmla="*/ 723900 w 3003318"/>
                          <a:gd name="connsiteY3" fmla="*/ 609600 h 5029200"/>
                          <a:gd name="connsiteX4" fmla="*/ 895350 w 3003318"/>
                          <a:gd name="connsiteY4" fmla="*/ 619125 h 5029200"/>
                          <a:gd name="connsiteX5" fmla="*/ 1285875 w 3003318"/>
                          <a:gd name="connsiteY5" fmla="*/ 781050 h 5029200"/>
                          <a:gd name="connsiteX6" fmla="*/ 1485900 w 3003318"/>
                          <a:gd name="connsiteY6" fmla="*/ 933450 h 5029200"/>
                          <a:gd name="connsiteX7" fmla="*/ 1562100 w 3003318"/>
                          <a:gd name="connsiteY7" fmla="*/ 981075 h 5029200"/>
                          <a:gd name="connsiteX8" fmla="*/ 1714500 w 3003318"/>
                          <a:gd name="connsiteY8" fmla="*/ 962025 h 5029200"/>
                          <a:gd name="connsiteX9" fmla="*/ 1781175 w 3003318"/>
                          <a:gd name="connsiteY9" fmla="*/ 952500 h 5029200"/>
                          <a:gd name="connsiteX10" fmla="*/ 1924050 w 3003318"/>
                          <a:gd name="connsiteY10" fmla="*/ 1009650 h 5029200"/>
                          <a:gd name="connsiteX11" fmla="*/ 2133600 w 3003318"/>
                          <a:gd name="connsiteY11" fmla="*/ 1219200 h 5029200"/>
                          <a:gd name="connsiteX12" fmla="*/ 2447925 w 3003318"/>
                          <a:gd name="connsiteY12" fmla="*/ 1609725 h 5029200"/>
                          <a:gd name="connsiteX13" fmla="*/ 2514600 w 3003318"/>
                          <a:gd name="connsiteY13" fmla="*/ 1741968 h 5029200"/>
                          <a:gd name="connsiteX14" fmla="*/ 2676525 w 3003318"/>
                          <a:gd name="connsiteY14" fmla="*/ 1847850 h 5029200"/>
                          <a:gd name="connsiteX15" fmla="*/ 2686050 w 3003318"/>
                          <a:gd name="connsiteY15" fmla="*/ 2228850 h 5029200"/>
                          <a:gd name="connsiteX16" fmla="*/ 2608804 w 3003318"/>
                          <a:gd name="connsiteY16" fmla="*/ 2529356 h 5029200"/>
                          <a:gd name="connsiteX17" fmla="*/ 2754817 w 3003318"/>
                          <a:gd name="connsiteY17" fmla="*/ 2556939 h 5029200"/>
                          <a:gd name="connsiteX18" fmla="*/ 2802498 w 3003318"/>
                          <a:gd name="connsiteY18" fmla="*/ 2681811 h 5029200"/>
                          <a:gd name="connsiteX19" fmla="*/ 2876550 w 3003318"/>
                          <a:gd name="connsiteY19" fmla="*/ 3228975 h 5029200"/>
                          <a:gd name="connsiteX20" fmla="*/ 2952750 w 3003318"/>
                          <a:gd name="connsiteY20" fmla="*/ 3381375 h 5029200"/>
                          <a:gd name="connsiteX21" fmla="*/ 3000375 w 3003318"/>
                          <a:gd name="connsiteY21" fmla="*/ 3619500 h 5029200"/>
                          <a:gd name="connsiteX22" fmla="*/ 2867025 w 3003318"/>
                          <a:gd name="connsiteY22" fmla="*/ 3800475 h 5029200"/>
                          <a:gd name="connsiteX23" fmla="*/ 2781300 w 3003318"/>
                          <a:gd name="connsiteY23" fmla="*/ 3857625 h 5029200"/>
                          <a:gd name="connsiteX24" fmla="*/ 2686050 w 3003318"/>
                          <a:gd name="connsiteY24" fmla="*/ 4048125 h 5029200"/>
                          <a:gd name="connsiteX25" fmla="*/ 2562225 w 3003318"/>
                          <a:gd name="connsiteY25" fmla="*/ 4267200 h 5029200"/>
                          <a:gd name="connsiteX26" fmla="*/ 2466975 w 3003318"/>
                          <a:gd name="connsiteY26" fmla="*/ 4314825 h 5029200"/>
                          <a:gd name="connsiteX27" fmla="*/ 2419350 w 3003318"/>
                          <a:gd name="connsiteY27" fmla="*/ 4429125 h 5029200"/>
                          <a:gd name="connsiteX28" fmla="*/ 2333625 w 3003318"/>
                          <a:gd name="connsiteY28" fmla="*/ 4486275 h 5029200"/>
                          <a:gd name="connsiteX29" fmla="*/ 2209800 w 3003318"/>
                          <a:gd name="connsiteY29" fmla="*/ 4772025 h 5029200"/>
                          <a:gd name="connsiteX30" fmla="*/ 2143125 w 3003318"/>
                          <a:gd name="connsiteY30" fmla="*/ 4933950 h 5029200"/>
                          <a:gd name="connsiteX31" fmla="*/ 2171700 w 3003318"/>
                          <a:gd name="connsiteY31" fmla="*/ 5029200 h 5029200"/>
                          <a:gd name="connsiteX0" fmla="*/ 0 w 3003318"/>
                          <a:gd name="connsiteY0" fmla="*/ 0 h 5029200"/>
                          <a:gd name="connsiteX1" fmla="*/ 352425 w 3003318"/>
                          <a:gd name="connsiteY1" fmla="*/ 314325 h 5029200"/>
                          <a:gd name="connsiteX2" fmla="*/ 581025 w 3003318"/>
                          <a:gd name="connsiteY2" fmla="*/ 600075 h 5029200"/>
                          <a:gd name="connsiteX3" fmla="*/ 723900 w 3003318"/>
                          <a:gd name="connsiteY3" fmla="*/ 609600 h 5029200"/>
                          <a:gd name="connsiteX4" fmla="*/ 895350 w 3003318"/>
                          <a:gd name="connsiteY4" fmla="*/ 619125 h 5029200"/>
                          <a:gd name="connsiteX5" fmla="*/ 1285875 w 3003318"/>
                          <a:gd name="connsiteY5" fmla="*/ 781050 h 5029200"/>
                          <a:gd name="connsiteX6" fmla="*/ 1485900 w 3003318"/>
                          <a:gd name="connsiteY6" fmla="*/ 933450 h 5029200"/>
                          <a:gd name="connsiteX7" fmla="*/ 1562100 w 3003318"/>
                          <a:gd name="connsiteY7" fmla="*/ 981075 h 5029200"/>
                          <a:gd name="connsiteX8" fmla="*/ 1714500 w 3003318"/>
                          <a:gd name="connsiteY8" fmla="*/ 962025 h 5029200"/>
                          <a:gd name="connsiteX9" fmla="*/ 1781175 w 3003318"/>
                          <a:gd name="connsiteY9" fmla="*/ 952500 h 5029200"/>
                          <a:gd name="connsiteX10" fmla="*/ 1924050 w 3003318"/>
                          <a:gd name="connsiteY10" fmla="*/ 1009650 h 5029200"/>
                          <a:gd name="connsiteX11" fmla="*/ 2133600 w 3003318"/>
                          <a:gd name="connsiteY11" fmla="*/ 1219200 h 5029200"/>
                          <a:gd name="connsiteX12" fmla="*/ 2447925 w 3003318"/>
                          <a:gd name="connsiteY12" fmla="*/ 1609725 h 5029200"/>
                          <a:gd name="connsiteX13" fmla="*/ 2514600 w 3003318"/>
                          <a:gd name="connsiteY13" fmla="*/ 1741968 h 5029200"/>
                          <a:gd name="connsiteX14" fmla="*/ 2676525 w 3003318"/>
                          <a:gd name="connsiteY14" fmla="*/ 1847850 h 5029200"/>
                          <a:gd name="connsiteX15" fmla="*/ 2686050 w 3003318"/>
                          <a:gd name="connsiteY15" fmla="*/ 2228850 h 5029200"/>
                          <a:gd name="connsiteX16" fmla="*/ 2608804 w 3003318"/>
                          <a:gd name="connsiteY16" fmla="*/ 2529356 h 5029200"/>
                          <a:gd name="connsiteX17" fmla="*/ 2802498 w 3003318"/>
                          <a:gd name="connsiteY17" fmla="*/ 2681811 h 5029200"/>
                          <a:gd name="connsiteX18" fmla="*/ 2876550 w 3003318"/>
                          <a:gd name="connsiteY18" fmla="*/ 3228975 h 5029200"/>
                          <a:gd name="connsiteX19" fmla="*/ 2952750 w 3003318"/>
                          <a:gd name="connsiteY19" fmla="*/ 3381375 h 5029200"/>
                          <a:gd name="connsiteX20" fmla="*/ 3000375 w 3003318"/>
                          <a:gd name="connsiteY20" fmla="*/ 3619500 h 5029200"/>
                          <a:gd name="connsiteX21" fmla="*/ 2867025 w 3003318"/>
                          <a:gd name="connsiteY21" fmla="*/ 3800475 h 5029200"/>
                          <a:gd name="connsiteX22" fmla="*/ 2781300 w 3003318"/>
                          <a:gd name="connsiteY22" fmla="*/ 3857625 h 5029200"/>
                          <a:gd name="connsiteX23" fmla="*/ 2686050 w 3003318"/>
                          <a:gd name="connsiteY23" fmla="*/ 4048125 h 5029200"/>
                          <a:gd name="connsiteX24" fmla="*/ 2562225 w 3003318"/>
                          <a:gd name="connsiteY24" fmla="*/ 4267200 h 5029200"/>
                          <a:gd name="connsiteX25" fmla="*/ 2466975 w 3003318"/>
                          <a:gd name="connsiteY25" fmla="*/ 4314825 h 5029200"/>
                          <a:gd name="connsiteX26" fmla="*/ 2419350 w 3003318"/>
                          <a:gd name="connsiteY26" fmla="*/ 4429125 h 5029200"/>
                          <a:gd name="connsiteX27" fmla="*/ 2333625 w 3003318"/>
                          <a:gd name="connsiteY27" fmla="*/ 4486275 h 5029200"/>
                          <a:gd name="connsiteX28" fmla="*/ 2209800 w 3003318"/>
                          <a:gd name="connsiteY28" fmla="*/ 4772025 h 5029200"/>
                          <a:gd name="connsiteX29" fmla="*/ 2143125 w 3003318"/>
                          <a:gd name="connsiteY29" fmla="*/ 4933950 h 5029200"/>
                          <a:gd name="connsiteX30" fmla="*/ 2171700 w 3003318"/>
                          <a:gd name="connsiteY30" fmla="*/ 5029200 h 5029200"/>
                          <a:gd name="connsiteX0" fmla="*/ 0 w 3003318"/>
                          <a:gd name="connsiteY0" fmla="*/ 0 h 5029200"/>
                          <a:gd name="connsiteX1" fmla="*/ 352425 w 3003318"/>
                          <a:gd name="connsiteY1" fmla="*/ 314325 h 5029200"/>
                          <a:gd name="connsiteX2" fmla="*/ 581025 w 3003318"/>
                          <a:gd name="connsiteY2" fmla="*/ 600075 h 5029200"/>
                          <a:gd name="connsiteX3" fmla="*/ 723900 w 3003318"/>
                          <a:gd name="connsiteY3" fmla="*/ 609600 h 5029200"/>
                          <a:gd name="connsiteX4" fmla="*/ 895350 w 3003318"/>
                          <a:gd name="connsiteY4" fmla="*/ 619125 h 5029200"/>
                          <a:gd name="connsiteX5" fmla="*/ 1285875 w 3003318"/>
                          <a:gd name="connsiteY5" fmla="*/ 781050 h 5029200"/>
                          <a:gd name="connsiteX6" fmla="*/ 1485900 w 3003318"/>
                          <a:gd name="connsiteY6" fmla="*/ 933450 h 5029200"/>
                          <a:gd name="connsiteX7" fmla="*/ 1562100 w 3003318"/>
                          <a:gd name="connsiteY7" fmla="*/ 981075 h 5029200"/>
                          <a:gd name="connsiteX8" fmla="*/ 1714500 w 3003318"/>
                          <a:gd name="connsiteY8" fmla="*/ 962025 h 5029200"/>
                          <a:gd name="connsiteX9" fmla="*/ 1781175 w 3003318"/>
                          <a:gd name="connsiteY9" fmla="*/ 952500 h 5029200"/>
                          <a:gd name="connsiteX10" fmla="*/ 1924050 w 3003318"/>
                          <a:gd name="connsiteY10" fmla="*/ 1009650 h 5029200"/>
                          <a:gd name="connsiteX11" fmla="*/ 2133600 w 3003318"/>
                          <a:gd name="connsiteY11" fmla="*/ 1219200 h 5029200"/>
                          <a:gd name="connsiteX12" fmla="*/ 2447925 w 3003318"/>
                          <a:gd name="connsiteY12" fmla="*/ 1609725 h 5029200"/>
                          <a:gd name="connsiteX13" fmla="*/ 2514600 w 3003318"/>
                          <a:gd name="connsiteY13" fmla="*/ 1741968 h 5029200"/>
                          <a:gd name="connsiteX14" fmla="*/ 2676525 w 3003318"/>
                          <a:gd name="connsiteY14" fmla="*/ 1847850 h 5029200"/>
                          <a:gd name="connsiteX15" fmla="*/ 2686050 w 3003318"/>
                          <a:gd name="connsiteY15" fmla="*/ 2228850 h 5029200"/>
                          <a:gd name="connsiteX16" fmla="*/ 2608804 w 3003318"/>
                          <a:gd name="connsiteY16" fmla="*/ 2529356 h 5029200"/>
                          <a:gd name="connsiteX17" fmla="*/ 2802498 w 3003318"/>
                          <a:gd name="connsiteY17" fmla="*/ 2623670 h 5029200"/>
                          <a:gd name="connsiteX18" fmla="*/ 2876550 w 3003318"/>
                          <a:gd name="connsiteY18" fmla="*/ 3228975 h 5029200"/>
                          <a:gd name="connsiteX19" fmla="*/ 2952750 w 3003318"/>
                          <a:gd name="connsiteY19" fmla="*/ 3381375 h 5029200"/>
                          <a:gd name="connsiteX20" fmla="*/ 3000375 w 3003318"/>
                          <a:gd name="connsiteY20" fmla="*/ 3619500 h 5029200"/>
                          <a:gd name="connsiteX21" fmla="*/ 2867025 w 3003318"/>
                          <a:gd name="connsiteY21" fmla="*/ 3800475 h 5029200"/>
                          <a:gd name="connsiteX22" fmla="*/ 2781300 w 3003318"/>
                          <a:gd name="connsiteY22" fmla="*/ 3857625 h 5029200"/>
                          <a:gd name="connsiteX23" fmla="*/ 2686050 w 3003318"/>
                          <a:gd name="connsiteY23" fmla="*/ 4048125 h 5029200"/>
                          <a:gd name="connsiteX24" fmla="*/ 2562225 w 3003318"/>
                          <a:gd name="connsiteY24" fmla="*/ 4267200 h 5029200"/>
                          <a:gd name="connsiteX25" fmla="*/ 2466975 w 3003318"/>
                          <a:gd name="connsiteY25" fmla="*/ 4314825 h 5029200"/>
                          <a:gd name="connsiteX26" fmla="*/ 2419350 w 3003318"/>
                          <a:gd name="connsiteY26" fmla="*/ 4429125 h 5029200"/>
                          <a:gd name="connsiteX27" fmla="*/ 2333625 w 3003318"/>
                          <a:gd name="connsiteY27" fmla="*/ 4486275 h 5029200"/>
                          <a:gd name="connsiteX28" fmla="*/ 2209800 w 3003318"/>
                          <a:gd name="connsiteY28" fmla="*/ 4772025 h 5029200"/>
                          <a:gd name="connsiteX29" fmla="*/ 2143125 w 3003318"/>
                          <a:gd name="connsiteY29" fmla="*/ 4933950 h 5029200"/>
                          <a:gd name="connsiteX30" fmla="*/ 2171700 w 3003318"/>
                          <a:gd name="connsiteY30" fmla="*/ 5029200 h 5029200"/>
                          <a:gd name="connsiteX0" fmla="*/ 0 w 3004683"/>
                          <a:gd name="connsiteY0" fmla="*/ 0 h 5029200"/>
                          <a:gd name="connsiteX1" fmla="*/ 352425 w 3004683"/>
                          <a:gd name="connsiteY1" fmla="*/ 314325 h 5029200"/>
                          <a:gd name="connsiteX2" fmla="*/ 581025 w 3004683"/>
                          <a:gd name="connsiteY2" fmla="*/ 600075 h 5029200"/>
                          <a:gd name="connsiteX3" fmla="*/ 723900 w 3004683"/>
                          <a:gd name="connsiteY3" fmla="*/ 609600 h 5029200"/>
                          <a:gd name="connsiteX4" fmla="*/ 895350 w 3004683"/>
                          <a:gd name="connsiteY4" fmla="*/ 619125 h 5029200"/>
                          <a:gd name="connsiteX5" fmla="*/ 1285875 w 3004683"/>
                          <a:gd name="connsiteY5" fmla="*/ 781050 h 5029200"/>
                          <a:gd name="connsiteX6" fmla="*/ 1485900 w 3004683"/>
                          <a:gd name="connsiteY6" fmla="*/ 933450 h 5029200"/>
                          <a:gd name="connsiteX7" fmla="*/ 1562100 w 3004683"/>
                          <a:gd name="connsiteY7" fmla="*/ 981075 h 5029200"/>
                          <a:gd name="connsiteX8" fmla="*/ 1714500 w 3004683"/>
                          <a:gd name="connsiteY8" fmla="*/ 962025 h 5029200"/>
                          <a:gd name="connsiteX9" fmla="*/ 1781175 w 3004683"/>
                          <a:gd name="connsiteY9" fmla="*/ 952500 h 5029200"/>
                          <a:gd name="connsiteX10" fmla="*/ 1924050 w 3004683"/>
                          <a:gd name="connsiteY10" fmla="*/ 1009650 h 5029200"/>
                          <a:gd name="connsiteX11" fmla="*/ 2133600 w 3004683"/>
                          <a:gd name="connsiteY11" fmla="*/ 1219200 h 5029200"/>
                          <a:gd name="connsiteX12" fmla="*/ 2447925 w 3004683"/>
                          <a:gd name="connsiteY12" fmla="*/ 1609725 h 5029200"/>
                          <a:gd name="connsiteX13" fmla="*/ 2514600 w 3004683"/>
                          <a:gd name="connsiteY13" fmla="*/ 1741968 h 5029200"/>
                          <a:gd name="connsiteX14" fmla="*/ 2676525 w 3004683"/>
                          <a:gd name="connsiteY14" fmla="*/ 1847850 h 5029200"/>
                          <a:gd name="connsiteX15" fmla="*/ 2686050 w 3004683"/>
                          <a:gd name="connsiteY15" fmla="*/ 2228850 h 5029200"/>
                          <a:gd name="connsiteX16" fmla="*/ 2608804 w 3004683"/>
                          <a:gd name="connsiteY16" fmla="*/ 2529356 h 5029200"/>
                          <a:gd name="connsiteX17" fmla="*/ 2802498 w 3004683"/>
                          <a:gd name="connsiteY17" fmla="*/ 2623670 h 5029200"/>
                          <a:gd name="connsiteX18" fmla="*/ 2876550 w 3004683"/>
                          <a:gd name="connsiteY18" fmla="*/ 3228975 h 5029200"/>
                          <a:gd name="connsiteX19" fmla="*/ 2963322 w 3004683"/>
                          <a:gd name="connsiteY19" fmla="*/ 3354948 h 5029200"/>
                          <a:gd name="connsiteX20" fmla="*/ 3000375 w 3004683"/>
                          <a:gd name="connsiteY20" fmla="*/ 3619500 h 5029200"/>
                          <a:gd name="connsiteX21" fmla="*/ 2867025 w 3004683"/>
                          <a:gd name="connsiteY21" fmla="*/ 3800475 h 5029200"/>
                          <a:gd name="connsiteX22" fmla="*/ 2781300 w 3004683"/>
                          <a:gd name="connsiteY22" fmla="*/ 3857625 h 5029200"/>
                          <a:gd name="connsiteX23" fmla="*/ 2686050 w 3004683"/>
                          <a:gd name="connsiteY23" fmla="*/ 4048125 h 5029200"/>
                          <a:gd name="connsiteX24" fmla="*/ 2562225 w 3004683"/>
                          <a:gd name="connsiteY24" fmla="*/ 4267200 h 5029200"/>
                          <a:gd name="connsiteX25" fmla="*/ 2466975 w 3004683"/>
                          <a:gd name="connsiteY25" fmla="*/ 4314825 h 5029200"/>
                          <a:gd name="connsiteX26" fmla="*/ 2419350 w 3004683"/>
                          <a:gd name="connsiteY26" fmla="*/ 4429125 h 5029200"/>
                          <a:gd name="connsiteX27" fmla="*/ 2333625 w 3004683"/>
                          <a:gd name="connsiteY27" fmla="*/ 4486275 h 5029200"/>
                          <a:gd name="connsiteX28" fmla="*/ 2209800 w 3004683"/>
                          <a:gd name="connsiteY28" fmla="*/ 4772025 h 5029200"/>
                          <a:gd name="connsiteX29" fmla="*/ 2143125 w 3004683"/>
                          <a:gd name="connsiteY29" fmla="*/ 4933950 h 5029200"/>
                          <a:gd name="connsiteX30" fmla="*/ 2171700 w 3004683"/>
                          <a:gd name="connsiteY30" fmla="*/ 5029200 h 5029200"/>
                          <a:gd name="connsiteX0" fmla="*/ 0 w 3004683"/>
                          <a:gd name="connsiteY0" fmla="*/ 0 h 5029200"/>
                          <a:gd name="connsiteX1" fmla="*/ 352425 w 3004683"/>
                          <a:gd name="connsiteY1" fmla="*/ 314325 h 5029200"/>
                          <a:gd name="connsiteX2" fmla="*/ 581025 w 3004683"/>
                          <a:gd name="connsiteY2" fmla="*/ 600075 h 5029200"/>
                          <a:gd name="connsiteX3" fmla="*/ 723900 w 3004683"/>
                          <a:gd name="connsiteY3" fmla="*/ 609600 h 5029200"/>
                          <a:gd name="connsiteX4" fmla="*/ 895350 w 3004683"/>
                          <a:gd name="connsiteY4" fmla="*/ 619125 h 5029200"/>
                          <a:gd name="connsiteX5" fmla="*/ 1285875 w 3004683"/>
                          <a:gd name="connsiteY5" fmla="*/ 781050 h 5029200"/>
                          <a:gd name="connsiteX6" fmla="*/ 1485900 w 3004683"/>
                          <a:gd name="connsiteY6" fmla="*/ 933450 h 5029200"/>
                          <a:gd name="connsiteX7" fmla="*/ 1562100 w 3004683"/>
                          <a:gd name="connsiteY7" fmla="*/ 981075 h 5029200"/>
                          <a:gd name="connsiteX8" fmla="*/ 1714500 w 3004683"/>
                          <a:gd name="connsiteY8" fmla="*/ 962025 h 5029200"/>
                          <a:gd name="connsiteX9" fmla="*/ 1781175 w 3004683"/>
                          <a:gd name="connsiteY9" fmla="*/ 952500 h 5029200"/>
                          <a:gd name="connsiteX10" fmla="*/ 1924050 w 3004683"/>
                          <a:gd name="connsiteY10" fmla="*/ 1009650 h 5029200"/>
                          <a:gd name="connsiteX11" fmla="*/ 2133600 w 3004683"/>
                          <a:gd name="connsiteY11" fmla="*/ 1219200 h 5029200"/>
                          <a:gd name="connsiteX12" fmla="*/ 2447925 w 3004683"/>
                          <a:gd name="connsiteY12" fmla="*/ 1609725 h 5029200"/>
                          <a:gd name="connsiteX13" fmla="*/ 2514600 w 3004683"/>
                          <a:gd name="connsiteY13" fmla="*/ 1741968 h 5029200"/>
                          <a:gd name="connsiteX14" fmla="*/ 2676525 w 3004683"/>
                          <a:gd name="connsiteY14" fmla="*/ 1847850 h 5029200"/>
                          <a:gd name="connsiteX15" fmla="*/ 2686050 w 3004683"/>
                          <a:gd name="connsiteY15" fmla="*/ 2228850 h 5029200"/>
                          <a:gd name="connsiteX16" fmla="*/ 2608804 w 3004683"/>
                          <a:gd name="connsiteY16" fmla="*/ 2529356 h 5029200"/>
                          <a:gd name="connsiteX17" fmla="*/ 2802498 w 3004683"/>
                          <a:gd name="connsiteY17" fmla="*/ 2623670 h 5029200"/>
                          <a:gd name="connsiteX18" fmla="*/ 2876550 w 3004683"/>
                          <a:gd name="connsiteY18" fmla="*/ 3165548 h 5029200"/>
                          <a:gd name="connsiteX19" fmla="*/ 2963322 w 3004683"/>
                          <a:gd name="connsiteY19" fmla="*/ 3354948 h 5029200"/>
                          <a:gd name="connsiteX20" fmla="*/ 3000375 w 3004683"/>
                          <a:gd name="connsiteY20" fmla="*/ 3619500 h 5029200"/>
                          <a:gd name="connsiteX21" fmla="*/ 2867025 w 3004683"/>
                          <a:gd name="connsiteY21" fmla="*/ 3800475 h 5029200"/>
                          <a:gd name="connsiteX22" fmla="*/ 2781300 w 3004683"/>
                          <a:gd name="connsiteY22" fmla="*/ 3857625 h 5029200"/>
                          <a:gd name="connsiteX23" fmla="*/ 2686050 w 3004683"/>
                          <a:gd name="connsiteY23" fmla="*/ 4048125 h 5029200"/>
                          <a:gd name="connsiteX24" fmla="*/ 2562225 w 3004683"/>
                          <a:gd name="connsiteY24" fmla="*/ 4267200 h 5029200"/>
                          <a:gd name="connsiteX25" fmla="*/ 2466975 w 3004683"/>
                          <a:gd name="connsiteY25" fmla="*/ 4314825 h 5029200"/>
                          <a:gd name="connsiteX26" fmla="*/ 2419350 w 3004683"/>
                          <a:gd name="connsiteY26" fmla="*/ 4429125 h 5029200"/>
                          <a:gd name="connsiteX27" fmla="*/ 2333625 w 3004683"/>
                          <a:gd name="connsiteY27" fmla="*/ 4486275 h 5029200"/>
                          <a:gd name="connsiteX28" fmla="*/ 2209800 w 3004683"/>
                          <a:gd name="connsiteY28" fmla="*/ 4772025 h 5029200"/>
                          <a:gd name="connsiteX29" fmla="*/ 2143125 w 3004683"/>
                          <a:gd name="connsiteY29" fmla="*/ 4933950 h 5029200"/>
                          <a:gd name="connsiteX30" fmla="*/ 2171700 w 3004683"/>
                          <a:gd name="connsiteY30" fmla="*/ 5029200 h 5029200"/>
                          <a:gd name="connsiteX0" fmla="*/ 0 w 3004684"/>
                          <a:gd name="connsiteY0" fmla="*/ 0 h 5029200"/>
                          <a:gd name="connsiteX1" fmla="*/ 352425 w 3004684"/>
                          <a:gd name="connsiteY1" fmla="*/ 314325 h 5029200"/>
                          <a:gd name="connsiteX2" fmla="*/ 581025 w 3004684"/>
                          <a:gd name="connsiteY2" fmla="*/ 600075 h 5029200"/>
                          <a:gd name="connsiteX3" fmla="*/ 723900 w 3004684"/>
                          <a:gd name="connsiteY3" fmla="*/ 609600 h 5029200"/>
                          <a:gd name="connsiteX4" fmla="*/ 895350 w 3004684"/>
                          <a:gd name="connsiteY4" fmla="*/ 619125 h 5029200"/>
                          <a:gd name="connsiteX5" fmla="*/ 1285875 w 3004684"/>
                          <a:gd name="connsiteY5" fmla="*/ 781050 h 5029200"/>
                          <a:gd name="connsiteX6" fmla="*/ 1485900 w 3004684"/>
                          <a:gd name="connsiteY6" fmla="*/ 933450 h 5029200"/>
                          <a:gd name="connsiteX7" fmla="*/ 1562100 w 3004684"/>
                          <a:gd name="connsiteY7" fmla="*/ 981075 h 5029200"/>
                          <a:gd name="connsiteX8" fmla="*/ 1714500 w 3004684"/>
                          <a:gd name="connsiteY8" fmla="*/ 962025 h 5029200"/>
                          <a:gd name="connsiteX9" fmla="*/ 1781175 w 3004684"/>
                          <a:gd name="connsiteY9" fmla="*/ 952500 h 5029200"/>
                          <a:gd name="connsiteX10" fmla="*/ 1924050 w 3004684"/>
                          <a:gd name="connsiteY10" fmla="*/ 1009650 h 5029200"/>
                          <a:gd name="connsiteX11" fmla="*/ 2133600 w 3004684"/>
                          <a:gd name="connsiteY11" fmla="*/ 1219200 h 5029200"/>
                          <a:gd name="connsiteX12" fmla="*/ 2447925 w 3004684"/>
                          <a:gd name="connsiteY12" fmla="*/ 1609725 h 5029200"/>
                          <a:gd name="connsiteX13" fmla="*/ 2514600 w 3004684"/>
                          <a:gd name="connsiteY13" fmla="*/ 1741968 h 5029200"/>
                          <a:gd name="connsiteX14" fmla="*/ 2676525 w 3004684"/>
                          <a:gd name="connsiteY14" fmla="*/ 1847850 h 5029200"/>
                          <a:gd name="connsiteX15" fmla="*/ 2686050 w 3004684"/>
                          <a:gd name="connsiteY15" fmla="*/ 2228850 h 5029200"/>
                          <a:gd name="connsiteX16" fmla="*/ 2608804 w 3004684"/>
                          <a:gd name="connsiteY16" fmla="*/ 2529356 h 5029200"/>
                          <a:gd name="connsiteX17" fmla="*/ 2802498 w 3004684"/>
                          <a:gd name="connsiteY17" fmla="*/ 2623670 h 5029200"/>
                          <a:gd name="connsiteX18" fmla="*/ 2876550 w 3004684"/>
                          <a:gd name="connsiteY18" fmla="*/ 3165548 h 5029200"/>
                          <a:gd name="connsiteX19" fmla="*/ 2963322 w 3004684"/>
                          <a:gd name="connsiteY19" fmla="*/ 3360234 h 5029200"/>
                          <a:gd name="connsiteX20" fmla="*/ 3000375 w 3004684"/>
                          <a:gd name="connsiteY20" fmla="*/ 3619500 h 5029200"/>
                          <a:gd name="connsiteX21" fmla="*/ 2867025 w 3004684"/>
                          <a:gd name="connsiteY21" fmla="*/ 3800475 h 5029200"/>
                          <a:gd name="connsiteX22" fmla="*/ 2781300 w 3004684"/>
                          <a:gd name="connsiteY22" fmla="*/ 3857625 h 5029200"/>
                          <a:gd name="connsiteX23" fmla="*/ 2686050 w 3004684"/>
                          <a:gd name="connsiteY23" fmla="*/ 4048125 h 5029200"/>
                          <a:gd name="connsiteX24" fmla="*/ 2562225 w 3004684"/>
                          <a:gd name="connsiteY24" fmla="*/ 4267200 h 5029200"/>
                          <a:gd name="connsiteX25" fmla="*/ 2466975 w 3004684"/>
                          <a:gd name="connsiteY25" fmla="*/ 4314825 h 5029200"/>
                          <a:gd name="connsiteX26" fmla="*/ 2419350 w 3004684"/>
                          <a:gd name="connsiteY26" fmla="*/ 4429125 h 5029200"/>
                          <a:gd name="connsiteX27" fmla="*/ 2333625 w 3004684"/>
                          <a:gd name="connsiteY27" fmla="*/ 4486275 h 5029200"/>
                          <a:gd name="connsiteX28" fmla="*/ 2209800 w 3004684"/>
                          <a:gd name="connsiteY28" fmla="*/ 4772025 h 5029200"/>
                          <a:gd name="connsiteX29" fmla="*/ 2143125 w 3004684"/>
                          <a:gd name="connsiteY29" fmla="*/ 4933950 h 5029200"/>
                          <a:gd name="connsiteX30" fmla="*/ 2171700 w 3004684"/>
                          <a:gd name="connsiteY30" fmla="*/ 5029200 h 5029200"/>
                          <a:gd name="connsiteX0" fmla="*/ 0 w 3004684"/>
                          <a:gd name="connsiteY0" fmla="*/ 0 h 5145482"/>
                          <a:gd name="connsiteX1" fmla="*/ 352425 w 3004684"/>
                          <a:gd name="connsiteY1" fmla="*/ 314325 h 5145482"/>
                          <a:gd name="connsiteX2" fmla="*/ 581025 w 3004684"/>
                          <a:gd name="connsiteY2" fmla="*/ 600075 h 5145482"/>
                          <a:gd name="connsiteX3" fmla="*/ 723900 w 3004684"/>
                          <a:gd name="connsiteY3" fmla="*/ 609600 h 5145482"/>
                          <a:gd name="connsiteX4" fmla="*/ 895350 w 3004684"/>
                          <a:gd name="connsiteY4" fmla="*/ 619125 h 5145482"/>
                          <a:gd name="connsiteX5" fmla="*/ 1285875 w 3004684"/>
                          <a:gd name="connsiteY5" fmla="*/ 781050 h 5145482"/>
                          <a:gd name="connsiteX6" fmla="*/ 1485900 w 3004684"/>
                          <a:gd name="connsiteY6" fmla="*/ 933450 h 5145482"/>
                          <a:gd name="connsiteX7" fmla="*/ 1562100 w 3004684"/>
                          <a:gd name="connsiteY7" fmla="*/ 981075 h 5145482"/>
                          <a:gd name="connsiteX8" fmla="*/ 1714500 w 3004684"/>
                          <a:gd name="connsiteY8" fmla="*/ 962025 h 5145482"/>
                          <a:gd name="connsiteX9" fmla="*/ 1781175 w 3004684"/>
                          <a:gd name="connsiteY9" fmla="*/ 952500 h 5145482"/>
                          <a:gd name="connsiteX10" fmla="*/ 1924050 w 3004684"/>
                          <a:gd name="connsiteY10" fmla="*/ 1009650 h 5145482"/>
                          <a:gd name="connsiteX11" fmla="*/ 2133600 w 3004684"/>
                          <a:gd name="connsiteY11" fmla="*/ 1219200 h 5145482"/>
                          <a:gd name="connsiteX12" fmla="*/ 2447925 w 3004684"/>
                          <a:gd name="connsiteY12" fmla="*/ 1609725 h 5145482"/>
                          <a:gd name="connsiteX13" fmla="*/ 2514600 w 3004684"/>
                          <a:gd name="connsiteY13" fmla="*/ 1741968 h 5145482"/>
                          <a:gd name="connsiteX14" fmla="*/ 2676525 w 3004684"/>
                          <a:gd name="connsiteY14" fmla="*/ 1847850 h 5145482"/>
                          <a:gd name="connsiteX15" fmla="*/ 2686050 w 3004684"/>
                          <a:gd name="connsiteY15" fmla="*/ 2228850 h 5145482"/>
                          <a:gd name="connsiteX16" fmla="*/ 2608804 w 3004684"/>
                          <a:gd name="connsiteY16" fmla="*/ 2529356 h 5145482"/>
                          <a:gd name="connsiteX17" fmla="*/ 2802498 w 3004684"/>
                          <a:gd name="connsiteY17" fmla="*/ 2623670 h 5145482"/>
                          <a:gd name="connsiteX18" fmla="*/ 2876550 w 3004684"/>
                          <a:gd name="connsiteY18" fmla="*/ 3165548 h 5145482"/>
                          <a:gd name="connsiteX19" fmla="*/ 2963322 w 3004684"/>
                          <a:gd name="connsiteY19" fmla="*/ 3360234 h 5145482"/>
                          <a:gd name="connsiteX20" fmla="*/ 3000375 w 3004684"/>
                          <a:gd name="connsiteY20" fmla="*/ 3619500 h 5145482"/>
                          <a:gd name="connsiteX21" fmla="*/ 2867025 w 3004684"/>
                          <a:gd name="connsiteY21" fmla="*/ 3800475 h 5145482"/>
                          <a:gd name="connsiteX22" fmla="*/ 2781300 w 3004684"/>
                          <a:gd name="connsiteY22" fmla="*/ 3857625 h 5145482"/>
                          <a:gd name="connsiteX23" fmla="*/ 2686050 w 3004684"/>
                          <a:gd name="connsiteY23" fmla="*/ 4048125 h 5145482"/>
                          <a:gd name="connsiteX24" fmla="*/ 2562225 w 3004684"/>
                          <a:gd name="connsiteY24" fmla="*/ 4267200 h 5145482"/>
                          <a:gd name="connsiteX25" fmla="*/ 2466975 w 3004684"/>
                          <a:gd name="connsiteY25" fmla="*/ 4314825 h 5145482"/>
                          <a:gd name="connsiteX26" fmla="*/ 2419350 w 3004684"/>
                          <a:gd name="connsiteY26" fmla="*/ 4429125 h 5145482"/>
                          <a:gd name="connsiteX27" fmla="*/ 2333625 w 3004684"/>
                          <a:gd name="connsiteY27" fmla="*/ 4486275 h 5145482"/>
                          <a:gd name="connsiteX28" fmla="*/ 2209800 w 3004684"/>
                          <a:gd name="connsiteY28" fmla="*/ 4772025 h 5145482"/>
                          <a:gd name="connsiteX29" fmla="*/ 2143125 w 3004684"/>
                          <a:gd name="connsiteY29" fmla="*/ 4933950 h 5145482"/>
                          <a:gd name="connsiteX30" fmla="*/ 2224556 w 3004684"/>
                          <a:gd name="connsiteY30" fmla="*/ 5145482 h 5145482"/>
                          <a:gd name="connsiteX0" fmla="*/ 0 w 3003413"/>
                          <a:gd name="connsiteY0" fmla="*/ 0 h 5145482"/>
                          <a:gd name="connsiteX1" fmla="*/ 352425 w 3003413"/>
                          <a:gd name="connsiteY1" fmla="*/ 314325 h 5145482"/>
                          <a:gd name="connsiteX2" fmla="*/ 581025 w 3003413"/>
                          <a:gd name="connsiteY2" fmla="*/ 600075 h 5145482"/>
                          <a:gd name="connsiteX3" fmla="*/ 723900 w 3003413"/>
                          <a:gd name="connsiteY3" fmla="*/ 609600 h 5145482"/>
                          <a:gd name="connsiteX4" fmla="*/ 895350 w 3003413"/>
                          <a:gd name="connsiteY4" fmla="*/ 619125 h 5145482"/>
                          <a:gd name="connsiteX5" fmla="*/ 1285875 w 3003413"/>
                          <a:gd name="connsiteY5" fmla="*/ 781050 h 5145482"/>
                          <a:gd name="connsiteX6" fmla="*/ 1485900 w 3003413"/>
                          <a:gd name="connsiteY6" fmla="*/ 933450 h 5145482"/>
                          <a:gd name="connsiteX7" fmla="*/ 1562100 w 3003413"/>
                          <a:gd name="connsiteY7" fmla="*/ 981075 h 5145482"/>
                          <a:gd name="connsiteX8" fmla="*/ 1714500 w 3003413"/>
                          <a:gd name="connsiteY8" fmla="*/ 962025 h 5145482"/>
                          <a:gd name="connsiteX9" fmla="*/ 1781175 w 3003413"/>
                          <a:gd name="connsiteY9" fmla="*/ 952500 h 5145482"/>
                          <a:gd name="connsiteX10" fmla="*/ 1924050 w 3003413"/>
                          <a:gd name="connsiteY10" fmla="*/ 1009650 h 5145482"/>
                          <a:gd name="connsiteX11" fmla="*/ 2133600 w 3003413"/>
                          <a:gd name="connsiteY11" fmla="*/ 1219200 h 5145482"/>
                          <a:gd name="connsiteX12" fmla="*/ 2447925 w 3003413"/>
                          <a:gd name="connsiteY12" fmla="*/ 1609725 h 5145482"/>
                          <a:gd name="connsiteX13" fmla="*/ 2514600 w 3003413"/>
                          <a:gd name="connsiteY13" fmla="*/ 1741968 h 5145482"/>
                          <a:gd name="connsiteX14" fmla="*/ 2676525 w 3003413"/>
                          <a:gd name="connsiteY14" fmla="*/ 1847850 h 5145482"/>
                          <a:gd name="connsiteX15" fmla="*/ 2686050 w 3003413"/>
                          <a:gd name="connsiteY15" fmla="*/ 2228850 h 5145482"/>
                          <a:gd name="connsiteX16" fmla="*/ 2608804 w 3003413"/>
                          <a:gd name="connsiteY16" fmla="*/ 2529356 h 5145482"/>
                          <a:gd name="connsiteX17" fmla="*/ 2802498 w 3003413"/>
                          <a:gd name="connsiteY17" fmla="*/ 2623670 h 5145482"/>
                          <a:gd name="connsiteX18" fmla="*/ 2876550 w 3003413"/>
                          <a:gd name="connsiteY18" fmla="*/ 3165548 h 5145482"/>
                          <a:gd name="connsiteX19" fmla="*/ 2963322 w 3003413"/>
                          <a:gd name="connsiteY19" fmla="*/ 3360234 h 5145482"/>
                          <a:gd name="connsiteX20" fmla="*/ 3000375 w 3003413"/>
                          <a:gd name="connsiteY20" fmla="*/ 3619500 h 5145482"/>
                          <a:gd name="connsiteX21" fmla="*/ 2888167 w 3003413"/>
                          <a:gd name="connsiteY21" fmla="*/ 3789903 h 5145482"/>
                          <a:gd name="connsiteX22" fmla="*/ 2781300 w 3003413"/>
                          <a:gd name="connsiteY22" fmla="*/ 3857625 h 5145482"/>
                          <a:gd name="connsiteX23" fmla="*/ 2686050 w 3003413"/>
                          <a:gd name="connsiteY23" fmla="*/ 4048125 h 5145482"/>
                          <a:gd name="connsiteX24" fmla="*/ 2562225 w 3003413"/>
                          <a:gd name="connsiteY24" fmla="*/ 4267200 h 5145482"/>
                          <a:gd name="connsiteX25" fmla="*/ 2466975 w 3003413"/>
                          <a:gd name="connsiteY25" fmla="*/ 4314825 h 5145482"/>
                          <a:gd name="connsiteX26" fmla="*/ 2419350 w 3003413"/>
                          <a:gd name="connsiteY26" fmla="*/ 4429125 h 5145482"/>
                          <a:gd name="connsiteX27" fmla="*/ 2333625 w 3003413"/>
                          <a:gd name="connsiteY27" fmla="*/ 4486275 h 5145482"/>
                          <a:gd name="connsiteX28" fmla="*/ 2209800 w 3003413"/>
                          <a:gd name="connsiteY28" fmla="*/ 4772025 h 5145482"/>
                          <a:gd name="connsiteX29" fmla="*/ 2143125 w 3003413"/>
                          <a:gd name="connsiteY29" fmla="*/ 4933950 h 5145482"/>
                          <a:gd name="connsiteX30" fmla="*/ 2224556 w 3003413"/>
                          <a:gd name="connsiteY30" fmla="*/ 5145482 h 5145482"/>
                          <a:gd name="connsiteX0" fmla="*/ 0 w 3003413"/>
                          <a:gd name="connsiteY0" fmla="*/ 0 h 5145482"/>
                          <a:gd name="connsiteX1" fmla="*/ 352425 w 3003413"/>
                          <a:gd name="connsiteY1" fmla="*/ 314325 h 5145482"/>
                          <a:gd name="connsiteX2" fmla="*/ 581025 w 3003413"/>
                          <a:gd name="connsiteY2" fmla="*/ 600075 h 5145482"/>
                          <a:gd name="connsiteX3" fmla="*/ 723900 w 3003413"/>
                          <a:gd name="connsiteY3" fmla="*/ 609600 h 5145482"/>
                          <a:gd name="connsiteX4" fmla="*/ 895350 w 3003413"/>
                          <a:gd name="connsiteY4" fmla="*/ 619125 h 5145482"/>
                          <a:gd name="connsiteX5" fmla="*/ 1285875 w 3003413"/>
                          <a:gd name="connsiteY5" fmla="*/ 781050 h 5145482"/>
                          <a:gd name="connsiteX6" fmla="*/ 1485900 w 3003413"/>
                          <a:gd name="connsiteY6" fmla="*/ 933450 h 5145482"/>
                          <a:gd name="connsiteX7" fmla="*/ 1562100 w 3003413"/>
                          <a:gd name="connsiteY7" fmla="*/ 981075 h 5145482"/>
                          <a:gd name="connsiteX8" fmla="*/ 1714500 w 3003413"/>
                          <a:gd name="connsiteY8" fmla="*/ 962025 h 5145482"/>
                          <a:gd name="connsiteX9" fmla="*/ 1781175 w 3003413"/>
                          <a:gd name="connsiteY9" fmla="*/ 952500 h 5145482"/>
                          <a:gd name="connsiteX10" fmla="*/ 1924050 w 3003413"/>
                          <a:gd name="connsiteY10" fmla="*/ 1009650 h 5145482"/>
                          <a:gd name="connsiteX11" fmla="*/ 2133600 w 3003413"/>
                          <a:gd name="connsiteY11" fmla="*/ 1219200 h 5145482"/>
                          <a:gd name="connsiteX12" fmla="*/ 2447925 w 3003413"/>
                          <a:gd name="connsiteY12" fmla="*/ 1609725 h 5145482"/>
                          <a:gd name="connsiteX13" fmla="*/ 2525171 w 3003413"/>
                          <a:gd name="connsiteY13" fmla="*/ 1768396 h 5145482"/>
                          <a:gd name="connsiteX14" fmla="*/ 2676525 w 3003413"/>
                          <a:gd name="connsiteY14" fmla="*/ 1847850 h 5145482"/>
                          <a:gd name="connsiteX15" fmla="*/ 2686050 w 3003413"/>
                          <a:gd name="connsiteY15" fmla="*/ 2228850 h 5145482"/>
                          <a:gd name="connsiteX16" fmla="*/ 2608804 w 3003413"/>
                          <a:gd name="connsiteY16" fmla="*/ 2529356 h 5145482"/>
                          <a:gd name="connsiteX17" fmla="*/ 2802498 w 3003413"/>
                          <a:gd name="connsiteY17" fmla="*/ 2623670 h 5145482"/>
                          <a:gd name="connsiteX18" fmla="*/ 2876550 w 3003413"/>
                          <a:gd name="connsiteY18" fmla="*/ 3165548 h 5145482"/>
                          <a:gd name="connsiteX19" fmla="*/ 2963322 w 3003413"/>
                          <a:gd name="connsiteY19" fmla="*/ 3360234 h 5145482"/>
                          <a:gd name="connsiteX20" fmla="*/ 3000375 w 3003413"/>
                          <a:gd name="connsiteY20" fmla="*/ 3619500 h 5145482"/>
                          <a:gd name="connsiteX21" fmla="*/ 2888167 w 3003413"/>
                          <a:gd name="connsiteY21" fmla="*/ 3789903 h 5145482"/>
                          <a:gd name="connsiteX22" fmla="*/ 2781300 w 3003413"/>
                          <a:gd name="connsiteY22" fmla="*/ 3857625 h 5145482"/>
                          <a:gd name="connsiteX23" fmla="*/ 2686050 w 3003413"/>
                          <a:gd name="connsiteY23" fmla="*/ 4048125 h 5145482"/>
                          <a:gd name="connsiteX24" fmla="*/ 2562225 w 3003413"/>
                          <a:gd name="connsiteY24" fmla="*/ 4267200 h 5145482"/>
                          <a:gd name="connsiteX25" fmla="*/ 2466975 w 3003413"/>
                          <a:gd name="connsiteY25" fmla="*/ 4314825 h 5145482"/>
                          <a:gd name="connsiteX26" fmla="*/ 2419350 w 3003413"/>
                          <a:gd name="connsiteY26" fmla="*/ 4429125 h 5145482"/>
                          <a:gd name="connsiteX27" fmla="*/ 2333625 w 3003413"/>
                          <a:gd name="connsiteY27" fmla="*/ 4486275 h 5145482"/>
                          <a:gd name="connsiteX28" fmla="*/ 2209800 w 3003413"/>
                          <a:gd name="connsiteY28" fmla="*/ 4772025 h 5145482"/>
                          <a:gd name="connsiteX29" fmla="*/ 2143125 w 3003413"/>
                          <a:gd name="connsiteY29" fmla="*/ 4933950 h 5145482"/>
                          <a:gd name="connsiteX30" fmla="*/ 2224556 w 3003413"/>
                          <a:gd name="connsiteY30" fmla="*/ 5145482 h 5145482"/>
                          <a:gd name="connsiteX0" fmla="*/ 0 w 3003413"/>
                          <a:gd name="connsiteY0" fmla="*/ 0 h 5145482"/>
                          <a:gd name="connsiteX1" fmla="*/ 352425 w 3003413"/>
                          <a:gd name="connsiteY1" fmla="*/ 314325 h 5145482"/>
                          <a:gd name="connsiteX2" fmla="*/ 581025 w 3003413"/>
                          <a:gd name="connsiteY2" fmla="*/ 600075 h 5145482"/>
                          <a:gd name="connsiteX3" fmla="*/ 723900 w 3003413"/>
                          <a:gd name="connsiteY3" fmla="*/ 609600 h 5145482"/>
                          <a:gd name="connsiteX4" fmla="*/ 895350 w 3003413"/>
                          <a:gd name="connsiteY4" fmla="*/ 619125 h 5145482"/>
                          <a:gd name="connsiteX5" fmla="*/ 1285875 w 3003413"/>
                          <a:gd name="connsiteY5" fmla="*/ 781050 h 5145482"/>
                          <a:gd name="connsiteX6" fmla="*/ 1485900 w 3003413"/>
                          <a:gd name="connsiteY6" fmla="*/ 933450 h 5145482"/>
                          <a:gd name="connsiteX7" fmla="*/ 1714500 w 3003413"/>
                          <a:gd name="connsiteY7" fmla="*/ 962025 h 5145482"/>
                          <a:gd name="connsiteX8" fmla="*/ 1781175 w 3003413"/>
                          <a:gd name="connsiteY8" fmla="*/ 952500 h 5145482"/>
                          <a:gd name="connsiteX9" fmla="*/ 1924050 w 3003413"/>
                          <a:gd name="connsiteY9" fmla="*/ 1009650 h 5145482"/>
                          <a:gd name="connsiteX10" fmla="*/ 2133600 w 3003413"/>
                          <a:gd name="connsiteY10" fmla="*/ 1219200 h 5145482"/>
                          <a:gd name="connsiteX11" fmla="*/ 2447925 w 3003413"/>
                          <a:gd name="connsiteY11" fmla="*/ 1609725 h 5145482"/>
                          <a:gd name="connsiteX12" fmla="*/ 2525171 w 3003413"/>
                          <a:gd name="connsiteY12" fmla="*/ 1768396 h 5145482"/>
                          <a:gd name="connsiteX13" fmla="*/ 2676525 w 3003413"/>
                          <a:gd name="connsiteY13" fmla="*/ 1847850 h 5145482"/>
                          <a:gd name="connsiteX14" fmla="*/ 2686050 w 3003413"/>
                          <a:gd name="connsiteY14" fmla="*/ 2228850 h 5145482"/>
                          <a:gd name="connsiteX15" fmla="*/ 2608804 w 3003413"/>
                          <a:gd name="connsiteY15" fmla="*/ 2529356 h 5145482"/>
                          <a:gd name="connsiteX16" fmla="*/ 2802498 w 3003413"/>
                          <a:gd name="connsiteY16" fmla="*/ 2623670 h 5145482"/>
                          <a:gd name="connsiteX17" fmla="*/ 2876550 w 3003413"/>
                          <a:gd name="connsiteY17" fmla="*/ 3165548 h 5145482"/>
                          <a:gd name="connsiteX18" fmla="*/ 2963322 w 3003413"/>
                          <a:gd name="connsiteY18" fmla="*/ 3360234 h 5145482"/>
                          <a:gd name="connsiteX19" fmla="*/ 3000375 w 3003413"/>
                          <a:gd name="connsiteY19" fmla="*/ 3619500 h 5145482"/>
                          <a:gd name="connsiteX20" fmla="*/ 2888167 w 3003413"/>
                          <a:gd name="connsiteY20" fmla="*/ 3789903 h 5145482"/>
                          <a:gd name="connsiteX21" fmla="*/ 2781300 w 3003413"/>
                          <a:gd name="connsiteY21" fmla="*/ 3857625 h 5145482"/>
                          <a:gd name="connsiteX22" fmla="*/ 2686050 w 3003413"/>
                          <a:gd name="connsiteY22" fmla="*/ 4048125 h 5145482"/>
                          <a:gd name="connsiteX23" fmla="*/ 2562225 w 3003413"/>
                          <a:gd name="connsiteY23" fmla="*/ 4267200 h 5145482"/>
                          <a:gd name="connsiteX24" fmla="*/ 2466975 w 3003413"/>
                          <a:gd name="connsiteY24" fmla="*/ 4314825 h 5145482"/>
                          <a:gd name="connsiteX25" fmla="*/ 2419350 w 3003413"/>
                          <a:gd name="connsiteY25" fmla="*/ 4429125 h 5145482"/>
                          <a:gd name="connsiteX26" fmla="*/ 2333625 w 3003413"/>
                          <a:gd name="connsiteY26" fmla="*/ 4486275 h 5145482"/>
                          <a:gd name="connsiteX27" fmla="*/ 2209800 w 3003413"/>
                          <a:gd name="connsiteY27" fmla="*/ 4772025 h 5145482"/>
                          <a:gd name="connsiteX28" fmla="*/ 2143125 w 3003413"/>
                          <a:gd name="connsiteY28" fmla="*/ 4933950 h 5145482"/>
                          <a:gd name="connsiteX29" fmla="*/ 2224556 w 3003413"/>
                          <a:gd name="connsiteY29" fmla="*/ 5145482 h 5145482"/>
                          <a:gd name="connsiteX0" fmla="*/ 0 w 3003413"/>
                          <a:gd name="connsiteY0" fmla="*/ 0 h 5145482"/>
                          <a:gd name="connsiteX1" fmla="*/ 352425 w 3003413"/>
                          <a:gd name="connsiteY1" fmla="*/ 314325 h 5145482"/>
                          <a:gd name="connsiteX2" fmla="*/ 581025 w 3003413"/>
                          <a:gd name="connsiteY2" fmla="*/ 600075 h 5145482"/>
                          <a:gd name="connsiteX3" fmla="*/ 723900 w 3003413"/>
                          <a:gd name="connsiteY3" fmla="*/ 609600 h 5145482"/>
                          <a:gd name="connsiteX4" fmla="*/ 895350 w 3003413"/>
                          <a:gd name="connsiteY4" fmla="*/ 619125 h 5145482"/>
                          <a:gd name="connsiteX5" fmla="*/ 1285875 w 3003413"/>
                          <a:gd name="connsiteY5" fmla="*/ 781050 h 5145482"/>
                          <a:gd name="connsiteX6" fmla="*/ 1485900 w 3003413"/>
                          <a:gd name="connsiteY6" fmla="*/ 933450 h 5145482"/>
                          <a:gd name="connsiteX7" fmla="*/ 1714500 w 3003413"/>
                          <a:gd name="connsiteY7" fmla="*/ 962025 h 5145482"/>
                          <a:gd name="connsiteX8" fmla="*/ 1924050 w 3003413"/>
                          <a:gd name="connsiteY8" fmla="*/ 1009650 h 5145482"/>
                          <a:gd name="connsiteX9" fmla="*/ 2133600 w 3003413"/>
                          <a:gd name="connsiteY9" fmla="*/ 1219200 h 5145482"/>
                          <a:gd name="connsiteX10" fmla="*/ 2447925 w 3003413"/>
                          <a:gd name="connsiteY10" fmla="*/ 1609725 h 5145482"/>
                          <a:gd name="connsiteX11" fmla="*/ 2525171 w 3003413"/>
                          <a:gd name="connsiteY11" fmla="*/ 1768396 h 5145482"/>
                          <a:gd name="connsiteX12" fmla="*/ 2676525 w 3003413"/>
                          <a:gd name="connsiteY12" fmla="*/ 1847850 h 5145482"/>
                          <a:gd name="connsiteX13" fmla="*/ 2686050 w 3003413"/>
                          <a:gd name="connsiteY13" fmla="*/ 2228850 h 5145482"/>
                          <a:gd name="connsiteX14" fmla="*/ 2608804 w 3003413"/>
                          <a:gd name="connsiteY14" fmla="*/ 2529356 h 5145482"/>
                          <a:gd name="connsiteX15" fmla="*/ 2802498 w 3003413"/>
                          <a:gd name="connsiteY15" fmla="*/ 2623670 h 5145482"/>
                          <a:gd name="connsiteX16" fmla="*/ 2876550 w 3003413"/>
                          <a:gd name="connsiteY16" fmla="*/ 3165548 h 5145482"/>
                          <a:gd name="connsiteX17" fmla="*/ 2963322 w 3003413"/>
                          <a:gd name="connsiteY17" fmla="*/ 3360234 h 5145482"/>
                          <a:gd name="connsiteX18" fmla="*/ 3000375 w 3003413"/>
                          <a:gd name="connsiteY18" fmla="*/ 3619500 h 5145482"/>
                          <a:gd name="connsiteX19" fmla="*/ 2888167 w 3003413"/>
                          <a:gd name="connsiteY19" fmla="*/ 3789903 h 5145482"/>
                          <a:gd name="connsiteX20" fmla="*/ 2781300 w 3003413"/>
                          <a:gd name="connsiteY20" fmla="*/ 3857625 h 5145482"/>
                          <a:gd name="connsiteX21" fmla="*/ 2686050 w 3003413"/>
                          <a:gd name="connsiteY21" fmla="*/ 4048125 h 5145482"/>
                          <a:gd name="connsiteX22" fmla="*/ 2562225 w 3003413"/>
                          <a:gd name="connsiteY22" fmla="*/ 4267200 h 5145482"/>
                          <a:gd name="connsiteX23" fmla="*/ 2466975 w 3003413"/>
                          <a:gd name="connsiteY23" fmla="*/ 4314825 h 5145482"/>
                          <a:gd name="connsiteX24" fmla="*/ 2419350 w 3003413"/>
                          <a:gd name="connsiteY24" fmla="*/ 4429125 h 5145482"/>
                          <a:gd name="connsiteX25" fmla="*/ 2333625 w 3003413"/>
                          <a:gd name="connsiteY25" fmla="*/ 4486275 h 5145482"/>
                          <a:gd name="connsiteX26" fmla="*/ 2209800 w 3003413"/>
                          <a:gd name="connsiteY26" fmla="*/ 4772025 h 5145482"/>
                          <a:gd name="connsiteX27" fmla="*/ 2143125 w 3003413"/>
                          <a:gd name="connsiteY27" fmla="*/ 4933950 h 5145482"/>
                          <a:gd name="connsiteX28" fmla="*/ 2224556 w 3003413"/>
                          <a:gd name="connsiteY28" fmla="*/ 5145482 h 5145482"/>
                          <a:gd name="connsiteX0" fmla="*/ 0 w 3003413"/>
                          <a:gd name="connsiteY0" fmla="*/ 0 h 5145482"/>
                          <a:gd name="connsiteX1" fmla="*/ 352425 w 3003413"/>
                          <a:gd name="connsiteY1" fmla="*/ 314325 h 5145482"/>
                          <a:gd name="connsiteX2" fmla="*/ 581025 w 3003413"/>
                          <a:gd name="connsiteY2" fmla="*/ 600075 h 5145482"/>
                          <a:gd name="connsiteX3" fmla="*/ 723900 w 3003413"/>
                          <a:gd name="connsiteY3" fmla="*/ 609600 h 5145482"/>
                          <a:gd name="connsiteX4" fmla="*/ 895350 w 3003413"/>
                          <a:gd name="connsiteY4" fmla="*/ 619125 h 5145482"/>
                          <a:gd name="connsiteX5" fmla="*/ 1285875 w 3003413"/>
                          <a:gd name="connsiteY5" fmla="*/ 781050 h 5145482"/>
                          <a:gd name="connsiteX6" fmla="*/ 1485900 w 3003413"/>
                          <a:gd name="connsiteY6" fmla="*/ 933450 h 5145482"/>
                          <a:gd name="connsiteX7" fmla="*/ 1714500 w 3003413"/>
                          <a:gd name="connsiteY7" fmla="*/ 962025 h 5145482"/>
                          <a:gd name="connsiteX8" fmla="*/ 1950478 w 3003413"/>
                          <a:gd name="connsiteY8" fmla="*/ 1051934 h 5145482"/>
                          <a:gd name="connsiteX9" fmla="*/ 2133600 w 3003413"/>
                          <a:gd name="connsiteY9" fmla="*/ 1219200 h 5145482"/>
                          <a:gd name="connsiteX10" fmla="*/ 2447925 w 3003413"/>
                          <a:gd name="connsiteY10" fmla="*/ 1609725 h 5145482"/>
                          <a:gd name="connsiteX11" fmla="*/ 2525171 w 3003413"/>
                          <a:gd name="connsiteY11" fmla="*/ 1768396 h 5145482"/>
                          <a:gd name="connsiteX12" fmla="*/ 2676525 w 3003413"/>
                          <a:gd name="connsiteY12" fmla="*/ 1847850 h 5145482"/>
                          <a:gd name="connsiteX13" fmla="*/ 2686050 w 3003413"/>
                          <a:gd name="connsiteY13" fmla="*/ 2228850 h 5145482"/>
                          <a:gd name="connsiteX14" fmla="*/ 2608804 w 3003413"/>
                          <a:gd name="connsiteY14" fmla="*/ 2529356 h 5145482"/>
                          <a:gd name="connsiteX15" fmla="*/ 2802498 w 3003413"/>
                          <a:gd name="connsiteY15" fmla="*/ 2623670 h 5145482"/>
                          <a:gd name="connsiteX16" fmla="*/ 2876550 w 3003413"/>
                          <a:gd name="connsiteY16" fmla="*/ 3165548 h 5145482"/>
                          <a:gd name="connsiteX17" fmla="*/ 2963322 w 3003413"/>
                          <a:gd name="connsiteY17" fmla="*/ 3360234 h 5145482"/>
                          <a:gd name="connsiteX18" fmla="*/ 3000375 w 3003413"/>
                          <a:gd name="connsiteY18" fmla="*/ 3619500 h 5145482"/>
                          <a:gd name="connsiteX19" fmla="*/ 2888167 w 3003413"/>
                          <a:gd name="connsiteY19" fmla="*/ 3789903 h 5145482"/>
                          <a:gd name="connsiteX20" fmla="*/ 2781300 w 3003413"/>
                          <a:gd name="connsiteY20" fmla="*/ 3857625 h 5145482"/>
                          <a:gd name="connsiteX21" fmla="*/ 2686050 w 3003413"/>
                          <a:gd name="connsiteY21" fmla="*/ 4048125 h 5145482"/>
                          <a:gd name="connsiteX22" fmla="*/ 2562225 w 3003413"/>
                          <a:gd name="connsiteY22" fmla="*/ 4267200 h 5145482"/>
                          <a:gd name="connsiteX23" fmla="*/ 2466975 w 3003413"/>
                          <a:gd name="connsiteY23" fmla="*/ 4314825 h 5145482"/>
                          <a:gd name="connsiteX24" fmla="*/ 2419350 w 3003413"/>
                          <a:gd name="connsiteY24" fmla="*/ 4429125 h 5145482"/>
                          <a:gd name="connsiteX25" fmla="*/ 2333625 w 3003413"/>
                          <a:gd name="connsiteY25" fmla="*/ 4486275 h 5145482"/>
                          <a:gd name="connsiteX26" fmla="*/ 2209800 w 3003413"/>
                          <a:gd name="connsiteY26" fmla="*/ 4772025 h 5145482"/>
                          <a:gd name="connsiteX27" fmla="*/ 2143125 w 3003413"/>
                          <a:gd name="connsiteY27" fmla="*/ 4933950 h 5145482"/>
                          <a:gd name="connsiteX28" fmla="*/ 2224556 w 3003413"/>
                          <a:gd name="connsiteY28" fmla="*/ 5145482 h 5145482"/>
                          <a:gd name="connsiteX0" fmla="*/ 0 w 3003413"/>
                          <a:gd name="connsiteY0" fmla="*/ 0 h 5145482"/>
                          <a:gd name="connsiteX1" fmla="*/ 352425 w 3003413"/>
                          <a:gd name="connsiteY1" fmla="*/ 314325 h 5145482"/>
                          <a:gd name="connsiteX2" fmla="*/ 581025 w 3003413"/>
                          <a:gd name="connsiteY2" fmla="*/ 600075 h 5145482"/>
                          <a:gd name="connsiteX3" fmla="*/ 723900 w 3003413"/>
                          <a:gd name="connsiteY3" fmla="*/ 609600 h 5145482"/>
                          <a:gd name="connsiteX4" fmla="*/ 895350 w 3003413"/>
                          <a:gd name="connsiteY4" fmla="*/ 619125 h 5145482"/>
                          <a:gd name="connsiteX5" fmla="*/ 1285875 w 3003413"/>
                          <a:gd name="connsiteY5" fmla="*/ 781050 h 5145482"/>
                          <a:gd name="connsiteX6" fmla="*/ 1485900 w 3003413"/>
                          <a:gd name="connsiteY6" fmla="*/ 933450 h 5145482"/>
                          <a:gd name="connsiteX7" fmla="*/ 1714500 w 3003413"/>
                          <a:gd name="connsiteY7" fmla="*/ 962025 h 5145482"/>
                          <a:gd name="connsiteX8" fmla="*/ 1950478 w 3003413"/>
                          <a:gd name="connsiteY8" fmla="*/ 1051934 h 5145482"/>
                          <a:gd name="connsiteX9" fmla="*/ 2133600 w 3003413"/>
                          <a:gd name="connsiteY9" fmla="*/ 1219200 h 5145482"/>
                          <a:gd name="connsiteX10" fmla="*/ 2447925 w 3003413"/>
                          <a:gd name="connsiteY10" fmla="*/ 1609725 h 5145482"/>
                          <a:gd name="connsiteX11" fmla="*/ 2525171 w 3003413"/>
                          <a:gd name="connsiteY11" fmla="*/ 1768396 h 5145482"/>
                          <a:gd name="connsiteX12" fmla="*/ 2676525 w 3003413"/>
                          <a:gd name="connsiteY12" fmla="*/ 1847850 h 5145482"/>
                          <a:gd name="connsiteX13" fmla="*/ 2686050 w 3003413"/>
                          <a:gd name="connsiteY13" fmla="*/ 2228850 h 5145482"/>
                          <a:gd name="connsiteX14" fmla="*/ 2608804 w 3003413"/>
                          <a:gd name="connsiteY14" fmla="*/ 2548915 h 5145482"/>
                          <a:gd name="connsiteX15" fmla="*/ 2802498 w 3003413"/>
                          <a:gd name="connsiteY15" fmla="*/ 2623670 h 5145482"/>
                          <a:gd name="connsiteX16" fmla="*/ 2876550 w 3003413"/>
                          <a:gd name="connsiteY16" fmla="*/ 3165548 h 5145482"/>
                          <a:gd name="connsiteX17" fmla="*/ 2963322 w 3003413"/>
                          <a:gd name="connsiteY17" fmla="*/ 3360234 h 5145482"/>
                          <a:gd name="connsiteX18" fmla="*/ 3000375 w 3003413"/>
                          <a:gd name="connsiteY18" fmla="*/ 3619500 h 5145482"/>
                          <a:gd name="connsiteX19" fmla="*/ 2888167 w 3003413"/>
                          <a:gd name="connsiteY19" fmla="*/ 3789903 h 5145482"/>
                          <a:gd name="connsiteX20" fmla="*/ 2781300 w 3003413"/>
                          <a:gd name="connsiteY20" fmla="*/ 3857625 h 5145482"/>
                          <a:gd name="connsiteX21" fmla="*/ 2686050 w 3003413"/>
                          <a:gd name="connsiteY21" fmla="*/ 4048125 h 5145482"/>
                          <a:gd name="connsiteX22" fmla="*/ 2562225 w 3003413"/>
                          <a:gd name="connsiteY22" fmla="*/ 4267200 h 5145482"/>
                          <a:gd name="connsiteX23" fmla="*/ 2466975 w 3003413"/>
                          <a:gd name="connsiteY23" fmla="*/ 4314825 h 5145482"/>
                          <a:gd name="connsiteX24" fmla="*/ 2419350 w 3003413"/>
                          <a:gd name="connsiteY24" fmla="*/ 4429125 h 5145482"/>
                          <a:gd name="connsiteX25" fmla="*/ 2333625 w 3003413"/>
                          <a:gd name="connsiteY25" fmla="*/ 4486275 h 5145482"/>
                          <a:gd name="connsiteX26" fmla="*/ 2209800 w 3003413"/>
                          <a:gd name="connsiteY26" fmla="*/ 4772025 h 5145482"/>
                          <a:gd name="connsiteX27" fmla="*/ 2143125 w 3003413"/>
                          <a:gd name="connsiteY27" fmla="*/ 4933950 h 5145482"/>
                          <a:gd name="connsiteX28" fmla="*/ 2224556 w 3003413"/>
                          <a:gd name="connsiteY28" fmla="*/ 5145482 h 5145482"/>
                          <a:gd name="connsiteX0" fmla="*/ 0 w 3003413"/>
                          <a:gd name="connsiteY0" fmla="*/ 0 h 5145482"/>
                          <a:gd name="connsiteX1" fmla="*/ 352425 w 3003413"/>
                          <a:gd name="connsiteY1" fmla="*/ 314325 h 5145482"/>
                          <a:gd name="connsiteX2" fmla="*/ 581025 w 3003413"/>
                          <a:gd name="connsiteY2" fmla="*/ 600075 h 5145482"/>
                          <a:gd name="connsiteX3" fmla="*/ 723900 w 3003413"/>
                          <a:gd name="connsiteY3" fmla="*/ 609600 h 5145482"/>
                          <a:gd name="connsiteX4" fmla="*/ 895350 w 3003413"/>
                          <a:gd name="connsiteY4" fmla="*/ 619125 h 5145482"/>
                          <a:gd name="connsiteX5" fmla="*/ 1285875 w 3003413"/>
                          <a:gd name="connsiteY5" fmla="*/ 781050 h 5145482"/>
                          <a:gd name="connsiteX6" fmla="*/ 1485900 w 3003413"/>
                          <a:gd name="connsiteY6" fmla="*/ 933450 h 5145482"/>
                          <a:gd name="connsiteX7" fmla="*/ 1714500 w 3003413"/>
                          <a:gd name="connsiteY7" fmla="*/ 962025 h 5145482"/>
                          <a:gd name="connsiteX8" fmla="*/ 1950478 w 3003413"/>
                          <a:gd name="connsiteY8" fmla="*/ 1051934 h 5145482"/>
                          <a:gd name="connsiteX9" fmla="*/ 2133600 w 3003413"/>
                          <a:gd name="connsiteY9" fmla="*/ 1219200 h 5145482"/>
                          <a:gd name="connsiteX10" fmla="*/ 2447925 w 3003413"/>
                          <a:gd name="connsiteY10" fmla="*/ 1609725 h 5145482"/>
                          <a:gd name="connsiteX11" fmla="*/ 2525171 w 3003413"/>
                          <a:gd name="connsiteY11" fmla="*/ 1768396 h 5145482"/>
                          <a:gd name="connsiteX12" fmla="*/ 2676525 w 3003413"/>
                          <a:gd name="connsiteY12" fmla="*/ 1847850 h 5145482"/>
                          <a:gd name="connsiteX13" fmla="*/ 2698274 w 3003413"/>
                          <a:gd name="connsiteY13" fmla="*/ 2289973 h 5145482"/>
                          <a:gd name="connsiteX14" fmla="*/ 2608804 w 3003413"/>
                          <a:gd name="connsiteY14" fmla="*/ 2548915 h 5145482"/>
                          <a:gd name="connsiteX15" fmla="*/ 2802498 w 3003413"/>
                          <a:gd name="connsiteY15" fmla="*/ 2623670 h 5145482"/>
                          <a:gd name="connsiteX16" fmla="*/ 2876550 w 3003413"/>
                          <a:gd name="connsiteY16" fmla="*/ 3165548 h 5145482"/>
                          <a:gd name="connsiteX17" fmla="*/ 2963322 w 3003413"/>
                          <a:gd name="connsiteY17" fmla="*/ 3360234 h 5145482"/>
                          <a:gd name="connsiteX18" fmla="*/ 3000375 w 3003413"/>
                          <a:gd name="connsiteY18" fmla="*/ 3619500 h 5145482"/>
                          <a:gd name="connsiteX19" fmla="*/ 2888167 w 3003413"/>
                          <a:gd name="connsiteY19" fmla="*/ 3789903 h 5145482"/>
                          <a:gd name="connsiteX20" fmla="*/ 2781300 w 3003413"/>
                          <a:gd name="connsiteY20" fmla="*/ 3857625 h 5145482"/>
                          <a:gd name="connsiteX21" fmla="*/ 2686050 w 3003413"/>
                          <a:gd name="connsiteY21" fmla="*/ 4048125 h 5145482"/>
                          <a:gd name="connsiteX22" fmla="*/ 2562225 w 3003413"/>
                          <a:gd name="connsiteY22" fmla="*/ 4267200 h 5145482"/>
                          <a:gd name="connsiteX23" fmla="*/ 2466975 w 3003413"/>
                          <a:gd name="connsiteY23" fmla="*/ 4314825 h 5145482"/>
                          <a:gd name="connsiteX24" fmla="*/ 2419350 w 3003413"/>
                          <a:gd name="connsiteY24" fmla="*/ 4429125 h 5145482"/>
                          <a:gd name="connsiteX25" fmla="*/ 2333625 w 3003413"/>
                          <a:gd name="connsiteY25" fmla="*/ 4486275 h 5145482"/>
                          <a:gd name="connsiteX26" fmla="*/ 2209800 w 3003413"/>
                          <a:gd name="connsiteY26" fmla="*/ 4772025 h 5145482"/>
                          <a:gd name="connsiteX27" fmla="*/ 2143125 w 3003413"/>
                          <a:gd name="connsiteY27" fmla="*/ 4933950 h 5145482"/>
                          <a:gd name="connsiteX28" fmla="*/ 2224556 w 3003413"/>
                          <a:gd name="connsiteY28" fmla="*/ 5145482 h 5145482"/>
                          <a:gd name="connsiteX0" fmla="*/ 0 w 3003413"/>
                          <a:gd name="connsiteY0" fmla="*/ 0 h 5145482"/>
                          <a:gd name="connsiteX1" fmla="*/ 352425 w 3003413"/>
                          <a:gd name="connsiteY1" fmla="*/ 314325 h 5145482"/>
                          <a:gd name="connsiteX2" fmla="*/ 581025 w 3003413"/>
                          <a:gd name="connsiteY2" fmla="*/ 600075 h 5145482"/>
                          <a:gd name="connsiteX3" fmla="*/ 723900 w 3003413"/>
                          <a:gd name="connsiteY3" fmla="*/ 609600 h 5145482"/>
                          <a:gd name="connsiteX4" fmla="*/ 895350 w 3003413"/>
                          <a:gd name="connsiteY4" fmla="*/ 619125 h 5145482"/>
                          <a:gd name="connsiteX5" fmla="*/ 1285875 w 3003413"/>
                          <a:gd name="connsiteY5" fmla="*/ 781050 h 5145482"/>
                          <a:gd name="connsiteX6" fmla="*/ 1485900 w 3003413"/>
                          <a:gd name="connsiteY6" fmla="*/ 933450 h 5145482"/>
                          <a:gd name="connsiteX7" fmla="*/ 1714500 w 3003413"/>
                          <a:gd name="connsiteY7" fmla="*/ 962025 h 5145482"/>
                          <a:gd name="connsiteX8" fmla="*/ 1950478 w 3003413"/>
                          <a:gd name="connsiteY8" fmla="*/ 1051934 h 5145482"/>
                          <a:gd name="connsiteX9" fmla="*/ 2133600 w 3003413"/>
                          <a:gd name="connsiteY9" fmla="*/ 1219200 h 5145482"/>
                          <a:gd name="connsiteX10" fmla="*/ 2447925 w 3003413"/>
                          <a:gd name="connsiteY10" fmla="*/ 1609725 h 5145482"/>
                          <a:gd name="connsiteX11" fmla="*/ 2525171 w 3003413"/>
                          <a:gd name="connsiteY11" fmla="*/ 1768396 h 5145482"/>
                          <a:gd name="connsiteX12" fmla="*/ 2659411 w 3003413"/>
                          <a:gd name="connsiteY12" fmla="*/ 1845405 h 5145482"/>
                          <a:gd name="connsiteX13" fmla="*/ 2698274 w 3003413"/>
                          <a:gd name="connsiteY13" fmla="*/ 2289973 h 5145482"/>
                          <a:gd name="connsiteX14" fmla="*/ 2608804 w 3003413"/>
                          <a:gd name="connsiteY14" fmla="*/ 2548915 h 5145482"/>
                          <a:gd name="connsiteX15" fmla="*/ 2802498 w 3003413"/>
                          <a:gd name="connsiteY15" fmla="*/ 2623670 h 5145482"/>
                          <a:gd name="connsiteX16" fmla="*/ 2876550 w 3003413"/>
                          <a:gd name="connsiteY16" fmla="*/ 3165548 h 5145482"/>
                          <a:gd name="connsiteX17" fmla="*/ 2963322 w 3003413"/>
                          <a:gd name="connsiteY17" fmla="*/ 3360234 h 5145482"/>
                          <a:gd name="connsiteX18" fmla="*/ 3000375 w 3003413"/>
                          <a:gd name="connsiteY18" fmla="*/ 3619500 h 5145482"/>
                          <a:gd name="connsiteX19" fmla="*/ 2888167 w 3003413"/>
                          <a:gd name="connsiteY19" fmla="*/ 3789903 h 5145482"/>
                          <a:gd name="connsiteX20" fmla="*/ 2781300 w 3003413"/>
                          <a:gd name="connsiteY20" fmla="*/ 3857625 h 5145482"/>
                          <a:gd name="connsiteX21" fmla="*/ 2686050 w 3003413"/>
                          <a:gd name="connsiteY21" fmla="*/ 4048125 h 5145482"/>
                          <a:gd name="connsiteX22" fmla="*/ 2562225 w 3003413"/>
                          <a:gd name="connsiteY22" fmla="*/ 4267200 h 5145482"/>
                          <a:gd name="connsiteX23" fmla="*/ 2466975 w 3003413"/>
                          <a:gd name="connsiteY23" fmla="*/ 4314825 h 5145482"/>
                          <a:gd name="connsiteX24" fmla="*/ 2419350 w 3003413"/>
                          <a:gd name="connsiteY24" fmla="*/ 4429125 h 5145482"/>
                          <a:gd name="connsiteX25" fmla="*/ 2333625 w 3003413"/>
                          <a:gd name="connsiteY25" fmla="*/ 4486275 h 5145482"/>
                          <a:gd name="connsiteX26" fmla="*/ 2209800 w 3003413"/>
                          <a:gd name="connsiteY26" fmla="*/ 4772025 h 5145482"/>
                          <a:gd name="connsiteX27" fmla="*/ 2143125 w 3003413"/>
                          <a:gd name="connsiteY27" fmla="*/ 4933950 h 5145482"/>
                          <a:gd name="connsiteX28" fmla="*/ 2224556 w 3003413"/>
                          <a:gd name="connsiteY28" fmla="*/ 5145482 h 5145482"/>
                          <a:gd name="connsiteX0" fmla="*/ 0 w 3003413"/>
                          <a:gd name="connsiteY0" fmla="*/ 0 h 5145482"/>
                          <a:gd name="connsiteX1" fmla="*/ 352425 w 3003413"/>
                          <a:gd name="connsiteY1" fmla="*/ 314325 h 5145482"/>
                          <a:gd name="connsiteX2" fmla="*/ 581025 w 3003413"/>
                          <a:gd name="connsiteY2" fmla="*/ 600075 h 5145482"/>
                          <a:gd name="connsiteX3" fmla="*/ 723900 w 3003413"/>
                          <a:gd name="connsiteY3" fmla="*/ 609600 h 5145482"/>
                          <a:gd name="connsiteX4" fmla="*/ 895350 w 3003413"/>
                          <a:gd name="connsiteY4" fmla="*/ 619125 h 5145482"/>
                          <a:gd name="connsiteX5" fmla="*/ 1285875 w 3003413"/>
                          <a:gd name="connsiteY5" fmla="*/ 781050 h 5145482"/>
                          <a:gd name="connsiteX6" fmla="*/ 1485900 w 3003413"/>
                          <a:gd name="connsiteY6" fmla="*/ 933450 h 5145482"/>
                          <a:gd name="connsiteX7" fmla="*/ 1714500 w 3003413"/>
                          <a:gd name="connsiteY7" fmla="*/ 962025 h 5145482"/>
                          <a:gd name="connsiteX8" fmla="*/ 1950478 w 3003413"/>
                          <a:gd name="connsiteY8" fmla="*/ 1051934 h 5145482"/>
                          <a:gd name="connsiteX9" fmla="*/ 2133600 w 3003413"/>
                          <a:gd name="connsiteY9" fmla="*/ 1219200 h 5145482"/>
                          <a:gd name="connsiteX10" fmla="*/ 2447925 w 3003413"/>
                          <a:gd name="connsiteY10" fmla="*/ 1609725 h 5145482"/>
                          <a:gd name="connsiteX11" fmla="*/ 2525171 w 3003413"/>
                          <a:gd name="connsiteY11" fmla="*/ 1768396 h 5145482"/>
                          <a:gd name="connsiteX12" fmla="*/ 2659411 w 3003413"/>
                          <a:gd name="connsiteY12" fmla="*/ 1845405 h 5145482"/>
                          <a:gd name="connsiteX13" fmla="*/ 2688495 w 3003413"/>
                          <a:gd name="connsiteY13" fmla="*/ 2285083 h 5145482"/>
                          <a:gd name="connsiteX14" fmla="*/ 2608804 w 3003413"/>
                          <a:gd name="connsiteY14" fmla="*/ 2548915 h 5145482"/>
                          <a:gd name="connsiteX15" fmla="*/ 2802498 w 3003413"/>
                          <a:gd name="connsiteY15" fmla="*/ 2623670 h 5145482"/>
                          <a:gd name="connsiteX16" fmla="*/ 2876550 w 3003413"/>
                          <a:gd name="connsiteY16" fmla="*/ 3165548 h 5145482"/>
                          <a:gd name="connsiteX17" fmla="*/ 2963322 w 3003413"/>
                          <a:gd name="connsiteY17" fmla="*/ 3360234 h 5145482"/>
                          <a:gd name="connsiteX18" fmla="*/ 3000375 w 3003413"/>
                          <a:gd name="connsiteY18" fmla="*/ 3619500 h 5145482"/>
                          <a:gd name="connsiteX19" fmla="*/ 2888167 w 3003413"/>
                          <a:gd name="connsiteY19" fmla="*/ 3789903 h 5145482"/>
                          <a:gd name="connsiteX20" fmla="*/ 2781300 w 3003413"/>
                          <a:gd name="connsiteY20" fmla="*/ 3857625 h 5145482"/>
                          <a:gd name="connsiteX21" fmla="*/ 2686050 w 3003413"/>
                          <a:gd name="connsiteY21" fmla="*/ 4048125 h 5145482"/>
                          <a:gd name="connsiteX22" fmla="*/ 2562225 w 3003413"/>
                          <a:gd name="connsiteY22" fmla="*/ 4267200 h 5145482"/>
                          <a:gd name="connsiteX23" fmla="*/ 2466975 w 3003413"/>
                          <a:gd name="connsiteY23" fmla="*/ 4314825 h 5145482"/>
                          <a:gd name="connsiteX24" fmla="*/ 2419350 w 3003413"/>
                          <a:gd name="connsiteY24" fmla="*/ 4429125 h 5145482"/>
                          <a:gd name="connsiteX25" fmla="*/ 2333625 w 3003413"/>
                          <a:gd name="connsiteY25" fmla="*/ 4486275 h 5145482"/>
                          <a:gd name="connsiteX26" fmla="*/ 2209800 w 3003413"/>
                          <a:gd name="connsiteY26" fmla="*/ 4772025 h 5145482"/>
                          <a:gd name="connsiteX27" fmla="*/ 2143125 w 3003413"/>
                          <a:gd name="connsiteY27" fmla="*/ 4933950 h 5145482"/>
                          <a:gd name="connsiteX28" fmla="*/ 2224556 w 3003413"/>
                          <a:gd name="connsiteY28" fmla="*/ 5145482 h 5145482"/>
                          <a:gd name="connsiteX0" fmla="*/ 0 w 3003413"/>
                          <a:gd name="connsiteY0" fmla="*/ 0 h 5145482"/>
                          <a:gd name="connsiteX1" fmla="*/ 352425 w 3003413"/>
                          <a:gd name="connsiteY1" fmla="*/ 314325 h 5145482"/>
                          <a:gd name="connsiteX2" fmla="*/ 581025 w 3003413"/>
                          <a:gd name="connsiteY2" fmla="*/ 600075 h 5145482"/>
                          <a:gd name="connsiteX3" fmla="*/ 723900 w 3003413"/>
                          <a:gd name="connsiteY3" fmla="*/ 609600 h 5145482"/>
                          <a:gd name="connsiteX4" fmla="*/ 895350 w 3003413"/>
                          <a:gd name="connsiteY4" fmla="*/ 619125 h 5145482"/>
                          <a:gd name="connsiteX5" fmla="*/ 1285875 w 3003413"/>
                          <a:gd name="connsiteY5" fmla="*/ 781050 h 5145482"/>
                          <a:gd name="connsiteX6" fmla="*/ 1485900 w 3003413"/>
                          <a:gd name="connsiteY6" fmla="*/ 933450 h 5145482"/>
                          <a:gd name="connsiteX7" fmla="*/ 1714500 w 3003413"/>
                          <a:gd name="connsiteY7" fmla="*/ 962025 h 5145482"/>
                          <a:gd name="connsiteX8" fmla="*/ 1950478 w 3003413"/>
                          <a:gd name="connsiteY8" fmla="*/ 1051934 h 5145482"/>
                          <a:gd name="connsiteX9" fmla="*/ 2133600 w 3003413"/>
                          <a:gd name="connsiteY9" fmla="*/ 1219200 h 5145482"/>
                          <a:gd name="connsiteX10" fmla="*/ 2447925 w 3003413"/>
                          <a:gd name="connsiteY10" fmla="*/ 1609725 h 5145482"/>
                          <a:gd name="connsiteX11" fmla="*/ 2525171 w 3003413"/>
                          <a:gd name="connsiteY11" fmla="*/ 1768396 h 5145482"/>
                          <a:gd name="connsiteX12" fmla="*/ 2659411 w 3003413"/>
                          <a:gd name="connsiteY12" fmla="*/ 1845405 h 5145482"/>
                          <a:gd name="connsiteX13" fmla="*/ 2688495 w 3003413"/>
                          <a:gd name="connsiteY13" fmla="*/ 2285083 h 5145482"/>
                          <a:gd name="connsiteX14" fmla="*/ 2608804 w 3003413"/>
                          <a:gd name="connsiteY14" fmla="*/ 2548915 h 5145482"/>
                          <a:gd name="connsiteX15" fmla="*/ 2802498 w 3003413"/>
                          <a:gd name="connsiteY15" fmla="*/ 2623670 h 5145482"/>
                          <a:gd name="connsiteX16" fmla="*/ 2876550 w 3003413"/>
                          <a:gd name="connsiteY16" fmla="*/ 3165548 h 5145482"/>
                          <a:gd name="connsiteX17" fmla="*/ 2963322 w 3003413"/>
                          <a:gd name="connsiteY17" fmla="*/ 3360234 h 5145482"/>
                          <a:gd name="connsiteX18" fmla="*/ 3000375 w 3003413"/>
                          <a:gd name="connsiteY18" fmla="*/ 3619500 h 5145482"/>
                          <a:gd name="connsiteX19" fmla="*/ 2888167 w 3003413"/>
                          <a:gd name="connsiteY19" fmla="*/ 3789903 h 5145482"/>
                          <a:gd name="connsiteX20" fmla="*/ 2781300 w 3003413"/>
                          <a:gd name="connsiteY20" fmla="*/ 3857625 h 5145482"/>
                          <a:gd name="connsiteX21" fmla="*/ 2686050 w 3003413"/>
                          <a:gd name="connsiteY21" fmla="*/ 4048125 h 5145482"/>
                          <a:gd name="connsiteX22" fmla="*/ 2562225 w 3003413"/>
                          <a:gd name="connsiteY22" fmla="*/ 4267200 h 5145482"/>
                          <a:gd name="connsiteX23" fmla="*/ 2466975 w 3003413"/>
                          <a:gd name="connsiteY23" fmla="*/ 4314825 h 5145482"/>
                          <a:gd name="connsiteX24" fmla="*/ 2419350 w 3003413"/>
                          <a:gd name="connsiteY24" fmla="*/ 4429125 h 5145482"/>
                          <a:gd name="connsiteX25" fmla="*/ 2333625 w 3003413"/>
                          <a:gd name="connsiteY25" fmla="*/ 4486275 h 5145482"/>
                          <a:gd name="connsiteX26" fmla="*/ 2209800 w 3003413"/>
                          <a:gd name="connsiteY26" fmla="*/ 4772025 h 5145482"/>
                          <a:gd name="connsiteX27" fmla="*/ 2143125 w 3003413"/>
                          <a:gd name="connsiteY27" fmla="*/ 4933950 h 5145482"/>
                          <a:gd name="connsiteX28" fmla="*/ 2224556 w 3003413"/>
                          <a:gd name="connsiteY28" fmla="*/ 5145482 h 5145482"/>
                          <a:gd name="connsiteX0" fmla="*/ 0 w 3003413"/>
                          <a:gd name="connsiteY0" fmla="*/ 0 h 5145482"/>
                          <a:gd name="connsiteX1" fmla="*/ 352425 w 3003413"/>
                          <a:gd name="connsiteY1" fmla="*/ 314325 h 5145482"/>
                          <a:gd name="connsiteX2" fmla="*/ 581025 w 3003413"/>
                          <a:gd name="connsiteY2" fmla="*/ 600075 h 5145482"/>
                          <a:gd name="connsiteX3" fmla="*/ 723900 w 3003413"/>
                          <a:gd name="connsiteY3" fmla="*/ 609600 h 5145482"/>
                          <a:gd name="connsiteX4" fmla="*/ 895350 w 3003413"/>
                          <a:gd name="connsiteY4" fmla="*/ 619125 h 5145482"/>
                          <a:gd name="connsiteX5" fmla="*/ 1285875 w 3003413"/>
                          <a:gd name="connsiteY5" fmla="*/ 781050 h 5145482"/>
                          <a:gd name="connsiteX6" fmla="*/ 1485900 w 3003413"/>
                          <a:gd name="connsiteY6" fmla="*/ 933450 h 5145482"/>
                          <a:gd name="connsiteX7" fmla="*/ 1714500 w 3003413"/>
                          <a:gd name="connsiteY7" fmla="*/ 962025 h 5145482"/>
                          <a:gd name="connsiteX8" fmla="*/ 1950478 w 3003413"/>
                          <a:gd name="connsiteY8" fmla="*/ 1051934 h 5145482"/>
                          <a:gd name="connsiteX9" fmla="*/ 2133600 w 3003413"/>
                          <a:gd name="connsiteY9" fmla="*/ 1219200 h 5145482"/>
                          <a:gd name="connsiteX10" fmla="*/ 2447925 w 3003413"/>
                          <a:gd name="connsiteY10" fmla="*/ 1609725 h 5145482"/>
                          <a:gd name="connsiteX11" fmla="*/ 2525171 w 3003413"/>
                          <a:gd name="connsiteY11" fmla="*/ 1768396 h 5145482"/>
                          <a:gd name="connsiteX12" fmla="*/ 2659411 w 3003413"/>
                          <a:gd name="connsiteY12" fmla="*/ 1845405 h 5145482"/>
                          <a:gd name="connsiteX13" fmla="*/ 2686050 w 3003413"/>
                          <a:gd name="connsiteY13" fmla="*/ 2277748 h 5145482"/>
                          <a:gd name="connsiteX14" fmla="*/ 2608804 w 3003413"/>
                          <a:gd name="connsiteY14" fmla="*/ 2548915 h 5145482"/>
                          <a:gd name="connsiteX15" fmla="*/ 2802498 w 3003413"/>
                          <a:gd name="connsiteY15" fmla="*/ 2623670 h 5145482"/>
                          <a:gd name="connsiteX16" fmla="*/ 2876550 w 3003413"/>
                          <a:gd name="connsiteY16" fmla="*/ 3165548 h 5145482"/>
                          <a:gd name="connsiteX17" fmla="*/ 2963322 w 3003413"/>
                          <a:gd name="connsiteY17" fmla="*/ 3360234 h 5145482"/>
                          <a:gd name="connsiteX18" fmla="*/ 3000375 w 3003413"/>
                          <a:gd name="connsiteY18" fmla="*/ 3619500 h 5145482"/>
                          <a:gd name="connsiteX19" fmla="*/ 2888167 w 3003413"/>
                          <a:gd name="connsiteY19" fmla="*/ 3789903 h 5145482"/>
                          <a:gd name="connsiteX20" fmla="*/ 2781300 w 3003413"/>
                          <a:gd name="connsiteY20" fmla="*/ 3857625 h 5145482"/>
                          <a:gd name="connsiteX21" fmla="*/ 2686050 w 3003413"/>
                          <a:gd name="connsiteY21" fmla="*/ 4048125 h 5145482"/>
                          <a:gd name="connsiteX22" fmla="*/ 2562225 w 3003413"/>
                          <a:gd name="connsiteY22" fmla="*/ 4267200 h 5145482"/>
                          <a:gd name="connsiteX23" fmla="*/ 2466975 w 3003413"/>
                          <a:gd name="connsiteY23" fmla="*/ 4314825 h 5145482"/>
                          <a:gd name="connsiteX24" fmla="*/ 2419350 w 3003413"/>
                          <a:gd name="connsiteY24" fmla="*/ 4429125 h 5145482"/>
                          <a:gd name="connsiteX25" fmla="*/ 2333625 w 3003413"/>
                          <a:gd name="connsiteY25" fmla="*/ 4486275 h 5145482"/>
                          <a:gd name="connsiteX26" fmla="*/ 2209800 w 3003413"/>
                          <a:gd name="connsiteY26" fmla="*/ 4772025 h 5145482"/>
                          <a:gd name="connsiteX27" fmla="*/ 2143125 w 3003413"/>
                          <a:gd name="connsiteY27" fmla="*/ 4933950 h 5145482"/>
                          <a:gd name="connsiteX28" fmla="*/ 2224556 w 3003413"/>
                          <a:gd name="connsiteY28" fmla="*/ 5145482 h 5145482"/>
                          <a:gd name="connsiteX0" fmla="*/ 0 w 3003413"/>
                          <a:gd name="connsiteY0" fmla="*/ 0 h 5145482"/>
                          <a:gd name="connsiteX1" fmla="*/ 352425 w 3003413"/>
                          <a:gd name="connsiteY1" fmla="*/ 314325 h 5145482"/>
                          <a:gd name="connsiteX2" fmla="*/ 581025 w 3003413"/>
                          <a:gd name="connsiteY2" fmla="*/ 600075 h 5145482"/>
                          <a:gd name="connsiteX3" fmla="*/ 895350 w 3003413"/>
                          <a:gd name="connsiteY3" fmla="*/ 619125 h 5145482"/>
                          <a:gd name="connsiteX4" fmla="*/ 1285875 w 3003413"/>
                          <a:gd name="connsiteY4" fmla="*/ 781050 h 5145482"/>
                          <a:gd name="connsiteX5" fmla="*/ 1485900 w 3003413"/>
                          <a:gd name="connsiteY5" fmla="*/ 933450 h 5145482"/>
                          <a:gd name="connsiteX6" fmla="*/ 1714500 w 3003413"/>
                          <a:gd name="connsiteY6" fmla="*/ 962025 h 5145482"/>
                          <a:gd name="connsiteX7" fmla="*/ 1950478 w 3003413"/>
                          <a:gd name="connsiteY7" fmla="*/ 1051934 h 5145482"/>
                          <a:gd name="connsiteX8" fmla="*/ 2133600 w 3003413"/>
                          <a:gd name="connsiteY8" fmla="*/ 1219200 h 5145482"/>
                          <a:gd name="connsiteX9" fmla="*/ 2447925 w 3003413"/>
                          <a:gd name="connsiteY9" fmla="*/ 1609725 h 5145482"/>
                          <a:gd name="connsiteX10" fmla="*/ 2525171 w 3003413"/>
                          <a:gd name="connsiteY10" fmla="*/ 1768396 h 5145482"/>
                          <a:gd name="connsiteX11" fmla="*/ 2659411 w 3003413"/>
                          <a:gd name="connsiteY11" fmla="*/ 1845405 h 5145482"/>
                          <a:gd name="connsiteX12" fmla="*/ 2686050 w 3003413"/>
                          <a:gd name="connsiteY12" fmla="*/ 2277748 h 5145482"/>
                          <a:gd name="connsiteX13" fmla="*/ 2608804 w 3003413"/>
                          <a:gd name="connsiteY13" fmla="*/ 2548915 h 5145482"/>
                          <a:gd name="connsiteX14" fmla="*/ 2802498 w 3003413"/>
                          <a:gd name="connsiteY14" fmla="*/ 2623670 h 5145482"/>
                          <a:gd name="connsiteX15" fmla="*/ 2876550 w 3003413"/>
                          <a:gd name="connsiteY15" fmla="*/ 3165548 h 5145482"/>
                          <a:gd name="connsiteX16" fmla="*/ 2963322 w 3003413"/>
                          <a:gd name="connsiteY16" fmla="*/ 3360234 h 5145482"/>
                          <a:gd name="connsiteX17" fmla="*/ 3000375 w 3003413"/>
                          <a:gd name="connsiteY17" fmla="*/ 3619500 h 5145482"/>
                          <a:gd name="connsiteX18" fmla="*/ 2888167 w 3003413"/>
                          <a:gd name="connsiteY18" fmla="*/ 3789903 h 5145482"/>
                          <a:gd name="connsiteX19" fmla="*/ 2781300 w 3003413"/>
                          <a:gd name="connsiteY19" fmla="*/ 3857625 h 5145482"/>
                          <a:gd name="connsiteX20" fmla="*/ 2686050 w 3003413"/>
                          <a:gd name="connsiteY20" fmla="*/ 4048125 h 5145482"/>
                          <a:gd name="connsiteX21" fmla="*/ 2562225 w 3003413"/>
                          <a:gd name="connsiteY21" fmla="*/ 4267200 h 5145482"/>
                          <a:gd name="connsiteX22" fmla="*/ 2466975 w 3003413"/>
                          <a:gd name="connsiteY22" fmla="*/ 4314825 h 5145482"/>
                          <a:gd name="connsiteX23" fmla="*/ 2419350 w 3003413"/>
                          <a:gd name="connsiteY23" fmla="*/ 4429125 h 5145482"/>
                          <a:gd name="connsiteX24" fmla="*/ 2333625 w 3003413"/>
                          <a:gd name="connsiteY24" fmla="*/ 4486275 h 5145482"/>
                          <a:gd name="connsiteX25" fmla="*/ 2209800 w 3003413"/>
                          <a:gd name="connsiteY25" fmla="*/ 4772025 h 5145482"/>
                          <a:gd name="connsiteX26" fmla="*/ 2143125 w 3003413"/>
                          <a:gd name="connsiteY26" fmla="*/ 4933950 h 5145482"/>
                          <a:gd name="connsiteX27" fmla="*/ 2224556 w 3003413"/>
                          <a:gd name="connsiteY27" fmla="*/ 5145482 h 5145482"/>
                          <a:gd name="connsiteX0" fmla="*/ 0 w 3003413"/>
                          <a:gd name="connsiteY0" fmla="*/ 0 h 5145482"/>
                          <a:gd name="connsiteX1" fmla="*/ 352425 w 3003413"/>
                          <a:gd name="connsiteY1" fmla="*/ 314325 h 5145482"/>
                          <a:gd name="connsiteX2" fmla="*/ 581025 w 3003413"/>
                          <a:gd name="connsiteY2" fmla="*/ 600075 h 5145482"/>
                          <a:gd name="connsiteX3" fmla="*/ 871555 w 3003413"/>
                          <a:gd name="connsiteY3" fmla="*/ 612326 h 5145482"/>
                          <a:gd name="connsiteX4" fmla="*/ 1285875 w 3003413"/>
                          <a:gd name="connsiteY4" fmla="*/ 781050 h 5145482"/>
                          <a:gd name="connsiteX5" fmla="*/ 1485900 w 3003413"/>
                          <a:gd name="connsiteY5" fmla="*/ 933450 h 5145482"/>
                          <a:gd name="connsiteX6" fmla="*/ 1714500 w 3003413"/>
                          <a:gd name="connsiteY6" fmla="*/ 962025 h 5145482"/>
                          <a:gd name="connsiteX7" fmla="*/ 1950478 w 3003413"/>
                          <a:gd name="connsiteY7" fmla="*/ 1051934 h 5145482"/>
                          <a:gd name="connsiteX8" fmla="*/ 2133600 w 3003413"/>
                          <a:gd name="connsiteY8" fmla="*/ 1219200 h 5145482"/>
                          <a:gd name="connsiteX9" fmla="*/ 2447925 w 3003413"/>
                          <a:gd name="connsiteY9" fmla="*/ 1609725 h 5145482"/>
                          <a:gd name="connsiteX10" fmla="*/ 2525171 w 3003413"/>
                          <a:gd name="connsiteY10" fmla="*/ 1768396 h 5145482"/>
                          <a:gd name="connsiteX11" fmla="*/ 2659411 w 3003413"/>
                          <a:gd name="connsiteY11" fmla="*/ 1845405 h 5145482"/>
                          <a:gd name="connsiteX12" fmla="*/ 2686050 w 3003413"/>
                          <a:gd name="connsiteY12" fmla="*/ 2277748 h 5145482"/>
                          <a:gd name="connsiteX13" fmla="*/ 2608804 w 3003413"/>
                          <a:gd name="connsiteY13" fmla="*/ 2548915 h 5145482"/>
                          <a:gd name="connsiteX14" fmla="*/ 2802498 w 3003413"/>
                          <a:gd name="connsiteY14" fmla="*/ 2623670 h 5145482"/>
                          <a:gd name="connsiteX15" fmla="*/ 2876550 w 3003413"/>
                          <a:gd name="connsiteY15" fmla="*/ 3165548 h 5145482"/>
                          <a:gd name="connsiteX16" fmla="*/ 2963322 w 3003413"/>
                          <a:gd name="connsiteY16" fmla="*/ 3360234 h 5145482"/>
                          <a:gd name="connsiteX17" fmla="*/ 3000375 w 3003413"/>
                          <a:gd name="connsiteY17" fmla="*/ 3619500 h 5145482"/>
                          <a:gd name="connsiteX18" fmla="*/ 2888167 w 3003413"/>
                          <a:gd name="connsiteY18" fmla="*/ 3789903 h 5145482"/>
                          <a:gd name="connsiteX19" fmla="*/ 2781300 w 3003413"/>
                          <a:gd name="connsiteY19" fmla="*/ 3857625 h 5145482"/>
                          <a:gd name="connsiteX20" fmla="*/ 2686050 w 3003413"/>
                          <a:gd name="connsiteY20" fmla="*/ 4048125 h 5145482"/>
                          <a:gd name="connsiteX21" fmla="*/ 2562225 w 3003413"/>
                          <a:gd name="connsiteY21" fmla="*/ 4267200 h 5145482"/>
                          <a:gd name="connsiteX22" fmla="*/ 2466975 w 3003413"/>
                          <a:gd name="connsiteY22" fmla="*/ 4314825 h 5145482"/>
                          <a:gd name="connsiteX23" fmla="*/ 2419350 w 3003413"/>
                          <a:gd name="connsiteY23" fmla="*/ 4429125 h 5145482"/>
                          <a:gd name="connsiteX24" fmla="*/ 2333625 w 3003413"/>
                          <a:gd name="connsiteY24" fmla="*/ 4486275 h 5145482"/>
                          <a:gd name="connsiteX25" fmla="*/ 2209800 w 3003413"/>
                          <a:gd name="connsiteY25" fmla="*/ 4772025 h 5145482"/>
                          <a:gd name="connsiteX26" fmla="*/ 2143125 w 3003413"/>
                          <a:gd name="connsiteY26" fmla="*/ 4933950 h 5145482"/>
                          <a:gd name="connsiteX27" fmla="*/ 2224556 w 3003413"/>
                          <a:gd name="connsiteY27" fmla="*/ 5145482 h 5145482"/>
                          <a:gd name="connsiteX0" fmla="*/ 0 w 3003413"/>
                          <a:gd name="connsiteY0" fmla="*/ 0 h 5145482"/>
                          <a:gd name="connsiteX1" fmla="*/ 352425 w 3003413"/>
                          <a:gd name="connsiteY1" fmla="*/ 314325 h 5145482"/>
                          <a:gd name="connsiteX2" fmla="*/ 574226 w 3003413"/>
                          <a:gd name="connsiteY2" fmla="*/ 613672 h 5145482"/>
                          <a:gd name="connsiteX3" fmla="*/ 871555 w 3003413"/>
                          <a:gd name="connsiteY3" fmla="*/ 612326 h 5145482"/>
                          <a:gd name="connsiteX4" fmla="*/ 1285875 w 3003413"/>
                          <a:gd name="connsiteY4" fmla="*/ 781050 h 5145482"/>
                          <a:gd name="connsiteX5" fmla="*/ 1485900 w 3003413"/>
                          <a:gd name="connsiteY5" fmla="*/ 933450 h 5145482"/>
                          <a:gd name="connsiteX6" fmla="*/ 1714500 w 3003413"/>
                          <a:gd name="connsiteY6" fmla="*/ 962025 h 5145482"/>
                          <a:gd name="connsiteX7" fmla="*/ 1950478 w 3003413"/>
                          <a:gd name="connsiteY7" fmla="*/ 1051934 h 5145482"/>
                          <a:gd name="connsiteX8" fmla="*/ 2133600 w 3003413"/>
                          <a:gd name="connsiteY8" fmla="*/ 1219200 h 5145482"/>
                          <a:gd name="connsiteX9" fmla="*/ 2447925 w 3003413"/>
                          <a:gd name="connsiteY9" fmla="*/ 1609725 h 5145482"/>
                          <a:gd name="connsiteX10" fmla="*/ 2525171 w 3003413"/>
                          <a:gd name="connsiteY10" fmla="*/ 1768396 h 5145482"/>
                          <a:gd name="connsiteX11" fmla="*/ 2659411 w 3003413"/>
                          <a:gd name="connsiteY11" fmla="*/ 1845405 h 5145482"/>
                          <a:gd name="connsiteX12" fmla="*/ 2686050 w 3003413"/>
                          <a:gd name="connsiteY12" fmla="*/ 2277748 h 5145482"/>
                          <a:gd name="connsiteX13" fmla="*/ 2608804 w 3003413"/>
                          <a:gd name="connsiteY13" fmla="*/ 2548915 h 5145482"/>
                          <a:gd name="connsiteX14" fmla="*/ 2802498 w 3003413"/>
                          <a:gd name="connsiteY14" fmla="*/ 2623670 h 5145482"/>
                          <a:gd name="connsiteX15" fmla="*/ 2876550 w 3003413"/>
                          <a:gd name="connsiteY15" fmla="*/ 3165548 h 5145482"/>
                          <a:gd name="connsiteX16" fmla="*/ 2963322 w 3003413"/>
                          <a:gd name="connsiteY16" fmla="*/ 3360234 h 5145482"/>
                          <a:gd name="connsiteX17" fmla="*/ 3000375 w 3003413"/>
                          <a:gd name="connsiteY17" fmla="*/ 3619500 h 5145482"/>
                          <a:gd name="connsiteX18" fmla="*/ 2888167 w 3003413"/>
                          <a:gd name="connsiteY18" fmla="*/ 3789903 h 5145482"/>
                          <a:gd name="connsiteX19" fmla="*/ 2781300 w 3003413"/>
                          <a:gd name="connsiteY19" fmla="*/ 3857625 h 5145482"/>
                          <a:gd name="connsiteX20" fmla="*/ 2686050 w 3003413"/>
                          <a:gd name="connsiteY20" fmla="*/ 4048125 h 5145482"/>
                          <a:gd name="connsiteX21" fmla="*/ 2562225 w 3003413"/>
                          <a:gd name="connsiteY21" fmla="*/ 4267200 h 5145482"/>
                          <a:gd name="connsiteX22" fmla="*/ 2466975 w 3003413"/>
                          <a:gd name="connsiteY22" fmla="*/ 4314825 h 5145482"/>
                          <a:gd name="connsiteX23" fmla="*/ 2419350 w 3003413"/>
                          <a:gd name="connsiteY23" fmla="*/ 4429125 h 5145482"/>
                          <a:gd name="connsiteX24" fmla="*/ 2333625 w 3003413"/>
                          <a:gd name="connsiteY24" fmla="*/ 4486275 h 5145482"/>
                          <a:gd name="connsiteX25" fmla="*/ 2209800 w 3003413"/>
                          <a:gd name="connsiteY25" fmla="*/ 4772025 h 5145482"/>
                          <a:gd name="connsiteX26" fmla="*/ 2143125 w 3003413"/>
                          <a:gd name="connsiteY26" fmla="*/ 4933950 h 5145482"/>
                          <a:gd name="connsiteX27" fmla="*/ 2224556 w 3003413"/>
                          <a:gd name="connsiteY27" fmla="*/ 5145482 h 5145482"/>
                          <a:gd name="connsiteX0" fmla="*/ 0 w 3003413"/>
                          <a:gd name="connsiteY0" fmla="*/ 0 h 5145482"/>
                          <a:gd name="connsiteX1" fmla="*/ 352425 w 3003413"/>
                          <a:gd name="connsiteY1" fmla="*/ 314325 h 5145482"/>
                          <a:gd name="connsiteX2" fmla="*/ 574226 w 3003413"/>
                          <a:gd name="connsiteY2" fmla="*/ 613672 h 5145482"/>
                          <a:gd name="connsiteX3" fmla="*/ 871555 w 3003413"/>
                          <a:gd name="connsiteY3" fmla="*/ 612326 h 5145482"/>
                          <a:gd name="connsiteX4" fmla="*/ 1285875 w 3003413"/>
                          <a:gd name="connsiteY4" fmla="*/ 781050 h 5145482"/>
                          <a:gd name="connsiteX5" fmla="*/ 1485900 w 3003413"/>
                          <a:gd name="connsiteY5" fmla="*/ 933450 h 5145482"/>
                          <a:gd name="connsiteX6" fmla="*/ 1714500 w 3003413"/>
                          <a:gd name="connsiteY6" fmla="*/ 962025 h 5145482"/>
                          <a:gd name="connsiteX7" fmla="*/ 1950478 w 3003413"/>
                          <a:gd name="connsiteY7" fmla="*/ 1051934 h 5145482"/>
                          <a:gd name="connsiteX8" fmla="*/ 2133600 w 3003413"/>
                          <a:gd name="connsiteY8" fmla="*/ 1219200 h 5145482"/>
                          <a:gd name="connsiteX9" fmla="*/ 2447925 w 3003413"/>
                          <a:gd name="connsiteY9" fmla="*/ 1609725 h 5145482"/>
                          <a:gd name="connsiteX10" fmla="*/ 2525171 w 3003413"/>
                          <a:gd name="connsiteY10" fmla="*/ 1768396 h 5145482"/>
                          <a:gd name="connsiteX11" fmla="*/ 2659411 w 3003413"/>
                          <a:gd name="connsiteY11" fmla="*/ 1845405 h 5145482"/>
                          <a:gd name="connsiteX12" fmla="*/ 2686050 w 3003413"/>
                          <a:gd name="connsiteY12" fmla="*/ 2277748 h 5145482"/>
                          <a:gd name="connsiteX13" fmla="*/ 2608804 w 3003413"/>
                          <a:gd name="connsiteY13" fmla="*/ 2548915 h 5145482"/>
                          <a:gd name="connsiteX14" fmla="*/ 2802498 w 3003413"/>
                          <a:gd name="connsiteY14" fmla="*/ 2623670 h 5145482"/>
                          <a:gd name="connsiteX15" fmla="*/ 2876550 w 3003413"/>
                          <a:gd name="connsiteY15" fmla="*/ 3165548 h 5145482"/>
                          <a:gd name="connsiteX16" fmla="*/ 2963322 w 3003413"/>
                          <a:gd name="connsiteY16" fmla="*/ 3360234 h 5145482"/>
                          <a:gd name="connsiteX17" fmla="*/ 3000375 w 3003413"/>
                          <a:gd name="connsiteY17" fmla="*/ 3619500 h 5145482"/>
                          <a:gd name="connsiteX18" fmla="*/ 2888167 w 3003413"/>
                          <a:gd name="connsiteY18" fmla="*/ 3789903 h 5145482"/>
                          <a:gd name="connsiteX19" fmla="*/ 2781300 w 3003413"/>
                          <a:gd name="connsiteY19" fmla="*/ 3857625 h 5145482"/>
                          <a:gd name="connsiteX20" fmla="*/ 2686050 w 3003413"/>
                          <a:gd name="connsiteY20" fmla="*/ 4048125 h 5145482"/>
                          <a:gd name="connsiteX21" fmla="*/ 2562225 w 3003413"/>
                          <a:gd name="connsiteY21" fmla="*/ 4267200 h 5145482"/>
                          <a:gd name="connsiteX22" fmla="*/ 2466975 w 3003413"/>
                          <a:gd name="connsiteY22" fmla="*/ 4314825 h 5145482"/>
                          <a:gd name="connsiteX23" fmla="*/ 2333625 w 3003413"/>
                          <a:gd name="connsiteY23" fmla="*/ 4486275 h 5145482"/>
                          <a:gd name="connsiteX24" fmla="*/ 2209800 w 3003413"/>
                          <a:gd name="connsiteY24" fmla="*/ 4772025 h 5145482"/>
                          <a:gd name="connsiteX25" fmla="*/ 2143125 w 3003413"/>
                          <a:gd name="connsiteY25" fmla="*/ 4933950 h 5145482"/>
                          <a:gd name="connsiteX26" fmla="*/ 2224556 w 3003413"/>
                          <a:gd name="connsiteY26" fmla="*/ 5145482 h 5145482"/>
                          <a:gd name="connsiteX0" fmla="*/ 0 w 3003413"/>
                          <a:gd name="connsiteY0" fmla="*/ 0 h 5145482"/>
                          <a:gd name="connsiteX1" fmla="*/ 352425 w 3003413"/>
                          <a:gd name="connsiteY1" fmla="*/ 314325 h 5145482"/>
                          <a:gd name="connsiteX2" fmla="*/ 574226 w 3003413"/>
                          <a:gd name="connsiteY2" fmla="*/ 613672 h 5145482"/>
                          <a:gd name="connsiteX3" fmla="*/ 871555 w 3003413"/>
                          <a:gd name="connsiteY3" fmla="*/ 612326 h 5145482"/>
                          <a:gd name="connsiteX4" fmla="*/ 1285875 w 3003413"/>
                          <a:gd name="connsiteY4" fmla="*/ 781050 h 5145482"/>
                          <a:gd name="connsiteX5" fmla="*/ 1485900 w 3003413"/>
                          <a:gd name="connsiteY5" fmla="*/ 933450 h 5145482"/>
                          <a:gd name="connsiteX6" fmla="*/ 1714500 w 3003413"/>
                          <a:gd name="connsiteY6" fmla="*/ 962025 h 5145482"/>
                          <a:gd name="connsiteX7" fmla="*/ 1950478 w 3003413"/>
                          <a:gd name="connsiteY7" fmla="*/ 1051934 h 5145482"/>
                          <a:gd name="connsiteX8" fmla="*/ 2133600 w 3003413"/>
                          <a:gd name="connsiteY8" fmla="*/ 1219200 h 5145482"/>
                          <a:gd name="connsiteX9" fmla="*/ 2447925 w 3003413"/>
                          <a:gd name="connsiteY9" fmla="*/ 1609725 h 5145482"/>
                          <a:gd name="connsiteX10" fmla="*/ 2525171 w 3003413"/>
                          <a:gd name="connsiteY10" fmla="*/ 1768396 h 5145482"/>
                          <a:gd name="connsiteX11" fmla="*/ 2659411 w 3003413"/>
                          <a:gd name="connsiteY11" fmla="*/ 1845405 h 5145482"/>
                          <a:gd name="connsiteX12" fmla="*/ 2686050 w 3003413"/>
                          <a:gd name="connsiteY12" fmla="*/ 2277748 h 5145482"/>
                          <a:gd name="connsiteX13" fmla="*/ 2608804 w 3003413"/>
                          <a:gd name="connsiteY13" fmla="*/ 2548915 h 5145482"/>
                          <a:gd name="connsiteX14" fmla="*/ 2802498 w 3003413"/>
                          <a:gd name="connsiteY14" fmla="*/ 2623670 h 5145482"/>
                          <a:gd name="connsiteX15" fmla="*/ 2876550 w 3003413"/>
                          <a:gd name="connsiteY15" fmla="*/ 3165548 h 5145482"/>
                          <a:gd name="connsiteX16" fmla="*/ 2963322 w 3003413"/>
                          <a:gd name="connsiteY16" fmla="*/ 3360234 h 5145482"/>
                          <a:gd name="connsiteX17" fmla="*/ 3000375 w 3003413"/>
                          <a:gd name="connsiteY17" fmla="*/ 3619500 h 5145482"/>
                          <a:gd name="connsiteX18" fmla="*/ 2888167 w 3003413"/>
                          <a:gd name="connsiteY18" fmla="*/ 3789903 h 5145482"/>
                          <a:gd name="connsiteX19" fmla="*/ 2781300 w 3003413"/>
                          <a:gd name="connsiteY19" fmla="*/ 3857625 h 5145482"/>
                          <a:gd name="connsiteX20" fmla="*/ 2686050 w 3003413"/>
                          <a:gd name="connsiteY20" fmla="*/ 4048125 h 5145482"/>
                          <a:gd name="connsiteX21" fmla="*/ 2562225 w 3003413"/>
                          <a:gd name="connsiteY21" fmla="*/ 4257675 h 5145482"/>
                          <a:gd name="connsiteX22" fmla="*/ 2466975 w 3003413"/>
                          <a:gd name="connsiteY22" fmla="*/ 4314825 h 5145482"/>
                          <a:gd name="connsiteX23" fmla="*/ 2333625 w 3003413"/>
                          <a:gd name="connsiteY23" fmla="*/ 4486275 h 5145482"/>
                          <a:gd name="connsiteX24" fmla="*/ 2209800 w 3003413"/>
                          <a:gd name="connsiteY24" fmla="*/ 4772025 h 5145482"/>
                          <a:gd name="connsiteX25" fmla="*/ 2143125 w 3003413"/>
                          <a:gd name="connsiteY25" fmla="*/ 4933950 h 5145482"/>
                          <a:gd name="connsiteX26" fmla="*/ 2224556 w 3003413"/>
                          <a:gd name="connsiteY26" fmla="*/ 5145482 h 5145482"/>
                          <a:gd name="connsiteX0" fmla="*/ 0 w 3003413"/>
                          <a:gd name="connsiteY0" fmla="*/ 0 h 5145482"/>
                          <a:gd name="connsiteX1" fmla="*/ 352425 w 3003413"/>
                          <a:gd name="connsiteY1" fmla="*/ 314325 h 5145482"/>
                          <a:gd name="connsiteX2" fmla="*/ 574226 w 3003413"/>
                          <a:gd name="connsiteY2" fmla="*/ 613672 h 5145482"/>
                          <a:gd name="connsiteX3" fmla="*/ 871555 w 3003413"/>
                          <a:gd name="connsiteY3" fmla="*/ 612326 h 5145482"/>
                          <a:gd name="connsiteX4" fmla="*/ 1285875 w 3003413"/>
                          <a:gd name="connsiteY4" fmla="*/ 781050 h 5145482"/>
                          <a:gd name="connsiteX5" fmla="*/ 1485900 w 3003413"/>
                          <a:gd name="connsiteY5" fmla="*/ 933450 h 5145482"/>
                          <a:gd name="connsiteX6" fmla="*/ 1714500 w 3003413"/>
                          <a:gd name="connsiteY6" fmla="*/ 962025 h 5145482"/>
                          <a:gd name="connsiteX7" fmla="*/ 1950478 w 3003413"/>
                          <a:gd name="connsiteY7" fmla="*/ 1051934 h 5145482"/>
                          <a:gd name="connsiteX8" fmla="*/ 2133600 w 3003413"/>
                          <a:gd name="connsiteY8" fmla="*/ 1219200 h 5145482"/>
                          <a:gd name="connsiteX9" fmla="*/ 2447925 w 3003413"/>
                          <a:gd name="connsiteY9" fmla="*/ 1609725 h 5145482"/>
                          <a:gd name="connsiteX10" fmla="*/ 2525171 w 3003413"/>
                          <a:gd name="connsiteY10" fmla="*/ 1768396 h 5145482"/>
                          <a:gd name="connsiteX11" fmla="*/ 2659411 w 3003413"/>
                          <a:gd name="connsiteY11" fmla="*/ 1845405 h 5145482"/>
                          <a:gd name="connsiteX12" fmla="*/ 2686050 w 3003413"/>
                          <a:gd name="connsiteY12" fmla="*/ 2277748 h 5145482"/>
                          <a:gd name="connsiteX13" fmla="*/ 2608804 w 3003413"/>
                          <a:gd name="connsiteY13" fmla="*/ 2548915 h 5145482"/>
                          <a:gd name="connsiteX14" fmla="*/ 2802498 w 3003413"/>
                          <a:gd name="connsiteY14" fmla="*/ 2623670 h 5145482"/>
                          <a:gd name="connsiteX15" fmla="*/ 2876550 w 3003413"/>
                          <a:gd name="connsiteY15" fmla="*/ 3165548 h 5145482"/>
                          <a:gd name="connsiteX16" fmla="*/ 2963322 w 3003413"/>
                          <a:gd name="connsiteY16" fmla="*/ 3360234 h 5145482"/>
                          <a:gd name="connsiteX17" fmla="*/ 3000375 w 3003413"/>
                          <a:gd name="connsiteY17" fmla="*/ 3619500 h 5145482"/>
                          <a:gd name="connsiteX18" fmla="*/ 2888167 w 3003413"/>
                          <a:gd name="connsiteY18" fmla="*/ 3789903 h 5145482"/>
                          <a:gd name="connsiteX19" fmla="*/ 2781300 w 3003413"/>
                          <a:gd name="connsiteY19" fmla="*/ 3857625 h 5145482"/>
                          <a:gd name="connsiteX20" fmla="*/ 2686050 w 3003413"/>
                          <a:gd name="connsiteY20" fmla="*/ 4048125 h 5145482"/>
                          <a:gd name="connsiteX21" fmla="*/ 2562225 w 3003413"/>
                          <a:gd name="connsiteY21" fmla="*/ 4257675 h 5145482"/>
                          <a:gd name="connsiteX22" fmla="*/ 2476500 w 3003413"/>
                          <a:gd name="connsiteY22" fmla="*/ 4318000 h 5145482"/>
                          <a:gd name="connsiteX23" fmla="*/ 2333625 w 3003413"/>
                          <a:gd name="connsiteY23" fmla="*/ 4486275 h 5145482"/>
                          <a:gd name="connsiteX24" fmla="*/ 2209800 w 3003413"/>
                          <a:gd name="connsiteY24" fmla="*/ 4772025 h 5145482"/>
                          <a:gd name="connsiteX25" fmla="*/ 2143125 w 3003413"/>
                          <a:gd name="connsiteY25" fmla="*/ 4933950 h 5145482"/>
                          <a:gd name="connsiteX26" fmla="*/ 2224556 w 3003413"/>
                          <a:gd name="connsiteY26" fmla="*/ 5145482 h 5145482"/>
                          <a:gd name="connsiteX0" fmla="*/ 0 w 3003413"/>
                          <a:gd name="connsiteY0" fmla="*/ 0 h 5145482"/>
                          <a:gd name="connsiteX1" fmla="*/ 352425 w 3003413"/>
                          <a:gd name="connsiteY1" fmla="*/ 314325 h 5145482"/>
                          <a:gd name="connsiteX2" fmla="*/ 574226 w 3003413"/>
                          <a:gd name="connsiteY2" fmla="*/ 613672 h 5145482"/>
                          <a:gd name="connsiteX3" fmla="*/ 871555 w 3003413"/>
                          <a:gd name="connsiteY3" fmla="*/ 612326 h 5145482"/>
                          <a:gd name="connsiteX4" fmla="*/ 1285875 w 3003413"/>
                          <a:gd name="connsiteY4" fmla="*/ 781050 h 5145482"/>
                          <a:gd name="connsiteX5" fmla="*/ 1485900 w 3003413"/>
                          <a:gd name="connsiteY5" fmla="*/ 933450 h 5145482"/>
                          <a:gd name="connsiteX6" fmla="*/ 1714500 w 3003413"/>
                          <a:gd name="connsiteY6" fmla="*/ 962025 h 5145482"/>
                          <a:gd name="connsiteX7" fmla="*/ 1950478 w 3003413"/>
                          <a:gd name="connsiteY7" fmla="*/ 1051934 h 5145482"/>
                          <a:gd name="connsiteX8" fmla="*/ 2133600 w 3003413"/>
                          <a:gd name="connsiteY8" fmla="*/ 1219200 h 5145482"/>
                          <a:gd name="connsiteX9" fmla="*/ 2447925 w 3003413"/>
                          <a:gd name="connsiteY9" fmla="*/ 1609725 h 5145482"/>
                          <a:gd name="connsiteX10" fmla="*/ 2525171 w 3003413"/>
                          <a:gd name="connsiteY10" fmla="*/ 1768396 h 5145482"/>
                          <a:gd name="connsiteX11" fmla="*/ 2659411 w 3003413"/>
                          <a:gd name="connsiteY11" fmla="*/ 1845405 h 5145482"/>
                          <a:gd name="connsiteX12" fmla="*/ 2686050 w 3003413"/>
                          <a:gd name="connsiteY12" fmla="*/ 2277748 h 5145482"/>
                          <a:gd name="connsiteX13" fmla="*/ 2608804 w 3003413"/>
                          <a:gd name="connsiteY13" fmla="*/ 2548915 h 5145482"/>
                          <a:gd name="connsiteX14" fmla="*/ 2802498 w 3003413"/>
                          <a:gd name="connsiteY14" fmla="*/ 2623670 h 5145482"/>
                          <a:gd name="connsiteX15" fmla="*/ 2876550 w 3003413"/>
                          <a:gd name="connsiteY15" fmla="*/ 3165548 h 5145482"/>
                          <a:gd name="connsiteX16" fmla="*/ 2963322 w 3003413"/>
                          <a:gd name="connsiteY16" fmla="*/ 3360234 h 5145482"/>
                          <a:gd name="connsiteX17" fmla="*/ 3000375 w 3003413"/>
                          <a:gd name="connsiteY17" fmla="*/ 3619500 h 5145482"/>
                          <a:gd name="connsiteX18" fmla="*/ 2888167 w 3003413"/>
                          <a:gd name="connsiteY18" fmla="*/ 3789903 h 5145482"/>
                          <a:gd name="connsiteX19" fmla="*/ 2781300 w 3003413"/>
                          <a:gd name="connsiteY19" fmla="*/ 3857625 h 5145482"/>
                          <a:gd name="connsiteX20" fmla="*/ 2686050 w 3003413"/>
                          <a:gd name="connsiteY20" fmla="*/ 4048125 h 5145482"/>
                          <a:gd name="connsiteX21" fmla="*/ 2562225 w 3003413"/>
                          <a:gd name="connsiteY21" fmla="*/ 4257675 h 5145482"/>
                          <a:gd name="connsiteX22" fmla="*/ 2476500 w 3003413"/>
                          <a:gd name="connsiteY22" fmla="*/ 4318000 h 5145482"/>
                          <a:gd name="connsiteX23" fmla="*/ 2428875 w 3003413"/>
                          <a:gd name="connsiteY23" fmla="*/ 4438650 h 5145482"/>
                          <a:gd name="connsiteX24" fmla="*/ 2333625 w 3003413"/>
                          <a:gd name="connsiteY24" fmla="*/ 4486275 h 5145482"/>
                          <a:gd name="connsiteX25" fmla="*/ 2209800 w 3003413"/>
                          <a:gd name="connsiteY25" fmla="*/ 4772025 h 5145482"/>
                          <a:gd name="connsiteX26" fmla="*/ 2143125 w 3003413"/>
                          <a:gd name="connsiteY26" fmla="*/ 4933950 h 5145482"/>
                          <a:gd name="connsiteX27" fmla="*/ 2224556 w 3003413"/>
                          <a:gd name="connsiteY27" fmla="*/ 5145482 h 5145482"/>
                          <a:gd name="connsiteX0" fmla="*/ 0 w 3003413"/>
                          <a:gd name="connsiteY0" fmla="*/ 0 h 5145482"/>
                          <a:gd name="connsiteX1" fmla="*/ 352425 w 3003413"/>
                          <a:gd name="connsiteY1" fmla="*/ 314325 h 5145482"/>
                          <a:gd name="connsiteX2" fmla="*/ 574226 w 3003413"/>
                          <a:gd name="connsiteY2" fmla="*/ 613672 h 5145482"/>
                          <a:gd name="connsiteX3" fmla="*/ 871555 w 3003413"/>
                          <a:gd name="connsiteY3" fmla="*/ 612326 h 5145482"/>
                          <a:gd name="connsiteX4" fmla="*/ 1285875 w 3003413"/>
                          <a:gd name="connsiteY4" fmla="*/ 781050 h 5145482"/>
                          <a:gd name="connsiteX5" fmla="*/ 1485900 w 3003413"/>
                          <a:gd name="connsiteY5" fmla="*/ 933450 h 5145482"/>
                          <a:gd name="connsiteX6" fmla="*/ 1714500 w 3003413"/>
                          <a:gd name="connsiteY6" fmla="*/ 962025 h 5145482"/>
                          <a:gd name="connsiteX7" fmla="*/ 1950478 w 3003413"/>
                          <a:gd name="connsiteY7" fmla="*/ 1051934 h 5145482"/>
                          <a:gd name="connsiteX8" fmla="*/ 2133600 w 3003413"/>
                          <a:gd name="connsiteY8" fmla="*/ 1219200 h 5145482"/>
                          <a:gd name="connsiteX9" fmla="*/ 2447925 w 3003413"/>
                          <a:gd name="connsiteY9" fmla="*/ 1609725 h 5145482"/>
                          <a:gd name="connsiteX10" fmla="*/ 2525171 w 3003413"/>
                          <a:gd name="connsiteY10" fmla="*/ 1768396 h 5145482"/>
                          <a:gd name="connsiteX11" fmla="*/ 2659411 w 3003413"/>
                          <a:gd name="connsiteY11" fmla="*/ 1845405 h 5145482"/>
                          <a:gd name="connsiteX12" fmla="*/ 2686050 w 3003413"/>
                          <a:gd name="connsiteY12" fmla="*/ 2277748 h 5145482"/>
                          <a:gd name="connsiteX13" fmla="*/ 2608804 w 3003413"/>
                          <a:gd name="connsiteY13" fmla="*/ 2548915 h 5145482"/>
                          <a:gd name="connsiteX14" fmla="*/ 2802498 w 3003413"/>
                          <a:gd name="connsiteY14" fmla="*/ 2623670 h 5145482"/>
                          <a:gd name="connsiteX15" fmla="*/ 2876550 w 3003413"/>
                          <a:gd name="connsiteY15" fmla="*/ 3165548 h 5145482"/>
                          <a:gd name="connsiteX16" fmla="*/ 2963322 w 3003413"/>
                          <a:gd name="connsiteY16" fmla="*/ 3360234 h 5145482"/>
                          <a:gd name="connsiteX17" fmla="*/ 3000375 w 3003413"/>
                          <a:gd name="connsiteY17" fmla="*/ 3619500 h 5145482"/>
                          <a:gd name="connsiteX18" fmla="*/ 2888167 w 3003413"/>
                          <a:gd name="connsiteY18" fmla="*/ 3789903 h 5145482"/>
                          <a:gd name="connsiteX19" fmla="*/ 2781300 w 3003413"/>
                          <a:gd name="connsiteY19" fmla="*/ 3857625 h 5145482"/>
                          <a:gd name="connsiteX20" fmla="*/ 2686050 w 3003413"/>
                          <a:gd name="connsiteY20" fmla="*/ 4048125 h 5145482"/>
                          <a:gd name="connsiteX21" fmla="*/ 2562225 w 3003413"/>
                          <a:gd name="connsiteY21" fmla="*/ 4257675 h 5145482"/>
                          <a:gd name="connsiteX22" fmla="*/ 2476500 w 3003413"/>
                          <a:gd name="connsiteY22" fmla="*/ 4318000 h 5145482"/>
                          <a:gd name="connsiteX23" fmla="*/ 2428875 w 3003413"/>
                          <a:gd name="connsiteY23" fmla="*/ 4438650 h 5145482"/>
                          <a:gd name="connsiteX24" fmla="*/ 2209800 w 3003413"/>
                          <a:gd name="connsiteY24" fmla="*/ 4772025 h 5145482"/>
                          <a:gd name="connsiteX25" fmla="*/ 2143125 w 3003413"/>
                          <a:gd name="connsiteY25" fmla="*/ 4933950 h 5145482"/>
                          <a:gd name="connsiteX26" fmla="*/ 2224556 w 3003413"/>
                          <a:gd name="connsiteY26" fmla="*/ 5145482 h 5145482"/>
                          <a:gd name="connsiteX0" fmla="*/ 0 w 3003413"/>
                          <a:gd name="connsiteY0" fmla="*/ 0 h 5145482"/>
                          <a:gd name="connsiteX1" fmla="*/ 352425 w 3003413"/>
                          <a:gd name="connsiteY1" fmla="*/ 314325 h 5145482"/>
                          <a:gd name="connsiteX2" fmla="*/ 574226 w 3003413"/>
                          <a:gd name="connsiteY2" fmla="*/ 613672 h 5145482"/>
                          <a:gd name="connsiteX3" fmla="*/ 871555 w 3003413"/>
                          <a:gd name="connsiteY3" fmla="*/ 612326 h 5145482"/>
                          <a:gd name="connsiteX4" fmla="*/ 1285875 w 3003413"/>
                          <a:gd name="connsiteY4" fmla="*/ 781050 h 5145482"/>
                          <a:gd name="connsiteX5" fmla="*/ 1485900 w 3003413"/>
                          <a:gd name="connsiteY5" fmla="*/ 933450 h 5145482"/>
                          <a:gd name="connsiteX6" fmla="*/ 1714500 w 3003413"/>
                          <a:gd name="connsiteY6" fmla="*/ 962025 h 5145482"/>
                          <a:gd name="connsiteX7" fmla="*/ 1950478 w 3003413"/>
                          <a:gd name="connsiteY7" fmla="*/ 1051934 h 5145482"/>
                          <a:gd name="connsiteX8" fmla="*/ 2133600 w 3003413"/>
                          <a:gd name="connsiteY8" fmla="*/ 1219200 h 5145482"/>
                          <a:gd name="connsiteX9" fmla="*/ 2447925 w 3003413"/>
                          <a:gd name="connsiteY9" fmla="*/ 1609725 h 5145482"/>
                          <a:gd name="connsiteX10" fmla="*/ 2525171 w 3003413"/>
                          <a:gd name="connsiteY10" fmla="*/ 1768396 h 5145482"/>
                          <a:gd name="connsiteX11" fmla="*/ 2659411 w 3003413"/>
                          <a:gd name="connsiteY11" fmla="*/ 1845405 h 5145482"/>
                          <a:gd name="connsiteX12" fmla="*/ 2686050 w 3003413"/>
                          <a:gd name="connsiteY12" fmla="*/ 2277748 h 5145482"/>
                          <a:gd name="connsiteX13" fmla="*/ 2608804 w 3003413"/>
                          <a:gd name="connsiteY13" fmla="*/ 2548915 h 5145482"/>
                          <a:gd name="connsiteX14" fmla="*/ 2802498 w 3003413"/>
                          <a:gd name="connsiteY14" fmla="*/ 2623670 h 5145482"/>
                          <a:gd name="connsiteX15" fmla="*/ 2876550 w 3003413"/>
                          <a:gd name="connsiteY15" fmla="*/ 3165548 h 5145482"/>
                          <a:gd name="connsiteX16" fmla="*/ 2963322 w 3003413"/>
                          <a:gd name="connsiteY16" fmla="*/ 3360234 h 5145482"/>
                          <a:gd name="connsiteX17" fmla="*/ 3000375 w 3003413"/>
                          <a:gd name="connsiteY17" fmla="*/ 3619500 h 5145482"/>
                          <a:gd name="connsiteX18" fmla="*/ 2888167 w 3003413"/>
                          <a:gd name="connsiteY18" fmla="*/ 3789903 h 5145482"/>
                          <a:gd name="connsiteX19" fmla="*/ 2781300 w 3003413"/>
                          <a:gd name="connsiteY19" fmla="*/ 3857625 h 5145482"/>
                          <a:gd name="connsiteX20" fmla="*/ 2686050 w 3003413"/>
                          <a:gd name="connsiteY20" fmla="*/ 4048125 h 5145482"/>
                          <a:gd name="connsiteX21" fmla="*/ 2562225 w 3003413"/>
                          <a:gd name="connsiteY21" fmla="*/ 4257675 h 5145482"/>
                          <a:gd name="connsiteX22" fmla="*/ 2476500 w 3003413"/>
                          <a:gd name="connsiteY22" fmla="*/ 4318000 h 5145482"/>
                          <a:gd name="connsiteX23" fmla="*/ 2428875 w 3003413"/>
                          <a:gd name="connsiteY23" fmla="*/ 4438650 h 5145482"/>
                          <a:gd name="connsiteX24" fmla="*/ 2314575 w 3003413"/>
                          <a:gd name="connsiteY24" fmla="*/ 4505325 h 5145482"/>
                          <a:gd name="connsiteX25" fmla="*/ 2209800 w 3003413"/>
                          <a:gd name="connsiteY25" fmla="*/ 4772025 h 5145482"/>
                          <a:gd name="connsiteX26" fmla="*/ 2143125 w 3003413"/>
                          <a:gd name="connsiteY26" fmla="*/ 4933950 h 5145482"/>
                          <a:gd name="connsiteX27" fmla="*/ 2224556 w 3003413"/>
                          <a:gd name="connsiteY27" fmla="*/ 5145482 h 5145482"/>
                          <a:gd name="connsiteX0" fmla="*/ 0 w 3001246"/>
                          <a:gd name="connsiteY0" fmla="*/ 0 h 5145482"/>
                          <a:gd name="connsiteX1" fmla="*/ 350258 w 3001246"/>
                          <a:gd name="connsiteY1" fmla="*/ 314325 h 5145482"/>
                          <a:gd name="connsiteX2" fmla="*/ 572059 w 3001246"/>
                          <a:gd name="connsiteY2" fmla="*/ 613672 h 5145482"/>
                          <a:gd name="connsiteX3" fmla="*/ 869388 w 3001246"/>
                          <a:gd name="connsiteY3" fmla="*/ 612326 h 5145482"/>
                          <a:gd name="connsiteX4" fmla="*/ 1283708 w 3001246"/>
                          <a:gd name="connsiteY4" fmla="*/ 781050 h 5145482"/>
                          <a:gd name="connsiteX5" fmla="*/ 1483733 w 3001246"/>
                          <a:gd name="connsiteY5" fmla="*/ 933450 h 5145482"/>
                          <a:gd name="connsiteX6" fmla="*/ 1712333 w 3001246"/>
                          <a:gd name="connsiteY6" fmla="*/ 962025 h 5145482"/>
                          <a:gd name="connsiteX7" fmla="*/ 1948311 w 3001246"/>
                          <a:gd name="connsiteY7" fmla="*/ 1051934 h 5145482"/>
                          <a:gd name="connsiteX8" fmla="*/ 2131433 w 3001246"/>
                          <a:gd name="connsiteY8" fmla="*/ 1219200 h 5145482"/>
                          <a:gd name="connsiteX9" fmla="*/ 2445758 w 3001246"/>
                          <a:gd name="connsiteY9" fmla="*/ 1609725 h 5145482"/>
                          <a:gd name="connsiteX10" fmla="*/ 2523004 w 3001246"/>
                          <a:gd name="connsiteY10" fmla="*/ 1768396 h 5145482"/>
                          <a:gd name="connsiteX11" fmla="*/ 2657244 w 3001246"/>
                          <a:gd name="connsiteY11" fmla="*/ 1845405 h 5145482"/>
                          <a:gd name="connsiteX12" fmla="*/ 2683883 w 3001246"/>
                          <a:gd name="connsiteY12" fmla="*/ 2277748 h 5145482"/>
                          <a:gd name="connsiteX13" fmla="*/ 2606637 w 3001246"/>
                          <a:gd name="connsiteY13" fmla="*/ 2548915 h 5145482"/>
                          <a:gd name="connsiteX14" fmla="*/ 2800331 w 3001246"/>
                          <a:gd name="connsiteY14" fmla="*/ 2623670 h 5145482"/>
                          <a:gd name="connsiteX15" fmla="*/ 2874383 w 3001246"/>
                          <a:gd name="connsiteY15" fmla="*/ 3165548 h 5145482"/>
                          <a:gd name="connsiteX16" fmla="*/ 2961155 w 3001246"/>
                          <a:gd name="connsiteY16" fmla="*/ 3360234 h 5145482"/>
                          <a:gd name="connsiteX17" fmla="*/ 2998208 w 3001246"/>
                          <a:gd name="connsiteY17" fmla="*/ 3619500 h 5145482"/>
                          <a:gd name="connsiteX18" fmla="*/ 2886000 w 3001246"/>
                          <a:gd name="connsiteY18" fmla="*/ 3789903 h 5145482"/>
                          <a:gd name="connsiteX19" fmla="*/ 2779133 w 3001246"/>
                          <a:gd name="connsiteY19" fmla="*/ 3857625 h 5145482"/>
                          <a:gd name="connsiteX20" fmla="*/ 2683883 w 3001246"/>
                          <a:gd name="connsiteY20" fmla="*/ 4048125 h 5145482"/>
                          <a:gd name="connsiteX21" fmla="*/ 2560058 w 3001246"/>
                          <a:gd name="connsiteY21" fmla="*/ 4257675 h 5145482"/>
                          <a:gd name="connsiteX22" fmla="*/ 2474333 w 3001246"/>
                          <a:gd name="connsiteY22" fmla="*/ 4318000 h 5145482"/>
                          <a:gd name="connsiteX23" fmla="*/ 2426708 w 3001246"/>
                          <a:gd name="connsiteY23" fmla="*/ 4438650 h 5145482"/>
                          <a:gd name="connsiteX24" fmla="*/ 2312408 w 3001246"/>
                          <a:gd name="connsiteY24" fmla="*/ 4505325 h 5145482"/>
                          <a:gd name="connsiteX25" fmla="*/ 2207633 w 3001246"/>
                          <a:gd name="connsiteY25" fmla="*/ 4772025 h 5145482"/>
                          <a:gd name="connsiteX26" fmla="*/ 2140958 w 3001246"/>
                          <a:gd name="connsiteY26" fmla="*/ 4933950 h 5145482"/>
                          <a:gd name="connsiteX27" fmla="*/ 2222389 w 3001246"/>
                          <a:gd name="connsiteY27" fmla="*/ 5145482 h 5145482"/>
                          <a:gd name="connsiteX0" fmla="*/ 0 w 3001246"/>
                          <a:gd name="connsiteY0" fmla="*/ 0 h 5238485"/>
                          <a:gd name="connsiteX1" fmla="*/ 350258 w 3001246"/>
                          <a:gd name="connsiteY1" fmla="*/ 314325 h 5238485"/>
                          <a:gd name="connsiteX2" fmla="*/ 572059 w 3001246"/>
                          <a:gd name="connsiteY2" fmla="*/ 613672 h 5238485"/>
                          <a:gd name="connsiteX3" fmla="*/ 869388 w 3001246"/>
                          <a:gd name="connsiteY3" fmla="*/ 612326 h 5238485"/>
                          <a:gd name="connsiteX4" fmla="*/ 1283708 w 3001246"/>
                          <a:gd name="connsiteY4" fmla="*/ 781050 h 5238485"/>
                          <a:gd name="connsiteX5" fmla="*/ 1483733 w 3001246"/>
                          <a:gd name="connsiteY5" fmla="*/ 933450 h 5238485"/>
                          <a:gd name="connsiteX6" fmla="*/ 1712333 w 3001246"/>
                          <a:gd name="connsiteY6" fmla="*/ 962025 h 5238485"/>
                          <a:gd name="connsiteX7" fmla="*/ 1948311 w 3001246"/>
                          <a:gd name="connsiteY7" fmla="*/ 1051934 h 5238485"/>
                          <a:gd name="connsiteX8" fmla="*/ 2131433 w 3001246"/>
                          <a:gd name="connsiteY8" fmla="*/ 1219200 h 5238485"/>
                          <a:gd name="connsiteX9" fmla="*/ 2445758 w 3001246"/>
                          <a:gd name="connsiteY9" fmla="*/ 1609725 h 5238485"/>
                          <a:gd name="connsiteX10" fmla="*/ 2523004 w 3001246"/>
                          <a:gd name="connsiteY10" fmla="*/ 1768396 h 5238485"/>
                          <a:gd name="connsiteX11" fmla="*/ 2657244 w 3001246"/>
                          <a:gd name="connsiteY11" fmla="*/ 1845405 h 5238485"/>
                          <a:gd name="connsiteX12" fmla="*/ 2683883 w 3001246"/>
                          <a:gd name="connsiteY12" fmla="*/ 2277748 h 5238485"/>
                          <a:gd name="connsiteX13" fmla="*/ 2606637 w 3001246"/>
                          <a:gd name="connsiteY13" fmla="*/ 2548915 h 5238485"/>
                          <a:gd name="connsiteX14" fmla="*/ 2800331 w 3001246"/>
                          <a:gd name="connsiteY14" fmla="*/ 2623670 h 5238485"/>
                          <a:gd name="connsiteX15" fmla="*/ 2874383 w 3001246"/>
                          <a:gd name="connsiteY15" fmla="*/ 3165548 h 5238485"/>
                          <a:gd name="connsiteX16" fmla="*/ 2961155 w 3001246"/>
                          <a:gd name="connsiteY16" fmla="*/ 3360234 h 5238485"/>
                          <a:gd name="connsiteX17" fmla="*/ 2998208 w 3001246"/>
                          <a:gd name="connsiteY17" fmla="*/ 3619500 h 5238485"/>
                          <a:gd name="connsiteX18" fmla="*/ 2886000 w 3001246"/>
                          <a:gd name="connsiteY18" fmla="*/ 3789903 h 5238485"/>
                          <a:gd name="connsiteX19" fmla="*/ 2779133 w 3001246"/>
                          <a:gd name="connsiteY19" fmla="*/ 3857625 h 5238485"/>
                          <a:gd name="connsiteX20" fmla="*/ 2683883 w 3001246"/>
                          <a:gd name="connsiteY20" fmla="*/ 4048125 h 5238485"/>
                          <a:gd name="connsiteX21" fmla="*/ 2560058 w 3001246"/>
                          <a:gd name="connsiteY21" fmla="*/ 4257675 h 5238485"/>
                          <a:gd name="connsiteX22" fmla="*/ 2474333 w 3001246"/>
                          <a:gd name="connsiteY22" fmla="*/ 4318000 h 5238485"/>
                          <a:gd name="connsiteX23" fmla="*/ 2426708 w 3001246"/>
                          <a:gd name="connsiteY23" fmla="*/ 4438650 h 5238485"/>
                          <a:gd name="connsiteX24" fmla="*/ 2312408 w 3001246"/>
                          <a:gd name="connsiteY24" fmla="*/ 4505325 h 5238485"/>
                          <a:gd name="connsiteX25" fmla="*/ 2207633 w 3001246"/>
                          <a:gd name="connsiteY25" fmla="*/ 4772025 h 5238485"/>
                          <a:gd name="connsiteX26" fmla="*/ 2140958 w 3001246"/>
                          <a:gd name="connsiteY26" fmla="*/ 4933950 h 5238485"/>
                          <a:gd name="connsiteX27" fmla="*/ 2255959 w 3001246"/>
                          <a:gd name="connsiteY27" fmla="*/ 5238485 h 5238485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  <a:cxn ang="0">
                            <a:pos x="connsiteX23" y="connsiteY23"/>
                          </a:cxn>
                          <a:cxn ang="0">
                            <a:pos x="connsiteX24" y="connsiteY24"/>
                          </a:cxn>
                          <a:cxn ang="0">
                            <a:pos x="connsiteX25" y="connsiteY25"/>
                          </a:cxn>
                          <a:cxn ang="0">
                            <a:pos x="connsiteX26" y="connsiteY26"/>
                          </a:cxn>
                          <a:cxn ang="0">
                            <a:pos x="connsiteX27" y="connsiteY27"/>
                          </a:cxn>
                        </a:cxnLst>
                        <a:rect l="l" t="t" r="r" b="b"/>
                        <a:pathLst>
                          <a:path w="3001246" h="5238485">
                            <a:moveTo>
                              <a:pt x="0" y="0"/>
                            </a:moveTo>
                            <a:cubicBezTo>
                              <a:pt x="127794" y="107156"/>
                              <a:pt x="254915" y="212046"/>
                              <a:pt x="350258" y="314325"/>
                            </a:cubicBezTo>
                            <a:cubicBezTo>
                              <a:pt x="445601" y="416604"/>
                              <a:pt x="485537" y="564005"/>
                              <a:pt x="572059" y="613672"/>
                            </a:cubicBezTo>
                            <a:cubicBezTo>
                              <a:pt x="658581" y="663339"/>
                              <a:pt x="750780" y="584430"/>
                              <a:pt x="869388" y="612326"/>
                            </a:cubicBezTo>
                            <a:cubicBezTo>
                              <a:pt x="987996" y="640222"/>
                              <a:pt x="1181317" y="727529"/>
                              <a:pt x="1283708" y="781050"/>
                            </a:cubicBezTo>
                            <a:cubicBezTo>
                              <a:pt x="1386099" y="834571"/>
                              <a:pt x="1412296" y="903288"/>
                              <a:pt x="1483733" y="933450"/>
                            </a:cubicBezTo>
                            <a:cubicBezTo>
                              <a:pt x="1555171" y="963613"/>
                              <a:pt x="1639308" y="949325"/>
                              <a:pt x="1712333" y="962025"/>
                            </a:cubicBezTo>
                            <a:cubicBezTo>
                              <a:pt x="1785358" y="974725"/>
                              <a:pt x="1878461" y="1009071"/>
                              <a:pt x="1948311" y="1051934"/>
                            </a:cubicBezTo>
                            <a:cubicBezTo>
                              <a:pt x="2018161" y="1094797"/>
                              <a:pt x="2048525" y="1126235"/>
                              <a:pt x="2131433" y="1219200"/>
                            </a:cubicBezTo>
                            <a:cubicBezTo>
                              <a:pt x="2214341" y="1312165"/>
                              <a:pt x="2380496" y="1518192"/>
                              <a:pt x="2445758" y="1609725"/>
                            </a:cubicBezTo>
                            <a:cubicBezTo>
                              <a:pt x="2511020" y="1701258"/>
                              <a:pt x="2487756" y="1729116"/>
                              <a:pt x="2523004" y="1768396"/>
                            </a:cubicBezTo>
                            <a:cubicBezTo>
                              <a:pt x="2558252" y="1807676"/>
                              <a:pt x="2630431" y="1760513"/>
                              <a:pt x="2657244" y="1845405"/>
                            </a:cubicBezTo>
                            <a:cubicBezTo>
                              <a:pt x="2684057" y="1930297"/>
                              <a:pt x="2699652" y="2165385"/>
                              <a:pt x="2683883" y="2277748"/>
                            </a:cubicBezTo>
                            <a:cubicBezTo>
                              <a:pt x="2668114" y="2390111"/>
                              <a:pt x="2587229" y="2491261"/>
                              <a:pt x="2606637" y="2548915"/>
                            </a:cubicBezTo>
                            <a:cubicBezTo>
                              <a:pt x="2626045" y="2606569"/>
                              <a:pt x="2755707" y="2520898"/>
                              <a:pt x="2800331" y="2623670"/>
                            </a:cubicBezTo>
                            <a:cubicBezTo>
                              <a:pt x="2844955" y="2726442"/>
                              <a:pt x="2847579" y="3042787"/>
                              <a:pt x="2874383" y="3165548"/>
                            </a:cubicBezTo>
                            <a:cubicBezTo>
                              <a:pt x="2901187" y="3288309"/>
                              <a:pt x="2940517" y="3284575"/>
                              <a:pt x="2961155" y="3360234"/>
                            </a:cubicBezTo>
                            <a:cubicBezTo>
                              <a:pt x="2981793" y="3435893"/>
                              <a:pt x="3010734" y="3547888"/>
                              <a:pt x="2998208" y="3619500"/>
                            </a:cubicBezTo>
                            <a:cubicBezTo>
                              <a:pt x="2985682" y="3691112"/>
                              <a:pt x="2922512" y="3750216"/>
                              <a:pt x="2886000" y="3789903"/>
                            </a:cubicBezTo>
                            <a:cubicBezTo>
                              <a:pt x="2849488" y="3829590"/>
                              <a:pt x="2812819" y="3814588"/>
                              <a:pt x="2779133" y="3857625"/>
                            </a:cubicBezTo>
                            <a:cubicBezTo>
                              <a:pt x="2745447" y="3900662"/>
                              <a:pt x="2720395" y="3981450"/>
                              <a:pt x="2683883" y="4048125"/>
                            </a:cubicBezTo>
                            <a:cubicBezTo>
                              <a:pt x="2647371" y="4114800"/>
                              <a:pt x="2594983" y="4212696"/>
                              <a:pt x="2560058" y="4257675"/>
                            </a:cubicBezTo>
                            <a:cubicBezTo>
                              <a:pt x="2525133" y="4302654"/>
                              <a:pt x="2496558" y="4287838"/>
                              <a:pt x="2474333" y="4318000"/>
                            </a:cubicBezTo>
                            <a:cubicBezTo>
                              <a:pt x="2452108" y="4348162"/>
                              <a:pt x="2449991" y="4395258"/>
                              <a:pt x="2426708" y="4438650"/>
                            </a:cubicBezTo>
                            <a:cubicBezTo>
                              <a:pt x="2403425" y="4482042"/>
                              <a:pt x="2348921" y="4449763"/>
                              <a:pt x="2312408" y="4505325"/>
                            </a:cubicBezTo>
                            <a:cubicBezTo>
                              <a:pt x="2275896" y="4560888"/>
                              <a:pt x="2236208" y="4700588"/>
                              <a:pt x="2207633" y="4772025"/>
                            </a:cubicBezTo>
                            <a:cubicBezTo>
                              <a:pt x="2179058" y="4843463"/>
                              <a:pt x="2147308" y="4891088"/>
                              <a:pt x="2140958" y="4933950"/>
                            </a:cubicBezTo>
                            <a:cubicBezTo>
                              <a:pt x="2134608" y="4976812"/>
                              <a:pt x="2238496" y="5212291"/>
                              <a:pt x="2255959" y="5238485"/>
                            </a:cubicBezTo>
                          </a:path>
                        </a:pathLst>
                      </a:custGeom>
                      <a:noFill/>
                      <a:ln w="3175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/>
                      </a:p>
                    </p:txBody>
                  </p:sp>
                  <p:sp>
                    <p:nvSpPr>
                      <p:cNvPr id="305" name="Freeform 304"/>
                      <p:cNvSpPr/>
                      <p:nvPr/>
                    </p:nvSpPr>
                    <p:spPr>
                      <a:xfrm>
                        <a:off x="834927" y="985552"/>
                        <a:ext cx="3377019" cy="5901454"/>
                      </a:xfrm>
                      <a:custGeom>
                        <a:avLst/>
                        <a:gdLst>
                          <a:gd name="connsiteX0" fmla="*/ 0 w 2766722"/>
                          <a:gd name="connsiteY0" fmla="*/ 0 h 4796287"/>
                          <a:gd name="connsiteX1" fmla="*/ 310551 w 2766722"/>
                          <a:gd name="connsiteY1" fmla="*/ 250166 h 4796287"/>
                          <a:gd name="connsiteX2" fmla="*/ 526212 w 2766722"/>
                          <a:gd name="connsiteY2" fmla="*/ 491706 h 4796287"/>
                          <a:gd name="connsiteX3" fmla="*/ 802257 w 2766722"/>
                          <a:gd name="connsiteY3" fmla="*/ 508959 h 4796287"/>
                          <a:gd name="connsiteX4" fmla="*/ 957532 w 2766722"/>
                          <a:gd name="connsiteY4" fmla="*/ 500332 h 4796287"/>
                          <a:gd name="connsiteX5" fmla="*/ 1311215 w 2766722"/>
                          <a:gd name="connsiteY5" fmla="*/ 672860 h 4796287"/>
                          <a:gd name="connsiteX6" fmla="*/ 1518249 w 2766722"/>
                          <a:gd name="connsiteY6" fmla="*/ 802257 h 4796287"/>
                          <a:gd name="connsiteX7" fmla="*/ 1656272 w 2766722"/>
                          <a:gd name="connsiteY7" fmla="*/ 897147 h 4796287"/>
                          <a:gd name="connsiteX8" fmla="*/ 1785668 w 2766722"/>
                          <a:gd name="connsiteY8" fmla="*/ 845389 h 4796287"/>
                          <a:gd name="connsiteX9" fmla="*/ 1932317 w 2766722"/>
                          <a:gd name="connsiteY9" fmla="*/ 940279 h 4796287"/>
                          <a:gd name="connsiteX10" fmla="*/ 2199736 w 2766722"/>
                          <a:gd name="connsiteY10" fmla="*/ 1147313 h 4796287"/>
                          <a:gd name="connsiteX11" fmla="*/ 2380891 w 2766722"/>
                          <a:gd name="connsiteY11" fmla="*/ 1466491 h 4796287"/>
                          <a:gd name="connsiteX12" fmla="*/ 2449902 w 2766722"/>
                          <a:gd name="connsiteY12" fmla="*/ 1742536 h 4796287"/>
                          <a:gd name="connsiteX13" fmla="*/ 2467155 w 2766722"/>
                          <a:gd name="connsiteY13" fmla="*/ 2286000 h 4796287"/>
                          <a:gd name="connsiteX14" fmla="*/ 2493034 w 2766722"/>
                          <a:gd name="connsiteY14" fmla="*/ 2518913 h 4796287"/>
                          <a:gd name="connsiteX15" fmla="*/ 2631057 w 2766722"/>
                          <a:gd name="connsiteY15" fmla="*/ 2631057 h 4796287"/>
                          <a:gd name="connsiteX16" fmla="*/ 2760453 w 2766722"/>
                          <a:gd name="connsiteY16" fmla="*/ 2846717 h 4796287"/>
                          <a:gd name="connsiteX17" fmla="*/ 2734574 w 2766722"/>
                          <a:gd name="connsiteY17" fmla="*/ 3260785 h 4796287"/>
                          <a:gd name="connsiteX18" fmla="*/ 2631057 w 2766722"/>
                          <a:gd name="connsiteY18" fmla="*/ 3743864 h 4796287"/>
                          <a:gd name="connsiteX19" fmla="*/ 2475781 w 2766722"/>
                          <a:gd name="connsiteY19" fmla="*/ 3933645 h 4796287"/>
                          <a:gd name="connsiteX20" fmla="*/ 2337759 w 2766722"/>
                          <a:gd name="connsiteY20" fmla="*/ 4106174 h 4796287"/>
                          <a:gd name="connsiteX21" fmla="*/ 2199736 w 2766722"/>
                          <a:gd name="connsiteY21" fmla="*/ 4313208 h 4796287"/>
                          <a:gd name="connsiteX22" fmla="*/ 2156604 w 2766722"/>
                          <a:gd name="connsiteY22" fmla="*/ 4502989 h 4796287"/>
                          <a:gd name="connsiteX23" fmla="*/ 2053087 w 2766722"/>
                          <a:gd name="connsiteY23" fmla="*/ 4701396 h 4796287"/>
                          <a:gd name="connsiteX24" fmla="*/ 2096219 w 2766722"/>
                          <a:gd name="connsiteY24" fmla="*/ 4796287 h 4796287"/>
                          <a:gd name="connsiteX0" fmla="*/ 0 w 2766722"/>
                          <a:gd name="connsiteY0" fmla="*/ 0 h 4933711"/>
                          <a:gd name="connsiteX1" fmla="*/ 310551 w 2766722"/>
                          <a:gd name="connsiteY1" fmla="*/ 250166 h 4933711"/>
                          <a:gd name="connsiteX2" fmla="*/ 526212 w 2766722"/>
                          <a:gd name="connsiteY2" fmla="*/ 491706 h 4933711"/>
                          <a:gd name="connsiteX3" fmla="*/ 802257 w 2766722"/>
                          <a:gd name="connsiteY3" fmla="*/ 508959 h 4933711"/>
                          <a:gd name="connsiteX4" fmla="*/ 957532 w 2766722"/>
                          <a:gd name="connsiteY4" fmla="*/ 500332 h 4933711"/>
                          <a:gd name="connsiteX5" fmla="*/ 1311215 w 2766722"/>
                          <a:gd name="connsiteY5" fmla="*/ 672860 h 4933711"/>
                          <a:gd name="connsiteX6" fmla="*/ 1518249 w 2766722"/>
                          <a:gd name="connsiteY6" fmla="*/ 802257 h 4933711"/>
                          <a:gd name="connsiteX7" fmla="*/ 1656272 w 2766722"/>
                          <a:gd name="connsiteY7" fmla="*/ 897147 h 4933711"/>
                          <a:gd name="connsiteX8" fmla="*/ 1785668 w 2766722"/>
                          <a:gd name="connsiteY8" fmla="*/ 845389 h 4933711"/>
                          <a:gd name="connsiteX9" fmla="*/ 1932317 w 2766722"/>
                          <a:gd name="connsiteY9" fmla="*/ 940279 h 4933711"/>
                          <a:gd name="connsiteX10" fmla="*/ 2199736 w 2766722"/>
                          <a:gd name="connsiteY10" fmla="*/ 1147313 h 4933711"/>
                          <a:gd name="connsiteX11" fmla="*/ 2380891 w 2766722"/>
                          <a:gd name="connsiteY11" fmla="*/ 1466491 h 4933711"/>
                          <a:gd name="connsiteX12" fmla="*/ 2449902 w 2766722"/>
                          <a:gd name="connsiteY12" fmla="*/ 1742536 h 4933711"/>
                          <a:gd name="connsiteX13" fmla="*/ 2467155 w 2766722"/>
                          <a:gd name="connsiteY13" fmla="*/ 2286000 h 4933711"/>
                          <a:gd name="connsiteX14" fmla="*/ 2493034 w 2766722"/>
                          <a:gd name="connsiteY14" fmla="*/ 2518913 h 4933711"/>
                          <a:gd name="connsiteX15" fmla="*/ 2631057 w 2766722"/>
                          <a:gd name="connsiteY15" fmla="*/ 2631057 h 4933711"/>
                          <a:gd name="connsiteX16" fmla="*/ 2760453 w 2766722"/>
                          <a:gd name="connsiteY16" fmla="*/ 2846717 h 4933711"/>
                          <a:gd name="connsiteX17" fmla="*/ 2734574 w 2766722"/>
                          <a:gd name="connsiteY17" fmla="*/ 3260785 h 4933711"/>
                          <a:gd name="connsiteX18" fmla="*/ 2631057 w 2766722"/>
                          <a:gd name="connsiteY18" fmla="*/ 3743864 h 4933711"/>
                          <a:gd name="connsiteX19" fmla="*/ 2475781 w 2766722"/>
                          <a:gd name="connsiteY19" fmla="*/ 3933645 h 4933711"/>
                          <a:gd name="connsiteX20" fmla="*/ 2337759 w 2766722"/>
                          <a:gd name="connsiteY20" fmla="*/ 4106174 h 4933711"/>
                          <a:gd name="connsiteX21" fmla="*/ 2199736 w 2766722"/>
                          <a:gd name="connsiteY21" fmla="*/ 4313208 h 4933711"/>
                          <a:gd name="connsiteX22" fmla="*/ 2156604 w 2766722"/>
                          <a:gd name="connsiteY22" fmla="*/ 4502989 h 4933711"/>
                          <a:gd name="connsiteX23" fmla="*/ 2053087 w 2766722"/>
                          <a:gd name="connsiteY23" fmla="*/ 4701396 h 4933711"/>
                          <a:gd name="connsiteX24" fmla="*/ 2143789 w 2766722"/>
                          <a:gd name="connsiteY24" fmla="*/ 4933711 h 4933711"/>
                          <a:gd name="connsiteX0" fmla="*/ 0 w 2766722"/>
                          <a:gd name="connsiteY0" fmla="*/ 0 h 4933711"/>
                          <a:gd name="connsiteX1" fmla="*/ 327547 w 2766722"/>
                          <a:gd name="connsiteY1" fmla="*/ 226371 h 4933711"/>
                          <a:gd name="connsiteX2" fmla="*/ 526212 w 2766722"/>
                          <a:gd name="connsiteY2" fmla="*/ 491706 h 4933711"/>
                          <a:gd name="connsiteX3" fmla="*/ 802257 w 2766722"/>
                          <a:gd name="connsiteY3" fmla="*/ 508959 h 4933711"/>
                          <a:gd name="connsiteX4" fmla="*/ 957532 w 2766722"/>
                          <a:gd name="connsiteY4" fmla="*/ 500332 h 4933711"/>
                          <a:gd name="connsiteX5" fmla="*/ 1311215 w 2766722"/>
                          <a:gd name="connsiteY5" fmla="*/ 672860 h 4933711"/>
                          <a:gd name="connsiteX6" fmla="*/ 1518249 w 2766722"/>
                          <a:gd name="connsiteY6" fmla="*/ 802257 h 4933711"/>
                          <a:gd name="connsiteX7" fmla="*/ 1656272 w 2766722"/>
                          <a:gd name="connsiteY7" fmla="*/ 897147 h 4933711"/>
                          <a:gd name="connsiteX8" fmla="*/ 1785668 w 2766722"/>
                          <a:gd name="connsiteY8" fmla="*/ 845389 h 4933711"/>
                          <a:gd name="connsiteX9" fmla="*/ 1932317 w 2766722"/>
                          <a:gd name="connsiteY9" fmla="*/ 940279 h 4933711"/>
                          <a:gd name="connsiteX10" fmla="*/ 2199736 w 2766722"/>
                          <a:gd name="connsiteY10" fmla="*/ 1147313 h 4933711"/>
                          <a:gd name="connsiteX11" fmla="*/ 2380891 w 2766722"/>
                          <a:gd name="connsiteY11" fmla="*/ 1466491 h 4933711"/>
                          <a:gd name="connsiteX12" fmla="*/ 2449902 w 2766722"/>
                          <a:gd name="connsiteY12" fmla="*/ 1742536 h 4933711"/>
                          <a:gd name="connsiteX13" fmla="*/ 2467155 w 2766722"/>
                          <a:gd name="connsiteY13" fmla="*/ 2286000 h 4933711"/>
                          <a:gd name="connsiteX14" fmla="*/ 2493034 w 2766722"/>
                          <a:gd name="connsiteY14" fmla="*/ 2518913 h 4933711"/>
                          <a:gd name="connsiteX15" fmla="*/ 2631057 w 2766722"/>
                          <a:gd name="connsiteY15" fmla="*/ 2631057 h 4933711"/>
                          <a:gd name="connsiteX16" fmla="*/ 2760453 w 2766722"/>
                          <a:gd name="connsiteY16" fmla="*/ 2846717 h 4933711"/>
                          <a:gd name="connsiteX17" fmla="*/ 2734574 w 2766722"/>
                          <a:gd name="connsiteY17" fmla="*/ 3260785 h 4933711"/>
                          <a:gd name="connsiteX18" fmla="*/ 2631057 w 2766722"/>
                          <a:gd name="connsiteY18" fmla="*/ 3743864 h 4933711"/>
                          <a:gd name="connsiteX19" fmla="*/ 2475781 w 2766722"/>
                          <a:gd name="connsiteY19" fmla="*/ 3933645 h 4933711"/>
                          <a:gd name="connsiteX20" fmla="*/ 2337759 w 2766722"/>
                          <a:gd name="connsiteY20" fmla="*/ 4106174 h 4933711"/>
                          <a:gd name="connsiteX21" fmla="*/ 2199736 w 2766722"/>
                          <a:gd name="connsiteY21" fmla="*/ 4313208 h 4933711"/>
                          <a:gd name="connsiteX22" fmla="*/ 2156604 w 2766722"/>
                          <a:gd name="connsiteY22" fmla="*/ 4502989 h 4933711"/>
                          <a:gd name="connsiteX23" fmla="*/ 2053087 w 2766722"/>
                          <a:gd name="connsiteY23" fmla="*/ 4701396 h 4933711"/>
                          <a:gd name="connsiteX24" fmla="*/ 2143789 w 2766722"/>
                          <a:gd name="connsiteY24" fmla="*/ 4933711 h 4933711"/>
                          <a:gd name="connsiteX0" fmla="*/ 0 w 2773222"/>
                          <a:gd name="connsiteY0" fmla="*/ 0 h 4944967"/>
                          <a:gd name="connsiteX1" fmla="*/ 334047 w 2773222"/>
                          <a:gd name="connsiteY1" fmla="*/ 237627 h 4944967"/>
                          <a:gd name="connsiteX2" fmla="*/ 532712 w 2773222"/>
                          <a:gd name="connsiteY2" fmla="*/ 502962 h 4944967"/>
                          <a:gd name="connsiteX3" fmla="*/ 808757 w 2773222"/>
                          <a:gd name="connsiteY3" fmla="*/ 520215 h 4944967"/>
                          <a:gd name="connsiteX4" fmla="*/ 964032 w 2773222"/>
                          <a:gd name="connsiteY4" fmla="*/ 511588 h 4944967"/>
                          <a:gd name="connsiteX5" fmla="*/ 1317715 w 2773222"/>
                          <a:gd name="connsiteY5" fmla="*/ 684116 h 4944967"/>
                          <a:gd name="connsiteX6" fmla="*/ 1524749 w 2773222"/>
                          <a:gd name="connsiteY6" fmla="*/ 813513 h 4944967"/>
                          <a:gd name="connsiteX7" fmla="*/ 1662772 w 2773222"/>
                          <a:gd name="connsiteY7" fmla="*/ 908403 h 4944967"/>
                          <a:gd name="connsiteX8" fmla="*/ 1792168 w 2773222"/>
                          <a:gd name="connsiteY8" fmla="*/ 856645 h 4944967"/>
                          <a:gd name="connsiteX9" fmla="*/ 1938817 w 2773222"/>
                          <a:gd name="connsiteY9" fmla="*/ 951535 h 4944967"/>
                          <a:gd name="connsiteX10" fmla="*/ 2206236 w 2773222"/>
                          <a:gd name="connsiteY10" fmla="*/ 1158569 h 4944967"/>
                          <a:gd name="connsiteX11" fmla="*/ 2387391 w 2773222"/>
                          <a:gd name="connsiteY11" fmla="*/ 1477747 h 4944967"/>
                          <a:gd name="connsiteX12" fmla="*/ 2456402 w 2773222"/>
                          <a:gd name="connsiteY12" fmla="*/ 1753792 h 4944967"/>
                          <a:gd name="connsiteX13" fmla="*/ 2473655 w 2773222"/>
                          <a:gd name="connsiteY13" fmla="*/ 2297256 h 4944967"/>
                          <a:gd name="connsiteX14" fmla="*/ 2499534 w 2773222"/>
                          <a:gd name="connsiteY14" fmla="*/ 2530169 h 4944967"/>
                          <a:gd name="connsiteX15" fmla="*/ 2637557 w 2773222"/>
                          <a:gd name="connsiteY15" fmla="*/ 2642313 h 4944967"/>
                          <a:gd name="connsiteX16" fmla="*/ 2766953 w 2773222"/>
                          <a:gd name="connsiteY16" fmla="*/ 2857973 h 4944967"/>
                          <a:gd name="connsiteX17" fmla="*/ 2741074 w 2773222"/>
                          <a:gd name="connsiteY17" fmla="*/ 3272041 h 4944967"/>
                          <a:gd name="connsiteX18" fmla="*/ 2637557 w 2773222"/>
                          <a:gd name="connsiteY18" fmla="*/ 3755120 h 4944967"/>
                          <a:gd name="connsiteX19" fmla="*/ 2482281 w 2773222"/>
                          <a:gd name="connsiteY19" fmla="*/ 3944901 h 4944967"/>
                          <a:gd name="connsiteX20" fmla="*/ 2344259 w 2773222"/>
                          <a:gd name="connsiteY20" fmla="*/ 4117430 h 4944967"/>
                          <a:gd name="connsiteX21" fmla="*/ 2206236 w 2773222"/>
                          <a:gd name="connsiteY21" fmla="*/ 4324464 h 4944967"/>
                          <a:gd name="connsiteX22" fmla="*/ 2163104 w 2773222"/>
                          <a:gd name="connsiteY22" fmla="*/ 4514245 h 4944967"/>
                          <a:gd name="connsiteX23" fmla="*/ 2059587 w 2773222"/>
                          <a:gd name="connsiteY23" fmla="*/ 4712652 h 4944967"/>
                          <a:gd name="connsiteX24" fmla="*/ 2150289 w 2773222"/>
                          <a:gd name="connsiteY24" fmla="*/ 4944967 h 4944967"/>
                          <a:gd name="connsiteX0" fmla="*/ 0 w 2768888"/>
                          <a:gd name="connsiteY0" fmla="*/ 0 h 4935962"/>
                          <a:gd name="connsiteX1" fmla="*/ 329713 w 2768888"/>
                          <a:gd name="connsiteY1" fmla="*/ 228622 h 4935962"/>
                          <a:gd name="connsiteX2" fmla="*/ 528378 w 2768888"/>
                          <a:gd name="connsiteY2" fmla="*/ 493957 h 4935962"/>
                          <a:gd name="connsiteX3" fmla="*/ 804423 w 2768888"/>
                          <a:gd name="connsiteY3" fmla="*/ 511210 h 4935962"/>
                          <a:gd name="connsiteX4" fmla="*/ 959698 w 2768888"/>
                          <a:gd name="connsiteY4" fmla="*/ 502583 h 4935962"/>
                          <a:gd name="connsiteX5" fmla="*/ 1313381 w 2768888"/>
                          <a:gd name="connsiteY5" fmla="*/ 675111 h 4935962"/>
                          <a:gd name="connsiteX6" fmla="*/ 1520415 w 2768888"/>
                          <a:gd name="connsiteY6" fmla="*/ 804508 h 4935962"/>
                          <a:gd name="connsiteX7" fmla="*/ 1658438 w 2768888"/>
                          <a:gd name="connsiteY7" fmla="*/ 899398 h 4935962"/>
                          <a:gd name="connsiteX8" fmla="*/ 1787834 w 2768888"/>
                          <a:gd name="connsiteY8" fmla="*/ 847640 h 4935962"/>
                          <a:gd name="connsiteX9" fmla="*/ 1934483 w 2768888"/>
                          <a:gd name="connsiteY9" fmla="*/ 942530 h 4935962"/>
                          <a:gd name="connsiteX10" fmla="*/ 2201902 w 2768888"/>
                          <a:gd name="connsiteY10" fmla="*/ 1149564 h 4935962"/>
                          <a:gd name="connsiteX11" fmla="*/ 2383057 w 2768888"/>
                          <a:gd name="connsiteY11" fmla="*/ 1468742 h 4935962"/>
                          <a:gd name="connsiteX12" fmla="*/ 2452068 w 2768888"/>
                          <a:gd name="connsiteY12" fmla="*/ 1744787 h 4935962"/>
                          <a:gd name="connsiteX13" fmla="*/ 2469321 w 2768888"/>
                          <a:gd name="connsiteY13" fmla="*/ 2288251 h 4935962"/>
                          <a:gd name="connsiteX14" fmla="*/ 2495200 w 2768888"/>
                          <a:gd name="connsiteY14" fmla="*/ 2521164 h 4935962"/>
                          <a:gd name="connsiteX15" fmla="*/ 2633223 w 2768888"/>
                          <a:gd name="connsiteY15" fmla="*/ 2633308 h 4935962"/>
                          <a:gd name="connsiteX16" fmla="*/ 2762619 w 2768888"/>
                          <a:gd name="connsiteY16" fmla="*/ 2848968 h 4935962"/>
                          <a:gd name="connsiteX17" fmla="*/ 2736740 w 2768888"/>
                          <a:gd name="connsiteY17" fmla="*/ 3263036 h 4935962"/>
                          <a:gd name="connsiteX18" fmla="*/ 2633223 w 2768888"/>
                          <a:gd name="connsiteY18" fmla="*/ 3746115 h 4935962"/>
                          <a:gd name="connsiteX19" fmla="*/ 2477947 w 2768888"/>
                          <a:gd name="connsiteY19" fmla="*/ 3935896 h 4935962"/>
                          <a:gd name="connsiteX20" fmla="*/ 2339925 w 2768888"/>
                          <a:gd name="connsiteY20" fmla="*/ 4108425 h 4935962"/>
                          <a:gd name="connsiteX21" fmla="*/ 2201902 w 2768888"/>
                          <a:gd name="connsiteY21" fmla="*/ 4315459 h 4935962"/>
                          <a:gd name="connsiteX22" fmla="*/ 2158770 w 2768888"/>
                          <a:gd name="connsiteY22" fmla="*/ 4505240 h 4935962"/>
                          <a:gd name="connsiteX23" fmla="*/ 2055253 w 2768888"/>
                          <a:gd name="connsiteY23" fmla="*/ 4703647 h 4935962"/>
                          <a:gd name="connsiteX24" fmla="*/ 2145955 w 2768888"/>
                          <a:gd name="connsiteY24" fmla="*/ 4935962 h 4935962"/>
                          <a:gd name="connsiteX0" fmla="*/ 0 w 2768888"/>
                          <a:gd name="connsiteY0" fmla="*/ 0 h 5005714"/>
                          <a:gd name="connsiteX1" fmla="*/ 329713 w 2768888"/>
                          <a:gd name="connsiteY1" fmla="*/ 228622 h 5005714"/>
                          <a:gd name="connsiteX2" fmla="*/ 528378 w 2768888"/>
                          <a:gd name="connsiteY2" fmla="*/ 493957 h 5005714"/>
                          <a:gd name="connsiteX3" fmla="*/ 804423 w 2768888"/>
                          <a:gd name="connsiteY3" fmla="*/ 511210 h 5005714"/>
                          <a:gd name="connsiteX4" fmla="*/ 959698 w 2768888"/>
                          <a:gd name="connsiteY4" fmla="*/ 502583 h 5005714"/>
                          <a:gd name="connsiteX5" fmla="*/ 1313381 w 2768888"/>
                          <a:gd name="connsiteY5" fmla="*/ 675111 h 5005714"/>
                          <a:gd name="connsiteX6" fmla="*/ 1520415 w 2768888"/>
                          <a:gd name="connsiteY6" fmla="*/ 804508 h 5005714"/>
                          <a:gd name="connsiteX7" fmla="*/ 1658438 w 2768888"/>
                          <a:gd name="connsiteY7" fmla="*/ 899398 h 5005714"/>
                          <a:gd name="connsiteX8" fmla="*/ 1787834 w 2768888"/>
                          <a:gd name="connsiteY8" fmla="*/ 847640 h 5005714"/>
                          <a:gd name="connsiteX9" fmla="*/ 1934483 w 2768888"/>
                          <a:gd name="connsiteY9" fmla="*/ 942530 h 5005714"/>
                          <a:gd name="connsiteX10" fmla="*/ 2201902 w 2768888"/>
                          <a:gd name="connsiteY10" fmla="*/ 1149564 h 5005714"/>
                          <a:gd name="connsiteX11" fmla="*/ 2383057 w 2768888"/>
                          <a:gd name="connsiteY11" fmla="*/ 1468742 h 5005714"/>
                          <a:gd name="connsiteX12" fmla="*/ 2452068 w 2768888"/>
                          <a:gd name="connsiteY12" fmla="*/ 1744787 h 5005714"/>
                          <a:gd name="connsiteX13" fmla="*/ 2469321 w 2768888"/>
                          <a:gd name="connsiteY13" fmla="*/ 2288251 h 5005714"/>
                          <a:gd name="connsiteX14" fmla="*/ 2495200 w 2768888"/>
                          <a:gd name="connsiteY14" fmla="*/ 2521164 h 5005714"/>
                          <a:gd name="connsiteX15" fmla="*/ 2633223 w 2768888"/>
                          <a:gd name="connsiteY15" fmla="*/ 2633308 h 5005714"/>
                          <a:gd name="connsiteX16" fmla="*/ 2762619 w 2768888"/>
                          <a:gd name="connsiteY16" fmla="*/ 2848968 h 5005714"/>
                          <a:gd name="connsiteX17" fmla="*/ 2736740 w 2768888"/>
                          <a:gd name="connsiteY17" fmla="*/ 3263036 h 5005714"/>
                          <a:gd name="connsiteX18" fmla="*/ 2633223 w 2768888"/>
                          <a:gd name="connsiteY18" fmla="*/ 3746115 h 5005714"/>
                          <a:gd name="connsiteX19" fmla="*/ 2477947 w 2768888"/>
                          <a:gd name="connsiteY19" fmla="*/ 3935896 h 5005714"/>
                          <a:gd name="connsiteX20" fmla="*/ 2339925 w 2768888"/>
                          <a:gd name="connsiteY20" fmla="*/ 4108425 h 5005714"/>
                          <a:gd name="connsiteX21" fmla="*/ 2201902 w 2768888"/>
                          <a:gd name="connsiteY21" fmla="*/ 4315459 h 5005714"/>
                          <a:gd name="connsiteX22" fmla="*/ 2158770 w 2768888"/>
                          <a:gd name="connsiteY22" fmla="*/ 4505240 h 5005714"/>
                          <a:gd name="connsiteX23" fmla="*/ 2055253 w 2768888"/>
                          <a:gd name="connsiteY23" fmla="*/ 4703647 h 5005714"/>
                          <a:gd name="connsiteX24" fmla="*/ 2190715 w 2768888"/>
                          <a:gd name="connsiteY24" fmla="*/ 5005714 h 5005714"/>
                          <a:gd name="connsiteX0" fmla="*/ 0 w 2768888"/>
                          <a:gd name="connsiteY0" fmla="*/ 0 h 5026933"/>
                          <a:gd name="connsiteX1" fmla="*/ 329713 w 2768888"/>
                          <a:gd name="connsiteY1" fmla="*/ 228622 h 5026933"/>
                          <a:gd name="connsiteX2" fmla="*/ 528378 w 2768888"/>
                          <a:gd name="connsiteY2" fmla="*/ 493957 h 5026933"/>
                          <a:gd name="connsiteX3" fmla="*/ 804423 w 2768888"/>
                          <a:gd name="connsiteY3" fmla="*/ 511210 h 5026933"/>
                          <a:gd name="connsiteX4" fmla="*/ 959698 w 2768888"/>
                          <a:gd name="connsiteY4" fmla="*/ 502583 h 5026933"/>
                          <a:gd name="connsiteX5" fmla="*/ 1313381 w 2768888"/>
                          <a:gd name="connsiteY5" fmla="*/ 675111 h 5026933"/>
                          <a:gd name="connsiteX6" fmla="*/ 1520415 w 2768888"/>
                          <a:gd name="connsiteY6" fmla="*/ 804508 h 5026933"/>
                          <a:gd name="connsiteX7" fmla="*/ 1658438 w 2768888"/>
                          <a:gd name="connsiteY7" fmla="*/ 899398 h 5026933"/>
                          <a:gd name="connsiteX8" fmla="*/ 1787834 w 2768888"/>
                          <a:gd name="connsiteY8" fmla="*/ 847640 h 5026933"/>
                          <a:gd name="connsiteX9" fmla="*/ 1934483 w 2768888"/>
                          <a:gd name="connsiteY9" fmla="*/ 942530 h 5026933"/>
                          <a:gd name="connsiteX10" fmla="*/ 2201902 w 2768888"/>
                          <a:gd name="connsiteY10" fmla="*/ 1149564 h 5026933"/>
                          <a:gd name="connsiteX11" fmla="*/ 2383057 w 2768888"/>
                          <a:gd name="connsiteY11" fmla="*/ 1468742 h 5026933"/>
                          <a:gd name="connsiteX12" fmla="*/ 2452068 w 2768888"/>
                          <a:gd name="connsiteY12" fmla="*/ 1744787 h 5026933"/>
                          <a:gd name="connsiteX13" fmla="*/ 2469321 w 2768888"/>
                          <a:gd name="connsiteY13" fmla="*/ 2288251 h 5026933"/>
                          <a:gd name="connsiteX14" fmla="*/ 2495200 w 2768888"/>
                          <a:gd name="connsiteY14" fmla="*/ 2521164 h 5026933"/>
                          <a:gd name="connsiteX15" fmla="*/ 2633223 w 2768888"/>
                          <a:gd name="connsiteY15" fmla="*/ 2633308 h 5026933"/>
                          <a:gd name="connsiteX16" fmla="*/ 2762619 w 2768888"/>
                          <a:gd name="connsiteY16" fmla="*/ 2848968 h 5026933"/>
                          <a:gd name="connsiteX17" fmla="*/ 2736740 w 2768888"/>
                          <a:gd name="connsiteY17" fmla="*/ 3263036 h 5026933"/>
                          <a:gd name="connsiteX18" fmla="*/ 2633223 w 2768888"/>
                          <a:gd name="connsiteY18" fmla="*/ 3746115 h 5026933"/>
                          <a:gd name="connsiteX19" fmla="*/ 2477947 w 2768888"/>
                          <a:gd name="connsiteY19" fmla="*/ 3935896 h 5026933"/>
                          <a:gd name="connsiteX20" fmla="*/ 2339925 w 2768888"/>
                          <a:gd name="connsiteY20" fmla="*/ 4108425 h 5026933"/>
                          <a:gd name="connsiteX21" fmla="*/ 2201902 w 2768888"/>
                          <a:gd name="connsiteY21" fmla="*/ 4315459 h 5026933"/>
                          <a:gd name="connsiteX22" fmla="*/ 2158770 w 2768888"/>
                          <a:gd name="connsiteY22" fmla="*/ 4505240 h 5026933"/>
                          <a:gd name="connsiteX23" fmla="*/ 2055253 w 2768888"/>
                          <a:gd name="connsiteY23" fmla="*/ 4703647 h 5026933"/>
                          <a:gd name="connsiteX24" fmla="*/ 2195821 w 2768888"/>
                          <a:gd name="connsiteY24" fmla="*/ 5026933 h 5026933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  <a:cxn ang="0">
                            <a:pos x="connsiteX23" y="connsiteY23"/>
                          </a:cxn>
                          <a:cxn ang="0">
                            <a:pos x="connsiteX24" y="connsiteY24"/>
                          </a:cxn>
                        </a:cxnLst>
                        <a:rect l="l" t="t" r="r" b="b"/>
                        <a:pathLst>
                          <a:path w="2768888" h="5026933">
                            <a:moveTo>
                              <a:pt x="0" y="0"/>
                            </a:moveTo>
                            <a:cubicBezTo>
                              <a:pt x="111424" y="84107"/>
                              <a:pt x="241650" y="146296"/>
                              <a:pt x="329713" y="228622"/>
                            </a:cubicBezTo>
                            <a:cubicBezTo>
                              <a:pt x="417776" y="310948"/>
                              <a:pt x="449260" y="446859"/>
                              <a:pt x="528378" y="493957"/>
                            </a:cubicBezTo>
                            <a:cubicBezTo>
                              <a:pt x="607496" y="541055"/>
                              <a:pt x="732536" y="509772"/>
                              <a:pt x="804423" y="511210"/>
                            </a:cubicBezTo>
                            <a:cubicBezTo>
                              <a:pt x="876310" y="512648"/>
                              <a:pt x="874872" y="475266"/>
                              <a:pt x="959698" y="502583"/>
                            </a:cubicBezTo>
                            <a:cubicBezTo>
                              <a:pt x="1044524" y="529900"/>
                              <a:pt x="1219928" y="624790"/>
                              <a:pt x="1313381" y="675111"/>
                            </a:cubicBezTo>
                            <a:cubicBezTo>
                              <a:pt x="1406834" y="725432"/>
                              <a:pt x="1462906" y="767127"/>
                              <a:pt x="1520415" y="804508"/>
                            </a:cubicBezTo>
                            <a:cubicBezTo>
                              <a:pt x="1577924" y="841889"/>
                              <a:pt x="1613868" y="892209"/>
                              <a:pt x="1658438" y="899398"/>
                            </a:cubicBezTo>
                            <a:cubicBezTo>
                              <a:pt x="1703008" y="906587"/>
                              <a:pt x="1741827" y="840451"/>
                              <a:pt x="1787834" y="847640"/>
                            </a:cubicBezTo>
                            <a:cubicBezTo>
                              <a:pt x="1833842" y="854829"/>
                              <a:pt x="1865472" y="892209"/>
                              <a:pt x="1934483" y="942530"/>
                            </a:cubicBezTo>
                            <a:cubicBezTo>
                              <a:pt x="2003494" y="992851"/>
                              <a:pt x="2127140" y="1061862"/>
                              <a:pt x="2201902" y="1149564"/>
                            </a:cubicBezTo>
                            <a:cubicBezTo>
                              <a:pt x="2276664" y="1237266"/>
                              <a:pt x="2341363" y="1369538"/>
                              <a:pt x="2383057" y="1468742"/>
                            </a:cubicBezTo>
                            <a:cubicBezTo>
                              <a:pt x="2424751" y="1567946"/>
                              <a:pt x="2437691" y="1608202"/>
                              <a:pt x="2452068" y="1744787"/>
                            </a:cubicBezTo>
                            <a:cubicBezTo>
                              <a:pt x="2466445" y="1881372"/>
                              <a:pt x="2462132" y="2158855"/>
                              <a:pt x="2469321" y="2288251"/>
                            </a:cubicBezTo>
                            <a:cubicBezTo>
                              <a:pt x="2476510" y="2417647"/>
                              <a:pt x="2467883" y="2463655"/>
                              <a:pt x="2495200" y="2521164"/>
                            </a:cubicBezTo>
                            <a:cubicBezTo>
                              <a:pt x="2522517" y="2578674"/>
                              <a:pt x="2588653" y="2578674"/>
                              <a:pt x="2633223" y="2633308"/>
                            </a:cubicBezTo>
                            <a:cubicBezTo>
                              <a:pt x="2677793" y="2687942"/>
                              <a:pt x="2745366" y="2744013"/>
                              <a:pt x="2762619" y="2848968"/>
                            </a:cubicBezTo>
                            <a:cubicBezTo>
                              <a:pt x="2779872" y="2953923"/>
                              <a:pt x="2758306" y="3113512"/>
                              <a:pt x="2736740" y="3263036"/>
                            </a:cubicBezTo>
                            <a:cubicBezTo>
                              <a:pt x="2715174" y="3412560"/>
                              <a:pt x="2676355" y="3633972"/>
                              <a:pt x="2633223" y="3746115"/>
                            </a:cubicBezTo>
                            <a:cubicBezTo>
                              <a:pt x="2590091" y="3858258"/>
                              <a:pt x="2526830" y="3875511"/>
                              <a:pt x="2477947" y="3935896"/>
                            </a:cubicBezTo>
                            <a:cubicBezTo>
                              <a:pt x="2429064" y="3996281"/>
                              <a:pt x="2385932" y="4045165"/>
                              <a:pt x="2339925" y="4108425"/>
                            </a:cubicBezTo>
                            <a:cubicBezTo>
                              <a:pt x="2293918" y="4171685"/>
                              <a:pt x="2232095" y="4249323"/>
                              <a:pt x="2201902" y="4315459"/>
                            </a:cubicBezTo>
                            <a:cubicBezTo>
                              <a:pt x="2171710" y="4381595"/>
                              <a:pt x="2183211" y="4440542"/>
                              <a:pt x="2158770" y="4505240"/>
                            </a:cubicBezTo>
                            <a:cubicBezTo>
                              <a:pt x="2134329" y="4569938"/>
                              <a:pt x="2065317" y="4654764"/>
                              <a:pt x="2055253" y="4703647"/>
                            </a:cubicBezTo>
                            <a:cubicBezTo>
                              <a:pt x="2045189" y="4752530"/>
                              <a:pt x="2169223" y="5003929"/>
                              <a:pt x="2195821" y="5026933"/>
                            </a:cubicBezTo>
                          </a:path>
                        </a:pathLst>
                      </a:custGeom>
                      <a:noFill/>
                      <a:ln w="3175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/>
                      </a:p>
                    </p:txBody>
                  </p:sp>
                  <p:sp>
                    <p:nvSpPr>
                      <p:cNvPr id="306" name="Freeform 305"/>
                      <p:cNvSpPr/>
                      <p:nvPr/>
                    </p:nvSpPr>
                    <p:spPr>
                      <a:xfrm>
                        <a:off x="882198" y="1188892"/>
                        <a:ext cx="3238861" cy="5699324"/>
                      </a:xfrm>
                      <a:custGeom>
                        <a:avLst/>
                        <a:gdLst>
                          <a:gd name="connsiteX0" fmla="*/ 1915064 w 2631817"/>
                          <a:gd name="connsiteY0" fmla="*/ 4666890 h 4666890"/>
                          <a:gd name="connsiteX1" fmla="*/ 1777042 w 2631817"/>
                          <a:gd name="connsiteY1" fmla="*/ 4511615 h 4666890"/>
                          <a:gd name="connsiteX2" fmla="*/ 1863306 w 2631817"/>
                          <a:gd name="connsiteY2" fmla="*/ 4364966 h 4666890"/>
                          <a:gd name="connsiteX3" fmla="*/ 2009955 w 2631817"/>
                          <a:gd name="connsiteY3" fmla="*/ 4132053 h 4666890"/>
                          <a:gd name="connsiteX4" fmla="*/ 2139351 w 2631817"/>
                          <a:gd name="connsiteY4" fmla="*/ 3950898 h 4666890"/>
                          <a:gd name="connsiteX5" fmla="*/ 2268747 w 2631817"/>
                          <a:gd name="connsiteY5" fmla="*/ 3717985 h 4666890"/>
                          <a:gd name="connsiteX6" fmla="*/ 2363638 w 2631817"/>
                          <a:gd name="connsiteY6" fmla="*/ 3562709 h 4666890"/>
                          <a:gd name="connsiteX7" fmla="*/ 2458529 w 2631817"/>
                          <a:gd name="connsiteY7" fmla="*/ 3476445 h 4666890"/>
                          <a:gd name="connsiteX8" fmla="*/ 2484408 w 2631817"/>
                          <a:gd name="connsiteY8" fmla="*/ 3260785 h 4666890"/>
                          <a:gd name="connsiteX9" fmla="*/ 2596551 w 2631817"/>
                          <a:gd name="connsiteY9" fmla="*/ 3096883 h 4666890"/>
                          <a:gd name="connsiteX10" fmla="*/ 2631057 w 2631817"/>
                          <a:gd name="connsiteY10" fmla="*/ 2907102 h 4666890"/>
                          <a:gd name="connsiteX11" fmla="*/ 2570672 w 2631817"/>
                          <a:gd name="connsiteY11" fmla="*/ 2631056 h 4666890"/>
                          <a:gd name="connsiteX12" fmla="*/ 2398144 w 2631817"/>
                          <a:gd name="connsiteY12" fmla="*/ 2536166 h 4666890"/>
                          <a:gd name="connsiteX13" fmla="*/ 2311879 w 2631817"/>
                          <a:gd name="connsiteY13" fmla="*/ 2449902 h 4666890"/>
                          <a:gd name="connsiteX14" fmla="*/ 2251495 w 2631817"/>
                          <a:gd name="connsiteY14" fmla="*/ 2225615 h 4666890"/>
                          <a:gd name="connsiteX15" fmla="*/ 2208363 w 2631817"/>
                          <a:gd name="connsiteY15" fmla="*/ 1656271 h 4666890"/>
                          <a:gd name="connsiteX16" fmla="*/ 2216989 w 2631817"/>
                          <a:gd name="connsiteY16" fmla="*/ 1362973 h 4666890"/>
                          <a:gd name="connsiteX17" fmla="*/ 2096219 w 2631817"/>
                          <a:gd name="connsiteY17" fmla="*/ 1017917 h 4666890"/>
                          <a:gd name="connsiteX18" fmla="*/ 1785668 w 2631817"/>
                          <a:gd name="connsiteY18" fmla="*/ 871268 h 4666890"/>
                          <a:gd name="connsiteX19" fmla="*/ 1690778 w 2631817"/>
                          <a:gd name="connsiteY19" fmla="*/ 888520 h 4666890"/>
                          <a:gd name="connsiteX20" fmla="*/ 1535502 w 2631817"/>
                          <a:gd name="connsiteY20" fmla="*/ 793630 h 4666890"/>
                          <a:gd name="connsiteX21" fmla="*/ 1268083 w 2631817"/>
                          <a:gd name="connsiteY21" fmla="*/ 621102 h 4666890"/>
                          <a:gd name="connsiteX22" fmla="*/ 983412 w 2631817"/>
                          <a:gd name="connsiteY22" fmla="*/ 491705 h 4666890"/>
                          <a:gd name="connsiteX23" fmla="*/ 655608 w 2631817"/>
                          <a:gd name="connsiteY23" fmla="*/ 431320 h 4666890"/>
                          <a:gd name="connsiteX24" fmla="*/ 431321 w 2631817"/>
                          <a:gd name="connsiteY24" fmla="*/ 388188 h 4666890"/>
                          <a:gd name="connsiteX25" fmla="*/ 293298 w 2631817"/>
                          <a:gd name="connsiteY25" fmla="*/ 276045 h 4666890"/>
                          <a:gd name="connsiteX26" fmla="*/ 241540 w 2631817"/>
                          <a:gd name="connsiteY26" fmla="*/ 155275 h 4666890"/>
                          <a:gd name="connsiteX27" fmla="*/ 0 w 2631817"/>
                          <a:gd name="connsiteY27" fmla="*/ 0 h 4666890"/>
                          <a:gd name="connsiteX0" fmla="*/ 1915064 w 2631817"/>
                          <a:gd name="connsiteY0" fmla="*/ 4666890 h 4666890"/>
                          <a:gd name="connsiteX1" fmla="*/ 1777042 w 2631817"/>
                          <a:gd name="connsiteY1" fmla="*/ 4511615 h 4666890"/>
                          <a:gd name="connsiteX2" fmla="*/ 1863306 w 2631817"/>
                          <a:gd name="connsiteY2" fmla="*/ 4364966 h 4666890"/>
                          <a:gd name="connsiteX3" fmla="*/ 2009955 w 2631817"/>
                          <a:gd name="connsiteY3" fmla="*/ 4132053 h 4666890"/>
                          <a:gd name="connsiteX4" fmla="*/ 2139351 w 2631817"/>
                          <a:gd name="connsiteY4" fmla="*/ 3950898 h 4666890"/>
                          <a:gd name="connsiteX5" fmla="*/ 2268747 w 2631817"/>
                          <a:gd name="connsiteY5" fmla="*/ 3717985 h 4666890"/>
                          <a:gd name="connsiteX6" fmla="*/ 2363638 w 2631817"/>
                          <a:gd name="connsiteY6" fmla="*/ 3562709 h 4666890"/>
                          <a:gd name="connsiteX7" fmla="*/ 2458529 w 2631817"/>
                          <a:gd name="connsiteY7" fmla="*/ 3476445 h 4666890"/>
                          <a:gd name="connsiteX8" fmla="*/ 2484408 w 2631817"/>
                          <a:gd name="connsiteY8" fmla="*/ 3260785 h 4666890"/>
                          <a:gd name="connsiteX9" fmla="*/ 2596551 w 2631817"/>
                          <a:gd name="connsiteY9" fmla="*/ 3096883 h 4666890"/>
                          <a:gd name="connsiteX10" fmla="*/ 2631057 w 2631817"/>
                          <a:gd name="connsiteY10" fmla="*/ 2907102 h 4666890"/>
                          <a:gd name="connsiteX11" fmla="*/ 2570672 w 2631817"/>
                          <a:gd name="connsiteY11" fmla="*/ 2631056 h 4666890"/>
                          <a:gd name="connsiteX12" fmla="*/ 2398144 w 2631817"/>
                          <a:gd name="connsiteY12" fmla="*/ 2536166 h 4666890"/>
                          <a:gd name="connsiteX13" fmla="*/ 2311879 w 2631817"/>
                          <a:gd name="connsiteY13" fmla="*/ 2449902 h 4666890"/>
                          <a:gd name="connsiteX14" fmla="*/ 2251495 w 2631817"/>
                          <a:gd name="connsiteY14" fmla="*/ 2225615 h 4666890"/>
                          <a:gd name="connsiteX15" fmla="*/ 2208363 w 2631817"/>
                          <a:gd name="connsiteY15" fmla="*/ 1656271 h 4666890"/>
                          <a:gd name="connsiteX16" fmla="*/ 2216989 w 2631817"/>
                          <a:gd name="connsiteY16" fmla="*/ 1362973 h 4666890"/>
                          <a:gd name="connsiteX17" fmla="*/ 2096219 w 2631817"/>
                          <a:gd name="connsiteY17" fmla="*/ 1017917 h 4666890"/>
                          <a:gd name="connsiteX18" fmla="*/ 1828800 w 2631817"/>
                          <a:gd name="connsiteY18" fmla="*/ 888521 h 4666890"/>
                          <a:gd name="connsiteX19" fmla="*/ 1690778 w 2631817"/>
                          <a:gd name="connsiteY19" fmla="*/ 888520 h 4666890"/>
                          <a:gd name="connsiteX20" fmla="*/ 1535502 w 2631817"/>
                          <a:gd name="connsiteY20" fmla="*/ 793630 h 4666890"/>
                          <a:gd name="connsiteX21" fmla="*/ 1268083 w 2631817"/>
                          <a:gd name="connsiteY21" fmla="*/ 621102 h 4666890"/>
                          <a:gd name="connsiteX22" fmla="*/ 983412 w 2631817"/>
                          <a:gd name="connsiteY22" fmla="*/ 491705 h 4666890"/>
                          <a:gd name="connsiteX23" fmla="*/ 655608 w 2631817"/>
                          <a:gd name="connsiteY23" fmla="*/ 431320 h 4666890"/>
                          <a:gd name="connsiteX24" fmla="*/ 431321 w 2631817"/>
                          <a:gd name="connsiteY24" fmla="*/ 388188 h 4666890"/>
                          <a:gd name="connsiteX25" fmla="*/ 293298 w 2631817"/>
                          <a:gd name="connsiteY25" fmla="*/ 276045 h 4666890"/>
                          <a:gd name="connsiteX26" fmla="*/ 241540 w 2631817"/>
                          <a:gd name="connsiteY26" fmla="*/ 155275 h 4666890"/>
                          <a:gd name="connsiteX27" fmla="*/ 0 w 2631817"/>
                          <a:gd name="connsiteY27" fmla="*/ 0 h 4666890"/>
                          <a:gd name="connsiteX0" fmla="*/ 1915064 w 2631817"/>
                          <a:gd name="connsiteY0" fmla="*/ 4666890 h 4666890"/>
                          <a:gd name="connsiteX1" fmla="*/ 1777042 w 2631817"/>
                          <a:gd name="connsiteY1" fmla="*/ 4511615 h 4666890"/>
                          <a:gd name="connsiteX2" fmla="*/ 1863306 w 2631817"/>
                          <a:gd name="connsiteY2" fmla="*/ 4364966 h 4666890"/>
                          <a:gd name="connsiteX3" fmla="*/ 2009955 w 2631817"/>
                          <a:gd name="connsiteY3" fmla="*/ 4132053 h 4666890"/>
                          <a:gd name="connsiteX4" fmla="*/ 2139351 w 2631817"/>
                          <a:gd name="connsiteY4" fmla="*/ 3950898 h 4666890"/>
                          <a:gd name="connsiteX5" fmla="*/ 2268747 w 2631817"/>
                          <a:gd name="connsiteY5" fmla="*/ 3717985 h 4666890"/>
                          <a:gd name="connsiteX6" fmla="*/ 2363638 w 2631817"/>
                          <a:gd name="connsiteY6" fmla="*/ 3562709 h 4666890"/>
                          <a:gd name="connsiteX7" fmla="*/ 2458529 w 2631817"/>
                          <a:gd name="connsiteY7" fmla="*/ 3476445 h 4666890"/>
                          <a:gd name="connsiteX8" fmla="*/ 2484408 w 2631817"/>
                          <a:gd name="connsiteY8" fmla="*/ 3260785 h 4666890"/>
                          <a:gd name="connsiteX9" fmla="*/ 2596551 w 2631817"/>
                          <a:gd name="connsiteY9" fmla="*/ 3096883 h 4666890"/>
                          <a:gd name="connsiteX10" fmla="*/ 2631057 w 2631817"/>
                          <a:gd name="connsiteY10" fmla="*/ 2907102 h 4666890"/>
                          <a:gd name="connsiteX11" fmla="*/ 2570672 w 2631817"/>
                          <a:gd name="connsiteY11" fmla="*/ 2631056 h 4666890"/>
                          <a:gd name="connsiteX12" fmla="*/ 2398144 w 2631817"/>
                          <a:gd name="connsiteY12" fmla="*/ 2536166 h 4666890"/>
                          <a:gd name="connsiteX13" fmla="*/ 2311879 w 2631817"/>
                          <a:gd name="connsiteY13" fmla="*/ 2449902 h 4666890"/>
                          <a:gd name="connsiteX14" fmla="*/ 2251495 w 2631817"/>
                          <a:gd name="connsiteY14" fmla="*/ 2225615 h 4666890"/>
                          <a:gd name="connsiteX15" fmla="*/ 2208363 w 2631817"/>
                          <a:gd name="connsiteY15" fmla="*/ 1656271 h 4666890"/>
                          <a:gd name="connsiteX16" fmla="*/ 2216989 w 2631817"/>
                          <a:gd name="connsiteY16" fmla="*/ 1362973 h 4666890"/>
                          <a:gd name="connsiteX17" fmla="*/ 2096219 w 2631817"/>
                          <a:gd name="connsiteY17" fmla="*/ 1017917 h 4666890"/>
                          <a:gd name="connsiteX18" fmla="*/ 1828800 w 2631817"/>
                          <a:gd name="connsiteY18" fmla="*/ 888521 h 4666890"/>
                          <a:gd name="connsiteX19" fmla="*/ 1725283 w 2631817"/>
                          <a:gd name="connsiteY19" fmla="*/ 914399 h 4666890"/>
                          <a:gd name="connsiteX20" fmla="*/ 1535502 w 2631817"/>
                          <a:gd name="connsiteY20" fmla="*/ 793630 h 4666890"/>
                          <a:gd name="connsiteX21" fmla="*/ 1268083 w 2631817"/>
                          <a:gd name="connsiteY21" fmla="*/ 621102 h 4666890"/>
                          <a:gd name="connsiteX22" fmla="*/ 983412 w 2631817"/>
                          <a:gd name="connsiteY22" fmla="*/ 491705 h 4666890"/>
                          <a:gd name="connsiteX23" fmla="*/ 655608 w 2631817"/>
                          <a:gd name="connsiteY23" fmla="*/ 431320 h 4666890"/>
                          <a:gd name="connsiteX24" fmla="*/ 431321 w 2631817"/>
                          <a:gd name="connsiteY24" fmla="*/ 388188 h 4666890"/>
                          <a:gd name="connsiteX25" fmla="*/ 293298 w 2631817"/>
                          <a:gd name="connsiteY25" fmla="*/ 276045 h 4666890"/>
                          <a:gd name="connsiteX26" fmla="*/ 241540 w 2631817"/>
                          <a:gd name="connsiteY26" fmla="*/ 155275 h 4666890"/>
                          <a:gd name="connsiteX27" fmla="*/ 0 w 2631817"/>
                          <a:gd name="connsiteY27" fmla="*/ 0 h 4666890"/>
                          <a:gd name="connsiteX0" fmla="*/ 1915064 w 2631817"/>
                          <a:gd name="connsiteY0" fmla="*/ 4666890 h 4666890"/>
                          <a:gd name="connsiteX1" fmla="*/ 1777042 w 2631817"/>
                          <a:gd name="connsiteY1" fmla="*/ 4511615 h 4666890"/>
                          <a:gd name="connsiteX2" fmla="*/ 1863306 w 2631817"/>
                          <a:gd name="connsiteY2" fmla="*/ 4364966 h 4666890"/>
                          <a:gd name="connsiteX3" fmla="*/ 2009955 w 2631817"/>
                          <a:gd name="connsiteY3" fmla="*/ 4132053 h 4666890"/>
                          <a:gd name="connsiteX4" fmla="*/ 2139351 w 2631817"/>
                          <a:gd name="connsiteY4" fmla="*/ 3950898 h 4666890"/>
                          <a:gd name="connsiteX5" fmla="*/ 2268747 w 2631817"/>
                          <a:gd name="connsiteY5" fmla="*/ 3717985 h 4666890"/>
                          <a:gd name="connsiteX6" fmla="*/ 2363638 w 2631817"/>
                          <a:gd name="connsiteY6" fmla="*/ 3562709 h 4666890"/>
                          <a:gd name="connsiteX7" fmla="*/ 2458529 w 2631817"/>
                          <a:gd name="connsiteY7" fmla="*/ 3476445 h 4666890"/>
                          <a:gd name="connsiteX8" fmla="*/ 2484408 w 2631817"/>
                          <a:gd name="connsiteY8" fmla="*/ 3260785 h 4666890"/>
                          <a:gd name="connsiteX9" fmla="*/ 2596551 w 2631817"/>
                          <a:gd name="connsiteY9" fmla="*/ 3096883 h 4666890"/>
                          <a:gd name="connsiteX10" fmla="*/ 2631057 w 2631817"/>
                          <a:gd name="connsiteY10" fmla="*/ 2907102 h 4666890"/>
                          <a:gd name="connsiteX11" fmla="*/ 2570672 w 2631817"/>
                          <a:gd name="connsiteY11" fmla="*/ 2631056 h 4666890"/>
                          <a:gd name="connsiteX12" fmla="*/ 2398144 w 2631817"/>
                          <a:gd name="connsiteY12" fmla="*/ 2536166 h 4666890"/>
                          <a:gd name="connsiteX13" fmla="*/ 2311879 w 2631817"/>
                          <a:gd name="connsiteY13" fmla="*/ 2449902 h 4666890"/>
                          <a:gd name="connsiteX14" fmla="*/ 2251495 w 2631817"/>
                          <a:gd name="connsiteY14" fmla="*/ 2225615 h 4666890"/>
                          <a:gd name="connsiteX15" fmla="*/ 2208363 w 2631817"/>
                          <a:gd name="connsiteY15" fmla="*/ 1656271 h 4666890"/>
                          <a:gd name="connsiteX16" fmla="*/ 2216989 w 2631817"/>
                          <a:gd name="connsiteY16" fmla="*/ 1362973 h 4666890"/>
                          <a:gd name="connsiteX17" fmla="*/ 2096219 w 2631817"/>
                          <a:gd name="connsiteY17" fmla="*/ 1017917 h 4666890"/>
                          <a:gd name="connsiteX18" fmla="*/ 1880559 w 2631817"/>
                          <a:gd name="connsiteY18" fmla="*/ 940280 h 4666890"/>
                          <a:gd name="connsiteX19" fmla="*/ 1725283 w 2631817"/>
                          <a:gd name="connsiteY19" fmla="*/ 914399 h 4666890"/>
                          <a:gd name="connsiteX20" fmla="*/ 1535502 w 2631817"/>
                          <a:gd name="connsiteY20" fmla="*/ 793630 h 4666890"/>
                          <a:gd name="connsiteX21" fmla="*/ 1268083 w 2631817"/>
                          <a:gd name="connsiteY21" fmla="*/ 621102 h 4666890"/>
                          <a:gd name="connsiteX22" fmla="*/ 983412 w 2631817"/>
                          <a:gd name="connsiteY22" fmla="*/ 491705 h 4666890"/>
                          <a:gd name="connsiteX23" fmla="*/ 655608 w 2631817"/>
                          <a:gd name="connsiteY23" fmla="*/ 431320 h 4666890"/>
                          <a:gd name="connsiteX24" fmla="*/ 431321 w 2631817"/>
                          <a:gd name="connsiteY24" fmla="*/ 388188 h 4666890"/>
                          <a:gd name="connsiteX25" fmla="*/ 293298 w 2631817"/>
                          <a:gd name="connsiteY25" fmla="*/ 276045 h 4666890"/>
                          <a:gd name="connsiteX26" fmla="*/ 241540 w 2631817"/>
                          <a:gd name="connsiteY26" fmla="*/ 155275 h 4666890"/>
                          <a:gd name="connsiteX27" fmla="*/ 0 w 2631817"/>
                          <a:gd name="connsiteY27" fmla="*/ 0 h 4666890"/>
                          <a:gd name="connsiteX0" fmla="*/ 1967919 w 2631817"/>
                          <a:gd name="connsiteY0" fmla="*/ 4725031 h 4725031"/>
                          <a:gd name="connsiteX1" fmla="*/ 1777042 w 2631817"/>
                          <a:gd name="connsiteY1" fmla="*/ 4511615 h 4725031"/>
                          <a:gd name="connsiteX2" fmla="*/ 1863306 w 2631817"/>
                          <a:gd name="connsiteY2" fmla="*/ 4364966 h 4725031"/>
                          <a:gd name="connsiteX3" fmla="*/ 2009955 w 2631817"/>
                          <a:gd name="connsiteY3" fmla="*/ 4132053 h 4725031"/>
                          <a:gd name="connsiteX4" fmla="*/ 2139351 w 2631817"/>
                          <a:gd name="connsiteY4" fmla="*/ 3950898 h 4725031"/>
                          <a:gd name="connsiteX5" fmla="*/ 2268747 w 2631817"/>
                          <a:gd name="connsiteY5" fmla="*/ 3717985 h 4725031"/>
                          <a:gd name="connsiteX6" fmla="*/ 2363638 w 2631817"/>
                          <a:gd name="connsiteY6" fmla="*/ 3562709 h 4725031"/>
                          <a:gd name="connsiteX7" fmla="*/ 2458529 w 2631817"/>
                          <a:gd name="connsiteY7" fmla="*/ 3476445 h 4725031"/>
                          <a:gd name="connsiteX8" fmla="*/ 2484408 w 2631817"/>
                          <a:gd name="connsiteY8" fmla="*/ 3260785 h 4725031"/>
                          <a:gd name="connsiteX9" fmla="*/ 2596551 w 2631817"/>
                          <a:gd name="connsiteY9" fmla="*/ 3096883 h 4725031"/>
                          <a:gd name="connsiteX10" fmla="*/ 2631057 w 2631817"/>
                          <a:gd name="connsiteY10" fmla="*/ 2907102 h 4725031"/>
                          <a:gd name="connsiteX11" fmla="*/ 2570672 w 2631817"/>
                          <a:gd name="connsiteY11" fmla="*/ 2631056 h 4725031"/>
                          <a:gd name="connsiteX12" fmla="*/ 2398144 w 2631817"/>
                          <a:gd name="connsiteY12" fmla="*/ 2536166 h 4725031"/>
                          <a:gd name="connsiteX13" fmla="*/ 2311879 w 2631817"/>
                          <a:gd name="connsiteY13" fmla="*/ 2449902 h 4725031"/>
                          <a:gd name="connsiteX14" fmla="*/ 2251495 w 2631817"/>
                          <a:gd name="connsiteY14" fmla="*/ 2225615 h 4725031"/>
                          <a:gd name="connsiteX15" fmla="*/ 2208363 w 2631817"/>
                          <a:gd name="connsiteY15" fmla="*/ 1656271 h 4725031"/>
                          <a:gd name="connsiteX16" fmla="*/ 2216989 w 2631817"/>
                          <a:gd name="connsiteY16" fmla="*/ 1362973 h 4725031"/>
                          <a:gd name="connsiteX17" fmla="*/ 2096219 w 2631817"/>
                          <a:gd name="connsiteY17" fmla="*/ 1017917 h 4725031"/>
                          <a:gd name="connsiteX18" fmla="*/ 1880559 w 2631817"/>
                          <a:gd name="connsiteY18" fmla="*/ 940280 h 4725031"/>
                          <a:gd name="connsiteX19" fmla="*/ 1725283 w 2631817"/>
                          <a:gd name="connsiteY19" fmla="*/ 914399 h 4725031"/>
                          <a:gd name="connsiteX20" fmla="*/ 1535502 w 2631817"/>
                          <a:gd name="connsiteY20" fmla="*/ 793630 h 4725031"/>
                          <a:gd name="connsiteX21" fmla="*/ 1268083 w 2631817"/>
                          <a:gd name="connsiteY21" fmla="*/ 621102 h 4725031"/>
                          <a:gd name="connsiteX22" fmla="*/ 983412 w 2631817"/>
                          <a:gd name="connsiteY22" fmla="*/ 491705 h 4725031"/>
                          <a:gd name="connsiteX23" fmla="*/ 655608 w 2631817"/>
                          <a:gd name="connsiteY23" fmla="*/ 431320 h 4725031"/>
                          <a:gd name="connsiteX24" fmla="*/ 431321 w 2631817"/>
                          <a:gd name="connsiteY24" fmla="*/ 388188 h 4725031"/>
                          <a:gd name="connsiteX25" fmla="*/ 293298 w 2631817"/>
                          <a:gd name="connsiteY25" fmla="*/ 276045 h 4725031"/>
                          <a:gd name="connsiteX26" fmla="*/ 241540 w 2631817"/>
                          <a:gd name="connsiteY26" fmla="*/ 155275 h 4725031"/>
                          <a:gd name="connsiteX27" fmla="*/ 0 w 2631817"/>
                          <a:gd name="connsiteY27" fmla="*/ 0 h 4725031"/>
                          <a:gd name="connsiteX0" fmla="*/ 1967919 w 2631817"/>
                          <a:gd name="connsiteY0" fmla="*/ 4725031 h 4725031"/>
                          <a:gd name="connsiteX1" fmla="*/ 1777042 w 2631817"/>
                          <a:gd name="connsiteY1" fmla="*/ 4511615 h 4725031"/>
                          <a:gd name="connsiteX2" fmla="*/ 1863306 w 2631817"/>
                          <a:gd name="connsiteY2" fmla="*/ 4364966 h 4725031"/>
                          <a:gd name="connsiteX3" fmla="*/ 2009955 w 2631817"/>
                          <a:gd name="connsiteY3" fmla="*/ 4132053 h 4725031"/>
                          <a:gd name="connsiteX4" fmla="*/ 2139351 w 2631817"/>
                          <a:gd name="connsiteY4" fmla="*/ 3950898 h 4725031"/>
                          <a:gd name="connsiteX5" fmla="*/ 2268747 w 2631817"/>
                          <a:gd name="connsiteY5" fmla="*/ 3717985 h 4725031"/>
                          <a:gd name="connsiteX6" fmla="*/ 2363638 w 2631817"/>
                          <a:gd name="connsiteY6" fmla="*/ 3562709 h 4725031"/>
                          <a:gd name="connsiteX7" fmla="*/ 2458529 w 2631817"/>
                          <a:gd name="connsiteY7" fmla="*/ 3476445 h 4725031"/>
                          <a:gd name="connsiteX8" fmla="*/ 2484408 w 2631817"/>
                          <a:gd name="connsiteY8" fmla="*/ 3260785 h 4725031"/>
                          <a:gd name="connsiteX9" fmla="*/ 2596551 w 2631817"/>
                          <a:gd name="connsiteY9" fmla="*/ 3096883 h 4725031"/>
                          <a:gd name="connsiteX10" fmla="*/ 2631057 w 2631817"/>
                          <a:gd name="connsiteY10" fmla="*/ 2907102 h 4725031"/>
                          <a:gd name="connsiteX11" fmla="*/ 2570672 w 2631817"/>
                          <a:gd name="connsiteY11" fmla="*/ 2631056 h 4725031"/>
                          <a:gd name="connsiteX12" fmla="*/ 2398144 w 2631817"/>
                          <a:gd name="connsiteY12" fmla="*/ 2536166 h 4725031"/>
                          <a:gd name="connsiteX13" fmla="*/ 2311879 w 2631817"/>
                          <a:gd name="connsiteY13" fmla="*/ 2449902 h 4725031"/>
                          <a:gd name="connsiteX14" fmla="*/ 2251495 w 2631817"/>
                          <a:gd name="connsiteY14" fmla="*/ 2225615 h 4725031"/>
                          <a:gd name="connsiteX15" fmla="*/ 2208363 w 2631817"/>
                          <a:gd name="connsiteY15" fmla="*/ 1656271 h 4725031"/>
                          <a:gd name="connsiteX16" fmla="*/ 2216989 w 2631817"/>
                          <a:gd name="connsiteY16" fmla="*/ 1362973 h 4725031"/>
                          <a:gd name="connsiteX17" fmla="*/ 2096219 w 2631817"/>
                          <a:gd name="connsiteY17" fmla="*/ 1017917 h 4725031"/>
                          <a:gd name="connsiteX18" fmla="*/ 1880559 w 2631817"/>
                          <a:gd name="connsiteY18" fmla="*/ 940280 h 4725031"/>
                          <a:gd name="connsiteX19" fmla="*/ 1725283 w 2631817"/>
                          <a:gd name="connsiteY19" fmla="*/ 914399 h 4725031"/>
                          <a:gd name="connsiteX20" fmla="*/ 1535502 w 2631817"/>
                          <a:gd name="connsiteY20" fmla="*/ 793630 h 4725031"/>
                          <a:gd name="connsiteX21" fmla="*/ 1268083 w 2631817"/>
                          <a:gd name="connsiteY21" fmla="*/ 621102 h 4725031"/>
                          <a:gd name="connsiteX22" fmla="*/ 983412 w 2631817"/>
                          <a:gd name="connsiteY22" fmla="*/ 491705 h 4725031"/>
                          <a:gd name="connsiteX23" fmla="*/ 655608 w 2631817"/>
                          <a:gd name="connsiteY23" fmla="*/ 431320 h 4725031"/>
                          <a:gd name="connsiteX24" fmla="*/ 431321 w 2631817"/>
                          <a:gd name="connsiteY24" fmla="*/ 388188 h 4725031"/>
                          <a:gd name="connsiteX25" fmla="*/ 293298 w 2631817"/>
                          <a:gd name="connsiteY25" fmla="*/ 276045 h 4725031"/>
                          <a:gd name="connsiteX26" fmla="*/ 207547 w 2631817"/>
                          <a:gd name="connsiteY26" fmla="*/ 155275 h 4725031"/>
                          <a:gd name="connsiteX27" fmla="*/ 0 w 2631817"/>
                          <a:gd name="connsiteY27" fmla="*/ 0 h 4725031"/>
                          <a:gd name="connsiteX0" fmla="*/ 1991713 w 2655611"/>
                          <a:gd name="connsiteY0" fmla="*/ 4735229 h 4735229"/>
                          <a:gd name="connsiteX1" fmla="*/ 1800836 w 2655611"/>
                          <a:gd name="connsiteY1" fmla="*/ 4521813 h 4735229"/>
                          <a:gd name="connsiteX2" fmla="*/ 1887100 w 2655611"/>
                          <a:gd name="connsiteY2" fmla="*/ 4375164 h 4735229"/>
                          <a:gd name="connsiteX3" fmla="*/ 2033749 w 2655611"/>
                          <a:gd name="connsiteY3" fmla="*/ 4142251 h 4735229"/>
                          <a:gd name="connsiteX4" fmla="*/ 2163145 w 2655611"/>
                          <a:gd name="connsiteY4" fmla="*/ 3961096 h 4735229"/>
                          <a:gd name="connsiteX5" fmla="*/ 2292541 w 2655611"/>
                          <a:gd name="connsiteY5" fmla="*/ 3728183 h 4735229"/>
                          <a:gd name="connsiteX6" fmla="*/ 2387432 w 2655611"/>
                          <a:gd name="connsiteY6" fmla="*/ 3572907 h 4735229"/>
                          <a:gd name="connsiteX7" fmla="*/ 2482323 w 2655611"/>
                          <a:gd name="connsiteY7" fmla="*/ 3486643 h 4735229"/>
                          <a:gd name="connsiteX8" fmla="*/ 2508202 w 2655611"/>
                          <a:gd name="connsiteY8" fmla="*/ 3270983 h 4735229"/>
                          <a:gd name="connsiteX9" fmla="*/ 2620345 w 2655611"/>
                          <a:gd name="connsiteY9" fmla="*/ 3107081 h 4735229"/>
                          <a:gd name="connsiteX10" fmla="*/ 2654851 w 2655611"/>
                          <a:gd name="connsiteY10" fmla="*/ 2917300 h 4735229"/>
                          <a:gd name="connsiteX11" fmla="*/ 2594466 w 2655611"/>
                          <a:gd name="connsiteY11" fmla="*/ 2641254 h 4735229"/>
                          <a:gd name="connsiteX12" fmla="*/ 2421938 w 2655611"/>
                          <a:gd name="connsiteY12" fmla="*/ 2546364 h 4735229"/>
                          <a:gd name="connsiteX13" fmla="*/ 2335673 w 2655611"/>
                          <a:gd name="connsiteY13" fmla="*/ 2460100 h 4735229"/>
                          <a:gd name="connsiteX14" fmla="*/ 2275289 w 2655611"/>
                          <a:gd name="connsiteY14" fmla="*/ 2235813 h 4735229"/>
                          <a:gd name="connsiteX15" fmla="*/ 2232157 w 2655611"/>
                          <a:gd name="connsiteY15" fmla="*/ 1666469 h 4735229"/>
                          <a:gd name="connsiteX16" fmla="*/ 2240783 w 2655611"/>
                          <a:gd name="connsiteY16" fmla="*/ 1373171 h 4735229"/>
                          <a:gd name="connsiteX17" fmla="*/ 2120013 w 2655611"/>
                          <a:gd name="connsiteY17" fmla="*/ 1028115 h 4735229"/>
                          <a:gd name="connsiteX18" fmla="*/ 1904353 w 2655611"/>
                          <a:gd name="connsiteY18" fmla="*/ 950478 h 4735229"/>
                          <a:gd name="connsiteX19" fmla="*/ 1749077 w 2655611"/>
                          <a:gd name="connsiteY19" fmla="*/ 924597 h 4735229"/>
                          <a:gd name="connsiteX20" fmla="*/ 1559296 w 2655611"/>
                          <a:gd name="connsiteY20" fmla="*/ 803828 h 4735229"/>
                          <a:gd name="connsiteX21" fmla="*/ 1291877 w 2655611"/>
                          <a:gd name="connsiteY21" fmla="*/ 631300 h 4735229"/>
                          <a:gd name="connsiteX22" fmla="*/ 1007206 w 2655611"/>
                          <a:gd name="connsiteY22" fmla="*/ 501903 h 4735229"/>
                          <a:gd name="connsiteX23" fmla="*/ 679402 w 2655611"/>
                          <a:gd name="connsiteY23" fmla="*/ 441518 h 4735229"/>
                          <a:gd name="connsiteX24" fmla="*/ 455115 w 2655611"/>
                          <a:gd name="connsiteY24" fmla="*/ 398386 h 4735229"/>
                          <a:gd name="connsiteX25" fmla="*/ 317092 w 2655611"/>
                          <a:gd name="connsiteY25" fmla="*/ 286243 h 4735229"/>
                          <a:gd name="connsiteX26" fmla="*/ 231341 w 2655611"/>
                          <a:gd name="connsiteY26" fmla="*/ 165473 h 4735229"/>
                          <a:gd name="connsiteX27" fmla="*/ 0 w 2655611"/>
                          <a:gd name="connsiteY27" fmla="*/ 0 h 4735229"/>
                          <a:gd name="connsiteX0" fmla="*/ 1991713 w 2655611"/>
                          <a:gd name="connsiteY0" fmla="*/ 4735229 h 4735229"/>
                          <a:gd name="connsiteX1" fmla="*/ 1800836 w 2655611"/>
                          <a:gd name="connsiteY1" fmla="*/ 4521813 h 4735229"/>
                          <a:gd name="connsiteX2" fmla="*/ 1887100 w 2655611"/>
                          <a:gd name="connsiteY2" fmla="*/ 4375164 h 4735229"/>
                          <a:gd name="connsiteX3" fmla="*/ 2033749 w 2655611"/>
                          <a:gd name="connsiteY3" fmla="*/ 4142251 h 4735229"/>
                          <a:gd name="connsiteX4" fmla="*/ 2163145 w 2655611"/>
                          <a:gd name="connsiteY4" fmla="*/ 3961096 h 4735229"/>
                          <a:gd name="connsiteX5" fmla="*/ 2292541 w 2655611"/>
                          <a:gd name="connsiteY5" fmla="*/ 3728183 h 4735229"/>
                          <a:gd name="connsiteX6" fmla="*/ 2387432 w 2655611"/>
                          <a:gd name="connsiteY6" fmla="*/ 3572907 h 4735229"/>
                          <a:gd name="connsiteX7" fmla="*/ 2482323 w 2655611"/>
                          <a:gd name="connsiteY7" fmla="*/ 3486643 h 4735229"/>
                          <a:gd name="connsiteX8" fmla="*/ 2508202 w 2655611"/>
                          <a:gd name="connsiteY8" fmla="*/ 3270983 h 4735229"/>
                          <a:gd name="connsiteX9" fmla="*/ 2620345 w 2655611"/>
                          <a:gd name="connsiteY9" fmla="*/ 3107081 h 4735229"/>
                          <a:gd name="connsiteX10" fmla="*/ 2654851 w 2655611"/>
                          <a:gd name="connsiteY10" fmla="*/ 2917300 h 4735229"/>
                          <a:gd name="connsiteX11" fmla="*/ 2594466 w 2655611"/>
                          <a:gd name="connsiteY11" fmla="*/ 2641254 h 4735229"/>
                          <a:gd name="connsiteX12" fmla="*/ 2421938 w 2655611"/>
                          <a:gd name="connsiteY12" fmla="*/ 2546364 h 4735229"/>
                          <a:gd name="connsiteX13" fmla="*/ 2335673 w 2655611"/>
                          <a:gd name="connsiteY13" fmla="*/ 2460100 h 4735229"/>
                          <a:gd name="connsiteX14" fmla="*/ 2275289 w 2655611"/>
                          <a:gd name="connsiteY14" fmla="*/ 2235813 h 4735229"/>
                          <a:gd name="connsiteX15" fmla="*/ 2232157 w 2655611"/>
                          <a:gd name="connsiteY15" fmla="*/ 1666469 h 4735229"/>
                          <a:gd name="connsiteX16" fmla="*/ 2240783 w 2655611"/>
                          <a:gd name="connsiteY16" fmla="*/ 1373171 h 4735229"/>
                          <a:gd name="connsiteX17" fmla="*/ 2120013 w 2655611"/>
                          <a:gd name="connsiteY17" fmla="*/ 1028115 h 4735229"/>
                          <a:gd name="connsiteX18" fmla="*/ 1904353 w 2655611"/>
                          <a:gd name="connsiteY18" fmla="*/ 950478 h 4735229"/>
                          <a:gd name="connsiteX19" fmla="*/ 1749077 w 2655611"/>
                          <a:gd name="connsiteY19" fmla="*/ 924597 h 4735229"/>
                          <a:gd name="connsiteX20" fmla="*/ 1559296 w 2655611"/>
                          <a:gd name="connsiteY20" fmla="*/ 803828 h 4735229"/>
                          <a:gd name="connsiteX21" fmla="*/ 1291877 w 2655611"/>
                          <a:gd name="connsiteY21" fmla="*/ 631300 h 4735229"/>
                          <a:gd name="connsiteX22" fmla="*/ 1007206 w 2655611"/>
                          <a:gd name="connsiteY22" fmla="*/ 501903 h 4735229"/>
                          <a:gd name="connsiteX23" fmla="*/ 679402 w 2655611"/>
                          <a:gd name="connsiteY23" fmla="*/ 441518 h 4735229"/>
                          <a:gd name="connsiteX24" fmla="*/ 455115 w 2655611"/>
                          <a:gd name="connsiteY24" fmla="*/ 398386 h 4735229"/>
                          <a:gd name="connsiteX25" fmla="*/ 231341 w 2655611"/>
                          <a:gd name="connsiteY25" fmla="*/ 165473 h 4735229"/>
                          <a:gd name="connsiteX26" fmla="*/ 0 w 2655611"/>
                          <a:gd name="connsiteY26" fmla="*/ 0 h 4735229"/>
                          <a:gd name="connsiteX0" fmla="*/ 1991713 w 2655611"/>
                          <a:gd name="connsiteY0" fmla="*/ 4735229 h 4735229"/>
                          <a:gd name="connsiteX1" fmla="*/ 1800836 w 2655611"/>
                          <a:gd name="connsiteY1" fmla="*/ 4521813 h 4735229"/>
                          <a:gd name="connsiteX2" fmla="*/ 1887100 w 2655611"/>
                          <a:gd name="connsiteY2" fmla="*/ 4375164 h 4735229"/>
                          <a:gd name="connsiteX3" fmla="*/ 2033749 w 2655611"/>
                          <a:gd name="connsiteY3" fmla="*/ 4142251 h 4735229"/>
                          <a:gd name="connsiteX4" fmla="*/ 2163145 w 2655611"/>
                          <a:gd name="connsiteY4" fmla="*/ 3961096 h 4735229"/>
                          <a:gd name="connsiteX5" fmla="*/ 2292541 w 2655611"/>
                          <a:gd name="connsiteY5" fmla="*/ 3728183 h 4735229"/>
                          <a:gd name="connsiteX6" fmla="*/ 2387432 w 2655611"/>
                          <a:gd name="connsiteY6" fmla="*/ 3572907 h 4735229"/>
                          <a:gd name="connsiteX7" fmla="*/ 2482323 w 2655611"/>
                          <a:gd name="connsiteY7" fmla="*/ 3486643 h 4735229"/>
                          <a:gd name="connsiteX8" fmla="*/ 2508202 w 2655611"/>
                          <a:gd name="connsiteY8" fmla="*/ 3270983 h 4735229"/>
                          <a:gd name="connsiteX9" fmla="*/ 2620345 w 2655611"/>
                          <a:gd name="connsiteY9" fmla="*/ 3107081 h 4735229"/>
                          <a:gd name="connsiteX10" fmla="*/ 2654851 w 2655611"/>
                          <a:gd name="connsiteY10" fmla="*/ 2917300 h 4735229"/>
                          <a:gd name="connsiteX11" fmla="*/ 2594466 w 2655611"/>
                          <a:gd name="connsiteY11" fmla="*/ 2641254 h 4735229"/>
                          <a:gd name="connsiteX12" fmla="*/ 2421938 w 2655611"/>
                          <a:gd name="connsiteY12" fmla="*/ 2546364 h 4735229"/>
                          <a:gd name="connsiteX13" fmla="*/ 2335673 w 2655611"/>
                          <a:gd name="connsiteY13" fmla="*/ 2460100 h 4735229"/>
                          <a:gd name="connsiteX14" fmla="*/ 2275289 w 2655611"/>
                          <a:gd name="connsiteY14" fmla="*/ 2235813 h 4735229"/>
                          <a:gd name="connsiteX15" fmla="*/ 2232157 w 2655611"/>
                          <a:gd name="connsiteY15" fmla="*/ 1666469 h 4735229"/>
                          <a:gd name="connsiteX16" fmla="*/ 2240783 w 2655611"/>
                          <a:gd name="connsiteY16" fmla="*/ 1373171 h 4735229"/>
                          <a:gd name="connsiteX17" fmla="*/ 2120013 w 2655611"/>
                          <a:gd name="connsiteY17" fmla="*/ 1028115 h 4735229"/>
                          <a:gd name="connsiteX18" fmla="*/ 1904353 w 2655611"/>
                          <a:gd name="connsiteY18" fmla="*/ 950478 h 4735229"/>
                          <a:gd name="connsiteX19" fmla="*/ 1749077 w 2655611"/>
                          <a:gd name="connsiteY19" fmla="*/ 924597 h 4735229"/>
                          <a:gd name="connsiteX20" fmla="*/ 1559296 w 2655611"/>
                          <a:gd name="connsiteY20" fmla="*/ 803828 h 4735229"/>
                          <a:gd name="connsiteX21" fmla="*/ 1291877 w 2655611"/>
                          <a:gd name="connsiteY21" fmla="*/ 631300 h 4735229"/>
                          <a:gd name="connsiteX22" fmla="*/ 1007206 w 2655611"/>
                          <a:gd name="connsiteY22" fmla="*/ 501903 h 4735229"/>
                          <a:gd name="connsiteX23" fmla="*/ 679402 w 2655611"/>
                          <a:gd name="connsiteY23" fmla="*/ 441518 h 4735229"/>
                          <a:gd name="connsiteX24" fmla="*/ 455115 w 2655611"/>
                          <a:gd name="connsiteY24" fmla="*/ 398386 h 4735229"/>
                          <a:gd name="connsiteX25" fmla="*/ 231341 w 2655611"/>
                          <a:gd name="connsiteY25" fmla="*/ 165473 h 4735229"/>
                          <a:gd name="connsiteX26" fmla="*/ 0 w 2655611"/>
                          <a:gd name="connsiteY26" fmla="*/ 0 h 4735229"/>
                          <a:gd name="connsiteX0" fmla="*/ 2036474 w 2655611"/>
                          <a:gd name="connsiteY0" fmla="*/ 4828232 h 4828232"/>
                          <a:gd name="connsiteX1" fmla="*/ 1800836 w 2655611"/>
                          <a:gd name="connsiteY1" fmla="*/ 4521813 h 4828232"/>
                          <a:gd name="connsiteX2" fmla="*/ 1887100 w 2655611"/>
                          <a:gd name="connsiteY2" fmla="*/ 4375164 h 4828232"/>
                          <a:gd name="connsiteX3" fmla="*/ 2033749 w 2655611"/>
                          <a:gd name="connsiteY3" fmla="*/ 4142251 h 4828232"/>
                          <a:gd name="connsiteX4" fmla="*/ 2163145 w 2655611"/>
                          <a:gd name="connsiteY4" fmla="*/ 3961096 h 4828232"/>
                          <a:gd name="connsiteX5" fmla="*/ 2292541 w 2655611"/>
                          <a:gd name="connsiteY5" fmla="*/ 3728183 h 4828232"/>
                          <a:gd name="connsiteX6" fmla="*/ 2387432 w 2655611"/>
                          <a:gd name="connsiteY6" fmla="*/ 3572907 h 4828232"/>
                          <a:gd name="connsiteX7" fmla="*/ 2482323 w 2655611"/>
                          <a:gd name="connsiteY7" fmla="*/ 3486643 h 4828232"/>
                          <a:gd name="connsiteX8" fmla="*/ 2508202 w 2655611"/>
                          <a:gd name="connsiteY8" fmla="*/ 3270983 h 4828232"/>
                          <a:gd name="connsiteX9" fmla="*/ 2620345 w 2655611"/>
                          <a:gd name="connsiteY9" fmla="*/ 3107081 h 4828232"/>
                          <a:gd name="connsiteX10" fmla="*/ 2654851 w 2655611"/>
                          <a:gd name="connsiteY10" fmla="*/ 2917300 h 4828232"/>
                          <a:gd name="connsiteX11" fmla="*/ 2594466 w 2655611"/>
                          <a:gd name="connsiteY11" fmla="*/ 2641254 h 4828232"/>
                          <a:gd name="connsiteX12" fmla="*/ 2421938 w 2655611"/>
                          <a:gd name="connsiteY12" fmla="*/ 2546364 h 4828232"/>
                          <a:gd name="connsiteX13" fmla="*/ 2335673 w 2655611"/>
                          <a:gd name="connsiteY13" fmla="*/ 2460100 h 4828232"/>
                          <a:gd name="connsiteX14" fmla="*/ 2275289 w 2655611"/>
                          <a:gd name="connsiteY14" fmla="*/ 2235813 h 4828232"/>
                          <a:gd name="connsiteX15" fmla="*/ 2232157 w 2655611"/>
                          <a:gd name="connsiteY15" fmla="*/ 1666469 h 4828232"/>
                          <a:gd name="connsiteX16" fmla="*/ 2240783 w 2655611"/>
                          <a:gd name="connsiteY16" fmla="*/ 1373171 h 4828232"/>
                          <a:gd name="connsiteX17" fmla="*/ 2120013 w 2655611"/>
                          <a:gd name="connsiteY17" fmla="*/ 1028115 h 4828232"/>
                          <a:gd name="connsiteX18" fmla="*/ 1904353 w 2655611"/>
                          <a:gd name="connsiteY18" fmla="*/ 950478 h 4828232"/>
                          <a:gd name="connsiteX19" fmla="*/ 1749077 w 2655611"/>
                          <a:gd name="connsiteY19" fmla="*/ 924597 h 4828232"/>
                          <a:gd name="connsiteX20" fmla="*/ 1559296 w 2655611"/>
                          <a:gd name="connsiteY20" fmla="*/ 803828 h 4828232"/>
                          <a:gd name="connsiteX21" fmla="*/ 1291877 w 2655611"/>
                          <a:gd name="connsiteY21" fmla="*/ 631300 h 4828232"/>
                          <a:gd name="connsiteX22" fmla="*/ 1007206 w 2655611"/>
                          <a:gd name="connsiteY22" fmla="*/ 501903 h 4828232"/>
                          <a:gd name="connsiteX23" fmla="*/ 679402 w 2655611"/>
                          <a:gd name="connsiteY23" fmla="*/ 441518 h 4828232"/>
                          <a:gd name="connsiteX24" fmla="*/ 455115 w 2655611"/>
                          <a:gd name="connsiteY24" fmla="*/ 398386 h 4828232"/>
                          <a:gd name="connsiteX25" fmla="*/ 231341 w 2655611"/>
                          <a:gd name="connsiteY25" fmla="*/ 165473 h 4828232"/>
                          <a:gd name="connsiteX26" fmla="*/ 0 w 2655611"/>
                          <a:gd name="connsiteY26" fmla="*/ 0 h 4828232"/>
                          <a:gd name="connsiteX0" fmla="*/ 2054346 w 2655611"/>
                          <a:gd name="connsiteY0" fmla="*/ 4854756 h 4854756"/>
                          <a:gd name="connsiteX1" fmla="*/ 1800836 w 2655611"/>
                          <a:gd name="connsiteY1" fmla="*/ 4521813 h 4854756"/>
                          <a:gd name="connsiteX2" fmla="*/ 1887100 w 2655611"/>
                          <a:gd name="connsiteY2" fmla="*/ 4375164 h 4854756"/>
                          <a:gd name="connsiteX3" fmla="*/ 2033749 w 2655611"/>
                          <a:gd name="connsiteY3" fmla="*/ 4142251 h 4854756"/>
                          <a:gd name="connsiteX4" fmla="*/ 2163145 w 2655611"/>
                          <a:gd name="connsiteY4" fmla="*/ 3961096 h 4854756"/>
                          <a:gd name="connsiteX5" fmla="*/ 2292541 w 2655611"/>
                          <a:gd name="connsiteY5" fmla="*/ 3728183 h 4854756"/>
                          <a:gd name="connsiteX6" fmla="*/ 2387432 w 2655611"/>
                          <a:gd name="connsiteY6" fmla="*/ 3572907 h 4854756"/>
                          <a:gd name="connsiteX7" fmla="*/ 2482323 w 2655611"/>
                          <a:gd name="connsiteY7" fmla="*/ 3486643 h 4854756"/>
                          <a:gd name="connsiteX8" fmla="*/ 2508202 w 2655611"/>
                          <a:gd name="connsiteY8" fmla="*/ 3270983 h 4854756"/>
                          <a:gd name="connsiteX9" fmla="*/ 2620345 w 2655611"/>
                          <a:gd name="connsiteY9" fmla="*/ 3107081 h 4854756"/>
                          <a:gd name="connsiteX10" fmla="*/ 2654851 w 2655611"/>
                          <a:gd name="connsiteY10" fmla="*/ 2917300 h 4854756"/>
                          <a:gd name="connsiteX11" fmla="*/ 2594466 w 2655611"/>
                          <a:gd name="connsiteY11" fmla="*/ 2641254 h 4854756"/>
                          <a:gd name="connsiteX12" fmla="*/ 2421938 w 2655611"/>
                          <a:gd name="connsiteY12" fmla="*/ 2546364 h 4854756"/>
                          <a:gd name="connsiteX13" fmla="*/ 2335673 w 2655611"/>
                          <a:gd name="connsiteY13" fmla="*/ 2460100 h 4854756"/>
                          <a:gd name="connsiteX14" fmla="*/ 2275289 w 2655611"/>
                          <a:gd name="connsiteY14" fmla="*/ 2235813 h 4854756"/>
                          <a:gd name="connsiteX15" fmla="*/ 2232157 w 2655611"/>
                          <a:gd name="connsiteY15" fmla="*/ 1666469 h 4854756"/>
                          <a:gd name="connsiteX16" fmla="*/ 2240783 w 2655611"/>
                          <a:gd name="connsiteY16" fmla="*/ 1373171 h 4854756"/>
                          <a:gd name="connsiteX17" fmla="*/ 2120013 w 2655611"/>
                          <a:gd name="connsiteY17" fmla="*/ 1028115 h 4854756"/>
                          <a:gd name="connsiteX18" fmla="*/ 1904353 w 2655611"/>
                          <a:gd name="connsiteY18" fmla="*/ 950478 h 4854756"/>
                          <a:gd name="connsiteX19" fmla="*/ 1749077 w 2655611"/>
                          <a:gd name="connsiteY19" fmla="*/ 924597 h 4854756"/>
                          <a:gd name="connsiteX20" fmla="*/ 1559296 w 2655611"/>
                          <a:gd name="connsiteY20" fmla="*/ 803828 h 4854756"/>
                          <a:gd name="connsiteX21" fmla="*/ 1291877 w 2655611"/>
                          <a:gd name="connsiteY21" fmla="*/ 631300 h 4854756"/>
                          <a:gd name="connsiteX22" fmla="*/ 1007206 w 2655611"/>
                          <a:gd name="connsiteY22" fmla="*/ 501903 h 4854756"/>
                          <a:gd name="connsiteX23" fmla="*/ 679402 w 2655611"/>
                          <a:gd name="connsiteY23" fmla="*/ 441518 h 4854756"/>
                          <a:gd name="connsiteX24" fmla="*/ 455115 w 2655611"/>
                          <a:gd name="connsiteY24" fmla="*/ 398386 h 4854756"/>
                          <a:gd name="connsiteX25" fmla="*/ 231341 w 2655611"/>
                          <a:gd name="connsiteY25" fmla="*/ 165473 h 4854756"/>
                          <a:gd name="connsiteX26" fmla="*/ 0 w 2655611"/>
                          <a:gd name="connsiteY26" fmla="*/ 0 h 4854756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  <a:cxn ang="0">
                            <a:pos x="connsiteX23" y="connsiteY23"/>
                          </a:cxn>
                          <a:cxn ang="0">
                            <a:pos x="connsiteX24" y="connsiteY24"/>
                          </a:cxn>
                          <a:cxn ang="0">
                            <a:pos x="connsiteX25" y="connsiteY25"/>
                          </a:cxn>
                          <a:cxn ang="0">
                            <a:pos x="connsiteX26" y="connsiteY26"/>
                          </a:cxn>
                        </a:cxnLst>
                        <a:rect l="l" t="t" r="r" b="b"/>
                        <a:pathLst>
                          <a:path w="2655611" h="4854756">
                            <a:moveTo>
                              <a:pt x="2054346" y="4854756"/>
                            </a:moveTo>
                            <a:cubicBezTo>
                              <a:pt x="1989648" y="4802279"/>
                              <a:pt x="1828710" y="4601745"/>
                              <a:pt x="1800836" y="4521813"/>
                            </a:cubicBezTo>
                            <a:cubicBezTo>
                              <a:pt x="1772962" y="4441881"/>
                              <a:pt x="1848281" y="4438424"/>
                              <a:pt x="1887100" y="4375164"/>
                            </a:cubicBezTo>
                            <a:cubicBezTo>
                              <a:pt x="1925919" y="4311904"/>
                              <a:pt x="1987742" y="4211262"/>
                              <a:pt x="2033749" y="4142251"/>
                            </a:cubicBezTo>
                            <a:cubicBezTo>
                              <a:pt x="2079756" y="4073240"/>
                              <a:pt x="2120013" y="4030107"/>
                              <a:pt x="2163145" y="3961096"/>
                            </a:cubicBezTo>
                            <a:cubicBezTo>
                              <a:pt x="2206277" y="3892085"/>
                              <a:pt x="2255160" y="3792881"/>
                              <a:pt x="2292541" y="3728183"/>
                            </a:cubicBezTo>
                            <a:cubicBezTo>
                              <a:pt x="2329922" y="3663485"/>
                              <a:pt x="2355802" y="3613164"/>
                              <a:pt x="2387432" y="3572907"/>
                            </a:cubicBezTo>
                            <a:cubicBezTo>
                              <a:pt x="2419062" y="3532650"/>
                              <a:pt x="2462195" y="3536964"/>
                              <a:pt x="2482323" y="3486643"/>
                            </a:cubicBezTo>
                            <a:cubicBezTo>
                              <a:pt x="2502451" y="3436322"/>
                              <a:pt x="2485198" y="3334243"/>
                              <a:pt x="2508202" y="3270983"/>
                            </a:cubicBezTo>
                            <a:cubicBezTo>
                              <a:pt x="2531206" y="3207723"/>
                              <a:pt x="2595904" y="3166028"/>
                              <a:pt x="2620345" y="3107081"/>
                            </a:cubicBezTo>
                            <a:cubicBezTo>
                              <a:pt x="2644786" y="3048134"/>
                              <a:pt x="2659164" y="2994938"/>
                              <a:pt x="2654851" y="2917300"/>
                            </a:cubicBezTo>
                            <a:cubicBezTo>
                              <a:pt x="2650538" y="2839662"/>
                              <a:pt x="2633285" y="2703077"/>
                              <a:pt x="2594466" y="2641254"/>
                            </a:cubicBezTo>
                            <a:cubicBezTo>
                              <a:pt x="2555647" y="2579431"/>
                              <a:pt x="2465070" y="2576556"/>
                              <a:pt x="2421938" y="2546364"/>
                            </a:cubicBezTo>
                            <a:cubicBezTo>
                              <a:pt x="2378806" y="2516172"/>
                              <a:pt x="2360114" y="2511858"/>
                              <a:pt x="2335673" y="2460100"/>
                            </a:cubicBezTo>
                            <a:cubicBezTo>
                              <a:pt x="2311232" y="2408342"/>
                              <a:pt x="2292542" y="2368085"/>
                              <a:pt x="2275289" y="2235813"/>
                            </a:cubicBezTo>
                            <a:cubicBezTo>
                              <a:pt x="2258036" y="2103541"/>
                              <a:pt x="2237908" y="1810243"/>
                              <a:pt x="2232157" y="1666469"/>
                            </a:cubicBezTo>
                            <a:cubicBezTo>
                              <a:pt x="2226406" y="1522695"/>
                              <a:pt x="2259474" y="1479563"/>
                              <a:pt x="2240783" y="1373171"/>
                            </a:cubicBezTo>
                            <a:cubicBezTo>
                              <a:pt x="2222092" y="1266779"/>
                              <a:pt x="2176085" y="1098564"/>
                              <a:pt x="2120013" y="1028115"/>
                            </a:cubicBezTo>
                            <a:cubicBezTo>
                              <a:pt x="2063941" y="957666"/>
                              <a:pt x="1966176" y="967731"/>
                              <a:pt x="1904353" y="950478"/>
                            </a:cubicBezTo>
                            <a:cubicBezTo>
                              <a:pt x="1842530" y="933225"/>
                              <a:pt x="1806586" y="949039"/>
                              <a:pt x="1749077" y="924597"/>
                            </a:cubicBezTo>
                            <a:cubicBezTo>
                              <a:pt x="1691568" y="900155"/>
                              <a:pt x="1635496" y="852711"/>
                              <a:pt x="1559296" y="803828"/>
                            </a:cubicBezTo>
                            <a:cubicBezTo>
                              <a:pt x="1483096" y="754945"/>
                              <a:pt x="1383892" y="681621"/>
                              <a:pt x="1291877" y="631300"/>
                            </a:cubicBezTo>
                            <a:cubicBezTo>
                              <a:pt x="1199862" y="580979"/>
                              <a:pt x="1109285" y="533533"/>
                              <a:pt x="1007206" y="501903"/>
                            </a:cubicBezTo>
                            <a:cubicBezTo>
                              <a:pt x="905127" y="470273"/>
                              <a:pt x="679402" y="441518"/>
                              <a:pt x="679402" y="441518"/>
                            </a:cubicBezTo>
                            <a:cubicBezTo>
                              <a:pt x="587387" y="424265"/>
                              <a:pt x="529792" y="464788"/>
                              <a:pt x="455115" y="398386"/>
                            </a:cubicBezTo>
                            <a:cubicBezTo>
                              <a:pt x="380438" y="331984"/>
                              <a:pt x="307194" y="231871"/>
                              <a:pt x="231341" y="165473"/>
                            </a:cubicBezTo>
                            <a:cubicBezTo>
                              <a:pt x="182458" y="119466"/>
                              <a:pt x="96328" y="54634"/>
                              <a:pt x="0" y="0"/>
                            </a:cubicBezTo>
                          </a:path>
                        </a:pathLst>
                      </a:custGeom>
                      <a:noFill/>
                      <a:ln w="3175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/>
                      </a:p>
                    </p:txBody>
                  </p:sp>
                  <p:sp>
                    <p:nvSpPr>
                      <p:cNvPr id="307" name="Freeform 306"/>
                      <p:cNvSpPr/>
                      <p:nvPr/>
                    </p:nvSpPr>
                    <p:spPr>
                      <a:xfrm>
                        <a:off x="874324" y="1389466"/>
                        <a:ext cx="3039866" cy="5496405"/>
                      </a:xfrm>
                      <a:custGeom>
                        <a:avLst/>
                        <a:gdLst>
                          <a:gd name="connsiteX0" fmla="*/ 1690778 w 2375938"/>
                          <a:gd name="connsiteY0" fmla="*/ 4468483 h 4468483"/>
                          <a:gd name="connsiteX1" fmla="*/ 1552755 w 2375938"/>
                          <a:gd name="connsiteY1" fmla="*/ 4330460 h 4468483"/>
                          <a:gd name="connsiteX2" fmla="*/ 1552755 w 2375938"/>
                          <a:gd name="connsiteY2" fmla="*/ 4209690 h 4468483"/>
                          <a:gd name="connsiteX3" fmla="*/ 1690778 w 2375938"/>
                          <a:gd name="connsiteY3" fmla="*/ 4063041 h 4468483"/>
                          <a:gd name="connsiteX4" fmla="*/ 1751163 w 2375938"/>
                          <a:gd name="connsiteY4" fmla="*/ 3907766 h 4468483"/>
                          <a:gd name="connsiteX5" fmla="*/ 1940944 w 2375938"/>
                          <a:gd name="connsiteY5" fmla="*/ 3674853 h 4468483"/>
                          <a:gd name="connsiteX6" fmla="*/ 2061714 w 2375938"/>
                          <a:gd name="connsiteY6" fmla="*/ 3372928 h 4468483"/>
                          <a:gd name="connsiteX7" fmla="*/ 2147978 w 2375938"/>
                          <a:gd name="connsiteY7" fmla="*/ 3252158 h 4468483"/>
                          <a:gd name="connsiteX8" fmla="*/ 2251495 w 2375938"/>
                          <a:gd name="connsiteY8" fmla="*/ 3157268 h 4468483"/>
                          <a:gd name="connsiteX9" fmla="*/ 2260121 w 2375938"/>
                          <a:gd name="connsiteY9" fmla="*/ 2958860 h 4468483"/>
                          <a:gd name="connsiteX10" fmla="*/ 2372265 w 2375938"/>
                          <a:gd name="connsiteY10" fmla="*/ 2734573 h 4468483"/>
                          <a:gd name="connsiteX11" fmla="*/ 2329132 w 2375938"/>
                          <a:gd name="connsiteY11" fmla="*/ 2527539 h 4468483"/>
                          <a:gd name="connsiteX12" fmla="*/ 2139351 w 2375938"/>
                          <a:gd name="connsiteY12" fmla="*/ 2337758 h 4468483"/>
                          <a:gd name="connsiteX13" fmla="*/ 2087593 w 2375938"/>
                          <a:gd name="connsiteY13" fmla="*/ 2104845 h 4468483"/>
                          <a:gd name="connsiteX14" fmla="*/ 1984076 w 2375938"/>
                          <a:gd name="connsiteY14" fmla="*/ 1647645 h 4468483"/>
                          <a:gd name="connsiteX15" fmla="*/ 1828800 w 2375938"/>
                          <a:gd name="connsiteY15" fmla="*/ 1224951 h 4468483"/>
                          <a:gd name="connsiteX16" fmla="*/ 1544129 w 2375938"/>
                          <a:gd name="connsiteY16" fmla="*/ 690113 h 4468483"/>
                          <a:gd name="connsiteX17" fmla="*/ 1095555 w 2375938"/>
                          <a:gd name="connsiteY17" fmla="*/ 414068 h 4468483"/>
                          <a:gd name="connsiteX18" fmla="*/ 707366 w 2375938"/>
                          <a:gd name="connsiteY18" fmla="*/ 319177 h 4468483"/>
                          <a:gd name="connsiteX19" fmla="*/ 293299 w 2375938"/>
                          <a:gd name="connsiteY19" fmla="*/ 293298 h 4468483"/>
                          <a:gd name="connsiteX20" fmla="*/ 129397 w 2375938"/>
                          <a:gd name="connsiteY20" fmla="*/ 198407 h 4468483"/>
                          <a:gd name="connsiteX21" fmla="*/ 0 w 2375938"/>
                          <a:gd name="connsiteY21" fmla="*/ 0 h 4468483"/>
                          <a:gd name="connsiteX0" fmla="*/ 1699404 w 2384564"/>
                          <a:gd name="connsiteY0" fmla="*/ 4477109 h 4477109"/>
                          <a:gd name="connsiteX1" fmla="*/ 1561381 w 2384564"/>
                          <a:gd name="connsiteY1" fmla="*/ 4339086 h 4477109"/>
                          <a:gd name="connsiteX2" fmla="*/ 1561381 w 2384564"/>
                          <a:gd name="connsiteY2" fmla="*/ 4218316 h 4477109"/>
                          <a:gd name="connsiteX3" fmla="*/ 1699404 w 2384564"/>
                          <a:gd name="connsiteY3" fmla="*/ 4071667 h 4477109"/>
                          <a:gd name="connsiteX4" fmla="*/ 1759789 w 2384564"/>
                          <a:gd name="connsiteY4" fmla="*/ 3916392 h 4477109"/>
                          <a:gd name="connsiteX5" fmla="*/ 1949570 w 2384564"/>
                          <a:gd name="connsiteY5" fmla="*/ 3683479 h 4477109"/>
                          <a:gd name="connsiteX6" fmla="*/ 2070340 w 2384564"/>
                          <a:gd name="connsiteY6" fmla="*/ 3381554 h 4477109"/>
                          <a:gd name="connsiteX7" fmla="*/ 2156604 w 2384564"/>
                          <a:gd name="connsiteY7" fmla="*/ 3260784 h 4477109"/>
                          <a:gd name="connsiteX8" fmla="*/ 2260121 w 2384564"/>
                          <a:gd name="connsiteY8" fmla="*/ 3165894 h 4477109"/>
                          <a:gd name="connsiteX9" fmla="*/ 2268747 w 2384564"/>
                          <a:gd name="connsiteY9" fmla="*/ 2967486 h 4477109"/>
                          <a:gd name="connsiteX10" fmla="*/ 2380891 w 2384564"/>
                          <a:gd name="connsiteY10" fmla="*/ 2743199 h 4477109"/>
                          <a:gd name="connsiteX11" fmla="*/ 2337758 w 2384564"/>
                          <a:gd name="connsiteY11" fmla="*/ 2536165 h 4477109"/>
                          <a:gd name="connsiteX12" fmla="*/ 2147977 w 2384564"/>
                          <a:gd name="connsiteY12" fmla="*/ 2346384 h 4477109"/>
                          <a:gd name="connsiteX13" fmla="*/ 2096219 w 2384564"/>
                          <a:gd name="connsiteY13" fmla="*/ 2113471 h 4477109"/>
                          <a:gd name="connsiteX14" fmla="*/ 1992702 w 2384564"/>
                          <a:gd name="connsiteY14" fmla="*/ 1656271 h 4477109"/>
                          <a:gd name="connsiteX15" fmla="*/ 1837426 w 2384564"/>
                          <a:gd name="connsiteY15" fmla="*/ 1233577 h 4477109"/>
                          <a:gd name="connsiteX16" fmla="*/ 1552755 w 2384564"/>
                          <a:gd name="connsiteY16" fmla="*/ 698739 h 4477109"/>
                          <a:gd name="connsiteX17" fmla="*/ 1104181 w 2384564"/>
                          <a:gd name="connsiteY17" fmla="*/ 422694 h 4477109"/>
                          <a:gd name="connsiteX18" fmla="*/ 715992 w 2384564"/>
                          <a:gd name="connsiteY18" fmla="*/ 327803 h 4477109"/>
                          <a:gd name="connsiteX19" fmla="*/ 301925 w 2384564"/>
                          <a:gd name="connsiteY19" fmla="*/ 301924 h 4477109"/>
                          <a:gd name="connsiteX20" fmla="*/ 138023 w 2384564"/>
                          <a:gd name="connsiteY20" fmla="*/ 207033 h 4477109"/>
                          <a:gd name="connsiteX21" fmla="*/ 0 w 2384564"/>
                          <a:gd name="connsiteY21" fmla="*/ 0 h 4477109"/>
                          <a:gd name="connsiteX0" fmla="*/ 1759789 w 2444949"/>
                          <a:gd name="connsiteY0" fmla="*/ 4502988 h 4502988"/>
                          <a:gd name="connsiteX1" fmla="*/ 1621766 w 2444949"/>
                          <a:gd name="connsiteY1" fmla="*/ 4364965 h 4502988"/>
                          <a:gd name="connsiteX2" fmla="*/ 1621766 w 2444949"/>
                          <a:gd name="connsiteY2" fmla="*/ 4244195 h 4502988"/>
                          <a:gd name="connsiteX3" fmla="*/ 1759789 w 2444949"/>
                          <a:gd name="connsiteY3" fmla="*/ 4097546 h 4502988"/>
                          <a:gd name="connsiteX4" fmla="*/ 1820174 w 2444949"/>
                          <a:gd name="connsiteY4" fmla="*/ 3942271 h 4502988"/>
                          <a:gd name="connsiteX5" fmla="*/ 2009955 w 2444949"/>
                          <a:gd name="connsiteY5" fmla="*/ 3709358 h 4502988"/>
                          <a:gd name="connsiteX6" fmla="*/ 2130725 w 2444949"/>
                          <a:gd name="connsiteY6" fmla="*/ 3407433 h 4502988"/>
                          <a:gd name="connsiteX7" fmla="*/ 2216989 w 2444949"/>
                          <a:gd name="connsiteY7" fmla="*/ 3286663 h 4502988"/>
                          <a:gd name="connsiteX8" fmla="*/ 2320506 w 2444949"/>
                          <a:gd name="connsiteY8" fmla="*/ 3191773 h 4502988"/>
                          <a:gd name="connsiteX9" fmla="*/ 2329132 w 2444949"/>
                          <a:gd name="connsiteY9" fmla="*/ 2993365 h 4502988"/>
                          <a:gd name="connsiteX10" fmla="*/ 2441276 w 2444949"/>
                          <a:gd name="connsiteY10" fmla="*/ 2769078 h 4502988"/>
                          <a:gd name="connsiteX11" fmla="*/ 2398143 w 2444949"/>
                          <a:gd name="connsiteY11" fmla="*/ 2562044 h 4502988"/>
                          <a:gd name="connsiteX12" fmla="*/ 2208362 w 2444949"/>
                          <a:gd name="connsiteY12" fmla="*/ 2372263 h 4502988"/>
                          <a:gd name="connsiteX13" fmla="*/ 2156604 w 2444949"/>
                          <a:gd name="connsiteY13" fmla="*/ 2139350 h 4502988"/>
                          <a:gd name="connsiteX14" fmla="*/ 2053087 w 2444949"/>
                          <a:gd name="connsiteY14" fmla="*/ 1682150 h 4502988"/>
                          <a:gd name="connsiteX15" fmla="*/ 1897811 w 2444949"/>
                          <a:gd name="connsiteY15" fmla="*/ 1259456 h 4502988"/>
                          <a:gd name="connsiteX16" fmla="*/ 1613140 w 2444949"/>
                          <a:gd name="connsiteY16" fmla="*/ 724618 h 4502988"/>
                          <a:gd name="connsiteX17" fmla="*/ 1164566 w 2444949"/>
                          <a:gd name="connsiteY17" fmla="*/ 448573 h 4502988"/>
                          <a:gd name="connsiteX18" fmla="*/ 776377 w 2444949"/>
                          <a:gd name="connsiteY18" fmla="*/ 353682 h 4502988"/>
                          <a:gd name="connsiteX19" fmla="*/ 362310 w 2444949"/>
                          <a:gd name="connsiteY19" fmla="*/ 327803 h 4502988"/>
                          <a:gd name="connsiteX20" fmla="*/ 198408 w 2444949"/>
                          <a:gd name="connsiteY20" fmla="*/ 232912 h 4502988"/>
                          <a:gd name="connsiteX21" fmla="*/ 0 w 2444949"/>
                          <a:gd name="connsiteY21" fmla="*/ 0 h 4502988"/>
                          <a:gd name="connsiteX0" fmla="*/ 1759789 w 2444949"/>
                          <a:gd name="connsiteY0" fmla="*/ 4502988 h 4502988"/>
                          <a:gd name="connsiteX1" fmla="*/ 1621766 w 2444949"/>
                          <a:gd name="connsiteY1" fmla="*/ 4364965 h 4502988"/>
                          <a:gd name="connsiteX2" fmla="*/ 1621766 w 2444949"/>
                          <a:gd name="connsiteY2" fmla="*/ 4244195 h 4502988"/>
                          <a:gd name="connsiteX3" fmla="*/ 1759789 w 2444949"/>
                          <a:gd name="connsiteY3" fmla="*/ 4097546 h 4502988"/>
                          <a:gd name="connsiteX4" fmla="*/ 1820174 w 2444949"/>
                          <a:gd name="connsiteY4" fmla="*/ 3942271 h 4502988"/>
                          <a:gd name="connsiteX5" fmla="*/ 2009955 w 2444949"/>
                          <a:gd name="connsiteY5" fmla="*/ 3709358 h 4502988"/>
                          <a:gd name="connsiteX6" fmla="*/ 2130725 w 2444949"/>
                          <a:gd name="connsiteY6" fmla="*/ 3407433 h 4502988"/>
                          <a:gd name="connsiteX7" fmla="*/ 2216989 w 2444949"/>
                          <a:gd name="connsiteY7" fmla="*/ 3286663 h 4502988"/>
                          <a:gd name="connsiteX8" fmla="*/ 2320506 w 2444949"/>
                          <a:gd name="connsiteY8" fmla="*/ 3191773 h 4502988"/>
                          <a:gd name="connsiteX9" fmla="*/ 2329132 w 2444949"/>
                          <a:gd name="connsiteY9" fmla="*/ 2993365 h 4502988"/>
                          <a:gd name="connsiteX10" fmla="*/ 2441276 w 2444949"/>
                          <a:gd name="connsiteY10" fmla="*/ 2769078 h 4502988"/>
                          <a:gd name="connsiteX11" fmla="*/ 2398143 w 2444949"/>
                          <a:gd name="connsiteY11" fmla="*/ 2562044 h 4502988"/>
                          <a:gd name="connsiteX12" fmla="*/ 2208362 w 2444949"/>
                          <a:gd name="connsiteY12" fmla="*/ 2372263 h 4502988"/>
                          <a:gd name="connsiteX13" fmla="*/ 2156604 w 2444949"/>
                          <a:gd name="connsiteY13" fmla="*/ 2139350 h 4502988"/>
                          <a:gd name="connsiteX14" fmla="*/ 2053087 w 2444949"/>
                          <a:gd name="connsiteY14" fmla="*/ 1682150 h 4502988"/>
                          <a:gd name="connsiteX15" fmla="*/ 1897811 w 2444949"/>
                          <a:gd name="connsiteY15" fmla="*/ 1259456 h 4502988"/>
                          <a:gd name="connsiteX16" fmla="*/ 1613140 w 2444949"/>
                          <a:gd name="connsiteY16" fmla="*/ 724618 h 4502988"/>
                          <a:gd name="connsiteX17" fmla="*/ 1164566 w 2444949"/>
                          <a:gd name="connsiteY17" fmla="*/ 448573 h 4502988"/>
                          <a:gd name="connsiteX18" fmla="*/ 776377 w 2444949"/>
                          <a:gd name="connsiteY18" fmla="*/ 353682 h 4502988"/>
                          <a:gd name="connsiteX19" fmla="*/ 362310 w 2444949"/>
                          <a:gd name="connsiteY19" fmla="*/ 327803 h 4502988"/>
                          <a:gd name="connsiteX20" fmla="*/ 198408 w 2444949"/>
                          <a:gd name="connsiteY20" fmla="*/ 232912 h 4502988"/>
                          <a:gd name="connsiteX21" fmla="*/ 94892 w 2444949"/>
                          <a:gd name="connsiteY21" fmla="*/ 129395 h 4502988"/>
                          <a:gd name="connsiteX22" fmla="*/ 0 w 2444949"/>
                          <a:gd name="connsiteY22" fmla="*/ 0 h 4502988"/>
                          <a:gd name="connsiteX0" fmla="*/ 1759789 w 2444949"/>
                          <a:gd name="connsiteY0" fmla="*/ 4502988 h 4502988"/>
                          <a:gd name="connsiteX1" fmla="*/ 1621766 w 2444949"/>
                          <a:gd name="connsiteY1" fmla="*/ 4364965 h 4502988"/>
                          <a:gd name="connsiteX2" fmla="*/ 1621766 w 2444949"/>
                          <a:gd name="connsiteY2" fmla="*/ 4244195 h 4502988"/>
                          <a:gd name="connsiteX3" fmla="*/ 1759789 w 2444949"/>
                          <a:gd name="connsiteY3" fmla="*/ 4097546 h 4502988"/>
                          <a:gd name="connsiteX4" fmla="*/ 1820174 w 2444949"/>
                          <a:gd name="connsiteY4" fmla="*/ 3942271 h 4502988"/>
                          <a:gd name="connsiteX5" fmla="*/ 2009955 w 2444949"/>
                          <a:gd name="connsiteY5" fmla="*/ 3709358 h 4502988"/>
                          <a:gd name="connsiteX6" fmla="*/ 2130725 w 2444949"/>
                          <a:gd name="connsiteY6" fmla="*/ 3407433 h 4502988"/>
                          <a:gd name="connsiteX7" fmla="*/ 2216989 w 2444949"/>
                          <a:gd name="connsiteY7" fmla="*/ 3286663 h 4502988"/>
                          <a:gd name="connsiteX8" fmla="*/ 2320506 w 2444949"/>
                          <a:gd name="connsiteY8" fmla="*/ 3191773 h 4502988"/>
                          <a:gd name="connsiteX9" fmla="*/ 2329132 w 2444949"/>
                          <a:gd name="connsiteY9" fmla="*/ 2993365 h 4502988"/>
                          <a:gd name="connsiteX10" fmla="*/ 2441276 w 2444949"/>
                          <a:gd name="connsiteY10" fmla="*/ 2769078 h 4502988"/>
                          <a:gd name="connsiteX11" fmla="*/ 2398143 w 2444949"/>
                          <a:gd name="connsiteY11" fmla="*/ 2562044 h 4502988"/>
                          <a:gd name="connsiteX12" fmla="*/ 2208362 w 2444949"/>
                          <a:gd name="connsiteY12" fmla="*/ 2372263 h 4502988"/>
                          <a:gd name="connsiteX13" fmla="*/ 2156604 w 2444949"/>
                          <a:gd name="connsiteY13" fmla="*/ 2139350 h 4502988"/>
                          <a:gd name="connsiteX14" fmla="*/ 2053087 w 2444949"/>
                          <a:gd name="connsiteY14" fmla="*/ 1682150 h 4502988"/>
                          <a:gd name="connsiteX15" fmla="*/ 1897811 w 2444949"/>
                          <a:gd name="connsiteY15" fmla="*/ 1259456 h 4502988"/>
                          <a:gd name="connsiteX16" fmla="*/ 1613140 w 2444949"/>
                          <a:gd name="connsiteY16" fmla="*/ 724618 h 4502988"/>
                          <a:gd name="connsiteX17" fmla="*/ 1164566 w 2444949"/>
                          <a:gd name="connsiteY17" fmla="*/ 448573 h 4502988"/>
                          <a:gd name="connsiteX18" fmla="*/ 776377 w 2444949"/>
                          <a:gd name="connsiteY18" fmla="*/ 353682 h 4502988"/>
                          <a:gd name="connsiteX19" fmla="*/ 362310 w 2444949"/>
                          <a:gd name="connsiteY19" fmla="*/ 327803 h 4502988"/>
                          <a:gd name="connsiteX20" fmla="*/ 198408 w 2444949"/>
                          <a:gd name="connsiteY20" fmla="*/ 232912 h 4502988"/>
                          <a:gd name="connsiteX21" fmla="*/ 112144 w 2444949"/>
                          <a:gd name="connsiteY21" fmla="*/ 77636 h 4502988"/>
                          <a:gd name="connsiteX22" fmla="*/ 0 w 2444949"/>
                          <a:gd name="connsiteY22" fmla="*/ 0 h 4502988"/>
                          <a:gd name="connsiteX0" fmla="*/ 1759789 w 2444949"/>
                          <a:gd name="connsiteY0" fmla="*/ 4502988 h 4502988"/>
                          <a:gd name="connsiteX1" fmla="*/ 1621766 w 2444949"/>
                          <a:gd name="connsiteY1" fmla="*/ 4364965 h 4502988"/>
                          <a:gd name="connsiteX2" fmla="*/ 1621766 w 2444949"/>
                          <a:gd name="connsiteY2" fmla="*/ 4244195 h 4502988"/>
                          <a:gd name="connsiteX3" fmla="*/ 1759789 w 2444949"/>
                          <a:gd name="connsiteY3" fmla="*/ 4097546 h 4502988"/>
                          <a:gd name="connsiteX4" fmla="*/ 1820174 w 2444949"/>
                          <a:gd name="connsiteY4" fmla="*/ 3942271 h 4502988"/>
                          <a:gd name="connsiteX5" fmla="*/ 2009955 w 2444949"/>
                          <a:gd name="connsiteY5" fmla="*/ 3709358 h 4502988"/>
                          <a:gd name="connsiteX6" fmla="*/ 2130725 w 2444949"/>
                          <a:gd name="connsiteY6" fmla="*/ 3407433 h 4502988"/>
                          <a:gd name="connsiteX7" fmla="*/ 2216989 w 2444949"/>
                          <a:gd name="connsiteY7" fmla="*/ 3286663 h 4502988"/>
                          <a:gd name="connsiteX8" fmla="*/ 2320506 w 2444949"/>
                          <a:gd name="connsiteY8" fmla="*/ 3191773 h 4502988"/>
                          <a:gd name="connsiteX9" fmla="*/ 2329132 w 2444949"/>
                          <a:gd name="connsiteY9" fmla="*/ 2993365 h 4502988"/>
                          <a:gd name="connsiteX10" fmla="*/ 2441276 w 2444949"/>
                          <a:gd name="connsiteY10" fmla="*/ 2769078 h 4502988"/>
                          <a:gd name="connsiteX11" fmla="*/ 2398143 w 2444949"/>
                          <a:gd name="connsiteY11" fmla="*/ 2562044 h 4502988"/>
                          <a:gd name="connsiteX12" fmla="*/ 2208362 w 2444949"/>
                          <a:gd name="connsiteY12" fmla="*/ 2372263 h 4502988"/>
                          <a:gd name="connsiteX13" fmla="*/ 2156604 w 2444949"/>
                          <a:gd name="connsiteY13" fmla="*/ 2139350 h 4502988"/>
                          <a:gd name="connsiteX14" fmla="*/ 2053087 w 2444949"/>
                          <a:gd name="connsiteY14" fmla="*/ 1682150 h 4502988"/>
                          <a:gd name="connsiteX15" fmla="*/ 1897811 w 2444949"/>
                          <a:gd name="connsiteY15" fmla="*/ 1259456 h 4502988"/>
                          <a:gd name="connsiteX16" fmla="*/ 1613140 w 2444949"/>
                          <a:gd name="connsiteY16" fmla="*/ 724618 h 4502988"/>
                          <a:gd name="connsiteX17" fmla="*/ 1164566 w 2444949"/>
                          <a:gd name="connsiteY17" fmla="*/ 448573 h 4502988"/>
                          <a:gd name="connsiteX18" fmla="*/ 776377 w 2444949"/>
                          <a:gd name="connsiteY18" fmla="*/ 353682 h 4502988"/>
                          <a:gd name="connsiteX19" fmla="*/ 362310 w 2444949"/>
                          <a:gd name="connsiteY19" fmla="*/ 327803 h 4502988"/>
                          <a:gd name="connsiteX20" fmla="*/ 224287 w 2444949"/>
                          <a:gd name="connsiteY20" fmla="*/ 232912 h 4502988"/>
                          <a:gd name="connsiteX21" fmla="*/ 112144 w 2444949"/>
                          <a:gd name="connsiteY21" fmla="*/ 77636 h 4502988"/>
                          <a:gd name="connsiteX22" fmla="*/ 0 w 2444949"/>
                          <a:gd name="connsiteY22" fmla="*/ 0 h 4502988"/>
                          <a:gd name="connsiteX0" fmla="*/ 1759789 w 2444949"/>
                          <a:gd name="connsiteY0" fmla="*/ 4502988 h 4502988"/>
                          <a:gd name="connsiteX1" fmla="*/ 1621766 w 2444949"/>
                          <a:gd name="connsiteY1" fmla="*/ 4364965 h 4502988"/>
                          <a:gd name="connsiteX2" fmla="*/ 1621766 w 2444949"/>
                          <a:gd name="connsiteY2" fmla="*/ 4244195 h 4502988"/>
                          <a:gd name="connsiteX3" fmla="*/ 1759789 w 2444949"/>
                          <a:gd name="connsiteY3" fmla="*/ 4097546 h 4502988"/>
                          <a:gd name="connsiteX4" fmla="*/ 1820174 w 2444949"/>
                          <a:gd name="connsiteY4" fmla="*/ 3942271 h 4502988"/>
                          <a:gd name="connsiteX5" fmla="*/ 2009955 w 2444949"/>
                          <a:gd name="connsiteY5" fmla="*/ 3709358 h 4502988"/>
                          <a:gd name="connsiteX6" fmla="*/ 2130725 w 2444949"/>
                          <a:gd name="connsiteY6" fmla="*/ 3407433 h 4502988"/>
                          <a:gd name="connsiteX7" fmla="*/ 2216989 w 2444949"/>
                          <a:gd name="connsiteY7" fmla="*/ 3286663 h 4502988"/>
                          <a:gd name="connsiteX8" fmla="*/ 2320506 w 2444949"/>
                          <a:gd name="connsiteY8" fmla="*/ 3191773 h 4502988"/>
                          <a:gd name="connsiteX9" fmla="*/ 2329132 w 2444949"/>
                          <a:gd name="connsiteY9" fmla="*/ 2993365 h 4502988"/>
                          <a:gd name="connsiteX10" fmla="*/ 2441276 w 2444949"/>
                          <a:gd name="connsiteY10" fmla="*/ 2769078 h 4502988"/>
                          <a:gd name="connsiteX11" fmla="*/ 2398143 w 2444949"/>
                          <a:gd name="connsiteY11" fmla="*/ 2562044 h 4502988"/>
                          <a:gd name="connsiteX12" fmla="*/ 2208362 w 2444949"/>
                          <a:gd name="connsiteY12" fmla="*/ 2372263 h 4502988"/>
                          <a:gd name="connsiteX13" fmla="*/ 2156604 w 2444949"/>
                          <a:gd name="connsiteY13" fmla="*/ 2139350 h 4502988"/>
                          <a:gd name="connsiteX14" fmla="*/ 2053087 w 2444949"/>
                          <a:gd name="connsiteY14" fmla="*/ 1682150 h 4502988"/>
                          <a:gd name="connsiteX15" fmla="*/ 2086070 w 2444949"/>
                          <a:gd name="connsiteY15" fmla="*/ 1010074 h 4502988"/>
                          <a:gd name="connsiteX16" fmla="*/ 1613140 w 2444949"/>
                          <a:gd name="connsiteY16" fmla="*/ 724618 h 4502988"/>
                          <a:gd name="connsiteX17" fmla="*/ 1164566 w 2444949"/>
                          <a:gd name="connsiteY17" fmla="*/ 448573 h 4502988"/>
                          <a:gd name="connsiteX18" fmla="*/ 776377 w 2444949"/>
                          <a:gd name="connsiteY18" fmla="*/ 353682 h 4502988"/>
                          <a:gd name="connsiteX19" fmla="*/ 362310 w 2444949"/>
                          <a:gd name="connsiteY19" fmla="*/ 327803 h 4502988"/>
                          <a:gd name="connsiteX20" fmla="*/ 224287 w 2444949"/>
                          <a:gd name="connsiteY20" fmla="*/ 232912 h 4502988"/>
                          <a:gd name="connsiteX21" fmla="*/ 112144 w 2444949"/>
                          <a:gd name="connsiteY21" fmla="*/ 77636 h 4502988"/>
                          <a:gd name="connsiteX22" fmla="*/ 0 w 2444949"/>
                          <a:gd name="connsiteY22" fmla="*/ 0 h 4502988"/>
                          <a:gd name="connsiteX0" fmla="*/ 1759789 w 2444949"/>
                          <a:gd name="connsiteY0" fmla="*/ 4502988 h 4502988"/>
                          <a:gd name="connsiteX1" fmla="*/ 1621766 w 2444949"/>
                          <a:gd name="connsiteY1" fmla="*/ 4364965 h 4502988"/>
                          <a:gd name="connsiteX2" fmla="*/ 1621766 w 2444949"/>
                          <a:gd name="connsiteY2" fmla="*/ 4244195 h 4502988"/>
                          <a:gd name="connsiteX3" fmla="*/ 1759789 w 2444949"/>
                          <a:gd name="connsiteY3" fmla="*/ 4097546 h 4502988"/>
                          <a:gd name="connsiteX4" fmla="*/ 1820174 w 2444949"/>
                          <a:gd name="connsiteY4" fmla="*/ 3942271 h 4502988"/>
                          <a:gd name="connsiteX5" fmla="*/ 2009955 w 2444949"/>
                          <a:gd name="connsiteY5" fmla="*/ 3709358 h 4502988"/>
                          <a:gd name="connsiteX6" fmla="*/ 2130725 w 2444949"/>
                          <a:gd name="connsiteY6" fmla="*/ 3407433 h 4502988"/>
                          <a:gd name="connsiteX7" fmla="*/ 2216989 w 2444949"/>
                          <a:gd name="connsiteY7" fmla="*/ 3286663 h 4502988"/>
                          <a:gd name="connsiteX8" fmla="*/ 2320506 w 2444949"/>
                          <a:gd name="connsiteY8" fmla="*/ 3191773 h 4502988"/>
                          <a:gd name="connsiteX9" fmla="*/ 2329132 w 2444949"/>
                          <a:gd name="connsiteY9" fmla="*/ 2993365 h 4502988"/>
                          <a:gd name="connsiteX10" fmla="*/ 2441276 w 2444949"/>
                          <a:gd name="connsiteY10" fmla="*/ 2769078 h 4502988"/>
                          <a:gd name="connsiteX11" fmla="*/ 2398143 w 2444949"/>
                          <a:gd name="connsiteY11" fmla="*/ 2562044 h 4502988"/>
                          <a:gd name="connsiteX12" fmla="*/ 2208362 w 2444949"/>
                          <a:gd name="connsiteY12" fmla="*/ 2372263 h 4502988"/>
                          <a:gd name="connsiteX13" fmla="*/ 2156604 w 2444949"/>
                          <a:gd name="connsiteY13" fmla="*/ 2139350 h 4502988"/>
                          <a:gd name="connsiteX14" fmla="*/ 2053087 w 2444949"/>
                          <a:gd name="connsiteY14" fmla="*/ 1682150 h 4502988"/>
                          <a:gd name="connsiteX15" fmla="*/ 2086070 w 2444949"/>
                          <a:gd name="connsiteY15" fmla="*/ 1010074 h 4502988"/>
                          <a:gd name="connsiteX16" fmla="*/ 1779394 w 2444949"/>
                          <a:gd name="connsiteY16" fmla="*/ 861534 h 4502988"/>
                          <a:gd name="connsiteX17" fmla="*/ 1164566 w 2444949"/>
                          <a:gd name="connsiteY17" fmla="*/ 448573 h 4502988"/>
                          <a:gd name="connsiteX18" fmla="*/ 776377 w 2444949"/>
                          <a:gd name="connsiteY18" fmla="*/ 353682 h 4502988"/>
                          <a:gd name="connsiteX19" fmla="*/ 362310 w 2444949"/>
                          <a:gd name="connsiteY19" fmla="*/ 327803 h 4502988"/>
                          <a:gd name="connsiteX20" fmla="*/ 224287 w 2444949"/>
                          <a:gd name="connsiteY20" fmla="*/ 232912 h 4502988"/>
                          <a:gd name="connsiteX21" fmla="*/ 112144 w 2444949"/>
                          <a:gd name="connsiteY21" fmla="*/ 77636 h 4502988"/>
                          <a:gd name="connsiteX22" fmla="*/ 0 w 2444949"/>
                          <a:gd name="connsiteY22" fmla="*/ 0 h 4502988"/>
                          <a:gd name="connsiteX0" fmla="*/ 1759789 w 2444949"/>
                          <a:gd name="connsiteY0" fmla="*/ 4502988 h 4502988"/>
                          <a:gd name="connsiteX1" fmla="*/ 1621766 w 2444949"/>
                          <a:gd name="connsiteY1" fmla="*/ 4364965 h 4502988"/>
                          <a:gd name="connsiteX2" fmla="*/ 1621766 w 2444949"/>
                          <a:gd name="connsiteY2" fmla="*/ 4244195 h 4502988"/>
                          <a:gd name="connsiteX3" fmla="*/ 1759789 w 2444949"/>
                          <a:gd name="connsiteY3" fmla="*/ 4097546 h 4502988"/>
                          <a:gd name="connsiteX4" fmla="*/ 1820174 w 2444949"/>
                          <a:gd name="connsiteY4" fmla="*/ 3942271 h 4502988"/>
                          <a:gd name="connsiteX5" fmla="*/ 2009955 w 2444949"/>
                          <a:gd name="connsiteY5" fmla="*/ 3709358 h 4502988"/>
                          <a:gd name="connsiteX6" fmla="*/ 2130725 w 2444949"/>
                          <a:gd name="connsiteY6" fmla="*/ 3407433 h 4502988"/>
                          <a:gd name="connsiteX7" fmla="*/ 2216989 w 2444949"/>
                          <a:gd name="connsiteY7" fmla="*/ 3286663 h 4502988"/>
                          <a:gd name="connsiteX8" fmla="*/ 2320506 w 2444949"/>
                          <a:gd name="connsiteY8" fmla="*/ 3191773 h 4502988"/>
                          <a:gd name="connsiteX9" fmla="*/ 2329132 w 2444949"/>
                          <a:gd name="connsiteY9" fmla="*/ 2993365 h 4502988"/>
                          <a:gd name="connsiteX10" fmla="*/ 2441276 w 2444949"/>
                          <a:gd name="connsiteY10" fmla="*/ 2769078 h 4502988"/>
                          <a:gd name="connsiteX11" fmla="*/ 2398143 w 2444949"/>
                          <a:gd name="connsiteY11" fmla="*/ 2562044 h 4502988"/>
                          <a:gd name="connsiteX12" fmla="*/ 2208362 w 2444949"/>
                          <a:gd name="connsiteY12" fmla="*/ 2372263 h 4502988"/>
                          <a:gd name="connsiteX13" fmla="*/ 2156604 w 2444949"/>
                          <a:gd name="connsiteY13" fmla="*/ 2139350 h 4502988"/>
                          <a:gd name="connsiteX14" fmla="*/ 2053087 w 2444949"/>
                          <a:gd name="connsiteY14" fmla="*/ 1682150 h 4502988"/>
                          <a:gd name="connsiteX15" fmla="*/ 2086070 w 2444949"/>
                          <a:gd name="connsiteY15" fmla="*/ 1010074 h 4502988"/>
                          <a:gd name="connsiteX16" fmla="*/ 1779394 w 2444949"/>
                          <a:gd name="connsiteY16" fmla="*/ 861534 h 4502988"/>
                          <a:gd name="connsiteX17" fmla="*/ 1164566 w 2444949"/>
                          <a:gd name="connsiteY17" fmla="*/ 448573 h 4502988"/>
                          <a:gd name="connsiteX18" fmla="*/ 776377 w 2444949"/>
                          <a:gd name="connsiteY18" fmla="*/ 353682 h 4502988"/>
                          <a:gd name="connsiteX19" fmla="*/ 362310 w 2444949"/>
                          <a:gd name="connsiteY19" fmla="*/ 327803 h 4502988"/>
                          <a:gd name="connsiteX20" fmla="*/ 224287 w 2444949"/>
                          <a:gd name="connsiteY20" fmla="*/ 232912 h 4502988"/>
                          <a:gd name="connsiteX21" fmla="*/ 112144 w 2444949"/>
                          <a:gd name="connsiteY21" fmla="*/ 77636 h 4502988"/>
                          <a:gd name="connsiteX22" fmla="*/ 0 w 2444949"/>
                          <a:gd name="connsiteY22" fmla="*/ 0 h 4502988"/>
                          <a:gd name="connsiteX0" fmla="*/ 1759789 w 2444949"/>
                          <a:gd name="connsiteY0" fmla="*/ 4502988 h 4502988"/>
                          <a:gd name="connsiteX1" fmla="*/ 1621766 w 2444949"/>
                          <a:gd name="connsiteY1" fmla="*/ 4364965 h 4502988"/>
                          <a:gd name="connsiteX2" fmla="*/ 1621766 w 2444949"/>
                          <a:gd name="connsiteY2" fmla="*/ 4244195 h 4502988"/>
                          <a:gd name="connsiteX3" fmla="*/ 1759789 w 2444949"/>
                          <a:gd name="connsiteY3" fmla="*/ 4097546 h 4502988"/>
                          <a:gd name="connsiteX4" fmla="*/ 1820174 w 2444949"/>
                          <a:gd name="connsiteY4" fmla="*/ 3942271 h 4502988"/>
                          <a:gd name="connsiteX5" fmla="*/ 2009955 w 2444949"/>
                          <a:gd name="connsiteY5" fmla="*/ 3709358 h 4502988"/>
                          <a:gd name="connsiteX6" fmla="*/ 2130725 w 2444949"/>
                          <a:gd name="connsiteY6" fmla="*/ 3407433 h 4502988"/>
                          <a:gd name="connsiteX7" fmla="*/ 2216989 w 2444949"/>
                          <a:gd name="connsiteY7" fmla="*/ 3286663 h 4502988"/>
                          <a:gd name="connsiteX8" fmla="*/ 2320506 w 2444949"/>
                          <a:gd name="connsiteY8" fmla="*/ 3191773 h 4502988"/>
                          <a:gd name="connsiteX9" fmla="*/ 2329132 w 2444949"/>
                          <a:gd name="connsiteY9" fmla="*/ 2993365 h 4502988"/>
                          <a:gd name="connsiteX10" fmla="*/ 2441276 w 2444949"/>
                          <a:gd name="connsiteY10" fmla="*/ 2769078 h 4502988"/>
                          <a:gd name="connsiteX11" fmla="*/ 2398143 w 2444949"/>
                          <a:gd name="connsiteY11" fmla="*/ 2562044 h 4502988"/>
                          <a:gd name="connsiteX12" fmla="*/ 2208362 w 2444949"/>
                          <a:gd name="connsiteY12" fmla="*/ 2372263 h 4502988"/>
                          <a:gd name="connsiteX13" fmla="*/ 2156604 w 2444949"/>
                          <a:gd name="connsiteY13" fmla="*/ 2139350 h 4502988"/>
                          <a:gd name="connsiteX14" fmla="*/ 2053087 w 2444949"/>
                          <a:gd name="connsiteY14" fmla="*/ 1682150 h 4502988"/>
                          <a:gd name="connsiteX15" fmla="*/ 2086070 w 2444949"/>
                          <a:gd name="connsiteY15" fmla="*/ 1010074 h 4502988"/>
                          <a:gd name="connsiteX16" fmla="*/ 1776949 w 2444949"/>
                          <a:gd name="connsiteY16" fmla="*/ 898207 h 4502988"/>
                          <a:gd name="connsiteX17" fmla="*/ 1164566 w 2444949"/>
                          <a:gd name="connsiteY17" fmla="*/ 448573 h 4502988"/>
                          <a:gd name="connsiteX18" fmla="*/ 776377 w 2444949"/>
                          <a:gd name="connsiteY18" fmla="*/ 353682 h 4502988"/>
                          <a:gd name="connsiteX19" fmla="*/ 362310 w 2444949"/>
                          <a:gd name="connsiteY19" fmla="*/ 327803 h 4502988"/>
                          <a:gd name="connsiteX20" fmla="*/ 224287 w 2444949"/>
                          <a:gd name="connsiteY20" fmla="*/ 232912 h 4502988"/>
                          <a:gd name="connsiteX21" fmla="*/ 112144 w 2444949"/>
                          <a:gd name="connsiteY21" fmla="*/ 77636 h 4502988"/>
                          <a:gd name="connsiteX22" fmla="*/ 0 w 2444949"/>
                          <a:gd name="connsiteY22" fmla="*/ 0 h 4502988"/>
                          <a:gd name="connsiteX0" fmla="*/ 1759789 w 2444949"/>
                          <a:gd name="connsiteY0" fmla="*/ 4502988 h 4502988"/>
                          <a:gd name="connsiteX1" fmla="*/ 1621766 w 2444949"/>
                          <a:gd name="connsiteY1" fmla="*/ 4364965 h 4502988"/>
                          <a:gd name="connsiteX2" fmla="*/ 1621766 w 2444949"/>
                          <a:gd name="connsiteY2" fmla="*/ 4244195 h 4502988"/>
                          <a:gd name="connsiteX3" fmla="*/ 1759789 w 2444949"/>
                          <a:gd name="connsiteY3" fmla="*/ 4097546 h 4502988"/>
                          <a:gd name="connsiteX4" fmla="*/ 1820174 w 2444949"/>
                          <a:gd name="connsiteY4" fmla="*/ 3942271 h 4502988"/>
                          <a:gd name="connsiteX5" fmla="*/ 2009955 w 2444949"/>
                          <a:gd name="connsiteY5" fmla="*/ 3709358 h 4502988"/>
                          <a:gd name="connsiteX6" fmla="*/ 2130725 w 2444949"/>
                          <a:gd name="connsiteY6" fmla="*/ 3407433 h 4502988"/>
                          <a:gd name="connsiteX7" fmla="*/ 2216989 w 2444949"/>
                          <a:gd name="connsiteY7" fmla="*/ 3286663 h 4502988"/>
                          <a:gd name="connsiteX8" fmla="*/ 2320506 w 2444949"/>
                          <a:gd name="connsiteY8" fmla="*/ 3191773 h 4502988"/>
                          <a:gd name="connsiteX9" fmla="*/ 2329132 w 2444949"/>
                          <a:gd name="connsiteY9" fmla="*/ 2993365 h 4502988"/>
                          <a:gd name="connsiteX10" fmla="*/ 2441276 w 2444949"/>
                          <a:gd name="connsiteY10" fmla="*/ 2769078 h 4502988"/>
                          <a:gd name="connsiteX11" fmla="*/ 2398143 w 2444949"/>
                          <a:gd name="connsiteY11" fmla="*/ 2562044 h 4502988"/>
                          <a:gd name="connsiteX12" fmla="*/ 2208362 w 2444949"/>
                          <a:gd name="connsiteY12" fmla="*/ 2372263 h 4502988"/>
                          <a:gd name="connsiteX13" fmla="*/ 2156604 w 2444949"/>
                          <a:gd name="connsiteY13" fmla="*/ 2139350 h 4502988"/>
                          <a:gd name="connsiteX14" fmla="*/ 2053087 w 2444949"/>
                          <a:gd name="connsiteY14" fmla="*/ 1682150 h 4502988"/>
                          <a:gd name="connsiteX15" fmla="*/ 2086070 w 2444949"/>
                          <a:gd name="connsiteY15" fmla="*/ 1010074 h 4502988"/>
                          <a:gd name="connsiteX16" fmla="*/ 1769615 w 2444949"/>
                          <a:gd name="connsiteY16" fmla="*/ 915321 h 4502988"/>
                          <a:gd name="connsiteX17" fmla="*/ 1164566 w 2444949"/>
                          <a:gd name="connsiteY17" fmla="*/ 448573 h 4502988"/>
                          <a:gd name="connsiteX18" fmla="*/ 776377 w 2444949"/>
                          <a:gd name="connsiteY18" fmla="*/ 353682 h 4502988"/>
                          <a:gd name="connsiteX19" fmla="*/ 362310 w 2444949"/>
                          <a:gd name="connsiteY19" fmla="*/ 327803 h 4502988"/>
                          <a:gd name="connsiteX20" fmla="*/ 224287 w 2444949"/>
                          <a:gd name="connsiteY20" fmla="*/ 232912 h 4502988"/>
                          <a:gd name="connsiteX21" fmla="*/ 112144 w 2444949"/>
                          <a:gd name="connsiteY21" fmla="*/ 77636 h 4502988"/>
                          <a:gd name="connsiteX22" fmla="*/ 0 w 2444949"/>
                          <a:gd name="connsiteY22" fmla="*/ 0 h 4502988"/>
                          <a:gd name="connsiteX0" fmla="*/ 1759789 w 2444949"/>
                          <a:gd name="connsiteY0" fmla="*/ 4502988 h 4502988"/>
                          <a:gd name="connsiteX1" fmla="*/ 1621766 w 2444949"/>
                          <a:gd name="connsiteY1" fmla="*/ 4364965 h 4502988"/>
                          <a:gd name="connsiteX2" fmla="*/ 1621766 w 2444949"/>
                          <a:gd name="connsiteY2" fmla="*/ 4244195 h 4502988"/>
                          <a:gd name="connsiteX3" fmla="*/ 1759789 w 2444949"/>
                          <a:gd name="connsiteY3" fmla="*/ 4097546 h 4502988"/>
                          <a:gd name="connsiteX4" fmla="*/ 1820174 w 2444949"/>
                          <a:gd name="connsiteY4" fmla="*/ 3942271 h 4502988"/>
                          <a:gd name="connsiteX5" fmla="*/ 2009955 w 2444949"/>
                          <a:gd name="connsiteY5" fmla="*/ 3709358 h 4502988"/>
                          <a:gd name="connsiteX6" fmla="*/ 2130725 w 2444949"/>
                          <a:gd name="connsiteY6" fmla="*/ 3407433 h 4502988"/>
                          <a:gd name="connsiteX7" fmla="*/ 2216989 w 2444949"/>
                          <a:gd name="connsiteY7" fmla="*/ 3286663 h 4502988"/>
                          <a:gd name="connsiteX8" fmla="*/ 2320506 w 2444949"/>
                          <a:gd name="connsiteY8" fmla="*/ 3191773 h 4502988"/>
                          <a:gd name="connsiteX9" fmla="*/ 2329132 w 2444949"/>
                          <a:gd name="connsiteY9" fmla="*/ 2993365 h 4502988"/>
                          <a:gd name="connsiteX10" fmla="*/ 2441276 w 2444949"/>
                          <a:gd name="connsiteY10" fmla="*/ 2769078 h 4502988"/>
                          <a:gd name="connsiteX11" fmla="*/ 2398143 w 2444949"/>
                          <a:gd name="connsiteY11" fmla="*/ 2562044 h 4502988"/>
                          <a:gd name="connsiteX12" fmla="*/ 2208362 w 2444949"/>
                          <a:gd name="connsiteY12" fmla="*/ 2372263 h 4502988"/>
                          <a:gd name="connsiteX13" fmla="*/ 2156604 w 2444949"/>
                          <a:gd name="connsiteY13" fmla="*/ 2139350 h 4502988"/>
                          <a:gd name="connsiteX14" fmla="*/ 2053087 w 2444949"/>
                          <a:gd name="connsiteY14" fmla="*/ 1682150 h 4502988"/>
                          <a:gd name="connsiteX15" fmla="*/ 2046951 w 2444949"/>
                          <a:gd name="connsiteY15" fmla="*/ 983180 h 4502988"/>
                          <a:gd name="connsiteX16" fmla="*/ 1769615 w 2444949"/>
                          <a:gd name="connsiteY16" fmla="*/ 915321 h 4502988"/>
                          <a:gd name="connsiteX17" fmla="*/ 1164566 w 2444949"/>
                          <a:gd name="connsiteY17" fmla="*/ 448573 h 4502988"/>
                          <a:gd name="connsiteX18" fmla="*/ 776377 w 2444949"/>
                          <a:gd name="connsiteY18" fmla="*/ 353682 h 4502988"/>
                          <a:gd name="connsiteX19" fmla="*/ 362310 w 2444949"/>
                          <a:gd name="connsiteY19" fmla="*/ 327803 h 4502988"/>
                          <a:gd name="connsiteX20" fmla="*/ 224287 w 2444949"/>
                          <a:gd name="connsiteY20" fmla="*/ 232912 h 4502988"/>
                          <a:gd name="connsiteX21" fmla="*/ 112144 w 2444949"/>
                          <a:gd name="connsiteY21" fmla="*/ 77636 h 4502988"/>
                          <a:gd name="connsiteX22" fmla="*/ 0 w 2444949"/>
                          <a:gd name="connsiteY22" fmla="*/ 0 h 4502988"/>
                          <a:gd name="connsiteX0" fmla="*/ 1759789 w 2444949"/>
                          <a:gd name="connsiteY0" fmla="*/ 4502988 h 4502988"/>
                          <a:gd name="connsiteX1" fmla="*/ 1621766 w 2444949"/>
                          <a:gd name="connsiteY1" fmla="*/ 4364965 h 4502988"/>
                          <a:gd name="connsiteX2" fmla="*/ 1621766 w 2444949"/>
                          <a:gd name="connsiteY2" fmla="*/ 4244195 h 4502988"/>
                          <a:gd name="connsiteX3" fmla="*/ 1759789 w 2444949"/>
                          <a:gd name="connsiteY3" fmla="*/ 4097546 h 4502988"/>
                          <a:gd name="connsiteX4" fmla="*/ 1820174 w 2444949"/>
                          <a:gd name="connsiteY4" fmla="*/ 3942271 h 4502988"/>
                          <a:gd name="connsiteX5" fmla="*/ 2009955 w 2444949"/>
                          <a:gd name="connsiteY5" fmla="*/ 3709358 h 4502988"/>
                          <a:gd name="connsiteX6" fmla="*/ 2130725 w 2444949"/>
                          <a:gd name="connsiteY6" fmla="*/ 3407433 h 4502988"/>
                          <a:gd name="connsiteX7" fmla="*/ 2216989 w 2444949"/>
                          <a:gd name="connsiteY7" fmla="*/ 3286663 h 4502988"/>
                          <a:gd name="connsiteX8" fmla="*/ 2320506 w 2444949"/>
                          <a:gd name="connsiteY8" fmla="*/ 3191773 h 4502988"/>
                          <a:gd name="connsiteX9" fmla="*/ 2329132 w 2444949"/>
                          <a:gd name="connsiteY9" fmla="*/ 2993365 h 4502988"/>
                          <a:gd name="connsiteX10" fmla="*/ 2441276 w 2444949"/>
                          <a:gd name="connsiteY10" fmla="*/ 2769078 h 4502988"/>
                          <a:gd name="connsiteX11" fmla="*/ 2398143 w 2444949"/>
                          <a:gd name="connsiteY11" fmla="*/ 2562044 h 4502988"/>
                          <a:gd name="connsiteX12" fmla="*/ 2208362 w 2444949"/>
                          <a:gd name="connsiteY12" fmla="*/ 2372263 h 4502988"/>
                          <a:gd name="connsiteX13" fmla="*/ 2156604 w 2444949"/>
                          <a:gd name="connsiteY13" fmla="*/ 2139350 h 4502988"/>
                          <a:gd name="connsiteX14" fmla="*/ 2053087 w 2444949"/>
                          <a:gd name="connsiteY14" fmla="*/ 1682150 h 4502988"/>
                          <a:gd name="connsiteX15" fmla="*/ 2046951 w 2444949"/>
                          <a:gd name="connsiteY15" fmla="*/ 983180 h 4502988"/>
                          <a:gd name="connsiteX16" fmla="*/ 1961703 w 2444949"/>
                          <a:gd name="connsiteY16" fmla="*/ 918505 h 4502988"/>
                          <a:gd name="connsiteX17" fmla="*/ 1769615 w 2444949"/>
                          <a:gd name="connsiteY17" fmla="*/ 915321 h 4502988"/>
                          <a:gd name="connsiteX18" fmla="*/ 1164566 w 2444949"/>
                          <a:gd name="connsiteY18" fmla="*/ 448573 h 4502988"/>
                          <a:gd name="connsiteX19" fmla="*/ 776377 w 2444949"/>
                          <a:gd name="connsiteY19" fmla="*/ 353682 h 4502988"/>
                          <a:gd name="connsiteX20" fmla="*/ 362310 w 2444949"/>
                          <a:gd name="connsiteY20" fmla="*/ 327803 h 4502988"/>
                          <a:gd name="connsiteX21" fmla="*/ 224287 w 2444949"/>
                          <a:gd name="connsiteY21" fmla="*/ 232912 h 4502988"/>
                          <a:gd name="connsiteX22" fmla="*/ 112144 w 2444949"/>
                          <a:gd name="connsiteY22" fmla="*/ 77636 h 4502988"/>
                          <a:gd name="connsiteX23" fmla="*/ 0 w 2444949"/>
                          <a:gd name="connsiteY23" fmla="*/ 0 h 4502988"/>
                          <a:gd name="connsiteX0" fmla="*/ 1759789 w 2444949"/>
                          <a:gd name="connsiteY0" fmla="*/ 4502988 h 4502988"/>
                          <a:gd name="connsiteX1" fmla="*/ 1621766 w 2444949"/>
                          <a:gd name="connsiteY1" fmla="*/ 4364965 h 4502988"/>
                          <a:gd name="connsiteX2" fmla="*/ 1621766 w 2444949"/>
                          <a:gd name="connsiteY2" fmla="*/ 4244195 h 4502988"/>
                          <a:gd name="connsiteX3" fmla="*/ 1759789 w 2444949"/>
                          <a:gd name="connsiteY3" fmla="*/ 4097546 h 4502988"/>
                          <a:gd name="connsiteX4" fmla="*/ 1820174 w 2444949"/>
                          <a:gd name="connsiteY4" fmla="*/ 3942271 h 4502988"/>
                          <a:gd name="connsiteX5" fmla="*/ 2009955 w 2444949"/>
                          <a:gd name="connsiteY5" fmla="*/ 3709358 h 4502988"/>
                          <a:gd name="connsiteX6" fmla="*/ 2130725 w 2444949"/>
                          <a:gd name="connsiteY6" fmla="*/ 3407433 h 4502988"/>
                          <a:gd name="connsiteX7" fmla="*/ 2216989 w 2444949"/>
                          <a:gd name="connsiteY7" fmla="*/ 3286663 h 4502988"/>
                          <a:gd name="connsiteX8" fmla="*/ 2320506 w 2444949"/>
                          <a:gd name="connsiteY8" fmla="*/ 3191773 h 4502988"/>
                          <a:gd name="connsiteX9" fmla="*/ 2329132 w 2444949"/>
                          <a:gd name="connsiteY9" fmla="*/ 2993365 h 4502988"/>
                          <a:gd name="connsiteX10" fmla="*/ 2441276 w 2444949"/>
                          <a:gd name="connsiteY10" fmla="*/ 2769078 h 4502988"/>
                          <a:gd name="connsiteX11" fmla="*/ 2398143 w 2444949"/>
                          <a:gd name="connsiteY11" fmla="*/ 2562044 h 4502988"/>
                          <a:gd name="connsiteX12" fmla="*/ 2208362 w 2444949"/>
                          <a:gd name="connsiteY12" fmla="*/ 2372263 h 4502988"/>
                          <a:gd name="connsiteX13" fmla="*/ 2156604 w 2444949"/>
                          <a:gd name="connsiteY13" fmla="*/ 2139350 h 4502988"/>
                          <a:gd name="connsiteX14" fmla="*/ 2053087 w 2444949"/>
                          <a:gd name="connsiteY14" fmla="*/ 1682150 h 4502988"/>
                          <a:gd name="connsiteX15" fmla="*/ 2046951 w 2444949"/>
                          <a:gd name="connsiteY15" fmla="*/ 983180 h 4502988"/>
                          <a:gd name="connsiteX16" fmla="*/ 1769615 w 2444949"/>
                          <a:gd name="connsiteY16" fmla="*/ 915321 h 4502988"/>
                          <a:gd name="connsiteX17" fmla="*/ 1164566 w 2444949"/>
                          <a:gd name="connsiteY17" fmla="*/ 448573 h 4502988"/>
                          <a:gd name="connsiteX18" fmla="*/ 776377 w 2444949"/>
                          <a:gd name="connsiteY18" fmla="*/ 353682 h 4502988"/>
                          <a:gd name="connsiteX19" fmla="*/ 362310 w 2444949"/>
                          <a:gd name="connsiteY19" fmla="*/ 327803 h 4502988"/>
                          <a:gd name="connsiteX20" fmla="*/ 224287 w 2444949"/>
                          <a:gd name="connsiteY20" fmla="*/ 232912 h 4502988"/>
                          <a:gd name="connsiteX21" fmla="*/ 112144 w 2444949"/>
                          <a:gd name="connsiteY21" fmla="*/ 77636 h 4502988"/>
                          <a:gd name="connsiteX22" fmla="*/ 0 w 2444949"/>
                          <a:gd name="connsiteY22" fmla="*/ 0 h 4502988"/>
                          <a:gd name="connsiteX0" fmla="*/ 1759789 w 2444949"/>
                          <a:gd name="connsiteY0" fmla="*/ 4502988 h 4502988"/>
                          <a:gd name="connsiteX1" fmla="*/ 1621766 w 2444949"/>
                          <a:gd name="connsiteY1" fmla="*/ 4364965 h 4502988"/>
                          <a:gd name="connsiteX2" fmla="*/ 1621766 w 2444949"/>
                          <a:gd name="connsiteY2" fmla="*/ 4244195 h 4502988"/>
                          <a:gd name="connsiteX3" fmla="*/ 1759789 w 2444949"/>
                          <a:gd name="connsiteY3" fmla="*/ 4097546 h 4502988"/>
                          <a:gd name="connsiteX4" fmla="*/ 1820174 w 2444949"/>
                          <a:gd name="connsiteY4" fmla="*/ 3942271 h 4502988"/>
                          <a:gd name="connsiteX5" fmla="*/ 2009955 w 2444949"/>
                          <a:gd name="connsiteY5" fmla="*/ 3709358 h 4502988"/>
                          <a:gd name="connsiteX6" fmla="*/ 2130725 w 2444949"/>
                          <a:gd name="connsiteY6" fmla="*/ 3407433 h 4502988"/>
                          <a:gd name="connsiteX7" fmla="*/ 2216989 w 2444949"/>
                          <a:gd name="connsiteY7" fmla="*/ 3286663 h 4502988"/>
                          <a:gd name="connsiteX8" fmla="*/ 2320506 w 2444949"/>
                          <a:gd name="connsiteY8" fmla="*/ 3191773 h 4502988"/>
                          <a:gd name="connsiteX9" fmla="*/ 2329132 w 2444949"/>
                          <a:gd name="connsiteY9" fmla="*/ 2993365 h 4502988"/>
                          <a:gd name="connsiteX10" fmla="*/ 2441276 w 2444949"/>
                          <a:gd name="connsiteY10" fmla="*/ 2769078 h 4502988"/>
                          <a:gd name="connsiteX11" fmla="*/ 2398143 w 2444949"/>
                          <a:gd name="connsiteY11" fmla="*/ 2562044 h 4502988"/>
                          <a:gd name="connsiteX12" fmla="*/ 2208362 w 2444949"/>
                          <a:gd name="connsiteY12" fmla="*/ 2372263 h 4502988"/>
                          <a:gd name="connsiteX13" fmla="*/ 2156604 w 2444949"/>
                          <a:gd name="connsiteY13" fmla="*/ 2139350 h 4502988"/>
                          <a:gd name="connsiteX14" fmla="*/ 2053087 w 2444949"/>
                          <a:gd name="connsiteY14" fmla="*/ 1682150 h 4502988"/>
                          <a:gd name="connsiteX15" fmla="*/ 2042618 w 2444949"/>
                          <a:gd name="connsiteY15" fmla="*/ 1030850 h 4502988"/>
                          <a:gd name="connsiteX16" fmla="*/ 1769615 w 2444949"/>
                          <a:gd name="connsiteY16" fmla="*/ 915321 h 4502988"/>
                          <a:gd name="connsiteX17" fmla="*/ 1164566 w 2444949"/>
                          <a:gd name="connsiteY17" fmla="*/ 448573 h 4502988"/>
                          <a:gd name="connsiteX18" fmla="*/ 776377 w 2444949"/>
                          <a:gd name="connsiteY18" fmla="*/ 353682 h 4502988"/>
                          <a:gd name="connsiteX19" fmla="*/ 362310 w 2444949"/>
                          <a:gd name="connsiteY19" fmla="*/ 327803 h 4502988"/>
                          <a:gd name="connsiteX20" fmla="*/ 224287 w 2444949"/>
                          <a:gd name="connsiteY20" fmla="*/ 232912 h 4502988"/>
                          <a:gd name="connsiteX21" fmla="*/ 112144 w 2444949"/>
                          <a:gd name="connsiteY21" fmla="*/ 77636 h 4502988"/>
                          <a:gd name="connsiteX22" fmla="*/ 0 w 2444949"/>
                          <a:gd name="connsiteY22" fmla="*/ 0 h 4502988"/>
                          <a:gd name="connsiteX0" fmla="*/ 1807291 w 2492451"/>
                          <a:gd name="connsiteY0" fmla="*/ 4514864 h 4514864"/>
                          <a:gd name="connsiteX1" fmla="*/ 1669268 w 2492451"/>
                          <a:gd name="connsiteY1" fmla="*/ 4376841 h 4514864"/>
                          <a:gd name="connsiteX2" fmla="*/ 1669268 w 2492451"/>
                          <a:gd name="connsiteY2" fmla="*/ 4256071 h 4514864"/>
                          <a:gd name="connsiteX3" fmla="*/ 1807291 w 2492451"/>
                          <a:gd name="connsiteY3" fmla="*/ 4109422 h 4514864"/>
                          <a:gd name="connsiteX4" fmla="*/ 1867676 w 2492451"/>
                          <a:gd name="connsiteY4" fmla="*/ 3954147 h 4514864"/>
                          <a:gd name="connsiteX5" fmla="*/ 2057457 w 2492451"/>
                          <a:gd name="connsiteY5" fmla="*/ 3721234 h 4514864"/>
                          <a:gd name="connsiteX6" fmla="*/ 2178227 w 2492451"/>
                          <a:gd name="connsiteY6" fmla="*/ 3419309 h 4514864"/>
                          <a:gd name="connsiteX7" fmla="*/ 2264491 w 2492451"/>
                          <a:gd name="connsiteY7" fmla="*/ 3298539 h 4514864"/>
                          <a:gd name="connsiteX8" fmla="*/ 2368008 w 2492451"/>
                          <a:gd name="connsiteY8" fmla="*/ 3203649 h 4514864"/>
                          <a:gd name="connsiteX9" fmla="*/ 2376634 w 2492451"/>
                          <a:gd name="connsiteY9" fmla="*/ 3005241 h 4514864"/>
                          <a:gd name="connsiteX10" fmla="*/ 2488778 w 2492451"/>
                          <a:gd name="connsiteY10" fmla="*/ 2780954 h 4514864"/>
                          <a:gd name="connsiteX11" fmla="*/ 2445645 w 2492451"/>
                          <a:gd name="connsiteY11" fmla="*/ 2573920 h 4514864"/>
                          <a:gd name="connsiteX12" fmla="*/ 2255864 w 2492451"/>
                          <a:gd name="connsiteY12" fmla="*/ 2384139 h 4514864"/>
                          <a:gd name="connsiteX13" fmla="*/ 2204106 w 2492451"/>
                          <a:gd name="connsiteY13" fmla="*/ 2151226 h 4514864"/>
                          <a:gd name="connsiteX14" fmla="*/ 2100589 w 2492451"/>
                          <a:gd name="connsiteY14" fmla="*/ 1694026 h 4514864"/>
                          <a:gd name="connsiteX15" fmla="*/ 2090120 w 2492451"/>
                          <a:gd name="connsiteY15" fmla="*/ 1042726 h 4514864"/>
                          <a:gd name="connsiteX16" fmla="*/ 1817117 w 2492451"/>
                          <a:gd name="connsiteY16" fmla="*/ 927197 h 4514864"/>
                          <a:gd name="connsiteX17" fmla="*/ 1212068 w 2492451"/>
                          <a:gd name="connsiteY17" fmla="*/ 460449 h 4514864"/>
                          <a:gd name="connsiteX18" fmla="*/ 823879 w 2492451"/>
                          <a:gd name="connsiteY18" fmla="*/ 365558 h 4514864"/>
                          <a:gd name="connsiteX19" fmla="*/ 409812 w 2492451"/>
                          <a:gd name="connsiteY19" fmla="*/ 339679 h 4514864"/>
                          <a:gd name="connsiteX20" fmla="*/ 271789 w 2492451"/>
                          <a:gd name="connsiteY20" fmla="*/ 244788 h 4514864"/>
                          <a:gd name="connsiteX21" fmla="*/ 159646 w 2492451"/>
                          <a:gd name="connsiteY21" fmla="*/ 89512 h 4514864"/>
                          <a:gd name="connsiteX22" fmla="*/ 0 w 2492451"/>
                          <a:gd name="connsiteY22" fmla="*/ 0 h 4514864"/>
                          <a:gd name="connsiteX0" fmla="*/ 1941572 w 2492451"/>
                          <a:gd name="connsiteY0" fmla="*/ 4665993 h 4665993"/>
                          <a:gd name="connsiteX1" fmla="*/ 1669268 w 2492451"/>
                          <a:gd name="connsiteY1" fmla="*/ 4376841 h 4665993"/>
                          <a:gd name="connsiteX2" fmla="*/ 1669268 w 2492451"/>
                          <a:gd name="connsiteY2" fmla="*/ 4256071 h 4665993"/>
                          <a:gd name="connsiteX3" fmla="*/ 1807291 w 2492451"/>
                          <a:gd name="connsiteY3" fmla="*/ 4109422 h 4665993"/>
                          <a:gd name="connsiteX4" fmla="*/ 1867676 w 2492451"/>
                          <a:gd name="connsiteY4" fmla="*/ 3954147 h 4665993"/>
                          <a:gd name="connsiteX5" fmla="*/ 2057457 w 2492451"/>
                          <a:gd name="connsiteY5" fmla="*/ 3721234 h 4665993"/>
                          <a:gd name="connsiteX6" fmla="*/ 2178227 w 2492451"/>
                          <a:gd name="connsiteY6" fmla="*/ 3419309 h 4665993"/>
                          <a:gd name="connsiteX7" fmla="*/ 2264491 w 2492451"/>
                          <a:gd name="connsiteY7" fmla="*/ 3298539 h 4665993"/>
                          <a:gd name="connsiteX8" fmla="*/ 2368008 w 2492451"/>
                          <a:gd name="connsiteY8" fmla="*/ 3203649 h 4665993"/>
                          <a:gd name="connsiteX9" fmla="*/ 2376634 w 2492451"/>
                          <a:gd name="connsiteY9" fmla="*/ 3005241 h 4665993"/>
                          <a:gd name="connsiteX10" fmla="*/ 2488778 w 2492451"/>
                          <a:gd name="connsiteY10" fmla="*/ 2780954 h 4665993"/>
                          <a:gd name="connsiteX11" fmla="*/ 2445645 w 2492451"/>
                          <a:gd name="connsiteY11" fmla="*/ 2573920 h 4665993"/>
                          <a:gd name="connsiteX12" fmla="*/ 2255864 w 2492451"/>
                          <a:gd name="connsiteY12" fmla="*/ 2384139 h 4665993"/>
                          <a:gd name="connsiteX13" fmla="*/ 2204106 w 2492451"/>
                          <a:gd name="connsiteY13" fmla="*/ 2151226 h 4665993"/>
                          <a:gd name="connsiteX14" fmla="*/ 2100589 w 2492451"/>
                          <a:gd name="connsiteY14" fmla="*/ 1694026 h 4665993"/>
                          <a:gd name="connsiteX15" fmla="*/ 2090120 w 2492451"/>
                          <a:gd name="connsiteY15" fmla="*/ 1042726 h 4665993"/>
                          <a:gd name="connsiteX16" fmla="*/ 1817117 w 2492451"/>
                          <a:gd name="connsiteY16" fmla="*/ 927197 h 4665993"/>
                          <a:gd name="connsiteX17" fmla="*/ 1212068 w 2492451"/>
                          <a:gd name="connsiteY17" fmla="*/ 460449 h 4665993"/>
                          <a:gd name="connsiteX18" fmla="*/ 823879 w 2492451"/>
                          <a:gd name="connsiteY18" fmla="*/ 365558 h 4665993"/>
                          <a:gd name="connsiteX19" fmla="*/ 409812 w 2492451"/>
                          <a:gd name="connsiteY19" fmla="*/ 339679 h 4665993"/>
                          <a:gd name="connsiteX20" fmla="*/ 271789 w 2492451"/>
                          <a:gd name="connsiteY20" fmla="*/ 244788 h 4665993"/>
                          <a:gd name="connsiteX21" fmla="*/ 159646 w 2492451"/>
                          <a:gd name="connsiteY21" fmla="*/ 89512 h 4665993"/>
                          <a:gd name="connsiteX22" fmla="*/ 0 w 2492451"/>
                          <a:gd name="connsiteY22" fmla="*/ 0 h 4665993"/>
                          <a:gd name="connsiteX0" fmla="*/ 1946679 w 2492451"/>
                          <a:gd name="connsiteY0" fmla="*/ 4681907 h 4681907"/>
                          <a:gd name="connsiteX1" fmla="*/ 1669268 w 2492451"/>
                          <a:gd name="connsiteY1" fmla="*/ 4376841 h 4681907"/>
                          <a:gd name="connsiteX2" fmla="*/ 1669268 w 2492451"/>
                          <a:gd name="connsiteY2" fmla="*/ 4256071 h 4681907"/>
                          <a:gd name="connsiteX3" fmla="*/ 1807291 w 2492451"/>
                          <a:gd name="connsiteY3" fmla="*/ 4109422 h 4681907"/>
                          <a:gd name="connsiteX4" fmla="*/ 1867676 w 2492451"/>
                          <a:gd name="connsiteY4" fmla="*/ 3954147 h 4681907"/>
                          <a:gd name="connsiteX5" fmla="*/ 2057457 w 2492451"/>
                          <a:gd name="connsiteY5" fmla="*/ 3721234 h 4681907"/>
                          <a:gd name="connsiteX6" fmla="*/ 2178227 w 2492451"/>
                          <a:gd name="connsiteY6" fmla="*/ 3419309 h 4681907"/>
                          <a:gd name="connsiteX7" fmla="*/ 2264491 w 2492451"/>
                          <a:gd name="connsiteY7" fmla="*/ 3298539 h 4681907"/>
                          <a:gd name="connsiteX8" fmla="*/ 2368008 w 2492451"/>
                          <a:gd name="connsiteY8" fmla="*/ 3203649 h 4681907"/>
                          <a:gd name="connsiteX9" fmla="*/ 2376634 w 2492451"/>
                          <a:gd name="connsiteY9" fmla="*/ 3005241 h 4681907"/>
                          <a:gd name="connsiteX10" fmla="*/ 2488778 w 2492451"/>
                          <a:gd name="connsiteY10" fmla="*/ 2780954 h 4681907"/>
                          <a:gd name="connsiteX11" fmla="*/ 2445645 w 2492451"/>
                          <a:gd name="connsiteY11" fmla="*/ 2573920 h 4681907"/>
                          <a:gd name="connsiteX12" fmla="*/ 2255864 w 2492451"/>
                          <a:gd name="connsiteY12" fmla="*/ 2384139 h 4681907"/>
                          <a:gd name="connsiteX13" fmla="*/ 2204106 w 2492451"/>
                          <a:gd name="connsiteY13" fmla="*/ 2151226 h 4681907"/>
                          <a:gd name="connsiteX14" fmla="*/ 2100589 w 2492451"/>
                          <a:gd name="connsiteY14" fmla="*/ 1694026 h 4681907"/>
                          <a:gd name="connsiteX15" fmla="*/ 2090120 w 2492451"/>
                          <a:gd name="connsiteY15" fmla="*/ 1042726 h 4681907"/>
                          <a:gd name="connsiteX16" fmla="*/ 1817117 w 2492451"/>
                          <a:gd name="connsiteY16" fmla="*/ 927197 h 4681907"/>
                          <a:gd name="connsiteX17" fmla="*/ 1212068 w 2492451"/>
                          <a:gd name="connsiteY17" fmla="*/ 460449 h 4681907"/>
                          <a:gd name="connsiteX18" fmla="*/ 823879 w 2492451"/>
                          <a:gd name="connsiteY18" fmla="*/ 365558 h 4681907"/>
                          <a:gd name="connsiteX19" fmla="*/ 409812 w 2492451"/>
                          <a:gd name="connsiteY19" fmla="*/ 339679 h 4681907"/>
                          <a:gd name="connsiteX20" fmla="*/ 271789 w 2492451"/>
                          <a:gd name="connsiteY20" fmla="*/ 244788 h 4681907"/>
                          <a:gd name="connsiteX21" fmla="*/ 159646 w 2492451"/>
                          <a:gd name="connsiteY21" fmla="*/ 89512 h 4681907"/>
                          <a:gd name="connsiteX22" fmla="*/ 0 w 2492451"/>
                          <a:gd name="connsiteY22" fmla="*/ 0 h 4681907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</a:cxnLst>
                        <a:rect l="l" t="t" r="r" b="b"/>
                        <a:pathLst>
                          <a:path w="2492451" h="4681907">
                            <a:moveTo>
                              <a:pt x="1946679" y="4681907"/>
                            </a:moveTo>
                            <a:cubicBezTo>
                              <a:pt x="1889169" y="4634461"/>
                              <a:pt x="1715503" y="4447814"/>
                              <a:pt x="1669268" y="4376841"/>
                            </a:cubicBezTo>
                            <a:cubicBezTo>
                              <a:pt x="1623033" y="4305868"/>
                              <a:pt x="1646264" y="4300641"/>
                              <a:pt x="1669268" y="4256071"/>
                            </a:cubicBezTo>
                            <a:cubicBezTo>
                              <a:pt x="1692272" y="4211501"/>
                              <a:pt x="1774223" y="4159743"/>
                              <a:pt x="1807291" y="4109422"/>
                            </a:cubicBezTo>
                            <a:cubicBezTo>
                              <a:pt x="1840359" y="4059101"/>
                              <a:pt x="1825982" y="4018845"/>
                              <a:pt x="1867676" y="3954147"/>
                            </a:cubicBezTo>
                            <a:cubicBezTo>
                              <a:pt x="1909370" y="3889449"/>
                              <a:pt x="2005698" y="3810374"/>
                              <a:pt x="2057457" y="3721234"/>
                            </a:cubicBezTo>
                            <a:cubicBezTo>
                              <a:pt x="2109216" y="3632094"/>
                              <a:pt x="2143721" y="3489758"/>
                              <a:pt x="2178227" y="3419309"/>
                            </a:cubicBezTo>
                            <a:cubicBezTo>
                              <a:pt x="2212733" y="3348860"/>
                              <a:pt x="2232861" y="3334482"/>
                              <a:pt x="2264491" y="3298539"/>
                            </a:cubicBezTo>
                            <a:cubicBezTo>
                              <a:pt x="2296121" y="3262596"/>
                              <a:pt x="2349318" y="3252532"/>
                              <a:pt x="2368008" y="3203649"/>
                            </a:cubicBezTo>
                            <a:cubicBezTo>
                              <a:pt x="2386698" y="3154766"/>
                              <a:pt x="2356506" y="3075690"/>
                              <a:pt x="2376634" y="3005241"/>
                            </a:cubicBezTo>
                            <a:cubicBezTo>
                              <a:pt x="2396762" y="2934792"/>
                              <a:pt x="2477276" y="2852841"/>
                              <a:pt x="2488778" y="2780954"/>
                            </a:cubicBezTo>
                            <a:cubicBezTo>
                              <a:pt x="2500280" y="2709067"/>
                              <a:pt x="2484464" y="2640056"/>
                              <a:pt x="2445645" y="2573920"/>
                            </a:cubicBezTo>
                            <a:cubicBezTo>
                              <a:pt x="2406826" y="2507784"/>
                              <a:pt x="2296120" y="2454588"/>
                              <a:pt x="2255864" y="2384139"/>
                            </a:cubicBezTo>
                            <a:cubicBezTo>
                              <a:pt x="2215608" y="2313690"/>
                              <a:pt x="2229985" y="2266245"/>
                              <a:pt x="2204106" y="2151226"/>
                            </a:cubicBezTo>
                            <a:cubicBezTo>
                              <a:pt x="2178227" y="2036207"/>
                              <a:pt x="2119587" y="1878776"/>
                              <a:pt x="2100589" y="1694026"/>
                            </a:cubicBezTo>
                            <a:cubicBezTo>
                              <a:pt x="2081591" y="1509276"/>
                              <a:pt x="2137365" y="1170531"/>
                              <a:pt x="2090120" y="1042726"/>
                            </a:cubicBezTo>
                            <a:cubicBezTo>
                              <a:pt x="2042875" y="914921"/>
                              <a:pt x="1963459" y="1024243"/>
                              <a:pt x="1817117" y="927197"/>
                            </a:cubicBezTo>
                            <a:cubicBezTo>
                              <a:pt x="1670775" y="830151"/>
                              <a:pt x="1377608" y="554055"/>
                              <a:pt x="1212068" y="460449"/>
                            </a:cubicBezTo>
                            <a:cubicBezTo>
                              <a:pt x="1046528" y="366843"/>
                              <a:pt x="957588" y="385686"/>
                              <a:pt x="823879" y="365558"/>
                            </a:cubicBezTo>
                            <a:cubicBezTo>
                              <a:pt x="690170" y="345430"/>
                              <a:pt x="501827" y="359807"/>
                              <a:pt x="409812" y="339679"/>
                            </a:cubicBezTo>
                            <a:cubicBezTo>
                              <a:pt x="317797" y="319551"/>
                              <a:pt x="313483" y="286483"/>
                              <a:pt x="271789" y="244788"/>
                            </a:cubicBezTo>
                            <a:cubicBezTo>
                              <a:pt x="230095" y="203094"/>
                              <a:pt x="192714" y="128331"/>
                              <a:pt x="159646" y="89512"/>
                            </a:cubicBezTo>
                            <a:cubicBezTo>
                              <a:pt x="126578" y="50693"/>
                              <a:pt x="11502" y="20128"/>
                              <a:pt x="0" y="0"/>
                            </a:cubicBezTo>
                          </a:path>
                        </a:pathLst>
                      </a:custGeom>
                      <a:noFill/>
                      <a:ln w="3175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/>
                      </a:p>
                    </p:txBody>
                  </p:sp>
                  <p:sp>
                    <p:nvSpPr>
                      <p:cNvPr id="308" name="Freeform 307"/>
                      <p:cNvSpPr/>
                      <p:nvPr/>
                    </p:nvSpPr>
                    <p:spPr>
                      <a:xfrm>
                        <a:off x="894202" y="1557780"/>
                        <a:ext cx="2828793" cy="5333750"/>
                      </a:xfrm>
                      <a:custGeom>
                        <a:avLst/>
                        <a:gdLst>
                          <a:gd name="connsiteX0" fmla="*/ 1526650 w 2299609"/>
                          <a:gd name="connsiteY0" fmla="*/ 4245996 h 4245996"/>
                          <a:gd name="connsiteX1" fmla="*/ 1526650 w 2299609"/>
                          <a:gd name="connsiteY1" fmla="*/ 4071067 h 4245996"/>
                          <a:gd name="connsiteX2" fmla="*/ 1630017 w 2299609"/>
                          <a:gd name="connsiteY2" fmla="*/ 3935895 h 4245996"/>
                          <a:gd name="connsiteX3" fmla="*/ 1685676 w 2299609"/>
                          <a:gd name="connsiteY3" fmla="*/ 3824577 h 4245996"/>
                          <a:gd name="connsiteX4" fmla="*/ 1725433 w 2299609"/>
                          <a:gd name="connsiteY4" fmla="*/ 3705307 h 4245996"/>
                          <a:gd name="connsiteX5" fmla="*/ 1948070 w 2299609"/>
                          <a:gd name="connsiteY5" fmla="*/ 3466768 h 4245996"/>
                          <a:gd name="connsiteX6" fmla="*/ 2083242 w 2299609"/>
                          <a:gd name="connsiteY6" fmla="*/ 3108960 h 4245996"/>
                          <a:gd name="connsiteX7" fmla="*/ 2289976 w 2299609"/>
                          <a:gd name="connsiteY7" fmla="*/ 2703443 h 4245996"/>
                          <a:gd name="connsiteX8" fmla="*/ 2250219 w 2299609"/>
                          <a:gd name="connsiteY8" fmla="*/ 2417196 h 4245996"/>
                          <a:gd name="connsiteX9" fmla="*/ 2115047 w 2299609"/>
                          <a:gd name="connsiteY9" fmla="*/ 2130949 h 4245996"/>
                          <a:gd name="connsiteX10" fmla="*/ 2011680 w 2299609"/>
                          <a:gd name="connsiteY10" fmla="*/ 1558455 h 4245996"/>
                          <a:gd name="connsiteX11" fmla="*/ 1773141 w 2299609"/>
                          <a:gd name="connsiteY11" fmla="*/ 1025718 h 4245996"/>
                          <a:gd name="connsiteX12" fmla="*/ 1542553 w 2299609"/>
                          <a:gd name="connsiteY12" fmla="*/ 644055 h 4245996"/>
                          <a:gd name="connsiteX13" fmla="*/ 1184744 w 2299609"/>
                          <a:gd name="connsiteY13" fmla="*/ 413467 h 4245996"/>
                          <a:gd name="connsiteX14" fmla="*/ 850790 w 2299609"/>
                          <a:gd name="connsiteY14" fmla="*/ 318052 h 4245996"/>
                          <a:gd name="connsiteX15" fmla="*/ 691763 w 2299609"/>
                          <a:gd name="connsiteY15" fmla="*/ 310100 h 4245996"/>
                          <a:gd name="connsiteX16" fmla="*/ 580445 w 2299609"/>
                          <a:gd name="connsiteY16" fmla="*/ 318052 h 4245996"/>
                          <a:gd name="connsiteX17" fmla="*/ 485030 w 2299609"/>
                          <a:gd name="connsiteY17" fmla="*/ 286247 h 4245996"/>
                          <a:gd name="connsiteX18" fmla="*/ 294198 w 2299609"/>
                          <a:gd name="connsiteY18" fmla="*/ 302149 h 4245996"/>
                          <a:gd name="connsiteX19" fmla="*/ 79513 w 2299609"/>
                          <a:gd name="connsiteY19" fmla="*/ 79513 h 4245996"/>
                          <a:gd name="connsiteX20" fmla="*/ 0 w 2299609"/>
                          <a:gd name="connsiteY20" fmla="*/ 0 h 4245996"/>
                          <a:gd name="connsiteX0" fmla="*/ 1621541 w 2299609"/>
                          <a:gd name="connsiteY0" fmla="*/ 4418524 h 4418524"/>
                          <a:gd name="connsiteX1" fmla="*/ 1526650 w 2299609"/>
                          <a:gd name="connsiteY1" fmla="*/ 4071067 h 4418524"/>
                          <a:gd name="connsiteX2" fmla="*/ 1630017 w 2299609"/>
                          <a:gd name="connsiteY2" fmla="*/ 3935895 h 4418524"/>
                          <a:gd name="connsiteX3" fmla="*/ 1685676 w 2299609"/>
                          <a:gd name="connsiteY3" fmla="*/ 3824577 h 4418524"/>
                          <a:gd name="connsiteX4" fmla="*/ 1725433 w 2299609"/>
                          <a:gd name="connsiteY4" fmla="*/ 3705307 h 4418524"/>
                          <a:gd name="connsiteX5" fmla="*/ 1948070 w 2299609"/>
                          <a:gd name="connsiteY5" fmla="*/ 3466768 h 4418524"/>
                          <a:gd name="connsiteX6" fmla="*/ 2083242 w 2299609"/>
                          <a:gd name="connsiteY6" fmla="*/ 3108960 h 4418524"/>
                          <a:gd name="connsiteX7" fmla="*/ 2289976 w 2299609"/>
                          <a:gd name="connsiteY7" fmla="*/ 2703443 h 4418524"/>
                          <a:gd name="connsiteX8" fmla="*/ 2250219 w 2299609"/>
                          <a:gd name="connsiteY8" fmla="*/ 2417196 h 4418524"/>
                          <a:gd name="connsiteX9" fmla="*/ 2115047 w 2299609"/>
                          <a:gd name="connsiteY9" fmla="*/ 2130949 h 4418524"/>
                          <a:gd name="connsiteX10" fmla="*/ 2011680 w 2299609"/>
                          <a:gd name="connsiteY10" fmla="*/ 1558455 h 4418524"/>
                          <a:gd name="connsiteX11" fmla="*/ 1773141 w 2299609"/>
                          <a:gd name="connsiteY11" fmla="*/ 1025718 h 4418524"/>
                          <a:gd name="connsiteX12" fmla="*/ 1542553 w 2299609"/>
                          <a:gd name="connsiteY12" fmla="*/ 644055 h 4418524"/>
                          <a:gd name="connsiteX13" fmla="*/ 1184744 w 2299609"/>
                          <a:gd name="connsiteY13" fmla="*/ 413467 h 4418524"/>
                          <a:gd name="connsiteX14" fmla="*/ 850790 w 2299609"/>
                          <a:gd name="connsiteY14" fmla="*/ 318052 h 4418524"/>
                          <a:gd name="connsiteX15" fmla="*/ 691763 w 2299609"/>
                          <a:gd name="connsiteY15" fmla="*/ 310100 h 4418524"/>
                          <a:gd name="connsiteX16" fmla="*/ 580445 w 2299609"/>
                          <a:gd name="connsiteY16" fmla="*/ 318052 h 4418524"/>
                          <a:gd name="connsiteX17" fmla="*/ 485030 w 2299609"/>
                          <a:gd name="connsiteY17" fmla="*/ 286247 h 4418524"/>
                          <a:gd name="connsiteX18" fmla="*/ 294198 w 2299609"/>
                          <a:gd name="connsiteY18" fmla="*/ 302149 h 4418524"/>
                          <a:gd name="connsiteX19" fmla="*/ 79513 w 2299609"/>
                          <a:gd name="connsiteY19" fmla="*/ 79513 h 4418524"/>
                          <a:gd name="connsiteX20" fmla="*/ 0 w 2299609"/>
                          <a:gd name="connsiteY20" fmla="*/ 0 h 4418524"/>
                          <a:gd name="connsiteX0" fmla="*/ 1621541 w 2299609"/>
                          <a:gd name="connsiteY0" fmla="*/ 4418524 h 4418524"/>
                          <a:gd name="connsiteX1" fmla="*/ 1526650 w 2299609"/>
                          <a:gd name="connsiteY1" fmla="*/ 4191836 h 4418524"/>
                          <a:gd name="connsiteX2" fmla="*/ 1630017 w 2299609"/>
                          <a:gd name="connsiteY2" fmla="*/ 3935895 h 4418524"/>
                          <a:gd name="connsiteX3" fmla="*/ 1685676 w 2299609"/>
                          <a:gd name="connsiteY3" fmla="*/ 3824577 h 4418524"/>
                          <a:gd name="connsiteX4" fmla="*/ 1725433 w 2299609"/>
                          <a:gd name="connsiteY4" fmla="*/ 3705307 h 4418524"/>
                          <a:gd name="connsiteX5" fmla="*/ 1948070 w 2299609"/>
                          <a:gd name="connsiteY5" fmla="*/ 3466768 h 4418524"/>
                          <a:gd name="connsiteX6" fmla="*/ 2083242 w 2299609"/>
                          <a:gd name="connsiteY6" fmla="*/ 3108960 h 4418524"/>
                          <a:gd name="connsiteX7" fmla="*/ 2289976 w 2299609"/>
                          <a:gd name="connsiteY7" fmla="*/ 2703443 h 4418524"/>
                          <a:gd name="connsiteX8" fmla="*/ 2250219 w 2299609"/>
                          <a:gd name="connsiteY8" fmla="*/ 2417196 h 4418524"/>
                          <a:gd name="connsiteX9" fmla="*/ 2115047 w 2299609"/>
                          <a:gd name="connsiteY9" fmla="*/ 2130949 h 4418524"/>
                          <a:gd name="connsiteX10" fmla="*/ 2011680 w 2299609"/>
                          <a:gd name="connsiteY10" fmla="*/ 1558455 h 4418524"/>
                          <a:gd name="connsiteX11" fmla="*/ 1773141 w 2299609"/>
                          <a:gd name="connsiteY11" fmla="*/ 1025718 h 4418524"/>
                          <a:gd name="connsiteX12" fmla="*/ 1542553 w 2299609"/>
                          <a:gd name="connsiteY12" fmla="*/ 644055 h 4418524"/>
                          <a:gd name="connsiteX13" fmla="*/ 1184744 w 2299609"/>
                          <a:gd name="connsiteY13" fmla="*/ 413467 h 4418524"/>
                          <a:gd name="connsiteX14" fmla="*/ 850790 w 2299609"/>
                          <a:gd name="connsiteY14" fmla="*/ 318052 h 4418524"/>
                          <a:gd name="connsiteX15" fmla="*/ 691763 w 2299609"/>
                          <a:gd name="connsiteY15" fmla="*/ 310100 h 4418524"/>
                          <a:gd name="connsiteX16" fmla="*/ 580445 w 2299609"/>
                          <a:gd name="connsiteY16" fmla="*/ 318052 h 4418524"/>
                          <a:gd name="connsiteX17" fmla="*/ 485030 w 2299609"/>
                          <a:gd name="connsiteY17" fmla="*/ 286247 h 4418524"/>
                          <a:gd name="connsiteX18" fmla="*/ 294198 w 2299609"/>
                          <a:gd name="connsiteY18" fmla="*/ 302149 h 4418524"/>
                          <a:gd name="connsiteX19" fmla="*/ 79513 w 2299609"/>
                          <a:gd name="connsiteY19" fmla="*/ 79513 h 4418524"/>
                          <a:gd name="connsiteX20" fmla="*/ 0 w 2299609"/>
                          <a:gd name="connsiteY20" fmla="*/ 0 h 4418524"/>
                          <a:gd name="connsiteX0" fmla="*/ 1621541 w 2299609"/>
                          <a:gd name="connsiteY0" fmla="*/ 4418524 h 4418524"/>
                          <a:gd name="connsiteX1" fmla="*/ 1526650 w 2299609"/>
                          <a:gd name="connsiteY1" fmla="*/ 4191836 h 4418524"/>
                          <a:gd name="connsiteX2" fmla="*/ 1630017 w 2299609"/>
                          <a:gd name="connsiteY2" fmla="*/ 3935895 h 4418524"/>
                          <a:gd name="connsiteX3" fmla="*/ 1685676 w 2299609"/>
                          <a:gd name="connsiteY3" fmla="*/ 3824577 h 4418524"/>
                          <a:gd name="connsiteX4" fmla="*/ 1725433 w 2299609"/>
                          <a:gd name="connsiteY4" fmla="*/ 3705307 h 4418524"/>
                          <a:gd name="connsiteX5" fmla="*/ 1948070 w 2299609"/>
                          <a:gd name="connsiteY5" fmla="*/ 3466768 h 4418524"/>
                          <a:gd name="connsiteX6" fmla="*/ 2083242 w 2299609"/>
                          <a:gd name="connsiteY6" fmla="*/ 3108960 h 4418524"/>
                          <a:gd name="connsiteX7" fmla="*/ 2289976 w 2299609"/>
                          <a:gd name="connsiteY7" fmla="*/ 2703443 h 4418524"/>
                          <a:gd name="connsiteX8" fmla="*/ 2250219 w 2299609"/>
                          <a:gd name="connsiteY8" fmla="*/ 2417196 h 4418524"/>
                          <a:gd name="connsiteX9" fmla="*/ 2115047 w 2299609"/>
                          <a:gd name="connsiteY9" fmla="*/ 2130949 h 4418524"/>
                          <a:gd name="connsiteX10" fmla="*/ 2011680 w 2299609"/>
                          <a:gd name="connsiteY10" fmla="*/ 1558455 h 4418524"/>
                          <a:gd name="connsiteX11" fmla="*/ 1746247 w 2299609"/>
                          <a:gd name="connsiteY11" fmla="*/ 964595 h 4418524"/>
                          <a:gd name="connsiteX12" fmla="*/ 1542553 w 2299609"/>
                          <a:gd name="connsiteY12" fmla="*/ 644055 h 4418524"/>
                          <a:gd name="connsiteX13" fmla="*/ 1184744 w 2299609"/>
                          <a:gd name="connsiteY13" fmla="*/ 413467 h 4418524"/>
                          <a:gd name="connsiteX14" fmla="*/ 850790 w 2299609"/>
                          <a:gd name="connsiteY14" fmla="*/ 318052 h 4418524"/>
                          <a:gd name="connsiteX15" fmla="*/ 691763 w 2299609"/>
                          <a:gd name="connsiteY15" fmla="*/ 310100 h 4418524"/>
                          <a:gd name="connsiteX16" fmla="*/ 580445 w 2299609"/>
                          <a:gd name="connsiteY16" fmla="*/ 318052 h 4418524"/>
                          <a:gd name="connsiteX17" fmla="*/ 485030 w 2299609"/>
                          <a:gd name="connsiteY17" fmla="*/ 286247 h 4418524"/>
                          <a:gd name="connsiteX18" fmla="*/ 294198 w 2299609"/>
                          <a:gd name="connsiteY18" fmla="*/ 302149 h 4418524"/>
                          <a:gd name="connsiteX19" fmla="*/ 79513 w 2299609"/>
                          <a:gd name="connsiteY19" fmla="*/ 79513 h 4418524"/>
                          <a:gd name="connsiteX20" fmla="*/ 0 w 2299609"/>
                          <a:gd name="connsiteY20" fmla="*/ 0 h 4418524"/>
                          <a:gd name="connsiteX0" fmla="*/ 1621541 w 2299609"/>
                          <a:gd name="connsiteY0" fmla="*/ 4418524 h 4418524"/>
                          <a:gd name="connsiteX1" fmla="*/ 1526650 w 2299609"/>
                          <a:gd name="connsiteY1" fmla="*/ 4191836 h 4418524"/>
                          <a:gd name="connsiteX2" fmla="*/ 1630017 w 2299609"/>
                          <a:gd name="connsiteY2" fmla="*/ 3935895 h 4418524"/>
                          <a:gd name="connsiteX3" fmla="*/ 1685676 w 2299609"/>
                          <a:gd name="connsiteY3" fmla="*/ 3824577 h 4418524"/>
                          <a:gd name="connsiteX4" fmla="*/ 1725433 w 2299609"/>
                          <a:gd name="connsiteY4" fmla="*/ 3705307 h 4418524"/>
                          <a:gd name="connsiteX5" fmla="*/ 1948070 w 2299609"/>
                          <a:gd name="connsiteY5" fmla="*/ 3466768 h 4418524"/>
                          <a:gd name="connsiteX6" fmla="*/ 2083242 w 2299609"/>
                          <a:gd name="connsiteY6" fmla="*/ 3108960 h 4418524"/>
                          <a:gd name="connsiteX7" fmla="*/ 2289976 w 2299609"/>
                          <a:gd name="connsiteY7" fmla="*/ 2703443 h 4418524"/>
                          <a:gd name="connsiteX8" fmla="*/ 2250219 w 2299609"/>
                          <a:gd name="connsiteY8" fmla="*/ 2417196 h 4418524"/>
                          <a:gd name="connsiteX9" fmla="*/ 2115047 w 2299609"/>
                          <a:gd name="connsiteY9" fmla="*/ 2130949 h 4418524"/>
                          <a:gd name="connsiteX10" fmla="*/ 2011680 w 2299609"/>
                          <a:gd name="connsiteY10" fmla="*/ 1558455 h 4418524"/>
                          <a:gd name="connsiteX11" fmla="*/ 1746247 w 2299609"/>
                          <a:gd name="connsiteY11" fmla="*/ 964595 h 4418524"/>
                          <a:gd name="connsiteX12" fmla="*/ 1542553 w 2299609"/>
                          <a:gd name="connsiteY12" fmla="*/ 644055 h 4418524"/>
                          <a:gd name="connsiteX13" fmla="*/ 1184744 w 2299609"/>
                          <a:gd name="connsiteY13" fmla="*/ 413467 h 4418524"/>
                          <a:gd name="connsiteX14" fmla="*/ 850790 w 2299609"/>
                          <a:gd name="connsiteY14" fmla="*/ 318052 h 4418524"/>
                          <a:gd name="connsiteX15" fmla="*/ 691763 w 2299609"/>
                          <a:gd name="connsiteY15" fmla="*/ 310100 h 4418524"/>
                          <a:gd name="connsiteX16" fmla="*/ 580445 w 2299609"/>
                          <a:gd name="connsiteY16" fmla="*/ 318052 h 4418524"/>
                          <a:gd name="connsiteX17" fmla="*/ 485030 w 2299609"/>
                          <a:gd name="connsiteY17" fmla="*/ 286247 h 4418524"/>
                          <a:gd name="connsiteX18" fmla="*/ 294198 w 2299609"/>
                          <a:gd name="connsiteY18" fmla="*/ 302149 h 4418524"/>
                          <a:gd name="connsiteX19" fmla="*/ 79513 w 2299609"/>
                          <a:gd name="connsiteY19" fmla="*/ 79513 h 4418524"/>
                          <a:gd name="connsiteX20" fmla="*/ 0 w 2299609"/>
                          <a:gd name="connsiteY20" fmla="*/ 0 h 4418524"/>
                          <a:gd name="connsiteX0" fmla="*/ 1621541 w 2299609"/>
                          <a:gd name="connsiteY0" fmla="*/ 4418524 h 4418524"/>
                          <a:gd name="connsiteX1" fmla="*/ 1526650 w 2299609"/>
                          <a:gd name="connsiteY1" fmla="*/ 4191836 h 4418524"/>
                          <a:gd name="connsiteX2" fmla="*/ 1630017 w 2299609"/>
                          <a:gd name="connsiteY2" fmla="*/ 3935895 h 4418524"/>
                          <a:gd name="connsiteX3" fmla="*/ 1685676 w 2299609"/>
                          <a:gd name="connsiteY3" fmla="*/ 3824577 h 4418524"/>
                          <a:gd name="connsiteX4" fmla="*/ 1725433 w 2299609"/>
                          <a:gd name="connsiteY4" fmla="*/ 3705307 h 4418524"/>
                          <a:gd name="connsiteX5" fmla="*/ 1948070 w 2299609"/>
                          <a:gd name="connsiteY5" fmla="*/ 3466768 h 4418524"/>
                          <a:gd name="connsiteX6" fmla="*/ 2083242 w 2299609"/>
                          <a:gd name="connsiteY6" fmla="*/ 3108960 h 4418524"/>
                          <a:gd name="connsiteX7" fmla="*/ 2289976 w 2299609"/>
                          <a:gd name="connsiteY7" fmla="*/ 2703443 h 4418524"/>
                          <a:gd name="connsiteX8" fmla="*/ 2250219 w 2299609"/>
                          <a:gd name="connsiteY8" fmla="*/ 2417196 h 4418524"/>
                          <a:gd name="connsiteX9" fmla="*/ 2115047 w 2299609"/>
                          <a:gd name="connsiteY9" fmla="*/ 2130949 h 4418524"/>
                          <a:gd name="connsiteX10" fmla="*/ 2011680 w 2299609"/>
                          <a:gd name="connsiteY10" fmla="*/ 1558455 h 4418524"/>
                          <a:gd name="connsiteX11" fmla="*/ 1758472 w 2299609"/>
                          <a:gd name="connsiteY11" fmla="*/ 945035 h 4418524"/>
                          <a:gd name="connsiteX12" fmla="*/ 1542553 w 2299609"/>
                          <a:gd name="connsiteY12" fmla="*/ 644055 h 4418524"/>
                          <a:gd name="connsiteX13" fmla="*/ 1184744 w 2299609"/>
                          <a:gd name="connsiteY13" fmla="*/ 413467 h 4418524"/>
                          <a:gd name="connsiteX14" fmla="*/ 850790 w 2299609"/>
                          <a:gd name="connsiteY14" fmla="*/ 318052 h 4418524"/>
                          <a:gd name="connsiteX15" fmla="*/ 691763 w 2299609"/>
                          <a:gd name="connsiteY15" fmla="*/ 310100 h 4418524"/>
                          <a:gd name="connsiteX16" fmla="*/ 580445 w 2299609"/>
                          <a:gd name="connsiteY16" fmla="*/ 318052 h 4418524"/>
                          <a:gd name="connsiteX17" fmla="*/ 485030 w 2299609"/>
                          <a:gd name="connsiteY17" fmla="*/ 286247 h 4418524"/>
                          <a:gd name="connsiteX18" fmla="*/ 294198 w 2299609"/>
                          <a:gd name="connsiteY18" fmla="*/ 302149 h 4418524"/>
                          <a:gd name="connsiteX19" fmla="*/ 79513 w 2299609"/>
                          <a:gd name="connsiteY19" fmla="*/ 79513 h 4418524"/>
                          <a:gd name="connsiteX20" fmla="*/ 0 w 2299609"/>
                          <a:gd name="connsiteY20" fmla="*/ 0 h 4418524"/>
                          <a:gd name="connsiteX0" fmla="*/ 1621541 w 2299609"/>
                          <a:gd name="connsiteY0" fmla="*/ 4418524 h 4418524"/>
                          <a:gd name="connsiteX1" fmla="*/ 1526650 w 2299609"/>
                          <a:gd name="connsiteY1" fmla="*/ 4191836 h 4418524"/>
                          <a:gd name="connsiteX2" fmla="*/ 1630017 w 2299609"/>
                          <a:gd name="connsiteY2" fmla="*/ 3935895 h 4418524"/>
                          <a:gd name="connsiteX3" fmla="*/ 1685676 w 2299609"/>
                          <a:gd name="connsiteY3" fmla="*/ 3824577 h 4418524"/>
                          <a:gd name="connsiteX4" fmla="*/ 1725433 w 2299609"/>
                          <a:gd name="connsiteY4" fmla="*/ 3705307 h 4418524"/>
                          <a:gd name="connsiteX5" fmla="*/ 1948070 w 2299609"/>
                          <a:gd name="connsiteY5" fmla="*/ 3466768 h 4418524"/>
                          <a:gd name="connsiteX6" fmla="*/ 2083242 w 2299609"/>
                          <a:gd name="connsiteY6" fmla="*/ 3108960 h 4418524"/>
                          <a:gd name="connsiteX7" fmla="*/ 2289976 w 2299609"/>
                          <a:gd name="connsiteY7" fmla="*/ 2703443 h 4418524"/>
                          <a:gd name="connsiteX8" fmla="*/ 2250219 w 2299609"/>
                          <a:gd name="connsiteY8" fmla="*/ 2417196 h 4418524"/>
                          <a:gd name="connsiteX9" fmla="*/ 2115047 w 2299609"/>
                          <a:gd name="connsiteY9" fmla="*/ 2130949 h 4418524"/>
                          <a:gd name="connsiteX10" fmla="*/ 2011680 w 2299609"/>
                          <a:gd name="connsiteY10" fmla="*/ 1558455 h 4418524"/>
                          <a:gd name="connsiteX11" fmla="*/ 1985572 w 2299609"/>
                          <a:gd name="connsiteY11" fmla="*/ 904365 h 4418524"/>
                          <a:gd name="connsiteX12" fmla="*/ 1758472 w 2299609"/>
                          <a:gd name="connsiteY12" fmla="*/ 945035 h 4418524"/>
                          <a:gd name="connsiteX13" fmla="*/ 1542553 w 2299609"/>
                          <a:gd name="connsiteY13" fmla="*/ 644055 h 4418524"/>
                          <a:gd name="connsiteX14" fmla="*/ 1184744 w 2299609"/>
                          <a:gd name="connsiteY14" fmla="*/ 413467 h 4418524"/>
                          <a:gd name="connsiteX15" fmla="*/ 850790 w 2299609"/>
                          <a:gd name="connsiteY15" fmla="*/ 318052 h 4418524"/>
                          <a:gd name="connsiteX16" fmla="*/ 691763 w 2299609"/>
                          <a:gd name="connsiteY16" fmla="*/ 310100 h 4418524"/>
                          <a:gd name="connsiteX17" fmla="*/ 580445 w 2299609"/>
                          <a:gd name="connsiteY17" fmla="*/ 318052 h 4418524"/>
                          <a:gd name="connsiteX18" fmla="*/ 485030 w 2299609"/>
                          <a:gd name="connsiteY18" fmla="*/ 286247 h 4418524"/>
                          <a:gd name="connsiteX19" fmla="*/ 294198 w 2299609"/>
                          <a:gd name="connsiteY19" fmla="*/ 302149 h 4418524"/>
                          <a:gd name="connsiteX20" fmla="*/ 79513 w 2299609"/>
                          <a:gd name="connsiteY20" fmla="*/ 79513 h 4418524"/>
                          <a:gd name="connsiteX21" fmla="*/ 0 w 2299609"/>
                          <a:gd name="connsiteY21" fmla="*/ 0 h 4418524"/>
                          <a:gd name="connsiteX0" fmla="*/ 1621541 w 2299609"/>
                          <a:gd name="connsiteY0" fmla="*/ 4418524 h 4418524"/>
                          <a:gd name="connsiteX1" fmla="*/ 1526650 w 2299609"/>
                          <a:gd name="connsiteY1" fmla="*/ 4191836 h 4418524"/>
                          <a:gd name="connsiteX2" fmla="*/ 1630017 w 2299609"/>
                          <a:gd name="connsiteY2" fmla="*/ 3935895 h 4418524"/>
                          <a:gd name="connsiteX3" fmla="*/ 1685676 w 2299609"/>
                          <a:gd name="connsiteY3" fmla="*/ 3824577 h 4418524"/>
                          <a:gd name="connsiteX4" fmla="*/ 1725433 w 2299609"/>
                          <a:gd name="connsiteY4" fmla="*/ 3705307 h 4418524"/>
                          <a:gd name="connsiteX5" fmla="*/ 1948070 w 2299609"/>
                          <a:gd name="connsiteY5" fmla="*/ 3466768 h 4418524"/>
                          <a:gd name="connsiteX6" fmla="*/ 2083242 w 2299609"/>
                          <a:gd name="connsiteY6" fmla="*/ 3108960 h 4418524"/>
                          <a:gd name="connsiteX7" fmla="*/ 2289976 w 2299609"/>
                          <a:gd name="connsiteY7" fmla="*/ 2703443 h 4418524"/>
                          <a:gd name="connsiteX8" fmla="*/ 2250219 w 2299609"/>
                          <a:gd name="connsiteY8" fmla="*/ 2417196 h 4418524"/>
                          <a:gd name="connsiteX9" fmla="*/ 2115047 w 2299609"/>
                          <a:gd name="connsiteY9" fmla="*/ 2130949 h 4418524"/>
                          <a:gd name="connsiteX10" fmla="*/ 2011680 w 2299609"/>
                          <a:gd name="connsiteY10" fmla="*/ 1558455 h 4418524"/>
                          <a:gd name="connsiteX11" fmla="*/ 2000242 w 2299609"/>
                          <a:gd name="connsiteY11" fmla="*/ 1344450 h 4418524"/>
                          <a:gd name="connsiteX12" fmla="*/ 1985572 w 2299609"/>
                          <a:gd name="connsiteY12" fmla="*/ 904365 h 4418524"/>
                          <a:gd name="connsiteX13" fmla="*/ 1758472 w 2299609"/>
                          <a:gd name="connsiteY13" fmla="*/ 945035 h 4418524"/>
                          <a:gd name="connsiteX14" fmla="*/ 1542553 w 2299609"/>
                          <a:gd name="connsiteY14" fmla="*/ 644055 h 4418524"/>
                          <a:gd name="connsiteX15" fmla="*/ 1184744 w 2299609"/>
                          <a:gd name="connsiteY15" fmla="*/ 413467 h 4418524"/>
                          <a:gd name="connsiteX16" fmla="*/ 850790 w 2299609"/>
                          <a:gd name="connsiteY16" fmla="*/ 318052 h 4418524"/>
                          <a:gd name="connsiteX17" fmla="*/ 691763 w 2299609"/>
                          <a:gd name="connsiteY17" fmla="*/ 310100 h 4418524"/>
                          <a:gd name="connsiteX18" fmla="*/ 580445 w 2299609"/>
                          <a:gd name="connsiteY18" fmla="*/ 318052 h 4418524"/>
                          <a:gd name="connsiteX19" fmla="*/ 485030 w 2299609"/>
                          <a:gd name="connsiteY19" fmla="*/ 286247 h 4418524"/>
                          <a:gd name="connsiteX20" fmla="*/ 294198 w 2299609"/>
                          <a:gd name="connsiteY20" fmla="*/ 302149 h 4418524"/>
                          <a:gd name="connsiteX21" fmla="*/ 79513 w 2299609"/>
                          <a:gd name="connsiteY21" fmla="*/ 79513 h 4418524"/>
                          <a:gd name="connsiteX22" fmla="*/ 0 w 2299609"/>
                          <a:gd name="connsiteY22" fmla="*/ 0 h 4418524"/>
                          <a:gd name="connsiteX0" fmla="*/ 1621541 w 2299609"/>
                          <a:gd name="connsiteY0" fmla="*/ 4418524 h 4418524"/>
                          <a:gd name="connsiteX1" fmla="*/ 1526650 w 2299609"/>
                          <a:gd name="connsiteY1" fmla="*/ 4191836 h 4418524"/>
                          <a:gd name="connsiteX2" fmla="*/ 1630017 w 2299609"/>
                          <a:gd name="connsiteY2" fmla="*/ 3935895 h 4418524"/>
                          <a:gd name="connsiteX3" fmla="*/ 1685676 w 2299609"/>
                          <a:gd name="connsiteY3" fmla="*/ 3824577 h 4418524"/>
                          <a:gd name="connsiteX4" fmla="*/ 1725433 w 2299609"/>
                          <a:gd name="connsiteY4" fmla="*/ 3705307 h 4418524"/>
                          <a:gd name="connsiteX5" fmla="*/ 1948070 w 2299609"/>
                          <a:gd name="connsiteY5" fmla="*/ 3466768 h 4418524"/>
                          <a:gd name="connsiteX6" fmla="*/ 2083242 w 2299609"/>
                          <a:gd name="connsiteY6" fmla="*/ 3108960 h 4418524"/>
                          <a:gd name="connsiteX7" fmla="*/ 2289976 w 2299609"/>
                          <a:gd name="connsiteY7" fmla="*/ 2703443 h 4418524"/>
                          <a:gd name="connsiteX8" fmla="*/ 2250219 w 2299609"/>
                          <a:gd name="connsiteY8" fmla="*/ 2417196 h 4418524"/>
                          <a:gd name="connsiteX9" fmla="*/ 2115047 w 2299609"/>
                          <a:gd name="connsiteY9" fmla="*/ 2130949 h 4418524"/>
                          <a:gd name="connsiteX10" fmla="*/ 2011680 w 2299609"/>
                          <a:gd name="connsiteY10" fmla="*/ 1558455 h 4418524"/>
                          <a:gd name="connsiteX11" fmla="*/ 2000242 w 2299609"/>
                          <a:gd name="connsiteY11" fmla="*/ 1344450 h 4418524"/>
                          <a:gd name="connsiteX12" fmla="*/ 2049140 w 2299609"/>
                          <a:gd name="connsiteY12" fmla="*/ 1073064 h 4418524"/>
                          <a:gd name="connsiteX13" fmla="*/ 1985572 w 2299609"/>
                          <a:gd name="connsiteY13" fmla="*/ 904365 h 4418524"/>
                          <a:gd name="connsiteX14" fmla="*/ 1758472 w 2299609"/>
                          <a:gd name="connsiteY14" fmla="*/ 945035 h 4418524"/>
                          <a:gd name="connsiteX15" fmla="*/ 1542553 w 2299609"/>
                          <a:gd name="connsiteY15" fmla="*/ 644055 h 4418524"/>
                          <a:gd name="connsiteX16" fmla="*/ 1184744 w 2299609"/>
                          <a:gd name="connsiteY16" fmla="*/ 413467 h 4418524"/>
                          <a:gd name="connsiteX17" fmla="*/ 850790 w 2299609"/>
                          <a:gd name="connsiteY17" fmla="*/ 318052 h 4418524"/>
                          <a:gd name="connsiteX18" fmla="*/ 691763 w 2299609"/>
                          <a:gd name="connsiteY18" fmla="*/ 310100 h 4418524"/>
                          <a:gd name="connsiteX19" fmla="*/ 580445 w 2299609"/>
                          <a:gd name="connsiteY19" fmla="*/ 318052 h 4418524"/>
                          <a:gd name="connsiteX20" fmla="*/ 485030 w 2299609"/>
                          <a:gd name="connsiteY20" fmla="*/ 286247 h 4418524"/>
                          <a:gd name="connsiteX21" fmla="*/ 294198 w 2299609"/>
                          <a:gd name="connsiteY21" fmla="*/ 302149 h 4418524"/>
                          <a:gd name="connsiteX22" fmla="*/ 79513 w 2299609"/>
                          <a:gd name="connsiteY22" fmla="*/ 79513 h 4418524"/>
                          <a:gd name="connsiteX23" fmla="*/ 0 w 2299609"/>
                          <a:gd name="connsiteY23" fmla="*/ 0 h 4418524"/>
                          <a:gd name="connsiteX0" fmla="*/ 1621541 w 2299609"/>
                          <a:gd name="connsiteY0" fmla="*/ 4418524 h 4418524"/>
                          <a:gd name="connsiteX1" fmla="*/ 1526650 w 2299609"/>
                          <a:gd name="connsiteY1" fmla="*/ 4191836 h 4418524"/>
                          <a:gd name="connsiteX2" fmla="*/ 1630017 w 2299609"/>
                          <a:gd name="connsiteY2" fmla="*/ 3935895 h 4418524"/>
                          <a:gd name="connsiteX3" fmla="*/ 1685676 w 2299609"/>
                          <a:gd name="connsiteY3" fmla="*/ 3824577 h 4418524"/>
                          <a:gd name="connsiteX4" fmla="*/ 1725433 w 2299609"/>
                          <a:gd name="connsiteY4" fmla="*/ 3705307 h 4418524"/>
                          <a:gd name="connsiteX5" fmla="*/ 1948070 w 2299609"/>
                          <a:gd name="connsiteY5" fmla="*/ 3466768 h 4418524"/>
                          <a:gd name="connsiteX6" fmla="*/ 2083242 w 2299609"/>
                          <a:gd name="connsiteY6" fmla="*/ 3108960 h 4418524"/>
                          <a:gd name="connsiteX7" fmla="*/ 2289976 w 2299609"/>
                          <a:gd name="connsiteY7" fmla="*/ 2703443 h 4418524"/>
                          <a:gd name="connsiteX8" fmla="*/ 2250219 w 2299609"/>
                          <a:gd name="connsiteY8" fmla="*/ 2417196 h 4418524"/>
                          <a:gd name="connsiteX9" fmla="*/ 2115047 w 2299609"/>
                          <a:gd name="connsiteY9" fmla="*/ 2130949 h 4418524"/>
                          <a:gd name="connsiteX10" fmla="*/ 2011680 w 2299609"/>
                          <a:gd name="connsiteY10" fmla="*/ 1558455 h 4418524"/>
                          <a:gd name="connsiteX11" fmla="*/ 2000242 w 2299609"/>
                          <a:gd name="connsiteY11" fmla="*/ 1344450 h 4418524"/>
                          <a:gd name="connsiteX12" fmla="*/ 2049140 w 2299609"/>
                          <a:gd name="connsiteY12" fmla="*/ 1073064 h 4418524"/>
                          <a:gd name="connsiteX13" fmla="*/ 1985572 w 2299609"/>
                          <a:gd name="connsiteY13" fmla="*/ 904365 h 4418524"/>
                          <a:gd name="connsiteX14" fmla="*/ 1882886 w 2299609"/>
                          <a:gd name="connsiteY14" fmla="*/ 889695 h 4418524"/>
                          <a:gd name="connsiteX15" fmla="*/ 1758472 w 2299609"/>
                          <a:gd name="connsiteY15" fmla="*/ 945035 h 4418524"/>
                          <a:gd name="connsiteX16" fmla="*/ 1542553 w 2299609"/>
                          <a:gd name="connsiteY16" fmla="*/ 644055 h 4418524"/>
                          <a:gd name="connsiteX17" fmla="*/ 1184744 w 2299609"/>
                          <a:gd name="connsiteY17" fmla="*/ 413467 h 4418524"/>
                          <a:gd name="connsiteX18" fmla="*/ 850790 w 2299609"/>
                          <a:gd name="connsiteY18" fmla="*/ 318052 h 4418524"/>
                          <a:gd name="connsiteX19" fmla="*/ 691763 w 2299609"/>
                          <a:gd name="connsiteY19" fmla="*/ 310100 h 4418524"/>
                          <a:gd name="connsiteX20" fmla="*/ 580445 w 2299609"/>
                          <a:gd name="connsiteY20" fmla="*/ 318052 h 4418524"/>
                          <a:gd name="connsiteX21" fmla="*/ 485030 w 2299609"/>
                          <a:gd name="connsiteY21" fmla="*/ 286247 h 4418524"/>
                          <a:gd name="connsiteX22" fmla="*/ 294198 w 2299609"/>
                          <a:gd name="connsiteY22" fmla="*/ 302149 h 4418524"/>
                          <a:gd name="connsiteX23" fmla="*/ 79513 w 2299609"/>
                          <a:gd name="connsiteY23" fmla="*/ 79513 h 4418524"/>
                          <a:gd name="connsiteX24" fmla="*/ 0 w 2299609"/>
                          <a:gd name="connsiteY24" fmla="*/ 0 h 4418524"/>
                          <a:gd name="connsiteX0" fmla="*/ 1621541 w 2299609"/>
                          <a:gd name="connsiteY0" fmla="*/ 4418524 h 4418524"/>
                          <a:gd name="connsiteX1" fmla="*/ 1526650 w 2299609"/>
                          <a:gd name="connsiteY1" fmla="*/ 4191836 h 4418524"/>
                          <a:gd name="connsiteX2" fmla="*/ 1630017 w 2299609"/>
                          <a:gd name="connsiteY2" fmla="*/ 3935895 h 4418524"/>
                          <a:gd name="connsiteX3" fmla="*/ 1685676 w 2299609"/>
                          <a:gd name="connsiteY3" fmla="*/ 3824577 h 4418524"/>
                          <a:gd name="connsiteX4" fmla="*/ 1725433 w 2299609"/>
                          <a:gd name="connsiteY4" fmla="*/ 3705307 h 4418524"/>
                          <a:gd name="connsiteX5" fmla="*/ 1948070 w 2299609"/>
                          <a:gd name="connsiteY5" fmla="*/ 3466768 h 4418524"/>
                          <a:gd name="connsiteX6" fmla="*/ 2083242 w 2299609"/>
                          <a:gd name="connsiteY6" fmla="*/ 3108960 h 4418524"/>
                          <a:gd name="connsiteX7" fmla="*/ 2289976 w 2299609"/>
                          <a:gd name="connsiteY7" fmla="*/ 2703443 h 4418524"/>
                          <a:gd name="connsiteX8" fmla="*/ 2250219 w 2299609"/>
                          <a:gd name="connsiteY8" fmla="*/ 2417196 h 4418524"/>
                          <a:gd name="connsiteX9" fmla="*/ 2115047 w 2299609"/>
                          <a:gd name="connsiteY9" fmla="*/ 2130949 h 4418524"/>
                          <a:gd name="connsiteX10" fmla="*/ 2011680 w 2299609"/>
                          <a:gd name="connsiteY10" fmla="*/ 1558455 h 4418524"/>
                          <a:gd name="connsiteX11" fmla="*/ 1963568 w 2299609"/>
                          <a:gd name="connsiteY11" fmla="*/ 1305331 h 4418524"/>
                          <a:gd name="connsiteX12" fmla="*/ 2049140 w 2299609"/>
                          <a:gd name="connsiteY12" fmla="*/ 1073064 h 4418524"/>
                          <a:gd name="connsiteX13" fmla="*/ 1985572 w 2299609"/>
                          <a:gd name="connsiteY13" fmla="*/ 904365 h 4418524"/>
                          <a:gd name="connsiteX14" fmla="*/ 1882886 w 2299609"/>
                          <a:gd name="connsiteY14" fmla="*/ 889695 h 4418524"/>
                          <a:gd name="connsiteX15" fmla="*/ 1758472 w 2299609"/>
                          <a:gd name="connsiteY15" fmla="*/ 945035 h 4418524"/>
                          <a:gd name="connsiteX16" fmla="*/ 1542553 w 2299609"/>
                          <a:gd name="connsiteY16" fmla="*/ 644055 h 4418524"/>
                          <a:gd name="connsiteX17" fmla="*/ 1184744 w 2299609"/>
                          <a:gd name="connsiteY17" fmla="*/ 413467 h 4418524"/>
                          <a:gd name="connsiteX18" fmla="*/ 850790 w 2299609"/>
                          <a:gd name="connsiteY18" fmla="*/ 318052 h 4418524"/>
                          <a:gd name="connsiteX19" fmla="*/ 691763 w 2299609"/>
                          <a:gd name="connsiteY19" fmla="*/ 310100 h 4418524"/>
                          <a:gd name="connsiteX20" fmla="*/ 580445 w 2299609"/>
                          <a:gd name="connsiteY20" fmla="*/ 318052 h 4418524"/>
                          <a:gd name="connsiteX21" fmla="*/ 485030 w 2299609"/>
                          <a:gd name="connsiteY21" fmla="*/ 286247 h 4418524"/>
                          <a:gd name="connsiteX22" fmla="*/ 294198 w 2299609"/>
                          <a:gd name="connsiteY22" fmla="*/ 302149 h 4418524"/>
                          <a:gd name="connsiteX23" fmla="*/ 79513 w 2299609"/>
                          <a:gd name="connsiteY23" fmla="*/ 79513 h 4418524"/>
                          <a:gd name="connsiteX24" fmla="*/ 0 w 2299609"/>
                          <a:gd name="connsiteY24" fmla="*/ 0 h 4418524"/>
                          <a:gd name="connsiteX0" fmla="*/ 1621541 w 2299609"/>
                          <a:gd name="connsiteY0" fmla="*/ 4418524 h 4418524"/>
                          <a:gd name="connsiteX1" fmla="*/ 1526650 w 2299609"/>
                          <a:gd name="connsiteY1" fmla="*/ 4191836 h 4418524"/>
                          <a:gd name="connsiteX2" fmla="*/ 1630017 w 2299609"/>
                          <a:gd name="connsiteY2" fmla="*/ 3935895 h 4418524"/>
                          <a:gd name="connsiteX3" fmla="*/ 1685676 w 2299609"/>
                          <a:gd name="connsiteY3" fmla="*/ 3824577 h 4418524"/>
                          <a:gd name="connsiteX4" fmla="*/ 1725433 w 2299609"/>
                          <a:gd name="connsiteY4" fmla="*/ 3705307 h 4418524"/>
                          <a:gd name="connsiteX5" fmla="*/ 1948070 w 2299609"/>
                          <a:gd name="connsiteY5" fmla="*/ 3466768 h 4418524"/>
                          <a:gd name="connsiteX6" fmla="*/ 2083242 w 2299609"/>
                          <a:gd name="connsiteY6" fmla="*/ 3108960 h 4418524"/>
                          <a:gd name="connsiteX7" fmla="*/ 2289976 w 2299609"/>
                          <a:gd name="connsiteY7" fmla="*/ 2703443 h 4418524"/>
                          <a:gd name="connsiteX8" fmla="*/ 2250219 w 2299609"/>
                          <a:gd name="connsiteY8" fmla="*/ 2417196 h 4418524"/>
                          <a:gd name="connsiteX9" fmla="*/ 2115047 w 2299609"/>
                          <a:gd name="connsiteY9" fmla="*/ 2130949 h 4418524"/>
                          <a:gd name="connsiteX10" fmla="*/ 2011680 w 2299609"/>
                          <a:gd name="connsiteY10" fmla="*/ 1558455 h 4418524"/>
                          <a:gd name="connsiteX11" fmla="*/ 1963568 w 2299609"/>
                          <a:gd name="connsiteY11" fmla="*/ 1305331 h 4418524"/>
                          <a:gd name="connsiteX12" fmla="*/ 2049140 w 2299609"/>
                          <a:gd name="connsiteY12" fmla="*/ 1073064 h 4418524"/>
                          <a:gd name="connsiteX13" fmla="*/ 1985572 w 2299609"/>
                          <a:gd name="connsiteY13" fmla="*/ 904365 h 4418524"/>
                          <a:gd name="connsiteX14" fmla="*/ 1882886 w 2299609"/>
                          <a:gd name="connsiteY14" fmla="*/ 889695 h 4418524"/>
                          <a:gd name="connsiteX15" fmla="*/ 1758472 w 2299609"/>
                          <a:gd name="connsiteY15" fmla="*/ 925475 h 4418524"/>
                          <a:gd name="connsiteX16" fmla="*/ 1542553 w 2299609"/>
                          <a:gd name="connsiteY16" fmla="*/ 644055 h 4418524"/>
                          <a:gd name="connsiteX17" fmla="*/ 1184744 w 2299609"/>
                          <a:gd name="connsiteY17" fmla="*/ 413467 h 4418524"/>
                          <a:gd name="connsiteX18" fmla="*/ 850790 w 2299609"/>
                          <a:gd name="connsiteY18" fmla="*/ 318052 h 4418524"/>
                          <a:gd name="connsiteX19" fmla="*/ 691763 w 2299609"/>
                          <a:gd name="connsiteY19" fmla="*/ 310100 h 4418524"/>
                          <a:gd name="connsiteX20" fmla="*/ 580445 w 2299609"/>
                          <a:gd name="connsiteY20" fmla="*/ 318052 h 4418524"/>
                          <a:gd name="connsiteX21" fmla="*/ 485030 w 2299609"/>
                          <a:gd name="connsiteY21" fmla="*/ 286247 h 4418524"/>
                          <a:gd name="connsiteX22" fmla="*/ 294198 w 2299609"/>
                          <a:gd name="connsiteY22" fmla="*/ 302149 h 4418524"/>
                          <a:gd name="connsiteX23" fmla="*/ 79513 w 2299609"/>
                          <a:gd name="connsiteY23" fmla="*/ 79513 h 4418524"/>
                          <a:gd name="connsiteX24" fmla="*/ 0 w 2299609"/>
                          <a:gd name="connsiteY24" fmla="*/ 0 h 4418524"/>
                          <a:gd name="connsiteX0" fmla="*/ 1621541 w 2299609"/>
                          <a:gd name="connsiteY0" fmla="*/ 4418524 h 4418524"/>
                          <a:gd name="connsiteX1" fmla="*/ 1526650 w 2299609"/>
                          <a:gd name="connsiteY1" fmla="*/ 4191836 h 4418524"/>
                          <a:gd name="connsiteX2" fmla="*/ 1630017 w 2299609"/>
                          <a:gd name="connsiteY2" fmla="*/ 3935895 h 4418524"/>
                          <a:gd name="connsiteX3" fmla="*/ 1685676 w 2299609"/>
                          <a:gd name="connsiteY3" fmla="*/ 3824577 h 4418524"/>
                          <a:gd name="connsiteX4" fmla="*/ 1725433 w 2299609"/>
                          <a:gd name="connsiteY4" fmla="*/ 3705307 h 4418524"/>
                          <a:gd name="connsiteX5" fmla="*/ 1948070 w 2299609"/>
                          <a:gd name="connsiteY5" fmla="*/ 3466768 h 4418524"/>
                          <a:gd name="connsiteX6" fmla="*/ 2083242 w 2299609"/>
                          <a:gd name="connsiteY6" fmla="*/ 3108960 h 4418524"/>
                          <a:gd name="connsiteX7" fmla="*/ 2289976 w 2299609"/>
                          <a:gd name="connsiteY7" fmla="*/ 2703443 h 4418524"/>
                          <a:gd name="connsiteX8" fmla="*/ 2250219 w 2299609"/>
                          <a:gd name="connsiteY8" fmla="*/ 2417196 h 4418524"/>
                          <a:gd name="connsiteX9" fmla="*/ 2115047 w 2299609"/>
                          <a:gd name="connsiteY9" fmla="*/ 2130949 h 4418524"/>
                          <a:gd name="connsiteX10" fmla="*/ 2011680 w 2299609"/>
                          <a:gd name="connsiteY10" fmla="*/ 1558455 h 4418524"/>
                          <a:gd name="connsiteX11" fmla="*/ 1963568 w 2299609"/>
                          <a:gd name="connsiteY11" fmla="*/ 1305331 h 4418524"/>
                          <a:gd name="connsiteX12" fmla="*/ 2049140 w 2299609"/>
                          <a:gd name="connsiteY12" fmla="*/ 1073064 h 4418524"/>
                          <a:gd name="connsiteX13" fmla="*/ 1985572 w 2299609"/>
                          <a:gd name="connsiteY13" fmla="*/ 904365 h 4418524"/>
                          <a:gd name="connsiteX14" fmla="*/ 1758472 w 2299609"/>
                          <a:gd name="connsiteY14" fmla="*/ 925475 h 4418524"/>
                          <a:gd name="connsiteX15" fmla="*/ 1542553 w 2299609"/>
                          <a:gd name="connsiteY15" fmla="*/ 644055 h 4418524"/>
                          <a:gd name="connsiteX16" fmla="*/ 1184744 w 2299609"/>
                          <a:gd name="connsiteY16" fmla="*/ 413467 h 4418524"/>
                          <a:gd name="connsiteX17" fmla="*/ 850790 w 2299609"/>
                          <a:gd name="connsiteY17" fmla="*/ 318052 h 4418524"/>
                          <a:gd name="connsiteX18" fmla="*/ 691763 w 2299609"/>
                          <a:gd name="connsiteY18" fmla="*/ 310100 h 4418524"/>
                          <a:gd name="connsiteX19" fmla="*/ 580445 w 2299609"/>
                          <a:gd name="connsiteY19" fmla="*/ 318052 h 4418524"/>
                          <a:gd name="connsiteX20" fmla="*/ 485030 w 2299609"/>
                          <a:gd name="connsiteY20" fmla="*/ 286247 h 4418524"/>
                          <a:gd name="connsiteX21" fmla="*/ 294198 w 2299609"/>
                          <a:gd name="connsiteY21" fmla="*/ 302149 h 4418524"/>
                          <a:gd name="connsiteX22" fmla="*/ 79513 w 2299609"/>
                          <a:gd name="connsiteY22" fmla="*/ 79513 h 4418524"/>
                          <a:gd name="connsiteX23" fmla="*/ 0 w 2299609"/>
                          <a:gd name="connsiteY23" fmla="*/ 0 h 4418524"/>
                          <a:gd name="connsiteX0" fmla="*/ 1621541 w 2299609"/>
                          <a:gd name="connsiteY0" fmla="*/ 4418524 h 4418524"/>
                          <a:gd name="connsiteX1" fmla="*/ 1526650 w 2299609"/>
                          <a:gd name="connsiteY1" fmla="*/ 4191836 h 4418524"/>
                          <a:gd name="connsiteX2" fmla="*/ 1630017 w 2299609"/>
                          <a:gd name="connsiteY2" fmla="*/ 3935895 h 4418524"/>
                          <a:gd name="connsiteX3" fmla="*/ 1685676 w 2299609"/>
                          <a:gd name="connsiteY3" fmla="*/ 3824577 h 4418524"/>
                          <a:gd name="connsiteX4" fmla="*/ 1725433 w 2299609"/>
                          <a:gd name="connsiteY4" fmla="*/ 3705307 h 4418524"/>
                          <a:gd name="connsiteX5" fmla="*/ 1948070 w 2299609"/>
                          <a:gd name="connsiteY5" fmla="*/ 3466768 h 4418524"/>
                          <a:gd name="connsiteX6" fmla="*/ 2083242 w 2299609"/>
                          <a:gd name="connsiteY6" fmla="*/ 3108960 h 4418524"/>
                          <a:gd name="connsiteX7" fmla="*/ 2289976 w 2299609"/>
                          <a:gd name="connsiteY7" fmla="*/ 2703443 h 4418524"/>
                          <a:gd name="connsiteX8" fmla="*/ 2250219 w 2299609"/>
                          <a:gd name="connsiteY8" fmla="*/ 2417196 h 4418524"/>
                          <a:gd name="connsiteX9" fmla="*/ 2115047 w 2299609"/>
                          <a:gd name="connsiteY9" fmla="*/ 2130949 h 4418524"/>
                          <a:gd name="connsiteX10" fmla="*/ 2011680 w 2299609"/>
                          <a:gd name="connsiteY10" fmla="*/ 1558455 h 4418524"/>
                          <a:gd name="connsiteX11" fmla="*/ 1963568 w 2299609"/>
                          <a:gd name="connsiteY11" fmla="*/ 1305331 h 4418524"/>
                          <a:gd name="connsiteX12" fmla="*/ 2049140 w 2299609"/>
                          <a:gd name="connsiteY12" fmla="*/ 1073064 h 4418524"/>
                          <a:gd name="connsiteX13" fmla="*/ 1988862 w 2299609"/>
                          <a:gd name="connsiteY13" fmla="*/ 891208 h 4418524"/>
                          <a:gd name="connsiteX14" fmla="*/ 1758472 w 2299609"/>
                          <a:gd name="connsiteY14" fmla="*/ 925475 h 4418524"/>
                          <a:gd name="connsiteX15" fmla="*/ 1542553 w 2299609"/>
                          <a:gd name="connsiteY15" fmla="*/ 644055 h 4418524"/>
                          <a:gd name="connsiteX16" fmla="*/ 1184744 w 2299609"/>
                          <a:gd name="connsiteY16" fmla="*/ 413467 h 4418524"/>
                          <a:gd name="connsiteX17" fmla="*/ 850790 w 2299609"/>
                          <a:gd name="connsiteY17" fmla="*/ 318052 h 4418524"/>
                          <a:gd name="connsiteX18" fmla="*/ 691763 w 2299609"/>
                          <a:gd name="connsiteY18" fmla="*/ 310100 h 4418524"/>
                          <a:gd name="connsiteX19" fmla="*/ 580445 w 2299609"/>
                          <a:gd name="connsiteY19" fmla="*/ 318052 h 4418524"/>
                          <a:gd name="connsiteX20" fmla="*/ 485030 w 2299609"/>
                          <a:gd name="connsiteY20" fmla="*/ 286247 h 4418524"/>
                          <a:gd name="connsiteX21" fmla="*/ 294198 w 2299609"/>
                          <a:gd name="connsiteY21" fmla="*/ 302149 h 4418524"/>
                          <a:gd name="connsiteX22" fmla="*/ 79513 w 2299609"/>
                          <a:gd name="connsiteY22" fmla="*/ 79513 h 4418524"/>
                          <a:gd name="connsiteX23" fmla="*/ 0 w 2299609"/>
                          <a:gd name="connsiteY23" fmla="*/ 0 h 4418524"/>
                          <a:gd name="connsiteX0" fmla="*/ 1621541 w 2299609"/>
                          <a:gd name="connsiteY0" fmla="*/ 4418524 h 4418524"/>
                          <a:gd name="connsiteX1" fmla="*/ 1526650 w 2299609"/>
                          <a:gd name="connsiteY1" fmla="*/ 4191836 h 4418524"/>
                          <a:gd name="connsiteX2" fmla="*/ 1630017 w 2299609"/>
                          <a:gd name="connsiteY2" fmla="*/ 3935895 h 4418524"/>
                          <a:gd name="connsiteX3" fmla="*/ 1685676 w 2299609"/>
                          <a:gd name="connsiteY3" fmla="*/ 3824577 h 4418524"/>
                          <a:gd name="connsiteX4" fmla="*/ 1725433 w 2299609"/>
                          <a:gd name="connsiteY4" fmla="*/ 3705307 h 4418524"/>
                          <a:gd name="connsiteX5" fmla="*/ 1948070 w 2299609"/>
                          <a:gd name="connsiteY5" fmla="*/ 3466768 h 4418524"/>
                          <a:gd name="connsiteX6" fmla="*/ 2083242 w 2299609"/>
                          <a:gd name="connsiteY6" fmla="*/ 3108960 h 4418524"/>
                          <a:gd name="connsiteX7" fmla="*/ 2289976 w 2299609"/>
                          <a:gd name="connsiteY7" fmla="*/ 2703443 h 4418524"/>
                          <a:gd name="connsiteX8" fmla="*/ 2250219 w 2299609"/>
                          <a:gd name="connsiteY8" fmla="*/ 2417196 h 4418524"/>
                          <a:gd name="connsiteX9" fmla="*/ 2115047 w 2299609"/>
                          <a:gd name="connsiteY9" fmla="*/ 2130949 h 4418524"/>
                          <a:gd name="connsiteX10" fmla="*/ 2011680 w 2299609"/>
                          <a:gd name="connsiteY10" fmla="*/ 1558455 h 4418524"/>
                          <a:gd name="connsiteX11" fmla="*/ 1963568 w 2299609"/>
                          <a:gd name="connsiteY11" fmla="*/ 1305331 h 4418524"/>
                          <a:gd name="connsiteX12" fmla="*/ 2049140 w 2299609"/>
                          <a:gd name="connsiteY12" fmla="*/ 1073064 h 4418524"/>
                          <a:gd name="connsiteX13" fmla="*/ 1988862 w 2299609"/>
                          <a:gd name="connsiteY13" fmla="*/ 891208 h 4418524"/>
                          <a:gd name="connsiteX14" fmla="*/ 1794653 w 2299609"/>
                          <a:gd name="connsiteY14" fmla="*/ 922186 h 4418524"/>
                          <a:gd name="connsiteX15" fmla="*/ 1542553 w 2299609"/>
                          <a:gd name="connsiteY15" fmla="*/ 644055 h 4418524"/>
                          <a:gd name="connsiteX16" fmla="*/ 1184744 w 2299609"/>
                          <a:gd name="connsiteY16" fmla="*/ 413467 h 4418524"/>
                          <a:gd name="connsiteX17" fmla="*/ 850790 w 2299609"/>
                          <a:gd name="connsiteY17" fmla="*/ 318052 h 4418524"/>
                          <a:gd name="connsiteX18" fmla="*/ 691763 w 2299609"/>
                          <a:gd name="connsiteY18" fmla="*/ 310100 h 4418524"/>
                          <a:gd name="connsiteX19" fmla="*/ 580445 w 2299609"/>
                          <a:gd name="connsiteY19" fmla="*/ 318052 h 4418524"/>
                          <a:gd name="connsiteX20" fmla="*/ 485030 w 2299609"/>
                          <a:gd name="connsiteY20" fmla="*/ 286247 h 4418524"/>
                          <a:gd name="connsiteX21" fmla="*/ 294198 w 2299609"/>
                          <a:gd name="connsiteY21" fmla="*/ 302149 h 4418524"/>
                          <a:gd name="connsiteX22" fmla="*/ 79513 w 2299609"/>
                          <a:gd name="connsiteY22" fmla="*/ 79513 h 4418524"/>
                          <a:gd name="connsiteX23" fmla="*/ 0 w 2299609"/>
                          <a:gd name="connsiteY23" fmla="*/ 0 h 4418524"/>
                          <a:gd name="connsiteX0" fmla="*/ 1621541 w 2299609"/>
                          <a:gd name="connsiteY0" fmla="*/ 4418524 h 4418524"/>
                          <a:gd name="connsiteX1" fmla="*/ 1526650 w 2299609"/>
                          <a:gd name="connsiteY1" fmla="*/ 4191836 h 4418524"/>
                          <a:gd name="connsiteX2" fmla="*/ 1630017 w 2299609"/>
                          <a:gd name="connsiteY2" fmla="*/ 3935895 h 4418524"/>
                          <a:gd name="connsiteX3" fmla="*/ 1685676 w 2299609"/>
                          <a:gd name="connsiteY3" fmla="*/ 3824577 h 4418524"/>
                          <a:gd name="connsiteX4" fmla="*/ 1725433 w 2299609"/>
                          <a:gd name="connsiteY4" fmla="*/ 3705307 h 4418524"/>
                          <a:gd name="connsiteX5" fmla="*/ 1948070 w 2299609"/>
                          <a:gd name="connsiteY5" fmla="*/ 3466768 h 4418524"/>
                          <a:gd name="connsiteX6" fmla="*/ 2083242 w 2299609"/>
                          <a:gd name="connsiteY6" fmla="*/ 3108960 h 4418524"/>
                          <a:gd name="connsiteX7" fmla="*/ 2289976 w 2299609"/>
                          <a:gd name="connsiteY7" fmla="*/ 2703443 h 4418524"/>
                          <a:gd name="connsiteX8" fmla="*/ 2250219 w 2299609"/>
                          <a:gd name="connsiteY8" fmla="*/ 2417196 h 4418524"/>
                          <a:gd name="connsiteX9" fmla="*/ 2115047 w 2299609"/>
                          <a:gd name="connsiteY9" fmla="*/ 2130949 h 4418524"/>
                          <a:gd name="connsiteX10" fmla="*/ 2011680 w 2299609"/>
                          <a:gd name="connsiteY10" fmla="*/ 1558455 h 4418524"/>
                          <a:gd name="connsiteX11" fmla="*/ 1963568 w 2299609"/>
                          <a:gd name="connsiteY11" fmla="*/ 1305331 h 4418524"/>
                          <a:gd name="connsiteX12" fmla="*/ 2049140 w 2299609"/>
                          <a:gd name="connsiteY12" fmla="*/ 1073064 h 4418524"/>
                          <a:gd name="connsiteX13" fmla="*/ 1988862 w 2299609"/>
                          <a:gd name="connsiteY13" fmla="*/ 891208 h 4418524"/>
                          <a:gd name="connsiteX14" fmla="*/ 1899103 w 2299609"/>
                          <a:gd name="connsiteY14" fmla="*/ 884682 h 4418524"/>
                          <a:gd name="connsiteX15" fmla="*/ 1794653 w 2299609"/>
                          <a:gd name="connsiteY15" fmla="*/ 922186 h 4418524"/>
                          <a:gd name="connsiteX16" fmla="*/ 1542553 w 2299609"/>
                          <a:gd name="connsiteY16" fmla="*/ 644055 h 4418524"/>
                          <a:gd name="connsiteX17" fmla="*/ 1184744 w 2299609"/>
                          <a:gd name="connsiteY17" fmla="*/ 413467 h 4418524"/>
                          <a:gd name="connsiteX18" fmla="*/ 850790 w 2299609"/>
                          <a:gd name="connsiteY18" fmla="*/ 318052 h 4418524"/>
                          <a:gd name="connsiteX19" fmla="*/ 691763 w 2299609"/>
                          <a:gd name="connsiteY19" fmla="*/ 310100 h 4418524"/>
                          <a:gd name="connsiteX20" fmla="*/ 580445 w 2299609"/>
                          <a:gd name="connsiteY20" fmla="*/ 318052 h 4418524"/>
                          <a:gd name="connsiteX21" fmla="*/ 485030 w 2299609"/>
                          <a:gd name="connsiteY21" fmla="*/ 286247 h 4418524"/>
                          <a:gd name="connsiteX22" fmla="*/ 294198 w 2299609"/>
                          <a:gd name="connsiteY22" fmla="*/ 302149 h 4418524"/>
                          <a:gd name="connsiteX23" fmla="*/ 79513 w 2299609"/>
                          <a:gd name="connsiteY23" fmla="*/ 79513 h 4418524"/>
                          <a:gd name="connsiteX24" fmla="*/ 0 w 2299609"/>
                          <a:gd name="connsiteY24" fmla="*/ 0 h 4418524"/>
                          <a:gd name="connsiteX0" fmla="*/ 1621541 w 2299609"/>
                          <a:gd name="connsiteY0" fmla="*/ 4418524 h 4418524"/>
                          <a:gd name="connsiteX1" fmla="*/ 1526650 w 2299609"/>
                          <a:gd name="connsiteY1" fmla="*/ 4191836 h 4418524"/>
                          <a:gd name="connsiteX2" fmla="*/ 1630017 w 2299609"/>
                          <a:gd name="connsiteY2" fmla="*/ 3935895 h 4418524"/>
                          <a:gd name="connsiteX3" fmla="*/ 1685676 w 2299609"/>
                          <a:gd name="connsiteY3" fmla="*/ 3824577 h 4418524"/>
                          <a:gd name="connsiteX4" fmla="*/ 1725433 w 2299609"/>
                          <a:gd name="connsiteY4" fmla="*/ 3705307 h 4418524"/>
                          <a:gd name="connsiteX5" fmla="*/ 1948070 w 2299609"/>
                          <a:gd name="connsiteY5" fmla="*/ 3466768 h 4418524"/>
                          <a:gd name="connsiteX6" fmla="*/ 2083242 w 2299609"/>
                          <a:gd name="connsiteY6" fmla="*/ 3108960 h 4418524"/>
                          <a:gd name="connsiteX7" fmla="*/ 2289976 w 2299609"/>
                          <a:gd name="connsiteY7" fmla="*/ 2703443 h 4418524"/>
                          <a:gd name="connsiteX8" fmla="*/ 2250219 w 2299609"/>
                          <a:gd name="connsiteY8" fmla="*/ 2417196 h 4418524"/>
                          <a:gd name="connsiteX9" fmla="*/ 2115047 w 2299609"/>
                          <a:gd name="connsiteY9" fmla="*/ 2130949 h 4418524"/>
                          <a:gd name="connsiteX10" fmla="*/ 2011680 w 2299609"/>
                          <a:gd name="connsiteY10" fmla="*/ 1558455 h 4418524"/>
                          <a:gd name="connsiteX11" fmla="*/ 1963568 w 2299609"/>
                          <a:gd name="connsiteY11" fmla="*/ 1305331 h 4418524"/>
                          <a:gd name="connsiteX12" fmla="*/ 2049140 w 2299609"/>
                          <a:gd name="connsiteY12" fmla="*/ 1073064 h 4418524"/>
                          <a:gd name="connsiteX13" fmla="*/ 1988862 w 2299609"/>
                          <a:gd name="connsiteY13" fmla="*/ 891208 h 4418524"/>
                          <a:gd name="connsiteX14" fmla="*/ 1899103 w 2299609"/>
                          <a:gd name="connsiteY14" fmla="*/ 884682 h 4418524"/>
                          <a:gd name="connsiteX15" fmla="*/ 1774918 w 2299609"/>
                          <a:gd name="connsiteY15" fmla="*/ 915607 h 4418524"/>
                          <a:gd name="connsiteX16" fmla="*/ 1542553 w 2299609"/>
                          <a:gd name="connsiteY16" fmla="*/ 644055 h 4418524"/>
                          <a:gd name="connsiteX17" fmla="*/ 1184744 w 2299609"/>
                          <a:gd name="connsiteY17" fmla="*/ 413467 h 4418524"/>
                          <a:gd name="connsiteX18" fmla="*/ 850790 w 2299609"/>
                          <a:gd name="connsiteY18" fmla="*/ 318052 h 4418524"/>
                          <a:gd name="connsiteX19" fmla="*/ 691763 w 2299609"/>
                          <a:gd name="connsiteY19" fmla="*/ 310100 h 4418524"/>
                          <a:gd name="connsiteX20" fmla="*/ 580445 w 2299609"/>
                          <a:gd name="connsiteY20" fmla="*/ 318052 h 4418524"/>
                          <a:gd name="connsiteX21" fmla="*/ 485030 w 2299609"/>
                          <a:gd name="connsiteY21" fmla="*/ 286247 h 4418524"/>
                          <a:gd name="connsiteX22" fmla="*/ 294198 w 2299609"/>
                          <a:gd name="connsiteY22" fmla="*/ 302149 h 4418524"/>
                          <a:gd name="connsiteX23" fmla="*/ 79513 w 2299609"/>
                          <a:gd name="connsiteY23" fmla="*/ 79513 h 4418524"/>
                          <a:gd name="connsiteX24" fmla="*/ 0 w 2299609"/>
                          <a:gd name="connsiteY24" fmla="*/ 0 h 4418524"/>
                          <a:gd name="connsiteX0" fmla="*/ 1621541 w 2299609"/>
                          <a:gd name="connsiteY0" fmla="*/ 4418524 h 4418524"/>
                          <a:gd name="connsiteX1" fmla="*/ 1526650 w 2299609"/>
                          <a:gd name="connsiteY1" fmla="*/ 4191836 h 4418524"/>
                          <a:gd name="connsiteX2" fmla="*/ 1630017 w 2299609"/>
                          <a:gd name="connsiteY2" fmla="*/ 3935895 h 4418524"/>
                          <a:gd name="connsiteX3" fmla="*/ 1685676 w 2299609"/>
                          <a:gd name="connsiteY3" fmla="*/ 3824577 h 4418524"/>
                          <a:gd name="connsiteX4" fmla="*/ 1725433 w 2299609"/>
                          <a:gd name="connsiteY4" fmla="*/ 3705307 h 4418524"/>
                          <a:gd name="connsiteX5" fmla="*/ 1948070 w 2299609"/>
                          <a:gd name="connsiteY5" fmla="*/ 3466768 h 4418524"/>
                          <a:gd name="connsiteX6" fmla="*/ 2083242 w 2299609"/>
                          <a:gd name="connsiteY6" fmla="*/ 3108960 h 4418524"/>
                          <a:gd name="connsiteX7" fmla="*/ 2289976 w 2299609"/>
                          <a:gd name="connsiteY7" fmla="*/ 2703443 h 4418524"/>
                          <a:gd name="connsiteX8" fmla="*/ 2250219 w 2299609"/>
                          <a:gd name="connsiteY8" fmla="*/ 2417196 h 4418524"/>
                          <a:gd name="connsiteX9" fmla="*/ 2115047 w 2299609"/>
                          <a:gd name="connsiteY9" fmla="*/ 2130949 h 4418524"/>
                          <a:gd name="connsiteX10" fmla="*/ 2011680 w 2299609"/>
                          <a:gd name="connsiteY10" fmla="*/ 1558455 h 4418524"/>
                          <a:gd name="connsiteX11" fmla="*/ 1963568 w 2299609"/>
                          <a:gd name="connsiteY11" fmla="*/ 1305331 h 4418524"/>
                          <a:gd name="connsiteX12" fmla="*/ 2049140 w 2299609"/>
                          <a:gd name="connsiteY12" fmla="*/ 1073064 h 4418524"/>
                          <a:gd name="connsiteX13" fmla="*/ 2002019 w 2299609"/>
                          <a:gd name="connsiteY13" fmla="*/ 907654 h 4418524"/>
                          <a:gd name="connsiteX14" fmla="*/ 1899103 w 2299609"/>
                          <a:gd name="connsiteY14" fmla="*/ 884682 h 4418524"/>
                          <a:gd name="connsiteX15" fmla="*/ 1774918 w 2299609"/>
                          <a:gd name="connsiteY15" fmla="*/ 915607 h 4418524"/>
                          <a:gd name="connsiteX16" fmla="*/ 1542553 w 2299609"/>
                          <a:gd name="connsiteY16" fmla="*/ 644055 h 4418524"/>
                          <a:gd name="connsiteX17" fmla="*/ 1184744 w 2299609"/>
                          <a:gd name="connsiteY17" fmla="*/ 413467 h 4418524"/>
                          <a:gd name="connsiteX18" fmla="*/ 850790 w 2299609"/>
                          <a:gd name="connsiteY18" fmla="*/ 318052 h 4418524"/>
                          <a:gd name="connsiteX19" fmla="*/ 691763 w 2299609"/>
                          <a:gd name="connsiteY19" fmla="*/ 310100 h 4418524"/>
                          <a:gd name="connsiteX20" fmla="*/ 580445 w 2299609"/>
                          <a:gd name="connsiteY20" fmla="*/ 318052 h 4418524"/>
                          <a:gd name="connsiteX21" fmla="*/ 485030 w 2299609"/>
                          <a:gd name="connsiteY21" fmla="*/ 286247 h 4418524"/>
                          <a:gd name="connsiteX22" fmla="*/ 294198 w 2299609"/>
                          <a:gd name="connsiteY22" fmla="*/ 302149 h 4418524"/>
                          <a:gd name="connsiteX23" fmla="*/ 79513 w 2299609"/>
                          <a:gd name="connsiteY23" fmla="*/ 79513 h 4418524"/>
                          <a:gd name="connsiteX24" fmla="*/ 0 w 2299609"/>
                          <a:gd name="connsiteY24" fmla="*/ 0 h 4418524"/>
                          <a:gd name="connsiteX0" fmla="*/ 1621541 w 2299609"/>
                          <a:gd name="connsiteY0" fmla="*/ 4418524 h 4418524"/>
                          <a:gd name="connsiteX1" fmla="*/ 1526650 w 2299609"/>
                          <a:gd name="connsiteY1" fmla="*/ 4191836 h 4418524"/>
                          <a:gd name="connsiteX2" fmla="*/ 1630017 w 2299609"/>
                          <a:gd name="connsiteY2" fmla="*/ 3935895 h 4418524"/>
                          <a:gd name="connsiteX3" fmla="*/ 1685676 w 2299609"/>
                          <a:gd name="connsiteY3" fmla="*/ 3824577 h 4418524"/>
                          <a:gd name="connsiteX4" fmla="*/ 1725433 w 2299609"/>
                          <a:gd name="connsiteY4" fmla="*/ 3705307 h 4418524"/>
                          <a:gd name="connsiteX5" fmla="*/ 1948070 w 2299609"/>
                          <a:gd name="connsiteY5" fmla="*/ 3466768 h 4418524"/>
                          <a:gd name="connsiteX6" fmla="*/ 2083242 w 2299609"/>
                          <a:gd name="connsiteY6" fmla="*/ 3108960 h 4418524"/>
                          <a:gd name="connsiteX7" fmla="*/ 2289976 w 2299609"/>
                          <a:gd name="connsiteY7" fmla="*/ 2703443 h 4418524"/>
                          <a:gd name="connsiteX8" fmla="*/ 2250219 w 2299609"/>
                          <a:gd name="connsiteY8" fmla="*/ 2417196 h 4418524"/>
                          <a:gd name="connsiteX9" fmla="*/ 2115047 w 2299609"/>
                          <a:gd name="connsiteY9" fmla="*/ 2130949 h 4418524"/>
                          <a:gd name="connsiteX10" fmla="*/ 2011680 w 2299609"/>
                          <a:gd name="connsiteY10" fmla="*/ 1558455 h 4418524"/>
                          <a:gd name="connsiteX11" fmla="*/ 1963568 w 2299609"/>
                          <a:gd name="connsiteY11" fmla="*/ 1305331 h 4418524"/>
                          <a:gd name="connsiteX12" fmla="*/ 2049140 w 2299609"/>
                          <a:gd name="connsiteY12" fmla="*/ 1073064 h 4418524"/>
                          <a:gd name="connsiteX13" fmla="*/ 2002019 w 2299609"/>
                          <a:gd name="connsiteY13" fmla="*/ 907654 h 4418524"/>
                          <a:gd name="connsiteX14" fmla="*/ 1899103 w 2299609"/>
                          <a:gd name="connsiteY14" fmla="*/ 894550 h 4418524"/>
                          <a:gd name="connsiteX15" fmla="*/ 1774918 w 2299609"/>
                          <a:gd name="connsiteY15" fmla="*/ 915607 h 4418524"/>
                          <a:gd name="connsiteX16" fmla="*/ 1542553 w 2299609"/>
                          <a:gd name="connsiteY16" fmla="*/ 644055 h 4418524"/>
                          <a:gd name="connsiteX17" fmla="*/ 1184744 w 2299609"/>
                          <a:gd name="connsiteY17" fmla="*/ 413467 h 4418524"/>
                          <a:gd name="connsiteX18" fmla="*/ 850790 w 2299609"/>
                          <a:gd name="connsiteY18" fmla="*/ 318052 h 4418524"/>
                          <a:gd name="connsiteX19" fmla="*/ 691763 w 2299609"/>
                          <a:gd name="connsiteY19" fmla="*/ 310100 h 4418524"/>
                          <a:gd name="connsiteX20" fmla="*/ 580445 w 2299609"/>
                          <a:gd name="connsiteY20" fmla="*/ 318052 h 4418524"/>
                          <a:gd name="connsiteX21" fmla="*/ 485030 w 2299609"/>
                          <a:gd name="connsiteY21" fmla="*/ 286247 h 4418524"/>
                          <a:gd name="connsiteX22" fmla="*/ 294198 w 2299609"/>
                          <a:gd name="connsiteY22" fmla="*/ 302149 h 4418524"/>
                          <a:gd name="connsiteX23" fmla="*/ 79513 w 2299609"/>
                          <a:gd name="connsiteY23" fmla="*/ 79513 h 4418524"/>
                          <a:gd name="connsiteX24" fmla="*/ 0 w 2299609"/>
                          <a:gd name="connsiteY24" fmla="*/ 0 h 4418524"/>
                          <a:gd name="connsiteX0" fmla="*/ 1621541 w 2299609"/>
                          <a:gd name="connsiteY0" fmla="*/ 4418524 h 4418524"/>
                          <a:gd name="connsiteX1" fmla="*/ 1526650 w 2299609"/>
                          <a:gd name="connsiteY1" fmla="*/ 4191836 h 4418524"/>
                          <a:gd name="connsiteX2" fmla="*/ 1630017 w 2299609"/>
                          <a:gd name="connsiteY2" fmla="*/ 3935895 h 4418524"/>
                          <a:gd name="connsiteX3" fmla="*/ 1685676 w 2299609"/>
                          <a:gd name="connsiteY3" fmla="*/ 3824577 h 4418524"/>
                          <a:gd name="connsiteX4" fmla="*/ 1725433 w 2299609"/>
                          <a:gd name="connsiteY4" fmla="*/ 3705307 h 4418524"/>
                          <a:gd name="connsiteX5" fmla="*/ 1948070 w 2299609"/>
                          <a:gd name="connsiteY5" fmla="*/ 3466768 h 4418524"/>
                          <a:gd name="connsiteX6" fmla="*/ 2083242 w 2299609"/>
                          <a:gd name="connsiteY6" fmla="*/ 3108960 h 4418524"/>
                          <a:gd name="connsiteX7" fmla="*/ 2289976 w 2299609"/>
                          <a:gd name="connsiteY7" fmla="*/ 2703443 h 4418524"/>
                          <a:gd name="connsiteX8" fmla="*/ 2250219 w 2299609"/>
                          <a:gd name="connsiteY8" fmla="*/ 2417196 h 4418524"/>
                          <a:gd name="connsiteX9" fmla="*/ 2115047 w 2299609"/>
                          <a:gd name="connsiteY9" fmla="*/ 2130949 h 4418524"/>
                          <a:gd name="connsiteX10" fmla="*/ 2011680 w 2299609"/>
                          <a:gd name="connsiteY10" fmla="*/ 1558455 h 4418524"/>
                          <a:gd name="connsiteX11" fmla="*/ 1970147 w 2299609"/>
                          <a:gd name="connsiteY11" fmla="*/ 1282307 h 4418524"/>
                          <a:gd name="connsiteX12" fmla="*/ 2049140 w 2299609"/>
                          <a:gd name="connsiteY12" fmla="*/ 1073064 h 4418524"/>
                          <a:gd name="connsiteX13" fmla="*/ 2002019 w 2299609"/>
                          <a:gd name="connsiteY13" fmla="*/ 907654 h 4418524"/>
                          <a:gd name="connsiteX14" fmla="*/ 1899103 w 2299609"/>
                          <a:gd name="connsiteY14" fmla="*/ 894550 h 4418524"/>
                          <a:gd name="connsiteX15" fmla="*/ 1774918 w 2299609"/>
                          <a:gd name="connsiteY15" fmla="*/ 915607 h 4418524"/>
                          <a:gd name="connsiteX16" fmla="*/ 1542553 w 2299609"/>
                          <a:gd name="connsiteY16" fmla="*/ 644055 h 4418524"/>
                          <a:gd name="connsiteX17" fmla="*/ 1184744 w 2299609"/>
                          <a:gd name="connsiteY17" fmla="*/ 413467 h 4418524"/>
                          <a:gd name="connsiteX18" fmla="*/ 850790 w 2299609"/>
                          <a:gd name="connsiteY18" fmla="*/ 318052 h 4418524"/>
                          <a:gd name="connsiteX19" fmla="*/ 691763 w 2299609"/>
                          <a:gd name="connsiteY19" fmla="*/ 310100 h 4418524"/>
                          <a:gd name="connsiteX20" fmla="*/ 580445 w 2299609"/>
                          <a:gd name="connsiteY20" fmla="*/ 318052 h 4418524"/>
                          <a:gd name="connsiteX21" fmla="*/ 485030 w 2299609"/>
                          <a:gd name="connsiteY21" fmla="*/ 286247 h 4418524"/>
                          <a:gd name="connsiteX22" fmla="*/ 294198 w 2299609"/>
                          <a:gd name="connsiteY22" fmla="*/ 302149 h 4418524"/>
                          <a:gd name="connsiteX23" fmla="*/ 79513 w 2299609"/>
                          <a:gd name="connsiteY23" fmla="*/ 79513 h 4418524"/>
                          <a:gd name="connsiteX24" fmla="*/ 0 w 2299609"/>
                          <a:gd name="connsiteY24" fmla="*/ 0 h 4418524"/>
                          <a:gd name="connsiteX0" fmla="*/ 1621541 w 2299609"/>
                          <a:gd name="connsiteY0" fmla="*/ 4418524 h 4418524"/>
                          <a:gd name="connsiteX1" fmla="*/ 1526650 w 2299609"/>
                          <a:gd name="connsiteY1" fmla="*/ 4191836 h 4418524"/>
                          <a:gd name="connsiteX2" fmla="*/ 1630017 w 2299609"/>
                          <a:gd name="connsiteY2" fmla="*/ 3935895 h 4418524"/>
                          <a:gd name="connsiteX3" fmla="*/ 1685676 w 2299609"/>
                          <a:gd name="connsiteY3" fmla="*/ 3824577 h 4418524"/>
                          <a:gd name="connsiteX4" fmla="*/ 1725433 w 2299609"/>
                          <a:gd name="connsiteY4" fmla="*/ 3705307 h 4418524"/>
                          <a:gd name="connsiteX5" fmla="*/ 1948070 w 2299609"/>
                          <a:gd name="connsiteY5" fmla="*/ 3466768 h 4418524"/>
                          <a:gd name="connsiteX6" fmla="*/ 2083242 w 2299609"/>
                          <a:gd name="connsiteY6" fmla="*/ 3108960 h 4418524"/>
                          <a:gd name="connsiteX7" fmla="*/ 2289976 w 2299609"/>
                          <a:gd name="connsiteY7" fmla="*/ 2703443 h 4418524"/>
                          <a:gd name="connsiteX8" fmla="*/ 2250219 w 2299609"/>
                          <a:gd name="connsiteY8" fmla="*/ 2417196 h 4418524"/>
                          <a:gd name="connsiteX9" fmla="*/ 2115047 w 2299609"/>
                          <a:gd name="connsiteY9" fmla="*/ 2130949 h 4418524"/>
                          <a:gd name="connsiteX10" fmla="*/ 2011680 w 2299609"/>
                          <a:gd name="connsiteY10" fmla="*/ 1558455 h 4418524"/>
                          <a:gd name="connsiteX11" fmla="*/ 1970147 w 2299609"/>
                          <a:gd name="connsiteY11" fmla="*/ 1282307 h 4418524"/>
                          <a:gd name="connsiteX12" fmla="*/ 2049140 w 2299609"/>
                          <a:gd name="connsiteY12" fmla="*/ 1063197 h 4418524"/>
                          <a:gd name="connsiteX13" fmla="*/ 2002019 w 2299609"/>
                          <a:gd name="connsiteY13" fmla="*/ 907654 h 4418524"/>
                          <a:gd name="connsiteX14" fmla="*/ 1899103 w 2299609"/>
                          <a:gd name="connsiteY14" fmla="*/ 894550 h 4418524"/>
                          <a:gd name="connsiteX15" fmla="*/ 1774918 w 2299609"/>
                          <a:gd name="connsiteY15" fmla="*/ 915607 h 4418524"/>
                          <a:gd name="connsiteX16" fmla="*/ 1542553 w 2299609"/>
                          <a:gd name="connsiteY16" fmla="*/ 644055 h 4418524"/>
                          <a:gd name="connsiteX17" fmla="*/ 1184744 w 2299609"/>
                          <a:gd name="connsiteY17" fmla="*/ 413467 h 4418524"/>
                          <a:gd name="connsiteX18" fmla="*/ 850790 w 2299609"/>
                          <a:gd name="connsiteY18" fmla="*/ 318052 h 4418524"/>
                          <a:gd name="connsiteX19" fmla="*/ 691763 w 2299609"/>
                          <a:gd name="connsiteY19" fmla="*/ 310100 h 4418524"/>
                          <a:gd name="connsiteX20" fmla="*/ 580445 w 2299609"/>
                          <a:gd name="connsiteY20" fmla="*/ 318052 h 4418524"/>
                          <a:gd name="connsiteX21" fmla="*/ 485030 w 2299609"/>
                          <a:gd name="connsiteY21" fmla="*/ 286247 h 4418524"/>
                          <a:gd name="connsiteX22" fmla="*/ 294198 w 2299609"/>
                          <a:gd name="connsiteY22" fmla="*/ 302149 h 4418524"/>
                          <a:gd name="connsiteX23" fmla="*/ 79513 w 2299609"/>
                          <a:gd name="connsiteY23" fmla="*/ 79513 h 4418524"/>
                          <a:gd name="connsiteX24" fmla="*/ 0 w 2299609"/>
                          <a:gd name="connsiteY24" fmla="*/ 0 h 4418524"/>
                          <a:gd name="connsiteX0" fmla="*/ 1621541 w 2299609"/>
                          <a:gd name="connsiteY0" fmla="*/ 4418524 h 4418524"/>
                          <a:gd name="connsiteX1" fmla="*/ 1526650 w 2299609"/>
                          <a:gd name="connsiteY1" fmla="*/ 4191836 h 4418524"/>
                          <a:gd name="connsiteX2" fmla="*/ 1630017 w 2299609"/>
                          <a:gd name="connsiteY2" fmla="*/ 3935895 h 4418524"/>
                          <a:gd name="connsiteX3" fmla="*/ 1685676 w 2299609"/>
                          <a:gd name="connsiteY3" fmla="*/ 3824577 h 4418524"/>
                          <a:gd name="connsiteX4" fmla="*/ 1725433 w 2299609"/>
                          <a:gd name="connsiteY4" fmla="*/ 3705307 h 4418524"/>
                          <a:gd name="connsiteX5" fmla="*/ 1948070 w 2299609"/>
                          <a:gd name="connsiteY5" fmla="*/ 3466768 h 4418524"/>
                          <a:gd name="connsiteX6" fmla="*/ 2083242 w 2299609"/>
                          <a:gd name="connsiteY6" fmla="*/ 3108960 h 4418524"/>
                          <a:gd name="connsiteX7" fmla="*/ 2289976 w 2299609"/>
                          <a:gd name="connsiteY7" fmla="*/ 2703443 h 4418524"/>
                          <a:gd name="connsiteX8" fmla="*/ 2250219 w 2299609"/>
                          <a:gd name="connsiteY8" fmla="*/ 2417196 h 4418524"/>
                          <a:gd name="connsiteX9" fmla="*/ 2115047 w 2299609"/>
                          <a:gd name="connsiteY9" fmla="*/ 2130949 h 4418524"/>
                          <a:gd name="connsiteX10" fmla="*/ 2011680 w 2299609"/>
                          <a:gd name="connsiteY10" fmla="*/ 1558455 h 4418524"/>
                          <a:gd name="connsiteX11" fmla="*/ 1970147 w 2299609"/>
                          <a:gd name="connsiteY11" fmla="*/ 1282307 h 4418524"/>
                          <a:gd name="connsiteX12" fmla="*/ 2049140 w 2299609"/>
                          <a:gd name="connsiteY12" fmla="*/ 1063197 h 4418524"/>
                          <a:gd name="connsiteX13" fmla="*/ 2002019 w 2299609"/>
                          <a:gd name="connsiteY13" fmla="*/ 907654 h 4418524"/>
                          <a:gd name="connsiteX14" fmla="*/ 1899103 w 2299609"/>
                          <a:gd name="connsiteY14" fmla="*/ 894550 h 4418524"/>
                          <a:gd name="connsiteX15" fmla="*/ 1738737 w 2299609"/>
                          <a:gd name="connsiteY15" fmla="*/ 872847 h 4418524"/>
                          <a:gd name="connsiteX16" fmla="*/ 1542553 w 2299609"/>
                          <a:gd name="connsiteY16" fmla="*/ 644055 h 4418524"/>
                          <a:gd name="connsiteX17" fmla="*/ 1184744 w 2299609"/>
                          <a:gd name="connsiteY17" fmla="*/ 413467 h 4418524"/>
                          <a:gd name="connsiteX18" fmla="*/ 850790 w 2299609"/>
                          <a:gd name="connsiteY18" fmla="*/ 318052 h 4418524"/>
                          <a:gd name="connsiteX19" fmla="*/ 691763 w 2299609"/>
                          <a:gd name="connsiteY19" fmla="*/ 310100 h 4418524"/>
                          <a:gd name="connsiteX20" fmla="*/ 580445 w 2299609"/>
                          <a:gd name="connsiteY20" fmla="*/ 318052 h 4418524"/>
                          <a:gd name="connsiteX21" fmla="*/ 485030 w 2299609"/>
                          <a:gd name="connsiteY21" fmla="*/ 286247 h 4418524"/>
                          <a:gd name="connsiteX22" fmla="*/ 294198 w 2299609"/>
                          <a:gd name="connsiteY22" fmla="*/ 302149 h 4418524"/>
                          <a:gd name="connsiteX23" fmla="*/ 79513 w 2299609"/>
                          <a:gd name="connsiteY23" fmla="*/ 79513 h 4418524"/>
                          <a:gd name="connsiteX24" fmla="*/ 0 w 2299609"/>
                          <a:gd name="connsiteY24" fmla="*/ 0 h 4418524"/>
                          <a:gd name="connsiteX0" fmla="*/ 1621541 w 2299609"/>
                          <a:gd name="connsiteY0" fmla="*/ 4418524 h 4418524"/>
                          <a:gd name="connsiteX1" fmla="*/ 1526650 w 2299609"/>
                          <a:gd name="connsiteY1" fmla="*/ 4191836 h 4418524"/>
                          <a:gd name="connsiteX2" fmla="*/ 1630017 w 2299609"/>
                          <a:gd name="connsiteY2" fmla="*/ 3935895 h 4418524"/>
                          <a:gd name="connsiteX3" fmla="*/ 1685676 w 2299609"/>
                          <a:gd name="connsiteY3" fmla="*/ 3824577 h 4418524"/>
                          <a:gd name="connsiteX4" fmla="*/ 1725433 w 2299609"/>
                          <a:gd name="connsiteY4" fmla="*/ 3705307 h 4418524"/>
                          <a:gd name="connsiteX5" fmla="*/ 1948070 w 2299609"/>
                          <a:gd name="connsiteY5" fmla="*/ 3466768 h 4418524"/>
                          <a:gd name="connsiteX6" fmla="*/ 2083242 w 2299609"/>
                          <a:gd name="connsiteY6" fmla="*/ 3108960 h 4418524"/>
                          <a:gd name="connsiteX7" fmla="*/ 2289976 w 2299609"/>
                          <a:gd name="connsiteY7" fmla="*/ 2703443 h 4418524"/>
                          <a:gd name="connsiteX8" fmla="*/ 2250219 w 2299609"/>
                          <a:gd name="connsiteY8" fmla="*/ 2417196 h 4418524"/>
                          <a:gd name="connsiteX9" fmla="*/ 2115047 w 2299609"/>
                          <a:gd name="connsiteY9" fmla="*/ 2130949 h 4418524"/>
                          <a:gd name="connsiteX10" fmla="*/ 2011680 w 2299609"/>
                          <a:gd name="connsiteY10" fmla="*/ 1558455 h 4418524"/>
                          <a:gd name="connsiteX11" fmla="*/ 1970147 w 2299609"/>
                          <a:gd name="connsiteY11" fmla="*/ 1282307 h 4418524"/>
                          <a:gd name="connsiteX12" fmla="*/ 2049140 w 2299609"/>
                          <a:gd name="connsiteY12" fmla="*/ 1063197 h 4418524"/>
                          <a:gd name="connsiteX13" fmla="*/ 2002019 w 2299609"/>
                          <a:gd name="connsiteY13" fmla="*/ 907654 h 4418524"/>
                          <a:gd name="connsiteX14" fmla="*/ 1793848 w 2299609"/>
                          <a:gd name="connsiteY14" fmla="*/ 937310 h 4418524"/>
                          <a:gd name="connsiteX15" fmla="*/ 1738737 w 2299609"/>
                          <a:gd name="connsiteY15" fmla="*/ 872847 h 4418524"/>
                          <a:gd name="connsiteX16" fmla="*/ 1542553 w 2299609"/>
                          <a:gd name="connsiteY16" fmla="*/ 644055 h 4418524"/>
                          <a:gd name="connsiteX17" fmla="*/ 1184744 w 2299609"/>
                          <a:gd name="connsiteY17" fmla="*/ 413467 h 4418524"/>
                          <a:gd name="connsiteX18" fmla="*/ 850790 w 2299609"/>
                          <a:gd name="connsiteY18" fmla="*/ 318052 h 4418524"/>
                          <a:gd name="connsiteX19" fmla="*/ 691763 w 2299609"/>
                          <a:gd name="connsiteY19" fmla="*/ 310100 h 4418524"/>
                          <a:gd name="connsiteX20" fmla="*/ 580445 w 2299609"/>
                          <a:gd name="connsiteY20" fmla="*/ 318052 h 4418524"/>
                          <a:gd name="connsiteX21" fmla="*/ 485030 w 2299609"/>
                          <a:gd name="connsiteY21" fmla="*/ 286247 h 4418524"/>
                          <a:gd name="connsiteX22" fmla="*/ 294198 w 2299609"/>
                          <a:gd name="connsiteY22" fmla="*/ 302149 h 4418524"/>
                          <a:gd name="connsiteX23" fmla="*/ 79513 w 2299609"/>
                          <a:gd name="connsiteY23" fmla="*/ 79513 h 4418524"/>
                          <a:gd name="connsiteX24" fmla="*/ 0 w 2299609"/>
                          <a:gd name="connsiteY24" fmla="*/ 0 h 4418524"/>
                          <a:gd name="connsiteX0" fmla="*/ 1621541 w 2299609"/>
                          <a:gd name="connsiteY0" fmla="*/ 4418524 h 4418524"/>
                          <a:gd name="connsiteX1" fmla="*/ 1526650 w 2299609"/>
                          <a:gd name="connsiteY1" fmla="*/ 4191836 h 4418524"/>
                          <a:gd name="connsiteX2" fmla="*/ 1630017 w 2299609"/>
                          <a:gd name="connsiteY2" fmla="*/ 3935895 h 4418524"/>
                          <a:gd name="connsiteX3" fmla="*/ 1685676 w 2299609"/>
                          <a:gd name="connsiteY3" fmla="*/ 3824577 h 4418524"/>
                          <a:gd name="connsiteX4" fmla="*/ 1725433 w 2299609"/>
                          <a:gd name="connsiteY4" fmla="*/ 3705307 h 4418524"/>
                          <a:gd name="connsiteX5" fmla="*/ 1948070 w 2299609"/>
                          <a:gd name="connsiteY5" fmla="*/ 3466768 h 4418524"/>
                          <a:gd name="connsiteX6" fmla="*/ 2083242 w 2299609"/>
                          <a:gd name="connsiteY6" fmla="*/ 3108960 h 4418524"/>
                          <a:gd name="connsiteX7" fmla="*/ 2289976 w 2299609"/>
                          <a:gd name="connsiteY7" fmla="*/ 2703443 h 4418524"/>
                          <a:gd name="connsiteX8" fmla="*/ 2250219 w 2299609"/>
                          <a:gd name="connsiteY8" fmla="*/ 2417196 h 4418524"/>
                          <a:gd name="connsiteX9" fmla="*/ 2115047 w 2299609"/>
                          <a:gd name="connsiteY9" fmla="*/ 2130949 h 4418524"/>
                          <a:gd name="connsiteX10" fmla="*/ 2011680 w 2299609"/>
                          <a:gd name="connsiteY10" fmla="*/ 1558455 h 4418524"/>
                          <a:gd name="connsiteX11" fmla="*/ 1970147 w 2299609"/>
                          <a:gd name="connsiteY11" fmla="*/ 1282307 h 4418524"/>
                          <a:gd name="connsiteX12" fmla="*/ 2049140 w 2299609"/>
                          <a:gd name="connsiteY12" fmla="*/ 1063197 h 4418524"/>
                          <a:gd name="connsiteX13" fmla="*/ 1985573 w 2299609"/>
                          <a:gd name="connsiteY13" fmla="*/ 891208 h 4418524"/>
                          <a:gd name="connsiteX14" fmla="*/ 1793848 w 2299609"/>
                          <a:gd name="connsiteY14" fmla="*/ 937310 h 4418524"/>
                          <a:gd name="connsiteX15" fmla="*/ 1738737 w 2299609"/>
                          <a:gd name="connsiteY15" fmla="*/ 872847 h 4418524"/>
                          <a:gd name="connsiteX16" fmla="*/ 1542553 w 2299609"/>
                          <a:gd name="connsiteY16" fmla="*/ 644055 h 4418524"/>
                          <a:gd name="connsiteX17" fmla="*/ 1184744 w 2299609"/>
                          <a:gd name="connsiteY17" fmla="*/ 413467 h 4418524"/>
                          <a:gd name="connsiteX18" fmla="*/ 850790 w 2299609"/>
                          <a:gd name="connsiteY18" fmla="*/ 318052 h 4418524"/>
                          <a:gd name="connsiteX19" fmla="*/ 691763 w 2299609"/>
                          <a:gd name="connsiteY19" fmla="*/ 310100 h 4418524"/>
                          <a:gd name="connsiteX20" fmla="*/ 580445 w 2299609"/>
                          <a:gd name="connsiteY20" fmla="*/ 318052 h 4418524"/>
                          <a:gd name="connsiteX21" fmla="*/ 485030 w 2299609"/>
                          <a:gd name="connsiteY21" fmla="*/ 286247 h 4418524"/>
                          <a:gd name="connsiteX22" fmla="*/ 294198 w 2299609"/>
                          <a:gd name="connsiteY22" fmla="*/ 302149 h 4418524"/>
                          <a:gd name="connsiteX23" fmla="*/ 79513 w 2299609"/>
                          <a:gd name="connsiteY23" fmla="*/ 79513 h 4418524"/>
                          <a:gd name="connsiteX24" fmla="*/ 0 w 2299609"/>
                          <a:gd name="connsiteY24" fmla="*/ 0 h 4418524"/>
                          <a:gd name="connsiteX0" fmla="*/ 1621541 w 2299609"/>
                          <a:gd name="connsiteY0" fmla="*/ 4418524 h 4418524"/>
                          <a:gd name="connsiteX1" fmla="*/ 1526650 w 2299609"/>
                          <a:gd name="connsiteY1" fmla="*/ 4191836 h 4418524"/>
                          <a:gd name="connsiteX2" fmla="*/ 1630017 w 2299609"/>
                          <a:gd name="connsiteY2" fmla="*/ 3935895 h 4418524"/>
                          <a:gd name="connsiteX3" fmla="*/ 1685676 w 2299609"/>
                          <a:gd name="connsiteY3" fmla="*/ 3824577 h 4418524"/>
                          <a:gd name="connsiteX4" fmla="*/ 1725433 w 2299609"/>
                          <a:gd name="connsiteY4" fmla="*/ 3705307 h 4418524"/>
                          <a:gd name="connsiteX5" fmla="*/ 1948070 w 2299609"/>
                          <a:gd name="connsiteY5" fmla="*/ 3466768 h 4418524"/>
                          <a:gd name="connsiteX6" fmla="*/ 2083242 w 2299609"/>
                          <a:gd name="connsiteY6" fmla="*/ 3108960 h 4418524"/>
                          <a:gd name="connsiteX7" fmla="*/ 2289976 w 2299609"/>
                          <a:gd name="connsiteY7" fmla="*/ 2703443 h 4418524"/>
                          <a:gd name="connsiteX8" fmla="*/ 2250219 w 2299609"/>
                          <a:gd name="connsiteY8" fmla="*/ 2417196 h 4418524"/>
                          <a:gd name="connsiteX9" fmla="*/ 2115047 w 2299609"/>
                          <a:gd name="connsiteY9" fmla="*/ 2130949 h 4418524"/>
                          <a:gd name="connsiteX10" fmla="*/ 2011680 w 2299609"/>
                          <a:gd name="connsiteY10" fmla="*/ 1558455 h 4418524"/>
                          <a:gd name="connsiteX11" fmla="*/ 1970147 w 2299609"/>
                          <a:gd name="connsiteY11" fmla="*/ 1282307 h 4418524"/>
                          <a:gd name="connsiteX12" fmla="*/ 2049140 w 2299609"/>
                          <a:gd name="connsiteY12" fmla="*/ 1063197 h 4418524"/>
                          <a:gd name="connsiteX13" fmla="*/ 1985573 w 2299609"/>
                          <a:gd name="connsiteY13" fmla="*/ 891208 h 4418524"/>
                          <a:gd name="connsiteX14" fmla="*/ 1820162 w 2299609"/>
                          <a:gd name="connsiteY14" fmla="*/ 924153 h 4418524"/>
                          <a:gd name="connsiteX15" fmla="*/ 1738737 w 2299609"/>
                          <a:gd name="connsiteY15" fmla="*/ 872847 h 4418524"/>
                          <a:gd name="connsiteX16" fmla="*/ 1542553 w 2299609"/>
                          <a:gd name="connsiteY16" fmla="*/ 644055 h 4418524"/>
                          <a:gd name="connsiteX17" fmla="*/ 1184744 w 2299609"/>
                          <a:gd name="connsiteY17" fmla="*/ 413467 h 4418524"/>
                          <a:gd name="connsiteX18" fmla="*/ 850790 w 2299609"/>
                          <a:gd name="connsiteY18" fmla="*/ 318052 h 4418524"/>
                          <a:gd name="connsiteX19" fmla="*/ 691763 w 2299609"/>
                          <a:gd name="connsiteY19" fmla="*/ 310100 h 4418524"/>
                          <a:gd name="connsiteX20" fmla="*/ 580445 w 2299609"/>
                          <a:gd name="connsiteY20" fmla="*/ 318052 h 4418524"/>
                          <a:gd name="connsiteX21" fmla="*/ 485030 w 2299609"/>
                          <a:gd name="connsiteY21" fmla="*/ 286247 h 4418524"/>
                          <a:gd name="connsiteX22" fmla="*/ 294198 w 2299609"/>
                          <a:gd name="connsiteY22" fmla="*/ 302149 h 4418524"/>
                          <a:gd name="connsiteX23" fmla="*/ 79513 w 2299609"/>
                          <a:gd name="connsiteY23" fmla="*/ 79513 h 4418524"/>
                          <a:gd name="connsiteX24" fmla="*/ 0 w 2299609"/>
                          <a:gd name="connsiteY24" fmla="*/ 0 h 4418524"/>
                          <a:gd name="connsiteX0" fmla="*/ 1621541 w 2299609"/>
                          <a:gd name="connsiteY0" fmla="*/ 4418524 h 4418524"/>
                          <a:gd name="connsiteX1" fmla="*/ 1526650 w 2299609"/>
                          <a:gd name="connsiteY1" fmla="*/ 4191836 h 4418524"/>
                          <a:gd name="connsiteX2" fmla="*/ 1630017 w 2299609"/>
                          <a:gd name="connsiteY2" fmla="*/ 3935895 h 4418524"/>
                          <a:gd name="connsiteX3" fmla="*/ 1685676 w 2299609"/>
                          <a:gd name="connsiteY3" fmla="*/ 3824577 h 4418524"/>
                          <a:gd name="connsiteX4" fmla="*/ 1725433 w 2299609"/>
                          <a:gd name="connsiteY4" fmla="*/ 3705307 h 4418524"/>
                          <a:gd name="connsiteX5" fmla="*/ 1948070 w 2299609"/>
                          <a:gd name="connsiteY5" fmla="*/ 3466768 h 4418524"/>
                          <a:gd name="connsiteX6" fmla="*/ 2083242 w 2299609"/>
                          <a:gd name="connsiteY6" fmla="*/ 3108960 h 4418524"/>
                          <a:gd name="connsiteX7" fmla="*/ 2289976 w 2299609"/>
                          <a:gd name="connsiteY7" fmla="*/ 2703443 h 4418524"/>
                          <a:gd name="connsiteX8" fmla="*/ 2250219 w 2299609"/>
                          <a:gd name="connsiteY8" fmla="*/ 2417196 h 4418524"/>
                          <a:gd name="connsiteX9" fmla="*/ 2115047 w 2299609"/>
                          <a:gd name="connsiteY9" fmla="*/ 2130949 h 4418524"/>
                          <a:gd name="connsiteX10" fmla="*/ 2011680 w 2299609"/>
                          <a:gd name="connsiteY10" fmla="*/ 1558455 h 4418524"/>
                          <a:gd name="connsiteX11" fmla="*/ 1970147 w 2299609"/>
                          <a:gd name="connsiteY11" fmla="*/ 1282307 h 4418524"/>
                          <a:gd name="connsiteX12" fmla="*/ 2049140 w 2299609"/>
                          <a:gd name="connsiteY12" fmla="*/ 1063197 h 4418524"/>
                          <a:gd name="connsiteX13" fmla="*/ 1985573 w 2299609"/>
                          <a:gd name="connsiteY13" fmla="*/ 891208 h 4418524"/>
                          <a:gd name="connsiteX14" fmla="*/ 1820162 w 2299609"/>
                          <a:gd name="connsiteY14" fmla="*/ 924153 h 4418524"/>
                          <a:gd name="connsiteX15" fmla="*/ 1738737 w 2299609"/>
                          <a:gd name="connsiteY15" fmla="*/ 872847 h 4418524"/>
                          <a:gd name="connsiteX16" fmla="*/ 1542553 w 2299609"/>
                          <a:gd name="connsiteY16" fmla="*/ 644055 h 4418524"/>
                          <a:gd name="connsiteX17" fmla="*/ 1184744 w 2299609"/>
                          <a:gd name="connsiteY17" fmla="*/ 413467 h 4418524"/>
                          <a:gd name="connsiteX18" fmla="*/ 850790 w 2299609"/>
                          <a:gd name="connsiteY18" fmla="*/ 318052 h 4418524"/>
                          <a:gd name="connsiteX19" fmla="*/ 691763 w 2299609"/>
                          <a:gd name="connsiteY19" fmla="*/ 310100 h 4418524"/>
                          <a:gd name="connsiteX20" fmla="*/ 580445 w 2299609"/>
                          <a:gd name="connsiteY20" fmla="*/ 318052 h 4418524"/>
                          <a:gd name="connsiteX21" fmla="*/ 485030 w 2299609"/>
                          <a:gd name="connsiteY21" fmla="*/ 286247 h 4418524"/>
                          <a:gd name="connsiteX22" fmla="*/ 284331 w 2299609"/>
                          <a:gd name="connsiteY22" fmla="*/ 302149 h 4418524"/>
                          <a:gd name="connsiteX23" fmla="*/ 79513 w 2299609"/>
                          <a:gd name="connsiteY23" fmla="*/ 79513 h 4418524"/>
                          <a:gd name="connsiteX24" fmla="*/ 0 w 2299609"/>
                          <a:gd name="connsiteY24" fmla="*/ 0 h 4418524"/>
                          <a:gd name="connsiteX0" fmla="*/ 1621541 w 2299609"/>
                          <a:gd name="connsiteY0" fmla="*/ 4418524 h 4418524"/>
                          <a:gd name="connsiteX1" fmla="*/ 1526650 w 2299609"/>
                          <a:gd name="connsiteY1" fmla="*/ 4191836 h 4418524"/>
                          <a:gd name="connsiteX2" fmla="*/ 1630017 w 2299609"/>
                          <a:gd name="connsiteY2" fmla="*/ 3935895 h 4418524"/>
                          <a:gd name="connsiteX3" fmla="*/ 1685676 w 2299609"/>
                          <a:gd name="connsiteY3" fmla="*/ 3824577 h 4418524"/>
                          <a:gd name="connsiteX4" fmla="*/ 1725433 w 2299609"/>
                          <a:gd name="connsiteY4" fmla="*/ 3705307 h 4418524"/>
                          <a:gd name="connsiteX5" fmla="*/ 1948070 w 2299609"/>
                          <a:gd name="connsiteY5" fmla="*/ 3466768 h 4418524"/>
                          <a:gd name="connsiteX6" fmla="*/ 2083242 w 2299609"/>
                          <a:gd name="connsiteY6" fmla="*/ 3108960 h 4418524"/>
                          <a:gd name="connsiteX7" fmla="*/ 2289976 w 2299609"/>
                          <a:gd name="connsiteY7" fmla="*/ 2703443 h 4418524"/>
                          <a:gd name="connsiteX8" fmla="*/ 2250219 w 2299609"/>
                          <a:gd name="connsiteY8" fmla="*/ 2417196 h 4418524"/>
                          <a:gd name="connsiteX9" fmla="*/ 2115047 w 2299609"/>
                          <a:gd name="connsiteY9" fmla="*/ 2130949 h 4418524"/>
                          <a:gd name="connsiteX10" fmla="*/ 2011680 w 2299609"/>
                          <a:gd name="connsiteY10" fmla="*/ 1558455 h 4418524"/>
                          <a:gd name="connsiteX11" fmla="*/ 1970147 w 2299609"/>
                          <a:gd name="connsiteY11" fmla="*/ 1282307 h 4418524"/>
                          <a:gd name="connsiteX12" fmla="*/ 2049140 w 2299609"/>
                          <a:gd name="connsiteY12" fmla="*/ 1063197 h 4418524"/>
                          <a:gd name="connsiteX13" fmla="*/ 1985573 w 2299609"/>
                          <a:gd name="connsiteY13" fmla="*/ 891208 h 4418524"/>
                          <a:gd name="connsiteX14" fmla="*/ 1843186 w 2299609"/>
                          <a:gd name="connsiteY14" fmla="*/ 910996 h 4418524"/>
                          <a:gd name="connsiteX15" fmla="*/ 1738737 w 2299609"/>
                          <a:gd name="connsiteY15" fmla="*/ 872847 h 4418524"/>
                          <a:gd name="connsiteX16" fmla="*/ 1542553 w 2299609"/>
                          <a:gd name="connsiteY16" fmla="*/ 644055 h 4418524"/>
                          <a:gd name="connsiteX17" fmla="*/ 1184744 w 2299609"/>
                          <a:gd name="connsiteY17" fmla="*/ 413467 h 4418524"/>
                          <a:gd name="connsiteX18" fmla="*/ 850790 w 2299609"/>
                          <a:gd name="connsiteY18" fmla="*/ 318052 h 4418524"/>
                          <a:gd name="connsiteX19" fmla="*/ 691763 w 2299609"/>
                          <a:gd name="connsiteY19" fmla="*/ 310100 h 4418524"/>
                          <a:gd name="connsiteX20" fmla="*/ 580445 w 2299609"/>
                          <a:gd name="connsiteY20" fmla="*/ 318052 h 4418524"/>
                          <a:gd name="connsiteX21" fmla="*/ 485030 w 2299609"/>
                          <a:gd name="connsiteY21" fmla="*/ 286247 h 4418524"/>
                          <a:gd name="connsiteX22" fmla="*/ 284331 w 2299609"/>
                          <a:gd name="connsiteY22" fmla="*/ 302149 h 4418524"/>
                          <a:gd name="connsiteX23" fmla="*/ 79513 w 2299609"/>
                          <a:gd name="connsiteY23" fmla="*/ 79513 h 4418524"/>
                          <a:gd name="connsiteX24" fmla="*/ 0 w 2299609"/>
                          <a:gd name="connsiteY24" fmla="*/ 0 h 4418524"/>
                          <a:gd name="connsiteX0" fmla="*/ 1621541 w 2299609"/>
                          <a:gd name="connsiteY0" fmla="*/ 4418524 h 4418524"/>
                          <a:gd name="connsiteX1" fmla="*/ 1526650 w 2299609"/>
                          <a:gd name="connsiteY1" fmla="*/ 4191836 h 4418524"/>
                          <a:gd name="connsiteX2" fmla="*/ 1630017 w 2299609"/>
                          <a:gd name="connsiteY2" fmla="*/ 3935895 h 4418524"/>
                          <a:gd name="connsiteX3" fmla="*/ 1685676 w 2299609"/>
                          <a:gd name="connsiteY3" fmla="*/ 3824577 h 4418524"/>
                          <a:gd name="connsiteX4" fmla="*/ 1725433 w 2299609"/>
                          <a:gd name="connsiteY4" fmla="*/ 3705307 h 4418524"/>
                          <a:gd name="connsiteX5" fmla="*/ 1948070 w 2299609"/>
                          <a:gd name="connsiteY5" fmla="*/ 3466768 h 4418524"/>
                          <a:gd name="connsiteX6" fmla="*/ 2083242 w 2299609"/>
                          <a:gd name="connsiteY6" fmla="*/ 3108960 h 4418524"/>
                          <a:gd name="connsiteX7" fmla="*/ 2289976 w 2299609"/>
                          <a:gd name="connsiteY7" fmla="*/ 2703443 h 4418524"/>
                          <a:gd name="connsiteX8" fmla="*/ 2250219 w 2299609"/>
                          <a:gd name="connsiteY8" fmla="*/ 2417196 h 4418524"/>
                          <a:gd name="connsiteX9" fmla="*/ 2115047 w 2299609"/>
                          <a:gd name="connsiteY9" fmla="*/ 2130949 h 4418524"/>
                          <a:gd name="connsiteX10" fmla="*/ 2011680 w 2299609"/>
                          <a:gd name="connsiteY10" fmla="*/ 1558455 h 4418524"/>
                          <a:gd name="connsiteX11" fmla="*/ 1970147 w 2299609"/>
                          <a:gd name="connsiteY11" fmla="*/ 1282307 h 4418524"/>
                          <a:gd name="connsiteX12" fmla="*/ 2049140 w 2299609"/>
                          <a:gd name="connsiteY12" fmla="*/ 1063197 h 4418524"/>
                          <a:gd name="connsiteX13" fmla="*/ 1985573 w 2299609"/>
                          <a:gd name="connsiteY13" fmla="*/ 891208 h 4418524"/>
                          <a:gd name="connsiteX14" fmla="*/ 1862922 w 2299609"/>
                          <a:gd name="connsiteY14" fmla="*/ 897839 h 4418524"/>
                          <a:gd name="connsiteX15" fmla="*/ 1738737 w 2299609"/>
                          <a:gd name="connsiteY15" fmla="*/ 872847 h 4418524"/>
                          <a:gd name="connsiteX16" fmla="*/ 1542553 w 2299609"/>
                          <a:gd name="connsiteY16" fmla="*/ 644055 h 4418524"/>
                          <a:gd name="connsiteX17" fmla="*/ 1184744 w 2299609"/>
                          <a:gd name="connsiteY17" fmla="*/ 413467 h 4418524"/>
                          <a:gd name="connsiteX18" fmla="*/ 850790 w 2299609"/>
                          <a:gd name="connsiteY18" fmla="*/ 318052 h 4418524"/>
                          <a:gd name="connsiteX19" fmla="*/ 691763 w 2299609"/>
                          <a:gd name="connsiteY19" fmla="*/ 310100 h 4418524"/>
                          <a:gd name="connsiteX20" fmla="*/ 580445 w 2299609"/>
                          <a:gd name="connsiteY20" fmla="*/ 318052 h 4418524"/>
                          <a:gd name="connsiteX21" fmla="*/ 485030 w 2299609"/>
                          <a:gd name="connsiteY21" fmla="*/ 286247 h 4418524"/>
                          <a:gd name="connsiteX22" fmla="*/ 284331 w 2299609"/>
                          <a:gd name="connsiteY22" fmla="*/ 302149 h 4418524"/>
                          <a:gd name="connsiteX23" fmla="*/ 79513 w 2299609"/>
                          <a:gd name="connsiteY23" fmla="*/ 79513 h 4418524"/>
                          <a:gd name="connsiteX24" fmla="*/ 0 w 2299609"/>
                          <a:gd name="connsiteY24" fmla="*/ 0 h 4418524"/>
                          <a:gd name="connsiteX0" fmla="*/ 1621541 w 2317176"/>
                          <a:gd name="connsiteY0" fmla="*/ 4418524 h 4418524"/>
                          <a:gd name="connsiteX1" fmla="*/ 1526650 w 2317176"/>
                          <a:gd name="connsiteY1" fmla="*/ 4191836 h 4418524"/>
                          <a:gd name="connsiteX2" fmla="*/ 1630017 w 2317176"/>
                          <a:gd name="connsiteY2" fmla="*/ 3935895 h 4418524"/>
                          <a:gd name="connsiteX3" fmla="*/ 1685676 w 2317176"/>
                          <a:gd name="connsiteY3" fmla="*/ 3824577 h 4418524"/>
                          <a:gd name="connsiteX4" fmla="*/ 1725433 w 2317176"/>
                          <a:gd name="connsiteY4" fmla="*/ 3705307 h 4418524"/>
                          <a:gd name="connsiteX5" fmla="*/ 1948070 w 2317176"/>
                          <a:gd name="connsiteY5" fmla="*/ 3466768 h 4418524"/>
                          <a:gd name="connsiteX6" fmla="*/ 2083242 w 2317176"/>
                          <a:gd name="connsiteY6" fmla="*/ 3108960 h 4418524"/>
                          <a:gd name="connsiteX7" fmla="*/ 2309535 w 2317176"/>
                          <a:gd name="connsiteY7" fmla="*/ 2703443 h 4418524"/>
                          <a:gd name="connsiteX8" fmla="*/ 2250219 w 2317176"/>
                          <a:gd name="connsiteY8" fmla="*/ 2417196 h 4418524"/>
                          <a:gd name="connsiteX9" fmla="*/ 2115047 w 2317176"/>
                          <a:gd name="connsiteY9" fmla="*/ 2130949 h 4418524"/>
                          <a:gd name="connsiteX10" fmla="*/ 2011680 w 2317176"/>
                          <a:gd name="connsiteY10" fmla="*/ 1558455 h 4418524"/>
                          <a:gd name="connsiteX11" fmla="*/ 1970147 w 2317176"/>
                          <a:gd name="connsiteY11" fmla="*/ 1282307 h 4418524"/>
                          <a:gd name="connsiteX12" fmla="*/ 2049140 w 2317176"/>
                          <a:gd name="connsiteY12" fmla="*/ 1063197 h 4418524"/>
                          <a:gd name="connsiteX13" fmla="*/ 1985573 w 2317176"/>
                          <a:gd name="connsiteY13" fmla="*/ 891208 h 4418524"/>
                          <a:gd name="connsiteX14" fmla="*/ 1862922 w 2317176"/>
                          <a:gd name="connsiteY14" fmla="*/ 897839 h 4418524"/>
                          <a:gd name="connsiteX15" fmla="*/ 1738737 w 2317176"/>
                          <a:gd name="connsiteY15" fmla="*/ 872847 h 4418524"/>
                          <a:gd name="connsiteX16" fmla="*/ 1542553 w 2317176"/>
                          <a:gd name="connsiteY16" fmla="*/ 644055 h 4418524"/>
                          <a:gd name="connsiteX17" fmla="*/ 1184744 w 2317176"/>
                          <a:gd name="connsiteY17" fmla="*/ 413467 h 4418524"/>
                          <a:gd name="connsiteX18" fmla="*/ 850790 w 2317176"/>
                          <a:gd name="connsiteY18" fmla="*/ 318052 h 4418524"/>
                          <a:gd name="connsiteX19" fmla="*/ 691763 w 2317176"/>
                          <a:gd name="connsiteY19" fmla="*/ 310100 h 4418524"/>
                          <a:gd name="connsiteX20" fmla="*/ 580445 w 2317176"/>
                          <a:gd name="connsiteY20" fmla="*/ 318052 h 4418524"/>
                          <a:gd name="connsiteX21" fmla="*/ 485030 w 2317176"/>
                          <a:gd name="connsiteY21" fmla="*/ 286247 h 4418524"/>
                          <a:gd name="connsiteX22" fmla="*/ 284331 w 2317176"/>
                          <a:gd name="connsiteY22" fmla="*/ 302149 h 4418524"/>
                          <a:gd name="connsiteX23" fmla="*/ 79513 w 2317176"/>
                          <a:gd name="connsiteY23" fmla="*/ 79513 h 4418524"/>
                          <a:gd name="connsiteX24" fmla="*/ 0 w 2317176"/>
                          <a:gd name="connsiteY24" fmla="*/ 0 h 4418524"/>
                          <a:gd name="connsiteX0" fmla="*/ 1621541 w 2319387"/>
                          <a:gd name="connsiteY0" fmla="*/ 4418524 h 4418524"/>
                          <a:gd name="connsiteX1" fmla="*/ 1526650 w 2319387"/>
                          <a:gd name="connsiteY1" fmla="*/ 4191836 h 4418524"/>
                          <a:gd name="connsiteX2" fmla="*/ 1630017 w 2319387"/>
                          <a:gd name="connsiteY2" fmla="*/ 3935895 h 4418524"/>
                          <a:gd name="connsiteX3" fmla="*/ 1685676 w 2319387"/>
                          <a:gd name="connsiteY3" fmla="*/ 3824577 h 4418524"/>
                          <a:gd name="connsiteX4" fmla="*/ 1725433 w 2319387"/>
                          <a:gd name="connsiteY4" fmla="*/ 3705307 h 4418524"/>
                          <a:gd name="connsiteX5" fmla="*/ 1948070 w 2319387"/>
                          <a:gd name="connsiteY5" fmla="*/ 3466768 h 4418524"/>
                          <a:gd name="connsiteX6" fmla="*/ 2083242 w 2319387"/>
                          <a:gd name="connsiteY6" fmla="*/ 3108960 h 4418524"/>
                          <a:gd name="connsiteX7" fmla="*/ 2309535 w 2319387"/>
                          <a:gd name="connsiteY7" fmla="*/ 2703443 h 4418524"/>
                          <a:gd name="connsiteX8" fmla="*/ 2262443 w 2319387"/>
                          <a:gd name="connsiteY8" fmla="*/ 2419641 h 4418524"/>
                          <a:gd name="connsiteX9" fmla="*/ 2115047 w 2319387"/>
                          <a:gd name="connsiteY9" fmla="*/ 2130949 h 4418524"/>
                          <a:gd name="connsiteX10" fmla="*/ 2011680 w 2319387"/>
                          <a:gd name="connsiteY10" fmla="*/ 1558455 h 4418524"/>
                          <a:gd name="connsiteX11" fmla="*/ 1970147 w 2319387"/>
                          <a:gd name="connsiteY11" fmla="*/ 1282307 h 4418524"/>
                          <a:gd name="connsiteX12" fmla="*/ 2049140 w 2319387"/>
                          <a:gd name="connsiteY12" fmla="*/ 1063197 h 4418524"/>
                          <a:gd name="connsiteX13" fmla="*/ 1985573 w 2319387"/>
                          <a:gd name="connsiteY13" fmla="*/ 891208 h 4418524"/>
                          <a:gd name="connsiteX14" fmla="*/ 1862922 w 2319387"/>
                          <a:gd name="connsiteY14" fmla="*/ 897839 h 4418524"/>
                          <a:gd name="connsiteX15" fmla="*/ 1738737 w 2319387"/>
                          <a:gd name="connsiteY15" fmla="*/ 872847 h 4418524"/>
                          <a:gd name="connsiteX16" fmla="*/ 1542553 w 2319387"/>
                          <a:gd name="connsiteY16" fmla="*/ 644055 h 4418524"/>
                          <a:gd name="connsiteX17" fmla="*/ 1184744 w 2319387"/>
                          <a:gd name="connsiteY17" fmla="*/ 413467 h 4418524"/>
                          <a:gd name="connsiteX18" fmla="*/ 850790 w 2319387"/>
                          <a:gd name="connsiteY18" fmla="*/ 318052 h 4418524"/>
                          <a:gd name="connsiteX19" fmla="*/ 691763 w 2319387"/>
                          <a:gd name="connsiteY19" fmla="*/ 310100 h 4418524"/>
                          <a:gd name="connsiteX20" fmla="*/ 580445 w 2319387"/>
                          <a:gd name="connsiteY20" fmla="*/ 318052 h 4418524"/>
                          <a:gd name="connsiteX21" fmla="*/ 485030 w 2319387"/>
                          <a:gd name="connsiteY21" fmla="*/ 286247 h 4418524"/>
                          <a:gd name="connsiteX22" fmla="*/ 284331 w 2319387"/>
                          <a:gd name="connsiteY22" fmla="*/ 302149 h 4418524"/>
                          <a:gd name="connsiteX23" fmla="*/ 79513 w 2319387"/>
                          <a:gd name="connsiteY23" fmla="*/ 79513 h 4418524"/>
                          <a:gd name="connsiteX24" fmla="*/ 0 w 2319387"/>
                          <a:gd name="connsiteY24" fmla="*/ 0 h 4418524"/>
                          <a:gd name="connsiteX0" fmla="*/ 1621541 w 2319387"/>
                          <a:gd name="connsiteY0" fmla="*/ 4418524 h 4418524"/>
                          <a:gd name="connsiteX1" fmla="*/ 1526650 w 2319387"/>
                          <a:gd name="connsiteY1" fmla="*/ 4191836 h 4418524"/>
                          <a:gd name="connsiteX2" fmla="*/ 1630017 w 2319387"/>
                          <a:gd name="connsiteY2" fmla="*/ 3935895 h 4418524"/>
                          <a:gd name="connsiteX3" fmla="*/ 1685676 w 2319387"/>
                          <a:gd name="connsiteY3" fmla="*/ 3824577 h 4418524"/>
                          <a:gd name="connsiteX4" fmla="*/ 1725433 w 2319387"/>
                          <a:gd name="connsiteY4" fmla="*/ 3705307 h 4418524"/>
                          <a:gd name="connsiteX5" fmla="*/ 1948070 w 2319387"/>
                          <a:gd name="connsiteY5" fmla="*/ 3466768 h 4418524"/>
                          <a:gd name="connsiteX6" fmla="*/ 2083242 w 2319387"/>
                          <a:gd name="connsiteY6" fmla="*/ 3108960 h 4418524"/>
                          <a:gd name="connsiteX7" fmla="*/ 2309535 w 2319387"/>
                          <a:gd name="connsiteY7" fmla="*/ 2703443 h 4418524"/>
                          <a:gd name="connsiteX8" fmla="*/ 2262443 w 2319387"/>
                          <a:gd name="connsiteY8" fmla="*/ 2419641 h 4418524"/>
                          <a:gd name="connsiteX9" fmla="*/ 2115047 w 2319387"/>
                          <a:gd name="connsiteY9" fmla="*/ 2130949 h 4418524"/>
                          <a:gd name="connsiteX10" fmla="*/ 2011680 w 2319387"/>
                          <a:gd name="connsiteY10" fmla="*/ 1558455 h 4418524"/>
                          <a:gd name="connsiteX11" fmla="*/ 1970147 w 2319387"/>
                          <a:gd name="connsiteY11" fmla="*/ 1282307 h 4418524"/>
                          <a:gd name="connsiteX12" fmla="*/ 2034471 w 2319387"/>
                          <a:gd name="connsiteY12" fmla="*/ 1055862 h 4418524"/>
                          <a:gd name="connsiteX13" fmla="*/ 1985573 w 2319387"/>
                          <a:gd name="connsiteY13" fmla="*/ 891208 h 4418524"/>
                          <a:gd name="connsiteX14" fmla="*/ 1862922 w 2319387"/>
                          <a:gd name="connsiteY14" fmla="*/ 897839 h 4418524"/>
                          <a:gd name="connsiteX15" fmla="*/ 1738737 w 2319387"/>
                          <a:gd name="connsiteY15" fmla="*/ 872847 h 4418524"/>
                          <a:gd name="connsiteX16" fmla="*/ 1542553 w 2319387"/>
                          <a:gd name="connsiteY16" fmla="*/ 644055 h 4418524"/>
                          <a:gd name="connsiteX17" fmla="*/ 1184744 w 2319387"/>
                          <a:gd name="connsiteY17" fmla="*/ 413467 h 4418524"/>
                          <a:gd name="connsiteX18" fmla="*/ 850790 w 2319387"/>
                          <a:gd name="connsiteY18" fmla="*/ 318052 h 4418524"/>
                          <a:gd name="connsiteX19" fmla="*/ 691763 w 2319387"/>
                          <a:gd name="connsiteY19" fmla="*/ 310100 h 4418524"/>
                          <a:gd name="connsiteX20" fmla="*/ 580445 w 2319387"/>
                          <a:gd name="connsiteY20" fmla="*/ 318052 h 4418524"/>
                          <a:gd name="connsiteX21" fmla="*/ 485030 w 2319387"/>
                          <a:gd name="connsiteY21" fmla="*/ 286247 h 4418524"/>
                          <a:gd name="connsiteX22" fmla="*/ 284331 w 2319387"/>
                          <a:gd name="connsiteY22" fmla="*/ 302149 h 4418524"/>
                          <a:gd name="connsiteX23" fmla="*/ 79513 w 2319387"/>
                          <a:gd name="connsiteY23" fmla="*/ 79513 h 4418524"/>
                          <a:gd name="connsiteX24" fmla="*/ 0 w 2319387"/>
                          <a:gd name="connsiteY24" fmla="*/ 0 h 4418524"/>
                          <a:gd name="connsiteX0" fmla="*/ 1621541 w 2319387"/>
                          <a:gd name="connsiteY0" fmla="*/ 4418524 h 4418524"/>
                          <a:gd name="connsiteX1" fmla="*/ 1526650 w 2319387"/>
                          <a:gd name="connsiteY1" fmla="*/ 4191836 h 4418524"/>
                          <a:gd name="connsiteX2" fmla="*/ 1630017 w 2319387"/>
                          <a:gd name="connsiteY2" fmla="*/ 3935895 h 4418524"/>
                          <a:gd name="connsiteX3" fmla="*/ 1685676 w 2319387"/>
                          <a:gd name="connsiteY3" fmla="*/ 3824577 h 4418524"/>
                          <a:gd name="connsiteX4" fmla="*/ 1725433 w 2319387"/>
                          <a:gd name="connsiteY4" fmla="*/ 3705307 h 4418524"/>
                          <a:gd name="connsiteX5" fmla="*/ 1948070 w 2319387"/>
                          <a:gd name="connsiteY5" fmla="*/ 3466768 h 4418524"/>
                          <a:gd name="connsiteX6" fmla="*/ 2083242 w 2319387"/>
                          <a:gd name="connsiteY6" fmla="*/ 3108960 h 4418524"/>
                          <a:gd name="connsiteX7" fmla="*/ 2309535 w 2319387"/>
                          <a:gd name="connsiteY7" fmla="*/ 2703443 h 4418524"/>
                          <a:gd name="connsiteX8" fmla="*/ 2262443 w 2319387"/>
                          <a:gd name="connsiteY8" fmla="*/ 2419641 h 4418524"/>
                          <a:gd name="connsiteX9" fmla="*/ 2115047 w 2319387"/>
                          <a:gd name="connsiteY9" fmla="*/ 2130949 h 4418524"/>
                          <a:gd name="connsiteX10" fmla="*/ 2011680 w 2319387"/>
                          <a:gd name="connsiteY10" fmla="*/ 1558455 h 4418524"/>
                          <a:gd name="connsiteX11" fmla="*/ 1970147 w 2319387"/>
                          <a:gd name="connsiteY11" fmla="*/ 1282307 h 4418524"/>
                          <a:gd name="connsiteX12" fmla="*/ 2034471 w 2319387"/>
                          <a:gd name="connsiteY12" fmla="*/ 1055862 h 4418524"/>
                          <a:gd name="connsiteX13" fmla="*/ 1983128 w 2319387"/>
                          <a:gd name="connsiteY13" fmla="*/ 898543 h 4418524"/>
                          <a:gd name="connsiteX14" fmla="*/ 1862922 w 2319387"/>
                          <a:gd name="connsiteY14" fmla="*/ 897839 h 4418524"/>
                          <a:gd name="connsiteX15" fmla="*/ 1738737 w 2319387"/>
                          <a:gd name="connsiteY15" fmla="*/ 872847 h 4418524"/>
                          <a:gd name="connsiteX16" fmla="*/ 1542553 w 2319387"/>
                          <a:gd name="connsiteY16" fmla="*/ 644055 h 4418524"/>
                          <a:gd name="connsiteX17" fmla="*/ 1184744 w 2319387"/>
                          <a:gd name="connsiteY17" fmla="*/ 413467 h 4418524"/>
                          <a:gd name="connsiteX18" fmla="*/ 850790 w 2319387"/>
                          <a:gd name="connsiteY18" fmla="*/ 318052 h 4418524"/>
                          <a:gd name="connsiteX19" fmla="*/ 691763 w 2319387"/>
                          <a:gd name="connsiteY19" fmla="*/ 310100 h 4418524"/>
                          <a:gd name="connsiteX20" fmla="*/ 580445 w 2319387"/>
                          <a:gd name="connsiteY20" fmla="*/ 318052 h 4418524"/>
                          <a:gd name="connsiteX21" fmla="*/ 485030 w 2319387"/>
                          <a:gd name="connsiteY21" fmla="*/ 286247 h 4418524"/>
                          <a:gd name="connsiteX22" fmla="*/ 284331 w 2319387"/>
                          <a:gd name="connsiteY22" fmla="*/ 302149 h 4418524"/>
                          <a:gd name="connsiteX23" fmla="*/ 79513 w 2319387"/>
                          <a:gd name="connsiteY23" fmla="*/ 79513 h 4418524"/>
                          <a:gd name="connsiteX24" fmla="*/ 0 w 2319387"/>
                          <a:gd name="connsiteY24" fmla="*/ 0 h 4418524"/>
                          <a:gd name="connsiteX0" fmla="*/ 1621541 w 2319387"/>
                          <a:gd name="connsiteY0" fmla="*/ 4418524 h 4418524"/>
                          <a:gd name="connsiteX1" fmla="*/ 1526650 w 2319387"/>
                          <a:gd name="connsiteY1" fmla="*/ 4191836 h 4418524"/>
                          <a:gd name="connsiteX2" fmla="*/ 1630017 w 2319387"/>
                          <a:gd name="connsiteY2" fmla="*/ 3935895 h 4418524"/>
                          <a:gd name="connsiteX3" fmla="*/ 1685676 w 2319387"/>
                          <a:gd name="connsiteY3" fmla="*/ 3824577 h 4418524"/>
                          <a:gd name="connsiteX4" fmla="*/ 1725433 w 2319387"/>
                          <a:gd name="connsiteY4" fmla="*/ 3705307 h 4418524"/>
                          <a:gd name="connsiteX5" fmla="*/ 1948070 w 2319387"/>
                          <a:gd name="connsiteY5" fmla="*/ 3466768 h 4418524"/>
                          <a:gd name="connsiteX6" fmla="*/ 2083242 w 2319387"/>
                          <a:gd name="connsiteY6" fmla="*/ 3108960 h 4418524"/>
                          <a:gd name="connsiteX7" fmla="*/ 2309535 w 2319387"/>
                          <a:gd name="connsiteY7" fmla="*/ 2703443 h 4418524"/>
                          <a:gd name="connsiteX8" fmla="*/ 2262443 w 2319387"/>
                          <a:gd name="connsiteY8" fmla="*/ 2419641 h 4418524"/>
                          <a:gd name="connsiteX9" fmla="*/ 2115047 w 2319387"/>
                          <a:gd name="connsiteY9" fmla="*/ 2130949 h 4418524"/>
                          <a:gd name="connsiteX10" fmla="*/ 2011680 w 2319387"/>
                          <a:gd name="connsiteY10" fmla="*/ 1558455 h 4418524"/>
                          <a:gd name="connsiteX11" fmla="*/ 1970147 w 2319387"/>
                          <a:gd name="connsiteY11" fmla="*/ 1282307 h 4418524"/>
                          <a:gd name="connsiteX12" fmla="*/ 2034471 w 2319387"/>
                          <a:gd name="connsiteY12" fmla="*/ 1055862 h 4418524"/>
                          <a:gd name="connsiteX13" fmla="*/ 1983128 w 2319387"/>
                          <a:gd name="connsiteY13" fmla="*/ 898543 h 4418524"/>
                          <a:gd name="connsiteX14" fmla="*/ 1862922 w 2319387"/>
                          <a:gd name="connsiteY14" fmla="*/ 897839 h 4418524"/>
                          <a:gd name="connsiteX15" fmla="*/ 1738737 w 2319387"/>
                          <a:gd name="connsiteY15" fmla="*/ 919300 h 4418524"/>
                          <a:gd name="connsiteX16" fmla="*/ 1542553 w 2319387"/>
                          <a:gd name="connsiteY16" fmla="*/ 644055 h 4418524"/>
                          <a:gd name="connsiteX17" fmla="*/ 1184744 w 2319387"/>
                          <a:gd name="connsiteY17" fmla="*/ 413467 h 4418524"/>
                          <a:gd name="connsiteX18" fmla="*/ 850790 w 2319387"/>
                          <a:gd name="connsiteY18" fmla="*/ 318052 h 4418524"/>
                          <a:gd name="connsiteX19" fmla="*/ 691763 w 2319387"/>
                          <a:gd name="connsiteY19" fmla="*/ 310100 h 4418524"/>
                          <a:gd name="connsiteX20" fmla="*/ 580445 w 2319387"/>
                          <a:gd name="connsiteY20" fmla="*/ 318052 h 4418524"/>
                          <a:gd name="connsiteX21" fmla="*/ 485030 w 2319387"/>
                          <a:gd name="connsiteY21" fmla="*/ 286247 h 4418524"/>
                          <a:gd name="connsiteX22" fmla="*/ 284331 w 2319387"/>
                          <a:gd name="connsiteY22" fmla="*/ 302149 h 4418524"/>
                          <a:gd name="connsiteX23" fmla="*/ 79513 w 2319387"/>
                          <a:gd name="connsiteY23" fmla="*/ 79513 h 4418524"/>
                          <a:gd name="connsiteX24" fmla="*/ 0 w 2319387"/>
                          <a:gd name="connsiteY24" fmla="*/ 0 h 4418524"/>
                          <a:gd name="connsiteX0" fmla="*/ 1621541 w 2319387"/>
                          <a:gd name="connsiteY0" fmla="*/ 4418524 h 4418524"/>
                          <a:gd name="connsiteX1" fmla="*/ 1526650 w 2319387"/>
                          <a:gd name="connsiteY1" fmla="*/ 4191836 h 4418524"/>
                          <a:gd name="connsiteX2" fmla="*/ 1630017 w 2319387"/>
                          <a:gd name="connsiteY2" fmla="*/ 3935895 h 4418524"/>
                          <a:gd name="connsiteX3" fmla="*/ 1685676 w 2319387"/>
                          <a:gd name="connsiteY3" fmla="*/ 3824577 h 4418524"/>
                          <a:gd name="connsiteX4" fmla="*/ 1725433 w 2319387"/>
                          <a:gd name="connsiteY4" fmla="*/ 3705307 h 4418524"/>
                          <a:gd name="connsiteX5" fmla="*/ 1948070 w 2319387"/>
                          <a:gd name="connsiteY5" fmla="*/ 3466768 h 4418524"/>
                          <a:gd name="connsiteX6" fmla="*/ 2083242 w 2319387"/>
                          <a:gd name="connsiteY6" fmla="*/ 3108960 h 4418524"/>
                          <a:gd name="connsiteX7" fmla="*/ 2309535 w 2319387"/>
                          <a:gd name="connsiteY7" fmla="*/ 2703443 h 4418524"/>
                          <a:gd name="connsiteX8" fmla="*/ 2262443 w 2319387"/>
                          <a:gd name="connsiteY8" fmla="*/ 2419641 h 4418524"/>
                          <a:gd name="connsiteX9" fmla="*/ 2115047 w 2319387"/>
                          <a:gd name="connsiteY9" fmla="*/ 2130949 h 4418524"/>
                          <a:gd name="connsiteX10" fmla="*/ 2011680 w 2319387"/>
                          <a:gd name="connsiteY10" fmla="*/ 1558455 h 4418524"/>
                          <a:gd name="connsiteX11" fmla="*/ 1970147 w 2319387"/>
                          <a:gd name="connsiteY11" fmla="*/ 1282307 h 4418524"/>
                          <a:gd name="connsiteX12" fmla="*/ 2034471 w 2319387"/>
                          <a:gd name="connsiteY12" fmla="*/ 1055862 h 4418524"/>
                          <a:gd name="connsiteX13" fmla="*/ 1983128 w 2319387"/>
                          <a:gd name="connsiteY13" fmla="*/ 898543 h 4418524"/>
                          <a:gd name="connsiteX14" fmla="*/ 1862922 w 2319387"/>
                          <a:gd name="connsiteY14" fmla="*/ 912508 h 4418524"/>
                          <a:gd name="connsiteX15" fmla="*/ 1738737 w 2319387"/>
                          <a:gd name="connsiteY15" fmla="*/ 919300 h 4418524"/>
                          <a:gd name="connsiteX16" fmla="*/ 1542553 w 2319387"/>
                          <a:gd name="connsiteY16" fmla="*/ 644055 h 4418524"/>
                          <a:gd name="connsiteX17" fmla="*/ 1184744 w 2319387"/>
                          <a:gd name="connsiteY17" fmla="*/ 413467 h 4418524"/>
                          <a:gd name="connsiteX18" fmla="*/ 850790 w 2319387"/>
                          <a:gd name="connsiteY18" fmla="*/ 318052 h 4418524"/>
                          <a:gd name="connsiteX19" fmla="*/ 691763 w 2319387"/>
                          <a:gd name="connsiteY19" fmla="*/ 310100 h 4418524"/>
                          <a:gd name="connsiteX20" fmla="*/ 580445 w 2319387"/>
                          <a:gd name="connsiteY20" fmla="*/ 318052 h 4418524"/>
                          <a:gd name="connsiteX21" fmla="*/ 485030 w 2319387"/>
                          <a:gd name="connsiteY21" fmla="*/ 286247 h 4418524"/>
                          <a:gd name="connsiteX22" fmla="*/ 284331 w 2319387"/>
                          <a:gd name="connsiteY22" fmla="*/ 302149 h 4418524"/>
                          <a:gd name="connsiteX23" fmla="*/ 79513 w 2319387"/>
                          <a:gd name="connsiteY23" fmla="*/ 79513 h 4418524"/>
                          <a:gd name="connsiteX24" fmla="*/ 0 w 2319387"/>
                          <a:gd name="connsiteY24" fmla="*/ 0 h 4418524"/>
                          <a:gd name="connsiteX0" fmla="*/ 1621541 w 2319387"/>
                          <a:gd name="connsiteY0" fmla="*/ 4418524 h 4418524"/>
                          <a:gd name="connsiteX1" fmla="*/ 1526650 w 2319387"/>
                          <a:gd name="connsiteY1" fmla="*/ 4191836 h 4418524"/>
                          <a:gd name="connsiteX2" fmla="*/ 1630017 w 2319387"/>
                          <a:gd name="connsiteY2" fmla="*/ 3935895 h 4418524"/>
                          <a:gd name="connsiteX3" fmla="*/ 1685676 w 2319387"/>
                          <a:gd name="connsiteY3" fmla="*/ 3824577 h 4418524"/>
                          <a:gd name="connsiteX4" fmla="*/ 1725433 w 2319387"/>
                          <a:gd name="connsiteY4" fmla="*/ 3705307 h 4418524"/>
                          <a:gd name="connsiteX5" fmla="*/ 1948070 w 2319387"/>
                          <a:gd name="connsiteY5" fmla="*/ 3466768 h 4418524"/>
                          <a:gd name="connsiteX6" fmla="*/ 2083242 w 2319387"/>
                          <a:gd name="connsiteY6" fmla="*/ 3108960 h 4418524"/>
                          <a:gd name="connsiteX7" fmla="*/ 2309535 w 2319387"/>
                          <a:gd name="connsiteY7" fmla="*/ 2703443 h 4418524"/>
                          <a:gd name="connsiteX8" fmla="*/ 2262443 w 2319387"/>
                          <a:gd name="connsiteY8" fmla="*/ 2419641 h 4418524"/>
                          <a:gd name="connsiteX9" fmla="*/ 2115047 w 2319387"/>
                          <a:gd name="connsiteY9" fmla="*/ 2130949 h 4418524"/>
                          <a:gd name="connsiteX10" fmla="*/ 2011680 w 2319387"/>
                          <a:gd name="connsiteY10" fmla="*/ 1558455 h 4418524"/>
                          <a:gd name="connsiteX11" fmla="*/ 1970147 w 2319387"/>
                          <a:gd name="connsiteY11" fmla="*/ 1282307 h 4418524"/>
                          <a:gd name="connsiteX12" fmla="*/ 2034471 w 2319387"/>
                          <a:gd name="connsiteY12" fmla="*/ 1055862 h 4418524"/>
                          <a:gd name="connsiteX13" fmla="*/ 1983128 w 2319387"/>
                          <a:gd name="connsiteY13" fmla="*/ 898543 h 4418524"/>
                          <a:gd name="connsiteX14" fmla="*/ 1872701 w 2319387"/>
                          <a:gd name="connsiteY14" fmla="*/ 900284 h 4418524"/>
                          <a:gd name="connsiteX15" fmla="*/ 1738737 w 2319387"/>
                          <a:gd name="connsiteY15" fmla="*/ 919300 h 4418524"/>
                          <a:gd name="connsiteX16" fmla="*/ 1542553 w 2319387"/>
                          <a:gd name="connsiteY16" fmla="*/ 644055 h 4418524"/>
                          <a:gd name="connsiteX17" fmla="*/ 1184744 w 2319387"/>
                          <a:gd name="connsiteY17" fmla="*/ 413467 h 4418524"/>
                          <a:gd name="connsiteX18" fmla="*/ 850790 w 2319387"/>
                          <a:gd name="connsiteY18" fmla="*/ 318052 h 4418524"/>
                          <a:gd name="connsiteX19" fmla="*/ 691763 w 2319387"/>
                          <a:gd name="connsiteY19" fmla="*/ 310100 h 4418524"/>
                          <a:gd name="connsiteX20" fmla="*/ 580445 w 2319387"/>
                          <a:gd name="connsiteY20" fmla="*/ 318052 h 4418524"/>
                          <a:gd name="connsiteX21" fmla="*/ 485030 w 2319387"/>
                          <a:gd name="connsiteY21" fmla="*/ 286247 h 4418524"/>
                          <a:gd name="connsiteX22" fmla="*/ 284331 w 2319387"/>
                          <a:gd name="connsiteY22" fmla="*/ 302149 h 4418524"/>
                          <a:gd name="connsiteX23" fmla="*/ 79513 w 2319387"/>
                          <a:gd name="connsiteY23" fmla="*/ 79513 h 4418524"/>
                          <a:gd name="connsiteX24" fmla="*/ 0 w 2319387"/>
                          <a:gd name="connsiteY24" fmla="*/ 0 h 4418524"/>
                          <a:gd name="connsiteX0" fmla="*/ 1621541 w 2319387"/>
                          <a:gd name="connsiteY0" fmla="*/ 4418524 h 4418524"/>
                          <a:gd name="connsiteX1" fmla="*/ 1526650 w 2319387"/>
                          <a:gd name="connsiteY1" fmla="*/ 4191836 h 4418524"/>
                          <a:gd name="connsiteX2" fmla="*/ 1630017 w 2319387"/>
                          <a:gd name="connsiteY2" fmla="*/ 3935895 h 4418524"/>
                          <a:gd name="connsiteX3" fmla="*/ 1685676 w 2319387"/>
                          <a:gd name="connsiteY3" fmla="*/ 3824577 h 4418524"/>
                          <a:gd name="connsiteX4" fmla="*/ 1725433 w 2319387"/>
                          <a:gd name="connsiteY4" fmla="*/ 3705307 h 4418524"/>
                          <a:gd name="connsiteX5" fmla="*/ 1948070 w 2319387"/>
                          <a:gd name="connsiteY5" fmla="*/ 3466768 h 4418524"/>
                          <a:gd name="connsiteX6" fmla="*/ 2083242 w 2319387"/>
                          <a:gd name="connsiteY6" fmla="*/ 3108960 h 4418524"/>
                          <a:gd name="connsiteX7" fmla="*/ 2309535 w 2319387"/>
                          <a:gd name="connsiteY7" fmla="*/ 2703443 h 4418524"/>
                          <a:gd name="connsiteX8" fmla="*/ 2262443 w 2319387"/>
                          <a:gd name="connsiteY8" fmla="*/ 2419641 h 4418524"/>
                          <a:gd name="connsiteX9" fmla="*/ 2115047 w 2319387"/>
                          <a:gd name="connsiteY9" fmla="*/ 2130949 h 4418524"/>
                          <a:gd name="connsiteX10" fmla="*/ 2011680 w 2319387"/>
                          <a:gd name="connsiteY10" fmla="*/ 1558455 h 4418524"/>
                          <a:gd name="connsiteX11" fmla="*/ 1970147 w 2319387"/>
                          <a:gd name="connsiteY11" fmla="*/ 1282307 h 4418524"/>
                          <a:gd name="connsiteX12" fmla="*/ 2034471 w 2319387"/>
                          <a:gd name="connsiteY12" fmla="*/ 1055862 h 4418524"/>
                          <a:gd name="connsiteX13" fmla="*/ 1983128 w 2319387"/>
                          <a:gd name="connsiteY13" fmla="*/ 898543 h 4418524"/>
                          <a:gd name="connsiteX14" fmla="*/ 1872701 w 2319387"/>
                          <a:gd name="connsiteY14" fmla="*/ 900284 h 4418524"/>
                          <a:gd name="connsiteX15" fmla="*/ 1738737 w 2319387"/>
                          <a:gd name="connsiteY15" fmla="*/ 919300 h 4418524"/>
                          <a:gd name="connsiteX16" fmla="*/ 1542553 w 2319387"/>
                          <a:gd name="connsiteY16" fmla="*/ 644055 h 4418524"/>
                          <a:gd name="connsiteX17" fmla="*/ 1184744 w 2319387"/>
                          <a:gd name="connsiteY17" fmla="*/ 413467 h 4418524"/>
                          <a:gd name="connsiteX18" fmla="*/ 850790 w 2319387"/>
                          <a:gd name="connsiteY18" fmla="*/ 318052 h 4418524"/>
                          <a:gd name="connsiteX19" fmla="*/ 691763 w 2319387"/>
                          <a:gd name="connsiteY19" fmla="*/ 310100 h 4418524"/>
                          <a:gd name="connsiteX20" fmla="*/ 580445 w 2319387"/>
                          <a:gd name="connsiteY20" fmla="*/ 318052 h 4418524"/>
                          <a:gd name="connsiteX21" fmla="*/ 485030 w 2319387"/>
                          <a:gd name="connsiteY21" fmla="*/ 286247 h 4418524"/>
                          <a:gd name="connsiteX22" fmla="*/ 284331 w 2319387"/>
                          <a:gd name="connsiteY22" fmla="*/ 302149 h 4418524"/>
                          <a:gd name="connsiteX23" fmla="*/ 79513 w 2319387"/>
                          <a:gd name="connsiteY23" fmla="*/ 79513 h 4418524"/>
                          <a:gd name="connsiteX24" fmla="*/ 0 w 2319387"/>
                          <a:gd name="connsiteY24" fmla="*/ 0 h 4418524"/>
                          <a:gd name="connsiteX0" fmla="*/ 1621541 w 2319387"/>
                          <a:gd name="connsiteY0" fmla="*/ 4418524 h 4418524"/>
                          <a:gd name="connsiteX1" fmla="*/ 1526650 w 2319387"/>
                          <a:gd name="connsiteY1" fmla="*/ 4191836 h 4418524"/>
                          <a:gd name="connsiteX2" fmla="*/ 1630017 w 2319387"/>
                          <a:gd name="connsiteY2" fmla="*/ 3935895 h 4418524"/>
                          <a:gd name="connsiteX3" fmla="*/ 1685676 w 2319387"/>
                          <a:gd name="connsiteY3" fmla="*/ 3824577 h 4418524"/>
                          <a:gd name="connsiteX4" fmla="*/ 1725433 w 2319387"/>
                          <a:gd name="connsiteY4" fmla="*/ 3705307 h 4418524"/>
                          <a:gd name="connsiteX5" fmla="*/ 1948070 w 2319387"/>
                          <a:gd name="connsiteY5" fmla="*/ 3466768 h 4418524"/>
                          <a:gd name="connsiteX6" fmla="*/ 2083242 w 2319387"/>
                          <a:gd name="connsiteY6" fmla="*/ 3108960 h 4418524"/>
                          <a:gd name="connsiteX7" fmla="*/ 2309535 w 2319387"/>
                          <a:gd name="connsiteY7" fmla="*/ 2703443 h 4418524"/>
                          <a:gd name="connsiteX8" fmla="*/ 2262443 w 2319387"/>
                          <a:gd name="connsiteY8" fmla="*/ 2419641 h 4418524"/>
                          <a:gd name="connsiteX9" fmla="*/ 2115047 w 2319387"/>
                          <a:gd name="connsiteY9" fmla="*/ 2130949 h 4418524"/>
                          <a:gd name="connsiteX10" fmla="*/ 2011680 w 2319387"/>
                          <a:gd name="connsiteY10" fmla="*/ 1558455 h 4418524"/>
                          <a:gd name="connsiteX11" fmla="*/ 1970147 w 2319387"/>
                          <a:gd name="connsiteY11" fmla="*/ 1282307 h 4418524"/>
                          <a:gd name="connsiteX12" fmla="*/ 2034471 w 2319387"/>
                          <a:gd name="connsiteY12" fmla="*/ 1055862 h 4418524"/>
                          <a:gd name="connsiteX13" fmla="*/ 1983128 w 2319387"/>
                          <a:gd name="connsiteY13" fmla="*/ 898543 h 4418524"/>
                          <a:gd name="connsiteX14" fmla="*/ 1872701 w 2319387"/>
                          <a:gd name="connsiteY14" fmla="*/ 900284 h 4418524"/>
                          <a:gd name="connsiteX15" fmla="*/ 1738737 w 2319387"/>
                          <a:gd name="connsiteY15" fmla="*/ 919300 h 4418524"/>
                          <a:gd name="connsiteX16" fmla="*/ 1542553 w 2319387"/>
                          <a:gd name="connsiteY16" fmla="*/ 644055 h 4418524"/>
                          <a:gd name="connsiteX17" fmla="*/ 1184744 w 2319387"/>
                          <a:gd name="connsiteY17" fmla="*/ 413467 h 4418524"/>
                          <a:gd name="connsiteX18" fmla="*/ 850790 w 2319387"/>
                          <a:gd name="connsiteY18" fmla="*/ 318052 h 4418524"/>
                          <a:gd name="connsiteX19" fmla="*/ 691763 w 2319387"/>
                          <a:gd name="connsiteY19" fmla="*/ 310100 h 4418524"/>
                          <a:gd name="connsiteX20" fmla="*/ 580445 w 2319387"/>
                          <a:gd name="connsiteY20" fmla="*/ 318052 h 4418524"/>
                          <a:gd name="connsiteX21" fmla="*/ 485030 w 2319387"/>
                          <a:gd name="connsiteY21" fmla="*/ 286247 h 4418524"/>
                          <a:gd name="connsiteX22" fmla="*/ 284331 w 2319387"/>
                          <a:gd name="connsiteY22" fmla="*/ 302149 h 4418524"/>
                          <a:gd name="connsiteX23" fmla="*/ 79513 w 2319387"/>
                          <a:gd name="connsiteY23" fmla="*/ 79513 h 4418524"/>
                          <a:gd name="connsiteX24" fmla="*/ 0 w 2319387"/>
                          <a:gd name="connsiteY24" fmla="*/ 0 h 4418524"/>
                          <a:gd name="connsiteX0" fmla="*/ 1688682 w 2319387"/>
                          <a:gd name="connsiteY0" fmla="*/ 4511527 h 4511527"/>
                          <a:gd name="connsiteX1" fmla="*/ 1526650 w 2319387"/>
                          <a:gd name="connsiteY1" fmla="*/ 4191836 h 4511527"/>
                          <a:gd name="connsiteX2" fmla="*/ 1630017 w 2319387"/>
                          <a:gd name="connsiteY2" fmla="*/ 3935895 h 4511527"/>
                          <a:gd name="connsiteX3" fmla="*/ 1685676 w 2319387"/>
                          <a:gd name="connsiteY3" fmla="*/ 3824577 h 4511527"/>
                          <a:gd name="connsiteX4" fmla="*/ 1725433 w 2319387"/>
                          <a:gd name="connsiteY4" fmla="*/ 3705307 h 4511527"/>
                          <a:gd name="connsiteX5" fmla="*/ 1948070 w 2319387"/>
                          <a:gd name="connsiteY5" fmla="*/ 3466768 h 4511527"/>
                          <a:gd name="connsiteX6" fmla="*/ 2083242 w 2319387"/>
                          <a:gd name="connsiteY6" fmla="*/ 3108960 h 4511527"/>
                          <a:gd name="connsiteX7" fmla="*/ 2309535 w 2319387"/>
                          <a:gd name="connsiteY7" fmla="*/ 2703443 h 4511527"/>
                          <a:gd name="connsiteX8" fmla="*/ 2262443 w 2319387"/>
                          <a:gd name="connsiteY8" fmla="*/ 2419641 h 4511527"/>
                          <a:gd name="connsiteX9" fmla="*/ 2115047 w 2319387"/>
                          <a:gd name="connsiteY9" fmla="*/ 2130949 h 4511527"/>
                          <a:gd name="connsiteX10" fmla="*/ 2011680 w 2319387"/>
                          <a:gd name="connsiteY10" fmla="*/ 1558455 h 4511527"/>
                          <a:gd name="connsiteX11" fmla="*/ 1970147 w 2319387"/>
                          <a:gd name="connsiteY11" fmla="*/ 1282307 h 4511527"/>
                          <a:gd name="connsiteX12" fmla="*/ 2034471 w 2319387"/>
                          <a:gd name="connsiteY12" fmla="*/ 1055862 h 4511527"/>
                          <a:gd name="connsiteX13" fmla="*/ 1983128 w 2319387"/>
                          <a:gd name="connsiteY13" fmla="*/ 898543 h 4511527"/>
                          <a:gd name="connsiteX14" fmla="*/ 1872701 w 2319387"/>
                          <a:gd name="connsiteY14" fmla="*/ 900284 h 4511527"/>
                          <a:gd name="connsiteX15" fmla="*/ 1738737 w 2319387"/>
                          <a:gd name="connsiteY15" fmla="*/ 919300 h 4511527"/>
                          <a:gd name="connsiteX16" fmla="*/ 1542553 w 2319387"/>
                          <a:gd name="connsiteY16" fmla="*/ 644055 h 4511527"/>
                          <a:gd name="connsiteX17" fmla="*/ 1184744 w 2319387"/>
                          <a:gd name="connsiteY17" fmla="*/ 413467 h 4511527"/>
                          <a:gd name="connsiteX18" fmla="*/ 850790 w 2319387"/>
                          <a:gd name="connsiteY18" fmla="*/ 318052 h 4511527"/>
                          <a:gd name="connsiteX19" fmla="*/ 691763 w 2319387"/>
                          <a:gd name="connsiteY19" fmla="*/ 310100 h 4511527"/>
                          <a:gd name="connsiteX20" fmla="*/ 580445 w 2319387"/>
                          <a:gd name="connsiteY20" fmla="*/ 318052 h 4511527"/>
                          <a:gd name="connsiteX21" fmla="*/ 485030 w 2319387"/>
                          <a:gd name="connsiteY21" fmla="*/ 286247 h 4511527"/>
                          <a:gd name="connsiteX22" fmla="*/ 284331 w 2319387"/>
                          <a:gd name="connsiteY22" fmla="*/ 302149 h 4511527"/>
                          <a:gd name="connsiteX23" fmla="*/ 79513 w 2319387"/>
                          <a:gd name="connsiteY23" fmla="*/ 79513 h 4511527"/>
                          <a:gd name="connsiteX24" fmla="*/ 0 w 2319387"/>
                          <a:gd name="connsiteY24" fmla="*/ 0 h 4511527"/>
                          <a:gd name="connsiteX0" fmla="*/ 1706554 w 2319387"/>
                          <a:gd name="connsiteY0" fmla="*/ 4543356 h 4543356"/>
                          <a:gd name="connsiteX1" fmla="*/ 1526650 w 2319387"/>
                          <a:gd name="connsiteY1" fmla="*/ 4191836 h 4543356"/>
                          <a:gd name="connsiteX2" fmla="*/ 1630017 w 2319387"/>
                          <a:gd name="connsiteY2" fmla="*/ 3935895 h 4543356"/>
                          <a:gd name="connsiteX3" fmla="*/ 1685676 w 2319387"/>
                          <a:gd name="connsiteY3" fmla="*/ 3824577 h 4543356"/>
                          <a:gd name="connsiteX4" fmla="*/ 1725433 w 2319387"/>
                          <a:gd name="connsiteY4" fmla="*/ 3705307 h 4543356"/>
                          <a:gd name="connsiteX5" fmla="*/ 1948070 w 2319387"/>
                          <a:gd name="connsiteY5" fmla="*/ 3466768 h 4543356"/>
                          <a:gd name="connsiteX6" fmla="*/ 2083242 w 2319387"/>
                          <a:gd name="connsiteY6" fmla="*/ 3108960 h 4543356"/>
                          <a:gd name="connsiteX7" fmla="*/ 2309535 w 2319387"/>
                          <a:gd name="connsiteY7" fmla="*/ 2703443 h 4543356"/>
                          <a:gd name="connsiteX8" fmla="*/ 2262443 w 2319387"/>
                          <a:gd name="connsiteY8" fmla="*/ 2419641 h 4543356"/>
                          <a:gd name="connsiteX9" fmla="*/ 2115047 w 2319387"/>
                          <a:gd name="connsiteY9" fmla="*/ 2130949 h 4543356"/>
                          <a:gd name="connsiteX10" fmla="*/ 2011680 w 2319387"/>
                          <a:gd name="connsiteY10" fmla="*/ 1558455 h 4543356"/>
                          <a:gd name="connsiteX11" fmla="*/ 1970147 w 2319387"/>
                          <a:gd name="connsiteY11" fmla="*/ 1282307 h 4543356"/>
                          <a:gd name="connsiteX12" fmla="*/ 2034471 w 2319387"/>
                          <a:gd name="connsiteY12" fmla="*/ 1055862 h 4543356"/>
                          <a:gd name="connsiteX13" fmla="*/ 1983128 w 2319387"/>
                          <a:gd name="connsiteY13" fmla="*/ 898543 h 4543356"/>
                          <a:gd name="connsiteX14" fmla="*/ 1872701 w 2319387"/>
                          <a:gd name="connsiteY14" fmla="*/ 900284 h 4543356"/>
                          <a:gd name="connsiteX15" fmla="*/ 1738737 w 2319387"/>
                          <a:gd name="connsiteY15" fmla="*/ 919300 h 4543356"/>
                          <a:gd name="connsiteX16" fmla="*/ 1542553 w 2319387"/>
                          <a:gd name="connsiteY16" fmla="*/ 644055 h 4543356"/>
                          <a:gd name="connsiteX17" fmla="*/ 1184744 w 2319387"/>
                          <a:gd name="connsiteY17" fmla="*/ 413467 h 4543356"/>
                          <a:gd name="connsiteX18" fmla="*/ 850790 w 2319387"/>
                          <a:gd name="connsiteY18" fmla="*/ 318052 h 4543356"/>
                          <a:gd name="connsiteX19" fmla="*/ 691763 w 2319387"/>
                          <a:gd name="connsiteY19" fmla="*/ 310100 h 4543356"/>
                          <a:gd name="connsiteX20" fmla="*/ 580445 w 2319387"/>
                          <a:gd name="connsiteY20" fmla="*/ 318052 h 4543356"/>
                          <a:gd name="connsiteX21" fmla="*/ 485030 w 2319387"/>
                          <a:gd name="connsiteY21" fmla="*/ 286247 h 4543356"/>
                          <a:gd name="connsiteX22" fmla="*/ 284331 w 2319387"/>
                          <a:gd name="connsiteY22" fmla="*/ 302149 h 4543356"/>
                          <a:gd name="connsiteX23" fmla="*/ 79513 w 2319387"/>
                          <a:gd name="connsiteY23" fmla="*/ 79513 h 4543356"/>
                          <a:gd name="connsiteX24" fmla="*/ 0 w 2319387"/>
                          <a:gd name="connsiteY24" fmla="*/ 0 h 4543356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  <a:cxn ang="0">
                            <a:pos x="connsiteX23" y="connsiteY23"/>
                          </a:cxn>
                          <a:cxn ang="0">
                            <a:pos x="connsiteX24" y="connsiteY24"/>
                          </a:cxn>
                        </a:cxnLst>
                        <a:rect l="l" t="t" r="r" b="b"/>
                        <a:pathLst>
                          <a:path w="2319387" h="4543356">
                            <a:moveTo>
                              <a:pt x="1706554" y="4543356"/>
                            </a:moveTo>
                            <a:cubicBezTo>
                              <a:pt x="1697940" y="4481733"/>
                              <a:pt x="1539406" y="4293079"/>
                              <a:pt x="1526650" y="4191836"/>
                            </a:cubicBezTo>
                            <a:cubicBezTo>
                              <a:pt x="1513894" y="4090593"/>
                              <a:pt x="1603513" y="3997105"/>
                              <a:pt x="1630017" y="3935895"/>
                            </a:cubicBezTo>
                            <a:cubicBezTo>
                              <a:pt x="1656521" y="3874685"/>
                              <a:pt x="1669773" y="3863008"/>
                              <a:pt x="1685676" y="3824577"/>
                            </a:cubicBezTo>
                            <a:cubicBezTo>
                              <a:pt x="1701579" y="3786146"/>
                              <a:pt x="1681701" y="3764942"/>
                              <a:pt x="1725433" y="3705307"/>
                            </a:cubicBezTo>
                            <a:cubicBezTo>
                              <a:pt x="1769165" y="3645672"/>
                              <a:pt x="1888435" y="3566159"/>
                              <a:pt x="1948070" y="3466768"/>
                            </a:cubicBezTo>
                            <a:cubicBezTo>
                              <a:pt x="2007705" y="3367377"/>
                              <a:pt x="2022998" y="3236181"/>
                              <a:pt x="2083242" y="3108960"/>
                            </a:cubicBezTo>
                            <a:cubicBezTo>
                              <a:pt x="2143486" y="2981739"/>
                              <a:pt x="2279668" y="2818329"/>
                              <a:pt x="2309535" y="2703443"/>
                            </a:cubicBezTo>
                            <a:cubicBezTo>
                              <a:pt x="2339402" y="2588557"/>
                              <a:pt x="2294858" y="2515057"/>
                              <a:pt x="2262443" y="2419641"/>
                            </a:cubicBezTo>
                            <a:cubicBezTo>
                              <a:pt x="2230028" y="2324225"/>
                              <a:pt x="2156841" y="2274480"/>
                              <a:pt x="2115047" y="2130949"/>
                            </a:cubicBezTo>
                            <a:cubicBezTo>
                              <a:pt x="2073253" y="1987418"/>
                              <a:pt x="2035830" y="1699895"/>
                              <a:pt x="2011680" y="1558455"/>
                            </a:cubicBezTo>
                            <a:cubicBezTo>
                              <a:pt x="1987530" y="1417015"/>
                              <a:pt x="1966349" y="1366073"/>
                              <a:pt x="1970147" y="1282307"/>
                            </a:cubicBezTo>
                            <a:cubicBezTo>
                              <a:pt x="1973946" y="1198542"/>
                              <a:pt x="2032308" y="1119823"/>
                              <a:pt x="2034471" y="1055862"/>
                            </a:cubicBezTo>
                            <a:cubicBezTo>
                              <a:pt x="2036634" y="991901"/>
                              <a:pt x="2010090" y="924473"/>
                              <a:pt x="1983128" y="898543"/>
                            </a:cubicBezTo>
                            <a:cubicBezTo>
                              <a:pt x="1956166" y="872613"/>
                              <a:pt x="1905069" y="890231"/>
                              <a:pt x="1872701" y="900284"/>
                            </a:cubicBezTo>
                            <a:cubicBezTo>
                              <a:pt x="1840333" y="912781"/>
                              <a:pt x="1793762" y="962005"/>
                              <a:pt x="1738737" y="919300"/>
                            </a:cubicBezTo>
                            <a:cubicBezTo>
                              <a:pt x="1683712" y="876595"/>
                              <a:pt x="1634885" y="728361"/>
                              <a:pt x="1542553" y="644055"/>
                            </a:cubicBezTo>
                            <a:cubicBezTo>
                              <a:pt x="1450221" y="559749"/>
                              <a:pt x="1300038" y="467801"/>
                              <a:pt x="1184744" y="413467"/>
                            </a:cubicBezTo>
                            <a:cubicBezTo>
                              <a:pt x="1069450" y="359133"/>
                              <a:pt x="932954" y="335280"/>
                              <a:pt x="850790" y="318052"/>
                            </a:cubicBezTo>
                            <a:cubicBezTo>
                              <a:pt x="768626" y="300824"/>
                              <a:pt x="736820" y="310100"/>
                              <a:pt x="691763" y="310100"/>
                            </a:cubicBezTo>
                            <a:cubicBezTo>
                              <a:pt x="646706" y="310100"/>
                              <a:pt x="614900" y="322027"/>
                              <a:pt x="580445" y="318052"/>
                            </a:cubicBezTo>
                            <a:cubicBezTo>
                              <a:pt x="545990" y="314077"/>
                              <a:pt x="534382" y="288897"/>
                              <a:pt x="485030" y="286247"/>
                            </a:cubicBezTo>
                            <a:cubicBezTo>
                              <a:pt x="435678" y="283597"/>
                              <a:pt x="351917" y="336605"/>
                              <a:pt x="284331" y="302149"/>
                            </a:cubicBezTo>
                            <a:cubicBezTo>
                              <a:pt x="216745" y="267693"/>
                              <a:pt x="128546" y="129871"/>
                              <a:pt x="79513" y="79513"/>
                            </a:cubicBezTo>
                            <a:cubicBezTo>
                              <a:pt x="30480" y="29155"/>
                              <a:pt x="15240" y="14577"/>
                              <a:pt x="0" y="0"/>
                            </a:cubicBezTo>
                          </a:path>
                        </a:pathLst>
                      </a:custGeom>
                      <a:noFill/>
                      <a:ln w="3175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/>
                      </a:p>
                    </p:txBody>
                  </p:sp>
                  <p:sp>
                    <p:nvSpPr>
                      <p:cNvPr id="309" name="Freeform 308"/>
                      <p:cNvSpPr/>
                      <p:nvPr/>
                    </p:nvSpPr>
                    <p:spPr>
                      <a:xfrm>
                        <a:off x="480985" y="-5286"/>
                        <a:ext cx="433415" cy="692408"/>
                      </a:xfrm>
                      <a:custGeom>
                        <a:avLst/>
                        <a:gdLst>
                          <a:gd name="connsiteX0" fmla="*/ 425487 w 425487"/>
                          <a:gd name="connsiteY0" fmla="*/ 687122 h 687122"/>
                          <a:gd name="connsiteX1" fmla="*/ 240492 w 425487"/>
                          <a:gd name="connsiteY1" fmla="*/ 430773 h 687122"/>
                          <a:gd name="connsiteX2" fmla="*/ 0 w 425487"/>
                          <a:gd name="connsiteY2" fmla="*/ 0 h 687122"/>
                          <a:gd name="connsiteX0" fmla="*/ 433416 w 433416"/>
                          <a:gd name="connsiteY0" fmla="*/ 695050 h 695050"/>
                          <a:gd name="connsiteX1" fmla="*/ 240492 w 433416"/>
                          <a:gd name="connsiteY1" fmla="*/ 430773 h 695050"/>
                          <a:gd name="connsiteX2" fmla="*/ 0 w 433416"/>
                          <a:gd name="connsiteY2" fmla="*/ 0 h 695050"/>
                          <a:gd name="connsiteX0" fmla="*/ 428131 w 428131"/>
                          <a:gd name="connsiteY0" fmla="*/ 687122 h 687122"/>
                          <a:gd name="connsiteX1" fmla="*/ 240492 w 428131"/>
                          <a:gd name="connsiteY1" fmla="*/ 430773 h 687122"/>
                          <a:gd name="connsiteX2" fmla="*/ 0 w 428131"/>
                          <a:gd name="connsiteY2" fmla="*/ 0 h 687122"/>
                          <a:gd name="connsiteX0" fmla="*/ 430773 w 430773"/>
                          <a:gd name="connsiteY0" fmla="*/ 692408 h 692408"/>
                          <a:gd name="connsiteX1" fmla="*/ 240492 w 430773"/>
                          <a:gd name="connsiteY1" fmla="*/ 430773 h 692408"/>
                          <a:gd name="connsiteX2" fmla="*/ 0 w 430773"/>
                          <a:gd name="connsiteY2" fmla="*/ 0 h 692408"/>
                          <a:gd name="connsiteX0" fmla="*/ 433415 w 433415"/>
                          <a:gd name="connsiteY0" fmla="*/ 692408 h 692408"/>
                          <a:gd name="connsiteX1" fmla="*/ 240492 w 433415"/>
                          <a:gd name="connsiteY1" fmla="*/ 430773 h 692408"/>
                          <a:gd name="connsiteX2" fmla="*/ 0 w 433415"/>
                          <a:gd name="connsiteY2" fmla="*/ 0 h 692408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</a:cxnLst>
                        <a:rect l="l" t="t" r="r" b="b"/>
                        <a:pathLst>
                          <a:path w="433415" h="692408">
                            <a:moveTo>
                              <a:pt x="433415" y="692408"/>
                            </a:moveTo>
                            <a:cubicBezTo>
                              <a:pt x="376374" y="621493"/>
                              <a:pt x="312728" y="546174"/>
                              <a:pt x="240492" y="430773"/>
                            </a:cubicBezTo>
                            <a:cubicBezTo>
                              <a:pt x="168256" y="315372"/>
                              <a:pt x="84789" y="158126"/>
                              <a:pt x="0" y="0"/>
                            </a:cubicBezTo>
                          </a:path>
                        </a:pathLst>
                      </a:custGeom>
                      <a:noFill/>
                      <a:ln w="3175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/>
                      </a:p>
                    </p:txBody>
                  </p:sp>
                  <p:sp>
                    <p:nvSpPr>
                      <p:cNvPr id="310" name="Freeform 309"/>
                      <p:cNvSpPr/>
                      <p:nvPr/>
                    </p:nvSpPr>
                    <p:spPr>
                      <a:xfrm>
                        <a:off x="348845" y="2643"/>
                        <a:ext cx="502127" cy="739977"/>
                      </a:xfrm>
                      <a:custGeom>
                        <a:avLst/>
                        <a:gdLst>
                          <a:gd name="connsiteX0" fmla="*/ 504770 w 504770"/>
                          <a:gd name="connsiteY0" fmla="*/ 734691 h 734691"/>
                          <a:gd name="connsiteX1" fmla="*/ 356775 w 504770"/>
                          <a:gd name="connsiteY1" fmla="*/ 560268 h 734691"/>
                          <a:gd name="connsiteX2" fmla="*/ 229922 w 504770"/>
                          <a:gd name="connsiteY2" fmla="*/ 346203 h 734691"/>
                          <a:gd name="connsiteX3" fmla="*/ 0 w 504770"/>
                          <a:gd name="connsiteY3" fmla="*/ 0 h 734691"/>
                          <a:gd name="connsiteX0" fmla="*/ 502127 w 502127"/>
                          <a:gd name="connsiteY0" fmla="*/ 739977 h 739977"/>
                          <a:gd name="connsiteX1" fmla="*/ 356775 w 502127"/>
                          <a:gd name="connsiteY1" fmla="*/ 560268 h 739977"/>
                          <a:gd name="connsiteX2" fmla="*/ 229922 w 502127"/>
                          <a:gd name="connsiteY2" fmla="*/ 346203 h 739977"/>
                          <a:gd name="connsiteX3" fmla="*/ 0 w 502127"/>
                          <a:gd name="connsiteY3" fmla="*/ 0 h 739977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</a:cxnLst>
                        <a:rect l="l" t="t" r="r" b="b"/>
                        <a:pathLst>
                          <a:path w="502127" h="739977">
                            <a:moveTo>
                              <a:pt x="502127" y="739977"/>
                            </a:moveTo>
                            <a:cubicBezTo>
                              <a:pt x="451033" y="685139"/>
                              <a:pt x="402143" y="625897"/>
                              <a:pt x="356775" y="560268"/>
                            </a:cubicBezTo>
                            <a:cubicBezTo>
                              <a:pt x="311408" y="494639"/>
                              <a:pt x="289384" y="439581"/>
                              <a:pt x="229922" y="346203"/>
                            </a:cubicBezTo>
                            <a:cubicBezTo>
                              <a:pt x="170460" y="252825"/>
                              <a:pt x="85230" y="126412"/>
                              <a:pt x="0" y="0"/>
                            </a:cubicBezTo>
                          </a:path>
                        </a:pathLst>
                      </a:custGeom>
                      <a:noFill/>
                      <a:ln w="3175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/>
                      </a:p>
                    </p:txBody>
                  </p:sp>
                  <p:sp>
                    <p:nvSpPr>
                      <p:cNvPr id="311" name="Freeform 310"/>
                      <p:cNvSpPr/>
                      <p:nvPr/>
                    </p:nvSpPr>
                    <p:spPr>
                      <a:xfrm>
                        <a:off x="251063" y="-5287"/>
                        <a:ext cx="581410" cy="991041"/>
                      </a:xfrm>
                      <a:custGeom>
                        <a:avLst/>
                        <a:gdLst>
                          <a:gd name="connsiteX0" fmla="*/ 594624 w 594624"/>
                          <a:gd name="connsiteY0" fmla="*/ 996326 h 996326"/>
                          <a:gd name="connsiteX1" fmla="*/ 438700 w 594624"/>
                          <a:gd name="connsiteY1" fmla="*/ 763762 h 996326"/>
                          <a:gd name="connsiteX2" fmla="*/ 290705 w 594624"/>
                          <a:gd name="connsiteY2" fmla="*/ 491557 h 996326"/>
                          <a:gd name="connsiteX3" fmla="*/ 0 w 594624"/>
                          <a:gd name="connsiteY3" fmla="*/ 0 h 996326"/>
                          <a:gd name="connsiteX0" fmla="*/ 584053 w 584053"/>
                          <a:gd name="connsiteY0" fmla="*/ 993684 h 993684"/>
                          <a:gd name="connsiteX1" fmla="*/ 438700 w 584053"/>
                          <a:gd name="connsiteY1" fmla="*/ 763762 h 993684"/>
                          <a:gd name="connsiteX2" fmla="*/ 290705 w 584053"/>
                          <a:gd name="connsiteY2" fmla="*/ 491557 h 993684"/>
                          <a:gd name="connsiteX3" fmla="*/ 0 w 584053"/>
                          <a:gd name="connsiteY3" fmla="*/ 0 h 993684"/>
                          <a:gd name="connsiteX0" fmla="*/ 581410 w 581410"/>
                          <a:gd name="connsiteY0" fmla="*/ 991041 h 991041"/>
                          <a:gd name="connsiteX1" fmla="*/ 438700 w 581410"/>
                          <a:gd name="connsiteY1" fmla="*/ 763762 h 991041"/>
                          <a:gd name="connsiteX2" fmla="*/ 290705 w 581410"/>
                          <a:gd name="connsiteY2" fmla="*/ 491557 h 991041"/>
                          <a:gd name="connsiteX3" fmla="*/ 0 w 581410"/>
                          <a:gd name="connsiteY3" fmla="*/ 0 h 991041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</a:cxnLst>
                        <a:rect l="l" t="t" r="r" b="b"/>
                        <a:pathLst>
                          <a:path w="581410" h="991041">
                            <a:moveTo>
                              <a:pt x="581410" y="991041"/>
                            </a:moveTo>
                            <a:cubicBezTo>
                              <a:pt x="528774" y="916823"/>
                              <a:pt x="487151" y="847009"/>
                              <a:pt x="438700" y="763762"/>
                            </a:cubicBezTo>
                            <a:cubicBezTo>
                              <a:pt x="390249" y="680515"/>
                              <a:pt x="363822" y="618851"/>
                              <a:pt x="290705" y="491557"/>
                            </a:cubicBezTo>
                            <a:cubicBezTo>
                              <a:pt x="217588" y="364263"/>
                              <a:pt x="108794" y="182131"/>
                              <a:pt x="0" y="0"/>
                            </a:cubicBezTo>
                          </a:path>
                        </a:pathLst>
                      </a:custGeom>
                      <a:noFill/>
                      <a:ln w="3175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/>
                      </a:p>
                    </p:txBody>
                  </p:sp>
                  <p:sp>
                    <p:nvSpPr>
                      <p:cNvPr id="312" name="Freeform 311"/>
                      <p:cNvSpPr/>
                      <p:nvPr/>
                    </p:nvSpPr>
                    <p:spPr>
                      <a:xfrm>
                        <a:off x="47568" y="-2643"/>
                        <a:ext cx="841141" cy="1196224"/>
                      </a:xfrm>
                      <a:custGeom>
                        <a:avLst/>
                        <a:gdLst>
                          <a:gd name="connsiteX0" fmla="*/ 840402 w 840402"/>
                          <a:gd name="connsiteY0" fmla="*/ 1194534 h 1194534"/>
                          <a:gd name="connsiteX1" fmla="*/ 618409 w 840402"/>
                          <a:gd name="connsiteY1" fmla="*/ 922329 h 1194534"/>
                          <a:gd name="connsiteX2" fmla="*/ 467771 w 840402"/>
                          <a:gd name="connsiteY2" fmla="*/ 610481 h 1194534"/>
                          <a:gd name="connsiteX3" fmla="*/ 0 w 840402"/>
                          <a:gd name="connsiteY3" fmla="*/ 0 h 1194534"/>
                          <a:gd name="connsiteX0" fmla="*/ 829831 w 829831"/>
                          <a:gd name="connsiteY0" fmla="*/ 1191891 h 1191891"/>
                          <a:gd name="connsiteX1" fmla="*/ 618409 w 829831"/>
                          <a:gd name="connsiteY1" fmla="*/ 922329 h 1191891"/>
                          <a:gd name="connsiteX2" fmla="*/ 467771 w 829831"/>
                          <a:gd name="connsiteY2" fmla="*/ 610481 h 1191891"/>
                          <a:gd name="connsiteX3" fmla="*/ 0 w 829831"/>
                          <a:gd name="connsiteY3" fmla="*/ 0 h 1191891"/>
                          <a:gd name="connsiteX0" fmla="*/ 835117 w 835117"/>
                          <a:gd name="connsiteY0" fmla="*/ 1194533 h 1194533"/>
                          <a:gd name="connsiteX1" fmla="*/ 618409 w 835117"/>
                          <a:gd name="connsiteY1" fmla="*/ 922329 h 1194533"/>
                          <a:gd name="connsiteX2" fmla="*/ 467771 w 835117"/>
                          <a:gd name="connsiteY2" fmla="*/ 610481 h 1194533"/>
                          <a:gd name="connsiteX3" fmla="*/ 0 w 835117"/>
                          <a:gd name="connsiteY3" fmla="*/ 0 h 1194533"/>
                          <a:gd name="connsiteX0" fmla="*/ 832474 w 832474"/>
                          <a:gd name="connsiteY0" fmla="*/ 1191891 h 1191891"/>
                          <a:gd name="connsiteX1" fmla="*/ 618409 w 832474"/>
                          <a:gd name="connsiteY1" fmla="*/ 922329 h 1191891"/>
                          <a:gd name="connsiteX2" fmla="*/ 467771 w 832474"/>
                          <a:gd name="connsiteY2" fmla="*/ 610481 h 1191891"/>
                          <a:gd name="connsiteX3" fmla="*/ 0 w 832474"/>
                          <a:gd name="connsiteY3" fmla="*/ 0 h 1191891"/>
                          <a:gd name="connsiteX0" fmla="*/ 832474 w 832474"/>
                          <a:gd name="connsiteY0" fmla="*/ 1191891 h 1191891"/>
                          <a:gd name="connsiteX1" fmla="*/ 618409 w 832474"/>
                          <a:gd name="connsiteY1" fmla="*/ 922329 h 1191891"/>
                          <a:gd name="connsiteX2" fmla="*/ 467771 w 832474"/>
                          <a:gd name="connsiteY2" fmla="*/ 610481 h 1191891"/>
                          <a:gd name="connsiteX3" fmla="*/ 0 w 832474"/>
                          <a:gd name="connsiteY3" fmla="*/ 0 h 1191891"/>
                          <a:gd name="connsiteX0" fmla="*/ 828141 w 828141"/>
                          <a:gd name="connsiteY0" fmla="*/ 1187557 h 1187557"/>
                          <a:gd name="connsiteX1" fmla="*/ 618409 w 828141"/>
                          <a:gd name="connsiteY1" fmla="*/ 922329 h 1187557"/>
                          <a:gd name="connsiteX2" fmla="*/ 467771 w 828141"/>
                          <a:gd name="connsiteY2" fmla="*/ 610481 h 1187557"/>
                          <a:gd name="connsiteX3" fmla="*/ 0 w 828141"/>
                          <a:gd name="connsiteY3" fmla="*/ 0 h 1187557"/>
                          <a:gd name="connsiteX0" fmla="*/ 832474 w 832474"/>
                          <a:gd name="connsiteY0" fmla="*/ 1191890 h 1191890"/>
                          <a:gd name="connsiteX1" fmla="*/ 618409 w 832474"/>
                          <a:gd name="connsiteY1" fmla="*/ 922329 h 1191890"/>
                          <a:gd name="connsiteX2" fmla="*/ 467771 w 832474"/>
                          <a:gd name="connsiteY2" fmla="*/ 610481 h 1191890"/>
                          <a:gd name="connsiteX3" fmla="*/ 0 w 832474"/>
                          <a:gd name="connsiteY3" fmla="*/ 0 h 1191890"/>
                          <a:gd name="connsiteX0" fmla="*/ 828141 w 828141"/>
                          <a:gd name="connsiteY0" fmla="*/ 1187556 h 1187556"/>
                          <a:gd name="connsiteX1" fmla="*/ 618409 w 828141"/>
                          <a:gd name="connsiteY1" fmla="*/ 922329 h 1187556"/>
                          <a:gd name="connsiteX2" fmla="*/ 467771 w 828141"/>
                          <a:gd name="connsiteY2" fmla="*/ 610481 h 1187556"/>
                          <a:gd name="connsiteX3" fmla="*/ 0 w 828141"/>
                          <a:gd name="connsiteY3" fmla="*/ 0 h 1187556"/>
                          <a:gd name="connsiteX0" fmla="*/ 841141 w 841141"/>
                          <a:gd name="connsiteY0" fmla="*/ 1196224 h 1196224"/>
                          <a:gd name="connsiteX1" fmla="*/ 618409 w 841141"/>
                          <a:gd name="connsiteY1" fmla="*/ 922329 h 1196224"/>
                          <a:gd name="connsiteX2" fmla="*/ 467771 w 841141"/>
                          <a:gd name="connsiteY2" fmla="*/ 610481 h 1196224"/>
                          <a:gd name="connsiteX3" fmla="*/ 0 w 841141"/>
                          <a:gd name="connsiteY3" fmla="*/ 0 h 119622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</a:cxnLst>
                        <a:rect l="l" t="t" r="r" b="b"/>
                        <a:pathLst>
                          <a:path w="841141" h="1196224">
                            <a:moveTo>
                              <a:pt x="841141" y="1196224"/>
                            </a:moveTo>
                            <a:cubicBezTo>
                              <a:pt x="745341" y="1103507"/>
                              <a:pt x="680637" y="1019953"/>
                              <a:pt x="618409" y="922329"/>
                            </a:cubicBezTo>
                            <a:cubicBezTo>
                              <a:pt x="556181" y="824705"/>
                              <a:pt x="570839" y="764202"/>
                              <a:pt x="467771" y="610481"/>
                            </a:cubicBezTo>
                            <a:cubicBezTo>
                              <a:pt x="364703" y="456759"/>
                              <a:pt x="182351" y="228379"/>
                              <a:pt x="0" y="0"/>
                            </a:cubicBezTo>
                          </a:path>
                        </a:pathLst>
                      </a:custGeom>
                      <a:noFill/>
                      <a:ln w="3175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/>
                      </a:p>
                    </p:txBody>
                  </p:sp>
                  <p:sp>
                    <p:nvSpPr>
                      <p:cNvPr id="313" name="Freeform 312"/>
                      <p:cNvSpPr/>
                      <p:nvPr/>
                    </p:nvSpPr>
                    <p:spPr>
                      <a:xfrm>
                        <a:off x="-2644" y="100425"/>
                        <a:ext cx="882687" cy="1294959"/>
                      </a:xfrm>
                      <a:custGeom>
                        <a:avLst/>
                        <a:gdLst>
                          <a:gd name="connsiteX0" fmla="*/ 887972 w 887972"/>
                          <a:gd name="connsiteY0" fmla="*/ 1292317 h 1292317"/>
                          <a:gd name="connsiteX1" fmla="*/ 702978 w 887972"/>
                          <a:gd name="connsiteY1" fmla="*/ 1099395 h 1292317"/>
                          <a:gd name="connsiteX2" fmla="*/ 488914 w 887972"/>
                          <a:gd name="connsiteY2" fmla="*/ 732049 h 1292317"/>
                          <a:gd name="connsiteX3" fmla="*/ 227279 w 887972"/>
                          <a:gd name="connsiteY3" fmla="*/ 293348 h 1292317"/>
                          <a:gd name="connsiteX4" fmla="*/ 0 w 887972"/>
                          <a:gd name="connsiteY4" fmla="*/ 0 h 1292317"/>
                          <a:gd name="connsiteX0" fmla="*/ 874759 w 874759"/>
                          <a:gd name="connsiteY0" fmla="*/ 1292317 h 1292317"/>
                          <a:gd name="connsiteX1" fmla="*/ 702978 w 874759"/>
                          <a:gd name="connsiteY1" fmla="*/ 1099395 h 1292317"/>
                          <a:gd name="connsiteX2" fmla="*/ 488914 w 874759"/>
                          <a:gd name="connsiteY2" fmla="*/ 732049 h 1292317"/>
                          <a:gd name="connsiteX3" fmla="*/ 227279 w 874759"/>
                          <a:gd name="connsiteY3" fmla="*/ 293348 h 1292317"/>
                          <a:gd name="connsiteX4" fmla="*/ 0 w 874759"/>
                          <a:gd name="connsiteY4" fmla="*/ 0 h 1292317"/>
                          <a:gd name="connsiteX0" fmla="*/ 882687 w 882687"/>
                          <a:gd name="connsiteY0" fmla="*/ 1294959 h 1294959"/>
                          <a:gd name="connsiteX1" fmla="*/ 702978 w 882687"/>
                          <a:gd name="connsiteY1" fmla="*/ 1099395 h 1294959"/>
                          <a:gd name="connsiteX2" fmla="*/ 488914 w 882687"/>
                          <a:gd name="connsiteY2" fmla="*/ 732049 h 1294959"/>
                          <a:gd name="connsiteX3" fmla="*/ 227279 w 882687"/>
                          <a:gd name="connsiteY3" fmla="*/ 293348 h 1294959"/>
                          <a:gd name="connsiteX4" fmla="*/ 0 w 882687"/>
                          <a:gd name="connsiteY4" fmla="*/ 0 h 1294959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882687" h="1294959">
                            <a:moveTo>
                              <a:pt x="882687" y="1294959"/>
                            </a:moveTo>
                            <a:cubicBezTo>
                              <a:pt x="823445" y="1245187"/>
                              <a:pt x="768607" y="1193213"/>
                              <a:pt x="702978" y="1099395"/>
                            </a:cubicBezTo>
                            <a:cubicBezTo>
                              <a:pt x="637349" y="1005577"/>
                              <a:pt x="568197" y="866390"/>
                              <a:pt x="488914" y="732049"/>
                            </a:cubicBezTo>
                            <a:cubicBezTo>
                              <a:pt x="409631" y="597708"/>
                              <a:pt x="308765" y="415356"/>
                              <a:pt x="227279" y="293348"/>
                            </a:cubicBezTo>
                            <a:cubicBezTo>
                              <a:pt x="145793" y="171340"/>
                              <a:pt x="72896" y="85670"/>
                              <a:pt x="0" y="0"/>
                            </a:cubicBezTo>
                          </a:path>
                        </a:pathLst>
                      </a:custGeom>
                      <a:noFill/>
                      <a:ln w="3175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/>
                      </a:p>
                    </p:txBody>
                  </p:sp>
                  <p:sp>
                    <p:nvSpPr>
                      <p:cNvPr id="314" name="Freeform 313"/>
                      <p:cNvSpPr/>
                      <p:nvPr/>
                    </p:nvSpPr>
                    <p:spPr>
                      <a:xfrm>
                        <a:off x="1" y="325061"/>
                        <a:ext cx="893258" cy="1231533"/>
                      </a:xfrm>
                      <a:custGeom>
                        <a:avLst/>
                        <a:gdLst>
                          <a:gd name="connsiteX0" fmla="*/ 898543 w 898543"/>
                          <a:gd name="connsiteY0" fmla="*/ 1231533 h 1231533"/>
                          <a:gd name="connsiteX1" fmla="*/ 626338 w 898543"/>
                          <a:gd name="connsiteY1" fmla="*/ 917043 h 1231533"/>
                          <a:gd name="connsiteX2" fmla="*/ 343561 w 898543"/>
                          <a:gd name="connsiteY2" fmla="*/ 459843 h 1231533"/>
                          <a:gd name="connsiteX3" fmla="*/ 0 w 898543"/>
                          <a:gd name="connsiteY3" fmla="*/ 0 h 1231533"/>
                          <a:gd name="connsiteX0" fmla="*/ 901186 w 901186"/>
                          <a:gd name="connsiteY0" fmla="*/ 1234176 h 1234176"/>
                          <a:gd name="connsiteX1" fmla="*/ 626338 w 901186"/>
                          <a:gd name="connsiteY1" fmla="*/ 917043 h 1234176"/>
                          <a:gd name="connsiteX2" fmla="*/ 343561 w 901186"/>
                          <a:gd name="connsiteY2" fmla="*/ 459843 h 1234176"/>
                          <a:gd name="connsiteX3" fmla="*/ 0 w 901186"/>
                          <a:gd name="connsiteY3" fmla="*/ 0 h 1234176"/>
                          <a:gd name="connsiteX0" fmla="*/ 893258 w 893258"/>
                          <a:gd name="connsiteY0" fmla="*/ 1231533 h 1231533"/>
                          <a:gd name="connsiteX1" fmla="*/ 626338 w 893258"/>
                          <a:gd name="connsiteY1" fmla="*/ 917043 h 1231533"/>
                          <a:gd name="connsiteX2" fmla="*/ 343561 w 893258"/>
                          <a:gd name="connsiteY2" fmla="*/ 459843 h 1231533"/>
                          <a:gd name="connsiteX3" fmla="*/ 0 w 893258"/>
                          <a:gd name="connsiteY3" fmla="*/ 0 h 1231533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</a:cxnLst>
                        <a:rect l="l" t="t" r="r" b="b"/>
                        <a:pathLst>
                          <a:path w="893258" h="1231533">
                            <a:moveTo>
                              <a:pt x="893258" y="1231533"/>
                            </a:moveTo>
                            <a:cubicBezTo>
                              <a:pt x="803404" y="1138595"/>
                              <a:pt x="717954" y="1045658"/>
                              <a:pt x="626338" y="917043"/>
                            </a:cubicBezTo>
                            <a:cubicBezTo>
                              <a:pt x="534722" y="788428"/>
                              <a:pt x="447951" y="612683"/>
                              <a:pt x="343561" y="459843"/>
                            </a:cubicBezTo>
                            <a:cubicBezTo>
                              <a:pt x="239171" y="307003"/>
                              <a:pt x="119585" y="153501"/>
                              <a:pt x="0" y="0"/>
                            </a:cubicBezTo>
                          </a:path>
                        </a:pathLst>
                      </a:custGeom>
                      <a:noFill/>
                      <a:ln w="3175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/>
                      </a:p>
                    </p:txBody>
                  </p:sp>
                  <p:sp>
                    <p:nvSpPr>
                      <p:cNvPr id="315" name="Freeform 314"/>
                      <p:cNvSpPr/>
                      <p:nvPr/>
                    </p:nvSpPr>
                    <p:spPr>
                      <a:xfrm>
                        <a:off x="872364" y="1770125"/>
                        <a:ext cx="2641201" cy="5122094"/>
                      </a:xfrm>
                      <a:custGeom>
                        <a:avLst/>
                        <a:gdLst>
                          <a:gd name="connsiteX0" fmla="*/ 1407381 w 2115867"/>
                          <a:gd name="connsiteY0" fmla="*/ 4126727 h 4126727"/>
                          <a:gd name="connsiteX1" fmla="*/ 1327868 w 2115867"/>
                          <a:gd name="connsiteY1" fmla="*/ 3975653 h 4126727"/>
                          <a:gd name="connsiteX2" fmla="*/ 1391478 w 2115867"/>
                          <a:gd name="connsiteY2" fmla="*/ 3832529 h 4126727"/>
                          <a:gd name="connsiteX3" fmla="*/ 1558456 w 2115867"/>
                          <a:gd name="connsiteY3" fmla="*/ 3625795 h 4126727"/>
                          <a:gd name="connsiteX4" fmla="*/ 1550505 w 2115867"/>
                          <a:gd name="connsiteY4" fmla="*/ 3442915 h 4126727"/>
                          <a:gd name="connsiteX5" fmla="*/ 1725433 w 2115867"/>
                          <a:gd name="connsiteY5" fmla="*/ 3267987 h 4126727"/>
                          <a:gd name="connsiteX6" fmla="*/ 1900362 w 2115867"/>
                          <a:gd name="connsiteY6" fmla="*/ 2926080 h 4126727"/>
                          <a:gd name="connsiteX7" fmla="*/ 1971924 w 2115867"/>
                          <a:gd name="connsiteY7" fmla="*/ 2822713 h 4126727"/>
                          <a:gd name="connsiteX8" fmla="*/ 2075291 w 2115867"/>
                          <a:gd name="connsiteY8" fmla="*/ 2639833 h 4126727"/>
                          <a:gd name="connsiteX9" fmla="*/ 2115047 w 2115867"/>
                          <a:gd name="connsiteY9" fmla="*/ 2441051 h 4126727"/>
                          <a:gd name="connsiteX10" fmla="*/ 2043485 w 2115867"/>
                          <a:gd name="connsiteY10" fmla="*/ 2146853 h 4126727"/>
                          <a:gd name="connsiteX11" fmla="*/ 1956021 w 2115867"/>
                          <a:gd name="connsiteY11" fmla="*/ 1749287 h 4126727"/>
                          <a:gd name="connsiteX12" fmla="*/ 1884459 w 2115867"/>
                          <a:gd name="connsiteY12" fmla="*/ 1296063 h 4126727"/>
                          <a:gd name="connsiteX13" fmla="*/ 1661823 w 2115867"/>
                          <a:gd name="connsiteY13" fmla="*/ 850790 h 4126727"/>
                          <a:gd name="connsiteX14" fmla="*/ 1502797 w 2115867"/>
                          <a:gd name="connsiteY14" fmla="*/ 556592 h 4126727"/>
                          <a:gd name="connsiteX15" fmla="*/ 946205 w 2115867"/>
                          <a:gd name="connsiteY15" fmla="*/ 238540 h 4126727"/>
                          <a:gd name="connsiteX16" fmla="*/ 572494 w 2115867"/>
                          <a:gd name="connsiteY16" fmla="*/ 190832 h 4126727"/>
                          <a:gd name="connsiteX17" fmla="*/ 294198 w 2115867"/>
                          <a:gd name="connsiteY17" fmla="*/ 143124 h 4126727"/>
                          <a:gd name="connsiteX18" fmla="*/ 151075 w 2115867"/>
                          <a:gd name="connsiteY18" fmla="*/ 143124 h 4126727"/>
                          <a:gd name="connsiteX19" fmla="*/ 0 w 2115867"/>
                          <a:gd name="connsiteY19" fmla="*/ 0 h 4126727"/>
                          <a:gd name="connsiteX0" fmla="*/ 1450513 w 2158999"/>
                          <a:gd name="connsiteY0" fmla="*/ 4169859 h 4169859"/>
                          <a:gd name="connsiteX1" fmla="*/ 1371000 w 2158999"/>
                          <a:gd name="connsiteY1" fmla="*/ 4018785 h 4169859"/>
                          <a:gd name="connsiteX2" fmla="*/ 1434610 w 2158999"/>
                          <a:gd name="connsiteY2" fmla="*/ 3875661 h 4169859"/>
                          <a:gd name="connsiteX3" fmla="*/ 1601588 w 2158999"/>
                          <a:gd name="connsiteY3" fmla="*/ 3668927 h 4169859"/>
                          <a:gd name="connsiteX4" fmla="*/ 1593637 w 2158999"/>
                          <a:gd name="connsiteY4" fmla="*/ 3486047 h 4169859"/>
                          <a:gd name="connsiteX5" fmla="*/ 1768565 w 2158999"/>
                          <a:gd name="connsiteY5" fmla="*/ 3311119 h 4169859"/>
                          <a:gd name="connsiteX6" fmla="*/ 1943494 w 2158999"/>
                          <a:gd name="connsiteY6" fmla="*/ 2969212 h 4169859"/>
                          <a:gd name="connsiteX7" fmla="*/ 2015056 w 2158999"/>
                          <a:gd name="connsiteY7" fmla="*/ 2865845 h 4169859"/>
                          <a:gd name="connsiteX8" fmla="*/ 2118423 w 2158999"/>
                          <a:gd name="connsiteY8" fmla="*/ 2682965 h 4169859"/>
                          <a:gd name="connsiteX9" fmla="*/ 2158179 w 2158999"/>
                          <a:gd name="connsiteY9" fmla="*/ 2484183 h 4169859"/>
                          <a:gd name="connsiteX10" fmla="*/ 2086617 w 2158999"/>
                          <a:gd name="connsiteY10" fmla="*/ 2189985 h 4169859"/>
                          <a:gd name="connsiteX11" fmla="*/ 1999153 w 2158999"/>
                          <a:gd name="connsiteY11" fmla="*/ 1792419 h 4169859"/>
                          <a:gd name="connsiteX12" fmla="*/ 1927591 w 2158999"/>
                          <a:gd name="connsiteY12" fmla="*/ 1339195 h 4169859"/>
                          <a:gd name="connsiteX13" fmla="*/ 1704955 w 2158999"/>
                          <a:gd name="connsiteY13" fmla="*/ 893922 h 4169859"/>
                          <a:gd name="connsiteX14" fmla="*/ 1545929 w 2158999"/>
                          <a:gd name="connsiteY14" fmla="*/ 599724 h 4169859"/>
                          <a:gd name="connsiteX15" fmla="*/ 989337 w 2158999"/>
                          <a:gd name="connsiteY15" fmla="*/ 281672 h 4169859"/>
                          <a:gd name="connsiteX16" fmla="*/ 615626 w 2158999"/>
                          <a:gd name="connsiteY16" fmla="*/ 233964 h 4169859"/>
                          <a:gd name="connsiteX17" fmla="*/ 337330 w 2158999"/>
                          <a:gd name="connsiteY17" fmla="*/ 186256 h 4169859"/>
                          <a:gd name="connsiteX18" fmla="*/ 194207 w 2158999"/>
                          <a:gd name="connsiteY18" fmla="*/ 186256 h 4169859"/>
                          <a:gd name="connsiteX19" fmla="*/ 0 w 2158999"/>
                          <a:gd name="connsiteY19" fmla="*/ 0 h 4169859"/>
                          <a:gd name="connsiteX0" fmla="*/ 1450513 w 2158999"/>
                          <a:gd name="connsiteY0" fmla="*/ 4169859 h 4169859"/>
                          <a:gd name="connsiteX1" fmla="*/ 1371000 w 2158999"/>
                          <a:gd name="connsiteY1" fmla="*/ 4018785 h 4169859"/>
                          <a:gd name="connsiteX2" fmla="*/ 1434610 w 2158999"/>
                          <a:gd name="connsiteY2" fmla="*/ 3875661 h 4169859"/>
                          <a:gd name="connsiteX3" fmla="*/ 1601588 w 2158999"/>
                          <a:gd name="connsiteY3" fmla="*/ 3668927 h 4169859"/>
                          <a:gd name="connsiteX4" fmla="*/ 1593637 w 2158999"/>
                          <a:gd name="connsiteY4" fmla="*/ 3486047 h 4169859"/>
                          <a:gd name="connsiteX5" fmla="*/ 1768565 w 2158999"/>
                          <a:gd name="connsiteY5" fmla="*/ 3311119 h 4169859"/>
                          <a:gd name="connsiteX6" fmla="*/ 1943494 w 2158999"/>
                          <a:gd name="connsiteY6" fmla="*/ 2969212 h 4169859"/>
                          <a:gd name="connsiteX7" fmla="*/ 2015056 w 2158999"/>
                          <a:gd name="connsiteY7" fmla="*/ 2865845 h 4169859"/>
                          <a:gd name="connsiteX8" fmla="*/ 2118423 w 2158999"/>
                          <a:gd name="connsiteY8" fmla="*/ 2682965 h 4169859"/>
                          <a:gd name="connsiteX9" fmla="*/ 2158179 w 2158999"/>
                          <a:gd name="connsiteY9" fmla="*/ 2484183 h 4169859"/>
                          <a:gd name="connsiteX10" fmla="*/ 2086617 w 2158999"/>
                          <a:gd name="connsiteY10" fmla="*/ 2189985 h 4169859"/>
                          <a:gd name="connsiteX11" fmla="*/ 1999153 w 2158999"/>
                          <a:gd name="connsiteY11" fmla="*/ 1792419 h 4169859"/>
                          <a:gd name="connsiteX12" fmla="*/ 1927591 w 2158999"/>
                          <a:gd name="connsiteY12" fmla="*/ 1339195 h 4169859"/>
                          <a:gd name="connsiteX13" fmla="*/ 1704955 w 2158999"/>
                          <a:gd name="connsiteY13" fmla="*/ 893922 h 4169859"/>
                          <a:gd name="connsiteX14" fmla="*/ 1545929 w 2158999"/>
                          <a:gd name="connsiteY14" fmla="*/ 599724 h 4169859"/>
                          <a:gd name="connsiteX15" fmla="*/ 989337 w 2158999"/>
                          <a:gd name="connsiteY15" fmla="*/ 281672 h 4169859"/>
                          <a:gd name="connsiteX16" fmla="*/ 615626 w 2158999"/>
                          <a:gd name="connsiteY16" fmla="*/ 233964 h 4169859"/>
                          <a:gd name="connsiteX17" fmla="*/ 337330 w 2158999"/>
                          <a:gd name="connsiteY17" fmla="*/ 186256 h 4169859"/>
                          <a:gd name="connsiteX18" fmla="*/ 194207 w 2158999"/>
                          <a:gd name="connsiteY18" fmla="*/ 166521 h 4169859"/>
                          <a:gd name="connsiteX19" fmla="*/ 0 w 2158999"/>
                          <a:gd name="connsiteY19" fmla="*/ 0 h 4169859"/>
                          <a:gd name="connsiteX0" fmla="*/ 1457091 w 2165577"/>
                          <a:gd name="connsiteY0" fmla="*/ 4176437 h 4176437"/>
                          <a:gd name="connsiteX1" fmla="*/ 1377578 w 2165577"/>
                          <a:gd name="connsiteY1" fmla="*/ 4025363 h 4176437"/>
                          <a:gd name="connsiteX2" fmla="*/ 1441188 w 2165577"/>
                          <a:gd name="connsiteY2" fmla="*/ 3882239 h 4176437"/>
                          <a:gd name="connsiteX3" fmla="*/ 1608166 w 2165577"/>
                          <a:gd name="connsiteY3" fmla="*/ 3675505 h 4176437"/>
                          <a:gd name="connsiteX4" fmla="*/ 1600215 w 2165577"/>
                          <a:gd name="connsiteY4" fmla="*/ 3492625 h 4176437"/>
                          <a:gd name="connsiteX5" fmla="*/ 1775143 w 2165577"/>
                          <a:gd name="connsiteY5" fmla="*/ 3317697 h 4176437"/>
                          <a:gd name="connsiteX6" fmla="*/ 1950072 w 2165577"/>
                          <a:gd name="connsiteY6" fmla="*/ 2975790 h 4176437"/>
                          <a:gd name="connsiteX7" fmla="*/ 2021634 w 2165577"/>
                          <a:gd name="connsiteY7" fmla="*/ 2872423 h 4176437"/>
                          <a:gd name="connsiteX8" fmla="*/ 2125001 w 2165577"/>
                          <a:gd name="connsiteY8" fmla="*/ 2689543 h 4176437"/>
                          <a:gd name="connsiteX9" fmla="*/ 2164757 w 2165577"/>
                          <a:gd name="connsiteY9" fmla="*/ 2490761 h 4176437"/>
                          <a:gd name="connsiteX10" fmla="*/ 2093195 w 2165577"/>
                          <a:gd name="connsiteY10" fmla="*/ 2196563 h 4176437"/>
                          <a:gd name="connsiteX11" fmla="*/ 2005731 w 2165577"/>
                          <a:gd name="connsiteY11" fmla="*/ 1798997 h 4176437"/>
                          <a:gd name="connsiteX12" fmla="*/ 1934169 w 2165577"/>
                          <a:gd name="connsiteY12" fmla="*/ 1345773 h 4176437"/>
                          <a:gd name="connsiteX13" fmla="*/ 1711533 w 2165577"/>
                          <a:gd name="connsiteY13" fmla="*/ 900500 h 4176437"/>
                          <a:gd name="connsiteX14" fmla="*/ 1552507 w 2165577"/>
                          <a:gd name="connsiteY14" fmla="*/ 606302 h 4176437"/>
                          <a:gd name="connsiteX15" fmla="*/ 995915 w 2165577"/>
                          <a:gd name="connsiteY15" fmla="*/ 288250 h 4176437"/>
                          <a:gd name="connsiteX16" fmla="*/ 622204 w 2165577"/>
                          <a:gd name="connsiteY16" fmla="*/ 240542 h 4176437"/>
                          <a:gd name="connsiteX17" fmla="*/ 343908 w 2165577"/>
                          <a:gd name="connsiteY17" fmla="*/ 192834 h 4176437"/>
                          <a:gd name="connsiteX18" fmla="*/ 200785 w 2165577"/>
                          <a:gd name="connsiteY18" fmla="*/ 173099 h 4176437"/>
                          <a:gd name="connsiteX19" fmla="*/ 0 w 2165577"/>
                          <a:gd name="connsiteY19" fmla="*/ 0 h 4176437"/>
                          <a:gd name="connsiteX0" fmla="*/ 1457091 w 2165577"/>
                          <a:gd name="connsiteY0" fmla="*/ 4176437 h 4176437"/>
                          <a:gd name="connsiteX1" fmla="*/ 1377578 w 2165577"/>
                          <a:gd name="connsiteY1" fmla="*/ 4025363 h 4176437"/>
                          <a:gd name="connsiteX2" fmla="*/ 1441188 w 2165577"/>
                          <a:gd name="connsiteY2" fmla="*/ 3882239 h 4176437"/>
                          <a:gd name="connsiteX3" fmla="*/ 1608166 w 2165577"/>
                          <a:gd name="connsiteY3" fmla="*/ 3675505 h 4176437"/>
                          <a:gd name="connsiteX4" fmla="*/ 1600215 w 2165577"/>
                          <a:gd name="connsiteY4" fmla="*/ 3492625 h 4176437"/>
                          <a:gd name="connsiteX5" fmla="*/ 1775143 w 2165577"/>
                          <a:gd name="connsiteY5" fmla="*/ 3317697 h 4176437"/>
                          <a:gd name="connsiteX6" fmla="*/ 1950072 w 2165577"/>
                          <a:gd name="connsiteY6" fmla="*/ 2975790 h 4176437"/>
                          <a:gd name="connsiteX7" fmla="*/ 2021634 w 2165577"/>
                          <a:gd name="connsiteY7" fmla="*/ 2872423 h 4176437"/>
                          <a:gd name="connsiteX8" fmla="*/ 2125001 w 2165577"/>
                          <a:gd name="connsiteY8" fmla="*/ 2689543 h 4176437"/>
                          <a:gd name="connsiteX9" fmla="*/ 2164757 w 2165577"/>
                          <a:gd name="connsiteY9" fmla="*/ 2490761 h 4176437"/>
                          <a:gd name="connsiteX10" fmla="*/ 2093195 w 2165577"/>
                          <a:gd name="connsiteY10" fmla="*/ 2196563 h 4176437"/>
                          <a:gd name="connsiteX11" fmla="*/ 2005731 w 2165577"/>
                          <a:gd name="connsiteY11" fmla="*/ 1798997 h 4176437"/>
                          <a:gd name="connsiteX12" fmla="*/ 1934169 w 2165577"/>
                          <a:gd name="connsiteY12" fmla="*/ 1345773 h 4176437"/>
                          <a:gd name="connsiteX13" fmla="*/ 1711533 w 2165577"/>
                          <a:gd name="connsiteY13" fmla="*/ 900500 h 4176437"/>
                          <a:gd name="connsiteX14" fmla="*/ 1552507 w 2165577"/>
                          <a:gd name="connsiteY14" fmla="*/ 606302 h 4176437"/>
                          <a:gd name="connsiteX15" fmla="*/ 995915 w 2165577"/>
                          <a:gd name="connsiteY15" fmla="*/ 288250 h 4176437"/>
                          <a:gd name="connsiteX16" fmla="*/ 622204 w 2165577"/>
                          <a:gd name="connsiteY16" fmla="*/ 240542 h 4176437"/>
                          <a:gd name="connsiteX17" fmla="*/ 343908 w 2165577"/>
                          <a:gd name="connsiteY17" fmla="*/ 209280 h 4176437"/>
                          <a:gd name="connsiteX18" fmla="*/ 200785 w 2165577"/>
                          <a:gd name="connsiteY18" fmla="*/ 173099 h 4176437"/>
                          <a:gd name="connsiteX19" fmla="*/ 0 w 2165577"/>
                          <a:gd name="connsiteY19" fmla="*/ 0 h 4176437"/>
                          <a:gd name="connsiteX0" fmla="*/ 1457091 w 2165577"/>
                          <a:gd name="connsiteY0" fmla="*/ 4176437 h 4176437"/>
                          <a:gd name="connsiteX1" fmla="*/ 1377578 w 2165577"/>
                          <a:gd name="connsiteY1" fmla="*/ 4025363 h 4176437"/>
                          <a:gd name="connsiteX2" fmla="*/ 1441188 w 2165577"/>
                          <a:gd name="connsiteY2" fmla="*/ 3882239 h 4176437"/>
                          <a:gd name="connsiteX3" fmla="*/ 1608166 w 2165577"/>
                          <a:gd name="connsiteY3" fmla="*/ 3675505 h 4176437"/>
                          <a:gd name="connsiteX4" fmla="*/ 1600215 w 2165577"/>
                          <a:gd name="connsiteY4" fmla="*/ 3492625 h 4176437"/>
                          <a:gd name="connsiteX5" fmla="*/ 1775143 w 2165577"/>
                          <a:gd name="connsiteY5" fmla="*/ 3317697 h 4176437"/>
                          <a:gd name="connsiteX6" fmla="*/ 1950072 w 2165577"/>
                          <a:gd name="connsiteY6" fmla="*/ 2975790 h 4176437"/>
                          <a:gd name="connsiteX7" fmla="*/ 2021634 w 2165577"/>
                          <a:gd name="connsiteY7" fmla="*/ 2872423 h 4176437"/>
                          <a:gd name="connsiteX8" fmla="*/ 2125001 w 2165577"/>
                          <a:gd name="connsiteY8" fmla="*/ 2689543 h 4176437"/>
                          <a:gd name="connsiteX9" fmla="*/ 2164757 w 2165577"/>
                          <a:gd name="connsiteY9" fmla="*/ 2490761 h 4176437"/>
                          <a:gd name="connsiteX10" fmla="*/ 2093195 w 2165577"/>
                          <a:gd name="connsiteY10" fmla="*/ 2196563 h 4176437"/>
                          <a:gd name="connsiteX11" fmla="*/ 2005731 w 2165577"/>
                          <a:gd name="connsiteY11" fmla="*/ 1798997 h 4176437"/>
                          <a:gd name="connsiteX12" fmla="*/ 1934169 w 2165577"/>
                          <a:gd name="connsiteY12" fmla="*/ 1345773 h 4176437"/>
                          <a:gd name="connsiteX13" fmla="*/ 1711533 w 2165577"/>
                          <a:gd name="connsiteY13" fmla="*/ 900500 h 4176437"/>
                          <a:gd name="connsiteX14" fmla="*/ 1552507 w 2165577"/>
                          <a:gd name="connsiteY14" fmla="*/ 606302 h 4176437"/>
                          <a:gd name="connsiteX15" fmla="*/ 995915 w 2165577"/>
                          <a:gd name="connsiteY15" fmla="*/ 288250 h 4176437"/>
                          <a:gd name="connsiteX16" fmla="*/ 622204 w 2165577"/>
                          <a:gd name="connsiteY16" fmla="*/ 240542 h 4176437"/>
                          <a:gd name="connsiteX17" fmla="*/ 343908 w 2165577"/>
                          <a:gd name="connsiteY17" fmla="*/ 209280 h 4176437"/>
                          <a:gd name="connsiteX18" fmla="*/ 200785 w 2165577"/>
                          <a:gd name="connsiteY18" fmla="*/ 182966 h 4176437"/>
                          <a:gd name="connsiteX19" fmla="*/ 0 w 2165577"/>
                          <a:gd name="connsiteY19" fmla="*/ 0 h 4176437"/>
                          <a:gd name="connsiteX0" fmla="*/ 1457091 w 2165577"/>
                          <a:gd name="connsiteY0" fmla="*/ 4176437 h 4176437"/>
                          <a:gd name="connsiteX1" fmla="*/ 1377578 w 2165577"/>
                          <a:gd name="connsiteY1" fmla="*/ 4025363 h 4176437"/>
                          <a:gd name="connsiteX2" fmla="*/ 1441188 w 2165577"/>
                          <a:gd name="connsiteY2" fmla="*/ 3882239 h 4176437"/>
                          <a:gd name="connsiteX3" fmla="*/ 1608166 w 2165577"/>
                          <a:gd name="connsiteY3" fmla="*/ 3675505 h 4176437"/>
                          <a:gd name="connsiteX4" fmla="*/ 1600215 w 2165577"/>
                          <a:gd name="connsiteY4" fmla="*/ 3492625 h 4176437"/>
                          <a:gd name="connsiteX5" fmla="*/ 1775143 w 2165577"/>
                          <a:gd name="connsiteY5" fmla="*/ 3317697 h 4176437"/>
                          <a:gd name="connsiteX6" fmla="*/ 1950072 w 2165577"/>
                          <a:gd name="connsiteY6" fmla="*/ 2975790 h 4176437"/>
                          <a:gd name="connsiteX7" fmla="*/ 2021634 w 2165577"/>
                          <a:gd name="connsiteY7" fmla="*/ 2872423 h 4176437"/>
                          <a:gd name="connsiteX8" fmla="*/ 2125001 w 2165577"/>
                          <a:gd name="connsiteY8" fmla="*/ 2689543 h 4176437"/>
                          <a:gd name="connsiteX9" fmla="*/ 2164757 w 2165577"/>
                          <a:gd name="connsiteY9" fmla="*/ 2490761 h 4176437"/>
                          <a:gd name="connsiteX10" fmla="*/ 2093195 w 2165577"/>
                          <a:gd name="connsiteY10" fmla="*/ 2196563 h 4176437"/>
                          <a:gd name="connsiteX11" fmla="*/ 2005731 w 2165577"/>
                          <a:gd name="connsiteY11" fmla="*/ 1798997 h 4176437"/>
                          <a:gd name="connsiteX12" fmla="*/ 1934169 w 2165577"/>
                          <a:gd name="connsiteY12" fmla="*/ 1345773 h 4176437"/>
                          <a:gd name="connsiteX13" fmla="*/ 1711533 w 2165577"/>
                          <a:gd name="connsiteY13" fmla="*/ 900500 h 4176437"/>
                          <a:gd name="connsiteX14" fmla="*/ 1552507 w 2165577"/>
                          <a:gd name="connsiteY14" fmla="*/ 606302 h 4176437"/>
                          <a:gd name="connsiteX15" fmla="*/ 995915 w 2165577"/>
                          <a:gd name="connsiteY15" fmla="*/ 288250 h 4176437"/>
                          <a:gd name="connsiteX16" fmla="*/ 622204 w 2165577"/>
                          <a:gd name="connsiteY16" fmla="*/ 240542 h 4176437"/>
                          <a:gd name="connsiteX17" fmla="*/ 409692 w 2165577"/>
                          <a:gd name="connsiteY17" fmla="*/ 196123 h 4176437"/>
                          <a:gd name="connsiteX18" fmla="*/ 200785 w 2165577"/>
                          <a:gd name="connsiteY18" fmla="*/ 182966 h 4176437"/>
                          <a:gd name="connsiteX19" fmla="*/ 0 w 2165577"/>
                          <a:gd name="connsiteY19" fmla="*/ 0 h 4176437"/>
                          <a:gd name="connsiteX0" fmla="*/ 1457091 w 2165577"/>
                          <a:gd name="connsiteY0" fmla="*/ 4176437 h 4176437"/>
                          <a:gd name="connsiteX1" fmla="*/ 1377578 w 2165577"/>
                          <a:gd name="connsiteY1" fmla="*/ 4025363 h 4176437"/>
                          <a:gd name="connsiteX2" fmla="*/ 1441188 w 2165577"/>
                          <a:gd name="connsiteY2" fmla="*/ 3882239 h 4176437"/>
                          <a:gd name="connsiteX3" fmla="*/ 1608166 w 2165577"/>
                          <a:gd name="connsiteY3" fmla="*/ 3675505 h 4176437"/>
                          <a:gd name="connsiteX4" fmla="*/ 1600215 w 2165577"/>
                          <a:gd name="connsiteY4" fmla="*/ 3492625 h 4176437"/>
                          <a:gd name="connsiteX5" fmla="*/ 1775143 w 2165577"/>
                          <a:gd name="connsiteY5" fmla="*/ 3317697 h 4176437"/>
                          <a:gd name="connsiteX6" fmla="*/ 1950072 w 2165577"/>
                          <a:gd name="connsiteY6" fmla="*/ 2975790 h 4176437"/>
                          <a:gd name="connsiteX7" fmla="*/ 2021634 w 2165577"/>
                          <a:gd name="connsiteY7" fmla="*/ 2872423 h 4176437"/>
                          <a:gd name="connsiteX8" fmla="*/ 2125001 w 2165577"/>
                          <a:gd name="connsiteY8" fmla="*/ 2689543 h 4176437"/>
                          <a:gd name="connsiteX9" fmla="*/ 2164757 w 2165577"/>
                          <a:gd name="connsiteY9" fmla="*/ 2490761 h 4176437"/>
                          <a:gd name="connsiteX10" fmla="*/ 2093195 w 2165577"/>
                          <a:gd name="connsiteY10" fmla="*/ 2196563 h 4176437"/>
                          <a:gd name="connsiteX11" fmla="*/ 2005731 w 2165577"/>
                          <a:gd name="connsiteY11" fmla="*/ 1798997 h 4176437"/>
                          <a:gd name="connsiteX12" fmla="*/ 1934169 w 2165577"/>
                          <a:gd name="connsiteY12" fmla="*/ 1345773 h 4176437"/>
                          <a:gd name="connsiteX13" fmla="*/ 1711533 w 2165577"/>
                          <a:gd name="connsiteY13" fmla="*/ 900500 h 4176437"/>
                          <a:gd name="connsiteX14" fmla="*/ 1552507 w 2165577"/>
                          <a:gd name="connsiteY14" fmla="*/ 606302 h 4176437"/>
                          <a:gd name="connsiteX15" fmla="*/ 995915 w 2165577"/>
                          <a:gd name="connsiteY15" fmla="*/ 288250 h 4176437"/>
                          <a:gd name="connsiteX16" fmla="*/ 622204 w 2165577"/>
                          <a:gd name="connsiteY16" fmla="*/ 240542 h 4176437"/>
                          <a:gd name="connsiteX17" fmla="*/ 409692 w 2165577"/>
                          <a:gd name="connsiteY17" fmla="*/ 196123 h 4176437"/>
                          <a:gd name="connsiteX18" fmla="*/ 207363 w 2165577"/>
                          <a:gd name="connsiteY18" fmla="*/ 196123 h 4176437"/>
                          <a:gd name="connsiteX19" fmla="*/ 0 w 2165577"/>
                          <a:gd name="connsiteY19" fmla="*/ 0 h 4176437"/>
                          <a:gd name="connsiteX0" fmla="*/ 1546613 w 2165577"/>
                          <a:gd name="connsiteY0" fmla="*/ 4339192 h 4339192"/>
                          <a:gd name="connsiteX1" fmla="*/ 1377578 w 2165577"/>
                          <a:gd name="connsiteY1" fmla="*/ 4025363 h 4339192"/>
                          <a:gd name="connsiteX2" fmla="*/ 1441188 w 2165577"/>
                          <a:gd name="connsiteY2" fmla="*/ 3882239 h 4339192"/>
                          <a:gd name="connsiteX3" fmla="*/ 1608166 w 2165577"/>
                          <a:gd name="connsiteY3" fmla="*/ 3675505 h 4339192"/>
                          <a:gd name="connsiteX4" fmla="*/ 1600215 w 2165577"/>
                          <a:gd name="connsiteY4" fmla="*/ 3492625 h 4339192"/>
                          <a:gd name="connsiteX5" fmla="*/ 1775143 w 2165577"/>
                          <a:gd name="connsiteY5" fmla="*/ 3317697 h 4339192"/>
                          <a:gd name="connsiteX6" fmla="*/ 1950072 w 2165577"/>
                          <a:gd name="connsiteY6" fmla="*/ 2975790 h 4339192"/>
                          <a:gd name="connsiteX7" fmla="*/ 2021634 w 2165577"/>
                          <a:gd name="connsiteY7" fmla="*/ 2872423 h 4339192"/>
                          <a:gd name="connsiteX8" fmla="*/ 2125001 w 2165577"/>
                          <a:gd name="connsiteY8" fmla="*/ 2689543 h 4339192"/>
                          <a:gd name="connsiteX9" fmla="*/ 2164757 w 2165577"/>
                          <a:gd name="connsiteY9" fmla="*/ 2490761 h 4339192"/>
                          <a:gd name="connsiteX10" fmla="*/ 2093195 w 2165577"/>
                          <a:gd name="connsiteY10" fmla="*/ 2196563 h 4339192"/>
                          <a:gd name="connsiteX11" fmla="*/ 2005731 w 2165577"/>
                          <a:gd name="connsiteY11" fmla="*/ 1798997 h 4339192"/>
                          <a:gd name="connsiteX12" fmla="*/ 1934169 w 2165577"/>
                          <a:gd name="connsiteY12" fmla="*/ 1345773 h 4339192"/>
                          <a:gd name="connsiteX13" fmla="*/ 1711533 w 2165577"/>
                          <a:gd name="connsiteY13" fmla="*/ 900500 h 4339192"/>
                          <a:gd name="connsiteX14" fmla="*/ 1552507 w 2165577"/>
                          <a:gd name="connsiteY14" fmla="*/ 606302 h 4339192"/>
                          <a:gd name="connsiteX15" fmla="*/ 995915 w 2165577"/>
                          <a:gd name="connsiteY15" fmla="*/ 288250 h 4339192"/>
                          <a:gd name="connsiteX16" fmla="*/ 622204 w 2165577"/>
                          <a:gd name="connsiteY16" fmla="*/ 240542 h 4339192"/>
                          <a:gd name="connsiteX17" fmla="*/ 409692 w 2165577"/>
                          <a:gd name="connsiteY17" fmla="*/ 196123 h 4339192"/>
                          <a:gd name="connsiteX18" fmla="*/ 207363 w 2165577"/>
                          <a:gd name="connsiteY18" fmla="*/ 196123 h 4339192"/>
                          <a:gd name="connsiteX19" fmla="*/ 0 w 2165577"/>
                          <a:gd name="connsiteY19" fmla="*/ 0 h 4339192"/>
                          <a:gd name="connsiteX0" fmla="*/ 1554273 w 2165577"/>
                          <a:gd name="connsiteY0" fmla="*/ 4363064 h 4363064"/>
                          <a:gd name="connsiteX1" fmla="*/ 1377578 w 2165577"/>
                          <a:gd name="connsiteY1" fmla="*/ 4025363 h 4363064"/>
                          <a:gd name="connsiteX2" fmla="*/ 1441188 w 2165577"/>
                          <a:gd name="connsiteY2" fmla="*/ 3882239 h 4363064"/>
                          <a:gd name="connsiteX3" fmla="*/ 1608166 w 2165577"/>
                          <a:gd name="connsiteY3" fmla="*/ 3675505 h 4363064"/>
                          <a:gd name="connsiteX4" fmla="*/ 1600215 w 2165577"/>
                          <a:gd name="connsiteY4" fmla="*/ 3492625 h 4363064"/>
                          <a:gd name="connsiteX5" fmla="*/ 1775143 w 2165577"/>
                          <a:gd name="connsiteY5" fmla="*/ 3317697 h 4363064"/>
                          <a:gd name="connsiteX6" fmla="*/ 1950072 w 2165577"/>
                          <a:gd name="connsiteY6" fmla="*/ 2975790 h 4363064"/>
                          <a:gd name="connsiteX7" fmla="*/ 2021634 w 2165577"/>
                          <a:gd name="connsiteY7" fmla="*/ 2872423 h 4363064"/>
                          <a:gd name="connsiteX8" fmla="*/ 2125001 w 2165577"/>
                          <a:gd name="connsiteY8" fmla="*/ 2689543 h 4363064"/>
                          <a:gd name="connsiteX9" fmla="*/ 2164757 w 2165577"/>
                          <a:gd name="connsiteY9" fmla="*/ 2490761 h 4363064"/>
                          <a:gd name="connsiteX10" fmla="*/ 2093195 w 2165577"/>
                          <a:gd name="connsiteY10" fmla="*/ 2196563 h 4363064"/>
                          <a:gd name="connsiteX11" fmla="*/ 2005731 w 2165577"/>
                          <a:gd name="connsiteY11" fmla="*/ 1798997 h 4363064"/>
                          <a:gd name="connsiteX12" fmla="*/ 1934169 w 2165577"/>
                          <a:gd name="connsiteY12" fmla="*/ 1345773 h 4363064"/>
                          <a:gd name="connsiteX13" fmla="*/ 1711533 w 2165577"/>
                          <a:gd name="connsiteY13" fmla="*/ 900500 h 4363064"/>
                          <a:gd name="connsiteX14" fmla="*/ 1552507 w 2165577"/>
                          <a:gd name="connsiteY14" fmla="*/ 606302 h 4363064"/>
                          <a:gd name="connsiteX15" fmla="*/ 995915 w 2165577"/>
                          <a:gd name="connsiteY15" fmla="*/ 288250 h 4363064"/>
                          <a:gd name="connsiteX16" fmla="*/ 622204 w 2165577"/>
                          <a:gd name="connsiteY16" fmla="*/ 240542 h 4363064"/>
                          <a:gd name="connsiteX17" fmla="*/ 409692 w 2165577"/>
                          <a:gd name="connsiteY17" fmla="*/ 196123 h 4363064"/>
                          <a:gd name="connsiteX18" fmla="*/ 207363 w 2165577"/>
                          <a:gd name="connsiteY18" fmla="*/ 196123 h 4363064"/>
                          <a:gd name="connsiteX19" fmla="*/ 0 w 2165577"/>
                          <a:gd name="connsiteY19" fmla="*/ 0 h 436306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</a:cxnLst>
                        <a:rect l="l" t="t" r="r" b="b"/>
                        <a:pathLst>
                          <a:path w="2165577" h="4363064">
                            <a:moveTo>
                              <a:pt x="1554273" y="4363064"/>
                            </a:moveTo>
                            <a:cubicBezTo>
                              <a:pt x="1515841" y="4312043"/>
                              <a:pt x="1396426" y="4105501"/>
                              <a:pt x="1377578" y="4025363"/>
                            </a:cubicBezTo>
                            <a:cubicBezTo>
                              <a:pt x="1358731" y="3945226"/>
                              <a:pt x="1402757" y="3940549"/>
                              <a:pt x="1441188" y="3882239"/>
                            </a:cubicBezTo>
                            <a:cubicBezTo>
                              <a:pt x="1479619" y="3823929"/>
                              <a:pt x="1581662" y="3740441"/>
                              <a:pt x="1608166" y="3675505"/>
                            </a:cubicBezTo>
                            <a:cubicBezTo>
                              <a:pt x="1634670" y="3610569"/>
                              <a:pt x="1572386" y="3552259"/>
                              <a:pt x="1600215" y="3492625"/>
                            </a:cubicBezTo>
                            <a:cubicBezTo>
                              <a:pt x="1628044" y="3432991"/>
                              <a:pt x="1716834" y="3403836"/>
                              <a:pt x="1775143" y="3317697"/>
                            </a:cubicBezTo>
                            <a:cubicBezTo>
                              <a:pt x="1833452" y="3231558"/>
                              <a:pt x="1908990" y="3050002"/>
                              <a:pt x="1950072" y="2975790"/>
                            </a:cubicBezTo>
                            <a:cubicBezTo>
                              <a:pt x="1991154" y="2901578"/>
                              <a:pt x="1992479" y="2920131"/>
                              <a:pt x="2021634" y="2872423"/>
                            </a:cubicBezTo>
                            <a:cubicBezTo>
                              <a:pt x="2050789" y="2824715"/>
                              <a:pt x="2101147" y="2753153"/>
                              <a:pt x="2125001" y="2689543"/>
                            </a:cubicBezTo>
                            <a:cubicBezTo>
                              <a:pt x="2148855" y="2625933"/>
                              <a:pt x="2170058" y="2572924"/>
                              <a:pt x="2164757" y="2490761"/>
                            </a:cubicBezTo>
                            <a:cubicBezTo>
                              <a:pt x="2159456" y="2408598"/>
                              <a:pt x="2119699" y="2311857"/>
                              <a:pt x="2093195" y="2196563"/>
                            </a:cubicBezTo>
                            <a:cubicBezTo>
                              <a:pt x="2066691" y="2081269"/>
                              <a:pt x="2032235" y="1940795"/>
                              <a:pt x="2005731" y="1798997"/>
                            </a:cubicBezTo>
                            <a:cubicBezTo>
                              <a:pt x="1979227" y="1657199"/>
                              <a:pt x="1983202" y="1495522"/>
                              <a:pt x="1934169" y="1345773"/>
                            </a:cubicBezTo>
                            <a:cubicBezTo>
                              <a:pt x="1885136" y="1196024"/>
                              <a:pt x="1775143" y="1023745"/>
                              <a:pt x="1711533" y="900500"/>
                            </a:cubicBezTo>
                            <a:cubicBezTo>
                              <a:pt x="1647923" y="777255"/>
                              <a:pt x="1671777" y="708344"/>
                              <a:pt x="1552507" y="606302"/>
                            </a:cubicBezTo>
                            <a:cubicBezTo>
                              <a:pt x="1433237" y="504260"/>
                              <a:pt x="1150965" y="349210"/>
                              <a:pt x="995915" y="288250"/>
                            </a:cubicBezTo>
                            <a:cubicBezTo>
                              <a:pt x="840865" y="227290"/>
                              <a:pt x="719908" y="255896"/>
                              <a:pt x="622204" y="240542"/>
                            </a:cubicBezTo>
                            <a:cubicBezTo>
                              <a:pt x="524500" y="225188"/>
                              <a:pt x="478832" y="203526"/>
                              <a:pt x="409692" y="196123"/>
                            </a:cubicBezTo>
                            <a:cubicBezTo>
                              <a:pt x="340552" y="188720"/>
                              <a:pt x="263585" y="227166"/>
                              <a:pt x="207363" y="196123"/>
                            </a:cubicBezTo>
                            <a:cubicBezTo>
                              <a:pt x="151141" y="165080"/>
                              <a:pt x="51021" y="59635"/>
                              <a:pt x="0" y="0"/>
                            </a:cubicBezTo>
                          </a:path>
                        </a:pathLst>
                      </a:custGeom>
                      <a:noFill/>
                      <a:ln w="3175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/>
                      </a:p>
                    </p:txBody>
                  </p:sp>
                  <p:sp>
                    <p:nvSpPr>
                      <p:cNvPr id="316" name="Freeform 315"/>
                      <p:cNvSpPr/>
                      <p:nvPr/>
                    </p:nvSpPr>
                    <p:spPr>
                      <a:xfrm>
                        <a:off x="-8348" y="788354"/>
                        <a:ext cx="3405400" cy="6101717"/>
                      </a:xfrm>
                      <a:custGeom>
                        <a:avLst/>
                        <a:gdLst>
                          <a:gd name="connsiteX0" fmla="*/ 0 w 2075995"/>
                          <a:gd name="connsiteY0" fmla="*/ 0 h 4023360"/>
                          <a:gd name="connsiteX1" fmla="*/ 190831 w 2075995"/>
                          <a:gd name="connsiteY1" fmla="*/ 206733 h 4023360"/>
                          <a:gd name="connsiteX2" fmla="*/ 373711 w 2075995"/>
                          <a:gd name="connsiteY2" fmla="*/ 198782 h 4023360"/>
                          <a:gd name="connsiteX3" fmla="*/ 723569 w 2075995"/>
                          <a:gd name="connsiteY3" fmla="*/ 222636 h 4023360"/>
                          <a:gd name="connsiteX4" fmla="*/ 1057524 w 2075995"/>
                          <a:gd name="connsiteY4" fmla="*/ 341906 h 4023360"/>
                          <a:gd name="connsiteX5" fmla="*/ 1447137 w 2075995"/>
                          <a:gd name="connsiteY5" fmla="*/ 596347 h 4023360"/>
                          <a:gd name="connsiteX6" fmla="*/ 1622066 w 2075995"/>
                          <a:gd name="connsiteY6" fmla="*/ 914400 h 4023360"/>
                          <a:gd name="connsiteX7" fmla="*/ 1796995 w 2075995"/>
                          <a:gd name="connsiteY7" fmla="*/ 1224500 h 4023360"/>
                          <a:gd name="connsiteX8" fmla="*/ 1884459 w 2075995"/>
                          <a:gd name="connsiteY8" fmla="*/ 1407380 h 4023360"/>
                          <a:gd name="connsiteX9" fmla="*/ 1908313 w 2075995"/>
                          <a:gd name="connsiteY9" fmla="*/ 1677725 h 4023360"/>
                          <a:gd name="connsiteX10" fmla="*/ 1987826 w 2075995"/>
                          <a:gd name="connsiteY10" fmla="*/ 2059387 h 4023360"/>
                          <a:gd name="connsiteX11" fmla="*/ 2075290 w 2075995"/>
                          <a:gd name="connsiteY11" fmla="*/ 2409245 h 4023360"/>
                          <a:gd name="connsiteX12" fmla="*/ 2019631 w 2075995"/>
                          <a:gd name="connsiteY12" fmla="*/ 2671638 h 4023360"/>
                          <a:gd name="connsiteX13" fmla="*/ 1860605 w 2075995"/>
                          <a:gd name="connsiteY13" fmla="*/ 2806810 h 4023360"/>
                          <a:gd name="connsiteX14" fmla="*/ 1741336 w 2075995"/>
                          <a:gd name="connsiteY14" fmla="*/ 3021495 h 4023360"/>
                          <a:gd name="connsiteX15" fmla="*/ 1630017 w 2075995"/>
                          <a:gd name="connsiteY15" fmla="*/ 3252083 h 4023360"/>
                          <a:gd name="connsiteX16" fmla="*/ 1494845 w 2075995"/>
                          <a:gd name="connsiteY16" fmla="*/ 3347499 h 4023360"/>
                          <a:gd name="connsiteX17" fmla="*/ 1478943 w 2075995"/>
                          <a:gd name="connsiteY17" fmla="*/ 3450866 h 4023360"/>
                          <a:gd name="connsiteX18" fmla="*/ 1327868 w 2075995"/>
                          <a:gd name="connsiteY18" fmla="*/ 3641697 h 4023360"/>
                          <a:gd name="connsiteX19" fmla="*/ 1168842 w 2075995"/>
                          <a:gd name="connsiteY19" fmla="*/ 3784820 h 4023360"/>
                          <a:gd name="connsiteX20" fmla="*/ 1129085 w 2075995"/>
                          <a:gd name="connsiteY20" fmla="*/ 3880236 h 4023360"/>
                          <a:gd name="connsiteX21" fmla="*/ 1208598 w 2075995"/>
                          <a:gd name="connsiteY21" fmla="*/ 4023360 h 4023360"/>
                          <a:gd name="connsiteX0" fmla="*/ 0 w 2747400"/>
                          <a:gd name="connsiteY0" fmla="*/ 0 h 4860384"/>
                          <a:gd name="connsiteX1" fmla="*/ 862236 w 2747400"/>
                          <a:gd name="connsiteY1" fmla="*/ 1043757 h 4860384"/>
                          <a:gd name="connsiteX2" fmla="*/ 1045116 w 2747400"/>
                          <a:gd name="connsiteY2" fmla="*/ 1035806 h 4860384"/>
                          <a:gd name="connsiteX3" fmla="*/ 1394974 w 2747400"/>
                          <a:gd name="connsiteY3" fmla="*/ 1059660 h 4860384"/>
                          <a:gd name="connsiteX4" fmla="*/ 1728929 w 2747400"/>
                          <a:gd name="connsiteY4" fmla="*/ 1178930 h 4860384"/>
                          <a:gd name="connsiteX5" fmla="*/ 2118542 w 2747400"/>
                          <a:gd name="connsiteY5" fmla="*/ 1433371 h 4860384"/>
                          <a:gd name="connsiteX6" fmla="*/ 2293471 w 2747400"/>
                          <a:gd name="connsiteY6" fmla="*/ 1751424 h 4860384"/>
                          <a:gd name="connsiteX7" fmla="*/ 2468400 w 2747400"/>
                          <a:gd name="connsiteY7" fmla="*/ 2061524 h 4860384"/>
                          <a:gd name="connsiteX8" fmla="*/ 2555864 w 2747400"/>
                          <a:gd name="connsiteY8" fmla="*/ 2244404 h 4860384"/>
                          <a:gd name="connsiteX9" fmla="*/ 2579718 w 2747400"/>
                          <a:gd name="connsiteY9" fmla="*/ 2514749 h 4860384"/>
                          <a:gd name="connsiteX10" fmla="*/ 2659231 w 2747400"/>
                          <a:gd name="connsiteY10" fmla="*/ 2896411 h 4860384"/>
                          <a:gd name="connsiteX11" fmla="*/ 2746695 w 2747400"/>
                          <a:gd name="connsiteY11" fmla="*/ 3246269 h 4860384"/>
                          <a:gd name="connsiteX12" fmla="*/ 2691036 w 2747400"/>
                          <a:gd name="connsiteY12" fmla="*/ 3508662 h 4860384"/>
                          <a:gd name="connsiteX13" fmla="*/ 2532010 w 2747400"/>
                          <a:gd name="connsiteY13" fmla="*/ 3643834 h 4860384"/>
                          <a:gd name="connsiteX14" fmla="*/ 2412741 w 2747400"/>
                          <a:gd name="connsiteY14" fmla="*/ 3858519 h 4860384"/>
                          <a:gd name="connsiteX15" fmla="*/ 2301422 w 2747400"/>
                          <a:gd name="connsiteY15" fmla="*/ 4089107 h 4860384"/>
                          <a:gd name="connsiteX16" fmla="*/ 2166250 w 2747400"/>
                          <a:gd name="connsiteY16" fmla="*/ 4184523 h 4860384"/>
                          <a:gd name="connsiteX17" fmla="*/ 2150348 w 2747400"/>
                          <a:gd name="connsiteY17" fmla="*/ 4287890 h 4860384"/>
                          <a:gd name="connsiteX18" fmla="*/ 1999273 w 2747400"/>
                          <a:gd name="connsiteY18" fmla="*/ 4478721 h 4860384"/>
                          <a:gd name="connsiteX19" fmla="*/ 1840247 w 2747400"/>
                          <a:gd name="connsiteY19" fmla="*/ 4621844 h 4860384"/>
                          <a:gd name="connsiteX20" fmla="*/ 1800490 w 2747400"/>
                          <a:gd name="connsiteY20" fmla="*/ 4717260 h 4860384"/>
                          <a:gd name="connsiteX21" fmla="*/ 1880003 w 2747400"/>
                          <a:gd name="connsiteY21" fmla="*/ 4860384 h 4860384"/>
                          <a:gd name="connsiteX0" fmla="*/ 0 w 2747400"/>
                          <a:gd name="connsiteY0" fmla="*/ 0 h 4860384"/>
                          <a:gd name="connsiteX1" fmla="*/ 275407 w 2747400"/>
                          <a:gd name="connsiteY1" fmla="*/ 328248 h 4860384"/>
                          <a:gd name="connsiteX2" fmla="*/ 862236 w 2747400"/>
                          <a:gd name="connsiteY2" fmla="*/ 1043757 h 4860384"/>
                          <a:gd name="connsiteX3" fmla="*/ 1045116 w 2747400"/>
                          <a:gd name="connsiteY3" fmla="*/ 1035806 h 4860384"/>
                          <a:gd name="connsiteX4" fmla="*/ 1394974 w 2747400"/>
                          <a:gd name="connsiteY4" fmla="*/ 1059660 h 4860384"/>
                          <a:gd name="connsiteX5" fmla="*/ 1728929 w 2747400"/>
                          <a:gd name="connsiteY5" fmla="*/ 1178930 h 4860384"/>
                          <a:gd name="connsiteX6" fmla="*/ 2118542 w 2747400"/>
                          <a:gd name="connsiteY6" fmla="*/ 1433371 h 4860384"/>
                          <a:gd name="connsiteX7" fmla="*/ 2293471 w 2747400"/>
                          <a:gd name="connsiteY7" fmla="*/ 1751424 h 4860384"/>
                          <a:gd name="connsiteX8" fmla="*/ 2468400 w 2747400"/>
                          <a:gd name="connsiteY8" fmla="*/ 2061524 h 4860384"/>
                          <a:gd name="connsiteX9" fmla="*/ 2555864 w 2747400"/>
                          <a:gd name="connsiteY9" fmla="*/ 2244404 h 4860384"/>
                          <a:gd name="connsiteX10" fmla="*/ 2579718 w 2747400"/>
                          <a:gd name="connsiteY10" fmla="*/ 2514749 h 4860384"/>
                          <a:gd name="connsiteX11" fmla="*/ 2659231 w 2747400"/>
                          <a:gd name="connsiteY11" fmla="*/ 2896411 h 4860384"/>
                          <a:gd name="connsiteX12" fmla="*/ 2746695 w 2747400"/>
                          <a:gd name="connsiteY12" fmla="*/ 3246269 h 4860384"/>
                          <a:gd name="connsiteX13" fmla="*/ 2691036 w 2747400"/>
                          <a:gd name="connsiteY13" fmla="*/ 3508662 h 4860384"/>
                          <a:gd name="connsiteX14" fmla="*/ 2532010 w 2747400"/>
                          <a:gd name="connsiteY14" fmla="*/ 3643834 h 4860384"/>
                          <a:gd name="connsiteX15" fmla="*/ 2412741 w 2747400"/>
                          <a:gd name="connsiteY15" fmla="*/ 3858519 h 4860384"/>
                          <a:gd name="connsiteX16" fmla="*/ 2301422 w 2747400"/>
                          <a:gd name="connsiteY16" fmla="*/ 4089107 h 4860384"/>
                          <a:gd name="connsiteX17" fmla="*/ 2166250 w 2747400"/>
                          <a:gd name="connsiteY17" fmla="*/ 4184523 h 4860384"/>
                          <a:gd name="connsiteX18" fmla="*/ 2150348 w 2747400"/>
                          <a:gd name="connsiteY18" fmla="*/ 4287890 h 4860384"/>
                          <a:gd name="connsiteX19" fmla="*/ 1999273 w 2747400"/>
                          <a:gd name="connsiteY19" fmla="*/ 4478721 h 4860384"/>
                          <a:gd name="connsiteX20" fmla="*/ 1840247 w 2747400"/>
                          <a:gd name="connsiteY20" fmla="*/ 4621844 h 4860384"/>
                          <a:gd name="connsiteX21" fmla="*/ 1800490 w 2747400"/>
                          <a:gd name="connsiteY21" fmla="*/ 4717260 h 4860384"/>
                          <a:gd name="connsiteX22" fmla="*/ 1880003 w 2747400"/>
                          <a:gd name="connsiteY22" fmla="*/ 4860384 h 4860384"/>
                          <a:gd name="connsiteX0" fmla="*/ 0 w 2780970"/>
                          <a:gd name="connsiteY0" fmla="*/ 0 h 4860384"/>
                          <a:gd name="connsiteX1" fmla="*/ 308977 w 2780970"/>
                          <a:gd name="connsiteY1" fmla="*/ 328248 h 4860384"/>
                          <a:gd name="connsiteX2" fmla="*/ 895806 w 2780970"/>
                          <a:gd name="connsiteY2" fmla="*/ 1043757 h 4860384"/>
                          <a:gd name="connsiteX3" fmla="*/ 1078686 w 2780970"/>
                          <a:gd name="connsiteY3" fmla="*/ 1035806 h 4860384"/>
                          <a:gd name="connsiteX4" fmla="*/ 1428544 w 2780970"/>
                          <a:gd name="connsiteY4" fmla="*/ 1059660 h 4860384"/>
                          <a:gd name="connsiteX5" fmla="*/ 1762499 w 2780970"/>
                          <a:gd name="connsiteY5" fmla="*/ 1178930 h 4860384"/>
                          <a:gd name="connsiteX6" fmla="*/ 2152112 w 2780970"/>
                          <a:gd name="connsiteY6" fmla="*/ 1433371 h 4860384"/>
                          <a:gd name="connsiteX7" fmla="*/ 2327041 w 2780970"/>
                          <a:gd name="connsiteY7" fmla="*/ 1751424 h 4860384"/>
                          <a:gd name="connsiteX8" fmla="*/ 2501970 w 2780970"/>
                          <a:gd name="connsiteY8" fmla="*/ 2061524 h 4860384"/>
                          <a:gd name="connsiteX9" fmla="*/ 2589434 w 2780970"/>
                          <a:gd name="connsiteY9" fmla="*/ 2244404 h 4860384"/>
                          <a:gd name="connsiteX10" fmla="*/ 2613288 w 2780970"/>
                          <a:gd name="connsiteY10" fmla="*/ 2514749 h 4860384"/>
                          <a:gd name="connsiteX11" fmla="*/ 2692801 w 2780970"/>
                          <a:gd name="connsiteY11" fmla="*/ 2896411 h 4860384"/>
                          <a:gd name="connsiteX12" fmla="*/ 2780265 w 2780970"/>
                          <a:gd name="connsiteY12" fmla="*/ 3246269 h 4860384"/>
                          <a:gd name="connsiteX13" fmla="*/ 2724606 w 2780970"/>
                          <a:gd name="connsiteY13" fmla="*/ 3508662 h 4860384"/>
                          <a:gd name="connsiteX14" fmla="*/ 2565580 w 2780970"/>
                          <a:gd name="connsiteY14" fmla="*/ 3643834 h 4860384"/>
                          <a:gd name="connsiteX15" fmla="*/ 2446311 w 2780970"/>
                          <a:gd name="connsiteY15" fmla="*/ 3858519 h 4860384"/>
                          <a:gd name="connsiteX16" fmla="*/ 2334992 w 2780970"/>
                          <a:gd name="connsiteY16" fmla="*/ 4089107 h 4860384"/>
                          <a:gd name="connsiteX17" fmla="*/ 2199820 w 2780970"/>
                          <a:gd name="connsiteY17" fmla="*/ 4184523 h 4860384"/>
                          <a:gd name="connsiteX18" fmla="*/ 2183918 w 2780970"/>
                          <a:gd name="connsiteY18" fmla="*/ 4287890 h 4860384"/>
                          <a:gd name="connsiteX19" fmla="*/ 2032843 w 2780970"/>
                          <a:gd name="connsiteY19" fmla="*/ 4478721 h 4860384"/>
                          <a:gd name="connsiteX20" fmla="*/ 1873817 w 2780970"/>
                          <a:gd name="connsiteY20" fmla="*/ 4621844 h 4860384"/>
                          <a:gd name="connsiteX21" fmla="*/ 1834060 w 2780970"/>
                          <a:gd name="connsiteY21" fmla="*/ 4717260 h 4860384"/>
                          <a:gd name="connsiteX22" fmla="*/ 1913573 w 2780970"/>
                          <a:gd name="connsiteY22" fmla="*/ 4860384 h 4860384"/>
                          <a:gd name="connsiteX0" fmla="*/ 0 w 2747399"/>
                          <a:gd name="connsiteY0" fmla="*/ 0 h 4930136"/>
                          <a:gd name="connsiteX1" fmla="*/ 275406 w 2747399"/>
                          <a:gd name="connsiteY1" fmla="*/ 398000 h 4930136"/>
                          <a:gd name="connsiteX2" fmla="*/ 862235 w 2747399"/>
                          <a:gd name="connsiteY2" fmla="*/ 1113509 h 4930136"/>
                          <a:gd name="connsiteX3" fmla="*/ 1045115 w 2747399"/>
                          <a:gd name="connsiteY3" fmla="*/ 1105558 h 4930136"/>
                          <a:gd name="connsiteX4" fmla="*/ 1394973 w 2747399"/>
                          <a:gd name="connsiteY4" fmla="*/ 1129412 h 4930136"/>
                          <a:gd name="connsiteX5" fmla="*/ 1728928 w 2747399"/>
                          <a:gd name="connsiteY5" fmla="*/ 1248682 h 4930136"/>
                          <a:gd name="connsiteX6" fmla="*/ 2118541 w 2747399"/>
                          <a:gd name="connsiteY6" fmla="*/ 1503123 h 4930136"/>
                          <a:gd name="connsiteX7" fmla="*/ 2293470 w 2747399"/>
                          <a:gd name="connsiteY7" fmla="*/ 1821176 h 4930136"/>
                          <a:gd name="connsiteX8" fmla="*/ 2468399 w 2747399"/>
                          <a:gd name="connsiteY8" fmla="*/ 2131276 h 4930136"/>
                          <a:gd name="connsiteX9" fmla="*/ 2555863 w 2747399"/>
                          <a:gd name="connsiteY9" fmla="*/ 2314156 h 4930136"/>
                          <a:gd name="connsiteX10" fmla="*/ 2579717 w 2747399"/>
                          <a:gd name="connsiteY10" fmla="*/ 2584501 h 4930136"/>
                          <a:gd name="connsiteX11" fmla="*/ 2659230 w 2747399"/>
                          <a:gd name="connsiteY11" fmla="*/ 2966163 h 4930136"/>
                          <a:gd name="connsiteX12" fmla="*/ 2746694 w 2747399"/>
                          <a:gd name="connsiteY12" fmla="*/ 3316021 h 4930136"/>
                          <a:gd name="connsiteX13" fmla="*/ 2691035 w 2747399"/>
                          <a:gd name="connsiteY13" fmla="*/ 3578414 h 4930136"/>
                          <a:gd name="connsiteX14" fmla="*/ 2532009 w 2747399"/>
                          <a:gd name="connsiteY14" fmla="*/ 3713586 h 4930136"/>
                          <a:gd name="connsiteX15" fmla="*/ 2412740 w 2747399"/>
                          <a:gd name="connsiteY15" fmla="*/ 3928271 h 4930136"/>
                          <a:gd name="connsiteX16" fmla="*/ 2301421 w 2747399"/>
                          <a:gd name="connsiteY16" fmla="*/ 4158859 h 4930136"/>
                          <a:gd name="connsiteX17" fmla="*/ 2166249 w 2747399"/>
                          <a:gd name="connsiteY17" fmla="*/ 4254275 h 4930136"/>
                          <a:gd name="connsiteX18" fmla="*/ 2150347 w 2747399"/>
                          <a:gd name="connsiteY18" fmla="*/ 4357642 h 4930136"/>
                          <a:gd name="connsiteX19" fmla="*/ 1999272 w 2747399"/>
                          <a:gd name="connsiteY19" fmla="*/ 4548473 h 4930136"/>
                          <a:gd name="connsiteX20" fmla="*/ 1840246 w 2747399"/>
                          <a:gd name="connsiteY20" fmla="*/ 4691596 h 4930136"/>
                          <a:gd name="connsiteX21" fmla="*/ 1800489 w 2747399"/>
                          <a:gd name="connsiteY21" fmla="*/ 4787012 h 4930136"/>
                          <a:gd name="connsiteX22" fmla="*/ 1880002 w 2747399"/>
                          <a:gd name="connsiteY22" fmla="*/ 4930136 h 4930136"/>
                          <a:gd name="connsiteX0" fmla="*/ 0 w 2792159"/>
                          <a:gd name="connsiteY0" fmla="*/ 0 h 4965012"/>
                          <a:gd name="connsiteX1" fmla="*/ 320166 w 2792159"/>
                          <a:gd name="connsiteY1" fmla="*/ 432876 h 4965012"/>
                          <a:gd name="connsiteX2" fmla="*/ 906995 w 2792159"/>
                          <a:gd name="connsiteY2" fmla="*/ 1148385 h 4965012"/>
                          <a:gd name="connsiteX3" fmla="*/ 1089875 w 2792159"/>
                          <a:gd name="connsiteY3" fmla="*/ 1140434 h 4965012"/>
                          <a:gd name="connsiteX4" fmla="*/ 1439733 w 2792159"/>
                          <a:gd name="connsiteY4" fmla="*/ 1164288 h 4965012"/>
                          <a:gd name="connsiteX5" fmla="*/ 1773688 w 2792159"/>
                          <a:gd name="connsiteY5" fmla="*/ 1283558 h 4965012"/>
                          <a:gd name="connsiteX6" fmla="*/ 2163301 w 2792159"/>
                          <a:gd name="connsiteY6" fmla="*/ 1537999 h 4965012"/>
                          <a:gd name="connsiteX7" fmla="*/ 2338230 w 2792159"/>
                          <a:gd name="connsiteY7" fmla="*/ 1856052 h 4965012"/>
                          <a:gd name="connsiteX8" fmla="*/ 2513159 w 2792159"/>
                          <a:gd name="connsiteY8" fmla="*/ 2166152 h 4965012"/>
                          <a:gd name="connsiteX9" fmla="*/ 2600623 w 2792159"/>
                          <a:gd name="connsiteY9" fmla="*/ 2349032 h 4965012"/>
                          <a:gd name="connsiteX10" fmla="*/ 2624477 w 2792159"/>
                          <a:gd name="connsiteY10" fmla="*/ 2619377 h 4965012"/>
                          <a:gd name="connsiteX11" fmla="*/ 2703990 w 2792159"/>
                          <a:gd name="connsiteY11" fmla="*/ 3001039 h 4965012"/>
                          <a:gd name="connsiteX12" fmla="*/ 2791454 w 2792159"/>
                          <a:gd name="connsiteY12" fmla="*/ 3350897 h 4965012"/>
                          <a:gd name="connsiteX13" fmla="*/ 2735795 w 2792159"/>
                          <a:gd name="connsiteY13" fmla="*/ 3613290 h 4965012"/>
                          <a:gd name="connsiteX14" fmla="*/ 2576769 w 2792159"/>
                          <a:gd name="connsiteY14" fmla="*/ 3748462 h 4965012"/>
                          <a:gd name="connsiteX15" fmla="*/ 2457500 w 2792159"/>
                          <a:gd name="connsiteY15" fmla="*/ 3963147 h 4965012"/>
                          <a:gd name="connsiteX16" fmla="*/ 2346181 w 2792159"/>
                          <a:gd name="connsiteY16" fmla="*/ 4193735 h 4965012"/>
                          <a:gd name="connsiteX17" fmla="*/ 2211009 w 2792159"/>
                          <a:gd name="connsiteY17" fmla="*/ 4289151 h 4965012"/>
                          <a:gd name="connsiteX18" fmla="*/ 2195107 w 2792159"/>
                          <a:gd name="connsiteY18" fmla="*/ 4392518 h 4965012"/>
                          <a:gd name="connsiteX19" fmla="*/ 2044032 w 2792159"/>
                          <a:gd name="connsiteY19" fmla="*/ 4583349 h 4965012"/>
                          <a:gd name="connsiteX20" fmla="*/ 1885006 w 2792159"/>
                          <a:gd name="connsiteY20" fmla="*/ 4726472 h 4965012"/>
                          <a:gd name="connsiteX21" fmla="*/ 1845249 w 2792159"/>
                          <a:gd name="connsiteY21" fmla="*/ 4821888 h 4965012"/>
                          <a:gd name="connsiteX22" fmla="*/ 1924762 w 2792159"/>
                          <a:gd name="connsiteY22" fmla="*/ 4965012 h 4965012"/>
                          <a:gd name="connsiteX0" fmla="*/ 0 w 2792159"/>
                          <a:gd name="connsiteY0" fmla="*/ 0 h 5197519"/>
                          <a:gd name="connsiteX1" fmla="*/ 320166 w 2792159"/>
                          <a:gd name="connsiteY1" fmla="*/ 432876 h 5197519"/>
                          <a:gd name="connsiteX2" fmla="*/ 906995 w 2792159"/>
                          <a:gd name="connsiteY2" fmla="*/ 1148385 h 5197519"/>
                          <a:gd name="connsiteX3" fmla="*/ 1089875 w 2792159"/>
                          <a:gd name="connsiteY3" fmla="*/ 1140434 h 5197519"/>
                          <a:gd name="connsiteX4" fmla="*/ 1439733 w 2792159"/>
                          <a:gd name="connsiteY4" fmla="*/ 1164288 h 5197519"/>
                          <a:gd name="connsiteX5" fmla="*/ 1773688 w 2792159"/>
                          <a:gd name="connsiteY5" fmla="*/ 1283558 h 5197519"/>
                          <a:gd name="connsiteX6" fmla="*/ 2163301 w 2792159"/>
                          <a:gd name="connsiteY6" fmla="*/ 1537999 h 5197519"/>
                          <a:gd name="connsiteX7" fmla="*/ 2338230 w 2792159"/>
                          <a:gd name="connsiteY7" fmla="*/ 1856052 h 5197519"/>
                          <a:gd name="connsiteX8" fmla="*/ 2513159 w 2792159"/>
                          <a:gd name="connsiteY8" fmla="*/ 2166152 h 5197519"/>
                          <a:gd name="connsiteX9" fmla="*/ 2600623 w 2792159"/>
                          <a:gd name="connsiteY9" fmla="*/ 2349032 h 5197519"/>
                          <a:gd name="connsiteX10" fmla="*/ 2624477 w 2792159"/>
                          <a:gd name="connsiteY10" fmla="*/ 2619377 h 5197519"/>
                          <a:gd name="connsiteX11" fmla="*/ 2703990 w 2792159"/>
                          <a:gd name="connsiteY11" fmla="*/ 3001039 h 5197519"/>
                          <a:gd name="connsiteX12" fmla="*/ 2791454 w 2792159"/>
                          <a:gd name="connsiteY12" fmla="*/ 3350897 h 5197519"/>
                          <a:gd name="connsiteX13" fmla="*/ 2735795 w 2792159"/>
                          <a:gd name="connsiteY13" fmla="*/ 3613290 h 5197519"/>
                          <a:gd name="connsiteX14" fmla="*/ 2576769 w 2792159"/>
                          <a:gd name="connsiteY14" fmla="*/ 3748462 h 5197519"/>
                          <a:gd name="connsiteX15" fmla="*/ 2457500 w 2792159"/>
                          <a:gd name="connsiteY15" fmla="*/ 3963147 h 5197519"/>
                          <a:gd name="connsiteX16" fmla="*/ 2346181 w 2792159"/>
                          <a:gd name="connsiteY16" fmla="*/ 4193735 h 5197519"/>
                          <a:gd name="connsiteX17" fmla="*/ 2211009 w 2792159"/>
                          <a:gd name="connsiteY17" fmla="*/ 4289151 h 5197519"/>
                          <a:gd name="connsiteX18" fmla="*/ 2195107 w 2792159"/>
                          <a:gd name="connsiteY18" fmla="*/ 4392518 h 5197519"/>
                          <a:gd name="connsiteX19" fmla="*/ 2044032 w 2792159"/>
                          <a:gd name="connsiteY19" fmla="*/ 4583349 h 5197519"/>
                          <a:gd name="connsiteX20" fmla="*/ 1885006 w 2792159"/>
                          <a:gd name="connsiteY20" fmla="*/ 4726472 h 5197519"/>
                          <a:gd name="connsiteX21" fmla="*/ 1845249 w 2792159"/>
                          <a:gd name="connsiteY21" fmla="*/ 4821888 h 5197519"/>
                          <a:gd name="connsiteX22" fmla="*/ 2047853 w 2792159"/>
                          <a:gd name="connsiteY22" fmla="*/ 5197519 h 5197519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  <a:cxn ang="0">
                            <a:pos x="connsiteX22" y="connsiteY22"/>
                          </a:cxn>
                        </a:cxnLst>
                        <a:rect l="l" t="t" r="r" b="b"/>
                        <a:pathLst>
                          <a:path w="2792159" h="5197519">
                            <a:moveTo>
                              <a:pt x="0" y="0"/>
                            </a:moveTo>
                            <a:cubicBezTo>
                              <a:pt x="53361" y="72146"/>
                              <a:pt x="176460" y="258917"/>
                              <a:pt x="320166" y="432876"/>
                            </a:cubicBezTo>
                            <a:cubicBezTo>
                              <a:pt x="463872" y="606835"/>
                              <a:pt x="778710" y="1030459"/>
                              <a:pt x="906995" y="1148385"/>
                            </a:cubicBezTo>
                            <a:cubicBezTo>
                              <a:pt x="1035280" y="1266311"/>
                              <a:pt x="1001085" y="1137784"/>
                              <a:pt x="1089875" y="1140434"/>
                            </a:cubicBezTo>
                            <a:cubicBezTo>
                              <a:pt x="1178665" y="1143084"/>
                              <a:pt x="1325764" y="1140434"/>
                              <a:pt x="1439733" y="1164288"/>
                            </a:cubicBezTo>
                            <a:cubicBezTo>
                              <a:pt x="1553702" y="1188142"/>
                              <a:pt x="1653093" y="1221273"/>
                              <a:pt x="1773688" y="1283558"/>
                            </a:cubicBezTo>
                            <a:cubicBezTo>
                              <a:pt x="1894283" y="1345843"/>
                              <a:pt x="2069211" y="1442583"/>
                              <a:pt x="2163301" y="1537999"/>
                            </a:cubicBezTo>
                            <a:cubicBezTo>
                              <a:pt x="2257391" y="1633415"/>
                              <a:pt x="2279920" y="1751360"/>
                              <a:pt x="2338230" y="1856052"/>
                            </a:cubicBezTo>
                            <a:cubicBezTo>
                              <a:pt x="2396540" y="1960744"/>
                              <a:pt x="2469427" y="2083989"/>
                              <a:pt x="2513159" y="2166152"/>
                            </a:cubicBezTo>
                            <a:cubicBezTo>
                              <a:pt x="2556891" y="2248315"/>
                              <a:pt x="2582070" y="2273495"/>
                              <a:pt x="2600623" y="2349032"/>
                            </a:cubicBezTo>
                            <a:cubicBezTo>
                              <a:pt x="2619176" y="2424570"/>
                              <a:pt x="2607249" y="2510709"/>
                              <a:pt x="2624477" y="2619377"/>
                            </a:cubicBezTo>
                            <a:cubicBezTo>
                              <a:pt x="2641705" y="2728045"/>
                              <a:pt x="2676161" y="2879119"/>
                              <a:pt x="2703990" y="3001039"/>
                            </a:cubicBezTo>
                            <a:cubicBezTo>
                              <a:pt x="2731819" y="3122959"/>
                              <a:pt x="2786153" y="3248855"/>
                              <a:pt x="2791454" y="3350897"/>
                            </a:cubicBezTo>
                            <a:cubicBezTo>
                              <a:pt x="2796755" y="3452939"/>
                              <a:pt x="2771576" y="3547029"/>
                              <a:pt x="2735795" y="3613290"/>
                            </a:cubicBezTo>
                            <a:cubicBezTo>
                              <a:pt x="2700014" y="3679551"/>
                              <a:pt x="2623152" y="3690153"/>
                              <a:pt x="2576769" y="3748462"/>
                            </a:cubicBezTo>
                            <a:cubicBezTo>
                              <a:pt x="2530387" y="3806772"/>
                              <a:pt x="2495931" y="3888935"/>
                              <a:pt x="2457500" y="3963147"/>
                            </a:cubicBezTo>
                            <a:cubicBezTo>
                              <a:pt x="2419069" y="4037359"/>
                              <a:pt x="2387263" y="4139401"/>
                              <a:pt x="2346181" y="4193735"/>
                            </a:cubicBezTo>
                            <a:cubicBezTo>
                              <a:pt x="2305099" y="4248069"/>
                              <a:pt x="2236188" y="4256021"/>
                              <a:pt x="2211009" y="4289151"/>
                            </a:cubicBezTo>
                            <a:cubicBezTo>
                              <a:pt x="2185830" y="4322282"/>
                              <a:pt x="2222936" y="4343485"/>
                              <a:pt x="2195107" y="4392518"/>
                            </a:cubicBezTo>
                            <a:cubicBezTo>
                              <a:pt x="2167278" y="4441551"/>
                              <a:pt x="2095716" y="4527690"/>
                              <a:pt x="2044032" y="4583349"/>
                            </a:cubicBezTo>
                            <a:cubicBezTo>
                              <a:pt x="1992349" y="4639008"/>
                              <a:pt x="1918137" y="4686716"/>
                              <a:pt x="1885006" y="4726472"/>
                            </a:cubicBezTo>
                            <a:cubicBezTo>
                              <a:pt x="1851876" y="4766229"/>
                              <a:pt x="1838623" y="4782131"/>
                              <a:pt x="1845249" y="4821888"/>
                            </a:cubicBezTo>
                            <a:cubicBezTo>
                              <a:pt x="1851875" y="4861645"/>
                              <a:pt x="2011409" y="5145835"/>
                              <a:pt x="2047853" y="5197519"/>
                            </a:cubicBezTo>
                          </a:path>
                        </a:pathLst>
                      </a:custGeom>
                      <a:noFill/>
                      <a:ln w="3175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/>
                      </a:p>
                    </p:txBody>
                  </p:sp>
                  <p:sp>
                    <p:nvSpPr>
                      <p:cNvPr id="317" name="Freeform 316"/>
                      <p:cNvSpPr/>
                      <p:nvPr/>
                    </p:nvSpPr>
                    <p:spPr>
                      <a:xfrm>
                        <a:off x="821662" y="2020029"/>
                        <a:ext cx="2480145" cy="4861808"/>
                      </a:xfrm>
                      <a:custGeom>
                        <a:avLst/>
                        <a:gdLst>
                          <a:gd name="connsiteX0" fmla="*/ 0 w 2033524"/>
                          <a:gd name="connsiteY0" fmla="*/ 0 h 3855111"/>
                          <a:gd name="connsiteX1" fmla="*/ 241402 w 2033524"/>
                          <a:gd name="connsiteY1" fmla="*/ 219456 h 3855111"/>
                          <a:gd name="connsiteX2" fmla="*/ 453543 w 2033524"/>
                          <a:gd name="connsiteY2" fmla="*/ 168250 h 3855111"/>
                          <a:gd name="connsiteX3" fmla="*/ 680314 w 2033524"/>
                          <a:gd name="connsiteY3" fmla="*/ 190195 h 3855111"/>
                          <a:gd name="connsiteX4" fmla="*/ 1031443 w 2033524"/>
                          <a:gd name="connsiteY4" fmla="*/ 314554 h 3855111"/>
                          <a:gd name="connsiteX5" fmla="*/ 1338682 w 2033524"/>
                          <a:gd name="connsiteY5" fmla="*/ 482803 h 3855111"/>
                          <a:gd name="connsiteX6" fmla="*/ 1506931 w 2033524"/>
                          <a:gd name="connsiteY6" fmla="*/ 702259 h 3855111"/>
                          <a:gd name="connsiteX7" fmla="*/ 1675181 w 2033524"/>
                          <a:gd name="connsiteY7" fmla="*/ 1038759 h 3855111"/>
                          <a:gd name="connsiteX8" fmla="*/ 1850746 w 2033524"/>
                          <a:gd name="connsiteY8" fmla="*/ 1324051 h 3855111"/>
                          <a:gd name="connsiteX9" fmla="*/ 1880007 w 2033524"/>
                          <a:gd name="connsiteY9" fmla="*/ 1675181 h 3855111"/>
                          <a:gd name="connsiteX10" fmla="*/ 1982419 w 2033524"/>
                          <a:gd name="connsiteY10" fmla="*/ 2099463 h 3855111"/>
                          <a:gd name="connsiteX11" fmla="*/ 2018995 w 2033524"/>
                          <a:gd name="connsiteY11" fmla="*/ 2472538 h 3855111"/>
                          <a:gd name="connsiteX12" fmla="*/ 1741018 w 2033524"/>
                          <a:gd name="connsiteY12" fmla="*/ 2699309 h 3855111"/>
                          <a:gd name="connsiteX13" fmla="*/ 1675181 w 2033524"/>
                          <a:gd name="connsiteY13" fmla="*/ 2735885 h 3855111"/>
                          <a:gd name="connsiteX14" fmla="*/ 1653235 w 2033524"/>
                          <a:gd name="connsiteY14" fmla="*/ 2801722 h 3855111"/>
                          <a:gd name="connsiteX15" fmla="*/ 1572768 w 2033524"/>
                          <a:gd name="connsiteY15" fmla="*/ 2984602 h 3855111"/>
                          <a:gd name="connsiteX16" fmla="*/ 1441095 w 2033524"/>
                          <a:gd name="connsiteY16" fmla="*/ 3145536 h 3855111"/>
                          <a:gd name="connsiteX17" fmla="*/ 1345997 w 2033524"/>
                          <a:gd name="connsiteY17" fmla="*/ 3240634 h 3855111"/>
                          <a:gd name="connsiteX18" fmla="*/ 1316736 w 2033524"/>
                          <a:gd name="connsiteY18" fmla="*/ 3343047 h 3855111"/>
                          <a:gd name="connsiteX19" fmla="*/ 1133856 w 2033524"/>
                          <a:gd name="connsiteY19" fmla="*/ 3416199 h 3855111"/>
                          <a:gd name="connsiteX20" fmla="*/ 1111911 w 2033524"/>
                          <a:gd name="connsiteY20" fmla="*/ 3489351 h 3855111"/>
                          <a:gd name="connsiteX21" fmla="*/ 1126541 w 2033524"/>
                          <a:gd name="connsiteY21" fmla="*/ 3591763 h 3855111"/>
                          <a:gd name="connsiteX22" fmla="*/ 1002183 w 2033524"/>
                          <a:gd name="connsiteY22" fmla="*/ 3723437 h 3855111"/>
                          <a:gd name="connsiteX23" fmla="*/ 972922 w 2033524"/>
                          <a:gd name="connsiteY23" fmla="*/ 3855111 h 3855111"/>
                          <a:gd name="connsiteX0" fmla="*/ 0 w 2033524"/>
                          <a:gd name="connsiteY0" fmla="*/ 0 h 3855111"/>
                          <a:gd name="connsiteX1" fmla="*/ 241402 w 2033524"/>
                          <a:gd name="connsiteY1" fmla="*/ 219456 h 3855111"/>
                          <a:gd name="connsiteX2" fmla="*/ 453543 w 2033524"/>
                          <a:gd name="connsiteY2" fmla="*/ 168250 h 3855111"/>
                          <a:gd name="connsiteX3" fmla="*/ 680314 w 2033524"/>
                          <a:gd name="connsiteY3" fmla="*/ 190195 h 3855111"/>
                          <a:gd name="connsiteX4" fmla="*/ 1031443 w 2033524"/>
                          <a:gd name="connsiteY4" fmla="*/ 314554 h 3855111"/>
                          <a:gd name="connsiteX5" fmla="*/ 1338682 w 2033524"/>
                          <a:gd name="connsiteY5" fmla="*/ 482803 h 3855111"/>
                          <a:gd name="connsiteX6" fmla="*/ 1506931 w 2033524"/>
                          <a:gd name="connsiteY6" fmla="*/ 702259 h 3855111"/>
                          <a:gd name="connsiteX7" fmla="*/ 1675181 w 2033524"/>
                          <a:gd name="connsiteY7" fmla="*/ 1038759 h 3855111"/>
                          <a:gd name="connsiteX8" fmla="*/ 1850746 w 2033524"/>
                          <a:gd name="connsiteY8" fmla="*/ 1324051 h 3855111"/>
                          <a:gd name="connsiteX9" fmla="*/ 1880007 w 2033524"/>
                          <a:gd name="connsiteY9" fmla="*/ 1675181 h 3855111"/>
                          <a:gd name="connsiteX10" fmla="*/ 1982419 w 2033524"/>
                          <a:gd name="connsiteY10" fmla="*/ 2099463 h 3855111"/>
                          <a:gd name="connsiteX11" fmla="*/ 2018995 w 2033524"/>
                          <a:gd name="connsiteY11" fmla="*/ 2472538 h 3855111"/>
                          <a:gd name="connsiteX12" fmla="*/ 1741018 w 2033524"/>
                          <a:gd name="connsiteY12" fmla="*/ 2699309 h 3855111"/>
                          <a:gd name="connsiteX13" fmla="*/ 1675181 w 2033524"/>
                          <a:gd name="connsiteY13" fmla="*/ 2735885 h 3855111"/>
                          <a:gd name="connsiteX14" fmla="*/ 1653235 w 2033524"/>
                          <a:gd name="connsiteY14" fmla="*/ 2801722 h 3855111"/>
                          <a:gd name="connsiteX15" fmla="*/ 1572768 w 2033524"/>
                          <a:gd name="connsiteY15" fmla="*/ 2984602 h 3855111"/>
                          <a:gd name="connsiteX16" fmla="*/ 1441095 w 2033524"/>
                          <a:gd name="connsiteY16" fmla="*/ 3145536 h 3855111"/>
                          <a:gd name="connsiteX17" fmla="*/ 1345997 w 2033524"/>
                          <a:gd name="connsiteY17" fmla="*/ 3240634 h 3855111"/>
                          <a:gd name="connsiteX18" fmla="*/ 1316736 w 2033524"/>
                          <a:gd name="connsiteY18" fmla="*/ 3343047 h 3855111"/>
                          <a:gd name="connsiteX19" fmla="*/ 1133856 w 2033524"/>
                          <a:gd name="connsiteY19" fmla="*/ 3416199 h 3855111"/>
                          <a:gd name="connsiteX20" fmla="*/ 1126541 w 2033524"/>
                          <a:gd name="connsiteY20" fmla="*/ 3591763 h 3855111"/>
                          <a:gd name="connsiteX21" fmla="*/ 1002183 w 2033524"/>
                          <a:gd name="connsiteY21" fmla="*/ 3723437 h 3855111"/>
                          <a:gd name="connsiteX22" fmla="*/ 972922 w 2033524"/>
                          <a:gd name="connsiteY22" fmla="*/ 3855111 h 3855111"/>
                          <a:gd name="connsiteX0" fmla="*/ 0 w 2033524"/>
                          <a:gd name="connsiteY0" fmla="*/ 0 h 3855111"/>
                          <a:gd name="connsiteX1" fmla="*/ 241402 w 2033524"/>
                          <a:gd name="connsiteY1" fmla="*/ 219456 h 3855111"/>
                          <a:gd name="connsiteX2" fmla="*/ 453543 w 2033524"/>
                          <a:gd name="connsiteY2" fmla="*/ 168250 h 3855111"/>
                          <a:gd name="connsiteX3" fmla="*/ 680314 w 2033524"/>
                          <a:gd name="connsiteY3" fmla="*/ 190195 h 3855111"/>
                          <a:gd name="connsiteX4" fmla="*/ 1031443 w 2033524"/>
                          <a:gd name="connsiteY4" fmla="*/ 314554 h 3855111"/>
                          <a:gd name="connsiteX5" fmla="*/ 1338682 w 2033524"/>
                          <a:gd name="connsiteY5" fmla="*/ 482803 h 3855111"/>
                          <a:gd name="connsiteX6" fmla="*/ 1506931 w 2033524"/>
                          <a:gd name="connsiteY6" fmla="*/ 702259 h 3855111"/>
                          <a:gd name="connsiteX7" fmla="*/ 1675181 w 2033524"/>
                          <a:gd name="connsiteY7" fmla="*/ 1038759 h 3855111"/>
                          <a:gd name="connsiteX8" fmla="*/ 1850746 w 2033524"/>
                          <a:gd name="connsiteY8" fmla="*/ 1324051 h 3855111"/>
                          <a:gd name="connsiteX9" fmla="*/ 1880007 w 2033524"/>
                          <a:gd name="connsiteY9" fmla="*/ 1675181 h 3855111"/>
                          <a:gd name="connsiteX10" fmla="*/ 1982419 w 2033524"/>
                          <a:gd name="connsiteY10" fmla="*/ 2099463 h 3855111"/>
                          <a:gd name="connsiteX11" fmla="*/ 2018995 w 2033524"/>
                          <a:gd name="connsiteY11" fmla="*/ 2472538 h 3855111"/>
                          <a:gd name="connsiteX12" fmla="*/ 1741018 w 2033524"/>
                          <a:gd name="connsiteY12" fmla="*/ 2699309 h 3855111"/>
                          <a:gd name="connsiteX13" fmla="*/ 1675181 w 2033524"/>
                          <a:gd name="connsiteY13" fmla="*/ 2735885 h 3855111"/>
                          <a:gd name="connsiteX14" fmla="*/ 1653235 w 2033524"/>
                          <a:gd name="connsiteY14" fmla="*/ 2801722 h 3855111"/>
                          <a:gd name="connsiteX15" fmla="*/ 1572768 w 2033524"/>
                          <a:gd name="connsiteY15" fmla="*/ 2984602 h 3855111"/>
                          <a:gd name="connsiteX16" fmla="*/ 1441095 w 2033524"/>
                          <a:gd name="connsiteY16" fmla="*/ 3145536 h 3855111"/>
                          <a:gd name="connsiteX17" fmla="*/ 1345997 w 2033524"/>
                          <a:gd name="connsiteY17" fmla="*/ 3240634 h 3855111"/>
                          <a:gd name="connsiteX18" fmla="*/ 1316736 w 2033524"/>
                          <a:gd name="connsiteY18" fmla="*/ 3343047 h 3855111"/>
                          <a:gd name="connsiteX19" fmla="*/ 1185062 w 2033524"/>
                          <a:gd name="connsiteY19" fmla="*/ 3438145 h 3855111"/>
                          <a:gd name="connsiteX20" fmla="*/ 1126541 w 2033524"/>
                          <a:gd name="connsiteY20" fmla="*/ 3591763 h 3855111"/>
                          <a:gd name="connsiteX21" fmla="*/ 1002183 w 2033524"/>
                          <a:gd name="connsiteY21" fmla="*/ 3723437 h 3855111"/>
                          <a:gd name="connsiteX22" fmla="*/ 972922 w 2033524"/>
                          <a:gd name="connsiteY22" fmla="*/ 3855111 h 3855111"/>
                          <a:gd name="connsiteX0" fmla="*/ 0 w 2033524"/>
                          <a:gd name="connsiteY0" fmla="*/ 0 h 3855111"/>
                          <a:gd name="connsiteX1" fmla="*/ 241402 w 2033524"/>
                          <a:gd name="connsiteY1" fmla="*/ 219456 h 3855111"/>
                          <a:gd name="connsiteX2" fmla="*/ 453543 w 2033524"/>
                          <a:gd name="connsiteY2" fmla="*/ 168250 h 3855111"/>
                          <a:gd name="connsiteX3" fmla="*/ 680314 w 2033524"/>
                          <a:gd name="connsiteY3" fmla="*/ 190195 h 3855111"/>
                          <a:gd name="connsiteX4" fmla="*/ 1031443 w 2033524"/>
                          <a:gd name="connsiteY4" fmla="*/ 314554 h 3855111"/>
                          <a:gd name="connsiteX5" fmla="*/ 1338682 w 2033524"/>
                          <a:gd name="connsiteY5" fmla="*/ 482803 h 3855111"/>
                          <a:gd name="connsiteX6" fmla="*/ 1506931 w 2033524"/>
                          <a:gd name="connsiteY6" fmla="*/ 702259 h 3855111"/>
                          <a:gd name="connsiteX7" fmla="*/ 1675181 w 2033524"/>
                          <a:gd name="connsiteY7" fmla="*/ 1038759 h 3855111"/>
                          <a:gd name="connsiteX8" fmla="*/ 1850746 w 2033524"/>
                          <a:gd name="connsiteY8" fmla="*/ 1324051 h 3855111"/>
                          <a:gd name="connsiteX9" fmla="*/ 1880007 w 2033524"/>
                          <a:gd name="connsiteY9" fmla="*/ 1675181 h 3855111"/>
                          <a:gd name="connsiteX10" fmla="*/ 1982419 w 2033524"/>
                          <a:gd name="connsiteY10" fmla="*/ 2099463 h 3855111"/>
                          <a:gd name="connsiteX11" fmla="*/ 2018995 w 2033524"/>
                          <a:gd name="connsiteY11" fmla="*/ 2472538 h 3855111"/>
                          <a:gd name="connsiteX12" fmla="*/ 1741018 w 2033524"/>
                          <a:gd name="connsiteY12" fmla="*/ 2699309 h 3855111"/>
                          <a:gd name="connsiteX13" fmla="*/ 1653235 w 2033524"/>
                          <a:gd name="connsiteY13" fmla="*/ 2801722 h 3855111"/>
                          <a:gd name="connsiteX14" fmla="*/ 1572768 w 2033524"/>
                          <a:gd name="connsiteY14" fmla="*/ 2984602 h 3855111"/>
                          <a:gd name="connsiteX15" fmla="*/ 1441095 w 2033524"/>
                          <a:gd name="connsiteY15" fmla="*/ 3145536 h 3855111"/>
                          <a:gd name="connsiteX16" fmla="*/ 1345997 w 2033524"/>
                          <a:gd name="connsiteY16" fmla="*/ 3240634 h 3855111"/>
                          <a:gd name="connsiteX17" fmla="*/ 1316736 w 2033524"/>
                          <a:gd name="connsiteY17" fmla="*/ 3343047 h 3855111"/>
                          <a:gd name="connsiteX18" fmla="*/ 1185062 w 2033524"/>
                          <a:gd name="connsiteY18" fmla="*/ 3438145 h 3855111"/>
                          <a:gd name="connsiteX19" fmla="*/ 1126541 w 2033524"/>
                          <a:gd name="connsiteY19" fmla="*/ 3591763 h 3855111"/>
                          <a:gd name="connsiteX20" fmla="*/ 1002183 w 2033524"/>
                          <a:gd name="connsiteY20" fmla="*/ 3723437 h 3855111"/>
                          <a:gd name="connsiteX21" fmla="*/ 972922 w 2033524"/>
                          <a:gd name="connsiteY21" fmla="*/ 3855111 h 3855111"/>
                          <a:gd name="connsiteX0" fmla="*/ 0 w 2033524"/>
                          <a:gd name="connsiteY0" fmla="*/ 0 h 3935578"/>
                          <a:gd name="connsiteX1" fmla="*/ 241402 w 2033524"/>
                          <a:gd name="connsiteY1" fmla="*/ 219456 h 3935578"/>
                          <a:gd name="connsiteX2" fmla="*/ 453543 w 2033524"/>
                          <a:gd name="connsiteY2" fmla="*/ 168250 h 3935578"/>
                          <a:gd name="connsiteX3" fmla="*/ 680314 w 2033524"/>
                          <a:gd name="connsiteY3" fmla="*/ 190195 h 3935578"/>
                          <a:gd name="connsiteX4" fmla="*/ 1031443 w 2033524"/>
                          <a:gd name="connsiteY4" fmla="*/ 314554 h 3935578"/>
                          <a:gd name="connsiteX5" fmla="*/ 1338682 w 2033524"/>
                          <a:gd name="connsiteY5" fmla="*/ 482803 h 3935578"/>
                          <a:gd name="connsiteX6" fmla="*/ 1506931 w 2033524"/>
                          <a:gd name="connsiteY6" fmla="*/ 702259 h 3935578"/>
                          <a:gd name="connsiteX7" fmla="*/ 1675181 w 2033524"/>
                          <a:gd name="connsiteY7" fmla="*/ 1038759 h 3935578"/>
                          <a:gd name="connsiteX8" fmla="*/ 1850746 w 2033524"/>
                          <a:gd name="connsiteY8" fmla="*/ 1324051 h 3935578"/>
                          <a:gd name="connsiteX9" fmla="*/ 1880007 w 2033524"/>
                          <a:gd name="connsiteY9" fmla="*/ 1675181 h 3935578"/>
                          <a:gd name="connsiteX10" fmla="*/ 1982419 w 2033524"/>
                          <a:gd name="connsiteY10" fmla="*/ 2099463 h 3935578"/>
                          <a:gd name="connsiteX11" fmla="*/ 2018995 w 2033524"/>
                          <a:gd name="connsiteY11" fmla="*/ 2472538 h 3935578"/>
                          <a:gd name="connsiteX12" fmla="*/ 1741018 w 2033524"/>
                          <a:gd name="connsiteY12" fmla="*/ 2699309 h 3935578"/>
                          <a:gd name="connsiteX13" fmla="*/ 1653235 w 2033524"/>
                          <a:gd name="connsiteY13" fmla="*/ 2801722 h 3935578"/>
                          <a:gd name="connsiteX14" fmla="*/ 1572768 w 2033524"/>
                          <a:gd name="connsiteY14" fmla="*/ 2984602 h 3935578"/>
                          <a:gd name="connsiteX15" fmla="*/ 1441095 w 2033524"/>
                          <a:gd name="connsiteY15" fmla="*/ 3145536 h 3935578"/>
                          <a:gd name="connsiteX16" fmla="*/ 1345997 w 2033524"/>
                          <a:gd name="connsiteY16" fmla="*/ 3240634 h 3935578"/>
                          <a:gd name="connsiteX17" fmla="*/ 1316736 w 2033524"/>
                          <a:gd name="connsiteY17" fmla="*/ 3343047 h 3935578"/>
                          <a:gd name="connsiteX18" fmla="*/ 1185062 w 2033524"/>
                          <a:gd name="connsiteY18" fmla="*/ 3438145 h 3935578"/>
                          <a:gd name="connsiteX19" fmla="*/ 1126541 w 2033524"/>
                          <a:gd name="connsiteY19" fmla="*/ 3591763 h 3935578"/>
                          <a:gd name="connsiteX20" fmla="*/ 1002183 w 2033524"/>
                          <a:gd name="connsiteY20" fmla="*/ 3723437 h 3935578"/>
                          <a:gd name="connsiteX21" fmla="*/ 987552 w 2033524"/>
                          <a:gd name="connsiteY21" fmla="*/ 3935578 h 3935578"/>
                          <a:gd name="connsiteX0" fmla="*/ 0 w 2033524"/>
                          <a:gd name="connsiteY0" fmla="*/ 0 h 4133209"/>
                          <a:gd name="connsiteX1" fmla="*/ 241402 w 2033524"/>
                          <a:gd name="connsiteY1" fmla="*/ 219456 h 4133209"/>
                          <a:gd name="connsiteX2" fmla="*/ 453543 w 2033524"/>
                          <a:gd name="connsiteY2" fmla="*/ 168250 h 4133209"/>
                          <a:gd name="connsiteX3" fmla="*/ 680314 w 2033524"/>
                          <a:gd name="connsiteY3" fmla="*/ 190195 h 4133209"/>
                          <a:gd name="connsiteX4" fmla="*/ 1031443 w 2033524"/>
                          <a:gd name="connsiteY4" fmla="*/ 314554 h 4133209"/>
                          <a:gd name="connsiteX5" fmla="*/ 1338682 w 2033524"/>
                          <a:gd name="connsiteY5" fmla="*/ 482803 h 4133209"/>
                          <a:gd name="connsiteX6" fmla="*/ 1506931 w 2033524"/>
                          <a:gd name="connsiteY6" fmla="*/ 702259 h 4133209"/>
                          <a:gd name="connsiteX7" fmla="*/ 1675181 w 2033524"/>
                          <a:gd name="connsiteY7" fmla="*/ 1038759 h 4133209"/>
                          <a:gd name="connsiteX8" fmla="*/ 1850746 w 2033524"/>
                          <a:gd name="connsiteY8" fmla="*/ 1324051 h 4133209"/>
                          <a:gd name="connsiteX9" fmla="*/ 1880007 w 2033524"/>
                          <a:gd name="connsiteY9" fmla="*/ 1675181 h 4133209"/>
                          <a:gd name="connsiteX10" fmla="*/ 1982419 w 2033524"/>
                          <a:gd name="connsiteY10" fmla="*/ 2099463 h 4133209"/>
                          <a:gd name="connsiteX11" fmla="*/ 2018995 w 2033524"/>
                          <a:gd name="connsiteY11" fmla="*/ 2472538 h 4133209"/>
                          <a:gd name="connsiteX12" fmla="*/ 1741018 w 2033524"/>
                          <a:gd name="connsiteY12" fmla="*/ 2699309 h 4133209"/>
                          <a:gd name="connsiteX13" fmla="*/ 1653235 w 2033524"/>
                          <a:gd name="connsiteY13" fmla="*/ 2801722 h 4133209"/>
                          <a:gd name="connsiteX14" fmla="*/ 1572768 w 2033524"/>
                          <a:gd name="connsiteY14" fmla="*/ 2984602 h 4133209"/>
                          <a:gd name="connsiteX15" fmla="*/ 1441095 w 2033524"/>
                          <a:gd name="connsiteY15" fmla="*/ 3145536 h 4133209"/>
                          <a:gd name="connsiteX16" fmla="*/ 1345997 w 2033524"/>
                          <a:gd name="connsiteY16" fmla="*/ 3240634 h 4133209"/>
                          <a:gd name="connsiteX17" fmla="*/ 1316736 w 2033524"/>
                          <a:gd name="connsiteY17" fmla="*/ 3343047 h 4133209"/>
                          <a:gd name="connsiteX18" fmla="*/ 1185062 w 2033524"/>
                          <a:gd name="connsiteY18" fmla="*/ 3438145 h 4133209"/>
                          <a:gd name="connsiteX19" fmla="*/ 1126541 w 2033524"/>
                          <a:gd name="connsiteY19" fmla="*/ 3591763 h 4133209"/>
                          <a:gd name="connsiteX20" fmla="*/ 1002183 w 2033524"/>
                          <a:gd name="connsiteY20" fmla="*/ 3723437 h 4133209"/>
                          <a:gd name="connsiteX21" fmla="*/ 1110643 w 2033524"/>
                          <a:gd name="connsiteY21" fmla="*/ 4133209 h 4133209"/>
                          <a:gd name="connsiteX0" fmla="*/ 0 w 2033524"/>
                          <a:gd name="connsiteY0" fmla="*/ 0 h 4141350"/>
                          <a:gd name="connsiteX1" fmla="*/ 241402 w 2033524"/>
                          <a:gd name="connsiteY1" fmla="*/ 219456 h 4141350"/>
                          <a:gd name="connsiteX2" fmla="*/ 453543 w 2033524"/>
                          <a:gd name="connsiteY2" fmla="*/ 168250 h 4141350"/>
                          <a:gd name="connsiteX3" fmla="*/ 680314 w 2033524"/>
                          <a:gd name="connsiteY3" fmla="*/ 190195 h 4141350"/>
                          <a:gd name="connsiteX4" fmla="*/ 1031443 w 2033524"/>
                          <a:gd name="connsiteY4" fmla="*/ 314554 h 4141350"/>
                          <a:gd name="connsiteX5" fmla="*/ 1338682 w 2033524"/>
                          <a:gd name="connsiteY5" fmla="*/ 482803 h 4141350"/>
                          <a:gd name="connsiteX6" fmla="*/ 1506931 w 2033524"/>
                          <a:gd name="connsiteY6" fmla="*/ 702259 h 4141350"/>
                          <a:gd name="connsiteX7" fmla="*/ 1675181 w 2033524"/>
                          <a:gd name="connsiteY7" fmla="*/ 1038759 h 4141350"/>
                          <a:gd name="connsiteX8" fmla="*/ 1850746 w 2033524"/>
                          <a:gd name="connsiteY8" fmla="*/ 1324051 h 4141350"/>
                          <a:gd name="connsiteX9" fmla="*/ 1880007 w 2033524"/>
                          <a:gd name="connsiteY9" fmla="*/ 1675181 h 4141350"/>
                          <a:gd name="connsiteX10" fmla="*/ 1982419 w 2033524"/>
                          <a:gd name="connsiteY10" fmla="*/ 2099463 h 4141350"/>
                          <a:gd name="connsiteX11" fmla="*/ 2018995 w 2033524"/>
                          <a:gd name="connsiteY11" fmla="*/ 2472538 h 4141350"/>
                          <a:gd name="connsiteX12" fmla="*/ 1741018 w 2033524"/>
                          <a:gd name="connsiteY12" fmla="*/ 2699309 h 4141350"/>
                          <a:gd name="connsiteX13" fmla="*/ 1653235 w 2033524"/>
                          <a:gd name="connsiteY13" fmla="*/ 2801722 h 4141350"/>
                          <a:gd name="connsiteX14" fmla="*/ 1572768 w 2033524"/>
                          <a:gd name="connsiteY14" fmla="*/ 2984602 h 4141350"/>
                          <a:gd name="connsiteX15" fmla="*/ 1441095 w 2033524"/>
                          <a:gd name="connsiteY15" fmla="*/ 3145536 h 4141350"/>
                          <a:gd name="connsiteX16" fmla="*/ 1345997 w 2033524"/>
                          <a:gd name="connsiteY16" fmla="*/ 3240634 h 4141350"/>
                          <a:gd name="connsiteX17" fmla="*/ 1316736 w 2033524"/>
                          <a:gd name="connsiteY17" fmla="*/ 3343047 h 4141350"/>
                          <a:gd name="connsiteX18" fmla="*/ 1185062 w 2033524"/>
                          <a:gd name="connsiteY18" fmla="*/ 3438145 h 4141350"/>
                          <a:gd name="connsiteX19" fmla="*/ 1126541 w 2033524"/>
                          <a:gd name="connsiteY19" fmla="*/ 3591763 h 4141350"/>
                          <a:gd name="connsiteX20" fmla="*/ 1002183 w 2033524"/>
                          <a:gd name="connsiteY20" fmla="*/ 3723437 h 4141350"/>
                          <a:gd name="connsiteX21" fmla="*/ 1110643 w 2033524"/>
                          <a:gd name="connsiteY21" fmla="*/ 4141350 h 4141350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  <a:cxn ang="0">
                            <a:pos x="connsiteX19" y="connsiteY19"/>
                          </a:cxn>
                          <a:cxn ang="0">
                            <a:pos x="connsiteX20" y="connsiteY20"/>
                          </a:cxn>
                          <a:cxn ang="0">
                            <a:pos x="connsiteX21" y="connsiteY21"/>
                          </a:cxn>
                        </a:cxnLst>
                        <a:rect l="l" t="t" r="r" b="b"/>
                        <a:pathLst>
                          <a:path w="2033524" h="4141350">
                            <a:moveTo>
                              <a:pt x="0" y="0"/>
                            </a:moveTo>
                            <a:cubicBezTo>
                              <a:pt x="82906" y="95707"/>
                              <a:pt x="165812" y="191414"/>
                              <a:pt x="241402" y="219456"/>
                            </a:cubicBezTo>
                            <a:cubicBezTo>
                              <a:pt x="316992" y="247498"/>
                              <a:pt x="380391" y="173127"/>
                              <a:pt x="453543" y="168250"/>
                            </a:cubicBezTo>
                            <a:cubicBezTo>
                              <a:pt x="526695" y="163373"/>
                              <a:pt x="583997" y="165811"/>
                              <a:pt x="680314" y="190195"/>
                            </a:cubicBezTo>
                            <a:cubicBezTo>
                              <a:pt x="776631" y="214579"/>
                              <a:pt x="921715" y="265786"/>
                              <a:pt x="1031443" y="314554"/>
                            </a:cubicBezTo>
                            <a:cubicBezTo>
                              <a:pt x="1141171" y="363322"/>
                              <a:pt x="1259434" y="418186"/>
                              <a:pt x="1338682" y="482803"/>
                            </a:cubicBezTo>
                            <a:cubicBezTo>
                              <a:pt x="1417930" y="547420"/>
                              <a:pt x="1450848" y="609600"/>
                              <a:pt x="1506931" y="702259"/>
                            </a:cubicBezTo>
                            <a:cubicBezTo>
                              <a:pt x="1563014" y="794918"/>
                              <a:pt x="1617879" y="935127"/>
                              <a:pt x="1675181" y="1038759"/>
                            </a:cubicBezTo>
                            <a:cubicBezTo>
                              <a:pt x="1732483" y="1142391"/>
                              <a:pt x="1816608" y="1217981"/>
                              <a:pt x="1850746" y="1324051"/>
                            </a:cubicBezTo>
                            <a:cubicBezTo>
                              <a:pt x="1884884" y="1430121"/>
                              <a:pt x="1858061" y="1545946"/>
                              <a:pt x="1880007" y="1675181"/>
                            </a:cubicBezTo>
                            <a:cubicBezTo>
                              <a:pt x="1901953" y="1804416"/>
                              <a:pt x="1959254" y="1966570"/>
                              <a:pt x="1982419" y="2099463"/>
                            </a:cubicBezTo>
                            <a:cubicBezTo>
                              <a:pt x="2005584" y="2232356"/>
                              <a:pt x="2059228" y="2372564"/>
                              <a:pt x="2018995" y="2472538"/>
                            </a:cubicBezTo>
                            <a:cubicBezTo>
                              <a:pt x="1978762" y="2572512"/>
                              <a:pt x="1801978" y="2644445"/>
                              <a:pt x="1741018" y="2699309"/>
                            </a:cubicBezTo>
                            <a:cubicBezTo>
                              <a:pt x="1680058" y="2754173"/>
                              <a:pt x="1681277" y="2754173"/>
                              <a:pt x="1653235" y="2801722"/>
                            </a:cubicBezTo>
                            <a:cubicBezTo>
                              <a:pt x="1625193" y="2849271"/>
                              <a:pt x="1608125" y="2927300"/>
                              <a:pt x="1572768" y="2984602"/>
                            </a:cubicBezTo>
                            <a:cubicBezTo>
                              <a:pt x="1537411" y="3041904"/>
                              <a:pt x="1478890" y="3102864"/>
                              <a:pt x="1441095" y="3145536"/>
                            </a:cubicBezTo>
                            <a:cubicBezTo>
                              <a:pt x="1403300" y="3188208"/>
                              <a:pt x="1366724" y="3207715"/>
                              <a:pt x="1345997" y="3240634"/>
                            </a:cubicBezTo>
                            <a:cubicBezTo>
                              <a:pt x="1325270" y="3273553"/>
                              <a:pt x="1343558" y="3310129"/>
                              <a:pt x="1316736" y="3343047"/>
                            </a:cubicBezTo>
                            <a:cubicBezTo>
                              <a:pt x="1289914" y="3375965"/>
                              <a:pt x="1216761" y="3396692"/>
                              <a:pt x="1185062" y="3438145"/>
                            </a:cubicBezTo>
                            <a:cubicBezTo>
                              <a:pt x="1153363" y="3479598"/>
                              <a:pt x="1157021" y="3544215"/>
                              <a:pt x="1126541" y="3591763"/>
                            </a:cubicBezTo>
                            <a:cubicBezTo>
                              <a:pt x="1096061" y="3639311"/>
                              <a:pt x="1025348" y="3666135"/>
                              <a:pt x="1002183" y="3723437"/>
                            </a:cubicBezTo>
                            <a:cubicBezTo>
                              <a:pt x="979018" y="3780739"/>
                              <a:pt x="1112472" y="4097458"/>
                              <a:pt x="1110643" y="4141350"/>
                            </a:cubicBezTo>
                          </a:path>
                        </a:pathLst>
                      </a:custGeom>
                      <a:noFill/>
                      <a:ln w="3175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/>
                      </a:p>
                    </p:txBody>
                  </p:sp>
                  <p:sp>
                    <p:nvSpPr>
                      <p:cNvPr id="318" name="Freeform 317"/>
                      <p:cNvSpPr/>
                      <p:nvPr/>
                    </p:nvSpPr>
                    <p:spPr>
                      <a:xfrm>
                        <a:off x="1508447" y="3938590"/>
                        <a:ext cx="1631952" cy="2953674"/>
                      </a:xfrm>
                      <a:custGeom>
                        <a:avLst/>
                        <a:gdLst>
                          <a:gd name="connsiteX0" fmla="*/ 150384 w 1282249"/>
                          <a:gd name="connsiteY0" fmla="*/ 2305501 h 2305501"/>
                          <a:gd name="connsiteX1" fmla="*/ 3040 w 1282249"/>
                          <a:gd name="connsiteY1" fmla="*/ 2058483 h 2305501"/>
                          <a:gd name="connsiteX2" fmla="*/ 68044 w 1282249"/>
                          <a:gd name="connsiteY2" fmla="*/ 1928474 h 2305501"/>
                          <a:gd name="connsiteX3" fmla="*/ 267392 w 1282249"/>
                          <a:gd name="connsiteY3" fmla="*/ 1785463 h 2305501"/>
                          <a:gd name="connsiteX4" fmla="*/ 319396 w 1282249"/>
                          <a:gd name="connsiteY4" fmla="*/ 1646787 h 2305501"/>
                          <a:gd name="connsiteX5" fmla="*/ 466740 w 1282249"/>
                          <a:gd name="connsiteY5" fmla="*/ 1560114 h 2305501"/>
                          <a:gd name="connsiteX6" fmla="*/ 618418 w 1282249"/>
                          <a:gd name="connsiteY6" fmla="*/ 1490775 h 2305501"/>
                          <a:gd name="connsiteX7" fmla="*/ 822099 w 1282249"/>
                          <a:gd name="connsiteY7" fmla="*/ 1308762 h 2305501"/>
                          <a:gd name="connsiteX8" fmla="*/ 882770 w 1282249"/>
                          <a:gd name="connsiteY8" fmla="*/ 1165752 h 2305501"/>
                          <a:gd name="connsiteX9" fmla="*/ 1034448 w 1282249"/>
                          <a:gd name="connsiteY9" fmla="*/ 1044409 h 2305501"/>
                          <a:gd name="connsiteX10" fmla="*/ 1203460 w 1282249"/>
                          <a:gd name="connsiteY10" fmla="*/ 823393 h 2305501"/>
                          <a:gd name="connsiteX11" fmla="*/ 1281466 w 1282249"/>
                          <a:gd name="connsiteY11" fmla="*/ 507037 h 2305501"/>
                          <a:gd name="connsiteX12" fmla="*/ 1160124 w 1282249"/>
                          <a:gd name="connsiteY12" fmla="*/ 0 h 2305501"/>
                          <a:gd name="connsiteX0" fmla="*/ 150384 w 1282538"/>
                          <a:gd name="connsiteY0" fmla="*/ 2331503 h 2331503"/>
                          <a:gd name="connsiteX1" fmla="*/ 3040 w 1282538"/>
                          <a:gd name="connsiteY1" fmla="*/ 2084485 h 2331503"/>
                          <a:gd name="connsiteX2" fmla="*/ 68044 w 1282538"/>
                          <a:gd name="connsiteY2" fmla="*/ 1954476 h 2331503"/>
                          <a:gd name="connsiteX3" fmla="*/ 267392 w 1282538"/>
                          <a:gd name="connsiteY3" fmla="*/ 1811465 h 2331503"/>
                          <a:gd name="connsiteX4" fmla="*/ 319396 w 1282538"/>
                          <a:gd name="connsiteY4" fmla="*/ 1672789 h 2331503"/>
                          <a:gd name="connsiteX5" fmla="*/ 466740 w 1282538"/>
                          <a:gd name="connsiteY5" fmla="*/ 1586116 h 2331503"/>
                          <a:gd name="connsiteX6" fmla="*/ 618418 w 1282538"/>
                          <a:gd name="connsiteY6" fmla="*/ 1516777 h 2331503"/>
                          <a:gd name="connsiteX7" fmla="*/ 822099 w 1282538"/>
                          <a:gd name="connsiteY7" fmla="*/ 1334764 h 2331503"/>
                          <a:gd name="connsiteX8" fmla="*/ 882770 w 1282538"/>
                          <a:gd name="connsiteY8" fmla="*/ 1191754 h 2331503"/>
                          <a:gd name="connsiteX9" fmla="*/ 1034448 w 1282538"/>
                          <a:gd name="connsiteY9" fmla="*/ 1070411 h 2331503"/>
                          <a:gd name="connsiteX10" fmla="*/ 1203460 w 1282538"/>
                          <a:gd name="connsiteY10" fmla="*/ 849395 h 2331503"/>
                          <a:gd name="connsiteX11" fmla="*/ 1281466 w 1282538"/>
                          <a:gd name="connsiteY11" fmla="*/ 533039 h 2331503"/>
                          <a:gd name="connsiteX12" fmla="*/ 1151456 w 1282538"/>
                          <a:gd name="connsiteY12" fmla="*/ 0 h 2331503"/>
                          <a:gd name="connsiteX0" fmla="*/ 150384 w 1282701"/>
                          <a:gd name="connsiteY0" fmla="*/ 2331503 h 2331503"/>
                          <a:gd name="connsiteX1" fmla="*/ 3040 w 1282701"/>
                          <a:gd name="connsiteY1" fmla="*/ 2084485 h 2331503"/>
                          <a:gd name="connsiteX2" fmla="*/ 68044 w 1282701"/>
                          <a:gd name="connsiteY2" fmla="*/ 1954476 h 2331503"/>
                          <a:gd name="connsiteX3" fmla="*/ 267392 w 1282701"/>
                          <a:gd name="connsiteY3" fmla="*/ 1811465 h 2331503"/>
                          <a:gd name="connsiteX4" fmla="*/ 319396 w 1282701"/>
                          <a:gd name="connsiteY4" fmla="*/ 1672789 h 2331503"/>
                          <a:gd name="connsiteX5" fmla="*/ 466740 w 1282701"/>
                          <a:gd name="connsiteY5" fmla="*/ 1586116 h 2331503"/>
                          <a:gd name="connsiteX6" fmla="*/ 618418 w 1282701"/>
                          <a:gd name="connsiteY6" fmla="*/ 1516777 h 2331503"/>
                          <a:gd name="connsiteX7" fmla="*/ 822099 w 1282701"/>
                          <a:gd name="connsiteY7" fmla="*/ 1334764 h 2331503"/>
                          <a:gd name="connsiteX8" fmla="*/ 882770 w 1282701"/>
                          <a:gd name="connsiteY8" fmla="*/ 1191754 h 2331503"/>
                          <a:gd name="connsiteX9" fmla="*/ 1034448 w 1282701"/>
                          <a:gd name="connsiteY9" fmla="*/ 1070411 h 2331503"/>
                          <a:gd name="connsiteX10" fmla="*/ 1203460 w 1282701"/>
                          <a:gd name="connsiteY10" fmla="*/ 849395 h 2331503"/>
                          <a:gd name="connsiteX11" fmla="*/ 1281466 w 1282701"/>
                          <a:gd name="connsiteY11" fmla="*/ 533039 h 2331503"/>
                          <a:gd name="connsiteX12" fmla="*/ 1146930 w 1282701"/>
                          <a:gd name="connsiteY12" fmla="*/ 0 h 2331503"/>
                          <a:gd name="connsiteX0" fmla="*/ 150384 w 1282466"/>
                          <a:gd name="connsiteY0" fmla="*/ 2318346 h 2318346"/>
                          <a:gd name="connsiteX1" fmla="*/ 3040 w 1282466"/>
                          <a:gd name="connsiteY1" fmla="*/ 2071328 h 2318346"/>
                          <a:gd name="connsiteX2" fmla="*/ 68044 w 1282466"/>
                          <a:gd name="connsiteY2" fmla="*/ 1941319 h 2318346"/>
                          <a:gd name="connsiteX3" fmla="*/ 267392 w 1282466"/>
                          <a:gd name="connsiteY3" fmla="*/ 1798308 h 2318346"/>
                          <a:gd name="connsiteX4" fmla="*/ 319396 w 1282466"/>
                          <a:gd name="connsiteY4" fmla="*/ 1659632 h 2318346"/>
                          <a:gd name="connsiteX5" fmla="*/ 466740 w 1282466"/>
                          <a:gd name="connsiteY5" fmla="*/ 1572959 h 2318346"/>
                          <a:gd name="connsiteX6" fmla="*/ 618418 w 1282466"/>
                          <a:gd name="connsiteY6" fmla="*/ 1503620 h 2318346"/>
                          <a:gd name="connsiteX7" fmla="*/ 822099 w 1282466"/>
                          <a:gd name="connsiteY7" fmla="*/ 1321607 h 2318346"/>
                          <a:gd name="connsiteX8" fmla="*/ 882770 w 1282466"/>
                          <a:gd name="connsiteY8" fmla="*/ 1178597 h 2318346"/>
                          <a:gd name="connsiteX9" fmla="*/ 1034448 w 1282466"/>
                          <a:gd name="connsiteY9" fmla="*/ 1057254 h 2318346"/>
                          <a:gd name="connsiteX10" fmla="*/ 1203460 w 1282466"/>
                          <a:gd name="connsiteY10" fmla="*/ 836238 h 2318346"/>
                          <a:gd name="connsiteX11" fmla="*/ 1281466 w 1282466"/>
                          <a:gd name="connsiteY11" fmla="*/ 519882 h 2318346"/>
                          <a:gd name="connsiteX12" fmla="*/ 1153509 w 1282466"/>
                          <a:gd name="connsiteY12" fmla="*/ 0 h 2318346"/>
                          <a:gd name="connsiteX0" fmla="*/ 303942 w 1436024"/>
                          <a:gd name="connsiteY0" fmla="*/ 2318346 h 2318346"/>
                          <a:gd name="connsiteX1" fmla="*/ 808 w 1436024"/>
                          <a:gd name="connsiteY1" fmla="*/ 1909479 h 2318346"/>
                          <a:gd name="connsiteX2" fmla="*/ 221602 w 1436024"/>
                          <a:gd name="connsiteY2" fmla="*/ 1941319 h 2318346"/>
                          <a:gd name="connsiteX3" fmla="*/ 420950 w 1436024"/>
                          <a:gd name="connsiteY3" fmla="*/ 1798308 h 2318346"/>
                          <a:gd name="connsiteX4" fmla="*/ 472954 w 1436024"/>
                          <a:gd name="connsiteY4" fmla="*/ 1659632 h 2318346"/>
                          <a:gd name="connsiteX5" fmla="*/ 620298 w 1436024"/>
                          <a:gd name="connsiteY5" fmla="*/ 1572959 h 2318346"/>
                          <a:gd name="connsiteX6" fmla="*/ 771976 w 1436024"/>
                          <a:gd name="connsiteY6" fmla="*/ 1503620 h 2318346"/>
                          <a:gd name="connsiteX7" fmla="*/ 975657 w 1436024"/>
                          <a:gd name="connsiteY7" fmla="*/ 1321607 h 2318346"/>
                          <a:gd name="connsiteX8" fmla="*/ 1036328 w 1436024"/>
                          <a:gd name="connsiteY8" fmla="*/ 1178597 h 2318346"/>
                          <a:gd name="connsiteX9" fmla="*/ 1188006 w 1436024"/>
                          <a:gd name="connsiteY9" fmla="*/ 1057254 h 2318346"/>
                          <a:gd name="connsiteX10" fmla="*/ 1357018 w 1436024"/>
                          <a:gd name="connsiteY10" fmla="*/ 836238 h 2318346"/>
                          <a:gd name="connsiteX11" fmla="*/ 1435024 w 1436024"/>
                          <a:gd name="connsiteY11" fmla="*/ 519882 h 2318346"/>
                          <a:gd name="connsiteX12" fmla="*/ 1307067 w 1436024"/>
                          <a:gd name="connsiteY12" fmla="*/ 0 h 2318346"/>
                          <a:gd name="connsiteX0" fmla="*/ 309952 w 1442034"/>
                          <a:gd name="connsiteY0" fmla="*/ 2318346 h 2318346"/>
                          <a:gd name="connsiteX1" fmla="*/ 6818 w 1442034"/>
                          <a:gd name="connsiteY1" fmla="*/ 1909479 h 2318346"/>
                          <a:gd name="connsiteX2" fmla="*/ 125375 w 1442034"/>
                          <a:gd name="connsiteY2" fmla="*/ 1809817 h 2318346"/>
                          <a:gd name="connsiteX3" fmla="*/ 426960 w 1442034"/>
                          <a:gd name="connsiteY3" fmla="*/ 1798308 h 2318346"/>
                          <a:gd name="connsiteX4" fmla="*/ 478964 w 1442034"/>
                          <a:gd name="connsiteY4" fmla="*/ 1659632 h 2318346"/>
                          <a:gd name="connsiteX5" fmla="*/ 626308 w 1442034"/>
                          <a:gd name="connsiteY5" fmla="*/ 1572959 h 2318346"/>
                          <a:gd name="connsiteX6" fmla="*/ 777986 w 1442034"/>
                          <a:gd name="connsiteY6" fmla="*/ 1503620 h 2318346"/>
                          <a:gd name="connsiteX7" fmla="*/ 981667 w 1442034"/>
                          <a:gd name="connsiteY7" fmla="*/ 1321607 h 2318346"/>
                          <a:gd name="connsiteX8" fmla="*/ 1042338 w 1442034"/>
                          <a:gd name="connsiteY8" fmla="*/ 1178597 h 2318346"/>
                          <a:gd name="connsiteX9" fmla="*/ 1194016 w 1442034"/>
                          <a:gd name="connsiteY9" fmla="*/ 1057254 h 2318346"/>
                          <a:gd name="connsiteX10" fmla="*/ 1363028 w 1442034"/>
                          <a:gd name="connsiteY10" fmla="*/ 836238 h 2318346"/>
                          <a:gd name="connsiteX11" fmla="*/ 1441034 w 1442034"/>
                          <a:gd name="connsiteY11" fmla="*/ 519882 h 2318346"/>
                          <a:gd name="connsiteX12" fmla="*/ 1313077 w 1442034"/>
                          <a:gd name="connsiteY12" fmla="*/ 0 h 2318346"/>
                          <a:gd name="connsiteX0" fmla="*/ 309218 w 1441300"/>
                          <a:gd name="connsiteY0" fmla="*/ 2318346 h 2318346"/>
                          <a:gd name="connsiteX1" fmla="*/ 6084 w 1441300"/>
                          <a:gd name="connsiteY1" fmla="*/ 1909479 h 2318346"/>
                          <a:gd name="connsiteX2" fmla="*/ 124641 w 1441300"/>
                          <a:gd name="connsiteY2" fmla="*/ 1809817 h 2318346"/>
                          <a:gd name="connsiteX3" fmla="*/ 343463 w 1441300"/>
                          <a:gd name="connsiteY3" fmla="*/ 1767962 h 2318346"/>
                          <a:gd name="connsiteX4" fmla="*/ 478230 w 1441300"/>
                          <a:gd name="connsiteY4" fmla="*/ 1659632 h 2318346"/>
                          <a:gd name="connsiteX5" fmla="*/ 625574 w 1441300"/>
                          <a:gd name="connsiteY5" fmla="*/ 1572959 h 2318346"/>
                          <a:gd name="connsiteX6" fmla="*/ 777252 w 1441300"/>
                          <a:gd name="connsiteY6" fmla="*/ 1503620 h 2318346"/>
                          <a:gd name="connsiteX7" fmla="*/ 980933 w 1441300"/>
                          <a:gd name="connsiteY7" fmla="*/ 1321607 h 2318346"/>
                          <a:gd name="connsiteX8" fmla="*/ 1041604 w 1441300"/>
                          <a:gd name="connsiteY8" fmla="*/ 1178597 h 2318346"/>
                          <a:gd name="connsiteX9" fmla="*/ 1193282 w 1441300"/>
                          <a:gd name="connsiteY9" fmla="*/ 1057254 h 2318346"/>
                          <a:gd name="connsiteX10" fmla="*/ 1362294 w 1441300"/>
                          <a:gd name="connsiteY10" fmla="*/ 836238 h 2318346"/>
                          <a:gd name="connsiteX11" fmla="*/ 1440300 w 1441300"/>
                          <a:gd name="connsiteY11" fmla="*/ 519882 h 2318346"/>
                          <a:gd name="connsiteX12" fmla="*/ 1312343 w 1441300"/>
                          <a:gd name="connsiteY12" fmla="*/ 0 h 2318346"/>
                          <a:gd name="connsiteX0" fmla="*/ 337391 w 1469473"/>
                          <a:gd name="connsiteY0" fmla="*/ 2318346 h 2318346"/>
                          <a:gd name="connsiteX1" fmla="*/ 5046 w 1469473"/>
                          <a:gd name="connsiteY1" fmla="*/ 1858901 h 2318346"/>
                          <a:gd name="connsiteX2" fmla="*/ 152814 w 1469473"/>
                          <a:gd name="connsiteY2" fmla="*/ 1809817 h 2318346"/>
                          <a:gd name="connsiteX3" fmla="*/ 371636 w 1469473"/>
                          <a:gd name="connsiteY3" fmla="*/ 1767962 h 2318346"/>
                          <a:gd name="connsiteX4" fmla="*/ 506403 w 1469473"/>
                          <a:gd name="connsiteY4" fmla="*/ 1659632 h 2318346"/>
                          <a:gd name="connsiteX5" fmla="*/ 653747 w 1469473"/>
                          <a:gd name="connsiteY5" fmla="*/ 1572959 h 2318346"/>
                          <a:gd name="connsiteX6" fmla="*/ 805425 w 1469473"/>
                          <a:gd name="connsiteY6" fmla="*/ 1503620 h 2318346"/>
                          <a:gd name="connsiteX7" fmla="*/ 1009106 w 1469473"/>
                          <a:gd name="connsiteY7" fmla="*/ 1321607 h 2318346"/>
                          <a:gd name="connsiteX8" fmla="*/ 1069777 w 1469473"/>
                          <a:gd name="connsiteY8" fmla="*/ 1178597 h 2318346"/>
                          <a:gd name="connsiteX9" fmla="*/ 1221455 w 1469473"/>
                          <a:gd name="connsiteY9" fmla="*/ 1057254 h 2318346"/>
                          <a:gd name="connsiteX10" fmla="*/ 1390467 w 1469473"/>
                          <a:gd name="connsiteY10" fmla="*/ 836238 h 2318346"/>
                          <a:gd name="connsiteX11" fmla="*/ 1468473 w 1469473"/>
                          <a:gd name="connsiteY11" fmla="*/ 519882 h 2318346"/>
                          <a:gd name="connsiteX12" fmla="*/ 1340516 w 1469473"/>
                          <a:gd name="connsiteY12" fmla="*/ 0 h 2318346"/>
                          <a:gd name="connsiteX0" fmla="*/ 338673 w 1470755"/>
                          <a:gd name="connsiteY0" fmla="*/ 2318346 h 2318346"/>
                          <a:gd name="connsiteX1" fmla="*/ 6328 w 1470755"/>
                          <a:gd name="connsiteY1" fmla="*/ 1858901 h 2318346"/>
                          <a:gd name="connsiteX2" fmla="*/ 139490 w 1470755"/>
                          <a:gd name="connsiteY2" fmla="*/ 1759239 h 2318346"/>
                          <a:gd name="connsiteX3" fmla="*/ 372918 w 1470755"/>
                          <a:gd name="connsiteY3" fmla="*/ 1767962 h 2318346"/>
                          <a:gd name="connsiteX4" fmla="*/ 507685 w 1470755"/>
                          <a:gd name="connsiteY4" fmla="*/ 1659632 h 2318346"/>
                          <a:gd name="connsiteX5" fmla="*/ 655029 w 1470755"/>
                          <a:gd name="connsiteY5" fmla="*/ 1572959 h 2318346"/>
                          <a:gd name="connsiteX6" fmla="*/ 806707 w 1470755"/>
                          <a:gd name="connsiteY6" fmla="*/ 1503620 h 2318346"/>
                          <a:gd name="connsiteX7" fmla="*/ 1010388 w 1470755"/>
                          <a:gd name="connsiteY7" fmla="*/ 1321607 h 2318346"/>
                          <a:gd name="connsiteX8" fmla="*/ 1071059 w 1470755"/>
                          <a:gd name="connsiteY8" fmla="*/ 1178597 h 2318346"/>
                          <a:gd name="connsiteX9" fmla="*/ 1222737 w 1470755"/>
                          <a:gd name="connsiteY9" fmla="*/ 1057254 h 2318346"/>
                          <a:gd name="connsiteX10" fmla="*/ 1391749 w 1470755"/>
                          <a:gd name="connsiteY10" fmla="*/ 836238 h 2318346"/>
                          <a:gd name="connsiteX11" fmla="*/ 1469755 w 1470755"/>
                          <a:gd name="connsiteY11" fmla="*/ 519882 h 2318346"/>
                          <a:gd name="connsiteX12" fmla="*/ 1341798 w 1470755"/>
                          <a:gd name="connsiteY12" fmla="*/ 0 h 2318346"/>
                          <a:gd name="connsiteX0" fmla="*/ 355654 w 1487736"/>
                          <a:gd name="connsiteY0" fmla="*/ 2318346 h 2318346"/>
                          <a:gd name="connsiteX1" fmla="*/ 5698 w 1487736"/>
                          <a:gd name="connsiteY1" fmla="*/ 1843219 h 2318346"/>
                          <a:gd name="connsiteX2" fmla="*/ 156471 w 1487736"/>
                          <a:gd name="connsiteY2" fmla="*/ 1759239 h 2318346"/>
                          <a:gd name="connsiteX3" fmla="*/ 389899 w 1487736"/>
                          <a:gd name="connsiteY3" fmla="*/ 1767962 h 2318346"/>
                          <a:gd name="connsiteX4" fmla="*/ 524666 w 1487736"/>
                          <a:gd name="connsiteY4" fmla="*/ 1659632 h 2318346"/>
                          <a:gd name="connsiteX5" fmla="*/ 672010 w 1487736"/>
                          <a:gd name="connsiteY5" fmla="*/ 1572959 h 2318346"/>
                          <a:gd name="connsiteX6" fmla="*/ 823688 w 1487736"/>
                          <a:gd name="connsiteY6" fmla="*/ 1503620 h 2318346"/>
                          <a:gd name="connsiteX7" fmla="*/ 1027369 w 1487736"/>
                          <a:gd name="connsiteY7" fmla="*/ 1321607 h 2318346"/>
                          <a:gd name="connsiteX8" fmla="*/ 1088040 w 1487736"/>
                          <a:gd name="connsiteY8" fmla="*/ 1178597 h 2318346"/>
                          <a:gd name="connsiteX9" fmla="*/ 1239718 w 1487736"/>
                          <a:gd name="connsiteY9" fmla="*/ 1057254 h 2318346"/>
                          <a:gd name="connsiteX10" fmla="*/ 1408730 w 1487736"/>
                          <a:gd name="connsiteY10" fmla="*/ 836238 h 2318346"/>
                          <a:gd name="connsiteX11" fmla="*/ 1486736 w 1487736"/>
                          <a:gd name="connsiteY11" fmla="*/ 519882 h 2318346"/>
                          <a:gd name="connsiteX12" fmla="*/ 1358779 w 1487736"/>
                          <a:gd name="connsiteY12" fmla="*/ 0 h 2318346"/>
                          <a:gd name="connsiteX0" fmla="*/ 291023 w 1423105"/>
                          <a:gd name="connsiteY0" fmla="*/ 2318346 h 2318346"/>
                          <a:gd name="connsiteX1" fmla="*/ 9224 w 1423105"/>
                          <a:gd name="connsiteY1" fmla="*/ 1924144 h 2318346"/>
                          <a:gd name="connsiteX2" fmla="*/ 91840 w 1423105"/>
                          <a:gd name="connsiteY2" fmla="*/ 1759239 h 2318346"/>
                          <a:gd name="connsiteX3" fmla="*/ 325268 w 1423105"/>
                          <a:gd name="connsiteY3" fmla="*/ 1767962 h 2318346"/>
                          <a:gd name="connsiteX4" fmla="*/ 460035 w 1423105"/>
                          <a:gd name="connsiteY4" fmla="*/ 1659632 h 2318346"/>
                          <a:gd name="connsiteX5" fmla="*/ 607379 w 1423105"/>
                          <a:gd name="connsiteY5" fmla="*/ 1572959 h 2318346"/>
                          <a:gd name="connsiteX6" fmla="*/ 759057 w 1423105"/>
                          <a:gd name="connsiteY6" fmla="*/ 1503620 h 2318346"/>
                          <a:gd name="connsiteX7" fmla="*/ 962738 w 1423105"/>
                          <a:gd name="connsiteY7" fmla="*/ 1321607 h 2318346"/>
                          <a:gd name="connsiteX8" fmla="*/ 1023409 w 1423105"/>
                          <a:gd name="connsiteY8" fmla="*/ 1178597 h 2318346"/>
                          <a:gd name="connsiteX9" fmla="*/ 1175087 w 1423105"/>
                          <a:gd name="connsiteY9" fmla="*/ 1057254 h 2318346"/>
                          <a:gd name="connsiteX10" fmla="*/ 1344099 w 1423105"/>
                          <a:gd name="connsiteY10" fmla="*/ 836238 h 2318346"/>
                          <a:gd name="connsiteX11" fmla="*/ 1422105 w 1423105"/>
                          <a:gd name="connsiteY11" fmla="*/ 519882 h 2318346"/>
                          <a:gd name="connsiteX12" fmla="*/ 1294148 w 1423105"/>
                          <a:gd name="connsiteY12" fmla="*/ 0 h 2318346"/>
                          <a:gd name="connsiteX0" fmla="*/ 288358 w 1420440"/>
                          <a:gd name="connsiteY0" fmla="*/ 2318346 h 2318346"/>
                          <a:gd name="connsiteX1" fmla="*/ 6559 w 1420440"/>
                          <a:gd name="connsiteY1" fmla="*/ 1924144 h 2318346"/>
                          <a:gd name="connsiteX2" fmla="*/ 108649 w 1420440"/>
                          <a:gd name="connsiteY2" fmla="*/ 1799701 h 2318346"/>
                          <a:gd name="connsiteX3" fmla="*/ 322603 w 1420440"/>
                          <a:gd name="connsiteY3" fmla="*/ 1767962 h 2318346"/>
                          <a:gd name="connsiteX4" fmla="*/ 457370 w 1420440"/>
                          <a:gd name="connsiteY4" fmla="*/ 1659632 h 2318346"/>
                          <a:gd name="connsiteX5" fmla="*/ 604714 w 1420440"/>
                          <a:gd name="connsiteY5" fmla="*/ 1572959 h 2318346"/>
                          <a:gd name="connsiteX6" fmla="*/ 756392 w 1420440"/>
                          <a:gd name="connsiteY6" fmla="*/ 1503620 h 2318346"/>
                          <a:gd name="connsiteX7" fmla="*/ 960073 w 1420440"/>
                          <a:gd name="connsiteY7" fmla="*/ 1321607 h 2318346"/>
                          <a:gd name="connsiteX8" fmla="*/ 1020744 w 1420440"/>
                          <a:gd name="connsiteY8" fmla="*/ 1178597 h 2318346"/>
                          <a:gd name="connsiteX9" fmla="*/ 1172422 w 1420440"/>
                          <a:gd name="connsiteY9" fmla="*/ 1057254 h 2318346"/>
                          <a:gd name="connsiteX10" fmla="*/ 1341434 w 1420440"/>
                          <a:gd name="connsiteY10" fmla="*/ 836238 h 2318346"/>
                          <a:gd name="connsiteX11" fmla="*/ 1419440 w 1420440"/>
                          <a:gd name="connsiteY11" fmla="*/ 519882 h 2318346"/>
                          <a:gd name="connsiteX12" fmla="*/ 1291483 w 1420440"/>
                          <a:gd name="connsiteY12" fmla="*/ 0 h 2318346"/>
                          <a:gd name="connsiteX0" fmla="*/ 288358 w 1420440"/>
                          <a:gd name="connsiteY0" fmla="*/ 2318346 h 2318346"/>
                          <a:gd name="connsiteX1" fmla="*/ 6559 w 1420440"/>
                          <a:gd name="connsiteY1" fmla="*/ 1924144 h 2318346"/>
                          <a:gd name="connsiteX2" fmla="*/ 108649 w 1420440"/>
                          <a:gd name="connsiteY2" fmla="*/ 1799701 h 2318346"/>
                          <a:gd name="connsiteX3" fmla="*/ 322603 w 1420440"/>
                          <a:gd name="connsiteY3" fmla="*/ 1767962 h 2318346"/>
                          <a:gd name="connsiteX4" fmla="*/ 447634 w 1420440"/>
                          <a:gd name="connsiteY4" fmla="*/ 1629285 h 2318346"/>
                          <a:gd name="connsiteX5" fmla="*/ 604714 w 1420440"/>
                          <a:gd name="connsiteY5" fmla="*/ 1572959 h 2318346"/>
                          <a:gd name="connsiteX6" fmla="*/ 756392 w 1420440"/>
                          <a:gd name="connsiteY6" fmla="*/ 1503620 h 2318346"/>
                          <a:gd name="connsiteX7" fmla="*/ 960073 w 1420440"/>
                          <a:gd name="connsiteY7" fmla="*/ 1321607 h 2318346"/>
                          <a:gd name="connsiteX8" fmla="*/ 1020744 w 1420440"/>
                          <a:gd name="connsiteY8" fmla="*/ 1178597 h 2318346"/>
                          <a:gd name="connsiteX9" fmla="*/ 1172422 w 1420440"/>
                          <a:gd name="connsiteY9" fmla="*/ 1057254 h 2318346"/>
                          <a:gd name="connsiteX10" fmla="*/ 1341434 w 1420440"/>
                          <a:gd name="connsiteY10" fmla="*/ 836238 h 2318346"/>
                          <a:gd name="connsiteX11" fmla="*/ 1419440 w 1420440"/>
                          <a:gd name="connsiteY11" fmla="*/ 519882 h 2318346"/>
                          <a:gd name="connsiteX12" fmla="*/ 1291483 w 1420440"/>
                          <a:gd name="connsiteY12" fmla="*/ 0 h 2318346"/>
                          <a:gd name="connsiteX0" fmla="*/ 454427 w 1429848"/>
                          <a:gd name="connsiteY0" fmla="*/ 2515977 h 2515977"/>
                          <a:gd name="connsiteX1" fmla="*/ 15967 w 1429848"/>
                          <a:gd name="connsiteY1" fmla="*/ 1924144 h 2515977"/>
                          <a:gd name="connsiteX2" fmla="*/ 118057 w 1429848"/>
                          <a:gd name="connsiteY2" fmla="*/ 1799701 h 2515977"/>
                          <a:gd name="connsiteX3" fmla="*/ 332011 w 1429848"/>
                          <a:gd name="connsiteY3" fmla="*/ 1767962 h 2515977"/>
                          <a:gd name="connsiteX4" fmla="*/ 457042 w 1429848"/>
                          <a:gd name="connsiteY4" fmla="*/ 1629285 h 2515977"/>
                          <a:gd name="connsiteX5" fmla="*/ 614122 w 1429848"/>
                          <a:gd name="connsiteY5" fmla="*/ 1572959 h 2515977"/>
                          <a:gd name="connsiteX6" fmla="*/ 765800 w 1429848"/>
                          <a:gd name="connsiteY6" fmla="*/ 1503620 h 2515977"/>
                          <a:gd name="connsiteX7" fmla="*/ 969481 w 1429848"/>
                          <a:gd name="connsiteY7" fmla="*/ 1321607 h 2515977"/>
                          <a:gd name="connsiteX8" fmla="*/ 1030152 w 1429848"/>
                          <a:gd name="connsiteY8" fmla="*/ 1178597 h 2515977"/>
                          <a:gd name="connsiteX9" fmla="*/ 1181830 w 1429848"/>
                          <a:gd name="connsiteY9" fmla="*/ 1057254 h 2515977"/>
                          <a:gd name="connsiteX10" fmla="*/ 1350842 w 1429848"/>
                          <a:gd name="connsiteY10" fmla="*/ 836238 h 2515977"/>
                          <a:gd name="connsiteX11" fmla="*/ 1428848 w 1429848"/>
                          <a:gd name="connsiteY11" fmla="*/ 519882 h 2515977"/>
                          <a:gd name="connsiteX12" fmla="*/ 1300891 w 1429848"/>
                          <a:gd name="connsiteY12" fmla="*/ 0 h 2515977"/>
                          <a:gd name="connsiteX0" fmla="*/ 379613 w 1355034"/>
                          <a:gd name="connsiteY0" fmla="*/ 2515977 h 2515977"/>
                          <a:gd name="connsiteX1" fmla="*/ 30674 w 1355034"/>
                          <a:gd name="connsiteY1" fmla="*/ 2028772 h 2515977"/>
                          <a:gd name="connsiteX2" fmla="*/ 43243 w 1355034"/>
                          <a:gd name="connsiteY2" fmla="*/ 1799701 h 2515977"/>
                          <a:gd name="connsiteX3" fmla="*/ 257197 w 1355034"/>
                          <a:gd name="connsiteY3" fmla="*/ 1767962 h 2515977"/>
                          <a:gd name="connsiteX4" fmla="*/ 382228 w 1355034"/>
                          <a:gd name="connsiteY4" fmla="*/ 1629285 h 2515977"/>
                          <a:gd name="connsiteX5" fmla="*/ 539308 w 1355034"/>
                          <a:gd name="connsiteY5" fmla="*/ 1572959 h 2515977"/>
                          <a:gd name="connsiteX6" fmla="*/ 690986 w 1355034"/>
                          <a:gd name="connsiteY6" fmla="*/ 1503620 h 2515977"/>
                          <a:gd name="connsiteX7" fmla="*/ 894667 w 1355034"/>
                          <a:gd name="connsiteY7" fmla="*/ 1321607 h 2515977"/>
                          <a:gd name="connsiteX8" fmla="*/ 955338 w 1355034"/>
                          <a:gd name="connsiteY8" fmla="*/ 1178597 h 2515977"/>
                          <a:gd name="connsiteX9" fmla="*/ 1107016 w 1355034"/>
                          <a:gd name="connsiteY9" fmla="*/ 1057254 h 2515977"/>
                          <a:gd name="connsiteX10" fmla="*/ 1276028 w 1355034"/>
                          <a:gd name="connsiteY10" fmla="*/ 836238 h 2515977"/>
                          <a:gd name="connsiteX11" fmla="*/ 1354034 w 1355034"/>
                          <a:gd name="connsiteY11" fmla="*/ 519882 h 2515977"/>
                          <a:gd name="connsiteX12" fmla="*/ 1226077 w 1355034"/>
                          <a:gd name="connsiteY12" fmla="*/ 0 h 2515977"/>
                          <a:gd name="connsiteX0" fmla="*/ 384632 w 1360053"/>
                          <a:gd name="connsiteY0" fmla="*/ 2515977 h 2515977"/>
                          <a:gd name="connsiteX1" fmla="*/ 35693 w 1360053"/>
                          <a:gd name="connsiteY1" fmla="*/ 2028772 h 2515977"/>
                          <a:gd name="connsiteX2" fmla="*/ 37071 w 1360053"/>
                          <a:gd name="connsiteY2" fmla="*/ 1834577 h 2515977"/>
                          <a:gd name="connsiteX3" fmla="*/ 262216 w 1360053"/>
                          <a:gd name="connsiteY3" fmla="*/ 1767962 h 2515977"/>
                          <a:gd name="connsiteX4" fmla="*/ 387247 w 1360053"/>
                          <a:gd name="connsiteY4" fmla="*/ 1629285 h 2515977"/>
                          <a:gd name="connsiteX5" fmla="*/ 544327 w 1360053"/>
                          <a:gd name="connsiteY5" fmla="*/ 1572959 h 2515977"/>
                          <a:gd name="connsiteX6" fmla="*/ 696005 w 1360053"/>
                          <a:gd name="connsiteY6" fmla="*/ 1503620 h 2515977"/>
                          <a:gd name="connsiteX7" fmla="*/ 899686 w 1360053"/>
                          <a:gd name="connsiteY7" fmla="*/ 1321607 h 2515977"/>
                          <a:gd name="connsiteX8" fmla="*/ 960357 w 1360053"/>
                          <a:gd name="connsiteY8" fmla="*/ 1178597 h 2515977"/>
                          <a:gd name="connsiteX9" fmla="*/ 1112035 w 1360053"/>
                          <a:gd name="connsiteY9" fmla="*/ 1057254 h 2515977"/>
                          <a:gd name="connsiteX10" fmla="*/ 1281047 w 1360053"/>
                          <a:gd name="connsiteY10" fmla="*/ 836238 h 2515977"/>
                          <a:gd name="connsiteX11" fmla="*/ 1359053 w 1360053"/>
                          <a:gd name="connsiteY11" fmla="*/ 519882 h 2515977"/>
                          <a:gd name="connsiteX12" fmla="*/ 1231096 w 1360053"/>
                          <a:gd name="connsiteY12" fmla="*/ 0 h 2515977"/>
                          <a:gd name="connsiteX0" fmla="*/ 362651 w 1338072"/>
                          <a:gd name="connsiteY0" fmla="*/ 2515977 h 2515977"/>
                          <a:gd name="connsiteX1" fmla="*/ 58472 w 1338072"/>
                          <a:gd name="connsiteY1" fmla="*/ 2086899 h 2515977"/>
                          <a:gd name="connsiteX2" fmla="*/ 15090 w 1338072"/>
                          <a:gd name="connsiteY2" fmla="*/ 1834577 h 2515977"/>
                          <a:gd name="connsiteX3" fmla="*/ 240235 w 1338072"/>
                          <a:gd name="connsiteY3" fmla="*/ 1767962 h 2515977"/>
                          <a:gd name="connsiteX4" fmla="*/ 365266 w 1338072"/>
                          <a:gd name="connsiteY4" fmla="*/ 1629285 h 2515977"/>
                          <a:gd name="connsiteX5" fmla="*/ 522346 w 1338072"/>
                          <a:gd name="connsiteY5" fmla="*/ 1572959 h 2515977"/>
                          <a:gd name="connsiteX6" fmla="*/ 674024 w 1338072"/>
                          <a:gd name="connsiteY6" fmla="*/ 1503620 h 2515977"/>
                          <a:gd name="connsiteX7" fmla="*/ 877705 w 1338072"/>
                          <a:gd name="connsiteY7" fmla="*/ 1321607 h 2515977"/>
                          <a:gd name="connsiteX8" fmla="*/ 938376 w 1338072"/>
                          <a:gd name="connsiteY8" fmla="*/ 1178597 h 2515977"/>
                          <a:gd name="connsiteX9" fmla="*/ 1090054 w 1338072"/>
                          <a:gd name="connsiteY9" fmla="*/ 1057254 h 2515977"/>
                          <a:gd name="connsiteX10" fmla="*/ 1259066 w 1338072"/>
                          <a:gd name="connsiteY10" fmla="*/ 836238 h 2515977"/>
                          <a:gd name="connsiteX11" fmla="*/ 1337072 w 1338072"/>
                          <a:gd name="connsiteY11" fmla="*/ 519882 h 2515977"/>
                          <a:gd name="connsiteX12" fmla="*/ 1209115 w 1338072"/>
                          <a:gd name="connsiteY12" fmla="*/ 0 h 2515977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</a:cxnLst>
                        <a:rect l="l" t="t" r="r" b="b"/>
                        <a:pathLst>
                          <a:path w="1338072" h="2515977">
                            <a:moveTo>
                              <a:pt x="362651" y="2515977"/>
                            </a:moveTo>
                            <a:cubicBezTo>
                              <a:pt x="295840" y="2423887"/>
                              <a:pt x="116399" y="2200466"/>
                              <a:pt x="58472" y="2086899"/>
                            </a:cubicBezTo>
                            <a:cubicBezTo>
                              <a:pt x="545" y="1973332"/>
                              <a:pt x="-15204" y="1887733"/>
                              <a:pt x="15090" y="1834577"/>
                            </a:cubicBezTo>
                            <a:cubicBezTo>
                              <a:pt x="45384" y="1781421"/>
                              <a:pt x="181872" y="1802177"/>
                              <a:pt x="240235" y="1767962"/>
                            </a:cubicBezTo>
                            <a:cubicBezTo>
                              <a:pt x="298598" y="1733747"/>
                              <a:pt x="318247" y="1661786"/>
                              <a:pt x="365266" y="1629285"/>
                            </a:cubicBezTo>
                            <a:cubicBezTo>
                              <a:pt x="412285" y="1596784"/>
                              <a:pt x="470886" y="1593903"/>
                              <a:pt x="522346" y="1572959"/>
                            </a:cubicBezTo>
                            <a:cubicBezTo>
                              <a:pt x="573806" y="1552015"/>
                              <a:pt x="614798" y="1545512"/>
                              <a:pt x="674024" y="1503620"/>
                            </a:cubicBezTo>
                            <a:cubicBezTo>
                              <a:pt x="733251" y="1461728"/>
                              <a:pt x="833646" y="1375777"/>
                              <a:pt x="877705" y="1321607"/>
                            </a:cubicBezTo>
                            <a:cubicBezTo>
                              <a:pt x="921764" y="1267437"/>
                              <a:pt x="902985" y="1222656"/>
                              <a:pt x="938376" y="1178597"/>
                            </a:cubicBezTo>
                            <a:cubicBezTo>
                              <a:pt x="973768" y="1134538"/>
                              <a:pt x="1036606" y="1114314"/>
                              <a:pt x="1090054" y="1057254"/>
                            </a:cubicBezTo>
                            <a:cubicBezTo>
                              <a:pt x="1143502" y="1000194"/>
                              <a:pt x="1217896" y="925800"/>
                              <a:pt x="1259066" y="836238"/>
                            </a:cubicBezTo>
                            <a:cubicBezTo>
                              <a:pt x="1300236" y="746676"/>
                              <a:pt x="1345397" y="659255"/>
                              <a:pt x="1337072" y="519882"/>
                            </a:cubicBezTo>
                            <a:cubicBezTo>
                              <a:pt x="1328747" y="380509"/>
                              <a:pt x="1266174" y="184902"/>
                              <a:pt x="1209115" y="0"/>
                            </a:cubicBezTo>
                          </a:path>
                        </a:pathLst>
                      </a:custGeom>
                      <a:noFill/>
                      <a:ln w="3175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/>
                      </a:p>
                    </p:txBody>
                  </p:sp>
                  <p:sp>
                    <p:nvSpPr>
                      <p:cNvPr id="319" name="Freeform 318"/>
                      <p:cNvSpPr/>
                      <p:nvPr/>
                    </p:nvSpPr>
                    <p:spPr>
                      <a:xfrm>
                        <a:off x="1196407" y="4548383"/>
                        <a:ext cx="1849609" cy="2330528"/>
                      </a:xfrm>
                      <a:custGeom>
                        <a:avLst/>
                        <a:gdLst>
                          <a:gd name="connsiteX0" fmla="*/ 1512924 w 1520659"/>
                          <a:gd name="connsiteY0" fmla="*/ 0 h 1828800"/>
                          <a:gd name="connsiteX1" fmla="*/ 1512924 w 1520659"/>
                          <a:gd name="connsiteY1" fmla="*/ 216039 h 1828800"/>
                          <a:gd name="connsiteX2" fmla="*/ 1432537 w 1520659"/>
                          <a:gd name="connsiteY2" fmla="*/ 356716 h 1828800"/>
                          <a:gd name="connsiteX3" fmla="*/ 1176304 w 1520659"/>
                          <a:gd name="connsiteY3" fmla="*/ 537586 h 1828800"/>
                          <a:gd name="connsiteX4" fmla="*/ 1035627 w 1520659"/>
                          <a:gd name="connsiteY4" fmla="*/ 557683 h 1828800"/>
                          <a:gd name="connsiteX5" fmla="*/ 945192 w 1520659"/>
                          <a:gd name="connsiteY5" fmla="*/ 628021 h 1828800"/>
                          <a:gd name="connsiteX6" fmla="*/ 889926 w 1520659"/>
                          <a:gd name="connsiteY6" fmla="*/ 803868 h 1828800"/>
                          <a:gd name="connsiteX7" fmla="*/ 663838 w 1520659"/>
                          <a:gd name="connsiteY7" fmla="*/ 924448 h 1828800"/>
                          <a:gd name="connsiteX8" fmla="*/ 462871 w 1520659"/>
                          <a:gd name="connsiteY8" fmla="*/ 904351 h 1828800"/>
                          <a:gd name="connsiteX9" fmla="*/ 392533 w 1520659"/>
                          <a:gd name="connsiteY9" fmla="*/ 964641 h 1828800"/>
                          <a:gd name="connsiteX10" fmla="*/ 392533 w 1520659"/>
                          <a:gd name="connsiteY10" fmla="*/ 1110342 h 1828800"/>
                          <a:gd name="connsiteX11" fmla="*/ 206638 w 1520659"/>
                          <a:gd name="connsiteY11" fmla="*/ 1135463 h 1828800"/>
                          <a:gd name="connsiteX12" fmla="*/ 81034 w 1520659"/>
                          <a:gd name="connsiteY12" fmla="*/ 1170632 h 1828800"/>
                          <a:gd name="connsiteX13" fmla="*/ 60937 w 1520659"/>
                          <a:gd name="connsiteY13" fmla="*/ 1291213 h 1828800"/>
                          <a:gd name="connsiteX14" fmla="*/ 25768 w 1520659"/>
                          <a:gd name="connsiteY14" fmla="*/ 1366575 h 1828800"/>
                          <a:gd name="connsiteX15" fmla="*/ 5671 w 1520659"/>
                          <a:gd name="connsiteY15" fmla="*/ 1431890 h 1828800"/>
                          <a:gd name="connsiteX16" fmla="*/ 5671 w 1520659"/>
                          <a:gd name="connsiteY16" fmla="*/ 1457010 h 1828800"/>
                          <a:gd name="connsiteX17" fmla="*/ 70985 w 1520659"/>
                          <a:gd name="connsiteY17" fmla="*/ 1517301 h 1828800"/>
                          <a:gd name="connsiteX18" fmla="*/ 216687 w 1520659"/>
                          <a:gd name="connsiteY18" fmla="*/ 1632857 h 1828800"/>
                          <a:gd name="connsiteX19" fmla="*/ 322194 w 1520659"/>
                          <a:gd name="connsiteY19" fmla="*/ 1828800 h 1828800"/>
                          <a:gd name="connsiteX0" fmla="*/ 1509022 w 1516757"/>
                          <a:gd name="connsiteY0" fmla="*/ 0 h 1828800"/>
                          <a:gd name="connsiteX1" fmla="*/ 1509022 w 1516757"/>
                          <a:gd name="connsiteY1" fmla="*/ 216039 h 1828800"/>
                          <a:gd name="connsiteX2" fmla="*/ 1428635 w 1516757"/>
                          <a:gd name="connsiteY2" fmla="*/ 356716 h 1828800"/>
                          <a:gd name="connsiteX3" fmla="*/ 1172402 w 1516757"/>
                          <a:gd name="connsiteY3" fmla="*/ 537586 h 1828800"/>
                          <a:gd name="connsiteX4" fmla="*/ 1031725 w 1516757"/>
                          <a:gd name="connsiteY4" fmla="*/ 557683 h 1828800"/>
                          <a:gd name="connsiteX5" fmla="*/ 941290 w 1516757"/>
                          <a:gd name="connsiteY5" fmla="*/ 628021 h 1828800"/>
                          <a:gd name="connsiteX6" fmla="*/ 886024 w 1516757"/>
                          <a:gd name="connsiteY6" fmla="*/ 803868 h 1828800"/>
                          <a:gd name="connsiteX7" fmla="*/ 659936 w 1516757"/>
                          <a:gd name="connsiteY7" fmla="*/ 924448 h 1828800"/>
                          <a:gd name="connsiteX8" fmla="*/ 458969 w 1516757"/>
                          <a:gd name="connsiteY8" fmla="*/ 904351 h 1828800"/>
                          <a:gd name="connsiteX9" fmla="*/ 388631 w 1516757"/>
                          <a:gd name="connsiteY9" fmla="*/ 964641 h 1828800"/>
                          <a:gd name="connsiteX10" fmla="*/ 388631 w 1516757"/>
                          <a:gd name="connsiteY10" fmla="*/ 1110342 h 1828800"/>
                          <a:gd name="connsiteX11" fmla="*/ 202736 w 1516757"/>
                          <a:gd name="connsiteY11" fmla="*/ 1135463 h 1828800"/>
                          <a:gd name="connsiteX12" fmla="*/ 77132 w 1516757"/>
                          <a:gd name="connsiteY12" fmla="*/ 1170632 h 1828800"/>
                          <a:gd name="connsiteX13" fmla="*/ 57035 w 1516757"/>
                          <a:gd name="connsiteY13" fmla="*/ 1291213 h 1828800"/>
                          <a:gd name="connsiteX14" fmla="*/ 21866 w 1516757"/>
                          <a:gd name="connsiteY14" fmla="*/ 1366575 h 1828800"/>
                          <a:gd name="connsiteX15" fmla="*/ 1769 w 1516757"/>
                          <a:gd name="connsiteY15" fmla="*/ 1431890 h 1828800"/>
                          <a:gd name="connsiteX16" fmla="*/ 67083 w 1516757"/>
                          <a:gd name="connsiteY16" fmla="*/ 1517301 h 1828800"/>
                          <a:gd name="connsiteX17" fmla="*/ 212785 w 1516757"/>
                          <a:gd name="connsiteY17" fmla="*/ 1632857 h 1828800"/>
                          <a:gd name="connsiteX18" fmla="*/ 318292 w 1516757"/>
                          <a:gd name="connsiteY18" fmla="*/ 1828800 h 1828800"/>
                          <a:gd name="connsiteX0" fmla="*/ 1509022 w 1516757"/>
                          <a:gd name="connsiteY0" fmla="*/ 0 h 1828800"/>
                          <a:gd name="connsiteX1" fmla="*/ 1509022 w 1516757"/>
                          <a:gd name="connsiteY1" fmla="*/ 216039 h 1828800"/>
                          <a:gd name="connsiteX2" fmla="*/ 1428635 w 1516757"/>
                          <a:gd name="connsiteY2" fmla="*/ 356716 h 1828800"/>
                          <a:gd name="connsiteX3" fmla="*/ 1172402 w 1516757"/>
                          <a:gd name="connsiteY3" fmla="*/ 537586 h 1828800"/>
                          <a:gd name="connsiteX4" fmla="*/ 1031725 w 1516757"/>
                          <a:gd name="connsiteY4" fmla="*/ 557683 h 1828800"/>
                          <a:gd name="connsiteX5" fmla="*/ 941290 w 1516757"/>
                          <a:gd name="connsiteY5" fmla="*/ 628021 h 1828800"/>
                          <a:gd name="connsiteX6" fmla="*/ 886024 w 1516757"/>
                          <a:gd name="connsiteY6" fmla="*/ 803868 h 1828800"/>
                          <a:gd name="connsiteX7" fmla="*/ 659936 w 1516757"/>
                          <a:gd name="connsiteY7" fmla="*/ 924448 h 1828800"/>
                          <a:gd name="connsiteX8" fmla="*/ 458969 w 1516757"/>
                          <a:gd name="connsiteY8" fmla="*/ 904351 h 1828800"/>
                          <a:gd name="connsiteX9" fmla="*/ 388631 w 1516757"/>
                          <a:gd name="connsiteY9" fmla="*/ 964641 h 1828800"/>
                          <a:gd name="connsiteX10" fmla="*/ 388631 w 1516757"/>
                          <a:gd name="connsiteY10" fmla="*/ 1110342 h 1828800"/>
                          <a:gd name="connsiteX11" fmla="*/ 202736 w 1516757"/>
                          <a:gd name="connsiteY11" fmla="*/ 1135463 h 1828800"/>
                          <a:gd name="connsiteX12" fmla="*/ 77132 w 1516757"/>
                          <a:gd name="connsiteY12" fmla="*/ 1170632 h 1828800"/>
                          <a:gd name="connsiteX13" fmla="*/ 57035 w 1516757"/>
                          <a:gd name="connsiteY13" fmla="*/ 1291213 h 1828800"/>
                          <a:gd name="connsiteX14" fmla="*/ 21866 w 1516757"/>
                          <a:gd name="connsiteY14" fmla="*/ 1366575 h 1828800"/>
                          <a:gd name="connsiteX15" fmla="*/ 1769 w 1516757"/>
                          <a:gd name="connsiteY15" fmla="*/ 1431890 h 1828800"/>
                          <a:gd name="connsiteX16" fmla="*/ 67083 w 1516757"/>
                          <a:gd name="connsiteY16" fmla="*/ 1517301 h 1828800"/>
                          <a:gd name="connsiteX17" fmla="*/ 212785 w 1516757"/>
                          <a:gd name="connsiteY17" fmla="*/ 1632857 h 1828800"/>
                          <a:gd name="connsiteX18" fmla="*/ 318292 w 1516757"/>
                          <a:gd name="connsiteY18" fmla="*/ 1828800 h 1828800"/>
                          <a:gd name="connsiteX0" fmla="*/ 1509022 w 1516757"/>
                          <a:gd name="connsiteY0" fmla="*/ 0 h 1828800"/>
                          <a:gd name="connsiteX1" fmla="*/ 1509022 w 1516757"/>
                          <a:gd name="connsiteY1" fmla="*/ 216039 h 1828800"/>
                          <a:gd name="connsiteX2" fmla="*/ 1428635 w 1516757"/>
                          <a:gd name="connsiteY2" fmla="*/ 356716 h 1828800"/>
                          <a:gd name="connsiteX3" fmla="*/ 1172402 w 1516757"/>
                          <a:gd name="connsiteY3" fmla="*/ 537586 h 1828800"/>
                          <a:gd name="connsiteX4" fmla="*/ 1031725 w 1516757"/>
                          <a:gd name="connsiteY4" fmla="*/ 557683 h 1828800"/>
                          <a:gd name="connsiteX5" fmla="*/ 941290 w 1516757"/>
                          <a:gd name="connsiteY5" fmla="*/ 628021 h 1828800"/>
                          <a:gd name="connsiteX6" fmla="*/ 886024 w 1516757"/>
                          <a:gd name="connsiteY6" fmla="*/ 803868 h 1828800"/>
                          <a:gd name="connsiteX7" fmla="*/ 659936 w 1516757"/>
                          <a:gd name="connsiteY7" fmla="*/ 924448 h 1828800"/>
                          <a:gd name="connsiteX8" fmla="*/ 458969 w 1516757"/>
                          <a:gd name="connsiteY8" fmla="*/ 904351 h 1828800"/>
                          <a:gd name="connsiteX9" fmla="*/ 388631 w 1516757"/>
                          <a:gd name="connsiteY9" fmla="*/ 964641 h 1828800"/>
                          <a:gd name="connsiteX10" fmla="*/ 388631 w 1516757"/>
                          <a:gd name="connsiteY10" fmla="*/ 1110342 h 1828800"/>
                          <a:gd name="connsiteX11" fmla="*/ 202736 w 1516757"/>
                          <a:gd name="connsiteY11" fmla="*/ 1135463 h 1828800"/>
                          <a:gd name="connsiteX12" fmla="*/ 57004 w 1516757"/>
                          <a:gd name="connsiteY12" fmla="*/ 1154950 h 1828800"/>
                          <a:gd name="connsiteX13" fmla="*/ 57035 w 1516757"/>
                          <a:gd name="connsiteY13" fmla="*/ 1291213 h 1828800"/>
                          <a:gd name="connsiteX14" fmla="*/ 21866 w 1516757"/>
                          <a:gd name="connsiteY14" fmla="*/ 1366575 h 1828800"/>
                          <a:gd name="connsiteX15" fmla="*/ 1769 w 1516757"/>
                          <a:gd name="connsiteY15" fmla="*/ 1431890 h 1828800"/>
                          <a:gd name="connsiteX16" fmla="*/ 67083 w 1516757"/>
                          <a:gd name="connsiteY16" fmla="*/ 1517301 h 1828800"/>
                          <a:gd name="connsiteX17" fmla="*/ 212785 w 1516757"/>
                          <a:gd name="connsiteY17" fmla="*/ 1632857 h 1828800"/>
                          <a:gd name="connsiteX18" fmla="*/ 318292 w 1516757"/>
                          <a:gd name="connsiteY18" fmla="*/ 1828800 h 1828800"/>
                          <a:gd name="connsiteX0" fmla="*/ 1508798 w 1516533"/>
                          <a:gd name="connsiteY0" fmla="*/ 0 h 1828800"/>
                          <a:gd name="connsiteX1" fmla="*/ 1508798 w 1516533"/>
                          <a:gd name="connsiteY1" fmla="*/ 216039 h 1828800"/>
                          <a:gd name="connsiteX2" fmla="*/ 1428411 w 1516533"/>
                          <a:gd name="connsiteY2" fmla="*/ 356716 h 1828800"/>
                          <a:gd name="connsiteX3" fmla="*/ 1172178 w 1516533"/>
                          <a:gd name="connsiteY3" fmla="*/ 537586 h 1828800"/>
                          <a:gd name="connsiteX4" fmla="*/ 1031501 w 1516533"/>
                          <a:gd name="connsiteY4" fmla="*/ 557683 h 1828800"/>
                          <a:gd name="connsiteX5" fmla="*/ 941066 w 1516533"/>
                          <a:gd name="connsiteY5" fmla="*/ 628021 h 1828800"/>
                          <a:gd name="connsiteX6" fmla="*/ 885800 w 1516533"/>
                          <a:gd name="connsiteY6" fmla="*/ 803868 h 1828800"/>
                          <a:gd name="connsiteX7" fmla="*/ 659712 w 1516533"/>
                          <a:gd name="connsiteY7" fmla="*/ 924448 h 1828800"/>
                          <a:gd name="connsiteX8" fmla="*/ 458745 w 1516533"/>
                          <a:gd name="connsiteY8" fmla="*/ 904351 h 1828800"/>
                          <a:gd name="connsiteX9" fmla="*/ 388407 w 1516533"/>
                          <a:gd name="connsiteY9" fmla="*/ 964641 h 1828800"/>
                          <a:gd name="connsiteX10" fmla="*/ 388407 w 1516533"/>
                          <a:gd name="connsiteY10" fmla="*/ 1110342 h 1828800"/>
                          <a:gd name="connsiteX11" fmla="*/ 202512 w 1516533"/>
                          <a:gd name="connsiteY11" fmla="*/ 1135463 h 1828800"/>
                          <a:gd name="connsiteX12" fmla="*/ 56780 w 1516533"/>
                          <a:gd name="connsiteY12" fmla="*/ 1154950 h 1828800"/>
                          <a:gd name="connsiteX13" fmla="*/ 34168 w 1516533"/>
                          <a:gd name="connsiteY13" fmla="*/ 1278145 h 1828800"/>
                          <a:gd name="connsiteX14" fmla="*/ 21642 w 1516533"/>
                          <a:gd name="connsiteY14" fmla="*/ 1366575 h 1828800"/>
                          <a:gd name="connsiteX15" fmla="*/ 1545 w 1516533"/>
                          <a:gd name="connsiteY15" fmla="*/ 1431890 h 1828800"/>
                          <a:gd name="connsiteX16" fmla="*/ 66859 w 1516533"/>
                          <a:gd name="connsiteY16" fmla="*/ 1517301 h 1828800"/>
                          <a:gd name="connsiteX17" fmla="*/ 212561 w 1516533"/>
                          <a:gd name="connsiteY17" fmla="*/ 1632857 h 1828800"/>
                          <a:gd name="connsiteX18" fmla="*/ 318068 w 1516533"/>
                          <a:gd name="connsiteY18" fmla="*/ 1828800 h 1828800"/>
                          <a:gd name="connsiteX0" fmla="*/ 1508798 w 1516533"/>
                          <a:gd name="connsiteY0" fmla="*/ 0 h 1956678"/>
                          <a:gd name="connsiteX1" fmla="*/ 1508798 w 1516533"/>
                          <a:gd name="connsiteY1" fmla="*/ 216039 h 1956678"/>
                          <a:gd name="connsiteX2" fmla="*/ 1428411 w 1516533"/>
                          <a:gd name="connsiteY2" fmla="*/ 356716 h 1956678"/>
                          <a:gd name="connsiteX3" fmla="*/ 1172178 w 1516533"/>
                          <a:gd name="connsiteY3" fmla="*/ 537586 h 1956678"/>
                          <a:gd name="connsiteX4" fmla="*/ 1031501 w 1516533"/>
                          <a:gd name="connsiteY4" fmla="*/ 557683 h 1956678"/>
                          <a:gd name="connsiteX5" fmla="*/ 941066 w 1516533"/>
                          <a:gd name="connsiteY5" fmla="*/ 628021 h 1956678"/>
                          <a:gd name="connsiteX6" fmla="*/ 885800 w 1516533"/>
                          <a:gd name="connsiteY6" fmla="*/ 803868 h 1956678"/>
                          <a:gd name="connsiteX7" fmla="*/ 659712 w 1516533"/>
                          <a:gd name="connsiteY7" fmla="*/ 924448 h 1956678"/>
                          <a:gd name="connsiteX8" fmla="*/ 458745 w 1516533"/>
                          <a:gd name="connsiteY8" fmla="*/ 904351 h 1956678"/>
                          <a:gd name="connsiteX9" fmla="*/ 388407 w 1516533"/>
                          <a:gd name="connsiteY9" fmla="*/ 964641 h 1956678"/>
                          <a:gd name="connsiteX10" fmla="*/ 388407 w 1516533"/>
                          <a:gd name="connsiteY10" fmla="*/ 1110342 h 1956678"/>
                          <a:gd name="connsiteX11" fmla="*/ 202512 w 1516533"/>
                          <a:gd name="connsiteY11" fmla="*/ 1135463 h 1956678"/>
                          <a:gd name="connsiteX12" fmla="*/ 56780 w 1516533"/>
                          <a:gd name="connsiteY12" fmla="*/ 1154950 h 1956678"/>
                          <a:gd name="connsiteX13" fmla="*/ 34168 w 1516533"/>
                          <a:gd name="connsiteY13" fmla="*/ 1278145 h 1956678"/>
                          <a:gd name="connsiteX14" fmla="*/ 21642 w 1516533"/>
                          <a:gd name="connsiteY14" fmla="*/ 1366575 h 1956678"/>
                          <a:gd name="connsiteX15" fmla="*/ 1545 w 1516533"/>
                          <a:gd name="connsiteY15" fmla="*/ 1431890 h 1956678"/>
                          <a:gd name="connsiteX16" fmla="*/ 66859 w 1516533"/>
                          <a:gd name="connsiteY16" fmla="*/ 1517301 h 1956678"/>
                          <a:gd name="connsiteX17" fmla="*/ 212561 w 1516533"/>
                          <a:gd name="connsiteY17" fmla="*/ 1632857 h 1956678"/>
                          <a:gd name="connsiteX18" fmla="*/ 418778 w 1516533"/>
                          <a:gd name="connsiteY18" fmla="*/ 1956678 h 1956678"/>
                          <a:gd name="connsiteX0" fmla="*/ 1508798 w 1516533"/>
                          <a:gd name="connsiteY0" fmla="*/ 0 h 1972961"/>
                          <a:gd name="connsiteX1" fmla="*/ 1508798 w 1516533"/>
                          <a:gd name="connsiteY1" fmla="*/ 216039 h 1972961"/>
                          <a:gd name="connsiteX2" fmla="*/ 1428411 w 1516533"/>
                          <a:gd name="connsiteY2" fmla="*/ 356716 h 1972961"/>
                          <a:gd name="connsiteX3" fmla="*/ 1172178 w 1516533"/>
                          <a:gd name="connsiteY3" fmla="*/ 537586 h 1972961"/>
                          <a:gd name="connsiteX4" fmla="*/ 1031501 w 1516533"/>
                          <a:gd name="connsiteY4" fmla="*/ 557683 h 1972961"/>
                          <a:gd name="connsiteX5" fmla="*/ 941066 w 1516533"/>
                          <a:gd name="connsiteY5" fmla="*/ 628021 h 1972961"/>
                          <a:gd name="connsiteX6" fmla="*/ 885800 w 1516533"/>
                          <a:gd name="connsiteY6" fmla="*/ 803868 h 1972961"/>
                          <a:gd name="connsiteX7" fmla="*/ 659712 w 1516533"/>
                          <a:gd name="connsiteY7" fmla="*/ 924448 h 1972961"/>
                          <a:gd name="connsiteX8" fmla="*/ 458745 w 1516533"/>
                          <a:gd name="connsiteY8" fmla="*/ 904351 h 1972961"/>
                          <a:gd name="connsiteX9" fmla="*/ 388407 w 1516533"/>
                          <a:gd name="connsiteY9" fmla="*/ 964641 h 1972961"/>
                          <a:gd name="connsiteX10" fmla="*/ 388407 w 1516533"/>
                          <a:gd name="connsiteY10" fmla="*/ 1110342 h 1972961"/>
                          <a:gd name="connsiteX11" fmla="*/ 202512 w 1516533"/>
                          <a:gd name="connsiteY11" fmla="*/ 1135463 h 1972961"/>
                          <a:gd name="connsiteX12" fmla="*/ 56780 w 1516533"/>
                          <a:gd name="connsiteY12" fmla="*/ 1154950 h 1972961"/>
                          <a:gd name="connsiteX13" fmla="*/ 34168 w 1516533"/>
                          <a:gd name="connsiteY13" fmla="*/ 1278145 h 1972961"/>
                          <a:gd name="connsiteX14" fmla="*/ 21642 w 1516533"/>
                          <a:gd name="connsiteY14" fmla="*/ 1366575 h 1972961"/>
                          <a:gd name="connsiteX15" fmla="*/ 1545 w 1516533"/>
                          <a:gd name="connsiteY15" fmla="*/ 1431890 h 1972961"/>
                          <a:gd name="connsiteX16" fmla="*/ 66859 w 1516533"/>
                          <a:gd name="connsiteY16" fmla="*/ 1517301 h 1972961"/>
                          <a:gd name="connsiteX17" fmla="*/ 212561 w 1516533"/>
                          <a:gd name="connsiteY17" fmla="*/ 1632857 h 1972961"/>
                          <a:gd name="connsiteX18" fmla="*/ 422697 w 1516533"/>
                          <a:gd name="connsiteY18" fmla="*/ 1972961 h 1972961"/>
                          <a:gd name="connsiteX0" fmla="*/ 1508798 w 1516533"/>
                          <a:gd name="connsiteY0" fmla="*/ 0 h 1985173"/>
                          <a:gd name="connsiteX1" fmla="*/ 1508798 w 1516533"/>
                          <a:gd name="connsiteY1" fmla="*/ 216039 h 1985173"/>
                          <a:gd name="connsiteX2" fmla="*/ 1428411 w 1516533"/>
                          <a:gd name="connsiteY2" fmla="*/ 356716 h 1985173"/>
                          <a:gd name="connsiteX3" fmla="*/ 1172178 w 1516533"/>
                          <a:gd name="connsiteY3" fmla="*/ 537586 h 1985173"/>
                          <a:gd name="connsiteX4" fmla="*/ 1031501 w 1516533"/>
                          <a:gd name="connsiteY4" fmla="*/ 557683 h 1985173"/>
                          <a:gd name="connsiteX5" fmla="*/ 941066 w 1516533"/>
                          <a:gd name="connsiteY5" fmla="*/ 628021 h 1985173"/>
                          <a:gd name="connsiteX6" fmla="*/ 885800 w 1516533"/>
                          <a:gd name="connsiteY6" fmla="*/ 803868 h 1985173"/>
                          <a:gd name="connsiteX7" fmla="*/ 659712 w 1516533"/>
                          <a:gd name="connsiteY7" fmla="*/ 924448 h 1985173"/>
                          <a:gd name="connsiteX8" fmla="*/ 458745 w 1516533"/>
                          <a:gd name="connsiteY8" fmla="*/ 904351 h 1985173"/>
                          <a:gd name="connsiteX9" fmla="*/ 388407 w 1516533"/>
                          <a:gd name="connsiteY9" fmla="*/ 964641 h 1985173"/>
                          <a:gd name="connsiteX10" fmla="*/ 388407 w 1516533"/>
                          <a:gd name="connsiteY10" fmla="*/ 1110342 h 1985173"/>
                          <a:gd name="connsiteX11" fmla="*/ 202512 w 1516533"/>
                          <a:gd name="connsiteY11" fmla="*/ 1135463 h 1985173"/>
                          <a:gd name="connsiteX12" fmla="*/ 56780 w 1516533"/>
                          <a:gd name="connsiteY12" fmla="*/ 1154950 h 1985173"/>
                          <a:gd name="connsiteX13" fmla="*/ 34168 w 1516533"/>
                          <a:gd name="connsiteY13" fmla="*/ 1278145 h 1985173"/>
                          <a:gd name="connsiteX14" fmla="*/ 21642 w 1516533"/>
                          <a:gd name="connsiteY14" fmla="*/ 1366575 h 1985173"/>
                          <a:gd name="connsiteX15" fmla="*/ 1545 w 1516533"/>
                          <a:gd name="connsiteY15" fmla="*/ 1431890 h 1985173"/>
                          <a:gd name="connsiteX16" fmla="*/ 66859 w 1516533"/>
                          <a:gd name="connsiteY16" fmla="*/ 1517301 h 1985173"/>
                          <a:gd name="connsiteX17" fmla="*/ 212561 w 1516533"/>
                          <a:gd name="connsiteY17" fmla="*/ 1632857 h 1985173"/>
                          <a:gd name="connsiteX18" fmla="*/ 430534 w 1516533"/>
                          <a:gd name="connsiteY18" fmla="*/ 1985173 h 1985173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  <a:cxn ang="0">
                            <a:pos x="connsiteX17" y="connsiteY17"/>
                          </a:cxn>
                          <a:cxn ang="0">
                            <a:pos x="connsiteX18" y="connsiteY18"/>
                          </a:cxn>
                        </a:cxnLst>
                        <a:rect l="l" t="t" r="r" b="b"/>
                        <a:pathLst>
                          <a:path w="1516533" h="1985173">
                            <a:moveTo>
                              <a:pt x="1508798" y="0"/>
                            </a:moveTo>
                            <a:cubicBezTo>
                              <a:pt x="1515497" y="78293"/>
                              <a:pt x="1522196" y="156587"/>
                              <a:pt x="1508798" y="216039"/>
                            </a:cubicBezTo>
                            <a:cubicBezTo>
                              <a:pt x="1495400" y="275491"/>
                              <a:pt x="1484514" y="303125"/>
                              <a:pt x="1428411" y="356716"/>
                            </a:cubicBezTo>
                            <a:cubicBezTo>
                              <a:pt x="1372308" y="410307"/>
                              <a:pt x="1238330" y="504092"/>
                              <a:pt x="1172178" y="537586"/>
                            </a:cubicBezTo>
                            <a:cubicBezTo>
                              <a:pt x="1106026" y="571081"/>
                              <a:pt x="1070020" y="542611"/>
                              <a:pt x="1031501" y="557683"/>
                            </a:cubicBezTo>
                            <a:cubicBezTo>
                              <a:pt x="992982" y="572755"/>
                              <a:pt x="965349" y="586990"/>
                              <a:pt x="941066" y="628021"/>
                            </a:cubicBezTo>
                            <a:cubicBezTo>
                              <a:pt x="916782" y="669052"/>
                              <a:pt x="932692" y="754464"/>
                              <a:pt x="885800" y="803868"/>
                            </a:cubicBezTo>
                            <a:cubicBezTo>
                              <a:pt x="838908" y="853272"/>
                              <a:pt x="730888" y="907701"/>
                              <a:pt x="659712" y="924448"/>
                            </a:cubicBezTo>
                            <a:cubicBezTo>
                              <a:pt x="588536" y="941195"/>
                              <a:pt x="503962" y="897652"/>
                              <a:pt x="458745" y="904351"/>
                            </a:cubicBezTo>
                            <a:cubicBezTo>
                              <a:pt x="413528" y="911050"/>
                              <a:pt x="400130" y="930309"/>
                              <a:pt x="388407" y="964641"/>
                            </a:cubicBezTo>
                            <a:cubicBezTo>
                              <a:pt x="376684" y="998973"/>
                              <a:pt x="419389" y="1081872"/>
                              <a:pt x="388407" y="1110342"/>
                            </a:cubicBezTo>
                            <a:cubicBezTo>
                              <a:pt x="357425" y="1138812"/>
                              <a:pt x="257783" y="1128028"/>
                              <a:pt x="202512" y="1135463"/>
                            </a:cubicBezTo>
                            <a:cubicBezTo>
                              <a:pt x="147241" y="1142898"/>
                              <a:pt x="84837" y="1131170"/>
                              <a:pt x="56780" y="1154950"/>
                            </a:cubicBezTo>
                            <a:cubicBezTo>
                              <a:pt x="28723" y="1178730"/>
                              <a:pt x="40024" y="1242874"/>
                              <a:pt x="34168" y="1278145"/>
                            </a:cubicBezTo>
                            <a:cubicBezTo>
                              <a:pt x="28312" y="1313416"/>
                              <a:pt x="27079" y="1340951"/>
                              <a:pt x="21642" y="1366575"/>
                            </a:cubicBezTo>
                            <a:cubicBezTo>
                              <a:pt x="16205" y="1392199"/>
                              <a:pt x="-5991" y="1406769"/>
                              <a:pt x="1545" y="1431890"/>
                            </a:cubicBezTo>
                            <a:cubicBezTo>
                              <a:pt x="9081" y="1457011"/>
                              <a:pt x="31690" y="1483807"/>
                              <a:pt x="66859" y="1517301"/>
                            </a:cubicBezTo>
                            <a:cubicBezTo>
                              <a:pt x="102028" y="1546609"/>
                              <a:pt x="170693" y="1580940"/>
                              <a:pt x="212561" y="1632857"/>
                            </a:cubicBezTo>
                            <a:cubicBezTo>
                              <a:pt x="254429" y="1684774"/>
                              <a:pt x="398714" y="1913160"/>
                              <a:pt x="430534" y="1985173"/>
                            </a:cubicBezTo>
                          </a:path>
                        </a:pathLst>
                      </a:custGeom>
                      <a:noFill/>
                      <a:ln w="3175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/>
                      </a:p>
                    </p:txBody>
                  </p:sp>
                  <p:sp>
                    <p:nvSpPr>
                      <p:cNvPr id="320" name="Freeform 319"/>
                      <p:cNvSpPr/>
                      <p:nvPr/>
                    </p:nvSpPr>
                    <p:spPr>
                      <a:xfrm>
                        <a:off x="824505" y="2342449"/>
                        <a:ext cx="2213546" cy="2229525"/>
                      </a:xfrm>
                      <a:custGeom>
                        <a:avLst/>
                        <a:gdLst>
                          <a:gd name="connsiteX0" fmla="*/ 0 w 1814933"/>
                          <a:gd name="connsiteY0" fmla="*/ 0 h 1899138"/>
                          <a:gd name="connsiteX1" fmla="*/ 190919 w 1814933"/>
                          <a:gd name="connsiteY1" fmla="*/ 205991 h 1899138"/>
                          <a:gd name="connsiteX2" fmla="*/ 346669 w 1814933"/>
                          <a:gd name="connsiteY2" fmla="*/ 110532 h 1899138"/>
                          <a:gd name="connsiteX3" fmla="*/ 567732 w 1814933"/>
                          <a:gd name="connsiteY3" fmla="*/ 80387 h 1899138"/>
                          <a:gd name="connsiteX4" fmla="*/ 939521 w 1814933"/>
                          <a:gd name="connsiteY4" fmla="*/ 241160 h 1899138"/>
                          <a:gd name="connsiteX5" fmla="*/ 1040005 w 1814933"/>
                          <a:gd name="connsiteY5" fmla="*/ 276329 h 1899138"/>
                          <a:gd name="connsiteX6" fmla="*/ 1115367 w 1814933"/>
                          <a:gd name="connsiteY6" fmla="*/ 296426 h 1899138"/>
                          <a:gd name="connsiteX7" fmla="*/ 1160585 w 1814933"/>
                          <a:gd name="connsiteY7" fmla="*/ 386861 h 1899138"/>
                          <a:gd name="connsiteX8" fmla="*/ 1291214 w 1814933"/>
                          <a:gd name="connsiteY8" fmla="*/ 713433 h 1899138"/>
                          <a:gd name="connsiteX9" fmla="*/ 1572567 w 1814933"/>
                          <a:gd name="connsiteY9" fmla="*/ 1150536 h 1899138"/>
                          <a:gd name="connsiteX10" fmla="*/ 1678075 w 1814933"/>
                          <a:gd name="connsiteY10" fmla="*/ 1351503 h 1899138"/>
                          <a:gd name="connsiteX11" fmla="*/ 1798655 w 1814933"/>
                          <a:gd name="connsiteY11" fmla="*/ 1768510 h 1899138"/>
                          <a:gd name="connsiteX12" fmla="*/ 1813728 w 1814933"/>
                          <a:gd name="connsiteY12" fmla="*/ 1899138 h 1899138"/>
                          <a:gd name="connsiteX0" fmla="*/ 0 w 1814933"/>
                          <a:gd name="connsiteY0" fmla="*/ 0 h 1899138"/>
                          <a:gd name="connsiteX1" fmla="*/ 190919 w 1814933"/>
                          <a:gd name="connsiteY1" fmla="*/ 205991 h 1899138"/>
                          <a:gd name="connsiteX2" fmla="*/ 346669 w 1814933"/>
                          <a:gd name="connsiteY2" fmla="*/ 110532 h 1899138"/>
                          <a:gd name="connsiteX3" fmla="*/ 567732 w 1814933"/>
                          <a:gd name="connsiteY3" fmla="*/ 80387 h 1899138"/>
                          <a:gd name="connsiteX4" fmla="*/ 939521 w 1814933"/>
                          <a:gd name="connsiteY4" fmla="*/ 241160 h 1899138"/>
                          <a:gd name="connsiteX5" fmla="*/ 1040005 w 1814933"/>
                          <a:gd name="connsiteY5" fmla="*/ 276329 h 1899138"/>
                          <a:gd name="connsiteX6" fmla="*/ 1118656 w 1814933"/>
                          <a:gd name="connsiteY6" fmla="*/ 322739 h 1899138"/>
                          <a:gd name="connsiteX7" fmla="*/ 1160585 w 1814933"/>
                          <a:gd name="connsiteY7" fmla="*/ 386861 h 1899138"/>
                          <a:gd name="connsiteX8" fmla="*/ 1291214 w 1814933"/>
                          <a:gd name="connsiteY8" fmla="*/ 713433 h 1899138"/>
                          <a:gd name="connsiteX9" fmla="*/ 1572567 w 1814933"/>
                          <a:gd name="connsiteY9" fmla="*/ 1150536 h 1899138"/>
                          <a:gd name="connsiteX10" fmla="*/ 1678075 w 1814933"/>
                          <a:gd name="connsiteY10" fmla="*/ 1351503 h 1899138"/>
                          <a:gd name="connsiteX11" fmla="*/ 1798655 w 1814933"/>
                          <a:gd name="connsiteY11" fmla="*/ 1768510 h 1899138"/>
                          <a:gd name="connsiteX12" fmla="*/ 1813728 w 1814933"/>
                          <a:gd name="connsiteY12" fmla="*/ 1899138 h 1899138"/>
                          <a:gd name="connsiteX0" fmla="*/ 0 w 1814933"/>
                          <a:gd name="connsiteY0" fmla="*/ 0 h 1899138"/>
                          <a:gd name="connsiteX1" fmla="*/ 190919 w 1814933"/>
                          <a:gd name="connsiteY1" fmla="*/ 205991 h 1899138"/>
                          <a:gd name="connsiteX2" fmla="*/ 346669 w 1814933"/>
                          <a:gd name="connsiteY2" fmla="*/ 110532 h 1899138"/>
                          <a:gd name="connsiteX3" fmla="*/ 567732 w 1814933"/>
                          <a:gd name="connsiteY3" fmla="*/ 80387 h 1899138"/>
                          <a:gd name="connsiteX4" fmla="*/ 939521 w 1814933"/>
                          <a:gd name="connsiteY4" fmla="*/ 241160 h 1899138"/>
                          <a:gd name="connsiteX5" fmla="*/ 1040005 w 1814933"/>
                          <a:gd name="connsiteY5" fmla="*/ 276329 h 1899138"/>
                          <a:gd name="connsiteX6" fmla="*/ 1160585 w 1814933"/>
                          <a:gd name="connsiteY6" fmla="*/ 386861 h 1899138"/>
                          <a:gd name="connsiteX7" fmla="*/ 1291214 w 1814933"/>
                          <a:gd name="connsiteY7" fmla="*/ 713433 h 1899138"/>
                          <a:gd name="connsiteX8" fmla="*/ 1572567 w 1814933"/>
                          <a:gd name="connsiteY8" fmla="*/ 1150536 h 1899138"/>
                          <a:gd name="connsiteX9" fmla="*/ 1678075 w 1814933"/>
                          <a:gd name="connsiteY9" fmla="*/ 1351503 h 1899138"/>
                          <a:gd name="connsiteX10" fmla="*/ 1798655 w 1814933"/>
                          <a:gd name="connsiteY10" fmla="*/ 1768510 h 1899138"/>
                          <a:gd name="connsiteX11" fmla="*/ 1813728 w 1814933"/>
                          <a:gd name="connsiteY11" fmla="*/ 1899138 h 1899138"/>
                          <a:gd name="connsiteX0" fmla="*/ 0 w 1814933"/>
                          <a:gd name="connsiteY0" fmla="*/ 0 h 1899138"/>
                          <a:gd name="connsiteX1" fmla="*/ 190919 w 1814933"/>
                          <a:gd name="connsiteY1" fmla="*/ 205991 h 1899138"/>
                          <a:gd name="connsiteX2" fmla="*/ 346669 w 1814933"/>
                          <a:gd name="connsiteY2" fmla="*/ 110532 h 1899138"/>
                          <a:gd name="connsiteX3" fmla="*/ 567732 w 1814933"/>
                          <a:gd name="connsiteY3" fmla="*/ 80387 h 1899138"/>
                          <a:gd name="connsiteX4" fmla="*/ 939521 w 1814933"/>
                          <a:gd name="connsiteY4" fmla="*/ 241160 h 1899138"/>
                          <a:gd name="connsiteX5" fmla="*/ 1013692 w 1814933"/>
                          <a:gd name="connsiteY5" fmla="*/ 269751 h 1899138"/>
                          <a:gd name="connsiteX6" fmla="*/ 1160585 w 1814933"/>
                          <a:gd name="connsiteY6" fmla="*/ 386861 h 1899138"/>
                          <a:gd name="connsiteX7" fmla="*/ 1291214 w 1814933"/>
                          <a:gd name="connsiteY7" fmla="*/ 713433 h 1899138"/>
                          <a:gd name="connsiteX8" fmla="*/ 1572567 w 1814933"/>
                          <a:gd name="connsiteY8" fmla="*/ 1150536 h 1899138"/>
                          <a:gd name="connsiteX9" fmla="*/ 1678075 w 1814933"/>
                          <a:gd name="connsiteY9" fmla="*/ 1351503 h 1899138"/>
                          <a:gd name="connsiteX10" fmla="*/ 1798655 w 1814933"/>
                          <a:gd name="connsiteY10" fmla="*/ 1768510 h 1899138"/>
                          <a:gd name="connsiteX11" fmla="*/ 1813728 w 1814933"/>
                          <a:gd name="connsiteY11" fmla="*/ 1899138 h 1899138"/>
                          <a:gd name="connsiteX0" fmla="*/ 0 w 1814933"/>
                          <a:gd name="connsiteY0" fmla="*/ 0 h 1899138"/>
                          <a:gd name="connsiteX1" fmla="*/ 190919 w 1814933"/>
                          <a:gd name="connsiteY1" fmla="*/ 205991 h 1899138"/>
                          <a:gd name="connsiteX2" fmla="*/ 346669 w 1814933"/>
                          <a:gd name="connsiteY2" fmla="*/ 110532 h 1899138"/>
                          <a:gd name="connsiteX3" fmla="*/ 567732 w 1814933"/>
                          <a:gd name="connsiteY3" fmla="*/ 80387 h 1899138"/>
                          <a:gd name="connsiteX4" fmla="*/ 939521 w 1814933"/>
                          <a:gd name="connsiteY4" fmla="*/ 241160 h 1899138"/>
                          <a:gd name="connsiteX5" fmla="*/ 1160585 w 1814933"/>
                          <a:gd name="connsiteY5" fmla="*/ 386861 h 1899138"/>
                          <a:gd name="connsiteX6" fmla="*/ 1291214 w 1814933"/>
                          <a:gd name="connsiteY6" fmla="*/ 713433 h 1899138"/>
                          <a:gd name="connsiteX7" fmla="*/ 1572567 w 1814933"/>
                          <a:gd name="connsiteY7" fmla="*/ 1150536 h 1899138"/>
                          <a:gd name="connsiteX8" fmla="*/ 1678075 w 1814933"/>
                          <a:gd name="connsiteY8" fmla="*/ 1351503 h 1899138"/>
                          <a:gd name="connsiteX9" fmla="*/ 1798655 w 1814933"/>
                          <a:gd name="connsiteY9" fmla="*/ 1768510 h 1899138"/>
                          <a:gd name="connsiteX10" fmla="*/ 1813728 w 1814933"/>
                          <a:gd name="connsiteY10" fmla="*/ 1899138 h 1899138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</a:cxnLst>
                        <a:rect l="l" t="t" r="r" b="b"/>
                        <a:pathLst>
                          <a:path w="1814933" h="1899138">
                            <a:moveTo>
                              <a:pt x="0" y="0"/>
                            </a:moveTo>
                            <a:cubicBezTo>
                              <a:pt x="66570" y="93784"/>
                              <a:pt x="133141" y="187569"/>
                              <a:pt x="190919" y="205991"/>
                            </a:cubicBezTo>
                            <a:cubicBezTo>
                              <a:pt x="248697" y="224413"/>
                              <a:pt x="283867" y="131466"/>
                              <a:pt x="346669" y="110532"/>
                            </a:cubicBezTo>
                            <a:cubicBezTo>
                              <a:pt x="409471" y="89598"/>
                              <a:pt x="468923" y="58616"/>
                              <a:pt x="567732" y="80387"/>
                            </a:cubicBezTo>
                            <a:cubicBezTo>
                              <a:pt x="666541" y="102158"/>
                              <a:pt x="840712" y="190081"/>
                              <a:pt x="939521" y="241160"/>
                            </a:cubicBezTo>
                            <a:cubicBezTo>
                              <a:pt x="1038330" y="292239"/>
                              <a:pt x="1101970" y="308149"/>
                              <a:pt x="1160585" y="386861"/>
                            </a:cubicBezTo>
                            <a:cubicBezTo>
                              <a:pt x="1219200" y="465573"/>
                              <a:pt x="1222550" y="586154"/>
                              <a:pt x="1291214" y="713433"/>
                            </a:cubicBezTo>
                            <a:cubicBezTo>
                              <a:pt x="1359878" y="840712"/>
                              <a:pt x="1508090" y="1044191"/>
                              <a:pt x="1572567" y="1150536"/>
                            </a:cubicBezTo>
                            <a:cubicBezTo>
                              <a:pt x="1637044" y="1256881"/>
                              <a:pt x="1640394" y="1248507"/>
                              <a:pt x="1678075" y="1351503"/>
                            </a:cubicBezTo>
                            <a:cubicBezTo>
                              <a:pt x="1715756" y="1454499"/>
                              <a:pt x="1776046" y="1677238"/>
                              <a:pt x="1798655" y="1768510"/>
                            </a:cubicBezTo>
                            <a:cubicBezTo>
                              <a:pt x="1821264" y="1859782"/>
                              <a:pt x="1813728" y="1899138"/>
                              <a:pt x="1813728" y="1899138"/>
                            </a:cubicBezTo>
                          </a:path>
                        </a:pathLst>
                      </a:custGeom>
                      <a:noFill/>
                      <a:ln w="3175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/>
                      </a:p>
                    </p:txBody>
                  </p:sp>
                  <p:sp>
                    <p:nvSpPr>
                      <p:cNvPr id="321" name="Freeform 320"/>
                      <p:cNvSpPr/>
                      <p:nvPr/>
                    </p:nvSpPr>
                    <p:spPr>
                      <a:xfrm>
                        <a:off x="834728" y="2213722"/>
                        <a:ext cx="2150234" cy="1727731"/>
                      </a:xfrm>
                      <a:custGeom>
                        <a:avLst/>
                        <a:gdLst>
                          <a:gd name="connsiteX0" fmla="*/ 1776796 w 1776796"/>
                          <a:gd name="connsiteY0" fmla="*/ 1499443 h 1499443"/>
                          <a:gd name="connsiteX1" fmla="*/ 1603450 w 1776796"/>
                          <a:gd name="connsiteY1" fmla="*/ 1122415 h 1499443"/>
                          <a:gd name="connsiteX2" fmla="*/ 1308762 w 1776796"/>
                          <a:gd name="connsiteY2" fmla="*/ 537372 h 1499443"/>
                          <a:gd name="connsiteX3" fmla="*/ 1191754 w 1776796"/>
                          <a:gd name="connsiteY3" fmla="*/ 359693 h 1499443"/>
                          <a:gd name="connsiteX4" fmla="*/ 1061744 w 1776796"/>
                          <a:gd name="connsiteY4" fmla="*/ 277353 h 1499443"/>
                          <a:gd name="connsiteX5" fmla="*/ 797391 w 1776796"/>
                          <a:gd name="connsiteY5" fmla="*/ 195014 h 1499443"/>
                          <a:gd name="connsiteX6" fmla="*/ 481035 w 1776796"/>
                          <a:gd name="connsiteY6" fmla="*/ 108341 h 1499443"/>
                          <a:gd name="connsiteX7" fmla="*/ 203681 w 1776796"/>
                          <a:gd name="connsiteY7" fmla="*/ 173346 h 1499443"/>
                          <a:gd name="connsiteX8" fmla="*/ 0 w 1776796"/>
                          <a:gd name="connsiteY8" fmla="*/ 0 h 1499443"/>
                          <a:gd name="connsiteX0" fmla="*/ 1776796 w 1776796"/>
                          <a:gd name="connsiteY0" fmla="*/ 1499443 h 1499443"/>
                          <a:gd name="connsiteX1" fmla="*/ 1603450 w 1776796"/>
                          <a:gd name="connsiteY1" fmla="*/ 1122415 h 1499443"/>
                          <a:gd name="connsiteX2" fmla="*/ 1308762 w 1776796"/>
                          <a:gd name="connsiteY2" fmla="*/ 537372 h 1499443"/>
                          <a:gd name="connsiteX3" fmla="*/ 1191754 w 1776796"/>
                          <a:gd name="connsiteY3" fmla="*/ 359693 h 1499443"/>
                          <a:gd name="connsiteX4" fmla="*/ 1061744 w 1776796"/>
                          <a:gd name="connsiteY4" fmla="*/ 277353 h 1499443"/>
                          <a:gd name="connsiteX5" fmla="*/ 797391 w 1776796"/>
                          <a:gd name="connsiteY5" fmla="*/ 195014 h 1499443"/>
                          <a:gd name="connsiteX6" fmla="*/ 481035 w 1776796"/>
                          <a:gd name="connsiteY6" fmla="*/ 108341 h 1499443"/>
                          <a:gd name="connsiteX7" fmla="*/ 203681 w 1776796"/>
                          <a:gd name="connsiteY7" fmla="*/ 173346 h 1499443"/>
                          <a:gd name="connsiteX8" fmla="*/ 0 w 1776796"/>
                          <a:gd name="connsiteY8" fmla="*/ 0 h 1499443"/>
                          <a:gd name="connsiteX0" fmla="*/ 1781129 w 1781129"/>
                          <a:gd name="connsiteY0" fmla="*/ 1512444 h 1512444"/>
                          <a:gd name="connsiteX1" fmla="*/ 1603450 w 1781129"/>
                          <a:gd name="connsiteY1" fmla="*/ 1122415 h 1512444"/>
                          <a:gd name="connsiteX2" fmla="*/ 1308762 w 1781129"/>
                          <a:gd name="connsiteY2" fmla="*/ 537372 h 1512444"/>
                          <a:gd name="connsiteX3" fmla="*/ 1191754 w 1781129"/>
                          <a:gd name="connsiteY3" fmla="*/ 359693 h 1512444"/>
                          <a:gd name="connsiteX4" fmla="*/ 1061744 w 1781129"/>
                          <a:gd name="connsiteY4" fmla="*/ 277353 h 1512444"/>
                          <a:gd name="connsiteX5" fmla="*/ 797391 w 1781129"/>
                          <a:gd name="connsiteY5" fmla="*/ 195014 h 1512444"/>
                          <a:gd name="connsiteX6" fmla="*/ 481035 w 1781129"/>
                          <a:gd name="connsiteY6" fmla="*/ 108341 h 1512444"/>
                          <a:gd name="connsiteX7" fmla="*/ 203681 w 1781129"/>
                          <a:gd name="connsiteY7" fmla="*/ 173346 h 1512444"/>
                          <a:gd name="connsiteX8" fmla="*/ 0 w 1781129"/>
                          <a:gd name="connsiteY8" fmla="*/ 0 h 1512444"/>
                          <a:gd name="connsiteX0" fmla="*/ 1763022 w 1763022"/>
                          <a:gd name="connsiteY0" fmla="*/ 1471703 h 1471703"/>
                          <a:gd name="connsiteX1" fmla="*/ 1603450 w 1763022"/>
                          <a:gd name="connsiteY1" fmla="*/ 1122415 h 1471703"/>
                          <a:gd name="connsiteX2" fmla="*/ 1308762 w 1763022"/>
                          <a:gd name="connsiteY2" fmla="*/ 537372 h 1471703"/>
                          <a:gd name="connsiteX3" fmla="*/ 1191754 w 1763022"/>
                          <a:gd name="connsiteY3" fmla="*/ 359693 h 1471703"/>
                          <a:gd name="connsiteX4" fmla="*/ 1061744 w 1763022"/>
                          <a:gd name="connsiteY4" fmla="*/ 277353 h 1471703"/>
                          <a:gd name="connsiteX5" fmla="*/ 797391 w 1763022"/>
                          <a:gd name="connsiteY5" fmla="*/ 195014 h 1471703"/>
                          <a:gd name="connsiteX6" fmla="*/ 481035 w 1763022"/>
                          <a:gd name="connsiteY6" fmla="*/ 108341 h 1471703"/>
                          <a:gd name="connsiteX7" fmla="*/ 203681 w 1763022"/>
                          <a:gd name="connsiteY7" fmla="*/ 173346 h 1471703"/>
                          <a:gd name="connsiteX8" fmla="*/ 0 w 1763022"/>
                          <a:gd name="connsiteY8" fmla="*/ 0 h 1471703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</a:cxnLst>
                        <a:rect l="l" t="t" r="r" b="b"/>
                        <a:pathLst>
                          <a:path w="1763022" h="1471703">
                            <a:moveTo>
                              <a:pt x="1763022" y="1471703"/>
                            </a:moveTo>
                            <a:cubicBezTo>
                              <a:pt x="1715352" y="1363361"/>
                              <a:pt x="1679160" y="1278137"/>
                              <a:pt x="1603450" y="1122415"/>
                            </a:cubicBezTo>
                            <a:cubicBezTo>
                              <a:pt x="1527740" y="966693"/>
                              <a:pt x="1377378" y="664492"/>
                              <a:pt x="1308762" y="537372"/>
                            </a:cubicBezTo>
                            <a:cubicBezTo>
                              <a:pt x="1240146" y="410252"/>
                              <a:pt x="1232924" y="403029"/>
                              <a:pt x="1191754" y="359693"/>
                            </a:cubicBezTo>
                            <a:cubicBezTo>
                              <a:pt x="1150584" y="316357"/>
                              <a:pt x="1127471" y="304799"/>
                              <a:pt x="1061744" y="277353"/>
                            </a:cubicBezTo>
                            <a:cubicBezTo>
                              <a:pt x="996017" y="249907"/>
                              <a:pt x="894176" y="223183"/>
                              <a:pt x="797391" y="195014"/>
                            </a:cubicBezTo>
                            <a:cubicBezTo>
                              <a:pt x="700606" y="166845"/>
                              <a:pt x="579987" y="111952"/>
                              <a:pt x="481035" y="108341"/>
                            </a:cubicBezTo>
                            <a:cubicBezTo>
                              <a:pt x="382083" y="104730"/>
                              <a:pt x="283854" y="191403"/>
                              <a:pt x="203681" y="173346"/>
                            </a:cubicBezTo>
                            <a:cubicBezTo>
                              <a:pt x="123508" y="155289"/>
                              <a:pt x="61754" y="77644"/>
                              <a:pt x="0" y="0"/>
                            </a:cubicBezTo>
                          </a:path>
                        </a:pathLst>
                      </a:custGeom>
                      <a:noFill/>
                      <a:ln w="3175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/>
                      </a:p>
                    </p:txBody>
                  </p:sp>
                  <p:sp>
                    <p:nvSpPr>
                      <p:cNvPr id="322" name="Freeform 321"/>
                      <p:cNvSpPr/>
                      <p:nvPr/>
                    </p:nvSpPr>
                    <p:spPr>
                      <a:xfrm>
                        <a:off x="-1418" y="3638896"/>
                        <a:ext cx="759202" cy="1090128"/>
                      </a:xfrm>
                      <a:custGeom>
                        <a:avLst/>
                        <a:gdLst>
                          <a:gd name="connsiteX0" fmla="*/ 0 w 863197"/>
                          <a:gd name="connsiteY0" fmla="*/ 0 h 1017468"/>
                          <a:gd name="connsiteX1" fmla="*/ 385845 w 863197"/>
                          <a:gd name="connsiteY1" fmla="*/ 303919 h 1017468"/>
                          <a:gd name="connsiteX2" fmla="*/ 729406 w 863197"/>
                          <a:gd name="connsiteY2" fmla="*/ 465128 h 1017468"/>
                          <a:gd name="connsiteX3" fmla="*/ 845688 w 863197"/>
                          <a:gd name="connsiteY3" fmla="*/ 607838 h 1017468"/>
                          <a:gd name="connsiteX4" fmla="*/ 824546 w 863197"/>
                          <a:gd name="connsiteY4" fmla="*/ 808689 h 1017468"/>
                          <a:gd name="connsiteX5" fmla="*/ 491556 w 863197"/>
                          <a:gd name="connsiteY5" fmla="*/ 835116 h 1017468"/>
                          <a:gd name="connsiteX6" fmla="*/ 137424 w 863197"/>
                          <a:gd name="connsiteY6" fmla="*/ 930256 h 1017468"/>
                          <a:gd name="connsiteX7" fmla="*/ 2643 w 863197"/>
                          <a:gd name="connsiteY7" fmla="*/ 1017468 h 1017468"/>
                          <a:gd name="connsiteX0" fmla="*/ 0 w 864703"/>
                          <a:gd name="connsiteY0" fmla="*/ 0 h 1017468"/>
                          <a:gd name="connsiteX1" fmla="*/ 385845 w 864703"/>
                          <a:gd name="connsiteY1" fmla="*/ 303919 h 1017468"/>
                          <a:gd name="connsiteX2" fmla="*/ 729406 w 864703"/>
                          <a:gd name="connsiteY2" fmla="*/ 465128 h 1017468"/>
                          <a:gd name="connsiteX3" fmla="*/ 848331 w 864703"/>
                          <a:gd name="connsiteY3" fmla="*/ 586696 h 1017468"/>
                          <a:gd name="connsiteX4" fmla="*/ 824546 w 864703"/>
                          <a:gd name="connsiteY4" fmla="*/ 808689 h 1017468"/>
                          <a:gd name="connsiteX5" fmla="*/ 491556 w 864703"/>
                          <a:gd name="connsiteY5" fmla="*/ 835116 h 1017468"/>
                          <a:gd name="connsiteX6" fmla="*/ 137424 w 864703"/>
                          <a:gd name="connsiteY6" fmla="*/ 930256 h 1017468"/>
                          <a:gd name="connsiteX7" fmla="*/ 2643 w 864703"/>
                          <a:gd name="connsiteY7" fmla="*/ 1017468 h 1017468"/>
                          <a:gd name="connsiteX0" fmla="*/ 0 w 865727"/>
                          <a:gd name="connsiteY0" fmla="*/ 0 h 1017468"/>
                          <a:gd name="connsiteX1" fmla="*/ 385845 w 865727"/>
                          <a:gd name="connsiteY1" fmla="*/ 303919 h 1017468"/>
                          <a:gd name="connsiteX2" fmla="*/ 713549 w 865727"/>
                          <a:gd name="connsiteY2" fmla="*/ 465128 h 1017468"/>
                          <a:gd name="connsiteX3" fmla="*/ 848331 w 865727"/>
                          <a:gd name="connsiteY3" fmla="*/ 586696 h 1017468"/>
                          <a:gd name="connsiteX4" fmla="*/ 824546 w 865727"/>
                          <a:gd name="connsiteY4" fmla="*/ 808689 h 1017468"/>
                          <a:gd name="connsiteX5" fmla="*/ 491556 w 865727"/>
                          <a:gd name="connsiteY5" fmla="*/ 835116 h 1017468"/>
                          <a:gd name="connsiteX6" fmla="*/ 137424 w 865727"/>
                          <a:gd name="connsiteY6" fmla="*/ 930256 h 1017468"/>
                          <a:gd name="connsiteX7" fmla="*/ 2643 w 865727"/>
                          <a:gd name="connsiteY7" fmla="*/ 1017468 h 1017468"/>
                          <a:gd name="connsiteX0" fmla="*/ 0 w 865727"/>
                          <a:gd name="connsiteY0" fmla="*/ 0 h 1017468"/>
                          <a:gd name="connsiteX1" fmla="*/ 385845 w 865727"/>
                          <a:gd name="connsiteY1" fmla="*/ 303919 h 1017468"/>
                          <a:gd name="connsiteX2" fmla="*/ 713549 w 865727"/>
                          <a:gd name="connsiteY2" fmla="*/ 478342 h 1017468"/>
                          <a:gd name="connsiteX3" fmla="*/ 848331 w 865727"/>
                          <a:gd name="connsiteY3" fmla="*/ 586696 h 1017468"/>
                          <a:gd name="connsiteX4" fmla="*/ 824546 w 865727"/>
                          <a:gd name="connsiteY4" fmla="*/ 808689 h 1017468"/>
                          <a:gd name="connsiteX5" fmla="*/ 491556 w 865727"/>
                          <a:gd name="connsiteY5" fmla="*/ 835116 h 1017468"/>
                          <a:gd name="connsiteX6" fmla="*/ 137424 w 865727"/>
                          <a:gd name="connsiteY6" fmla="*/ 930256 h 1017468"/>
                          <a:gd name="connsiteX7" fmla="*/ 2643 w 865727"/>
                          <a:gd name="connsiteY7" fmla="*/ 1017468 h 1017468"/>
                          <a:gd name="connsiteX0" fmla="*/ 0 w 867115"/>
                          <a:gd name="connsiteY0" fmla="*/ 0 h 1017468"/>
                          <a:gd name="connsiteX1" fmla="*/ 385845 w 867115"/>
                          <a:gd name="connsiteY1" fmla="*/ 303919 h 1017468"/>
                          <a:gd name="connsiteX2" fmla="*/ 692407 w 867115"/>
                          <a:gd name="connsiteY2" fmla="*/ 507413 h 1017468"/>
                          <a:gd name="connsiteX3" fmla="*/ 848331 w 867115"/>
                          <a:gd name="connsiteY3" fmla="*/ 586696 h 1017468"/>
                          <a:gd name="connsiteX4" fmla="*/ 824546 w 867115"/>
                          <a:gd name="connsiteY4" fmla="*/ 808689 h 1017468"/>
                          <a:gd name="connsiteX5" fmla="*/ 491556 w 867115"/>
                          <a:gd name="connsiteY5" fmla="*/ 835116 h 1017468"/>
                          <a:gd name="connsiteX6" fmla="*/ 137424 w 867115"/>
                          <a:gd name="connsiteY6" fmla="*/ 930256 h 1017468"/>
                          <a:gd name="connsiteX7" fmla="*/ 2643 w 867115"/>
                          <a:gd name="connsiteY7" fmla="*/ 1017468 h 1017468"/>
                          <a:gd name="connsiteX0" fmla="*/ 0 w 866245"/>
                          <a:gd name="connsiteY0" fmla="*/ 0 h 1017468"/>
                          <a:gd name="connsiteX1" fmla="*/ 385845 w 866245"/>
                          <a:gd name="connsiteY1" fmla="*/ 303919 h 1017468"/>
                          <a:gd name="connsiteX2" fmla="*/ 705621 w 866245"/>
                          <a:gd name="connsiteY2" fmla="*/ 480985 h 1017468"/>
                          <a:gd name="connsiteX3" fmla="*/ 848331 w 866245"/>
                          <a:gd name="connsiteY3" fmla="*/ 586696 h 1017468"/>
                          <a:gd name="connsiteX4" fmla="*/ 824546 w 866245"/>
                          <a:gd name="connsiteY4" fmla="*/ 808689 h 1017468"/>
                          <a:gd name="connsiteX5" fmla="*/ 491556 w 866245"/>
                          <a:gd name="connsiteY5" fmla="*/ 835116 h 1017468"/>
                          <a:gd name="connsiteX6" fmla="*/ 137424 w 866245"/>
                          <a:gd name="connsiteY6" fmla="*/ 930256 h 1017468"/>
                          <a:gd name="connsiteX7" fmla="*/ 2643 w 866245"/>
                          <a:gd name="connsiteY7" fmla="*/ 1017468 h 1017468"/>
                          <a:gd name="connsiteX0" fmla="*/ 0 w 867115"/>
                          <a:gd name="connsiteY0" fmla="*/ 0 h 1017468"/>
                          <a:gd name="connsiteX1" fmla="*/ 385845 w 867115"/>
                          <a:gd name="connsiteY1" fmla="*/ 303919 h 1017468"/>
                          <a:gd name="connsiteX2" fmla="*/ 692407 w 867115"/>
                          <a:gd name="connsiteY2" fmla="*/ 433415 h 1017468"/>
                          <a:gd name="connsiteX3" fmla="*/ 848331 w 867115"/>
                          <a:gd name="connsiteY3" fmla="*/ 586696 h 1017468"/>
                          <a:gd name="connsiteX4" fmla="*/ 824546 w 867115"/>
                          <a:gd name="connsiteY4" fmla="*/ 808689 h 1017468"/>
                          <a:gd name="connsiteX5" fmla="*/ 491556 w 867115"/>
                          <a:gd name="connsiteY5" fmla="*/ 835116 h 1017468"/>
                          <a:gd name="connsiteX6" fmla="*/ 137424 w 867115"/>
                          <a:gd name="connsiteY6" fmla="*/ 930256 h 1017468"/>
                          <a:gd name="connsiteX7" fmla="*/ 2643 w 867115"/>
                          <a:gd name="connsiteY7" fmla="*/ 1017468 h 1017468"/>
                          <a:gd name="connsiteX0" fmla="*/ 0 w 873959"/>
                          <a:gd name="connsiteY0" fmla="*/ 0 h 1017468"/>
                          <a:gd name="connsiteX1" fmla="*/ 385845 w 873959"/>
                          <a:gd name="connsiteY1" fmla="*/ 303919 h 1017468"/>
                          <a:gd name="connsiteX2" fmla="*/ 692407 w 873959"/>
                          <a:gd name="connsiteY2" fmla="*/ 433415 h 1017468"/>
                          <a:gd name="connsiteX3" fmla="*/ 858902 w 873959"/>
                          <a:gd name="connsiteY3" fmla="*/ 525912 h 1017468"/>
                          <a:gd name="connsiteX4" fmla="*/ 824546 w 873959"/>
                          <a:gd name="connsiteY4" fmla="*/ 808689 h 1017468"/>
                          <a:gd name="connsiteX5" fmla="*/ 491556 w 873959"/>
                          <a:gd name="connsiteY5" fmla="*/ 835116 h 1017468"/>
                          <a:gd name="connsiteX6" fmla="*/ 137424 w 873959"/>
                          <a:gd name="connsiteY6" fmla="*/ 930256 h 1017468"/>
                          <a:gd name="connsiteX7" fmla="*/ 2643 w 873959"/>
                          <a:gd name="connsiteY7" fmla="*/ 1017468 h 1017468"/>
                          <a:gd name="connsiteX0" fmla="*/ 0 w 880405"/>
                          <a:gd name="connsiteY0" fmla="*/ 0 h 1017468"/>
                          <a:gd name="connsiteX1" fmla="*/ 385845 w 880405"/>
                          <a:gd name="connsiteY1" fmla="*/ 303919 h 1017468"/>
                          <a:gd name="connsiteX2" fmla="*/ 692407 w 880405"/>
                          <a:gd name="connsiteY2" fmla="*/ 433415 h 1017468"/>
                          <a:gd name="connsiteX3" fmla="*/ 858902 w 880405"/>
                          <a:gd name="connsiteY3" fmla="*/ 525912 h 1017468"/>
                          <a:gd name="connsiteX4" fmla="*/ 837760 w 880405"/>
                          <a:gd name="connsiteY4" fmla="*/ 774333 h 1017468"/>
                          <a:gd name="connsiteX5" fmla="*/ 491556 w 880405"/>
                          <a:gd name="connsiteY5" fmla="*/ 835116 h 1017468"/>
                          <a:gd name="connsiteX6" fmla="*/ 137424 w 880405"/>
                          <a:gd name="connsiteY6" fmla="*/ 930256 h 1017468"/>
                          <a:gd name="connsiteX7" fmla="*/ 2643 w 880405"/>
                          <a:gd name="connsiteY7" fmla="*/ 1017468 h 1017468"/>
                          <a:gd name="connsiteX0" fmla="*/ 0 w 870846"/>
                          <a:gd name="connsiteY0" fmla="*/ 0 h 1017468"/>
                          <a:gd name="connsiteX1" fmla="*/ 385845 w 870846"/>
                          <a:gd name="connsiteY1" fmla="*/ 303919 h 1017468"/>
                          <a:gd name="connsiteX2" fmla="*/ 692407 w 870846"/>
                          <a:gd name="connsiteY2" fmla="*/ 433415 h 1017468"/>
                          <a:gd name="connsiteX3" fmla="*/ 840403 w 870846"/>
                          <a:gd name="connsiteY3" fmla="*/ 525912 h 1017468"/>
                          <a:gd name="connsiteX4" fmla="*/ 837760 w 870846"/>
                          <a:gd name="connsiteY4" fmla="*/ 774333 h 1017468"/>
                          <a:gd name="connsiteX5" fmla="*/ 491556 w 870846"/>
                          <a:gd name="connsiteY5" fmla="*/ 835116 h 1017468"/>
                          <a:gd name="connsiteX6" fmla="*/ 137424 w 870846"/>
                          <a:gd name="connsiteY6" fmla="*/ 930256 h 1017468"/>
                          <a:gd name="connsiteX7" fmla="*/ 2643 w 870846"/>
                          <a:gd name="connsiteY7" fmla="*/ 1017468 h 1017468"/>
                          <a:gd name="connsiteX0" fmla="*/ 0 w 864718"/>
                          <a:gd name="connsiteY0" fmla="*/ 0 h 1017468"/>
                          <a:gd name="connsiteX1" fmla="*/ 385845 w 864718"/>
                          <a:gd name="connsiteY1" fmla="*/ 303919 h 1017468"/>
                          <a:gd name="connsiteX2" fmla="*/ 692407 w 864718"/>
                          <a:gd name="connsiteY2" fmla="*/ 433415 h 1017468"/>
                          <a:gd name="connsiteX3" fmla="*/ 827189 w 864718"/>
                          <a:gd name="connsiteY3" fmla="*/ 507412 h 1017468"/>
                          <a:gd name="connsiteX4" fmla="*/ 840403 w 864718"/>
                          <a:gd name="connsiteY4" fmla="*/ 525912 h 1017468"/>
                          <a:gd name="connsiteX5" fmla="*/ 837760 w 864718"/>
                          <a:gd name="connsiteY5" fmla="*/ 774333 h 1017468"/>
                          <a:gd name="connsiteX6" fmla="*/ 491556 w 864718"/>
                          <a:gd name="connsiteY6" fmla="*/ 835116 h 1017468"/>
                          <a:gd name="connsiteX7" fmla="*/ 137424 w 864718"/>
                          <a:gd name="connsiteY7" fmla="*/ 930256 h 1017468"/>
                          <a:gd name="connsiteX8" fmla="*/ 2643 w 864718"/>
                          <a:gd name="connsiteY8" fmla="*/ 1017468 h 1017468"/>
                          <a:gd name="connsiteX0" fmla="*/ 0 w 870846"/>
                          <a:gd name="connsiteY0" fmla="*/ 0 h 1017468"/>
                          <a:gd name="connsiteX1" fmla="*/ 385845 w 870846"/>
                          <a:gd name="connsiteY1" fmla="*/ 303919 h 1017468"/>
                          <a:gd name="connsiteX2" fmla="*/ 692407 w 870846"/>
                          <a:gd name="connsiteY2" fmla="*/ 433415 h 1017468"/>
                          <a:gd name="connsiteX3" fmla="*/ 840403 w 870846"/>
                          <a:gd name="connsiteY3" fmla="*/ 525912 h 1017468"/>
                          <a:gd name="connsiteX4" fmla="*/ 837760 w 870846"/>
                          <a:gd name="connsiteY4" fmla="*/ 774333 h 1017468"/>
                          <a:gd name="connsiteX5" fmla="*/ 491556 w 870846"/>
                          <a:gd name="connsiteY5" fmla="*/ 835116 h 1017468"/>
                          <a:gd name="connsiteX6" fmla="*/ 137424 w 870846"/>
                          <a:gd name="connsiteY6" fmla="*/ 930256 h 1017468"/>
                          <a:gd name="connsiteX7" fmla="*/ 2643 w 870846"/>
                          <a:gd name="connsiteY7" fmla="*/ 1017468 h 1017468"/>
                          <a:gd name="connsiteX0" fmla="*/ 0 w 869782"/>
                          <a:gd name="connsiteY0" fmla="*/ 0 h 1017468"/>
                          <a:gd name="connsiteX1" fmla="*/ 385845 w 869782"/>
                          <a:gd name="connsiteY1" fmla="*/ 303919 h 1017468"/>
                          <a:gd name="connsiteX2" fmla="*/ 713549 w 869782"/>
                          <a:gd name="connsiteY2" fmla="*/ 449271 h 1017468"/>
                          <a:gd name="connsiteX3" fmla="*/ 840403 w 869782"/>
                          <a:gd name="connsiteY3" fmla="*/ 525912 h 1017468"/>
                          <a:gd name="connsiteX4" fmla="*/ 837760 w 869782"/>
                          <a:gd name="connsiteY4" fmla="*/ 774333 h 1017468"/>
                          <a:gd name="connsiteX5" fmla="*/ 491556 w 869782"/>
                          <a:gd name="connsiteY5" fmla="*/ 835116 h 1017468"/>
                          <a:gd name="connsiteX6" fmla="*/ 137424 w 869782"/>
                          <a:gd name="connsiteY6" fmla="*/ 930256 h 1017468"/>
                          <a:gd name="connsiteX7" fmla="*/ 2643 w 869782"/>
                          <a:gd name="connsiteY7" fmla="*/ 1017468 h 1017468"/>
                          <a:gd name="connsiteX0" fmla="*/ 0 w 867561"/>
                          <a:gd name="connsiteY0" fmla="*/ 0 h 1017468"/>
                          <a:gd name="connsiteX1" fmla="*/ 385845 w 867561"/>
                          <a:gd name="connsiteY1" fmla="*/ 303919 h 1017468"/>
                          <a:gd name="connsiteX2" fmla="*/ 713549 w 867561"/>
                          <a:gd name="connsiteY2" fmla="*/ 449271 h 1017468"/>
                          <a:gd name="connsiteX3" fmla="*/ 835117 w 867561"/>
                          <a:gd name="connsiteY3" fmla="*/ 539126 h 1017468"/>
                          <a:gd name="connsiteX4" fmla="*/ 837760 w 867561"/>
                          <a:gd name="connsiteY4" fmla="*/ 774333 h 1017468"/>
                          <a:gd name="connsiteX5" fmla="*/ 491556 w 867561"/>
                          <a:gd name="connsiteY5" fmla="*/ 835116 h 1017468"/>
                          <a:gd name="connsiteX6" fmla="*/ 137424 w 867561"/>
                          <a:gd name="connsiteY6" fmla="*/ 930256 h 1017468"/>
                          <a:gd name="connsiteX7" fmla="*/ 2643 w 867561"/>
                          <a:gd name="connsiteY7" fmla="*/ 1017468 h 1017468"/>
                          <a:gd name="connsiteX0" fmla="*/ 0 w 864210"/>
                          <a:gd name="connsiteY0" fmla="*/ 0 h 1017468"/>
                          <a:gd name="connsiteX1" fmla="*/ 385845 w 864210"/>
                          <a:gd name="connsiteY1" fmla="*/ 303919 h 1017468"/>
                          <a:gd name="connsiteX2" fmla="*/ 713549 w 864210"/>
                          <a:gd name="connsiteY2" fmla="*/ 449271 h 1017468"/>
                          <a:gd name="connsiteX3" fmla="*/ 835117 w 864210"/>
                          <a:gd name="connsiteY3" fmla="*/ 539126 h 1017468"/>
                          <a:gd name="connsiteX4" fmla="*/ 837760 w 864210"/>
                          <a:gd name="connsiteY4" fmla="*/ 774333 h 1017468"/>
                          <a:gd name="connsiteX5" fmla="*/ 491556 w 864210"/>
                          <a:gd name="connsiteY5" fmla="*/ 835116 h 1017468"/>
                          <a:gd name="connsiteX6" fmla="*/ 137424 w 864210"/>
                          <a:gd name="connsiteY6" fmla="*/ 930256 h 1017468"/>
                          <a:gd name="connsiteX7" fmla="*/ 2643 w 864210"/>
                          <a:gd name="connsiteY7" fmla="*/ 1017468 h 1017468"/>
                          <a:gd name="connsiteX0" fmla="*/ 0 w 868796"/>
                          <a:gd name="connsiteY0" fmla="*/ 0 h 1017468"/>
                          <a:gd name="connsiteX1" fmla="*/ 385845 w 868796"/>
                          <a:gd name="connsiteY1" fmla="*/ 303919 h 1017468"/>
                          <a:gd name="connsiteX2" fmla="*/ 687121 w 868796"/>
                          <a:gd name="connsiteY2" fmla="*/ 441343 h 1017468"/>
                          <a:gd name="connsiteX3" fmla="*/ 835117 w 868796"/>
                          <a:gd name="connsiteY3" fmla="*/ 539126 h 1017468"/>
                          <a:gd name="connsiteX4" fmla="*/ 837760 w 868796"/>
                          <a:gd name="connsiteY4" fmla="*/ 774333 h 1017468"/>
                          <a:gd name="connsiteX5" fmla="*/ 491556 w 868796"/>
                          <a:gd name="connsiteY5" fmla="*/ 835116 h 1017468"/>
                          <a:gd name="connsiteX6" fmla="*/ 137424 w 868796"/>
                          <a:gd name="connsiteY6" fmla="*/ 930256 h 1017468"/>
                          <a:gd name="connsiteX7" fmla="*/ 2643 w 868796"/>
                          <a:gd name="connsiteY7" fmla="*/ 1017468 h 1017468"/>
                          <a:gd name="connsiteX0" fmla="*/ 0 w 874482"/>
                          <a:gd name="connsiteY0" fmla="*/ 0 h 1017468"/>
                          <a:gd name="connsiteX1" fmla="*/ 385845 w 874482"/>
                          <a:gd name="connsiteY1" fmla="*/ 303919 h 1017468"/>
                          <a:gd name="connsiteX2" fmla="*/ 687121 w 874482"/>
                          <a:gd name="connsiteY2" fmla="*/ 441343 h 1017468"/>
                          <a:gd name="connsiteX3" fmla="*/ 835117 w 874482"/>
                          <a:gd name="connsiteY3" fmla="*/ 539126 h 1017468"/>
                          <a:gd name="connsiteX4" fmla="*/ 845688 w 874482"/>
                          <a:gd name="connsiteY4" fmla="*/ 716192 h 1017468"/>
                          <a:gd name="connsiteX5" fmla="*/ 491556 w 874482"/>
                          <a:gd name="connsiteY5" fmla="*/ 835116 h 1017468"/>
                          <a:gd name="connsiteX6" fmla="*/ 137424 w 874482"/>
                          <a:gd name="connsiteY6" fmla="*/ 930256 h 1017468"/>
                          <a:gd name="connsiteX7" fmla="*/ 2643 w 874482"/>
                          <a:gd name="connsiteY7" fmla="*/ 1017468 h 1017468"/>
                          <a:gd name="connsiteX0" fmla="*/ 7928 w 871839"/>
                          <a:gd name="connsiteY0" fmla="*/ 0 h 969898"/>
                          <a:gd name="connsiteX1" fmla="*/ 383202 w 871839"/>
                          <a:gd name="connsiteY1" fmla="*/ 256349 h 969898"/>
                          <a:gd name="connsiteX2" fmla="*/ 684478 w 871839"/>
                          <a:gd name="connsiteY2" fmla="*/ 393773 h 969898"/>
                          <a:gd name="connsiteX3" fmla="*/ 832474 w 871839"/>
                          <a:gd name="connsiteY3" fmla="*/ 491556 h 969898"/>
                          <a:gd name="connsiteX4" fmla="*/ 843045 w 871839"/>
                          <a:gd name="connsiteY4" fmla="*/ 668622 h 969898"/>
                          <a:gd name="connsiteX5" fmla="*/ 488913 w 871839"/>
                          <a:gd name="connsiteY5" fmla="*/ 787546 h 969898"/>
                          <a:gd name="connsiteX6" fmla="*/ 134781 w 871839"/>
                          <a:gd name="connsiteY6" fmla="*/ 882686 h 969898"/>
                          <a:gd name="connsiteX7" fmla="*/ 0 w 871839"/>
                          <a:gd name="connsiteY7" fmla="*/ 969898 h 969898"/>
                          <a:gd name="connsiteX0" fmla="*/ 7928 w 871839"/>
                          <a:gd name="connsiteY0" fmla="*/ 0 h 969898"/>
                          <a:gd name="connsiteX1" fmla="*/ 383202 w 871839"/>
                          <a:gd name="connsiteY1" fmla="*/ 256349 h 969898"/>
                          <a:gd name="connsiteX2" fmla="*/ 684478 w 871839"/>
                          <a:gd name="connsiteY2" fmla="*/ 393773 h 969898"/>
                          <a:gd name="connsiteX3" fmla="*/ 832474 w 871839"/>
                          <a:gd name="connsiteY3" fmla="*/ 491556 h 969898"/>
                          <a:gd name="connsiteX4" fmla="*/ 843045 w 871839"/>
                          <a:gd name="connsiteY4" fmla="*/ 668622 h 969898"/>
                          <a:gd name="connsiteX5" fmla="*/ 488913 w 871839"/>
                          <a:gd name="connsiteY5" fmla="*/ 787546 h 969898"/>
                          <a:gd name="connsiteX6" fmla="*/ 134781 w 871839"/>
                          <a:gd name="connsiteY6" fmla="*/ 882686 h 969898"/>
                          <a:gd name="connsiteX7" fmla="*/ 0 w 871839"/>
                          <a:gd name="connsiteY7" fmla="*/ 969898 h 969898"/>
                          <a:gd name="connsiteX0" fmla="*/ 7928 w 871839"/>
                          <a:gd name="connsiteY0" fmla="*/ 0 h 969898"/>
                          <a:gd name="connsiteX1" fmla="*/ 383202 w 871839"/>
                          <a:gd name="connsiteY1" fmla="*/ 256349 h 969898"/>
                          <a:gd name="connsiteX2" fmla="*/ 684478 w 871839"/>
                          <a:gd name="connsiteY2" fmla="*/ 393773 h 969898"/>
                          <a:gd name="connsiteX3" fmla="*/ 832474 w 871839"/>
                          <a:gd name="connsiteY3" fmla="*/ 491556 h 969898"/>
                          <a:gd name="connsiteX4" fmla="*/ 843045 w 871839"/>
                          <a:gd name="connsiteY4" fmla="*/ 668622 h 969898"/>
                          <a:gd name="connsiteX5" fmla="*/ 488913 w 871839"/>
                          <a:gd name="connsiteY5" fmla="*/ 787546 h 969898"/>
                          <a:gd name="connsiteX6" fmla="*/ 134781 w 871839"/>
                          <a:gd name="connsiteY6" fmla="*/ 882686 h 969898"/>
                          <a:gd name="connsiteX7" fmla="*/ 0 w 871839"/>
                          <a:gd name="connsiteY7" fmla="*/ 969898 h 969898"/>
                          <a:gd name="connsiteX0" fmla="*/ 7928 w 871839"/>
                          <a:gd name="connsiteY0" fmla="*/ 0 h 969898"/>
                          <a:gd name="connsiteX1" fmla="*/ 383202 w 871839"/>
                          <a:gd name="connsiteY1" fmla="*/ 237850 h 969898"/>
                          <a:gd name="connsiteX2" fmla="*/ 684478 w 871839"/>
                          <a:gd name="connsiteY2" fmla="*/ 393773 h 969898"/>
                          <a:gd name="connsiteX3" fmla="*/ 832474 w 871839"/>
                          <a:gd name="connsiteY3" fmla="*/ 491556 h 969898"/>
                          <a:gd name="connsiteX4" fmla="*/ 843045 w 871839"/>
                          <a:gd name="connsiteY4" fmla="*/ 668622 h 969898"/>
                          <a:gd name="connsiteX5" fmla="*/ 488913 w 871839"/>
                          <a:gd name="connsiteY5" fmla="*/ 787546 h 969898"/>
                          <a:gd name="connsiteX6" fmla="*/ 134781 w 871839"/>
                          <a:gd name="connsiteY6" fmla="*/ 882686 h 969898"/>
                          <a:gd name="connsiteX7" fmla="*/ 0 w 871839"/>
                          <a:gd name="connsiteY7" fmla="*/ 969898 h 969898"/>
                          <a:gd name="connsiteX0" fmla="*/ 7928 w 871390"/>
                          <a:gd name="connsiteY0" fmla="*/ 0 h 969898"/>
                          <a:gd name="connsiteX1" fmla="*/ 383202 w 871390"/>
                          <a:gd name="connsiteY1" fmla="*/ 237850 h 969898"/>
                          <a:gd name="connsiteX2" fmla="*/ 695050 w 871390"/>
                          <a:gd name="connsiteY2" fmla="*/ 385844 h 969898"/>
                          <a:gd name="connsiteX3" fmla="*/ 832474 w 871390"/>
                          <a:gd name="connsiteY3" fmla="*/ 491556 h 969898"/>
                          <a:gd name="connsiteX4" fmla="*/ 843045 w 871390"/>
                          <a:gd name="connsiteY4" fmla="*/ 668622 h 969898"/>
                          <a:gd name="connsiteX5" fmla="*/ 488913 w 871390"/>
                          <a:gd name="connsiteY5" fmla="*/ 787546 h 969898"/>
                          <a:gd name="connsiteX6" fmla="*/ 134781 w 871390"/>
                          <a:gd name="connsiteY6" fmla="*/ 882686 h 969898"/>
                          <a:gd name="connsiteX7" fmla="*/ 0 w 871390"/>
                          <a:gd name="connsiteY7" fmla="*/ 969898 h 969898"/>
                          <a:gd name="connsiteX0" fmla="*/ 7928 w 872396"/>
                          <a:gd name="connsiteY0" fmla="*/ 0 h 969898"/>
                          <a:gd name="connsiteX1" fmla="*/ 383202 w 872396"/>
                          <a:gd name="connsiteY1" fmla="*/ 237850 h 969898"/>
                          <a:gd name="connsiteX2" fmla="*/ 695050 w 872396"/>
                          <a:gd name="connsiteY2" fmla="*/ 385844 h 969898"/>
                          <a:gd name="connsiteX3" fmla="*/ 835116 w 872396"/>
                          <a:gd name="connsiteY3" fmla="*/ 480985 h 969898"/>
                          <a:gd name="connsiteX4" fmla="*/ 843045 w 872396"/>
                          <a:gd name="connsiteY4" fmla="*/ 668622 h 969898"/>
                          <a:gd name="connsiteX5" fmla="*/ 488913 w 872396"/>
                          <a:gd name="connsiteY5" fmla="*/ 787546 h 969898"/>
                          <a:gd name="connsiteX6" fmla="*/ 134781 w 872396"/>
                          <a:gd name="connsiteY6" fmla="*/ 882686 h 969898"/>
                          <a:gd name="connsiteX7" fmla="*/ 0 w 872396"/>
                          <a:gd name="connsiteY7" fmla="*/ 969898 h 969898"/>
                          <a:gd name="connsiteX0" fmla="*/ 7928 w 871268"/>
                          <a:gd name="connsiteY0" fmla="*/ 0 h 969898"/>
                          <a:gd name="connsiteX1" fmla="*/ 383202 w 871268"/>
                          <a:gd name="connsiteY1" fmla="*/ 237850 h 969898"/>
                          <a:gd name="connsiteX2" fmla="*/ 721478 w 871268"/>
                          <a:gd name="connsiteY2" fmla="*/ 383201 h 969898"/>
                          <a:gd name="connsiteX3" fmla="*/ 835116 w 871268"/>
                          <a:gd name="connsiteY3" fmla="*/ 480985 h 969898"/>
                          <a:gd name="connsiteX4" fmla="*/ 843045 w 871268"/>
                          <a:gd name="connsiteY4" fmla="*/ 668622 h 969898"/>
                          <a:gd name="connsiteX5" fmla="*/ 488913 w 871268"/>
                          <a:gd name="connsiteY5" fmla="*/ 787546 h 969898"/>
                          <a:gd name="connsiteX6" fmla="*/ 134781 w 871268"/>
                          <a:gd name="connsiteY6" fmla="*/ 882686 h 969898"/>
                          <a:gd name="connsiteX7" fmla="*/ 0 w 871268"/>
                          <a:gd name="connsiteY7" fmla="*/ 969898 h 969898"/>
                          <a:gd name="connsiteX0" fmla="*/ 7928 w 840603"/>
                          <a:gd name="connsiteY0" fmla="*/ 0 h 969898"/>
                          <a:gd name="connsiteX1" fmla="*/ 383202 w 840603"/>
                          <a:gd name="connsiteY1" fmla="*/ 237850 h 969898"/>
                          <a:gd name="connsiteX2" fmla="*/ 721478 w 840603"/>
                          <a:gd name="connsiteY2" fmla="*/ 383201 h 969898"/>
                          <a:gd name="connsiteX3" fmla="*/ 835116 w 840603"/>
                          <a:gd name="connsiteY3" fmla="*/ 480985 h 969898"/>
                          <a:gd name="connsiteX4" fmla="*/ 787547 w 840603"/>
                          <a:gd name="connsiteY4" fmla="*/ 668622 h 969898"/>
                          <a:gd name="connsiteX5" fmla="*/ 488913 w 840603"/>
                          <a:gd name="connsiteY5" fmla="*/ 787546 h 969898"/>
                          <a:gd name="connsiteX6" fmla="*/ 134781 w 840603"/>
                          <a:gd name="connsiteY6" fmla="*/ 882686 h 969898"/>
                          <a:gd name="connsiteX7" fmla="*/ 0 w 840603"/>
                          <a:gd name="connsiteY7" fmla="*/ 969898 h 969898"/>
                          <a:gd name="connsiteX0" fmla="*/ 7928 w 861721"/>
                          <a:gd name="connsiteY0" fmla="*/ 0 h 969898"/>
                          <a:gd name="connsiteX1" fmla="*/ 383202 w 861721"/>
                          <a:gd name="connsiteY1" fmla="*/ 237850 h 969898"/>
                          <a:gd name="connsiteX2" fmla="*/ 721478 w 861721"/>
                          <a:gd name="connsiteY2" fmla="*/ 383201 h 969898"/>
                          <a:gd name="connsiteX3" fmla="*/ 858901 w 861721"/>
                          <a:gd name="connsiteY3" fmla="*/ 512698 h 969898"/>
                          <a:gd name="connsiteX4" fmla="*/ 787547 w 861721"/>
                          <a:gd name="connsiteY4" fmla="*/ 668622 h 969898"/>
                          <a:gd name="connsiteX5" fmla="*/ 488913 w 861721"/>
                          <a:gd name="connsiteY5" fmla="*/ 787546 h 969898"/>
                          <a:gd name="connsiteX6" fmla="*/ 134781 w 861721"/>
                          <a:gd name="connsiteY6" fmla="*/ 882686 h 969898"/>
                          <a:gd name="connsiteX7" fmla="*/ 0 w 861721"/>
                          <a:gd name="connsiteY7" fmla="*/ 969898 h 969898"/>
                          <a:gd name="connsiteX0" fmla="*/ 0 w 867006"/>
                          <a:gd name="connsiteY0" fmla="*/ 0 h 985755"/>
                          <a:gd name="connsiteX1" fmla="*/ 388487 w 867006"/>
                          <a:gd name="connsiteY1" fmla="*/ 253707 h 985755"/>
                          <a:gd name="connsiteX2" fmla="*/ 726763 w 867006"/>
                          <a:gd name="connsiteY2" fmla="*/ 399058 h 985755"/>
                          <a:gd name="connsiteX3" fmla="*/ 864186 w 867006"/>
                          <a:gd name="connsiteY3" fmla="*/ 528555 h 985755"/>
                          <a:gd name="connsiteX4" fmla="*/ 792832 w 867006"/>
                          <a:gd name="connsiteY4" fmla="*/ 684479 h 985755"/>
                          <a:gd name="connsiteX5" fmla="*/ 494198 w 867006"/>
                          <a:gd name="connsiteY5" fmla="*/ 803403 h 985755"/>
                          <a:gd name="connsiteX6" fmla="*/ 140066 w 867006"/>
                          <a:gd name="connsiteY6" fmla="*/ 898543 h 985755"/>
                          <a:gd name="connsiteX7" fmla="*/ 5285 w 867006"/>
                          <a:gd name="connsiteY7" fmla="*/ 985755 h 985755"/>
                          <a:gd name="connsiteX0" fmla="*/ 0 w 867006"/>
                          <a:gd name="connsiteY0" fmla="*/ 0 h 985755"/>
                          <a:gd name="connsiteX1" fmla="*/ 329110 w 867006"/>
                          <a:gd name="connsiteY1" fmla="*/ 158705 h 985755"/>
                          <a:gd name="connsiteX2" fmla="*/ 726763 w 867006"/>
                          <a:gd name="connsiteY2" fmla="*/ 399058 h 985755"/>
                          <a:gd name="connsiteX3" fmla="*/ 864186 w 867006"/>
                          <a:gd name="connsiteY3" fmla="*/ 528555 h 985755"/>
                          <a:gd name="connsiteX4" fmla="*/ 792832 w 867006"/>
                          <a:gd name="connsiteY4" fmla="*/ 684479 h 985755"/>
                          <a:gd name="connsiteX5" fmla="*/ 494198 w 867006"/>
                          <a:gd name="connsiteY5" fmla="*/ 803403 h 985755"/>
                          <a:gd name="connsiteX6" fmla="*/ 140066 w 867006"/>
                          <a:gd name="connsiteY6" fmla="*/ 898543 h 985755"/>
                          <a:gd name="connsiteX7" fmla="*/ 5285 w 867006"/>
                          <a:gd name="connsiteY7" fmla="*/ 985755 h 985755"/>
                          <a:gd name="connsiteX0" fmla="*/ 0 w 867006"/>
                          <a:gd name="connsiteY0" fmla="*/ 0 h 985755"/>
                          <a:gd name="connsiteX1" fmla="*/ 329110 w 867006"/>
                          <a:gd name="connsiteY1" fmla="*/ 158705 h 985755"/>
                          <a:gd name="connsiteX2" fmla="*/ 726763 w 867006"/>
                          <a:gd name="connsiteY2" fmla="*/ 399058 h 985755"/>
                          <a:gd name="connsiteX3" fmla="*/ 864186 w 867006"/>
                          <a:gd name="connsiteY3" fmla="*/ 528555 h 985755"/>
                          <a:gd name="connsiteX4" fmla="*/ 792832 w 867006"/>
                          <a:gd name="connsiteY4" fmla="*/ 684479 h 985755"/>
                          <a:gd name="connsiteX5" fmla="*/ 494198 w 867006"/>
                          <a:gd name="connsiteY5" fmla="*/ 803403 h 985755"/>
                          <a:gd name="connsiteX6" fmla="*/ 5285 w 867006"/>
                          <a:gd name="connsiteY6" fmla="*/ 985755 h 985755"/>
                          <a:gd name="connsiteX0" fmla="*/ 0 w 866328"/>
                          <a:gd name="connsiteY0" fmla="*/ 0 h 985755"/>
                          <a:gd name="connsiteX1" fmla="*/ 329110 w 866328"/>
                          <a:gd name="connsiteY1" fmla="*/ 158705 h 985755"/>
                          <a:gd name="connsiteX2" fmla="*/ 726763 w 866328"/>
                          <a:gd name="connsiteY2" fmla="*/ 399058 h 985755"/>
                          <a:gd name="connsiteX3" fmla="*/ 864186 w 866328"/>
                          <a:gd name="connsiteY3" fmla="*/ 528555 h 985755"/>
                          <a:gd name="connsiteX4" fmla="*/ 792832 w 866328"/>
                          <a:gd name="connsiteY4" fmla="*/ 684479 h 985755"/>
                          <a:gd name="connsiteX5" fmla="*/ 565450 w 866328"/>
                          <a:gd name="connsiteY5" fmla="*/ 862780 h 985755"/>
                          <a:gd name="connsiteX6" fmla="*/ 5285 w 866328"/>
                          <a:gd name="connsiteY6" fmla="*/ 985755 h 985755"/>
                          <a:gd name="connsiteX0" fmla="*/ 0 w 873533"/>
                          <a:gd name="connsiteY0" fmla="*/ 0 h 985755"/>
                          <a:gd name="connsiteX1" fmla="*/ 329110 w 873533"/>
                          <a:gd name="connsiteY1" fmla="*/ 158705 h 985755"/>
                          <a:gd name="connsiteX2" fmla="*/ 726763 w 873533"/>
                          <a:gd name="connsiteY2" fmla="*/ 399058 h 985755"/>
                          <a:gd name="connsiteX3" fmla="*/ 864186 w 873533"/>
                          <a:gd name="connsiteY3" fmla="*/ 528555 h 985755"/>
                          <a:gd name="connsiteX4" fmla="*/ 828458 w 873533"/>
                          <a:gd name="connsiteY4" fmla="*/ 720105 h 985755"/>
                          <a:gd name="connsiteX5" fmla="*/ 565450 w 873533"/>
                          <a:gd name="connsiteY5" fmla="*/ 862780 h 985755"/>
                          <a:gd name="connsiteX6" fmla="*/ 5285 w 873533"/>
                          <a:gd name="connsiteY6" fmla="*/ 985755 h 985755"/>
                          <a:gd name="connsiteX0" fmla="*/ 30341 w 868248"/>
                          <a:gd name="connsiteY0" fmla="*/ 0 h 914503"/>
                          <a:gd name="connsiteX1" fmla="*/ 323825 w 868248"/>
                          <a:gd name="connsiteY1" fmla="*/ 87453 h 914503"/>
                          <a:gd name="connsiteX2" fmla="*/ 721478 w 868248"/>
                          <a:gd name="connsiteY2" fmla="*/ 327806 h 914503"/>
                          <a:gd name="connsiteX3" fmla="*/ 858901 w 868248"/>
                          <a:gd name="connsiteY3" fmla="*/ 457303 h 914503"/>
                          <a:gd name="connsiteX4" fmla="*/ 823173 w 868248"/>
                          <a:gd name="connsiteY4" fmla="*/ 648853 h 914503"/>
                          <a:gd name="connsiteX5" fmla="*/ 560165 w 868248"/>
                          <a:gd name="connsiteY5" fmla="*/ 791528 h 914503"/>
                          <a:gd name="connsiteX6" fmla="*/ 0 w 868248"/>
                          <a:gd name="connsiteY6" fmla="*/ 914503 h 914503"/>
                          <a:gd name="connsiteX0" fmla="*/ 30341 w 868248"/>
                          <a:gd name="connsiteY0" fmla="*/ 0 h 914503"/>
                          <a:gd name="connsiteX1" fmla="*/ 323825 w 868248"/>
                          <a:gd name="connsiteY1" fmla="*/ 87453 h 914503"/>
                          <a:gd name="connsiteX2" fmla="*/ 721478 w 868248"/>
                          <a:gd name="connsiteY2" fmla="*/ 327806 h 914503"/>
                          <a:gd name="connsiteX3" fmla="*/ 858901 w 868248"/>
                          <a:gd name="connsiteY3" fmla="*/ 457303 h 914503"/>
                          <a:gd name="connsiteX4" fmla="*/ 823173 w 868248"/>
                          <a:gd name="connsiteY4" fmla="*/ 648853 h 914503"/>
                          <a:gd name="connsiteX5" fmla="*/ 560165 w 868248"/>
                          <a:gd name="connsiteY5" fmla="*/ 791528 h 914503"/>
                          <a:gd name="connsiteX6" fmla="*/ 0 w 868248"/>
                          <a:gd name="connsiteY6" fmla="*/ 914503 h 914503"/>
                          <a:gd name="connsiteX0" fmla="*/ 30341 w 868248"/>
                          <a:gd name="connsiteY0" fmla="*/ 0 h 914503"/>
                          <a:gd name="connsiteX1" fmla="*/ 323825 w 868248"/>
                          <a:gd name="connsiteY1" fmla="*/ 87453 h 914503"/>
                          <a:gd name="connsiteX2" fmla="*/ 721478 w 868248"/>
                          <a:gd name="connsiteY2" fmla="*/ 327806 h 914503"/>
                          <a:gd name="connsiteX3" fmla="*/ 858901 w 868248"/>
                          <a:gd name="connsiteY3" fmla="*/ 409802 h 914503"/>
                          <a:gd name="connsiteX4" fmla="*/ 823173 w 868248"/>
                          <a:gd name="connsiteY4" fmla="*/ 648853 h 914503"/>
                          <a:gd name="connsiteX5" fmla="*/ 560165 w 868248"/>
                          <a:gd name="connsiteY5" fmla="*/ 791528 h 914503"/>
                          <a:gd name="connsiteX6" fmla="*/ 0 w 868248"/>
                          <a:gd name="connsiteY6" fmla="*/ 914503 h 914503"/>
                          <a:gd name="connsiteX0" fmla="*/ 30341 w 870006"/>
                          <a:gd name="connsiteY0" fmla="*/ 0 h 914503"/>
                          <a:gd name="connsiteX1" fmla="*/ 323825 w 870006"/>
                          <a:gd name="connsiteY1" fmla="*/ 87453 h 914503"/>
                          <a:gd name="connsiteX2" fmla="*/ 697728 w 870006"/>
                          <a:gd name="connsiteY2" fmla="*/ 256554 h 914503"/>
                          <a:gd name="connsiteX3" fmla="*/ 858901 w 870006"/>
                          <a:gd name="connsiteY3" fmla="*/ 409802 h 914503"/>
                          <a:gd name="connsiteX4" fmla="*/ 823173 w 870006"/>
                          <a:gd name="connsiteY4" fmla="*/ 648853 h 914503"/>
                          <a:gd name="connsiteX5" fmla="*/ 560165 w 870006"/>
                          <a:gd name="connsiteY5" fmla="*/ 791528 h 914503"/>
                          <a:gd name="connsiteX6" fmla="*/ 0 w 870006"/>
                          <a:gd name="connsiteY6" fmla="*/ 914503 h 914503"/>
                          <a:gd name="connsiteX0" fmla="*/ 556 w 870006"/>
                          <a:gd name="connsiteY0" fmla="*/ 0 h 917482"/>
                          <a:gd name="connsiteX1" fmla="*/ 323825 w 870006"/>
                          <a:gd name="connsiteY1" fmla="*/ 90432 h 917482"/>
                          <a:gd name="connsiteX2" fmla="*/ 697728 w 870006"/>
                          <a:gd name="connsiteY2" fmla="*/ 259533 h 917482"/>
                          <a:gd name="connsiteX3" fmla="*/ 858901 w 870006"/>
                          <a:gd name="connsiteY3" fmla="*/ 412781 h 917482"/>
                          <a:gd name="connsiteX4" fmla="*/ 823173 w 870006"/>
                          <a:gd name="connsiteY4" fmla="*/ 651832 h 917482"/>
                          <a:gd name="connsiteX5" fmla="*/ 560165 w 870006"/>
                          <a:gd name="connsiteY5" fmla="*/ 794507 h 917482"/>
                          <a:gd name="connsiteX6" fmla="*/ 0 w 870006"/>
                          <a:gd name="connsiteY6" fmla="*/ 917482 h 917482"/>
                          <a:gd name="connsiteX0" fmla="*/ 0 w 878386"/>
                          <a:gd name="connsiteY0" fmla="*/ 0 h 923439"/>
                          <a:gd name="connsiteX1" fmla="*/ 332205 w 878386"/>
                          <a:gd name="connsiteY1" fmla="*/ 96389 h 923439"/>
                          <a:gd name="connsiteX2" fmla="*/ 706108 w 878386"/>
                          <a:gd name="connsiteY2" fmla="*/ 265490 h 923439"/>
                          <a:gd name="connsiteX3" fmla="*/ 867281 w 878386"/>
                          <a:gd name="connsiteY3" fmla="*/ 418738 h 923439"/>
                          <a:gd name="connsiteX4" fmla="*/ 831553 w 878386"/>
                          <a:gd name="connsiteY4" fmla="*/ 657789 h 923439"/>
                          <a:gd name="connsiteX5" fmla="*/ 568545 w 878386"/>
                          <a:gd name="connsiteY5" fmla="*/ 800464 h 923439"/>
                          <a:gd name="connsiteX6" fmla="*/ 8380 w 878386"/>
                          <a:gd name="connsiteY6" fmla="*/ 923439 h 923439"/>
                          <a:gd name="connsiteX0" fmla="*/ 6251 w 884637"/>
                          <a:gd name="connsiteY0" fmla="*/ 0 h 923439"/>
                          <a:gd name="connsiteX1" fmla="*/ 338456 w 884637"/>
                          <a:gd name="connsiteY1" fmla="*/ 96389 h 923439"/>
                          <a:gd name="connsiteX2" fmla="*/ 712359 w 884637"/>
                          <a:gd name="connsiteY2" fmla="*/ 265490 h 923439"/>
                          <a:gd name="connsiteX3" fmla="*/ 873532 w 884637"/>
                          <a:gd name="connsiteY3" fmla="*/ 418738 h 923439"/>
                          <a:gd name="connsiteX4" fmla="*/ 837804 w 884637"/>
                          <a:gd name="connsiteY4" fmla="*/ 657789 h 923439"/>
                          <a:gd name="connsiteX5" fmla="*/ 574796 w 884637"/>
                          <a:gd name="connsiteY5" fmla="*/ 800464 h 923439"/>
                          <a:gd name="connsiteX6" fmla="*/ 0 w 884637"/>
                          <a:gd name="connsiteY6" fmla="*/ 923439 h 923439"/>
                          <a:gd name="connsiteX0" fmla="*/ 20538 w 884637"/>
                          <a:gd name="connsiteY0" fmla="*/ 0 h 1052027"/>
                          <a:gd name="connsiteX1" fmla="*/ 338456 w 884637"/>
                          <a:gd name="connsiteY1" fmla="*/ 224977 h 1052027"/>
                          <a:gd name="connsiteX2" fmla="*/ 712359 w 884637"/>
                          <a:gd name="connsiteY2" fmla="*/ 394078 h 1052027"/>
                          <a:gd name="connsiteX3" fmla="*/ 873532 w 884637"/>
                          <a:gd name="connsiteY3" fmla="*/ 547326 h 1052027"/>
                          <a:gd name="connsiteX4" fmla="*/ 837804 w 884637"/>
                          <a:gd name="connsiteY4" fmla="*/ 786377 h 1052027"/>
                          <a:gd name="connsiteX5" fmla="*/ 574796 w 884637"/>
                          <a:gd name="connsiteY5" fmla="*/ 929052 h 1052027"/>
                          <a:gd name="connsiteX6" fmla="*/ 0 w 884637"/>
                          <a:gd name="connsiteY6" fmla="*/ 1052027 h 1052027"/>
                          <a:gd name="connsiteX0" fmla="*/ 20538 w 884637"/>
                          <a:gd name="connsiteY0" fmla="*/ 0 h 1052027"/>
                          <a:gd name="connsiteX1" fmla="*/ 338456 w 884637"/>
                          <a:gd name="connsiteY1" fmla="*/ 224977 h 1052027"/>
                          <a:gd name="connsiteX2" fmla="*/ 712359 w 884637"/>
                          <a:gd name="connsiteY2" fmla="*/ 394078 h 1052027"/>
                          <a:gd name="connsiteX3" fmla="*/ 873532 w 884637"/>
                          <a:gd name="connsiteY3" fmla="*/ 547326 h 1052027"/>
                          <a:gd name="connsiteX4" fmla="*/ 837804 w 884637"/>
                          <a:gd name="connsiteY4" fmla="*/ 786377 h 1052027"/>
                          <a:gd name="connsiteX5" fmla="*/ 574796 w 884637"/>
                          <a:gd name="connsiteY5" fmla="*/ 929052 h 1052027"/>
                          <a:gd name="connsiteX6" fmla="*/ 0 w 884637"/>
                          <a:gd name="connsiteY6" fmla="*/ 1052027 h 1052027"/>
                          <a:gd name="connsiteX0" fmla="*/ 20538 w 884637"/>
                          <a:gd name="connsiteY0" fmla="*/ 0 h 1052027"/>
                          <a:gd name="connsiteX1" fmla="*/ 343219 w 884637"/>
                          <a:gd name="connsiteY1" fmla="*/ 205927 h 1052027"/>
                          <a:gd name="connsiteX2" fmla="*/ 712359 w 884637"/>
                          <a:gd name="connsiteY2" fmla="*/ 394078 h 1052027"/>
                          <a:gd name="connsiteX3" fmla="*/ 873532 w 884637"/>
                          <a:gd name="connsiteY3" fmla="*/ 547326 h 1052027"/>
                          <a:gd name="connsiteX4" fmla="*/ 837804 w 884637"/>
                          <a:gd name="connsiteY4" fmla="*/ 786377 h 1052027"/>
                          <a:gd name="connsiteX5" fmla="*/ 574796 w 884637"/>
                          <a:gd name="connsiteY5" fmla="*/ 929052 h 1052027"/>
                          <a:gd name="connsiteX6" fmla="*/ 0 w 884637"/>
                          <a:gd name="connsiteY6" fmla="*/ 1052027 h 1052027"/>
                          <a:gd name="connsiteX0" fmla="*/ 20538 w 884637"/>
                          <a:gd name="connsiteY0" fmla="*/ 0 h 1180615"/>
                          <a:gd name="connsiteX1" fmla="*/ 343219 w 884637"/>
                          <a:gd name="connsiteY1" fmla="*/ 205927 h 1180615"/>
                          <a:gd name="connsiteX2" fmla="*/ 712359 w 884637"/>
                          <a:gd name="connsiteY2" fmla="*/ 394078 h 1180615"/>
                          <a:gd name="connsiteX3" fmla="*/ 873532 w 884637"/>
                          <a:gd name="connsiteY3" fmla="*/ 547326 h 1180615"/>
                          <a:gd name="connsiteX4" fmla="*/ 837804 w 884637"/>
                          <a:gd name="connsiteY4" fmla="*/ 786377 h 1180615"/>
                          <a:gd name="connsiteX5" fmla="*/ 574796 w 884637"/>
                          <a:gd name="connsiteY5" fmla="*/ 929052 h 1180615"/>
                          <a:gd name="connsiteX6" fmla="*/ 0 w 884637"/>
                          <a:gd name="connsiteY6" fmla="*/ 1180615 h 1180615"/>
                          <a:gd name="connsiteX0" fmla="*/ 25301 w 889400"/>
                          <a:gd name="connsiteY0" fmla="*/ 0 h 1161565"/>
                          <a:gd name="connsiteX1" fmla="*/ 347982 w 889400"/>
                          <a:gd name="connsiteY1" fmla="*/ 205927 h 1161565"/>
                          <a:gd name="connsiteX2" fmla="*/ 717122 w 889400"/>
                          <a:gd name="connsiteY2" fmla="*/ 394078 h 1161565"/>
                          <a:gd name="connsiteX3" fmla="*/ 878295 w 889400"/>
                          <a:gd name="connsiteY3" fmla="*/ 547326 h 1161565"/>
                          <a:gd name="connsiteX4" fmla="*/ 842567 w 889400"/>
                          <a:gd name="connsiteY4" fmla="*/ 786377 h 1161565"/>
                          <a:gd name="connsiteX5" fmla="*/ 579559 w 889400"/>
                          <a:gd name="connsiteY5" fmla="*/ 929052 h 1161565"/>
                          <a:gd name="connsiteX6" fmla="*/ 0 w 889400"/>
                          <a:gd name="connsiteY6" fmla="*/ 1161565 h 1161565"/>
                          <a:gd name="connsiteX0" fmla="*/ 20538 w 884637"/>
                          <a:gd name="connsiteY0" fmla="*/ 0 h 1090128"/>
                          <a:gd name="connsiteX1" fmla="*/ 343219 w 884637"/>
                          <a:gd name="connsiteY1" fmla="*/ 205927 h 1090128"/>
                          <a:gd name="connsiteX2" fmla="*/ 712359 w 884637"/>
                          <a:gd name="connsiteY2" fmla="*/ 394078 h 1090128"/>
                          <a:gd name="connsiteX3" fmla="*/ 873532 w 884637"/>
                          <a:gd name="connsiteY3" fmla="*/ 547326 h 1090128"/>
                          <a:gd name="connsiteX4" fmla="*/ 837804 w 884637"/>
                          <a:gd name="connsiteY4" fmla="*/ 786377 h 1090128"/>
                          <a:gd name="connsiteX5" fmla="*/ 574796 w 884637"/>
                          <a:gd name="connsiteY5" fmla="*/ 929052 h 1090128"/>
                          <a:gd name="connsiteX6" fmla="*/ 0 w 884637"/>
                          <a:gd name="connsiteY6" fmla="*/ 1090128 h 1090128"/>
                          <a:gd name="connsiteX0" fmla="*/ 20538 w 884989"/>
                          <a:gd name="connsiteY0" fmla="*/ 0 h 1090128"/>
                          <a:gd name="connsiteX1" fmla="*/ 343219 w 884989"/>
                          <a:gd name="connsiteY1" fmla="*/ 205927 h 1090128"/>
                          <a:gd name="connsiteX2" fmla="*/ 707597 w 884989"/>
                          <a:gd name="connsiteY2" fmla="*/ 417890 h 1090128"/>
                          <a:gd name="connsiteX3" fmla="*/ 873532 w 884989"/>
                          <a:gd name="connsiteY3" fmla="*/ 547326 h 1090128"/>
                          <a:gd name="connsiteX4" fmla="*/ 837804 w 884989"/>
                          <a:gd name="connsiteY4" fmla="*/ 786377 h 1090128"/>
                          <a:gd name="connsiteX5" fmla="*/ 574796 w 884989"/>
                          <a:gd name="connsiteY5" fmla="*/ 929052 h 1090128"/>
                          <a:gd name="connsiteX6" fmla="*/ 0 w 884989"/>
                          <a:gd name="connsiteY6" fmla="*/ 1090128 h 1090128"/>
                          <a:gd name="connsiteX0" fmla="*/ 20538 w 858205"/>
                          <a:gd name="connsiteY0" fmla="*/ 0 h 1090128"/>
                          <a:gd name="connsiteX1" fmla="*/ 343219 w 858205"/>
                          <a:gd name="connsiteY1" fmla="*/ 205927 h 1090128"/>
                          <a:gd name="connsiteX2" fmla="*/ 707597 w 858205"/>
                          <a:gd name="connsiteY2" fmla="*/ 417890 h 1090128"/>
                          <a:gd name="connsiteX3" fmla="*/ 825907 w 858205"/>
                          <a:gd name="connsiteY3" fmla="*/ 561614 h 1090128"/>
                          <a:gd name="connsiteX4" fmla="*/ 837804 w 858205"/>
                          <a:gd name="connsiteY4" fmla="*/ 786377 h 1090128"/>
                          <a:gd name="connsiteX5" fmla="*/ 574796 w 858205"/>
                          <a:gd name="connsiteY5" fmla="*/ 929052 h 1090128"/>
                          <a:gd name="connsiteX6" fmla="*/ 0 w 858205"/>
                          <a:gd name="connsiteY6" fmla="*/ 1090128 h 1090128"/>
                          <a:gd name="connsiteX0" fmla="*/ 20538 w 847936"/>
                          <a:gd name="connsiteY0" fmla="*/ 0 h 1090128"/>
                          <a:gd name="connsiteX1" fmla="*/ 343219 w 847936"/>
                          <a:gd name="connsiteY1" fmla="*/ 205927 h 1090128"/>
                          <a:gd name="connsiteX2" fmla="*/ 707597 w 847936"/>
                          <a:gd name="connsiteY2" fmla="*/ 417890 h 1090128"/>
                          <a:gd name="connsiteX3" fmla="*/ 825907 w 847936"/>
                          <a:gd name="connsiteY3" fmla="*/ 561614 h 1090128"/>
                          <a:gd name="connsiteX4" fmla="*/ 796757 w 847936"/>
                          <a:gd name="connsiteY4" fmla="*/ 752129 h 1090128"/>
                          <a:gd name="connsiteX5" fmla="*/ 837804 w 847936"/>
                          <a:gd name="connsiteY5" fmla="*/ 786377 h 1090128"/>
                          <a:gd name="connsiteX6" fmla="*/ 574796 w 847936"/>
                          <a:gd name="connsiteY6" fmla="*/ 929052 h 1090128"/>
                          <a:gd name="connsiteX7" fmla="*/ 0 w 847936"/>
                          <a:gd name="connsiteY7" fmla="*/ 1090128 h 1090128"/>
                          <a:gd name="connsiteX0" fmla="*/ 20538 w 834284"/>
                          <a:gd name="connsiteY0" fmla="*/ 0 h 1090128"/>
                          <a:gd name="connsiteX1" fmla="*/ 343219 w 834284"/>
                          <a:gd name="connsiteY1" fmla="*/ 205927 h 1090128"/>
                          <a:gd name="connsiteX2" fmla="*/ 707597 w 834284"/>
                          <a:gd name="connsiteY2" fmla="*/ 417890 h 1090128"/>
                          <a:gd name="connsiteX3" fmla="*/ 825907 w 834284"/>
                          <a:gd name="connsiteY3" fmla="*/ 561614 h 1090128"/>
                          <a:gd name="connsiteX4" fmla="*/ 796757 w 834284"/>
                          <a:gd name="connsiteY4" fmla="*/ 752129 h 1090128"/>
                          <a:gd name="connsiteX5" fmla="*/ 574796 w 834284"/>
                          <a:gd name="connsiteY5" fmla="*/ 929052 h 1090128"/>
                          <a:gd name="connsiteX6" fmla="*/ 0 w 834284"/>
                          <a:gd name="connsiteY6" fmla="*/ 1090128 h 1090128"/>
                          <a:gd name="connsiteX0" fmla="*/ 20538 w 858279"/>
                          <a:gd name="connsiteY0" fmla="*/ 0 h 1090128"/>
                          <a:gd name="connsiteX1" fmla="*/ 343219 w 858279"/>
                          <a:gd name="connsiteY1" fmla="*/ 205927 h 1090128"/>
                          <a:gd name="connsiteX2" fmla="*/ 707597 w 858279"/>
                          <a:gd name="connsiteY2" fmla="*/ 417890 h 1090128"/>
                          <a:gd name="connsiteX3" fmla="*/ 854482 w 858279"/>
                          <a:gd name="connsiteY3" fmla="*/ 571139 h 1090128"/>
                          <a:gd name="connsiteX4" fmla="*/ 796757 w 858279"/>
                          <a:gd name="connsiteY4" fmla="*/ 752129 h 1090128"/>
                          <a:gd name="connsiteX5" fmla="*/ 574796 w 858279"/>
                          <a:gd name="connsiteY5" fmla="*/ 929052 h 1090128"/>
                          <a:gd name="connsiteX6" fmla="*/ 0 w 858279"/>
                          <a:gd name="connsiteY6" fmla="*/ 1090128 h 1090128"/>
                          <a:gd name="connsiteX0" fmla="*/ 20538 w 859438"/>
                          <a:gd name="connsiteY0" fmla="*/ 0 h 1090128"/>
                          <a:gd name="connsiteX1" fmla="*/ 343219 w 859438"/>
                          <a:gd name="connsiteY1" fmla="*/ 205927 h 1090128"/>
                          <a:gd name="connsiteX2" fmla="*/ 688547 w 859438"/>
                          <a:gd name="connsiteY2" fmla="*/ 451227 h 1090128"/>
                          <a:gd name="connsiteX3" fmla="*/ 854482 w 859438"/>
                          <a:gd name="connsiteY3" fmla="*/ 571139 h 1090128"/>
                          <a:gd name="connsiteX4" fmla="*/ 796757 w 859438"/>
                          <a:gd name="connsiteY4" fmla="*/ 752129 h 1090128"/>
                          <a:gd name="connsiteX5" fmla="*/ 574796 w 859438"/>
                          <a:gd name="connsiteY5" fmla="*/ 929052 h 1090128"/>
                          <a:gd name="connsiteX6" fmla="*/ 0 w 859438"/>
                          <a:gd name="connsiteY6" fmla="*/ 1090128 h 1090128"/>
                          <a:gd name="connsiteX0" fmla="*/ 20538 w 859438"/>
                          <a:gd name="connsiteY0" fmla="*/ 0 h 1090128"/>
                          <a:gd name="connsiteX1" fmla="*/ 343219 w 859438"/>
                          <a:gd name="connsiteY1" fmla="*/ 205927 h 1090128"/>
                          <a:gd name="connsiteX2" fmla="*/ 688547 w 859438"/>
                          <a:gd name="connsiteY2" fmla="*/ 451227 h 1090128"/>
                          <a:gd name="connsiteX3" fmla="*/ 854482 w 859438"/>
                          <a:gd name="connsiteY3" fmla="*/ 590189 h 1090128"/>
                          <a:gd name="connsiteX4" fmla="*/ 796757 w 859438"/>
                          <a:gd name="connsiteY4" fmla="*/ 752129 h 1090128"/>
                          <a:gd name="connsiteX5" fmla="*/ 574796 w 859438"/>
                          <a:gd name="connsiteY5" fmla="*/ 929052 h 1090128"/>
                          <a:gd name="connsiteX6" fmla="*/ 0 w 859438"/>
                          <a:gd name="connsiteY6" fmla="*/ 1090128 h 1090128"/>
                          <a:gd name="connsiteX0" fmla="*/ 20538 w 859438"/>
                          <a:gd name="connsiteY0" fmla="*/ 0 h 1090128"/>
                          <a:gd name="connsiteX1" fmla="*/ 319407 w 859438"/>
                          <a:gd name="connsiteY1" fmla="*/ 239264 h 1090128"/>
                          <a:gd name="connsiteX2" fmla="*/ 688547 w 859438"/>
                          <a:gd name="connsiteY2" fmla="*/ 451227 h 1090128"/>
                          <a:gd name="connsiteX3" fmla="*/ 854482 w 859438"/>
                          <a:gd name="connsiteY3" fmla="*/ 590189 h 1090128"/>
                          <a:gd name="connsiteX4" fmla="*/ 796757 w 859438"/>
                          <a:gd name="connsiteY4" fmla="*/ 752129 h 1090128"/>
                          <a:gd name="connsiteX5" fmla="*/ 574796 w 859438"/>
                          <a:gd name="connsiteY5" fmla="*/ 929052 h 1090128"/>
                          <a:gd name="connsiteX6" fmla="*/ 0 w 859438"/>
                          <a:gd name="connsiteY6" fmla="*/ 1090128 h 1090128"/>
                          <a:gd name="connsiteX0" fmla="*/ 20538 w 864739"/>
                          <a:gd name="connsiteY0" fmla="*/ 0 h 1090128"/>
                          <a:gd name="connsiteX1" fmla="*/ 319407 w 864739"/>
                          <a:gd name="connsiteY1" fmla="*/ 239264 h 1090128"/>
                          <a:gd name="connsiteX2" fmla="*/ 607584 w 864739"/>
                          <a:gd name="connsiteY2" fmla="*/ 475039 h 1090128"/>
                          <a:gd name="connsiteX3" fmla="*/ 854482 w 864739"/>
                          <a:gd name="connsiteY3" fmla="*/ 590189 h 1090128"/>
                          <a:gd name="connsiteX4" fmla="*/ 796757 w 864739"/>
                          <a:gd name="connsiteY4" fmla="*/ 752129 h 1090128"/>
                          <a:gd name="connsiteX5" fmla="*/ 574796 w 864739"/>
                          <a:gd name="connsiteY5" fmla="*/ 929052 h 1090128"/>
                          <a:gd name="connsiteX6" fmla="*/ 0 w 864739"/>
                          <a:gd name="connsiteY6" fmla="*/ 1090128 h 1090128"/>
                          <a:gd name="connsiteX0" fmla="*/ 20538 w 864739"/>
                          <a:gd name="connsiteY0" fmla="*/ 0 h 1090128"/>
                          <a:gd name="connsiteX1" fmla="*/ 319407 w 864739"/>
                          <a:gd name="connsiteY1" fmla="*/ 239264 h 1090128"/>
                          <a:gd name="connsiteX2" fmla="*/ 607584 w 864739"/>
                          <a:gd name="connsiteY2" fmla="*/ 475039 h 1090128"/>
                          <a:gd name="connsiteX3" fmla="*/ 854482 w 864739"/>
                          <a:gd name="connsiteY3" fmla="*/ 537802 h 1090128"/>
                          <a:gd name="connsiteX4" fmla="*/ 796757 w 864739"/>
                          <a:gd name="connsiteY4" fmla="*/ 752129 h 1090128"/>
                          <a:gd name="connsiteX5" fmla="*/ 574796 w 864739"/>
                          <a:gd name="connsiteY5" fmla="*/ 929052 h 1090128"/>
                          <a:gd name="connsiteX6" fmla="*/ 0 w 864739"/>
                          <a:gd name="connsiteY6" fmla="*/ 1090128 h 1090128"/>
                          <a:gd name="connsiteX0" fmla="*/ 20538 w 894045"/>
                          <a:gd name="connsiteY0" fmla="*/ 0 h 1090128"/>
                          <a:gd name="connsiteX1" fmla="*/ 319407 w 894045"/>
                          <a:gd name="connsiteY1" fmla="*/ 239264 h 1090128"/>
                          <a:gd name="connsiteX2" fmla="*/ 607584 w 894045"/>
                          <a:gd name="connsiteY2" fmla="*/ 475039 h 1090128"/>
                          <a:gd name="connsiteX3" fmla="*/ 854482 w 894045"/>
                          <a:gd name="connsiteY3" fmla="*/ 537802 h 1090128"/>
                          <a:gd name="connsiteX4" fmla="*/ 868194 w 894045"/>
                          <a:gd name="connsiteY4" fmla="*/ 737841 h 1090128"/>
                          <a:gd name="connsiteX5" fmla="*/ 574796 w 894045"/>
                          <a:gd name="connsiteY5" fmla="*/ 929052 h 1090128"/>
                          <a:gd name="connsiteX6" fmla="*/ 0 w 894045"/>
                          <a:gd name="connsiteY6" fmla="*/ 1090128 h 1090128"/>
                          <a:gd name="connsiteX0" fmla="*/ 1487 w 894045"/>
                          <a:gd name="connsiteY0" fmla="*/ 0 h 1090128"/>
                          <a:gd name="connsiteX1" fmla="*/ 319407 w 894045"/>
                          <a:gd name="connsiteY1" fmla="*/ 239264 h 1090128"/>
                          <a:gd name="connsiteX2" fmla="*/ 607584 w 894045"/>
                          <a:gd name="connsiteY2" fmla="*/ 475039 h 1090128"/>
                          <a:gd name="connsiteX3" fmla="*/ 854482 w 894045"/>
                          <a:gd name="connsiteY3" fmla="*/ 537802 h 1090128"/>
                          <a:gd name="connsiteX4" fmla="*/ 868194 w 894045"/>
                          <a:gd name="connsiteY4" fmla="*/ 737841 h 1090128"/>
                          <a:gd name="connsiteX5" fmla="*/ 574796 w 894045"/>
                          <a:gd name="connsiteY5" fmla="*/ 929052 h 1090128"/>
                          <a:gd name="connsiteX6" fmla="*/ 0 w 894045"/>
                          <a:gd name="connsiteY6" fmla="*/ 1090128 h 1090128"/>
                          <a:gd name="connsiteX0" fmla="*/ 1487 w 854615"/>
                          <a:gd name="connsiteY0" fmla="*/ 0 h 1090128"/>
                          <a:gd name="connsiteX1" fmla="*/ 319407 w 854615"/>
                          <a:gd name="connsiteY1" fmla="*/ 239264 h 1090128"/>
                          <a:gd name="connsiteX2" fmla="*/ 607584 w 854615"/>
                          <a:gd name="connsiteY2" fmla="*/ 475039 h 1090128"/>
                          <a:gd name="connsiteX3" fmla="*/ 854482 w 854615"/>
                          <a:gd name="connsiteY3" fmla="*/ 537802 h 1090128"/>
                          <a:gd name="connsiteX4" fmla="*/ 574796 w 854615"/>
                          <a:gd name="connsiteY4" fmla="*/ 929052 h 1090128"/>
                          <a:gd name="connsiteX5" fmla="*/ 0 w 854615"/>
                          <a:gd name="connsiteY5" fmla="*/ 1090128 h 1090128"/>
                          <a:gd name="connsiteX0" fmla="*/ 1487 w 827341"/>
                          <a:gd name="connsiteY0" fmla="*/ 0 h 1090128"/>
                          <a:gd name="connsiteX1" fmla="*/ 319407 w 827341"/>
                          <a:gd name="connsiteY1" fmla="*/ 239264 h 1090128"/>
                          <a:gd name="connsiteX2" fmla="*/ 607584 w 827341"/>
                          <a:gd name="connsiteY2" fmla="*/ 475039 h 1090128"/>
                          <a:gd name="connsiteX3" fmla="*/ 827187 w 827341"/>
                          <a:gd name="connsiteY3" fmla="*/ 687928 h 1090128"/>
                          <a:gd name="connsiteX4" fmla="*/ 574796 w 827341"/>
                          <a:gd name="connsiteY4" fmla="*/ 929052 h 1090128"/>
                          <a:gd name="connsiteX5" fmla="*/ 0 w 827341"/>
                          <a:gd name="connsiteY5" fmla="*/ 1090128 h 1090128"/>
                          <a:gd name="connsiteX0" fmla="*/ 1487 w 800075"/>
                          <a:gd name="connsiteY0" fmla="*/ 0 h 1090128"/>
                          <a:gd name="connsiteX1" fmla="*/ 319407 w 800075"/>
                          <a:gd name="connsiteY1" fmla="*/ 239264 h 1090128"/>
                          <a:gd name="connsiteX2" fmla="*/ 607584 w 800075"/>
                          <a:gd name="connsiteY2" fmla="*/ 475039 h 1090128"/>
                          <a:gd name="connsiteX3" fmla="*/ 799892 w 800075"/>
                          <a:gd name="connsiteY3" fmla="*/ 646985 h 1090128"/>
                          <a:gd name="connsiteX4" fmla="*/ 574796 w 800075"/>
                          <a:gd name="connsiteY4" fmla="*/ 929052 h 1090128"/>
                          <a:gd name="connsiteX5" fmla="*/ 0 w 800075"/>
                          <a:gd name="connsiteY5" fmla="*/ 1090128 h 1090128"/>
                          <a:gd name="connsiteX0" fmla="*/ 1487 w 759202"/>
                          <a:gd name="connsiteY0" fmla="*/ 0 h 1090128"/>
                          <a:gd name="connsiteX1" fmla="*/ 319407 w 759202"/>
                          <a:gd name="connsiteY1" fmla="*/ 239264 h 1090128"/>
                          <a:gd name="connsiteX2" fmla="*/ 607584 w 759202"/>
                          <a:gd name="connsiteY2" fmla="*/ 475039 h 1090128"/>
                          <a:gd name="connsiteX3" fmla="*/ 758948 w 759202"/>
                          <a:gd name="connsiteY3" fmla="*/ 646985 h 1090128"/>
                          <a:gd name="connsiteX4" fmla="*/ 574796 w 759202"/>
                          <a:gd name="connsiteY4" fmla="*/ 929052 h 1090128"/>
                          <a:gd name="connsiteX5" fmla="*/ 0 w 759202"/>
                          <a:gd name="connsiteY5" fmla="*/ 1090128 h 1090128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</a:cxnLst>
                        <a:rect l="l" t="t" r="r" b="b"/>
                        <a:pathLst>
                          <a:path w="759202" h="1090128">
                            <a:moveTo>
                              <a:pt x="1487" y="0"/>
                            </a:moveTo>
                            <a:cubicBezTo>
                              <a:pt x="167166" y="92765"/>
                              <a:pt x="218391" y="160091"/>
                              <a:pt x="319407" y="239264"/>
                            </a:cubicBezTo>
                            <a:cubicBezTo>
                              <a:pt x="420423" y="318437"/>
                              <a:pt x="534327" y="407086"/>
                              <a:pt x="607584" y="475039"/>
                            </a:cubicBezTo>
                            <a:cubicBezTo>
                              <a:pt x="680841" y="542992"/>
                              <a:pt x="764413" y="571316"/>
                              <a:pt x="758948" y="646985"/>
                            </a:cubicBezTo>
                            <a:cubicBezTo>
                              <a:pt x="753483" y="722654"/>
                              <a:pt x="717210" y="836998"/>
                              <a:pt x="574796" y="929052"/>
                            </a:cubicBezTo>
                            <a:cubicBezTo>
                              <a:pt x="437601" y="973327"/>
                              <a:pt x="186722" y="1049136"/>
                              <a:pt x="0" y="1090128"/>
                            </a:cubicBezTo>
                          </a:path>
                        </a:pathLst>
                      </a:custGeom>
                      <a:noFill/>
                      <a:ln w="3175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/>
                      </a:p>
                    </p:txBody>
                  </p:sp>
                  <p:sp>
                    <p:nvSpPr>
                      <p:cNvPr id="323" name="Freeform 322"/>
                      <p:cNvSpPr/>
                      <p:nvPr/>
                    </p:nvSpPr>
                    <p:spPr>
                      <a:xfrm>
                        <a:off x="958313" y="4158630"/>
                        <a:ext cx="563881" cy="247166"/>
                      </a:xfrm>
                      <a:custGeom>
                        <a:avLst/>
                        <a:gdLst>
                          <a:gd name="connsiteX0" fmla="*/ 38264 w 462338"/>
                          <a:gd name="connsiteY0" fmla="*/ 29939 h 210539"/>
                          <a:gd name="connsiteX1" fmla="*/ 172297 w 462338"/>
                          <a:gd name="connsiteY1" fmla="*/ 154 h 210539"/>
                          <a:gd name="connsiteX2" fmla="*/ 389727 w 462338"/>
                          <a:gd name="connsiteY2" fmla="*/ 21004 h 210539"/>
                          <a:gd name="connsiteX3" fmla="*/ 461212 w 462338"/>
                          <a:gd name="connsiteY3" fmla="*/ 77595 h 210539"/>
                          <a:gd name="connsiteX4" fmla="*/ 410577 w 462338"/>
                          <a:gd name="connsiteY4" fmla="*/ 205671 h 210539"/>
                          <a:gd name="connsiteX5" fmla="*/ 145490 w 462338"/>
                          <a:gd name="connsiteY5" fmla="*/ 175886 h 210539"/>
                          <a:gd name="connsiteX6" fmla="*/ 5501 w 462338"/>
                          <a:gd name="connsiteY6" fmla="*/ 101423 h 210539"/>
                          <a:gd name="connsiteX7" fmla="*/ 38264 w 462338"/>
                          <a:gd name="connsiteY7" fmla="*/ 29939 h 210539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</a:cxnLst>
                        <a:rect l="l" t="t" r="r" b="b"/>
                        <a:pathLst>
                          <a:path w="462338" h="210539">
                            <a:moveTo>
                              <a:pt x="38264" y="29939"/>
                            </a:moveTo>
                            <a:cubicBezTo>
                              <a:pt x="66063" y="13061"/>
                              <a:pt x="113720" y="1643"/>
                              <a:pt x="172297" y="154"/>
                            </a:cubicBezTo>
                            <a:cubicBezTo>
                              <a:pt x="230874" y="-1335"/>
                              <a:pt x="341574" y="8097"/>
                              <a:pt x="389727" y="21004"/>
                            </a:cubicBezTo>
                            <a:cubicBezTo>
                              <a:pt x="437880" y="33911"/>
                              <a:pt x="457737" y="46817"/>
                              <a:pt x="461212" y="77595"/>
                            </a:cubicBezTo>
                            <a:cubicBezTo>
                              <a:pt x="464687" y="108373"/>
                              <a:pt x="463197" y="189289"/>
                              <a:pt x="410577" y="205671"/>
                            </a:cubicBezTo>
                            <a:cubicBezTo>
                              <a:pt x="357957" y="222053"/>
                              <a:pt x="213003" y="193261"/>
                              <a:pt x="145490" y="175886"/>
                            </a:cubicBezTo>
                            <a:cubicBezTo>
                              <a:pt x="77977" y="158511"/>
                              <a:pt x="21386" y="127237"/>
                              <a:pt x="5501" y="101423"/>
                            </a:cubicBezTo>
                            <a:cubicBezTo>
                              <a:pt x="-10384" y="75609"/>
                              <a:pt x="10465" y="46817"/>
                              <a:pt x="38264" y="29939"/>
                            </a:cubicBezTo>
                            <a:close/>
                          </a:path>
                        </a:pathLst>
                      </a:custGeom>
                      <a:noFill/>
                      <a:ln w="3175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/>
                      </a:p>
                    </p:txBody>
                  </p:sp>
                  <p:sp>
                    <p:nvSpPr>
                      <p:cNvPr id="324" name="TextBox 323"/>
                      <p:cNvSpPr txBox="1"/>
                      <p:nvPr/>
                    </p:nvSpPr>
                    <p:spPr>
                      <a:xfrm rot="2277384">
                        <a:off x="-65604" y="3794808"/>
                        <a:ext cx="710459" cy="312538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square" rtlCol="0">
                        <a:spAutoFit/>
                      </a:bodyPr>
                      <a:lstStyle/>
                      <a:p>
                        <a:r>
                          <a:rPr lang="en-US" sz="1200" i="1" dirty="0">
                            <a:cs typeface="Arial" panose="020B0604020202020204" pitchFamily="34" charset="0"/>
                          </a:rPr>
                          <a:t>1580’</a:t>
                        </a:r>
                      </a:p>
                    </p:txBody>
                  </p:sp>
                  <p:sp>
                    <p:nvSpPr>
                      <p:cNvPr id="325" name="Freeform 324"/>
                      <p:cNvSpPr/>
                      <p:nvPr/>
                    </p:nvSpPr>
                    <p:spPr>
                      <a:xfrm>
                        <a:off x="6914" y="4661854"/>
                        <a:ext cx="830846" cy="220154"/>
                      </a:xfrm>
                      <a:custGeom>
                        <a:avLst/>
                        <a:gdLst>
                          <a:gd name="connsiteX0" fmla="*/ 827189 w 827189"/>
                          <a:gd name="connsiteY0" fmla="*/ 0 h 198208"/>
                          <a:gd name="connsiteX1" fmla="*/ 721478 w 827189"/>
                          <a:gd name="connsiteY1" fmla="*/ 23785 h 198208"/>
                          <a:gd name="connsiteX2" fmla="*/ 486271 w 827189"/>
                          <a:gd name="connsiteY2" fmla="*/ 50213 h 198208"/>
                          <a:gd name="connsiteX3" fmla="*/ 227279 w 827189"/>
                          <a:gd name="connsiteY3" fmla="*/ 108354 h 198208"/>
                          <a:gd name="connsiteX4" fmla="*/ 0 w 827189"/>
                          <a:gd name="connsiteY4" fmla="*/ 198208 h 198208"/>
                          <a:gd name="connsiteX0" fmla="*/ 827189 w 827189"/>
                          <a:gd name="connsiteY0" fmla="*/ 0 h 198208"/>
                          <a:gd name="connsiteX1" fmla="*/ 721478 w 827189"/>
                          <a:gd name="connsiteY1" fmla="*/ 23785 h 198208"/>
                          <a:gd name="connsiteX2" fmla="*/ 486271 w 827189"/>
                          <a:gd name="connsiteY2" fmla="*/ 50213 h 198208"/>
                          <a:gd name="connsiteX3" fmla="*/ 227279 w 827189"/>
                          <a:gd name="connsiteY3" fmla="*/ 108354 h 198208"/>
                          <a:gd name="connsiteX4" fmla="*/ 0 w 827189"/>
                          <a:gd name="connsiteY4" fmla="*/ 198208 h 198208"/>
                          <a:gd name="connsiteX0" fmla="*/ 827189 w 827189"/>
                          <a:gd name="connsiteY0" fmla="*/ 0 h 198208"/>
                          <a:gd name="connsiteX1" fmla="*/ 721478 w 827189"/>
                          <a:gd name="connsiteY1" fmla="*/ 23785 h 198208"/>
                          <a:gd name="connsiteX2" fmla="*/ 486271 w 827189"/>
                          <a:gd name="connsiteY2" fmla="*/ 50213 h 198208"/>
                          <a:gd name="connsiteX3" fmla="*/ 238251 w 827189"/>
                          <a:gd name="connsiteY3" fmla="*/ 141273 h 198208"/>
                          <a:gd name="connsiteX4" fmla="*/ 0 w 827189"/>
                          <a:gd name="connsiteY4" fmla="*/ 198208 h 198208"/>
                          <a:gd name="connsiteX0" fmla="*/ 827189 w 827189"/>
                          <a:gd name="connsiteY0" fmla="*/ 0 h 198208"/>
                          <a:gd name="connsiteX1" fmla="*/ 721478 w 827189"/>
                          <a:gd name="connsiteY1" fmla="*/ 23785 h 198208"/>
                          <a:gd name="connsiteX2" fmla="*/ 453352 w 827189"/>
                          <a:gd name="connsiteY2" fmla="*/ 57528 h 198208"/>
                          <a:gd name="connsiteX3" fmla="*/ 238251 w 827189"/>
                          <a:gd name="connsiteY3" fmla="*/ 141273 h 198208"/>
                          <a:gd name="connsiteX4" fmla="*/ 0 w 827189"/>
                          <a:gd name="connsiteY4" fmla="*/ 198208 h 198208"/>
                          <a:gd name="connsiteX0" fmla="*/ 830846 w 830846"/>
                          <a:gd name="connsiteY0" fmla="*/ 0 h 220154"/>
                          <a:gd name="connsiteX1" fmla="*/ 725135 w 830846"/>
                          <a:gd name="connsiteY1" fmla="*/ 23785 h 220154"/>
                          <a:gd name="connsiteX2" fmla="*/ 457009 w 830846"/>
                          <a:gd name="connsiteY2" fmla="*/ 57528 h 220154"/>
                          <a:gd name="connsiteX3" fmla="*/ 241908 w 830846"/>
                          <a:gd name="connsiteY3" fmla="*/ 141273 h 220154"/>
                          <a:gd name="connsiteX4" fmla="*/ 0 w 830846"/>
                          <a:gd name="connsiteY4" fmla="*/ 220154 h 220154"/>
                          <a:gd name="connsiteX0" fmla="*/ 830846 w 830846"/>
                          <a:gd name="connsiteY0" fmla="*/ 0 h 220154"/>
                          <a:gd name="connsiteX1" fmla="*/ 725135 w 830846"/>
                          <a:gd name="connsiteY1" fmla="*/ 23785 h 220154"/>
                          <a:gd name="connsiteX2" fmla="*/ 435063 w 830846"/>
                          <a:gd name="connsiteY2" fmla="*/ 68501 h 220154"/>
                          <a:gd name="connsiteX3" fmla="*/ 241908 w 830846"/>
                          <a:gd name="connsiteY3" fmla="*/ 141273 h 220154"/>
                          <a:gd name="connsiteX4" fmla="*/ 0 w 830846"/>
                          <a:gd name="connsiteY4" fmla="*/ 220154 h 220154"/>
                          <a:gd name="connsiteX0" fmla="*/ 830846 w 830846"/>
                          <a:gd name="connsiteY0" fmla="*/ 0 h 220154"/>
                          <a:gd name="connsiteX1" fmla="*/ 684902 w 830846"/>
                          <a:gd name="connsiteY1" fmla="*/ 38416 h 220154"/>
                          <a:gd name="connsiteX2" fmla="*/ 435063 w 830846"/>
                          <a:gd name="connsiteY2" fmla="*/ 68501 h 220154"/>
                          <a:gd name="connsiteX3" fmla="*/ 241908 w 830846"/>
                          <a:gd name="connsiteY3" fmla="*/ 141273 h 220154"/>
                          <a:gd name="connsiteX4" fmla="*/ 0 w 830846"/>
                          <a:gd name="connsiteY4" fmla="*/ 220154 h 22015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</a:cxnLst>
                        <a:rect l="l" t="t" r="r" b="b"/>
                        <a:pathLst>
                          <a:path w="830846" h="220154">
                            <a:moveTo>
                              <a:pt x="830846" y="0"/>
                            </a:moveTo>
                            <a:cubicBezTo>
                              <a:pt x="813716" y="7708"/>
                              <a:pt x="750866" y="26999"/>
                              <a:pt x="684902" y="38416"/>
                            </a:cubicBezTo>
                            <a:cubicBezTo>
                              <a:pt x="618938" y="49833"/>
                              <a:pt x="508895" y="51358"/>
                              <a:pt x="435063" y="68501"/>
                            </a:cubicBezTo>
                            <a:cubicBezTo>
                              <a:pt x="361231" y="85644"/>
                              <a:pt x="322953" y="116607"/>
                              <a:pt x="241908" y="141273"/>
                            </a:cubicBezTo>
                            <a:cubicBezTo>
                              <a:pt x="160863" y="165939"/>
                              <a:pt x="73117" y="187560"/>
                              <a:pt x="0" y="220154"/>
                            </a:cubicBezTo>
                          </a:path>
                        </a:pathLst>
                      </a:custGeom>
                      <a:noFill/>
                      <a:ln w="3175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/>
                      </a:p>
                    </p:txBody>
                  </p:sp>
                  <p:sp>
                    <p:nvSpPr>
                      <p:cNvPr id="326" name="Freeform 325"/>
                      <p:cNvSpPr/>
                      <p:nvPr/>
                    </p:nvSpPr>
                    <p:spPr>
                      <a:xfrm>
                        <a:off x="6912" y="4772850"/>
                        <a:ext cx="804419" cy="299609"/>
                      </a:xfrm>
                      <a:custGeom>
                        <a:avLst/>
                        <a:gdLst>
                          <a:gd name="connsiteX0" fmla="*/ 811332 w 811332"/>
                          <a:gd name="connsiteY0" fmla="*/ 0 h 206137"/>
                          <a:gd name="connsiteX1" fmla="*/ 488913 w 811332"/>
                          <a:gd name="connsiteY1" fmla="*/ 63427 h 206137"/>
                          <a:gd name="connsiteX2" fmla="*/ 179709 w 811332"/>
                          <a:gd name="connsiteY2" fmla="*/ 137425 h 206137"/>
                          <a:gd name="connsiteX3" fmla="*/ 0 w 811332"/>
                          <a:gd name="connsiteY3" fmla="*/ 206137 h 206137"/>
                          <a:gd name="connsiteX0" fmla="*/ 761119 w 761119"/>
                          <a:gd name="connsiteY0" fmla="*/ 0 h 177067"/>
                          <a:gd name="connsiteX1" fmla="*/ 488913 w 761119"/>
                          <a:gd name="connsiteY1" fmla="*/ 34357 h 177067"/>
                          <a:gd name="connsiteX2" fmla="*/ 179709 w 761119"/>
                          <a:gd name="connsiteY2" fmla="*/ 108355 h 177067"/>
                          <a:gd name="connsiteX3" fmla="*/ 0 w 761119"/>
                          <a:gd name="connsiteY3" fmla="*/ 177067 h 177067"/>
                          <a:gd name="connsiteX0" fmla="*/ 811332 w 811332"/>
                          <a:gd name="connsiteY0" fmla="*/ 0 h 203495"/>
                          <a:gd name="connsiteX1" fmla="*/ 488913 w 811332"/>
                          <a:gd name="connsiteY1" fmla="*/ 60785 h 203495"/>
                          <a:gd name="connsiteX2" fmla="*/ 179709 w 811332"/>
                          <a:gd name="connsiteY2" fmla="*/ 134783 h 203495"/>
                          <a:gd name="connsiteX3" fmla="*/ 0 w 811332"/>
                          <a:gd name="connsiteY3" fmla="*/ 203495 h 203495"/>
                          <a:gd name="connsiteX0" fmla="*/ 779619 w 779619"/>
                          <a:gd name="connsiteY0" fmla="*/ 0 h 190281"/>
                          <a:gd name="connsiteX1" fmla="*/ 488913 w 779619"/>
                          <a:gd name="connsiteY1" fmla="*/ 47571 h 190281"/>
                          <a:gd name="connsiteX2" fmla="*/ 179709 w 779619"/>
                          <a:gd name="connsiteY2" fmla="*/ 121569 h 190281"/>
                          <a:gd name="connsiteX3" fmla="*/ 0 w 779619"/>
                          <a:gd name="connsiteY3" fmla="*/ 190281 h 190281"/>
                          <a:gd name="connsiteX0" fmla="*/ 800761 w 800761"/>
                          <a:gd name="connsiteY0" fmla="*/ 0 h 200852"/>
                          <a:gd name="connsiteX1" fmla="*/ 488913 w 800761"/>
                          <a:gd name="connsiteY1" fmla="*/ 58142 h 200852"/>
                          <a:gd name="connsiteX2" fmla="*/ 179709 w 800761"/>
                          <a:gd name="connsiteY2" fmla="*/ 132140 h 200852"/>
                          <a:gd name="connsiteX3" fmla="*/ 0 w 800761"/>
                          <a:gd name="connsiteY3" fmla="*/ 200852 h 200852"/>
                          <a:gd name="connsiteX0" fmla="*/ 800761 w 800761"/>
                          <a:gd name="connsiteY0" fmla="*/ 0 h 200852"/>
                          <a:gd name="connsiteX1" fmla="*/ 488913 w 800761"/>
                          <a:gd name="connsiteY1" fmla="*/ 58142 h 200852"/>
                          <a:gd name="connsiteX2" fmla="*/ 216708 w 800761"/>
                          <a:gd name="connsiteY2" fmla="*/ 140068 h 200852"/>
                          <a:gd name="connsiteX3" fmla="*/ 0 w 800761"/>
                          <a:gd name="connsiteY3" fmla="*/ 200852 h 200852"/>
                          <a:gd name="connsiteX0" fmla="*/ 800761 w 800761"/>
                          <a:gd name="connsiteY0" fmla="*/ 0 h 200852"/>
                          <a:gd name="connsiteX1" fmla="*/ 483628 w 800761"/>
                          <a:gd name="connsiteY1" fmla="*/ 44928 h 200852"/>
                          <a:gd name="connsiteX2" fmla="*/ 216708 w 800761"/>
                          <a:gd name="connsiteY2" fmla="*/ 140068 h 200852"/>
                          <a:gd name="connsiteX3" fmla="*/ 0 w 800761"/>
                          <a:gd name="connsiteY3" fmla="*/ 200852 h 200852"/>
                          <a:gd name="connsiteX0" fmla="*/ 789788 w 789788"/>
                          <a:gd name="connsiteY0" fmla="*/ 0 h 270347"/>
                          <a:gd name="connsiteX1" fmla="*/ 472655 w 789788"/>
                          <a:gd name="connsiteY1" fmla="*/ 44928 h 270347"/>
                          <a:gd name="connsiteX2" fmla="*/ 205735 w 789788"/>
                          <a:gd name="connsiteY2" fmla="*/ 140068 h 270347"/>
                          <a:gd name="connsiteX3" fmla="*/ 0 w 789788"/>
                          <a:gd name="connsiteY3" fmla="*/ 270347 h 270347"/>
                          <a:gd name="connsiteX0" fmla="*/ 789788 w 789788"/>
                          <a:gd name="connsiteY0" fmla="*/ 0 h 270347"/>
                          <a:gd name="connsiteX1" fmla="*/ 472655 w 789788"/>
                          <a:gd name="connsiteY1" fmla="*/ 44928 h 270347"/>
                          <a:gd name="connsiteX2" fmla="*/ 253284 w 789788"/>
                          <a:gd name="connsiteY2" fmla="*/ 191274 h 270347"/>
                          <a:gd name="connsiteX3" fmla="*/ 0 w 789788"/>
                          <a:gd name="connsiteY3" fmla="*/ 270347 h 270347"/>
                          <a:gd name="connsiteX0" fmla="*/ 797104 w 797104"/>
                          <a:gd name="connsiteY0" fmla="*/ 0 h 295951"/>
                          <a:gd name="connsiteX1" fmla="*/ 479971 w 797104"/>
                          <a:gd name="connsiteY1" fmla="*/ 44928 h 295951"/>
                          <a:gd name="connsiteX2" fmla="*/ 260600 w 797104"/>
                          <a:gd name="connsiteY2" fmla="*/ 191274 h 295951"/>
                          <a:gd name="connsiteX3" fmla="*/ 0 w 797104"/>
                          <a:gd name="connsiteY3" fmla="*/ 295951 h 295951"/>
                          <a:gd name="connsiteX0" fmla="*/ 804419 w 804419"/>
                          <a:gd name="connsiteY0" fmla="*/ 0 h 299609"/>
                          <a:gd name="connsiteX1" fmla="*/ 487286 w 804419"/>
                          <a:gd name="connsiteY1" fmla="*/ 44928 h 299609"/>
                          <a:gd name="connsiteX2" fmla="*/ 267915 w 804419"/>
                          <a:gd name="connsiteY2" fmla="*/ 191274 h 299609"/>
                          <a:gd name="connsiteX3" fmla="*/ 0 w 804419"/>
                          <a:gd name="connsiteY3" fmla="*/ 299609 h 299609"/>
                          <a:gd name="connsiteX0" fmla="*/ 804419 w 804419"/>
                          <a:gd name="connsiteY0" fmla="*/ 0 h 299609"/>
                          <a:gd name="connsiteX1" fmla="*/ 549465 w 804419"/>
                          <a:gd name="connsiteY1" fmla="*/ 48585 h 299609"/>
                          <a:gd name="connsiteX2" fmla="*/ 267915 w 804419"/>
                          <a:gd name="connsiteY2" fmla="*/ 191274 h 299609"/>
                          <a:gd name="connsiteX3" fmla="*/ 0 w 804419"/>
                          <a:gd name="connsiteY3" fmla="*/ 299609 h 299609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</a:cxnLst>
                        <a:rect l="l" t="t" r="r" b="b"/>
                        <a:pathLst>
                          <a:path w="804419" h="299609">
                            <a:moveTo>
                              <a:pt x="804419" y="0"/>
                            </a:moveTo>
                            <a:cubicBezTo>
                              <a:pt x="695844" y="20261"/>
                              <a:pt x="638882" y="16706"/>
                              <a:pt x="549465" y="48585"/>
                            </a:cubicBezTo>
                            <a:cubicBezTo>
                              <a:pt x="460048" y="80464"/>
                              <a:pt x="348519" y="165287"/>
                              <a:pt x="267915" y="191274"/>
                            </a:cubicBezTo>
                            <a:cubicBezTo>
                              <a:pt x="187311" y="217261"/>
                              <a:pt x="49112" y="277145"/>
                              <a:pt x="0" y="299609"/>
                            </a:cubicBezTo>
                          </a:path>
                        </a:pathLst>
                      </a:custGeom>
                      <a:noFill/>
                      <a:ln w="3175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/>
                      </a:p>
                    </p:txBody>
                  </p:sp>
                  <p:sp>
                    <p:nvSpPr>
                      <p:cNvPr id="327" name="Freeform 326"/>
                      <p:cNvSpPr/>
                      <p:nvPr/>
                    </p:nvSpPr>
                    <p:spPr>
                      <a:xfrm>
                        <a:off x="-6144" y="1768899"/>
                        <a:ext cx="2615337" cy="1944885"/>
                      </a:xfrm>
                      <a:custGeom>
                        <a:avLst/>
                        <a:gdLst>
                          <a:gd name="connsiteX0" fmla="*/ 1506381 w 1506381"/>
                          <a:gd name="connsiteY0" fmla="*/ 1011471 h 1011471"/>
                          <a:gd name="connsiteX1" fmla="*/ 1411241 w 1506381"/>
                          <a:gd name="connsiteY1" fmla="*/ 874047 h 1011471"/>
                          <a:gd name="connsiteX2" fmla="*/ 1252675 w 1506381"/>
                          <a:gd name="connsiteY2" fmla="*/ 720766 h 1011471"/>
                          <a:gd name="connsiteX3" fmla="*/ 1189248 w 1506381"/>
                          <a:gd name="connsiteY3" fmla="*/ 641483 h 1011471"/>
                          <a:gd name="connsiteX4" fmla="*/ 1009540 w 1506381"/>
                          <a:gd name="connsiteY4" fmla="*/ 297922 h 1011471"/>
                          <a:gd name="connsiteX5" fmla="*/ 829831 w 1506381"/>
                          <a:gd name="connsiteY5" fmla="*/ 123499 h 1011471"/>
                          <a:gd name="connsiteX6" fmla="*/ 560268 w 1506381"/>
                          <a:gd name="connsiteY6" fmla="*/ 1931 h 1011471"/>
                          <a:gd name="connsiteX7" fmla="*/ 396416 w 1506381"/>
                          <a:gd name="connsiteY7" fmla="*/ 54787 h 1011471"/>
                          <a:gd name="connsiteX8" fmla="*/ 248420 w 1506381"/>
                          <a:gd name="connsiteY8" fmla="*/ 134070 h 1011471"/>
                          <a:gd name="connsiteX9" fmla="*/ 200851 w 1506381"/>
                          <a:gd name="connsiteY9" fmla="*/ 176355 h 1011471"/>
                          <a:gd name="connsiteX10" fmla="*/ 137424 w 1506381"/>
                          <a:gd name="connsiteY10" fmla="*/ 155212 h 1011471"/>
                          <a:gd name="connsiteX11" fmla="*/ 0 w 1506381"/>
                          <a:gd name="connsiteY11" fmla="*/ 12503 h 1011471"/>
                          <a:gd name="connsiteX0" fmla="*/ 1512338 w 1512338"/>
                          <a:gd name="connsiteY0" fmla="*/ 1032320 h 1032320"/>
                          <a:gd name="connsiteX1" fmla="*/ 1411241 w 1512338"/>
                          <a:gd name="connsiteY1" fmla="*/ 874047 h 1032320"/>
                          <a:gd name="connsiteX2" fmla="*/ 1252675 w 1512338"/>
                          <a:gd name="connsiteY2" fmla="*/ 720766 h 1032320"/>
                          <a:gd name="connsiteX3" fmla="*/ 1189248 w 1512338"/>
                          <a:gd name="connsiteY3" fmla="*/ 641483 h 1032320"/>
                          <a:gd name="connsiteX4" fmla="*/ 1009540 w 1512338"/>
                          <a:gd name="connsiteY4" fmla="*/ 297922 h 1032320"/>
                          <a:gd name="connsiteX5" fmla="*/ 829831 w 1512338"/>
                          <a:gd name="connsiteY5" fmla="*/ 123499 h 1032320"/>
                          <a:gd name="connsiteX6" fmla="*/ 560268 w 1512338"/>
                          <a:gd name="connsiteY6" fmla="*/ 1931 h 1032320"/>
                          <a:gd name="connsiteX7" fmla="*/ 396416 w 1512338"/>
                          <a:gd name="connsiteY7" fmla="*/ 54787 h 1032320"/>
                          <a:gd name="connsiteX8" fmla="*/ 248420 w 1512338"/>
                          <a:gd name="connsiteY8" fmla="*/ 134070 h 1032320"/>
                          <a:gd name="connsiteX9" fmla="*/ 200851 w 1512338"/>
                          <a:gd name="connsiteY9" fmla="*/ 176355 h 1032320"/>
                          <a:gd name="connsiteX10" fmla="*/ 137424 w 1512338"/>
                          <a:gd name="connsiteY10" fmla="*/ 155212 h 1032320"/>
                          <a:gd name="connsiteX11" fmla="*/ 0 w 1512338"/>
                          <a:gd name="connsiteY11" fmla="*/ 12503 h 1032320"/>
                          <a:gd name="connsiteX0" fmla="*/ 1491489 w 1491489"/>
                          <a:gd name="connsiteY0" fmla="*/ 990621 h 990621"/>
                          <a:gd name="connsiteX1" fmla="*/ 1411241 w 1491489"/>
                          <a:gd name="connsiteY1" fmla="*/ 874047 h 990621"/>
                          <a:gd name="connsiteX2" fmla="*/ 1252675 w 1491489"/>
                          <a:gd name="connsiteY2" fmla="*/ 720766 h 990621"/>
                          <a:gd name="connsiteX3" fmla="*/ 1189248 w 1491489"/>
                          <a:gd name="connsiteY3" fmla="*/ 641483 h 990621"/>
                          <a:gd name="connsiteX4" fmla="*/ 1009540 w 1491489"/>
                          <a:gd name="connsiteY4" fmla="*/ 297922 h 990621"/>
                          <a:gd name="connsiteX5" fmla="*/ 829831 w 1491489"/>
                          <a:gd name="connsiteY5" fmla="*/ 123499 h 990621"/>
                          <a:gd name="connsiteX6" fmla="*/ 560268 w 1491489"/>
                          <a:gd name="connsiteY6" fmla="*/ 1931 h 990621"/>
                          <a:gd name="connsiteX7" fmla="*/ 396416 w 1491489"/>
                          <a:gd name="connsiteY7" fmla="*/ 54787 h 990621"/>
                          <a:gd name="connsiteX8" fmla="*/ 248420 w 1491489"/>
                          <a:gd name="connsiteY8" fmla="*/ 134070 h 990621"/>
                          <a:gd name="connsiteX9" fmla="*/ 200851 w 1491489"/>
                          <a:gd name="connsiteY9" fmla="*/ 176355 h 990621"/>
                          <a:gd name="connsiteX10" fmla="*/ 137424 w 1491489"/>
                          <a:gd name="connsiteY10" fmla="*/ 155212 h 990621"/>
                          <a:gd name="connsiteX11" fmla="*/ 0 w 1491489"/>
                          <a:gd name="connsiteY11" fmla="*/ 12503 h 990621"/>
                          <a:gd name="connsiteX0" fmla="*/ 1491489 w 1491489"/>
                          <a:gd name="connsiteY0" fmla="*/ 990621 h 990621"/>
                          <a:gd name="connsiteX1" fmla="*/ 1411241 w 1491489"/>
                          <a:gd name="connsiteY1" fmla="*/ 874047 h 990621"/>
                          <a:gd name="connsiteX2" fmla="*/ 1252675 w 1491489"/>
                          <a:gd name="connsiteY2" fmla="*/ 720766 h 990621"/>
                          <a:gd name="connsiteX3" fmla="*/ 1189248 w 1491489"/>
                          <a:gd name="connsiteY3" fmla="*/ 641483 h 990621"/>
                          <a:gd name="connsiteX4" fmla="*/ 1009540 w 1491489"/>
                          <a:gd name="connsiteY4" fmla="*/ 297922 h 990621"/>
                          <a:gd name="connsiteX5" fmla="*/ 829831 w 1491489"/>
                          <a:gd name="connsiteY5" fmla="*/ 123499 h 990621"/>
                          <a:gd name="connsiteX6" fmla="*/ 560268 w 1491489"/>
                          <a:gd name="connsiteY6" fmla="*/ 1931 h 990621"/>
                          <a:gd name="connsiteX7" fmla="*/ 396416 w 1491489"/>
                          <a:gd name="connsiteY7" fmla="*/ 54787 h 990621"/>
                          <a:gd name="connsiteX8" fmla="*/ 248420 w 1491489"/>
                          <a:gd name="connsiteY8" fmla="*/ 134070 h 990621"/>
                          <a:gd name="connsiteX9" fmla="*/ 200851 w 1491489"/>
                          <a:gd name="connsiteY9" fmla="*/ 176355 h 990621"/>
                          <a:gd name="connsiteX10" fmla="*/ 137424 w 1491489"/>
                          <a:gd name="connsiteY10" fmla="*/ 155212 h 990621"/>
                          <a:gd name="connsiteX11" fmla="*/ 0 w 1491489"/>
                          <a:gd name="connsiteY11" fmla="*/ 12503 h 990621"/>
                          <a:gd name="connsiteX0" fmla="*/ 1491489 w 1491489"/>
                          <a:gd name="connsiteY0" fmla="*/ 990621 h 990621"/>
                          <a:gd name="connsiteX1" fmla="*/ 1411241 w 1491489"/>
                          <a:gd name="connsiteY1" fmla="*/ 874047 h 990621"/>
                          <a:gd name="connsiteX2" fmla="*/ 1252675 w 1491489"/>
                          <a:gd name="connsiteY2" fmla="*/ 720766 h 990621"/>
                          <a:gd name="connsiteX3" fmla="*/ 1189248 w 1491489"/>
                          <a:gd name="connsiteY3" fmla="*/ 641483 h 990621"/>
                          <a:gd name="connsiteX4" fmla="*/ 1009540 w 1491489"/>
                          <a:gd name="connsiteY4" fmla="*/ 297922 h 990621"/>
                          <a:gd name="connsiteX5" fmla="*/ 829831 w 1491489"/>
                          <a:gd name="connsiteY5" fmla="*/ 123499 h 990621"/>
                          <a:gd name="connsiteX6" fmla="*/ 560268 w 1491489"/>
                          <a:gd name="connsiteY6" fmla="*/ 1931 h 990621"/>
                          <a:gd name="connsiteX7" fmla="*/ 396416 w 1491489"/>
                          <a:gd name="connsiteY7" fmla="*/ 54787 h 990621"/>
                          <a:gd name="connsiteX8" fmla="*/ 248420 w 1491489"/>
                          <a:gd name="connsiteY8" fmla="*/ 134070 h 990621"/>
                          <a:gd name="connsiteX9" fmla="*/ 200851 w 1491489"/>
                          <a:gd name="connsiteY9" fmla="*/ 176355 h 990621"/>
                          <a:gd name="connsiteX10" fmla="*/ 137424 w 1491489"/>
                          <a:gd name="connsiteY10" fmla="*/ 155212 h 990621"/>
                          <a:gd name="connsiteX11" fmla="*/ 0 w 1491489"/>
                          <a:gd name="connsiteY11" fmla="*/ 12503 h 990621"/>
                          <a:gd name="connsiteX0" fmla="*/ 1506159 w 1506159"/>
                          <a:gd name="connsiteY0" fmla="*/ 1015070 h 1015070"/>
                          <a:gd name="connsiteX1" fmla="*/ 1411241 w 1506159"/>
                          <a:gd name="connsiteY1" fmla="*/ 874047 h 1015070"/>
                          <a:gd name="connsiteX2" fmla="*/ 1252675 w 1506159"/>
                          <a:gd name="connsiteY2" fmla="*/ 720766 h 1015070"/>
                          <a:gd name="connsiteX3" fmla="*/ 1189248 w 1506159"/>
                          <a:gd name="connsiteY3" fmla="*/ 641483 h 1015070"/>
                          <a:gd name="connsiteX4" fmla="*/ 1009540 w 1506159"/>
                          <a:gd name="connsiteY4" fmla="*/ 297922 h 1015070"/>
                          <a:gd name="connsiteX5" fmla="*/ 829831 w 1506159"/>
                          <a:gd name="connsiteY5" fmla="*/ 123499 h 1015070"/>
                          <a:gd name="connsiteX6" fmla="*/ 560268 w 1506159"/>
                          <a:gd name="connsiteY6" fmla="*/ 1931 h 1015070"/>
                          <a:gd name="connsiteX7" fmla="*/ 396416 w 1506159"/>
                          <a:gd name="connsiteY7" fmla="*/ 54787 h 1015070"/>
                          <a:gd name="connsiteX8" fmla="*/ 248420 w 1506159"/>
                          <a:gd name="connsiteY8" fmla="*/ 134070 h 1015070"/>
                          <a:gd name="connsiteX9" fmla="*/ 200851 w 1506159"/>
                          <a:gd name="connsiteY9" fmla="*/ 176355 h 1015070"/>
                          <a:gd name="connsiteX10" fmla="*/ 137424 w 1506159"/>
                          <a:gd name="connsiteY10" fmla="*/ 155212 h 1015070"/>
                          <a:gd name="connsiteX11" fmla="*/ 0 w 1506159"/>
                          <a:gd name="connsiteY11" fmla="*/ 12503 h 1015070"/>
                          <a:gd name="connsiteX0" fmla="*/ 1484154 w 1484154"/>
                          <a:gd name="connsiteY0" fmla="*/ 983286 h 983286"/>
                          <a:gd name="connsiteX1" fmla="*/ 1411241 w 1484154"/>
                          <a:gd name="connsiteY1" fmla="*/ 874047 h 983286"/>
                          <a:gd name="connsiteX2" fmla="*/ 1252675 w 1484154"/>
                          <a:gd name="connsiteY2" fmla="*/ 720766 h 983286"/>
                          <a:gd name="connsiteX3" fmla="*/ 1189248 w 1484154"/>
                          <a:gd name="connsiteY3" fmla="*/ 641483 h 983286"/>
                          <a:gd name="connsiteX4" fmla="*/ 1009540 w 1484154"/>
                          <a:gd name="connsiteY4" fmla="*/ 297922 h 983286"/>
                          <a:gd name="connsiteX5" fmla="*/ 829831 w 1484154"/>
                          <a:gd name="connsiteY5" fmla="*/ 123499 h 983286"/>
                          <a:gd name="connsiteX6" fmla="*/ 560268 w 1484154"/>
                          <a:gd name="connsiteY6" fmla="*/ 1931 h 983286"/>
                          <a:gd name="connsiteX7" fmla="*/ 396416 w 1484154"/>
                          <a:gd name="connsiteY7" fmla="*/ 54787 h 983286"/>
                          <a:gd name="connsiteX8" fmla="*/ 248420 w 1484154"/>
                          <a:gd name="connsiteY8" fmla="*/ 134070 h 983286"/>
                          <a:gd name="connsiteX9" fmla="*/ 200851 w 1484154"/>
                          <a:gd name="connsiteY9" fmla="*/ 176355 h 983286"/>
                          <a:gd name="connsiteX10" fmla="*/ 137424 w 1484154"/>
                          <a:gd name="connsiteY10" fmla="*/ 155212 h 983286"/>
                          <a:gd name="connsiteX11" fmla="*/ 0 w 1484154"/>
                          <a:gd name="connsiteY11" fmla="*/ 12503 h 983286"/>
                          <a:gd name="connsiteX0" fmla="*/ 1484154 w 1484154"/>
                          <a:gd name="connsiteY0" fmla="*/ 983286 h 983286"/>
                          <a:gd name="connsiteX1" fmla="*/ 1411241 w 1484154"/>
                          <a:gd name="connsiteY1" fmla="*/ 874047 h 983286"/>
                          <a:gd name="connsiteX2" fmla="*/ 1189248 w 1484154"/>
                          <a:gd name="connsiteY2" fmla="*/ 641483 h 983286"/>
                          <a:gd name="connsiteX3" fmla="*/ 1009540 w 1484154"/>
                          <a:gd name="connsiteY3" fmla="*/ 297922 h 983286"/>
                          <a:gd name="connsiteX4" fmla="*/ 829831 w 1484154"/>
                          <a:gd name="connsiteY4" fmla="*/ 123499 h 983286"/>
                          <a:gd name="connsiteX5" fmla="*/ 560268 w 1484154"/>
                          <a:gd name="connsiteY5" fmla="*/ 1931 h 983286"/>
                          <a:gd name="connsiteX6" fmla="*/ 396416 w 1484154"/>
                          <a:gd name="connsiteY6" fmla="*/ 54787 h 983286"/>
                          <a:gd name="connsiteX7" fmla="*/ 248420 w 1484154"/>
                          <a:gd name="connsiteY7" fmla="*/ 134070 h 983286"/>
                          <a:gd name="connsiteX8" fmla="*/ 200851 w 1484154"/>
                          <a:gd name="connsiteY8" fmla="*/ 176355 h 983286"/>
                          <a:gd name="connsiteX9" fmla="*/ 137424 w 1484154"/>
                          <a:gd name="connsiteY9" fmla="*/ 155212 h 983286"/>
                          <a:gd name="connsiteX10" fmla="*/ 0 w 1484154"/>
                          <a:gd name="connsiteY10" fmla="*/ 12503 h 983286"/>
                          <a:gd name="connsiteX0" fmla="*/ 1484154 w 1484154"/>
                          <a:gd name="connsiteY0" fmla="*/ 982702 h 982702"/>
                          <a:gd name="connsiteX1" fmla="*/ 1411241 w 1484154"/>
                          <a:gd name="connsiteY1" fmla="*/ 873463 h 982702"/>
                          <a:gd name="connsiteX2" fmla="*/ 1189248 w 1484154"/>
                          <a:gd name="connsiteY2" fmla="*/ 640899 h 982702"/>
                          <a:gd name="connsiteX3" fmla="*/ 1009540 w 1484154"/>
                          <a:gd name="connsiteY3" fmla="*/ 297338 h 982702"/>
                          <a:gd name="connsiteX4" fmla="*/ 846827 w 1484154"/>
                          <a:gd name="connsiteY4" fmla="*/ 109318 h 982702"/>
                          <a:gd name="connsiteX5" fmla="*/ 560268 w 1484154"/>
                          <a:gd name="connsiteY5" fmla="*/ 1347 h 982702"/>
                          <a:gd name="connsiteX6" fmla="*/ 396416 w 1484154"/>
                          <a:gd name="connsiteY6" fmla="*/ 54203 h 982702"/>
                          <a:gd name="connsiteX7" fmla="*/ 248420 w 1484154"/>
                          <a:gd name="connsiteY7" fmla="*/ 133486 h 982702"/>
                          <a:gd name="connsiteX8" fmla="*/ 200851 w 1484154"/>
                          <a:gd name="connsiteY8" fmla="*/ 175771 h 982702"/>
                          <a:gd name="connsiteX9" fmla="*/ 137424 w 1484154"/>
                          <a:gd name="connsiteY9" fmla="*/ 154628 h 982702"/>
                          <a:gd name="connsiteX10" fmla="*/ 0 w 1484154"/>
                          <a:gd name="connsiteY10" fmla="*/ 11919 h 982702"/>
                          <a:gd name="connsiteX0" fmla="*/ 1484154 w 1484154"/>
                          <a:gd name="connsiteY0" fmla="*/ 982702 h 982702"/>
                          <a:gd name="connsiteX1" fmla="*/ 1411241 w 1484154"/>
                          <a:gd name="connsiteY1" fmla="*/ 873463 h 982702"/>
                          <a:gd name="connsiteX2" fmla="*/ 1189248 w 1484154"/>
                          <a:gd name="connsiteY2" fmla="*/ 640899 h 982702"/>
                          <a:gd name="connsiteX3" fmla="*/ 1040134 w 1484154"/>
                          <a:gd name="connsiteY3" fmla="*/ 324532 h 982702"/>
                          <a:gd name="connsiteX4" fmla="*/ 846827 w 1484154"/>
                          <a:gd name="connsiteY4" fmla="*/ 109318 h 982702"/>
                          <a:gd name="connsiteX5" fmla="*/ 560268 w 1484154"/>
                          <a:gd name="connsiteY5" fmla="*/ 1347 h 982702"/>
                          <a:gd name="connsiteX6" fmla="*/ 396416 w 1484154"/>
                          <a:gd name="connsiteY6" fmla="*/ 54203 h 982702"/>
                          <a:gd name="connsiteX7" fmla="*/ 248420 w 1484154"/>
                          <a:gd name="connsiteY7" fmla="*/ 133486 h 982702"/>
                          <a:gd name="connsiteX8" fmla="*/ 200851 w 1484154"/>
                          <a:gd name="connsiteY8" fmla="*/ 175771 h 982702"/>
                          <a:gd name="connsiteX9" fmla="*/ 137424 w 1484154"/>
                          <a:gd name="connsiteY9" fmla="*/ 154628 h 982702"/>
                          <a:gd name="connsiteX10" fmla="*/ 0 w 1484154"/>
                          <a:gd name="connsiteY10" fmla="*/ 11919 h 982702"/>
                          <a:gd name="connsiteX0" fmla="*/ 1484154 w 1484154"/>
                          <a:gd name="connsiteY0" fmla="*/ 982702 h 982702"/>
                          <a:gd name="connsiteX1" fmla="*/ 1411241 w 1484154"/>
                          <a:gd name="connsiteY1" fmla="*/ 873463 h 982702"/>
                          <a:gd name="connsiteX2" fmla="*/ 1199446 w 1484154"/>
                          <a:gd name="connsiteY2" fmla="*/ 623903 h 982702"/>
                          <a:gd name="connsiteX3" fmla="*/ 1040134 w 1484154"/>
                          <a:gd name="connsiteY3" fmla="*/ 324532 h 982702"/>
                          <a:gd name="connsiteX4" fmla="*/ 846827 w 1484154"/>
                          <a:gd name="connsiteY4" fmla="*/ 109318 h 982702"/>
                          <a:gd name="connsiteX5" fmla="*/ 560268 w 1484154"/>
                          <a:gd name="connsiteY5" fmla="*/ 1347 h 982702"/>
                          <a:gd name="connsiteX6" fmla="*/ 396416 w 1484154"/>
                          <a:gd name="connsiteY6" fmla="*/ 54203 h 982702"/>
                          <a:gd name="connsiteX7" fmla="*/ 248420 w 1484154"/>
                          <a:gd name="connsiteY7" fmla="*/ 133486 h 982702"/>
                          <a:gd name="connsiteX8" fmla="*/ 200851 w 1484154"/>
                          <a:gd name="connsiteY8" fmla="*/ 175771 h 982702"/>
                          <a:gd name="connsiteX9" fmla="*/ 137424 w 1484154"/>
                          <a:gd name="connsiteY9" fmla="*/ 154628 h 982702"/>
                          <a:gd name="connsiteX10" fmla="*/ 0 w 1484154"/>
                          <a:gd name="connsiteY10" fmla="*/ 11919 h 982702"/>
                          <a:gd name="connsiteX0" fmla="*/ 2144369 w 2144369"/>
                          <a:gd name="connsiteY0" fmla="*/ 1656677 h 1656677"/>
                          <a:gd name="connsiteX1" fmla="*/ 2071456 w 2144369"/>
                          <a:gd name="connsiteY1" fmla="*/ 1547438 h 1656677"/>
                          <a:gd name="connsiteX2" fmla="*/ 1859661 w 2144369"/>
                          <a:gd name="connsiteY2" fmla="*/ 1297878 h 1656677"/>
                          <a:gd name="connsiteX3" fmla="*/ 1700349 w 2144369"/>
                          <a:gd name="connsiteY3" fmla="*/ 998507 h 1656677"/>
                          <a:gd name="connsiteX4" fmla="*/ 1507042 w 2144369"/>
                          <a:gd name="connsiteY4" fmla="*/ 783293 h 1656677"/>
                          <a:gd name="connsiteX5" fmla="*/ 1220483 w 2144369"/>
                          <a:gd name="connsiteY5" fmla="*/ 675322 h 1656677"/>
                          <a:gd name="connsiteX6" fmla="*/ 1056631 w 2144369"/>
                          <a:gd name="connsiteY6" fmla="*/ 728178 h 1656677"/>
                          <a:gd name="connsiteX7" fmla="*/ 908635 w 2144369"/>
                          <a:gd name="connsiteY7" fmla="*/ 807461 h 1656677"/>
                          <a:gd name="connsiteX8" fmla="*/ 861066 w 2144369"/>
                          <a:gd name="connsiteY8" fmla="*/ 849746 h 1656677"/>
                          <a:gd name="connsiteX9" fmla="*/ 797639 w 2144369"/>
                          <a:gd name="connsiteY9" fmla="*/ 828603 h 1656677"/>
                          <a:gd name="connsiteX10" fmla="*/ 0 w 2144369"/>
                          <a:gd name="connsiteY10" fmla="*/ 0 h 1656677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</a:cxnLst>
                        <a:rect l="l" t="t" r="r" b="b"/>
                        <a:pathLst>
                          <a:path w="2144369" h="1656677">
                            <a:moveTo>
                              <a:pt x="2144369" y="1656677"/>
                            </a:moveTo>
                            <a:cubicBezTo>
                              <a:pt x="2117941" y="1612190"/>
                              <a:pt x="2118907" y="1607238"/>
                              <a:pt x="2071456" y="1547438"/>
                            </a:cubicBezTo>
                            <a:cubicBezTo>
                              <a:pt x="2024005" y="1487638"/>
                              <a:pt x="1921512" y="1389367"/>
                              <a:pt x="1859661" y="1297878"/>
                            </a:cubicBezTo>
                            <a:cubicBezTo>
                              <a:pt x="1797810" y="1206389"/>
                              <a:pt x="1759119" y="1084271"/>
                              <a:pt x="1700349" y="998507"/>
                            </a:cubicBezTo>
                            <a:cubicBezTo>
                              <a:pt x="1641579" y="912743"/>
                              <a:pt x="1587020" y="837157"/>
                              <a:pt x="1507042" y="783293"/>
                            </a:cubicBezTo>
                            <a:cubicBezTo>
                              <a:pt x="1427064" y="729429"/>
                              <a:pt x="1295551" y="684508"/>
                              <a:pt x="1220483" y="675322"/>
                            </a:cubicBezTo>
                            <a:cubicBezTo>
                              <a:pt x="1145415" y="666136"/>
                              <a:pt x="1108606" y="706155"/>
                              <a:pt x="1056631" y="728178"/>
                            </a:cubicBezTo>
                            <a:cubicBezTo>
                              <a:pt x="1004656" y="750201"/>
                              <a:pt x="941229" y="787200"/>
                              <a:pt x="908635" y="807461"/>
                            </a:cubicBezTo>
                            <a:cubicBezTo>
                              <a:pt x="876041" y="827722"/>
                              <a:pt x="879565" y="846222"/>
                              <a:pt x="861066" y="849746"/>
                            </a:cubicBezTo>
                            <a:cubicBezTo>
                              <a:pt x="842567" y="853270"/>
                              <a:pt x="831114" y="855912"/>
                              <a:pt x="797639" y="828603"/>
                            </a:cubicBezTo>
                            <a:cubicBezTo>
                              <a:pt x="764164" y="801294"/>
                              <a:pt x="51974" y="57700"/>
                              <a:pt x="0" y="0"/>
                            </a:cubicBezTo>
                          </a:path>
                        </a:pathLst>
                      </a:custGeom>
                      <a:noFill/>
                      <a:ln w="3175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/>
                      </a:p>
                    </p:txBody>
                  </p:sp>
                  <p:sp>
                    <p:nvSpPr>
                      <p:cNvPr id="328" name="Freeform 327"/>
                      <p:cNvSpPr/>
                      <p:nvPr/>
                    </p:nvSpPr>
                    <p:spPr>
                      <a:xfrm>
                        <a:off x="938988" y="3708817"/>
                        <a:ext cx="2014554" cy="3177767"/>
                      </a:xfrm>
                      <a:custGeom>
                        <a:avLst/>
                        <a:gdLst>
                          <a:gd name="connsiteX0" fmla="*/ 350553 w 1658240"/>
                          <a:gd name="connsiteY0" fmla="*/ 2542349 h 2542349"/>
                          <a:gd name="connsiteX1" fmla="*/ 287126 w 1658240"/>
                          <a:gd name="connsiteY1" fmla="*/ 2447209 h 2542349"/>
                          <a:gd name="connsiteX2" fmla="*/ 123274 w 1658240"/>
                          <a:gd name="connsiteY2" fmla="*/ 2304499 h 2542349"/>
                          <a:gd name="connsiteX3" fmla="*/ 12278 w 1658240"/>
                          <a:gd name="connsiteY3" fmla="*/ 2167075 h 2542349"/>
                          <a:gd name="connsiteX4" fmla="*/ 12278 w 1658240"/>
                          <a:gd name="connsiteY4" fmla="*/ 1913369 h 2542349"/>
                          <a:gd name="connsiteX5" fmla="*/ 96847 w 1658240"/>
                          <a:gd name="connsiteY5" fmla="*/ 1876370 h 2542349"/>
                          <a:gd name="connsiteX6" fmla="*/ 96847 w 1658240"/>
                          <a:gd name="connsiteY6" fmla="*/ 1876370 h 2542349"/>
                          <a:gd name="connsiteX7" fmla="*/ 181415 w 1658240"/>
                          <a:gd name="connsiteY7" fmla="*/ 1638520 h 2542349"/>
                          <a:gd name="connsiteX8" fmla="*/ 329411 w 1658240"/>
                          <a:gd name="connsiteY8" fmla="*/ 1612092 h 2542349"/>
                          <a:gd name="connsiteX9" fmla="*/ 583117 w 1658240"/>
                          <a:gd name="connsiteY9" fmla="*/ 1474668 h 2542349"/>
                          <a:gd name="connsiteX10" fmla="*/ 831538 w 1658240"/>
                          <a:gd name="connsiteY10" fmla="*/ 1495810 h 2542349"/>
                          <a:gd name="connsiteX11" fmla="*/ 926678 w 1658240"/>
                          <a:gd name="connsiteY11" fmla="*/ 1416527 h 2542349"/>
                          <a:gd name="connsiteX12" fmla="*/ 1011247 w 1658240"/>
                          <a:gd name="connsiteY12" fmla="*/ 1273817 h 2542349"/>
                          <a:gd name="connsiteX13" fmla="*/ 1069388 w 1658240"/>
                          <a:gd name="connsiteY13" fmla="*/ 1236818 h 2542349"/>
                          <a:gd name="connsiteX14" fmla="*/ 1370664 w 1658240"/>
                          <a:gd name="connsiteY14" fmla="*/ 1141679 h 2542349"/>
                          <a:gd name="connsiteX15" fmla="*/ 1624370 w 1658240"/>
                          <a:gd name="connsiteY15" fmla="*/ 930257 h 2542349"/>
                          <a:gd name="connsiteX16" fmla="*/ 1656084 w 1658240"/>
                          <a:gd name="connsiteY16" fmla="*/ 861544 h 2542349"/>
                          <a:gd name="connsiteX17" fmla="*/ 1629656 w 1658240"/>
                          <a:gd name="connsiteY17" fmla="*/ 597267 h 2542349"/>
                          <a:gd name="connsiteX18" fmla="*/ 1486946 w 1658240"/>
                          <a:gd name="connsiteY18" fmla="*/ 248421 h 2542349"/>
                          <a:gd name="connsiteX19" fmla="*/ 1365378 w 1658240"/>
                          <a:gd name="connsiteY19" fmla="*/ 0 h 2542349"/>
                          <a:gd name="connsiteX0" fmla="*/ 350553 w 1651919"/>
                          <a:gd name="connsiteY0" fmla="*/ 2542349 h 2542349"/>
                          <a:gd name="connsiteX1" fmla="*/ 287126 w 1651919"/>
                          <a:gd name="connsiteY1" fmla="*/ 2447209 h 2542349"/>
                          <a:gd name="connsiteX2" fmla="*/ 123274 w 1651919"/>
                          <a:gd name="connsiteY2" fmla="*/ 2304499 h 2542349"/>
                          <a:gd name="connsiteX3" fmla="*/ 12278 w 1651919"/>
                          <a:gd name="connsiteY3" fmla="*/ 2167075 h 2542349"/>
                          <a:gd name="connsiteX4" fmla="*/ 12278 w 1651919"/>
                          <a:gd name="connsiteY4" fmla="*/ 1913369 h 2542349"/>
                          <a:gd name="connsiteX5" fmla="*/ 96847 w 1651919"/>
                          <a:gd name="connsiteY5" fmla="*/ 1876370 h 2542349"/>
                          <a:gd name="connsiteX6" fmla="*/ 96847 w 1651919"/>
                          <a:gd name="connsiteY6" fmla="*/ 1876370 h 2542349"/>
                          <a:gd name="connsiteX7" fmla="*/ 181415 w 1651919"/>
                          <a:gd name="connsiteY7" fmla="*/ 1638520 h 2542349"/>
                          <a:gd name="connsiteX8" fmla="*/ 329411 w 1651919"/>
                          <a:gd name="connsiteY8" fmla="*/ 1612092 h 2542349"/>
                          <a:gd name="connsiteX9" fmla="*/ 583117 w 1651919"/>
                          <a:gd name="connsiteY9" fmla="*/ 1474668 h 2542349"/>
                          <a:gd name="connsiteX10" fmla="*/ 831538 w 1651919"/>
                          <a:gd name="connsiteY10" fmla="*/ 1495810 h 2542349"/>
                          <a:gd name="connsiteX11" fmla="*/ 926678 w 1651919"/>
                          <a:gd name="connsiteY11" fmla="*/ 1416527 h 2542349"/>
                          <a:gd name="connsiteX12" fmla="*/ 1011247 w 1651919"/>
                          <a:gd name="connsiteY12" fmla="*/ 1273817 h 2542349"/>
                          <a:gd name="connsiteX13" fmla="*/ 1069388 w 1651919"/>
                          <a:gd name="connsiteY13" fmla="*/ 1236818 h 2542349"/>
                          <a:gd name="connsiteX14" fmla="*/ 1370664 w 1651919"/>
                          <a:gd name="connsiteY14" fmla="*/ 1141679 h 2542349"/>
                          <a:gd name="connsiteX15" fmla="*/ 1624370 w 1651919"/>
                          <a:gd name="connsiteY15" fmla="*/ 930257 h 2542349"/>
                          <a:gd name="connsiteX16" fmla="*/ 1629656 w 1651919"/>
                          <a:gd name="connsiteY16" fmla="*/ 597267 h 2542349"/>
                          <a:gd name="connsiteX17" fmla="*/ 1486946 w 1651919"/>
                          <a:gd name="connsiteY17" fmla="*/ 248421 h 2542349"/>
                          <a:gd name="connsiteX18" fmla="*/ 1365378 w 1651919"/>
                          <a:gd name="connsiteY18" fmla="*/ 0 h 2542349"/>
                          <a:gd name="connsiteX0" fmla="*/ 350553 w 1651919"/>
                          <a:gd name="connsiteY0" fmla="*/ 2542349 h 2542349"/>
                          <a:gd name="connsiteX1" fmla="*/ 287126 w 1651919"/>
                          <a:gd name="connsiteY1" fmla="*/ 2447209 h 2542349"/>
                          <a:gd name="connsiteX2" fmla="*/ 123274 w 1651919"/>
                          <a:gd name="connsiteY2" fmla="*/ 2304499 h 2542349"/>
                          <a:gd name="connsiteX3" fmla="*/ 12278 w 1651919"/>
                          <a:gd name="connsiteY3" fmla="*/ 2167075 h 2542349"/>
                          <a:gd name="connsiteX4" fmla="*/ 12278 w 1651919"/>
                          <a:gd name="connsiteY4" fmla="*/ 1913369 h 2542349"/>
                          <a:gd name="connsiteX5" fmla="*/ 96847 w 1651919"/>
                          <a:gd name="connsiteY5" fmla="*/ 1876370 h 2542349"/>
                          <a:gd name="connsiteX6" fmla="*/ 96847 w 1651919"/>
                          <a:gd name="connsiteY6" fmla="*/ 1876370 h 2542349"/>
                          <a:gd name="connsiteX7" fmla="*/ 181415 w 1651919"/>
                          <a:gd name="connsiteY7" fmla="*/ 1638520 h 2542349"/>
                          <a:gd name="connsiteX8" fmla="*/ 329411 w 1651919"/>
                          <a:gd name="connsiteY8" fmla="*/ 1612092 h 2542349"/>
                          <a:gd name="connsiteX9" fmla="*/ 583117 w 1651919"/>
                          <a:gd name="connsiteY9" fmla="*/ 1474668 h 2542349"/>
                          <a:gd name="connsiteX10" fmla="*/ 831538 w 1651919"/>
                          <a:gd name="connsiteY10" fmla="*/ 1495810 h 2542349"/>
                          <a:gd name="connsiteX11" fmla="*/ 926678 w 1651919"/>
                          <a:gd name="connsiteY11" fmla="*/ 1416527 h 2542349"/>
                          <a:gd name="connsiteX12" fmla="*/ 1006237 w 1651919"/>
                          <a:gd name="connsiteY12" fmla="*/ 1281333 h 2542349"/>
                          <a:gd name="connsiteX13" fmla="*/ 1069388 w 1651919"/>
                          <a:gd name="connsiteY13" fmla="*/ 1236818 h 2542349"/>
                          <a:gd name="connsiteX14" fmla="*/ 1370664 w 1651919"/>
                          <a:gd name="connsiteY14" fmla="*/ 1141679 h 2542349"/>
                          <a:gd name="connsiteX15" fmla="*/ 1624370 w 1651919"/>
                          <a:gd name="connsiteY15" fmla="*/ 930257 h 2542349"/>
                          <a:gd name="connsiteX16" fmla="*/ 1629656 w 1651919"/>
                          <a:gd name="connsiteY16" fmla="*/ 597267 h 2542349"/>
                          <a:gd name="connsiteX17" fmla="*/ 1486946 w 1651919"/>
                          <a:gd name="connsiteY17" fmla="*/ 248421 h 2542349"/>
                          <a:gd name="connsiteX18" fmla="*/ 1365378 w 1651919"/>
                          <a:gd name="connsiteY18" fmla="*/ 0 h 2542349"/>
                          <a:gd name="connsiteX0" fmla="*/ 350553 w 1651919"/>
                          <a:gd name="connsiteY0" fmla="*/ 2542349 h 2542349"/>
                          <a:gd name="connsiteX1" fmla="*/ 287126 w 1651919"/>
                          <a:gd name="connsiteY1" fmla="*/ 2447209 h 2542349"/>
                          <a:gd name="connsiteX2" fmla="*/ 123274 w 1651919"/>
                          <a:gd name="connsiteY2" fmla="*/ 2304499 h 2542349"/>
                          <a:gd name="connsiteX3" fmla="*/ 12278 w 1651919"/>
                          <a:gd name="connsiteY3" fmla="*/ 2167075 h 2542349"/>
                          <a:gd name="connsiteX4" fmla="*/ 12278 w 1651919"/>
                          <a:gd name="connsiteY4" fmla="*/ 1913369 h 2542349"/>
                          <a:gd name="connsiteX5" fmla="*/ 96847 w 1651919"/>
                          <a:gd name="connsiteY5" fmla="*/ 1876370 h 2542349"/>
                          <a:gd name="connsiteX6" fmla="*/ 96847 w 1651919"/>
                          <a:gd name="connsiteY6" fmla="*/ 1876370 h 2542349"/>
                          <a:gd name="connsiteX7" fmla="*/ 181415 w 1651919"/>
                          <a:gd name="connsiteY7" fmla="*/ 1638520 h 2542349"/>
                          <a:gd name="connsiteX8" fmla="*/ 329411 w 1651919"/>
                          <a:gd name="connsiteY8" fmla="*/ 1612092 h 2542349"/>
                          <a:gd name="connsiteX9" fmla="*/ 583117 w 1651919"/>
                          <a:gd name="connsiteY9" fmla="*/ 1474668 h 2542349"/>
                          <a:gd name="connsiteX10" fmla="*/ 831538 w 1651919"/>
                          <a:gd name="connsiteY10" fmla="*/ 1495810 h 2542349"/>
                          <a:gd name="connsiteX11" fmla="*/ 926678 w 1651919"/>
                          <a:gd name="connsiteY11" fmla="*/ 1416527 h 2542349"/>
                          <a:gd name="connsiteX12" fmla="*/ 1069388 w 1651919"/>
                          <a:gd name="connsiteY12" fmla="*/ 1236818 h 2542349"/>
                          <a:gd name="connsiteX13" fmla="*/ 1370664 w 1651919"/>
                          <a:gd name="connsiteY13" fmla="*/ 1141679 h 2542349"/>
                          <a:gd name="connsiteX14" fmla="*/ 1624370 w 1651919"/>
                          <a:gd name="connsiteY14" fmla="*/ 930257 h 2542349"/>
                          <a:gd name="connsiteX15" fmla="*/ 1629656 w 1651919"/>
                          <a:gd name="connsiteY15" fmla="*/ 597267 h 2542349"/>
                          <a:gd name="connsiteX16" fmla="*/ 1486946 w 1651919"/>
                          <a:gd name="connsiteY16" fmla="*/ 248421 h 2542349"/>
                          <a:gd name="connsiteX17" fmla="*/ 1365378 w 1651919"/>
                          <a:gd name="connsiteY17" fmla="*/ 0 h 2542349"/>
                          <a:gd name="connsiteX0" fmla="*/ 350553 w 1651919"/>
                          <a:gd name="connsiteY0" fmla="*/ 2542349 h 2542349"/>
                          <a:gd name="connsiteX1" fmla="*/ 287126 w 1651919"/>
                          <a:gd name="connsiteY1" fmla="*/ 2447209 h 2542349"/>
                          <a:gd name="connsiteX2" fmla="*/ 123274 w 1651919"/>
                          <a:gd name="connsiteY2" fmla="*/ 2304499 h 2542349"/>
                          <a:gd name="connsiteX3" fmla="*/ 12278 w 1651919"/>
                          <a:gd name="connsiteY3" fmla="*/ 2167075 h 2542349"/>
                          <a:gd name="connsiteX4" fmla="*/ 12278 w 1651919"/>
                          <a:gd name="connsiteY4" fmla="*/ 1913369 h 2542349"/>
                          <a:gd name="connsiteX5" fmla="*/ 96847 w 1651919"/>
                          <a:gd name="connsiteY5" fmla="*/ 1876370 h 2542349"/>
                          <a:gd name="connsiteX6" fmla="*/ 94342 w 1651919"/>
                          <a:gd name="connsiteY6" fmla="*/ 1858833 h 2542349"/>
                          <a:gd name="connsiteX7" fmla="*/ 181415 w 1651919"/>
                          <a:gd name="connsiteY7" fmla="*/ 1638520 h 2542349"/>
                          <a:gd name="connsiteX8" fmla="*/ 329411 w 1651919"/>
                          <a:gd name="connsiteY8" fmla="*/ 1612092 h 2542349"/>
                          <a:gd name="connsiteX9" fmla="*/ 583117 w 1651919"/>
                          <a:gd name="connsiteY9" fmla="*/ 1474668 h 2542349"/>
                          <a:gd name="connsiteX10" fmla="*/ 831538 w 1651919"/>
                          <a:gd name="connsiteY10" fmla="*/ 1495810 h 2542349"/>
                          <a:gd name="connsiteX11" fmla="*/ 926678 w 1651919"/>
                          <a:gd name="connsiteY11" fmla="*/ 1416527 h 2542349"/>
                          <a:gd name="connsiteX12" fmla="*/ 1069388 w 1651919"/>
                          <a:gd name="connsiteY12" fmla="*/ 1236818 h 2542349"/>
                          <a:gd name="connsiteX13" fmla="*/ 1370664 w 1651919"/>
                          <a:gd name="connsiteY13" fmla="*/ 1141679 h 2542349"/>
                          <a:gd name="connsiteX14" fmla="*/ 1624370 w 1651919"/>
                          <a:gd name="connsiteY14" fmla="*/ 930257 h 2542349"/>
                          <a:gd name="connsiteX15" fmla="*/ 1629656 w 1651919"/>
                          <a:gd name="connsiteY15" fmla="*/ 597267 h 2542349"/>
                          <a:gd name="connsiteX16" fmla="*/ 1486946 w 1651919"/>
                          <a:gd name="connsiteY16" fmla="*/ 248421 h 2542349"/>
                          <a:gd name="connsiteX17" fmla="*/ 1365378 w 1651919"/>
                          <a:gd name="connsiteY17" fmla="*/ 0 h 2542349"/>
                          <a:gd name="connsiteX0" fmla="*/ 350409 w 1651775"/>
                          <a:gd name="connsiteY0" fmla="*/ 2542349 h 2542349"/>
                          <a:gd name="connsiteX1" fmla="*/ 286982 w 1651775"/>
                          <a:gd name="connsiteY1" fmla="*/ 2447209 h 2542349"/>
                          <a:gd name="connsiteX2" fmla="*/ 123130 w 1651775"/>
                          <a:gd name="connsiteY2" fmla="*/ 2304499 h 2542349"/>
                          <a:gd name="connsiteX3" fmla="*/ 12134 w 1651775"/>
                          <a:gd name="connsiteY3" fmla="*/ 2167075 h 2542349"/>
                          <a:gd name="connsiteX4" fmla="*/ 12134 w 1651775"/>
                          <a:gd name="connsiteY4" fmla="*/ 1913369 h 2542349"/>
                          <a:gd name="connsiteX5" fmla="*/ 94198 w 1651775"/>
                          <a:gd name="connsiteY5" fmla="*/ 1858833 h 2542349"/>
                          <a:gd name="connsiteX6" fmla="*/ 181271 w 1651775"/>
                          <a:gd name="connsiteY6" fmla="*/ 1638520 h 2542349"/>
                          <a:gd name="connsiteX7" fmla="*/ 329267 w 1651775"/>
                          <a:gd name="connsiteY7" fmla="*/ 1612092 h 2542349"/>
                          <a:gd name="connsiteX8" fmla="*/ 582973 w 1651775"/>
                          <a:gd name="connsiteY8" fmla="*/ 1474668 h 2542349"/>
                          <a:gd name="connsiteX9" fmla="*/ 831394 w 1651775"/>
                          <a:gd name="connsiteY9" fmla="*/ 1495810 h 2542349"/>
                          <a:gd name="connsiteX10" fmla="*/ 926534 w 1651775"/>
                          <a:gd name="connsiteY10" fmla="*/ 1416527 h 2542349"/>
                          <a:gd name="connsiteX11" fmla="*/ 1069244 w 1651775"/>
                          <a:gd name="connsiteY11" fmla="*/ 1236818 h 2542349"/>
                          <a:gd name="connsiteX12" fmla="*/ 1370520 w 1651775"/>
                          <a:gd name="connsiteY12" fmla="*/ 1141679 h 2542349"/>
                          <a:gd name="connsiteX13" fmla="*/ 1624226 w 1651775"/>
                          <a:gd name="connsiteY13" fmla="*/ 930257 h 2542349"/>
                          <a:gd name="connsiteX14" fmla="*/ 1629512 w 1651775"/>
                          <a:gd name="connsiteY14" fmla="*/ 597267 h 2542349"/>
                          <a:gd name="connsiteX15" fmla="*/ 1486802 w 1651775"/>
                          <a:gd name="connsiteY15" fmla="*/ 248421 h 2542349"/>
                          <a:gd name="connsiteX16" fmla="*/ 1365234 w 1651775"/>
                          <a:gd name="connsiteY16" fmla="*/ 0 h 2542349"/>
                          <a:gd name="connsiteX0" fmla="*/ 350409 w 1651775"/>
                          <a:gd name="connsiteY0" fmla="*/ 2542349 h 2542349"/>
                          <a:gd name="connsiteX1" fmla="*/ 286982 w 1651775"/>
                          <a:gd name="connsiteY1" fmla="*/ 2447209 h 2542349"/>
                          <a:gd name="connsiteX2" fmla="*/ 123130 w 1651775"/>
                          <a:gd name="connsiteY2" fmla="*/ 2304499 h 2542349"/>
                          <a:gd name="connsiteX3" fmla="*/ 12134 w 1651775"/>
                          <a:gd name="connsiteY3" fmla="*/ 2167075 h 2542349"/>
                          <a:gd name="connsiteX4" fmla="*/ 12134 w 1651775"/>
                          <a:gd name="connsiteY4" fmla="*/ 1913369 h 2542349"/>
                          <a:gd name="connsiteX5" fmla="*/ 94198 w 1651775"/>
                          <a:gd name="connsiteY5" fmla="*/ 1858833 h 2542349"/>
                          <a:gd name="connsiteX6" fmla="*/ 181271 w 1651775"/>
                          <a:gd name="connsiteY6" fmla="*/ 1638520 h 2542349"/>
                          <a:gd name="connsiteX7" fmla="*/ 329267 w 1651775"/>
                          <a:gd name="connsiteY7" fmla="*/ 1612092 h 2542349"/>
                          <a:gd name="connsiteX8" fmla="*/ 582973 w 1651775"/>
                          <a:gd name="connsiteY8" fmla="*/ 1474668 h 2542349"/>
                          <a:gd name="connsiteX9" fmla="*/ 831394 w 1651775"/>
                          <a:gd name="connsiteY9" fmla="*/ 1495810 h 2542349"/>
                          <a:gd name="connsiteX10" fmla="*/ 926534 w 1651775"/>
                          <a:gd name="connsiteY10" fmla="*/ 1416527 h 2542349"/>
                          <a:gd name="connsiteX11" fmla="*/ 1069244 w 1651775"/>
                          <a:gd name="connsiteY11" fmla="*/ 1236818 h 2542349"/>
                          <a:gd name="connsiteX12" fmla="*/ 1370520 w 1651775"/>
                          <a:gd name="connsiteY12" fmla="*/ 1141679 h 2542349"/>
                          <a:gd name="connsiteX13" fmla="*/ 1624226 w 1651775"/>
                          <a:gd name="connsiteY13" fmla="*/ 930257 h 2542349"/>
                          <a:gd name="connsiteX14" fmla="*/ 1629512 w 1651775"/>
                          <a:gd name="connsiteY14" fmla="*/ 597267 h 2542349"/>
                          <a:gd name="connsiteX15" fmla="*/ 1486802 w 1651775"/>
                          <a:gd name="connsiteY15" fmla="*/ 248421 h 2542349"/>
                          <a:gd name="connsiteX16" fmla="*/ 1365234 w 1651775"/>
                          <a:gd name="connsiteY16" fmla="*/ 0 h 2542349"/>
                          <a:gd name="connsiteX0" fmla="*/ 350409 w 1651775"/>
                          <a:gd name="connsiteY0" fmla="*/ 2532481 h 2532481"/>
                          <a:gd name="connsiteX1" fmla="*/ 286982 w 1651775"/>
                          <a:gd name="connsiteY1" fmla="*/ 2437341 h 2532481"/>
                          <a:gd name="connsiteX2" fmla="*/ 123130 w 1651775"/>
                          <a:gd name="connsiteY2" fmla="*/ 2294631 h 2532481"/>
                          <a:gd name="connsiteX3" fmla="*/ 12134 w 1651775"/>
                          <a:gd name="connsiteY3" fmla="*/ 2157207 h 2532481"/>
                          <a:gd name="connsiteX4" fmla="*/ 12134 w 1651775"/>
                          <a:gd name="connsiteY4" fmla="*/ 1903501 h 2532481"/>
                          <a:gd name="connsiteX5" fmla="*/ 94198 w 1651775"/>
                          <a:gd name="connsiteY5" fmla="*/ 1848965 h 2532481"/>
                          <a:gd name="connsiteX6" fmla="*/ 181271 w 1651775"/>
                          <a:gd name="connsiteY6" fmla="*/ 1628652 h 2532481"/>
                          <a:gd name="connsiteX7" fmla="*/ 329267 w 1651775"/>
                          <a:gd name="connsiteY7" fmla="*/ 1602224 h 2532481"/>
                          <a:gd name="connsiteX8" fmla="*/ 582973 w 1651775"/>
                          <a:gd name="connsiteY8" fmla="*/ 1464800 h 2532481"/>
                          <a:gd name="connsiteX9" fmla="*/ 831394 w 1651775"/>
                          <a:gd name="connsiteY9" fmla="*/ 1485942 h 2532481"/>
                          <a:gd name="connsiteX10" fmla="*/ 926534 w 1651775"/>
                          <a:gd name="connsiteY10" fmla="*/ 1406659 h 2532481"/>
                          <a:gd name="connsiteX11" fmla="*/ 1069244 w 1651775"/>
                          <a:gd name="connsiteY11" fmla="*/ 1226950 h 2532481"/>
                          <a:gd name="connsiteX12" fmla="*/ 1370520 w 1651775"/>
                          <a:gd name="connsiteY12" fmla="*/ 1131811 h 2532481"/>
                          <a:gd name="connsiteX13" fmla="*/ 1624226 w 1651775"/>
                          <a:gd name="connsiteY13" fmla="*/ 920389 h 2532481"/>
                          <a:gd name="connsiteX14" fmla="*/ 1629512 w 1651775"/>
                          <a:gd name="connsiteY14" fmla="*/ 587399 h 2532481"/>
                          <a:gd name="connsiteX15" fmla="*/ 1486802 w 1651775"/>
                          <a:gd name="connsiteY15" fmla="*/ 238553 h 2532481"/>
                          <a:gd name="connsiteX16" fmla="*/ 1368524 w 1651775"/>
                          <a:gd name="connsiteY16" fmla="*/ 0 h 2532481"/>
                          <a:gd name="connsiteX0" fmla="*/ 439929 w 1651775"/>
                          <a:gd name="connsiteY0" fmla="*/ 2706862 h 2706862"/>
                          <a:gd name="connsiteX1" fmla="*/ 286982 w 1651775"/>
                          <a:gd name="connsiteY1" fmla="*/ 2437341 h 2706862"/>
                          <a:gd name="connsiteX2" fmla="*/ 123130 w 1651775"/>
                          <a:gd name="connsiteY2" fmla="*/ 2294631 h 2706862"/>
                          <a:gd name="connsiteX3" fmla="*/ 12134 w 1651775"/>
                          <a:gd name="connsiteY3" fmla="*/ 2157207 h 2706862"/>
                          <a:gd name="connsiteX4" fmla="*/ 12134 w 1651775"/>
                          <a:gd name="connsiteY4" fmla="*/ 1903501 h 2706862"/>
                          <a:gd name="connsiteX5" fmla="*/ 94198 w 1651775"/>
                          <a:gd name="connsiteY5" fmla="*/ 1848965 h 2706862"/>
                          <a:gd name="connsiteX6" fmla="*/ 181271 w 1651775"/>
                          <a:gd name="connsiteY6" fmla="*/ 1628652 h 2706862"/>
                          <a:gd name="connsiteX7" fmla="*/ 329267 w 1651775"/>
                          <a:gd name="connsiteY7" fmla="*/ 1602224 h 2706862"/>
                          <a:gd name="connsiteX8" fmla="*/ 582973 w 1651775"/>
                          <a:gd name="connsiteY8" fmla="*/ 1464800 h 2706862"/>
                          <a:gd name="connsiteX9" fmla="*/ 831394 w 1651775"/>
                          <a:gd name="connsiteY9" fmla="*/ 1485942 h 2706862"/>
                          <a:gd name="connsiteX10" fmla="*/ 926534 w 1651775"/>
                          <a:gd name="connsiteY10" fmla="*/ 1406659 h 2706862"/>
                          <a:gd name="connsiteX11" fmla="*/ 1069244 w 1651775"/>
                          <a:gd name="connsiteY11" fmla="*/ 1226950 h 2706862"/>
                          <a:gd name="connsiteX12" fmla="*/ 1370520 w 1651775"/>
                          <a:gd name="connsiteY12" fmla="*/ 1131811 h 2706862"/>
                          <a:gd name="connsiteX13" fmla="*/ 1624226 w 1651775"/>
                          <a:gd name="connsiteY13" fmla="*/ 920389 h 2706862"/>
                          <a:gd name="connsiteX14" fmla="*/ 1629512 w 1651775"/>
                          <a:gd name="connsiteY14" fmla="*/ 587399 h 2706862"/>
                          <a:gd name="connsiteX15" fmla="*/ 1486802 w 1651775"/>
                          <a:gd name="connsiteY15" fmla="*/ 238553 h 2706862"/>
                          <a:gd name="connsiteX16" fmla="*/ 1368524 w 1651775"/>
                          <a:gd name="connsiteY16" fmla="*/ 0 h 2706862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  <a:cxn ang="0">
                            <a:pos x="connsiteX14" y="connsiteY14"/>
                          </a:cxn>
                          <a:cxn ang="0">
                            <a:pos x="connsiteX15" y="connsiteY15"/>
                          </a:cxn>
                          <a:cxn ang="0">
                            <a:pos x="connsiteX16" y="connsiteY16"/>
                          </a:cxn>
                        </a:cxnLst>
                        <a:rect l="l" t="t" r="r" b="b"/>
                        <a:pathLst>
                          <a:path w="1651775" h="2706862">
                            <a:moveTo>
                              <a:pt x="439929" y="2706862"/>
                            </a:moveTo>
                            <a:cubicBezTo>
                              <a:pt x="427155" y="2679112"/>
                              <a:pt x="339782" y="2506046"/>
                              <a:pt x="286982" y="2437341"/>
                            </a:cubicBezTo>
                            <a:cubicBezTo>
                              <a:pt x="234182" y="2368636"/>
                              <a:pt x="168938" y="2341320"/>
                              <a:pt x="123130" y="2294631"/>
                            </a:cubicBezTo>
                            <a:cubicBezTo>
                              <a:pt x="77322" y="2247942"/>
                              <a:pt x="30633" y="2222395"/>
                              <a:pt x="12134" y="2157207"/>
                            </a:cubicBezTo>
                            <a:cubicBezTo>
                              <a:pt x="-6365" y="2092019"/>
                              <a:pt x="-1543" y="1954875"/>
                              <a:pt x="12134" y="1903501"/>
                            </a:cubicBezTo>
                            <a:cubicBezTo>
                              <a:pt x="25811" y="1852127"/>
                              <a:pt x="66009" y="1894773"/>
                              <a:pt x="94198" y="1848965"/>
                            </a:cubicBezTo>
                            <a:cubicBezTo>
                              <a:pt x="122388" y="1803157"/>
                              <a:pt x="142093" y="1669775"/>
                              <a:pt x="181271" y="1628652"/>
                            </a:cubicBezTo>
                            <a:cubicBezTo>
                              <a:pt x="220449" y="1587529"/>
                              <a:pt x="262317" y="1629533"/>
                              <a:pt x="329267" y="1602224"/>
                            </a:cubicBezTo>
                            <a:cubicBezTo>
                              <a:pt x="396217" y="1574915"/>
                              <a:pt x="499285" y="1484180"/>
                              <a:pt x="582973" y="1464800"/>
                            </a:cubicBezTo>
                            <a:cubicBezTo>
                              <a:pt x="666661" y="1445420"/>
                              <a:pt x="774134" y="1495632"/>
                              <a:pt x="831394" y="1485942"/>
                            </a:cubicBezTo>
                            <a:cubicBezTo>
                              <a:pt x="888654" y="1476252"/>
                              <a:pt x="886892" y="1449824"/>
                              <a:pt x="926534" y="1406659"/>
                            </a:cubicBezTo>
                            <a:cubicBezTo>
                              <a:pt x="966176" y="1363494"/>
                              <a:pt x="995246" y="1272758"/>
                              <a:pt x="1069244" y="1226950"/>
                            </a:cubicBezTo>
                            <a:cubicBezTo>
                              <a:pt x="1143242" y="1181142"/>
                              <a:pt x="1278023" y="1182904"/>
                              <a:pt x="1370520" y="1131811"/>
                            </a:cubicBezTo>
                            <a:cubicBezTo>
                              <a:pt x="1463017" y="1080718"/>
                              <a:pt x="1581061" y="1011124"/>
                              <a:pt x="1624226" y="920389"/>
                            </a:cubicBezTo>
                            <a:cubicBezTo>
                              <a:pt x="1667391" y="829654"/>
                              <a:pt x="1652416" y="701038"/>
                              <a:pt x="1629512" y="587399"/>
                            </a:cubicBezTo>
                            <a:cubicBezTo>
                              <a:pt x="1601322" y="485212"/>
                              <a:pt x="1530848" y="338097"/>
                              <a:pt x="1486802" y="238553"/>
                            </a:cubicBezTo>
                            <a:cubicBezTo>
                              <a:pt x="1442756" y="139009"/>
                              <a:pt x="1407285" y="74438"/>
                              <a:pt x="1368524" y="0"/>
                            </a:cubicBezTo>
                          </a:path>
                        </a:pathLst>
                      </a:custGeom>
                      <a:noFill/>
                      <a:ln w="3175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/>
                      </a:p>
                    </p:txBody>
                  </p:sp>
                  <p:sp>
                    <p:nvSpPr>
                      <p:cNvPr id="329" name="Freeform 328"/>
                      <p:cNvSpPr/>
                      <p:nvPr/>
                    </p:nvSpPr>
                    <p:spPr>
                      <a:xfrm>
                        <a:off x="786183" y="2729242"/>
                        <a:ext cx="2033145" cy="1952050"/>
                      </a:xfrm>
                      <a:custGeom>
                        <a:avLst/>
                        <a:gdLst>
                          <a:gd name="connsiteX0" fmla="*/ 0 w 1660987"/>
                          <a:gd name="connsiteY0" fmla="*/ 0 h 1670234"/>
                          <a:gd name="connsiteX1" fmla="*/ 179708 w 1660987"/>
                          <a:gd name="connsiteY1" fmla="*/ 200851 h 1670234"/>
                          <a:gd name="connsiteX2" fmla="*/ 264277 w 1660987"/>
                          <a:gd name="connsiteY2" fmla="*/ 142710 h 1670234"/>
                          <a:gd name="connsiteX3" fmla="*/ 517983 w 1660987"/>
                          <a:gd name="connsiteY3" fmla="*/ 10571 h 1670234"/>
                          <a:gd name="connsiteX4" fmla="*/ 787546 w 1660987"/>
                          <a:gd name="connsiteY4" fmla="*/ 105711 h 1670234"/>
                          <a:gd name="connsiteX5" fmla="*/ 1162820 w 1660987"/>
                          <a:gd name="connsiteY5" fmla="*/ 554983 h 1670234"/>
                          <a:gd name="connsiteX6" fmla="*/ 1411241 w 1660987"/>
                          <a:gd name="connsiteY6" fmla="*/ 903829 h 1670234"/>
                          <a:gd name="connsiteX7" fmla="*/ 1559237 w 1660987"/>
                          <a:gd name="connsiteY7" fmla="*/ 1189249 h 1670234"/>
                          <a:gd name="connsiteX8" fmla="*/ 1516952 w 1660987"/>
                          <a:gd name="connsiteY8" fmla="*/ 1363672 h 1670234"/>
                          <a:gd name="connsiteX9" fmla="*/ 1516952 w 1660987"/>
                          <a:gd name="connsiteY9" fmla="*/ 1363672 h 1670234"/>
                          <a:gd name="connsiteX10" fmla="*/ 1585664 w 1660987"/>
                          <a:gd name="connsiteY10" fmla="*/ 1543381 h 1670234"/>
                          <a:gd name="connsiteX11" fmla="*/ 1654376 w 1660987"/>
                          <a:gd name="connsiteY11" fmla="*/ 1638521 h 1670234"/>
                          <a:gd name="connsiteX12" fmla="*/ 1654376 w 1660987"/>
                          <a:gd name="connsiteY12" fmla="*/ 1670234 h 1670234"/>
                          <a:gd name="connsiteX0" fmla="*/ 0 w 1660987"/>
                          <a:gd name="connsiteY0" fmla="*/ 0 h 1670234"/>
                          <a:gd name="connsiteX1" fmla="*/ 179708 w 1660987"/>
                          <a:gd name="connsiteY1" fmla="*/ 200851 h 1670234"/>
                          <a:gd name="connsiteX2" fmla="*/ 264277 w 1660987"/>
                          <a:gd name="connsiteY2" fmla="*/ 142710 h 1670234"/>
                          <a:gd name="connsiteX3" fmla="*/ 517983 w 1660987"/>
                          <a:gd name="connsiteY3" fmla="*/ 10571 h 1670234"/>
                          <a:gd name="connsiteX4" fmla="*/ 787546 w 1660987"/>
                          <a:gd name="connsiteY4" fmla="*/ 105711 h 1670234"/>
                          <a:gd name="connsiteX5" fmla="*/ 1162820 w 1660987"/>
                          <a:gd name="connsiteY5" fmla="*/ 554983 h 1670234"/>
                          <a:gd name="connsiteX6" fmla="*/ 1411241 w 1660987"/>
                          <a:gd name="connsiteY6" fmla="*/ 903829 h 1670234"/>
                          <a:gd name="connsiteX7" fmla="*/ 1559237 w 1660987"/>
                          <a:gd name="connsiteY7" fmla="*/ 1189249 h 1670234"/>
                          <a:gd name="connsiteX8" fmla="*/ 1516952 w 1660987"/>
                          <a:gd name="connsiteY8" fmla="*/ 1363672 h 1670234"/>
                          <a:gd name="connsiteX9" fmla="*/ 1527544 w 1660987"/>
                          <a:gd name="connsiteY9" fmla="*/ 1363672 h 1670234"/>
                          <a:gd name="connsiteX10" fmla="*/ 1585664 w 1660987"/>
                          <a:gd name="connsiteY10" fmla="*/ 1543381 h 1670234"/>
                          <a:gd name="connsiteX11" fmla="*/ 1654376 w 1660987"/>
                          <a:gd name="connsiteY11" fmla="*/ 1638521 h 1670234"/>
                          <a:gd name="connsiteX12" fmla="*/ 1654376 w 1660987"/>
                          <a:gd name="connsiteY12" fmla="*/ 1670234 h 1670234"/>
                          <a:gd name="connsiteX0" fmla="*/ 0 w 1660987"/>
                          <a:gd name="connsiteY0" fmla="*/ 0 h 1670234"/>
                          <a:gd name="connsiteX1" fmla="*/ 179708 w 1660987"/>
                          <a:gd name="connsiteY1" fmla="*/ 200851 h 1670234"/>
                          <a:gd name="connsiteX2" fmla="*/ 264277 w 1660987"/>
                          <a:gd name="connsiteY2" fmla="*/ 142710 h 1670234"/>
                          <a:gd name="connsiteX3" fmla="*/ 517983 w 1660987"/>
                          <a:gd name="connsiteY3" fmla="*/ 10571 h 1670234"/>
                          <a:gd name="connsiteX4" fmla="*/ 787546 w 1660987"/>
                          <a:gd name="connsiteY4" fmla="*/ 105711 h 1670234"/>
                          <a:gd name="connsiteX5" fmla="*/ 1162820 w 1660987"/>
                          <a:gd name="connsiteY5" fmla="*/ 554983 h 1670234"/>
                          <a:gd name="connsiteX6" fmla="*/ 1411241 w 1660987"/>
                          <a:gd name="connsiteY6" fmla="*/ 903829 h 1670234"/>
                          <a:gd name="connsiteX7" fmla="*/ 1559237 w 1660987"/>
                          <a:gd name="connsiteY7" fmla="*/ 1189249 h 1670234"/>
                          <a:gd name="connsiteX8" fmla="*/ 1516952 w 1660987"/>
                          <a:gd name="connsiteY8" fmla="*/ 1363672 h 1670234"/>
                          <a:gd name="connsiteX9" fmla="*/ 1527544 w 1660987"/>
                          <a:gd name="connsiteY9" fmla="*/ 1363672 h 1670234"/>
                          <a:gd name="connsiteX10" fmla="*/ 1585664 w 1660987"/>
                          <a:gd name="connsiteY10" fmla="*/ 1543381 h 1670234"/>
                          <a:gd name="connsiteX11" fmla="*/ 1654376 w 1660987"/>
                          <a:gd name="connsiteY11" fmla="*/ 1638521 h 1670234"/>
                          <a:gd name="connsiteX12" fmla="*/ 1654376 w 1660987"/>
                          <a:gd name="connsiteY12" fmla="*/ 1670234 h 1670234"/>
                          <a:gd name="connsiteX0" fmla="*/ 0 w 1660987"/>
                          <a:gd name="connsiteY0" fmla="*/ 0 h 1670234"/>
                          <a:gd name="connsiteX1" fmla="*/ 179708 w 1660987"/>
                          <a:gd name="connsiteY1" fmla="*/ 200851 h 1670234"/>
                          <a:gd name="connsiteX2" fmla="*/ 264277 w 1660987"/>
                          <a:gd name="connsiteY2" fmla="*/ 142710 h 1670234"/>
                          <a:gd name="connsiteX3" fmla="*/ 517983 w 1660987"/>
                          <a:gd name="connsiteY3" fmla="*/ 10571 h 1670234"/>
                          <a:gd name="connsiteX4" fmla="*/ 787546 w 1660987"/>
                          <a:gd name="connsiteY4" fmla="*/ 105711 h 1670234"/>
                          <a:gd name="connsiteX5" fmla="*/ 1162820 w 1660987"/>
                          <a:gd name="connsiteY5" fmla="*/ 554983 h 1670234"/>
                          <a:gd name="connsiteX6" fmla="*/ 1411241 w 1660987"/>
                          <a:gd name="connsiteY6" fmla="*/ 903829 h 1670234"/>
                          <a:gd name="connsiteX7" fmla="*/ 1559237 w 1660987"/>
                          <a:gd name="connsiteY7" fmla="*/ 1189249 h 1670234"/>
                          <a:gd name="connsiteX8" fmla="*/ 1516952 w 1660987"/>
                          <a:gd name="connsiteY8" fmla="*/ 1363672 h 1670234"/>
                          <a:gd name="connsiteX9" fmla="*/ 1527544 w 1660987"/>
                          <a:gd name="connsiteY9" fmla="*/ 1363672 h 1670234"/>
                          <a:gd name="connsiteX10" fmla="*/ 1585664 w 1660987"/>
                          <a:gd name="connsiteY10" fmla="*/ 1543381 h 1670234"/>
                          <a:gd name="connsiteX11" fmla="*/ 1654376 w 1660987"/>
                          <a:gd name="connsiteY11" fmla="*/ 1638521 h 1670234"/>
                          <a:gd name="connsiteX12" fmla="*/ 1654376 w 1660987"/>
                          <a:gd name="connsiteY12" fmla="*/ 1670234 h 1670234"/>
                          <a:gd name="connsiteX0" fmla="*/ 0 w 1660987"/>
                          <a:gd name="connsiteY0" fmla="*/ 0 h 1670234"/>
                          <a:gd name="connsiteX1" fmla="*/ 179708 w 1660987"/>
                          <a:gd name="connsiteY1" fmla="*/ 200851 h 1670234"/>
                          <a:gd name="connsiteX2" fmla="*/ 264277 w 1660987"/>
                          <a:gd name="connsiteY2" fmla="*/ 142710 h 1670234"/>
                          <a:gd name="connsiteX3" fmla="*/ 517983 w 1660987"/>
                          <a:gd name="connsiteY3" fmla="*/ 10571 h 1670234"/>
                          <a:gd name="connsiteX4" fmla="*/ 787546 w 1660987"/>
                          <a:gd name="connsiteY4" fmla="*/ 105711 h 1670234"/>
                          <a:gd name="connsiteX5" fmla="*/ 1162820 w 1660987"/>
                          <a:gd name="connsiteY5" fmla="*/ 554983 h 1670234"/>
                          <a:gd name="connsiteX6" fmla="*/ 1411241 w 1660987"/>
                          <a:gd name="connsiteY6" fmla="*/ 903829 h 1670234"/>
                          <a:gd name="connsiteX7" fmla="*/ 1559237 w 1660987"/>
                          <a:gd name="connsiteY7" fmla="*/ 1189249 h 1670234"/>
                          <a:gd name="connsiteX8" fmla="*/ 1516952 w 1660987"/>
                          <a:gd name="connsiteY8" fmla="*/ 1363672 h 1670234"/>
                          <a:gd name="connsiteX9" fmla="*/ 1585664 w 1660987"/>
                          <a:gd name="connsiteY9" fmla="*/ 1543381 h 1670234"/>
                          <a:gd name="connsiteX10" fmla="*/ 1654376 w 1660987"/>
                          <a:gd name="connsiteY10" fmla="*/ 1638521 h 1670234"/>
                          <a:gd name="connsiteX11" fmla="*/ 1654376 w 1660987"/>
                          <a:gd name="connsiteY11" fmla="*/ 1670234 h 1670234"/>
                          <a:gd name="connsiteX0" fmla="*/ 0 w 1654376"/>
                          <a:gd name="connsiteY0" fmla="*/ 0 h 1638521"/>
                          <a:gd name="connsiteX1" fmla="*/ 179708 w 1654376"/>
                          <a:gd name="connsiteY1" fmla="*/ 200851 h 1638521"/>
                          <a:gd name="connsiteX2" fmla="*/ 264277 w 1654376"/>
                          <a:gd name="connsiteY2" fmla="*/ 142710 h 1638521"/>
                          <a:gd name="connsiteX3" fmla="*/ 517983 w 1654376"/>
                          <a:gd name="connsiteY3" fmla="*/ 10571 h 1638521"/>
                          <a:gd name="connsiteX4" fmla="*/ 787546 w 1654376"/>
                          <a:gd name="connsiteY4" fmla="*/ 105711 h 1638521"/>
                          <a:gd name="connsiteX5" fmla="*/ 1162820 w 1654376"/>
                          <a:gd name="connsiteY5" fmla="*/ 554983 h 1638521"/>
                          <a:gd name="connsiteX6" fmla="*/ 1411241 w 1654376"/>
                          <a:gd name="connsiteY6" fmla="*/ 903829 h 1638521"/>
                          <a:gd name="connsiteX7" fmla="*/ 1559237 w 1654376"/>
                          <a:gd name="connsiteY7" fmla="*/ 1189249 h 1638521"/>
                          <a:gd name="connsiteX8" fmla="*/ 1516952 w 1654376"/>
                          <a:gd name="connsiteY8" fmla="*/ 1363672 h 1638521"/>
                          <a:gd name="connsiteX9" fmla="*/ 1585664 w 1654376"/>
                          <a:gd name="connsiteY9" fmla="*/ 1543381 h 1638521"/>
                          <a:gd name="connsiteX10" fmla="*/ 1654376 w 1654376"/>
                          <a:gd name="connsiteY10" fmla="*/ 1638521 h 1638521"/>
                          <a:gd name="connsiteX0" fmla="*/ 0 w 1672029"/>
                          <a:gd name="connsiteY0" fmla="*/ 0 h 1670296"/>
                          <a:gd name="connsiteX1" fmla="*/ 179708 w 1672029"/>
                          <a:gd name="connsiteY1" fmla="*/ 200851 h 1670296"/>
                          <a:gd name="connsiteX2" fmla="*/ 264277 w 1672029"/>
                          <a:gd name="connsiteY2" fmla="*/ 142710 h 1670296"/>
                          <a:gd name="connsiteX3" fmla="*/ 517983 w 1672029"/>
                          <a:gd name="connsiteY3" fmla="*/ 10571 h 1670296"/>
                          <a:gd name="connsiteX4" fmla="*/ 787546 w 1672029"/>
                          <a:gd name="connsiteY4" fmla="*/ 105711 h 1670296"/>
                          <a:gd name="connsiteX5" fmla="*/ 1162820 w 1672029"/>
                          <a:gd name="connsiteY5" fmla="*/ 554983 h 1670296"/>
                          <a:gd name="connsiteX6" fmla="*/ 1411241 w 1672029"/>
                          <a:gd name="connsiteY6" fmla="*/ 903829 h 1670296"/>
                          <a:gd name="connsiteX7" fmla="*/ 1559237 w 1672029"/>
                          <a:gd name="connsiteY7" fmla="*/ 1189249 h 1670296"/>
                          <a:gd name="connsiteX8" fmla="*/ 1516952 w 1672029"/>
                          <a:gd name="connsiteY8" fmla="*/ 1363672 h 1670296"/>
                          <a:gd name="connsiteX9" fmla="*/ 1585664 w 1672029"/>
                          <a:gd name="connsiteY9" fmla="*/ 1543381 h 1670296"/>
                          <a:gd name="connsiteX10" fmla="*/ 1672029 w 1672029"/>
                          <a:gd name="connsiteY10" fmla="*/ 1670296 h 1670296"/>
                          <a:gd name="connsiteX0" fmla="*/ 0 w 1674534"/>
                          <a:gd name="connsiteY0" fmla="*/ 0 h 1680317"/>
                          <a:gd name="connsiteX1" fmla="*/ 179708 w 1674534"/>
                          <a:gd name="connsiteY1" fmla="*/ 200851 h 1680317"/>
                          <a:gd name="connsiteX2" fmla="*/ 264277 w 1674534"/>
                          <a:gd name="connsiteY2" fmla="*/ 142710 h 1680317"/>
                          <a:gd name="connsiteX3" fmla="*/ 517983 w 1674534"/>
                          <a:gd name="connsiteY3" fmla="*/ 10571 h 1680317"/>
                          <a:gd name="connsiteX4" fmla="*/ 787546 w 1674534"/>
                          <a:gd name="connsiteY4" fmla="*/ 105711 h 1680317"/>
                          <a:gd name="connsiteX5" fmla="*/ 1162820 w 1674534"/>
                          <a:gd name="connsiteY5" fmla="*/ 554983 h 1680317"/>
                          <a:gd name="connsiteX6" fmla="*/ 1411241 w 1674534"/>
                          <a:gd name="connsiteY6" fmla="*/ 903829 h 1680317"/>
                          <a:gd name="connsiteX7" fmla="*/ 1559237 w 1674534"/>
                          <a:gd name="connsiteY7" fmla="*/ 1189249 h 1680317"/>
                          <a:gd name="connsiteX8" fmla="*/ 1516952 w 1674534"/>
                          <a:gd name="connsiteY8" fmla="*/ 1363672 h 1680317"/>
                          <a:gd name="connsiteX9" fmla="*/ 1585664 w 1674534"/>
                          <a:gd name="connsiteY9" fmla="*/ 1543381 h 1680317"/>
                          <a:gd name="connsiteX10" fmla="*/ 1674534 w 1674534"/>
                          <a:gd name="connsiteY10" fmla="*/ 1680317 h 1680317"/>
                          <a:gd name="connsiteX0" fmla="*/ 0 w 1674534"/>
                          <a:gd name="connsiteY0" fmla="*/ 0 h 1672801"/>
                          <a:gd name="connsiteX1" fmla="*/ 179708 w 1674534"/>
                          <a:gd name="connsiteY1" fmla="*/ 200851 h 1672801"/>
                          <a:gd name="connsiteX2" fmla="*/ 264277 w 1674534"/>
                          <a:gd name="connsiteY2" fmla="*/ 142710 h 1672801"/>
                          <a:gd name="connsiteX3" fmla="*/ 517983 w 1674534"/>
                          <a:gd name="connsiteY3" fmla="*/ 10571 h 1672801"/>
                          <a:gd name="connsiteX4" fmla="*/ 787546 w 1674534"/>
                          <a:gd name="connsiteY4" fmla="*/ 105711 h 1672801"/>
                          <a:gd name="connsiteX5" fmla="*/ 1162820 w 1674534"/>
                          <a:gd name="connsiteY5" fmla="*/ 554983 h 1672801"/>
                          <a:gd name="connsiteX6" fmla="*/ 1411241 w 1674534"/>
                          <a:gd name="connsiteY6" fmla="*/ 903829 h 1672801"/>
                          <a:gd name="connsiteX7" fmla="*/ 1559237 w 1674534"/>
                          <a:gd name="connsiteY7" fmla="*/ 1189249 h 1672801"/>
                          <a:gd name="connsiteX8" fmla="*/ 1516952 w 1674534"/>
                          <a:gd name="connsiteY8" fmla="*/ 1363672 h 1672801"/>
                          <a:gd name="connsiteX9" fmla="*/ 1585664 w 1674534"/>
                          <a:gd name="connsiteY9" fmla="*/ 1543381 h 1672801"/>
                          <a:gd name="connsiteX10" fmla="*/ 1674534 w 1674534"/>
                          <a:gd name="connsiteY10" fmla="*/ 1672801 h 1672801"/>
                          <a:gd name="connsiteX0" fmla="*/ 0 w 1674534"/>
                          <a:gd name="connsiteY0" fmla="*/ 0 h 1672801"/>
                          <a:gd name="connsiteX1" fmla="*/ 179708 w 1674534"/>
                          <a:gd name="connsiteY1" fmla="*/ 200851 h 1672801"/>
                          <a:gd name="connsiteX2" fmla="*/ 264277 w 1674534"/>
                          <a:gd name="connsiteY2" fmla="*/ 142710 h 1672801"/>
                          <a:gd name="connsiteX3" fmla="*/ 517983 w 1674534"/>
                          <a:gd name="connsiteY3" fmla="*/ 10571 h 1672801"/>
                          <a:gd name="connsiteX4" fmla="*/ 787546 w 1674534"/>
                          <a:gd name="connsiteY4" fmla="*/ 105711 h 1672801"/>
                          <a:gd name="connsiteX5" fmla="*/ 1162820 w 1674534"/>
                          <a:gd name="connsiteY5" fmla="*/ 554983 h 1672801"/>
                          <a:gd name="connsiteX6" fmla="*/ 1411241 w 1674534"/>
                          <a:gd name="connsiteY6" fmla="*/ 903829 h 1672801"/>
                          <a:gd name="connsiteX7" fmla="*/ 1559237 w 1674534"/>
                          <a:gd name="connsiteY7" fmla="*/ 1189249 h 1672801"/>
                          <a:gd name="connsiteX8" fmla="*/ 1516952 w 1674534"/>
                          <a:gd name="connsiteY8" fmla="*/ 1363672 h 1672801"/>
                          <a:gd name="connsiteX9" fmla="*/ 1585664 w 1674534"/>
                          <a:gd name="connsiteY9" fmla="*/ 1543381 h 1672801"/>
                          <a:gd name="connsiteX10" fmla="*/ 1674534 w 1674534"/>
                          <a:gd name="connsiteY10" fmla="*/ 1672801 h 1672801"/>
                          <a:gd name="connsiteX0" fmla="*/ 0 w 1667018"/>
                          <a:gd name="connsiteY0" fmla="*/ 0 h 1667791"/>
                          <a:gd name="connsiteX1" fmla="*/ 179708 w 1667018"/>
                          <a:gd name="connsiteY1" fmla="*/ 200851 h 1667791"/>
                          <a:gd name="connsiteX2" fmla="*/ 264277 w 1667018"/>
                          <a:gd name="connsiteY2" fmla="*/ 142710 h 1667791"/>
                          <a:gd name="connsiteX3" fmla="*/ 517983 w 1667018"/>
                          <a:gd name="connsiteY3" fmla="*/ 10571 h 1667791"/>
                          <a:gd name="connsiteX4" fmla="*/ 787546 w 1667018"/>
                          <a:gd name="connsiteY4" fmla="*/ 105711 h 1667791"/>
                          <a:gd name="connsiteX5" fmla="*/ 1162820 w 1667018"/>
                          <a:gd name="connsiteY5" fmla="*/ 554983 h 1667791"/>
                          <a:gd name="connsiteX6" fmla="*/ 1411241 w 1667018"/>
                          <a:gd name="connsiteY6" fmla="*/ 903829 h 1667791"/>
                          <a:gd name="connsiteX7" fmla="*/ 1559237 w 1667018"/>
                          <a:gd name="connsiteY7" fmla="*/ 1189249 h 1667791"/>
                          <a:gd name="connsiteX8" fmla="*/ 1516952 w 1667018"/>
                          <a:gd name="connsiteY8" fmla="*/ 1363672 h 1667791"/>
                          <a:gd name="connsiteX9" fmla="*/ 1585664 w 1667018"/>
                          <a:gd name="connsiteY9" fmla="*/ 1543381 h 1667791"/>
                          <a:gd name="connsiteX10" fmla="*/ 1667018 w 1667018"/>
                          <a:gd name="connsiteY10" fmla="*/ 1667791 h 1667791"/>
                          <a:gd name="connsiteX0" fmla="*/ 0 w 1667018"/>
                          <a:gd name="connsiteY0" fmla="*/ 0 h 1662781"/>
                          <a:gd name="connsiteX1" fmla="*/ 179708 w 1667018"/>
                          <a:gd name="connsiteY1" fmla="*/ 200851 h 1662781"/>
                          <a:gd name="connsiteX2" fmla="*/ 264277 w 1667018"/>
                          <a:gd name="connsiteY2" fmla="*/ 142710 h 1662781"/>
                          <a:gd name="connsiteX3" fmla="*/ 517983 w 1667018"/>
                          <a:gd name="connsiteY3" fmla="*/ 10571 h 1662781"/>
                          <a:gd name="connsiteX4" fmla="*/ 787546 w 1667018"/>
                          <a:gd name="connsiteY4" fmla="*/ 105711 h 1662781"/>
                          <a:gd name="connsiteX5" fmla="*/ 1162820 w 1667018"/>
                          <a:gd name="connsiteY5" fmla="*/ 554983 h 1662781"/>
                          <a:gd name="connsiteX6" fmla="*/ 1411241 w 1667018"/>
                          <a:gd name="connsiteY6" fmla="*/ 903829 h 1662781"/>
                          <a:gd name="connsiteX7" fmla="*/ 1559237 w 1667018"/>
                          <a:gd name="connsiteY7" fmla="*/ 1189249 h 1662781"/>
                          <a:gd name="connsiteX8" fmla="*/ 1516952 w 1667018"/>
                          <a:gd name="connsiteY8" fmla="*/ 1363672 h 1662781"/>
                          <a:gd name="connsiteX9" fmla="*/ 1585664 w 1667018"/>
                          <a:gd name="connsiteY9" fmla="*/ 1543381 h 1662781"/>
                          <a:gd name="connsiteX10" fmla="*/ 1667018 w 1667018"/>
                          <a:gd name="connsiteY10" fmla="*/ 1662781 h 1662781"/>
                          <a:gd name="connsiteX0" fmla="*/ 0 w 1667018"/>
                          <a:gd name="connsiteY0" fmla="*/ 0 h 1662781"/>
                          <a:gd name="connsiteX1" fmla="*/ 179708 w 1667018"/>
                          <a:gd name="connsiteY1" fmla="*/ 200851 h 1662781"/>
                          <a:gd name="connsiteX2" fmla="*/ 264277 w 1667018"/>
                          <a:gd name="connsiteY2" fmla="*/ 142710 h 1662781"/>
                          <a:gd name="connsiteX3" fmla="*/ 517983 w 1667018"/>
                          <a:gd name="connsiteY3" fmla="*/ 10571 h 1662781"/>
                          <a:gd name="connsiteX4" fmla="*/ 787546 w 1667018"/>
                          <a:gd name="connsiteY4" fmla="*/ 105711 h 1662781"/>
                          <a:gd name="connsiteX5" fmla="*/ 1162820 w 1667018"/>
                          <a:gd name="connsiteY5" fmla="*/ 554983 h 1662781"/>
                          <a:gd name="connsiteX6" fmla="*/ 1411241 w 1667018"/>
                          <a:gd name="connsiteY6" fmla="*/ 903829 h 1662781"/>
                          <a:gd name="connsiteX7" fmla="*/ 1559237 w 1667018"/>
                          <a:gd name="connsiteY7" fmla="*/ 1189249 h 1662781"/>
                          <a:gd name="connsiteX8" fmla="*/ 1516952 w 1667018"/>
                          <a:gd name="connsiteY8" fmla="*/ 1363672 h 1662781"/>
                          <a:gd name="connsiteX9" fmla="*/ 1585664 w 1667018"/>
                          <a:gd name="connsiteY9" fmla="*/ 1543381 h 1662781"/>
                          <a:gd name="connsiteX10" fmla="*/ 1667018 w 1667018"/>
                          <a:gd name="connsiteY10" fmla="*/ 1662781 h 1662781"/>
                          <a:gd name="connsiteX0" fmla="*/ 0 w 1667018"/>
                          <a:gd name="connsiteY0" fmla="*/ 0 h 1662781"/>
                          <a:gd name="connsiteX1" fmla="*/ 179708 w 1667018"/>
                          <a:gd name="connsiteY1" fmla="*/ 200851 h 1662781"/>
                          <a:gd name="connsiteX2" fmla="*/ 264277 w 1667018"/>
                          <a:gd name="connsiteY2" fmla="*/ 142710 h 1662781"/>
                          <a:gd name="connsiteX3" fmla="*/ 517983 w 1667018"/>
                          <a:gd name="connsiteY3" fmla="*/ 10571 h 1662781"/>
                          <a:gd name="connsiteX4" fmla="*/ 787546 w 1667018"/>
                          <a:gd name="connsiteY4" fmla="*/ 105711 h 1662781"/>
                          <a:gd name="connsiteX5" fmla="*/ 1162820 w 1667018"/>
                          <a:gd name="connsiteY5" fmla="*/ 554983 h 1662781"/>
                          <a:gd name="connsiteX6" fmla="*/ 1411241 w 1667018"/>
                          <a:gd name="connsiteY6" fmla="*/ 903829 h 1662781"/>
                          <a:gd name="connsiteX7" fmla="*/ 1559237 w 1667018"/>
                          <a:gd name="connsiteY7" fmla="*/ 1189249 h 1662781"/>
                          <a:gd name="connsiteX8" fmla="*/ 1516952 w 1667018"/>
                          <a:gd name="connsiteY8" fmla="*/ 1363672 h 1662781"/>
                          <a:gd name="connsiteX9" fmla="*/ 1585664 w 1667018"/>
                          <a:gd name="connsiteY9" fmla="*/ 1543381 h 1662781"/>
                          <a:gd name="connsiteX10" fmla="*/ 1667018 w 1667018"/>
                          <a:gd name="connsiteY10" fmla="*/ 1662781 h 1662781"/>
                          <a:gd name="connsiteX0" fmla="*/ 0 w 1667018"/>
                          <a:gd name="connsiteY0" fmla="*/ 0 h 1662781"/>
                          <a:gd name="connsiteX1" fmla="*/ 179708 w 1667018"/>
                          <a:gd name="connsiteY1" fmla="*/ 200851 h 1662781"/>
                          <a:gd name="connsiteX2" fmla="*/ 284673 w 1667018"/>
                          <a:gd name="connsiteY2" fmla="*/ 152908 h 1662781"/>
                          <a:gd name="connsiteX3" fmla="*/ 517983 w 1667018"/>
                          <a:gd name="connsiteY3" fmla="*/ 10571 h 1662781"/>
                          <a:gd name="connsiteX4" fmla="*/ 787546 w 1667018"/>
                          <a:gd name="connsiteY4" fmla="*/ 105711 h 1662781"/>
                          <a:gd name="connsiteX5" fmla="*/ 1162820 w 1667018"/>
                          <a:gd name="connsiteY5" fmla="*/ 554983 h 1662781"/>
                          <a:gd name="connsiteX6" fmla="*/ 1411241 w 1667018"/>
                          <a:gd name="connsiteY6" fmla="*/ 903829 h 1662781"/>
                          <a:gd name="connsiteX7" fmla="*/ 1559237 w 1667018"/>
                          <a:gd name="connsiteY7" fmla="*/ 1189249 h 1662781"/>
                          <a:gd name="connsiteX8" fmla="*/ 1516952 w 1667018"/>
                          <a:gd name="connsiteY8" fmla="*/ 1363672 h 1662781"/>
                          <a:gd name="connsiteX9" fmla="*/ 1585664 w 1667018"/>
                          <a:gd name="connsiteY9" fmla="*/ 1543381 h 1662781"/>
                          <a:gd name="connsiteX10" fmla="*/ 1667018 w 1667018"/>
                          <a:gd name="connsiteY10" fmla="*/ 1662781 h 1662781"/>
                          <a:gd name="connsiteX0" fmla="*/ 0 w 1667018"/>
                          <a:gd name="connsiteY0" fmla="*/ 0 h 1662781"/>
                          <a:gd name="connsiteX1" fmla="*/ 179708 w 1667018"/>
                          <a:gd name="connsiteY1" fmla="*/ 200851 h 1662781"/>
                          <a:gd name="connsiteX2" fmla="*/ 284673 w 1667018"/>
                          <a:gd name="connsiteY2" fmla="*/ 152908 h 1662781"/>
                          <a:gd name="connsiteX3" fmla="*/ 517983 w 1667018"/>
                          <a:gd name="connsiteY3" fmla="*/ 10571 h 1662781"/>
                          <a:gd name="connsiteX4" fmla="*/ 787546 w 1667018"/>
                          <a:gd name="connsiteY4" fmla="*/ 105711 h 1662781"/>
                          <a:gd name="connsiteX5" fmla="*/ 1162820 w 1667018"/>
                          <a:gd name="connsiteY5" fmla="*/ 554983 h 1662781"/>
                          <a:gd name="connsiteX6" fmla="*/ 1411241 w 1667018"/>
                          <a:gd name="connsiteY6" fmla="*/ 903829 h 1662781"/>
                          <a:gd name="connsiteX7" fmla="*/ 1559237 w 1667018"/>
                          <a:gd name="connsiteY7" fmla="*/ 1189249 h 1662781"/>
                          <a:gd name="connsiteX8" fmla="*/ 1516952 w 1667018"/>
                          <a:gd name="connsiteY8" fmla="*/ 1363672 h 1662781"/>
                          <a:gd name="connsiteX9" fmla="*/ 1585664 w 1667018"/>
                          <a:gd name="connsiteY9" fmla="*/ 1543381 h 1662781"/>
                          <a:gd name="connsiteX10" fmla="*/ 1667018 w 1667018"/>
                          <a:gd name="connsiteY10" fmla="*/ 1662781 h 1662781"/>
                          <a:gd name="connsiteX0" fmla="*/ 0 w 1667018"/>
                          <a:gd name="connsiteY0" fmla="*/ 0 h 1662781"/>
                          <a:gd name="connsiteX1" fmla="*/ 179708 w 1667018"/>
                          <a:gd name="connsiteY1" fmla="*/ 177056 h 1662781"/>
                          <a:gd name="connsiteX2" fmla="*/ 284673 w 1667018"/>
                          <a:gd name="connsiteY2" fmla="*/ 152908 h 1662781"/>
                          <a:gd name="connsiteX3" fmla="*/ 517983 w 1667018"/>
                          <a:gd name="connsiteY3" fmla="*/ 10571 h 1662781"/>
                          <a:gd name="connsiteX4" fmla="*/ 787546 w 1667018"/>
                          <a:gd name="connsiteY4" fmla="*/ 105711 h 1662781"/>
                          <a:gd name="connsiteX5" fmla="*/ 1162820 w 1667018"/>
                          <a:gd name="connsiteY5" fmla="*/ 554983 h 1662781"/>
                          <a:gd name="connsiteX6" fmla="*/ 1411241 w 1667018"/>
                          <a:gd name="connsiteY6" fmla="*/ 903829 h 1662781"/>
                          <a:gd name="connsiteX7" fmla="*/ 1559237 w 1667018"/>
                          <a:gd name="connsiteY7" fmla="*/ 1189249 h 1662781"/>
                          <a:gd name="connsiteX8" fmla="*/ 1516952 w 1667018"/>
                          <a:gd name="connsiteY8" fmla="*/ 1363672 h 1662781"/>
                          <a:gd name="connsiteX9" fmla="*/ 1585664 w 1667018"/>
                          <a:gd name="connsiteY9" fmla="*/ 1543381 h 1662781"/>
                          <a:gd name="connsiteX10" fmla="*/ 1667018 w 1667018"/>
                          <a:gd name="connsiteY10" fmla="*/ 1662781 h 1662781"/>
                          <a:gd name="connsiteX0" fmla="*/ 0 w 1667018"/>
                          <a:gd name="connsiteY0" fmla="*/ 0 h 1662781"/>
                          <a:gd name="connsiteX1" fmla="*/ 179708 w 1667018"/>
                          <a:gd name="connsiteY1" fmla="*/ 187254 h 1662781"/>
                          <a:gd name="connsiteX2" fmla="*/ 284673 w 1667018"/>
                          <a:gd name="connsiteY2" fmla="*/ 152908 h 1662781"/>
                          <a:gd name="connsiteX3" fmla="*/ 517983 w 1667018"/>
                          <a:gd name="connsiteY3" fmla="*/ 10571 h 1662781"/>
                          <a:gd name="connsiteX4" fmla="*/ 787546 w 1667018"/>
                          <a:gd name="connsiteY4" fmla="*/ 105711 h 1662781"/>
                          <a:gd name="connsiteX5" fmla="*/ 1162820 w 1667018"/>
                          <a:gd name="connsiteY5" fmla="*/ 554983 h 1662781"/>
                          <a:gd name="connsiteX6" fmla="*/ 1411241 w 1667018"/>
                          <a:gd name="connsiteY6" fmla="*/ 903829 h 1662781"/>
                          <a:gd name="connsiteX7" fmla="*/ 1559237 w 1667018"/>
                          <a:gd name="connsiteY7" fmla="*/ 1189249 h 1662781"/>
                          <a:gd name="connsiteX8" fmla="*/ 1516952 w 1667018"/>
                          <a:gd name="connsiteY8" fmla="*/ 1363672 h 1662781"/>
                          <a:gd name="connsiteX9" fmla="*/ 1585664 w 1667018"/>
                          <a:gd name="connsiteY9" fmla="*/ 1543381 h 1662781"/>
                          <a:gd name="connsiteX10" fmla="*/ 1667018 w 1667018"/>
                          <a:gd name="connsiteY10" fmla="*/ 1662781 h 1662781"/>
                          <a:gd name="connsiteX0" fmla="*/ 0 w 1667018"/>
                          <a:gd name="connsiteY0" fmla="*/ 0 h 1662781"/>
                          <a:gd name="connsiteX1" fmla="*/ 179708 w 1667018"/>
                          <a:gd name="connsiteY1" fmla="*/ 187254 h 1662781"/>
                          <a:gd name="connsiteX2" fmla="*/ 284673 w 1667018"/>
                          <a:gd name="connsiteY2" fmla="*/ 152908 h 1662781"/>
                          <a:gd name="connsiteX3" fmla="*/ 517983 w 1667018"/>
                          <a:gd name="connsiteY3" fmla="*/ 10571 h 1662781"/>
                          <a:gd name="connsiteX4" fmla="*/ 787546 w 1667018"/>
                          <a:gd name="connsiteY4" fmla="*/ 105711 h 1662781"/>
                          <a:gd name="connsiteX5" fmla="*/ 1162820 w 1667018"/>
                          <a:gd name="connsiteY5" fmla="*/ 554983 h 1662781"/>
                          <a:gd name="connsiteX6" fmla="*/ 1411241 w 1667018"/>
                          <a:gd name="connsiteY6" fmla="*/ 903829 h 1662781"/>
                          <a:gd name="connsiteX7" fmla="*/ 1559237 w 1667018"/>
                          <a:gd name="connsiteY7" fmla="*/ 1189249 h 1662781"/>
                          <a:gd name="connsiteX8" fmla="*/ 1516952 w 1667018"/>
                          <a:gd name="connsiteY8" fmla="*/ 1363672 h 1662781"/>
                          <a:gd name="connsiteX9" fmla="*/ 1585664 w 1667018"/>
                          <a:gd name="connsiteY9" fmla="*/ 1543381 h 1662781"/>
                          <a:gd name="connsiteX10" fmla="*/ 1667018 w 1667018"/>
                          <a:gd name="connsiteY10" fmla="*/ 1662781 h 1662781"/>
                          <a:gd name="connsiteX0" fmla="*/ 0 w 1667018"/>
                          <a:gd name="connsiteY0" fmla="*/ 0 h 1662781"/>
                          <a:gd name="connsiteX1" fmla="*/ 85137 w 1667018"/>
                          <a:gd name="connsiteY1" fmla="*/ 82152 h 1662781"/>
                          <a:gd name="connsiteX2" fmla="*/ 179708 w 1667018"/>
                          <a:gd name="connsiteY2" fmla="*/ 187254 h 1662781"/>
                          <a:gd name="connsiteX3" fmla="*/ 284673 w 1667018"/>
                          <a:gd name="connsiteY3" fmla="*/ 152908 h 1662781"/>
                          <a:gd name="connsiteX4" fmla="*/ 517983 w 1667018"/>
                          <a:gd name="connsiteY4" fmla="*/ 10571 h 1662781"/>
                          <a:gd name="connsiteX5" fmla="*/ 787546 w 1667018"/>
                          <a:gd name="connsiteY5" fmla="*/ 105711 h 1662781"/>
                          <a:gd name="connsiteX6" fmla="*/ 1162820 w 1667018"/>
                          <a:gd name="connsiteY6" fmla="*/ 554983 h 1662781"/>
                          <a:gd name="connsiteX7" fmla="*/ 1411241 w 1667018"/>
                          <a:gd name="connsiteY7" fmla="*/ 903829 h 1662781"/>
                          <a:gd name="connsiteX8" fmla="*/ 1559237 w 1667018"/>
                          <a:gd name="connsiteY8" fmla="*/ 1189249 h 1662781"/>
                          <a:gd name="connsiteX9" fmla="*/ 1516952 w 1667018"/>
                          <a:gd name="connsiteY9" fmla="*/ 1363672 h 1662781"/>
                          <a:gd name="connsiteX10" fmla="*/ 1585664 w 1667018"/>
                          <a:gd name="connsiteY10" fmla="*/ 1543381 h 1662781"/>
                          <a:gd name="connsiteX11" fmla="*/ 1667018 w 1667018"/>
                          <a:gd name="connsiteY11" fmla="*/ 1662781 h 1662781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</a:cxnLst>
                        <a:rect l="l" t="t" r="r" b="b"/>
                        <a:pathLst>
                          <a:path w="1667018" h="1662781">
                            <a:moveTo>
                              <a:pt x="0" y="0"/>
                            </a:moveTo>
                            <a:cubicBezTo>
                              <a:pt x="13623" y="16525"/>
                              <a:pt x="55186" y="50943"/>
                              <a:pt x="85137" y="82152"/>
                            </a:cubicBezTo>
                            <a:cubicBezTo>
                              <a:pt x="115088" y="113361"/>
                              <a:pt x="146452" y="175461"/>
                              <a:pt x="179708" y="187254"/>
                            </a:cubicBezTo>
                            <a:cubicBezTo>
                              <a:pt x="212964" y="199047"/>
                              <a:pt x="228294" y="182355"/>
                              <a:pt x="284673" y="152908"/>
                            </a:cubicBezTo>
                            <a:cubicBezTo>
                              <a:pt x="341052" y="123461"/>
                              <a:pt x="434171" y="18437"/>
                              <a:pt x="517983" y="10571"/>
                            </a:cubicBezTo>
                            <a:cubicBezTo>
                              <a:pt x="601795" y="2705"/>
                              <a:pt x="680073" y="14976"/>
                              <a:pt x="787546" y="105711"/>
                            </a:cubicBezTo>
                            <a:cubicBezTo>
                              <a:pt x="895019" y="196446"/>
                              <a:pt x="1058871" y="421963"/>
                              <a:pt x="1162820" y="554983"/>
                            </a:cubicBezTo>
                            <a:cubicBezTo>
                              <a:pt x="1266769" y="688003"/>
                              <a:pt x="1345172" y="798118"/>
                              <a:pt x="1411241" y="903829"/>
                            </a:cubicBezTo>
                            <a:cubicBezTo>
                              <a:pt x="1477311" y="1009540"/>
                              <a:pt x="1541619" y="1112609"/>
                              <a:pt x="1559237" y="1189249"/>
                            </a:cubicBezTo>
                            <a:cubicBezTo>
                              <a:pt x="1576856" y="1265890"/>
                              <a:pt x="1512548" y="1304650"/>
                              <a:pt x="1516952" y="1363672"/>
                            </a:cubicBezTo>
                            <a:cubicBezTo>
                              <a:pt x="1521357" y="1422694"/>
                              <a:pt x="1560653" y="1493530"/>
                              <a:pt x="1585664" y="1543381"/>
                            </a:cubicBezTo>
                            <a:cubicBezTo>
                              <a:pt x="1610675" y="1593232"/>
                              <a:pt x="1652937" y="1639134"/>
                              <a:pt x="1667018" y="1662781"/>
                            </a:cubicBezTo>
                          </a:path>
                        </a:pathLst>
                      </a:custGeom>
                      <a:noFill/>
                      <a:ln w="3175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/>
                      </a:p>
                    </p:txBody>
                  </p:sp>
                  <p:sp>
                    <p:nvSpPr>
                      <p:cNvPr id="330" name="Freeform 329"/>
                      <p:cNvSpPr/>
                      <p:nvPr/>
                    </p:nvSpPr>
                    <p:spPr>
                      <a:xfrm>
                        <a:off x="800558" y="4669364"/>
                        <a:ext cx="2024269" cy="1282946"/>
                      </a:xfrm>
                      <a:custGeom>
                        <a:avLst/>
                        <a:gdLst>
                          <a:gd name="connsiteX0" fmla="*/ 0 w 1659663"/>
                          <a:gd name="connsiteY0" fmla="*/ 1094108 h 1094108"/>
                          <a:gd name="connsiteX1" fmla="*/ 169138 w 1659663"/>
                          <a:gd name="connsiteY1" fmla="*/ 750548 h 1094108"/>
                          <a:gd name="connsiteX2" fmla="*/ 359417 w 1659663"/>
                          <a:gd name="connsiteY2" fmla="*/ 687121 h 1094108"/>
                          <a:gd name="connsiteX3" fmla="*/ 359417 w 1659663"/>
                          <a:gd name="connsiteY3" fmla="*/ 687121 h 1094108"/>
                          <a:gd name="connsiteX4" fmla="*/ 560268 w 1659663"/>
                          <a:gd name="connsiteY4" fmla="*/ 576125 h 1094108"/>
                          <a:gd name="connsiteX5" fmla="*/ 782261 w 1659663"/>
                          <a:gd name="connsiteY5" fmla="*/ 565553 h 1094108"/>
                          <a:gd name="connsiteX6" fmla="*/ 1035968 w 1659663"/>
                          <a:gd name="connsiteY6" fmla="*/ 438700 h 1094108"/>
                          <a:gd name="connsiteX7" fmla="*/ 1131108 w 1659663"/>
                          <a:gd name="connsiteY7" fmla="*/ 369988 h 1094108"/>
                          <a:gd name="connsiteX8" fmla="*/ 1321387 w 1659663"/>
                          <a:gd name="connsiteY8" fmla="*/ 301276 h 1094108"/>
                          <a:gd name="connsiteX9" fmla="*/ 1564523 w 1659663"/>
                          <a:gd name="connsiteY9" fmla="*/ 142709 h 1094108"/>
                          <a:gd name="connsiteX10" fmla="*/ 1659663 w 1659663"/>
                          <a:gd name="connsiteY10" fmla="*/ 0 h 1094108"/>
                          <a:gd name="connsiteX0" fmla="*/ 0 w 1660730"/>
                          <a:gd name="connsiteY0" fmla="*/ 1094108 h 1094108"/>
                          <a:gd name="connsiteX1" fmla="*/ 169138 w 1660730"/>
                          <a:gd name="connsiteY1" fmla="*/ 750548 h 1094108"/>
                          <a:gd name="connsiteX2" fmla="*/ 359417 w 1660730"/>
                          <a:gd name="connsiteY2" fmla="*/ 687121 h 1094108"/>
                          <a:gd name="connsiteX3" fmla="*/ 359417 w 1660730"/>
                          <a:gd name="connsiteY3" fmla="*/ 687121 h 1094108"/>
                          <a:gd name="connsiteX4" fmla="*/ 560268 w 1660730"/>
                          <a:gd name="connsiteY4" fmla="*/ 576125 h 1094108"/>
                          <a:gd name="connsiteX5" fmla="*/ 782261 w 1660730"/>
                          <a:gd name="connsiteY5" fmla="*/ 565553 h 1094108"/>
                          <a:gd name="connsiteX6" fmla="*/ 1035968 w 1660730"/>
                          <a:gd name="connsiteY6" fmla="*/ 438700 h 1094108"/>
                          <a:gd name="connsiteX7" fmla="*/ 1131108 w 1660730"/>
                          <a:gd name="connsiteY7" fmla="*/ 369988 h 1094108"/>
                          <a:gd name="connsiteX8" fmla="*/ 1321387 w 1660730"/>
                          <a:gd name="connsiteY8" fmla="*/ 301276 h 1094108"/>
                          <a:gd name="connsiteX9" fmla="*/ 1564523 w 1660730"/>
                          <a:gd name="connsiteY9" fmla="*/ 142709 h 1094108"/>
                          <a:gd name="connsiteX10" fmla="*/ 1659663 w 1660730"/>
                          <a:gd name="connsiteY10" fmla="*/ 0 h 1094108"/>
                          <a:gd name="connsiteX0" fmla="*/ 0 w 1643447"/>
                          <a:gd name="connsiteY0" fmla="*/ 1097639 h 1097639"/>
                          <a:gd name="connsiteX1" fmla="*/ 169138 w 1643447"/>
                          <a:gd name="connsiteY1" fmla="*/ 754079 h 1097639"/>
                          <a:gd name="connsiteX2" fmla="*/ 359417 w 1643447"/>
                          <a:gd name="connsiteY2" fmla="*/ 690652 h 1097639"/>
                          <a:gd name="connsiteX3" fmla="*/ 359417 w 1643447"/>
                          <a:gd name="connsiteY3" fmla="*/ 690652 h 1097639"/>
                          <a:gd name="connsiteX4" fmla="*/ 560268 w 1643447"/>
                          <a:gd name="connsiteY4" fmla="*/ 579656 h 1097639"/>
                          <a:gd name="connsiteX5" fmla="*/ 782261 w 1643447"/>
                          <a:gd name="connsiteY5" fmla="*/ 569084 h 1097639"/>
                          <a:gd name="connsiteX6" fmla="*/ 1035968 w 1643447"/>
                          <a:gd name="connsiteY6" fmla="*/ 442231 h 1097639"/>
                          <a:gd name="connsiteX7" fmla="*/ 1131108 w 1643447"/>
                          <a:gd name="connsiteY7" fmla="*/ 373519 h 1097639"/>
                          <a:gd name="connsiteX8" fmla="*/ 1321387 w 1643447"/>
                          <a:gd name="connsiteY8" fmla="*/ 304807 h 1097639"/>
                          <a:gd name="connsiteX9" fmla="*/ 1564523 w 1643447"/>
                          <a:gd name="connsiteY9" fmla="*/ 146240 h 1097639"/>
                          <a:gd name="connsiteX10" fmla="*/ 1642011 w 1643447"/>
                          <a:gd name="connsiteY10" fmla="*/ 0 h 1097639"/>
                          <a:gd name="connsiteX0" fmla="*/ 0 w 1653793"/>
                          <a:gd name="connsiteY0" fmla="*/ 1115292 h 1115292"/>
                          <a:gd name="connsiteX1" fmla="*/ 169138 w 1653793"/>
                          <a:gd name="connsiteY1" fmla="*/ 771732 h 1115292"/>
                          <a:gd name="connsiteX2" fmla="*/ 359417 w 1653793"/>
                          <a:gd name="connsiteY2" fmla="*/ 708305 h 1115292"/>
                          <a:gd name="connsiteX3" fmla="*/ 359417 w 1653793"/>
                          <a:gd name="connsiteY3" fmla="*/ 708305 h 1115292"/>
                          <a:gd name="connsiteX4" fmla="*/ 560268 w 1653793"/>
                          <a:gd name="connsiteY4" fmla="*/ 597309 h 1115292"/>
                          <a:gd name="connsiteX5" fmla="*/ 782261 w 1653793"/>
                          <a:gd name="connsiteY5" fmla="*/ 586737 h 1115292"/>
                          <a:gd name="connsiteX6" fmla="*/ 1035968 w 1653793"/>
                          <a:gd name="connsiteY6" fmla="*/ 459884 h 1115292"/>
                          <a:gd name="connsiteX7" fmla="*/ 1131108 w 1653793"/>
                          <a:gd name="connsiteY7" fmla="*/ 391172 h 1115292"/>
                          <a:gd name="connsiteX8" fmla="*/ 1321387 w 1653793"/>
                          <a:gd name="connsiteY8" fmla="*/ 322460 h 1115292"/>
                          <a:gd name="connsiteX9" fmla="*/ 1564523 w 1653793"/>
                          <a:gd name="connsiteY9" fmla="*/ 163893 h 1115292"/>
                          <a:gd name="connsiteX10" fmla="*/ 1652603 w 1653793"/>
                          <a:gd name="connsiteY10" fmla="*/ 0 h 1115292"/>
                          <a:gd name="connsiteX0" fmla="*/ 0 w 1654664"/>
                          <a:gd name="connsiteY0" fmla="*/ 1115292 h 1115292"/>
                          <a:gd name="connsiteX1" fmla="*/ 169138 w 1654664"/>
                          <a:gd name="connsiteY1" fmla="*/ 771732 h 1115292"/>
                          <a:gd name="connsiteX2" fmla="*/ 359417 w 1654664"/>
                          <a:gd name="connsiteY2" fmla="*/ 708305 h 1115292"/>
                          <a:gd name="connsiteX3" fmla="*/ 359417 w 1654664"/>
                          <a:gd name="connsiteY3" fmla="*/ 708305 h 1115292"/>
                          <a:gd name="connsiteX4" fmla="*/ 560268 w 1654664"/>
                          <a:gd name="connsiteY4" fmla="*/ 597309 h 1115292"/>
                          <a:gd name="connsiteX5" fmla="*/ 782261 w 1654664"/>
                          <a:gd name="connsiteY5" fmla="*/ 586737 h 1115292"/>
                          <a:gd name="connsiteX6" fmla="*/ 1035968 w 1654664"/>
                          <a:gd name="connsiteY6" fmla="*/ 459884 h 1115292"/>
                          <a:gd name="connsiteX7" fmla="*/ 1131108 w 1654664"/>
                          <a:gd name="connsiteY7" fmla="*/ 391172 h 1115292"/>
                          <a:gd name="connsiteX8" fmla="*/ 1321387 w 1654664"/>
                          <a:gd name="connsiteY8" fmla="*/ 322460 h 1115292"/>
                          <a:gd name="connsiteX9" fmla="*/ 1564523 w 1654664"/>
                          <a:gd name="connsiteY9" fmla="*/ 163893 h 1115292"/>
                          <a:gd name="connsiteX10" fmla="*/ 1652603 w 1654664"/>
                          <a:gd name="connsiteY10" fmla="*/ 0 h 1115292"/>
                          <a:gd name="connsiteX0" fmla="*/ 0 w 1657906"/>
                          <a:gd name="connsiteY0" fmla="*/ 1115292 h 1115292"/>
                          <a:gd name="connsiteX1" fmla="*/ 169138 w 1657906"/>
                          <a:gd name="connsiteY1" fmla="*/ 771732 h 1115292"/>
                          <a:gd name="connsiteX2" fmla="*/ 359417 w 1657906"/>
                          <a:gd name="connsiteY2" fmla="*/ 708305 h 1115292"/>
                          <a:gd name="connsiteX3" fmla="*/ 359417 w 1657906"/>
                          <a:gd name="connsiteY3" fmla="*/ 708305 h 1115292"/>
                          <a:gd name="connsiteX4" fmla="*/ 560268 w 1657906"/>
                          <a:gd name="connsiteY4" fmla="*/ 597309 h 1115292"/>
                          <a:gd name="connsiteX5" fmla="*/ 782261 w 1657906"/>
                          <a:gd name="connsiteY5" fmla="*/ 586737 h 1115292"/>
                          <a:gd name="connsiteX6" fmla="*/ 1035968 w 1657906"/>
                          <a:gd name="connsiteY6" fmla="*/ 459884 h 1115292"/>
                          <a:gd name="connsiteX7" fmla="*/ 1131108 w 1657906"/>
                          <a:gd name="connsiteY7" fmla="*/ 391172 h 1115292"/>
                          <a:gd name="connsiteX8" fmla="*/ 1321387 w 1657906"/>
                          <a:gd name="connsiteY8" fmla="*/ 322460 h 1115292"/>
                          <a:gd name="connsiteX9" fmla="*/ 1564523 w 1657906"/>
                          <a:gd name="connsiteY9" fmla="*/ 163893 h 1115292"/>
                          <a:gd name="connsiteX10" fmla="*/ 1652603 w 1657906"/>
                          <a:gd name="connsiteY10" fmla="*/ 0 h 1115292"/>
                          <a:gd name="connsiteX0" fmla="*/ 0 w 1644720"/>
                          <a:gd name="connsiteY0" fmla="*/ 1115292 h 1115292"/>
                          <a:gd name="connsiteX1" fmla="*/ 169138 w 1644720"/>
                          <a:gd name="connsiteY1" fmla="*/ 771732 h 1115292"/>
                          <a:gd name="connsiteX2" fmla="*/ 359417 w 1644720"/>
                          <a:gd name="connsiteY2" fmla="*/ 708305 h 1115292"/>
                          <a:gd name="connsiteX3" fmla="*/ 359417 w 1644720"/>
                          <a:gd name="connsiteY3" fmla="*/ 708305 h 1115292"/>
                          <a:gd name="connsiteX4" fmla="*/ 560268 w 1644720"/>
                          <a:gd name="connsiteY4" fmla="*/ 597309 h 1115292"/>
                          <a:gd name="connsiteX5" fmla="*/ 782261 w 1644720"/>
                          <a:gd name="connsiteY5" fmla="*/ 586737 h 1115292"/>
                          <a:gd name="connsiteX6" fmla="*/ 1035968 w 1644720"/>
                          <a:gd name="connsiteY6" fmla="*/ 459884 h 1115292"/>
                          <a:gd name="connsiteX7" fmla="*/ 1131108 w 1644720"/>
                          <a:gd name="connsiteY7" fmla="*/ 391172 h 1115292"/>
                          <a:gd name="connsiteX8" fmla="*/ 1321387 w 1644720"/>
                          <a:gd name="connsiteY8" fmla="*/ 322460 h 1115292"/>
                          <a:gd name="connsiteX9" fmla="*/ 1564523 w 1644720"/>
                          <a:gd name="connsiteY9" fmla="*/ 163893 h 1115292"/>
                          <a:gd name="connsiteX10" fmla="*/ 1638481 w 1644720"/>
                          <a:gd name="connsiteY10" fmla="*/ 0 h 1115292"/>
                          <a:gd name="connsiteX0" fmla="*/ 0 w 1661243"/>
                          <a:gd name="connsiteY0" fmla="*/ 1090578 h 1090578"/>
                          <a:gd name="connsiteX1" fmla="*/ 169138 w 1661243"/>
                          <a:gd name="connsiteY1" fmla="*/ 747018 h 1090578"/>
                          <a:gd name="connsiteX2" fmla="*/ 359417 w 1661243"/>
                          <a:gd name="connsiteY2" fmla="*/ 683591 h 1090578"/>
                          <a:gd name="connsiteX3" fmla="*/ 359417 w 1661243"/>
                          <a:gd name="connsiteY3" fmla="*/ 683591 h 1090578"/>
                          <a:gd name="connsiteX4" fmla="*/ 560268 w 1661243"/>
                          <a:gd name="connsiteY4" fmla="*/ 572595 h 1090578"/>
                          <a:gd name="connsiteX5" fmla="*/ 782261 w 1661243"/>
                          <a:gd name="connsiteY5" fmla="*/ 562023 h 1090578"/>
                          <a:gd name="connsiteX6" fmla="*/ 1035968 w 1661243"/>
                          <a:gd name="connsiteY6" fmla="*/ 435170 h 1090578"/>
                          <a:gd name="connsiteX7" fmla="*/ 1131108 w 1661243"/>
                          <a:gd name="connsiteY7" fmla="*/ 366458 h 1090578"/>
                          <a:gd name="connsiteX8" fmla="*/ 1321387 w 1661243"/>
                          <a:gd name="connsiteY8" fmla="*/ 297746 h 1090578"/>
                          <a:gd name="connsiteX9" fmla="*/ 1564523 w 1661243"/>
                          <a:gd name="connsiteY9" fmla="*/ 139179 h 1090578"/>
                          <a:gd name="connsiteX10" fmla="*/ 1656133 w 1661243"/>
                          <a:gd name="connsiteY10" fmla="*/ 0 h 1090578"/>
                          <a:gd name="connsiteX0" fmla="*/ 0 w 1666240"/>
                          <a:gd name="connsiteY0" fmla="*/ 1090578 h 1090578"/>
                          <a:gd name="connsiteX1" fmla="*/ 169138 w 1666240"/>
                          <a:gd name="connsiteY1" fmla="*/ 747018 h 1090578"/>
                          <a:gd name="connsiteX2" fmla="*/ 359417 w 1666240"/>
                          <a:gd name="connsiteY2" fmla="*/ 683591 h 1090578"/>
                          <a:gd name="connsiteX3" fmla="*/ 359417 w 1666240"/>
                          <a:gd name="connsiteY3" fmla="*/ 683591 h 1090578"/>
                          <a:gd name="connsiteX4" fmla="*/ 560268 w 1666240"/>
                          <a:gd name="connsiteY4" fmla="*/ 572595 h 1090578"/>
                          <a:gd name="connsiteX5" fmla="*/ 782261 w 1666240"/>
                          <a:gd name="connsiteY5" fmla="*/ 562023 h 1090578"/>
                          <a:gd name="connsiteX6" fmla="*/ 1035968 w 1666240"/>
                          <a:gd name="connsiteY6" fmla="*/ 435170 h 1090578"/>
                          <a:gd name="connsiteX7" fmla="*/ 1131108 w 1666240"/>
                          <a:gd name="connsiteY7" fmla="*/ 366458 h 1090578"/>
                          <a:gd name="connsiteX8" fmla="*/ 1321387 w 1666240"/>
                          <a:gd name="connsiteY8" fmla="*/ 297746 h 1090578"/>
                          <a:gd name="connsiteX9" fmla="*/ 1564523 w 1666240"/>
                          <a:gd name="connsiteY9" fmla="*/ 139179 h 1090578"/>
                          <a:gd name="connsiteX10" fmla="*/ 1656133 w 1666240"/>
                          <a:gd name="connsiteY10" fmla="*/ 0 h 1090578"/>
                          <a:gd name="connsiteX0" fmla="*/ 0 w 1666240"/>
                          <a:gd name="connsiteY0" fmla="*/ 1095081 h 1095081"/>
                          <a:gd name="connsiteX1" fmla="*/ 169138 w 1666240"/>
                          <a:gd name="connsiteY1" fmla="*/ 747018 h 1095081"/>
                          <a:gd name="connsiteX2" fmla="*/ 359417 w 1666240"/>
                          <a:gd name="connsiteY2" fmla="*/ 683591 h 1095081"/>
                          <a:gd name="connsiteX3" fmla="*/ 359417 w 1666240"/>
                          <a:gd name="connsiteY3" fmla="*/ 683591 h 1095081"/>
                          <a:gd name="connsiteX4" fmla="*/ 560268 w 1666240"/>
                          <a:gd name="connsiteY4" fmla="*/ 572595 h 1095081"/>
                          <a:gd name="connsiteX5" fmla="*/ 782261 w 1666240"/>
                          <a:gd name="connsiteY5" fmla="*/ 562023 h 1095081"/>
                          <a:gd name="connsiteX6" fmla="*/ 1035968 w 1666240"/>
                          <a:gd name="connsiteY6" fmla="*/ 435170 h 1095081"/>
                          <a:gd name="connsiteX7" fmla="*/ 1131108 w 1666240"/>
                          <a:gd name="connsiteY7" fmla="*/ 366458 h 1095081"/>
                          <a:gd name="connsiteX8" fmla="*/ 1321387 w 1666240"/>
                          <a:gd name="connsiteY8" fmla="*/ 297746 h 1095081"/>
                          <a:gd name="connsiteX9" fmla="*/ 1564523 w 1666240"/>
                          <a:gd name="connsiteY9" fmla="*/ 139179 h 1095081"/>
                          <a:gd name="connsiteX10" fmla="*/ 1656133 w 1666240"/>
                          <a:gd name="connsiteY10" fmla="*/ 0 h 1095081"/>
                          <a:gd name="connsiteX0" fmla="*/ 0 w 1659740"/>
                          <a:gd name="connsiteY0" fmla="*/ 1092830 h 1092830"/>
                          <a:gd name="connsiteX1" fmla="*/ 162638 w 1659740"/>
                          <a:gd name="connsiteY1" fmla="*/ 747018 h 1092830"/>
                          <a:gd name="connsiteX2" fmla="*/ 352917 w 1659740"/>
                          <a:gd name="connsiteY2" fmla="*/ 683591 h 1092830"/>
                          <a:gd name="connsiteX3" fmla="*/ 352917 w 1659740"/>
                          <a:gd name="connsiteY3" fmla="*/ 683591 h 1092830"/>
                          <a:gd name="connsiteX4" fmla="*/ 553768 w 1659740"/>
                          <a:gd name="connsiteY4" fmla="*/ 572595 h 1092830"/>
                          <a:gd name="connsiteX5" fmla="*/ 775761 w 1659740"/>
                          <a:gd name="connsiteY5" fmla="*/ 562023 h 1092830"/>
                          <a:gd name="connsiteX6" fmla="*/ 1029468 w 1659740"/>
                          <a:gd name="connsiteY6" fmla="*/ 435170 h 1092830"/>
                          <a:gd name="connsiteX7" fmla="*/ 1124608 w 1659740"/>
                          <a:gd name="connsiteY7" fmla="*/ 366458 h 1092830"/>
                          <a:gd name="connsiteX8" fmla="*/ 1314887 w 1659740"/>
                          <a:gd name="connsiteY8" fmla="*/ 297746 h 1092830"/>
                          <a:gd name="connsiteX9" fmla="*/ 1558023 w 1659740"/>
                          <a:gd name="connsiteY9" fmla="*/ 139179 h 1092830"/>
                          <a:gd name="connsiteX10" fmla="*/ 1649633 w 1659740"/>
                          <a:gd name="connsiteY10" fmla="*/ 0 h 1092830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</a:cxnLst>
                        <a:rect l="l" t="t" r="r" b="b"/>
                        <a:pathLst>
                          <a:path w="1659740" h="1092830">
                            <a:moveTo>
                              <a:pt x="0" y="1092830"/>
                            </a:moveTo>
                            <a:cubicBezTo>
                              <a:pt x="54617" y="954965"/>
                              <a:pt x="103819" y="815224"/>
                              <a:pt x="162638" y="747018"/>
                            </a:cubicBezTo>
                            <a:cubicBezTo>
                              <a:pt x="221457" y="678812"/>
                              <a:pt x="352917" y="683591"/>
                              <a:pt x="352917" y="683591"/>
                            </a:cubicBezTo>
                            <a:lnTo>
                              <a:pt x="352917" y="683591"/>
                            </a:lnTo>
                            <a:cubicBezTo>
                              <a:pt x="386392" y="665092"/>
                              <a:pt x="483294" y="592856"/>
                              <a:pt x="553768" y="572595"/>
                            </a:cubicBezTo>
                            <a:cubicBezTo>
                              <a:pt x="624242" y="552334"/>
                              <a:pt x="696478" y="584927"/>
                              <a:pt x="775761" y="562023"/>
                            </a:cubicBezTo>
                            <a:cubicBezTo>
                              <a:pt x="855044" y="539119"/>
                              <a:pt x="971327" y="467764"/>
                              <a:pt x="1029468" y="435170"/>
                            </a:cubicBezTo>
                            <a:cubicBezTo>
                              <a:pt x="1087609" y="402576"/>
                              <a:pt x="1077038" y="389362"/>
                              <a:pt x="1124608" y="366458"/>
                            </a:cubicBezTo>
                            <a:cubicBezTo>
                              <a:pt x="1172178" y="343554"/>
                              <a:pt x="1242651" y="335626"/>
                              <a:pt x="1314887" y="297746"/>
                            </a:cubicBezTo>
                            <a:cubicBezTo>
                              <a:pt x="1387123" y="259866"/>
                              <a:pt x="1502232" y="188803"/>
                              <a:pt x="1558023" y="139179"/>
                            </a:cubicBezTo>
                            <a:cubicBezTo>
                              <a:pt x="1613814" y="89555"/>
                              <a:pt x="1686741" y="74492"/>
                              <a:pt x="1649633" y="0"/>
                            </a:cubicBezTo>
                          </a:path>
                        </a:pathLst>
                      </a:custGeom>
                      <a:noFill/>
                      <a:ln w="3175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/>
                      </a:p>
                    </p:txBody>
                  </p:sp>
                  <p:sp>
                    <p:nvSpPr>
                      <p:cNvPr id="331" name="Freeform 330"/>
                      <p:cNvSpPr/>
                      <p:nvPr/>
                    </p:nvSpPr>
                    <p:spPr>
                      <a:xfrm>
                        <a:off x="780353" y="4209273"/>
                        <a:ext cx="1788037" cy="1502442"/>
                      </a:xfrm>
                      <a:custGeom>
                        <a:avLst/>
                        <a:gdLst>
                          <a:gd name="connsiteX0" fmla="*/ 1400410 w 1466049"/>
                          <a:gd name="connsiteY0" fmla="*/ 0 h 1287676"/>
                          <a:gd name="connsiteX1" fmla="*/ 1400410 w 1466049"/>
                          <a:gd name="connsiteY1" fmla="*/ 167849 h 1287676"/>
                          <a:gd name="connsiteX2" fmla="*/ 1465545 w 1466049"/>
                          <a:gd name="connsiteY2" fmla="*/ 313151 h 1287676"/>
                          <a:gd name="connsiteX3" fmla="*/ 1422957 w 1466049"/>
                          <a:gd name="connsiteY3" fmla="*/ 501041 h 1287676"/>
                          <a:gd name="connsiteX4" fmla="*/ 1292686 w 1466049"/>
                          <a:gd name="connsiteY4" fmla="*/ 628807 h 1287676"/>
                          <a:gd name="connsiteX5" fmla="*/ 1162415 w 1466049"/>
                          <a:gd name="connsiteY5" fmla="*/ 661374 h 1287676"/>
                          <a:gd name="connsiteX6" fmla="*/ 1037155 w 1466049"/>
                          <a:gd name="connsiteY6" fmla="*/ 749057 h 1287676"/>
                          <a:gd name="connsiteX7" fmla="*/ 874317 w 1466049"/>
                          <a:gd name="connsiteY7" fmla="*/ 846760 h 1287676"/>
                          <a:gd name="connsiteX8" fmla="*/ 698952 w 1466049"/>
                          <a:gd name="connsiteY8" fmla="*/ 899369 h 1287676"/>
                          <a:gd name="connsiteX9" fmla="*/ 568681 w 1466049"/>
                          <a:gd name="connsiteY9" fmla="*/ 904379 h 1287676"/>
                          <a:gd name="connsiteX10" fmla="*/ 403338 w 1466049"/>
                          <a:gd name="connsiteY10" fmla="*/ 989556 h 1287676"/>
                          <a:gd name="connsiteX11" fmla="*/ 187890 w 1466049"/>
                          <a:gd name="connsiteY11" fmla="*/ 1009598 h 1287676"/>
                          <a:gd name="connsiteX12" fmla="*/ 100208 w 1466049"/>
                          <a:gd name="connsiteY12" fmla="*/ 1109806 h 1287676"/>
                          <a:gd name="connsiteX13" fmla="*/ 0 w 1466049"/>
                          <a:gd name="connsiteY13" fmla="*/ 1287676 h 1287676"/>
                          <a:gd name="connsiteX0" fmla="*/ 1402791 w 1466049"/>
                          <a:gd name="connsiteY0" fmla="*/ 0 h 1282914"/>
                          <a:gd name="connsiteX1" fmla="*/ 1400410 w 1466049"/>
                          <a:gd name="connsiteY1" fmla="*/ 163087 h 1282914"/>
                          <a:gd name="connsiteX2" fmla="*/ 1465545 w 1466049"/>
                          <a:gd name="connsiteY2" fmla="*/ 308389 h 1282914"/>
                          <a:gd name="connsiteX3" fmla="*/ 1422957 w 1466049"/>
                          <a:gd name="connsiteY3" fmla="*/ 496279 h 1282914"/>
                          <a:gd name="connsiteX4" fmla="*/ 1292686 w 1466049"/>
                          <a:gd name="connsiteY4" fmla="*/ 624045 h 1282914"/>
                          <a:gd name="connsiteX5" fmla="*/ 1162415 w 1466049"/>
                          <a:gd name="connsiteY5" fmla="*/ 656612 h 1282914"/>
                          <a:gd name="connsiteX6" fmla="*/ 1037155 w 1466049"/>
                          <a:gd name="connsiteY6" fmla="*/ 744295 h 1282914"/>
                          <a:gd name="connsiteX7" fmla="*/ 874317 w 1466049"/>
                          <a:gd name="connsiteY7" fmla="*/ 841998 h 1282914"/>
                          <a:gd name="connsiteX8" fmla="*/ 698952 w 1466049"/>
                          <a:gd name="connsiteY8" fmla="*/ 894607 h 1282914"/>
                          <a:gd name="connsiteX9" fmla="*/ 568681 w 1466049"/>
                          <a:gd name="connsiteY9" fmla="*/ 899617 h 1282914"/>
                          <a:gd name="connsiteX10" fmla="*/ 403338 w 1466049"/>
                          <a:gd name="connsiteY10" fmla="*/ 984794 h 1282914"/>
                          <a:gd name="connsiteX11" fmla="*/ 187890 w 1466049"/>
                          <a:gd name="connsiteY11" fmla="*/ 1004836 h 1282914"/>
                          <a:gd name="connsiteX12" fmla="*/ 100208 w 1466049"/>
                          <a:gd name="connsiteY12" fmla="*/ 1105044 h 1282914"/>
                          <a:gd name="connsiteX13" fmla="*/ 0 w 1466049"/>
                          <a:gd name="connsiteY13" fmla="*/ 1282914 h 1282914"/>
                          <a:gd name="connsiteX0" fmla="*/ 1402791 w 1466049"/>
                          <a:gd name="connsiteY0" fmla="*/ 0 h 1282914"/>
                          <a:gd name="connsiteX1" fmla="*/ 1400410 w 1466049"/>
                          <a:gd name="connsiteY1" fmla="*/ 163087 h 1282914"/>
                          <a:gd name="connsiteX2" fmla="*/ 1465545 w 1466049"/>
                          <a:gd name="connsiteY2" fmla="*/ 308389 h 1282914"/>
                          <a:gd name="connsiteX3" fmla="*/ 1422957 w 1466049"/>
                          <a:gd name="connsiteY3" fmla="*/ 496279 h 1282914"/>
                          <a:gd name="connsiteX4" fmla="*/ 1292686 w 1466049"/>
                          <a:gd name="connsiteY4" fmla="*/ 624045 h 1282914"/>
                          <a:gd name="connsiteX5" fmla="*/ 1162415 w 1466049"/>
                          <a:gd name="connsiteY5" fmla="*/ 656612 h 1282914"/>
                          <a:gd name="connsiteX6" fmla="*/ 1037155 w 1466049"/>
                          <a:gd name="connsiteY6" fmla="*/ 744295 h 1282914"/>
                          <a:gd name="connsiteX7" fmla="*/ 874317 w 1466049"/>
                          <a:gd name="connsiteY7" fmla="*/ 841998 h 1282914"/>
                          <a:gd name="connsiteX8" fmla="*/ 698952 w 1466049"/>
                          <a:gd name="connsiteY8" fmla="*/ 894607 h 1282914"/>
                          <a:gd name="connsiteX9" fmla="*/ 568681 w 1466049"/>
                          <a:gd name="connsiteY9" fmla="*/ 899617 h 1282914"/>
                          <a:gd name="connsiteX10" fmla="*/ 403338 w 1466049"/>
                          <a:gd name="connsiteY10" fmla="*/ 984794 h 1282914"/>
                          <a:gd name="connsiteX11" fmla="*/ 187890 w 1466049"/>
                          <a:gd name="connsiteY11" fmla="*/ 1004836 h 1282914"/>
                          <a:gd name="connsiteX12" fmla="*/ 100208 w 1466049"/>
                          <a:gd name="connsiteY12" fmla="*/ 1105044 h 1282914"/>
                          <a:gd name="connsiteX13" fmla="*/ 0 w 1466049"/>
                          <a:gd name="connsiteY13" fmla="*/ 1282914 h 1282914"/>
                          <a:gd name="connsiteX0" fmla="*/ 1402791 w 1466049"/>
                          <a:gd name="connsiteY0" fmla="*/ 0 h 1279799"/>
                          <a:gd name="connsiteX1" fmla="*/ 1400410 w 1466049"/>
                          <a:gd name="connsiteY1" fmla="*/ 163087 h 1279799"/>
                          <a:gd name="connsiteX2" fmla="*/ 1465545 w 1466049"/>
                          <a:gd name="connsiteY2" fmla="*/ 308389 h 1279799"/>
                          <a:gd name="connsiteX3" fmla="*/ 1422957 w 1466049"/>
                          <a:gd name="connsiteY3" fmla="*/ 496279 h 1279799"/>
                          <a:gd name="connsiteX4" fmla="*/ 1292686 w 1466049"/>
                          <a:gd name="connsiteY4" fmla="*/ 624045 h 1279799"/>
                          <a:gd name="connsiteX5" fmla="*/ 1162415 w 1466049"/>
                          <a:gd name="connsiteY5" fmla="*/ 656612 h 1279799"/>
                          <a:gd name="connsiteX6" fmla="*/ 1037155 w 1466049"/>
                          <a:gd name="connsiteY6" fmla="*/ 744295 h 1279799"/>
                          <a:gd name="connsiteX7" fmla="*/ 874317 w 1466049"/>
                          <a:gd name="connsiteY7" fmla="*/ 841998 h 1279799"/>
                          <a:gd name="connsiteX8" fmla="*/ 698952 w 1466049"/>
                          <a:gd name="connsiteY8" fmla="*/ 894607 h 1279799"/>
                          <a:gd name="connsiteX9" fmla="*/ 568681 w 1466049"/>
                          <a:gd name="connsiteY9" fmla="*/ 899617 h 1279799"/>
                          <a:gd name="connsiteX10" fmla="*/ 403338 w 1466049"/>
                          <a:gd name="connsiteY10" fmla="*/ 984794 h 1279799"/>
                          <a:gd name="connsiteX11" fmla="*/ 187890 w 1466049"/>
                          <a:gd name="connsiteY11" fmla="*/ 1004836 h 1279799"/>
                          <a:gd name="connsiteX12" fmla="*/ 100208 w 1466049"/>
                          <a:gd name="connsiteY12" fmla="*/ 1105044 h 1279799"/>
                          <a:gd name="connsiteX13" fmla="*/ 0 w 1466049"/>
                          <a:gd name="connsiteY13" fmla="*/ 1279799 h 1279799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  <a:cxn ang="0">
                            <a:pos x="connsiteX13" y="connsiteY13"/>
                          </a:cxn>
                        </a:cxnLst>
                        <a:rect l="l" t="t" r="r" b="b"/>
                        <a:pathLst>
                          <a:path w="1466049" h="1279799">
                            <a:moveTo>
                              <a:pt x="1402791" y="0"/>
                            </a:moveTo>
                            <a:cubicBezTo>
                              <a:pt x="1397363" y="57828"/>
                              <a:pt x="1389951" y="111689"/>
                              <a:pt x="1400410" y="163087"/>
                            </a:cubicBezTo>
                            <a:cubicBezTo>
                              <a:pt x="1410869" y="214485"/>
                              <a:pt x="1461787" y="252857"/>
                              <a:pt x="1465545" y="308389"/>
                            </a:cubicBezTo>
                            <a:cubicBezTo>
                              <a:pt x="1469303" y="363921"/>
                              <a:pt x="1451767" y="443670"/>
                              <a:pt x="1422957" y="496279"/>
                            </a:cubicBezTo>
                            <a:cubicBezTo>
                              <a:pt x="1394147" y="548888"/>
                              <a:pt x="1336110" y="597323"/>
                              <a:pt x="1292686" y="624045"/>
                            </a:cubicBezTo>
                            <a:cubicBezTo>
                              <a:pt x="1249262" y="650767"/>
                              <a:pt x="1205003" y="636570"/>
                              <a:pt x="1162415" y="656612"/>
                            </a:cubicBezTo>
                            <a:cubicBezTo>
                              <a:pt x="1119827" y="676654"/>
                              <a:pt x="1085171" y="713397"/>
                              <a:pt x="1037155" y="744295"/>
                            </a:cubicBezTo>
                            <a:cubicBezTo>
                              <a:pt x="989139" y="775193"/>
                              <a:pt x="930684" y="816946"/>
                              <a:pt x="874317" y="841998"/>
                            </a:cubicBezTo>
                            <a:cubicBezTo>
                              <a:pt x="817950" y="867050"/>
                              <a:pt x="749891" y="885004"/>
                              <a:pt x="698952" y="894607"/>
                            </a:cubicBezTo>
                            <a:cubicBezTo>
                              <a:pt x="648013" y="904210"/>
                              <a:pt x="617950" y="884586"/>
                              <a:pt x="568681" y="899617"/>
                            </a:cubicBezTo>
                            <a:cubicBezTo>
                              <a:pt x="519412" y="914648"/>
                              <a:pt x="466803" y="967258"/>
                              <a:pt x="403338" y="984794"/>
                            </a:cubicBezTo>
                            <a:cubicBezTo>
                              <a:pt x="339873" y="1002330"/>
                              <a:pt x="238411" y="984794"/>
                              <a:pt x="187890" y="1004836"/>
                            </a:cubicBezTo>
                            <a:cubicBezTo>
                              <a:pt x="137369" y="1024878"/>
                              <a:pt x="131523" y="1058698"/>
                              <a:pt x="100208" y="1105044"/>
                            </a:cubicBezTo>
                            <a:cubicBezTo>
                              <a:pt x="68893" y="1151390"/>
                              <a:pt x="49440" y="1217153"/>
                              <a:pt x="0" y="1279799"/>
                            </a:cubicBezTo>
                          </a:path>
                        </a:pathLst>
                      </a:custGeom>
                      <a:noFill/>
                      <a:ln w="3175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/>
                      </a:p>
                    </p:txBody>
                  </p:sp>
                  <p:sp>
                    <p:nvSpPr>
                      <p:cNvPr id="332" name="Freeform 331"/>
                      <p:cNvSpPr/>
                      <p:nvPr/>
                    </p:nvSpPr>
                    <p:spPr>
                      <a:xfrm>
                        <a:off x="6912" y="2284541"/>
                        <a:ext cx="2487982" cy="1939729"/>
                      </a:xfrm>
                      <a:custGeom>
                        <a:avLst/>
                        <a:gdLst>
                          <a:gd name="connsiteX0" fmla="*/ 0 w 1413303"/>
                          <a:gd name="connsiteY0" fmla="*/ 0 h 1152395"/>
                          <a:gd name="connsiteX1" fmla="*/ 172859 w 1413303"/>
                          <a:gd name="connsiteY1" fmla="*/ 160333 h 1152395"/>
                          <a:gd name="connsiteX2" fmla="*/ 227974 w 1413303"/>
                          <a:gd name="connsiteY2" fmla="*/ 187890 h 1152395"/>
                          <a:gd name="connsiteX3" fmla="*/ 310646 w 1413303"/>
                          <a:gd name="connsiteY3" fmla="*/ 190396 h 1152395"/>
                          <a:gd name="connsiteX4" fmla="*/ 403338 w 1413303"/>
                          <a:gd name="connsiteY4" fmla="*/ 87682 h 1152395"/>
                          <a:gd name="connsiteX5" fmla="*/ 603755 w 1413303"/>
                          <a:gd name="connsiteY5" fmla="*/ 35073 h 1152395"/>
                          <a:gd name="connsiteX6" fmla="*/ 859286 w 1413303"/>
                          <a:gd name="connsiteY6" fmla="*/ 170354 h 1152395"/>
                          <a:gd name="connsiteX7" fmla="*/ 1132353 w 1413303"/>
                          <a:gd name="connsiteY7" fmla="*/ 528598 h 1152395"/>
                          <a:gd name="connsiteX8" fmla="*/ 1260119 w 1413303"/>
                          <a:gd name="connsiteY8" fmla="*/ 736530 h 1152395"/>
                          <a:gd name="connsiteX9" fmla="*/ 1395400 w 1413303"/>
                          <a:gd name="connsiteY9" fmla="*/ 1014608 h 1152395"/>
                          <a:gd name="connsiteX10" fmla="*/ 1407926 w 1413303"/>
                          <a:gd name="connsiteY10" fmla="*/ 1152395 h 1152395"/>
                          <a:gd name="connsiteX0" fmla="*/ 0 w 1413303"/>
                          <a:gd name="connsiteY0" fmla="*/ 0 h 1152395"/>
                          <a:gd name="connsiteX1" fmla="*/ 172859 w 1413303"/>
                          <a:gd name="connsiteY1" fmla="*/ 160333 h 1152395"/>
                          <a:gd name="connsiteX2" fmla="*/ 310646 w 1413303"/>
                          <a:gd name="connsiteY2" fmla="*/ 190396 h 1152395"/>
                          <a:gd name="connsiteX3" fmla="*/ 403338 w 1413303"/>
                          <a:gd name="connsiteY3" fmla="*/ 87682 h 1152395"/>
                          <a:gd name="connsiteX4" fmla="*/ 603755 w 1413303"/>
                          <a:gd name="connsiteY4" fmla="*/ 35073 h 1152395"/>
                          <a:gd name="connsiteX5" fmla="*/ 859286 w 1413303"/>
                          <a:gd name="connsiteY5" fmla="*/ 170354 h 1152395"/>
                          <a:gd name="connsiteX6" fmla="*/ 1132353 w 1413303"/>
                          <a:gd name="connsiteY6" fmla="*/ 528598 h 1152395"/>
                          <a:gd name="connsiteX7" fmla="*/ 1260119 w 1413303"/>
                          <a:gd name="connsiteY7" fmla="*/ 736530 h 1152395"/>
                          <a:gd name="connsiteX8" fmla="*/ 1395400 w 1413303"/>
                          <a:gd name="connsiteY8" fmla="*/ 1014608 h 1152395"/>
                          <a:gd name="connsiteX9" fmla="*/ 1407926 w 1413303"/>
                          <a:gd name="connsiteY9" fmla="*/ 1152395 h 1152395"/>
                          <a:gd name="connsiteX0" fmla="*/ 0 w 2028758"/>
                          <a:gd name="connsiteY0" fmla="*/ 0 h 1640659"/>
                          <a:gd name="connsiteX1" fmla="*/ 788314 w 2028758"/>
                          <a:gd name="connsiteY1" fmla="*/ 648597 h 1640659"/>
                          <a:gd name="connsiteX2" fmla="*/ 926101 w 2028758"/>
                          <a:gd name="connsiteY2" fmla="*/ 678660 h 1640659"/>
                          <a:gd name="connsiteX3" fmla="*/ 1018793 w 2028758"/>
                          <a:gd name="connsiteY3" fmla="*/ 575946 h 1640659"/>
                          <a:gd name="connsiteX4" fmla="*/ 1219210 w 2028758"/>
                          <a:gd name="connsiteY4" fmla="*/ 523337 h 1640659"/>
                          <a:gd name="connsiteX5" fmla="*/ 1474741 w 2028758"/>
                          <a:gd name="connsiteY5" fmla="*/ 658618 h 1640659"/>
                          <a:gd name="connsiteX6" fmla="*/ 1747808 w 2028758"/>
                          <a:gd name="connsiteY6" fmla="*/ 1016862 h 1640659"/>
                          <a:gd name="connsiteX7" fmla="*/ 1875574 w 2028758"/>
                          <a:gd name="connsiteY7" fmla="*/ 1224794 h 1640659"/>
                          <a:gd name="connsiteX8" fmla="*/ 2010855 w 2028758"/>
                          <a:gd name="connsiteY8" fmla="*/ 1502872 h 1640659"/>
                          <a:gd name="connsiteX9" fmla="*/ 2023381 w 2028758"/>
                          <a:gd name="connsiteY9" fmla="*/ 1640659 h 1640659"/>
                          <a:gd name="connsiteX0" fmla="*/ 0 w 2039948"/>
                          <a:gd name="connsiteY0" fmla="*/ 0 h 1652285"/>
                          <a:gd name="connsiteX1" fmla="*/ 799504 w 2039948"/>
                          <a:gd name="connsiteY1" fmla="*/ 660223 h 1652285"/>
                          <a:gd name="connsiteX2" fmla="*/ 937291 w 2039948"/>
                          <a:gd name="connsiteY2" fmla="*/ 690286 h 1652285"/>
                          <a:gd name="connsiteX3" fmla="*/ 1029983 w 2039948"/>
                          <a:gd name="connsiteY3" fmla="*/ 587572 h 1652285"/>
                          <a:gd name="connsiteX4" fmla="*/ 1230400 w 2039948"/>
                          <a:gd name="connsiteY4" fmla="*/ 534963 h 1652285"/>
                          <a:gd name="connsiteX5" fmla="*/ 1485931 w 2039948"/>
                          <a:gd name="connsiteY5" fmla="*/ 670244 h 1652285"/>
                          <a:gd name="connsiteX6" fmla="*/ 1758998 w 2039948"/>
                          <a:gd name="connsiteY6" fmla="*/ 1028488 h 1652285"/>
                          <a:gd name="connsiteX7" fmla="*/ 1886764 w 2039948"/>
                          <a:gd name="connsiteY7" fmla="*/ 1236420 h 1652285"/>
                          <a:gd name="connsiteX8" fmla="*/ 2022045 w 2039948"/>
                          <a:gd name="connsiteY8" fmla="*/ 1514498 h 1652285"/>
                          <a:gd name="connsiteX9" fmla="*/ 2034571 w 2039948"/>
                          <a:gd name="connsiteY9" fmla="*/ 1652285 h 1652285"/>
                          <a:gd name="connsiteX0" fmla="*/ 0 w 2039948"/>
                          <a:gd name="connsiteY0" fmla="*/ 0 h 1652285"/>
                          <a:gd name="connsiteX1" fmla="*/ 654033 w 2039948"/>
                          <a:gd name="connsiteY1" fmla="*/ 567220 h 1652285"/>
                          <a:gd name="connsiteX2" fmla="*/ 937291 w 2039948"/>
                          <a:gd name="connsiteY2" fmla="*/ 690286 h 1652285"/>
                          <a:gd name="connsiteX3" fmla="*/ 1029983 w 2039948"/>
                          <a:gd name="connsiteY3" fmla="*/ 587572 h 1652285"/>
                          <a:gd name="connsiteX4" fmla="*/ 1230400 w 2039948"/>
                          <a:gd name="connsiteY4" fmla="*/ 534963 h 1652285"/>
                          <a:gd name="connsiteX5" fmla="*/ 1485931 w 2039948"/>
                          <a:gd name="connsiteY5" fmla="*/ 670244 h 1652285"/>
                          <a:gd name="connsiteX6" fmla="*/ 1758998 w 2039948"/>
                          <a:gd name="connsiteY6" fmla="*/ 1028488 h 1652285"/>
                          <a:gd name="connsiteX7" fmla="*/ 1886764 w 2039948"/>
                          <a:gd name="connsiteY7" fmla="*/ 1236420 h 1652285"/>
                          <a:gd name="connsiteX8" fmla="*/ 2022045 w 2039948"/>
                          <a:gd name="connsiteY8" fmla="*/ 1514498 h 1652285"/>
                          <a:gd name="connsiteX9" fmla="*/ 2034571 w 2039948"/>
                          <a:gd name="connsiteY9" fmla="*/ 1652285 h 1652285"/>
                          <a:gd name="connsiteX0" fmla="*/ 0 w 2039948"/>
                          <a:gd name="connsiteY0" fmla="*/ 0 h 1652285"/>
                          <a:gd name="connsiteX1" fmla="*/ 654033 w 2039948"/>
                          <a:gd name="connsiteY1" fmla="*/ 567220 h 1652285"/>
                          <a:gd name="connsiteX2" fmla="*/ 847770 w 2039948"/>
                          <a:gd name="connsiteY2" fmla="*/ 690286 h 1652285"/>
                          <a:gd name="connsiteX3" fmla="*/ 1029983 w 2039948"/>
                          <a:gd name="connsiteY3" fmla="*/ 587572 h 1652285"/>
                          <a:gd name="connsiteX4" fmla="*/ 1230400 w 2039948"/>
                          <a:gd name="connsiteY4" fmla="*/ 534963 h 1652285"/>
                          <a:gd name="connsiteX5" fmla="*/ 1485931 w 2039948"/>
                          <a:gd name="connsiteY5" fmla="*/ 670244 h 1652285"/>
                          <a:gd name="connsiteX6" fmla="*/ 1758998 w 2039948"/>
                          <a:gd name="connsiteY6" fmla="*/ 1028488 h 1652285"/>
                          <a:gd name="connsiteX7" fmla="*/ 1886764 w 2039948"/>
                          <a:gd name="connsiteY7" fmla="*/ 1236420 h 1652285"/>
                          <a:gd name="connsiteX8" fmla="*/ 2022045 w 2039948"/>
                          <a:gd name="connsiteY8" fmla="*/ 1514498 h 1652285"/>
                          <a:gd name="connsiteX9" fmla="*/ 2034571 w 2039948"/>
                          <a:gd name="connsiteY9" fmla="*/ 1652285 h 1652285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</a:cxnLst>
                        <a:rect l="l" t="t" r="r" b="b"/>
                        <a:pathLst>
                          <a:path w="2039948" h="1652285">
                            <a:moveTo>
                              <a:pt x="0" y="0"/>
                            </a:moveTo>
                            <a:cubicBezTo>
                              <a:pt x="67431" y="64509"/>
                              <a:pt x="512738" y="452172"/>
                              <a:pt x="654033" y="567220"/>
                            </a:cubicBezTo>
                            <a:cubicBezTo>
                              <a:pt x="795328" y="682268"/>
                              <a:pt x="785112" y="686894"/>
                              <a:pt x="847770" y="690286"/>
                            </a:cubicBezTo>
                            <a:cubicBezTo>
                              <a:pt x="910428" y="693678"/>
                              <a:pt x="966211" y="613459"/>
                              <a:pt x="1029983" y="587572"/>
                            </a:cubicBezTo>
                            <a:cubicBezTo>
                              <a:pt x="1093755" y="561685"/>
                              <a:pt x="1154409" y="521184"/>
                              <a:pt x="1230400" y="534963"/>
                            </a:cubicBezTo>
                            <a:cubicBezTo>
                              <a:pt x="1306391" y="548742"/>
                              <a:pt x="1397831" y="587990"/>
                              <a:pt x="1485931" y="670244"/>
                            </a:cubicBezTo>
                            <a:cubicBezTo>
                              <a:pt x="1574031" y="752498"/>
                              <a:pt x="1692193" y="934125"/>
                              <a:pt x="1758998" y="1028488"/>
                            </a:cubicBezTo>
                            <a:cubicBezTo>
                              <a:pt x="1825804" y="1122851"/>
                              <a:pt x="1842923" y="1155418"/>
                              <a:pt x="1886764" y="1236420"/>
                            </a:cubicBezTo>
                            <a:cubicBezTo>
                              <a:pt x="1930605" y="1317422"/>
                              <a:pt x="1997411" y="1445187"/>
                              <a:pt x="2022045" y="1514498"/>
                            </a:cubicBezTo>
                            <a:cubicBezTo>
                              <a:pt x="2046679" y="1583809"/>
                              <a:pt x="2040625" y="1618047"/>
                              <a:pt x="2034571" y="1652285"/>
                            </a:cubicBezTo>
                          </a:path>
                        </a:pathLst>
                      </a:custGeom>
                      <a:noFill/>
                      <a:ln w="3175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/>
                      </a:p>
                    </p:txBody>
                  </p:sp>
                  <p:sp>
                    <p:nvSpPr>
                      <p:cNvPr id="333" name="Freeform 332"/>
                      <p:cNvSpPr/>
                      <p:nvPr/>
                    </p:nvSpPr>
                    <p:spPr>
                      <a:xfrm>
                        <a:off x="807827" y="3895277"/>
                        <a:ext cx="931492" cy="782585"/>
                      </a:xfrm>
                      <a:custGeom>
                        <a:avLst/>
                        <a:gdLst>
                          <a:gd name="connsiteX0" fmla="*/ 23828 w 765916"/>
                          <a:gd name="connsiteY0" fmla="*/ 653386 h 666819"/>
                          <a:gd name="connsiteX1" fmla="*/ 95312 w 765916"/>
                          <a:gd name="connsiteY1" fmla="*/ 608708 h 666819"/>
                          <a:gd name="connsiteX2" fmla="*/ 256151 w 765916"/>
                          <a:gd name="connsiteY2" fmla="*/ 641472 h 666819"/>
                          <a:gd name="connsiteX3" fmla="*/ 512302 w 765916"/>
                          <a:gd name="connsiteY3" fmla="*/ 665300 h 666819"/>
                          <a:gd name="connsiteX4" fmla="*/ 705905 w 765916"/>
                          <a:gd name="connsiteY4" fmla="*/ 596794 h 666819"/>
                          <a:gd name="connsiteX5" fmla="*/ 765475 w 765916"/>
                          <a:gd name="connsiteY5" fmla="*/ 427020 h 666819"/>
                          <a:gd name="connsiteX6" fmla="*/ 723776 w 765916"/>
                          <a:gd name="connsiteY6" fmla="*/ 245331 h 666819"/>
                          <a:gd name="connsiteX7" fmla="*/ 568894 w 765916"/>
                          <a:gd name="connsiteY7" fmla="*/ 72578 h 666819"/>
                          <a:gd name="connsiteX8" fmla="*/ 440818 w 765916"/>
                          <a:gd name="connsiteY8" fmla="*/ 4072 h 666819"/>
                          <a:gd name="connsiteX9" fmla="*/ 151903 w 765916"/>
                          <a:gd name="connsiteY9" fmla="*/ 10029 h 666819"/>
                          <a:gd name="connsiteX10" fmla="*/ 0 w 765916"/>
                          <a:gd name="connsiteY10" fmla="*/ 27900 h 666819"/>
                          <a:gd name="connsiteX0" fmla="*/ 25995 w 768083"/>
                          <a:gd name="connsiteY0" fmla="*/ 653386 h 666819"/>
                          <a:gd name="connsiteX1" fmla="*/ 97479 w 768083"/>
                          <a:gd name="connsiteY1" fmla="*/ 608708 h 666819"/>
                          <a:gd name="connsiteX2" fmla="*/ 258318 w 768083"/>
                          <a:gd name="connsiteY2" fmla="*/ 641472 h 666819"/>
                          <a:gd name="connsiteX3" fmla="*/ 514469 w 768083"/>
                          <a:gd name="connsiteY3" fmla="*/ 665300 h 666819"/>
                          <a:gd name="connsiteX4" fmla="*/ 708072 w 768083"/>
                          <a:gd name="connsiteY4" fmla="*/ 596794 h 666819"/>
                          <a:gd name="connsiteX5" fmla="*/ 767642 w 768083"/>
                          <a:gd name="connsiteY5" fmla="*/ 427020 h 666819"/>
                          <a:gd name="connsiteX6" fmla="*/ 725943 w 768083"/>
                          <a:gd name="connsiteY6" fmla="*/ 245331 h 666819"/>
                          <a:gd name="connsiteX7" fmla="*/ 571061 w 768083"/>
                          <a:gd name="connsiteY7" fmla="*/ 72578 h 666819"/>
                          <a:gd name="connsiteX8" fmla="*/ 442985 w 768083"/>
                          <a:gd name="connsiteY8" fmla="*/ 4072 h 666819"/>
                          <a:gd name="connsiteX9" fmla="*/ 154070 w 768083"/>
                          <a:gd name="connsiteY9" fmla="*/ 10029 h 666819"/>
                          <a:gd name="connsiteX10" fmla="*/ 0 w 768083"/>
                          <a:gd name="connsiteY10" fmla="*/ 30152 h 666819"/>
                          <a:gd name="connsiteX0" fmla="*/ 25995 w 768083"/>
                          <a:gd name="connsiteY0" fmla="*/ 653386 h 666711"/>
                          <a:gd name="connsiteX1" fmla="*/ 108313 w 768083"/>
                          <a:gd name="connsiteY1" fmla="*/ 622215 h 666711"/>
                          <a:gd name="connsiteX2" fmla="*/ 258318 w 768083"/>
                          <a:gd name="connsiteY2" fmla="*/ 641472 h 666711"/>
                          <a:gd name="connsiteX3" fmla="*/ 514469 w 768083"/>
                          <a:gd name="connsiteY3" fmla="*/ 665300 h 666711"/>
                          <a:gd name="connsiteX4" fmla="*/ 708072 w 768083"/>
                          <a:gd name="connsiteY4" fmla="*/ 596794 h 666711"/>
                          <a:gd name="connsiteX5" fmla="*/ 767642 w 768083"/>
                          <a:gd name="connsiteY5" fmla="*/ 427020 h 666711"/>
                          <a:gd name="connsiteX6" fmla="*/ 725943 w 768083"/>
                          <a:gd name="connsiteY6" fmla="*/ 245331 h 666711"/>
                          <a:gd name="connsiteX7" fmla="*/ 571061 w 768083"/>
                          <a:gd name="connsiteY7" fmla="*/ 72578 h 666711"/>
                          <a:gd name="connsiteX8" fmla="*/ 442985 w 768083"/>
                          <a:gd name="connsiteY8" fmla="*/ 4072 h 666711"/>
                          <a:gd name="connsiteX9" fmla="*/ 154070 w 768083"/>
                          <a:gd name="connsiteY9" fmla="*/ 10029 h 666711"/>
                          <a:gd name="connsiteX10" fmla="*/ 0 w 768083"/>
                          <a:gd name="connsiteY10" fmla="*/ 30152 h 666711"/>
                          <a:gd name="connsiteX0" fmla="*/ 21662 w 763750"/>
                          <a:gd name="connsiteY0" fmla="*/ 653386 h 666711"/>
                          <a:gd name="connsiteX1" fmla="*/ 103980 w 763750"/>
                          <a:gd name="connsiteY1" fmla="*/ 622215 h 666711"/>
                          <a:gd name="connsiteX2" fmla="*/ 253985 w 763750"/>
                          <a:gd name="connsiteY2" fmla="*/ 641472 h 666711"/>
                          <a:gd name="connsiteX3" fmla="*/ 510136 w 763750"/>
                          <a:gd name="connsiteY3" fmla="*/ 665300 h 666711"/>
                          <a:gd name="connsiteX4" fmla="*/ 703739 w 763750"/>
                          <a:gd name="connsiteY4" fmla="*/ 596794 h 666711"/>
                          <a:gd name="connsiteX5" fmla="*/ 763309 w 763750"/>
                          <a:gd name="connsiteY5" fmla="*/ 427020 h 666711"/>
                          <a:gd name="connsiteX6" fmla="*/ 721610 w 763750"/>
                          <a:gd name="connsiteY6" fmla="*/ 245331 h 666711"/>
                          <a:gd name="connsiteX7" fmla="*/ 566728 w 763750"/>
                          <a:gd name="connsiteY7" fmla="*/ 72578 h 666711"/>
                          <a:gd name="connsiteX8" fmla="*/ 438652 w 763750"/>
                          <a:gd name="connsiteY8" fmla="*/ 4072 h 666711"/>
                          <a:gd name="connsiteX9" fmla="*/ 149737 w 763750"/>
                          <a:gd name="connsiteY9" fmla="*/ 10029 h 666711"/>
                          <a:gd name="connsiteX10" fmla="*/ 0 w 763750"/>
                          <a:gd name="connsiteY10" fmla="*/ 32403 h 666711"/>
                          <a:gd name="connsiteX0" fmla="*/ 21662 w 763750"/>
                          <a:gd name="connsiteY0" fmla="*/ 653386 h 666616"/>
                          <a:gd name="connsiteX1" fmla="*/ 123482 w 763750"/>
                          <a:gd name="connsiteY1" fmla="*/ 635722 h 666616"/>
                          <a:gd name="connsiteX2" fmla="*/ 253985 w 763750"/>
                          <a:gd name="connsiteY2" fmla="*/ 641472 h 666616"/>
                          <a:gd name="connsiteX3" fmla="*/ 510136 w 763750"/>
                          <a:gd name="connsiteY3" fmla="*/ 665300 h 666616"/>
                          <a:gd name="connsiteX4" fmla="*/ 703739 w 763750"/>
                          <a:gd name="connsiteY4" fmla="*/ 596794 h 666616"/>
                          <a:gd name="connsiteX5" fmla="*/ 763309 w 763750"/>
                          <a:gd name="connsiteY5" fmla="*/ 427020 h 666616"/>
                          <a:gd name="connsiteX6" fmla="*/ 721610 w 763750"/>
                          <a:gd name="connsiteY6" fmla="*/ 245331 h 666616"/>
                          <a:gd name="connsiteX7" fmla="*/ 566728 w 763750"/>
                          <a:gd name="connsiteY7" fmla="*/ 72578 h 666616"/>
                          <a:gd name="connsiteX8" fmla="*/ 438652 w 763750"/>
                          <a:gd name="connsiteY8" fmla="*/ 4072 h 666616"/>
                          <a:gd name="connsiteX9" fmla="*/ 149737 w 763750"/>
                          <a:gd name="connsiteY9" fmla="*/ 10029 h 666616"/>
                          <a:gd name="connsiteX10" fmla="*/ 0 w 763750"/>
                          <a:gd name="connsiteY10" fmla="*/ 32403 h 666616"/>
                          <a:gd name="connsiteX0" fmla="*/ 21662 w 763750"/>
                          <a:gd name="connsiteY0" fmla="*/ 653386 h 666616"/>
                          <a:gd name="connsiteX1" fmla="*/ 123482 w 763750"/>
                          <a:gd name="connsiteY1" fmla="*/ 635722 h 666616"/>
                          <a:gd name="connsiteX2" fmla="*/ 253985 w 763750"/>
                          <a:gd name="connsiteY2" fmla="*/ 641472 h 666616"/>
                          <a:gd name="connsiteX3" fmla="*/ 510136 w 763750"/>
                          <a:gd name="connsiteY3" fmla="*/ 665300 h 666616"/>
                          <a:gd name="connsiteX4" fmla="*/ 703739 w 763750"/>
                          <a:gd name="connsiteY4" fmla="*/ 596794 h 666616"/>
                          <a:gd name="connsiteX5" fmla="*/ 763309 w 763750"/>
                          <a:gd name="connsiteY5" fmla="*/ 427020 h 666616"/>
                          <a:gd name="connsiteX6" fmla="*/ 721610 w 763750"/>
                          <a:gd name="connsiteY6" fmla="*/ 245331 h 666616"/>
                          <a:gd name="connsiteX7" fmla="*/ 566728 w 763750"/>
                          <a:gd name="connsiteY7" fmla="*/ 72578 h 666616"/>
                          <a:gd name="connsiteX8" fmla="*/ 438652 w 763750"/>
                          <a:gd name="connsiteY8" fmla="*/ 4072 h 666616"/>
                          <a:gd name="connsiteX9" fmla="*/ 149737 w 763750"/>
                          <a:gd name="connsiteY9" fmla="*/ 10029 h 666616"/>
                          <a:gd name="connsiteX10" fmla="*/ 0 w 763750"/>
                          <a:gd name="connsiteY10" fmla="*/ 32403 h 666616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</a:cxnLst>
                        <a:rect l="l" t="t" r="r" b="b"/>
                        <a:pathLst>
                          <a:path w="763750" h="666616">
                            <a:moveTo>
                              <a:pt x="21662" y="653386"/>
                            </a:moveTo>
                            <a:cubicBezTo>
                              <a:pt x="35045" y="644503"/>
                              <a:pt x="84762" y="637708"/>
                              <a:pt x="123482" y="635722"/>
                            </a:cubicBezTo>
                            <a:cubicBezTo>
                              <a:pt x="162202" y="633736"/>
                              <a:pt x="189543" y="636542"/>
                              <a:pt x="253985" y="641472"/>
                            </a:cubicBezTo>
                            <a:cubicBezTo>
                              <a:pt x="318427" y="646402"/>
                              <a:pt x="435177" y="672746"/>
                              <a:pt x="510136" y="665300"/>
                            </a:cubicBezTo>
                            <a:cubicBezTo>
                              <a:pt x="585095" y="657854"/>
                              <a:pt x="661544" y="636507"/>
                              <a:pt x="703739" y="596794"/>
                            </a:cubicBezTo>
                            <a:cubicBezTo>
                              <a:pt x="745934" y="557081"/>
                              <a:pt x="760330" y="485597"/>
                              <a:pt x="763309" y="427020"/>
                            </a:cubicBezTo>
                            <a:cubicBezTo>
                              <a:pt x="766288" y="368443"/>
                              <a:pt x="754374" y="304405"/>
                              <a:pt x="721610" y="245331"/>
                            </a:cubicBezTo>
                            <a:cubicBezTo>
                              <a:pt x="688847" y="186257"/>
                              <a:pt x="613888" y="112788"/>
                              <a:pt x="566728" y="72578"/>
                            </a:cubicBezTo>
                            <a:cubicBezTo>
                              <a:pt x="519568" y="32368"/>
                              <a:pt x="508150" y="14497"/>
                              <a:pt x="438652" y="4072"/>
                            </a:cubicBezTo>
                            <a:cubicBezTo>
                              <a:pt x="369154" y="-6353"/>
                              <a:pt x="223207" y="6058"/>
                              <a:pt x="149737" y="10029"/>
                            </a:cubicBezTo>
                            <a:cubicBezTo>
                              <a:pt x="76267" y="14000"/>
                              <a:pt x="39216" y="25453"/>
                              <a:pt x="0" y="32403"/>
                            </a:cubicBezTo>
                          </a:path>
                        </a:pathLst>
                      </a:custGeom>
                      <a:noFill/>
                      <a:ln w="3175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/>
                      </a:p>
                    </p:txBody>
                  </p:sp>
                  <p:sp>
                    <p:nvSpPr>
                      <p:cNvPr id="334" name="Freeform 333"/>
                      <p:cNvSpPr/>
                      <p:nvPr/>
                    </p:nvSpPr>
                    <p:spPr>
                      <a:xfrm>
                        <a:off x="807166" y="3754224"/>
                        <a:ext cx="1074382" cy="1023746"/>
                      </a:xfrm>
                      <a:custGeom>
                        <a:avLst/>
                        <a:gdLst>
                          <a:gd name="connsiteX0" fmla="*/ 0 w 876574"/>
                          <a:gd name="connsiteY0" fmla="*/ 862892 h 872040"/>
                          <a:gd name="connsiteX1" fmla="*/ 148925 w 876574"/>
                          <a:gd name="connsiteY1" fmla="*/ 833107 h 872040"/>
                          <a:gd name="connsiteX2" fmla="*/ 300828 w 876574"/>
                          <a:gd name="connsiteY2" fmla="*/ 859913 h 872040"/>
                          <a:gd name="connsiteX3" fmla="*/ 446775 w 876574"/>
                          <a:gd name="connsiteY3" fmla="*/ 868849 h 872040"/>
                          <a:gd name="connsiteX4" fmla="*/ 646335 w 876574"/>
                          <a:gd name="connsiteY4" fmla="*/ 859913 h 872040"/>
                          <a:gd name="connsiteX5" fmla="*/ 848873 w 876574"/>
                          <a:gd name="connsiteY5" fmla="*/ 746730 h 872040"/>
                          <a:gd name="connsiteX6" fmla="*/ 869722 w 876574"/>
                          <a:gd name="connsiteY6" fmla="*/ 487600 h 872040"/>
                          <a:gd name="connsiteX7" fmla="*/ 801217 w 876574"/>
                          <a:gd name="connsiteY7" fmla="*/ 228471 h 872040"/>
                          <a:gd name="connsiteX8" fmla="*/ 646335 w 876574"/>
                          <a:gd name="connsiteY8" fmla="*/ 55718 h 872040"/>
                          <a:gd name="connsiteX9" fmla="*/ 452732 w 876574"/>
                          <a:gd name="connsiteY9" fmla="*/ 5083 h 872040"/>
                          <a:gd name="connsiteX10" fmla="*/ 303807 w 876574"/>
                          <a:gd name="connsiteY10" fmla="*/ 2105 h 872040"/>
                          <a:gd name="connsiteX11" fmla="*/ 11914 w 876574"/>
                          <a:gd name="connsiteY11" fmla="*/ 8062 h 872040"/>
                          <a:gd name="connsiteX0" fmla="*/ 0 w 880908"/>
                          <a:gd name="connsiteY0" fmla="*/ 869646 h 872040"/>
                          <a:gd name="connsiteX1" fmla="*/ 153259 w 880908"/>
                          <a:gd name="connsiteY1" fmla="*/ 833107 h 872040"/>
                          <a:gd name="connsiteX2" fmla="*/ 305162 w 880908"/>
                          <a:gd name="connsiteY2" fmla="*/ 859913 h 872040"/>
                          <a:gd name="connsiteX3" fmla="*/ 451109 w 880908"/>
                          <a:gd name="connsiteY3" fmla="*/ 868849 h 872040"/>
                          <a:gd name="connsiteX4" fmla="*/ 650669 w 880908"/>
                          <a:gd name="connsiteY4" fmla="*/ 859913 h 872040"/>
                          <a:gd name="connsiteX5" fmla="*/ 853207 w 880908"/>
                          <a:gd name="connsiteY5" fmla="*/ 746730 h 872040"/>
                          <a:gd name="connsiteX6" fmla="*/ 874056 w 880908"/>
                          <a:gd name="connsiteY6" fmla="*/ 487600 h 872040"/>
                          <a:gd name="connsiteX7" fmla="*/ 805551 w 880908"/>
                          <a:gd name="connsiteY7" fmla="*/ 228471 h 872040"/>
                          <a:gd name="connsiteX8" fmla="*/ 650669 w 880908"/>
                          <a:gd name="connsiteY8" fmla="*/ 55718 h 872040"/>
                          <a:gd name="connsiteX9" fmla="*/ 457066 w 880908"/>
                          <a:gd name="connsiteY9" fmla="*/ 5083 h 872040"/>
                          <a:gd name="connsiteX10" fmla="*/ 308141 w 880908"/>
                          <a:gd name="connsiteY10" fmla="*/ 2105 h 872040"/>
                          <a:gd name="connsiteX11" fmla="*/ 16248 w 880908"/>
                          <a:gd name="connsiteY11" fmla="*/ 8062 h 872040"/>
                          <a:gd name="connsiteX0" fmla="*/ 0 w 880908"/>
                          <a:gd name="connsiteY0" fmla="*/ 869646 h 872040"/>
                          <a:gd name="connsiteX1" fmla="*/ 153259 w 880908"/>
                          <a:gd name="connsiteY1" fmla="*/ 833107 h 872040"/>
                          <a:gd name="connsiteX2" fmla="*/ 305162 w 880908"/>
                          <a:gd name="connsiteY2" fmla="*/ 859913 h 872040"/>
                          <a:gd name="connsiteX3" fmla="*/ 451109 w 880908"/>
                          <a:gd name="connsiteY3" fmla="*/ 868849 h 872040"/>
                          <a:gd name="connsiteX4" fmla="*/ 650669 w 880908"/>
                          <a:gd name="connsiteY4" fmla="*/ 859913 h 872040"/>
                          <a:gd name="connsiteX5" fmla="*/ 853207 w 880908"/>
                          <a:gd name="connsiteY5" fmla="*/ 746730 h 872040"/>
                          <a:gd name="connsiteX6" fmla="*/ 874056 w 880908"/>
                          <a:gd name="connsiteY6" fmla="*/ 487600 h 872040"/>
                          <a:gd name="connsiteX7" fmla="*/ 805551 w 880908"/>
                          <a:gd name="connsiteY7" fmla="*/ 228471 h 872040"/>
                          <a:gd name="connsiteX8" fmla="*/ 650669 w 880908"/>
                          <a:gd name="connsiteY8" fmla="*/ 55718 h 872040"/>
                          <a:gd name="connsiteX9" fmla="*/ 457066 w 880908"/>
                          <a:gd name="connsiteY9" fmla="*/ 5083 h 872040"/>
                          <a:gd name="connsiteX10" fmla="*/ 308141 w 880908"/>
                          <a:gd name="connsiteY10" fmla="*/ 2105 h 872040"/>
                          <a:gd name="connsiteX11" fmla="*/ 16248 w 880908"/>
                          <a:gd name="connsiteY11" fmla="*/ 8062 h 872040"/>
                          <a:gd name="connsiteX0" fmla="*/ 0 w 880908"/>
                          <a:gd name="connsiteY0" fmla="*/ 869646 h 872040"/>
                          <a:gd name="connsiteX1" fmla="*/ 153259 w 880908"/>
                          <a:gd name="connsiteY1" fmla="*/ 833107 h 872040"/>
                          <a:gd name="connsiteX2" fmla="*/ 305162 w 880908"/>
                          <a:gd name="connsiteY2" fmla="*/ 859913 h 872040"/>
                          <a:gd name="connsiteX3" fmla="*/ 451109 w 880908"/>
                          <a:gd name="connsiteY3" fmla="*/ 868849 h 872040"/>
                          <a:gd name="connsiteX4" fmla="*/ 650669 w 880908"/>
                          <a:gd name="connsiteY4" fmla="*/ 859913 h 872040"/>
                          <a:gd name="connsiteX5" fmla="*/ 853207 w 880908"/>
                          <a:gd name="connsiteY5" fmla="*/ 746730 h 872040"/>
                          <a:gd name="connsiteX6" fmla="*/ 874056 w 880908"/>
                          <a:gd name="connsiteY6" fmla="*/ 487600 h 872040"/>
                          <a:gd name="connsiteX7" fmla="*/ 805551 w 880908"/>
                          <a:gd name="connsiteY7" fmla="*/ 228471 h 872040"/>
                          <a:gd name="connsiteX8" fmla="*/ 650669 w 880908"/>
                          <a:gd name="connsiteY8" fmla="*/ 55718 h 872040"/>
                          <a:gd name="connsiteX9" fmla="*/ 457066 w 880908"/>
                          <a:gd name="connsiteY9" fmla="*/ 5083 h 872040"/>
                          <a:gd name="connsiteX10" fmla="*/ 308141 w 880908"/>
                          <a:gd name="connsiteY10" fmla="*/ 2105 h 872040"/>
                          <a:gd name="connsiteX11" fmla="*/ 16248 w 880908"/>
                          <a:gd name="connsiteY11" fmla="*/ 14816 h 872040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</a:cxnLst>
                        <a:rect l="l" t="t" r="r" b="b"/>
                        <a:pathLst>
                          <a:path w="880908" h="872040">
                            <a:moveTo>
                              <a:pt x="0" y="869646"/>
                            </a:moveTo>
                            <a:cubicBezTo>
                              <a:pt x="49393" y="855001"/>
                              <a:pt x="102399" y="834729"/>
                              <a:pt x="153259" y="833107"/>
                            </a:cubicBezTo>
                            <a:cubicBezTo>
                              <a:pt x="204119" y="831485"/>
                              <a:pt x="255520" y="853956"/>
                              <a:pt x="305162" y="859913"/>
                            </a:cubicBezTo>
                            <a:cubicBezTo>
                              <a:pt x="354804" y="865870"/>
                              <a:pt x="393525" y="868849"/>
                              <a:pt x="451109" y="868849"/>
                            </a:cubicBezTo>
                            <a:cubicBezTo>
                              <a:pt x="508693" y="868849"/>
                              <a:pt x="583653" y="880266"/>
                              <a:pt x="650669" y="859913"/>
                            </a:cubicBezTo>
                            <a:cubicBezTo>
                              <a:pt x="717685" y="839560"/>
                              <a:pt x="815976" y="808782"/>
                              <a:pt x="853207" y="746730"/>
                            </a:cubicBezTo>
                            <a:cubicBezTo>
                              <a:pt x="890438" y="684678"/>
                              <a:pt x="881999" y="573976"/>
                              <a:pt x="874056" y="487600"/>
                            </a:cubicBezTo>
                            <a:cubicBezTo>
                              <a:pt x="866113" y="401223"/>
                              <a:pt x="842782" y="300451"/>
                              <a:pt x="805551" y="228471"/>
                            </a:cubicBezTo>
                            <a:cubicBezTo>
                              <a:pt x="768320" y="156491"/>
                              <a:pt x="708750" y="92949"/>
                              <a:pt x="650669" y="55718"/>
                            </a:cubicBezTo>
                            <a:cubicBezTo>
                              <a:pt x="592588" y="18487"/>
                              <a:pt x="514154" y="14018"/>
                              <a:pt x="457066" y="5083"/>
                            </a:cubicBezTo>
                            <a:cubicBezTo>
                              <a:pt x="399978" y="-3853"/>
                              <a:pt x="381611" y="1608"/>
                              <a:pt x="308141" y="2105"/>
                            </a:cubicBezTo>
                            <a:cubicBezTo>
                              <a:pt x="234671" y="2601"/>
                              <a:pt x="125459" y="12085"/>
                              <a:pt x="16248" y="14816"/>
                            </a:cubicBezTo>
                          </a:path>
                        </a:pathLst>
                      </a:custGeom>
                      <a:noFill/>
                      <a:ln w="3175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/>
                      </a:p>
                    </p:txBody>
                  </p:sp>
                  <p:sp>
                    <p:nvSpPr>
                      <p:cNvPr id="335" name="Freeform 334"/>
                      <p:cNvSpPr/>
                      <p:nvPr/>
                    </p:nvSpPr>
                    <p:spPr>
                      <a:xfrm>
                        <a:off x="797921" y="3349687"/>
                        <a:ext cx="1361425" cy="1709570"/>
                      </a:xfrm>
                      <a:custGeom>
                        <a:avLst/>
                        <a:gdLst>
                          <a:gd name="connsiteX0" fmla="*/ 14892 w 1116260"/>
                          <a:gd name="connsiteY0" fmla="*/ 1189 h 1454697"/>
                          <a:gd name="connsiteX1" fmla="*/ 205516 w 1116260"/>
                          <a:gd name="connsiteY1" fmla="*/ 102458 h 1454697"/>
                          <a:gd name="connsiteX2" fmla="*/ 431882 w 1116260"/>
                          <a:gd name="connsiteY2" fmla="*/ 10124 h 1454697"/>
                          <a:gd name="connsiteX3" fmla="*/ 667184 w 1116260"/>
                          <a:gd name="connsiteY3" fmla="*/ 33952 h 1454697"/>
                          <a:gd name="connsiteX4" fmla="*/ 941206 w 1116260"/>
                          <a:gd name="connsiteY4" fmla="*/ 290103 h 1454697"/>
                          <a:gd name="connsiteX5" fmla="*/ 1090131 w 1116260"/>
                          <a:gd name="connsiteY5" fmla="*/ 677308 h 1454697"/>
                          <a:gd name="connsiteX6" fmla="*/ 1096088 w 1116260"/>
                          <a:gd name="connsiteY6" fmla="*/ 1070471 h 1454697"/>
                          <a:gd name="connsiteX7" fmla="*/ 884615 w 1116260"/>
                          <a:gd name="connsiteY7" fmla="*/ 1275987 h 1454697"/>
                          <a:gd name="connsiteX8" fmla="*/ 554001 w 1116260"/>
                          <a:gd name="connsiteY8" fmla="*/ 1442783 h 1454697"/>
                          <a:gd name="connsiteX9" fmla="*/ 184667 w 1116260"/>
                          <a:gd name="connsiteY9" fmla="*/ 1436826 h 1454697"/>
                          <a:gd name="connsiteX10" fmla="*/ 0 w 1116260"/>
                          <a:gd name="connsiteY10" fmla="*/ 1454697 h 1454697"/>
                          <a:gd name="connsiteX0" fmla="*/ 14892 w 1116260"/>
                          <a:gd name="connsiteY0" fmla="*/ 1189 h 1454697"/>
                          <a:gd name="connsiteX1" fmla="*/ 205516 w 1116260"/>
                          <a:gd name="connsiteY1" fmla="*/ 102458 h 1454697"/>
                          <a:gd name="connsiteX2" fmla="*/ 431882 w 1116260"/>
                          <a:gd name="connsiteY2" fmla="*/ 10124 h 1454697"/>
                          <a:gd name="connsiteX3" fmla="*/ 667184 w 1116260"/>
                          <a:gd name="connsiteY3" fmla="*/ 33952 h 1454697"/>
                          <a:gd name="connsiteX4" fmla="*/ 941206 w 1116260"/>
                          <a:gd name="connsiteY4" fmla="*/ 290103 h 1454697"/>
                          <a:gd name="connsiteX5" fmla="*/ 1090131 w 1116260"/>
                          <a:gd name="connsiteY5" fmla="*/ 677308 h 1454697"/>
                          <a:gd name="connsiteX6" fmla="*/ 1096088 w 1116260"/>
                          <a:gd name="connsiteY6" fmla="*/ 1070471 h 1454697"/>
                          <a:gd name="connsiteX7" fmla="*/ 884615 w 1116260"/>
                          <a:gd name="connsiteY7" fmla="*/ 1275987 h 1454697"/>
                          <a:gd name="connsiteX8" fmla="*/ 554001 w 1116260"/>
                          <a:gd name="connsiteY8" fmla="*/ 1442783 h 1454697"/>
                          <a:gd name="connsiteX9" fmla="*/ 184667 w 1116260"/>
                          <a:gd name="connsiteY9" fmla="*/ 1436826 h 1454697"/>
                          <a:gd name="connsiteX10" fmla="*/ 119140 w 1116260"/>
                          <a:gd name="connsiteY10" fmla="*/ 1412998 h 1454697"/>
                          <a:gd name="connsiteX11" fmla="*/ 0 w 1116260"/>
                          <a:gd name="connsiteY11" fmla="*/ 1454697 h 1454697"/>
                          <a:gd name="connsiteX0" fmla="*/ 14892 w 1116260"/>
                          <a:gd name="connsiteY0" fmla="*/ 1189 h 1456346"/>
                          <a:gd name="connsiteX1" fmla="*/ 205516 w 1116260"/>
                          <a:gd name="connsiteY1" fmla="*/ 102458 h 1456346"/>
                          <a:gd name="connsiteX2" fmla="*/ 431882 w 1116260"/>
                          <a:gd name="connsiteY2" fmla="*/ 10124 h 1456346"/>
                          <a:gd name="connsiteX3" fmla="*/ 667184 w 1116260"/>
                          <a:gd name="connsiteY3" fmla="*/ 33952 h 1456346"/>
                          <a:gd name="connsiteX4" fmla="*/ 941206 w 1116260"/>
                          <a:gd name="connsiteY4" fmla="*/ 290103 h 1456346"/>
                          <a:gd name="connsiteX5" fmla="*/ 1090131 w 1116260"/>
                          <a:gd name="connsiteY5" fmla="*/ 677308 h 1456346"/>
                          <a:gd name="connsiteX6" fmla="*/ 1096088 w 1116260"/>
                          <a:gd name="connsiteY6" fmla="*/ 1070471 h 1456346"/>
                          <a:gd name="connsiteX7" fmla="*/ 884615 w 1116260"/>
                          <a:gd name="connsiteY7" fmla="*/ 1275987 h 1456346"/>
                          <a:gd name="connsiteX8" fmla="*/ 554001 w 1116260"/>
                          <a:gd name="connsiteY8" fmla="*/ 1442783 h 1456346"/>
                          <a:gd name="connsiteX9" fmla="*/ 184667 w 1116260"/>
                          <a:gd name="connsiteY9" fmla="*/ 1436826 h 1456346"/>
                          <a:gd name="connsiteX10" fmla="*/ 119140 w 1116260"/>
                          <a:gd name="connsiteY10" fmla="*/ 1412998 h 1456346"/>
                          <a:gd name="connsiteX11" fmla="*/ 0 w 1116260"/>
                          <a:gd name="connsiteY11" fmla="*/ 1454697 h 1456346"/>
                          <a:gd name="connsiteX0" fmla="*/ 14892 w 1116260"/>
                          <a:gd name="connsiteY0" fmla="*/ 1189 h 1454697"/>
                          <a:gd name="connsiteX1" fmla="*/ 205516 w 1116260"/>
                          <a:gd name="connsiteY1" fmla="*/ 102458 h 1454697"/>
                          <a:gd name="connsiteX2" fmla="*/ 431882 w 1116260"/>
                          <a:gd name="connsiteY2" fmla="*/ 10124 h 1454697"/>
                          <a:gd name="connsiteX3" fmla="*/ 667184 w 1116260"/>
                          <a:gd name="connsiteY3" fmla="*/ 33952 h 1454697"/>
                          <a:gd name="connsiteX4" fmla="*/ 941206 w 1116260"/>
                          <a:gd name="connsiteY4" fmla="*/ 290103 h 1454697"/>
                          <a:gd name="connsiteX5" fmla="*/ 1090131 w 1116260"/>
                          <a:gd name="connsiteY5" fmla="*/ 677308 h 1454697"/>
                          <a:gd name="connsiteX6" fmla="*/ 1096088 w 1116260"/>
                          <a:gd name="connsiteY6" fmla="*/ 1070471 h 1454697"/>
                          <a:gd name="connsiteX7" fmla="*/ 884615 w 1116260"/>
                          <a:gd name="connsiteY7" fmla="*/ 1275987 h 1454697"/>
                          <a:gd name="connsiteX8" fmla="*/ 554001 w 1116260"/>
                          <a:gd name="connsiteY8" fmla="*/ 1442783 h 1454697"/>
                          <a:gd name="connsiteX9" fmla="*/ 184667 w 1116260"/>
                          <a:gd name="connsiteY9" fmla="*/ 1436826 h 1454697"/>
                          <a:gd name="connsiteX10" fmla="*/ 104248 w 1116260"/>
                          <a:gd name="connsiteY10" fmla="*/ 1418955 h 1454697"/>
                          <a:gd name="connsiteX11" fmla="*/ 0 w 1116260"/>
                          <a:gd name="connsiteY11" fmla="*/ 1454697 h 1454697"/>
                          <a:gd name="connsiteX0" fmla="*/ 14892 w 1116260"/>
                          <a:gd name="connsiteY0" fmla="*/ 1189 h 1454697"/>
                          <a:gd name="connsiteX1" fmla="*/ 205516 w 1116260"/>
                          <a:gd name="connsiteY1" fmla="*/ 102458 h 1454697"/>
                          <a:gd name="connsiteX2" fmla="*/ 431882 w 1116260"/>
                          <a:gd name="connsiteY2" fmla="*/ 10124 h 1454697"/>
                          <a:gd name="connsiteX3" fmla="*/ 667184 w 1116260"/>
                          <a:gd name="connsiteY3" fmla="*/ 33952 h 1454697"/>
                          <a:gd name="connsiteX4" fmla="*/ 941206 w 1116260"/>
                          <a:gd name="connsiteY4" fmla="*/ 290103 h 1454697"/>
                          <a:gd name="connsiteX5" fmla="*/ 1090131 w 1116260"/>
                          <a:gd name="connsiteY5" fmla="*/ 677308 h 1454697"/>
                          <a:gd name="connsiteX6" fmla="*/ 1096088 w 1116260"/>
                          <a:gd name="connsiteY6" fmla="*/ 1070471 h 1454697"/>
                          <a:gd name="connsiteX7" fmla="*/ 884615 w 1116260"/>
                          <a:gd name="connsiteY7" fmla="*/ 1275987 h 1454697"/>
                          <a:gd name="connsiteX8" fmla="*/ 554001 w 1116260"/>
                          <a:gd name="connsiteY8" fmla="*/ 1442783 h 1454697"/>
                          <a:gd name="connsiteX9" fmla="*/ 184667 w 1116260"/>
                          <a:gd name="connsiteY9" fmla="*/ 1436826 h 1454697"/>
                          <a:gd name="connsiteX10" fmla="*/ 95312 w 1116260"/>
                          <a:gd name="connsiteY10" fmla="*/ 1421934 h 1454697"/>
                          <a:gd name="connsiteX11" fmla="*/ 0 w 1116260"/>
                          <a:gd name="connsiteY11" fmla="*/ 1454697 h 1454697"/>
                          <a:gd name="connsiteX0" fmla="*/ 14892 w 1116260"/>
                          <a:gd name="connsiteY0" fmla="*/ 1189 h 1454697"/>
                          <a:gd name="connsiteX1" fmla="*/ 205516 w 1116260"/>
                          <a:gd name="connsiteY1" fmla="*/ 102458 h 1454697"/>
                          <a:gd name="connsiteX2" fmla="*/ 431882 w 1116260"/>
                          <a:gd name="connsiteY2" fmla="*/ 10124 h 1454697"/>
                          <a:gd name="connsiteX3" fmla="*/ 667184 w 1116260"/>
                          <a:gd name="connsiteY3" fmla="*/ 33952 h 1454697"/>
                          <a:gd name="connsiteX4" fmla="*/ 941206 w 1116260"/>
                          <a:gd name="connsiteY4" fmla="*/ 290103 h 1454697"/>
                          <a:gd name="connsiteX5" fmla="*/ 1090131 w 1116260"/>
                          <a:gd name="connsiteY5" fmla="*/ 677308 h 1454697"/>
                          <a:gd name="connsiteX6" fmla="*/ 1096088 w 1116260"/>
                          <a:gd name="connsiteY6" fmla="*/ 1070471 h 1454697"/>
                          <a:gd name="connsiteX7" fmla="*/ 884615 w 1116260"/>
                          <a:gd name="connsiteY7" fmla="*/ 1275987 h 1454697"/>
                          <a:gd name="connsiteX8" fmla="*/ 554001 w 1116260"/>
                          <a:gd name="connsiteY8" fmla="*/ 1442783 h 1454697"/>
                          <a:gd name="connsiteX9" fmla="*/ 184667 w 1116260"/>
                          <a:gd name="connsiteY9" fmla="*/ 1436826 h 1454697"/>
                          <a:gd name="connsiteX10" fmla="*/ 83398 w 1116260"/>
                          <a:gd name="connsiteY10" fmla="*/ 1424912 h 1454697"/>
                          <a:gd name="connsiteX11" fmla="*/ 0 w 1116260"/>
                          <a:gd name="connsiteY11" fmla="*/ 1454697 h 1454697"/>
                          <a:gd name="connsiteX0" fmla="*/ 14892 w 1116260"/>
                          <a:gd name="connsiteY0" fmla="*/ 1189 h 1454697"/>
                          <a:gd name="connsiteX1" fmla="*/ 205516 w 1116260"/>
                          <a:gd name="connsiteY1" fmla="*/ 102458 h 1454697"/>
                          <a:gd name="connsiteX2" fmla="*/ 431882 w 1116260"/>
                          <a:gd name="connsiteY2" fmla="*/ 10124 h 1454697"/>
                          <a:gd name="connsiteX3" fmla="*/ 667184 w 1116260"/>
                          <a:gd name="connsiteY3" fmla="*/ 33952 h 1454697"/>
                          <a:gd name="connsiteX4" fmla="*/ 941206 w 1116260"/>
                          <a:gd name="connsiteY4" fmla="*/ 290103 h 1454697"/>
                          <a:gd name="connsiteX5" fmla="*/ 1090131 w 1116260"/>
                          <a:gd name="connsiteY5" fmla="*/ 677308 h 1454697"/>
                          <a:gd name="connsiteX6" fmla="*/ 1096088 w 1116260"/>
                          <a:gd name="connsiteY6" fmla="*/ 1070471 h 1454697"/>
                          <a:gd name="connsiteX7" fmla="*/ 884615 w 1116260"/>
                          <a:gd name="connsiteY7" fmla="*/ 1275987 h 1454697"/>
                          <a:gd name="connsiteX8" fmla="*/ 554001 w 1116260"/>
                          <a:gd name="connsiteY8" fmla="*/ 1442783 h 1454697"/>
                          <a:gd name="connsiteX9" fmla="*/ 184667 w 1116260"/>
                          <a:gd name="connsiteY9" fmla="*/ 1433848 h 1454697"/>
                          <a:gd name="connsiteX10" fmla="*/ 83398 w 1116260"/>
                          <a:gd name="connsiteY10" fmla="*/ 1424912 h 1454697"/>
                          <a:gd name="connsiteX11" fmla="*/ 0 w 1116260"/>
                          <a:gd name="connsiteY11" fmla="*/ 1454697 h 1454697"/>
                          <a:gd name="connsiteX0" fmla="*/ 14892 w 1116260"/>
                          <a:gd name="connsiteY0" fmla="*/ 1189 h 1456233"/>
                          <a:gd name="connsiteX1" fmla="*/ 205516 w 1116260"/>
                          <a:gd name="connsiteY1" fmla="*/ 102458 h 1456233"/>
                          <a:gd name="connsiteX2" fmla="*/ 431882 w 1116260"/>
                          <a:gd name="connsiteY2" fmla="*/ 10124 h 1456233"/>
                          <a:gd name="connsiteX3" fmla="*/ 667184 w 1116260"/>
                          <a:gd name="connsiteY3" fmla="*/ 33952 h 1456233"/>
                          <a:gd name="connsiteX4" fmla="*/ 941206 w 1116260"/>
                          <a:gd name="connsiteY4" fmla="*/ 290103 h 1456233"/>
                          <a:gd name="connsiteX5" fmla="*/ 1090131 w 1116260"/>
                          <a:gd name="connsiteY5" fmla="*/ 677308 h 1456233"/>
                          <a:gd name="connsiteX6" fmla="*/ 1096088 w 1116260"/>
                          <a:gd name="connsiteY6" fmla="*/ 1070471 h 1456233"/>
                          <a:gd name="connsiteX7" fmla="*/ 884615 w 1116260"/>
                          <a:gd name="connsiteY7" fmla="*/ 1275987 h 1456233"/>
                          <a:gd name="connsiteX8" fmla="*/ 554001 w 1116260"/>
                          <a:gd name="connsiteY8" fmla="*/ 1442783 h 1456233"/>
                          <a:gd name="connsiteX9" fmla="*/ 184667 w 1116260"/>
                          <a:gd name="connsiteY9" fmla="*/ 1433848 h 1456233"/>
                          <a:gd name="connsiteX10" fmla="*/ 83398 w 1116260"/>
                          <a:gd name="connsiteY10" fmla="*/ 1424912 h 1456233"/>
                          <a:gd name="connsiteX11" fmla="*/ 0 w 1116260"/>
                          <a:gd name="connsiteY11" fmla="*/ 1454697 h 1456233"/>
                          <a:gd name="connsiteX0" fmla="*/ 14892 w 1116260"/>
                          <a:gd name="connsiteY0" fmla="*/ 1189 h 1456233"/>
                          <a:gd name="connsiteX1" fmla="*/ 112906 w 1116260"/>
                          <a:gd name="connsiteY1" fmla="*/ 46541 h 1456233"/>
                          <a:gd name="connsiteX2" fmla="*/ 205516 w 1116260"/>
                          <a:gd name="connsiteY2" fmla="*/ 102458 h 1456233"/>
                          <a:gd name="connsiteX3" fmla="*/ 431882 w 1116260"/>
                          <a:gd name="connsiteY3" fmla="*/ 10124 h 1456233"/>
                          <a:gd name="connsiteX4" fmla="*/ 667184 w 1116260"/>
                          <a:gd name="connsiteY4" fmla="*/ 33952 h 1456233"/>
                          <a:gd name="connsiteX5" fmla="*/ 941206 w 1116260"/>
                          <a:gd name="connsiteY5" fmla="*/ 290103 h 1456233"/>
                          <a:gd name="connsiteX6" fmla="*/ 1090131 w 1116260"/>
                          <a:gd name="connsiteY6" fmla="*/ 677308 h 1456233"/>
                          <a:gd name="connsiteX7" fmla="*/ 1096088 w 1116260"/>
                          <a:gd name="connsiteY7" fmla="*/ 1070471 h 1456233"/>
                          <a:gd name="connsiteX8" fmla="*/ 884615 w 1116260"/>
                          <a:gd name="connsiteY8" fmla="*/ 1275987 h 1456233"/>
                          <a:gd name="connsiteX9" fmla="*/ 554001 w 1116260"/>
                          <a:gd name="connsiteY9" fmla="*/ 1442783 h 1456233"/>
                          <a:gd name="connsiteX10" fmla="*/ 184667 w 1116260"/>
                          <a:gd name="connsiteY10" fmla="*/ 1433848 h 1456233"/>
                          <a:gd name="connsiteX11" fmla="*/ 83398 w 1116260"/>
                          <a:gd name="connsiteY11" fmla="*/ 1424912 h 1456233"/>
                          <a:gd name="connsiteX12" fmla="*/ 0 w 1116260"/>
                          <a:gd name="connsiteY12" fmla="*/ 1454697 h 1456233"/>
                          <a:gd name="connsiteX0" fmla="*/ 14892 w 1116260"/>
                          <a:gd name="connsiteY0" fmla="*/ 1189 h 1456233"/>
                          <a:gd name="connsiteX1" fmla="*/ 205516 w 1116260"/>
                          <a:gd name="connsiteY1" fmla="*/ 102458 h 1456233"/>
                          <a:gd name="connsiteX2" fmla="*/ 431882 w 1116260"/>
                          <a:gd name="connsiteY2" fmla="*/ 10124 h 1456233"/>
                          <a:gd name="connsiteX3" fmla="*/ 667184 w 1116260"/>
                          <a:gd name="connsiteY3" fmla="*/ 33952 h 1456233"/>
                          <a:gd name="connsiteX4" fmla="*/ 941206 w 1116260"/>
                          <a:gd name="connsiteY4" fmla="*/ 290103 h 1456233"/>
                          <a:gd name="connsiteX5" fmla="*/ 1090131 w 1116260"/>
                          <a:gd name="connsiteY5" fmla="*/ 677308 h 1456233"/>
                          <a:gd name="connsiteX6" fmla="*/ 1096088 w 1116260"/>
                          <a:gd name="connsiteY6" fmla="*/ 1070471 h 1456233"/>
                          <a:gd name="connsiteX7" fmla="*/ 884615 w 1116260"/>
                          <a:gd name="connsiteY7" fmla="*/ 1275987 h 1456233"/>
                          <a:gd name="connsiteX8" fmla="*/ 554001 w 1116260"/>
                          <a:gd name="connsiteY8" fmla="*/ 1442783 h 1456233"/>
                          <a:gd name="connsiteX9" fmla="*/ 184667 w 1116260"/>
                          <a:gd name="connsiteY9" fmla="*/ 1433848 h 1456233"/>
                          <a:gd name="connsiteX10" fmla="*/ 83398 w 1116260"/>
                          <a:gd name="connsiteY10" fmla="*/ 1424912 h 1456233"/>
                          <a:gd name="connsiteX11" fmla="*/ 0 w 1116260"/>
                          <a:gd name="connsiteY11" fmla="*/ 1454697 h 1456233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</a:cxnLst>
                        <a:rect l="l" t="t" r="r" b="b"/>
                        <a:pathLst>
                          <a:path w="1116260" h="1456233">
                            <a:moveTo>
                              <a:pt x="14892" y="1189"/>
                            </a:moveTo>
                            <a:cubicBezTo>
                              <a:pt x="54605" y="22287"/>
                              <a:pt x="136018" y="100969"/>
                              <a:pt x="205516" y="102458"/>
                            </a:cubicBezTo>
                            <a:cubicBezTo>
                              <a:pt x="275014" y="103947"/>
                              <a:pt x="354937" y="21542"/>
                              <a:pt x="431882" y="10124"/>
                            </a:cubicBezTo>
                            <a:cubicBezTo>
                              <a:pt x="508827" y="-1294"/>
                              <a:pt x="582297" y="-12711"/>
                              <a:pt x="667184" y="33952"/>
                            </a:cubicBezTo>
                            <a:cubicBezTo>
                              <a:pt x="752071" y="80615"/>
                              <a:pt x="870715" y="182877"/>
                              <a:pt x="941206" y="290103"/>
                            </a:cubicBezTo>
                            <a:cubicBezTo>
                              <a:pt x="1011697" y="397329"/>
                              <a:pt x="1064317" y="547247"/>
                              <a:pt x="1090131" y="677308"/>
                            </a:cubicBezTo>
                            <a:cubicBezTo>
                              <a:pt x="1115945" y="807369"/>
                              <a:pt x="1130341" y="970691"/>
                              <a:pt x="1096088" y="1070471"/>
                            </a:cubicBezTo>
                            <a:cubicBezTo>
                              <a:pt x="1061835" y="1170251"/>
                              <a:pt x="974963" y="1213935"/>
                              <a:pt x="884615" y="1275987"/>
                            </a:cubicBezTo>
                            <a:cubicBezTo>
                              <a:pt x="794267" y="1338039"/>
                              <a:pt x="670659" y="1416473"/>
                              <a:pt x="554001" y="1442783"/>
                            </a:cubicBezTo>
                            <a:cubicBezTo>
                              <a:pt x="437343" y="1469093"/>
                              <a:pt x="254166" y="1451718"/>
                              <a:pt x="184667" y="1433848"/>
                            </a:cubicBezTo>
                            <a:cubicBezTo>
                              <a:pt x="115168" y="1415978"/>
                              <a:pt x="114176" y="1421934"/>
                              <a:pt x="83398" y="1424912"/>
                            </a:cubicBezTo>
                            <a:cubicBezTo>
                              <a:pt x="52620" y="1427891"/>
                              <a:pt x="20850" y="1452215"/>
                              <a:pt x="0" y="1454697"/>
                            </a:cubicBezTo>
                          </a:path>
                        </a:pathLst>
                      </a:custGeom>
                      <a:noFill/>
                      <a:ln w="3175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/>
                      </a:p>
                    </p:txBody>
                  </p:sp>
                  <p:sp>
                    <p:nvSpPr>
                      <p:cNvPr id="336" name="Freeform 335"/>
                      <p:cNvSpPr/>
                      <p:nvPr/>
                    </p:nvSpPr>
                    <p:spPr>
                      <a:xfrm>
                        <a:off x="1282" y="3007281"/>
                        <a:ext cx="2024394" cy="1956061"/>
                      </a:xfrm>
                      <a:custGeom>
                        <a:avLst/>
                        <a:gdLst>
                          <a:gd name="connsiteX0" fmla="*/ 23142 w 1014912"/>
                          <a:gd name="connsiteY0" fmla="*/ 1185444 h 1215481"/>
                          <a:gd name="connsiteX1" fmla="*/ 186960 w 1014912"/>
                          <a:gd name="connsiteY1" fmla="*/ 1170551 h 1215481"/>
                          <a:gd name="connsiteX2" fmla="*/ 440132 w 1014912"/>
                          <a:gd name="connsiteY2" fmla="*/ 1215229 h 1215481"/>
                          <a:gd name="connsiteX3" fmla="*/ 675434 w 1014912"/>
                          <a:gd name="connsiteY3" fmla="*/ 1176508 h 1215481"/>
                          <a:gd name="connsiteX4" fmla="*/ 949456 w 1014912"/>
                          <a:gd name="connsiteY4" fmla="*/ 976949 h 1215481"/>
                          <a:gd name="connsiteX5" fmla="*/ 1012005 w 1014912"/>
                          <a:gd name="connsiteY5" fmla="*/ 676120 h 1215481"/>
                          <a:gd name="connsiteX6" fmla="*/ 886908 w 1014912"/>
                          <a:gd name="connsiteY6" fmla="*/ 268065 h 1215481"/>
                          <a:gd name="connsiteX7" fmla="*/ 595015 w 1014912"/>
                          <a:gd name="connsiteY7" fmla="*/ 35742 h 1215481"/>
                          <a:gd name="connsiteX8" fmla="*/ 374605 w 1014912"/>
                          <a:gd name="connsiteY8" fmla="*/ 35742 h 1215481"/>
                          <a:gd name="connsiteX9" fmla="*/ 264401 w 1014912"/>
                          <a:gd name="connsiteY9" fmla="*/ 71484 h 1215481"/>
                          <a:gd name="connsiteX10" fmla="*/ 38035 w 1014912"/>
                          <a:gd name="connsiteY10" fmla="*/ 29785 h 1215481"/>
                          <a:gd name="connsiteX11" fmla="*/ 2293 w 1014912"/>
                          <a:gd name="connsiteY11" fmla="*/ 0 h 1215481"/>
                          <a:gd name="connsiteX0" fmla="*/ 0 w 991770"/>
                          <a:gd name="connsiteY0" fmla="*/ 1168313 h 1198350"/>
                          <a:gd name="connsiteX1" fmla="*/ 163818 w 991770"/>
                          <a:gd name="connsiteY1" fmla="*/ 1153420 h 1198350"/>
                          <a:gd name="connsiteX2" fmla="*/ 416990 w 991770"/>
                          <a:gd name="connsiteY2" fmla="*/ 1198098 h 1198350"/>
                          <a:gd name="connsiteX3" fmla="*/ 652292 w 991770"/>
                          <a:gd name="connsiteY3" fmla="*/ 1159377 h 1198350"/>
                          <a:gd name="connsiteX4" fmla="*/ 926314 w 991770"/>
                          <a:gd name="connsiteY4" fmla="*/ 959818 h 1198350"/>
                          <a:gd name="connsiteX5" fmla="*/ 988863 w 991770"/>
                          <a:gd name="connsiteY5" fmla="*/ 658989 h 1198350"/>
                          <a:gd name="connsiteX6" fmla="*/ 863766 w 991770"/>
                          <a:gd name="connsiteY6" fmla="*/ 250934 h 1198350"/>
                          <a:gd name="connsiteX7" fmla="*/ 571873 w 991770"/>
                          <a:gd name="connsiteY7" fmla="*/ 18611 h 1198350"/>
                          <a:gd name="connsiteX8" fmla="*/ 351463 w 991770"/>
                          <a:gd name="connsiteY8" fmla="*/ 18611 h 1198350"/>
                          <a:gd name="connsiteX9" fmla="*/ 241259 w 991770"/>
                          <a:gd name="connsiteY9" fmla="*/ 54353 h 1198350"/>
                          <a:gd name="connsiteX10" fmla="*/ 14893 w 991770"/>
                          <a:gd name="connsiteY10" fmla="*/ 12654 h 1198350"/>
                          <a:gd name="connsiteX0" fmla="*/ 5956 w 997726"/>
                          <a:gd name="connsiteY0" fmla="*/ 1168313 h 1198350"/>
                          <a:gd name="connsiteX1" fmla="*/ 169774 w 997726"/>
                          <a:gd name="connsiteY1" fmla="*/ 1153420 h 1198350"/>
                          <a:gd name="connsiteX2" fmla="*/ 422946 w 997726"/>
                          <a:gd name="connsiteY2" fmla="*/ 1198098 h 1198350"/>
                          <a:gd name="connsiteX3" fmla="*/ 658248 w 997726"/>
                          <a:gd name="connsiteY3" fmla="*/ 1159377 h 1198350"/>
                          <a:gd name="connsiteX4" fmla="*/ 932270 w 997726"/>
                          <a:gd name="connsiteY4" fmla="*/ 959818 h 1198350"/>
                          <a:gd name="connsiteX5" fmla="*/ 994819 w 997726"/>
                          <a:gd name="connsiteY5" fmla="*/ 658989 h 1198350"/>
                          <a:gd name="connsiteX6" fmla="*/ 869722 w 997726"/>
                          <a:gd name="connsiteY6" fmla="*/ 250934 h 1198350"/>
                          <a:gd name="connsiteX7" fmla="*/ 577829 w 997726"/>
                          <a:gd name="connsiteY7" fmla="*/ 18611 h 1198350"/>
                          <a:gd name="connsiteX8" fmla="*/ 357419 w 997726"/>
                          <a:gd name="connsiteY8" fmla="*/ 18611 h 1198350"/>
                          <a:gd name="connsiteX9" fmla="*/ 247215 w 997726"/>
                          <a:gd name="connsiteY9" fmla="*/ 54353 h 1198350"/>
                          <a:gd name="connsiteX10" fmla="*/ 0 w 997726"/>
                          <a:gd name="connsiteY10" fmla="*/ 6697 h 1198350"/>
                          <a:gd name="connsiteX0" fmla="*/ 5956 w 997726"/>
                          <a:gd name="connsiteY0" fmla="*/ 1168313 h 1198350"/>
                          <a:gd name="connsiteX1" fmla="*/ 169774 w 997726"/>
                          <a:gd name="connsiteY1" fmla="*/ 1153420 h 1198350"/>
                          <a:gd name="connsiteX2" fmla="*/ 422946 w 997726"/>
                          <a:gd name="connsiteY2" fmla="*/ 1198098 h 1198350"/>
                          <a:gd name="connsiteX3" fmla="*/ 658248 w 997726"/>
                          <a:gd name="connsiteY3" fmla="*/ 1159377 h 1198350"/>
                          <a:gd name="connsiteX4" fmla="*/ 932270 w 997726"/>
                          <a:gd name="connsiteY4" fmla="*/ 959818 h 1198350"/>
                          <a:gd name="connsiteX5" fmla="*/ 994819 w 997726"/>
                          <a:gd name="connsiteY5" fmla="*/ 658989 h 1198350"/>
                          <a:gd name="connsiteX6" fmla="*/ 869722 w 997726"/>
                          <a:gd name="connsiteY6" fmla="*/ 250934 h 1198350"/>
                          <a:gd name="connsiteX7" fmla="*/ 577829 w 997726"/>
                          <a:gd name="connsiteY7" fmla="*/ 18611 h 1198350"/>
                          <a:gd name="connsiteX8" fmla="*/ 357419 w 997726"/>
                          <a:gd name="connsiteY8" fmla="*/ 18611 h 1198350"/>
                          <a:gd name="connsiteX9" fmla="*/ 235301 w 997726"/>
                          <a:gd name="connsiteY9" fmla="*/ 54353 h 1198350"/>
                          <a:gd name="connsiteX10" fmla="*/ 0 w 997726"/>
                          <a:gd name="connsiteY10" fmla="*/ 6697 h 1198350"/>
                          <a:gd name="connsiteX0" fmla="*/ 5956 w 997726"/>
                          <a:gd name="connsiteY0" fmla="*/ 1168313 h 1198350"/>
                          <a:gd name="connsiteX1" fmla="*/ 169774 w 997726"/>
                          <a:gd name="connsiteY1" fmla="*/ 1153420 h 1198350"/>
                          <a:gd name="connsiteX2" fmla="*/ 422946 w 997726"/>
                          <a:gd name="connsiteY2" fmla="*/ 1198098 h 1198350"/>
                          <a:gd name="connsiteX3" fmla="*/ 658248 w 997726"/>
                          <a:gd name="connsiteY3" fmla="*/ 1159377 h 1198350"/>
                          <a:gd name="connsiteX4" fmla="*/ 932270 w 997726"/>
                          <a:gd name="connsiteY4" fmla="*/ 959818 h 1198350"/>
                          <a:gd name="connsiteX5" fmla="*/ 994819 w 997726"/>
                          <a:gd name="connsiteY5" fmla="*/ 658989 h 1198350"/>
                          <a:gd name="connsiteX6" fmla="*/ 869722 w 997726"/>
                          <a:gd name="connsiteY6" fmla="*/ 250934 h 1198350"/>
                          <a:gd name="connsiteX7" fmla="*/ 577829 w 997726"/>
                          <a:gd name="connsiteY7" fmla="*/ 18611 h 1198350"/>
                          <a:gd name="connsiteX8" fmla="*/ 381247 w 997726"/>
                          <a:gd name="connsiteY8" fmla="*/ 18611 h 1198350"/>
                          <a:gd name="connsiteX9" fmla="*/ 235301 w 997726"/>
                          <a:gd name="connsiteY9" fmla="*/ 54353 h 1198350"/>
                          <a:gd name="connsiteX10" fmla="*/ 0 w 997726"/>
                          <a:gd name="connsiteY10" fmla="*/ 6697 h 1198350"/>
                          <a:gd name="connsiteX0" fmla="*/ 0 w 991770"/>
                          <a:gd name="connsiteY0" fmla="*/ 1168313 h 1198350"/>
                          <a:gd name="connsiteX1" fmla="*/ 163818 w 991770"/>
                          <a:gd name="connsiteY1" fmla="*/ 1153420 h 1198350"/>
                          <a:gd name="connsiteX2" fmla="*/ 416990 w 991770"/>
                          <a:gd name="connsiteY2" fmla="*/ 1198098 h 1198350"/>
                          <a:gd name="connsiteX3" fmla="*/ 652292 w 991770"/>
                          <a:gd name="connsiteY3" fmla="*/ 1159377 h 1198350"/>
                          <a:gd name="connsiteX4" fmla="*/ 926314 w 991770"/>
                          <a:gd name="connsiteY4" fmla="*/ 959818 h 1198350"/>
                          <a:gd name="connsiteX5" fmla="*/ 988863 w 991770"/>
                          <a:gd name="connsiteY5" fmla="*/ 658989 h 1198350"/>
                          <a:gd name="connsiteX6" fmla="*/ 863766 w 991770"/>
                          <a:gd name="connsiteY6" fmla="*/ 250934 h 1198350"/>
                          <a:gd name="connsiteX7" fmla="*/ 571873 w 991770"/>
                          <a:gd name="connsiteY7" fmla="*/ 18611 h 1198350"/>
                          <a:gd name="connsiteX8" fmla="*/ 375291 w 991770"/>
                          <a:gd name="connsiteY8" fmla="*/ 18611 h 1198350"/>
                          <a:gd name="connsiteX9" fmla="*/ 229345 w 991770"/>
                          <a:gd name="connsiteY9" fmla="*/ 54353 h 1198350"/>
                          <a:gd name="connsiteX10" fmla="*/ 545 w 991770"/>
                          <a:gd name="connsiteY10" fmla="*/ 13451 h 1198350"/>
                          <a:gd name="connsiteX0" fmla="*/ 0 w 991770"/>
                          <a:gd name="connsiteY0" fmla="*/ 1168313 h 1198350"/>
                          <a:gd name="connsiteX1" fmla="*/ 163818 w 991770"/>
                          <a:gd name="connsiteY1" fmla="*/ 1153420 h 1198350"/>
                          <a:gd name="connsiteX2" fmla="*/ 416990 w 991770"/>
                          <a:gd name="connsiteY2" fmla="*/ 1198098 h 1198350"/>
                          <a:gd name="connsiteX3" fmla="*/ 652292 w 991770"/>
                          <a:gd name="connsiteY3" fmla="*/ 1159377 h 1198350"/>
                          <a:gd name="connsiteX4" fmla="*/ 926314 w 991770"/>
                          <a:gd name="connsiteY4" fmla="*/ 959818 h 1198350"/>
                          <a:gd name="connsiteX5" fmla="*/ 988863 w 991770"/>
                          <a:gd name="connsiteY5" fmla="*/ 658989 h 1198350"/>
                          <a:gd name="connsiteX6" fmla="*/ 863766 w 991770"/>
                          <a:gd name="connsiteY6" fmla="*/ 250934 h 1198350"/>
                          <a:gd name="connsiteX7" fmla="*/ 571873 w 991770"/>
                          <a:gd name="connsiteY7" fmla="*/ 18611 h 1198350"/>
                          <a:gd name="connsiteX8" fmla="*/ 375291 w 991770"/>
                          <a:gd name="connsiteY8" fmla="*/ 18611 h 1198350"/>
                          <a:gd name="connsiteX9" fmla="*/ 229345 w 991770"/>
                          <a:gd name="connsiteY9" fmla="*/ 54353 h 1198350"/>
                          <a:gd name="connsiteX10" fmla="*/ 545 w 991770"/>
                          <a:gd name="connsiteY10" fmla="*/ 13451 h 1198350"/>
                          <a:gd name="connsiteX0" fmla="*/ 648480 w 1640250"/>
                          <a:gd name="connsiteY0" fmla="*/ 1619878 h 1649915"/>
                          <a:gd name="connsiteX1" fmla="*/ 812298 w 1640250"/>
                          <a:gd name="connsiteY1" fmla="*/ 1604985 h 1649915"/>
                          <a:gd name="connsiteX2" fmla="*/ 1065470 w 1640250"/>
                          <a:gd name="connsiteY2" fmla="*/ 1649663 h 1649915"/>
                          <a:gd name="connsiteX3" fmla="*/ 1300772 w 1640250"/>
                          <a:gd name="connsiteY3" fmla="*/ 1610942 h 1649915"/>
                          <a:gd name="connsiteX4" fmla="*/ 1574794 w 1640250"/>
                          <a:gd name="connsiteY4" fmla="*/ 1411383 h 1649915"/>
                          <a:gd name="connsiteX5" fmla="*/ 1637343 w 1640250"/>
                          <a:gd name="connsiteY5" fmla="*/ 1110554 h 1649915"/>
                          <a:gd name="connsiteX6" fmla="*/ 1512246 w 1640250"/>
                          <a:gd name="connsiteY6" fmla="*/ 702499 h 1649915"/>
                          <a:gd name="connsiteX7" fmla="*/ 1220353 w 1640250"/>
                          <a:gd name="connsiteY7" fmla="*/ 470176 h 1649915"/>
                          <a:gd name="connsiteX8" fmla="*/ 1023771 w 1640250"/>
                          <a:gd name="connsiteY8" fmla="*/ 470176 h 1649915"/>
                          <a:gd name="connsiteX9" fmla="*/ 877825 w 1640250"/>
                          <a:gd name="connsiteY9" fmla="*/ 505918 h 1649915"/>
                          <a:gd name="connsiteX10" fmla="*/ 0 w 1640250"/>
                          <a:gd name="connsiteY10" fmla="*/ 3 h 1649915"/>
                          <a:gd name="connsiteX0" fmla="*/ 648480 w 1640250"/>
                          <a:gd name="connsiteY0" fmla="*/ 1619879 h 1649916"/>
                          <a:gd name="connsiteX1" fmla="*/ 812298 w 1640250"/>
                          <a:gd name="connsiteY1" fmla="*/ 1604986 h 1649916"/>
                          <a:gd name="connsiteX2" fmla="*/ 1065470 w 1640250"/>
                          <a:gd name="connsiteY2" fmla="*/ 1649664 h 1649916"/>
                          <a:gd name="connsiteX3" fmla="*/ 1300772 w 1640250"/>
                          <a:gd name="connsiteY3" fmla="*/ 1610943 h 1649916"/>
                          <a:gd name="connsiteX4" fmla="*/ 1574794 w 1640250"/>
                          <a:gd name="connsiteY4" fmla="*/ 1411384 h 1649916"/>
                          <a:gd name="connsiteX5" fmla="*/ 1637343 w 1640250"/>
                          <a:gd name="connsiteY5" fmla="*/ 1110555 h 1649916"/>
                          <a:gd name="connsiteX6" fmla="*/ 1512246 w 1640250"/>
                          <a:gd name="connsiteY6" fmla="*/ 702500 h 1649916"/>
                          <a:gd name="connsiteX7" fmla="*/ 1220353 w 1640250"/>
                          <a:gd name="connsiteY7" fmla="*/ 470177 h 1649916"/>
                          <a:gd name="connsiteX8" fmla="*/ 1023771 w 1640250"/>
                          <a:gd name="connsiteY8" fmla="*/ 470177 h 1649916"/>
                          <a:gd name="connsiteX9" fmla="*/ 732354 w 1640250"/>
                          <a:gd name="connsiteY9" fmla="*/ 471043 h 1649916"/>
                          <a:gd name="connsiteX10" fmla="*/ 0 w 1640250"/>
                          <a:gd name="connsiteY10" fmla="*/ 4 h 1649916"/>
                          <a:gd name="connsiteX0" fmla="*/ 668072 w 1659842"/>
                          <a:gd name="connsiteY0" fmla="*/ 1636161 h 1666198"/>
                          <a:gd name="connsiteX1" fmla="*/ 831890 w 1659842"/>
                          <a:gd name="connsiteY1" fmla="*/ 1621268 h 1666198"/>
                          <a:gd name="connsiteX2" fmla="*/ 1085062 w 1659842"/>
                          <a:gd name="connsiteY2" fmla="*/ 1665946 h 1666198"/>
                          <a:gd name="connsiteX3" fmla="*/ 1320364 w 1659842"/>
                          <a:gd name="connsiteY3" fmla="*/ 1627225 h 1666198"/>
                          <a:gd name="connsiteX4" fmla="*/ 1594386 w 1659842"/>
                          <a:gd name="connsiteY4" fmla="*/ 1427666 h 1666198"/>
                          <a:gd name="connsiteX5" fmla="*/ 1656935 w 1659842"/>
                          <a:gd name="connsiteY5" fmla="*/ 1126837 h 1666198"/>
                          <a:gd name="connsiteX6" fmla="*/ 1531838 w 1659842"/>
                          <a:gd name="connsiteY6" fmla="*/ 718782 h 1666198"/>
                          <a:gd name="connsiteX7" fmla="*/ 1239945 w 1659842"/>
                          <a:gd name="connsiteY7" fmla="*/ 486459 h 1666198"/>
                          <a:gd name="connsiteX8" fmla="*/ 1043363 w 1659842"/>
                          <a:gd name="connsiteY8" fmla="*/ 486459 h 1666198"/>
                          <a:gd name="connsiteX9" fmla="*/ 751946 w 1659842"/>
                          <a:gd name="connsiteY9" fmla="*/ 487325 h 1666198"/>
                          <a:gd name="connsiteX10" fmla="*/ 0 w 1659842"/>
                          <a:gd name="connsiteY10" fmla="*/ 3 h 1666198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</a:cxnLst>
                        <a:rect l="l" t="t" r="r" b="b"/>
                        <a:pathLst>
                          <a:path w="1659842" h="1666198">
                            <a:moveTo>
                              <a:pt x="668072" y="1636161"/>
                            </a:moveTo>
                            <a:cubicBezTo>
                              <a:pt x="715232" y="1626232"/>
                              <a:pt x="762392" y="1616304"/>
                              <a:pt x="831890" y="1621268"/>
                            </a:cubicBezTo>
                            <a:cubicBezTo>
                              <a:pt x="901388" y="1626232"/>
                              <a:pt x="1003650" y="1664953"/>
                              <a:pt x="1085062" y="1665946"/>
                            </a:cubicBezTo>
                            <a:cubicBezTo>
                              <a:pt x="1166474" y="1666939"/>
                              <a:pt x="1235477" y="1666938"/>
                              <a:pt x="1320364" y="1627225"/>
                            </a:cubicBezTo>
                            <a:cubicBezTo>
                              <a:pt x="1405251" y="1587512"/>
                              <a:pt x="1538291" y="1511064"/>
                              <a:pt x="1594386" y="1427666"/>
                            </a:cubicBezTo>
                            <a:cubicBezTo>
                              <a:pt x="1650481" y="1344268"/>
                              <a:pt x="1667360" y="1244984"/>
                              <a:pt x="1656935" y="1126837"/>
                            </a:cubicBezTo>
                            <a:cubicBezTo>
                              <a:pt x="1646510" y="1008690"/>
                              <a:pt x="1601336" y="825512"/>
                              <a:pt x="1531838" y="718782"/>
                            </a:cubicBezTo>
                            <a:cubicBezTo>
                              <a:pt x="1462340" y="612052"/>
                              <a:pt x="1321358" y="525180"/>
                              <a:pt x="1239945" y="486459"/>
                            </a:cubicBezTo>
                            <a:cubicBezTo>
                              <a:pt x="1158533" y="447738"/>
                              <a:pt x="1124696" y="486315"/>
                              <a:pt x="1043363" y="486459"/>
                            </a:cubicBezTo>
                            <a:lnTo>
                              <a:pt x="751946" y="487325"/>
                            </a:lnTo>
                            <a:cubicBezTo>
                              <a:pt x="688405" y="485339"/>
                              <a:pt x="45852" y="-1590"/>
                              <a:pt x="0" y="3"/>
                            </a:cubicBezTo>
                          </a:path>
                        </a:pathLst>
                      </a:custGeom>
                      <a:noFill/>
                      <a:ln w="3175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/>
                      </a:p>
                    </p:txBody>
                  </p:sp>
                  <p:sp>
                    <p:nvSpPr>
                      <p:cNvPr id="337" name="Freeform 336"/>
                      <p:cNvSpPr/>
                      <p:nvPr/>
                    </p:nvSpPr>
                    <p:spPr>
                      <a:xfrm>
                        <a:off x="801742" y="4203684"/>
                        <a:ext cx="1626619" cy="1241114"/>
                      </a:xfrm>
                      <a:custGeom>
                        <a:avLst/>
                        <a:gdLst>
                          <a:gd name="connsiteX0" fmla="*/ 0 w 1333698"/>
                          <a:gd name="connsiteY0" fmla="*/ 1057197 h 1057197"/>
                          <a:gd name="connsiteX1" fmla="*/ 77662 w 1333698"/>
                          <a:gd name="connsiteY1" fmla="*/ 924421 h 1057197"/>
                          <a:gd name="connsiteX2" fmla="*/ 258036 w 1333698"/>
                          <a:gd name="connsiteY2" fmla="*/ 904379 h 1057197"/>
                          <a:gd name="connsiteX3" fmla="*/ 400833 w 1333698"/>
                          <a:gd name="connsiteY3" fmla="*/ 884338 h 1057197"/>
                          <a:gd name="connsiteX4" fmla="*/ 513567 w 1333698"/>
                          <a:gd name="connsiteY4" fmla="*/ 841749 h 1057197"/>
                          <a:gd name="connsiteX5" fmla="*/ 563671 w 1333698"/>
                          <a:gd name="connsiteY5" fmla="*/ 841749 h 1057197"/>
                          <a:gd name="connsiteX6" fmla="*/ 721499 w 1333698"/>
                          <a:gd name="connsiteY6" fmla="*/ 804171 h 1057197"/>
                          <a:gd name="connsiteX7" fmla="*/ 909390 w 1333698"/>
                          <a:gd name="connsiteY7" fmla="*/ 739036 h 1057197"/>
                          <a:gd name="connsiteX8" fmla="*/ 1064713 w 1333698"/>
                          <a:gd name="connsiteY8" fmla="*/ 663880 h 1057197"/>
                          <a:gd name="connsiteX9" fmla="*/ 1247593 w 1333698"/>
                          <a:gd name="connsiteY9" fmla="*/ 541125 h 1057197"/>
                          <a:gd name="connsiteX10" fmla="*/ 1332770 w 1333698"/>
                          <a:gd name="connsiteY10" fmla="*/ 285594 h 1057197"/>
                          <a:gd name="connsiteX11" fmla="*/ 1295191 w 1333698"/>
                          <a:gd name="connsiteY11" fmla="*/ 0 h 1057197"/>
                          <a:gd name="connsiteX12" fmla="*/ 1295191 w 1333698"/>
                          <a:gd name="connsiteY12" fmla="*/ 0 h 1057197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  <a:cxn ang="0">
                            <a:pos x="connsiteX11" y="connsiteY11"/>
                          </a:cxn>
                          <a:cxn ang="0">
                            <a:pos x="connsiteX12" y="connsiteY12"/>
                          </a:cxn>
                        </a:cxnLst>
                        <a:rect l="l" t="t" r="r" b="b"/>
                        <a:pathLst>
                          <a:path w="1333698" h="1057197">
                            <a:moveTo>
                              <a:pt x="0" y="1057197"/>
                            </a:moveTo>
                            <a:cubicBezTo>
                              <a:pt x="17328" y="1003544"/>
                              <a:pt x="34656" y="949891"/>
                              <a:pt x="77662" y="924421"/>
                            </a:cubicBezTo>
                            <a:cubicBezTo>
                              <a:pt x="120668" y="898951"/>
                              <a:pt x="204174" y="911060"/>
                              <a:pt x="258036" y="904379"/>
                            </a:cubicBezTo>
                            <a:cubicBezTo>
                              <a:pt x="311898" y="897698"/>
                              <a:pt x="358245" y="894776"/>
                              <a:pt x="400833" y="884338"/>
                            </a:cubicBezTo>
                            <a:cubicBezTo>
                              <a:pt x="443421" y="873900"/>
                              <a:pt x="486427" y="848847"/>
                              <a:pt x="513567" y="841749"/>
                            </a:cubicBezTo>
                            <a:cubicBezTo>
                              <a:pt x="540707" y="834651"/>
                              <a:pt x="529016" y="848012"/>
                              <a:pt x="563671" y="841749"/>
                            </a:cubicBezTo>
                            <a:cubicBezTo>
                              <a:pt x="598326" y="835486"/>
                              <a:pt x="663879" y="821290"/>
                              <a:pt x="721499" y="804171"/>
                            </a:cubicBezTo>
                            <a:cubicBezTo>
                              <a:pt x="779119" y="787052"/>
                              <a:pt x="852188" y="762418"/>
                              <a:pt x="909390" y="739036"/>
                            </a:cubicBezTo>
                            <a:cubicBezTo>
                              <a:pt x="966592" y="715654"/>
                              <a:pt x="1008346" y="696865"/>
                              <a:pt x="1064713" y="663880"/>
                            </a:cubicBezTo>
                            <a:cubicBezTo>
                              <a:pt x="1121080" y="630895"/>
                              <a:pt x="1202917" y="604173"/>
                              <a:pt x="1247593" y="541125"/>
                            </a:cubicBezTo>
                            <a:cubicBezTo>
                              <a:pt x="1292269" y="478077"/>
                              <a:pt x="1324837" y="375781"/>
                              <a:pt x="1332770" y="285594"/>
                            </a:cubicBezTo>
                            <a:cubicBezTo>
                              <a:pt x="1340703" y="195407"/>
                              <a:pt x="1295191" y="0"/>
                              <a:pt x="1295191" y="0"/>
                            </a:cubicBezTo>
                            <a:lnTo>
                              <a:pt x="1295191" y="0"/>
                            </a:lnTo>
                          </a:path>
                        </a:pathLst>
                      </a:custGeom>
                      <a:noFill/>
                      <a:ln w="3175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/>
                      </a:p>
                    </p:txBody>
                  </p:sp>
                  <p:sp>
                    <p:nvSpPr>
                      <p:cNvPr id="338" name="Freeform 337"/>
                      <p:cNvSpPr/>
                      <p:nvPr/>
                    </p:nvSpPr>
                    <p:spPr>
                      <a:xfrm>
                        <a:off x="-6048" y="2516563"/>
                        <a:ext cx="2396610" cy="1719474"/>
                      </a:xfrm>
                      <a:custGeom>
                        <a:avLst/>
                        <a:gdLst>
                          <a:gd name="connsiteX0" fmla="*/ 1327759 w 1327759"/>
                          <a:gd name="connsiteY0" fmla="*/ 976821 h 976821"/>
                          <a:gd name="connsiteX1" fmla="*/ 1217530 w 1327759"/>
                          <a:gd name="connsiteY1" fmla="*/ 693732 h 976821"/>
                          <a:gd name="connsiteX2" fmla="*/ 982041 w 1327759"/>
                          <a:gd name="connsiteY2" fmla="*/ 312941 h 976821"/>
                          <a:gd name="connsiteX3" fmla="*/ 759077 w 1327759"/>
                          <a:gd name="connsiteY3" fmla="*/ 57410 h 976821"/>
                          <a:gd name="connsiteX4" fmla="*/ 533609 w 1327759"/>
                          <a:gd name="connsiteY4" fmla="*/ 2296 h 976821"/>
                          <a:gd name="connsiteX5" fmla="*/ 313151 w 1327759"/>
                          <a:gd name="connsiteY5" fmla="*/ 105009 h 976821"/>
                          <a:gd name="connsiteX6" fmla="*/ 190396 w 1327759"/>
                          <a:gd name="connsiteY6" fmla="*/ 120040 h 976821"/>
                          <a:gd name="connsiteX7" fmla="*/ 90188 w 1327759"/>
                          <a:gd name="connsiteY7" fmla="*/ 54905 h 976821"/>
                          <a:gd name="connsiteX8" fmla="*/ 0 w 1327759"/>
                          <a:gd name="connsiteY8" fmla="*/ 2296 h 976821"/>
                          <a:gd name="connsiteX0" fmla="*/ 1327759 w 1327759"/>
                          <a:gd name="connsiteY0" fmla="*/ 986842 h 986842"/>
                          <a:gd name="connsiteX1" fmla="*/ 1217530 w 1327759"/>
                          <a:gd name="connsiteY1" fmla="*/ 693732 h 986842"/>
                          <a:gd name="connsiteX2" fmla="*/ 982041 w 1327759"/>
                          <a:gd name="connsiteY2" fmla="*/ 312941 h 986842"/>
                          <a:gd name="connsiteX3" fmla="*/ 759077 w 1327759"/>
                          <a:gd name="connsiteY3" fmla="*/ 57410 h 986842"/>
                          <a:gd name="connsiteX4" fmla="*/ 533609 w 1327759"/>
                          <a:gd name="connsiteY4" fmla="*/ 2296 h 986842"/>
                          <a:gd name="connsiteX5" fmla="*/ 313151 w 1327759"/>
                          <a:gd name="connsiteY5" fmla="*/ 105009 h 986842"/>
                          <a:gd name="connsiteX6" fmla="*/ 190396 w 1327759"/>
                          <a:gd name="connsiteY6" fmla="*/ 120040 h 986842"/>
                          <a:gd name="connsiteX7" fmla="*/ 90188 w 1327759"/>
                          <a:gd name="connsiteY7" fmla="*/ 54905 h 986842"/>
                          <a:gd name="connsiteX8" fmla="*/ 0 w 1327759"/>
                          <a:gd name="connsiteY8" fmla="*/ 2296 h 986842"/>
                          <a:gd name="connsiteX0" fmla="*/ 1920834 w 1920834"/>
                          <a:gd name="connsiteY0" fmla="*/ 1437935 h 1437935"/>
                          <a:gd name="connsiteX1" fmla="*/ 1810605 w 1920834"/>
                          <a:gd name="connsiteY1" fmla="*/ 1144825 h 1437935"/>
                          <a:gd name="connsiteX2" fmla="*/ 1575116 w 1920834"/>
                          <a:gd name="connsiteY2" fmla="*/ 764034 h 1437935"/>
                          <a:gd name="connsiteX3" fmla="*/ 1352152 w 1920834"/>
                          <a:gd name="connsiteY3" fmla="*/ 508503 h 1437935"/>
                          <a:gd name="connsiteX4" fmla="*/ 1126684 w 1920834"/>
                          <a:gd name="connsiteY4" fmla="*/ 453389 h 1437935"/>
                          <a:gd name="connsiteX5" fmla="*/ 906226 w 1920834"/>
                          <a:gd name="connsiteY5" fmla="*/ 556102 h 1437935"/>
                          <a:gd name="connsiteX6" fmla="*/ 783471 w 1920834"/>
                          <a:gd name="connsiteY6" fmla="*/ 571133 h 1437935"/>
                          <a:gd name="connsiteX7" fmla="*/ 683263 w 1920834"/>
                          <a:gd name="connsiteY7" fmla="*/ 505998 h 1437935"/>
                          <a:gd name="connsiteX8" fmla="*/ 0 w 1920834"/>
                          <a:gd name="connsiteY8" fmla="*/ 0 h 1437935"/>
                          <a:gd name="connsiteX0" fmla="*/ 1976785 w 1976785"/>
                          <a:gd name="connsiteY0" fmla="*/ 1472811 h 1472811"/>
                          <a:gd name="connsiteX1" fmla="*/ 1866556 w 1976785"/>
                          <a:gd name="connsiteY1" fmla="*/ 1179701 h 1472811"/>
                          <a:gd name="connsiteX2" fmla="*/ 1631067 w 1976785"/>
                          <a:gd name="connsiteY2" fmla="*/ 798910 h 1472811"/>
                          <a:gd name="connsiteX3" fmla="*/ 1408103 w 1976785"/>
                          <a:gd name="connsiteY3" fmla="*/ 543379 h 1472811"/>
                          <a:gd name="connsiteX4" fmla="*/ 1182635 w 1976785"/>
                          <a:gd name="connsiteY4" fmla="*/ 488265 h 1472811"/>
                          <a:gd name="connsiteX5" fmla="*/ 962177 w 1976785"/>
                          <a:gd name="connsiteY5" fmla="*/ 590978 h 1472811"/>
                          <a:gd name="connsiteX6" fmla="*/ 839422 w 1976785"/>
                          <a:gd name="connsiteY6" fmla="*/ 606009 h 1472811"/>
                          <a:gd name="connsiteX7" fmla="*/ 739214 w 1976785"/>
                          <a:gd name="connsiteY7" fmla="*/ 540874 h 1472811"/>
                          <a:gd name="connsiteX8" fmla="*/ 0 w 1976785"/>
                          <a:gd name="connsiteY8" fmla="*/ 0 h 1472811"/>
                          <a:gd name="connsiteX0" fmla="*/ 1965030 w 1965030"/>
                          <a:gd name="connsiteY0" fmla="*/ 1464670 h 1464670"/>
                          <a:gd name="connsiteX1" fmla="*/ 1854801 w 1965030"/>
                          <a:gd name="connsiteY1" fmla="*/ 1171560 h 1464670"/>
                          <a:gd name="connsiteX2" fmla="*/ 1619312 w 1965030"/>
                          <a:gd name="connsiteY2" fmla="*/ 790769 h 1464670"/>
                          <a:gd name="connsiteX3" fmla="*/ 1396348 w 1965030"/>
                          <a:gd name="connsiteY3" fmla="*/ 535238 h 1464670"/>
                          <a:gd name="connsiteX4" fmla="*/ 1170880 w 1965030"/>
                          <a:gd name="connsiteY4" fmla="*/ 480124 h 1464670"/>
                          <a:gd name="connsiteX5" fmla="*/ 950422 w 1965030"/>
                          <a:gd name="connsiteY5" fmla="*/ 582837 h 1464670"/>
                          <a:gd name="connsiteX6" fmla="*/ 827667 w 1965030"/>
                          <a:gd name="connsiteY6" fmla="*/ 597868 h 1464670"/>
                          <a:gd name="connsiteX7" fmla="*/ 727459 w 1965030"/>
                          <a:gd name="connsiteY7" fmla="*/ 532733 h 1464670"/>
                          <a:gd name="connsiteX8" fmla="*/ 0 w 1965030"/>
                          <a:gd name="connsiteY8" fmla="*/ 0 h 1464670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</a:cxnLst>
                        <a:rect l="l" t="t" r="r" b="b"/>
                        <a:pathLst>
                          <a:path w="1965030" h="1464670">
                            <a:moveTo>
                              <a:pt x="1965030" y="1464670"/>
                            </a:moveTo>
                            <a:cubicBezTo>
                              <a:pt x="1938725" y="1378448"/>
                              <a:pt x="1912421" y="1283877"/>
                              <a:pt x="1854801" y="1171560"/>
                            </a:cubicBezTo>
                            <a:cubicBezTo>
                              <a:pt x="1797181" y="1059243"/>
                              <a:pt x="1695721" y="896823"/>
                              <a:pt x="1619312" y="790769"/>
                            </a:cubicBezTo>
                            <a:cubicBezTo>
                              <a:pt x="1542903" y="684715"/>
                              <a:pt x="1471087" y="587012"/>
                              <a:pt x="1396348" y="535238"/>
                            </a:cubicBezTo>
                            <a:cubicBezTo>
                              <a:pt x="1321609" y="483464"/>
                              <a:pt x="1245201" y="472191"/>
                              <a:pt x="1170880" y="480124"/>
                            </a:cubicBezTo>
                            <a:cubicBezTo>
                              <a:pt x="1096559" y="488057"/>
                              <a:pt x="1007624" y="563213"/>
                              <a:pt x="950422" y="582837"/>
                            </a:cubicBezTo>
                            <a:cubicBezTo>
                              <a:pt x="893220" y="602461"/>
                              <a:pt x="864827" y="606219"/>
                              <a:pt x="827667" y="597868"/>
                            </a:cubicBezTo>
                            <a:cubicBezTo>
                              <a:pt x="790506" y="589517"/>
                              <a:pt x="759192" y="552357"/>
                              <a:pt x="727459" y="532733"/>
                            </a:cubicBezTo>
                            <a:cubicBezTo>
                              <a:pt x="695726" y="513109"/>
                              <a:pt x="29227" y="16492"/>
                              <a:pt x="0" y="0"/>
                            </a:cubicBezTo>
                          </a:path>
                        </a:pathLst>
                      </a:custGeom>
                      <a:noFill/>
                      <a:ln w="3175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/>
                      </a:p>
                    </p:txBody>
                  </p:sp>
                  <p:sp>
                    <p:nvSpPr>
                      <p:cNvPr id="339" name="Freeform 338"/>
                      <p:cNvSpPr/>
                      <p:nvPr/>
                    </p:nvSpPr>
                    <p:spPr>
                      <a:xfrm>
                        <a:off x="-13026" y="2666670"/>
                        <a:ext cx="2040092" cy="1025255"/>
                      </a:xfrm>
                      <a:custGeom>
                        <a:avLst/>
                        <a:gdLst>
                          <a:gd name="connsiteX0" fmla="*/ 997798 w 997798"/>
                          <a:gd name="connsiteY0" fmla="*/ 420240 h 420240"/>
                          <a:gd name="connsiteX1" fmla="*/ 768453 w 997798"/>
                          <a:gd name="connsiteY1" fmla="*/ 104519 h 420240"/>
                          <a:gd name="connsiteX2" fmla="*/ 598679 w 997798"/>
                          <a:gd name="connsiteY2" fmla="*/ 3249 h 420240"/>
                          <a:gd name="connsiteX3" fmla="*/ 393162 w 997798"/>
                          <a:gd name="connsiteY3" fmla="*/ 33034 h 420240"/>
                          <a:gd name="connsiteX4" fmla="*/ 271043 w 997798"/>
                          <a:gd name="connsiteY4" fmla="*/ 113454 h 420240"/>
                          <a:gd name="connsiteX5" fmla="*/ 116161 w 997798"/>
                          <a:gd name="connsiteY5" fmla="*/ 71755 h 420240"/>
                          <a:gd name="connsiteX6" fmla="*/ 0 w 997798"/>
                          <a:gd name="connsiteY6" fmla="*/ 21120 h 420240"/>
                          <a:gd name="connsiteX0" fmla="*/ 991841 w 991841"/>
                          <a:gd name="connsiteY0" fmla="*/ 417262 h 417262"/>
                          <a:gd name="connsiteX1" fmla="*/ 768453 w 991841"/>
                          <a:gd name="connsiteY1" fmla="*/ 104519 h 417262"/>
                          <a:gd name="connsiteX2" fmla="*/ 598679 w 991841"/>
                          <a:gd name="connsiteY2" fmla="*/ 3249 h 417262"/>
                          <a:gd name="connsiteX3" fmla="*/ 393162 w 991841"/>
                          <a:gd name="connsiteY3" fmla="*/ 33034 h 417262"/>
                          <a:gd name="connsiteX4" fmla="*/ 271043 w 991841"/>
                          <a:gd name="connsiteY4" fmla="*/ 113454 h 417262"/>
                          <a:gd name="connsiteX5" fmla="*/ 116161 w 991841"/>
                          <a:gd name="connsiteY5" fmla="*/ 71755 h 417262"/>
                          <a:gd name="connsiteX6" fmla="*/ 0 w 991841"/>
                          <a:gd name="connsiteY6" fmla="*/ 21120 h 417262"/>
                          <a:gd name="connsiteX0" fmla="*/ 991841 w 991841"/>
                          <a:gd name="connsiteY0" fmla="*/ 417262 h 417262"/>
                          <a:gd name="connsiteX1" fmla="*/ 768453 w 991841"/>
                          <a:gd name="connsiteY1" fmla="*/ 104519 h 417262"/>
                          <a:gd name="connsiteX2" fmla="*/ 598679 w 991841"/>
                          <a:gd name="connsiteY2" fmla="*/ 3249 h 417262"/>
                          <a:gd name="connsiteX3" fmla="*/ 393162 w 991841"/>
                          <a:gd name="connsiteY3" fmla="*/ 33034 h 417262"/>
                          <a:gd name="connsiteX4" fmla="*/ 271043 w 991841"/>
                          <a:gd name="connsiteY4" fmla="*/ 113454 h 417262"/>
                          <a:gd name="connsiteX5" fmla="*/ 116161 w 991841"/>
                          <a:gd name="connsiteY5" fmla="*/ 71755 h 417262"/>
                          <a:gd name="connsiteX6" fmla="*/ 0 w 991841"/>
                          <a:gd name="connsiteY6" fmla="*/ 21120 h 417262"/>
                          <a:gd name="connsiteX0" fmla="*/ 988863 w 988863"/>
                          <a:gd name="connsiteY0" fmla="*/ 414283 h 414283"/>
                          <a:gd name="connsiteX1" fmla="*/ 768453 w 988863"/>
                          <a:gd name="connsiteY1" fmla="*/ 104519 h 414283"/>
                          <a:gd name="connsiteX2" fmla="*/ 598679 w 988863"/>
                          <a:gd name="connsiteY2" fmla="*/ 3249 h 414283"/>
                          <a:gd name="connsiteX3" fmla="*/ 393162 w 988863"/>
                          <a:gd name="connsiteY3" fmla="*/ 33034 h 414283"/>
                          <a:gd name="connsiteX4" fmla="*/ 271043 w 988863"/>
                          <a:gd name="connsiteY4" fmla="*/ 113454 h 414283"/>
                          <a:gd name="connsiteX5" fmla="*/ 116161 w 988863"/>
                          <a:gd name="connsiteY5" fmla="*/ 71755 h 414283"/>
                          <a:gd name="connsiteX6" fmla="*/ 0 w 988863"/>
                          <a:gd name="connsiteY6" fmla="*/ 21120 h 414283"/>
                          <a:gd name="connsiteX0" fmla="*/ 988863 w 988863"/>
                          <a:gd name="connsiteY0" fmla="*/ 414283 h 414283"/>
                          <a:gd name="connsiteX1" fmla="*/ 768453 w 988863"/>
                          <a:gd name="connsiteY1" fmla="*/ 104519 h 414283"/>
                          <a:gd name="connsiteX2" fmla="*/ 598679 w 988863"/>
                          <a:gd name="connsiteY2" fmla="*/ 3249 h 414283"/>
                          <a:gd name="connsiteX3" fmla="*/ 393162 w 988863"/>
                          <a:gd name="connsiteY3" fmla="*/ 33034 h 414283"/>
                          <a:gd name="connsiteX4" fmla="*/ 271043 w 988863"/>
                          <a:gd name="connsiteY4" fmla="*/ 113454 h 414283"/>
                          <a:gd name="connsiteX5" fmla="*/ 116161 w 988863"/>
                          <a:gd name="connsiteY5" fmla="*/ 71755 h 414283"/>
                          <a:gd name="connsiteX6" fmla="*/ 0 w 988863"/>
                          <a:gd name="connsiteY6" fmla="*/ 21120 h 414283"/>
                          <a:gd name="connsiteX0" fmla="*/ 988863 w 988863"/>
                          <a:gd name="connsiteY0" fmla="*/ 414283 h 414283"/>
                          <a:gd name="connsiteX1" fmla="*/ 768453 w 988863"/>
                          <a:gd name="connsiteY1" fmla="*/ 104519 h 414283"/>
                          <a:gd name="connsiteX2" fmla="*/ 598679 w 988863"/>
                          <a:gd name="connsiteY2" fmla="*/ 3249 h 414283"/>
                          <a:gd name="connsiteX3" fmla="*/ 393162 w 988863"/>
                          <a:gd name="connsiteY3" fmla="*/ 33034 h 414283"/>
                          <a:gd name="connsiteX4" fmla="*/ 271043 w 988863"/>
                          <a:gd name="connsiteY4" fmla="*/ 113454 h 414283"/>
                          <a:gd name="connsiteX5" fmla="*/ 116161 w 988863"/>
                          <a:gd name="connsiteY5" fmla="*/ 71755 h 414283"/>
                          <a:gd name="connsiteX6" fmla="*/ 0 w 988863"/>
                          <a:gd name="connsiteY6" fmla="*/ 21120 h 414283"/>
                          <a:gd name="connsiteX0" fmla="*/ 986358 w 986358"/>
                          <a:gd name="connsiteY0" fmla="*/ 406767 h 406767"/>
                          <a:gd name="connsiteX1" fmla="*/ 768453 w 986358"/>
                          <a:gd name="connsiteY1" fmla="*/ 104519 h 406767"/>
                          <a:gd name="connsiteX2" fmla="*/ 598679 w 986358"/>
                          <a:gd name="connsiteY2" fmla="*/ 3249 h 406767"/>
                          <a:gd name="connsiteX3" fmla="*/ 393162 w 986358"/>
                          <a:gd name="connsiteY3" fmla="*/ 33034 h 406767"/>
                          <a:gd name="connsiteX4" fmla="*/ 271043 w 986358"/>
                          <a:gd name="connsiteY4" fmla="*/ 113454 h 406767"/>
                          <a:gd name="connsiteX5" fmla="*/ 116161 w 986358"/>
                          <a:gd name="connsiteY5" fmla="*/ 71755 h 406767"/>
                          <a:gd name="connsiteX6" fmla="*/ 0 w 986358"/>
                          <a:gd name="connsiteY6" fmla="*/ 21120 h 406767"/>
                          <a:gd name="connsiteX0" fmla="*/ 986358 w 986358"/>
                          <a:gd name="connsiteY0" fmla="*/ 406767 h 406767"/>
                          <a:gd name="connsiteX1" fmla="*/ 768453 w 986358"/>
                          <a:gd name="connsiteY1" fmla="*/ 104519 h 406767"/>
                          <a:gd name="connsiteX2" fmla="*/ 598679 w 986358"/>
                          <a:gd name="connsiteY2" fmla="*/ 3249 h 406767"/>
                          <a:gd name="connsiteX3" fmla="*/ 393162 w 986358"/>
                          <a:gd name="connsiteY3" fmla="*/ 33034 h 406767"/>
                          <a:gd name="connsiteX4" fmla="*/ 271043 w 986358"/>
                          <a:gd name="connsiteY4" fmla="*/ 113454 h 406767"/>
                          <a:gd name="connsiteX5" fmla="*/ 116161 w 986358"/>
                          <a:gd name="connsiteY5" fmla="*/ 71755 h 406767"/>
                          <a:gd name="connsiteX6" fmla="*/ 0 w 986358"/>
                          <a:gd name="connsiteY6" fmla="*/ 21120 h 406767"/>
                          <a:gd name="connsiteX0" fmla="*/ 1003027 w 1003027"/>
                          <a:gd name="connsiteY0" fmla="*/ 437723 h 437723"/>
                          <a:gd name="connsiteX1" fmla="*/ 768453 w 1003027"/>
                          <a:gd name="connsiteY1" fmla="*/ 104519 h 437723"/>
                          <a:gd name="connsiteX2" fmla="*/ 598679 w 1003027"/>
                          <a:gd name="connsiteY2" fmla="*/ 3249 h 437723"/>
                          <a:gd name="connsiteX3" fmla="*/ 393162 w 1003027"/>
                          <a:gd name="connsiteY3" fmla="*/ 33034 h 437723"/>
                          <a:gd name="connsiteX4" fmla="*/ 271043 w 1003027"/>
                          <a:gd name="connsiteY4" fmla="*/ 113454 h 437723"/>
                          <a:gd name="connsiteX5" fmla="*/ 116161 w 1003027"/>
                          <a:gd name="connsiteY5" fmla="*/ 71755 h 437723"/>
                          <a:gd name="connsiteX6" fmla="*/ 0 w 1003027"/>
                          <a:gd name="connsiteY6" fmla="*/ 21120 h 437723"/>
                          <a:gd name="connsiteX0" fmla="*/ 1003027 w 1003027"/>
                          <a:gd name="connsiteY0" fmla="*/ 437723 h 437723"/>
                          <a:gd name="connsiteX1" fmla="*/ 768453 w 1003027"/>
                          <a:gd name="connsiteY1" fmla="*/ 104519 h 437723"/>
                          <a:gd name="connsiteX2" fmla="*/ 598679 w 1003027"/>
                          <a:gd name="connsiteY2" fmla="*/ 3249 h 437723"/>
                          <a:gd name="connsiteX3" fmla="*/ 393162 w 1003027"/>
                          <a:gd name="connsiteY3" fmla="*/ 33034 h 437723"/>
                          <a:gd name="connsiteX4" fmla="*/ 271043 w 1003027"/>
                          <a:gd name="connsiteY4" fmla="*/ 113454 h 437723"/>
                          <a:gd name="connsiteX5" fmla="*/ 116161 w 1003027"/>
                          <a:gd name="connsiteY5" fmla="*/ 71755 h 437723"/>
                          <a:gd name="connsiteX6" fmla="*/ 0 w 1003027"/>
                          <a:gd name="connsiteY6" fmla="*/ 21120 h 437723"/>
                          <a:gd name="connsiteX0" fmla="*/ 1003027 w 1003027"/>
                          <a:gd name="connsiteY0" fmla="*/ 437723 h 437723"/>
                          <a:gd name="connsiteX1" fmla="*/ 768453 w 1003027"/>
                          <a:gd name="connsiteY1" fmla="*/ 104519 h 437723"/>
                          <a:gd name="connsiteX2" fmla="*/ 598679 w 1003027"/>
                          <a:gd name="connsiteY2" fmla="*/ 3249 h 437723"/>
                          <a:gd name="connsiteX3" fmla="*/ 393162 w 1003027"/>
                          <a:gd name="connsiteY3" fmla="*/ 33034 h 437723"/>
                          <a:gd name="connsiteX4" fmla="*/ 271043 w 1003027"/>
                          <a:gd name="connsiteY4" fmla="*/ 113454 h 437723"/>
                          <a:gd name="connsiteX5" fmla="*/ 116161 w 1003027"/>
                          <a:gd name="connsiteY5" fmla="*/ 71755 h 437723"/>
                          <a:gd name="connsiteX6" fmla="*/ 0 w 1003027"/>
                          <a:gd name="connsiteY6" fmla="*/ 21120 h 437723"/>
                          <a:gd name="connsiteX0" fmla="*/ 991121 w 991121"/>
                          <a:gd name="connsiteY0" fmla="*/ 413911 h 413911"/>
                          <a:gd name="connsiteX1" fmla="*/ 768453 w 991121"/>
                          <a:gd name="connsiteY1" fmla="*/ 104519 h 413911"/>
                          <a:gd name="connsiteX2" fmla="*/ 598679 w 991121"/>
                          <a:gd name="connsiteY2" fmla="*/ 3249 h 413911"/>
                          <a:gd name="connsiteX3" fmla="*/ 393162 w 991121"/>
                          <a:gd name="connsiteY3" fmla="*/ 33034 h 413911"/>
                          <a:gd name="connsiteX4" fmla="*/ 271043 w 991121"/>
                          <a:gd name="connsiteY4" fmla="*/ 113454 h 413911"/>
                          <a:gd name="connsiteX5" fmla="*/ 116161 w 991121"/>
                          <a:gd name="connsiteY5" fmla="*/ 71755 h 413911"/>
                          <a:gd name="connsiteX6" fmla="*/ 0 w 991121"/>
                          <a:gd name="connsiteY6" fmla="*/ 21120 h 413911"/>
                          <a:gd name="connsiteX0" fmla="*/ 986358 w 986358"/>
                          <a:gd name="connsiteY0" fmla="*/ 411530 h 411530"/>
                          <a:gd name="connsiteX1" fmla="*/ 768453 w 986358"/>
                          <a:gd name="connsiteY1" fmla="*/ 104519 h 411530"/>
                          <a:gd name="connsiteX2" fmla="*/ 598679 w 986358"/>
                          <a:gd name="connsiteY2" fmla="*/ 3249 h 411530"/>
                          <a:gd name="connsiteX3" fmla="*/ 393162 w 986358"/>
                          <a:gd name="connsiteY3" fmla="*/ 33034 h 411530"/>
                          <a:gd name="connsiteX4" fmla="*/ 271043 w 986358"/>
                          <a:gd name="connsiteY4" fmla="*/ 113454 h 411530"/>
                          <a:gd name="connsiteX5" fmla="*/ 116161 w 986358"/>
                          <a:gd name="connsiteY5" fmla="*/ 71755 h 411530"/>
                          <a:gd name="connsiteX6" fmla="*/ 0 w 986358"/>
                          <a:gd name="connsiteY6" fmla="*/ 21120 h 411530"/>
                          <a:gd name="connsiteX0" fmla="*/ 986358 w 986358"/>
                          <a:gd name="connsiteY0" fmla="*/ 411530 h 411530"/>
                          <a:gd name="connsiteX1" fmla="*/ 768453 w 986358"/>
                          <a:gd name="connsiteY1" fmla="*/ 104519 h 411530"/>
                          <a:gd name="connsiteX2" fmla="*/ 598679 w 986358"/>
                          <a:gd name="connsiteY2" fmla="*/ 3249 h 411530"/>
                          <a:gd name="connsiteX3" fmla="*/ 393162 w 986358"/>
                          <a:gd name="connsiteY3" fmla="*/ 33034 h 411530"/>
                          <a:gd name="connsiteX4" fmla="*/ 271043 w 986358"/>
                          <a:gd name="connsiteY4" fmla="*/ 113454 h 411530"/>
                          <a:gd name="connsiteX5" fmla="*/ 116161 w 986358"/>
                          <a:gd name="connsiteY5" fmla="*/ 71755 h 411530"/>
                          <a:gd name="connsiteX6" fmla="*/ 0 w 986358"/>
                          <a:gd name="connsiteY6" fmla="*/ 21120 h 411530"/>
                          <a:gd name="connsiteX0" fmla="*/ 983977 w 983977"/>
                          <a:gd name="connsiteY0" fmla="*/ 406768 h 406768"/>
                          <a:gd name="connsiteX1" fmla="*/ 768453 w 983977"/>
                          <a:gd name="connsiteY1" fmla="*/ 104519 h 406768"/>
                          <a:gd name="connsiteX2" fmla="*/ 598679 w 983977"/>
                          <a:gd name="connsiteY2" fmla="*/ 3249 h 406768"/>
                          <a:gd name="connsiteX3" fmla="*/ 393162 w 983977"/>
                          <a:gd name="connsiteY3" fmla="*/ 33034 h 406768"/>
                          <a:gd name="connsiteX4" fmla="*/ 271043 w 983977"/>
                          <a:gd name="connsiteY4" fmla="*/ 113454 h 406768"/>
                          <a:gd name="connsiteX5" fmla="*/ 116161 w 983977"/>
                          <a:gd name="connsiteY5" fmla="*/ 71755 h 406768"/>
                          <a:gd name="connsiteX6" fmla="*/ 0 w 983977"/>
                          <a:gd name="connsiteY6" fmla="*/ 21120 h 406768"/>
                          <a:gd name="connsiteX0" fmla="*/ 983977 w 983977"/>
                          <a:gd name="connsiteY0" fmla="*/ 406768 h 406768"/>
                          <a:gd name="connsiteX1" fmla="*/ 768453 w 983977"/>
                          <a:gd name="connsiteY1" fmla="*/ 104519 h 406768"/>
                          <a:gd name="connsiteX2" fmla="*/ 598679 w 983977"/>
                          <a:gd name="connsiteY2" fmla="*/ 3249 h 406768"/>
                          <a:gd name="connsiteX3" fmla="*/ 393162 w 983977"/>
                          <a:gd name="connsiteY3" fmla="*/ 33034 h 406768"/>
                          <a:gd name="connsiteX4" fmla="*/ 271043 w 983977"/>
                          <a:gd name="connsiteY4" fmla="*/ 113454 h 406768"/>
                          <a:gd name="connsiteX5" fmla="*/ 116161 w 983977"/>
                          <a:gd name="connsiteY5" fmla="*/ 71755 h 406768"/>
                          <a:gd name="connsiteX6" fmla="*/ 0 w 983977"/>
                          <a:gd name="connsiteY6" fmla="*/ 21120 h 406768"/>
                          <a:gd name="connsiteX0" fmla="*/ 1700142 w 1700142"/>
                          <a:gd name="connsiteY0" fmla="*/ 885538 h 885538"/>
                          <a:gd name="connsiteX1" fmla="*/ 1484618 w 1700142"/>
                          <a:gd name="connsiteY1" fmla="*/ 583289 h 885538"/>
                          <a:gd name="connsiteX2" fmla="*/ 1314844 w 1700142"/>
                          <a:gd name="connsiteY2" fmla="*/ 482019 h 885538"/>
                          <a:gd name="connsiteX3" fmla="*/ 1109327 w 1700142"/>
                          <a:gd name="connsiteY3" fmla="*/ 511804 h 885538"/>
                          <a:gd name="connsiteX4" fmla="*/ 987208 w 1700142"/>
                          <a:gd name="connsiteY4" fmla="*/ 592224 h 885538"/>
                          <a:gd name="connsiteX5" fmla="*/ 832326 w 1700142"/>
                          <a:gd name="connsiteY5" fmla="*/ 550525 h 885538"/>
                          <a:gd name="connsiteX6" fmla="*/ 0 w 1700142"/>
                          <a:gd name="connsiteY6" fmla="*/ 0 h 885538"/>
                          <a:gd name="connsiteX0" fmla="*/ 1700142 w 1700142"/>
                          <a:gd name="connsiteY0" fmla="*/ 885538 h 885538"/>
                          <a:gd name="connsiteX1" fmla="*/ 1484618 w 1700142"/>
                          <a:gd name="connsiteY1" fmla="*/ 583289 h 885538"/>
                          <a:gd name="connsiteX2" fmla="*/ 1314844 w 1700142"/>
                          <a:gd name="connsiteY2" fmla="*/ 482019 h 885538"/>
                          <a:gd name="connsiteX3" fmla="*/ 1109327 w 1700142"/>
                          <a:gd name="connsiteY3" fmla="*/ 511804 h 885538"/>
                          <a:gd name="connsiteX4" fmla="*/ 987208 w 1700142"/>
                          <a:gd name="connsiteY4" fmla="*/ 592224 h 885538"/>
                          <a:gd name="connsiteX5" fmla="*/ 608524 w 1700142"/>
                          <a:gd name="connsiteY5" fmla="*/ 411021 h 885538"/>
                          <a:gd name="connsiteX6" fmla="*/ 0 w 1700142"/>
                          <a:gd name="connsiteY6" fmla="*/ 0 h 885538"/>
                          <a:gd name="connsiteX0" fmla="*/ 1700142 w 1700142"/>
                          <a:gd name="connsiteY0" fmla="*/ 885538 h 885538"/>
                          <a:gd name="connsiteX1" fmla="*/ 1484618 w 1700142"/>
                          <a:gd name="connsiteY1" fmla="*/ 583289 h 885538"/>
                          <a:gd name="connsiteX2" fmla="*/ 1314844 w 1700142"/>
                          <a:gd name="connsiteY2" fmla="*/ 482019 h 885538"/>
                          <a:gd name="connsiteX3" fmla="*/ 1109327 w 1700142"/>
                          <a:gd name="connsiteY3" fmla="*/ 511804 h 885538"/>
                          <a:gd name="connsiteX4" fmla="*/ 875307 w 1700142"/>
                          <a:gd name="connsiteY4" fmla="*/ 580599 h 885538"/>
                          <a:gd name="connsiteX5" fmla="*/ 608524 w 1700142"/>
                          <a:gd name="connsiteY5" fmla="*/ 411021 h 885538"/>
                          <a:gd name="connsiteX6" fmla="*/ 0 w 1700142"/>
                          <a:gd name="connsiteY6" fmla="*/ 0 h 885538"/>
                          <a:gd name="connsiteX0" fmla="*/ 1676632 w 1676632"/>
                          <a:gd name="connsiteY0" fmla="*/ 873326 h 873326"/>
                          <a:gd name="connsiteX1" fmla="*/ 1461108 w 1676632"/>
                          <a:gd name="connsiteY1" fmla="*/ 571077 h 873326"/>
                          <a:gd name="connsiteX2" fmla="*/ 1291334 w 1676632"/>
                          <a:gd name="connsiteY2" fmla="*/ 469807 h 873326"/>
                          <a:gd name="connsiteX3" fmla="*/ 1085817 w 1676632"/>
                          <a:gd name="connsiteY3" fmla="*/ 499592 h 873326"/>
                          <a:gd name="connsiteX4" fmla="*/ 851797 w 1676632"/>
                          <a:gd name="connsiteY4" fmla="*/ 568387 h 873326"/>
                          <a:gd name="connsiteX5" fmla="*/ 585014 w 1676632"/>
                          <a:gd name="connsiteY5" fmla="*/ 398809 h 873326"/>
                          <a:gd name="connsiteX6" fmla="*/ 0 w 1676632"/>
                          <a:gd name="connsiteY6" fmla="*/ 0 h 873326"/>
                          <a:gd name="connsiteX0" fmla="*/ 1672714 w 1672714"/>
                          <a:gd name="connsiteY0" fmla="*/ 873326 h 873326"/>
                          <a:gd name="connsiteX1" fmla="*/ 1457190 w 1672714"/>
                          <a:gd name="connsiteY1" fmla="*/ 571077 h 873326"/>
                          <a:gd name="connsiteX2" fmla="*/ 1287416 w 1672714"/>
                          <a:gd name="connsiteY2" fmla="*/ 469807 h 873326"/>
                          <a:gd name="connsiteX3" fmla="*/ 1081899 w 1672714"/>
                          <a:gd name="connsiteY3" fmla="*/ 499592 h 873326"/>
                          <a:gd name="connsiteX4" fmla="*/ 847879 w 1672714"/>
                          <a:gd name="connsiteY4" fmla="*/ 568387 h 873326"/>
                          <a:gd name="connsiteX5" fmla="*/ 581096 w 1672714"/>
                          <a:gd name="connsiteY5" fmla="*/ 398809 h 873326"/>
                          <a:gd name="connsiteX6" fmla="*/ 0 w 1672714"/>
                          <a:gd name="connsiteY6" fmla="*/ 0 h 873326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</a:cxnLst>
                        <a:rect l="l" t="t" r="r" b="b"/>
                        <a:pathLst>
                          <a:path w="1672714" h="873326">
                            <a:moveTo>
                              <a:pt x="1672714" y="873326"/>
                            </a:moveTo>
                            <a:cubicBezTo>
                              <a:pt x="1660357" y="847846"/>
                              <a:pt x="1521406" y="638330"/>
                              <a:pt x="1457190" y="571077"/>
                            </a:cubicBezTo>
                            <a:cubicBezTo>
                              <a:pt x="1392974" y="503824"/>
                              <a:pt x="1349964" y="481721"/>
                              <a:pt x="1287416" y="469807"/>
                            </a:cubicBezTo>
                            <a:cubicBezTo>
                              <a:pt x="1224868" y="457893"/>
                              <a:pt x="1155155" y="483162"/>
                              <a:pt x="1081899" y="499592"/>
                            </a:cubicBezTo>
                            <a:cubicBezTo>
                              <a:pt x="1008643" y="516022"/>
                              <a:pt x="931346" y="585184"/>
                              <a:pt x="847879" y="568387"/>
                            </a:cubicBezTo>
                            <a:cubicBezTo>
                              <a:pt x="764412" y="551590"/>
                              <a:pt x="626270" y="414198"/>
                              <a:pt x="581096" y="398809"/>
                            </a:cubicBezTo>
                            <a:cubicBezTo>
                              <a:pt x="535922" y="383420"/>
                              <a:pt x="35493" y="17623"/>
                              <a:pt x="0" y="0"/>
                            </a:cubicBezTo>
                          </a:path>
                        </a:pathLst>
                      </a:custGeom>
                      <a:noFill/>
                      <a:ln w="3175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/>
                      </a:p>
                    </p:txBody>
                  </p:sp>
                  <p:sp>
                    <p:nvSpPr>
                      <p:cNvPr id="340" name="Freeform 339"/>
                      <p:cNvSpPr/>
                      <p:nvPr/>
                    </p:nvSpPr>
                    <p:spPr>
                      <a:xfrm>
                        <a:off x="794286" y="3689223"/>
                        <a:ext cx="1471686" cy="1521230"/>
                      </a:xfrm>
                      <a:custGeom>
                        <a:avLst/>
                        <a:gdLst>
                          <a:gd name="connsiteX0" fmla="*/ 0 w 1206766"/>
                          <a:gd name="connsiteY0" fmla="*/ 1301605 h 1301605"/>
                          <a:gd name="connsiteX1" fmla="*/ 95312 w 1206766"/>
                          <a:gd name="connsiteY1" fmla="*/ 1245013 h 1301605"/>
                          <a:gd name="connsiteX2" fmla="*/ 211474 w 1206766"/>
                          <a:gd name="connsiteY2" fmla="*/ 1262884 h 1301605"/>
                          <a:gd name="connsiteX3" fmla="*/ 485496 w 1206766"/>
                          <a:gd name="connsiteY3" fmla="*/ 1256927 h 1301605"/>
                          <a:gd name="connsiteX4" fmla="*/ 723776 w 1206766"/>
                          <a:gd name="connsiteY4" fmla="*/ 1161615 h 1301605"/>
                          <a:gd name="connsiteX5" fmla="*/ 1027583 w 1206766"/>
                          <a:gd name="connsiteY5" fmla="*/ 1006733 h 1301605"/>
                          <a:gd name="connsiteX6" fmla="*/ 1194379 w 1206766"/>
                          <a:gd name="connsiteY6" fmla="*/ 807174 h 1301605"/>
                          <a:gd name="connsiteX7" fmla="*/ 1173530 w 1206766"/>
                          <a:gd name="connsiteY7" fmla="*/ 473581 h 1301605"/>
                          <a:gd name="connsiteX8" fmla="*/ 1006734 w 1206766"/>
                          <a:gd name="connsiteY8" fmla="*/ 0 h 1301605"/>
                          <a:gd name="connsiteX0" fmla="*/ 0 w 1206766"/>
                          <a:gd name="connsiteY0" fmla="*/ 1301605 h 1301605"/>
                          <a:gd name="connsiteX1" fmla="*/ 95312 w 1206766"/>
                          <a:gd name="connsiteY1" fmla="*/ 1245013 h 1301605"/>
                          <a:gd name="connsiteX2" fmla="*/ 211474 w 1206766"/>
                          <a:gd name="connsiteY2" fmla="*/ 1262884 h 1301605"/>
                          <a:gd name="connsiteX3" fmla="*/ 485496 w 1206766"/>
                          <a:gd name="connsiteY3" fmla="*/ 1256927 h 1301605"/>
                          <a:gd name="connsiteX4" fmla="*/ 723776 w 1206766"/>
                          <a:gd name="connsiteY4" fmla="*/ 1161615 h 1301605"/>
                          <a:gd name="connsiteX5" fmla="*/ 1027583 w 1206766"/>
                          <a:gd name="connsiteY5" fmla="*/ 1006733 h 1301605"/>
                          <a:gd name="connsiteX6" fmla="*/ 1194379 w 1206766"/>
                          <a:gd name="connsiteY6" fmla="*/ 807174 h 1301605"/>
                          <a:gd name="connsiteX7" fmla="*/ 1173530 w 1206766"/>
                          <a:gd name="connsiteY7" fmla="*/ 473581 h 1301605"/>
                          <a:gd name="connsiteX8" fmla="*/ 1006734 w 1206766"/>
                          <a:gd name="connsiteY8" fmla="*/ 0 h 1301605"/>
                          <a:gd name="connsiteX0" fmla="*/ 0 w 1206567"/>
                          <a:gd name="connsiteY0" fmla="*/ 1299099 h 1299099"/>
                          <a:gd name="connsiteX1" fmla="*/ 95312 w 1206567"/>
                          <a:gd name="connsiteY1" fmla="*/ 1242507 h 1299099"/>
                          <a:gd name="connsiteX2" fmla="*/ 211474 w 1206567"/>
                          <a:gd name="connsiteY2" fmla="*/ 1260378 h 1299099"/>
                          <a:gd name="connsiteX3" fmla="*/ 485496 w 1206567"/>
                          <a:gd name="connsiteY3" fmla="*/ 1254421 h 1299099"/>
                          <a:gd name="connsiteX4" fmla="*/ 723776 w 1206567"/>
                          <a:gd name="connsiteY4" fmla="*/ 1159109 h 1299099"/>
                          <a:gd name="connsiteX5" fmla="*/ 1027583 w 1206567"/>
                          <a:gd name="connsiteY5" fmla="*/ 1004227 h 1299099"/>
                          <a:gd name="connsiteX6" fmla="*/ 1194379 w 1206567"/>
                          <a:gd name="connsiteY6" fmla="*/ 804668 h 1299099"/>
                          <a:gd name="connsiteX7" fmla="*/ 1173530 w 1206567"/>
                          <a:gd name="connsiteY7" fmla="*/ 471075 h 1299099"/>
                          <a:gd name="connsiteX8" fmla="*/ 1011745 w 1206567"/>
                          <a:gd name="connsiteY8" fmla="*/ 0 h 1299099"/>
                          <a:gd name="connsiteX0" fmla="*/ 0 w 1206666"/>
                          <a:gd name="connsiteY0" fmla="*/ 1301605 h 1301605"/>
                          <a:gd name="connsiteX1" fmla="*/ 95312 w 1206666"/>
                          <a:gd name="connsiteY1" fmla="*/ 1245013 h 1301605"/>
                          <a:gd name="connsiteX2" fmla="*/ 211474 w 1206666"/>
                          <a:gd name="connsiteY2" fmla="*/ 1262884 h 1301605"/>
                          <a:gd name="connsiteX3" fmla="*/ 485496 w 1206666"/>
                          <a:gd name="connsiteY3" fmla="*/ 1256927 h 1301605"/>
                          <a:gd name="connsiteX4" fmla="*/ 723776 w 1206666"/>
                          <a:gd name="connsiteY4" fmla="*/ 1161615 h 1301605"/>
                          <a:gd name="connsiteX5" fmla="*/ 1027583 w 1206666"/>
                          <a:gd name="connsiteY5" fmla="*/ 1006733 h 1301605"/>
                          <a:gd name="connsiteX6" fmla="*/ 1194379 w 1206666"/>
                          <a:gd name="connsiteY6" fmla="*/ 807174 h 1301605"/>
                          <a:gd name="connsiteX7" fmla="*/ 1173530 w 1206666"/>
                          <a:gd name="connsiteY7" fmla="*/ 473581 h 1301605"/>
                          <a:gd name="connsiteX8" fmla="*/ 1009239 w 1206666"/>
                          <a:gd name="connsiteY8" fmla="*/ 0 h 1301605"/>
                          <a:gd name="connsiteX0" fmla="*/ 0 w 1206666"/>
                          <a:gd name="connsiteY0" fmla="*/ 1296843 h 1296843"/>
                          <a:gd name="connsiteX1" fmla="*/ 95312 w 1206666"/>
                          <a:gd name="connsiteY1" fmla="*/ 1240251 h 1296843"/>
                          <a:gd name="connsiteX2" fmla="*/ 211474 w 1206666"/>
                          <a:gd name="connsiteY2" fmla="*/ 1258122 h 1296843"/>
                          <a:gd name="connsiteX3" fmla="*/ 485496 w 1206666"/>
                          <a:gd name="connsiteY3" fmla="*/ 1252165 h 1296843"/>
                          <a:gd name="connsiteX4" fmla="*/ 723776 w 1206666"/>
                          <a:gd name="connsiteY4" fmla="*/ 1156853 h 1296843"/>
                          <a:gd name="connsiteX5" fmla="*/ 1027583 w 1206666"/>
                          <a:gd name="connsiteY5" fmla="*/ 1001971 h 1296843"/>
                          <a:gd name="connsiteX6" fmla="*/ 1194379 w 1206666"/>
                          <a:gd name="connsiteY6" fmla="*/ 802412 h 1296843"/>
                          <a:gd name="connsiteX7" fmla="*/ 1173530 w 1206666"/>
                          <a:gd name="connsiteY7" fmla="*/ 468819 h 1296843"/>
                          <a:gd name="connsiteX8" fmla="*/ 1009239 w 1206666"/>
                          <a:gd name="connsiteY8" fmla="*/ 0 h 1296843"/>
                          <a:gd name="connsiteX0" fmla="*/ 0 w 1206666"/>
                          <a:gd name="connsiteY0" fmla="*/ 1293553 h 1293553"/>
                          <a:gd name="connsiteX1" fmla="*/ 95312 w 1206666"/>
                          <a:gd name="connsiteY1" fmla="*/ 1236961 h 1293553"/>
                          <a:gd name="connsiteX2" fmla="*/ 211474 w 1206666"/>
                          <a:gd name="connsiteY2" fmla="*/ 1254832 h 1293553"/>
                          <a:gd name="connsiteX3" fmla="*/ 485496 w 1206666"/>
                          <a:gd name="connsiteY3" fmla="*/ 1248875 h 1293553"/>
                          <a:gd name="connsiteX4" fmla="*/ 723776 w 1206666"/>
                          <a:gd name="connsiteY4" fmla="*/ 1153563 h 1293553"/>
                          <a:gd name="connsiteX5" fmla="*/ 1027583 w 1206666"/>
                          <a:gd name="connsiteY5" fmla="*/ 998681 h 1293553"/>
                          <a:gd name="connsiteX6" fmla="*/ 1194379 w 1206666"/>
                          <a:gd name="connsiteY6" fmla="*/ 799122 h 1293553"/>
                          <a:gd name="connsiteX7" fmla="*/ 1173530 w 1206666"/>
                          <a:gd name="connsiteY7" fmla="*/ 465529 h 1293553"/>
                          <a:gd name="connsiteX8" fmla="*/ 1009239 w 1206666"/>
                          <a:gd name="connsiteY8" fmla="*/ 0 h 1293553"/>
                          <a:gd name="connsiteX0" fmla="*/ 0 w 1206666"/>
                          <a:gd name="connsiteY0" fmla="*/ 1295803 h 1295803"/>
                          <a:gd name="connsiteX1" fmla="*/ 95312 w 1206666"/>
                          <a:gd name="connsiteY1" fmla="*/ 1236961 h 1295803"/>
                          <a:gd name="connsiteX2" fmla="*/ 211474 w 1206666"/>
                          <a:gd name="connsiteY2" fmla="*/ 1254832 h 1295803"/>
                          <a:gd name="connsiteX3" fmla="*/ 485496 w 1206666"/>
                          <a:gd name="connsiteY3" fmla="*/ 1248875 h 1295803"/>
                          <a:gd name="connsiteX4" fmla="*/ 723776 w 1206666"/>
                          <a:gd name="connsiteY4" fmla="*/ 1153563 h 1295803"/>
                          <a:gd name="connsiteX5" fmla="*/ 1027583 w 1206666"/>
                          <a:gd name="connsiteY5" fmla="*/ 998681 h 1295803"/>
                          <a:gd name="connsiteX6" fmla="*/ 1194379 w 1206666"/>
                          <a:gd name="connsiteY6" fmla="*/ 799122 h 1295803"/>
                          <a:gd name="connsiteX7" fmla="*/ 1173530 w 1206666"/>
                          <a:gd name="connsiteY7" fmla="*/ 465529 h 1295803"/>
                          <a:gd name="connsiteX8" fmla="*/ 1009239 w 1206666"/>
                          <a:gd name="connsiteY8" fmla="*/ 0 h 1295803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</a:cxnLst>
                        <a:rect l="l" t="t" r="r" b="b"/>
                        <a:pathLst>
                          <a:path w="1206666" h="1295803">
                            <a:moveTo>
                              <a:pt x="0" y="1295803"/>
                            </a:moveTo>
                            <a:cubicBezTo>
                              <a:pt x="30033" y="1270733"/>
                              <a:pt x="60066" y="1243789"/>
                              <a:pt x="95312" y="1236961"/>
                            </a:cubicBezTo>
                            <a:cubicBezTo>
                              <a:pt x="130558" y="1230133"/>
                              <a:pt x="146443" y="1252846"/>
                              <a:pt x="211474" y="1254832"/>
                            </a:cubicBezTo>
                            <a:cubicBezTo>
                              <a:pt x="276505" y="1256818"/>
                              <a:pt x="400112" y="1265753"/>
                              <a:pt x="485496" y="1248875"/>
                            </a:cubicBezTo>
                            <a:cubicBezTo>
                              <a:pt x="570880" y="1231997"/>
                              <a:pt x="633428" y="1195262"/>
                              <a:pt x="723776" y="1153563"/>
                            </a:cubicBezTo>
                            <a:cubicBezTo>
                              <a:pt x="814124" y="1111864"/>
                              <a:pt x="949149" y="1057754"/>
                              <a:pt x="1027583" y="998681"/>
                            </a:cubicBezTo>
                            <a:cubicBezTo>
                              <a:pt x="1106017" y="939608"/>
                              <a:pt x="1170055" y="887981"/>
                              <a:pt x="1194379" y="799122"/>
                            </a:cubicBezTo>
                            <a:cubicBezTo>
                              <a:pt x="1218703" y="710263"/>
                              <a:pt x="1204387" y="600058"/>
                              <a:pt x="1173530" y="465529"/>
                            </a:cubicBezTo>
                            <a:cubicBezTo>
                              <a:pt x="1142673" y="331000"/>
                              <a:pt x="1077000" y="169526"/>
                              <a:pt x="1009239" y="0"/>
                            </a:cubicBezTo>
                          </a:path>
                        </a:pathLst>
                      </a:custGeom>
                      <a:noFill/>
                      <a:ln w="3175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/>
                      </a:p>
                    </p:txBody>
                  </p:sp>
                  <p:sp>
                    <p:nvSpPr>
                      <p:cNvPr id="341" name="Freeform 340"/>
                      <p:cNvSpPr/>
                      <p:nvPr/>
                    </p:nvSpPr>
                    <p:spPr>
                      <a:xfrm>
                        <a:off x="661878" y="5954173"/>
                        <a:ext cx="138884" cy="924578"/>
                      </a:xfrm>
                      <a:custGeom>
                        <a:avLst/>
                        <a:gdLst>
                          <a:gd name="connsiteX0" fmla="*/ 17632 w 56093"/>
                          <a:gd name="connsiteY0" fmla="*/ 0 h 917043"/>
                          <a:gd name="connsiteX1" fmla="*/ 1775 w 56093"/>
                          <a:gd name="connsiteY1" fmla="*/ 258992 h 917043"/>
                          <a:gd name="connsiteX2" fmla="*/ 54631 w 56093"/>
                          <a:gd name="connsiteY2" fmla="*/ 605195 h 917043"/>
                          <a:gd name="connsiteX3" fmla="*/ 36131 w 56093"/>
                          <a:gd name="connsiteY3" fmla="*/ 917043 h 917043"/>
                          <a:gd name="connsiteX0" fmla="*/ 19883 w 55701"/>
                          <a:gd name="connsiteY0" fmla="*/ 0 h 909115"/>
                          <a:gd name="connsiteX1" fmla="*/ 1383 w 55701"/>
                          <a:gd name="connsiteY1" fmla="*/ 251064 h 909115"/>
                          <a:gd name="connsiteX2" fmla="*/ 54239 w 55701"/>
                          <a:gd name="connsiteY2" fmla="*/ 597267 h 909115"/>
                          <a:gd name="connsiteX3" fmla="*/ 35739 w 55701"/>
                          <a:gd name="connsiteY3" fmla="*/ 909115 h 909115"/>
                          <a:gd name="connsiteX0" fmla="*/ 19883 w 55701"/>
                          <a:gd name="connsiteY0" fmla="*/ 0 h 906472"/>
                          <a:gd name="connsiteX1" fmla="*/ 1383 w 55701"/>
                          <a:gd name="connsiteY1" fmla="*/ 248421 h 906472"/>
                          <a:gd name="connsiteX2" fmla="*/ 54239 w 55701"/>
                          <a:gd name="connsiteY2" fmla="*/ 594624 h 906472"/>
                          <a:gd name="connsiteX3" fmla="*/ 35739 w 55701"/>
                          <a:gd name="connsiteY3" fmla="*/ 906472 h 906472"/>
                          <a:gd name="connsiteX0" fmla="*/ 17633 w 56094"/>
                          <a:gd name="connsiteY0" fmla="*/ 0 h 903829"/>
                          <a:gd name="connsiteX1" fmla="*/ 1776 w 56094"/>
                          <a:gd name="connsiteY1" fmla="*/ 245778 h 903829"/>
                          <a:gd name="connsiteX2" fmla="*/ 54632 w 56094"/>
                          <a:gd name="connsiteY2" fmla="*/ 591981 h 903829"/>
                          <a:gd name="connsiteX3" fmla="*/ 36132 w 56094"/>
                          <a:gd name="connsiteY3" fmla="*/ 903829 h 903829"/>
                          <a:gd name="connsiteX0" fmla="*/ 17633 w 56094"/>
                          <a:gd name="connsiteY0" fmla="*/ 0 h 895901"/>
                          <a:gd name="connsiteX1" fmla="*/ 1776 w 56094"/>
                          <a:gd name="connsiteY1" fmla="*/ 237850 h 895901"/>
                          <a:gd name="connsiteX2" fmla="*/ 54632 w 56094"/>
                          <a:gd name="connsiteY2" fmla="*/ 584053 h 895901"/>
                          <a:gd name="connsiteX3" fmla="*/ 36132 w 56094"/>
                          <a:gd name="connsiteY3" fmla="*/ 895901 h 895901"/>
                          <a:gd name="connsiteX0" fmla="*/ 19883 w 55701"/>
                          <a:gd name="connsiteY0" fmla="*/ 0 h 890616"/>
                          <a:gd name="connsiteX1" fmla="*/ 1383 w 55701"/>
                          <a:gd name="connsiteY1" fmla="*/ 232565 h 890616"/>
                          <a:gd name="connsiteX2" fmla="*/ 54239 w 55701"/>
                          <a:gd name="connsiteY2" fmla="*/ 578768 h 890616"/>
                          <a:gd name="connsiteX3" fmla="*/ 35739 w 55701"/>
                          <a:gd name="connsiteY3" fmla="*/ 890616 h 890616"/>
                          <a:gd name="connsiteX0" fmla="*/ 22215 w 55390"/>
                          <a:gd name="connsiteY0" fmla="*/ 0 h 898544"/>
                          <a:gd name="connsiteX1" fmla="*/ 1072 w 55390"/>
                          <a:gd name="connsiteY1" fmla="*/ 240493 h 898544"/>
                          <a:gd name="connsiteX2" fmla="*/ 53928 w 55390"/>
                          <a:gd name="connsiteY2" fmla="*/ 586696 h 898544"/>
                          <a:gd name="connsiteX3" fmla="*/ 35428 w 55390"/>
                          <a:gd name="connsiteY3" fmla="*/ 898544 h 898544"/>
                          <a:gd name="connsiteX0" fmla="*/ 19882 w 55700"/>
                          <a:gd name="connsiteY0" fmla="*/ 0 h 895901"/>
                          <a:gd name="connsiteX1" fmla="*/ 1382 w 55700"/>
                          <a:gd name="connsiteY1" fmla="*/ 237850 h 895901"/>
                          <a:gd name="connsiteX2" fmla="*/ 54238 w 55700"/>
                          <a:gd name="connsiteY2" fmla="*/ 584053 h 895901"/>
                          <a:gd name="connsiteX3" fmla="*/ 35738 w 55700"/>
                          <a:gd name="connsiteY3" fmla="*/ 895901 h 895901"/>
                          <a:gd name="connsiteX0" fmla="*/ 57716 w 74828"/>
                          <a:gd name="connsiteY0" fmla="*/ 0 h 895901"/>
                          <a:gd name="connsiteX1" fmla="*/ 39216 w 74828"/>
                          <a:gd name="connsiteY1" fmla="*/ 237850 h 895901"/>
                          <a:gd name="connsiteX2" fmla="*/ 632 w 74828"/>
                          <a:gd name="connsiteY2" fmla="*/ 580396 h 895901"/>
                          <a:gd name="connsiteX3" fmla="*/ 73572 w 74828"/>
                          <a:gd name="connsiteY3" fmla="*/ 895901 h 895901"/>
                          <a:gd name="connsiteX0" fmla="*/ 82542 w 98398"/>
                          <a:gd name="connsiteY0" fmla="*/ 0 h 904132"/>
                          <a:gd name="connsiteX1" fmla="*/ 64042 w 98398"/>
                          <a:gd name="connsiteY1" fmla="*/ 237850 h 904132"/>
                          <a:gd name="connsiteX2" fmla="*/ 25458 w 98398"/>
                          <a:gd name="connsiteY2" fmla="*/ 580396 h 904132"/>
                          <a:gd name="connsiteX3" fmla="*/ 2327 w 98398"/>
                          <a:gd name="connsiteY3" fmla="*/ 874566 h 904132"/>
                          <a:gd name="connsiteX4" fmla="*/ 98398 w 98398"/>
                          <a:gd name="connsiteY4" fmla="*/ 895901 h 904132"/>
                          <a:gd name="connsiteX0" fmla="*/ 57717 w 73573"/>
                          <a:gd name="connsiteY0" fmla="*/ 0 h 895901"/>
                          <a:gd name="connsiteX1" fmla="*/ 39217 w 73573"/>
                          <a:gd name="connsiteY1" fmla="*/ 237850 h 895901"/>
                          <a:gd name="connsiteX2" fmla="*/ 633 w 73573"/>
                          <a:gd name="connsiteY2" fmla="*/ 580396 h 895901"/>
                          <a:gd name="connsiteX3" fmla="*/ 73573 w 73573"/>
                          <a:gd name="connsiteY3" fmla="*/ 895901 h 895901"/>
                          <a:gd name="connsiteX0" fmla="*/ 99955 w 99955"/>
                          <a:gd name="connsiteY0" fmla="*/ 0 h 888586"/>
                          <a:gd name="connsiteX1" fmla="*/ 81455 w 99955"/>
                          <a:gd name="connsiteY1" fmla="*/ 237850 h 888586"/>
                          <a:gd name="connsiteX2" fmla="*/ 42871 w 99955"/>
                          <a:gd name="connsiteY2" fmla="*/ 580396 h 888586"/>
                          <a:gd name="connsiteX3" fmla="*/ 2426 w 99955"/>
                          <a:gd name="connsiteY3" fmla="*/ 888586 h 888586"/>
                          <a:gd name="connsiteX0" fmla="*/ 97529 w 97529"/>
                          <a:gd name="connsiteY0" fmla="*/ 0 h 888586"/>
                          <a:gd name="connsiteX1" fmla="*/ 79029 w 97529"/>
                          <a:gd name="connsiteY1" fmla="*/ 237850 h 888586"/>
                          <a:gd name="connsiteX2" fmla="*/ 40445 w 97529"/>
                          <a:gd name="connsiteY2" fmla="*/ 580396 h 888586"/>
                          <a:gd name="connsiteX3" fmla="*/ 0 w 97529"/>
                          <a:gd name="connsiteY3" fmla="*/ 888586 h 888586"/>
                          <a:gd name="connsiteX0" fmla="*/ 134105 w 134105"/>
                          <a:gd name="connsiteY0" fmla="*/ 0 h 895902"/>
                          <a:gd name="connsiteX1" fmla="*/ 115605 w 134105"/>
                          <a:gd name="connsiteY1" fmla="*/ 237850 h 895902"/>
                          <a:gd name="connsiteX2" fmla="*/ 77021 w 134105"/>
                          <a:gd name="connsiteY2" fmla="*/ 580396 h 895902"/>
                          <a:gd name="connsiteX3" fmla="*/ 0 w 134105"/>
                          <a:gd name="connsiteY3" fmla="*/ 895902 h 895902"/>
                          <a:gd name="connsiteX0" fmla="*/ 134105 w 134105"/>
                          <a:gd name="connsiteY0" fmla="*/ 0 h 895902"/>
                          <a:gd name="connsiteX1" fmla="*/ 115605 w 134105"/>
                          <a:gd name="connsiteY1" fmla="*/ 237850 h 895902"/>
                          <a:gd name="connsiteX2" fmla="*/ 36788 w 134105"/>
                          <a:gd name="connsiteY2" fmla="*/ 551135 h 895902"/>
                          <a:gd name="connsiteX3" fmla="*/ 0 w 134105"/>
                          <a:gd name="connsiteY3" fmla="*/ 895902 h 895902"/>
                          <a:gd name="connsiteX0" fmla="*/ 134105 w 134105"/>
                          <a:gd name="connsiteY0" fmla="*/ 0 h 895902"/>
                          <a:gd name="connsiteX1" fmla="*/ 115605 w 134105"/>
                          <a:gd name="connsiteY1" fmla="*/ 237850 h 895902"/>
                          <a:gd name="connsiteX2" fmla="*/ 36788 w 134105"/>
                          <a:gd name="connsiteY2" fmla="*/ 551135 h 895902"/>
                          <a:gd name="connsiteX3" fmla="*/ 0 w 134105"/>
                          <a:gd name="connsiteY3" fmla="*/ 895902 h 895902"/>
                          <a:gd name="connsiteX0" fmla="*/ 134105 w 134105"/>
                          <a:gd name="connsiteY0" fmla="*/ 0 h 895902"/>
                          <a:gd name="connsiteX1" fmla="*/ 115605 w 134105"/>
                          <a:gd name="connsiteY1" fmla="*/ 237850 h 895902"/>
                          <a:gd name="connsiteX2" fmla="*/ 36788 w 134105"/>
                          <a:gd name="connsiteY2" fmla="*/ 551135 h 895902"/>
                          <a:gd name="connsiteX3" fmla="*/ 0 w 134105"/>
                          <a:gd name="connsiteY3" fmla="*/ 895902 h 895902"/>
                          <a:gd name="connsiteX0" fmla="*/ 134105 w 134105"/>
                          <a:gd name="connsiteY0" fmla="*/ 0 h 910239"/>
                          <a:gd name="connsiteX1" fmla="*/ 115605 w 134105"/>
                          <a:gd name="connsiteY1" fmla="*/ 237850 h 910239"/>
                          <a:gd name="connsiteX2" fmla="*/ 36788 w 134105"/>
                          <a:gd name="connsiteY2" fmla="*/ 551135 h 910239"/>
                          <a:gd name="connsiteX3" fmla="*/ 0 w 134105"/>
                          <a:gd name="connsiteY3" fmla="*/ 910239 h 910239"/>
                          <a:gd name="connsiteX0" fmla="*/ 138884 w 138884"/>
                          <a:gd name="connsiteY0" fmla="*/ 0 h 924576"/>
                          <a:gd name="connsiteX1" fmla="*/ 120384 w 138884"/>
                          <a:gd name="connsiteY1" fmla="*/ 237850 h 924576"/>
                          <a:gd name="connsiteX2" fmla="*/ 41567 w 138884"/>
                          <a:gd name="connsiteY2" fmla="*/ 551135 h 924576"/>
                          <a:gd name="connsiteX3" fmla="*/ 0 w 138884"/>
                          <a:gd name="connsiteY3" fmla="*/ 924576 h 924576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</a:cxnLst>
                        <a:rect l="l" t="t" r="r" b="b"/>
                        <a:pathLst>
                          <a:path w="138884" h="924576">
                            <a:moveTo>
                              <a:pt x="138884" y="0"/>
                            </a:moveTo>
                            <a:cubicBezTo>
                              <a:pt x="127872" y="79063"/>
                              <a:pt x="136604" y="145994"/>
                              <a:pt x="120384" y="237850"/>
                            </a:cubicBezTo>
                            <a:cubicBezTo>
                              <a:pt x="104165" y="329706"/>
                              <a:pt x="65102" y="441460"/>
                              <a:pt x="41567" y="551135"/>
                            </a:cubicBezTo>
                            <a:cubicBezTo>
                              <a:pt x="14375" y="660810"/>
                              <a:pt x="6749" y="855188"/>
                              <a:pt x="0" y="924576"/>
                            </a:cubicBezTo>
                          </a:path>
                        </a:pathLst>
                      </a:custGeom>
                      <a:noFill/>
                      <a:ln w="3175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/>
                      </a:p>
                    </p:txBody>
                  </p:sp>
                  <p:sp>
                    <p:nvSpPr>
                      <p:cNvPr id="342" name="Freeform 341"/>
                      <p:cNvSpPr/>
                      <p:nvPr/>
                    </p:nvSpPr>
                    <p:spPr>
                      <a:xfrm>
                        <a:off x="-3279" y="5707378"/>
                        <a:ext cx="785539" cy="993134"/>
                      </a:xfrm>
                      <a:custGeom>
                        <a:avLst/>
                        <a:gdLst>
                          <a:gd name="connsiteX0" fmla="*/ 306562 w 306562"/>
                          <a:gd name="connsiteY0" fmla="*/ 0 h 1149607"/>
                          <a:gd name="connsiteX1" fmla="*/ 142710 w 306562"/>
                          <a:gd name="connsiteY1" fmla="*/ 298633 h 1149607"/>
                          <a:gd name="connsiteX2" fmla="*/ 58141 w 306562"/>
                          <a:gd name="connsiteY2" fmla="*/ 607838 h 1149607"/>
                          <a:gd name="connsiteX3" fmla="*/ 31714 w 306562"/>
                          <a:gd name="connsiteY3" fmla="*/ 895900 h 1149607"/>
                          <a:gd name="connsiteX4" fmla="*/ 0 w 306562"/>
                          <a:gd name="connsiteY4" fmla="*/ 1149607 h 1149607"/>
                          <a:gd name="connsiteX0" fmla="*/ 383203 w 383203"/>
                          <a:gd name="connsiteY0" fmla="*/ 0 h 1128465"/>
                          <a:gd name="connsiteX1" fmla="*/ 219351 w 383203"/>
                          <a:gd name="connsiteY1" fmla="*/ 298633 h 1128465"/>
                          <a:gd name="connsiteX2" fmla="*/ 134782 w 383203"/>
                          <a:gd name="connsiteY2" fmla="*/ 607838 h 1128465"/>
                          <a:gd name="connsiteX3" fmla="*/ 108355 w 383203"/>
                          <a:gd name="connsiteY3" fmla="*/ 895900 h 1128465"/>
                          <a:gd name="connsiteX4" fmla="*/ 0 w 383203"/>
                          <a:gd name="connsiteY4" fmla="*/ 1128465 h 1128465"/>
                          <a:gd name="connsiteX0" fmla="*/ 383203 w 383203"/>
                          <a:gd name="connsiteY0" fmla="*/ 0 h 1128465"/>
                          <a:gd name="connsiteX1" fmla="*/ 219351 w 383203"/>
                          <a:gd name="connsiteY1" fmla="*/ 298633 h 1128465"/>
                          <a:gd name="connsiteX2" fmla="*/ 134782 w 383203"/>
                          <a:gd name="connsiteY2" fmla="*/ 607838 h 1128465"/>
                          <a:gd name="connsiteX3" fmla="*/ 24231 w 383203"/>
                          <a:gd name="connsiteY3" fmla="*/ 855666 h 1128465"/>
                          <a:gd name="connsiteX4" fmla="*/ 0 w 383203"/>
                          <a:gd name="connsiteY4" fmla="*/ 1128465 h 1128465"/>
                          <a:gd name="connsiteX0" fmla="*/ 383203 w 383203"/>
                          <a:gd name="connsiteY0" fmla="*/ 0 h 1128465"/>
                          <a:gd name="connsiteX1" fmla="*/ 219351 w 383203"/>
                          <a:gd name="connsiteY1" fmla="*/ 298633 h 1128465"/>
                          <a:gd name="connsiteX2" fmla="*/ 39684 w 383203"/>
                          <a:gd name="connsiteY2" fmla="*/ 538343 h 1128465"/>
                          <a:gd name="connsiteX3" fmla="*/ 24231 w 383203"/>
                          <a:gd name="connsiteY3" fmla="*/ 855666 h 1128465"/>
                          <a:gd name="connsiteX4" fmla="*/ 0 w 383203"/>
                          <a:gd name="connsiteY4" fmla="*/ 1128465 h 1128465"/>
                          <a:gd name="connsiteX0" fmla="*/ 383203 w 383203"/>
                          <a:gd name="connsiteY0" fmla="*/ 0 h 1128465"/>
                          <a:gd name="connsiteX1" fmla="*/ 146199 w 383203"/>
                          <a:gd name="connsiteY1" fmla="*/ 218166 h 1128465"/>
                          <a:gd name="connsiteX2" fmla="*/ 39684 w 383203"/>
                          <a:gd name="connsiteY2" fmla="*/ 538343 h 1128465"/>
                          <a:gd name="connsiteX3" fmla="*/ 24231 w 383203"/>
                          <a:gd name="connsiteY3" fmla="*/ 855666 h 1128465"/>
                          <a:gd name="connsiteX4" fmla="*/ 0 w 383203"/>
                          <a:gd name="connsiteY4" fmla="*/ 1128465 h 1128465"/>
                          <a:gd name="connsiteX0" fmla="*/ 635577 w 635577"/>
                          <a:gd name="connsiteY0" fmla="*/ 0 h 1150411"/>
                          <a:gd name="connsiteX1" fmla="*/ 398573 w 635577"/>
                          <a:gd name="connsiteY1" fmla="*/ 218166 h 1150411"/>
                          <a:gd name="connsiteX2" fmla="*/ 292058 w 635577"/>
                          <a:gd name="connsiteY2" fmla="*/ 538343 h 1150411"/>
                          <a:gd name="connsiteX3" fmla="*/ 276605 w 635577"/>
                          <a:gd name="connsiteY3" fmla="*/ 855666 h 1150411"/>
                          <a:gd name="connsiteX4" fmla="*/ 0 w 635577"/>
                          <a:gd name="connsiteY4" fmla="*/ 1150411 h 1150411"/>
                          <a:gd name="connsiteX0" fmla="*/ 635577 w 635577"/>
                          <a:gd name="connsiteY0" fmla="*/ 0 h 1150411"/>
                          <a:gd name="connsiteX1" fmla="*/ 398573 w 635577"/>
                          <a:gd name="connsiteY1" fmla="*/ 218166 h 1150411"/>
                          <a:gd name="connsiteX2" fmla="*/ 292058 w 635577"/>
                          <a:gd name="connsiteY2" fmla="*/ 538343 h 1150411"/>
                          <a:gd name="connsiteX3" fmla="*/ 0 w 635577"/>
                          <a:gd name="connsiteY3" fmla="*/ 1150411 h 1150411"/>
                          <a:gd name="connsiteX0" fmla="*/ 635577 w 635577"/>
                          <a:gd name="connsiteY0" fmla="*/ 0 h 1150411"/>
                          <a:gd name="connsiteX1" fmla="*/ 398573 w 635577"/>
                          <a:gd name="connsiteY1" fmla="*/ 218166 h 1150411"/>
                          <a:gd name="connsiteX2" fmla="*/ 244510 w 635577"/>
                          <a:gd name="connsiteY2" fmla="*/ 607837 h 1150411"/>
                          <a:gd name="connsiteX3" fmla="*/ 0 w 635577"/>
                          <a:gd name="connsiteY3" fmla="*/ 1150411 h 1150411"/>
                          <a:gd name="connsiteX0" fmla="*/ 635577 w 635577"/>
                          <a:gd name="connsiteY0" fmla="*/ 0 h 1150411"/>
                          <a:gd name="connsiteX1" fmla="*/ 398573 w 635577"/>
                          <a:gd name="connsiteY1" fmla="*/ 218166 h 1150411"/>
                          <a:gd name="connsiteX2" fmla="*/ 164043 w 635577"/>
                          <a:gd name="connsiteY2" fmla="*/ 523712 h 1150411"/>
                          <a:gd name="connsiteX3" fmla="*/ 0 w 635577"/>
                          <a:gd name="connsiteY3" fmla="*/ 1150411 h 1150411"/>
                          <a:gd name="connsiteX0" fmla="*/ 635577 w 635577"/>
                          <a:gd name="connsiteY0" fmla="*/ 0 h 1150411"/>
                          <a:gd name="connsiteX1" fmla="*/ 401957 w 635577"/>
                          <a:gd name="connsiteY1" fmla="*/ 203303 h 1150411"/>
                          <a:gd name="connsiteX2" fmla="*/ 398573 w 635577"/>
                          <a:gd name="connsiteY2" fmla="*/ 218166 h 1150411"/>
                          <a:gd name="connsiteX3" fmla="*/ 164043 w 635577"/>
                          <a:gd name="connsiteY3" fmla="*/ 523712 h 1150411"/>
                          <a:gd name="connsiteX4" fmla="*/ 0 w 635577"/>
                          <a:gd name="connsiteY4" fmla="*/ 1150411 h 1150411"/>
                          <a:gd name="connsiteX0" fmla="*/ 635577 w 635577"/>
                          <a:gd name="connsiteY0" fmla="*/ 0 h 1150411"/>
                          <a:gd name="connsiteX1" fmla="*/ 401957 w 635577"/>
                          <a:gd name="connsiteY1" fmla="*/ 203303 h 1150411"/>
                          <a:gd name="connsiteX2" fmla="*/ 369313 w 635577"/>
                          <a:gd name="connsiteY2" fmla="*/ 188905 h 1150411"/>
                          <a:gd name="connsiteX3" fmla="*/ 164043 w 635577"/>
                          <a:gd name="connsiteY3" fmla="*/ 523712 h 1150411"/>
                          <a:gd name="connsiteX4" fmla="*/ 0 w 635577"/>
                          <a:gd name="connsiteY4" fmla="*/ 1150411 h 1150411"/>
                          <a:gd name="connsiteX0" fmla="*/ 635577 w 635577"/>
                          <a:gd name="connsiteY0" fmla="*/ 0 h 1150411"/>
                          <a:gd name="connsiteX1" fmla="*/ 401957 w 635577"/>
                          <a:gd name="connsiteY1" fmla="*/ 203303 h 1150411"/>
                          <a:gd name="connsiteX2" fmla="*/ 164043 w 635577"/>
                          <a:gd name="connsiteY2" fmla="*/ 523712 h 1150411"/>
                          <a:gd name="connsiteX3" fmla="*/ 0 w 635577"/>
                          <a:gd name="connsiteY3" fmla="*/ 1150411 h 1150411"/>
                          <a:gd name="connsiteX0" fmla="*/ 635577 w 635577"/>
                          <a:gd name="connsiteY0" fmla="*/ 0 h 1150411"/>
                          <a:gd name="connsiteX1" fmla="*/ 369039 w 635577"/>
                          <a:gd name="connsiteY1" fmla="*/ 166727 h 1150411"/>
                          <a:gd name="connsiteX2" fmla="*/ 164043 w 635577"/>
                          <a:gd name="connsiteY2" fmla="*/ 523712 h 1150411"/>
                          <a:gd name="connsiteX3" fmla="*/ 0 w 635577"/>
                          <a:gd name="connsiteY3" fmla="*/ 1150411 h 1150411"/>
                          <a:gd name="connsiteX0" fmla="*/ 767250 w 767250"/>
                          <a:gd name="connsiteY0" fmla="*/ 0 h 788308"/>
                          <a:gd name="connsiteX1" fmla="*/ 500712 w 767250"/>
                          <a:gd name="connsiteY1" fmla="*/ 166727 h 788308"/>
                          <a:gd name="connsiteX2" fmla="*/ 295716 w 767250"/>
                          <a:gd name="connsiteY2" fmla="*/ 523712 h 788308"/>
                          <a:gd name="connsiteX3" fmla="*/ 0 w 767250"/>
                          <a:gd name="connsiteY3" fmla="*/ 788308 h 788308"/>
                          <a:gd name="connsiteX0" fmla="*/ 767250 w 767250"/>
                          <a:gd name="connsiteY0" fmla="*/ 0 h 788308"/>
                          <a:gd name="connsiteX1" fmla="*/ 500712 w 767250"/>
                          <a:gd name="connsiteY1" fmla="*/ 166727 h 788308"/>
                          <a:gd name="connsiteX2" fmla="*/ 222564 w 767250"/>
                          <a:gd name="connsiteY2" fmla="*/ 439588 h 788308"/>
                          <a:gd name="connsiteX3" fmla="*/ 0 w 767250"/>
                          <a:gd name="connsiteY3" fmla="*/ 788308 h 788308"/>
                          <a:gd name="connsiteX0" fmla="*/ 785538 w 785538"/>
                          <a:gd name="connsiteY0" fmla="*/ 0 h 989476"/>
                          <a:gd name="connsiteX1" fmla="*/ 519000 w 785538"/>
                          <a:gd name="connsiteY1" fmla="*/ 166727 h 989476"/>
                          <a:gd name="connsiteX2" fmla="*/ 240852 w 785538"/>
                          <a:gd name="connsiteY2" fmla="*/ 439588 h 989476"/>
                          <a:gd name="connsiteX3" fmla="*/ 0 w 785538"/>
                          <a:gd name="connsiteY3" fmla="*/ 989476 h 989476"/>
                          <a:gd name="connsiteX0" fmla="*/ 785538 w 785538"/>
                          <a:gd name="connsiteY0" fmla="*/ 0 h 989476"/>
                          <a:gd name="connsiteX1" fmla="*/ 519000 w 785538"/>
                          <a:gd name="connsiteY1" fmla="*/ 166727 h 989476"/>
                          <a:gd name="connsiteX2" fmla="*/ 277428 w 785538"/>
                          <a:gd name="connsiteY2" fmla="*/ 476164 h 989476"/>
                          <a:gd name="connsiteX3" fmla="*/ 0 w 785538"/>
                          <a:gd name="connsiteY3" fmla="*/ 989476 h 989476"/>
                          <a:gd name="connsiteX0" fmla="*/ 785538 w 785538"/>
                          <a:gd name="connsiteY0" fmla="*/ 0 h 989476"/>
                          <a:gd name="connsiteX1" fmla="*/ 537288 w 785538"/>
                          <a:gd name="connsiteY1" fmla="*/ 177700 h 989476"/>
                          <a:gd name="connsiteX2" fmla="*/ 277428 w 785538"/>
                          <a:gd name="connsiteY2" fmla="*/ 476164 h 989476"/>
                          <a:gd name="connsiteX3" fmla="*/ 0 w 785538"/>
                          <a:gd name="connsiteY3" fmla="*/ 989476 h 989476"/>
                          <a:gd name="connsiteX0" fmla="*/ 778223 w 778223"/>
                          <a:gd name="connsiteY0" fmla="*/ 0 h 989476"/>
                          <a:gd name="connsiteX1" fmla="*/ 537288 w 778223"/>
                          <a:gd name="connsiteY1" fmla="*/ 177700 h 989476"/>
                          <a:gd name="connsiteX2" fmla="*/ 277428 w 778223"/>
                          <a:gd name="connsiteY2" fmla="*/ 476164 h 989476"/>
                          <a:gd name="connsiteX3" fmla="*/ 0 w 778223"/>
                          <a:gd name="connsiteY3" fmla="*/ 989476 h 989476"/>
                          <a:gd name="connsiteX0" fmla="*/ 789196 w 789196"/>
                          <a:gd name="connsiteY0" fmla="*/ 0 h 996791"/>
                          <a:gd name="connsiteX1" fmla="*/ 537288 w 789196"/>
                          <a:gd name="connsiteY1" fmla="*/ 185015 h 996791"/>
                          <a:gd name="connsiteX2" fmla="*/ 277428 w 789196"/>
                          <a:gd name="connsiteY2" fmla="*/ 483479 h 996791"/>
                          <a:gd name="connsiteX3" fmla="*/ 0 w 789196"/>
                          <a:gd name="connsiteY3" fmla="*/ 996791 h 996791"/>
                          <a:gd name="connsiteX0" fmla="*/ 785539 w 785539"/>
                          <a:gd name="connsiteY0" fmla="*/ 0 h 993134"/>
                          <a:gd name="connsiteX1" fmla="*/ 537288 w 785539"/>
                          <a:gd name="connsiteY1" fmla="*/ 181358 h 993134"/>
                          <a:gd name="connsiteX2" fmla="*/ 277428 w 785539"/>
                          <a:gd name="connsiteY2" fmla="*/ 479822 h 993134"/>
                          <a:gd name="connsiteX3" fmla="*/ 0 w 785539"/>
                          <a:gd name="connsiteY3" fmla="*/ 993134 h 99313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</a:cxnLst>
                        <a:rect l="l" t="t" r="r" b="b"/>
                        <a:pathLst>
                          <a:path w="785539" h="993134">
                            <a:moveTo>
                              <a:pt x="785539" y="0"/>
                            </a:moveTo>
                            <a:cubicBezTo>
                              <a:pt x="748431" y="35713"/>
                              <a:pt x="615877" y="94073"/>
                              <a:pt x="537288" y="181358"/>
                            </a:cubicBezTo>
                            <a:cubicBezTo>
                              <a:pt x="458699" y="268643"/>
                              <a:pt x="366976" y="344526"/>
                              <a:pt x="277428" y="479822"/>
                            </a:cubicBezTo>
                            <a:cubicBezTo>
                              <a:pt x="187880" y="615118"/>
                              <a:pt x="60846" y="865620"/>
                              <a:pt x="0" y="993134"/>
                            </a:cubicBezTo>
                          </a:path>
                        </a:pathLst>
                      </a:custGeom>
                      <a:noFill/>
                      <a:ln w="3175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/>
                      </a:p>
                    </p:txBody>
                  </p:sp>
                  <p:sp>
                    <p:nvSpPr>
                      <p:cNvPr id="343" name="Freeform 342"/>
                      <p:cNvSpPr/>
                      <p:nvPr/>
                    </p:nvSpPr>
                    <p:spPr>
                      <a:xfrm>
                        <a:off x="3654" y="5444115"/>
                        <a:ext cx="797105" cy="632531"/>
                      </a:xfrm>
                      <a:custGeom>
                        <a:avLst/>
                        <a:gdLst>
                          <a:gd name="connsiteX0" fmla="*/ 488914 w 488914"/>
                          <a:gd name="connsiteY0" fmla="*/ 0 h 1405956"/>
                          <a:gd name="connsiteX1" fmla="*/ 258992 w 488914"/>
                          <a:gd name="connsiteY1" fmla="*/ 422844 h 1405956"/>
                          <a:gd name="connsiteX2" fmla="*/ 142710 w 488914"/>
                          <a:gd name="connsiteY2" fmla="*/ 692407 h 1405956"/>
                          <a:gd name="connsiteX3" fmla="*/ 60784 w 488914"/>
                          <a:gd name="connsiteY3" fmla="*/ 1067681 h 1405956"/>
                          <a:gd name="connsiteX4" fmla="*/ 0 w 488914"/>
                          <a:gd name="connsiteY4" fmla="*/ 1405956 h 1405956"/>
                          <a:gd name="connsiteX0" fmla="*/ 488914 w 488914"/>
                          <a:gd name="connsiteY0" fmla="*/ 0 h 1405956"/>
                          <a:gd name="connsiteX1" fmla="*/ 211422 w 488914"/>
                          <a:gd name="connsiteY1" fmla="*/ 391131 h 1405956"/>
                          <a:gd name="connsiteX2" fmla="*/ 142710 w 488914"/>
                          <a:gd name="connsiteY2" fmla="*/ 692407 h 1405956"/>
                          <a:gd name="connsiteX3" fmla="*/ 60784 w 488914"/>
                          <a:gd name="connsiteY3" fmla="*/ 1067681 h 1405956"/>
                          <a:gd name="connsiteX4" fmla="*/ 0 w 488914"/>
                          <a:gd name="connsiteY4" fmla="*/ 1405956 h 1405956"/>
                          <a:gd name="connsiteX0" fmla="*/ 488914 w 488914"/>
                          <a:gd name="connsiteY0" fmla="*/ 0 h 1405956"/>
                          <a:gd name="connsiteX1" fmla="*/ 211422 w 488914"/>
                          <a:gd name="connsiteY1" fmla="*/ 391131 h 1405956"/>
                          <a:gd name="connsiteX2" fmla="*/ 76641 w 488914"/>
                          <a:gd name="connsiteY2" fmla="*/ 655408 h 1405956"/>
                          <a:gd name="connsiteX3" fmla="*/ 60784 w 488914"/>
                          <a:gd name="connsiteY3" fmla="*/ 1067681 h 1405956"/>
                          <a:gd name="connsiteX4" fmla="*/ 0 w 488914"/>
                          <a:gd name="connsiteY4" fmla="*/ 1405956 h 1405956"/>
                          <a:gd name="connsiteX0" fmla="*/ 488914 w 488914"/>
                          <a:gd name="connsiteY0" fmla="*/ 0 h 1405956"/>
                          <a:gd name="connsiteX1" fmla="*/ 211422 w 488914"/>
                          <a:gd name="connsiteY1" fmla="*/ 391131 h 1405956"/>
                          <a:gd name="connsiteX2" fmla="*/ 76641 w 488914"/>
                          <a:gd name="connsiteY2" fmla="*/ 655408 h 1405956"/>
                          <a:gd name="connsiteX3" fmla="*/ 60784 w 488914"/>
                          <a:gd name="connsiteY3" fmla="*/ 1067681 h 1405956"/>
                          <a:gd name="connsiteX4" fmla="*/ 21143 w 488914"/>
                          <a:gd name="connsiteY4" fmla="*/ 1054467 h 1405956"/>
                          <a:gd name="connsiteX5" fmla="*/ 0 w 488914"/>
                          <a:gd name="connsiteY5" fmla="*/ 1405956 h 1405956"/>
                          <a:gd name="connsiteX0" fmla="*/ 488914 w 488914"/>
                          <a:gd name="connsiteY0" fmla="*/ 0 h 1405956"/>
                          <a:gd name="connsiteX1" fmla="*/ 211422 w 488914"/>
                          <a:gd name="connsiteY1" fmla="*/ 391131 h 1405956"/>
                          <a:gd name="connsiteX2" fmla="*/ 76641 w 488914"/>
                          <a:gd name="connsiteY2" fmla="*/ 655408 h 1405956"/>
                          <a:gd name="connsiteX3" fmla="*/ 60784 w 488914"/>
                          <a:gd name="connsiteY3" fmla="*/ 1067681 h 1405956"/>
                          <a:gd name="connsiteX4" fmla="*/ 0 w 488914"/>
                          <a:gd name="connsiteY4" fmla="*/ 1405956 h 1405956"/>
                          <a:gd name="connsiteX0" fmla="*/ 488914 w 488914"/>
                          <a:gd name="connsiteY0" fmla="*/ 0 h 1405956"/>
                          <a:gd name="connsiteX1" fmla="*/ 211422 w 488914"/>
                          <a:gd name="connsiteY1" fmla="*/ 391131 h 1405956"/>
                          <a:gd name="connsiteX2" fmla="*/ 76641 w 488914"/>
                          <a:gd name="connsiteY2" fmla="*/ 655408 h 1405956"/>
                          <a:gd name="connsiteX3" fmla="*/ 15857 w 488914"/>
                          <a:gd name="connsiteY3" fmla="*/ 1051825 h 1405956"/>
                          <a:gd name="connsiteX4" fmla="*/ 0 w 488914"/>
                          <a:gd name="connsiteY4" fmla="*/ 1405956 h 1405956"/>
                          <a:gd name="connsiteX0" fmla="*/ 602553 w 602553"/>
                          <a:gd name="connsiteY0" fmla="*/ 0 h 1403313"/>
                          <a:gd name="connsiteX1" fmla="*/ 325061 w 602553"/>
                          <a:gd name="connsiteY1" fmla="*/ 391131 h 1403313"/>
                          <a:gd name="connsiteX2" fmla="*/ 190280 w 602553"/>
                          <a:gd name="connsiteY2" fmla="*/ 655408 h 1403313"/>
                          <a:gd name="connsiteX3" fmla="*/ 129496 w 602553"/>
                          <a:gd name="connsiteY3" fmla="*/ 1051825 h 1403313"/>
                          <a:gd name="connsiteX4" fmla="*/ 0 w 602553"/>
                          <a:gd name="connsiteY4" fmla="*/ 1403313 h 1403313"/>
                          <a:gd name="connsiteX0" fmla="*/ 602553 w 602553"/>
                          <a:gd name="connsiteY0" fmla="*/ 0 h 1403313"/>
                          <a:gd name="connsiteX1" fmla="*/ 325061 w 602553"/>
                          <a:gd name="connsiteY1" fmla="*/ 391131 h 1403313"/>
                          <a:gd name="connsiteX2" fmla="*/ 190280 w 602553"/>
                          <a:gd name="connsiteY2" fmla="*/ 655408 h 1403313"/>
                          <a:gd name="connsiteX3" fmla="*/ 89855 w 602553"/>
                          <a:gd name="connsiteY3" fmla="*/ 1028040 h 1403313"/>
                          <a:gd name="connsiteX4" fmla="*/ 0 w 602553"/>
                          <a:gd name="connsiteY4" fmla="*/ 1403313 h 1403313"/>
                          <a:gd name="connsiteX0" fmla="*/ 602553 w 602553"/>
                          <a:gd name="connsiteY0" fmla="*/ 0 h 1403313"/>
                          <a:gd name="connsiteX1" fmla="*/ 325061 w 602553"/>
                          <a:gd name="connsiteY1" fmla="*/ 335632 h 1403313"/>
                          <a:gd name="connsiteX2" fmla="*/ 190280 w 602553"/>
                          <a:gd name="connsiteY2" fmla="*/ 655408 h 1403313"/>
                          <a:gd name="connsiteX3" fmla="*/ 89855 w 602553"/>
                          <a:gd name="connsiteY3" fmla="*/ 1028040 h 1403313"/>
                          <a:gd name="connsiteX4" fmla="*/ 0 w 602553"/>
                          <a:gd name="connsiteY4" fmla="*/ 1403313 h 1403313"/>
                          <a:gd name="connsiteX0" fmla="*/ 784905 w 784905"/>
                          <a:gd name="connsiteY0" fmla="*/ 0 h 1302887"/>
                          <a:gd name="connsiteX1" fmla="*/ 507413 w 784905"/>
                          <a:gd name="connsiteY1" fmla="*/ 335632 h 1302887"/>
                          <a:gd name="connsiteX2" fmla="*/ 372632 w 784905"/>
                          <a:gd name="connsiteY2" fmla="*/ 655408 h 1302887"/>
                          <a:gd name="connsiteX3" fmla="*/ 272207 w 784905"/>
                          <a:gd name="connsiteY3" fmla="*/ 1028040 h 1302887"/>
                          <a:gd name="connsiteX4" fmla="*/ 0 w 784905"/>
                          <a:gd name="connsiteY4" fmla="*/ 1302887 h 1302887"/>
                          <a:gd name="connsiteX0" fmla="*/ 784905 w 784905"/>
                          <a:gd name="connsiteY0" fmla="*/ 0 h 1302887"/>
                          <a:gd name="connsiteX1" fmla="*/ 507413 w 784905"/>
                          <a:gd name="connsiteY1" fmla="*/ 335632 h 1302887"/>
                          <a:gd name="connsiteX2" fmla="*/ 372632 w 784905"/>
                          <a:gd name="connsiteY2" fmla="*/ 655408 h 1302887"/>
                          <a:gd name="connsiteX3" fmla="*/ 248422 w 784905"/>
                          <a:gd name="connsiteY3" fmla="*/ 1022755 h 1302887"/>
                          <a:gd name="connsiteX4" fmla="*/ 0 w 784905"/>
                          <a:gd name="connsiteY4" fmla="*/ 1302887 h 1302887"/>
                          <a:gd name="connsiteX0" fmla="*/ 800762 w 800762"/>
                          <a:gd name="connsiteY0" fmla="*/ 0 h 1305530"/>
                          <a:gd name="connsiteX1" fmla="*/ 523270 w 800762"/>
                          <a:gd name="connsiteY1" fmla="*/ 335632 h 1305530"/>
                          <a:gd name="connsiteX2" fmla="*/ 388489 w 800762"/>
                          <a:gd name="connsiteY2" fmla="*/ 655408 h 1305530"/>
                          <a:gd name="connsiteX3" fmla="*/ 264279 w 800762"/>
                          <a:gd name="connsiteY3" fmla="*/ 1022755 h 1305530"/>
                          <a:gd name="connsiteX4" fmla="*/ 0 w 800762"/>
                          <a:gd name="connsiteY4" fmla="*/ 1305530 h 1305530"/>
                          <a:gd name="connsiteX0" fmla="*/ 808077 w 808077"/>
                          <a:gd name="connsiteY0" fmla="*/ 0 h 1133622"/>
                          <a:gd name="connsiteX1" fmla="*/ 530585 w 808077"/>
                          <a:gd name="connsiteY1" fmla="*/ 335632 h 1133622"/>
                          <a:gd name="connsiteX2" fmla="*/ 395804 w 808077"/>
                          <a:gd name="connsiteY2" fmla="*/ 655408 h 1133622"/>
                          <a:gd name="connsiteX3" fmla="*/ 271594 w 808077"/>
                          <a:gd name="connsiteY3" fmla="*/ 1022755 h 1133622"/>
                          <a:gd name="connsiteX4" fmla="*/ 0 w 808077"/>
                          <a:gd name="connsiteY4" fmla="*/ 1133622 h 1133622"/>
                          <a:gd name="connsiteX0" fmla="*/ 808077 w 808077"/>
                          <a:gd name="connsiteY0" fmla="*/ 0 h 1133622"/>
                          <a:gd name="connsiteX1" fmla="*/ 530585 w 808077"/>
                          <a:gd name="connsiteY1" fmla="*/ 335632 h 1133622"/>
                          <a:gd name="connsiteX2" fmla="*/ 395804 w 808077"/>
                          <a:gd name="connsiteY2" fmla="*/ 655408 h 1133622"/>
                          <a:gd name="connsiteX3" fmla="*/ 0 w 808077"/>
                          <a:gd name="connsiteY3" fmla="*/ 1133622 h 1133622"/>
                          <a:gd name="connsiteX0" fmla="*/ 808077 w 808077"/>
                          <a:gd name="connsiteY0" fmla="*/ 0 h 1133622"/>
                          <a:gd name="connsiteX1" fmla="*/ 530585 w 808077"/>
                          <a:gd name="connsiteY1" fmla="*/ 335632 h 1133622"/>
                          <a:gd name="connsiteX2" fmla="*/ 322652 w 808077"/>
                          <a:gd name="connsiteY2" fmla="*/ 648093 h 1133622"/>
                          <a:gd name="connsiteX3" fmla="*/ 0 w 808077"/>
                          <a:gd name="connsiteY3" fmla="*/ 1133622 h 1133622"/>
                          <a:gd name="connsiteX0" fmla="*/ 808077 w 808077"/>
                          <a:gd name="connsiteY0" fmla="*/ 0 h 1133622"/>
                          <a:gd name="connsiteX1" fmla="*/ 614709 w 808077"/>
                          <a:gd name="connsiteY1" fmla="*/ 200300 h 1133622"/>
                          <a:gd name="connsiteX2" fmla="*/ 322652 w 808077"/>
                          <a:gd name="connsiteY2" fmla="*/ 648093 h 1133622"/>
                          <a:gd name="connsiteX3" fmla="*/ 0 w 808077"/>
                          <a:gd name="connsiteY3" fmla="*/ 1133622 h 1133622"/>
                          <a:gd name="connsiteX0" fmla="*/ 808077 w 808077"/>
                          <a:gd name="connsiteY0" fmla="*/ 0 h 1133622"/>
                          <a:gd name="connsiteX1" fmla="*/ 614709 w 808077"/>
                          <a:gd name="connsiteY1" fmla="*/ 200300 h 1133622"/>
                          <a:gd name="connsiteX2" fmla="*/ 315337 w 808077"/>
                          <a:gd name="connsiteY2" fmla="*/ 505446 h 1133622"/>
                          <a:gd name="connsiteX3" fmla="*/ 0 w 808077"/>
                          <a:gd name="connsiteY3" fmla="*/ 1133622 h 1133622"/>
                          <a:gd name="connsiteX0" fmla="*/ 804420 w 804420"/>
                          <a:gd name="connsiteY0" fmla="*/ 0 h 712998"/>
                          <a:gd name="connsiteX1" fmla="*/ 611052 w 804420"/>
                          <a:gd name="connsiteY1" fmla="*/ 200300 h 712998"/>
                          <a:gd name="connsiteX2" fmla="*/ 311680 w 804420"/>
                          <a:gd name="connsiteY2" fmla="*/ 505446 h 712998"/>
                          <a:gd name="connsiteX3" fmla="*/ 0 w 804420"/>
                          <a:gd name="connsiteY3" fmla="*/ 712998 h 712998"/>
                          <a:gd name="connsiteX0" fmla="*/ 804420 w 804420"/>
                          <a:gd name="connsiteY0" fmla="*/ 0 h 712998"/>
                          <a:gd name="connsiteX1" fmla="*/ 611052 w 804420"/>
                          <a:gd name="connsiteY1" fmla="*/ 200300 h 712998"/>
                          <a:gd name="connsiteX2" fmla="*/ 267789 w 804420"/>
                          <a:gd name="connsiteY2" fmla="*/ 432294 h 712998"/>
                          <a:gd name="connsiteX3" fmla="*/ 0 w 804420"/>
                          <a:gd name="connsiteY3" fmla="*/ 712998 h 712998"/>
                          <a:gd name="connsiteX0" fmla="*/ 804420 w 804420"/>
                          <a:gd name="connsiteY0" fmla="*/ 0 h 712998"/>
                          <a:gd name="connsiteX1" fmla="*/ 585449 w 804420"/>
                          <a:gd name="connsiteY1" fmla="*/ 211273 h 712998"/>
                          <a:gd name="connsiteX2" fmla="*/ 267789 w 804420"/>
                          <a:gd name="connsiteY2" fmla="*/ 432294 h 712998"/>
                          <a:gd name="connsiteX3" fmla="*/ 0 w 804420"/>
                          <a:gd name="connsiteY3" fmla="*/ 712998 h 712998"/>
                          <a:gd name="connsiteX0" fmla="*/ 804420 w 804420"/>
                          <a:gd name="connsiteY0" fmla="*/ 0 h 712998"/>
                          <a:gd name="connsiteX1" fmla="*/ 563504 w 804420"/>
                          <a:gd name="connsiteY1" fmla="*/ 178355 h 712998"/>
                          <a:gd name="connsiteX2" fmla="*/ 267789 w 804420"/>
                          <a:gd name="connsiteY2" fmla="*/ 432294 h 712998"/>
                          <a:gd name="connsiteX3" fmla="*/ 0 w 804420"/>
                          <a:gd name="connsiteY3" fmla="*/ 712998 h 712998"/>
                          <a:gd name="connsiteX0" fmla="*/ 804420 w 804420"/>
                          <a:gd name="connsiteY0" fmla="*/ 0 h 712998"/>
                          <a:gd name="connsiteX1" fmla="*/ 534243 w 804420"/>
                          <a:gd name="connsiteY1" fmla="*/ 200300 h 712998"/>
                          <a:gd name="connsiteX2" fmla="*/ 267789 w 804420"/>
                          <a:gd name="connsiteY2" fmla="*/ 432294 h 712998"/>
                          <a:gd name="connsiteX3" fmla="*/ 0 w 804420"/>
                          <a:gd name="connsiteY3" fmla="*/ 712998 h 712998"/>
                          <a:gd name="connsiteX0" fmla="*/ 804420 w 804420"/>
                          <a:gd name="connsiteY0" fmla="*/ 0 h 712998"/>
                          <a:gd name="connsiteX1" fmla="*/ 534243 w 804420"/>
                          <a:gd name="connsiteY1" fmla="*/ 200300 h 712998"/>
                          <a:gd name="connsiteX2" fmla="*/ 275104 w 804420"/>
                          <a:gd name="connsiteY2" fmla="*/ 399376 h 712998"/>
                          <a:gd name="connsiteX3" fmla="*/ 0 w 804420"/>
                          <a:gd name="connsiteY3" fmla="*/ 712998 h 712998"/>
                          <a:gd name="connsiteX0" fmla="*/ 782474 w 782474"/>
                          <a:gd name="connsiteY0" fmla="*/ 0 h 606927"/>
                          <a:gd name="connsiteX1" fmla="*/ 512297 w 782474"/>
                          <a:gd name="connsiteY1" fmla="*/ 200300 h 606927"/>
                          <a:gd name="connsiteX2" fmla="*/ 253158 w 782474"/>
                          <a:gd name="connsiteY2" fmla="*/ 399376 h 606927"/>
                          <a:gd name="connsiteX3" fmla="*/ 0 w 782474"/>
                          <a:gd name="connsiteY3" fmla="*/ 606927 h 606927"/>
                          <a:gd name="connsiteX0" fmla="*/ 782474 w 782474"/>
                          <a:gd name="connsiteY0" fmla="*/ 0 h 606927"/>
                          <a:gd name="connsiteX1" fmla="*/ 512297 w 782474"/>
                          <a:gd name="connsiteY1" fmla="*/ 200300 h 606927"/>
                          <a:gd name="connsiteX2" fmla="*/ 253158 w 782474"/>
                          <a:gd name="connsiteY2" fmla="*/ 366458 h 606927"/>
                          <a:gd name="connsiteX3" fmla="*/ 0 w 782474"/>
                          <a:gd name="connsiteY3" fmla="*/ 606927 h 606927"/>
                          <a:gd name="connsiteX0" fmla="*/ 786132 w 786132"/>
                          <a:gd name="connsiteY0" fmla="*/ 0 h 632531"/>
                          <a:gd name="connsiteX1" fmla="*/ 515955 w 786132"/>
                          <a:gd name="connsiteY1" fmla="*/ 200300 h 632531"/>
                          <a:gd name="connsiteX2" fmla="*/ 256816 w 786132"/>
                          <a:gd name="connsiteY2" fmla="*/ 366458 h 632531"/>
                          <a:gd name="connsiteX3" fmla="*/ 0 w 786132"/>
                          <a:gd name="connsiteY3" fmla="*/ 632531 h 632531"/>
                          <a:gd name="connsiteX0" fmla="*/ 797105 w 797105"/>
                          <a:gd name="connsiteY0" fmla="*/ 0 h 632531"/>
                          <a:gd name="connsiteX1" fmla="*/ 526928 w 797105"/>
                          <a:gd name="connsiteY1" fmla="*/ 200300 h 632531"/>
                          <a:gd name="connsiteX2" fmla="*/ 267789 w 797105"/>
                          <a:gd name="connsiteY2" fmla="*/ 366458 h 632531"/>
                          <a:gd name="connsiteX3" fmla="*/ 0 w 797105"/>
                          <a:gd name="connsiteY3" fmla="*/ 632531 h 632531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</a:cxnLst>
                        <a:rect l="l" t="t" r="r" b="b"/>
                        <a:pathLst>
                          <a:path w="797105" h="632531">
                            <a:moveTo>
                              <a:pt x="797105" y="0"/>
                            </a:moveTo>
                            <a:cubicBezTo>
                              <a:pt x="710994" y="153721"/>
                              <a:pt x="615147" y="139224"/>
                              <a:pt x="526928" y="200300"/>
                            </a:cubicBezTo>
                            <a:cubicBezTo>
                              <a:pt x="438709" y="261376"/>
                              <a:pt x="355610" y="294420"/>
                              <a:pt x="267789" y="366458"/>
                            </a:cubicBezTo>
                            <a:cubicBezTo>
                              <a:pt x="179968" y="438497"/>
                              <a:pt x="82459" y="532903"/>
                              <a:pt x="0" y="632531"/>
                            </a:cubicBezTo>
                          </a:path>
                        </a:pathLst>
                      </a:custGeom>
                      <a:noFill/>
                      <a:ln w="3175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/>
                      </a:p>
                    </p:txBody>
                  </p:sp>
                  <p:sp>
                    <p:nvSpPr>
                      <p:cNvPr id="344" name="Freeform 343"/>
                      <p:cNvSpPr/>
                      <p:nvPr/>
                    </p:nvSpPr>
                    <p:spPr>
                      <a:xfrm>
                        <a:off x="2643" y="5206267"/>
                        <a:ext cx="800759" cy="528554"/>
                      </a:xfrm>
                      <a:custGeom>
                        <a:avLst/>
                        <a:gdLst>
                          <a:gd name="connsiteX0" fmla="*/ 806046 w 806046"/>
                          <a:gd name="connsiteY0" fmla="*/ 0 h 412273"/>
                          <a:gd name="connsiteX1" fmla="*/ 512698 w 806046"/>
                          <a:gd name="connsiteY1" fmla="*/ 121568 h 412273"/>
                          <a:gd name="connsiteX2" fmla="*/ 248421 w 806046"/>
                          <a:gd name="connsiteY2" fmla="*/ 224636 h 412273"/>
                          <a:gd name="connsiteX3" fmla="*/ 0 w 806046"/>
                          <a:gd name="connsiteY3" fmla="*/ 412273 h 412273"/>
                          <a:gd name="connsiteX0" fmla="*/ 806046 w 806046"/>
                          <a:gd name="connsiteY0" fmla="*/ 0 h 412273"/>
                          <a:gd name="connsiteX1" fmla="*/ 512698 w 806046"/>
                          <a:gd name="connsiteY1" fmla="*/ 121568 h 412273"/>
                          <a:gd name="connsiteX2" fmla="*/ 248421 w 806046"/>
                          <a:gd name="connsiteY2" fmla="*/ 224636 h 412273"/>
                          <a:gd name="connsiteX3" fmla="*/ 0 w 806046"/>
                          <a:gd name="connsiteY3" fmla="*/ 412273 h 412273"/>
                          <a:gd name="connsiteX0" fmla="*/ 800760 w 800760"/>
                          <a:gd name="connsiteY0" fmla="*/ 0 h 406987"/>
                          <a:gd name="connsiteX1" fmla="*/ 512698 w 800760"/>
                          <a:gd name="connsiteY1" fmla="*/ 116282 h 406987"/>
                          <a:gd name="connsiteX2" fmla="*/ 248421 w 800760"/>
                          <a:gd name="connsiteY2" fmla="*/ 219350 h 406987"/>
                          <a:gd name="connsiteX3" fmla="*/ 0 w 800760"/>
                          <a:gd name="connsiteY3" fmla="*/ 406987 h 406987"/>
                          <a:gd name="connsiteX0" fmla="*/ 800760 w 800760"/>
                          <a:gd name="connsiteY0" fmla="*/ 0 h 406987"/>
                          <a:gd name="connsiteX1" fmla="*/ 520626 w 800760"/>
                          <a:gd name="connsiteY1" fmla="*/ 158567 h 406987"/>
                          <a:gd name="connsiteX2" fmla="*/ 248421 w 800760"/>
                          <a:gd name="connsiteY2" fmla="*/ 219350 h 406987"/>
                          <a:gd name="connsiteX3" fmla="*/ 0 w 800760"/>
                          <a:gd name="connsiteY3" fmla="*/ 406987 h 406987"/>
                          <a:gd name="connsiteX0" fmla="*/ 800760 w 800760"/>
                          <a:gd name="connsiteY0" fmla="*/ 0 h 406987"/>
                          <a:gd name="connsiteX1" fmla="*/ 520626 w 800760"/>
                          <a:gd name="connsiteY1" fmla="*/ 158567 h 406987"/>
                          <a:gd name="connsiteX2" fmla="*/ 243135 w 800760"/>
                          <a:gd name="connsiteY2" fmla="*/ 280134 h 406987"/>
                          <a:gd name="connsiteX3" fmla="*/ 0 w 800760"/>
                          <a:gd name="connsiteY3" fmla="*/ 406987 h 406987"/>
                          <a:gd name="connsiteX0" fmla="*/ 800760 w 800760"/>
                          <a:gd name="connsiteY0" fmla="*/ 0 h 406987"/>
                          <a:gd name="connsiteX1" fmla="*/ 517984 w 800760"/>
                          <a:gd name="connsiteY1" fmla="*/ 142710 h 406987"/>
                          <a:gd name="connsiteX2" fmla="*/ 520626 w 800760"/>
                          <a:gd name="connsiteY2" fmla="*/ 158567 h 406987"/>
                          <a:gd name="connsiteX3" fmla="*/ 243135 w 800760"/>
                          <a:gd name="connsiteY3" fmla="*/ 280134 h 406987"/>
                          <a:gd name="connsiteX4" fmla="*/ 0 w 800760"/>
                          <a:gd name="connsiteY4" fmla="*/ 406987 h 406987"/>
                          <a:gd name="connsiteX0" fmla="*/ 787546 w 787546"/>
                          <a:gd name="connsiteY0" fmla="*/ 0 h 446628"/>
                          <a:gd name="connsiteX1" fmla="*/ 504770 w 787546"/>
                          <a:gd name="connsiteY1" fmla="*/ 142710 h 446628"/>
                          <a:gd name="connsiteX2" fmla="*/ 507412 w 787546"/>
                          <a:gd name="connsiteY2" fmla="*/ 158567 h 446628"/>
                          <a:gd name="connsiteX3" fmla="*/ 229921 w 787546"/>
                          <a:gd name="connsiteY3" fmla="*/ 280134 h 446628"/>
                          <a:gd name="connsiteX4" fmla="*/ 0 w 787546"/>
                          <a:gd name="connsiteY4" fmla="*/ 446628 h 446628"/>
                          <a:gd name="connsiteX0" fmla="*/ 787546 w 787546"/>
                          <a:gd name="connsiteY0" fmla="*/ 0 h 446628"/>
                          <a:gd name="connsiteX1" fmla="*/ 504770 w 787546"/>
                          <a:gd name="connsiteY1" fmla="*/ 142710 h 446628"/>
                          <a:gd name="connsiteX2" fmla="*/ 507412 w 787546"/>
                          <a:gd name="connsiteY2" fmla="*/ 158567 h 446628"/>
                          <a:gd name="connsiteX3" fmla="*/ 235207 w 787546"/>
                          <a:gd name="connsiteY3" fmla="*/ 288062 h 446628"/>
                          <a:gd name="connsiteX4" fmla="*/ 0 w 787546"/>
                          <a:gd name="connsiteY4" fmla="*/ 446628 h 446628"/>
                          <a:gd name="connsiteX0" fmla="*/ 787546 w 787546"/>
                          <a:gd name="connsiteY0" fmla="*/ 0 h 446628"/>
                          <a:gd name="connsiteX1" fmla="*/ 507412 w 787546"/>
                          <a:gd name="connsiteY1" fmla="*/ 158567 h 446628"/>
                          <a:gd name="connsiteX2" fmla="*/ 235207 w 787546"/>
                          <a:gd name="connsiteY2" fmla="*/ 288062 h 446628"/>
                          <a:gd name="connsiteX3" fmla="*/ 0 w 787546"/>
                          <a:gd name="connsiteY3" fmla="*/ 446628 h 446628"/>
                          <a:gd name="connsiteX0" fmla="*/ 787546 w 787546"/>
                          <a:gd name="connsiteY0" fmla="*/ 0 h 446628"/>
                          <a:gd name="connsiteX1" fmla="*/ 499484 w 787546"/>
                          <a:gd name="connsiteY1" fmla="*/ 155924 h 446628"/>
                          <a:gd name="connsiteX2" fmla="*/ 235207 w 787546"/>
                          <a:gd name="connsiteY2" fmla="*/ 288062 h 446628"/>
                          <a:gd name="connsiteX3" fmla="*/ 0 w 787546"/>
                          <a:gd name="connsiteY3" fmla="*/ 446628 h 446628"/>
                          <a:gd name="connsiteX0" fmla="*/ 800759 w 800759"/>
                          <a:gd name="connsiteY0" fmla="*/ 0 h 528554"/>
                          <a:gd name="connsiteX1" fmla="*/ 512697 w 800759"/>
                          <a:gd name="connsiteY1" fmla="*/ 155924 h 528554"/>
                          <a:gd name="connsiteX2" fmla="*/ 248420 w 800759"/>
                          <a:gd name="connsiteY2" fmla="*/ 288062 h 528554"/>
                          <a:gd name="connsiteX3" fmla="*/ 0 w 800759"/>
                          <a:gd name="connsiteY3" fmla="*/ 528554 h 528554"/>
                          <a:gd name="connsiteX0" fmla="*/ 800759 w 800759"/>
                          <a:gd name="connsiteY0" fmla="*/ 0 h 528554"/>
                          <a:gd name="connsiteX1" fmla="*/ 512697 w 800759"/>
                          <a:gd name="connsiteY1" fmla="*/ 155924 h 528554"/>
                          <a:gd name="connsiteX2" fmla="*/ 288062 w 800759"/>
                          <a:gd name="connsiteY2" fmla="*/ 325061 h 528554"/>
                          <a:gd name="connsiteX3" fmla="*/ 0 w 800759"/>
                          <a:gd name="connsiteY3" fmla="*/ 528554 h 528554"/>
                          <a:gd name="connsiteX0" fmla="*/ 800759 w 800759"/>
                          <a:gd name="connsiteY0" fmla="*/ 0 h 528554"/>
                          <a:gd name="connsiteX1" fmla="*/ 647479 w 800759"/>
                          <a:gd name="connsiteY1" fmla="*/ 163853 h 528554"/>
                          <a:gd name="connsiteX2" fmla="*/ 288062 w 800759"/>
                          <a:gd name="connsiteY2" fmla="*/ 325061 h 528554"/>
                          <a:gd name="connsiteX3" fmla="*/ 0 w 800759"/>
                          <a:gd name="connsiteY3" fmla="*/ 528554 h 528554"/>
                          <a:gd name="connsiteX0" fmla="*/ 800759 w 800759"/>
                          <a:gd name="connsiteY0" fmla="*/ 0 h 528554"/>
                          <a:gd name="connsiteX1" fmla="*/ 639550 w 800759"/>
                          <a:gd name="connsiteY1" fmla="*/ 150639 h 528554"/>
                          <a:gd name="connsiteX2" fmla="*/ 288062 w 800759"/>
                          <a:gd name="connsiteY2" fmla="*/ 325061 h 528554"/>
                          <a:gd name="connsiteX3" fmla="*/ 0 w 800759"/>
                          <a:gd name="connsiteY3" fmla="*/ 528554 h 528554"/>
                          <a:gd name="connsiteX0" fmla="*/ 800759 w 800759"/>
                          <a:gd name="connsiteY0" fmla="*/ 0 h 528554"/>
                          <a:gd name="connsiteX1" fmla="*/ 639550 w 800759"/>
                          <a:gd name="connsiteY1" fmla="*/ 150639 h 528554"/>
                          <a:gd name="connsiteX2" fmla="*/ 288062 w 800759"/>
                          <a:gd name="connsiteY2" fmla="*/ 325061 h 528554"/>
                          <a:gd name="connsiteX3" fmla="*/ 0 w 800759"/>
                          <a:gd name="connsiteY3" fmla="*/ 528554 h 528554"/>
                          <a:gd name="connsiteX0" fmla="*/ 800759 w 800759"/>
                          <a:gd name="connsiteY0" fmla="*/ 0 h 528554"/>
                          <a:gd name="connsiteX1" fmla="*/ 639550 w 800759"/>
                          <a:gd name="connsiteY1" fmla="*/ 150639 h 528554"/>
                          <a:gd name="connsiteX2" fmla="*/ 291720 w 800759"/>
                          <a:gd name="connsiteY2" fmla="*/ 284827 h 528554"/>
                          <a:gd name="connsiteX3" fmla="*/ 0 w 800759"/>
                          <a:gd name="connsiteY3" fmla="*/ 528554 h 52855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</a:cxnLst>
                        <a:rect l="l" t="t" r="r" b="b"/>
                        <a:pathLst>
                          <a:path w="800759" h="528554">
                            <a:moveTo>
                              <a:pt x="800759" y="0"/>
                            </a:moveTo>
                            <a:cubicBezTo>
                              <a:pt x="742398" y="33035"/>
                              <a:pt x="724390" y="103168"/>
                              <a:pt x="639550" y="150639"/>
                            </a:cubicBezTo>
                            <a:cubicBezTo>
                              <a:pt x="554710" y="198110"/>
                              <a:pt x="398312" y="221841"/>
                              <a:pt x="291720" y="284827"/>
                            </a:cubicBezTo>
                            <a:cubicBezTo>
                              <a:pt x="185128" y="347813"/>
                              <a:pt x="81485" y="458961"/>
                              <a:pt x="0" y="528554"/>
                            </a:cubicBezTo>
                          </a:path>
                        </a:pathLst>
                      </a:custGeom>
                      <a:noFill/>
                      <a:ln w="3175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/>
                      </a:p>
                    </p:txBody>
                  </p:sp>
                  <p:sp>
                    <p:nvSpPr>
                      <p:cNvPr id="345" name="Freeform 344"/>
                      <p:cNvSpPr/>
                      <p:nvPr/>
                    </p:nvSpPr>
                    <p:spPr>
                      <a:xfrm>
                        <a:off x="2241" y="5055628"/>
                        <a:ext cx="803805" cy="457349"/>
                      </a:xfrm>
                      <a:custGeom>
                        <a:avLst/>
                        <a:gdLst>
                          <a:gd name="connsiteX0" fmla="*/ 795475 w 795475"/>
                          <a:gd name="connsiteY0" fmla="*/ 0 h 216708"/>
                          <a:gd name="connsiteX1" fmla="*/ 504770 w 795475"/>
                          <a:gd name="connsiteY1" fmla="*/ 79283 h 216708"/>
                          <a:gd name="connsiteX2" fmla="*/ 364703 w 795475"/>
                          <a:gd name="connsiteY2" fmla="*/ 103068 h 216708"/>
                          <a:gd name="connsiteX3" fmla="*/ 121568 w 795475"/>
                          <a:gd name="connsiteY3" fmla="*/ 155924 h 216708"/>
                          <a:gd name="connsiteX4" fmla="*/ 0 w 795475"/>
                          <a:gd name="connsiteY4" fmla="*/ 216708 h 216708"/>
                          <a:gd name="connsiteX0" fmla="*/ 795475 w 795475"/>
                          <a:gd name="connsiteY0" fmla="*/ 0 h 211422"/>
                          <a:gd name="connsiteX1" fmla="*/ 504770 w 795475"/>
                          <a:gd name="connsiteY1" fmla="*/ 73997 h 211422"/>
                          <a:gd name="connsiteX2" fmla="*/ 364703 w 795475"/>
                          <a:gd name="connsiteY2" fmla="*/ 97782 h 211422"/>
                          <a:gd name="connsiteX3" fmla="*/ 121568 w 795475"/>
                          <a:gd name="connsiteY3" fmla="*/ 150638 h 211422"/>
                          <a:gd name="connsiteX4" fmla="*/ 0 w 795475"/>
                          <a:gd name="connsiteY4" fmla="*/ 211422 h 211422"/>
                          <a:gd name="connsiteX0" fmla="*/ 795475 w 795475"/>
                          <a:gd name="connsiteY0" fmla="*/ 0 h 211422"/>
                          <a:gd name="connsiteX1" fmla="*/ 504770 w 795475"/>
                          <a:gd name="connsiteY1" fmla="*/ 73997 h 211422"/>
                          <a:gd name="connsiteX2" fmla="*/ 364703 w 795475"/>
                          <a:gd name="connsiteY2" fmla="*/ 97782 h 211422"/>
                          <a:gd name="connsiteX3" fmla="*/ 0 w 795475"/>
                          <a:gd name="connsiteY3" fmla="*/ 211422 h 211422"/>
                          <a:gd name="connsiteX0" fmla="*/ 792832 w 792832"/>
                          <a:gd name="connsiteY0" fmla="*/ 0 h 298634"/>
                          <a:gd name="connsiteX1" fmla="*/ 502127 w 792832"/>
                          <a:gd name="connsiteY1" fmla="*/ 73997 h 298634"/>
                          <a:gd name="connsiteX2" fmla="*/ 362060 w 792832"/>
                          <a:gd name="connsiteY2" fmla="*/ 97782 h 298634"/>
                          <a:gd name="connsiteX3" fmla="*/ 0 w 792832"/>
                          <a:gd name="connsiteY3" fmla="*/ 298634 h 298634"/>
                          <a:gd name="connsiteX0" fmla="*/ 792832 w 792832"/>
                          <a:gd name="connsiteY0" fmla="*/ 0 h 298634"/>
                          <a:gd name="connsiteX1" fmla="*/ 502127 w 792832"/>
                          <a:gd name="connsiteY1" fmla="*/ 73997 h 298634"/>
                          <a:gd name="connsiteX2" fmla="*/ 367346 w 792832"/>
                          <a:gd name="connsiteY2" fmla="*/ 142709 h 298634"/>
                          <a:gd name="connsiteX3" fmla="*/ 0 w 792832"/>
                          <a:gd name="connsiteY3" fmla="*/ 298634 h 298634"/>
                          <a:gd name="connsiteX0" fmla="*/ 792832 w 792832"/>
                          <a:gd name="connsiteY0" fmla="*/ 0 h 298634"/>
                          <a:gd name="connsiteX1" fmla="*/ 502127 w 792832"/>
                          <a:gd name="connsiteY1" fmla="*/ 121567 h 298634"/>
                          <a:gd name="connsiteX2" fmla="*/ 367346 w 792832"/>
                          <a:gd name="connsiteY2" fmla="*/ 142709 h 298634"/>
                          <a:gd name="connsiteX3" fmla="*/ 0 w 792832"/>
                          <a:gd name="connsiteY3" fmla="*/ 298634 h 298634"/>
                          <a:gd name="connsiteX0" fmla="*/ 792832 w 792832"/>
                          <a:gd name="connsiteY0" fmla="*/ 0 h 298634"/>
                          <a:gd name="connsiteX1" fmla="*/ 502127 w 792832"/>
                          <a:gd name="connsiteY1" fmla="*/ 121567 h 298634"/>
                          <a:gd name="connsiteX2" fmla="*/ 335633 w 792832"/>
                          <a:gd name="connsiteY2" fmla="*/ 221992 h 298634"/>
                          <a:gd name="connsiteX3" fmla="*/ 0 w 792832"/>
                          <a:gd name="connsiteY3" fmla="*/ 298634 h 298634"/>
                          <a:gd name="connsiteX0" fmla="*/ 792832 w 792832"/>
                          <a:gd name="connsiteY0" fmla="*/ 0 h 332990"/>
                          <a:gd name="connsiteX1" fmla="*/ 502127 w 792832"/>
                          <a:gd name="connsiteY1" fmla="*/ 121567 h 332990"/>
                          <a:gd name="connsiteX2" fmla="*/ 335633 w 792832"/>
                          <a:gd name="connsiteY2" fmla="*/ 221992 h 332990"/>
                          <a:gd name="connsiteX3" fmla="*/ 0 w 792832"/>
                          <a:gd name="connsiteY3" fmla="*/ 332990 h 332990"/>
                          <a:gd name="connsiteX0" fmla="*/ 792832 w 792832"/>
                          <a:gd name="connsiteY0" fmla="*/ 0 h 332990"/>
                          <a:gd name="connsiteX1" fmla="*/ 531198 w 792832"/>
                          <a:gd name="connsiteY1" fmla="*/ 153280 h 332990"/>
                          <a:gd name="connsiteX2" fmla="*/ 335633 w 792832"/>
                          <a:gd name="connsiteY2" fmla="*/ 221992 h 332990"/>
                          <a:gd name="connsiteX3" fmla="*/ 0 w 792832"/>
                          <a:gd name="connsiteY3" fmla="*/ 332990 h 332990"/>
                          <a:gd name="connsiteX0" fmla="*/ 803805 w 803805"/>
                          <a:gd name="connsiteY0" fmla="*/ 0 h 457349"/>
                          <a:gd name="connsiteX1" fmla="*/ 542171 w 803805"/>
                          <a:gd name="connsiteY1" fmla="*/ 153280 h 457349"/>
                          <a:gd name="connsiteX2" fmla="*/ 346606 w 803805"/>
                          <a:gd name="connsiteY2" fmla="*/ 221992 h 457349"/>
                          <a:gd name="connsiteX3" fmla="*/ 0 w 803805"/>
                          <a:gd name="connsiteY3" fmla="*/ 457349 h 457349"/>
                          <a:gd name="connsiteX0" fmla="*/ 803805 w 803805"/>
                          <a:gd name="connsiteY0" fmla="*/ 0 h 457349"/>
                          <a:gd name="connsiteX1" fmla="*/ 542171 w 803805"/>
                          <a:gd name="connsiteY1" fmla="*/ 153280 h 457349"/>
                          <a:gd name="connsiteX2" fmla="*/ 346606 w 803805"/>
                          <a:gd name="connsiteY2" fmla="*/ 221992 h 457349"/>
                          <a:gd name="connsiteX3" fmla="*/ 0 w 803805"/>
                          <a:gd name="connsiteY3" fmla="*/ 457349 h 457349"/>
                          <a:gd name="connsiteX0" fmla="*/ 803805 w 803805"/>
                          <a:gd name="connsiteY0" fmla="*/ 0 h 457349"/>
                          <a:gd name="connsiteX1" fmla="*/ 542171 w 803805"/>
                          <a:gd name="connsiteY1" fmla="*/ 153280 h 457349"/>
                          <a:gd name="connsiteX2" fmla="*/ 346606 w 803805"/>
                          <a:gd name="connsiteY2" fmla="*/ 247595 h 457349"/>
                          <a:gd name="connsiteX3" fmla="*/ 0 w 803805"/>
                          <a:gd name="connsiteY3" fmla="*/ 457349 h 457349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</a:cxnLst>
                        <a:rect l="l" t="t" r="r" b="b"/>
                        <a:pathLst>
                          <a:path w="803805" h="457349">
                            <a:moveTo>
                              <a:pt x="803805" y="0"/>
                            </a:moveTo>
                            <a:cubicBezTo>
                              <a:pt x="694350" y="31052"/>
                              <a:pt x="618371" y="112014"/>
                              <a:pt x="542171" y="153280"/>
                            </a:cubicBezTo>
                            <a:cubicBezTo>
                              <a:pt x="465971" y="194546"/>
                              <a:pt x="435139" y="217643"/>
                              <a:pt x="346606" y="247595"/>
                            </a:cubicBezTo>
                            <a:cubicBezTo>
                              <a:pt x="234728" y="284594"/>
                              <a:pt x="86274" y="380116"/>
                              <a:pt x="0" y="457349"/>
                            </a:cubicBezTo>
                          </a:path>
                        </a:pathLst>
                      </a:custGeom>
                      <a:noFill/>
                      <a:ln w="3175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/>
                      </a:p>
                    </p:txBody>
                  </p:sp>
                  <p:sp>
                    <p:nvSpPr>
                      <p:cNvPr id="346" name="Freeform 345"/>
                      <p:cNvSpPr/>
                      <p:nvPr/>
                    </p:nvSpPr>
                    <p:spPr>
                      <a:xfrm>
                        <a:off x="-401" y="4926132"/>
                        <a:ext cx="832876" cy="326647"/>
                      </a:xfrm>
                      <a:custGeom>
                        <a:avLst/>
                        <a:gdLst>
                          <a:gd name="connsiteX0" fmla="*/ 829831 w 829831"/>
                          <a:gd name="connsiteY0" fmla="*/ 0 h 198208"/>
                          <a:gd name="connsiteX1" fmla="*/ 602553 w 829831"/>
                          <a:gd name="connsiteY1" fmla="*/ 26428 h 198208"/>
                          <a:gd name="connsiteX2" fmla="*/ 251064 w 829831"/>
                          <a:gd name="connsiteY2" fmla="*/ 110997 h 198208"/>
                          <a:gd name="connsiteX3" fmla="*/ 0 w 829831"/>
                          <a:gd name="connsiteY3" fmla="*/ 198208 h 198208"/>
                          <a:gd name="connsiteX0" fmla="*/ 832474 w 832474"/>
                          <a:gd name="connsiteY0" fmla="*/ 0 h 195565"/>
                          <a:gd name="connsiteX1" fmla="*/ 602553 w 832474"/>
                          <a:gd name="connsiteY1" fmla="*/ 23785 h 195565"/>
                          <a:gd name="connsiteX2" fmla="*/ 251064 w 832474"/>
                          <a:gd name="connsiteY2" fmla="*/ 108354 h 195565"/>
                          <a:gd name="connsiteX3" fmla="*/ 0 w 832474"/>
                          <a:gd name="connsiteY3" fmla="*/ 195565 h 195565"/>
                          <a:gd name="connsiteX0" fmla="*/ 832474 w 832474"/>
                          <a:gd name="connsiteY0" fmla="*/ 0 h 195565"/>
                          <a:gd name="connsiteX1" fmla="*/ 602553 w 832474"/>
                          <a:gd name="connsiteY1" fmla="*/ 23785 h 195565"/>
                          <a:gd name="connsiteX2" fmla="*/ 253707 w 832474"/>
                          <a:gd name="connsiteY2" fmla="*/ 150639 h 195565"/>
                          <a:gd name="connsiteX3" fmla="*/ 0 w 832474"/>
                          <a:gd name="connsiteY3" fmla="*/ 195565 h 195565"/>
                          <a:gd name="connsiteX0" fmla="*/ 821903 w 821903"/>
                          <a:gd name="connsiteY0" fmla="*/ 0 h 235207"/>
                          <a:gd name="connsiteX1" fmla="*/ 591982 w 821903"/>
                          <a:gd name="connsiteY1" fmla="*/ 23785 h 235207"/>
                          <a:gd name="connsiteX2" fmla="*/ 243136 w 821903"/>
                          <a:gd name="connsiteY2" fmla="*/ 150639 h 235207"/>
                          <a:gd name="connsiteX3" fmla="*/ 0 w 821903"/>
                          <a:gd name="connsiteY3" fmla="*/ 235207 h 235207"/>
                          <a:gd name="connsiteX0" fmla="*/ 821903 w 821903"/>
                          <a:gd name="connsiteY0" fmla="*/ 0 h 235207"/>
                          <a:gd name="connsiteX1" fmla="*/ 591982 w 821903"/>
                          <a:gd name="connsiteY1" fmla="*/ 23785 h 235207"/>
                          <a:gd name="connsiteX2" fmla="*/ 298635 w 821903"/>
                          <a:gd name="connsiteY2" fmla="*/ 184995 h 235207"/>
                          <a:gd name="connsiteX3" fmla="*/ 0 w 821903"/>
                          <a:gd name="connsiteY3" fmla="*/ 235207 h 235207"/>
                          <a:gd name="connsiteX0" fmla="*/ 832876 w 832876"/>
                          <a:gd name="connsiteY0" fmla="*/ 0 h 326647"/>
                          <a:gd name="connsiteX1" fmla="*/ 602955 w 832876"/>
                          <a:gd name="connsiteY1" fmla="*/ 23785 h 326647"/>
                          <a:gd name="connsiteX2" fmla="*/ 309608 w 832876"/>
                          <a:gd name="connsiteY2" fmla="*/ 184995 h 326647"/>
                          <a:gd name="connsiteX3" fmla="*/ 0 w 832876"/>
                          <a:gd name="connsiteY3" fmla="*/ 326647 h 326647"/>
                          <a:gd name="connsiteX0" fmla="*/ 832876 w 832876"/>
                          <a:gd name="connsiteY0" fmla="*/ 126 h 326773"/>
                          <a:gd name="connsiteX1" fmla="*/ 577352 w 832876"/>
                          <a:gd name="connsiteY1" fmla="*/ 20253 h 326773"/>
                          <a:gd name="connsiteX2" fmla="*/ 309608 w 832876"/>
                          <a:gd name="connsiteY2" fmla="*/ 185121 h 326773"/>
                          <a:gd name="connsiteX3" fmla="*/ 0 w 832876"/>
                          <a:gd name="connsiteY3" fmla="*/ 326773 h 326773"/>
                          <a:gd name="connsiteX0" fmla="*/ 832876 w 832876"/>
                          <a:gd name="connsiteY0" fmla="*/ 0 h 326647"/>
                          <a:gd name="connsiteX1" fmla="*/ 613928 w 832876"/>
                          <a:gd name="connsiteY1" fmla="*/ 74991 h 326647"/>
                          <a:gd name="connsiteX2" fmla="*/ 309608 w 832876"/>
                          <a:gd name="connsiteY2" fmla="*/ 184995 h 326647"/>
                          <a:gd name="connsiteX3" fmla="*/ 0 w 832876"/>
                          <a:gd name="connsiteY3" fmla="*/ 326647 h 326647"/>
                          <a:gd name="connsiteX0" fmla="*/ 832876 w 832876"/>
                          <a:gd name="connsiteY0" fmla="*/ 0 h 326647"/>
                          <a:gd name="connsiteX1" fmla="*/ 687080 w 832876"/>
                          <a:gd name="connsiteY1" fmla="*/ 34757 h 326647"/>
                          <a:gd name="connsiteX2" fmla="*/ 309608 w 832876"/>
                          <a:gd name="connsiteY2" fmla="*/ 184995 h 326647"/>
                          <a:gd name="connsiteX3" fmla="*/ 0 w 832876"/>
                          <a:gd name="connsiteY3" fmla="*/ 326647 h 326647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</a:cxnLst>
                        <a:rect l="l" t="t" r="r" b="b"/>
                        <a:pathLst>
                          <a:path w="832876" h="326647">
                            <a:moveTo>
                              <a:pt x="832876" y="0"/>
                            </a:moveTo>
                            <a:cubicBezTo>
                              <a:pt x="767467" y="3964"/>
                              <a:pt x="774291" y="3925"/>
                              <a:pt x="687080" y="34757"/>
                            </a:cubicBezTo>
                            <a:lnTo>
                              <a:pt x="309608" y="184995"/>
                            </a:lnTo>
                            <a:cubicBezTo>
                              <a:pt x="210944" y="220232"/>
                              <a:pt x="75319" y="297356"/>
                              <a:pt x="0" y="326647"/>
                            </a:cubicBezTo>
                          </a:path>
                        </a:pathLst>
                      </a:custGeom>
                      <a:noFill/>
                      <a:ln w="3175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/>
                      </a:p>
                    </p:txBody>
                  </p:sp>
                  <p:sp>
                    <p:nvSpPr>
                      <p:cNvPr id="347" name="Freeform 346"/>
                      <p:cNvSpPr/>
                      <p:nvPr/>
                    </p:nvSpPr>
                    <p:spPr>
                      <a:xfrm>
                        <a:off x="-2092" y="3391514"/>
                        <a:ext cx="808028" cy="553808"/>
                      </a:xfrm>
                      <a:custGeom>
                        <a:avLst/>
                        <a:gdLst>
                          <a:gd name="connsiteX0" fmla="*/ 806450 w 806450"/>
                          <a:gd name="connsiteY0" fmla="*/ 412750 h 436081"/>
                          <a:gd name="connsiteX1" fmla="*/ 666750 w 806450"/>
                          <a:gd name="connsiteY1" fmla="*/ 419100 h 436081"/>
                          <a:gd name="connsiteX2" fmla="*/ 342900 w 806450"/>
                          <a:gd name="connsiteY2" fmla="*/ 222250 h 436081"/>
                          <a:gd name="connsiteX3" fmla="*/ 0 w 806450"/>
                          <a:gd name="connsiteY3" fmla="*/ 0 h 436081"/>
                          <a:gd name="connsiteX0" fmla="*/ 806450 w 806450"/>
                          <a:gd name="connsiteY0" fmla="*/ 415925 h 437425"/>
                          <a:gd name="connsiteX1" fmla="*/ 666750 w 806450"/>
                          <a:gd name="connsiteY1" fmla="*/ 419100 h 437425"/>
                          <a:gd name="connsiteX2" fmla="*/ 342900 w 806450"/>
                          <a:gd name="connsiteY2" fmla="*/ 222250 h 437425"/>
                          <a:gd name="connsiteX3" fmla="*/ 0 w 806450"/>
                          <a:gd name="connsiteY3" fmla="*/ 0 h 437425"/>
                          <a:gd name="connsiteX0" fmla="*/ 790575 w 790575"/>
                          <a:gd name="connsiteY0" fmla="*/ 466725 h 488225"/>
                          <a:gd name="connsiteX1" fmla="*/ 650875 w 790575"/>
                          <a:gd name="connsiteY1" fmla="*/ 469900 h 488225"/>
                          <a:gd name="connsiteX2" fmla="*/ 327025 w 790575"/>
                          <a:gd name="connsiteY2" fmla="*/ 273050 h 488225"/>
                          <a:gd name="connsiteX3" fmla="*/ 0 w 790575"/>
                          <a:gd name="connsiteY3" fmla="*/ 0 h 488225"/>
                          <a:gd name="connsiteX0" fmla="*/ 761504 w 761504"/>
                          <a:gd name="connsiteY0" fmla="*/ 472011 h 490705"/>
                          <a:gd name="connsiteX1" fmla="*/ 650875 w 761504"/>
                          <a:gd name="connsiteY1" fmla="*/ 469900 h 490705"/>
                          <a:gd name="connsiteX2" fmla="*/ 327025 w 761504"/>
                          <a:gd name="connsiteY2" fmla="*/ 273050 h 490705"/>
                          <a:gd name="connsiteX3" fmla="*/ 0 w 761504"/>
                          <a:gd name="connsiteY3" fmla="*/ 0 h 490705"/>
                          <a:gd name="connsiteX0" fmla="*/ 774717 w 774717"/>
                          <a:gd name="connsiteY0" fmla="*/ 472011 h 490705"/>
                          <a:gd name="connsiteX1" fmla="*/ 650875 w 774717"/>
                          <a:gd name="connsiteY1" fmla="*/ 469900 h 490705"/>
                          <a:gd name="connsiteX2" fmla="*/ 327025 w 774717"/>
                          <a:gd name="connsiteY2" fmla="*/ 273050 h 490705"/>
                          <a:gd name="connsiteX3" fmla="*/ 0 w 774717"/>
                          <a:gd name="connsiteY3" fmla="*/ 0 h 490705"/>
                          <a:gd name="connsiteX0" fmla="*/ 774717 w 774717"/>
                          <a:gd name="connsiteY0" fmla="*/ 472011 h 481832"/>
                          <a:gd name="connsiteX1" fmla="*/ 648233 w 774717"/>
                          <a:gd name="connsiteY1" fmla="*/ 448758 h 481832"/>
                          <a:gd name="connsiteX2" fmla="*/ 327025 w 774717"/>
                          <a:gd name="connsiteY2" fmla="*/ 273050 h 481832"/>
                          <a:gd name="connsiteX3" fmla="*/ 0 w 774717"/>
                          <a:gd name="connsiteY3" fmla="*/ 0 h 481832"/>
                          <a:gd name="connsiteX0" fmla="*/ 774717 w 774717"/>
                          <a:gd name="connsiteY0" fmla="*/ 472011 h 482588"/>
                          <a:gd name="connsiteX1" fmla="*/ 648233 w 774717"/>
                          <a:gd name="connsiteY1" fmla="*/ 448758 h 482588"/>
                          <a:gd name="connsiteX2" fmla="*/ 353453 w 774717"/>
                          <a:gd name="connsiteY2" fmla="*/ 254550 h 482588"/>
                          <a:gd name="connsiteX3" fmla="*/ 0 w 774717"/>
                          <a:gd name="connsiteY3" fmla="*/ 0 h 482588"/>
                          <a:gd name="connsiteX0" fmla="*/ 782645 w 782645"/>
                          <a:gd name="connsiteY0" fmla="*/ 540723 h 551300"/>
                          <a:gd name="connsiteX1" fmla="*/ 656161 w 782645"/>
                          <a:gd name="connsiteY1" fmla="*/ 517470 h 551300"/>
                          <a:gd name="connsiteX2" fmla="*/ 361381 w 782645"/>
                          <a:gd name="connsiteY2" fmla="*/ 323262 h 551300"/>
                          <a:gd name="connsiteX3" fmla="*/ 0 w 782645"/>
                          <a:gd name="connsiteY3" fmla="*/ 0 h 551300"/>
                          <a:gd name="connsiteX0" fmla="*/ 782645 w 782645"/>
                          <a:gd name="connsiteY0" fmla="*/ 540723 h 551300"/>
                          <a:gd name="connsiteX1" fmla="*/ 656161 w 782645"/>
                          <a:gd name="connsiteY1" fmla="*/ 517470 h 551300"/>
                          <a:gd name="connsiteX2" fmla="*/ 361381 w 782645"/>
                          <a:gd name="connsiteY2" fmla="*/ 323262 h 551300"/>
                          <a:gd name="connsiteX3" fmla="*/ 0 w 782645"/>
                          <a:gd name="connsiteY3" fmla="*/ 0 h 551300"/>
                          <a:gd name="connsiteX0" fmla="*/ 795859 w 795859"/>
                          <a:gd name="connsiteY0" fmla="*/ 546009 h 556586"/>
                          <a:gd name="connsiteX1" fmla="*/ 669375 w 795859"/>
                          <a:gd name="connsiteY1" fmla="*/ 522756 h 556586"/>
                          <a:gd name="connsiteX2" fmla="*/ 374595 w 795859"/>
                          <a:gd name="connsiteY2" fmla="*/ 328548 h 556586"/>
                          <a:gd name="connsiteX3" fmla="*/ 0 w 795859"/>
                          <a:gd name="connsiteY3" fmla="*/ 0 h 556586"/>
                          <a:gd name="connsiteX0" fmla="*/ 795859 w 795859"/>
                          <a:gd name="connsiteY0" fmla="*/ 546009 h 556586"/>
                          <a:gd name="connsiteX1" fmla="*/ 669375 w 795859"/>
                          <a:gd name="connsiteY1" fmla="*/ 522756 h 556586"/>
                          <a:gd name="connsiteX2" fmla="*/ 374595 w 795859"/>
                          <a:gd name="connsiteY2" fmla="*/ 328548 h 556586"/>
                          <a:gd name="connsiteX3" fmla="*/ 0 w 795859"/>
                          <a:gd name="connsiteY3" fmla="*/ 0 h 556586"/>
                          <a:gd name="connsiteX0" fmla="*/ 798502 w 798502"/>
                          <a:gd name="connsiteY0" fmla="*/ 548652 h 558570"/>
                          <a:gd name="connsiteX1" fmla="*/ 669375 w 798502"/>
                          <a:gd name="connsiteY1" fmla="*/ 522756 h 558570"/>
                          <a:gd name="connsiteX2" fmla="*/ 374595 w 798502"/>
                          <a:gd name="connsiteY2" fmla="*/ 328548 h 558570"/>
                          <a:gd name="connsiteX3" fmla="*/ 0 w 798502"/>
                          <a:gd name="connsiteY3" fmla="*/ 0 h 558570"/>
                          <a:gd name="connsiteX0" fmla="*/ 808028 w 808028"/>
                          <a:gd name="connsiteY0" fmla="*/ 543890 h 553808"/>
                          <a:gd name="connsiteX1" fmla="*/ 678901 w 808028"/>
                          <a:gd name="connsiteY1" fmla="*/ 517994 h 553808"/>
                          <a:gd name="connsiteX2" fmla="*/ 384121 w 808028"/>
                          <a:gd name="connsiteY2" fmla="*/ 323786 h 553808"/>
                          <a:gd name="connsiteX3" fmla="*/ 0 w 808028"/>
                          <a:gd name="connsiteY3" fmla="*/ 0 h 553808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</a:cxnLst>
                        <a:rect l="l" t="t" r="r" b="b"/>
                        <a:pathLst>
                          <a:path w="808028" h="553808">
                            <a:moveTo>
                              <a:pt x="808028" y="543890"/>
                            </a:moveTo>
                            <a:cubicBezTo>
                              <a:pt x="776807" y="562940"/>
                              <a:pt x="749552" y="554678"/>
                              <a:pt x="678901" y="517994"/>
                            </a:cubicBezTo>
                            <a:cubicBezTo>
                              <a:pt x="608250" y="481310"/>
                              <a:pt x="495683" y="410912"/>
                              <a:pt x="384121" y="323786"/>
                            </a:cubicBezTo>
                            <a:cubicBezTo>
                              <a:pt x="272559" y="236660"/>
                              <a:pt x="78888" y="99985"/>
                              <a:pt x="0" y="0"/>
                            </a:cubicBezTo>
                          </a:path>
                        </a:pathLst>
                      </a:custGeom>
                      <a:noFill/>
                      <a:ln w="3175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/>
                      </a:p>
                    </p:txBody>
                  </p:sp>
                  <p:sp>
                    <p:nvSpPr>
                      <p:cNvPr id="348" name="Freeform 347"/>
                      <p:cNvSpPr/>
                      <p:nvPr/>
                    </p:nvSpPr>
                    <p:spPr>
                      <a:xfrm>
                        <a:off x="-3716" y="3165522"/>
                        <a:ext cx="838834" cy="610196"/>
                      </a:xfrm>
                      <a:custGeom>
                        <a:avLst/>
                        <a:gdLst>
                          <a:gd name="connsiteX0" fmla="*/ 821903 w 821903"/>
                          <a:gd name="connsiteY0" fmla="*/ 602553 h 608455"/>
                          <a:gd name="connsiteX1" fmla="*/ 758476 w 821903"/>
                          <a:gd name="connsiteY1" fmla="*/ 599910 h 608455"/>
                          <a:gd name="connsiteX2" fmla="*/ 615767 w 821903"/>
                          <a:gd name="connsiteY2" fmla="*/ 520627 h 608455"/>
                          <a:gd name="connsiteX3" fmla="*/ 0 w 821903"/>
                          <a:gd name="connsiteY3" fmla="*/ 0 h 608455"/>
                          <a:gd name="connsiteX0" fmla="*/ 821903 w 821903"/>
                          <a:gd name="connsiteY0" fmla="*/ 602553 h 618010"/>
                          <a:gd name="connsiteX1" fmla="*/ 750547 w 821903"/>
                          <a:gd name="connsiteY1" fmla="*/ 613124 h 618010"/>
                          <a:gd name="connsiteX2" fmla="*/ 615767 w 821903"/>
                          <a:gd name="connsiteY2" fmla="*/ 520627 h 618010"/>
                          <a:gd name="connsiteX3" fmla="*/ 0 w 821903"/>
                          <a:gd name="connsiteY3" fmla="*/ 0 h 618010"/>
                          <a:gd name="connsiteX0" fmla="*/ 821903 w 821903"/>
                          <a:gd name="connsiteY0" fmla="*/ 602553 h 618010"/>
                          <a:gd name="connsiteX1" fmla="*/ 750547 w 821903"/>
                          <a:gd name="connsiteY1" fmla="*/ 613124 h 618010"/>
                          <a:gd name="connsiteX2" fmla="*/ 615767 w 821903"/>
                          <a:gd name="connsiteY2" fmla="*/ 520627 h 618010"/>
                          <a:gd name="connsiteX3" fmla="*/ 0 w 821903"/>
                          <a:gd name="connsiteY3" fmla="*/ 0 h 618010"/>
                          <a:gd name="connsiteX0" fmla="*/ 819261 w 819261"/>
                          <a:gd name="connsiteY0" fmla="*/ 605196 h 618679"/>
                          <a:gd name="connsiteX1" fmla="*/ 750547 w 819261"/>
                          <a:gd name="connsiteY1" fmla="*/ 613124 h 618679"/>
                          <a:gd name="connsiteX2" fmla="*/ 615767 w 819261"/>
                          <a:gd name="connsiteY2" fmla="*/ 520627 h 618679"/>
                          <a:gd name="connsiteX3" fmla="*/ 0 w 819261"/>
                          <a:gd name="connsiteY3" fmla="*/ 0 h 618679"/>
                          <a:gd name="connsiteX0" fmla="*/ 819261 w 819261"/>
                          <a:gd name="connsiteY0" fmla="*/ 605196 h 614663"/>
                          <a:gd name="connsiteX1" fmla="*/ 732048 w 819261"/>
                          <a:gd name="connsiteY1" fmla="*/ 607838 h 614663"/>
                          <a:gd name="connsiteX2" fmla="*/ 615767 w 819261"/>
                          <a:gd name="connsiteY2" fmla="*/ 520627 h 614663"/>
                          <a:gd name="connsiteX3" fmla="*/ 0 w 819261"/>
                          <a:gd name="connsiteY3" fmla="*/ 0 h 614663"/>
                          <a:gd name="connsiteX0" fmla="*/ 819261 w 819261"/>
                          <a:gd name="connsiteY0" fmla="*/ 605196 h 612659"/>
                          <a:gd name="connsiteX1" fmla="*/ 732048 w 819261"/>
                          <a:gd name="connsiteY1" fmla="*/ 607838 h 612659"/>
                          <a:gd name="connsiteX2" fmla="*/ 615767 w 819261"/>
                          <a:gd name="connsiteY2" fmla="*/ 520627 h 612659"/>
                          <a:gd name="connsiteX3" fmla="*/ 0 w 819261"/>
                          <a:gd name="connsiteY3" fmla="*/ 0 h 612659"/>
                          <a:gd name="connsiteX0" fmla="*/ 824546 w 824546"/>
                          <a:gd name="connsiteY0" fmla="*/ 613124 h 614958"/>
                          <a:gd name="connsiteX1" fmla="*/ 732048 w 824546"/>
                          <a:gd name="connsiteY1" fmla="*/ 607838 h 614958"/>
                          <a:gd name="connsiteX2" fmla="*/ 615767 w 824546"/>
                          <a:gd name="connsiteY2" fmla="*/ 520627 h 614958"/>
                          <a:gd name="connsiteX3" fmla="*/ 0 w 824546"/>
                          <a:gd name="connsiteY3" fmla="*/ 0 h 614958"/>
                          <a:gd name="connsiteX0" fmla="*/ 838834 w 838834"/>
                          <a:gd name="connsiteY0" fmla="*/ 608362 h 610196"/>
                          <a:gd name="connsiteX1" fmla="*/ 746336 w 838834"/>
                          <a:gd name="connsiteY1" fmla="*/ 603076 h 610196"/>
                          <a:gd name="connsiteX2" fmla="*/ 630055 w 838834"/>
                          <a:gd name="connsiteY2" fmla="*/ 515865 h 610196"/>
                          <a:gd name="connsiteX3" fmla="*/ 0 w 838834"/>
                          <a:gd name="connsiteY3" fmla="*/ 0 h 610196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</a:cxnLst>
                        <a:rect l="l" t="t" r="r" b="b"/>
                        <a:pathLst>
                          <a:path w="838834" h="610196">
                            <a:moveTo>
                              <a:pt x="838834" y="608362"/>
                            </a:moveTo>
                            <a:cubicBezTo>
                              <a:pt x="808441" y="603296"/>
                              <a:pt x="781132" y="618492"/>
                              <a:pt x="746336" y="603076"/>
                            </a:cubicBezTo>
                            <a:cubicBezTo>
                              <a:pt x="711540" y="587660"/>
                              <a:pt x="752063" y="617171"/>
                              <a:pt x="630055" y="515865"/>
                            </a:cubicBezTo>
                            <a:cubicBezTo>
                              <a:pt x="508047" y="414559"/>
                              <a:pt x="244677" y="210321"/>
                              <a:pt x="0" y="0"/>
                            </a:cubicBezTo>
                          </a:path>
                        </a:pathLst>
                      </a:custGeom>
                      <a:noFill/>
                      <a:ln w="3175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/>
                      </a:p>
                    </p:txBody>
                  </p:sp>
                  <p:sp>
                    <p:nvSpPr>
                      <p:cNvPr id="349" name="Freeform 348"/>
                      <p:cNvSpPr/>
                      <p:nvPr/>
                    </p:nvSpPr>
                    <p:spPr>
                      <a:xfrm>
                        <a:off x="2643" y="525912"/>
                        <a:ext cx="869472" cy="1242104"/>
                      </a:xfrm>
                      <a:custGeom>
                        <a:avLst/>
                        <a:gdLst>
                          <a:gd name="connsiteX0" fmla="*/ 872115 w 872115"/>
                          <a:gd name="connsiteY0" fmla="*/ 1242104 h 1242104"/>
                          <a:gd name="connsiteX1" fmla="*/ 681836 w 872115"/>
                          <a:gd name="connsiteY1" fmla="*/ 964613 h 1242104"/>
                          <a:gd name="connsiteX2" fmla="*/ 441343 w 872115"/>
                          <a:gd name="connsiteY2" fmla="*/ 613124 h 1242104"/>
                          <a:gd name="connsiteX3" fmla="*/ 0 w 872115"/>
                          <a:gd name="connsiteY3" fmla="*/ 0 h 1242104"/>
                          <a:gd name="connsiteX0" fmla="*/ 869472 w 869472"/>
                          <a:gd name="connsiteY0" fmla="*/ 1242104 h 1242104"/>
                          <a:gd name="connsiteX1" fmla="*/ 681836 w 869472"/>
                          <a:gd name="connsiteY1" fmla="*/ 964613 h 1242104"/>
                          <a:gd name="connsiteX2" fmla="*/ 441343 w 869472"/>
                          <a:gd name="connsiteY2" fmla="*/ 613124 h 1242104"/>
                          <a:gd name="connsiteX3" fmla="*/ 0 w 869472"/>
                          <a:gd name="connsiteY3" fmla="*/ 0 h 124210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</a:cxnLst>
                        <a:rect l="l" t="t" r="r" b="b"/>
                        <a:pathLst>
                          <a:path w="869472" h="1242104">
                            <a:moveTo>
                              <a:pt x="869472" y="1242104"/>
                            </a:moveTo>
                            <a:lnTo>
                              <a:pt x="681836" y="964613"/>
                            </a:lnTo>
                            <a:cubicBezTo>
                              <a:pt x="610481" y="859783"/>
                              <a:pt x="554982" y="773893"/>
                              <a:pt x="441343" y="613124"/>
                            </a:cubicBezTo>
                            <a:cubicBezTo>
                              <a:pt x="327704" y="452355"/>
                              <a:pt x="163852" y="226177"/>
                              <a:pt x="0" y="0"/>
                            </a:cubicBezTo>
                          </a:path>
                        </a:pathLst>
                      </a:custGeom>
                      <a:noFill/>
                      <a:ln w="3175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/>
                      </a:p>
                    </p:txBody>
                  </p:sp>
                  <p:sp>
                    <p:nvSpPr>
                      <p:cNvPr id="350" name="Freeform 349"/>
                      <p:cNvSpPr/>
                      <p:nvPr/>
                    </p:nvSpPr>
                    <p:spPr>
                      <a:xfrm>
                        <a:off x="5286" y="998967"/>
                        <a:ext cx="817633" cy="1019837"/>
                      </a:xfrm>
                      <a:custGeom>
                        <a:avLst/>
                        <a:gdLst>
                          <a:gd name="connsiteX0" fmla="*/ 816618 w 816618"/>
                          <a:gd name="connsiteY0" fmla="*/ 1017468 h 1017468"/>
                          <a:gd name="connsiteX1" fmla="*/ 615767 w 816618"/>
                          <a:gd name="connsiteY1" fmla="*/ 787546 h 1017468"/>
                          <a:gd name="connsiteX2" fmla="*/ 417559 w 816618"/>
                          <a:gd name="connsiteY2" fmla="*/ 504770 h 1017468"/>
                          <a:gd name="connsiteX3" fmla="*/ 0 w 816618"/>
                          <a:gd name="connsiteY3" fmla="*/ 0 h 1017468"/>
                          <a:gd name="connsiteX0" fmla="*/ 819260 w 819260"/>
                          <a:gd name="connsiteY0" fmla="*/ 1020111 h 1020111"/>
                          <a:gd name="connsiteX1" fmla="*/ 618409 w 819260"/>
                          <a:gd name="connsiteY1" fmla="*/ 790189 h 1020111"/>
                          <a:gd name="connsiteX2" fmla="*/ 420201 w 819260"/>
                          <a:gd name="connsiteY2" fmla="*/ 507413 h 1020111"/>
                          <a:gd name="connsiteX3" fmla="*/ 0 w 819260"/>
                          <a:gd name="connsiteY3" fmla="*/ 0 h 1020111"/>
                          <a:gd name="connsiteX0" fmla="*/ 826575 w 826575"/>
                          <a:gd name="connsiteY0" fmla="*/ 1020111 h 1020111"/>
                          <a:gd name="connsiteX1" fmla="*/ 618409 w 826575"/>
                          <a:gd name="connsiteY1" fmla="*/ 790189 h 1020111"/>
                          <a:gd name="connsiteX2" fmla="*/ 420201 w 826575"/>
                          <a:gd name="connsiteY2" fmla="*/ 507413 h 1020111"/>
                          <a:gd name="connsiteX3" fmla="*/ 0 w 826575"/>
                          <a:gd name="connsiteY3" fmla="*/ 0 h 1020111"/>
                          <a:gd name="connsiteX0" fmla="*/ 811945 w 811945"/>
                          <a:gd name="connsiteY0" fmla="*/ 1005481 h 1005481"/>
                          <a:gd name="connsiteX1" fmla="*/ 618409 w 811945"/>
                          <a:gd name="connsiteY1" fmla="*/ 790189 h 1005481"/>
                          <a:gd name="connsiteX2" fmla="*/ 420201 w 811945"/>
                          <a:gd name="connsiteY2" fmla="*/ 507413 h 1005481"/>
                          <a:gd name="connsiteX3" fmla="*/ 0 w 811945"/>
                          <a:gd name="connsiteY3" fmla="*/ 0 h 1005481"/>
                          <a:gd name="connsiteX0" fmla="*/ 819260 w 819260"/>
                          <a:gd name="connsiteY0" fmla="*/ 1020111 h 1020111"/>
                          <a:gd name="connsiteX1" fmla="*/ 618409 w 819260"/>
                          <a:gd name="connsiteY1" fmla="*/ 790189 h 1020111"/>
                          <a:gd name="connsiteX2" fmla="*/ 420201 w 819260"/>
                          <a:gd name="connsiteY2" fmla="*/ 507413 h 1020111"/>
                          <a:gd name="connsiteX3" fmla="*/ 0 w 819260"/>
                          <a:gd name="connsiteY3" fmla="*/ 0 h 1020111"/>
                          <a:gd name="connsiteX0" fmla="*/ 841205 w 841205"/>
                          <a:gd name="connsiteY0" fmla="*/ 1034741 h 1034741"/>
                          <a:gd name="connsiteX1" fmla="*/ 618409 w 841205"/>
                          <a:gd name="connsiteY1" fmla="*/ 790189 h 1034741"/>
                          <a:gd name="connsiteX2" fmla="*/ 420201 w 841205"/>
                          <a:gd name="connsiteY2" fmla="*/ 507413 h 1034741"/>
                          <a:gd name="connsiteX3" fmla="*/ 0 w 841205"/>
                          <a:gd name="connsiteY3" fmla="*/ 0 h 1034741"/>
                          <a:gd name="connsiteX0" fmla="*/ 828204 w 828204"/>
                          <a:gd name="connsiteY0" fmla="*/ 1030408 h 1030408"/>
                          <a:gd name="connsiteX1" fmla="*/ 618409 w 828204"/>
                          <a:gd name="connsiteY1" fmla="*/ 790189 h 1030408"/>
                          <a:gd name="connsiteX2" fmla="*/ 420201 w 828204"/>
                          <a:gd name="connsiteY2" fmla="*/ 507413 h 1030408"/>
                          <a:gd name="connsiteX3" fmla="*/ 0 w 828204"/>
                          <a:gd name="connsiteY3" fmla="*/ 0 h 1030408"/>
                          <a:gd name="connsiteX0" fmla="*/ 822918 w 822918"/>
                          <a:gd name="connsiteY0" fmla="*/ 1019837 h 1019837"/>
                          <a:gd name="connsiteX1" fmla="*/ 618409 w 822918"/>
                          <a:gd name="connsiteY1" fmla="*/ 790189 h 1019837"/>
                          <a:gd name="connsiteX2" fmla="*/ 420201 w 822918"/>
                          <a:gd name="connsiteY2" fmla="*/ 507413 h 1019837"/>
                          <a:gd name="connsiteX3" fmla="*/ 0 w 822918"/>
                          <a:gd name="connsiteY3" fmla="*/ 0 h 1019837"/>
                          <a:gd name="connsiteX0" fmla="*/ 817633 w 817633"/>
                          <a:gd name="connsiteY0" fmla="*/ 1019837 h 1019837"/>
                          <a:gd name="connsiteX1" fmla="*/ 618409 w 817633"/>
                          <a:gd name="connsiteY1" fmla="*/ 790189 h 1019837"/>
                          <a:gd name="connsiteX2" fmla="*/ 420201 w 817633"/>
                          <a:gd name="connsiteY2" fmla="*/ 507413 h 1019837"/>
                          <a:gd name="connsiteX3" fmla="*/ 0 w 817633"/>
                          <a:gd name="connsiteY3" fmla="*/ 0 h 1019837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</a:cxnLst>
                        <a:rect l="l" t="t" r="r" b="b"/>
                        <a:pathLst>
                          <a:path w="817633" h="1019837">
                            <a:moveTo>
                              <a:pt x="817633" y="1019837"/>
                            </a:moveTo>
                            <a:cubicBezTo>
                              <a:pt x="750462" y="947601"/>
                              <a:pt x="684648" y="875593"/>
                              <a:pt x="618409" y="790189"/>
                            </a:cubicBezTo>
                            <a:cubicBezTo>
                              <a:pt x="552170" y="704785"/>
                              <a:pt x="523269" y="639111"/>
                              <a:pt x="420201" y="507413"/>
                            </a:cubicBezTo>
                            <a:cubicBezTo>
                              <a:pt x="317133" y="375715"/>
                              <a:pt x="0" y="0"/>
                              <a:pt x="0" y="0"/>
                            </a:cubicBezTo>
                          </a:path>
                        </a:pathLst>
                      </a:custGeom>
                      <a:noFill/>
                      <a:ln w="3175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/>
                      </a:p>
                    </p:txBody>
                  </p:sp>
                  <p:sp>
                    <p:nvSpPr>
                      <p:cNvPr id="351" name="Freeform 350"/>
                      <p:cNvSpPr/>
                      <p:nvPr/>
                    </p:nvSpPr>
                    <p:spPr>
                      <a:xfrm>
                        <a:off x="2643" y="1149607"/>
                        <a:ext cx="830354" cy="1067944"/>
                      </a:xfrm>
                      <a:custGeom>
                        <a:avLst/>
                        <a:gdLst>
                          <a:gd name="connsiteX0" fmla="*/ 845688 w 845688"/>
                          <a:gd name="connsiteY0" fmla="*/ 1083538 h 1083538"/>
                          <a:gd name="connsiteX1" fmla="*/ 681836 w 845688"/>
                          <a:gd name="connsiteY1" fmla="*/ 885329 h 1083538"/>
                          <a:gd name="connsiteX2" fmla="*/ 449271 w 845688"/>
                          <a:gd name="connsiteY2" fmla="*/ 599910 h 1083538"/>
                          <a:gd name="connsiteX3" fmla="*/ 0 w 845688"/>
                          <a:gd name="connsiteY3" fmla="*/ 0 h 1083538"/>
                          <a:gd name="connsiteX0" fmla="*/ 840402 w 840402"/>
                          <a:gd name="connsiteY0" fmla="*/ 1072967 h 1072967"/>
                          <a:gd name="connsiteX1" fmla="*/ 681836 w 840402"/>
                          <a:gd name="connsiteY1" fmla="*/ 885329 h 1072967"/>
                          <a:gd name="connsiteX2" fmla="*/ 449271 w 840402"/>
                          <a:gd name="connsiteY2" fmla="*/ 599910 h 1072967"/>
                          <a:gd name="connsiteX3" fmla="*/ 0 w 840402"/>
                          <a:gd name="connsiteY3" fmla="*/ 0 h 1072967"/>
                          <a:gd name="connsiteX0" fmla="*/ 825330 w 825330"/>
                          <a:gd name="connsiteY0" fmla="*/ 1047846 h 1047846"/>
                          <a:gd name="connsiteX1" fmla="*/ 681836 w 825330"/>
                          <a:gd name="connsiteY1" fmla="*/ 885329 h 1047846"/>
                          <a:gd name="connsiteX2" fmla="*/ 449271 w 825330"/>
                          <a:gd name="connsiteY2" fmla="*/ 599910 h 1047846"/>
                          <a:gd name="connsiteX3" fmla="*/ 0 w 825330"/>
                          <a:gd name="connsiteY3" fmla="*/ 0 h 1047846"/>
                          <a:gd name="connsiteX0" fmla="*/ 835378 w 835378"/>
                          <a:gd name="connsiteY0" fmla="*/ 1062919 h 1062919"/>
                          <a:gd name="connsiteX1" fmla="*/ 681836 w 835378"/>
                          <a:gd name="connsiteY1" fmla="*/ 885329 h 1062919"/>
                          <a:gd name="connsiteX2" fmla="*/ 449271 w 835378"/>
                          <a:gd name="connsiteY2" fmla="*/ 599910 h 1062919"/>
                          <a:gd name="connsiteX3" fmla="*/ 0 w 835378"/>
                          <a:gd name="connsiteY3" fmla="*/ 0 h 1062919"/>
                          <a:gd name="connsiteX0" fmla="*/ 830354 w 830354"/>
                          <a:gd name="connsiteY0" fmla="*/ 1057895 h 1057895"/>
                          <a:gd name="connsiteX1" fmla="*/ 681836 w 830354"/>
                          <a:gd name="connsiteY1" fmla="*/ 885329 h 1057895"/>
                          <a:gd name="connsiteX2" fmla="*/ 449271 w 830354"/>
                          <a:gd name="connsiteY2" fmla="*/ 599910 h 1057895"/>
                          <a:gd name="connsiteX3" fmla="*/ 0 w 830354"/>
                          <a:gd name="connsiteY3" fmla="*/ 0 h 1057895"/>
                          <a:gd name="connsiteX0" fmla="*/ 830354 w 830354"/>
                          <a:gd name="connsiteY0" fmla="*/ 1067944 h 1067944"/>
                          <a:gd name="connsiteX1" fmla="*/ 681836 w 830354"/>
                          <a:gd name="connsiteY1" fmla="*/ 885329 h 1067944"/>
                          <a:gd name="connsiteX2" fmla="*/ 449271 w 830354"/>
                          <a:gd name="connsiteY2" fmla="*/ 599910 h 1067944"/>
                          <a:gd name="connsiteX3" fmla="*/ 0 w 830354"/>
                          <a:gd name="connsiteY3" fmla="*/ 0 h 1067944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</a:cxnLst>
                        <a:rect l="l" t="t" r="r" b="b"/>
                        <a:pathLst>
                          <a:path w="830354" h="1067944">
                            <a:moveTo>
                              <a:pt x="830354" y="1067944"/>
                            </a:moveTo>
                            <a:cubicBezTo>
                              <a:pt x="777499" y="1005398"/>
                              <a:pt x="745350" y="963335"/>
                              <a:pt x="681836" y="885329"/>
                            </a:cubicBezTo>
                            <a:cubicBezTo>
                              <a:pt x="618322" y="807323"/>
                              <a:pt x="562910" y="747465"/>
                              <a:pt x="449271" y="599910"/>
                            </a:cubicBezTo>
                            <a:cubicBezTo>
                              <a:pt x="335632" y="452355"/>
                              <a:pt x="167816" y="226177"/>
                              <a:pt x="0" y="0"/>
                            </a:cubicBezTo>
                          </a:path>
                        </a:pathLst>
                      </a:custGeom>
                      <a:noFill/>
                      <a:ln w="3175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/>
                      </a:p>
                    </p:txBody>
                  </p:sp>
                  <p:sp>
                    <p:nvSpPr>
                      <p:cNvPr id="352" name="Freeform 351"/>
                      <p:cNvSpPr/>
                      <p:nvPr/>
                    </p:nvSpPr>
                    <p:spPr>
                      <a:xfrm>
                        <a:off x="5286" y="2777556"/>
                        <a:ext cx="816616" cy="576125"/>
                      </a:xfrm>
                      <a:custGeom>
                        <a:avLst/>
                        <a:gdLst>
                          <a:gd name="connsiteX0" fmla="*/ 821902 w 821902"/>
                          <a:gd name="connsiteY0" fmla="*/ 576125 h 576125"/>
                          <a:gd name="connsiteX1" fmla="*/ 636908 w 821902"/>
                          <a:gd name="connsiteY1" fmla="*/ 465128 h 576125"/>
                          <a:gd name="connsiteX2" fmla="*/ 351489 w 821902"/>
                          <a:gd name="connsiteY2" fmla="*/ 266920 h 576125"/>
                          <a:gd name="connsiteX3" fmla="*/ 0 w 821902"/>
                          <a:gd name="connsiteY3" fmla="*/ 0 h 576125"/>
                          <a:gd name="connsiteX0" fmla="*/ 816616 w 816616"/>
                          <a:gd name="connsiteY0" fmla="*/ 576125 h 576125"/>
                          <a:gd name="connsiteX1" fmla="*/ 636908 w 816616"/>
                          <a:gd name="connsiteY1" fmla="*/ 465128 h 576125"/>
                          <a:gd name="connsiteX2" fmla="*/ 351489 w 816616"/>
                          <a:gd name="connsiteY2" fmla="*/ 266920 h 576125"/>
                          <a:gd name="connsiteX3" fmla="*/ 0 w 816616"/>
                          <a:gd name="connsiteY3" fmla="*/ 0 h 576125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</a:cxnLst>
                        <a:rect l="l" t="t" r="r" b="b"/>
                        <a:pathLst>
                          <a:path w="816616" h="576125">
                            <a:moveTo>
                              <a:pt x="816616" y="576125"/>
                            </a:moveTo>
                            <a:cubicBezTo>
                              <a:pt x="763320" y="546393"/>
                              <a:pt x="714429" y="516662"/>
                              <a:pt x="636908" y="465128"/>
                            </a:cubicBezTo>
                            <a:cubicBezTo>
                              <a:pt x="559387" y="413594"/>
                              <a:pt x="457640" y="344441"/>
                              <a:pt x="351489" y="266920"/>
                            </a:cubicBezTo>
                            <a:cubicBezTo>
                              <a:pt x="245338" y="189399"/>
                              <a:pt x="122669" y="94699"/>
                              <a:pt x="0" y="0"/>
                            </a:cubicBezTo>
                          </a:path>
                        </a:pathLst>
                      </a:custGeom>
                      <a:noFill/>
                      <a:ln w="3175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/>
                      </a:p>
                    </p:txBody>
                  </p:sp>
                  <p:sp>
                    <p:nvSpPr>
                      <p:cNvPr id="353" name="Freeform 352"/>
                      <p:cNvSpPr/>
                      <p:nvPr/>
                    </p:nvSpPr>
                    <p:spPr>
                      <a:xfrm>
                        <a:off x="10572" y="1350458"/>
                        <a:ext cx="811591" cy="990486"/>
                      </a:xfrm>
                      <a:custGeom>
                        <a:avLst/>
                        <a:gdLst>
                          <a:gd name="connsiteX0" fmla="*/ 819260 w 819260"/>
                          <a:gd name="connsiteY0" fmla="*/ 795475 h 795475"/>
                          <a:gd name="connsiteX1" fmla="*/ 554983 w 819260"/>
                          <a:gd name="connsiteY1" fmla="*/ 541769 h 795475"/>
                          <a:gd name="connsiteX2" fmla="*/ 0 w 819260"/>
                          <a:gd name="connsiteY2" fmla="*/ 0 h 795475"/>
                          <a:gd name="connsiteX0" fmla="*/ 827188 w 827188"/>
                          <a:gd name="connsiteY0" fmla="*/ 808689 h 808689"/>
                          <a:gd name="connsiteX1" fmla="*/ 562911 w 827188"/>
                          <a:gd name="connsiteY1" fmla="*/ 554983 h 808689"/>
                          <a:gd name="connsiteX2" fmla="*/ 0 w 827188"/>
                          <a:gd name="connsiteY2" fmla="*/ 0 h 808689"/>
                          <a:gd name="connsiteX0" fmla="*/ 827188 w 827188"/>
                          <a:gd name="connsiteY0" fmla="*/ 808689 h 808689"/>
                          <a:gd name="connsiteX1" fmla="*/ 515341 w 827188"/>
                          <a:gd name="connsiteY1" fmla="*/ 554983 h 808689"/>
                          <a:gd name="connsiteX2" fmla="*/ 0 w 827188"/>
                          <a:gd name="connsiteY2" fmla="*/ 0 h 808689"/>
                          <a:gd name="connsiteX0" fmla="*/ 827188 w 827188"/>
                          <a:gd name="connsiteY0" fmla="*/ 808689 h 808689"/>
                          <a:gd name="connsiteX1" fmla="*/ 536483 w 827188"/>
                          <a:gd name="connsiteY1" fmla="*/ 541769 h 808689"/>
                          <a:gd name="connsiteX2" fmla="*/ 0 w 827188"/>
                          <a:gd name="connsiteY2" fmla="*/ 0 h 808689"/>
                          <a:gd name="connsiteX0" fmla="*/ 827188 w 827188"/>
                          <a:gd name="connsiteY0" fmla="*/ 808689 h 808689"/>
                          <a:gd name="connsiteX1" fmla="*/ 536483 w 827188"/>
                          <a:gd name="connsiteY1" fmla="*/ 541769 h 808689"/>
                          <a:gd name="connsiteX2" fmla="*/ 322418 w 827188"/>
                          <a:gd name="connsiteY2" fmla="*/ 351489 h 808689"/>
                          <a:gd name="connsiteX3" fmla="*/ 0 w 827188"/>
                          <a:gd name="connsiteY3" fmla="*/ 0 h 808689"/>
                          <a:gd name="connsiteX0" fmla="*/ 827188 w 827188"/>
                          <a:gd name="connsiteY0" fmla="*/ 808689 h 808689"/>
                          <a:gd name="connsiteX1" fmla="*/ 536483 w 827188"/>
                          <a:gd name="connsiteY1" fmla="*/ 541769 h 808689"/>
                          <a:gd name="connsiteX2" fmla="*/ 332989 w 827188"/>
                          <a:gd name="connsiteY2" fmla="*/ 343561 h 808689"/>
                          <a:gd name="connsiteX3" fmla="*/ 0 w 827188"/>
                          <a:gd name="connsiteY3" fmla="*/ 0 h 808689"/>
                          <a:gd name="connsiteX0" fmla="*/ 827188 w 827188"/>
                          <a:gd name="connsiteY0" fmla="*/ 808689 h 808689"/>
                          <a:gd name="connsiteX1" fmla="*/ 523269 w 827188"/>
                          <a:gd name="connsiteY1" fmla="*/ 549697 h 808689"/>
                          <a:gd name="connsiteX2" fmla="*/ 332989 w 827188"/>
                          <a:gd name="connsiteY2" fmla="*/ 343561 h 808689"/>
                          <a:gd name="connsiteX3" fmla="*/ 0 w 827188"/>
                          <a:gd name="connsiteY3" fmla="*/ 0 h 808689"/>
                          <a:gd name="connsiteX0" fmla="*/ 824545 w 824545"/>
                          <a:gd name="connsiteY0" fmla="*/ 853616 h 853616"/>
                          <a:gd name="connsiteX1" fmla="*/ 520626 w 824545"/>
                          <a:gd name="connsiteY1" fmla="*/ 594624 h 853616"/>
                          <a:gd name="connsiteX2" fmla="*/ 330346 w 824545"/>
                          <a:gd name="connsiteY2" fmla="*/ 388488 h 853616"/>
                          <a:gd name="connsiteX3" fmla="*/ 0 w 824545"/>
                          <a:gd name="connsiteY3" fmla="*/ 0 h 853616"/>
                          <a:gd name="connsiteX0" fmla="*/ 821903 w 821903"/>
                          <a:gd name="connsiteY0" fmla="*/ 856258 h 856258"/>
                          <a:gd name="connsiteX1" fmla="*/ 520626 w 821903"/>
                          <a:gd name="connsiteY1" fmla="*/ 594624 h 856258"/>
                          <a:gd name="connsiteX2" fmla="*/ 330346 w 821903"/>
                          <a:gd name="connsiteY2" fmla="*/ 388488 h 856258"/>
                          <a:gd name="connsiteX3" fmla="*/ 0 w 821903"/>
                          <a:gd name="connsiteY3" fmla="*/ 0 h 856258"/>
                          <a:gd name="connsiteX0" fmla="*/ 821903 w 821903"/>
                          <a:gd name="connsiteY0" fmla="*/ 856258 h 856258"/>
                          <a:gd name="connsiteX1" fmla="*/ 520626 w 821903"/>
                          <a:gd name="connsiteY1" fmla="*/ 594624 h 856258"/>
                          <a:gd name="connsiteX2" fmla="*/ 367345 w 821903"/>
                          <a:gd name="connsiteY2" fmla="*/ 367346 h 856258"/>
                          <a:gd name="connsiteX3" fmla="*/ 0 w 821903"/>
                          <a:gd name="connsiteY3" fmla="*/ 0 h 856258"/>
                          <a:gd name="connsiteX0" fmla="*/ 821903 w 821903"/>
                          <a:gd name="connsiteY0" fmla="*/ 856258 h 856258"/>
                          <a:gd name="connsiteX1" fmla="*/ 578767 w 821903"/>
                          <a:gd name="connsiteY1" fmla="*/ 607838 h 856258"/>
                          <a:gd name="connsiteX2" fmla="*/ 367345 w 821903"/>
                          <a:gd name="connsiteY2" fmla="*/ 367346 h 856258"/>
                          <a:gd name="connsiteX3" fmla="*/ 0 w 821903"/>
                          <a:gd name="connsiteY3" fmla="*/ 0 h 856258"/>
                          <a:gd name="connsiteX0" fmla="*/ 816617 w 816617"/>
                          <a:gd name="connsiteY0" fmla="*/ 993682 h 993682"/>
                          <a:gd name="connsiteX1" fmla="*/ 573481 w 816617"/>
                          <a:gd name="connsiteY1" fmla="*/ 745262 h 993682"/>
                          <a:gd name="connsiteX2" fmla="*/ 362059 w 816617"/>
                          <a:gd name="connsiteY2" fmla="*/ 504770 h 993682"/>
                          <a:gd name="connsiteX3" fmla="*/ 0 w 816617"/>
                          <a:gd name="connsiteY3" fmla="*/ 0 h 993682"/>
                          <a:gd name="connsiteX0" fmla="*/ 816617 w 816617"/>
                          <a:gd name="connsiteY0" fmla="*/ 993682 h 993682"/>
                          <a:gd name="connsiteX1" fmla="*/ 573481 w 816617"/>
                          <a:gd name="connsiteY1" fmla="*/ 745262 h 993682"/>
                          <a:gd name="connsiteX2" fmla="*/ 362059 w 816617"/>
                          <a:gd name="connsiteY2" fmla="*/ 504770 h 993682"/>
                          <a:gd name="connsiteX3" fmla="*/ 0 w 816617"/>
                          <a:gd name="connsiteY3" fmla="*/ 0 h 993682"/>
                          <a:gd name="connsiteX0" fmla="*/ 816617 w 816617"/>
                          <a:gd name="connsiteY0" fmla="*/ 993682 h 993682"/>
                          <a:gd name="connsiteX1" fmla="*/ 573481 w 816617"/>
                          <a:gd name="connsiteY1" fmla="*/ 745262 h 993682"/>
                          <a:gd name="connsiteX2" fmla="*/ 346202 w 816617"/>
                          <a:gd name="connsiteY2" fmla="*/ 502127 h 993682"/>
                          <a:gd name="connsiteX3" fmla="*/ 0 w 816617"/>
                          <a:gd name="connsiteY3" fmla="*/ 0 h 993682"/>
                          <a:gd name="connsiteX0" fmla="*/ 816617 w 816617"/>
                          <a:gd name="connsiteY0" fmla="*/ 993682 h 993682"/>
                          <a:gd name="connsiteX1" fmla="*/ 573481 w 816617"/>
                          <a:gd name="connsiteY1" fmla="*/ 745262 h 993682"/>
                          <a:gd name="connsiteX2" fmla="*/ 346202 w 816617"/>
                          <a:gd name="connsiteY2" fmla="*/ 502127 h 993682"/>
                          <a:gd name="connsiteX3" fmla="*/ 0 w 816617"/>
                          <a:gd name="connsiteY3" fmla="*/ 0 h 993682"/>
                          <a:gd name="connsiteX0" fmla="*/ 828492 w 828492"/>
                          <a:gd name="connsiteY0" fmla="*/ 1005558 h 1005558"/>
                          <a:gd name="connsiteX1" fmla="*/ 573481 w 828492"/>
                          <a:gd name="connsiteY1" fmla="*/ 745262 h 1005558"/>
                          <a:gd name="connsiteX2" fmla="*/ 346202 w 828492"/>
                          <a:gd name="connsiteY2" fmla="*/ 502127 h 1005558"/>
                          <a:gd name="connsiteX3" fmla="*/ 0 w 828492"/>
                          <a:gd name="connsiteY3" fmla="*/ 0 h 1005558"/>
                          <a:gd name="connsiteX0" fmla="*/ 816616 w 816616"/>
                          <a:gd name="connsiteY0" fmla="*/ 1005558 h 1005558"/>
                          <a:gd name="connsiteX1" fmla="*/ 573481 w 816616"/>
                          <a:gd name="connsiteY1" fmla="*/ 745262 h 1005558"/>
                          <a:gd name="connsiteX2" fmla="*/ 346202 w 816616"/>
                          <a:gd name="connsiteY2" fmla="*/ 502127 h 1005558"/>
                          <a:gd name="connsiteX3" fmla="*/ 0 w 816616"/>
                          <a:gd name="connsiteY3" fmla="*/ 0 h 1005558"/>
                          <a:gd name="connsiteX0" fmla="*/ 831688 w 831688"/>
                          <a:gd name="connsiteY0" fmla="*/ 1005558 h 1005558"/>
                          <a:gd name="connsiteX1" fmla="*/ 573481 w 831688"/>
                          <a:gd name="connsiteY1" fmla="*/ 745262 h 1005558"/>
                          <a:gd name="connsiteX2" fmla="*/ 346202 w 831688"/>
                          <a:gd name="connsiteY2" fmla="*/ 502127 h 1005558"/>
                          <a:gd name="connsiteX3" fmla="*/ 0 w 831688"/>
                          <a:gd name="connsiteY3" fmla="*/ 0 h 1005558"/>
                          <a:gd name="connsiteX0" fmla="*/ 811591 w 811591"/>
                          <a:gd name="connsiteY0" fmla="*/ 990486 h 990486"/>
                          <a:gd name="connsiteX1" fmla="*/ 573481 w 811591"/>
                          <a:gd name="connsiteY1" fmla="*/ 745262 h 990486"/>
                          <a:gd name="connsiteX2" fmla="*/ 346202 w 811591"/>
                          <a:gd name="connsiteY2" fmla="*/ 502127 h 990486"/>
                          <a:gd name="connsiteX3" fmla="*/ 0 w 811591"/>
                          <a:gd name="connsiteY3" fmla="*/ 0 h 990486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</a:cxnLst>
                        <a:rect l="l" t="t" r="r" b="b"/>
                        <a:pathLst>
                          <a:path w="811591" h="990486">
                            <a:moveTo>
                              <a:pt x="811591" y="990486"/>
                            </a:moveTo>
                            <a:cubicBezTo>
                              <a:pt x="723499" y="905917"/>
                              <a:pt x="651046" y="826655"/>
                              <a:pt x="573481" y="745262"/>
                            </a:cubicBezTo>
                            <a:cubicBezTo>
                              <a:pt x="495916" y="663869"/>
                              <a:pt x="411390" y="565554"/>
                              <a:pt x="346202" y="502127"/>
                            </a:cubicBezTo>
                            <a:cubicBezTo>
                              <a:pt x="225516" y="333870"/>
                              <a:pt x="86330" y="176185"/>
                              <a:pt x="0" y="0"/>
                            </a:cubicBezTo>
                          </a:path>
                        </a:pathLst>
                      </a:custGeom>
                      <a:noFill/>
                      <a:ln w="3175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/>
                      </a:p>
                    </p:txBody>
                  </p:sp>
                  <p:sp>
                    <p:nvSpPr>
                      <p:cNvPr id="354" name="Freeform 353"/>
                      <p:cNvSpPr/>
                      <p:nvPr/>
                    </p:nvSpPr>
                    <p:spPr>
                      <a:xfrm>
                        <a:off x="5286" y="2024364"/>
                        <a:ext cx="779618" cy="705621"/>
                      </a:xfrm>
                      <a:custGeom>
                        <a:avLst/>
                        <a:gdLst>
                          <a:gd name="connsiteX0" fmla="*/ 784904 w 784904"/>
                          <a:gd name="connsiteY0" fmla="*/ 708264 h 708264"/>
                          <a:gd name="connsiteX1" fmla="*/ 457200 w 784904"/>
                          <a:gd name="connsiteY1" fmla="*/ 420201 h 708264"/>
                          <a:gd name="connsiteX2" fmla="*/ 0 w 784904"/>
                          <a:gd name="connsiteY2" fmla="*/ 0 h 708264"/>
                          <a:gd name="connsiteX0" fmla="*/ 784904 w 784904"/>
                          <a:gd name="connsiteY0" fmla="*/ 708264 h 708264"/>
                          <a:gd name="connsiteX1" fmla="*/ 457200 w 784904"/>
                          <a:gd name="connsiteY1" fmla="*/ 420201 h 708264"/>
                          <a:gd name="connsiteX2" fmla="*/ 0 w 784904"/>
                          <a:gd name="connsiteY2" fmla="*/ 0 h 708264"/>
                          <a:gd name="connsiteX0" fmla="*/ 779618 w 779618"/>
                          <a:gd name="connsiteY0" fmla="*/ 705621 h 705621"/>
                          <a:gd name="connsiteX1" fmla="*/ 457200 w 779618"/>
                          <a:gd name="connsiteY1" fmla="*/ 420201 h 705621"/>
                          <a:gd name="connsiteX2" fmla="*/ 0 w 779618"/>
                          <a:gd name="connsiteY2" fmla="*/ 0 h 705621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</a:cxnLst>
                        <a:rect l="l" t="t" r="r" b="b"/>
                        <a:pathLst>
                          <a:path w="779618" h="705621">
                            <a:moveTo>
                              <a:pt x="779618" y="705621"/>
                            </a:moveTo>
                            <a:cubicBezTo>
                              <a:pt x="681174" y="620611"/>
                              <a:pt x="587136" y="537804"/>
                              <a:pt x="457200" y="420201"/>
                            </a:cubicBezTo>
                            <a:cubicBezTo>
                              <a:pt x="327264" y="302598"/>
                              <a:pt x="163191" y="151078"/>
                              <a:pt x="0" y="0"/>
                            </a:cubicBezTo>
                          </a:path>
                        </a:pathLst>
                      </a:custGeom>
                      <a:noFill/>
                      <a:ln w="3175"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 sz="26129"/>
                      </a:p>
                    </p:txBody>
                  </p:sp>
                </p:grpSp>
              </p:grpSp>
            </p:grpSp>
            <p:sp>
              <p:nvSpPr>
                <p:cNvPr id="274" name="Freeform 273"/>
                <p:cNvSpPr/>
                <p:nvPr/>
              </p:nvSpPr>
              <p:spPr>
                <a:xfrm>
                  <a:off x="9444649" y="8144143"/>
                  <a:ext cx="3932465" cy="4495879"/>
                </a:xfrm>
                <a:custGeom>
                  <a:avLst/>
                  <a:gdLst>
                    <a:gd name="connsiteX0" fmla="*/ 0 w 1092080"/>
                    <a:gd name="connsiteY0" fmla="*/ 0 h 1261092"/>
                    <a:gd name="connsiteX1" fmla="*/ 1092080 w 1092080"/>
                    <a:gd name="connsiteY1" fmla="*/ 1261092 h 1261092"/>
                    <a:gd name="connsiteX2" fmla="*/ 1092080 w 1092080"/>
                    <a:gd name="connsiteY2" fmla="*/ 1261092 h 1261092"/>
                    <a:gd name="connsiteX0" fmla="*/ 0 w 1092080"/>
                    <a:gd name="connsiteY0" fmla="*/ 0 h 1265426"/>
                    <a:gd name="connsiteX1" fmla="*/ 1092080 w 1092080"/>
                    <a:gd name="connsiteY1" fmla="*/ 1265426 h 1265426"/>
                    <a:gd name="connsiteX2" fmla="*/ 1092080 w 1092080"/>
                    <a:gd name="connsiteY2" fmla="*/ 1265426 h 1265426"/>
                    <a:gd name="connsiteX0" fmla="*/ 0 w 1096413"/>
                    <a:gd name="connsiteY0" fmla="*/ 0 h 1261093"/>
                    <a:gd name="connsiteX1" fmla="*/ 1096413 w 1096413"/>
                    <a:gd name="connsiteY1" fmla="*/ 1261093 h 1261093"/>
                    <a:gd name="connsiteX2" fmla="*/ 1096413 w 1096413"/>
                    <a:gd name="connsiteY2" fmla="*/ 1261093 h 1261093"/>
                    <a:gd name="connsiteX0" fmla="*/ 0 w 1176686"/>
                    <a:gd name="connsiteY0" fmla="*/ 0 h 1351709"/>
                    <a:gd name="connsiteX1" fmla="*/ 1096413 w 1176686"/>
                    <a:gd name="connsiteY1" fmla="*/ 1261093 h 1351709"/>
                    <a:gd name="connsiteX2" fmla="*/ 1092756 w 1176686"/>
                    <a:gd name="connsiteY2" fmla="*/ 1250121 h 1351709"/>
                    <a:gd name="connsiteX0" fmla="*/ 0 w 1096413"/>
                    <a:gd name="connsiteY0" fmla="*/ 0 h 1261093"/>
                    <a:gd name="connsiteX1" fmla="*/ 1096413 w 1096413"/>
                    <a:gd name="connsiteY1" fmla="*/ 1261093 h 1261093"/>
                    <a:gd name="connsiteX0" fmla="*/ 0 w 1092755"/>
                    <a:gd name="connsiteY0" fmla="*/ 0 h 1250120"/>
                    <a:gd name="connsiteX1" fmla="*/ 1092755 w 1092755"/>
                    <a:gd name="connsiteY1" fmla="*/ 1250120 h 1250120"/>
                    <a:gd name="connsiteX0" fmla="*/ 0 w 1092755"/>
                    <a:gd name="connsiteY0" fmla="*/ 0 h 1250120"/>
                    <a:gd name="connsiteX1" fmla="*/ 477826 w 1092755"/>
                    <a:gd name="connsiteY1" fmla="*/ 535742 h 1250120"/>
                    <a:gd name="connsiteX2" fmla="*/ 1092755 w 1092755"/>
                    <a:gd name="connsiteY2" fmla="*/ 1250120 h 1250120"/>
                    <a:gd name="connsiteX0" fmla="*/ 0 w 1092755"/>
                    <a:gd name="connsiteY0" fmla="*/ 0 h 1250120"/>
                    <a:gd name="connsiteX1" fmla="*/ 477826 w 1092755"/>
                    <a:gd name="connsiteY1" fmla="*/ 535742 h 1250120"/>
                    <a:gd name="connsiteX2" fmla="*/ 706340 w 1092755"/>
                    <a:gd name="connsiteY2" fmla="*/ 781183 h 1250120"/>
                    <a:gd name="connsiteX3" fmla="*/ 1092755 w 1092755"/>
                    <a:gd name="connsiteY3" fmla="*/ 1250120 h 1250120"/>
                    <a:gd name="connsiteX0" fmla="*/ 0 w 1092755"/>
                    <a:gd name="connsiteY0" fmla="*/ 0 h 1250120"/>
                    <a:gd name="connsiteX1" fmla="*/ 477826 w 1092755"/>
                    <a:gd name="connsiteY1" fmla="*/ 535742 h 1250120"/>
                    <a:gd name="connsiteX2" fmla="*/ 706340 w 1092755"/>
                    <a:gd name="connsiteY2" fmla="*/ 781183 h 1250120"/>
                    <a:gd name="connsiteX3" fmla="*/ 1092755 w 1092755"/>
                    <a:gd name="connsiteY3" fmla="*/ 1250120 h 1250120"/>
                    <a:gd name="connsiteX0" fmla="*/ 0 w 1092755"/>
                    <a:gd name="connsiteY0" fmla="*/ 0 h 1241656"/>
                    <a:gd name="connsiteX1" fmla="*/ 477826 w 1092755"/>
                    <a:gd name="connsiteY1" fmla="*/ 527278 h 1241656"/>
                    <a:gd name="connsiteX2" fmla="*/ 706340 w 1092755"/>
                    <a:gd name="connsiteY2" fmla="*/ 772719 h 1241656"/>
                    <a:gd name="connsiteX3" fmla="*/ 1092755 w 1092755"/>
                    <a:gd name="connsiteY3" fmla="*/ 1241656 h 1241656"/>
                    <a:gd name="connsiteX0" fmla="*/ 0 w 1082434"/>
                    <a:gd name="connsiteY0" fmla="*/ 0 h 1244605"/>
                    <a:gd name="connsiteX1" fmla="*/ 467505 w 1082434"/>
                    <a:gd name="connsiteY1" fmla="*/ 530227 h 1244605"/>
                    <a:gd name="connsiteX2" fmla="*/ 696019 w 1082434"/>
                    <a:gd name="connsiteY2" fmla="*/ 775668 h 1244605"/>
                    <a:gd name="connsiteX3" fmla="*/ 1082434 w 1082434"/>
                    <a:gd name="connsiteY3" fmla="*/ 1244605 h 1244605"/>
                    <a:gd name="connsiteX0" fmla="*/ 0 w 1092351"/>
                    <a:gd name="connsiteY0" fmla="*/ 0 h 1248855"/>
                    <a:gd name="connsiteX1" fmla="*/ 467505 w 1092351"/>
                    <a:gd name="connsiteY1" fmla="*/ 530227 h 1248855"/>
                    <a:gd name="connsiteX2" fmla="*/ 696019 w 1092351"/>
                    <a:gd name="connsiteY2" fmla="*/ 775668 h 1248855"/>
                    <a:gd name="connsiteX3" fmla="*/ 1092351 w 1092351"/>
                    <a:gd name="connsiteY3" fmla="*/ 1248855 h 1248855"/>
                    <a:gd name="connsiteX0" fmla="*/ 0 w 1092351"/>
                    <a:gd name="connsiteY0" fmla="*/ 0 h 1248855"/>
                    <a:gd name="connsiteX1" fmla="*/ 473403 w 1092351"/>
                    <a:gd name="connsiteY1" fmla="*/ 528753 h 1248855"/>
                    <a:gd name="connsiteX2" fmla="*/ 696019 w 1092351"/>
                    <a:gd name="connsiteY2" fmla="*/ 775668 h 1248855"/>
                    <a:gd name="connsiteX3" fmla="*/ 1092351 w 1092351"/>
                    <a:gd name="connsiteY3" fmla="*/ 1248855 h 124885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092351" h="1248855">
                      <a:moveTo>
                        <a:pt x="0" y="0"/>
                      </a:moveTo>
                      <a:lnTo>
                        <a:pt x="473403" y="528753"/>
                      </a:lnTo>
                      <a:cubicBezTo>
                        <a:pt x="589716" y="661066"/>
                        <a:pt x="593531" y="656605"/>
                        <a:pt x="696019" y="775668"/>
                      </a:cubicBezTo>
                      <a:cubicBezTo>
                        <a:pt x="798507" y="894731"/>
                        <a:pt x="1030770" y="1168583"/>
                        <a:pt x="1092351" y="1248855"/>
                      </a:cubicBezTo>
                    </a:path>
                  </a:pathLst>
                </a:custGeom>
                <a:noFill/>
                <a:ln w="127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26129"/>
                </a:p>
              </p:txBody>
            </p:sp>
          </p:grpSp>
          <p:sp>
            <p:nvSpPr>
              <p:cNvPr id="269" name="Rectangle 268"/>
              <p:cNvSpPr/>
              <p:nvPr/>
            </p:nvSpPr>
            <p:spPr>
              <a:xfrm>
                <a:off x="22070015" y="6891449"/>
                <a:ext cx="4247479" cy="353969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70" name="Freeform 269"/>
              <p:cNvSpPr/>
              <p:nvPr/>
            </p:nvSpPr>
            <p:spPr>
              <a:xfrm>
                <a:off x="19534005" y="7553255"/>
                <a:ext cx="256529" cy="285491"/>
              </a:xfrm>
              <a:custGeom>
                <a:avLst/>
                <a:gdLst>
                  <a:gd name="connsiteX0" fmla="*/ 0 w 277216"/>
                  <a:gd name="connsiteY0" fmla="*/ 306179 h 306179"/>
                  <a:gd name="connsiteX1" fmla="*/ 182052 w 277216"/>
                  <a:gd name="connsiteY1" fmla="*/ 91026 h 306179"/>
                  <a:gd name="connsiteX2" fmla="*/ 277216 w 277216"/>
                  <a:gd name="connsiteY2" fmla="*/ 0 h 306179"/>
                  <a:gd name="connsiteX0" fmla="*/ 0 w 182052"/>
                  <a:gd name="connsiteY0" fmla="*/ 215153 h 215153"/>
                  <a:gd name="connsiteX1" fmla="*/ 182052 w 182052"/>
                  <a:gd name="connsiteY1" fmla="*/ 0 h 215153"/>
                  <a:gd name="connsiteX0" fmla="*/ 0 w 260665"/>
                  <a:gd name="connsiteY0" fmla="*/ 289629 h 289629"/>
                  <a:gd name="connsiteX1" fmla="*/ 260665 w 260665"/>
                  <a:gd name="connsiteY1" fmla="*/ 0 h 289629"/>
                  <a:gd name="connsiteX0" fmla="*/ 0 w 256528"/>
                  <a:gd name="connsiteY0" fmla="*/ 285492 h 285492"/>
                  <a:gd name="connsiteX1" fmla="*/ 256528 w 256528"/>
                  <a:gd name="connsiteY1" fmla="*/ 0 h 2854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56528" h="285492">
                    <a:moveTo>
                      <a:pt x="0" y="285492"/>
                    </a:moveTo>
                    <a:cubicBezTo>
                      <a:pt x="67924" y="203430"/>
                      <a:pt x="210325" y="51030"/>
                      <a:pt x="256528" y="0"/>
                    </a:cubicBezTo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71" name="Freeform 270"/>
              <p:cNvSpPr/>
              <p:nvPr/>
            </p:nvSpPr>
            <p:spPr>
              <a:xfrm>
                <a:off x="19807289" y="7174521"/>
                <a:ext cx="326866" cy="359967"/>
              </a:xfrm>
              <a:custGeom>
                <a:avLst/>
                <a:gdLst>
                  <a:gd name="connsiteX0" fmla="*/ 0 w 339279"/>
                  <a:gd name="connsiteY0" fmla="*/ 364104 h 364104"/>
                  <a:gd name="connsiteX1" fmla="*/ 219290 w 339279"/>
                  <a:gd name="connsiteY1" fmla="*/ 91026 h 364104"/>
                  <a:gd name="connsiteX2" fmla="*/ 339279 w 339279"/>
                  <a:gd name="connsiteY2" fmla="*/ 0 h 364104"/>
                  <a:gd name="connsiteX0" fmla="*/ 0 w 219290"/>
                  <a:gd name="connsiteY0" fmla="*/ 273078 h 273078"/>
                  <a:gd name="connsiteX1" fmla="*/ 219290 w 219290"/>
                  <a:gd name="connsiteY1" fmla="*/ 0 h 273078"/>
                  <a:gd name="connsiteX0" fmla="*/ 0 w 322729"/>
                  <a:gd name="connsiteY0" fmla="*/ 355829 h 355829"/>
                  <a:gd name="connsiteX1" fmla="*/ 322729 w 322729"/>
                  <a:gd name="connsiteY1" fmla="*/ 0 h 355829"/>
                  <a:gd name="connsiteX0" fmla="*/ 0 w 322729"/>
                  <a:gd name="connsiteY0" fmla="*/ 355829 h 355829"/>
                  <a:gd name="connsiteX1" fmla="*/ 322729 w 322729"/>
                  <a:gd name="connsiteY1" fmla="*/ 0 h 355829"/>
                  <a:gd name="connsiteX0" fmla="*/ 0 w 322729"/>
                  <a:gd name="connsiteY0" fmla="*/ 355829 h 355829"/>
                  <a:gd name="connsiteX1" fmla="*/ 239978 w 322729"/>
                  <a:gd name="connsiteY1" fmla="*/ 74477 h 355829"/>
                  <a:gd name="connsiteX2" fmla="*/ 322729 w 322729"/>
                  <a:gd name="connsiteY2" fmla="*/ 0 h 355829"/>
                  <a:gd name="connsiteX0" fmla="*/ 0 w 322729"/>
                  <a:gd name="connsiteY0" fmla="*/ 355829 h 355829"/>
                  <a:gd name="connsiteX1" fmla="*/ 322729 w 322729"/>
                  <a:gd name="connsiteY1" fmla="*/ 0 h 355829"/>
                  <a:gd name="connsiteX0" fmla="*/ 0 w 322729"/>
                  <a:gd name="connsiteY0" fmla="*/ 355829 h 355829"/>
                  <a:gd name="connsiteX1" fmla="*/ 198602 w 322729"/>
                  <a:gd name="connsiteY1" fmla="*/ 119990 h 355829"/>
                  <a:gd name="connsiteX2" fmla="*/ 322729 w 322729"/>
                  <a:gd name="connsiteY2" fmla="*/ 0 h 355829"/>
                  <a:gd name="connsiteX0" fmla="*/ 0 w 326867"/>
                  <a:gd name="connsiteY0" fmla="*/ 359967 h 359967"/>
                  <a:gd name="connsiteX1" fmla="*/ 198602 w 326867"/>
                  <a:gd name="connsiteY1" fmla="*/ 124128 h 359967"/>
                  <a:gd name="connsiteX2" fmla="*/ 326867 w 326867"/>
                  <a:gd name="connsiteY2" fmla="*/ 0 h 3599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26867" h="359967">
                    <a:moveTo>
                      <a:pt x="0" y="359967"/>
                    </a:moveTo>
                    <a:cubicBezTo>
                      <a:pt x="66201" y="284112"/>
                      <a:pt x="132401" y="199983"/>
                      <a:pt x="198602" y="124128"/>
                    </a:cubicBezTo>
                    <a:lnTo>
                      <a:pt x="326867" y="0"/>
                    </a:lnTo>
                  </a:path>
                </a:pathLst>
              </a:custGeom>
              <a:noFill/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72" name="Freeform 271"/>
              <p:cNvSpPr/>
              <p:nvPr/>
            </p:nvSpPr>
            <p:spPr>
              <a:xfrm>
                <a:off x="24870852" y="10496982"/>
                <a:ext cx="8276" cy="4381691"/>
              </a:xfrm>
              <a:custGeom>
                <a:avLst/>
                <a:gdLst>
                  <a:gd name="connsiteX0" fmla="*/ 0 w 8276"/>
                  <a:gd name="connsiteY0" fmla="*/ 0 h 1671573"/>
                  <a:gd name="connsiteX1" fmla="*/ 8276 w 8276"/>
                  <a:gd name="connsiteY1" fmla="*/ 1671573 h 1671573"/>
                  <a:gd name="connsiteX0" fmla="*/ 0 w 5001"/>
                  <a:gd name="connsiteY0" fmla="*/ 0 h 20842"/>
                  <a:gd name="connsiteX1" fmla="*/ 5001 w 5001"/>
                  <a:gd name="connsiteY1" fmla="*/ 20842 h 20842"/>
                  <a:gd name="connsiteX0" fmla="*/ 0 w 19995"/>
                  <a:gd name="connsiteY0" fmla="*/ 0 h 12577"/>
                  <a:gd name="connsiteX1" fmla="*/ 19995 w 19995"/>
                  <a:gd name="connsiteY1" fmla="*/ 12577 h 1257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9995" h="12577">
                    <a:moveTo>
                      <a:pt x="0" y="0"/>
                    </a:moveTo>
                    <a:cubicBezTo>
                      <a:pt x="6667" y="1599"/>
                      <a:pt x="13328" y="10978"/>
                      <a:pt x="19995" y="12577"/>
                    </a:cubicBezTo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cxnSp>
          <p:nvCxnSpPr>
            <p:cNvPr id="204" name="Straight Arrow Connector 203"/>
            <p:cNvCxnSpPr/>
            <p:nvPr/>
          </p:nvCxnSpPr>
          <p:spPr>
            <a:xfrm flipV="1">
              <a:off x="699040" y="31806160"/>
              <a:ext cx="0" cy="416332"/>
            </a:xfrm>
            <a:prstGeom prst="straightConnector1">
              <a:avLst/>
            </a:prstGeom>
            <a:ln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5" name="TextBox 204"/>
            <p:cNvSpPr txBox="1"/>
            <p:nvPr/>
          </p:nvSpPr>
          <p:spPr>
            <a:xfrm>
              <a:off x="570662" y="31625734"/>
              <a:ext cx="376935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000" b="1" dirty="0" smtClean="0"/>
                <a:t>N</a:t>
              </a:r>
              <a:endParaRPr lang="en-US" sz="1000" b="1" dirty="0"/>
            </a:p>
          </p:txBody>
        </p:sp>
        <p:cxnSp>
          <p:nvCxnSpPr>
            <p:cNvPr id="206" name="Straight Connector 205"/>
            <p:cNvCxnSpPr/>
            <p:nvPr/>
          </p:nvCxnSpPr>
          <p:spPr>
            <a:xfrm flipV="1">
              <a:off x="1008694" y="32196672"/>
              <a:ext cx="562813" cy="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7" name="TextBox 206"/>
            <p:cNvSpPr txBox="1"/>
            <p:nvPr/>
          </p:nvSpPr>
          <p:spPr>
            <a:xfrm>
              <a:off x="1020681" y="32003534"/>
              <a:ext cx="577317" cy="246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000" dirty="0" smtClean="0"/>
                <a:t>100 m</a:t>
              </a:r>
              <a:endParaRPr lang="en-US" sz="1000" dirty="0"/>
            </a:p>
          </p:txBody>
        </p:sp>
        <p:grpSp>
          <p:nvGrpSpPr>
            <p:cNvPr id="208" name="Group 207"/>
            <p:cNvGrpSpPr>
              <a:grpSpLocks noChangeAspect="1"/>
            </p:cNvGrpSpPr>
            <p:nvPr/>
          </p:nvGrpSpPr>
          <p:grpSpPr>
            <a:xfrm>
              <a:off x="6166517" y="27993084"/>
              <a:ext cx="6065405" cy="4067843"/>
              <a:chOff x="6260524" y="26927569"/>
              <a:chExt cx="5752260" cy="4519826"/>
            </a:xfrm>
          </p:grpSpPr>
          <p:sp>
            <p:nvSpPr>
              <p:cNvPr id="235" name="TextBox 234"/>
              <p:cNvSpPr txBox="1"/>
              <p:nvPr/>
            </p:nvSpPr>
            <p:spPr>
              <a:xfrm>
                <a:off x="7053241" y="26927569"/>
                <a:ext cx="3258038" cy="37617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600" b="1" dirty="0" smtClean="0">
                    <a:latin typeface="+mj-lt"/>
                    <a:cs typeface="Times New Roman" panose="02020603050405020304" pitchFamily="18" charset="0"/>
                  </a:rPr>
                  <a:t>DESCRIPTION OF MAP UNITS</a:t>
                </a:r>
                <a:endParaRPr lang="en-US" sz="1600" b="1" dirty="0">
                  <a:latin typeface="+mj-lt"/>
                  <a:cs typeface="Times New Roman" panose="02020603050405020304" pitchFamily="18" charset="0"/>
                </a:endParaRPr>
              </a:p>
            </p:txBody>
          </p:sp>
          <p:sp>
            <p:nvSpPr>
              <p:cNvPr id="236" name="TextBox 235"/>
              <p:cNvSpPr txBox="1"/>
              <p:nvPr/>
            </p:nvSpPr>
            <p:spPr>
              <a:xfrm>
                <a:off x="6260524" y="27172251"/>
                <a:ext cx="5110421" cy="3419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400" b="1" dirty="0" smtClean="0">
                    <a:cs typeface="Times New Roman" panose="02020603050405020304" pitchFamily="18" charset="0"/>
                  </a:rPr>
                  <a:t>Ottauquechee Formation (Late Precambrian to Paleozoic)</a:t>
                </a:r>
                <a:endParaRPr lang="en-US" sz="1400" b="1" dirty="0">
                  <a:cs typeface="Times New Roman" panose="02020603050405020304" pitchFamily="18" charset="0"/>
                </a:endParaRPr>
              </a:p>
            </p:txBody>
          </p:sp>
          <p:grpSp>
            <p:nvGrpSpPr>
              <p:cNvPr id="237" name="Group 236"/>
              <p:cNvGrpSpPr/>
              <p:nvPr/>
            </p:nvGrpSpPr>
            <p:grpSpPr>
              <a:xfrm>
                <a:off x="6376300" y="27501361"/>
                <a:ext cx="5636484" cy="3946034"/>
                <a:chOff x="6702260" y="3934001"/>
                <a:chExt cx="5636484" cy="3946034"/>
              </a:xfrm>
            </p:grpSpPr>
            <p:sp>
              <p:nvSpPr>
                <p:cNvPr id="259" name="TextBox 258"/>
                <p:cNvSpPr txBox="1"/>
                <p:nvPr/>
              </p:nvSpPr>
              <p:spPr>
                <a:xfrm>
                  <a:off x="7001190" y="3934001"/>
                  <a:ext cx="4329117" cy="27699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just"/>
                  <a:r>
                    <a:rPr lang="en-US" sz="1200" b="1" dirty="0" smtClean="0">
                      <a:cs typeface="Times New Roman" panose="02020603050405020304" pitchFamily="18" charset="0"/>
                    </a:rPr>
                    <a:t>Quartzite – </a:t>
                  </a:r>
                  <a:r>
                    <a:rPr lang="en-US" sz="1200" dirty="0" smtClean="0">
                      <a:cs typeface="Times New Roman" panose="02020603050405020304" pitchFamily="18" charset="0"/>
                    </a:rPr>
                    <a:t>Blue-grey, medium to coarse-grained massive quartzite</a:t>
                  </a:r>
                  <a:r>
                    <a:rPr lang="en-US" sz="1200" b="1" dirty="0" smtClean="0">
                      <a:cs typeface="Times New Roman" panose="02020603050405020304" pitchFamily="18" charset="0"/>
                    </a:rPr>
                    <a:t> </a:t>
                  </a:r>
                  <a:endParaRPr lang="en-US" sz="1200" b="1" dirty="0"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260" name="Rectangle 259"/>
                <p:cNvSpPr>
                  <a:spLocks noChangeAspect="1"/>
                </p:cNvSpPr>
                <p:nvPr/>
              </p:nvSpPr>
              <p:spPr>
                <a:xfrm>
                  <a:off x="6702260" y="3976422"/>
                  <a:ext cx="275269" cy="256032"/>
                </a:xfrm>
                <a:prstGeom prst="rect">
                  <a:avLst/>
                </a:prstGeom>
                <a:solidFill>
                  <a:schemeClr val="tx1"/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61" name="TextBox 260"/>
                <p:cNvSpPr txBox="1"/>
                <p:nvPr/>
              </p:nvSpPr>
              <p:spPr>
                <a:xfrm>
                  <a:off x="7007697" y="4223545"/>
                  <a:ext cx="4811575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200" b="1" dirty="0" smtClean="0">
                      <a:cs typeface="Times New Roman" panose="02020603050405020304" pitchFamily="18" charset="0"/>
                    </a:rPr>
                    <a:t>Graphitic phyllite – </a:t>
                  </a:r>
                  <a:r>
                    <a:rPr lang="en-US" sz="1200" dirty="0" smtClean="0">
                      <a:cs typeface="Times New Roman" panose="02020603050405020304" pitchFamily="18" charset="0"/>
                    </a:rPr>
                    <a:t>Silvery black-grey, fine-grained, crenulated graphite-quartz phyllite</a:t>
                  </a:r>
                  <a:endParaRPr lang="en-US" sz="1200" b="1" dirty="0"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262" name="TextBox 261"/>
                <p:cNvSpPr txBox="1"/>
                <p:nvPr/>
              </p:nvSpPr>
              <p:spPr>
                <a:xfrm>
                  <a:off x="6998333" y="4631717"/>
                  <a:ext cx="4612672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just"/>
                  <a:r>
                    <a:rPr lang="en-US" sz="1200" b="1" dirty="0" smtClean="0">
                      <a:cs typeface="Times New Roman" panose="02020603050405020304" pitchFamily="18" charset="0"/>
                    </a:rPr>
                    <a:t>Muscovite schist – </a:t>
                  </a:r>
                  <a:r>
                    <a:rPr lang="en-US" sz="1200" dirty="0" smtClean="0">
                      <a:cs typeface="Times New Roman" panose="02020603050405020304" pitchFamily="18" charset="0"/>
                    </a:rPr>
                    <a:t>Silvery green, medium to coarse-grained </a:t>
                  </a:r>
                  <a:r>
                    <a:rPr lang="en-US" sz="1200" dirty="0" err="1" smtClean="0">
                      <a:cs typeface="Times New Roman" panose="02020603050405020304" pitchFamily="18" charset="0"/>
                    </a:rPr>
                    <a:t>muscovite-quartz-chlorite±magnetite</a:t>
                  </a:r>
                  <a:r>
                    <a:rPr lang="en-US" sz="1200" dirty="0" smtClean="0">
                      <a:cs typeface="Times New Roman" panose="02020603050405020304" pitchFamily="18" charset="0"/>
                    </a:rPr>
                    <a:t> schist containing muscovite porphyroblasts up to 2mm long and feldspar knots up to 3cm across</a:t>
                  </a:r>
                  <a:endParaRPr lang="en-US" sz="1200" b="1" dirty="0"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263" name="TextBox 262"/>
                <p:cNvSpPr txBox="1"/>
                <p:nvPr/>
              </p:nvSpPr>
              <p:spPr>
                <a:xfrm>
                  <a:off x="6981052" y="5243010"/>
                  <a:ext cx="5116123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just"/>
                  <a:r>
                    <a:rPr lang="en-US" sz="1200" b="1" dirty="0" smtClean="0">
                      <a:cs typeface="Times New Roman" panose="02020603050405020304" pitchFamily="18" charset="0"/>
                    </a:rPr>
                    <a:t>Muscovite-garnet </a:t>
                  </a:r>
                  <a:r>
                    <a:rPr lang="en-US" sz="1200" b="1" dirty="0">
                      <a:cs typeface="Times New Roman" panose="02020603050405020304" pitchFamily="18" charset="0"/>
                    </a:rPr>
                    <a:t>s</a:t>
                  </a:r>
                  <a:r>
                    <a:rPr lang="en-US" sz="1200" b="1" dirty="0" smtClean="0">
                      <a:cs typeface="Times New Roman" panose="02020603050405020304" pitchFamily="18" charset="0"/>
                    </a:rPr>
                    <a:t>chist – </a:t>
                  </a:r>
                  <a:r>
                    <a:rPr lang="en-US" sz="1200" dirty="0" smtClean="0">
                      <a:cs typeface="Times New Roman" panose="02020603050405020304" pitchFamily="18" charset="0"/>
                    </a:rPr>
                    <a:t>Rusty grey </a:t>
                  </a:r>
                  <a:r>
                    <a:rPr lang="en-US" sz="1200" dirty="0" err="1" smtClean="0">
                      <a:cs typeface="Times New Roman" panose="02020603050405020304" pitchFamily="18" charset="0"/>
                    </a:rPr>
                    <a:t>quartz-muscovite-garnet-chlorite-albite±hematite</a:t>
                  </a:r>
                  <a:r>
                    <a:rPr lang="en-US" sz="1200" dirty="0" smtClean="0">
                      <a:cs typeface="Times New Roman" panose="02020603050405020304" pitchFamily="18" charset="0"/>
                    </a:rPr>
                    <a:t> schist containing albite porphyroblasts up to 2mm across</a:t>
                  </a:r>
                  <a:r>
                    <a:rPr lang="en-US" sz="1200" b="1" dirty="0" smtClean="0">
                      <a:cs typeface="Times New Roman" panose="02020603050405020304" pitchFamily="18" charset="0"/>
                    </a:rPr>
                    <a:t> </a:t>
                  </a:r>
                  <a:endParaRPr lang="en-US" sz="1200" b="1" dirty="0"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264" name="TextBox 263"/>
                <p:cNvSpPr txBox="1"/>
                <p:nvPr/>
              </p:nvSpPr>
              <p:spPr>
                <a:xfrm>
                  <a:off x="6967004" y="5696149"/>
                  <a:ext cx="4904970" cy="51296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just"/>
                  <a:r>
                    <a:rPr lang="en-US" sz="1200" b="1" dirty="0" smtClean="0">
                      <a:latin typeface="+mj-lt"/>
                      <a:cs typeface="Times New Roman" panose="02020603050405020304" pitchFamily="18" charset="0"/>
                    </a:rPr>
                    <a:t>Muscovite-epidote schist– </a:t>
                  </a:r>
                  <a:r>
                    <a:rPr lang="en-US" sz="1200" dirty="0" smtClean="0">
                      <a:latin typeface="+mj-lt"/>
                      <a:cs typeface="Times New Roman" panose="02020603050405020304" pitchFamily="18" charset="0"/>
                    </a:rPr>
                    <a:t>Silvery green, </a:t>
                  </a:r>
                  <a:r>
                    <a:rPr lang="en-US" sz="1200" dirty="0" err="1" smtClean="0">
                      <a:latin typeface="+mj-lt"/>
                      <a:cs typeface="Times New Roman" panose="02020603050405020304" pitchFamily="18" charset="0"/>
                    </a:rPr>
                    <a:t>quartz-muscovite-chlorite-epidote±magnetite</a:t>
                  </a:r>
                  <a:r>
                    <a:rPr lang="en-US" sz="1200" dirty="0" smtClean="0">
                      <a:latin typeface="+mj-lt"/>
                      <a:cs typeface="Times New Roman" panose="02020603050405020304" pitchFamily="18" charset="0"/>
                    </a:rPr>
                    <a:t> schist containing muscovite porphyroblasts up to 1mm long</a:t>
                  </a:r>
                  <a:endParaRPr lang="en-US" sz="1200" b="1" dirty="0">
                    <a:latin typeface="+mj-lt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265" name="TextBox 264"/>
                <p:cNvSpPr txBox="1"/>
                <p:nvPr/>
              </p:nvSpPr>
              <p:spPr>
                <a:xfrm>
                  <a:off x="6988405" y="6129985"/>
                  <a:ext cx="4949827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just"/>
                  <a:r>
                    <a:rPr lang="en-US" sz="1200" b="1" dirty="0" smtClean="0">
                      <a:latin typeface="+mj-lt"/>
                      <a:cs typeface="Times New Roman" panose="02020603050405020304" pitchFamily="18" charset="0"/>
                    </a:rPr>
                    <a:t>Greenstone– </a:t>
                  </a:r>
                  <a:r>
                    <a:rPr lang="en-US" sz="1200" dirty="0" smtClean="0">
                      <a:latin typeface="+mj-lt"/>
                      <a:cs typeface="Times New Roman" panose="02020603050405020304" pitchFamily="18" charset="0"/>
                    </a:rPr>
                    <a:t>Dark green to dark </a:t>
                  </a:r>
                  <a:r>
                    <a:rPr lang="en-US" sz="1200" dirty="0">
                      <a:latin typeface="+mj-lt"/>
                      <a:cs typeface="Times New Roman" panose="02020603050405020304" pitchFamily="18" charset="0"/>
                    </a:rPr>
                    <a:t>blue-green, medium to coarse-grained, </a:t>
                  </a:r>
                  <a:r>
                    <a:rPr lang="en-US" sz="1200" dirty="0" smtClean="0">
                      <a:latin typeface="+mj-lt"/>
                      <a:cs typeface="Times New Roman" panose="02020603050405020304" pitchFamily="18" charset="0"/>
                    </a:rPr>
                    <a:t>amphibole-chlorite-epidote-quartz </a:t>
                  </a:r>
                  <a:r>
                    <a:rPr lang="en-US" sz="1200" dirty="0" err="1" smtClean="0">
                      <a:latin typeface="+mj-lt"/>
                      <a:cs typeface="Times New Roman" panose="02020603050405020304" pitchFamily="18" charset="0"/>
                    </a:rPr>
                    <a:t>sphene±albite±amphibole</a:t>
                  </a:r>
                  <a:r>
                    <a:rPr lang="en-US" sz="1200" dirty="0" smtClean="0">
                      <a:latin typeface="+mj-lt"/>
                      <a:cs typeface="Times New Roman" panose="02020603050405020304" pitchFamily="18" charset="0"/>
                    </a:rPr>
                    <a:t> greenstone containing coarse-grained amphibolite lenses</a:t>
                  </a:r>
                  <a:endParaRPr lang="en-US" sz="1200" b="1" dirty="0">
                    <a:latin typeface="+mj-lt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266" name="TextBox 265"/>
                <p:cNvSpPr txBox="1"/>
                <p:nvPr/>
              </p:nvSpPr>
              <p:spPr>
                <a:xfrm>
                  <a:off x="7014776" y="6761291"/>
                  <a:ext cx="5323968" cy="53044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200" b="1" dirty="0" smtClean="0">
                      <a:latin typeface="+mj-lt"/>
                      <a:cs typeface="Times New Roman" panose="02020603050405020304" pitchFamily="18" charset="0"/>
                    </a:rPr>
                    <a:t>Chlorite greenstone– </a:t>
                  </a:r>
                  <a:r>
                    <a:rPr lang="en-US" sz="1200" dirty="0" smtClean="0">
                      <a:latin typeface="+mj-lt"/>
                      <a:cs typeface="Times New Roman" panose="02020603050405020304" pitchFamily="18" charset="0"/>
                    </a:rPr>
                    <a:t>Silvery dark green</a:t>
                  </a:r>
                  <a:r>
                    <a:rPr lang="en-US" sz="1200" dirty="0">
                      <a:latin typeface="+mj-lt"/>
                      <a:cs typeface="Times New Roman" panose="02020603050405020304" pitchFamily="18" charset="0"/>
                    </a:rPr>
                    <a:t> </a:t>
                  </a:r>
                  <a:r>
                    <a:rPr lang="en-US" sz="1200" dirty="0" smtClean="0">
                      <a:latin typeface="+mj-lt"/>
                      <a:cs typeface="Times New Roman" panose="02020603050405020304" pitchFamily="18" charset="0"/>
                    </a:rPr>
                    <a:t>to grey, fine-grained, </a:t>
                  </a:r>
                  <a:r>
                    <a:rPr lang="en-US" sz="1200" dirty="0" err="1" smtClean="0">
                      <a:latin typeface="+mj-lt"/>
                      <a:cs typeface="Times New Roman" panose="02020603050405020304" pitchFamily="18" charset="0"/>
                    </a:rPr>
                    <a:t>chlorite-magnetite±hematite</a:t>
                  </a:r>
                  <a:r>
                    <a:rPr lang="en-US" sz="1200" dirty="0" smtClean="0">
                      <a:latin typeface="+mj-lt"/>
                      <a:cs typeface="Times New Roman" panose="02020603050405020304" pitchFamily="18" charset="0"/>
                    </a:rPr>
                    <a:t> greenstone</a:t>
                  </a:r>
                  <a:endParaRPr lang="en-US" sz="1200" b="1" dirty="0">
                    <a:latin typeface="+mj-lt"/>
                    <a:cs typeface="Times New Roman" panose="02020603050405020304" pitchFamily="18" charset="0"/>
                  </a:endParaRPr>
                </a:p>
              </p:txBody>
            </p:sp>
            <p:sp>
              <p:nvSpPr>
                <p:cNvPr id="267" name="TextBox 266"/>
                <p:cNvSpPr txBox="1"/>
                <p:nvPr/>
              </p:nvSpPr>
              <p:spPr>
                <a:xfrm>
                  <a:off x="7009316" y="7233704"/>
                  <a:ext cx="4967601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just"/>
                  <a:r>
                    <a:rPr lang="en-US" sz="1200" b="1" dirty="0" smtClean="0">
                      <a:latin typeface="+mj-lt"/>
                      <a:cs typeface="Times New Roman" panose="02020603050405020304" pitchFamily="18" charset="0"/>
                    </a:rPr>
                    <a:t>Ultramafics– </a:t>
                  </a:r>
                  <a:r>
                    <a:rPr lang="en-US" sz="1200" dirty="0" smtClean="0">
                      <a:latin typeface="+mj-lt"/>
                      <a:cs typeface="Times New Roman" panose="02020603050405020304" pitchFamily="18" charset="0"/>
                    </a:rPr>
                    <a:t>Dark green to grey and light grey, </a:t>
                  </a:r>
                  <a:r>
                    <a:rPr lang="en-US" sz="1200" dirty="0" err="1" smtClean="0">
                      <a:latin typeface="+mj-lt"/>
                      <a:cs typeface="Times New Roman" panose="02020603050405020304" pitchFamily="18" charset="0"/>
                    </a:rPr>
                    <a:t>chlorite-talc-serpentine±magnetite±chromite±carbonate</a:t>
                  </a:r>
                  <a:r>
                    <a:rPr lang="en-US" sz="1200" dirty="0" smtClean="0">
                      <a:latin typeface="+mj-lt"/>
                      <a:cs typeface="Times New Roman" panose="02020603050405020304" pitchFamily="18" charset="0"/>
                    </a:rPr>
                    <a:t> schist, and talc-carbonate and chlorite blackwall </a:t>
                  </a:r>
                  <a:endParaRPr lang="en-US" sz="1200" b="1" dirty="0">
                    <a:latin typeface="+mj-lt"/>
                    <a:cs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238" name="Group 237"/>
              <p:cNvGrpSpPr/>
              <p:nvPr/>
            </p:nvGrpSpPr>
            <p:grpSpPr>
              <a:xfrm>
                <a:off x="6361341" y="27876345"/>
                <a:ext cx="489296" cy="256032"/>
                <a:chOff x="8820271" y="24895344"/>
                <a:chExt cx="489296" cy="256032"/>
              </a:xfrm>
            </p:grpSpPr>
            <p:sp>
              <p:nvSpPr>
                <p:cNvPr id="257" name="Rectangle 256"/>
                <p:cNvSpPr>
                  <a:spLocks noChangeAspect="1"/>
                </p:cNvSpPr>
                <p:nvPr/>
              </p:nvSpPr>
              <p:spPr>
                <a:xfrm>
                  <a:off x="8841643" y="24895344"/>
                  <a:ext cx="275269" cy="256032"/>
                </a:xfrm>
                <a:prstGeom prst="rect">
                  <a:avLst/>
                </a:prstGeom>
                <a:solidFill>
                  <a:schemeClr val="accent4">
                    <a:lumMod val="75000"/>
                  </a:schemeClr>
                </a:solidFill>
                <a:ln>
                  <a:solidFill>
                    <a:schemeClr val="accent4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58" name="TextBox 257"/>
                <p:cNvSpPr txBox="1"/>
                <p:nvPr/>
              </p:nvSpPr>
              <p:spPr>
                <a:xfrm>
                  <a:off x="8820271" y="24915619"/>
                  <a:ext cx="489296" cy="21544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800" dirty="0" smtClean="0">
                      <a:cs typeface="Times New Roman" panose="02020603050405020304" pitchFamily="18" charset="0"/>
                    </a:rPr>
                    <a:t>Cob</a:t>
                  </a:r>
                  <a:endParaRPr lang="en-US" sz="800" dirty="0">
                    <a:cs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239" name="Group 238"/>
              <p:cNvGrpSpPr/>
              <p:nvPr/>
            </p:nvGrpSpPr>
            <p:grpSpPr>
              <a:xfrm>
                <a:off x="6357572" y="28272967"/>
                <a:ext cx="394319" cy="256032"/>
                <a:chOff x="5869428" y="25838628"/>
                <a:chExt cx="394319" cy="256032"/>
              </a:xfrm>
            </p:grpSpPr>
            <p:sp>
              <p:nvSpPr>
                <p:cNvPr id="255" name="Rectangle 254"/>
                <p:cNvSpPr>
                  <a:spLocks noChangeAspect="1"/>
                </p:cNvSpPr>
                <p:nvPr/>
              </p:nvSpPr>
              <p:spPr>
                <a:xfrm>
                  <a:off x="5898276" y="25838628"/>
                  <a:ext cx="275269" cy="256032"/>
                </a:xfrm>
                <a:prstGeom prst="rect">
                  <a:avLst/>
                </a:prstGeom>
                <a:solidFill>
                  <a:schemeClr val="tx2">
                    <a:lumMod val="60000"/>
                    <a:lumOff val="40000"/>
                  </a:schemeClr>
                </a:solidFill>
                <a:ln>
                  <a:solidFill>
                    <a:schemeClr val="tx2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56" name="TextBox 255"/>
                <p:cNvSpPr txBox="1"/>
                <p:nvPr/>
              </p:nvSpPr>
              <p:spPr>
                <a:xfrm>
                  <a:off x="5869428" y="25847225"/>
                  <a:ext cx="394319" cy="21544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800" dirty="0" smtClean="0">
                      <a:cs typeface="Times New Roman" panose="02020603050405020304" pitchFamily="18" charset="0"/>
                    </a:rPr>
                    <a:t>Cm</a:t>
                  </a:r>
                  <a:endParaRPr lang="en-US" sz="800" dirty="0">
                    <a:cs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240" name="Group 239"/>
              <p:cNvGrpSpPr/>
              <p:nvPr/>
            </p:nvGrpSpPr>
            <p:grpSpPr>
              <a:xfrm>
                <a:off x="6344766" y="28875876"/>
                <a:ext cx="410066" cy="256032"/>
                <a:chOff x="8747742" y="26157805"/>
                <a:chExt cx="410066" cy="256032"/>
              </a:xfrm>
            </p:grpSpPr>
            <p:sp>
              <p:nvSpPr>
                <p:cNvPr id="253" name="Rectangle 252"/>
                <p:cNvSpPr>
                  <a:spLocks noChangeAspect="1"/>
                </p:cNvSpPr>
                <p:nvPr/>
              </p:nvSpPr>
              <p:spPr>
                <a:xfrm>
                  <a:off x="8795297" y="26157805"/>
                  <a:ext cx="275269" cy="256032"/>
                </a:xfrm>
                <a:prstGeom prst="rect">
                  <a:avLst/>
                </a:prstGeom>
                <a:solidFill>
                  <a:schemeClr val="tx2">
                    <a:lumMod val="75000"/>
                  </a:schemeClr>
                </a:solidFill>
                <a:ln>
                  <a:solidFill>
                    <a:schemeClr val="tx2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54" name="TextBox 253"/>
                <p:cNvSpPr txBox="1"/>
                <p:nvPr/>
              </p:nvSpPr>
              <p:spPr>
                <a:xfrm>
                  <a:off x="8747742" y="26157805"/>
                  <a:ext cx="410066" cy="21544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800" dirty="0" smtClean="0">
                      <a:cs typeface="Times New Roman" panose="02020603050405020304" pitchFamily="18" charset="0"/>
                    </a:rPr>
                    <a:t>Cmg</a:t>
                  </a:r>
                  <a:endParaRPr lang="en-US" sz="800" dirty="0">
                    <a:cs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241" name="Group 240"/>
              <p:cNvGrpSpPr/>
              <p:nvPr/>
            </p:nvGrpSpPr>
            <p:grpSpPr>
              <a:xfrm>
                <a:off x="6335955" y="29342379"/>
                <a:ext cx="385206" cy="256032"/>
                <a:chOff x="5847363" y="26326958"/>
                <a:chExt cx="385206" cy="256032"/>
              </a:xfrm>
            </p:grpSpPr>
            <p:sp>
              <p:nvSpPr>
                <p:cNvPr id="251" name="Rectangle 250"/>
                <p:cNvSpPr>
                  <a:spLocks noChangeAspect="1"/>
                </p:cNvSpPr>
                <p:nvPr/>
              </p:nvSpPr>
              <p:spPr>
                <a:xfrm>
                  <a:off x="5902332" y="26326958"/>
                  <a:ext cx="275269" cy="256032"/>
                </a:xfrm>
                <a:prstGeom prst="rect">
                  <a:avLst/>
                </a:prstGeom>
                <a:solidFill>
                  <a:schemeClr val="bg2">
                    <a:lumMod val="50000"/>
                  </a:schemeClr>
                </a:solidFill>
                <a:ln>
                  <a:solidFill>
                    <a:schemeClr val="bg2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52" name="TextBox 251"/>
                <p:cNvSpPr txBox="1"/>
                <p:nvPr/>
              </p:nvSpPr>
              <p:spPr>
                <a:xfrm>
                  <a:off x="5847363" y="26347252"/>
                  <a:ext cx="385206" cy="21544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800" dirty="0" smtClean="0">
                      <a:cs typeface="Times New Roman" panose="02020603050405020304" pitchFamily="18" charset="0"/>
                    </a:rPr>
                    <a:t>Cme</a:t>
                  </a:r>
                  <a:endParaRPr lang="en-US" sz="800" dirty="0">
                    <a:cs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242" name="Group 241"/>
              <p:cNvGrpSpPr/>
              <p:nvPr/>
            </p:nvGrpSpPr>
            <p:grpSpPr>
              <a:xfrm>
                <a:off x="6381793" y="29794621"/>
                <a:ext cx="360540" cy="256032"/>
                <a:chOff x="8733816" y="26352952"/>
                <a:chExt cx="360540" cy="256032"/>
              </a:xfrm>
            </p:grpSpPr>
            <p:sp>
              <p:nvSpPr>
                <p:cNvPr id="249" name="Rectangle 248"/>
                <p:cNvSpPr>
                  <a:spLocks noChangeAspect="1"/>
                </p:cNvSpPr>
                <p:nvPr/>
              </p:nvSpPr>
              <p:spPr>
                <a:xfrm>
                  <a:off x="8745202" y="26352952"/>
                  <a:ext cx="275269" cy="256032"/>
                </a:xfrm>
                <a:prstGeom prst="rect">
                  <a:avLst/>
                </a:prstGeom>
                <a:solidFill>
                  <a:schemeClr val="accent3">
                    <a:lumMod val="75000"/>
                  </a:schemeClr>
                </a:solidFill>
                <a:ln>
                  <a:solidFill>
                    <a:schemeClr val="accent3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50" name="TextBox 249"/>
                <p:cNvSpPr txBox="1"/>
                <p:nvPr/>
              </p:nvSpPr>
              <p:spPr>
                <a:xfrm>
                  <a:off x="8733816" y="26373246"/>
                  <a:ext cx="360540" cy="21544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800" dirty="0" smtClean="0">
                      <a:cs typeface="Times New Roman" panose="02020603050405020304" pitchFamily="18" charset="0"/>
                    </a:rPr>
                    <a:t>Ca</a:t>
                  </a:r>
                  <a:endParaRPr lang="en-US" sz="800" dirty="0">
                    <a:cs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243" name="Group 242"/>
              <p:cNvGrpSpPr/>
              <p:nvPr/>
            </p:nvGrpSpPr>
            <p:grpSpPr>
              <a:xfrm>
                <a:off x="6397906" y="30400915"/>
                <a:ext cx="419951" cy="256032"/>
                <a:chOff x="5937956" y="27229429"/>
                <a:chExt cx="419951" cy="256032"/>
              </a:xfrm>
            </p:grpSpPr>
            <p:sp>
              <p:nvSpPr>
                <p:cNvPr id="247" name="Rectangle 246"/>
                <p:cNvSpPr>
                  <a:spLocks noChangeAspect="1"/>
                </p:cNvSpPr>
                <p:nvPr/>
              </p:nvSpPr>
              <p:spPr>
                <a:xfrm>
                  <a:off x="5937956" y="27229429"/>
                  <a:ext cx="275269" cy="256032"/>
                </a:xfrm>
                <a:prstGeom prst="rect">
                  <a:avLst/>
                </a:prstGeom>
                <a:solidFill>
                  <a:schemeClr val="accent3">
                    <a:lumMod val="50000"/>
                  </a:schemeClr>
                </a:solidFill>
                <a:ln>
                  <a:solidFill>
                    <a:schemeClr val="accent3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48" name="TextBox 247"/>
                <p:cNvSpPr txBox="1"/>
                <p:nvPr/>
              </p:nvSpPr>
              <p:spPr>
                <a:xfrm>
                  <a:off x="5937956" y="27265495"/>
                  <a:ext cx="419951" cy="21996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800" dirty="0" smtClean="0">
                      <a:cs typeface="Times New Roman" panose="02020603050405020304" pitchFamily="18" charset="0"/>
                    </a:rPr>
                    <a:t>Cc</a:t>
                  </a:r>
                  <a:endParaRPr lang="en-US" sz="800" dirty="0">
                    <a:cs typeface="Times New Roman" panose="02020603050405020304" pitchFamily="18" charset="0"/>
                  </a:endParaRPr>
                </a:p>
              </p:txBody>
            </p:sp>
          </p:grpSp>
          <p:grpSp>
            <p:nvGrpSpPr>
              <p:cNvPr id="244" name="Group 243"/>
              <p:cNvGrpSpPr/>
              <p:nvPr/>
            </p:nvGrpSpPr>
            <p:grpSpPr>
              <a:xfrm>
                <a:off x="6359635" y="30853015"/>
                <a:ext cx="384056" cy="256032"/>
                <a:chOff x="8795902" y="27259900"/>
                <a:chExt cx="384056" cy="256032"/>
              </a:xfrm>
            </p:grpSpPr>
            <p:sp>
              <p:nvSpPr>
                <p:cNvPr id="245" name="Rectangle 244"/>
                <p:cNvSpPr>
                  <a:spLocks noChangeAspect="1"/>
                </p:cNvSpPr>
                <p:nvPr/>
              </p:nvSpPr>
              <p:spPr>
                <a:xfrm>
                  <a:off x="8833044" y="27259900"/>
                  <a:ext cx="275269" cy="256032"/>
                </a:xfrm>
                <a:prstGeom prst="rect">
                  <a:avLst/>
                </a:prstGeom>
                <a:solidFill>
                  <a:srgbClr val="FF0000"/>
                </a:solidFill>
                <a:ln>
                  <a:solidFill>
                    <a:srgbClr val="FF00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246" name="TextBox 245"/>
                <p:cNvSpPr txBox="1"/>
                <p:nvPr/>
              </p:nvSpPr>
              <p:spPr>
                <a:xfrm>
                  <a:off x="8795902" y="27283236"/>
                  <a:ext cx="384056" cy="21544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800" dirty="0" smtClean="0">
                      <a:cs typeface="Times New Roman" panose="02020603050405020304" pitchFamily="18" charset="0"/>
                    </a:rPr>
                    <a:t>OZu</a:t>
                  </a:r>
                  <a:endParaRPr lang="en-US" sz="800" dirty="0">
                    <a:cs typeface="Times New Roman" panose="02020603050405020304" pitchFamily="18" charset="0"/>
                  </a:endParaRPr>
                </a:p>
              </p:txBody>
            </p:sp>
          </p:grpSp>
        </p:grpSp>
        <p:grpSp>
          <p:nvGrpSpPr>
            <p:cNvPr id="209" name="Group 208"/>
            <p:cNvGrpSpPr>
              <a:grpSpLocks noChangeAspect="1"/>
            </p:cNvGrpSpPr>
            <p:nvPr/>
          </p:nvGrpSpPr>
          <p:grpSpPr>
            <a:xfrm>
              <a:off x="3736827" y="31520972"/>
              <a:ext cx="2493099" cy="781553"/>
              <a:chOff x="3689030" y="6034030"/>
              <a:chExt cx="2677165" cy="839251"/>
            </a:xfrm>
          </p:grpSpPr>
          <p:sp>
            <p:nvSpPr>
              <p:cNvPr id="210" name="Rectangle 209"/>
              <p:cNvSpPr>
                <a:spLocks noChangeAspect="1"/>
              </p:cNvSpPr>
              <p:nvPr/>
            </p:nvSpPr>
            <p:spPr>
              <a:xfrm>
                <a:off x="3689030" y="6046218"/>
                <a:ext cx="2552464" cy="808255"/>
              </a:xfrm>
              <a:prstGeom prst="rect">
                <a:avLst/>
              </a:prstGeom>
              <a:solidFill>
                <a:schemeClr val="bg1"/>
              </a:solidFill>
              <a:ln w="31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11" name="TextBox 210"/>
              <p:cNvSpPr txBox="1"/>
              <p:nvPr/>
            </p:nvSpPr>
            <p:spPr>
              <a:xfrm>
                <a:off x="3781091" y="6034030"/>
                <a:ext cx="2377082" cy="2617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000" b="1" dirty="0" smtClean="0">
                    <a:latin typeface="+mj-lt"/>
                    <a:cs typeface="Times New Roman" panose="02020603050405020304" pitchFamily="18" charset="0"/>
                  </a:rPr>
                  <a:t>EXPLANATION OF MAP SYMBOLS</a:t>
                </a:r>
                <a:endParaRPr lang="en-US" sz="1000" b="1" dirty="0">
                  <a:latin typeface="+mj-lt"/>
                  <a:cs typeface="Times New Roman" panose="02020603050405020304" pitchFamily="18" charset="0"/>
                </a:endParaRPr>
              </a:p>
            </p:txBody>
          </p:sp>
          <p:sp>
            <p:nvSpPr>
              <p:cNvPr id="212" name="TextBox 211"/>
              <p:cNvSpPr txBox="1"/>
              <p:nvPr/>
            </p:nvSpPr>
            <p:spPr>
              <a:xfrm>
                <a:off x="3890617" y="6207774"/>
                <a:ext cx="564528" cy="1846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600" dirty="0" smtClean="0">
                    <a:cs typeface="Times New Roman" panose="02020603050405020304" pitchFamily="18" charset="0"/>
                  </a:rPr>
                  <a:t>Contact</a:t>
                </a:r>
                <a:endParaRPr lang="en-US" sz="600" dirty="0">
                  <a:cs typeface="Times New Roman" panose="02020603050405020304" pitchFamily="18" charset="0"/>
                </a:endParaRPr>
              </a:p>
            </p:txBody>
          </p:sp>
          <p:sp>
            <p:nvSpPr>
              <p:cNvPr id="213" name="TextBox 212"/>
              <p:cNvSpPr txBox="1"/>
              <p:nvPr/>
            </p:nvSpPr>
            <p:spPr>
              <a:xfrm>
                <a:off x="3882744" y="6363683"/>
                <a:ext cx="1570363" cy="2974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600" dirty="0" smtClean="0">
                    <a:cs typeface="Times New Roman" panose="02020603050405020304" pitchFamily="18" charset="0"/>
                  </a:rPr>
                  <a:t>Steeply dipping Acadian thrust fault, vertical (dashed where approximate</a:t>
                </a:r>
                <a:r>
                  <a:rPr lang="en-US" sz="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  <a:endParaRPr lang="en-US" sz="6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14" name="TextBox 213"/>
              <p:cNvSpPr txBox="1"/>
              <p:nvPr/>
            </p:nvSpPr>
            <p:spPr>
              <a:xfrm>
                <a:off x="3893045" y="6596282"/>
                <a:ext cx="1389346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600" dirty="0" smtClean="0">
                    <a:cs typeface="Times New Roman" panose="02020603050405020304" pitchFamily="18" charset="0"/>
                  </a:rPr>
                  <a:t>Moderately to steeply dipping Taconian thrust fault</a:t>
                </a:r>
                <a:endParaRPr lang="en-US" sz="600" dirty="0">
                  <a:cs typeface="Times New Roman" panose="02020603050405020304" pitchFamily="18" charset="0"/>
                </a:endParaRPr>
              </a:p>
            </p:txBody>
          </p:sp>
          <p:sp>
            <p:nvSpPr>
              <p:cNvPr id="215" name="Freeform 214"/>
              <p:cNvSpPr/>
              <p:nvPr/>
            </p:nvSpPr>
            <p:spPr>
              <a:xfrm>
                <a:off x="3775217" y="6257125"/>
                <a:ext cx="144750" cy="98092"/>
              </a:xfrm>
              <a:custGeom>
                <a:avLst/>
                <a:gdLst>
                  <a:gd name="connsiteX0" fmla="*/ 0 w 144750"/>
                  <a:gd name="connsiteY0" fmla="*/ 0 h 91793"/>
                  <a:gd name="connsiteX1" fmla="*/ 144750 w 144750"/>
                  <a:gd name="connsiteY1" fmla="*/ 91793 h 91793"/>
                  <a:gd name="connsiteX2" fmla="*/ 144750 w 144750"/>
                  <a:gd name="connsiteY2" fmla="*/ 91793 h 917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44750" h="91793">
                    <a:moveTo>
                      <a:pt x="0" y="0"/>
                    </a:moveTo>
                    <a:lnTo>
                      <a:pt x="144750" y="91793"/>
                    </a:lnTo>
                    <a:lnTo>
                      <a:pt x="144750" y="91793"/>
                    </a:lnTo>
                  </a:path>
                </a:pathLst>
              </a:cu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16" name="Freeform 215"/>
              <p:cNvSpPr/>
              <p:nvPr/>
            </p:nvSpPr>
            <p:spPr>
              <a:xfrm rot="3118126">
                <a:off x="3672119" y="6477643"/>
                <a:ext cx="172056" cy="58903"/>
              </a:xfrm>
              <a:custGeom>
                <a:avLst/>
                <a:gdLst>
                  <a:gd name="connsiteX0" fmla="*/ 0 w 230003"/>
                  <a:gd name="connsiteY0" fmla="*/ 0 h 84147"/>
                  <a:gd name="connsiteX1" fmla="*/ 230003 w 230003"/>
                  <a:gd name="connsiteY1" fmla="*/ 84147 h 841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30003" h="84147">
                    <a:moveTo>
                      <a:pt x="0" y="0"/>
                    </a:moveTo>
                    <a:lnTo>
                      <a:pt x="230003" y="84147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17" name="Isosceles Triangle 216"/>
              <p:cNvSpPr>
                <a:spLocks noChangeAspect="1"/>
              </p:cNvSpPr>
              <p:nvPr/>
            </p:nvSpPr>
            <p:spPr>
              <a:xfrm rot="4320000">
                <a:off x="3753906" y="6469885"/>
                <a:ext cx="50016" cy="40022"/>
              </a:xfrm>
              <a:prstGeom prst="triangl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b="1"/>
              </a:p>
            </p:txBody>
          </p:sp>
          <p:sp>
            <p:nvSpPr>
              <p:cNvPr id="218" name="Freeform 217"/>
              <p:cNvSpPr/>
              <p:nvPr/>
            </p:nvSpPr>
            <p:spPr>
              <a:xfrm rot="15115131">
                <a:off x="3817399" y="6495148"/>
                <a:ext cx="172056" cy="58903"/>
              </a:xfrm>
              <a:custGeom>
                <a:avLst/>
                <a:gdLst>
                  <a:gd name="connsiteX0" fmla="*/ 0 w 230003"/>
                  <a:gd name="connsiteY0" fmla="*/ 0 h 84147"/>
                  <a:gd name="connsiteX1" fmla="*/ 230003 w 230003"/>
                  <a:gd name="connsiteY1" fmla="*/ 84147 h 841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30003" h="84147">
                    <a:moveTo>
                      <a:pt x="0" y="0"/>
                    </a:moveTo>
                    <a:lnTo>
                      <a:pt x="230003" y="84147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19" name="Isosceles Triangle 218"/>
              <p:cNvSpPr>
                <a:spLocks noChangeAspect="1"/>
              </p:cNvSpPr>
              <p:nvPr/>
            </p:nvSpPr>
            <p:spPr>
              <a:xfrm rot="5580000">
                <a:off x="3903859" y="6508939"/>
                <a:ext cx="50017" cy="40020"/>
              </a:xfrm>
              <a:prstGeom prst="triangl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b="1"/>
              </a:p>
            </p:txBody>
          </p:sp>
          <p:sp>
            <p:nvSpPr>
              <p:cNvPr id="220" name="Isosceles Triangle 219"/>
              <p:cNvSpPr>
                <a:spLocks noChangeAspect="1"/>
              </p:cNvSpPr>
              <p:nvPr/>
            </p:nvSpPr>
            <p:spPr>
              <a:xfrm rot="16260000">
                <a:off x="3854237" y="6509431"/>
                <a:ext cx="50017" cy="40020"/>
              </a:xfrm>
              <a:prstGeom prst="triangle">
                <a:avLst/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b="1"/>
              </a:p>
            </p:txBody>
          </p:sp>
          <p:sp>
            <p:nvSpPr>
              <p:cNvPr id="221" name="Freeform 220"/>
              <p:cNvSpPr/>
              <p:nvPr/>
            </p:nvSpPr>
            <p:spPr>
              <a:xfrm rot="20364483">
                <a:off x="3759202" y="6713080"/>
                <a:ext cx="161002" cy="62945"/>
              </a:xfrm>
              <a:custGeom>
                <a:avLst/>
                <a:gdLst>
                  <a:gd name="connsiteX0" fmla="*/ 0 w 230003"/>
                  <a:gd name="connsiteY0" fmla="*/ 0 h 84147"/>
                  <a:gd name="connsiteX1" fmla="*/ 230003 w 230003"/>
                  <a:gd name="connsiteY1" fmla="*/ 84147 h 841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30003" h="84147">
                    <a:moveTo>
                      <a:pt x="0" y="0"/>
                    </a:moveTo>
                    <a:lnTo>
                      <a:pt x="230003" y="84147"/>
                    </a:lnTo>
                  </a:path>
                </a:pathLst>
              </a:custGeom>
              <a:no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22" name="Isosceles Triangle 221"/>
              <p:cNvSpPr>
                <a:spLocks noChangeAspect="1"/>
              </p:cNvSpPr>
              <p:nvPr/>
            </p:nvSpPr>
            <p:spPr>
              <a:xfrm rot="44313">
                <a:off x="3813892" y="6698938"/>
                <a:ext cx="46803" cy="42766"/>
              </a:xfrm>
              <a:prstGeom prst="triangle">
                <a:avLst/>
              </a:prstGeom>
              <a:noFill/>
              <a:ln w="952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b="1"/>
              </a:p>
            </p:txBody>
          </p:sp>
          <p:sp>
            <p:nvSpPr>
              <p:cNvPr id="223" name="TextBox 222"/>
              <p:cNvSpPr txBox="1"/>
              <p:nvPr/>
            </p:nvSpPr>
            <p:spPr>
              <a:xfrm>
                <a:off x="5319951" y="6210187"/>
                <a:ext cx="926209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600" dirty="0" smtClean="0">
                    <a:cs typeface="Times New Roman" panose="02020603050405020304" pitchFamily="18" charset="0"/>
                  </a:rPr>
                  <a:t>Moderately dipping Taconian foliation</a:t>
                </a:r>
                <a:endParaRPr lang="en-US" sz="500" dirty="0">
                  <a:cs typeface="Times New Roman" panose="02020603050405020304" pitchFamily="18" charset="0"/>
                </a:endParaRPr>
              </a:p>
            </p:txBody>
          </p:sp>
          <p:sp>
            <p:nvSpPr>
              <p:cNvPr id="224" name="Isosceles Triangle 223"/>
              <p:cNvSpPr>
                <a:spLocks noChangeAspect="1"/>
              </p:cNvSpPr>
              <p:nvPr/>
            </p:nvSpPr>
            <p:spPr>
              <a:xfrm rot="7260000">
                <a:off x="5281696" y="6314730"/>
                <a:ext cx="34422" cy="27544"/>
              </a:xfrm>
              <a:prstGeom prst="triangle">
                <a:avLst/>
              </a:prstGeom>
              <a:noFill/>
              <a:ln w="31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b="1"/>
              </a:p>
            </p:txBody>
          </p:sp>
          <p:sp>
            <p:nvSpPr>
              <p:cNvPr id="225" name="Freeform 224"/>
              <p:cNvSpPr/>
              <p:nvPr/>
            </p:nvSpPr>
            <p:spPr>
              <a:xfrm rot="16020000">
                <a:off x="5289687" y="6274301"/>
                <a:ext cx="3516" cy="123147"/>
              </a:xfrm>
              <a:custGeom>
                <a:avLst/>
                <a:gdLst>
                  <a:gd name="connsiteX0" fmla="*/ 3290 w 3290"/>
                  <a:gd name="connsiteY0" fmla="*/ 0 h 118411"/>
                  <a:gd name="connsiteX1" fmla="*/ 0 w 3290"/>
                  <a:gd name="connsiteY1" fmla="*/ 118411 h 1184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3290" h="118411">
                    <a:moveTo>
                      <a:pt x="3290" y="0"/>
                    </a:moveTo>
                    <a:cubicBezTo>
                      <a:pt x="2193" y="39470"/>
                      <a:pt x="1096" y="78940"/>
                      <a:pt x="0" y="118411"/>
                    </a:cubicBezTo>
                  </a:path>
                </a:pathLst>
              </a:custGeom>
              <a:noFill/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26" name="TextBox 225"/>
              <p:cNvSpPr txBox="1"/>
              <p:nvPr/>
            </p:nvSpPr>
            <p:spPr>
              <a:xfrm>
                <a:off x="5305882" y="6594001"/>
                <a:ext cx="1042841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600" dirty="0" smtClean="0">
                    <a:cs typeface="Times New Roman" panose="02020603050405020304" pitchFamily="18" charset="0"/>
                  </a:rPr>
                  <a:t>Moderately plunging intersection lineation</a:t>
                </a:r>
                <a:endParaRPr lang="en-US" sz="500" dirty="0">
                  <a:cs typeface="Times New Roman" panose="02020603050405020304" pitchFamily="18" charset="0"/>
                </a:endParaRPr>
              </a:p>
            </p:txBody>
          </p:sp>
          <p:sp>
            <p:nvSpPr>
              <p:cNvPr id="227" name="TextBox 226"/>
              <p:cNvSpPr txBox="1"/>
              <p:nvPr/>
            </p:nvSpPr>
            <p:spPr>
              <a:xfrm>
                <a:off x="5310766" y="6404537"/>
                <a:ext cx="1055429" cy="29744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600" dirty="0" smtClean="0">
                    <a:cs typeface="Times New Roman" panose="02020603050405020304" pitchFamily="18" charset="0"/>
                  </a:rPr>
                  <a:t>Steeply dipping Acadian foliation, vertical</a:t>
                </a:r>
                <a:endParaRPr lang="en-US" sz="500" dirty="0">
                  <a:cs typeface="Times New Roman" panose="02020603050405020304" pitchFamily="18" charset="0"/>
                </a:endParaRPr>
              </a:p>
            </p:txBody>
          </p:sp>
          <p:sp>
            <p:nvSpPr>
              <p:cNvPr id="228" name="Freeform 227"/>
              <p:cNvSpPr/>
              <p:nvPr/>
            </p:nvSpPr>
            <p:spPr>
              <a:xfrm rot="300000">
                <a:off x="5254146" y="6459272"/>
                <a:ext cx="907" cy="142625"/>
              </a:xfrm>
              <a:custGeom>
                <a:avLst/>
                <a:gdLst>
                  <a:gd name="connsiteX0" fmla="*/ 3290 w 3290"/>
                  <a:gd name="connsiteY0" fmla="*/ 0 h 118411"/>
                  <a:gd name="connsiteX1" fmla="*/ 0 w 3290"/>
                  <a:gd name="connsiteY1" fmla="*/ 118411 h 118411"/>
                  <a:gd name="connsiteX0" fmla="*/ 2758 w 2757"/>
                  <a:gd name="connsiteY0" fmla="*/ 0 h 10838"/>
                  <a:gd name="connsiteX1" fmla="*/ 0 w 2757"/>
                  <a:gd name="connsiteY1" fmla="*/ 10838 h 108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757" h="10838">
                    <a:moveTo>
                      <a:pt x="2758" y="0"/>
                    </a:moveTo>
                    <a:cubicBezTo>
                      <a:pt x="-576" y="3333"/>
                      <a:pt x="3331" y="7505"/>
                      <a:pt x="0" y="10838"/>
                    </a:cubicBezTo>
                  </a:path>
                </a:pathLst>
              </a:custGeom>
              <a:noFill/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29" name="Freeform 228"/>
              <p:cNvSpPr>
                <a:spLocks/>
              </p:cNvSpPr>
              <p:nvPr/>
            </p:nvSpPr>
            <p:spPr>
              <a:xfrm rot="21480000">
                <a:off x="5306409" y="6532393"/>
                <a:ext cx="51230" cy="3586"/>
              </a:xfrm>
              <a:custGeom>
                <a:avLst/>
                <a:gdLst>
                  <a:gd name="connsiteX0" fmla="*/ 0 w 59206"/>
                  <a:gd name="connsiteY0" fmla="*/ 0 h 3290"/>
                  <a:gd name="connsiteX1" fmla="*/ 59206 w 59206"/>
                  <a:gd name="connsiteY1" fmla="*/ 3290 h 32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9206" h="3290">
                    <a:moveTo>
                      <a:pt x="0" y="0"/>
                    </a:moveTo>
                    <a:lnTo>
                      <a:pt x="59206" y="3290"/>
                    </a:lnTo>
                  </a:path>
                </a:pathLst>
              </a:custGeom>
              <a:noFill/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30" name="Freeform 229"/>
              <p:cNvSpPr/>
              <p:nvPr/>
            </p:nvSpPr>
            <p:spPr>
              <a:xfrm>
                <a:off x="5327230" y="6466056"/>
                <a:ext cx="3356" cy="134229"/>
              </a:xfrm>
              <a:custGeom>
                <a:avLst/>
                <a:gdLst>
                  <a:gd name="connsiteX0" fmla="*/ 3290 w 3290"/>
                  <a:gd name="connsiteY0" fmla="*/ 0 h 118411"/>
                  <a:gd name="connsiteX1" fmla="*/ 0 w 3290"/>
                  <a:gd name="connsiteY1" fmla="*/ 118411 h 1184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3290" h="118411">
                    <a:moveTo>
                      <a:pt x="3290" y="0"/>
                    </a:moveTo>
                    <a:cubicBezTo>
                      <a:pt x="2193" y="39470"/>
                      <a:pt x="1096" y="78940"/>
                      <a:pt x="0" y="118411"/>
                    </a:cubicBezTo>
                  </a:path>
                </a:pathLst>
              </a:custGeom>
              <a:noFill/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31" name="Isosceles Triangle 230"/>
              <p:cNvSpPr>
                <a:spLocks noChangeAspect="1"/>
              </p:cNvSpPr>
              <p:nvPr/>
            </p:nvSpPr>
            <p:spPr>
              <a:xfrm rot="13140000">
                <a:off x="5247171" y="6515867"/>
                <a:ext cx="32212" cy="29434"/>
              </a:xfrm>
              <a:prstGeom prst="triangle">
                <a:avLst/>
              </a:prstGeom>
              <a:solidFill>
                <a:schemeClr val="tx1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b="1"/>
              </a:p>
            </p:txBody>
          </p:sp>
          <p:sp>
            <p:nvSpPr>
              <p:cNvPr id="232" name="Freeform 231"/>
              <p:cNvSpPr/>
              <p:nvPr/>
            </p:nvSpPr>
            <p:spPr>
              <a:xfrm rot="1440000">
                <a:off x="5266906" y="6659749"/>
                <a:ext cx="2928" cy="117121"/>
              </a:xfrm>
              <a:custGeom>
                <a:avLst/>
                <a:gdLst>
                  <a:gd name="connsiteX0" fmla="*/ 3290 w 3290"/>
                  <a:gd name="connsiteY0" fmla="*/ 0 h 118411"/>
                  <a:gd name="connsiteX1" fmla="*/ 0 w 3290"/>
                  <a:gd name="connsiteY1" fmla="*/ 118411 h 1184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3290" h="118411">
                    <a:moveTo>
                      <a:pt x="3290" y="0"/>
                    </a:moveTo>
                    <a:cubicBezTo>
                      <a:pt x="2193" y="39470"/>
                      <a:pt x="1096" y="78940"/>
                      <a:pt x="0" y="118411"/>
                    </a:cubicBezTo>
                  </a:path>
                </a:pathLst>
              </a:custGeom>
              <a:noFill/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33" name="Freeform 232"/>
              <p:cNvSpPr/>
              <p:nvPr/>
            </p:nvSpPr>
            <p:spPr>
              <a:xfrm rot="20760000">
                <a:off x="5297238" y="6662607"/>
                <a:ext cx="0" cy="40209"/>
              </a:xfrm>
              <a:custGeom>
                <a:avLst/>
                <a:gdLst>
                  <a:gd name="connsiteX0" fmla="*/ 0 w 0"/>
                  <a:gd name="connsiteY0" fmla="*/ 0 h 54806"/>
                  <a:gd name="connsiteX1" fmla="*/ 0 w 0"/>
                  <a:gd name="connsiteY1" fmla="*/ 54806 h 54806"/>
                  <a:gd name="connsiteX0" fmla="*/ 0 w 0"/>
                  <a:gd name="connsiteY0" fmla="*/ 0 h 7714"/>
                  <a:gd name="connsiteX1" fmla="*/ 0 w 0"/>
                  <a:gd name="connsiteY1" fmla="*/ 7714 h 77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h="7714">
                    <a:moveTo>
                      <a:pt x="0" y="0"/>
                    </a:moveTo>
                    <a:lnTo>
                      <a:pt x="0" y="7714"/>
                    </a:lnTo>
                  </a:path>
                </a:pathLst>
              </a:custGeom>
              <a:noFill/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34" name="Freeform 233"/>
              <p:cNvSpPr/>
              <p:nvPr/>
            </p:nvSpPr>
            <p:spPr>
              <a:xfrm rot="3360000">
                <a:off x="5276874" y="6654865"/>
                <a:ext cx="0" cy="40206"/>
              </a:xfrm>
              <a:custGeom>
                <a:avLst/>
                <a:gdLst>
                  <a:gd name="connsiteX0" fmla="*/ 0 w 0"/>
                  <a:gd name="connsiteY0" fmla="*/ 0 h 54806"/>
                  <a:gd name="connsiteX1" fmla="*/ 0 w 0"/>
                  <a:gd name="connsiteY1" fmla="*/ 54806 h 54806"/>
                  <a:gd name="connsiteX0" fmla="*/ 0 w 0"/>
                  <a:gd name="connsiteY0" fmla="*/ 0 h 7714"/>
                  <a:gd name="connsiteX1" fmla="*/ 0 w 0"/>
                  <a:gd name="connsiteY1" fmla="*/ 7714 h 77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h="7714">
                    <a:moveTo>
                      <a:pt x="0" y="0"/>
                    </a:moveTo>
                    <a:lnTo>
                      <a:pt x="0" y="7714"/>
                    </a:lnTo>
                  </a:path>
                </a:pathLst>
              </a:custGeom>
              <a:noFill/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grpSp>
        <p:nvGrpSpPr>
          <p:cNvPr id="1041" name="Group 1040"/>
          <p:cNvGrpSpPr>
            <a:grpSpLocks noChangeAspect="1"/>
          </p:cNvGrpSpPr>
          <p:nvPr/>
        </p:nvGrpSpPr>
        <p:grpSpPr>
          <a:xfrm>
            <a:off x="31988344" y="10918476"/>
            <a:ext cx="6290331" cy="3690649"/>
            <a:chOff x="18327309" y="14255305"/>
            <a:chExt cx="7236581" cy="4407790"/>
          </a:xfrm>
        </p:grpSpPr>
        <p:pic>
          <p:nvPicPr>
            <p:cNvPr id="1042" name="Picture 1041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18327310" y="14255305"/>
              <a:ext cx="7236579" cy="4407790"/>
            </a:xfrm>
            <a:prstGeom prst="rect">
              <a:avLst/>
            </a:prstGeom>
          </p:spPr>
        </p:pic>
        <p:sp>
          <p:nvSpPr>
            <p:cNvPr id="1043" name="Rectangle 1042"/>
            <p:cNvSpPr/>
            <p:nvPr/>
          </p:nvSpPr>
          <p:spPr>
            <a:xfrm>
              <a:off x="20778952" y="14255305"/>
              <a:ext cx="2554014" cy="46968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44" name="Rectangle 1043"/>
            <p:cNvSpPr/>
            <p:nvPr/>
          </p:nvSpPr>
          <p:spPr>
            <a:xfrm>
              <a:off x="24799160" y="15781283"/>
              <a:ext cx="764730" cy="145042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45" name="Rectangle 1044"/>
            <p:cNvSpPr/>
            <p:nvPr/>
          </p:nvSpPr>
          <p:spPr>
            <a:xfrm>
              <a:off x="18327309" y="14598869"/>
              <a:ext cx="6471851" cy="4064226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33337369" y="5412924"/>
            <a:ext cx="88746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u="sng" dirty="0" smtClean="0">
                <a:latin typeface="+mj-lt"/>
              </a:rPr>
              <a:t>Whole-Rock Geochemistry</a:t>
            </a:r>
            <a:endParaRPr lang="en-US" sz="5400" u="sng" dirty="0">
              <a:latin typeface="+mj-lt"/>
            </a:endParaRPr>
          </a:p>
        </p:txBody>
      </p:sp>
      <p:grpSp>
        <p:nvGrpSpPr>
          <p:cNvPr id="970" name="Group 969"/>
          <p:cNvGrpSpPr/>
          <p:nvPr/>
        </p:nvGrpSpPr>
        <p:grpSpPr>
          <a:xfrm>
            <a:off x="142681" y="1549848"/>
            <a:ext cx="5647618" cy="4865850"/>
            <a:chOff x="142681" y="1549848"/>
            <a:chExt cx="5647618" cy="4865850"/>
          </a:xfrm>
        </p:grpSpPr>
        <p:grpSp>
          <p:nvGrpSpPr>
            <p:cNvPr id="971" name="Group 970"/>
            <p:cNvGrpSpPr/>
            <p:nvPr/>
          </p:nvGrpSpPr>
          <p:grpSpPr>
            <a:xfrm>
              <a:off x="142681" y="1549848"/>
              <a:ext cx="5647618" cy="4865850"/>
              <a:chOff x="12281655" y="11246511"/>
              <a:chExt cx="5647618" cy="4865850"/>
            </a:xfrm>
          </p:grpSpPr>
          <p:grpSp>
            <p:nvGrpSpPr>
              <p:cNvPr id="973" name="Group 972"/>
              <p:cNvGrpSpPr/>
              <p:nvPr/>
            </p:nvGrpSpPr>
            <p:grpSpPr>
              <a:xfrm>
                <a:off x="12281655" y="11246511"/>
                <a:ext cx="5647618" cy="4865850"/>
                <a:chOff x="12281655" y="11246511"/>
                <a:chExt cx="5647618" cy="4865850"/>
              </a:xfrm>
            </p:grpSpPr>
            <p:grpSp>
              <p:nvGrpSpPr>
                <p:cNvPr id="1013" name="Group 1012"/>
                <p:cNvGrpSpPr>
                  <a:grpSpLocks noChangeAspect="1"/>
                </p:cNvGrpSpPr>
                <p:nvPr/>
              </p:nvGrpSpPr>
              <p:grpSpPr>
                <a:xfrm>
                  <a:off x="12664450" y="11246511"/>
                  <a:ext cx="5264823" cy="4865850"/>
                  <a:chOff x="19413064" y="6896100"/>
                  <a:chExt cx="4742510" cy="4383118"/>
                </a:xfrm>
              </p:grpSpPr>
              <p:sp>
                <p:nvSpPr>
                  <p:cNvPr id="1047" name="Rectangle 1046"/>
                  <p:cNvSpPr/>
                  <p:nvPr/>
                </p:nvSpPr>
                <p:spPr>
                  <a:xfrm>
                    <a:off x="19413064" y="10292128"/>
                    <a:ext cx="4742510" cy="987090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1048" name="TextBox 1047"/>
                  <p:cNvSpPr txBox="1"/>
                  <p:nvPr/>
                </p:nvSpPr>
                <p:spPr>
                  <a:xfrm>
                    <a:off x="19728475" y="9931712"/>
                    <a:ext cx="693420" cy="47131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2800" b="1" dirty="0" smtClean="0">
                        <a:solidFill>
                          <a:srgbClr val="FF0000"/>
                        </a:solidFill>
                        <a:latin typeface="+mj-lt"/>
                        <a:cs typeface="Times New Roman" panose="02020603050405020304" pitchFamily="18" charset="0"/>
                      </a:rPr>
                      <a:t>TK</a:t>
                    </a:r>
                    <a:r>
                      <a:rPr lang="en-US" sz="8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a:t> </a:t>
                    </a:r>
                    <a:endParaRPr lang="en-US" sz="800" dirty="0">
                      <a:latin typeface="Times New Roman" panose="02020603050405020304" pitchFamily="18" charset="0"/>
                      <a:cs typeface="Times New Roman" panose="02020603050405020304" pitchFamily="18" charset="0"/>
                    </a:endParaRPr>
                  </a:p>
                </p:txBody>
              </p:sp>
              <p:cxnSp>
                <p:nvCxnSpPr>
                  <p:cNvPr id="1049" name="Straight Arrow Connector 1048"/>
                  <p:cNvCxnSpPr/>
                  <p:nvPr/>
                </p:nvCxnSpPr>
                <p:spPr>
                  <a:xfrm>
                    <a:off x="20165945" y="10164061"/>
                    <a:ext cx="1618374" cy="0"/>
                  </a:xfrm>
                  <a:prstGeom prst="straightConnector1">
                    <a:avLst/>
                  </a:prstGeom>
                  <a:ln w="57150">
                    <a:solidFill>
                      <a:srgbClr val="FF0000"/>
                    </a:solidFill>
                    <a:tailEnd type="triangle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050" name="Rectangle 1049"/>
                  <p:cNvSpPr/>
                  <p:nvPr/>
                </p:nvSpPr>
                <p:spPr>
                  <a:xfrm>
                    <a:off x="19491575" y="7543800"/>
                    <a:ext cx="2720725" cy="2289937"/>
                  </a:xfrm>
                  <a:prstGeom prst="rect">
                    <a:avLst/>
                  </a:prstGeom>
                  <a:noFill/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1051" name="Rectangle 1050"/>
                  <p:cNvSpPr/>
                  <p:nvPr/>
                </p:nvSpPr>
                <p:spPr>
                  <a:xfrm>
                    <a:off x="20593050" y="6896100"/>
                    <a:ext cx="2650611" cy="2362200"/>
                  </a:xfrm>
                  <a:prstGeom prst="rect">
                    <a:avLst/>
                  </a:prstGeom>
                  <a:noFill/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1052" name="Freeform 1051"/>
                  <p:cNvSpPr/>
                  <p:nvPr/>
                </p:nvSpPr>
                <p:spPr>
                  <a:xfrm>
                    <a:off x="22193250" y="6934200"/>
                    <a:ext cx="1066800" cy="609600"/>
                  </a:xfrm>
                  <a:custGeom>
                    <a:avLst/>
                    <a:gdLst>
                      <a:gd name="connsiteX0" fmla="*/ 0 w 1066800"/>
                      <a:gd name="connsiteY0" fmla="*/ 609600 h 609600"/>
                      <a:gd name="connsiteX1" fmla="*/ 1066800 w 1066800"/>
                      <a:gd name="connsiteY1" fmla="*/ 0 h 609600"/>
                      <a:gd name="connsiteX2" fmla="*/ 1066800 w 1066800"/>
                      <a:gd name="connsiteY2" fmla="*/ 0 h 60960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1066800" h="609600">
                        <a:moveTo>
                          <a:pt x="0" y="609600"/>
                        </a:moveTo>
                        <a:lnTo>
                          <a:pt x="1066800" y="0"/>
                        </a:lnTo>
                        <a:lnTo>
                          <a:pt x="1066800" y="0"/>
                        </a:lnTo>
                      </a:path>
                    </a:pathLst>
                  </a:custGeom>
                  <a:noFill/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1053" name="Freeform 1052"/>
                  <p:cNvSpPr/>
                  <p:nvPr/>
                </p:nvSpPr>
                <p:spPr>
                  <a:xfrm>
                    <a:off x="19470414" y="6905297"/>
                    <a:ext cx="1135117" cy="662151"/>
                  </a:xfrm>
                  <a:custGeom>
                    <a:avLst/>
                    <a:gdLst>
                      <a:gd name="connsiteX0" fmla="*/ 0 w 1135117"/>
                      <a:gd name="connsiteY0" fmla="*/ 662151 h 662151"/>
                      <a:gd name="connsiteX1" fmla="*/ 1135117 w 1135117"/>
                      <a:gd name="connsiteY1" fmla="*/ 0 h 662151"/>
                      <a:gd name="connsiteX2" fmla="*/ 1135117 w 1135117"/>
                      <a:gd name="connsiteY2" fmla="*/ 0 h 66215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1135117" h="662151">
                        <a:moveTo>
                          <a:pt x="0" y="662151"/>
                        </a:moveTo>
                        <a:lnTo>
                          <a:pt x="1135117" y="0"/>
                        </a:lnTo>
                        <a:lnTo>
                          <a:pt x="1135117" y="0"/>
                        </a:lnTo>
                      </a:path>
                    </a:pathLst>
                  </a:custGeom>
                  <a:noFill/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1054" name="Freeform 1053"/>
                  <p:cNvSpPr/>
                  <p:nvPr/>
                </p:nvSpPr>
                <p:spPr>
                  <a:xfrm>
                    <a:off x="19486179" y="9254359"/>
                    <a:ext cx="1135118" cy="599089"/>
                  </a:xfrm>
                  <a:custGeom>
                    <a:avLst/>
                    <a:gdLst>
                      <a:gd name="connsiteX0" fmla="*/ 0 w 1135118"/>
                      <a:gd name="connsiteY0" fmla="*/ 599089 h 599089"/>
                      <a:gd name="connsiteX1" fmla="*/ 1135118 w 1135118"/>
                      <a:gd name="connsiteY1" fmla="*/ 0 h 599089"/>
                      <a:gd name="connsiteX2" fmla="*/ 1135118 w 1135118"/>
                      <a:gd name="connsiteY2" fmla="*/ 0 h 59908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1135118" h="599089">
                        <a:moveTo>
                          <a:pt x="0" y="599089"/>
                        </a:moveTo>
                        <a:lnTo>
                          <a:pt x="1135118" y="0"/>
                        </a:lnTo>
                        <a:lnTo>
                          <a:pt x="1135118" y="0"/>
                        </a:lnTo>
                      </a:path>
                    </a:pathLst>
                  </a:custGeom>
                  <a:noFill/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1055" name="Freeform 1054"/>
                  <p:cNvSpPr/>
                  <p:nvPr/>
                </p:nvSpPr>
                <p:spPr>
                  <a:xfrm>
                    <a:off x="22213614" y="9254359"/>
                    <a:ext cx="1040524" cy="583324"/>
                  </a:xfrm>
                  <a:custGeom>
                    <a:avLst/>
                    <a:gdLst>
                      <a:gd name="connsiteX0" fmla="*/ 0 w 1056290"/>
                      <a:gd name="connsiteY0" fmla="*/ 583324 h 583324"/>
                      <a:gd name="connsiteX1" fmla="*/ 1056290 w 1056290"/>
                      <a:gd name="connsiteY1" fmla="*/ 0 h 583324"/>
                      <a:gd name="connsiteX2" fmla="*/ 1056290 w 1056290"/>
                      <a:gd name="connsiteY2" fmla="*/ 0 h 583324"/>
                      <a:gd name="connsiteX0" fmla="*/ 0 w 1040524"/>
                      <a:gd name="connsiteY0" fmla="*/ 583324 h 583324"/>
                      <a:gd name="connsiteX1" fmla="*/ 1040524 w 1040524"/>
                      <a:gd name="connsiteY1" fmla="*/ 0 h 583324"/>
                      <a:gd name="connsiteX2" fmla="*/ 1040524 w 1040524"/>
                      <a:gd name="connsiteY2" fmla="*/ 0 h 58332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</a:cxnLst>
                    <a:rect l="l" t="t" r="r" b="b"/>
                    <a:pathLst>
                      <a:path w="1040524" h="583324">
                        <a:moveTo>
                          <a:pt x="0" y="583324"/>
                        </a:moveTo>
                        <a:lnTo>
                          <a:pt x="1040524" y="0"/>
                        </a:lnTo>
                        <a:lnTo>
                          <a:pt x="1040524" y="0"/>
                        </a:lnTo>
                      </a:path>
                    </a:pathLst>
                  </a:custGeom>
                  <a:noFill/>
                  <a:ln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</p:grpSp>
            <p:sp>
              <p:nvSpPr>
                <p:cNvPr id="1014" name="TextBox 1013"/>
                <p:cNvSpPr txBox="1"/>
                <p:nvPr/>
              </p:nvSpPr>
              <p:spPr>
                <a:xfrm>
                  <a:off x="16016968" y="14215295"/>
                  <a:ext cx="769789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2800" b="1" dirty="0" smtClean="0">
                      <a:solidFill>
                        <a:srgbClr val="002060"/>
                      </a:solidFill>
                      <a:latin typeface="+mj-lt"/>
                      <a:cs typeface="Times New Roman" panose="02020603050405020304" pitchFamily="18" charset="0"/>
                    </a:rPr>
                    <a:t>ED</a:t>
                  </a:r>
                  <a:endPara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cxnSp>
              <p:nvCxnSpPr>
                <p:cNvPr id="1015" name="Straight Arrow Connector 1014"/>
                <p:cNvCxnSpPr/>
                <p:nvPr/>
              </p:nvCxnSpPr>
              <p:spPr>
                <a:xfrm flipV="1">
                  <a:off x="16441367" y="13929735"/>
                  <a:ext cx="569542" cy="400458"/>
                </a:xfrm>
                <a:prstGeom prst="straightConnector1">
                  <a:avLst/>
                </a:prstGeom>
                <a:ln w="57150">
                  <a:solidFill>
                    <a:srgbClr val="002060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016" name="TextBox 1015"/>
                <p:cNvSpPr txBox="1"/>
                <p:nvPr/>
              </p:nvSpPr>
              <p:spPr>
                <a:xfrm rot="16200000">
                  <a:off x="12250877" y="13850476"/>
                  <a:ext cx="584775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2800" b="1" dirty="0" smtClean="0">
                      <a:solidFill>
                        <a:srgbClr val="002060"/>
                      </a:solidFill>
                      <a:latin typeface="+mj-lt"/>
                      <a:cs typeface="Times New Roman" panose="02020603050405020304" pitchFamily="18" charset="0"/>
                    </a:rPr>
                    <a:t>PL</a:t>
                  </a:r>
                  <a:r>
                    <a:rPr lang="en-US" sz="2800" dirty="0" smtClean="0">
                      <a:solidFill>
                        <a:srgbClr val="002060"/>
                      </a:solidFill>
                      <a:latin typeface="Times New Roman" panose="02020603050405020304" pitchFamily="18" charset="0"/>
                      <a:cs typeface="Times New Roman" panose="02020603050405020304" pitchFamily="18" charset="0"/>
                    </a:rPr>
                    <a:t> </a:t>
                  </a:r>
                  <a:endParaRPr lang="en-US" sz="2800" dirty="0">
                    <a:solidFill>
                      <a:srgbClr val="00206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endParaRPr>
                </a:p>
              </p:txBody>
            </p:sp>
            <p:cxnSp>
              <p:nvCxnSpPr>
                <p:cNvPr id="1046" name="Straight Arrow Connector 1045"/>
                <p:cNvCxnSpPr/>
                <p:nvPr/>
              </p:nvCxnSpPr>
              <p:spPr>
                <a:xfrm flipV="1">
                  <a:off x="12567093" y="12361925"/>
                  <a:ext cx="0" cy="1567810"/>
                </a:xfrm>
                <a:prstGeom prst="straightConnector1">
                  <a:avLst/>
                </a:prstGeom>
                <a:ln w="57150">
                  <a:solidFill>
                    <a:srgbClr val="002060"/>
                  </a:solidFill>
                  <a:tailEnd type="triangle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975" name="TextBox 974"/>
              <p:cNvSpPr txBox="1"/>
              <p:nvPr/>
            </p:nvSpPr>
            <p:spPr>
              <a:xfrm>
                <a:off x="15463517" y="11426029"/>
                <a:ext cx="86791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 smtClean="0">
                    <a:latin typeface="+mj-lt"/>
                  </a:rPr>
                  <a:t>gl</a:t>
                </a:r>
                <a:endParaRPr lang="en-US" sz="3200" dirty="0">
                  <a:latin typeface="+mj-lt"/>
                </a:endParaRPr>
              </a:p>
            </p:txBody>
          </p:sp>
          <p:sp>
            <p:nvSpPr>
              <p:cNvPr id="976" name="TextBox 975"/>
              <p:cNvSpPr txBox="1"/>
              <p:nvPr/>
            </p:nvSpPr>
            <p:spPr>
              <a:xfrm>
                <a:off x="14647858" y="13335102"/>
                <a:ext cx="113321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 err="1" smtClean="0">
                    <a:latin typeface="+mj-lt"/>
                  </a:rPr>
                  <a:t>prg</a:t>
                </a:r>
                <a:endParaRPr lang="en-US" sz="3200" dirty="0">
                  <a:latin typeface="+mj-lt"/>
                </a:endParaRPr>
              </a:p>
            </p:txBody>
          </p:sp>
          <p:sp>
            <p:nvSpPr>
              <p:cNvPr id="980" name="Freeform 979"/>
              <p:cNvSpPr/>
              <p:nvPr/>
            </p:nvSpPr>
            <p:spPr>
              <a:xfrm>
                <a:off x="15278100" y="11972925"/>
                <a:ext cx="495300" cy="1885950"/>
              </a:xfrm>
              <a:custGeom>
                <a:avLst/>
                <a:gdLst>
                  <a:gd name="connsiteX0" fmla="*/ 495300 w 495300"/>
                  <a:gd name="connsiteY0" fmla="*/ 0 h 1885950"/>
                  <a:gd name="connsiteX1" fmla="*/ 0 w 495300"/>
                  <a:gd name="connsiteY1" fmla="*/ 1885950 h 1885950"/>
                  <a:gd name="connsiteX2" fmla="*/ 0 w 495300"/>
                  <a:gd name="connsiteY2" fmla="*/ 1885950 h 18859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495300" h="1885950">
                    <a:moveTo>
                      <a:pt x="495300" y="0"/>
                    </a:moveTo>
                    <a:lnTo>
                      <a:pt x="0" y="1885950"/>
                    </a:lnTo>
                    <a:lnTo>
                      <a:pt x="0" y="1885950"/>
                    </a:ln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90" name="Freeform 989"/>
              <p:cNvSpPr/>
              <p:nvPr/>
            </p:nvSpPr>
            <p:spPr>
              <a:xfrm>
                <a:off x="15268575" y="13858875"/>
                <a:ext cx="514350" cy="657225"/>
              </a:xfrm>
              <a:custGeom>
                <a:avLst/>
                <a:gdLst>
                  <a:gd name="connsiteX0" fmla="*/ 0 w 514350"/>
                  <a:gd name="connsiteY0" fmla="*/ 0 h 657225"/>
                  <a:gd name="connsiteX1" fmla="*/ 514350 w 514350"/>
                  <a:gd name="connsiteY1" fmla="*/ 657225 h 657225"/>
                  <a:gd name="connsiteX2" fmla="*/ 514350 w 514350"/>
                  <a:gd name="connsiteY2" fmla="*/ 657225 h 6572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514350" h="657225">
                    <a:moveTo>
                      <a:pt x="0" y="0"/>
                    </a:moveTo>
                    <a:lnTo>
                      <a:pt x="514350" y="657225"/>
                    </a:lnTo>
                    <a:lnTo>
                      <a:pt x="514350" y="657225"/>
                    </a:ln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91" name="TextBox 990"/>
              <p:cNvSpPr txBox="1"/>
              <p:nvPr/>
            </p:nvSpPr>
            <p:spPr>
              <a:xfrm>
                <a:off x="15644527" y="14438599"/>
                <a:ext cx="86791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 smtClean="0">
                    <a:latin typeface="+mj-lt"/>
                  </a:rPr>
                  <a:t>ts</a:t>
                </a:r>
                <a:endParaRPr lang="en-US" sz="3200" dirty="0">
                  <a:latin typeface="+mj-lt"/>
                </a:endParaRPr>
              </a:p>
            </p:txBody>
          </p:sp>
          <p:sp>
            <p:nvSpPr>
              <p:cNvPr id="1011" name="TextBox 1010"/>
              <p:cNvSpPr txBox="1"/>
              <p:nvPr/>
            </p:nvSpPr>
            <p:spPr>
              <a:xfrm>
                <a:off x="15690106" y="12844553"/>
                <a:ext cx="86791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 smtClean="0">
                    <a:latin typeface="+mj-lt"/>
                  </a:rPr>
                  <a:t>bar</a:t>
                </a:r>
                <a:endParaRPr lang="en-US" sz="3200" dirty="0">
                  <a:latin typeface="+mj-lt"/>
                </a:endParaRPr>
              </a:p>
            </p:txBody>
          </p:sp>
          <p:sp>
            <p:nvSpPr>
              <p:cNvPr id="1012" name="TextBox 1011"/>
              <p:cNvSpPr txBox="1"/>
              <p:nvPr/>
            </p:nvSpPr>
            <p:spPr>
              <a:xfrm>
                <a:off x="12400707" y="14395933"/>
                <a:ext cx="59445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 err="1" smtClean="0">
                    <a:latin typeface="+mj-lt"/>
                  </a:rPr>
                  <a:t>tr</a:t>
                </a:r>
                <a:endParaRPr lang="en-US" sz="3200" dirty="0">
                  <a:latin typeface="+mj-lt"/>
                </a:endParaRPr>
              </a:p>
            </p:txBody>
          </p:sp>
        </p:grpSp>
        <p:cxnSp>
          <p:nvCxnSpPr>
            <p:cNvPr id="972" name="Straight Connector 971"/>
            <p:cNvCxnSpPr>
              <a:stCxn id="980" idx="0"/>
            </p:cNvCxnSpPr>
            <p:nvPr/>
          </p:nvCxnSpPr>
          <p:spPr>
            <a:xfrm flipH="1">
              <a:off x="647700" y="2276262"/>
              <a:ext cx="2986726" cy="25433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56" name="Rectangle 1055"/>
          <p:cNvSpPr/>
          <p:nvPr/>
        </p:nvSpPr>
        <p:spPr>
          <a:xfrm>
            <a:off x="312822" y="5494246"/>
            <a:ext cx="11651091" cy="11352938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7" name="TextBox 1056"/>
          <p:cNvSpPr txBox="1"/>
          <p:nvPr/>
        </p:nvSpPr>
        <p:spPr>
          <a:xfrm>
            <a:off x="429351" y="5420035"/>
            <a:ext cx="11216875" cy="113877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u="sng" dirty="0" smtClean="0">
                <a:latin typeface="+mj-lt"/>
              </a:rPr>
              <a:t>Abstract</a:t>
            </a:r>
            <a:endParaRPr lang="en-US" sz="5400" u="sng" dirty="0">
              <a:latin typeface="+mj-lt"/>
            </a:endParaRPr>
          </a:p>
          <a:p>
            <a:pPr algn="just"/>
            <a:r>
              <a:rPr lang="en-US" sz="2400" dirty="0">
                <a:cs typeface="Arial" panose="020B0604020202020204" pitchFamily="34" charset="0"/>
              </a:rPr>
              <a:t>Whole rock major and minor element geochemistry of </a:t>
            </a:r>
            <a:r>
              <a:rPr lang="en-US" sz="2400" dirty="0" err="1">
                <a:cs typeface="Arial" panose="020B0604020202020204" pitchFamily="34" charset="0"/>
              </a:rPr>
              <a:t>barroisite</a:t>
            </a:r>
            <a:r>
              <a:rPr lang="en-US" sz="2400" dirty="0">
                <a:cs typeface="Arial" panose="020B0604020202020204" pitchFamily="34" charset="0"/>
              </a:rPr>
              <a:t>-, </a:t>
            </a:r>
            <a:r>
              <a:rPr lang="en-US" sz="2400" dirty="0" err="1">
                <a:cs typeface="Arial" panose="020B0604020202020204" pitchFamily="34" charset="0"/>
              </a:rPr>
              <a:t>tschermakite</a:t>
            </a:r>
            <a:r>
              <a:rPr lang="en-US" sz="2400" dirty="0">
                <a:cs typeface="Arial" panose="020B0604020202020204" pitchFamily="34" charset="0"/>
              </a:rPr>
              <a:t>- and </a:t>
            </a:r>
            <a:r>
              <a:rPr lang="en-US" sz="2400" dirty="0" err="1">
                <a:cs typeface="Arial" panose="020B0604020202020204" pitchFamily="34" charset="0"/>
              </a:rPr>
              <a:t>magnesio</a:t>
            </a:r>
            <a:r>
              <a:rPr lang="en-US" sz="2400" dirty="0">
                <a:cs typeface="Arial" panose="020B0604020202020204" pitchFamily="34" charset="0"/>
              </a:rPr>
              <a:t>-hornblende-bearing greenstone within the Rowe-Hawley Zone, Vermont is utilized in both </a:t>
            </a:r>
            <a:r>
              <a:rPr lang="en-US" sz="2400" dirty="0" err="1">
                <a:cs typeface="Arial" panose="020B0604020202020204" pitchFamily="34" charset="0"/>
              </a:rPr>
              <a:t>geothermobarometric</a:t>
            </a:r>
            <a:r>
              <a:rPr lang="en-US" sz="2400" dirty="0">
                <a:cs typeface="Arial" panose="020B0604020202020204" pitchFamily="34" charset="0"/>
              </a:rPr>
              <a:t> modeling and tectonic discrimination to describe a Wilson Cycle. Metamorphosed </a:t>
            </a:r>
            <a:r>
              <a:rPr lang="en-US" sz="2400" dirty="0" err="1">
                <a:cs typeface="Arial" panose="020B0604020202020204" pitchFamily="34" charset="0"/>
              </a:rPr>
              <a:t>tholeiitic</a:t>
            </a:r>
            <a:r>
              <a:rPr lang="en-US" sz="2400" dirty="0">
                <a:cs typeface="Arial" panose="020B0604020202020204" pitchFamily="34" charset="0"/>
              </a:rPr>
              <a:t> basalts of oceanic origin record a chemical history beginning in the Late Precambrian during the final breakup of </a:t>
            </a:r>
            <a:r>
              <a:rPr lang="en-US" sz="2400" dirty="0" err="1">
                <a:cs typeface="Arial" panose="020B0604020202020204" pitchFamily="34" charset="0"/>
              </a:rPr>
              <a:t>Rodinia</a:t>
            </a:r>
            <a:r>
              <a:rPr lang="en-US" sz="2400" dirty="0">
                <a:cs typeface="Arial" panose="020B0604020202020204" pitchFamily="34" charset="0"/>
              </a:rPr>
              <a:t> and culminating in the Ordovician with </a:t>
            </a:r>
            <a:r>
              <a:rPr lang="en-US" sz="2400" dirty="0" err="1">
                <a:cs typeface="Arial" panose="020B0604020202020204" pitchFamily="34" charset="0"/>
              </a:rPr>
              <a:t>subduction</a:t>
            </a:r>
            <a:r>
              <a:rPr lang="en-US" sz="2400" dirty="0">
                <a:cs typeface="Arial" panose="020B0604020202020204" pitchFamily="34" charset="0"/>
              </a:rPr>
              <a:t> of the </a:t>
            </a:r>
            <a:r>
              <a:rPr lang="en-US" sz="2400" dirty="0" err="1">
                <a:cs typeface="Arial" panose="020B0604020202020204" pitchFamily="34" charset="0"/>
              </a:rPr>
              <a:t>Iapetus</a:t>
            </a:r>
            <a:r>
              <a:rPr lang="en-US" sz="2400" dirty="0">
                <a:cs typeface="Arial" panose="020B0604020202020204" pitchFamily="34" charset="0"/>
              </a:rPr>
              <a:t> Ocean. Ti-</a:t>
            </a:r>
            <a:r>
              <a:rPr lang="en-US" sz="2400" dirty="0" err="1">
                <a:cs typeface="Arial" panose="020B0604020202020204" pitchFamily="34" charset="0"/>
              </a:rPr>
              <a:t>Zr</a:t>
            </a:r>
            <a:r>
              <a:rPr lang="en-US" sz="2400" dirty="0">
                <a:cs typeface="Arial" panose="020B0604020202020204" pitchFamily="34" charset="0"/>
              </a:rPr>
              <a:t>-Y, V-Ti, </a:t>
            </a:r>
            <a:r>
              <a:rPr lang="en-US" sz="2400" dirty="0" err="1">
                <a:cs typeface="Arial" panose="020B0604020202020204" pitchFamily="34" charset="0"/>
              </a:rPr>
              <a:t>Zr</a:t>
            </a:r>
            <a:r>
              <a:rPr lang="en-US" sz="2400" dirty="0">
                <a:cs typeface="Arial" panose="020B0604020202020204" pitchFamily="34" charset="0"/>
              </a:rPr>
              <a:t>/Y-</a:t>
            </a:r>
            <a:r>
              <a:rPr lang="en-US" sz="2400" dirty="0" err="1">
                <a:cs typeface="Arial" panose="020B0604020202020204" pitchFamily="34" charset="0"/>
              </a:rPr>
              <a:t>Zr</a:t>
            </a:r>
            <a:r>
              <a:rPr lang="en-US" sz="2400" dirty="0">
                <a:cs typeface="Arial" panose="020B0604020202020204" pitchFamily="34" charset="0"/>
              </a:rPr>
              <a:t> and Cr-Y igneous tectonic discrimination indicates that these </a:t>
            </a:r>
            <a:r>
              <a:rPr lang="en-US" sz="2400" dirty="0" err="1">
                <a:cs typeface="Arial" panose="020B0604020202020204" pitchFamily="34" charset="0"/>
              </a:rPr>
              <a:t>metabasalts</a:t>
            </a:r>
            <a:r>
              <a:rPr lang="en-US" sz="2400" dirty="0">
                <a:cs typeface="Arial" panose="020B0604020202020204" pitchFamily="34" charset="0"/>
              </a:rPr>
              <a:t> formed from a magma source transitional between MORB and island arc </a:t>
            </a:r>
            <a:r>
              <a:rPr lang="en-US" sz="2400" dirty="0" err="1">
                <a:cs typeface="Arial" panose="020B0604020202020204" pitchFamily="34" charset="0"/>
              </a:rPr>
              <a:t>tholeiite</a:t>
            </a:r>
            <a:r>
              <a:rPr lang="en-US" sz="2400" dirty="0">
                <a:cs typeface="Arial" panose="020B0604020202020204" pitchFamily="34" charset="0"/>
              </a:rPr>
              <a:t>, implying rift-related generation at the onset of </a:t>
            </a:r>
            <a:r>
              <a:rPr lang="en-US" sz="2400" dirty="0" err="1">
                <a:cs typeface="Arial" panose="020B0604020202020204" pitchFamily="34" charset="0"/>
              </a:rPr>
              <a:t>Iapetus</a:t>
            </a:r>
            <a:r>
              <a:rPr lang="en-US" sz="2400" dirty="0">
                <a:cs typeface="Arial" panose="020B0604020202020204" pitchFamily="34" charset="0"/>
              </a:rPr>
              <a:t> Ocean development. Despite overarching geochemical similarities between greenstones in central VT, those not in contact with </a:t>
            </a:r>
            <a:r>
              <a:rPr lang="en-US" sz="2400" dirty="0" err="1">
                <a:cs typeface="Arial" panose="020B0604020202020204" pitchFamily="34" charset="0"/>
              </a:rPr>
              <a:t>ultramafics</a:t>
            </a:r>
            <a:r>
              <a:rPr lang="en-US" sz="2400" dirty="0">
                <a:cs typeface="Arial" panose="020B0604020202020204" pitchFamily="34" charset="0"/>
              </a:rPr>
              <a:t> resemble more closely island arc basalts, as they are higher in Cr and lower in Ti, </a:t>
            </a:r>
            <a:r>
              <a:rPr lang="en-US" sz="2400" dirty="0" err="1">
                <a:cs typeface="Arial" panose="020B0604020202020204" pitchFamily="34" charset="0"/>
              </a:rPr>
              <a:t>Zr</a:t>
            </a:r>
            <a:r>
              <a:rPr lang="en-US" sz="2400" dirty="0">
                <a:cs typeface="Arial" panose="020B0604020202020204" pitchFamily="34" charset="0"/>
              </a:rPr>
              <a:t> and Y, than other greenstones that are members of fault bounded </a:t>
            </a:r>
            <a:r>
              <a:rPr lang="en-US" sz="2400" dirty="0" err="1">
                <a:cs typeface="Arial" panose="020B0604020202020204" pitchFamily="34" charset="0"/>
              </a:rPr>
              <a:t>subduction</a:t>
            </a:r>
            <a:r>
              <a:rPr lang="en-US" sz="2400" dirty="0">
                <a:cs typeface="Arial" panose="020B0604020202020204" pitchFamily="34" charset="0"/>
              </a:rPr>
              <a:t> packages. </a:t>
            </a:r>
            <a:endParaRPr lang="en-US" sz="2400" dirty="0" smtClean="0">
              <a:cs typeface="Arial" panose="020B0604020202020204" pitchFamily="34" charset="0"/>
            </a:endParaRPr>
          </a:p>
          <a:p>
            <a:pPr algn="just"/>
            <a:endParaRPr lang="en-US" sz="3200" dirty="0">
              <a:cs typeface="Arial" panose="020B0604020202020204" pitchFamily="34" charset="0"/>
            </a:endParaRPr>
          </a:p>
          <a:p>
            <a:pPr algn="just"/>
            <a:r>
              <a:rPr lang="en-US" sz="2400" dirty="0">
                <a:cs typeface="Arial" panose="020B0604020202020204" pitchFamily="34" charset="0"/>
              </a:rPr>
              <a:t>Original spatial distribution of source region between the two types of basalts influenced subsequent metamorphism along P-T-t </a:t>
            </a:r>
            <a:r>
              <a:rPr lang="en-US" sz="2400" dirty="0" err="1">
                <a:cs typeface="Arial" panose="020B0604020202020204" pitchFamily="34" charset="0"/>
              </a:rPr>
              <a:t>subduction</a:t>
            </a:r>
            <a:r>
              <a:rPr lang="en-US" sz="2400" dirty="0">
                <a:cs typeface="Arial" panose="020B0604020202020204" pitchFamily="34" charset="0"/>
              </a:rPr>
              <a:t> and exhumation paths. Bulk chemistry and amphibole compositional data integrated in </a:t>
            </a:r>
            <a:r>
              <a:rPr lang="en-US" sz="2400" dirty="0" err="1">
                <a:cs typeface="Arial" panose="020B0604020202020204" pitchFamily="34" charset="0"/>
              </a:rPr>
              <a:t>Perple_X</a:t>
            </a:r>
            <a:r>
              <a:rPr lang="en-US" sz="2400" dirty="0">
                <a:cs typeface="Arial" panose="020B0604020202020204" pitchFamily="34" charset="0"/>
              </a:rPr>
              <a:t> (Connolly, 2005) through </a:t>
            </a:r>
            <a:r>
              <a:rPr lang="en-US" sz="2400" dirty="0" err="1">
                <a:cs typeface="Arial" panose="020B0604020202020204" pitchFamily="34" charset="0"/>
              </a:rPr>
              <a:t>pseudosection</a:t>
            </a:r>
            <a:r>
              <a:rPr lang="en-US" sz="2400" dirty="0">
                <a:cs typeface="Arial" panose="020B0604020202020204" pitchFamily="34" charset="0"/>
              </a:rPr>
              <a:t> and </a:t>
            </a:r>
            <a:r>
              <a:rPr lang="en-US" sz="2400" dirty="0" err="1">
                <a:cs typeface="Arial" panose="020B0604020202020204" pitchFamily="34" charset="0"/>
              </a:rPr>
              <a:t>isopleth</a:t>
            </a:r>
            <a:r>
              <a:rPr lang="en-US" sz="2400" dirty="0">
                <a:cs typeface="Arial" panose="020B0604020202020204" pitchFamily="34" charset="0"/>
              </a:rPr>
              <a:t> calculations indicate that </a:t>
            </a:r>
            <a:r>
              <a:rPr lang="en-US" sz="2400" dirty="0" err="1">
                <a:cs typeface="Arial" panose="020B0604020202020204" pitchFamily="34" charset="0"/>
              </a:rPr>
              <a:t>Taconian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subduction</a:t>
            </a:r>
            <a:r>
              <a:rPr lang="en-US" sz="2400" dirty="0">
                <a:cs typeface="Arial" panose="020B0604020202020204" pitchFamily="34" charset="0"/>
              </a:rPr>
              <a:t> metamorphism of an ultramafic-mafic-</a:t>
            </a:r>
            <a:r>
              <a:rPr lang="en-US" sz="2400" dirty="0" err="1">
                <a:cs typeface="Arial" panose="020B0604020202020204" pitchFamily="34" charset="0"/>
              </a:rPr>
              <a:t>pelitic</a:t>
            </a:r>
            <a:r>
              <a:rPr lang="en-US" sz="2400" dirty="0">
                <a:cs typeface="Arial" panose="020B0604020202020204" pitchFamily="34" charset="0"/>
              </a:rPr>
              <a:t> unit in Stockbridge reached 535-540°C and exceeded 8.8 kbar. Under these types of conditions, chlorite-</a:t>
            </a:r>
            <a:r>
              <a:rPr lang="en-US" sz="2400" dirty="0" err="1">
                <a:cs typeface="Arial" panose="020B0604020202020204" pitchFamily="34" charset="0"/>
              </a:rPr>
              <a:t>zoisite</a:t>
            </a:r>
            <a:r>
              <a:rPr lang="en-US" sz="2400" dirty="0">
                <a:cs typeface="Arial" panose="020B0604020202020204" pitchFamily="34" charset="0"/>
              </a:rPr>
              <a:t>-</a:t>
            </a:r>
            <a:r>
              <a:rPr lang="en-US" sz="2400" dirty="0" err="1">
                <a:cs typeface="Arial" panose="020B0604020202020204" pitchFamily="34" charset="0"/>
              </a:rPr>
              <a:t>phlogopite</a:t>
            </a:r>
            <a:r>
              <a:rPr lang="en-US" sz="2400" dirty="0">
                <a:cs typeface="Arial" panose="020B0604020202020204" pitchFamily="34" charset="0"/>
              </a:rPr>
              <a:t>-rutile and quartz are stable with two amphiboles indicating miscibility along the </a:t>
            </a:r>
            <a:r>
              <a:rPr lang="en-US" sz="2400" dirty="0" err="1">
                <a:cs typeface="Arial" panose="020B0604020202020204" pitchFamily="34" charset="0"/>
              </a:rPr>
              <a:t>subduction</a:t>
            </a:r>
            <a:r>
              <a:rPr lang="en-US" sz="2400" dirty="0">
                <a:cs typeface="Arial" panose="020B0604020202020204" pitchFamily="34" charset="0"/>
              </a:rPr>
              <a:t> zone at about 26 km depth. Exhumation of these mafic rocks and </a:t>
            </a:r>
            <a:r>
              <a:rPr lang="en-US" sz="2400" dirty="0" err="1">
                <a:cs typeface="Arial" panose="020B0604020202020204" pitchFamily="34" charset="0"/>
              </a:rPr>
              <a:t>polymetamorphism</a:t>
            </a:r>
            <a:r>
              <a:rPr lang="en-US" sz="2400" dirty="0">
                <a:cs typeface="Arial" panose="020B0604020202020204" pitchFamily="34" charset="0"/>
              </a:rPr>
              <a:t> at lower pressures and temperatures is predicted theoretically by decreasing Na</a:t>
            </a:r>
            <a:r>
              <a:rPr lang="en-US" sz="2400" baseline="30000" dirty="0">
                <a:cs typeface="Arial" panose="020B0604020202020204" pitchFamily="34" charset="0"/>
              </a:rPr>
              <a:t>M4</a:t>
            </a:r>
            <a:r>
              <a:rPr lang="en-US" sz="2400" dirty="0">
                <a:cs typeface="Arial" panose="020B0604020202020204" pitchFamily="34" charset="0"/>
              </a:rPr>
              <a:t>SiCa</a:t>
            </a:r>
            <a:r>
              <a:rPr lang="en-US" sz="2400" baseline="-25000" dirty="0">
                <a:cs typeface="Arial" panose="020B0604020202020204" pitchFamily="34" charset="0"/>
              </a:rPr>
              <a:t>-1</a:t>
            </a:r>
            <a:r>
              <a:rPr lang="en-US" sz="2400" dirty="0">
                <a:cs typeface="Arial" panose="020B0604020202020204" pitchFamily="34" charset="0"/>
              </a:rPr>
              <a:t>Al</a:t>
            </a:r>
            <a:r>
              <a:rPr lang="en-US" sz="2400" baseline="-25000" dirty="0">
                <a:cs typeface="Arial" panose="020B0604020202020204" pitchFamily="34" charset="0"/>
              </a:rPr>
              <a:t>-1 </a:t>
            </a:r>
            <a:r>
              <a:rPr lang="en-US" sz="2400" dirty="0">
                <a:cs typeface="Arial" panose="020B0604020202020204" pitchFamily="34" charset="0"/>
              </a:rPr>
              <a:t>and Al</a:t>
            </a:r>
            <a:r>
              <a:rPr lang="en-US" sz="2400" baseline="30000" dirty="0">
                <a:cs typeface="Arial" panose="020B0604020202020204" pitchFamily="34" charset="0"/>
              </a:rPr>
              <a:t>VI</a:t>
            </a:r>
            <a:r>
              <a:rPr lang="en-US" sz="2400" dirty="0">
                <a:cs typeface="Arial" panose="020B0604020202020204" pitchFamily="34" charset="0"/>
              </a:rPr>
              <a:t>Al</a:t>
            </a:r>
            <a:r>
              <a:rPr lang="en-US" sz="2400" baseline="30000" dirty="0">
                <a:cs typeface="Arial" panose="020B0604020202020204" pitchFamily="34" charset="0"/>
              </a:rPr>
              <a:t>IV</a:t>
            </a:r>
            <a:r>
              <a:rPr lang="en-US" sz="2400" dirty="0">
                <a:cs typeface="Arial" panose="020B0604020202020204" pitchFamily="34" charset="0"/>
              </a:rPr>
              <a:t>Mg</a:t>
            </a:r>
            <a:r>
              <a:rPr lang="en-US" sz="2400" baseline="-25000" dirty="0">
                <a:cs typeface="Arial" panose="020B0604020202020204" pitchFamily="34" charset="0"/>
              </a:rPr>
              <a:t>-1</a:t>
            </a:r>
            <a:r>
              <a:rPr lang="en-US" sz="2400" dirty="0">
                <a:cs typeface="Arial" panose="020B0604020202020204" pitchFamily="34" charset="0"/>
              </a:rPr>
              <a:t>Si</a:t>
            </a:r>
            <a:r>
              <a:rPr lang="en-US" sz="2400" baseline="-25000" dirty="0">
                <a:cs typeface="Arial" panose="020B0604020202020204" pitchFamily="34" charset="0"/>
              </a:rPr>
              <a:t>-1 </a:t>
            </a:r>
            <a:r>
              <a:rPr lang="en-US" sz="2400" dirty="0">
                <a:cs typeface="Arial" panose="020B0604020202020204" pitchFamily="34" charset="0"/>
              </a:rPr>
              <a:t>substitution from core to rim in amphiboles preserving three distinct chemical zones. Projections of electron microprobe data using Na and Al compositional isopleths calculated in </a:t>
            </a:r>
            <a:r>
              <a:rPr lang="en-US" sz="2400" dirty="0" err="1">
                <a:cs typeface="Arial" panose="020B0604020202020204" pitchFamily="34" charset="0"/>
              </a:rPr>
              <a:t>Perple_X</a:t>
            </a:r>
            <a:r>
              <a:rPr lang="en-US" sz="2400" dirty="0">
                <a:cs typeface="Arial" panose="020B0604020202020204" pitchFamily="34" charset="0"/>
              </a:rPr>
              <a:t> indicate metamorphism for one amphibole </a:t>
            </a:r>
            <a:r>
              <a:rPr lang="en-US" sz="2400" dirty="0" err="1">
                <a:cs typeface="Arial" panose="020B0604020202020204" pitchFamily="34" charset="0"/>
              </a:rPr>
              <a:t>equilibria</a:t>
            </a:r>
            <a:r>
              <a:rPr lang="en-US" sz="2400" dirty="0">
                <a:cs typeface="Arial" panose="020B0604020202020204" pitchFamily="34" charset="0"/>
              </a:rPr>
              <a:t> at 445-475°C and 6.3-7 kbar, corresponding to 20-21 km depth. A final phase of exhumation is marked by </a:t>
            </a:r>
            <a:r>
              <a:rPr lang="en-US" sz="2400" dirty="0" err="1">
                <a:cs typeface="Arial" panose="020B0604020202020204" pitchFamily="34" charset="0"/>
              </a:rPr>
              <a:t>actinolite</a:t>
            </a:r>
            <a:r>
              <a:rPr lang="en-US" sz="2400" dirty="0">
                <a:cs typeface="Arial" panose="020B0604020202020204" pitchFamily="34" charset="0"/>
              </a:rPr>
              <a:t> growth at ~10 km depth during </a:t>
            </a:r>
            <a:r>
              <a:rPr lang="en-US" sz="2400" dirty="0" err="1">
                <a:cs typeface="Arial" panose="020B0604020202020204" pitchFamily="34" charset="0"/>
              </a:rPr>
              <a:t>greenschist</a:t>
            </a:r>
            <a:r>
              <a:rPr lang="en-US" sz="2400" dirty="0">
                <a:cs typeface="Arial" panose="020B0604020202020204" pitchFamily="34" charset="0"/>
              </a:rPr>
              <a:t> </a:t>
            </a:r>
            <a:r>
              <a:rPr lang="en-US" sz="2400" dirty="0" err="1">
                <a:cs typeface="Arial" panose="020B0604020202020204" pitchFamily="34" charset="0"/>
              </a:rPr>
              <a:t>facies</a:t>
            </a:r>
            <a:r>
              <a:rPr lang="en-US" sz="2400" dirty="0">
                <a:cs typeface="Arial" panose="020B0604020202020204" pitchFamily="34" charset="0"/>
              </a:rPr>
              <a:t> metamorphism at 400°C and 3 kbar, which may correspond to Acadian </a:t>
            </a:r>
            <a:r>
              <a:rPr lang="en-US" sz="2400" dirty="0" err="1">
                <a:cs typeface="Arial" panose="020B0604020202020204" pitchFamily="34" charset="0"/>
              </a:rPr>
              <a:t>intraplate</a:t>
            </a:r>
            <a:r>
              <a:rPr lang="en-US" sz="2400" dirty="0">
                <a:cs typeface="Arial" panose="020B0604020202020204" pitchFamily="34" charset="0"/>
              </a:rPr>
              <a:t> deformation.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2640267" y="6039004"/>
            <a:ext cx="85882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smtClean="0"/>
              <a:t>1. Stockbridge</a:t>
            </a:r>
            <a:endParaRPr lang="en-US" sz="4800" dirty="0"/>
          </a:p>
        </p:txBody>
      </p:sp>
      <p:sp>
        <p:nvSpPr>
          <p:cNvPr id="1068" name="TextBox 1067"/>
          <p:cNvSpPr txBox="1"/>
          <p:nvPr/>
        </p:nvSpPr>
        <p:spPr>
          <a:xfrm>
            <a:off x="11456029" y="3655382"/>
            <a:ext cx="20421162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i="1" dirty="0" smtClean="0">
                <a:latin typeface="+mj-lt"/>
                <a:cs typeface="Arial" panose="020B0604020202020204" pitchFamily="34" charset="0"/>
              </a:rPr>
              <a:t> </a:t>
            </a:r>
            <a:r>
              <a:rPr lang="en-US" sz="4400" i="1" baseline="30000" dirty="0" smtClean="0">
                <a:latin typeface="+mj-lt"/>
                <a:cs typeface="Arial" panose="020B0604020202020204" pitchFamily="34" charset="0"/>
              </a:rPr>
              <a:t>1</a:t>
            </a:r>
            <a:r>
              <a:rPr lang="en-US" sz="4400" i="1" dirty="0" smtClean="0">
                <a:latin typeface="+mj-lt"/>
                <a:cs typeface="Arial" panose="020B0604020202020204" pitchFamily="34" charset="0"/>
              </a:rPr>
              <a:t>University of New Hampshire </a:t>
            </a:r>
            <a:r>
              <a:rPr lang="en-US" sz="4400" i="1" baseline="30000" dirty="0" smtClean="0">
                <a:latin typeface="+mj-lt"/>
                <a:cs typeface="Arial" panose="020B0604020202020204" pitchFamily="34" charset="0"/>
              </a:rPr>
              <a:t>2</a:t>
            </a:r>
            <a:r>
              <a:rPr lang="en-US" sz="4400" i="1" dirty="0" smtClean="0">
                <a:latin typeface="+mj-lt"/>
                <a:cs typeface="Arial" panose="020B0604020202020204" pitchFamily="34" charset="0"/>
              </a:rPr>
              <a:t>Middlebury College</a:t>
            </a:r>
          </a:p>
          <a:p>
            <a:pPr algn="ctr"/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Contact: </a:t>
            </a:r>
            <a:r>
              <a:rPr lang="en-US" sz="44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iwh@wildcats.unh.edu</a:t>
            </a:r>
            <a:endParaRPr lang="en-US" sz="44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73" name="TextBox 1072"/>
          <p:cNvSpPr txBox="1"/>
          <p:nvPr/>
        </p:nvSpPr>
        <p:spPr>
          <a:xfrm>
            <a:off x="12786308" y="5381580"/>
            <a:ext cx="184170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u="sng" dirty="0" smtClean="0">
                <a:latin typeface="+mj-lt"/>
              </a:rPr>
              <a:t>Metamorphic Petrology: Pseudosections and Amphibole Isopleths</a:t>
            </a:r>
          </a:p>
        </p:txBody>
      </p:sp>
      <p:grpSp>
        <p:nvGrpSpPr>
          <p:cNvPr id="1743" name="Group 1742"/>
          <p:cNvGrpSpPr/>
          <p:nvPr/>
        </p:nvGrpSpPr>
        <p:grpSpPr>
          <a:xfrm>
            <a:off x="12628379" y="28166964"/>
            <a:ext cx="5774126" cy="3931920"/>
            <a:chOff x="12628379" y="28166964"/>
            <a:chExt cx="5774126" cy="3931920"/>
          </a:xfrm>
        </p:grpSpPr>
        <p:pic>
          <p:nvPicPr>
            <p:cNvPr id="1744" name="Picture 2" descr="E:\VLB231.jpg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sharpenSoften amount="35000"/>
                      </a14:imgEffect>
                      <a14:imgEffect>
                        <a14:saturation sat="93000"/>
                      </a14:imgEffect>
                      <a14:imgEffect>
                        <a14:brightnessContrast bright="-34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628379" y="28166964"/>
              <a:ext cx="5774126" cy="39319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745" name="TextBox 1744"/>
            <p:cNvSpPr txBox="1"/>
            <p:nvPr/>
          </p:nvSpPr>
          <p:spPr>
            <a:xfrm>
              <a:off x="15948560" y="28833288"/>
              <a:ext cx="76425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/>
                <a:t>bar</a:t>
              </a:r>
              <a:endParaRPr lang="en-US" sz="3200" b="1" dirty="0"/>
            </a:p>
          </p:txBody>
        </p:sp>
        <p:sp>
          <p:nvSpPr>
            <p:cNvPr id="1746" name="TextBox 1745"/>
            <p:cNvSpPr txBox="1"/>
            <p:nvPr/>
          </p:nvSpPr>
          <p:spPr>
            <a:xfrm>
              <a:off x="14577333" y="29832306"/>
              <a:ext cx="77239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/>
                <a:t>epi</a:t>
              </a:r>
              <a:endParaRPr lang="en-US" sz="3200" b="1" dirty="0"/>
            </a:p>
          </p:txBody>
        </p:sp>
        <p:sp>
          <p:nvSpPr>
            <p:cNvPr id="1747" name="TextBox 1746"/>
            <p:cNvSpPr txBox="1"/>
            <p:nvPr/>
          </p:nvSpPr>
          <p:spPr>
            <a:xfrm>
              <a:off x="12759007" y="30709814"/>
              <a:ext cx="52251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/>
                <a:t>gt</a:t>
              </a:r>
              <a:endParaRPr lang="en-US" sz="3200" b="1" dirty="0"/>
            </a:p>
          </p:txBody>
        </p:sp>
      </p:grpSp>
      <p:sp>
        <p:nvSpPr>
          <p:cNvPr id="1121" name="TextBox 1120"/>
          <p:cNvSpPr txBox="1"/>
          <p:nvPr/>
        </p:nvSpPr>
        <p:spPr>
          <a:xfrm>
            <a:off x="17723674" y="28078662"/>
            <a:ext cx="10337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chemeClr val="bg1"/>
                </a:solidFill>
              </a:rPr>
              <a:t>3.</a:t>
            </a:r>
            <a:endParaRPr lang="en-US" sz="4000" b="1" dirty="0">
              <a:solidFill>
                <a:schemeClr val="bg1"/>
              </a:solidFill>
            </a:endParaRPr>
          </a:p>
        </p:txBody>
      </p:sp>
      <p:pic>
        <p:nvPicPr>
          <p:cNvPr id="1125" name="Picture 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7933" y="18238100"/>
            <a:ext cx="6130350" cy="73669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5704152" y="23792500"/>
            <a:ext cx="5062934" cy="194227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4" name="Straight Connector 13"/>
          <p:cNvCxnSpPr>
            <a:endCxn id="275" idx="0"/>
          </p:cNvCxnSpPr>
          <p:nvPr/>
        </p:nvCxnSpPr>
        <p:spPr>
          <a:xfrm flipH="1">
            <a:off x="395537" y="21820814"/>
            <a:ext cx="1563110" cy="411909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>
            <a:endCxn id="807" idx="0"/>
          </p:cNvCxnSpPr>
          <p:nvPr/>
        </p:nvCxnSpPr>
        <p:spPr>
          <a:xfrm>
            <a:off x="1963981" y="21812071"/>
            <a:ext cx="2058304" cy="41164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26" name="Picture 2" descr="C:\Users\LocalUser\Pictures\Stockbridge,VT\IMG_0446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0274" y="24146575"/>
            <a:ext cx="3286977" cy="2466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" name="TextBox 1126"/>
          <p:cNvSpPr txBox="1"/>
          <p:nvPr/>
        </p:nvSpPr>
        <p:spPr>
          <a:xfrm>
            <a:off x="5784339" y="27002873"/>
            <a:ext cx="5497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u="sng" dirty="0" smtClean="0"/>
              <a:t>Ultramafic-mafic-</a:t>
            </a:r>
            <a:r>
              <a:rPr lang="en-US" sz="2800" b="1" u="sng" dirty="0" err="1" smtClean="0"/>
              <a:t>pelitic</a:t>
            </a:r>
            <a:r>
              <a:rPr lang="en-US" sz="2800" b="1" u="sng" dirty="0" smtClean="0"/>
              <a:t> </a:t>
            </a:r>
            <a:r>
              <a:rPr lang="en-US" sz="2800" b="1" u="sng" dirty="0" err="1"/>
              <a:t>s</a:t>
            </a:r>
            <a:r>
              <a:rPr lang="en-US" sz="2800" b="1" u="sng" dirty="0" err="1" smtClean="0"/>
              <a:t>ubduction</a:t>
            </a:r>
            <a:r>
              <a:rPr lang="en-US" sz="2800" b="1" u="sng" dirty="0" smtClean="0"/>
              <a:t> package, Stockbridge, VT</a:t>
            </a:r>
            <a:endParaRPr lang="en-US" sz="2800" b="1" u="sng" dirty="0"/>
          </a:p>
        </p:txBody>
      </p:sp>
      <p:cxnSp>
        <p:nvCxnSpPr>
          <p:cNvPr id="21" name="Straight Arrow Connector 20"/>
          <p:cNvCxnSpPr>
            <a:endCxn id="308" idx="10"/>
          </p:cNvCxnSpPr>
          <p:nvPr/>
        </p:nvCxnSpPr>
        <p:spPr>
          <a:xfrm flipH="1">
            <a:off x="3485054" y="26111111"/>
            <a:ext cx="3347676" cy="2952228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29" name="Group 1128"/>
          <p:cNvGrpSpPr>
            <a:grpSpLocks noChangeAspect="1"/>
          </p:cNvGrpSpPr>
          <p:nvPr/>
        </p:nvGrpSpPr>
        <p:grpSpPr>
          <a:xfrm>
            <a:off x="37900828" y="11033826"/>
            <a:ext cx="5181568" cy="3799968"/>
            <a:chOff x="20399056" y="11260252"/>
            <a:chExt cx="6851752" cy="5024817"/>
          </a:xfrm>
        </p:grpSpPr>
        <p:pic>
          <p:nvPicPr>
            <p:cNvPr id="1130" name="Picture 1129"/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20453111" y="11350903"/>
              <a:ext cx="6670392" cy="4934166"/>
            </a:xfrm>
            <a:prstGeom prst="rect">
              <a:avLst/>
            </a:prstGeom>
          </p:spPr>
        </p:pic>
        <p:sp>
          <p:nvSpPr>
            <p:cNvPr id="1131" name="Rectangle 1130"/>
            <p:cNvSpPr/>
            <p:nvPr/>
          </p:nvSpPr>
          <p:spPr>
            <a:xfrm>
              <a:off x="20399056" y="11260252"/>
              <a:ext cx="6851752" cy="4934166"/>
            </a:xfrm>
            <a:prstGeom prst="rect">
              <a:avLst/>
            </a:prstGeom>
            <a:no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5" name="Oval 24"/>
          <p:cNvSpPr>
            <a:spLocks noChangeAspect="1"/>
          </p:cNvSpPr>
          <p:nvPr/>
        </p:nvSpPr>
        <p:spPr>
          <a:xfrm>
            <a:off x="32107159" y="6667511"/>
            <a:ext cx="286358" cy="267462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/>
          <p:cNvSpPr>
            <a:spLocks noChangeAspect="1"/>
          </p:cNvSpPr>
          <p:nvPr/>
        </p:nvSpPr>
        <p:spPr>
          <a:xfrm>
            <a:off x="32130149" y="7056554"/>
            <a:ext cx="258797" cy="25872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TextBox 26"/>
          <p:cNvSpPr txBox="1"/>
          <p:nvPr/>
        </p:nvSpPr>
        <p:spPr>
          <a:xfrm>
            <a:off x="32384865" y="6601187"/>
            <a:ext cx="24617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 smtClean="0"/>
              <a:t>Ottauquechee</a:t>
            </a:r>
            <a:r>
              <a:rPr lang="en-US" sz="2000" dirty="0" smtClean="0"/>
              <a:t> </a:t>
            </a:r>
            <a:r>
              <a:rPr lang="en-US" sz="2000" dirty="0" err="1" smtClean="0"/>
              <a:t>Fm</a:t>
            </a:r>
            <a:endParaRPr lang="en-US" sz="2000" dirty="0"/>
          </a:p>
        </p:txBody>
      </p:sp>
      <p:sp>
        <p:nvSpPr>
          <p:cNvPr id="1141" name="TextBox 1140"/>
          <p:cNvSpPr txBox="1"/>
          <p:nvPr/>
        </p:nvSpPr>
        <p:spPr>
          <a:xfrm>
            <a:off x="32362093" y="7005749"/>
            <a:ext cx="16070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Stowe </a:t>
            </a:r>
            <a:r>
              <a:rPr lang="en-US" sz="2000" dirty="0" err="1" smtClean="0"/>
              <a:t>Fm</a:t>
            </a:r>
            <a:endParaRPr lang="en-US" sz="2000" dirty="0"/>
          </a:p>
        </p:txBody>
      </p:sp>
      <p:sp>
        <p:nvSpPr>
          <p:cNvPr id="1142" name="TextBox 1141"/>
          <p:cNvSpPr txBox="1"/>
          <p:nvPr/>
        </p:nvSpPr>
        <p:spPr>
          <a:xfrm>
            <a:off x="33337369" y="15180107"/>
            <a:ext cx="88746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u="sng" dirty="0" smtClean="0">
                <a:latin typeface="+mj-lt"/>
              </a:rPr>
              <a:t>Exhumation P-T-t Paths</a:t>
            </a:r>
            <a:endParaRPr lang="en-US" sz="5400" u="sng" dirty="0">
              <a:latin typeface="+mj-l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1790466" y="27801912"/>
            <a:ext cx="38733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u="sng" dirty="0" smtClean="0"/>
              <a:t>References</a:t>
            </a:r>
            <a:endParaRPr lang="en-US" sz="3200" b="1" u="sng" dirty="0"/>
          </a:p>
        </p:txBody>
      </p:sp>
      <p:sp>
        <p:nvSpPr>
          <p:cNvPr id="11" name="TextBox 10"/>
          <p:cNvSpPr txBox="1"/>
          <p:nvPr/>
        </p:nvSpPr>
        <p:spPr>
          <a:xfrm>
            <a:off x="31865940" y="28263746"/>
            <a:ext cx="11876620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457200"/>
            <a:r>
              <a:rPr lang="en-US" sz="1600" dirty="0"/>
              <a:t>Barker, Daniel S. (1983). </a:t>
            </a:r>
            <a:r>
              <a:rPr lang="en-US" sz="1600" i="1" dirty="0"/>
              <a:t>Igneous Rocks</a:t>
            </a:r>
            <a:r>
              <a:rPr lang="en-US" sz="1600" dirty="0"/>
              <a:t>. Englewood Cliffs, NJ: Prentice Hall, Inc. p. 417</a:t>
            </a:r>
            <a:r>
              <a:rPr lang="en-US" sz="1600" dirty="0" smtClean="0"/>
              <a:t>.</a:t>
            </a:r>
          </a:p>
          <a:p>
            <a:pPr indent="-457200"/>
            <a:r>
              <a:rPr lang="en-US" sz="1600" dirty="0" err="1" smtClean="0"/>
              <a:t>Coish</a:t>
            </a:r>
            <a:r>
              <a:rPr lang="en-US" sz="1600" dirty="0"/>
              <a:t>, R.A. 2010. </a:t>
            </a:r>
            <a:r>
              <a:rPr lang="en-US" sz="1600" dirty="0" err="1"/>
              <a:t>Magmatism</a:t>
            </a:r>
            <a:r>
              <a:rPr lang="en-US" sz="1600" dirty="0"/>
              <a:t> in the Vermont Appalachians, in From </a:t>
            </a:r>
            <a:r>
              <a:rPr lang="en-US" sz="1600" dirty="0" err="1"/>
              <a:t>Rodinia</a:t>
            </a:r>
            <a:r>
              <a:rPr lang="en-US" sz="1600" dirty="0"/>
              <a:t> to </a:t>
            </a:r>
            <a:r>
              <a:rPr lang="en-US" sz="1600" dirty="0" err="1"/>
              <a:t>Pangea</a:t>
            </a:r>
            <a:r>
              <a:rPr lang="en-US" sz="1600" dirty="0"/>
              <a:t>: The </a:t>
            </a:r>
            <a:r>
              <a:rPr lang="en-US" sz="1600" dirty="0" err="1"/>
              <a:t>lithotectonic</a:t>
            </a:r>
            <a:r>
              <a:rPr lang="en-US" sz="1600" dirty="0"/>
              <a:t> record of the </a:t>
            </a:r>
            <a:r>
              <a:rPr lang="en-US" sz="1600" dirty="0" smtClean="0"/>
              <a:t>     </a:t>
            </a:r>
          </a:p>
          <a:p>
            <a:pPr indent="-457200"/>
            <a:r>
              <a:rPr lang="en-US" sz="1600" dirty="0"/>
              <a:t> </a:t>
            </a:r>
            <a:r>
              <a:rPr lang="en-US" sz="1600" dirty="0" smtClean="0"/>
              <a:t>       Appalachian </a:t>
            </a:r>
            <a:r>
              <a:rPr lang="en-US" sz="1600" dirty="0"/>
              <a:t>region. </a:t>
            </a:r>
            <a:r>
              <a:rPr lang="en-US" sz="1600" dirty="0" err="1"/>
              <a:t>Tollo</a:t>
            </a:r>
            <a:r>
              <a:rPr lang="en-US" sz="1600" dirty="0"/>
              <a:t>, R., Bartholomew, M.J., Hibbard, J.P., and </a:t>
            </a:r>
            <a:r>
              <a:rPr lang="en-US" sz="1600" dirty="0" err="1"/>
              <a:t>Karabinos</a:t>
            </a:r>
            <a:r>
              <a:rPr lang="en-US" sz="1600" dirty="0"/>
              <a:t>, P. Geological Society of America </a:t>
            </a:r>
            <a:r>
              <a:rPr lang="en-US" sz="1600" dirty="0" smtClean="0"/>
              <a:t> </a:t>
            </a:r>
          </a:p>
          <a:p>
            <a:pPr indent="-457200"/>
            <a:r>
              <a:rPr lang="en-US" sz="1600" dirty="0"/>
              <a:t> </a:t>
            </a:r>
            <a:r>
              <a:rPr lang="en-US" sz="1600" dirty="0" smtClean="0"/>
              <a:t>       Memoir </a:t>
            </a:r>
            <a:r>
              <a:rPr lang="en-US" sz="1600" dirty="0"/>
              <a:t>206, 91–110</a:t>
            </a:r>
            <a:r>
              <a:rPr lang="en-US" sz="1600" dirty="0" smtClean="0"/>
              <a:t>.</a:t>
            </a:r>
          </a:p>
          <a:p>
            <a:pPr indent="-457200"/>
            <a:r>
              <a:rPr lang="en-US" sz="1600" dirty="0"/>
              <a:t>Connolly, J.A.D., 2005, Computation of phase </a:t>
            </a:r>
            <a:r>
              <a:rPr lang="en-US" sz="1600" dirty="0" err="1"/>
              <a:t>equilibria</a:t>
            </a:r>
            <a:r>
              <a:rPr lang="en-US" sz="1600" dirty="0"/>
              <a:t> by linear programming:  A tool for geodynamic modeling and its </a:t>
            </a:r>
            <a:endParaRPr lang="en-US" sz="1600" dirty="0" smtClean="0"/>
          </a:p>
          <a:p>
            <a:pPr indent="-457200"/>
            <a:r>
              <a:rPr lang="en-US" sz="1600" dirty="0"/>
              <a:t> </a:t>
            </a:r>
            <a:r>
              <a:rPr lang="en-US" sz="1600" dirty="0" smtClean="0"/>
              <a:t>       application </a:t>
            </a:r>
            <a:r>
              <a:rPr lang="en-US" sz="1600" dirty="0"/>
              <a:t>to </a:t>
            </a:r>
            <a:r>
              <a:rPr lang="en-US" sz="1600" dirty="0" err="1"/>
              <a:t>subduction</a:t>
            </a:r>
            <a:r>
              <a:rPr lang="en-US" sz="1600" dirty="0"/>
              <a:t> zone </a:t>
            </a:r>
            <a:r>
              <a:rPr lang="en-US" sz="1600" dirty="0" err="1"/>
              <a:t>decarbonation</a:t>
            </a:r>
            <a:r>
              <a:rPr lang="en-US" sz="1600" dirty="0"/>
              <a:t>. Earth and Planetary Science Letters, 236, 524–541, </a:t>
            </a:r>
            <a:endParaRPr lang="en-US" sz="1600" dirty="0" smtClean="0"/>
          </a:p>
          <a:p>
            <a:pPr indent="-457200"/>
            <a:r>
              <a:rPr lang="en-US" sz="1600" dirty="0"/>
              <a:t> </a:t>
            </a:r>
            <a:r>
              <a:rPr lang="en-US" sz="1600" dirty="0" smtClean="0"/>
              <a:t>       doi:10.1016/j.epsl.2005.04.033.</a:t>
            </a:r>
          </a:p>
          <a:p>
            <a:pPr indent="-457200"/>
            <a:r>
              <a:rPr lang="en-US" sz="1600" dirty="0" err="1"/>
              <a:t>Gerya</a:t>
            </a:r>
            <a:r>
              <a:rPr lang="en-US" sz="1600" dirty="0"/>
              <a:t>, T.V., </a:t>
            </a:r>
            <a:r>
              <a:rPr lang="en-US" sz="1600" dirty="0" err="1"/>
              <a:t>Stockhert</a:t>
            </a:r>
            <a:r>
              <a:rPr lang="en-US" sz="1600" dirty="0"/>
              <a:t>, B., and </a:t>
            </a:r>
            <a:r>
              <a:rPr lang="en-US" sz="1600" dirty="0" err="1"/>
              <a:t>Perchuk</a:t>
            </a:r>
            <a:r>
              <a:rPr lang="en-US" sz="1600" dirty="0"/>
              <a:t>, A. L., 2002, Exhumation of high-pressure metamorphic rocks in a </a:t>
            </a:r>
            <a:r>
              <a:rPr lang="en-US" sz="1600" dirty="0" err="1"/>
              <a:t>subduction</a:t>
            </a:r>
            <a:r>
              <a:rPr lang="en-US" sz="1600" dirty="0"/>
              <a:t> </a:t>
            </a:r>
          </a:p>
          <a:p>
            <a:pPr indent="-457200"/>
            <a:r>
              <a:rPr lang="en-US" sz="1600" dirty="0"/>
              <a:t>         channel: A numerical simulation. Tectonics, 2(6), 1056.</a:t>
            </a:r>
          </a:p>
          <a:p>
            <a:pPr indent="-457200"/>
            <a:r>
              <a:rPr lang="en-US" sz="1600" dirty="0" smtClean="0"/>
              <a:t>Pearce</a:t>
            </a:r>
            <a:r>
              <a:rPr lang="en-US" sz="1600" dirty="0"/>
              <a:t>, J.A., and </a:t>
            </a:r>
            <a:r>
              <a:rPr lang="en-US" sz="1600" dirty="0" err="1"/>
              <a:t>Cann</a:t>
            </a:r>
            <a:r>
              <a:rPr lang="en-US" sz="1600" dirty="0"/>
              <a:t>, J.R., 1973, Tectonic setting of basic volcanic rocks determined using trace element analysis. Earth and Planetary </a:t>
            </a:r>
            <a:endParaRPr lang="en-US" sz="1600" dirty="0" smtClean="0"/>
          </a:p>
          <a:p>
            <a:pPr indent="-457200"/>
            <a:r>
              <a:rPr lang="en-US" sz="1600" dirty="0"/>
              <a:t> </a:t>
            </a:r>
            <a:r>
              <a:rPr lang="en-US" sz="1600" dirty="0" smtClean="0"/>
              <a:t>        Science </a:t>
            </a:r>
            <a:r>
              <a:rPr lang="en-US" sz="1600" dirty="0"/>
              <a:t>Letters, 19, p. 290-300</a:t>
            </a:r>
            <a:r>
              <a:rPr lang="en-US" sz="1600" dirty="0" smtClean="0"/>
              <a:t>.</a:t>
            </a:r>
          </a:p>
          <a:p>
            <a:pPr indent="-457200"/>
            <a:r>
              <a:rPr lang="en-US" sz="1600" dirty="0"/>
              <a:t>Pearce, J.A., and </a:t>
            </a:r>
            <a:r>
              <a:rPr lang="en-US" sz="1600" dirty="0" err="1"/>
              <a:t>Norry</a:t>
            </a:r>
            <a:r>
              <a:rPr lang="en-US" sz="1600" dirty="0"/>
              <a:t>, M.J., 1979, </a:t>
            </a:r>
            <a:r>
              <a:rPr lang="en-US" sz="1600" dirty="0" err="1"/>
              <a:t>Petrogenetic</a:t>
            </a:r>
            <a:r>
              <a:rPr lang="en-US" sz="1600" dirty="0"/>
              <a:t> implications of Ti, </a:t>
            </a:r>
            <a:r>
              <a:rPr lang="en-US" sz="1600" dirty="0" err="1"/>
              <a:t>Zr</a:t>
            </a:r>
            <a:r>
              <a:rPr lang="en-US" sz="1600" dirty="0"/>
              <a:t>, Y and </a:t>
            </a:r>
            <a:r>
              <a:rPr lang="en-US" sz="1600" dirty="0" err="1"/>
              <a:t>Nb</a:t>
            </a:r>
            <a:r>
              <a:rPr lang="en-US" sz="1600" dirty="0"/>
              <a:t> variations in volcanic rocks. Contributions to Mineralogy </a:t>
            </a:r>
            <a:endParaRPr lang="en-US" sz="1600" dirty="0" smtClean="0"/>
          </a:p>
          <a:p>
            <a:pPr indent="-457200"/>
            <a:r>
              <a:rPr lang="en-US" sz="1600" dirty="0"/>
              <a:t> </a:t>
            </a:r>
            <a:r>
              <a:rPr lang="en-US" sz="1600" dirty="0" smtClean="0"/>
              <a:t>        and </a:t>
            </a:r>
            <a:r>
              <a:rPr lang="en-US" sz="1600" dirty="0"/>
              <a:t>Petrology, 69, 33-47. </a:t>
            </a:r>
            <a:endParaRPr lang="en-US" sz="1600" dirty="0" smtClean="0"/>
          </a:p>
          <a:p>
            <a:pPr indent="-457200"/>
            <a:endParaRPr lang="en-US" sz="1600" dirty="0"/>
          </a:p>
          <a:p>
            <a:pPr indent="-457200"/>
            <a:endParaRPr lang="en-US" sz="1600" dirty="0"/>
          </a:p>
          <a:p>
            <a:pPr indent="-457200"/>
            <a:r>
              <a:rPr lang="en-US" sz="1600" dirty="0" err="1" smtClean="0"/>
              <a:t>Shervais</a:t>
            </a:r>
            <a:r>
              <a:rPr lang="en-US" sz="1600" dirty="0"/>
              <a:t>, J. W., 1982, Ti-V plots and the </a:t>
            </a:r>
            <a:r>
              <a:rPr lang="en-US" sz="1600" dirty="0" err="1"/>
              <a:t>petrogenesis</a:t>
            </a:r>
            <a:r>
              <a:rPr lang="en-US" sz="1600" dirty="0"/>
              <a:t> of modern </a:t>
            </a:r>
            <a:r>
              <a:rPr lang="en-US" sz="1600" dirty="0" err="1"/>
              <a:t>ophiolitic</a:t>
            </a:r>
            <a:r>
              <a:rPr lang="en-US" sz="1600" dirty="0"/>
              <a:t> lavas. Earth and Planetary Science Letters, 59, 101–118. </a:t>
            </a:r>
          </a:p>
          <a:p>
            <a:pPr indent="-457200"/>
            <a:endParaRPr lang="en-US" sz="1800" dirty="0" smtClean="0"/>
          </a:p>
          <a:p>
            <a:endParaRPr lang="en-US" sz="1800" dirty="0"/>
          </a:p>
        </p:txBody>
      </p:sp>
      <p:sp>
        <p:nvSpPr>
          <p:cNvPr id="1214" name="TextBox 1213"/>
          <p:cNvSpPr txBox="1"/>
          <p:nvPr/>
        </p:nvSpPr>
        <p:spPr>
          <a:xfrm>
            <a:off x="10305753" y="23331407"/>
            <a:ext cx="16571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Adapted from </a:t>
            </a:r>
            <a:r>
              <a:rPr lang="en-US" sz="1400" dirty="0" err="1" smtClean="0"/>
              <a:t>Coish</a:t>
            </a:r>
            <a:r>
              <a:rPr lang="en-US" sz="1400" dirty="0" smtClean="0"/>
              <a:t>, 2010</a:t>
            </a:r>
            <a:endParaRPr lang="en-US" sz="1400" dirty="0"/>
          </a:p>
        </p:txBody>
      </p:sp>
      <p:sp>
        <p:nvSpPr>
          <p:cNvPr id="17" name="Rectangle 16"/>
          <p:cNvSpPr/>
          <p:nvPr/>
        </p:nvSpPr>
        <p:spPr>
          <a:xfrm>
            <a:off x="5483308" y="18222732"/>
            <a:ext cx="6149605" cy="5696845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5" name="Rectangle 1214"/>
          <p:cNvSpPr/>
          <p:nvPr/>
        </p:nvSpPr>
        <p:spPr>
          <a:xfrm>
            <a:off x="31780826" y="27923876"/>
            <a:ext cx="11661069" cy="441700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2160539" y="18681221"/>
            <a:ext cx="4831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 smtClean="0"/>
              <a:t>2</a:t>
            </a:r>
            <a:endParaRPr lang="en-US" sz="1800" b="1" dirty="0"/>
          </a:p>
        </p:txBody>
      </p:sp>
      <p:sp>
        <p:nvSpPr>
          <p:cNvPr id="1342" name="TextBox 1341"/>
          <p:cNvSpPr txBox="1"/>
          <p:nvPr/>
        </p:nvSpPr>
        <p:spPr>
          <a:xfrm>
            <a:off x="2173438" y="18905134"/>
            <a:ext cx="4831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 smtClean="0"/>
              <a:t>3</a:t>
            </a:r>
            <a:endParaRPr lang="en-US" sz="1800" b="1" dirty="0"/>
          </a:p>
        </p:txBody>
      </p:sp>
      <p:sp>
        <p:nvSpPr>
          <p:cNvPr id="1343" name="TextBox 1342"/>
          <p:cNvSpPr txBox="1"/>
          <p:nvPr/>
        </p:nvSpPr>
        <p:spPr>
          <a:xfrm>
            <a:off x="1803574" y="21525514"/>
            <a:ext cx="4831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 smtClean="0"/>
              <a:t>1</a:t>
            </a:r>
            <a:endParaRPr lang="en-US" sz="1800" b="1" dirty="0"/>
          </a:p>
        </p:txBody>
      </p:sp>
      <p:sp>
        <p:nvSpPr>
          <p:cNvPr id="24" name="TextBox 23"/>
          <p:cNvSpPr txBox="1"/>
          <p:nvPr/>
        </p:nvSpPr>
        <p:spPr>
          <a:xfrm>
            <a:off x="2085171" y="26131215"/>
            <a:ext cx="4015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</a:rPr>
              <a:t>A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29" name="Freeform 28"/>
          <p:cNvSpPr/>
          <p:nvPr/>
        </p:nvSpPr>
        <p:spPr>
          <a:xfrm>
            <a:off x="2429301" y="26408418"/>
            <a:ext cx="450377" cy="177421"/>
          </a:xfrm>
          <a:custGeom>
            <a:avLst/>
            <a:gdLst>
              <a:gd name="connsiteX0" fmla="*/ 0 w 450377"/>
              <a:gd name="connsiteY0" fmla="*/ 0 h 177421"/>
              <a:gd name="connsiteX1" fmla="*/ 450377 w 450377"/>
              <a:gd name="connsiteY1" fmla="*/ 177421 h 177421"/>
              <a:gd name="connsiteX2" fmla="*/ 450377 w 450377"/>
              <a:gd name="connsiteY2" fmla="*/ 177421 h 1774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50377" h="177421">
                <a:moveTo>
                  <a:pt x="0" y="0"/>
                </a:moveTo>
                <a:lnTo>
                  <a:pt x="450377" y="177421"/>
                </a:lnTo>
                <a:lnTo>
                  <a:pt x="450377" y="177421"/>
                </a:lnTo>
              </a:path>
            </a:pathLst>
          </a:cu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5" name="TextBox 1134"/>
          <p:cNvSpPr txBox="1"/>
          <p:nvPr/>
        </p:nvSpPr>
        <p:spPr>
          <a:xfrm>
            <a:off x="2756802" y="27730207"/>
            <a:ext cx="4015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</a:rPr>
              <a:t>B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1136" name="TextBox 1135"/>
          <p:cNvSpPr txBox="1"/>
          <p:nvPr/>
        </p:nvSpPr>
        <p:spPr>
          <a:xfrm>
            <a:off x="2335108" y="29970586"/>
            <a:ext cx="4015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bg1"/>
                </a:solidFill>
              </a:rPr>
              <a:t>C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30" name="Freeform 29"/>
          <p:cNvSpPr/>
          <p:nvPr/>
        </p:nvSpPr>
        <p:spPr>
          <a:xfrm>
            <a:off x="2647666" y="30202496"/>
            <a:ext cx="368489" cy="81886"/>
          </a:xfrm>
          <a:custGeom>
            <a:avLst/>
            <a:gdLst>
              <a:gd name="connsiteX0" fmla="*/ 0 w 368489"/>
              <a:gd name="connsiteY0" fmla="*/ 0 h 81886"/>
              <a:gd name="connsiteX1" fmla="*/ 368489 w 368489"/>
              <a:gd name="connsiteY1" fmla="*/ 81886 h 81886"/>
              <a:gd name="connsiteX2" fmla="*/ 368489 w 368489"/>
              <a:gd name="connsiteY2" fmla="*/ 81886 h 81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68489" h="81886">
                <a:moveTo>
                  <a:pt x="0" y="0"/>
                </a:moveTo>
                <a:lnTo>
                  <a:pt x="368489" y="81886"/>
                </a:lnTo>
                <a:lnTo>
                  <a:pt x="368489" y="81886"/>
                </a:lnTo>
              </a:path>
            </a:pathLst>
          </a:cu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62" name="Group 1161"/>
          <p:cNvGrpSpPr>
            <a:grpSpLocks noChangeAspect="1"/>
          </p:cNvGrpSpPr>
          <p:nvPr/>
        </p:nvGrpSpPr>
        <p:grpSpPr>
          <a:xfrm>
            <a:off x="31931007" y="16220611"/>
            <a:ext cx="3766799" cy="4418231"/>
            <a:chOff x="31900836" y="16133244"/>
            <a:chExt cx="3899773" cy="3572849"/>
          </a:xfrm>
        </p:grpSpPr>
        <p:grpSp>
          <p:nvGrpSpPr>
            <p:cNvPr id="1163" name="Group 1162"/>
            <p:cNvGrpSpPr>
              <a:grpSpLocks noChangeAspect="1"/>
            </p:cNvGrpSpPr>
            <p:nvPr/>
          </p:nvGrpSpPr>
          <p:grpSpPr>
            <a:xfrm>
              <a:off x="31905775" y="16156994"/>
              <a:ext cx="3893078" cy="3139592"/>
              <a:chOff x="6339842" y="1752600"/>
              <a:chExt cx="2059832" cy="1661158"/>
            </a:xfrm>
          </p:grpSpPr>
          <p:sp>
            <p:nvSpPr>
              <p:cNvPr id="1184" name="Rectangle 1183"/>
              <p:cNvSpPr>
                <a:spLocks noChangeAspect="1"/>
              </p:cNvSpPr>
              <p:nvPr/>
            </p:nvSpPr>
            <p:spPr>
              <a:xfrm>
                <a:off x="6339842" y="1752600"/>
                <a:ext cx="2059832" cy="1661158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85" name="TextBox 1184"/>
              <p:cNvSpPr txBox="1"/>
              <p:nvPr/>
            </p:nvSpPr>
            <p:spPr>
              <a:xfrm>
                <a:off x="6370952" y="1819599"/>
                <a:ext cx="1218113" cy="3094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b="1" dirty="0" smtClean="0">
                    <a:latin typeface="+mj-lt"/>
                    <a:cs typeface="Arial" panose="020B0604020202020204" pitchFamily="34" charset="0"/>
                  </a:rPr>
                  <a:t>Stockbridge</a:t>
                </a:r>
                <a:endParaRPr lang="en-US" sz="3200" b="1" dirty="0">
                  <a:latin typeface="+mj-lt"/>
                  <a:cs typeface="Arial" panose="020B0604020202020204" pitchFamily="34" charset="0"/>
                </a:endParaRPr>
              </a:p>
            </p:txBody>
          </p:sp>
          <p:sp>
            <p:nvSpPr>
              <p:cNvPr id="1186" name="Freeform 1185"/>
              <p:cNvSpPr/>
              <p:nvPr/>
            </p:nvSpPr>
            <p:spPr>
              <a:xfrm>
                <a:off x="6822261" y="2691489"/>
                <a:ext cx="476162" cy="436571"/>
              </a:xfrm>
              <a:custGeom>
                <a:avLst/>
                <a:gdLst>
                  <a:gd name="connsiteX0" fmla="*/ 736270 w 736270"/>
                  <a:gd name="connsiteY0" fmla="*/ 0 h 522514"/>
                  <a:gd name="connsiteX1" fmla="*/ 570015 w 736270"/>
                  <a:gd name="connsiteY1" fmla="*/ 47501 h 522514"/>
                  <a:gd name="connsiteX2" fmla="*/ 617517 w 736270"/>
                  <a:gd name="connsiteY2" fmla="*/ 154379 h 522514"/>
                  <a:gd name="connsiteX3" fmla="*/ 439387 w 736270"/>
                  <a:gd name="connsiteY3" fmla="*/ 261257 h 522514"/>
                  <a:gd name="connsiteX4" fmla="*/ 0 w 736270"/>
                  <a:gd name="connsiteY4" fmla="*/ 522514 h 5225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736270" h="522514">
                    <a:moveTo>
                      <a:pt x="736270" y="0"/>
                    </a:moveTo>
                    <a:cubicBezTo>
                      <a:pt x="663038" y="10885"/>
                      <a:pt x="589807" y="21771"/>
                      <a:pt x="570015" y="47501"/>
                    </a:cubicBezTo>
                    <a:cubicBezTo>
                      <a:pt x="550223" y="73231"/>
                      <a:pt x="639288" y="118753"/>
                      <a:pt x="617517" y="154379"/>
                    </a:cubicBezTo>
                    <a:cubicBezTo>
                      <a:pt x="595746" y="190005"/>
                      <a:pt x="439387" y="261257"/>
                      <a:pt x="439387" y="261257"/>
                    </a:cubicBezTo>
                    <a:lnTo>
                      <a:pt x="0" y="522514"/>
                    </a:lnTo>
                  </a:path>
                </a:pathLst>
              </a:custGeom>
              <a:noFill/>
              <a:ln w="38100">
                <a:solidFill>
                  <a:schemeClr val="accent6">
                    <a:lumMod val="50000"/>
                  </a:schemeClr>
                </a:solidFill>
                <a:headEnd type="none" w="med" len="med"/>
                <a:tailEnd type="triangle" w="med" len="me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cxnSp>
          <p:nvCxnSpPr>
            <p:cNvPr id="1164" name="Straight Connector 1163"/>
            <p:cNvCxnSpPr/>
            <p:nvPr/>
          </p:nvCxnSpPr>
          <p:spPr>
            <a:xfrm>
              <a:off x="35611290" y="17765217"/>
              <a:ext cx="187566" cy="1083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65" name="Oval 1164"/>
            <p:cNvSpPr/>
            <p:nvPr/>
          </p:nvSpPr>
          <p:spPr>
            <a:xfrm>
              <a:off x="33698345" y="17785309"/>
              <a:ext cx="273229" cy="221832"/>
            </a:xfrm>
            <a:prstGeom prst="ellipse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66" name="Freeform 1165"/>
            <p:cNvSpPr>
              <a:spLocks noChangeAspect="1"/>
            </p:cNvSpPr>
            <p:nvPr/>
          </p:nvSpPr>
          <p:spPr>
            <a:xfrm>
              <a:off x="32765812" y="17108351"/>
              <a:ext cx="964630" cy="1676376"/>
            </a:xfrm>
            <a:custGeom>
              <a:avLst/>
              <a:gdLst>
                <a:gd name="connsiteX0" fmla="*/ 1937983 w 1937983"/>
                <a:gd name="connsiteY0" fmla="*/ 0 h 3249734"/>
                <a:gd name="connsiteX1" fmla="*/ 1651380 w 1937983"/>
                <a:gd name="connsiteY1" fmla="*/ 354842 h 3249734"/>
                <a:gd name="connsiteX2" fmla="*/ 1392072 w 1937983"/>
                <a:gd name="connsiteY2" fmla="*/ 614150 h 3249734"/>
                <a:gd name="connsiteX3" fmla="*/ 1637732 w 1937983"/>
                <a:gd name="connsiteY3" fmla="*/ 832514 h 3249734"/>
                <a:gd name="connsiteX4" fmla="*/ 1665027 w 1937983"/>
                <a:gd name="connsiteY4" fmla="*/ 1405720 h 3249734"/>
                <a:gd name="connsiteX5" fmla="*/ 1160060 w 1937983"/>
                <a:gd name="connsiteY5" fmla="*/ 1965278 h 3249734"/>
                <a:gd name="connsiteX6" fmla="*/ 245660 w 1937983"/>
                <a:gd name="connsiteY6" fmla="*/ 3070747 h 3249734"/>
                <a:gd name="connsiteX7" fmla="*/ 0 w 1937983"/>
                <a:gd name="connsiteY7" fmla="*/ 3234520 h 3249734"/>
                <a:gd name="connsiteX0" fmla="*/ 1692323 w 1692323"/>
                <a:gd name="connsiteY0" fmla="*/ 0 h 3070747"/>
                <a:gd name="connsiteX1" fmla="*/ 1405720 w 1692323"/>
                <a:gd name="connsiteY1" fmla="*/ 354842 h 3070747"/>
                <a:gd name="connsiteX2" fmla="*/ 1146412 w 1692323"/>
                <a:gd name="connsiteY2" fmla="*/ 614150 h 3070747"/>
                <a:gd name="connsiteX3" fmla="*/ 1392072 w 1692323"/>
                <a:gd name="connsiteY3" fmla="*/ 832514 h 3070747"/>
                <a:gd name="connsiteX4" fmla="*/ 1419367 w 1692323"/>
                <a:gd name="connsiteY4" fmla="*/ 1405720 h 3070747"/>
                <a:gd name="connsiteX5" fmla="*/ 914400 w 1692323"/>
                <a:gd name="connsiteY5" fmla="*/ 1965278 h 3070747"/>
                <a:gd name="connsiteX6" fmla="*/ 0 w 1692323"/>
                <a:gd name="connsiteY6" fmla="*/ 3070747 h 30707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92323" h="3070747">
                  <a:moveTo>
                    <a:pt x="1692323" y="0"/>
                  </a:moveTo>
                  <a:cubicBezTo>
                    <a:pt x="1594514" y="126242"/>
                    <a:pt x="1496705" y="252484"/>
                    <a:pt x="1405720" y="354842"/>
                  </a:cubicBezTo>
                  <a:cubicBezTo>
                    <a:pt x="1314735" y="457200"/>
                    <a:pt x="1148687" y="534538"/>
                    <a:pt x="1146412" y="614150"/>
                  </a:cubicBezTo>
                  <a:cubicBezTo>
                    <a:pt x="1144137" y="693762"/>
                    <a:pt x="1346580" y="700586"/>
                    <a:pt x="1392072" y="832514"/>
                  </a:cubicBezTo>
                  <a:cubicBezTo>
                    <a:pt x="1437564" y="964442"/>
                    <a:pt x="1498979" y="1216926"/>
                    <a:pt x="1419367" y="1405720"/>
                  </a:cubicBezTo>
                  <a:cubicBezTo>
                    <a:pt x="1339755" y="1594514"/>
                    <a:pt x="1150961" y="1687774"/>
                    <a:pt x="914400" y="1965278"/>
                  </a:cubicBezTo>
                  <a:cubicBezTo>
                    <a:pt x="677839" y="2242782"/>
                    <a:pt x="193343" y="2859207"/>
                    <a:pt x="0" y="3070747"/>
                  </a:cubicBezTo>
                </a:path>
              </a:pathLst>
            </a:custGeom>
            <a:noFill/>
            <a:ln w="38100">
              <a:solidFill>
                <a:schemeClr val="accent3">
                  <a:lumMod val="50000"/>
                </a:schemeClr>
              </a:solidFill>
              <a:headEnd type="none" w="med" len="med"/>
              <a:tailEnd type="triangl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67" name="Oval 1166"/>
            <p:cNvSpPr/>
            <p:nvPr/>
          </p:nvSpPr>
          <p:spPr>
            <a:xfrm>
              <a:off x="33570336" y="17084746"/>
              <a:ext cx="273229" cy="221832"/>
            </a:xfrm>
            <a:prstGeom prst="ellipse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168" name="Straight Connector 1167"/>
            <p:cNvCxnSpPr/>
            <p:nvPr/>
          </p:nvCxnSpPr>
          <p:spPr>
            <a:xfrm>
              <a:off x="35613043" y="16960828"/>
              <a:ext cx="187566" cy="38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9" name="Straight Connector 1168"/>
            <p:cNvCxnSpPr/>
            <p:nvPr/>
          </p:nvCxnSpPr>
          <p:spPr>
            <a:xfrm>
              <a:off x="35611290" y="18477283"/>
              <a:ext cx="187566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70" name="TextBox 1169"/>
            <p:cNvSpPr txBox="1"/>
            <p:nvPr/>
          </p:nvSpPr>
          <p:spPr>
            <a:xfrm>
              <a:off x="31993796" y="18289207"/>
              <a:ext cx="20471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 smtClean="0"/>
                <a:t>5</a:t>
              </a:r>
              <a:r>
                <a:rPr lang="en-US" sz="2000" dirty="0" smtClean="0"/>
                <a:t> </a:t>
              </a:r>
              <a:endParaRPr lang="en-US" sz="2000" dirty="0"/>
            </a:p>
          </p:txBody>
        </p:sp>
        <p:sp>
          <p:nvSpPr>
            <p:cNvPr id="1171" name="TextBox 1170"/>
            <p:cNvSpPr txBox="1"/>
            <p:nvPr/>
          </p:nvSpPr>
          <p:spPr>
            <a:xfrm>
              <a:off x="32009513" y="17563555"/>
              <a:ext cx="52395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 smtClean="0"/>
                <a:t>10</a:t>
              </a:r>
              <a:r>
                <a:rPr lang="en-US" sz="2000" dirty="0" smtClean="0"/>
                <a:t> </a:t>
              </a:r>
              <a:endParaRPr lang="en-US" sz="2000" dirty="0"/>
            </a:p>
          </p:txBody>
        </p:sp>
        <p:sp>
          <p:nvSpPr>
            <p:cNvPr id="1172" name="TextBox 1171"/>
            <p:cNvSpPr txBox="1"/>
            <p:nvPr/>
          </p:nvSpPr>
          <p:spPr>
            <a:xfrm>
              <a:off x="32016726" y="16768005"/>
              <a:ext cx="52395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 smtClean="0"/>
                <a:t>15</a:t>
              </a:r>
              <a:r>
                <a:rPr lang="en-US" sz="2000" dirty="0" smtClean="0"/>
                <a:t> </a:t>
              </a:r>
              <a:endParaRPr lang="en-US" sz="2000" dirty="0"/>
            </a:p>
          </p:txBody>
        </p:sp>
        <p:cxnSp>
          <p:nvCxnSpPr>
            <p:cNvPr id="1173" name="Straight Connector 1172"/>
            <p:cNvCxnSpPr/>
            <p:nvPr/>
          </p:nvCxnSpPr>
          <p:spPr>
            <a:xfrm flipV="1">
              <a:off x="33821103" y="19050501"/>
              <a:ext cx="4225" cy="237484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4" name="Straight Connector 1173"/>
            <p:cNvCxnSpPr/>
            <p:nvPr/>
          </p:nvCxnSpPr>
          <p:spPr>
            <a:xfrm>
              <a:off x="31910121" y="16964893"/>
              <a:ext cx="187566" cy="38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5" name="Straight Connector 1174"/>
            <p:cNvCxnSpPr/>
            <p:nvPr/>
          </p:nvCxnSpPr>
          <p:spPr>
            <a:xfrm>
              <a:off x="31911933" y="17772246"/>
              <a:ext cx="187566" cy="38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6" name="Straight Connector 1175"/>
            <p:cNvCxnSpPr/>
            <p:nvPr/>
          </p:nvCxnSpPr>
          <p:spPr>
            <a:xfrm>
              <a:off x="31900836" y="18471932"/>
              <a:ext cx="187566" cy="38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77" name="TextBox 1176"/>
            <p:cNvSpPr txBox="1"/>
            <p:nvPr/>
          </p:nvSpPr>
          <p:spPr>
            <a:xfrm>
              <a:off x="33485501" y="19244428"/>
              <a:ext cx="73589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 smtClean="0"/>
                <a:t>560</a:t>
              </a:r>
              <a:r>
                <a:rPr lang="en-US" sz="2000" dirty="0" smtClean="0"/>
                <a:t> </a:t>
              </a:r>
              <a:endParaRPr lang="en-US" sz="2000" dirty="0"/>
            </a:p>
          </p:txBody>
        </p:sp>
        <p:cxnSp>
          <p:nvCxnSpPr>
            <p:cNvPr id="1178" name="Straight Connector 1177"/>
            <p:cNvCxnSpPr/>
            <p:nvPr/>
          </p:nvCxnSpPr>
          <p:spPr>
            <a:xfrm flipV="1">
              <a:off x="32879731" y="19050501"/>
              <a:ext cx="0" cy="234209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79" name="Straight Connector 1178"/>
            <p:cNvCxnSpPr/>
            <p:nvPr/>
          </p:nvCxnSpPr>
          <p:spPr>
            <a:xfrm flipV="1">
              <a:off x="33825328" y="16133244"/>
              <a:ext cx="0" cy="234209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80" name="TextBox 1179"/>
            <p:cNvSpPr txBox="1"/>
            <p:nvPr/>
          </p:nvSpPr>
          <p:spPr>
            <a:xfrm>
              <a:off x="32571762" y="19240915"/>
              <a:ext cx="73589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 smtClean="0"/>
                <a:t>280</a:t>
              </a:r>
              <a:endParaRPr lang="en-US" sz="2000" dirty="0"/>
            </a:p>
          </p:txBody>
        </p:sp>
        <p:sp>
          <p:nvSpPr>
            <p:cNvPr id="1181" name="Oval 1180"/>
            <p:cNvSpPr/>
            <p:nvPr/>
          </p:nvSpPr>
          <p:spPr>
            <a:xfrm>
              <a:off x="33425484" y="17647920"/>
              <a:ext cx="273229" cy="221832"/>
            </a:xfrm>
            <a:prstGeom prst="ellipse">
              <a:avLst/>
            </a:prstGeom>
            <a:solidFill>
              <a:srgbClr val="FFC000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82" name="Freeform 1181"/>
            <p:cNvSpPr>
              <a:spLocks noChangeAspect="1"/>
            </p:cNvSpPr>
            <p:nvPr/>
          </p:nvSpPr>
          <p:spPr>
            <a:xfrm>
              <a:off x="32898915" y="17763648"/>
              <a:ext cx="671421" cy="1031806"/>
            </a:xfrm>
            <a:custGeom>
              <a:avLst/>
              <a:gdLst>
                <a:gd name="connsiteX0" fmla="*/ 1056904 w 1391191"/>
                <a:gd name="connsiteY0" fmla="*/ 0 h 2695699"/>
                <a:gd name="connsiteX1" fmla="*/ 724395 w 1391191"/>
                <a:gd name="connsiteY1" fmla="*/ 190005 h 2695699"/>
                <a:gd name="connsiteX2" fmla="*/ 498764 w 1391191"/>
                <a:gd name="connsiteY2" fmla="*/ 308758 h 2695699"/>
                <a:gd name="connsiteX3" fmla="*/ 403761 w 1391191"/>
                <a:gd name="connsiteY3" fmla="*/ 368135 h 2695699"/>
                <a:gd name="connsiteX4" fmla="*/ 427512 w 1391191"/>
                <a:gd name="connsiteY4" fmla="*/ 831273 h 2695699"/>
                <a:gd name="connsiteX5" fmla="*/ 771896 w 1391191"/>
                <a:gd name="connsiteY5" fmla="*/ 890649 h 2695699"/>
                <a:gd name="connsiteX6" fmla="*/ 961901 w 1391191"/>
                <a:gd name="connsiteY6" fmla="*/ 926275 h 2695699"/>
                <a:gd name="connsiteX7" fmla="*/ 1187532 w 1391191"/>
                <a:gd name="connsiteY7" fmla="*/ 1235034 h 2695699"/>
                <a:gd name="connsiteX8" fmla="*/ 1389413 w 1391191"/>
                <a:gd name="connsiteY8" fmla="*/ 1413163 h 2695699"/>
                <a:gd name="connsiteX9" fmla="*/ 1068779 w 1391191"/>
                <a:gd name="connsiteY9" fmla="*/ 1721922 h 2695699"/>
                <a:gd name="connsiteX10" fmla="*/ 35626 w 1391191"/>
                <a:gd name="connsiteY10" fmla="*/ 2695699 h 2695699"/>
                <a:gd name="connsiteX11" fmla="*/ 35626 w 1391191"/>
                <a:gd name="connsiteY11" fmla="*/ 2695699 h 2695699"/>
                <a:gd name="connsiteX12" fmla="*/ 35626 w 1391191"/>
                <a:gd name="connsiteY12" fmla="*/ 2695699 h 2695699"/>
                <a:gd name="connsiteX13" fmla="*/ 35626 w 1391191"/>
                <a:gd name="connsiteY13" fmla="*/ 2695699 h 2695699"/>
                <a:gd name="connsiteX14" fmla="*/ 0 w 1391191"/>
                <a:gd name="connsiteY14" fmla="*/ 2695699 h 2695699"/>
                <a:gd name="connsiteX0" fmla="*/ 1021278 w 1355565"/>
                <a:gd name="connsiteY0" fmla="*/ 0 h 2695699"/>
                <a:gd name="connsiteX1" fmla="*/ 688769 w 1355565"/>
                <a:gd name="connsiteY1" fmla="*/ 190005 h 2695699"/>
                <a:gd name="connsiteX2" fmla="*/ 463138 w 1355565"/>
                <a:gd name="connsiteY2" fmla="*/ 308758 h 2695699"/>
                <a:gd name="connsiteX3" fmla="*/ 368135 w 1355565"/>
                <a:gd name="connsiteY3" fmla="*/ 368135 h 2695699"/>
                <a:gd name="connsiteX4" fmla="*/ 391886 w 1355565"/>
                <a:gd name="connsiteY4" fmla="*/ 831273 h 2695699"/>
                <a:gd name="connsiteX5" fmla="*/ 736270 w 1355565"/>
                <a:gd name="connsiteY5" fmla="*/ 890649 h 2695699"/>
                <a:gd name="connsiteX6" fmla="*/ 926275 w 1355565"/>
                <a:gd name="connsiteY6" fmla="*/ 926275 h 2695699"/>
                <a:gd name="connsiteX7" fmla="*/ 1151906 w 1355565"/>
                <a:gd name="connsiteY7" fmla="*/ 1235034 h 2695699"/>
                <a:gd name="connsiteX8" fmla="*/ 1353787 w 1355565"/>
                <a:gd name="connsiteY8" fmla="*/ 1413163 h 2695699"/>
                <a:gd name="connsiteX9" fmla="*/ 1033153 w 1355565"/>
                <a:gd name="connsiteY9" fmla="*/ 1721922 h 2695699"/>
                <a:gd name="connsiteX10" fmla="*/ 0 w 1355565"/>
                <a:gd name="connsiteY10" fmla="*/ 2695699 h 2695699"/>
                <a:gd name="connsiteX11" fmla="*/ 0 w 1355565"/>
                <a:gd name="connsiteY11" fmla="*/ 2695699 h 2695699"/>
                <a:gd name="connsiteX12" fmla="*/ 0 w 1355565"/>
                <a:gd name="connsiteY12" fmla="*/ 2695699 h 2695699"/>
                <a:gd name="connsiteX13" fmla="*/ 0 w 1355565"/>
                <a:gd name="connsiteY13" fmla="*/ 2695699 h 2695699"/>
                <a:gd name="connsiteX0" fmla="*/ 1021278 w 1355565"/>
                <a:gd name="connsiteY0" fmla="*/ 0 h 2695699"/>
                <a:gd name="connsiteX1" fmla="*/ 688769 w 1355565"/>
                <a:gd name="connsiteY1" fmla="*/ 190005 h 2695699"/>
                <a:gd name="connsiteX2" fmla="*/ 463138 w 1355565"/>
                <a:gd name="connsiteY2" fmla="*/ 308758 h 2695699"/>
                <a:gd name="connsiteX3" fmla="*/ 368135 w 1355565"/>
                <a:gd name="connsiteY3" fmla="*/ 368135 h 2695699"/>
                <a:gd name="connsiteX4" fmla="*/ 391886 w 1355565"/>
                <a:gd name="connsiteY4" fmla="*/ 831273 h 2695699"/>
                <a:gd name="connsiteX5" fmla="*/ 736270 w 1355565"/>
                <a:gd name="connsiteY5" fmla="*/ 890649 h 2695699"/>
                <a:gd name="connsiteX6" fmla="*/ 926275 w 1355565"/>
                <a:gd name="connsiteY6" fmla="*/ 926275 h 2695699"/>
                <a:gd name="connsiteX7" fmla="*/ 1151906 w 1355565"/>
                <a:gd name="connsiteY7" fmla="*/ 1235034 h 2695699"/>
                <a:gd name="connsiteX8" fmla="*/ 1353787 w 1355565"/>
                <a:gd name="connsiteY8" fmla="*/ 1413163 h 2695699"/>
                <a:gd name="connsiteX9" fmla="*/ 1033153 w 1355565"/>
                <a:gd name="connsiteY9" fmla="*/ 1721922 h 2695699"/>
                <a:gd name="connsiteX10" fmla="*/ 0 w 1355565"/>
                <a:gd name="connsiteY10" fmla="*/ 2695699 h 2695699"/>
                <a:gd name="connsiteX11" fmla="*/ 0 w 1355565"/>
                <a:gd name="connsiteY11" fmla="*/ 2695699 h 2695699"/>
                <a:gd name="connsiteX12" fmla="*/ 0 w 1355565"/>
                <a:gd name="connsiteY12" fmla="*/ 2695699 h 2695699"/>
                <a:gd name="connsiteX0" fmla="*/ 1021278 w 1355565"/>
                <a:gd name="connsiteY0" fmla="*/ 0 h 2695699"/>
                <a:gd name="connsiteX1" fmla="*/ 688769 w 1355565"/>
                <a:gd name="connsiteY1" fmla="*/ 190005 h 2695699"/>
                <a:gd name="connsiteX2" fmla="*/ 368135 w 1355565"/>
                <a:gd name="connsiteY2" fmla="*/ 368135 h 2695699"/>
                <a:gd name="connsiteX3" fmla="*/ 391886 w 1355565"/>
                <a:gd name="connsiteY3" fmla="*/ 831273 h 2695699"/>
                <a:gd name="connsiteX4" fmla="*/ 736270 w 1355565"/>
                <a:gd name="connsiteY4" fmla="*/ 890649 h 2695699"/>
                <a:gd name="connsiteX5" fmla="*/ 926275 w 1355565"/>
                <a:gd name="connsiteY5" fmla="*/ 926275 h 2695699"/>
                <a:gd name="connsiteX6" fmla="*/ 1151906 w 1355565"/>
                <a:gd name="connsiteY6" fmla="*/ 1235034 h 2695699"/>
                <a:gd name="connsiteX7" fmla="*/ 1353787 w 1355565"/>
                <a:gd name="connsiteY7" fmla="*/ 1413163 h 2695699"/>
                <a:gd name="connsiteX8" fmla="*/ 1033153 w 1355565"/>
                <a:gd name="connsiteY8" fmla="*/ 1721922 h 2695699"/>
                <a:gd name="connsiteX9" fmla="*/ 0 w 1355565"/>
                <a:gd name="connsiteY9" fmla="*/ 2695699 h 2695699"/>
                <a:gd name="connsiteX10" fmla="*/ 0 w 1355565"/>
                <a:gd name="connsiteY10" fmla="*/ 2695699 h 2695699"/>
                <a:gd name="connsiteX11" fmla="*/ 0 w 1355565"/>
                <a:gd name="connsiteY11" fmla="*/ 2695699 h 2695699"/>
                <a:gd name="connsiteX0" fmla="*/ 1021278 w 1355565"/>
                <a:gd name="connsiteY0" fmla="*/ 0 h 2695699"/>
                <a:gd name="connsiteX1" fmla="*/ 688769 w 1355565"/>
                <a:gd name="connsiteY1" fmla="*/ 190005 h 2695699"/>
                <a:gd name="connsiteX2" fmla="*/ 415636 w 1355565"/>
                <a:gd name="connsiteY2" fmla="*/ 403761 h 2695699"/>
                <a:gd name="connsiteX3" fmla="*/ 391886 w 1355565"/>
                <a:gd name="connsiteY3" fmla="*/ 831273 h 2695699"/>
                <a:gd name="connsiteX4" fmla="*/ 736270 w 1355565"/>
                <a:gd name="connsiteY4" fmla="*/ 890649 h 2695699"/>
                <a:gd name="connsiteX5" fmla="*/ 926275 w 1355565"/>
                <a:gd name="connsiteY5" fmla="*/ 926275 h 2695699"/>
                <a:gd name="connsiteX6" fmla="*/ 1151906 w 1355565"/>
                <a:gd name="connsiteY6" fmla="*/ 1235034 h 2695699"/>
                <a:gd name="connsiteX7" fmla="*/ 1353787 w 1355565"/>
                <a:gd name="connsiteY7" fmla="*/ 1413163 h 2695699"/>
                <a:gd name="connsiteX8" fmla="*/ 1033153 w 1355565"/>
                <a:gd name="connsiteY8" fmla="*/ 1721922 h 2695699"/>
                <a:gd name="connsiteX9" fmla="*/ 0 w 1355565"/>
                <a:gd name="connsiteY9" fmla="*/ 2695699 h 2695699"/>
                <a:gd name="connsiteX10" fmla="*/ 0 w 1355565"/>
                <a:gd name="connsiteY10" fmla="*/ 2695699 h 2695699"/>
                <a:gd name="connsiteX11" fmla="*/ 0 w 1355565"/>
                <a:gd name="connsiteY11" fmla="*/ 2695699 h 2695699"/>
                <a:gd name="connsiteX0" fmla="*/ 1021278 w 1355565"/>
                <a:gd name="connsiteY0" fmla="*/ 0 h 2695699"/>
                <a:gd name="connsiteX1" fmla="*/ 641268 w 1355565"/>
                <a:gd name="connsiteY1" fmla="*/ 213755 h 2695699"/>
                <a:gd name="connsiteX2" fmla="*/ 415636 w 1355565"/>
                <a:gd name="connsiteY2" fmla="*/ 403761 h 2695699"/>
                <a:gd name="connsiteX3" fmla="*/ 391886 w 1355565"/>
                <a:gd name="connsiteY3" fmla="*/ 831273 h 2695699"/>
                <a:gd name="connsiteX4" fmla="*/ 736270 w 1355565"/>
                <a:gd name="connsiteY4" fmla="*/ 890649 h 2695699"/>
                <a:gd name="connsiteX5" fmla="*/ 926275 w 1355565"/>
                <a:gd name="connsiteY5" fmla="*/ 926275 h 2695699"/>
                <a:gd name="connsiteX6" fmla="*/ 1151906 w 1355565"/>
                <a:gd name="connsiteY6" fmla="*/ 1235034 h 2695699"/>
                <a:gd name="connsiteX7" fmla="*/ 1353787 w 1355565"/>
                <a:gd name="connsiteY7" fmla="*/ 1413163 h 2695699"/>
                <a:gd name="connsiteX8" fmla="*/ 1033153 w 1355565"/>
                <a:gd name="connsiteY8" fmla="*/ 1721922 h 2695699"/>
                <a:gd name="connsiteX9" fmla="*/ 0 w 1355565"/>
                <a:gd name="connsiteY9" fmla="*/ 2695699 h 2695699"/>
                <a:gd name="connsiteX10" fmla="*/ 0 w 1355565"/>
                <a:gd name="connsiteY10" fmla="*/ 2695699 h 2695699"/>
                <a:gd name="connsiteX11" fmla="*/ 0 w 1355565"/>
                <a:gd name="connsiteY11" fmla="*/ 2695699 h 2695699"/>
                <a:gd name="connsiteX0" fmla="*/ 1021278 w 1355565"/>
                <a:gd name="connsiteY0" fmla="*/ 0 h 2695699"/>
                <a:gd name="connsiteX1" fmla="*/ 641268 w 1355565"/>
                <a:gd name="connsiteY1" fmla="*/ 213755 h 2695699"/>
                <a:gd name="connsiteX2" fmla="*/ 415636 w 1355565"/>
                <a:gd name="connsiteY2" fmla="*/ 403761 h 2695699"/>
                <a:gd name="connsiteX3" fmla="*/ 391886 w 1355565"/>
                <a:gd name="connsiteY3" fmla="*/ 831273 h 2695699"/>
                <a:gd name="connsiteX4" fmla="*/ 570016 w 1355565"/>
                <a:gd name="connsiteY4" fmla="*/ 938150 h 2695699"/>
                <a:gd name="connsiteX5" fmla="*/ 926275 w 1355565"/>
                <a:gd name="connsiteY5" fmla="*/ 926275 h 2695699"/>
                <a:gd name="connsiteX6" fmla="*/ 1151906 w 1355565"/>
                <a:gd name="connsiteY6" fmla="*/ 1235034 h 2695699"/>
                <a:gd name="connsiteX7" fmla="*/ 1353787 w 1355565"/>
                <a:gd name="connsiteY7" fmla="*/ 1413163 h 2695699"/>
                <a:gd name="connsiteX8" fmla="*/ 1033153 w 1355565"/>
                <a:gd name="connsiteY8" fmla="*/ 1721922 h 2695699"/>
                <a:gd name="connsiteX9" fmla="*/ 0 w 1355565"/>
                <a:gd name="connsiteY9" fmla="*/ 2695699 h 2695699"/>
                <a:gd name="connsiteX10" fmla="*/ 0 w 1355565"/>
                <a:gd name="connsiteY10" fmla="*/ 2695699 h 2695699"/>
                <a:gd name="connsiteX11" fmla="*/ 0 w 1355565"/>
                <a:gd name="connsiteY11" fmla="*/ 2695699 h 2695699"/>
                <a:gd name="connsiteX0" fmla="*/ 1021278 w 1355525"/>
                <a:gd name="connsiteY0" fmla="*/ 0 h 2695699"/>
                <a:gd name="connsiteX1" fmla="*/ 641268 w 1355525"/>
                <a:gd name="connsiteY1" fmla="*/ 213755 h 2695699"/>
                <a:gd name="connsiteX2" fmla="*/ 415636 w 1355525"/>
                <a:gd name="connsiteY2" fmla="*/ 403761 h 2695699"/>
                <a:gd name="connsiteX3" fmla="*/ 391886 w 1355525"/>
                <a:gd name="connsiteY3" fmla="*/ 831273 h 2695699"/>
                <a:gd name="connsiteX4" fmla="*/ 570016 w 1355525"/>
                <a:gd name="connsiteY4" fmla="*/ 938150 h 2695699"/>
                <a:gd name="connsiteX5" fmla="*/ 950025 w 1355525"/>
                <a:gd name="connsiteY5" fmla="*/ 973776 h 2695699"/>
                <a:gd name="connsiteX6" fmla="*/ 1151906 w 1355525"/>
                <a:gd name="connsiteY6" fmla="*/ 1235034 h 2695699"/>
                <a:gd name="connsiteX7" fmla="*/ 1353787 w 1355525"/>
                <a:gd name="connsiteY7" fmla="*/ 1413163 h 2695699"/>
                <a:gd name="connsiteX8" fmla="*/ 1033153 w 1355525"/>
                <a:gd name="connsiteY8" fmla="*/ 1721922 h 2695699"/>
                <a:gd name="connsiteX9" fmla="*/ 0 w 1355525"/>
                <a:gd name="connsiteY9" fmla="*/ 2695699 h 2695699"/>
                <a:gd name="connsiteX10" fmla="*/ 0 w 1355525"/>
                <a:gd name="connsiteY10" fmla="*/ 2695699 h 2695699"/>
                <a:gd name="connsiteX11" fmla="*/ 0 w 1355525"/>
                <a:gd name="connsiteY11" fmla="*/ 2695699 h 2695699"/>
                <a:gd name="connsiteX0" fmla="*/ 1021278 w 1355525"/>
                <a:gd name="connsiteY0" fmla="*/ 0 h 2695699"/>
                <a:gd name="connsiteX1" fmla="*/ 641268 w 1355525"/>
                <a:gd name="connsiteY1" fmla="*/ 213755 h 2695699"/>
                <a:gd name="connsiteX2" fmla="*/ 415636 w 1355525"/>
                <a:gd name="connsiteY2" fmla="*/ 403761 h 2695699"/>
                <a:gd name="connsiteX3" fmla="*/ 391886 w 1355525"/>
                <a:gd name="connsiteY3" fmla="*/ 831273 h 2695699"/>
                <a:gd name="connsiteX4" fmla="*/ 570016 w 1355525"/>
                <a:gd name="connsiteY4" fmla="*/ 938150 h 2695699"/>
                <a:gd name="connsiteX5" fmla="*/ 950025 w 1355525"/>
                <a:gd name="connsiteY5" fmla="*/ 973776 h 2695699"/>
                <a:gd name="connsiteX6" fmla="*/ 1151906 w 1355525"/>
                <a:gd name="connsiteY6" fmla="*/ 1235034 h 2695699"/>
                <a:gd name="connsiteX7" fmla="*/ 1353787 w 1355525"/>
                <a:gd name="connsiteY7" fmla="*/ 1413163 h 2695699"/>
                <a:gd name="connsiteX8" fmla="*/ 1033153 w 1355525"/>
                <a:gd name="connsiteY8" fmla="*/ 1721922 h 2695699"/>
                <a:gd name="connsiteX9" fmla="*/ 0 w 1355525"/>
                <a:gd name="connsiteY9" fmla="*/ 2695699 h 2695699"/>
                <a:gd name="connsiteX10" fmla="*/ 0 w 1355525"/>
                <a:gd name="connsiteY10" fmla="*/ 2695699 h 2695699"/>
                <a:gd name="connsiteX11" fmla="*/ 0 w 1355525"/>
                <a:gd name="connsiteY11" fmla="*/ 2695699 h 2695699"/>
                <a:gd name="connsiteX0" fmla="*/ 1021278 w 1355525"/>
                <a:gd name="connsiteY0" fmla="*/ 0 h 2695699"/>
                <a:gd name="connsiteX1" fmla="*/ 641268 w 1355525"/>
                <a:gd name="connsiteY1" fmla="*/ 213755 h 2695699"/>
                <a:gd name="connsiteX2" fmla="*/ 415636 w 1355525"/>
                <a:gd name="connsiteY2" fmla="*/ 403761 h 2695699"/>
                <a:gd name="connsiteX3" fmla="*/ 391886 w 1355525"/>
                <a:gd name="connsiteY3" fmla="*/ 831273 h 2695699"/>
                <a:gd name="connsiteX4" fmla="*/ 570016 w 1355525"/>
                <a:gd name="connsiteY4" fmla="*/ 938150 h 2695699"/>
                <a:gd name="connsiteX5" fmla="*/ 950025 w 1355525"/>
                <a:gd name="connsiteY5" fmla="*/ 973776 h 2695699"/>
                <a:gd name="connsiteX6" fmla="*/ 1151906 w 1355525"/>
                <a:gd name="connsiteY6" fmla="*/ 1235034 h 2695699"/>
                <a:gd name="connsiteX7" fmla="*/ 1353787 w 1355525"/>
                <a:gd name="connsiteY7" fmla="*/ 1413163 h 2695699"/>
                <a:gd name="connsiteX8" fmla="*/ 1033153 w 1355525"/>
                <a:gd name="connsiteY8" fmla="*/ 1721922 h 2695699"/>
                <a:gd name="connsiteX9" fmla="*/ 0 w 1355525"/>
                <a:gd name="connsiteY9" fmla="*/ 2695699 h 2695699"/>
                <a:gd name="connsiteX10" fmla="*/ 0 w 1355525"/>
                <a:gd name="connsiteY10" fmla="*/ 2695699 h 2695699"/>
                <a:gd name="connsiteX11" fmla="*/ 0 w 1355525"/>
                <a:gd name="connsiteY11" fmla="*/ 2695699 h 2695699"/>
                <a:gd name="connsiteX0" fmla="*/ 1021278 w 1355525"/>
                <a:gd name="connsiteY0" fmla="*/ 0 h 2695699"/>
                <a:gd name="connsiteX1" fmla="*/ 641268 w 1355525"/>
                <a:gd name="connsiteY1" fmla="*/ 213755 h 2695699"/>
                <a:gd name="connsiteX2" fmla="*/ 415636 w 1355525"/>
                <a:gd name="connsiteY2" fmla="*/ 403761 h 2695699"/>
                <a:gd name="connsiteX3" fmla="*/ 391886 w 1355525"/>
                <a:gd name="connsiteY3" fmla="*/ 831273 h 2695699"/>
                <a:gd name="connsiteX4" fmla="*/ 950025 w 1355525"/>
                <a:gd name="connsiteY4" fmla="*/ 973776 h 2695699"/>
                <a:gd name="connsiteX5" fmla="*/ 1151906 w 1355525"/>
                <a:gd name="connsiteY5" fmla="*/ 1235034 h 2695699"/>
                <a:gd name="connsiteX6" fmla="*/ 1353787 w 1355525"/>
                <a:gd name="connsiteY6" fmla="*/ 1413163 h 2695699"/>
                <a:gd name="connsiteX7" fmla="*/ 1033153 w 1355525"/>
                <a:gd name="connsiteY7" fmla="*/ 1721922 h 2695699"/>
                <a:gd name="connsiteX8" fmla="*/ 0 w 1355525"/>
                <a:gd name="connsiteY8" fmla="*/ 2695699 h 2695699"/>
                <a:gd name="connsiteX9" fmla="*/ 0 w 1355525"/>
                <a:gd name="connsiteY9" fmla="*/ 2695699 h 2695699"/>
                <a:gd name="connsiteX10" fmla="*/ 0 w 1355525"/>
                <a:gd name="connsiteY10" fmla="*/ 2695699 h 2695699"/>
                <a:gd name="connsiteX0" fmla="*/ 1021278 w 1355698"/>
                <a:gd name="connsiteY0" fmla="*/ 0 h 2695699"/>
                <a:gd name="connsiteX1" fmla="*/ 641268 w 1355698"/>
                <a:gd name="connsiteY1" fmla="*/ 213755 h 2695699"/>
                <a:gd name="connsiteX2" fmla="*/ 415636 w 1355698"/>
                <a:gd name="connsiteY2" fmla="*/ 403761 h 2695699"/>
                <a:gd name="connsiteX3" fmla="*/ 391886 w 1355698"/>
                <a:gd name="connsiteY3" fmla="*/ 831273 h 2695699"/>
                <a:gd name="connsiteX4" fmla="*/ 855023 w 1355698"/>
                <a:gd name="connsiteY4" fmla="*/ 985651 h 2695699"/>
                <a:gd name="connsiteX5" fmla="*/ 1151906 w 1355698"/>
                <a:gd name="connsiteY5" fmla="*/ 1235034 h 2695699"/>
                <a:gd name="connsiteX6" fmla="*/ 1353787 w 1355698"/>
                <a:gd name="connsiteY6" fmla="*/ 1413163 h 2695699"/>
                <a:gd name="connsiteX7" fmla="*/ 1033153 w 1355698"/>
                <a:gd name="connsiteY7" fmla="*/ 1721922 h 2695699"/>
                <a:gd name="connsiteX8" fmla="*/ 0 w 1355698"/>
                <a:gd name="connsiteY8" fmla="*/ 2695699 h 2695699"/>
                <a:gd name="connsiteX9" fmla="*/ 0 w 1355698"/>
                <a:gd name="connsiteY9" fmla="*/ 2695699 h 2695699"/>
                <a:gd name="connsiteX10" fmla="*/ 0 w 1355698"/>
                <a:gd name="connsiteY10" fmla="*/ 2695699 h 2695699"/>
                <a:gd name="connsiteX0" fmla="*/ 1021278 w 1178228"/>
                <a:gd name="connsiteY0" fmla="*/ 0 h 2695699"/>
                <a:gd name="connsiteX1" fmla="*/ 641268 w 1178228"/>
                <a:gd name="connsiteY1" fmla="*/ 213755 h 2695699"/>
                <a:gd name="connsiteX2" fmla="*/ 415636 w 1178228"/>
                <a:gd name="connsiteY2" fmla="*/ 403761 h 2695699"/>
                <a:gd name="connsiteX3" fmla="*/ 391886 w 1178228"/>
                <a:gd name="connsiteY3" fmla="*/ 831273 h 2695699"/>
                <a:gd name="connsiteX4" fmla="*/ 855023 w 1178228"/>
                <a:gd name="connsiteY4" fmla="*/ 985651 h 2695699"/>
                <a:gd name="connsiteX5" fmla="*/ 1151906 w 1178228"/>
                <a:gd name="connsiteY5" fmla="*/ 1235034 h 2695699"/>
                <a:gd name="connsiteX6" fmla="*/ 1033153 w 1178228"/>
                <a:gd name="connsiteY6" fmla="*/ 1721922 h 2695699"/>
                <a:gd name="connsiteX7" fmla="*/ 0 w 1178228"/>
                <a:gd name="connsiteY7" fmla="*/ 2695699 h 2695699"/>
                <a:gd name="connsiteX8" fmla="*/ 0 w 1178228"/>
                <a:gd name="connsiteY8" fmla="*/ 2695699 h 2695699"/>
                <a:gd name="connsiteX9" fmla="*/ 0 w 1178228"/>
                <a:gd name="connsiteY9" fmla="*/ 2695699 h 2695699"/>
                <a:gd name="connsiteX0" fmla="*/ 1021278 w 1300614"/>
                <a:gd name="connsiteY0" fmla="*/ 0 h 2695699"/>
                <a:gd name="connsiteX1" fmla="*/ 641268 w 1300614"/>
                <a:gd name="connsiteY1" fmla="*/ 213755 h 2695699"/>
                <a:gd name="connsiteX2" fmla="*/ 415636 w 1300614"/>
                <a:gd name="connsiteY2" fmla="*/ 403761 h 2695699"/>
                <a:gd name="connsiteX3" fmla="*/ 391886 w 1300614"/>
                <a:gd name="connsiteY3" fmla="*/ 831273 h 2695699"/>
                <a:gd name="connsiteX4" fmla="*/ 855023 w 1300614"/>
                <a:gd name="connsiteY4" fmla="*/ 985651 h 2695699"/>
                <a:gd name="connsiteX5" fmla="*/ 1294410 w 1300614"/>
                <a:gd name="connsiteY5" fmla="*/ 1425039 h 2695699"/>
                <a:gd name="connsiteX6" fmla="*/ 1033153 w 1300614"/>
                <a:gd name="connsiteY6" fmla="*/ 1721922 h 2695699"/>
                <a:gd name="connsiteX7" fmla="*/ 0 w 1300614"/>
                <a:gd name="connsiteY7" fmla="*/ 2695699 h 2695699"/>
                <a:gd name="connsiteX8" fmla="*/ 0 w 1300614"/>
                <a:gd name="connsiteY8" fmla="*/ 2695699 h 2695699"/>
                <a:gd name="connsiteX9" fmla="*/ 0 w 1300614"/>
                <a:gd name="connsiteY9" fmla="*/ 2695699 h 2695699"/>
                <a:gd name="connsiteX0" fmla="*/ 1021278 w 1297254"/>
                <a:gd name="connsiteY0" fmla="*/ 0 h 2695699"/>
                <a:gd name="connsiteX1" fmla="*/ 641268 w 1297254"/>
                <a:gd name="connsiteY1" fmla="*/ 213755 h 2695699"/>
                <a:gd name="connsiteX2" fmla="*/ 415636 w 1297254"/>
                <a:gd name="connsiteY2" fmla="*/ 403761 h 2695699"/>
                <a:gd name="connsiteX3" fmla="*/ 391886 w 1297254"/>
                <a:gd name="connsiteY3" fmla="*/ 831273 h 2695699"/>
                <a:gd name="connsiteX4" fmla="*/ 926275 w 1297254"/>
                <a:gd name="connsiteY4" fmla="*/ 1092529 h 2695699"/>
                <a:gd name="connsiteX5" fmla="*/ 1294410 w 1297254"/>
                <a:gd name="connsiteY5" fmla="*/ 1425039 h 2695699"/>
                <a:gd name="connsiteX6" fmla="*/ 1033153 w 1297254"/>
                <a:gd name="connsiteY6" fmla="*/ 1721922 h 2695699"/>
                <a:gd name="connsiteX7" fmla="*/ 0 w 1297254"/>
                <a:gd name="connsiteY7" fmla="*/ 2695699 h 2695699"/>
                <a:gd name="connsiteX8" fmla="*/ 0 w 1297254"/>
                <a:gd name="connsiteY8" fmla="*/ 2695699 h 2695699"/>
                <a:gd name="connsiteX9" fmla="*/ 0 w 1297254"/>
                <a:gd name="connsiteY9" fmla="*/ 2695699 h 2695699"/>
                <a:gd name="connsiteX0" fmla="*/ 1021278 w 1262907"/>
                <a:gd name="connsiteY0" fmla="*/ 0 h 2695699"/>
                <a:gd name="connsiteX1" fmla="*/ 641268 w 1262907"/>
                <a:gd name="connsiteY1" fmla="*/ 213755 h 2695699"/>
                <a:gd name="connsiteX2" fmla="*/ 415636 w 1262907"/>
                <a:gd name="connsiteY2" fmla="*/ 403761 h 2695699"/>
                <a:gd name="connsiteX3" fmla="*/ 391886 w 1262907"/>
                <a:gd name="connsiteY3" fmla="*/ 831273 h 2695699"/>
                <a:gd name="connsiteX4" fmla="*/ 926275 w 1262907"/>
                <a:gd name="connsiteY4" fmla="*/ 1092529 h 2695699"/>
                <a:gd name="connsiteX5" fmla="*/ 1258784 w 1262907"/>
                <a:gd name="connsiteY5" fmla="*/ 1425039 h 2695699"/>
                <a:gd name="connsiteX6" fmla="*/ 1033153 w 1262907"/>
                <a:gd name="connsiteY6" fmla="*/ 1721922 h 2695699"/>
                <a:gd name="connsiteX7" fmla="*/ 0 w 1262907"/>
                <a:gd name="connsiteY7" fmla="*/ 2695699 h 2695699"/>
                <a:gd name="connsiteX8" fmla="*/ 0 w 1262907"/>
                <a:gd name="connsiteY8" fmla="*/ 2695699 h 2695699"/>
                <a:gd name="connsiteX9" fmla="*/ 0 w 1262907"/>
                <a:gd name="connsiteY9" fmla="*/ 2695699 h 2695699"/>
                <a:gd name="connsiteX0" fmla="*/ 1021278 w 1262907"/>
                <a:gd name="connsiteY0" fmla="*/ 0 h 2695699"/>
                <a:gd name="connsiteX1" fmla="*/ 415636 w 1262907"/>
                <a:gd name="connsiteY1" fmla="*/ 403761 h 2695699"/>
                <a:gd name="connsiteX2" fmla="*/ 391886 w 1262907"/>
                <a:gd name="connsiteY2" fmla="*/ 831273 h 2695699"/>
                <a:gd name="connsiteX3" fmla="*/ 926275 w 1262907"/>
                <a:gd name="connsiteY3" fmla="*/ 1092529 h 2695699"/>
                <a:gd name="connsiteX4" fmla="*/ 1258784 w 1262907"/>
                <a:gd name="connsiteY4" fmla="*/ 1425039 h 2695699"/>
                <a:gd name="connsiteX5" fmla="*/ 1033153 w 1262907"/>
                <a:gd name="connsiteY5" fmla="*/ 1721922 h 2695699"/>
                <a:gd name="connsiteX6" fmla="*/ 0 w 1262907"/>
                <a:gd name="connsiteY6" fmla="*/ 2695699 h 2695699"/>
                <a:gd name="connsiteX7" fmla="*/ 0 w 1262907"/>
                <a:gd name="connsiteY7" fmla="*/ 2695699 h 2695699"/>
                <a:gd name="connsiteX8" fmla="*/ 0 w 1262907"/>
                <a:gd name="connsiteY8" fmla="*/ 2695699 h 2695699"/>
                <a:gd name="connsiteX0" fmla="*/ 1021278 w 1262907"/>
                <a:gd name="connsiteY0" fmla="*/ 0 h 2695699"/>
                <a:gd name="connsiteX1" fmla="*/ 531389 w 1262907"/>
                <a:gd name="connsiteY1" fmla="*/ 311157 h 2695699"/>
                <a:gd name="connsiteX2" fmla="*/ 391886 w 1262907"/>
                <a:gd name="connsiteY2" fmla="*/ 831273 h 2695699"/>
                <a:gd name="connsiteX3" fmla="*/ 926275 w 1262907"/>
                <a:gd name="connsiteY3" fmla="*/ 1092529 h 2695699"/>
                <a:gd name="connsiteX4" fmla="*/ 1258784 w 1262907"/>
                <a:gd name="connsiteY4" fmla="*/ 1425039 h 2695699"/>
                <a:gd name="connsiteX5" fmla="*/ 1033153 w 1262907"/>
                <a:gd name="connsiteY5" fmla="*/ 1721922 h 2695699"/>
                <a:gd name="connsiteX6" fmla="*/ 0 w 1262907"/>
                <a:gd name="connsiteY6" fmla="*/ 2695699 h 2695699"/>
                <a:gd name="connsiteX7" fmla="*/ 0 w 1262907"/>
                <a:gd name="connsiteY7" fmla="*/ 2695699 h 2695699"/>
                <a:gd name="connsiteX8" fmla="*/ 0 w 1262907"/>
                <a:gd name="connsiteY8" fmla="*/ 2695699 h 2695699"/>
                <a:gd name="connsiteX0" fmla="*/ 1021278 w 1262907"/>
                <a:gd name="connsiteY0" fmla="*/ 0 h 2695699"/>
                <a:gd name="connsiteX1" fmla="*/ 554539 w 1262907"/>
                <a:gd name="connsiteY1" fmla="*/ 334308 h 2695699"/>
                <a:gd name="connsiteX2" fmla="*/ 391886 w 1262907"/>
                <a:gd name="connsiteY2" fmla="*/ 831273 h 2695699"/>
                <a:gd name="connsiteX3" fmla="*/ 926275 w 1262907"/>
                <a:gd name="connsiteY3" fmla="*/ 1092529 h 2695699"/>
                <a:gd name="connsiteX4" fmla="*/ 1258784 w 1262907"/>
                <a:gd name="connsiteY4" fmla="*/ 1425039 h 2695699"/>
                <a:gd name="connsiteX5" fmla="*/ 1033153 w 1262907"/>
                <a:gd name="connsiteY5" fmla="*/ 1721922 h 2695699"/>
                <a:gd name="connsiteX6" fmla="*/ 0 w 1262907"/>
                <a:gd name="connsiteY6" fmla="*/ 2695699 h 2695699"/>
                <a:gd name="connsiteX7" fmla="*/ 0 w 1262907"/>
                <a:gd name="connsiteY7" fmla="*/ 2695699 h 2695699"/>
                <a:gd name="connsiteX8" fmla="*/ 0 w 1262907"/>
                <a:gd name="connsiteY8" fmla="*/ 2695699 h 26956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62907" h="2695699">
                  <a:moveTo>
                    <a:pt x="1021278" y="0"/>
                  </a:moveTo>
                  <a:cubicBezTo>
                    <a:pt x="895103" y="84117"/>
                    <a:pt x="659438" y="195763"/>
                    <a:pt x="554539" y="334308"/>
                  </a:cubicBezTo>
                  <a:cubicBezTo>
                    <a:pt x="449640" y="472853"/>
                    <a:pt x="329930" y="704903"/>
                    <a:pt x="391886" y="831273"/>
                  </a:cubicBezTo>
                  <a:cubicBezTo>
                    <a:pt x="453842" y="957643"/>
                    <a:pt x="781792" y="993568"/>
                    <a:pt x="926275" y="1092529"/>
                  </a:cubicBezTo>
                  <a:cubicBezTo>
                    <a:pt x="1070758" y="1191490"/>
                    <a:pt x="1240971" y="1320140"/>
                    <a:pt x="1258784" y="1425039"/>
                  </a:cubicBezTo>
                  <a:cubicBezTo>
                    <a:pt x="1276597" y="1529938"/>
                    <a:pt x="1242950" y="1510145"/>
                    <a:pt x="1033153" y="1721922"/>
                  </a:cubicBezTo>
                  <a:cubicBezTo>
                    <a:pt x="823356" y="1933699"/>
                    <a:pt x="344384" y="2371107"/>
                    <a:pt x="0" y="2695699"/>
                  </a:cubicBezTo>
                  <a:lnTo>
                    <a:pt x="0" y="2695699"/>
                  </a:lnTo>
                  <a:lnTo>
                    <a:pt x="0" y="2695699"/>
                  </a:lnTo>
                </a:path>
              </a:pathLst>
            </a:custGeom>
            <a:noFill/>
            <a:ln w="38100">
              <a:solidFill>
                <a:srgbClr val="FFC000"/>
              </a:solidFill>
              <a:headEnd type="none" w="med" len="med"/>
              <a:tailEnd type="triangl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183" name="Straight Connector 1182"/>
            <p:cNvCxnSpPr/>
            <p:nvPr/>
          </p:nvCxnSpPr>
          <p:spPr>
            <a:xfrm flipV="1">
              <a:off x="32886584" y="16133244"/>
              <a:ext cx="0" cy="234209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86" name="Oval 1385"/>
          <p:cNvSpPr/>
          <p:nvPr/>
        </p:nvSpPr>
        <p:spPr>
          <a:xfrm>
            <a:off x="36781992" y="23919577"/>
            <a:ext cx="263912" cy="300116"/>
          </a:xfrm>
          <a:prstGeom prst="ellipse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08" name="Group 1107"/>
          <p:cNvGrpSpPr/>
          <p:nvPr/>
        </p:nvGrpSpPr>
        <p:grpSpPr>
          <a:xfrm>
            <a:off x="32100095" y="20529566"/>
            <a:ext cx="11347955" cy="7291375"/>
            <a:chOff x="32595498" y="21100762"/>
            <a:chExt cx="11347955" cy="7291375"/>
          </a:xfrm>
        </p:grpSpPr>
        <p:pic>
          <p:nvPicPr>
            <p:cNvPr id="1109" name="Picture 2"/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BEBA8EAE-BF5A-486C-A8C5-ECC9F3942E4B}">
                  <a14:imgProps xmlns:a14="http://schemas.microsoft.com/office/drawing/2010/main">
                    <a14:imgLayer r:embed="rId16">
                      <a14:imgEffect>
                        <a14:sharpenSoften amount="5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595498" y="21351419"/>
              <a:ext cx="9845040" cy="6888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32" name="TextBox 1131"/>
            <p:cNvSpPr txBox="1"/>
            <p:nvPr/>
          </p:nvSpPr>
          <p:spPr>
            <a:xfrm>
              <a:off x="39430779" y="27807362"/>
              <a:ext cx="285382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Adapted from </a:t>
              </a:r>
              <a:r>
                <a:rPr lang="en-US" sz="1400" dirty="0" err="1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Gerya</a:t>
              </a:r>
              <a:r>
                <a:rPr 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 </a:t>
              </a:r>
              <a:r>
                <a:rPr lang="en-US" sz="14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et al., 2002</a:t>
              </a:r>
              <a:endParaRPr lang="en-US" sz="1400" dirty="0">
                <a:solidFill>
                  <a:schemeClr val="bg1"/>
                </a:solidFill>
              </a:endParaRPr>
            </a:p>
            <a:p>
              <a:endParaRPr lang="en-US" sz="1400" dirty="0"/>
            </a:p>
          </p:txBody>
        </p:sp>
        <p:cxnSp>
          <p:nvCxnSpPr>
            <p:cNvPr id="1133" name="Straight Connector 1132"/>
            <p:cNvCxnSpPr/>
            <p:nvPr/>
          </p:nvCxnSpPr>
          <p:spPr>
            <a:xfrm>
              <a:off x="42538650" y="21393150"/>
              <a:ext cx="16188" cy="684674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34" name="TextBox 1133"/>
            <p:cNvSpPr txBox="1"/>
            <p:nvPr/>
          </p:nvSpPr>
          <p:spPr>
            <a:xfrm>
              <a:off x="42500550" y="21100762"/>
              <a:ext cx="122206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/>
                <a:t>0</a:t>
              </a:r>
              <a:endParaRPr lang="en-US" sz="3200" dirty="0"/>
            </a:p>
          </p:txBody>
        </p:sp>
        <p:sp>
          <p:nvSpPr>
            <p:cNvPr id="1140" name="TextBox 1139"/>
            <p:cNvSpPr txBox="1"/>
            <p:nvPr/>
          </p:nvSpPr>
          <p:spPr>
            <a:xfrm>
              <a:off x="42500550" y="27807362"/>
              <a:ext cx="144290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/>
                <a:t>100 km</a:t>
              </a:r>
              <a:endParaRPr lang="en-US" sz="3200" dirty="0"/>
            </a:p>
          </p:txBody>
        </p:sp>
      </p:grpSp>
      <p:grpSp>
        <p:nvGrpSpPr>
          <p:cNvPr id="1145" name="Group 1144"/>
          <p:cNvGrpSpPr/>
          <p:nvPr/>
        </p:nvGrpSpPr>
        <p:grpSpPr>
          <a:xfrm>
            <a:off x="33526208" y="18613750"/>
            <a:ext cx="2131734" cy="1441632"/>
            <a:chOff x="31984744" y="19716750"/>
            <a:chExt cx="2131734" cy="1441632"/>
          </a:xfrm>
        </p:grpSpPr>
        <p:sp>
          <p:nvSpPr>
            <p:cNvPr id="1146" name="TextBox 1145"/>
            <p:cNvSpPr txBox="1"/>
            <p:nvPr/>
          </p:nvSpPr>
          <p:spPr>
            <a:xfrm>
              <a:off x="33009187" y="20758272"/>
              <a:ext cx="95489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b="1" dirty="0" smtClean="0"/>
                <a:t>T (°C)</a:t>
              </a:r>
              <a:endParaRPr lang="en-US" sz="2000" b="1" dirty="0"/>
            </a:p>
          </p:txBody>
        </p:sp>
        <p:cxnSp>
          <p:nvCxnSpPr>
            <p:cNvPr id="1147" name="Straight Arrow Connector 1146"/>
            <p:cNvCxnSpPr/>
            <p:nvPr/>
          </p:nvCxnSpPr>
          <p:spPr>
            <a:xfrm flipV="1">
              <a:off x="32873765" y="20758272"/>
              <a:ext cx="1242713" cy="1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8" name="Straight Arrow Connector 1147"/>
            <p:cNvCxnSpPr/>
            <p:nvPr/>
          </p:nvCxnSpPr>
          <p:spPr>
            <a:xfrm flipV="1">
              <a:off x="32873765" y="19716750"/>
              <a:ext cx="0" cy="1041523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49" name="TextBox 1148"/>
            <p:cNvSpPr txBox="1"/>
            <p:nvPr/>
          </p:nvSpPr>
          <p:spPr>
            <a:xfrm>
              <a:off x="31984744" y="20109401"/>
              <a:ext cx="1004697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 smtClean="0"/>
                <a:t>    </a:t>
              </a:r>
              <a:r>
                <a:rPr lang="en-US" sz="2000" b="1" dirty="0" smtClean="0"/>
                <a:t>P (kbar)</a:t>
              </a:r>
              <a:endParaRPr lang="en-US" sz="2000" b="1" dirty="0"/>
            </a:p>
          </p:txBody>
        </p:sp>
      </p:grpSp>
      <p:grpSp>
        <p:nvGrpSpPr>
          <p:cNvPr id="1205" name="Group 1204"/>
          <p:cNvGrpSpPr>
            <a:grpSpLocks noChangeAspect="1"/>
          </p:cNvGrpSpPr>
          <p:nvPr/>
        </p:nvGrpSpPr>
        <p:grpSpPr>
          <a:xfrm>
            <a:off x="12619467" y="24075500"/>
            <a:ext cx="5783038" cy="3932394"/>
            <a:chOff x="13325944" y="6906026"/>
            <a:chExt cx="6242304" cy="4681728"/>
          </a:xfrm>
        </p:grpSpPr>
        <p:pic>
          <p:nvPicPr>
            <p:cNvPr id="1216" name="Picture 1215" descr="F:\IanHonsberger\VTIH\VLB116aAndABM100(TillotsonPeak-HazensNotch)\VLB116A (2).jpg"/>
            <p:cNvPicPr>
              <a:picLocks noChangeAspect="1" noChangeArrowheads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325944" y="6906026"/>
              <a:ext cx="6242304" cy="468172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17" name="TextBox 1216"/>
            <p:cNvSpPr txBox="1"/>
            <p:nvPr/>
          </p:nvSpPr>
          <p:spPr>
            <a:xfrm>
              <a:off x="16600789" y="9242442"/>
              <a:ext cx="605641" cy="6962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/>
                <a:t>gl</a:t>
              </a:r>
              <a:endParaRPr lang="en-US" sz="3200" b="1" dirty="0"/>
            </a:p>
          </p:txBody>
        </p:sp>
        <p:sp>
          <p:nvSpPr>
            <p:cNvPr id="1218" name="TextBox 1217"/>
            <p:cNvSpPr txBox="1"/>
            <p:nvPr/>
          </p:nvSpPr>
          <p:spPr>
            <a:xfrm>
              <a:off x="15713701" y="8119234"/>
              <a:ext cx="821957" cy="6962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/>
                <a:t>chl</a:t>
              </a:r>
              <a:endParaRPr lang="en-US" sz="3200" b="1" dirty="0"/>
            </a:p>
          </p:txBody>
        </p:sp>
        <p:sp>
          <p:nvSpPr>
            <p:cNvPr id="1219" name="TextBox 1218"/>
            <p:cNvSpPr txBox="1"/>
            <p:nvPr/>
          </p:nvSpPr>
          <p:spPr>
            <a:xfrm>
              <a:off x="13515635" y="10634875"/>
              <a:ext cx="605641" cy="6962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/>
                <a:t>gt</a:t>
              </a:r>
              <a:endParaRPr lang="en-US" sz="3200" b="1" dirty="0"/>
            </a:p>
          </p:txBody>
        </p:sp>
      </p:grpSp>
      <p:sp>
        <p:nvSpPr>
          <p:cNvPr id="1220" name="TextBox 1219"/>
          <p:cNvSpPr txBox="1"/>
          <p:nvPr/>
        </p:nvSpPr>
        <p:spPr>
          <a:xfrm>
            <a:off x="17675515" y="24052517"/>
            <a:ext cx="10337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chemeClr val="bg1"/>
                </a:solidFill>
              </a:rPr>
              <a:t>2.</a:t>
            </a:r>
            <a:endParaRPr lang="en-US" sz="4000" b="1" dirty="0">
              <a:solidFill>
                <a:schemeClr val="bg1"/>
              </a:solidFill>
            </a:endParaRPr>
          </a:p>
        </p:txBody>
      </p:sp>
      <p:sp>
        <p:nvSpPr>
          <p:cNvPr id="1392" name="Rectangle 1391"/>
          <p:cNvSpPr/>
          <p:nvPr/>
        </p:nvSpPr>
        <p:spPr>
          <a:xfrm>
            <a:off x="18575109" y="30752430"/>
            <a:ext cx="28921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solidFill>
                  <a:schemeClr val="tx2">
                    <a:lumMod val="75000"/>
                  </a:schemeClr>
                </a:solidFill>
              </a:rPr>
              <a:t>PL</a:t>
            </a:r>
            <a:r>
              <a:rPr lang="en-US" sz="2800" dirty="0" smtClean="0"/>
              <a:t> </a:t>
            </a:r>
            <a:r>
              <a:rPr lang="en-US" sz="2800" dirty="0"/>
              <a:t>= 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</a:rPr>
              <a:t>Na</a:t>
            </a:r>
            <a:r>
              <a:rPr lang="en-US" sz="2800" baseline="30000" dirty="0" smtClean="0">
                <a:solidFill>
                  <a:schemeClr val="tx2">
                    <a:lumMod val="75000"/>
                  </a:schemeClr>
                </a:solidFill>
              </a:rPr>
              <a:t>M4</a:t>
            </a:r>
            <a:r>
              <a:rPr lang="en-US" sz="2800" dirty="0" smtClean="0"/>
              <a:t>Si</a:t>
            </a:r>
            <a:r>
              <a:rPr lang="en-US" sz="2800" dirty="0" smtClean="0">
                <a:solidFill>
                  <a:schemeClr val="tx2">
                    <a:lumMod val="75000"/>
                  </a:schemeClr>
                </a:solidFill>
              </a:rPr>
              <a:t>Ca</a:t>
            </a:r>
            <a:r>
              <a:rPr lang="en-US" sz="2800" baseline="-25000" dirty="0" smtClean="0">
                <a:solidFill>
                  <a:schemeClr val="tx2">
                    <a:lumMod val="75000"/>
                  </a:schemeClr>
                </a:solidFill>
              </a:rPr>
              <a:t>-1</a:t>
            </a:r>
            <a:r>
              <a:rPr lang="en-US" sz="2800" dirty="0" smtClean="0"/>
              <a:t>Al</a:t>
            </a:r>
            <a:r>
              <a:rPr lang="en-US" sz="2800" baseline="-25000" dirty="0" smtClean="0"/>
              <a:t>-1</a:t>
            </a:r>
            <a:endParaRPr lang="en-US" sz="2800" dirty="0">
              <a:solidFill>
                <a:srgbClr val="C0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509967" y="31196208"/>
            <a:ext cx="35555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rgbClr val="002060"/>
                </a:solidFill>
              </a:rPr>
              <a:t>Na</a:t>
            </a:r>
            <a:r>
              <a:rPr lang="en-US" sz="3600" b="1" baseline="30000" dirty="0" smtClean="0">
                <a:solidFill>
                  <a:srgbClr val="002060"/>
                </a:solidFill>
              </a:rPr>
              <a:t>M4</a:t>
            </a:r>
            <a:r>
              <a:rPr lang="en-US" sz="3600" b="1" baseline="-25000" dirty="0" smtClean="0">
                <a:solidFill>
                  <a:srgbClr val="002060"/>
                </a:solidFill>
              </a:rPr>
              <a:t> </a:t>
            </a:r>
            <a:r>
              <a:rPr lang="en-US" sz="3600" b="1" dirty="0" smtClean="0">
                <a:solidFill>
                  <a:srgbClr val="002060"/>
                </a:solidFill>
              </a:rPr>
              <a:t>Isopleths</a:t>
            </a:r>
            <a:endParaRPr lang="en-US" sz="3600" b="1" dirty="0">
              <a:solidFill>
                <a:srgbClr val="002060"/>
              </a:solidFill>
            </a:endParaRPr>
          </a:p>
        </p:txBody>
      </p:sp>
      <p:sp>
        <p:nvSpPr>
          <p:cNvPr id="1063" name="TextBox 1062"/>
          <p:cNvSpPr txBox="1"/>
          <p:nvPr/>
        </p:nvSpPr>
        <p:spPr>
          <a:xfrm>
            <a:off x="20518366" y="31653546"/>
            <a:ext cx="28639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err="1" smtClean="0">
                <a:solidFill>
                  <a:srgbClr val="CCCC00"/>
                </a:solidFill>
              </a:rPr>
              <a:t>Al</a:t>
            </a:r>
            <a:r>
              <a:rPr lang="en-US" sz="3600" b="1" baseline="30000" dirty="0" err="1" smtClean="0">
                <a:solidFill>
                  <a:srgbClr val="CCCC00"/>
                </a:solidFill>
              </a:rPr>
              <a:t>VI</a:t>
            </a:r>
            <a:r>
              <a:rPr lang="en-US" sz="3600" b="1" baseline="30000" dirty="0" smtClean="0">
                <a:solidFill>
                  <a:srgbClr val="CCCC00"/>
                </a:solidFill>
              </a:rPr>
              <a:t> </a:t>
            </a:r>
            <a:r>
              <a:rPr lang="en-US" sz="3600" b="1" dirty="0" smtClean="0">
                <a:solidFill>
                  <a:srgbClr val="CCCC00"/>
                </a:solidFill>
              </a:rPr>
              <a:t> Isopleths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9509365" y="29297718"/>
            <a:ext cx="16846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chl gt cz sph phl </a:t>
            </a:r>
            <a:r>
              <a:rPr lang="en-US" sz="1600" dirty="0" err="1" smtClean="0"/>
              <a:t>ann</a:t>
            </a:r>
            <a:r>
              <a:rPr lang="en-US" sz="1600" dirty="0" smtClean="0"/>
              <a:t> ab acti q</a:t>
            </a:r>
            <a:endParaRPr lang="en-US" sz="1600" dirty="0"/>
          </a:p>
        </p:txBody>
      </p:sp>
      <p:sp>
        <p:nvSpPr>
          <p:cNvPr id="5" name="Freeform 4"/>
          <p:cNvSpPr/>
          <p:nvPr/>
        </p:nvSpPr>
        <p:spPr>
          <a:xfrm>
            <a:off x="20199927" y="29807064"/>
            <a:ext cx="59377" cy="178130"/>
          </a:xfrm>
          <a:custGeom>
            <a:avLst/>
            <a:gdLst>
              <a:gd name="connsiteX0" fmla="*/ 59377 w 59377"/>
              <a:gd name="connsiteY0" fmla="*/ 0 h 178130"/>
              <a:gd name="connsiteX1" fmla="*/ 0 w 59377"/>
              <a:gd name="connsiteY1" fmla="*/ 178130 h 178130"/>
              <a:gd name="connsiteX2" fmla="*/ 0 w 59377"/>
              <a:gd name="connsiteY2" fmla="*/ 178130 h 178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9377" h="178130">
                <a:moveTo>
                  <a:pt x="59377" y="0"/>
                </a:moveTo>
                <a:lnTo>
                  <a:pt x="0" y="178130"/>
                </a:lnTo>
                <a:lnTo>
                  <a:pt x="0" y="178130"/>
                </a:ln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77" name="Group 1076"/>
          <p:cNvGrpSpPr/>
          <p:nvPr/>
        </p:nvGrpSpPr>
        <p:grpSpPr>
          <a:xfrm>
            <a:off x="24469402" y="23175260"/>
            <a:ext cx="8193887" cy="7950283"/>
            <a:chOff x="24336052" y="23175260"/>
            <a:chExt cx="8193887" cy="7950283"/>
          </a:xfrm>
        </p:grpSpPr>
        <p:grpSp>
          <p:nvGrpSpPr>
            <p:cNvPr id="1078" name="Group 1077"/>
            <p:cNvGrpSpPr/>
            <p:nvPr/>
          </p:nvGrpSpPr>
          <p:grpSpPr>
            <a:xfrm>
              <a:off x="24336052" y="23175260"/>
              <a:ext cx="8193887" cy="7950283"/>
              <a:chOff x="24336052" y="23175260"/>
              <a:chExt cx="8193887" cy="7950283"/>
            </a:xfrm>
          </p:grpSpPr>
          <p:grpSp>
            <p:nvGrpSpPr>
              <p:cNvPr id="1083" name="Group 1082"/>
              <p:cNvGrpSpPr>
                <a:grpSpLocks noChangeAspect="1"/>
              </p:cNvGrpSpPr>
              <p:nvPr/>
            </p:nvGrpSpPr>
            <p:grpSpPr>
              <a:xfrm>
                <a:off x="24336052" y="23175260"/>
                <a:ext cx="8193887" cy="7919682"/>
                <a:chOff x="17030154" y="11573655"/>
                <a:chExt cx="9685446" cy="9469920"/>
              </a:xfrm>
            </p:grpSpPr>
            <p:grpSp>
              <p:nvGrpSpPr>
                <p:cNvPr id="1086" name="Group 1085"/>
                <p:cNvGrpSpPr/>
                <p:nvPr/>
              </p:nvGrpSpPr>
              <p:grpSpPr>
                <a:xfrm>
                  <a:off x="17030154" y="11573655"/>
                  <a:ext cx="9685446" cy="9469920"/>
                  <a:chOff x="17030154" y="11573655"/>
                  <a:chExt cx="9685446" cy="9469920"/>
                </a:xfrm>
              </p:grpSpPr>
              <p:pic>
                <p:nvPicPr>
                  <p:cNvPr id="1089" name="Picture 1088"/>
                  <p:cNvPicPr>
                    <a:picLocks noChangeAspect="1"/>
                  </p:cNvPicPr>
                  <p:nvPr/>
                </p:nvPicPr>
                <p:blipFill>
                  <a:blip r:embed="rId18"/>
                  <a:stretch>
                    <a:fillRect/>
                  </a:stretch>
                </p:blipFill>
                <p:spPr>
                  <a:xfrm>
                    <a:off x="17175598" y="11874824"/>
                    <a:ext cx="9540002" cy="9168751"/>
                  </a:xfrm>
                  <a:prstGeom prst="rect">
                    <a:avLst/>
                  </a:prstGeom>
                </p:spPr>
              </p:pic>
              <p:sp>
                <p:nvSpPr>
                  <p:cNvPr id="1090" name="TextBox 1089"/>
                  <p:cNvSpPr txBox="1"/>
                  <p:nvPr/>
                </p:nvSpPr>
                <p:spPr>
                  <a:xfrm>
                    <a:off x="21748713" y="14604886"/>
                    <a:ext cx="2562358" cy="37617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1600" dirty="0" smtClean="0"/>
                      <a:t>amp </a:t>
                    </a:r>
                    <a:r>
                      <a:rPr lang="en-US" sz="1600" dirty="0" err="1" smtClean="0"/>
                      <a:t>amp</a:t>
                    </a:r>
                    <a:r>
                      <a:rPr lang="en-US" sz="1600" dirty="0" smtClean="0"/>
                      <a:t> gt sph phl</a:t>
                    </a:r>
                    <a:endParaRPr lang="en-US" sz="1600" dirty="0"/>
                  </a:p>
                </p:txBody>
              </p:sp>
              <p:sp>
                <p:nvSpPr>
                  <p:cNvPr id="1091" name="TextBox 1090"/>
                  <p:cNvSpPr txBox="1"/>
                  <p:nvPr/>
                </p:nvSpPr>
                <p:spPr>
                  <a:xfrm>
                    <a:off x="22710476" y="17275834"/>
                    <a:ext cx="1906438" cy="338554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1600" dirty="0" smtClean="0"/>
                      <a:t>amp pl gt sph phl</a:t>
                    </a:r>
                    <a:endParaRPr lang="en-US" sz="1600" dirty="0"/>
                  </a:p>
                </p:txBody>
              </p:sp>
              <p:sp>
                <p:nvSpPr>
                  <p:cNvPr id="1092" name="TextBox 1091"/>
                  <p:cNvSpPr txBox="1"/>
                  <p:nvPr/>
                </p:nvSpPr>
                <p:spPr>
                  <a:xfrm>
                    <a:off x="18325219" y="16745869"/>
                    <a:ext cx="1657097" cy="69924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1600" dirty="0" smtClean="0"/>
                      <a:t>chl amp gt sph </a:t>
                    </a:r>
                    <a:r>
                      <a:rPr lang="en-US" sz="1600" dirty="0" err="1" smtClean="0"/>
                      <a:t>ann</a:t>
                    </a:r>
                    <a:r>
                      <a:rPr lang="en-US" sz="1600" dirty="0" smtClean="0"/>
                      <a:t> acti q</a:t>
                    </a:r>
                    <a:endParaRPr lang="en-US" sz="1600" dirty="0"/>
                  </a:p>
                </p:txBody>
              </p:sp>
              <p:sp>
                <p:nvSpPr>
                  <p:cNvPr id="1093" name="TextBox 1092"/>
                  <p:cNvSpPr txBox="1"/>
                  <p:nvPr/>
                </p:nvSpPr>
                <p:spPr>
                  <a:xfrm rot="17227803">
                    <a:off x="18783903" y="19011728"/>
                    <a:ext cx="1462733" cy="691223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1600" dirty="0" smtClean="0"/>
                      <a:t>chl gt cz sph </a:t>
                    </a:r>
                    <a:r>
                      <a:rPr lang="en-US" sz="1600" dirty="0" err="1" smtClean="0"/>
                      <a:t>ann</a:t>
                    </a:r>
                    <a:r>
                      <a:rPr lang="en-US" sz="1600" dirty="0" smtClean="0"/>
                      <a:t> ab acti</a:t>
                    </a:r>
                    <a:endParaRPr lang="en-US" sz="1600" dirty="0"/>
                  </a:p>
                </p:txBody>
              </p:sp>
              <p:sp>
                <p:nvSpPr>
                  <p:cNvPr id="1094" name="TextBox 1093"/>
                  <p:cNvSpPr txBox="1"/>
                  <p:nvPr/>
                </p:nvSpPr>
                <p:spPr>
                  <a:xfrm>
                    <a:off x="22247515" y="19726112"/>
                    <a:ext cx="1898362" cy="404824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1600" dirty="0"/>
                      <a:t>a</a:t>
                    </a:r>
                    <a:r>
                      <a:rPr lang="en-US" sz="1600" dirty="0" smtClean="0"/>
                      <a:t>mp pl gt </a:t>
                    </a:r>
                    <a:r>
                      <a:rPr lang="en-US" sz="1600" dirty="0" err="1" smtClean="0"/>
                      <a:t>ann</a:t>
                    </a:r>
                    <a:r>
                      <a:rPr lang="en-US" sz="1600" dirty="0"/>
                      <a:t> </a:t>
                    </a:r>
                    <a:r>
                      <a:rPr lang="en-US" sz="1600" dirty="0" smtClean="0"/>
                      <a:t>ru</a:t>
                    </a:r>
                    <a:endParaRPr lang="en-US" sz="1600" dirty="0"/>
                  </a:p>
                </p:txBody>
              </p:sp>
              <p:sp>
                <p:nvSpPr>
                  <p:cNvPr id="1095" name="TextBox 1094"/>
                  <p:cNvSpPr txBox="1"/>
                  <p:nvPr/>
                </p:nvSpPr>
                <p:spPr>
                  <a:xfrm rot="21142436">
                    <a:off x="20242298" y="17017369"/>
                    <a:ext cx="1177943" cy="92333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1600" dirty="0"/>
                      <a:t>c</a:t>
                    </a:r>
                    <a:r>
                      <a:rPr lang="en-US" sz="1600" dirty="0" smtClean="0"/>
                      <a:t>hl amp </a:t>
                    </a:r>
                    <a:r>
                      <a:rPr lang="en-US" sz="1600" dirty="0" err="1" smtClean="0"/>
                      <a:t>amp</a:t>
                    </a:r>
                    <a:r>
                      <a:rPr lang="en-US" sz="1600" dirty="0" smtClean="0"/>
                      <a:t> gt zo sph </a:t>
                    </a:r>
                    <a:r>
                      <a:rPr lang="en-US" sz="1600" dirty="0" err="1" smtClean="0"/>
                      <a:t>ann</a:t>
                    </a:r>
                    <a:endParaRPr lang="en-US" sz="1600" dirty="0"/>
                  </a:p>
                </p:txBody>
              </p:sp>
              <p:sp>
                <p:nvSpPr>
                  <p:cNvPr id="1096" name="TextBox 1095"/>
                  <p:cNvSpPr txBox="1"/>
                  <p:nvPr/>
                </p:nvSpPr>
                <p:spPr>
                  <a:xfrm rot="18595342">
                    <a:off x="20130496" y="18363672"/>
                    <a:ext cx="1565894" cy="58477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1600" dirty="0"/>
                      <a:t>c</a:t>
                    </a:r>
                    <a:r>
                      <a:rPr lang="en-US" sz="1600" dirty="0" smtClean="0"/>
                      <a:t>hl amp gt zo sph </a:t>
                    </a:r>
                    <a:r>
                      <a:rPr lang="en-US" sz="1600" dirty="0" err="1" smtClean="0"/>
                      <a:t>ann</a:t>
                    </a:r>
                    <a:r>
                      <a:rPr lang="en-US" sz="1600" dirty="0"/>
                      <a:t> </a:t>
                    </a:r>
                    <a:r>
                      <a:rPr lang="en-US" sz="1600" dirty="0" smtClean="0"/>
                      <a:t>ab</a:t>
                    </a:r>
                    <a:endParaRPr lang="en-US" sz="1600" dirty="0"/>
                  </a:p>
                </p:txBody>
              </p:sp>
              <p:sp>
                <p:nvSpPr>
                  <p:cNvPr id="1097" name="TextBox 1096"/>
                  <p:cNvSpPr txBox="1"/>
                  <p:nvPr/>
                </p:nvSpPr>
                <p:spPr>
                  <a:xfrm rot="2138457">
                    <a:off x="22224764" y="17836632"/>
                    <a:ext cx="1277592" cy="699242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1600" dirty="0" smtClean="0"/>
                      <a:t>amp pl gt zo sph phl</a:t>
                    </a:r>
                    <a:endParaRPr lang="en-US" sz="1600" dirty="0"/>
                  </a:p>
                </p:txBody>
              </p:sp>
              <p:sp>
                <p:nvSpPr>
                  <p:cNvPr id="1098" name="TextBox 1097"/>
                  <p:cNvSpPr txBox="1"/>
                  <p:nvPr/>
                </p:nvSpPr>
                <p:spPr>
                  <a:xfrm>
                    <a:off x="21320516" y="16555704"/>
                    <a:ext cx="925334" cy="92333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1600" dirty="0" smtClean="0"/>
                      <a:t>amp pl gt zo sph phl</a:t>
                    </a:r>
                    <a:endParaRPr lang="en-US" sz="1600" dirty="0"/>
                  </a:p>
                </p:txBody>
              </p:sp>
              <p:sp>
                <p:nvSpPr>
                  <p:cNvPr id="1099" name="Rectangle 1098"/>
                  <p:cNvSpPr/>
                  <p:nvPr/>
                </p:nvSpPr>
                <p:spPr>
                  <a:xfrm>
                    <a:off x="17030154" y="11573655"/>
                    <a:ext cx="4094113" cy="1740871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1100" name="Rectangle 1099"/>
                  <p:cNvSpPr/>
                  <p:nvPr/>
                </p:nvSpPr>
                <p:spPr>
                  <a:xfrm>
                    <a:off x="17084013" y="13811250"/>
                    <a:ext cx="994437" cy="6934200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</p:grpSp>
            <p:sp>
              <p:nvSpPr>
                <p:cNvPr id="1087" name="Freeform 1086"/>
                <p:cNvSpPr/>
                <p:nvPr/>
              </p:nvSpPr>
              <p:spPr>
                <a:xfrm>
                  <a:off x="22202608" y="18275172"/>
                  <a:ext cx="414478" cy="688514"/>
                </a:xfrm>
                <a:custGeom>
                  <a:avLst/>
                  <a:gdLst>
                    <a:gd name="connsiteX0" fmla="*/ 0 w 423080"/>
                    <a:gd name="connsiteY0" fmla="*/ 0 h 286603"/>
                    <a:gd name="connsiteX1" fmla="*/ 423080 w 423080"/>
                    <a:gd name="connsiteY1" fmla="*/ 286603 h 286603"/>
                    <a:gd name="connsiteX2" fmla="*/ 423080 w 423080"/>
                    <a:gd name="connsiteY2" fmla="*/ 286603 h 28660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423080" h="286603">
                      <a:moveTo>
                        <a:pt x="0" y="0"/>
                      </a:moveTo>
                      <a:lnTo>
                        <a:pt x="423080" y="286603"/>
                      </a:lnTo>
                      <a:lnTo>
                        <a:pt x="423080" y="286603"/>
                      </a:lnTo>
                    </a:path>
                  </a:pathLst>
                </a:custGeom>
                <a:no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8" name="TextBox 1087"/>
                <p:cNvSpPr txBox="1"/>
                <p:nvPr/>
              </p:nvSpPr>
              <p:spPr>
                <a:xfrm>
                  <a:off x="22378161" y="18833587"/>
                  <a:ext cx="2361290" cy="40482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600" dirty="0" smtClean="0"/>
                    <a:t>amp gt zo sph phl </a:t>
                  </a:r>
                  <a:r>
                    <a:rPr lang="en-US" sz="1600" dirty="0" err="1" smtClean="0"/>
                    <a:t>ann</a:t>
                  </a:r>
                  <a:endParaRPr lang="en-US" sz="1600" dirty="0"/>
                </a:p>
              </p:txBody>
            </p:sp>
          </p:grpSp>
          <p:pic>
            <p:nvPicPr>
              <p:cNvPr id="1084" name="Picture 1083"/>
              <p:cNvPicPr>
                <a:picLocks noChangeAspect="1"/>
              </p:cNvPicPr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24447571" y="24202029"/>
                <a:ext cx="7599039" cy="6911639"/>
              </a:xfrm>
              <a:prstGeom prst="rect">
                <a:avLst/>
              </a:prstGeom>
            </p:spPr>
          </p:pic>
          <p:pic>
            <p:nvPicPr>
              <p:cNvPr id="1085" name="Picture 1084"/>
              <p:cNvPicPr>
                <a:picLocks noChangeAspect="1"/>
              </p:cNvPicPr>
              <p:nvPr/>
            </p:nvPicPr>
            <p:blipFill>
              <a:blip r:embed="rId20"/>
              <a:stretch>
                <a:fillRect/>
              </a:stretch>
            </p:blipFill>
            <p:spPr>
              <a:xfrm>
                <a:off x="24444666" y="24213904"/>
                <a:ext cx="7576432" cy="6911639"/>
              </a:xfrm>
              <a:prstGeom prst="rect">
                <a:avLst/>
              </a:prstGeom>
            </p:spPr>
          </p:pic>
        </p:grpSp>
        <p:sp>
          <p:nvSpPr>
            <p:cNvPr id="1079" name="TextBox 1078"/>
            <p:cNvSpPr txBox="1"/>
            <p:nvPr/>
          </p:nvSpPr>
          <p:spPr>
            <a:xfrm rot="17467723">
              <a:off x="25054033" y="29510638"/>
              <a:ext cx="131276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/>
                <a:t>c</a:t>
              </a:r>
              <a:r>
                <a:rPr lang="en-US" sz="1600" dirty="0" smtClean="0"/>
                <a:t>hl gt sph </a:t>
              </a:r>
              <a:r>
                <a:rPr lang="en-US" sz="1600" dirty="0" err="1" smtClean="0"/>
                <a:t>ann</a:t>
              </a:r>
              <a:r>
                <a:rPr lang="en-US" sz="1600" dirty="0" smtClean="0"/>
                <a:t> ab acti q</a:t>
              </a:r>
              <a:endParaRPr lang="en-US" sz="1600" dirty="0"/>
            </a:p>
          </p:txBody>
        </p:sp>
        <p:sp>
          <p:nvSpPr>
            <p:cNvPr id="1080" name="Freeform 1079"/>
            <p:cNvSpPr/>
            <p:nvPr/>
          </p:nvSpPr>
          <p:spPr>
            <a:xfrm>
              <a:off x="26024619" y="28250984"/>
              <a:ext cx="2329732" cy="1701579"/>
            </a:xfrm>
            <a:custGeom>
              <a:avLst/>
              <a:gdLst>
                <a:gd name="connsiteX0" fmla="*/ 2329732 w 2329732"/>
                <a:gd name="connsiteY0" fmla="*/ 0 h 1701579"/>
                <a:gd name="connsiteX1" fmla="*/ 2035534 w 2329732"/>
                <a:gd name="connsiteY1" fmla="*/ 246491 h 1701579"/>
                <a:gd name="connsiteX2" fmla="*/ 1630018 w 2329732"/>
                <a:gd name="connsiteY2" fmla="*/ 580446 h 1701579"/>
                <a:gd name="connsiteX3" fmla="*/ 0 w 2329732"/>
                <a:gd name="connsiteY3" fmla="*/ 1701579 h 1701579"/>
                <a:gd name="connsiteX0" fmla="*/ 2329732 w 2329732"/>
                <a:gd name="connsiteY0" fmla="*/ 0 h 1701579"/>
                <a:gd name="connsiteX1" fmla="*/ 1979875 w 2329732"/>
                <a:gd name="connsiteY1" fmla="*/ 278296 h 1701579"/>
                <a:gd name="connsiteX2" fmla="*/ 1630018 w 2329732"/>
                <a:gd name="connsiteY2" fmla="*/ 580446 h 1701579"/>
                <a:gd name="connsiteX3" fmla="*/ 0 w 2329732"/>
                <a:gd name="connsiteY3" fmla="*/ 1701579 h 1701579"/>
                <a:gd name="connsiteX0" fmla="*/ 2329732 w 2329732"/>
                <a:gd name="connsiteY0" fmla="*/ 0 h 1701579"/>
                <a:gd name="connsiteX1" fmla="*/ 1630018 w 2329732"/>
                <a:gd name="connsiteY1" fmla="*/ 580446 h 1701579"/>
                <a:gd name="connsiteX2" fmla="*/ 0 w 2329732"/>
                <a:gd name="connsiteY2" fmla="*/ 1701579 h 1701579"/>
                <a:gd name="connsiteX0" fmla="*/ 2329732 w 2329732"/>
                <a:gd name="connsiteY0" fmla="*/ 0 h 1701579"/>
                <a:gd name="connsiteX1" fmla="*/ 1606164 w 2329732"/>
                <a:gd name="connsiteY1" fmla="*/ 564543 h 1701579"/>
                <a:gd name="connsiteX2" fmla="*/ 0 w 2329732"/>
                <a:gd name="connsiteY2" fmla="*/ 1701579 h 17015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329732" h="1701579">
                  <a:moveTo>
                    <a:pt x="2329732" y="0"/>
                  </a:moveTo>
                  <a:lnTo>
                    <a:pt x="1606164" y="564543"/>
                  </a:lnTo>
                  <a:cubicBezTo>
                    <a:pt x="1276185" y="801757"/>
                    <a:pt x="645381" y="1262270"/>
                    <a:pt x="0" y="1701579"/>
                  </a:cubicBezTo>
                </a:path>
              </a:pathLst>
            </a:custGeom>
            <a:noFill/>
            <a:ln w="38100">
              <a:solidFill>
                <a:srgbClr val="FF0000"/>
              </a:solidFill>
              <a:headEnd type="none" w="med" len="med"/>
              <a:tailEnd type="triangl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81" name="Oval 1080"/>
            <p:cNvSpPr>
              <a:spLocks noChangeAspect="1"/>
            </p:cNvSpPr>
            <p:nvPr/>
          </p:nvSpPr>
          <p:spPr>
            <a:xfrm>
              <a:off x="28260865" y="28169544"/>
              <a:ext cx="184426" cy="18543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82" name="Oval 1081"/>
            <p:cNvSpPr>
              <a:spLocks noChangeAspect="1"/>
            </p:cNvSpPr>
            <p:nvPr/>
          </p:nvSpPr>
          <p:spPr>
            <a:xfrm>
              <a:off x="27979633" y="28383223"/>
              <a:ext cx="184426" cy="185435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101" name="Group 1100"/>
          <p:cNvGrpSpPr/>
          <p:nvPr/>
        </p:nvGrpSpPr>
        <p:grpSpPr>
          <a:xfrm>
            <a:off x="18645652" y="23442510"/>
            <a:ext cx="7977179" cy="7655726"/>
            <a:chOff x="25612856" y="23475305"/>
            <a:chExt cx="7977179" cy="7655726"/>
          </a:xfrm>
        </p:grpSpPr>
        <p:grpSp>
          <p:nvGrpSpPr>
            <p:cNvPr id="1102" name="Group 1101"/>
            <p:cNvGrpSpPr/>
            <p:nvPr/>
          </p:nvGrpSpPr>
          <p:grpSpPr>
            <a:xfrm>
              <a:off x="25612856" y="23475305"/>
              <a:ext cx="7977179" cy="7655726"/>
              <a:chOff x="25612856" y="23475305"/>
              <a:chExt cx="7977179" cy="7655726"/>
            </a:xfrm>
          </p:grpSpPr>
          <p:grpSp>
            <p:nvGrpSpPr>
              <p:cNvPr id="1107" name="Group 1106"/>
              <p:cNvGrpSpPr/>
              <p:nvPr/>
            </p:nvGrpSpPr>
            <p:grpSpPr>
              <a:xfrm>
                <a:off x="25612856" y="23475305"/>
                <a:ext cx="7977179" cy="7636484"/>
                <a:chOff x="25612856" y="23475305"/>
                <a:chExt cx="7977179" cy="7636484"/>
              </a:xfrm>
            </p:grpSpPr>
            <p:grpSp>
              <p:nvGrpSpPr>
                <p:cNvPr id="1112" name="Group 1111"/>
                <p:cNvGrpSpPr/>
                <p:nvPr/>
              </p:nvGrpSpPr>
              <p:grpSpPr>
                <a:xfrm>
                  <a:off x="25612856" y="23475305"/>
                  <a:ext cx="7977179" cy="7636484"/>
                  <a:chOff x="25612856" y="23475305"/>
                  <a:chExt cx="7977179" cy="7636484"/>
                </a:xfrm>
              </p:grpSpPr>
              <p:grpSp>
                <p:nvGrpSpPr>
                  <p:cNvPr id="1114" name="Group 1113"/>
                  <p:cNvGrpSpPr/>
                  <p:nvPr/>
                </p:nvGrpSpPr>
                <p:grpSpPr>
                  <a:xfrm>
                    <a:off x="25634973" y="23475305"/>
                    <a:ext cx="7955062" cy="7625850"/>
                    <a:chOff x="25634973" y="23475305"/>
                    <a:chExt cx="7955062" cy="7625850"/>
                  </a:xfrm>
                </p:grpSpPr>
                <p:grpSp>
                  <p:nvGrpSpPr>
                    <p:cNvPr id="1116" name="Group 1115"/>
                    <p:cNvGrpSpPr/>
                    <p:nvPr/>
                  </p:nvGrpSpPr>
                  <p:grpSpPr>
                    <a:xfrm>
                      <a:off x="25634973" y="23475305"/>
                      <a:ext cx="7955062" cy="7625850"/>
                      <a:chOff x="15168529" y="21412888"/>
                      <a:chExt cx="8542808" cy="8189272"/>
                    </a:xfrm>
                  </p:grpSpPr>
                  <p:grpSp>
                    <p:nvGrpSpPr>
                      <p:cNvPr id="1118" name="Group 1117"/>
                      <p:cNvGrpSpPr>
                        <a:grpSpLocks noChangeAspect="1"/>
                      </p:cNvGrpSpPr>
                      <p:nvPr/>
                    </p:nvGrpSpPr>
                    <p:grpSpPr>
                      <a:xfrm>
                        <a:off x="15168529" y="21412888"/>
                        <a:ext cx="8542808" cy="8189272"/>
                        <a:chOff x="17108099" y="11874824"/>
                        <a:chExt cx="9675001" cy="9168751"/>
                      </a:xfrm>
                    </p:grpSpPr>
                    <p:grpSp>
                      <p:nvGrpSpPr>
                        <p:cNvPr id="1124" name="Group 1123"/>
                        <p:cNvGrpSpPr/>
                        <p:nvPr/>
                      </p:nvGrpSpPr>
                      <p:grpSpPr>
                        <a:xfrm>
                          <a:off x="17108099" y="11874824"/>
                          <a:ext cx="9675001" cy="9168751"/>
                          <a:chOff x="17108099" y="11874824"/>
                          <a:chExt cx="9675001" cy="9168751"/>
                        </a:xfrm>
                      </p:grpSpPr>
                      <p:pic>
                        <p:nvPicPr>
                          <p:cNvPr id="1137" name="Picture 1136"/>
                          <p:cNvPicPr>
                            <a:picLocks noChangeAspect="1"/>
                          </p:cNvPicPr>
                          <p:nvPr/>
                        </p:nvPicPr>
                        <p:blipFill>
                          <a:blip r:embed="rId21"/>
                          <a:stretch>
                            <a:fillRect/>
                          </a:stretch>
                        </p:blipFill>
                        <p:spPr>
                          <a:xfrm>
                            <a:off x="17108099" y="11874824"/>
                            <a:ext cx="9675001" cy="9168751"/>
                          </a:xfrm>
                          <a:prstGeom prst="rect">
                            <a:avLst/>
                          </a:prstGeom>
                        </p:spPr>
                      </p:pic>
                      <p:sp>
                        <p:nvSpPr>
                          <p:cNvPr id="1138" name="TextBox 1137"/>
                          <p:cNvSpPr txBox="1"/>
                          <p:nvPr/>
                        </p:nvSpPr>
                        <p:spPr>
                          <a:xfrm>
                            <a:off x="22633160" y="14578694"/>
                            <a:ext cx="1865357" cy="407052"/>
                          </a:xfrm>
                          <a:prstGeom prst="rect">
                            <a:avLst/>
                          </a:prstGeom>
                          <a:noFill/>
                        </p:spPr>
                        <p:txBody>
                          <a:bodyPr wrap="square" rtlCol="0">
                            <a:spAutoFit/>
                          </a:bodyPr>
                          <a:lstStyle/>
                          <a:p>
                            <a:r>
                              <a:rPr lang="en-US" sz="1600" dirty="0" smtClean="0"/>
                              <a:t>omp gt phl ru q</a:t>
                            </a:r>
                            <a:endParaRPr lang="en-US" sz="1600" dirty="0"/>
                          </a:p>
                        </p:txBody>
                      </p:sp>
                      <p:sp>
                        <p:nvSpPr>
                          <p:cNvPr id="1139" name="TextBox 1138"/>
                          <p:cNvSpPr txBox="1"/>
                          <p:nvPr/>
                        </p:nvSpPr>
                        <p:spPr>
                          <a:xfrm rot="2075977">
                            <a:off x="22657216" y="16164700"/>
                            <a:ext cx="1329323" cy="654717"/>
                          </a:xfrm>
                          <a:prstGeom prst="rect">
                            <a:avLst/>
                          </a:prstGeom>
                          <a:noFill/>
                        </p:spPr>
                        <p:txBody>
                          <a:bodyPr wrap="square" rtlCol="0">
                            <a:spAutoFit/>
                          </a:bodyPr>
                          <a:lstStyle/>
                          <a:p>
                            <a:r>
                              <a:rPr lang="en-US" sz="1600" dirty="0" smtClean="0"/>
                              <a:t>omp gt zo phl ru q</a:t>
                            </a:r>
                            <a:endParaRPr lang="en-US" sz="1600" dirty="0"/>
                          </a:p>
                        </p:txBody>
                      </p:sp>
                      <p:sp>
                        <p:nvSpPr>
                          <p:cNvPr id="1143" name="TextBox 1142"/>
                          <p:cNvSpPr txBox="1"/>
                          <p:nvPr/>
                        </p:nvSpPr>
                        <p:spPr>
                          <a:xfrm>
                            <a:off x="20947933" y="13877708"/>
                            <a:ext cx="1046514" cy="999129"/>
                          </a:xfrm>
                          <a:prstGeom prst="rect">
                            <a:avLst/>
                          </a:prstGeom>
                          <a:noFill/>
                        </p:spPr>
                        <p:txBody>
                          <a:bodyPr wrap="square" rtlCol="0">
                            <a:spAutoFit/>
                          </a:bodyPr>
                          <a:lstStyle/>
                          <a:p>
                            <a:r>
                              <a:rPr lang="en-US" sz="1600" dirty="0" smtClean="0"/>
                              <a:t>omp amp gt phl ru q</a:t>
                            </a:r>
                            <a:endParaRPr lang="en-US" sz="1600" dirty="0"/>
                          </a:p>
                        </p:txBody>
                      </p:sp>
                      <p:sp>
                        <p:nvSpPr>
                          <p:cNvPr id="1144" name="TextBox 1143"/>
                          <p:cNvSpPr txBox="1"/>
                          <p:nvPr/>
                        </p:nvSpPr>
                        <p:spPr>
                          <a:xfrm rot="3428806">
                            <a:off x="21294630" y="15547396"/>
                            <a:ext cx="1556159" cy="711207"/>
                          </a:xfrm>
                          <a:prstGeom prst="rect">
                            <a:avLst/>
                          </a:prstGeom>
                          <a:noFill/>
                        </p:spPr>
                        <p:txBody>
                          <a:bodyPr wrap="square" rtlCol="0">
                            <a:spAutoFit/>
                          </a:bodyPr>
                          <a:lstStyle/>
                          <a:p>
                            <a:r>
                              <a:rPr lang="en-US" sz="1600" dirty="0"/>
                              <a:t>o</a:t>
                            </a:r>
                            <a:r>
                              <a:rPr lang="en-US" sz="1600" dirty="0" smtClean="0"/>
                              <a:t>mp amp gt zo phl ru q</a:t>
                            </a:r>
                            <a:endParaRPr lang="en-US" sz="1600" dirty="0"/>
                          </a:p>
                        </p:txBody>
                      </p:sp>
                      <p:sp>
                        <p:nvSpPr>
                          <p:cNvPr id="1150" name="TextBox 1149"/>
                          <p:cNvSpPr txBox="1"/>
                          <p:nvPr/>
                        </p:nvSpPr>
                        <p:spPr>
                          <a:xfrm>
                            <a:off x="20186270" y="17249615"/>
                            <a:ext cx="1658193" cy="654717"/>
                          </a:xfrm>
                          <a:prstGeom prst="rect">
                            <a:avLst/>
                          </a:prstGeom>
                          <a:noFill/>
                        </p:spPr>
                        <p:txBody>
                          <a:bodyPr wrap="square" rtlCol="0">
                            <a:spAutoFit/>
                          </a:bodyPr>
                          <a:lstStyle/>
                          <a:p>
                            <a:r>
                              <a:rPr lang="en-US" sz="1600" dirty="0" smtClean="0"/>
                              <a:t>omp amp </a:t>
                            </a:r>
                            <a:r>
                              <a:rPr lang="en-US" sz="1600" dirty="0" err="1" smtClean="0"/>
                              <a:t>amp</a:t>
                            </a:r>
                            <a:r>
                              <a:rPr lang="en-US" sz="1600" dirty="0" smtClean="0"/>
                              <a:t> gt zo phl ru q</a:t>
                            </a:r>
                            <a:endParaRPr lang="en-US" sz="1600" dirty="0"/>
                          </a:p>
                        </p:txBody>
                      </p:sp>
                      <p:sp>
                        <p:nvSpPr>
                          <p:cNvPr id="1151" name="TextBox 1150"/>
                          <p:cNvSpPr txBox="1"/>
                          <p:nvPr/>
                        </p:nvSpPr>
                        <p:spPr>
                          <a:xfrm>
                            <a:off x="19265339" y="15004952"/>
                            <a:ext cx="1533542" cy="654717"/>
                          </a:xfrm>
                          <a:prstGeom prst="rect">
                            <a:avLst/>
                          </a:prstGeom>
                          <a:noFill/>
                        </p:spPr>
                        <p:txBody>
                          <a:bodyPr wrap="square" rtlCol="0">
                            <a:spAutoFit/>
                          </a:bodyPr>
                          <a:lstStyle/>
                          <a:p>
                            <a:r>
                              <a:rPr lang="en-US" sz="1600" dirty="0" smtClean="0"/>
                              <a:t>omp chl amp gt zo phl ru q</a:t>
                            </a:r>
                            <a:endParaRPr lang="en-US" sz="1600" dirty="0"/>
                          </a:p>
                        </p:txBody>
                      </p:sp>
                      <p:sp>
                        <p:nvSpPr>
                          <p:cNvPr id="1152" name="TextBox 1151"/>
                          <p:cNvSpPr txBox="1"/>
                          <p:nvPr/>
                        </p:nvSpPr>
                        <p:spPr>
                          <a:xfrm>
                            <a:off x="22888643" y="19276258"/>
                            <a:ext cx="1650474" cy="654717"/>
                          </a:xfrm>
                          <a:prstGeom prst="rect">
                            <a:avLst/>
                          </a:prstGeom>
                          <a:noFill/>
                        </p:spPr>
                        <p:txBody>
                          <a:bodyPr wrap="square" rtlCol="0">
                            <a:spAutoFit/>
                          </a:bodyPr>
                          <a:lstStyle/>
                          <a:p>
                            <a:r>
                              <a:rPr lang="en-US" sz="1600" dirty="0" smtClean="0"/>
                              <a:t>amp pl gt  phl </a:t>
                            </a:r>
                            <a:r>
                              <a:rPr lang="en-US" sz="1600" dirty="0" err="1" smtClean="0"/>
                              <a:t>ann</a:t>
                            </a:r>
                            <a:r>
                              <a:rPr lang="en-US" sz="1600" dirty="0" smtClean="0"/>
                              <a:t> ru</a:t>
                            </a:r>
                            <a:endParaRPr lang="en-US" sz="1600" dirty="0"/>
                          </a:p>
                        </p:txBody>
                      </p:sp>
                      <p:sp>
                        <p:nvSpPr>
                          <p:cNvPr id="1153" name="TextBox 1152"/>
                          <p:cNvSpPr txBox="1"/>
                          <p:nvPr/>
                        </p:nvSpPr>
                        <p:spPr>
                          <a:xfrm>
                            <a:off x="19237142" y="18228093"/>
                            <a:ext cx="1589934" cy="654717"/>
                          </a:xfrm>
                          <a:prstGeom prst="rect">
                            <a:avLst/>
                          </a:prstGeom>
                          <a:noFill/>
                        </p:spPr>
                        <p:txBody>
                          <a:bodyPr wrap="square" rtlCol="0">
                            <a:spAutoFit/>
                          </a:bodyPr>
                          <a:lstStyle/>
                          <a:p>
                            <a:r>
                              <a:rPr lang="en-US" sz="1600" dirty="0" smtClean="0"/>
                              <a:t>chl amp gt zo sph </a:t>
                            </a:r>
                            <a:r>
                              <a:rPr lang="en-US" sz="1600" dirty="0" err="1" smtClean="0"/>
                              <a:t>ann</a:t>
                            </a:r>
                            <a:r>
                              <a:rPr lang="en-US" sz="1600" dirty="0" smtClean="0"/>
                              <a:t> ab q</a:t>
                            </a:r>
                            <a:endParaRPr lang="en-US" sz="1600" dirty="0"/>
                          </a:p>
                        </p:txBody>
                      </p:sp>
                      <p:sp>
                        <p:nvSpPr>
                          <p:cNvPr id="1154" name="TextBox 1153"/>
                          <p:cNvSpPr txBox="1"/>
                          <p:nvPr/>
                        </p:nvSpPr>
                        <p:spPr>
                          <a:xfrm>
                            <a:off x="23097356" y="17334254"/>
                            <a:ext cx="1512765" cy="654717"/>
                          </a:xfrm>
                          <a:prstGeom prst="rect">
                            <a:avLst/>
                          </a:prstGeom>
                          <a:noFill/>
                        </p:spPr>
                        <p:txBody>
                          <a:bodyPr wrap="square" rtlCol="0">
                            <a:spAutoFit/>
                          </a:bodyPr>
                          <a:lstStyle/>
                          <a:p>
                            <a:r>
                              <a:rPr lang="en-US" sz="1600" dirty="0" smtClean="0"/>
                              <a:t>omp amp pl gt phl ru q</a:t>
                            </a:r>
                            <a:endParaRPr lang="en-US" sz="1600" dirty="0"/>
                          </a:p>
                        </p:txBody>
                      </p:sp>
                    </p:grpSp>
                    <p:sp>
                      <p:nvSpPr>
                        <p:cNvPr id="1128" name="Rectangle 1127"/>
                        <p:cNvSpPr/>
                        <p:nvPr/>
                      </p:nvSpPr>
                      <p:spPr>
                        <a:xfrm>
                          <a:off x="17108099" y="11874824"/>
                          <a:ext cx="3663883" cy="1307776"/>
                        </a:xfrm>
                        <a:prstGeom prst="rect">
                          <a:avLst/>
                        </a:prstGeom>
                        <a:solidFill>
                          <a:schemeClr val="bg1"/>
                        </a:solidFill>
                        <a:ln>
                          <a:solidFill>
                            <a:schemeClr val="bg1"/>
                          </a:solidFill>
                        </a:ln>
                      </p:spPr>
                      <p:style>
                        <a:lnRef idx="2">
                          <a:schemeClr val="accent1">
                            <a:shade val="50000"/>
                          </a:schemeClr>
                        </a:lnRef>
                        <a:fillRef idx="1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lt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sp>
                    <p:nvSpPr>
                      <p:cNvPr id="1119" name="Freeform 1118"/>
                      <p:cNvSpPr/>
                      <p:nvPr/>
                    </p:nvSpPr>
                    <p:spPr>
                      <a:xfrm>
                        <a:off x="18323626" y="27432000"/>
                        <a:ext cx="237506" cy="201881"/>
                      </a:xfrm>
                      <a:custGeom>
                        <a:avLst/>
                        <a:gdLst>
                          <a:gd name="connsiteX0" fmla="*/ 0 w 237506"/>
                          <a:gd name="connsiteY0" fmla="*/ 0 h 201881"/>
                          <a:gd name="connsiteX1" fmla="*/ 237506 w 237506"/>
                          <a:gd name="connsiteY1" fmla="*/ 201881 h 201881"/>
                          <a:gd name="connsiteX2" fmla="*/ 237506 w 237506"/>
                          <a:gd name="connsiteY2" fmla="*/ 201881 h 201881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</a:cxnLst>
                        <a:rect l="l" t="t" r="r" b="b"/>
                        <a:pathLst>
                          <a:path w="237506" h="201881">
                            <a:moveTo>
                              <a:pt x="0" y="0"/>
                            </a:moveTo>
                            <a:lnTo>
                              <a:pt x="237506" y="201881"/>
                            </a:lnTo>
                            <a:lnTo>
                              <a:pt x="237506" y="201881"/>
                            </a:lnTo>
                          </a:path>
                        </a:pathLst>
                      </a:custGeom>
                      <a:noFill/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120" name="Freeform 1119"/>
                      <p:cNvSpPr/>
                      <p:nvPr/>
                    </p:nvSpPr>
                    <p:spPr>
                      <a:xfrm>
                        <a:off x="18866286" y="26315719"/>
                        <a:ext cx="727999" cy="212358"/>
                      </a:xfrm>
                      <a:custGeom>
                        <a:avLst/>
                        <a:gdLst>
                          <a:gd name="connsiteX0" fmla="*/ 0 w 368135"/>
                          <a:gd name="connsiteY0" fmla="*/ 130629 h 130629"/>
                          <a:gd name="connsiteX1" fmla="*/ 368135 w 368135"/>
                          <a:gd name="connsiteY1" fmla="*/ 0 h 130629"/>
                          <a:gd name="connsiteX2" fmla="*/ 368135 w 368135"/>
                          <a:gd name="connsiteY2" fmla="*/ 0 h 130629"/>
                          <a:gd name="connsiteX3" fmla="*/ 368135 w 368135"/>
                          <a:gd name="connsiteY3" fmla="*/ 0 h 130629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</a:cxnLst>
                        <a:rect l="l" t="t" r="r" b="b"/>
                        <a:pathLst>
                          <a:path w="368135" h="130629">
                            <a:moveTo>
                              <a:pt x="0" y="130629"/>
                            </a:moveTo>
                            <a:lnTo>
                              <a:pt x="368135" y="0"/>
                            </a:lnTo>
                            <a:lnTo>
                              <a:pt x="368135" y="0"/>
                            </a:lnTo>
                            <a:lnTo>
                              <a:pt x="368135" y="0"/>
                            </a:lnTo>
                          </a:path>
                        </a:pathLst>
                      </a:custGeom>
                      <a:noFill/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1122" name="TextBox 1121"/>
                      <p:cNvSpPr txBox="1"/>
                      <p:nvPr/>
                    </p:nvSpPr>
                    <p:spPr>
                      <a:xfrm rot="20823717">
                        <a:off x="19043687" y="27558902"/>
                        <a:ext cx="2559562" cy="363567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square" rtlCol="0">
                        <a:spAutoFit/>
                      </a:bodyPr>
                      <a:lstStyle/>
                      <a:p>
                        <a:r>
                          <a:rPr lang="en-US" sz="1600" dirty="0"/>
                          <a:t>a</a:t>
                        </a:r>
                        <a:r>
                          <a:rPr lang="en-US" sz="1600" dirty="0" smtClean="0"/>
                          <a:t>mp pl gt sph phl </a:t>
                        </a:r>
                        <a:r>
                          <a:rPr lang="en-US" sz="1600" dirty="0" err="1" smtClean="0"/>
                          <a:t>ann</a:t>
                        </a:r>
                        <a:r>
                          <a:rPr lang="en-US" sz="1600" dirty="0" smtClean="0"/>
                          <a:t> ru</a:t>
                        </a:r>
                        <a:endParaRPr lang="en-US" sz="1600" dirty="0"/>
                      </a:p>
                    </p:txBody>
                  </p:sp>
                  <p:sp>
                    <p:nvSpPr>
                      <p:cNvPr id="1123" name="Freeform 1122"/>
                      <p:cNvSpPr/>
                      <p:nvPr/>
                    </p:nvSpPr>
                    <p:spPr>
                      <a:xfrm>
                        <a:off x="18335501" y="24641299"/>
                        <a:ext cx="427512" cy="11875"/>
                      </a:xfrm>
                      <a:custGeom>
                        <a:avLst/>
                        <a:gdLst>
                          <a:gd name="connsiteX0" fmla="*/ 0 w 427512"/>
                          <a:gd name="connsiteY0" fmla="*/ 11875 h 11875"/>
                          <a:gd name="connsiteX1" fmla="*/ 427512 w 427512"/>
                          <a:gd name="connsiteY1" fmla="*/ 0 h 11875"/>
                          <a:gd name="connsiteX2" fmla="*/ 427512 w 427512"/>
                          <a:gd name="connsiteY2" fmla="*/ 0 h 11875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</a:cxnLst>
                        <a:rect l="l" t="t" r="r" b="b"/>
                        <a:pathLst>
                          <a:path w="427512" h="11875">
                            <a:moveTo>
                              <a:pt x="0" y="11875"/>
                            </a:moveTo>
                            <a:lnTo>
                              <a:pt x="427512" y="0"/>
                            </a:lnTo>
                            <a:lnTo>
                              <a:pt x="427512" y="0"/>
                            </a:lnTo>
                          </a:path>
                        </a:pathLst>
                      </a:custGeom>
                      <a:noFill/>
                      <a:ln>
                        <a:solidFill>
                          <a:schemeClr val="tx1"/>
                        </a:solidFill>
                      </a:ln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</p:grpSp>
                <p:sp>
                  <p:nvSpPr>
                    <p:cNvPr id="1117" name="Rectangle 1116"/>
                    <p:cNvSpPr/>
                    <p:nvPr/>
                  </p:nvSpPr>
                  <p:spPr>
                    <a:xfrm>
                      <a:off x="28669639" y="23511263"/>
                      <a:ext cx="200308" cy="413395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bg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/>
                    </a:p>
                  </p:txBody>
                </p:sp>
              </p:grpSp>
              <p:pic>
                <p:nvPicPr>
                  <p:cNvPr id="1115" name="Picture 1114"/>
                  <p:cNvPicPr>
                    <a:picLocks noChangeAspect="1"/>
                  </p:cNvPicPr>
                  <p:nvPr/>
                </p:nvPicPr>
                <p:blipFill>
                  <a:blip r:embed="rId22"/>
                  <a:stretch>
                    <a:fillRect/>
                  </a:stretch>
                </p:blipFill>
                <p:spPr>
                  <a:xfrm>
                    <a:off x="25612856" y="24273765"/>
                    <a:ext cx="7347710" cy="6838024"/>
                  </a:xfrm>
                  <a:prstGeom prst="rect">
                    <a:avLst/>
                  </a:prstGeom>
                </p:spPr>
              </p:pic>
            </p:grpSp>
            <p:sp>
              <p:nvSpPr>
                <p:cNvPr id="1113" name="Rectangle 1112"/>
                <p:cNvSpPr/>
                <p:nvPr/>
              </p:nvSpPr>
              <p:spPr>
                <a:xfrm>
                  <a:off x="26262419" y="24220967"/>
                  <a:ext cx="3785190" cy="893135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pic>
            <p:nvPicPr>
              <p:cNvPr id="1110" name="Picture 1109"/>
              <p:cNvPicPr>
                <a:picLocks noChangeAspect="1"/>
              </p:cNvPicPr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25613016" y="24257999"/>
                <a:ext cx="7373128" cy="6873032"/>
              </a:xfrm>
              <a:prstGeom prst="rect">
                <a:avLst/>
              </a:prstGeom>
            </p:spPr>
          </p:pic>
          <p:sp>
            <p:nvSpPr>
              <p:cNvPr id="1111" name="Rectangle 1110"/>
              <p:cNvSpPr/>
              <p:nvPr/>
            </p:nvSpPr>
            <p:spPr>
              <a:xfrm>
                <a:off x="29756237" y="24389255"/>
                <a:ext cx="803274" cy="394138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103" name="Freeform 1102"/>
            <p:cNvSpPr/>
            <p:nvPr/>
          </p:nvSpPr>
          <p:spPr>
            <a:xfrm>
              <a:off x="27066646" y="27158868"/>
              <a:ext cx="2170403" cy="3069083"/>
            </a:xfrm>
            <a:custGeom>
              <a:avLst/>
              <a:gdLst>
                <a:gd name="connsiteX0" fmla="*/ 2291937 w 2291937"/>
                <a:gd name="connsiteY0" fmla="*/ 0 h 3063833"/>
                <a:gd name="connsiteX1" fmla="*/ 2208810 w 2291937"/>
                <a:gd name="connsiteY1" fmla="*/ 1686296 h 3063833"/>
                <a:gd name="connsiteX2" fmla="*/ 2066306 w 2291937"/>
                <a:gd name="connsiteY2" fmla="*/ 2113807 h 3063833"/>
                <a:gd name="connsiteX3" fmla="*/ 0 w 2291937"/>
                <a:gd name="connsiteY3" fmla="*/ 3063833 h 3063833"/>
                <a:gd name="connsiteX0" fmla="*/ 2291937 w 2291937"/>
                <a:gd name="connsiteY0" fmla="*/ 0 h 3063833"/>
                <a:gd name="connsiteX1" fmla="*/ 2208810 w 2291937"/>
                <a:gd name="connsiteY1" fmla="*/ 1686296 h 3063833"/>
                <a:gd name="connsiteX2" fmla="*/ 1947553 w 2291937"/>
                <a:gd name="connsiteY2" fmla="*/ 2185059 h 3063833"/>
                <a:gd name="connsiteX3" fmla="*/ 0 w 2291937"/>
                <a:gd name="connsiteY3" fmla="*/ 3063833 h 3063833"/>
                <a:gd name="connsiteX0" fmla="*/ 2291937 w 2291937"/>
                <a:gd name="connsiteY0" fmla="*/ 0 h 3063833"/>
                <a:gd name="connsiteX1" fmla="*/ 2208810 w 2291937"/>
                <a:gd name="connsiteY1" fmla="*/ 1686296 h 3063833"/>
                <a:gd name="connsiteX2" fmla="*/ 1947553 w 2291937"/>
                <a:gd name="connsiteY2" fmla="*/ 2185059 h 3063833"/>
                <a:gd name="connsiteX3" fmla="*/ 0 w 2291937"/>
                <a:gd name="connsiteY3" fmla="*/ 3063833 h 3063833"/>
                <a:gd name="connsiteX0" fmla="*/ 2291937 w 2291937"/>
                <a:gd name="connsiteY0" fmla="*/ 0 h 3063833"/>
                <a:gd name="connsiteX1" fmla="*/ 2196935 w 2291937"/>
                <a:gd name="connsiteY1" fmla="*/ 1674421 h 3063833"/>
                <a:gd name="connsiteX2" fmla="*/ 1947553 w 2291937"/>
                <a:gd name="connsiteY2" fmla="*/ 2185059 h 3063833"/>
                <a:gd name="connsiteX3" fmla="*/ 0 w 2291937"/>
                <a:gd name="connsiteY3" fmla="*/ 3063833 h 3063833"/>
                <a:gd name="connsiteX0" fmla="*/ 2291937 w 2291937"/>
                <a:gd name="connsiteY0" fmla="*/ 0 h 3063833"/>
                <a:gd name="connsiteX1" fmla="*/ 2196935 w 2291937"/>
                <a:gd name="connsiteY1" fmla="*/ 1674421 h 3063833"/>
                <a:gd name="connsiteX2" fmla="*/ 1909453 w 2291937"/>
                <a:gd name="connsiteY2" fmla="*/ 2242209 h 3063833"/>
                <a:gd name="connsiteX3" fmla="*/ 0 w 2291937"/>
                <a:gd name="connsiteY3" fmla="*/ 3063833 h 3063833"/>
                <a:gd name="connsiteX0" fmla="*/ 2291937 w 2291937"/>
                <a:gd name="connsiteY0" fmla="*/ 0 h 3063833"/>
                <a:gd name="connsiteX1" fmla="*/ 2196935 w 2291937"/>
                <a:gd name="connsiteY1" fmla="*/ 1674421 h 3063833"/>
                <a:gd name="connsiteX2" fmla="*/ 1909453 w 2291937"/>
                <a:gd name="connsiteY2" fmla="*/ 2242209 h 3063833"/>
                <a:gd name="connsiteX3" fmla="*/ 0 w 2291937"/>
                <a:gd name="connsiteY3" fmla="*/ 3063833 h 3063833"/>
                <a:gd name="connsiteX0" fmla="*/ 2291937 w 2291937"/>
                <a:gd name="connsiteY0" fmla="*/ 0 h 3063833"/>
                <a:gd name="connsiteX1" fmla="*/ 2215985 w 2291937"/>
                <a:gd name="connsiteY1" fmla="*/ 1607746 h 3063833"/>
                <a:gd name="connsiteX2" fmla="*/ 1909453 w 2291937"/>
                <a:gd name="connsiteY2" fmla="*/ 2242209 h 3063833"/>
                <a:gd name="connsiteX3" fmla="*/ 0 w 2291937"/>
                <a:gd name="connsiteY3" fmla="*/ 3063833 h 3063833"/>
                <a:gd name="connsiteX0" fmla="*/ 2291937 w 2291937"/>
                <a:gd name="connsiteY0" fmla="*/ 0 h 3063833"/>
                <a:gd name="connsiteX1" fmla="*/ 2215985 w 2291937"/>
                <a:gd name="connsiteY1" fmla="*/ 1607746 h 3063833"/>
                <a:gd name="connsiteX2" fmla="*/ 1909453 w 2291937"/>
                <a:gd name="connsiteY2" fmla="*/ 2242209 h 3063833"/>
                <a:gd name="connsiteX3" fmla="*/ 0 w 2291937"/>
                <a:gd name="connsiteY3" fmla="*/ 3063833 h 3063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91937" h="3063833">
                  <a:moveTo>
                    <a:pt x="2291937" y="0"/>
                  </a:moveTo>
                  <a:cubicBezTo>
                    <a:pt x="2269176" y="666997"/>
                    <a:pt x="2232107" y="1500744"/>
                    <a:pt x="2215985" y="1607746"/>
                  </a:cubicBezTo>
                  <a:cubicBezTo>
                    <a:pt x="2199863" y="1714748"/>
                    <a:pt x="2278784" y="1999528"/>
                    <a:pt x="1909453" y="2242209"/>
                  </a:cubicBezTo>
                  <a:cubicBezTo>
                    <a:pt x="1540122" y="2484890"/>
                    <a:pt x="849085" y="2703615"/>
                    <a:pt x="0" y="3063833"/>
                  </a:cubicBezTo>
                </a:path>
              </a:pathLst>
            </a:custGeom>
            <a:noFill/>
            <a:ln w="38100"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04" name="Oval 1103"/>
            <p:cNvSpPr>
              <a:spLocks noChangeAspect="1"/>
            </p:cNvSpPr>
            <p:nvPr/>
          </p:nvSpPr>
          <p:spPr>
            <a:xfrm>
              <a:off x="29147081" y="27087594"/>
              <a:ext cx="177586" cy="15775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05" name="Oval 1104"/>
            <p:cNvSpPr>
              <a:spLocks noChangeAspect="1"/>
            </p:cNvSpPr>
            <p:nvPr/>
          </p:nvSpPr>
          <p:spPr>
            <a:xfrm>
              <a:off x="29077338" y="28736291"/>
              <a:ext cx="177586" cy="15775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06" name="Oval 1105"/>
            <p:cNvSpPr>
              <a:spLocks noChangeAspect="1"/>
            </p:cNvSpPr>
            <p:nvPr/>
          </p:nvSpPr>
          <p:spPr>
            <a:xfrm>
              <a:off x="28956945" y="29146246"/>
              <a:ext cx="177586" cy="15775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55" name="TextBox 1154"/>
          <p:cNvSpPr txBox="1"/>
          <p:nvPr/>
        </p:nvSpPr>
        <p:spPr>
          <a:xfrm>
            <a:off x="26777476" y="31015440"/>
            <a:ext cx="35555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err="1" smtClean="0">
                <a:solidFill>
                  <a:srgbClr val="002060"/>
                </a:solidFill>
              </a:rPr>
              <a:t>Na</a:t>
            </a:r>
            <a:r>
              <a:rPr lang="en-US" sz="3600" b="1" baseline="-25000" dirty="0" err="1" smtClean="0">
                <a:solidFill>
                  <a:srgbClr val="002060"/>
                </a:solidFill>
              </a:rPr>
              <a:t>total</a:t>
            </a:r>
            <a:r>
              <a:rPr lang="en-US" sz="3600" b="1" baseline="-25000" dirty="0" smtClean="0">
                <a:solidFill>
                  <a:srgbClr val="002060"/>
                </a:solidFill>
              </a:rPr>
              <a:t> </a:t>
            </a:r>
            <a:r>
              <a:rPr lang="en-US" sz="3600" b="1" dirty="0" smtClean="0">
                <a:solidFill>
                  <a:srgbClr val="002060"/>
                </a:solidFill>
              </a:rPr>
              <a:t>Isopleths</a:t>
            </a:r>
            <a:endParaRPr lang="en-US" sz="3600" b="1" dirty="0">
              <a:solidFill>
                <a:srgbClr val="002060"/>
              </a:solidFill>
            </a:endParaRPr>
          </a:p>
        </p:txBody>
      </p:sp>
      <p:sp>
        <p:nvSpPr>
          <p:cNvPr id="1156" name="TextBox 1155"/>
          <p:cNvSpPr txBox="1"/>
          <p:nvPr/>
        </p:nvSpPr>
        <p:spPr>
          <a:xfrm>
            <a:off x="26765979" y="31646077"/>
            <a:ext cx="28639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err="1" smtClean="0">
                <a:solidFill>
                  <a:srgbClr val="CCCC00"/>
                </a:solidFill>
              </a:rPr>
              <a:t>Al</a:t>
            </a:r>
            <a:r>
              <a:rPr lang="en-US" sz="3600" b="1" baseline="30000" dirty="0" err="1" smtClean="0">
                <a:solidFill>
                  <a:srgbClr val="CCCC00"/>
                </a:solidFill>
              </a:rPr>
              <a:t>VI</a:t>
            </a:r>
            <a:r>
              <a:rPr lang="en-US" sz="3600" b="1" baseline="30000" dirty="0" smtClean="0">
                <a:solidFill>
                  <a:srgbClr val="CCCC00"/>
                </a:solidFill>
              </a:rPr>
              <a:t> </a:t>
            </a:r>
            <a:r>
              <a:rPr lang="en-US" sz="3600" b="1" dirty="0" smtClean="0">
                <a:solidFill>
                  <a:srgbClr val="CCCC00"/>
                </a:solidFill>
              </a:rPr>
              <a:t> Isopleths</a:t>
            </a:r>
          </a:p>
        </p:txBody>
      </p:sp>
      <p:grpSp>
        <p:nvGrpSpPr>
          <p:cNvPr id="1157" name="Group 1156"/>
          <p:cNvGrpSpPr>
            <a:grpSpLocks noChangeAspect="1"/>
          </p:cNvGrpSpPr>
          <p:nvPr/>
        </p:nvGrpSpPr>
        <p:grpSpPr>
          <a:xfrm>
            <a:off x="24593287" y="16847184"/>
            <a:ext cx="7900031" cy="7228316"/>
            <a:chOff x="20005081" y="17429585"/>
            <a:chExt cx="7992283" cy="7548531"/>
          </a:xfrm>
        </p:grpSpPr>
        <p:grpSp>
          <p:nvGrpSpPr>
            <p:cNvPr id="1158" name="Group 1157"/>
            <p:cNvGrpSpPr/>
            <p:nvPr/>
          </p:nvGrpSpPr>
          <p:grpSpPr>
            <a:xfrm>
              <a:off x="20005081" y="17429585"/>
              <a:ext cx="7992283" cy="7409601"/>
              <a:chOff x="20083909" y="17461116"/>
              <a:chExt cx="7992283" cy="7409601"/>
            </a:xfrm>
          </p:grpSpPr>
          <p:pic>
            <p:nvPicPr>
              <p:cNvPr id="1189" name="Picture 1188"/>
              <p:cNvPicPr>
                <a:picLocks noChangeAspect="1"/>
              </p:cNvPicPr>
              <p:nvPr/>
            </p:nvPicPr>
            <p:blipFill>
              <a:blip r:embed="rId24"/>
              <a:stretch>
                <a:fillRect/>
              </a:stretch>
            </p:blipFill>
            <p:spPr>
              <a:xfrm>
                <a:off x="20083909" y="17461116"/>
                <a:ext cx="7992283" cy="7409601"/>
              </a:xfrm>
              <a:prstGeom prst="rect">
                <a:avLst/>
              </a:prstGeom>
            </p:spPr>
          </p:pic>
          <p:sp>
            <p:nvSpPr>
              <p:cNvPr id="1190" name="Rectangle 1189"/>
              <p:cNvSpPr/>
              <p:nvPr/>
            </p:nvSpPr>
            <p:spPr>
              <a:xfrm>
                <a:off x="20745450" y="17461116"/>
                <a:ext cx="4558206" cy="922134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91" name="Rectangle 1190"/>
              <p:cNvSpPr/>
              <p:nvPr/>
            </p:nvSpPr>
            <p:spPr>
              <a:xfrm>
                <a:off x="21066387" y="18653728"/>
                <a:ext cx="3376245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3200" dirty="0" smtClean="0"/>
                  <a:t>TK </a:t>
                </a:r>
                <a:r>
                  <a:rPr lang="en-US" sz="3200" dirty="0"/>
                  <a:t>= </a:t>
                </a:r>
                <a:r>
                  <a:rPr lang="en-US" sz="3200" dirty="0" smtClean="0">
                    <a:solidFill>
                      <a:srgbClr val="CCCC00"/>
                    </a:solidFill>
                  </a:rPr>
                  <a:t>Al</a:t>
                </a:r>
                <a:r>
                  <a:rPr lang="en-US" sz="3200" baseline="30000" dirty="0" smtClean="0">
                    <a:solidFill>
                      <a:srgbClr val="CCCC00"/>
                    </a:solidFill>
                  </a:rPr>
                  <a:t>VI</a:t>
                </a:r>
                <a:r>
                  <a:rPr lang="en-US" sz="3200" dirty="0" smtClean="0"/>
                  <a:t>Al</a:t>
                </a:r>
                <a:r>
                  <a:rPr lang="en-US" sz="3200" baseline="30000" dirty="0" smtClean="0"/>
                  <a:t>IV</a:t>
                </a:r>
                <a:r>
                  <a:rPr lang="en-US" sz="3200" dirty="0" smtClean="0">
                    <a:solidFill>
                      <a:srgbClr val="CCCC00"/>
                    </a:solidFill>
                  </a:rPr>
                  <a:t>Mg</a:t>
                </a:r>
                <a:r>
                  <a:rPr lang="en-US" sz="3200" baseline="-25000" dirty="0" smtClean="0">
                    <a:solidFill>
                      <a:srgbClr val="CCCC00"/>
                    </a:solidFill>
                  </a:rPr>
                  <a:t>-1</a:t>
                </a:r>
                <a:r>
                  <a:rPr lang="en-US" sz="3200" dirty="0" smtClean="0"/>
                  <a:t>Si</a:t>
                </a:r>
                <a:r>
                  <a:rPr lang="en-US" sz="3200" baseline="-25000" dirty="0" smtClean="0"/>
                  <a:t>-1</a:t>
                </a:r>
                <a:endParaRPr lang="en-US" sz="3200" dirty="0">
                  <a:solidFill>
                    <a:srgbClr val="C00000"/>
                  </a:solidFill>
                </a:endParaRPr>
              </a:p>
            </p:txBody>
          </p:sp>
          <p:sp>
            <p:nvSpPr>
              <p:cNvPr id="1192" name="TextBox 1191"/>
              <p:cNvSpPr txBox="1"/>
              <p:nvPr/>
            </p:nvSpPr>
            <p:spPr>
              <a:xfrm>
                <a:off x="21218187" y="20004376"/>
                <a:ext cx="247738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b="1" dirty="0" err="1" smtClean="0">
                    <a:solidFill>
                      <a:srgbClr val="CCCC00"/>
                    </a:solidFill>
                  </a:rPr>
                  <a:t>Al</a:t>
                </a:r>
                <a:r>
                  <a:rPr lang="en-US" sz="3200" b="1" baseline="30000" dirty="0" err="1" smtClean="0">
                    <a:solidFill>
                      <a:srgbClr val="CCCC00"/>
                    </a:solidFill>
                  </a:rPr>
                  <a:t>VI</a:t>
                </a:r>
                <a:r>
                  <a:rPr lang="en-US" sz="3200" b="1" baseline="30000" dirty="0" smtClean="0">
                    <a:solidFill>
                      <a:srgbClr val="CCCC00"/>
                    </a:solidFill>
                  </a:rPr>
                  <a:t> </a:t>
                </a:r>
                <a:r>
                  <a:rPr lang="en-US" sz="3200" b="1" dirty="0" smtClean="0">
                    <a:solidFill>
                      <a:srgbClr val="CCCC00"/>
                    </a:solidFill>
                  </a:rPr>
                  <a:t> isopleths</a:t>
                </a:r>
              </a:p>
            </p:txBody>
          </p:sp>
          <p:sp>
            <p:nvSpPr>
              <p:cNvPr id="1193" name="TextBox 1192"/>
              <p:cNvSpPr txBox="1"/>
              <p:nvPr/>
            </p:nvSpPr>
            <p:spPr>
              <a:xfrm>
                <a:off x="26170425" y="22258832"/>
                <a:ext cx="81738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dirty="0" smtClean="0">
                    <a:solidFill>
                      <a:srgbClr val="CCCC00"/>
                    </a:solidFill>
                  </a:rPr>
                  <a:t>0.8</a:t>
                </a:r>
                <a:endParaRPr lang="en-US" sz="2400" dirty="0">
                  <a:solidFill>
                    <a:srgbClr val="CCCC00"/>
                  </a:solidFill>
                </a:endParaRPr>
              </a:p>
            </p:txBody>
          </p:sp>
          <p:sp>
            <p:nvSpPr>
              <p:cNvPr id="1194" name="TextBox 1193"/>
              <p:cNvSpPr txBox="1"/>
              <p:nvPr/>
            </p:nvSpPr>
            <p:spPr>
              <a:xfrm>
                <a:off x="26170424" y="20035153"/>
                <a:ext cx="81738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dirty="0" smtClean="0">
                    <a:solidFill>
                      <a:srgbClr val="CCCC00"/>
                    </a:solidFill>
                  </a:rPr>
                  <a:t>1.0</a:t>
                </a:r>
                <a:endParaRPr lang="en-US" sz="2400" dirty="0">
                  <a:solidFill>
                    <a:srgbClr val="CCCC00"/>
                  </a:solidFill>
                </a:endParaRPr>
              </a:p>
            </p:txBody>
          </p:sp>
        </p:grpSp>
        <p:sp>
          <p:nvSpPr>
            <p:cNvPr id="1159" name="Rectangle 1158"/>
            <p:cNvSpPr/>
            <p:nvPr/>
          </p:nvSpPr>
          <p:spPr>
            <a:xfrm>
              <a:off x="20005081" y="19539284"/>
              <a:ext cx="843151" cy="498107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60" name="Rectangle 1159"/>
            <p:cNvSpPr/>
            <p:nvPr/>
          </p:nvSpPr>
          <p:spPr>
            <a:xfrm>
              <a:off x="21819476" y="24425762"/>
              <a:ext cx="4083269" cy="55235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61" name="TextBox 1160"/>
            <p:cNvSpPr txBox="1"/>
            <p:nvPr/>
          </p:nvSpPr>
          <p:spPr>
            <a:xfrm>
              <a:off x="24627176" y="24258748"/>
              <a:ext cx="81738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 smtClean="0">
                  <a:solidFill>
                    <a:srgbClr val="CCCC00"/>
                  </a:solidFill>
                </a:rPr>
                <a:t>0.6</a:t>
              </a:r>
              <a:endParaRPr lang="en-US" sz="2400" dirty="0">
                <a:solidFill>
                  <a:srgbClr val="CCCC00"/>
                </a:solidFill>
              </a:endParaRPr>
            </a:p>
          </p:txBody>
        </p:sp>
        <p:sp>
          <p:nvSpPr>
            <p:cNvPr id="1187" name="TextBox 1186"/>
            <p:cNvSpPr txBox="1"/>
            <p:nvPr/>
          </p:nvSpPr>
          <p:spPr>
            <a:xfrm>
              <a:off x="23311286" y="24258748"/>
              <a:ext cx="81738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 smtClean="0">
                  <a:solidFill>
                    <a:srgbClr val="CCCC00"/>
                  </a:solidFill>
                </a:rPr>
                <a:t>0.4</a:t>
              </a:r>
              <a:endParaRPr lang="en-US" sz="2400" dirty="0">
                <a:solidFill>
                  <a:srgbClr val="CCCC00"/>
                </a:solidFill>
              </a:endParaRPr>
            </a:p>
          </p:txBody>
        </p:sp>
        <p:sp>
          <p:nvSpPr>
            <p:cNvPr id="1188" name="TextBox 1187"/>
            <p:cNvSpPr txBox="1"/>
            <p:nvPr/>
          </p:nvSpPr>
          <p:spPr>
            <a:xfrm>
              <a:off x="22343675" y="24258748"/>
              <a:ext cx="81738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 smtClean="0">
                  <a:solidFill>
                    <a:srgbClr val="CCCC00"/>
                  </a:solidFill>
                </a:rPr>
                <a:t>0.2</a:t>
              </a:r>
              <a:endParaRPr lang="en-US" sz="2400" dirty="0">
                <a:solidFill>
                  <a:srgbClr val="CCCC00"/>
                </a:solidFill>
              </a:endParaRPr>
            </a:p>
          </p:txBody>
        </p:sp>
      </p:grpSp>
      <p:grpSp>
        <p:nvGrpSpPr>
          <p:cNvPr id="1195" name="Group 1194"/>
          <p:cNvGrpSpPr/>
          <p:nvPr/>
        </p:nvGrpSpPr>
        <p:grpSpPr>
          <a:xfrm>
            <a:off x="24513484" y="9631014"/>
            <a:ext cx="7193905" cy="8220456"/>
            <a:chOff x="24513484" y="9631014"/>
            <a:chExt cx="7193905" cy="8220456"/>
          </a:xfrm>
        </p:grpSpPr>
        <p:grpSp>
          <p:nvGrpSpPr>
            <p:cNvPr id="1196" name="Group 1195"/>
            <p:cNvGrpSpPr/>
            <p:nvPr/>
          </p:nvGrpSpPr>
          <p:grpSpPr>
            <a:xfrm>
              <a:off x="24513484" y="9631014"/>
              <a:ext cx="7193905" cy="8220456"/>
              <a:chOff x="24657862" y="9831818"/>
              <a:chExt cx="7193905" cy="8220456"/>
            </a:xfrm>
          </p:grpSpPr>
          <p:grpSp>
            <p:nvGrpSpPr>
              <p:cNvPr id="1200" name="Group 1199"/>
              <p:cNvGrpSpPr>
                <a:grpSpLocks noChangeAspect="1"/>
              </p:cNvGrpSpPr>
              <p:nvPr/>
            </p:nvGrpSpPr>
            <p:grpSpPr>
              <a:xfrm>
                <a:off x="24657862" y="9831818"/>
                <a:ext cx="7193905" cy="8220456"/>
                <a:chOff x="12400085" y="23597527"/>
                <a:chExt cx="7438943" cy="8500458"/>
              </a:xfrm>
            </p:grpSpPr>
            <p:grpSp>
              <p:nvGrpSpPr>
                <p:cNvPr id="1206" name="Group 1205"/>
                <p:cNvGrpSpPr>
                  <a:grpSpLocks noChangeAspect="1"/>
                </p:cNvGrpSpPr>
                <p:nvPr/>
              </p:nvGrpSpPr>
              <p:grpSpPr>
                <a:xfrm>
                  <a:off x="12400085" y="23597527"/>
                  <a:ext cx="7438943" cy="8500458"/>
                  <a:chOff x="17868900" y="11811000"/>
                  <a:chExt cx="8156735" cy="9320678"/>
                </a:xfrm>
              </p:grpSpPr>
              <p:pic>
                <p:nvPicPr>
                  <p:cNvPr id="1228" name="Picture 1227"/>
                  <p:cNvPicPr>
                    <a:picLocks noChangeAspect="1"/>
                  </p:cNvPicPr>
                  <p:nvPr/>
                </p:nvPicPr>
                <p:blipFill>
                  <a:blip r:embed="rId25"/>
                  <a:stretch>
                    <a:fillRect/>
                  </a:stretch>
                </p:blipFill>
                <p:spPr>
                  <a:xfrm>
                    <a:off x="17959384" y="11962926"/>
                    <a:ext cx="8066251" cy="9168752"/>
                  </a:xfrm>
                  <a:prstGeom prst="rect">
                    <a:avLst/>
                  </a:prstGeom>
                </p:spPr>
              </p:pic>
              <p:sp>
                <p:nvSpPr>
                  <p:cNvPr id="1229" name="Rectangle 1228"/>
                  <p:cNvSpPr/>
                  <p:nvPr/>
                </p:nvSpPr>
                <p:spPr>
                  <a:xfrm>
                    <a:off x="17868900" y="11811000"/>
                    <a:ext cx="3810000" cy="1390650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</p:grpSp>
            <p:sp>
              <p:nvSpPr>
                <p:cNvPr id="1207" name="TextBox 1206"/>
                <p:cNvSpPr txBox="1"/>
                <p:nvPr/>
              </p:nvSpPr>
              <p:spPr>
                <a:xfrm>
                  <a:off x="18748772" y="27126806"/>
                  <a:ext cx="668953" cy="134598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600" dirty="0"/>
                    <a:t>b</a:t>
                  </a:r>
                  <a:r>
                    <a:rPr lang="en-US" sz="1600" dirty="0" smtClean="0"/>
                    <a:t>io chl amp ru </a:t>
                  </a:r>
                </a:p>
                <a:p>
                  <a:r>
                    <a:rPr lang="en-US" sz="1600" dirty="0"/>
                    <a:t>q</a:t>
                  </a:r>
                </a:p>
              </p:txBody>
            </p:sp>
            <p:sp>
              <p:nvSpPr>
                <p:cNvPr id="1208" name="TextBox 1207"/>
                <p:cNvSpPr txBox="1"/>
                <p:nvPr/>
              </p:nvSpPr>
              <p:spPr>
                <a:xfrm>
                  <a:off x="17148433" y="26595984"/>
                  <a:ext cx="2034461" cy="34432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600" dirty="0"/>
                    <a:t>b</a:t>
                  </a:r>
                  <a:r>
                    <a:rPr lang="en-US" sz="1600" dirty="0" smtClean="0"/>
                    <a:t>io chl amp zo ru q</a:t>
                  </a:r>
                  <a:endParaRPr lang="en-US" sz="1600" dirty="0"/>
                </a:p>
              </p:txBody>
            </p:sp>
            <p:sp>
              <p:nvSpPr>
                <p:cNvPr id="1209" name="TextBox 1208"/>
                <p:cNvSpPr txBox="1"/>
                <p:nvPr/>
              </p:nvSpPr>
              <p:spPr>
                <a:xfrm rot="18149943">
                  <a:off x="16338065" y="25858684"/>
                  <a:ext cx="1224180" cy="59473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600" dirty="0"/>
                    <a:t>b</a:t>
                  </a:r>
                  <a:r>
                    <a:rPr lang="en-US" sz="1600" dirty="0" smtClean="0"/>
                    <a:t>io chl amp </a:t>
                  </a:r>
                  <a:r>
                    <a:rPr lang="en-US" sz="1600" dirty="0" err="1" smtClean="0"/>
                    <a:t>amp</a:t>
                  </a:r>
                  <a:r>
                    <a:rPr lang="en-US" sz="1600" dirty="0" smtClean="0"/>
                    <a:t> zo ru q</a:t>
                  </a:r>
                  <a:endParaRPr lang="en-US" sz="1600" dirty="0"/>
                </a:p>
              </p:txBody>
            </p:sp>
            <p:sp>
              <p:nvSpPr>
                <p:cNvPr id="1210" name="TextBox 1209"/>
                <p:cNvSpPr txBox="1"/>
                <p:nvPr/>
              </p:nvSpPr>
              <p:spPr>
                <a:xfrm>
                  <a:off x="13464340" y="26841306"/>
                  <a:ext cx="1288550" cy="59473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600" dirty="0"/>
                    <a:t>b</a:t>
                  </a:r>
                  <a:r>
                    <a:rPr lang="en-US" sz="1600" dirty="0" smtClean="0"/>
                    <a:t>io chl amp cz zo sph acti</a:t>
                  </a:r>
                  <a:endParaRPr lang="en-US" sz="1600" dirty="0"/>
                </a:p>
              </p:txBody>
            </p:sp>
            <p:sp>
              <p:nvSpPr>
                <p:cNvPr id="1221" name="TextBox 1220"/>
                <p:cNvSpPr txBox="1"/>
                <p:nvPr/>
              </p:nvSpPr>
              <p:spPr>
                <a:xfrm>
                  <a:off x="13508624" y="30345488"/>
                  <a:ext cx="1181282" cy="59473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600" dirty="0" smtClean="0"/>
                    <a:t>bio chl cz sph ab acti</a:t>
                  </a:r>
                  <a:endParaRPr lang="en-US" sz="1600" dirty="0"/>
                </a:p>
              </p:txBody>
            </p:sp>
            <p:sp>
              <p:nvSpPr>
                <p:cNvPr id="1222" name="TextBox 1221"/>
                <p:cNvSpPr txBox="1"/>
                <p:nvPr/>
              </p:nvSpPr>
              <p:spPr>
                <a:xfrm>
                  <a:off x="17973117" y="28714863"/>
                  <a:ext cx="1344140" cy="59473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600" dirty="0"/>
                    <a:t>b</a:t>
                  </a:r>
                  <a:r>
                    <a:rPr lang="en-US" sz="1600" dirty="0" smtClean="0"/>
                    <a:t>io chl amp pl ru q</a:t>
                  </a:r>
                </a:p>
              </p:txBody>
            </p:sp>
            <p:sp>
              <p:nvSpPr>
                <p:cNvPr id="1223" name="TextBox 1222"/>
                <p:cNvSpPr txBox="1"/>
                <p:nvPr/>
              </p:nvSpPr>
              <p:spPr>
                <a:xfrm>
                  <a:off x="17508488" y="30381177"/>
                  <a:ext cx="1655589" cy="34432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600" dirty="0"/>
                    <a:t>b</a:t>
                  </a:r>
                  <a:r>
                    <a:rPr lang="en-US" sz="1600" dirty="0" smtClean="0"/>
                    <a:t>io chl amp pl ru </a:t>
                  </a:r>
                </a:p>
              </p:txBody>
            </p:sp>
            <p:sp>
              <p:nvSpPr>
                <p:cNvPr id="1224" name="TextBox 1223"/>
                <p:cNvSpPr txBox="1"/>
                <p:nvPr/>
              </p:nvSpPr>
              <p:spPr>
                <a:xfrm rot="19020253">
                  <a:off x="15506773" y="29650625"/>
                  <a:ext cx="1319053" cy="59473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600" dirty="0"/>
                    <a:t>b</a:t>
                  </a:r>
                  <a:r>
                    <a:rPr lang="en-US" sz="1600" dirty="0" smtClean="0"/>
                    <a:t>io chl amp pl zo sph q </a:t>
                  </a:r>
                </a:p>
              </p:txBody>
            </p:sp>
            <p:sp>
              <p:nvSpPr>
                <p:cNvPr id="1225" name="TextBox 1224"/>
                <p:cNvSpPr txBox="1"/>
                <p:nvPr/>
              </p:nvSpPr>
              <p:spPr>
                <a:xfrm>
                  <a:off x="15320583" y="28664839"/>
                  <a:ext cx="1006071" cy="84515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600" dirty="0"/>
                    <a:t>b</a:t>
                  </a:r>
                  <a:r>
                    <a:rPr lang="en-US" sz="1600" dirty="0" smtClean="0"/>
                    <a:t>io chl amp zo sph ab q </a:t>
                  </a:r>
                </a:p>
              </p:txBody>
            </p:sp>
            <p:sp>
              <p:nvSpPr>
                <p:cNvPr id="1226" name="TextBox 1225"/>
                <p:cNvSpPr txBox="1"/>
                <p:nvPr/>
              </p:nvSpPr>
              <p:spPr>
                <a:xfrm>
                  <a:off x="15332404" y="26793386"/>
                  <a:ext cx="1317281" cy="59473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600" dirty="0"/>
                    <a:t>b</a:t>
                  </a:r>
                  <a:r>
                    <a:rPr lang="en-US" sz="1600" dirty="0" smtClean="0"/>
                    <a:t>io chl amp </a:t>
                  </a:r>
                  <a:r>
                    <a:rPr lang="en-US" sz="1600" dirty="0" err="1" smtClean="0"/>
                    <a:t>amp</a:t>
                  </a:r>
                  <a:r>
                    <a:rPr lang="en-US" sz="1600" dirty="0" smtClean="0"/>
                    <a:t> zo sph q </a:t>
                  </a:r>
                </a:p>
              </p:txBody>
            </p:sp>
            <p:sp>
              <p:nvSpPr>
                <p:cNvPr id="1227" name="TextBox 1226"/>
                <p:cNvSpPr txBox="1"/>
                <p:nvPr/>
              </p:nvSpPr>
              <p:spPr>
                <a:xfrm rot="17629092">
                  <a:off x="14026573" y="28089068"/>
                  <a:ext cx="1364607" cy="59473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600" dirty="0"/>
                    <a:t>b</a:t>
                  </a:r>
                  <a:r>
                    <a:rPr lang="en-US" sz="1600" dirty="0" smtClean="0"/>
                    <a:t>io chl amp cz sph acti</a:t>
                  </a:r>
                  <a:endParaRPr lang="en-US" sz="1600" dirty="0"/>
                </a:p>
              </p:txBody>
            </p:sp>
          </p:grpSp>
          <p:sp>
            <p:nvSpPr>
              <p:cNvPr id="1201" name="TextBox 1200"/>
              <p:cNvSpPr txBox="1"/>
              <p:nvPr/>
            </p:nvSpPr>
            <p:spPr>
              <a:xfrm>
                <a:off x="28779142" y="14157698"/>
                <a:ext cx="126817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600" dirty="0"/>
                  <a:t>b</a:t>
                </a:r>
                <a:r>
                  <a:rPr lang="en-US" sz="1600" dirty="0" smtClean="0"/>
                  <a:t>io chl amp </a:t>
                </a:r>
                <a:r>
                  <a:rPr lang="en-US" sz="1600" dirty="0" err="1" smtClean="0"/>
                  <a:t>amp</a:t>
                </a:r>
                <a:r>
                  <a:rPr lang="en-US" sz="1600" dirty="0" smtClean="0"/>
                  <a:t> zo ru q</a:t>
                </a:r>
                <a:endParaRPr lang="en-US" sz="1600" dirty="0"/>
              </a:p>
            </p:txBody>
          </p:sp>
          <p:sp>
            <p:nvSpPr>
              <p:cNvPr id="1202" name="Freeform 1201"/>
              <p:cNvSpPr/>
              <p:nvPr/>
            </p:nvSpPr>
            <p:spPr>
              <a:xfrm>
                <a:off x="28927596" y="14646321"/>
                <a:ext cx="322204" cy="363643"/>
              </a:xfrm>
              <a:custGeom>
                <a:avLst/>
                <a:gdLst>
                  <a:gd name="connsiteX0" fmla="*/ 223284 w 223284"/>
                  <a:gd name="connsiteY0" fmla="*/ 0 h 244549"/>
                  <a:gd name="connsiteX1" fmla="*/ 0 w 223284"/>
                  <a:gd name="connsiteY1" fmla="*/ 244549 h 244549"/>
                  <a:gd name="connsiteX2" fmla="*/ 0 w 223284"/>
                  <a:gd name="connsiteY2" fmla="*/ 244549 h 2445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23284" h="244549">
                    <a:moveTo>
                      <a:pt x="223284" y="0"/>
                    </a:moveTo>
                    <a:lnTo>
                      <a:pt x="0" y="244549"/>
                    </a:lnTo>
                    <a:lnTo>
                      <a:pt x="0" y="244549"/>
                    </a:ln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03" name="TextBox 1202"/>
              <p:cNvSpPr txBox="1"/>
              <p:nvPr/>
            </p:nvSpPr>
            <p:spPr>
              <a:xfrm rot="19930244">
                <a:off x="25726259" y="15180996"/>
                <a:ext cx="152780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600" dirty="0"/>
                  <a:t>b</a:t>
                </a:r>
                <a:r>
                  <a:rPr lang="en-US" sz="1600" dirty="0" smtClean="0"/>
                  <a:t>io chl amp cz sph ab acti</a:t>
                </a:r>
                <a:endParaRPr lang="en-US" sz="1600" dirty="0"/>
              </a:p>
            </p:txBody>
          </p:sp>
          <p:sp>
            <p:nvSpPr>
              <p:cNvPr id="1204" name="Rectangle 1203"/>
              <p:cNvSpPr/>
              <p:nvPr/>
            </p:nvSpPr>
            <p:spPr>
              <a:xfrm>
                <a:off x="24731264" y="11727713"/>
                <a:ext cx="808141" cy="5996762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197" name="Oval 1196"/>
            <p:cNvSpPr/>
            <p:nvPr/>
          </p:nvSpPr>
          <p:spPr>
            <a:xfrm>
              <a:off x="28712171" y="14737027"/>
              <a:ext cx="273228" cy="242692"/>
            </a:xfrm>
            <a:prstGeom prst="ellipse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98" name="TextBox 1197"/>
            <p:cNvSpPr txBox="1"/>
            <p:nvPr/>
          </p:nvSpPr>
          <p:spPr>
            <a:xfrm rot="5400000">
              <a:off x="25911193" y="16024195"/>
              <a:ext cx="2777801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/>
                <a:t>b</a:t>
              </a:r>
              <a:r>
                <a:rPr lang="en-US" sz="1600" dirty="0" smtClean="0"/>
                <a:t>io chl amp zo sph ab acti q </a:t>
              </a:r>
            </a:p>
          </p:txBody>
        </p:sp>
        <p:sp>
          <p:nvSpPr>
            <p:cNvPr id="1199" name="Freeform 1198"/>
            <p:cNvSpPr/>
            <p:nvPr/>
          </p:nvSpPr>
          <p:spPr>
            <a:xfrm>
              <a:off x="26927033" y="14875041"/>
              <a:ext cx="2019868" cy="1843466"/>
            </a:xfrm>
            <a:custGeom>
              <a:avLst/>
              <a:gdLst>
                <a:gd name="connsiteX0" fmla="*/ 2019868 w 2019868"/>
                <a:gd name="connsiteY0" fmla="*/ 14666 h 1843466"/>
                <a:gd name="connsiteX1" fmla="*/ 1705970 w 2019868"/>
                <a:gd name="connsiteY1" fmla="*/ 41962 h 1843466"/>
                <a:gd name="connsiteX2" fmla="*/ 1419367 w 2019868"/>
                <a:gd name="connsiteY2" fmla="*/ 369508 h 1843466"/>
                <a:gd name="connsiteX3" fmla="*/ 1624083 w 2019868"/>
                <a:gd name="connsiteY3" fmla="*/ 560577 h 1843466"/>
                <a:gd name="connsiteX4" fmla="*/ 1255594 w 2019868"/>
                <a:gd name="connsiteY4" fmla="*/ 615168 h 1843466"/>
                <a:gd name="connsiteX5" fmla="*/ 1119116 w 2019868"/>
                <a:gd name="connsiteY5" fmla="*/ 833532 h 1843466"/>
                <a:gd name="connsiteX6" fmla="*/ 818866 w 2019868"/>
                <a:gd name="connsiteY6" fmla="*/ 1147431 h 1843466"/>
                <a:gd name="connsiteX7" fmla="*/ 0 w 2019868"/>
                <a:gd name="connsiteY7" fmla="*/ 1843466 h 1843466"/>
                <a:gd name="connsiteX0" fmla="*/ 2019868 w 2019868"/>
                <a:gd name="connsiteY0" fmla="*/ 14666 h 1843466"/>
                <a:gd name="connsiteX1" fmla="*/ 1705970 w 2019868"/>
                <a:gd name="connsiteY1" fmla="*/ 41962 h 1843466"/>
                <a:gd name="connsiteX2" fmla="*/ 1419367 w 2019868"/>
                <a:gd name="connsiteY2" fmla="*/ 369508 h 1843466"/>
                <a:gd name="connsiteX3" fmla="*/ 1624083 w 2019868"/>
                <a:gd name="connsiteY3" fmla="*/ 560577 h 1843466"/>
                <a:gd name="connsiteX4" fmla="*/ 1255594 w 2019868"/>
                <a:gd name="connsiteY4" fmla="*/ 615168 h 1843466"/>
                <a:gd name="connsiteX5" fmla="*/ 818866 w 2019868"/>
                <a:gd name="connsiteY5" fmla="*/ 1147431 h 1843466"/>
                <a:gd name="connsiteX6" fmla="*/ 0 w 2019868"/>
                <a:gd name="connsiteY6" fmla="*/ 1843466 h 1843466"/>
                <a:gd name="connsiteX0" fmla="*/ 2019868 w 2019868"/>
                <a:gd name="connsiteY0" fmla="*/ 14666 h 1843466"/>
                <a:gd name="connsiteX1" fmla="*/ 1705970 w 2019868"/>
                <a:gd name="connsiteY1" fmla="*/ 41962 h 1843466"/>
                <a:gd name="connsiteX2" fmla="*/ 1419367 w 2019868"/>
                <a:gd name="connsiteY2" fmla="*/ 369508 h 1843466"/>
                <a:gd name="connsiteX3" fmla="*/ 1624083 w 2019868"/>
                <a:gd name="connsiteY3" fmla="*/ 560577 h 1843466"/>
                <a:gd name="connsiteX4" fmla="*/ 1314970 w 2019868"/>
                <a:gd name="connsiteY4" fmla="*/ 710171 h 1843466"/>
                <a:gd name="connsiteX5" fmla="*/ 818866 w 2019868"/>
                <a:gd name="connsiteY5" fmla="*/ 1147431 h 1843466"/>
                <a:gd name="connsiteX6" fmla="*/ 0 w 2019868"/>
                <a:gd name="connsiteY6" fmla="*/ 1843466 h 1843466"/>
                <a:gd name="connsiteX0" fmla="*/ 2019868 w 2019868"/>
                <a:gd name="connsiteY0" fmla="*/ 14666 h 1843466"/>
                <a:gd name="connsiteX1" fmla="*/ 1705970 w 2019868"/>
                <a:gd name="connsiteY1" fmla="*/ 41962 h 1843466"/>
                <a:gd name="connsiteX2" fmla="*/ 1419367 w 2019868"/>
                <a:gd name="connsiteY2" fmla="*/ 369508 h 1843466"/>
                <a:gd name="connsiteX3" fmla="*/ 1624083 w 2019868"/>
                <a:gd name="connsiteY3" fmla="*/ 560577 h 1843466"/>
                <a:gd name="connsiteX4" fmla="*/ 1303094 w 2019868"/>
                <a:gd name="connsiteY4" fmla="*/ 686421 h 1843466"/>
                <a:gd name="connsiteX5" fmla="*/ 818866 w 2019868"/>
                <a:gd name="connsiteY5" fmla="*/ 1147431 h 1843466"/>
                <a:gd name="connsiteX6" fmla="*/ 0 w 2019868"/>
                <a:gd name="connsiteY6" fmla="*/ 1843466 h 18434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19868" h="1843466">
                  <a:moveTo>
                    <a:pt x="2019868" y="14666"/>
                  </a:moveTo>
                  <a:cubicBezTo>
                    <a:pt x="1912961" y="-1256"/>
                    <a:pt x="1806054" y="-17178"/>
                    <a:pt x="1705970" y="41962"/>
                  </a:cubicBezTo>
                  <a:cubicBezTo>
                    <a:pt x="1605886" y="101102"/>
                    <a:pt x="1433015" y="283072"/>
                    <a:pt x="1419367" y="369508"/>
                  </a:cubicBezTo>
                  <a:cubicBezTo>
                    <a:pt x="1405719" y="455944"/>
                    <a:pt x="1643462" y="507758"/>
                    <a:pt x="1624083" y="560577"/>
                  </a:cubicBezTo>
                  <a:cubicBezTo>
                    <a:pt x="1604704" y="613396"/>
                    <a:pt x="1437297" y="588612"/>
                    <a:pt x="1303094" y="686421"/>
                  </a:cubicBezTo>
                  <a:cubicBezTo>
                    <a:pt x="1168891" y="784230"/>
                    <a:pt x="1036048" y="954590"/>
                    <a:pt x="818866" y="1147431"/>
                  </a:cubicBezTo>
                  <a:cubicBezTo>
                    <a:pt x="601684" y="1340272"/>
                    <a:pt x="316173" y="1579609"/>
                    <a:pt x="0" y="1843466"/>
                  </a:cubicBezTo>
                </a:path>
              </a:pathLst>
            </a:custGeom>
            <a:noFill/>
            <a:ln w="76200">
              <a:solidFill>
                <a:schemeClr val="accent6">
                  <a:lumMod val="50000"/>
                </a:schemeClr>
              </a:solidFill>
              <a:headEnd type="none" w="med" len="med"/>
              <a:tailEnd type="triangl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231" name="Group 1230"/>
          <p:cNvGrpSpPr>
            <a:grpSpLocks noChangeAspect="1"/>
          </p:cNvGrpSpPr>
          <p:nvPr/>
        </p:nvGrpSpPr>
        <p:grpSpPr>
          <a:xfrm>
            <a:off x="25381296" y="6822343"/>
            <a:ext cx="5771525" cy="4672584"/>
            <a:chOff x="27560252" y="5746547"/>
            <a:chExt cx="4332346" cy="3507435"/>
          </a:xfrm>
        </p:grpSpPr>
        <p:pic>
          <p:nvPicPr>
            <p:cNvPr id="1232" name="Picture 1231"/>
            <p:cNvPicPr>
              <a:picLocks noChangeAspect="1"/>
            </p:cNvPicPr>
            <p:nvPr/>
          </p:nvPicPr>
          <p:blipFill>
            <a:blip r:embed="rId26" cstate="print">
              <a:extLst>
                <a:ext uri="{BEBA8EAE-BF5A-486C-A8C5-ECC9F3942E4B}">
                  <a14:imgProps xmlns:a14="http://schemas.microsoft.com/office/drawing/2010/main">
                    <a14:imgLayer r:embed="rId27">
                      <a14:imgEffect>
                        <a14:sharpenSoften amount="10000"/>
                      </a14:imgEffect>
                      <a14:imgEffect>
                        <a14:saturation sat="9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560252" y="5746547"/>
              <a:ext cx="4332346" cy="3507435"/>
            </a:xfrm>
            <a:prstGeom prst="rect">
              <a:avLst/>
            </a:prstGeom>
          </p:spPr>
        </p:pic>
        <p:sp>
          <p:nvSpPr>
            <p:cNvPr id="1233" name="TextBox 1232"/>
            <p:cNvSpPr txBox="1"/>
            <p:nvPr/>
          </p:nvSpPr>
          <p:spPr>
            <a:xfrm>
              <a:off x="29949569" y="7295362"/>
              <a:ext cx="676893" cy="4389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>
                  <a:latin typeface="+mj-lt"/>
                </a:rPr>
                <a:t>ts</a:t>
              </a:r>
              <a:endParaRPr lang="en-US" sz="3200" b="1" dirty="0">
                <a:latin typeface="+mj-lt"/>
              </a:endParaRPr>
            </a:p>
          </p:txBody>
        </p:sp>
        <p:sp>
          <p:nvSpPr>
            <p:cNvPr id="1234" name="TextBox 1233"/>
            <p:cNvSpPr txBox="1"/>
            <p:nvPr/>
          </p:nvSpPr>
          <p:spPr>
            <a:xfrm>
              <a:off x="30113845" y="6592739"/>
              <a:ext cx="861011" cy="4389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>
                  <a:latin typeface="+mj-lt"/>
                </a:rPr>
                <a:t>mhb</a:t>
              </a:r>
              <a:endParaRPr lang="en-US" sz="3200" b="1" dirty="0">
                <a:latin typeface="+mj-lt"/>
              </a:endParaRPr>
            </a:p>
          </p:txBody>
        </p:sp>
        <p:sp>
          <p:nvSpPr>
            <p:cNvPr id="1235" name="TextBox 1234"/>
            <p:cNvSpPr txBox="1"/>
            <p:nvPr/>
          </p:nvSpPr>
          <p:spPr>
            <a:xfrm>
              <a:off x="29949568" y="6072151"/>
              <a:ext cx="676893" cy="4389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>
                  <a:latin typeface="+mj-lt"/>
                </a:rPr>
                <a:t>acti</a:t>
              </a:r>
              <a:endParaRPr lang="en-US" sz="3200" b="1" dirty="0">
                <a:latin typeface="+mj-lt"/>
              </a:endParaRPr>
            </a:p>
          </p:txBody>
        </p:sp>
      </p:grpSp>
      <p:sp>
        <p:nvSpPr>
          <p:cNvPr id="1236" name="TextBox 1235"/>
          <p:cNvSpPr txBox="1"/>
          <p:nvPr/>
        </p:nvSpPr>
        <p:spPr>
          <a:xfrm>
            <a:off x="30166639" y="7028929"/>
            <a:ext cx="4779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chemeClr val="bg1"/>
                </a:solidFill>
              </a:rPr>
              <a:t>C</a:t>
            </a:r>
            <a:endParaRPr lang="en-US" sz="3600" b="1" dirty="0">
              <a:solidFill>
                <a:schemeClr val="bg1"/>
              </a:solidFill>
            </a:endParaRPr>
          </a:p>
        </p:txBody>
      </p:sp>
      <p:grpSp>
        <p:nvGrpSpPr>
          <p:cNvPr id="1237" name="Group 1236"/>
          <p:cNvGrpSpPr/>
          <p:nvPr/>
        </p:nvGrpSpPr>
        <p:grpSpPr>
          <a:xfrm>
            <a:off x="18530387" y="16765787"/>
            <a:ext cx="8004093" cy="7189398"/>
            <a:chOff x="18002871" y="17418830"/>
            <a:chExt cx="8004093" cy="7495251"/>
          </a:xfrm>
        </p:grpSpPr>
        <p:grpSp>
          <p:nvGrpSpPr>
            <p:cNvPr id="1238" name="Group 1237"/>
            <p:cNvGrpSpPr/>
            <p:nvPr/>
          </p:nvGrpSpPr>
          <p:grpSpPr>
            <a:xfrm>
              <a:off x="18002871" y="17418830"/>
              <a:ext cx="8004093" cy="7495251"/>
              <a:chOff x="18002871" y="17418830"/>
              <a:chExt cx="8004093" cy="7495251"/>
            </a:xfrm>
          </p:grpSpPr>
          <p:pic>
            <p:nvPicPr>
              <p:cNvPr id="1243" name="Picture 1242"/>
              <p:cNvPicPr>
                <a:picLocks noChangeAspect="1"/>
              </p:cNvPicPr>
              <p:nvPr/>
            </p:nvPicPr>
            <p:blipFill>
              <a:blip r:embed="rId28"/>
              <a:stretch>
                <a:fillRect/>
              </a:stretch>
            </p:blipFill>
            <p:spPr>
              <a:xfrm>
                <a:off x="18002871" y="17530643"/>
                <a:ext cx="8004093" cy="7383438"/>
              </a:xfrm>
              <a:prstGeom prst="rect">
                <a:avLst/>
              </a:prstGeom>
            </p:spPr>
          </p:pic>
          <p:sp>
            <p:nvSpPr>
              <p:cNvPr id="1244" name="Rectangle 1243"/>
              <p:cNvSpPr/>
              <p:nvPr/>
            </p:nvSpPr>
            <p:spPr>
              <a:xfrm>
                <a:off x="18611850" y="17418830"/>
                <a:ext cx="4501231" cy="1056289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45" name="Rectangle 1244"/>
              <p:cNvSpPr/>
              <p:nvPr/>
            </p:nvSpPr>
            <p:spPr>
              <a:xfrm>
                <a:off x="23964932" y="21368426"/>
                <a:ext cx="1008993" cy="662152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400" dirty="0" smtClean="0">
                    <a:solidFill>
                      <a:srgbClr val="C00000"/>
                    </a:solidFill>
                  </a:rPr>
                  <a:t>1.2</a:t>
                </a:r>
                <a:endParaRPr lang="en-US" sz="2400" dirty="0">
                  <a:solidFill>
                    <a:srgbClr val="C00000"/>
                  </a:solidFill>
                </a:endParaRPr>
              </a:p>
            </p:txBody>
          </p:sp>
          <p:sp>
            <p:nvSpPr>
              <p:cNvPr id="1246" name="Rectangle 1245"/>
              <p:cNvSpPr/>
              <p:nvPr/>
            </p:nvSpPr>
            <p:spPr>
              <a:xfrm>
                <a:off x="23964932" y="19821966"/>
                <a:ext cx="1008993" cy="662152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2400" dirty="0" smtClean="0">
                    <a:solidFill>
                      <a:srgbClr val="C00000"/>
                    </a:solidFill>
                  </a:rPr>
                  <a:t>1.6</a:t>
                </a:r>
                <a:endParaRPr lang="en-US" sz="2400" dirty="0">
                  <a:solidFill>
                    <a:srgbClr val="C00000"/>
                  </a:solidFill>
                </a:endParaRPr>
              </a:p>
            </p:txBody>
          </p:sp>
          <p:sp>
            <p:nvSpPr>
              <p:cNvPr id="1247" name="TextBox 1246"/>
              <p:cNvSpPr txBox="1"/>
              <p:nvPr/>
            </p:nvSpPr>
            <p:spPr>
              <a:xfrm>
                <a:off x="19114119" y="19216155"/>
                <a:ext cx="1838886" cy="10772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b="1" dirty="0" smtClean="0">
                    <a:solidFill>
                      <a:srgbClr val="C00000"/>
                    </a:solidFill>
                  </a:rPr>
                  <a:t>Al</a:t>
                </a:r>
                <a:r>
                  <a:rPr lang="en-US" sz="3200" b="1" baseline="30000" dirty="0" smtClean="0">
                    <a:solidFill>
                      <a:srgbClr val="C00000"/>
                    </a:solidFill>
                  </a:rPr>
                  <a:t>IV </a:t>
                </a:r>
                <a:r>
                  <a:rPr lang="en-US" sz="3200" b="1" dirty="0" smtClean="0">
                    <a:solidFill>
                      <a:srgbClr val="C00000"/>
                    </a:solidFill>
                  </a:rPr>
                  <a:t> isopleths</a:t>
                </a:r>
              </a:p>
            </p:txBody>
          </p:sp>
        </p:grpSp>
        <p:sp>
          <p:nvSpPr>
            <p:cNvPr id="1239" name="Rectangle 1238"/>
            <p:cNvSpPr/>
            <p:nvPr/>
          </p:nvSpPr>
          <p:spPr>
            <a:xfrm>
              <a:off x="18002872" y="19621500"/>
              <a:ext cx="774692" cy="497205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40" name="Rectangle 1239"/>
            <p:cNvSpPr/>
            <p:nvPr/>
          </p:nvSpPr>
          <p:spPr>
            <a:xfrm>
              <a:off x="19869150" y="24462792"/>
              <a:ext cx="4076700" cy="394139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41" name="Rectangle 1240"/>
            <p:cNvSpPr/>
            <p:nvPr/>
          </p:nvSpPr>
          <p:spPr>
            <a:xfrm>
              <a:off x="20953005" y="24244952"/>
              <a:ext cx="1008993" cy="66215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 smtClean="0">
                  <a:solidFill>
                    <a:srgbClr val="C00000"/>
                  </a:solidFill>
                </a:rPr>
                <a:t>0.4</a:t>
              </a:r>
              <a:endParaRPr lang="en-US" sz="2400" dirty="0">
                <a:solidFill>
                  <a:srgbClr val="C00000"/>
                </a:solidFill>
              </a:endParaRPr>
            </a:p>
          </p:txBody>
        </p:sp>
        <p:sp>
          <p:nvSpPr>
            <p:cNvPr id="1242" name="Rectangle 1241"/>
            <p:cNvSpPr/>
            <p:nvPr/>
          </p:nvSpPr>
          <p:spPr>
            <a:xfrm>
              <a:off x="23364812" y="24244952"/>
              <a:ext cx="1008993" cy="66215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400" dirty="0" smtClean="0">
                  <a:solidFill>
                    <a:srgbClr val="C00000"/>
                  </a:solidFill>
                </a:rPr>
                <a:t>0.8</a:t>
              </a:r>
              <a:endParaRPr lang="en-US" sz="2400" dirty="0">
                <a:solidFill>
                  <a:srgbClr val="C00000"/>
                </a:solidFill>
              </a:endParaRPr>
            </a:p>
          </p:txBody>
        </p:sp>
      </p:grpSp>
      <p:grpSp>
        <p:nvGrpSpPr>
          <p:cNvPr id="1248" name="Group 1247"/>
          <p:cNvGrpSpPr/>
          <p:nvPr/>
        </p:nvGrpSpPr>
        <p:grpSpPr>
          <a:xfrm>
            <a:off x="18415623" y="9610814"/>
            <a:ext cx="7199112" cy="8220455"/>
            <a:chOff x="18415623" y="9610814"/>
            <a:chExt cx="7199112" cy="8220455"/>
          </a:xfrm>
        </p:grpSpPr>
        <p:grpSp>
          <p:nvGrpSpPr>
            <p:cNvPr id="1252" name="Group 1251"/>
            <p:cNvGrpSpPr>
              <a:grpSpLocks noChangeAspect="1"/>
            </p:cNvGrpSpPr>
            <p:nvPr/>
          </p:nvGrpSpPr>
          <p:grpSpPr>
            <a:xfrm>
              <a:off x="18415623" y="9610814"/>
              <a:ext cx="7199112" cy="8220455"/>
              <a:chOff x="11324933" y="11982049"/>
              <a:chExt cx="7814307" cy="8922928"/>
            </a:xfrm>
          </p:grpSpPr>
          <p:grpSp>
            <p:nvGrpSpPr>
              <p:cNvPr id="1256" name="Group 1255"/>
              <p:cNvGrpSpPr/>
              <p:nvPr/>
            </p:nvGrpSpPr>
            <p:grpSpPr>
              <a:xfrm>
                <a:off x="11324933" y="11982049"/>
                <a:ext cx="7814307" cy="8922928"/>
                <a:chOff x="20637375" y="10634512"/>
                <a:chExt cx="7814307" cy="8922928"/>
              </a:xfrm>
            </p:grpSpPr>
            <p:grpSp>
              <p:nvGrpSpPr>
                <p:cNvPr id="1260" name="Group 1259"/>
                <p:cNvGrpSpPr>
                  <a:grpSpLocks noChangeAspect="1"/>
                </p:cNvGrpSpPr>
                <p:nvPr/>
              </p:nvGrpSpPr>
              <p:grpSpPr>
                <a:xfrm>
                  <a:off x="20637375" y="10634512"/>
                  <a:ext cx="7814307" cy="8922928"/>
                  <a:chOff x="17926045" y="11715741"/>
                  <a:chExt cx="11441949" cy="13432068"/>
                </a:xfrm>
              </p:grpSpPr>
              <p:grpSp>
                <p:nvGrpSpPr>
                  <p:cNvPr id="1262" name="Group 1261"/>
                  <p:cNvGrpSpPr>
                    <a:grpSpLocks noChangeAspect="1"/>
                  </p:cNvGrpSpPr>
                  <p:nvPr/>
                </p:nvGrpSpPr>
                <p:grpSpPr>
                  <a:xfrm>
                    <a:off x="17926045" y="11715741"/>
                    <a:ext cx="11441949" cy="13432068"/>
                    <a:chOff x="17926050" y="11715750"/>
                    <a:chExt cx="7945800" cy="9327825"/>
                  </a:xfrm>
                </p:grpSpPr>
                <p:pic>
                  <p:nvPicPr>
                    <p:cNvPr id="1277" name="Picture 1276"/>
                    <p:cNvPicPr>
                      <a:picLocks noChangeAspect="1"/>
                    </p:cNvPicPr>
                    <p:nvPr/>
                  </p:nvPicPr>
                  <p:blipFill>
                    <a:blip r:embed="rId29"/>
                    <a:stretch>
                      <a:fillRect/>
                    </a:stretch>
                  </p:blipFill>
                  <p:spPr>
                    <a:xfrm>
                      <a:off x="18019349" y="11874824"/>
                      <a:ext cx="7852501" cy="9168751"/>
                    </a:xfrm>
                    <a:prstGeom prst="rect">
                      <a:avLst/>
                    </a:prstGeom>
                  </p:spPr>
                </p:pic>
                <p:sp>
                  <p:nvSpPr>
                    <p:cNvPr id="1278" name="Rectangle 1277"/>
                    <p:cNvSpPr/>
                    <p:nvPr/>
                  </p:nvSpPr>
                  <p:spPr>
                    <a:xfrm>
                      <a:off x="17926050" y="11715750"/>
                      <a:ext cx="4076700" cy="1657350"/>
                    </a:xfrm>
                    <a:prstGeom prst="rect">
                      <a:avLst/>
                    </a:prstGeom>
                    <a:solidFill>
                      <a:schemeClr val="bg1"/>
                    </a:solidFill>
                    <a:ln>
                      <a:solidFill>
                        <a:schemeClr val="bg1"/>
                      </a:solidFill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/>
                    </a:p>
                  </p:txBody>
                </p:sp>
              </p:grpSp>
              <p:sp>
                <p:nvSpPr>
                  <p:cNvPr id="1263" name="TextBox 1262"/>
                  <p:cNvSpPr txBox="1"/>
                  <p:nvPr/>
                </p:nvSpPr>
                <p:spPr>
                  <a:xfrm>
                    <a:off x="27437767" y="16846050"/>
                    <a:ext cx="1513489" cy="880287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1600" dirty="0"/>
                      <a:t>b</a:t>
                    </a:r>
                    <a:r>
                      <a:rPr lang="en-US" sz="1600" dirty="0" smtClean="0"/>
                      <a:t>io amp zo ru q</a:t>
                    </a:r>
                    <a:endParaRPr lang="en-US" sz="1600" dirty="0"/>
                  </a:p>
                </p:txBody>
              </p:sp>
              <p:sp>
                <p:nvSpPr>
                  <p:cNvPr id="1264" name="TextBox 1263"/>
                  <p:cNvSpPr txBox="1"/>
                  <p:nvPr/>
                </p:nvSpPr>
                <p:spPr>
                  <a:xfrm>
                    <a:off x="25976755" y="16234950"/>
                    <a:ext cx="1384200" cy="1250936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1600" dirty="0"/>
                      <a:t>b</a:t>
                    </a:r>
                    <a:r>
                      <a:rPr lang="en-US" sz="1600" dirty="0" smtClean="0"/>
                      <a:t>io chl amp zo ru q</a:t>
                    </a:r>
                    <a:endParaRPr lang="en-US" sz="1600" dirty="0"/>
                  </a:p>
                </p:txBody>
              </p:sp>
              <p:sp>
                <p:nvSpPr>
                  <p:cNvPr id="1265" name="TextBox 1264"/>
                  <p:cNvSpPr txBox="1"/>
                  <p:nvPr/>
                </p:nvSpPr>
                <p:spPr>
                  <a:xfrm>
                    <a:off x="24652537" y="15131783"/>
                    <a:ext cx="1383266" cy="1621583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1600" dirty="0"/>
                      <a:t>b</a:t>
                    </a:r>
                    <a:r>
                      <a:rPr lang="en-US" sz="1600" dirty="0" smtClean="0"/>
                      <a:t>io chl amp </a:t>
                    </a:r>
                    <a:r>
                      <a:rPr lang="en-US" sz="1600" dirty="0" err="1" smtClean="0"/>
                      <a:t>amp</a:t>
                    </a:r>
                    <a:r>
                      <a:rPr lang="en-US" sz="1600" dirty="0" smtClean="0"/>
                      <a:t> zo ru q</a:t>
                    </a:r>
                    <a:endParaRPr lang="en-US" sz="1600" dirty="0"/>
                  </a:p>
                </p:txBody>
              </p:sp>
              <p:sp>
                <p:nvSpPr>
                  <p:cNvPr id="1266" name="TextBox 1265"/>
                  <p:cNvSpPr txBox="1"/>
                  <p:nvPr/>
                </p:nvSpPr>
                <p:spPr>
                  <a:xfrm>
                    <a:off x="27400219" y="19219121"/>
                    <a:ext cx="1384202" cy="880287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1600" dirty="0" smtClean="0"/>
                      <a:t>bio amp pl ru q</a:t>
                    </a:r>
                    <a:endParaRPr lang="en-US" sz="1600" dirty="0"/>
                  </a:p>
                </p:txBody>
              </p:sp>
              <p:sp>
                <p:nvSpPr>
                  <p:cNvPr id="1267" name="TextBox 1266"/>
                  <p:cNvSpPr txBox="1"/>
                  <p:nvPr/>
                </p:nvSpPr>
                <p:spPr>
                  <a:xfrm rot="19157227">
                    <a:off x="26344908" y="18421944"/>
                    <a:ext cx="2730483" cy="55319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1600" dirty="0" smtClean="0"/>
                      <a:t>bio amp pl zo ru q</a:t>
                    </a:r>
                    <a:endParaRPr lang="en-US" sz="1600" dirty="0"/>
                  </a:p>
                </p:txBody>
              </p:sp>
              <p:sp>
                <p:nvSpPr>
                  <p:cNvPr id="1268" name="TextBox 1267"/>
                  <p:cNvSpPr txBox="1"/>
                  <p:nvPr/>
                </p:nvSpPr>
                <p:spPr>
                  <a:xfrm>
                    <a:off x="26918101" y="20748464"/>
                    <a:ext cx="1879988" cy="95551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1600" dirty="0" smtClean="0"/>
                      <a:t>bio chl amp pl ru q</a:t>
                    </a:r>
                    <a:endParaRPr lang="en-US" sz="1600" dirty="0"/>
                  </a:p>
                </p:txBody>
              </p:sp>
              <p:sp>
                <p:nvSpPr>
                  <p:cNvPr id="1269" name="TextBox 1268"/>
                  <p:cNvSpPr txBox="1"/>
                  <p:nvPr/>
                </p:nvSpPr>
                <p:spPr>
                  <a:xfrm>
                    <a:off x="25773898" y="22823714"/>
                    <a:ext cx="2648181" cy="574704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1600" dirty="0" smtClean="0"/>
                      <a:t>bio chl amp pl ru </a:t>
                    </a:r>
                    <a:endParaRPr lang="en-US" sz="1600" dirty="0"/>
                  </a:p>
                </p:txBody>
              </p:sp>
              <p:sp>
                <p:nvSpPr>
                  <p:cNvPr id="1270" name="TextBox 1269"/>
                  <p:cNvSpPr txBox="1"/>
                  <p:nvPr/>
                </p:nvSpPr>
                <p:spPr>
                  <a:xfrm>
                    <a:off x="25419413" y="20232915"/>
                    <a:ext cx="1895462" cy="880288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1600" dirty="0" smtClean="0"/>
                      <a:t>bio chl amp pl</a:t>
                    </a:r>
                    <a:r>
                      <a:rPr lang="en-US" sz="1600" dirty="0"/>
                      <a:t> </a:t>
                    </a:r>
                    <a:r>
                      <a:rPr lang="en-US" sz="1600" dirty="0" smtClean="0"/>
                      <a:t>zo ru q </a:t>
                    </a:r>
                    <a:endParaRPr lang="en-US" sz="1600" dirty="0"/>
                  </a:p>
                </p:txBody>
              </p:sp>
              <p:sp>
                <p:nvSpPr>
                  <p:cNvPr id="1271" name="TextBox 1270"/>
                  <p:cNvSpPr txBox="1"/>
                  <p:nvPr/>
                </p:nvSpPr>
                <p:spPr>
                  <a:xfrm rot="18737160">
                    <a:off x="21832961" y="22256203"/>
                    <a:ext cx="3422092" cy="538083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1600" dirty="0" smtClean="0"/>
                      <a:t>bio chl amp pl</a:t>
                    </a:r>
                    <a:r>
                      <a:rPr lang="en-US" sz="1600" dirty="0"/>
                      <a:t> </a:t>
                    </a:r>
                    <a:r>
                      <a:rPr lang="en-US" sz="1600" dirty="0" smtClean="0"/>
                      <a:t>zo sph q </a:t>
                    </a:r>
                    <a:endParaRPr lang="en-US" sz="1600" dirty="0"/>
                  </a:p>
                </p:txBody>
              </p:sp>
              <p:sp>
                <p:nvSpPr>
                  <p:cNvPr id="1272" name="TextBox 1271"/>
                  <p:cNvSpPr txBox="1"/>
                  <p:nvPr/>
                </p:nvSpPr>
                <p:spPr>
                  <a:xfrm>
                    <a:off x="22659796" y="19415460"/>
                    <a:ext cx="1713952" cy="880288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1600" dirty="0"/>
                      <a:t>b</a:t>
                    </a:r>
                    <a:r>
                      <a:rPr lang="en-US" sz="1600" dirty="0" smtClean="0"/>
                      <a:t>io chl amp zo sph ab q</a:t>
                    </a:r>
                    <a:endParaRPr lang="en-US" sz="1600" dirty="0"/>
                  </a:p>
                </p:txBody>
              </p:sp>
              <p:sp>
                <p:nvSpPr>
                  <p:cNvPr id="1273" name="TextBox 1272"/>
                  <p:cNvSpPr txBox="1"/>
                  <p:nvPr/>
                </p:nvSpPr>
                <p:spPr>
                  <a:xfrm>
                    <a:off x="22684096" y="16427899"/>
                    <a:ext cx="2214119" cy="95551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1600" dirty="0"/>
                      <a:t>b</a:t>
                    </a:r>
                    <a:r>
                      <a:rPr lang="en-US" sz="1600" dirty="0" smtClean="0"/>
                      <a:t>io chl amp </a:t>
                    </a:r>
                    <a:r>
                      <a:rPr lang="en-US" sz="1600" dirty="0" err="1" smtClean="0"/>
                      <a:t>amp</a:t>
                    </a:r>
                    <a:r>
                      <a:rPr lang="en-US" sz="1600" dirty="0" smtClean="0"/>
                      <a:t> zo sph q</a:t>
                    </a:r>
                    <a:endParaRPr lang="en-US" sz="1600" dirty="0"/>
                  </a:p>
                </p:txBody>
              </p:sp>
              <p:sp>
                <p:nvSpPr>
                  <p:cNvPr id="1274" name="TextBox 1273"/>
                  <p:cNvSpPr txBox="1"/>
                  <p:nvPr/>
                </p:nvSpPr>
                <p:spPr>
                  <a:xfrm>
                    <a:off x="19717617" y="17042524"/>
                    <a:ext cx="2267308" cy="95551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1600" dirty="0"/>
                      <a:t>b</a:t>
                    </a:r>
                    <a:r>
                      <a:rPr lang="en-US" sz="1600" dirty="0" smtClean="0"/>
                      <a:t>io chl amp cz sph </a:t>
                    </a:r>
                    <a:r>
                      <a:rPr lang="en-US" sz="1600" dirty="0" err="1" smtClean="0"/>
                      <a:t>fgl</a:t>
                    </a:r>
                    <a:r>
                      <a:rPr lang="en-US" sz="1600" dirty="0" smtClean="0"/>
                      <a:t> acti q</a:t>
                    </a:r>
                    <a:endParaRPr lang="en-US" sz="1600" dirty="0"/>
                  </a:p>
                </p:txBody>
              </p:sp>
              <p:sp>
                <p:nvSpPr>
                  <p:cNvPr id="1275" name="TextBox 1274"/>
                  <p:cNvSpPr txBox="1"/>
                  <p:nvPr/>
                </p:nvSpPr>
                <p:spPr>
                  <a:xfrm rot="19982064">
                    <a:off x="19805746" y="19510612"/>
                    <a:ext cx="2275838" cy="95551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1600" dirty="0"/>
                      <a:t>b</a:t>
                    </a:r>
                    <a:r>
                      <a:rPr lang="en-US" sz="1600" dirty="0" smtClean="0"/>
                      <a:t>io chl amp cz sph ab acti q</a:t>
                    </a:r>
                    <a:endParaRPr lang="en-US" sz="1600" dirty="0"/>
                  </a:p>
                </p:txBody>
              </p:sp>
              <p:sp>
                <p:nvSpPr>
                  <p:cNvPr id="1276" name="TextBox 1275"/>
                  <p:cNvSpPr txBox="1"/>
                  <p:nvPr/>
                </p:nvSpPr>
                <p:spPr>
                  <a:xfrm>
                    <a:off x="19934215" y="21581946"/>
                    <a:ext cx="1977319" cy="95551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1600" dirty="0"/>
                      <a:t>b</a:t>
                    </a:r>
                    <a:r>
                      <a:rPr lang="en-US" sz="1600" dirty="0" smtClean="0"/>
                      <a:t>io chl</a:t>
                    </a:r>
                    <a:r>
                      <a:rPr lang="en-US" sz="1600" dirty="0"/>
                      <a:t> </a:t>
                    </a:r>
                    <a:r>
                      <a:rPr lang="en-US" sz="1600" dirty="0" smtClean="0"/>
                      <a:t>cz sph ab acti q</a:t>
                    </a:r>
                    <a:endParaRPr lang="en-US" sz="1600" dirty="0"/>
                  </a:p>
                </p:txBody>
              </p:sp>
            </p:grpSp>
            <p:sp>
              <p:nvSpPr>
                <p:cNvPr id="1261" name="Rectangle 1260"/>
                <p:cNvSpPr/>
                <p:nvPr/>
              </p:nvSpPr>
              <p:spPr>
                <a:xfrm>
                  <a:off x="20675578" y="12722772"/>
                  <a:ext cx="986243" cy="644809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257" name="TextBox 1256"/>
              <p:cNvSpPr txBox="1"/>
              <p:nvPr/>
            </p:nvSpPr>
            <p:spPr>
              <a:xfrm>
                <a:off x="15893415" y="16463441"/>
                <a:ext cx="1406262" cy="90200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600" dirty="0"/>
                  <a:t>b</a:t>
                </a:r>
                <a:r>
                  <a:rPr lang="en-US" sz="1600" dirty="0" smtClean="0"/>
                  <a:t>io chl amp </a:t>
                </a:r>
                <a:r>
                  <a:rPr lang="en-US" sz="1600" dirty="0" err="1" smtClean="0"/>
                  <a:t>amp</a:t>
                </a:r>
                <a:r>
                  <a:rPr lang="en-US" sz="1600" dirty="0" smtClean="0"/>
                  <a:t> </a:t>
                </a:r>
                <a:r>
                  <a:rPr lang="en-US" sz="1600" dirty="0" err="1" smtClean="0"/>
                  <a:t>amp</a:t>
                </a:r>
                <a:r>
                  <a:rPr lang="en-US" sz="1600" dirty="0" smtClean="0"/>
                  <a:t> zo sph ab q</a:t>
                </a:r>
                <a:endParaRPr lang="en-US" sz="1600" dirty="0"/>
              </a:p>
            </p:txBody>
          </p:sp>
          <p:sp>
            <p:nvSpPr>
              <p:cNvPr id="1258" name="Freeform 1257"/>
              <p:cNvSpPr/>
              <p:nvPr/>
            </p:nvSpPr>
            <p:spPr>
              <a:xfrm>
                <a:off x="15731313" y="16897738"/>
                <a:ext cx="238698" cy="275754"/>
              </a:xfrm>
              <a:custGeom>
                <a:avLst/>
                <a:gdLst>
                  <a:gd name="connsiteX0" fmla="*/ 300251 w 300251"/>
                  <a:gd name="connsiteY0" fmla="*/ 0 h 341194"/>
                  <a:gd name="connsiteX1" fmla="*/ 0 w 300251"/>
                  <a:gd name="connsiteY1" fmla="*/ 341194 h 341194"/>
                  <a:gd name="connsiteX2" fmla="*/ 0 w 300251"/>
                  <a:gd name="connsiteY2" fmla="*/ 341194 h 3411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00251" h="341194">
                    <a:moveTo>
                      <a:pt x="300251" y="0"/>
                    </a:moveTo>
                    <a:lnTo>
                      <a:pt x="0" y="341194"/>
                    </a:lnTo>
                    <a:lnTo>
                      <a:pt x="0" y="341194"/>
                    </a:ln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59" name="Freeform 1258"/>
              <p:cNvSpPr/>
              <p:nvPr/>
            </p:nvSpPr>
            <p:spPr>
              <a:xfrm>
                <a:off x="16712198" y="17651277"/>
                <a:ext cx="191068" cy="109182"/>
              </a:xfrm>
              <a:custGeom>
                <a:avLst/>
                <a:gdLst>
                  <a:gd name="connsiteX0" fmla="*/ 191068 w 191068"/>
                  <a:gd name="connsiteY0" fmla="*/ 109182 h 109182"/>
                  <a:gd name="connsiteX1" fmla="*/ 0 w 191068"/>
                  <a:gd name="connsiteY1" fmla="*/ 0 h 109182"/>
                  <a:gd name="connsiteX2" fmla="*/ 0 w 191068"/>
                  <a:gd name="connsiteY2" fmla="*/ 0 h 1091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191068" h="109182">
                    <a:moveTo>
                      <a:pt x="191068" y="109182"/>
                    </a:move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253" name="Oval 1252"/>
            <p:cNvSpPr/>
            <p:nvPr/>
          </p:nvSpPr>
          <p:spPr>
            <a:xfrm>
              <a:off x="22511423" y="13372294"/>
              <a:ext cx="273228" cy="242692"/>
            </a:xfrm>
            <a:prstGeom prst="ellipse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54" name="Freeform 1253"/>
            <p:cNvSpPr/>
            <p:nvPr/>
          </p:nvSpPr>
          <p:spPr>
            <a:xfrm>
              <a:off x="20962961" y="13470339"/>
              <a:ext cx="1692323" cy="3070747"/>
            </a:xfrm>
            <a:custGeom>
              <a:avLst/>
              <a:gdLst>
                <a:gd name="connsiteX0" fmla="*/ 1937983 w 1937983"/>
                <a:gd name="connsiteY0" fmla="*/ 0 h 3249734"/>
                <a:gd name="connsiteX1" fmla="*/ 1651380 w 1937983"/>
                <a:gd name="connsiteY1" fmla="*/ 354842 h 3249734"/>
                <a:gd name="connsiteX2" fmla="*/ 1392072 w 1937983"/>
                <a:gd name="connsiteY2" fmla="*/ 614150 h 3249734"/>
                <a:gd name="connsiteX3" fmla="*/ 1637732 w 1937983"/>
                <a:gd name="connsiteY3" fmla="*/ 832514 h 3249734"/>
                <a:gd name="connsiteX4" fmla="*/ 1665027 w 1937983"/>
                <a:gd name="connsiteY4" fmla="*/ 1405720 h 3249734"/>
                <a:gd name="connsiteX5" fmla="*/ 1160060 w 1937983"/>
                <a:gd name="connsiteY5" fmla="*/ 1965278 h 3249734"/>
                <a:gd name="connsiteX6" fmla="*/ 245660 w 1937983"/>
                <a:gd name="connsiteY6" fmla="*/ 3070747 h 3249734"/>
                <a:gd name="connsiteX7" fmla="*/ 0 w 1937983"/>
                <a:gd name="connsiteY7" fmla="*/ 3234520 h 3249734"/>
                <a:gd name="connsiteX0" fmla="*/ 1692323 w 1692323"/>
                <a:gd name="connsiteY0" fmla="*/ 0 h 3070747"/>
                <a:gd name="connsiteX1" fmla="*/ 1405720 w 1692323"/>
                <a:gd name="connsiteY1" fmla="*/ 354842 h 3070747"/>
                <a:gd name="connsiteX2" fmla="*/ 1146412 w 1692323"/>
                <a:gd name="connsiteY2" fmla="*/ 614150 h 3070747"/>
                <a:gd name="connsiteX3" fmla="*/ 1392072 w 1692323"/>
                <a:gd name="connsiteY3" fmla="*/ 832514 h 3070747"/>
                <a:gd name="connsiteX4" fmla="*/ 1419367 w 1692323"/>
                <a:gd name="connsiteY4" fmla="*/ 1405720 h 3070747"/>
                <a:gd name="connsiteX5" fmla="*/ 914400 w 1692323"/>
                <a:gd name="connsiteY5" fmla="*/ 1965278 h 3070747"/>
                <a:gd name="connsiteX6" fmla="*/ 0 w 1692323"/>
                <a:gd name="connsiteY6" fmla="*/ 3070747 h 30707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692323" h="3070747">
                  <a:moveTo>
                    <a:pt x="1692323" y="0"/>
                  </a:moveTo>
                  <a:cubicBezTo>
                    <a:pt x="1594514" y="126242"/>
                    <a:pt x="1496705" y="252484"/>
                    <a:pt x="1405720" y="354842"/>
                  </a:cubicBezTo>
                  <a:cubicBezTo>
                    <a:pt x="1314735" y="457200"/>
                    <a:pt x="1148687" y="534538"/>
                    <a:pt x="1146412" y="614150"/>
                  </a:cubicBezTo>
                  <a:cubicBezTo>
                    <a:pt x="1144137" y="693762"/>
                    <a:pt x="1346580" y="700586"/>
                    <a:pt x="1392072" y="832514"/>
                  </a:cubicBezTo>
                  <a:cubicBezTo>
                    <a:pt x="1437564" y="964442"/>
                    <a:pt x="1498979" y="1216926"/>
                    <a:pt x="1419367" y="1405720"/>
                  </a:cubicBezTo>
                  <a:cubicBezTo>
                    <a:pt x="1339755" y="1594514"/>
                    <a:pt x="1150961" y="1687774"/>
                    <a:pt x="914400" y="1965278"/>
                  </a:cubicBezTo>
                  <a:cubicBezTo>
                    <a:pt x="677839" y="2242782"/>
                    <a:pt x="193343" y="2859207"/>
                    <a:pt x="0" y="3070747"/>
                  </a:cubicBezTo>
                </a:path>
              </a:pathLst>
            </a:custGeom>
            <a:noFill/>
            <a:ln w="76200">
              <a:solidFill>
                <a:schemeClr val="accent3">
                  <a:lumMod val="50000"/>
                </a:schemeClr>
              </a:solidFill>
              <a:headEnd type="none" w="med" len="med"/>
              <a:tailEnd type="triangl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280" name="Group 1279"/>
          <p:cNvGrpSpPr>
            <a:grpSpLocks noChangeAspect="1"/>
          </p:cNvGrpSpPr>
          <p:nvPr/>
        </p:nvGrpSpPr>
        <p:grpSpPr>
          <a:xfrm>
            <a:off x="19047996" y="6808917"/>
            <a:ext cx="6212958" cy="4672585"/>
            <a:chOff x="12192000" y="9144000"/>
            <a:chExt cx="4876800" cy="3657600"/>
          </a:xfrm>
        </p:grpSpPr>
        <p:pic>
          <p:nvPicPr>
            <p:cNvPr id="1281" name="Picture 1280"/>
            <p:cNvPicPr>
              <a:picLocks noChangeAspect="1"/>
            </p:cNvPicPr>
            <p:nvPr/>
          </p:nvPicPr>
          <p:blipFill>
            <a:blip r:embed="rId30" cstate="print">
              <a:extLst>
                <a:ext uri="{BEBA8EAE-BF5A-486C-A8C5-ECC9F3942E4B}">
                  <a14:imgProps xmlns:a14="http://schemas.microsoft.com/office/drawing/2010/main">
                    <a14:imgLayer r:embed="rId31">
                      <a14:imgEffect>
                        <a14:saturation sat="83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192000" y="9144000"/>
              <a:ext cx="4876800" cy="3657600"/>
            </a:xfrm>
            <a:prstGeom prst="rect">
              <a:avLst/>
            </a:prstGeom>
          </p:spPr>
        </p:pic>
        <p:sp>
          <p:nvSpPr>
            <p:cNvPr id="1282" name="TextBox 1281"/>
            <p:cNvSpPr txBox="1"/>
            <p:nvPr/>
          </p:nvSpPr>
          <p:spPr>
            <a:xfrm>
              <a:off x="14735503" y="10803523"/>
              <a:ext cx="788276" cy="4577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/>
                <a:t>bar</a:t>
              </a:r>
              <a:endParaRPr lang="en-US" sz="3200" b="1" dirty="0"/>
            </a:p>
          </p:txBody>
        </p:sp>
        <p:sp>
          <p:nvSpPr>
            <p:cNvPr id="1283" name="TextBox 1282"/>
            <p:cNvSpPr txBox="1"/>
            <p:nvPr/>
          </p:nvSpPr>
          <p:spPr>
            <a:xfrm>
              <a:off x="13903572" y="10988878"/>
              <a:ext cx="788276" cy="4577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/>
                <a:t>mhb</a:t>
              </a:r>
              <a:endParaRPr lang="en-US" sz="3200" b="1" dirty="0"/>
            </a:p>
          </p:txBody>
        </p:sp>
        <p:sp>
          <p:nvSpPr>
            <p:cNvPr id="1284" name="TextBox 1283"/>
            <p:cNvSpPr txBox="1"/>
            <p:nvPr/>
          </p:nvSpPr>
          <p:spPr>
            <a:xfrm>
              <a:off x="12664965" y="11523482"/>
              <a:ext cx="788276" cy="4577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/>
                <a:t>epi</a:t>
              </a:r>
              <a:endParaRPr lang="en-US" sz="3200" b="1" dirty="0"/>
            </a:p>
          </p:txBody>
        </p:sp>
        <p:sp>
          <p:nvSpPr>
            <p:cNvPr id="1285" name="TextBox 1284"/>
            <p:cNvSpPr txBox="1"/>
            <p:nvPr/>
          </p:nvSpPr>
          <p:spPr>
            <a:xfrm>
              <a:off x="14472744" y="11692759"/>
              <a:ext cx="788276" cy="4577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/>
                <a:t>qtz</a:t>
              </a:r>
              <a:endParaRPr lang="en-US" sz="3200" b="1" dirty="0"/>
            </a:p>
          </p:txBody>
        </p:sp>
      </p:grpSp>
      <p:sp>
        <p:nvSpPr>
          <p:cNvPr id="1286" name="TextBox 1285"/>
          <p:cNvSpPr txBox="1"/>
          <p:nvPr/>
        </p:nvSpPr>
        <p:spPr>
          <a:xfrm>
            <a:off x="24332655" y="7060951"/>
            <a:ext cx="4779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chemeClr val="bg1"/>
                </a:solidFill>
              </a:rPr>
              <a:t>B</a:t>
            </a:r>
            <a:endParaRPr lang="en-US" sz="3600" b="1" dirty="0">
              <a:solidFill>
                <a:schemeClr val="bg1"/>
              </a:solidFill>
            </a:endParaRPr>
          </a:p>
        </p:txBody>
      </p:sp>
      <p:grpSp>
        <p:nvGrpSpPr>
          <p:cNvPr id="1287" name="Group 1286"/>
          <p:cNvGrpSpPr/>
          <p:nvPr/>
        </p:nvGrpSpPr>
        <p:grpSpPr>
          <a:xfrm>
            <a:off x="12493652" y="16756680"/>
            <a:ext cx="7892473" cy="7198504"/>
            <a:chOff x="14278354" y="16211550"/>
            <a:chExt cx="7986417" cy="7524696"/>
          </a:xfrm>
        </p:grpSpPr>
        <p:grpSp>
          <p:nvGrpSpPr>
            <p:cNvPr id="1288" name="Group 1287"/>
            <p:cNvGrpSpPr/>
            <p:nvPr/>
          </p:nvGrpSpPr>
          <p:grpSpPr>
            <a:xfrm>
              <a:off x="14278354" y="16211550"/>
              <a:ext cx="7986417" cy="7524696"/>
              <a:chOff x="14278354" y="16211550"/>
              <a:chExt cx="7986417" cy="7524696"/>
            </a:xfrm>
          </p:grpSpPr>
          <p:pic>
            <p:nvPicPr>
              <p:cNvPr id="1297" name="Picture 1296"/>
              <p:cNvPicPr>
                <a:picLocks noChangeAspect="1"/>
              </p:cNvPicPr>
              <p:nvPr/>
            </p:nvPicPr>
            <p:blipFill>
              <a:blip r:embed="rId32"/>
              <a:stretch>
                <a:fillRect/>
              </a:stretch>
            </p:blipFill>
            <p:spPr>
              <a:xfrm>
                <a:off x="14278354" y="16338032"/>
                <a:ext cx="7986417" cy="7398214"/>
              </a:xfrm>
              <a:prstGeom prst="rect">
                <a:avLst/>
              </a:prstGeom>
            </p:spPr>
          </p:pic>
          <p:sp>
            <p:nvSpPr>
              <p:cNvPr id="1298" name="Rectangle 1297"/>
              <p:cNvSpPr/>
              <p:nvPr/>
            </p:nvSpPr>
            <p:spPr>
              <a:xfrm>
                <a:off x="14897100" y="16211550"/>
                <a:ext cx="4610100" cy="110490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289" name="TextBox 1288"/>
            <p:cNvSpPr txBox="1"/>
            <p:nvPr/>
          </p:nvSpPr>
          <p:spPr>
            <a:xfrm>
              <a:off x="15235838" y="19054983"/>
              <a:ext cx="3092779" cy="6112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err="1" smtClean="0">
                  <a:solidFill>
                    <a:schemeClr val="tx2">
                      <a:lumMod val="75000"/>
                    </a:schemeClr>
                  </a:solidFill>
                </a:rPr>
                <a:t>Na</a:t>
              </a:r>
              <a:r>
                <a:rPr lang="en-US" sz="3200" b="1" baseline="30000" dirty="0" err="1">
                  <a:solidFill>
                    <a:schemeClr val="tx2">
                      <a:lumMod val="75000"/>
                    </a:schemeClr>
                  </a:solidFill>
                </a:rPr>
                <a:t>A</a:t>
              </a:r>
              <a:r>
                <a:rPr lang="en-US" sz="3200" b="1" baseline="-25000" dirty="0" smtClean="0">
                  <a:solidFill>
                    <a:schemeClr val="tx2">
                      <a:lumMod val="75000"/>
                    </a:schemeClr>
                  </a:solidFill>
                </a:rPr>
                <a:t> </a:t>
              </a:r>
              <a:r>
                <a:rPr lang="en-US" sz="3200" b="1" dirty="0" smtClean="0">
                  <a:solidFill>
                    <a:schemeClr val="tx2">
                      <a:lumMod val="75000"/>
                    </a:schemeClr>
                  </a:solidFill>
                </a:rPr>
                <a:t>isopleths</a:t>
              </a:r>
            </a:p>
          </p:txBody>
        </p:sp>
        <p:grpSp>
          <p:nvGrpSpPr>
            <p:cNvPr id="1290" name="Group 1289"/>
            <p:cNvGrpSpPr/>
            <p:nvPr/>
          </p:nvGrpSpPr>
          <p:grpSpPr>
            <a:xfrm>
              <a:off x="15190267" y="17723653"/>
              <a:ext cx="3534844" cy="611274"/>
              <a:chOff x="15190267" y="17640585"/>
              <a:chExt cx="3534844" cy="611274"/>
            </a:xfrm>
          </p:grpSpPr>
          <p:sp>
            <p:nvSpPr>
              <p:cNvPr id="1295" name="Rectangle 1294"/>
              <p:cNvSpPr/>
              <p:nvPr/>
            </p:nvSpPr>
            <p:spPr>
              <a:xfrm>
                <a:off x="15190267" y="17640585"/>
                <a:ext cx="3534844" cy="61127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3200" b="1" dirty="0">
                    <a:solidFill>
                      <a:schemeClr val="tx2">
                        <a:lumMod val="75000"/>
                      </a:schemeClr>
                    </a:solidFill>
                  </a:rPr>
                  <a:t>ED</a:t>
                </a:r>
                <a:r>
                  <a:rPr lang="en-US" sz="3200" dirty="0"/>
                  <a:t> = </a:t>
                </a:r>
                <a:r>
                  <a:rPr lang="en-US" sz="3200" dirty="0" smtClean="0">
                    <a:solidFill>
                      <a:schemeClr val="tx2">
                        <a:lumMod val="75000"/>
                      </a:schemeClr>
                    </a:solidFill>
                  </a:rPr>
                  <a:t>Na</a:t>
                </a:r>
                <a:r>
                  <a:rPr lang="en-US" sz="3200" baseline="30000" dirty="0" smtClean="0">
                    <a:solidFill>
                      <a:schemeClr val="tx2">
                        <a:lumMod val="75000"/>
                      </a:schemeClr>
                    </a:solidFill>
                  </a:rPr>
                  <a:t>A</a:t>
                </a:r>
                <a:r>
                  <a:rPr lang="en-US" sz="3200" dirty="0" smtClean="0">
                    <a:solidFill>
                      <a:srgbClr val="C00000"/>
                    </a:solidFill>
                  </a:rPr>
                  <a:t>Al</a:t>
                </a:r>
                <a:r>
                  <a:rPr lang="en-US" sz="3200" baseline="30000" dirty="0" smtClean="0">
                    <a:solidFill>
                      <a:srgbClr val="C00000"/>
                    </a:solidFill>
                  </a:rPr>
                  <a:t>IV</a:t>
                </a:r>
                <a:r>
                  <a:rPr lang="en-US" sz="3200" dirty="0"/>
                  <a:t> </a:t>
                </a:r>
                <a:r>
                  <a:rPr lang="en-US" sz="3200" dirty="0" smtClean="0"/>
                  <a:t>     </a:t>
                </a:r>
                <a:r>
                  <a:rPr lang="en-US" sz="3200" baseline="-25000" dirty="0" smtClean="0">
                    <a:solidFill>
                      <a:schemeClr val="tx2">
                        <a:lumMod val="75000"/>
                      </a:schemeClr>
                    </a:solidFill>
                  </a:rPr>
                  <a:t>-1</a:t>
                </a:r>
                <a:r>
                  <a:rPr lang="en-US" sz="3200" dirty="0" smtClean="0">
                    <a:solidFill>
                      <a:srgbClr val="C00000"/>
                    </a:solidFill>
                  </a:rPr>
                  <a:t>Si</a:t>
                </a:r>
                <a:r>
                  <a:rPr lang="en-US" sz="3200" baseline="-25000" dirty="0" smtClean="0">
                    <a:solidFill>
                      <a:srgbClr val="C00000"/>
                    </a:solidFill>
                  </a:rPr>
                  <a:t>-1</a:t>
                </a:r>
                <a:endParaRPr lang="en-US" sz="3200" dirty="0">
                  <a:solidFill>
                    <a:srgbClr val="C00000"/>
                  </a:solidFill>
                </a:endParaRPr>
              </a:p>
            </p:txBody>
          </p:sp>
          <p:sp>
            <p:nvSpPr>
              <p:cNvPr id="1296" name="Rectangle 1295"/>
              <p:cNvSpPr>
                <a:spLocks noChangeAspect="1"/>
              </p:cNvSpPr>
              <p:nvPr/>
            </p:nvSpPr>
            <p:spPr>
              <a:xfrm>
                <a:off x="17359050" y="17775555"/>
                <a:ext cx="485394" cy="385319"/>
              </a:xfrm>
              <a:prstGeom prst="rect">
                <a:avLst/>
              </a:prstGeom>
              <a:noFill/>
              <a:ln w="28575">
                <a:solidFill>
                  <a:schemeClr val="tx2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291" name="TextBox 1290"/>
            <p:cNvSpPr txBox="1"/>
            <p:nvPr/>
          </p:nvSpPr>
          <p:spPr>
            <a:xfrm>
              <a:off x="19618203" y="21899328"/>
              <a:ext cx="15621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 smtClean="0">
                  <a:solidFill>
                    <a:schemeClr val="tx2">
                      <a:lumMod val="75000"/>
                    </a:schemeClr>
                  </a:solidFill>
                </a:rPr>
                <a:t>0.2 </a:t>
              </a:r>
              <a:r>
                <a:rPr lang="en-US" sz="2800" dirty="0" err="1" smtClean="0">
                  <a:solidFill>
                    <a:schemeClr val="tx2">
                      <a:lumMod val="75000"/>
                    </a:schemeClr>
                  </a:solidFill>
                </a:rPr>
                <a:t>apfu</a:t>
              </a:r>
              <a:endParaRPr lang="en-US" sz="2800" dirty="0">
                <a:solidFill>
                  <a:schemeClr val="tx2">
                    <a:lumMod val="75000"/>
                  </a:schemeClr>
                </a:solidFill>
              </a:endParaRPr>
            </a:p>
          </p:txBody>
        </p:sp>
        <p:sp>
          <p:nvSpPr>
            <p:cNvPr id="1292" name="TextBox 1291"/>
            <p:cNvSpPr txBox="1"/>
            <p:nvPr/>
          </p:nvSpPr>
          <p:spPr>
            <a:xfrm>
              <a:off x="20338746" y="19860188"/>
              <a:ext cx="81738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 smtClean="0">
                  <a:solidFill>
                    <a:schemeClr val="tx2">
                      <a:lumMod val="75000"/>
                    </a:schemeClr>
                  </a:solidFill>
                </a:rPr>
                <a:t>0.4</a:t>
              </a:r>
              <a:endParaRPr lang="en-US" sz="2800" dirty="0">
                <a:solidFill>
                  <a:schemeClr val="tx2">
                    <a:lumMod val="75000"/>
                  </a:schemeClr>
                </a:solidFill>
              </a:endParaRPr>
            </a:p>
          </p:txBody>
        </p:sp>
        <p:sp>
          <p:nvSpPr>
            <p:cNvPr id="1293" name="TextBox 1292"/>
            <p:cNvSpPr txBox="1"/>
            <p:nvPr/>
          </p:nvSpPr>
          <p:spPr>
            <a:xfrm>
              <a:off x="20257540" y="18856551"/>
              <a:ext cx="81738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 smtClean="0">
                  <a:solidFill>
                    <a:schemeClr val="tx2">
                      <a:lumMod val="75000"/>
                    </a:schemeClr>
                  </a:solidFill>
                </a:rPr>
                <a:t>0.6</a:t>
              </a:r>
              <a:endParaRPr lang="en-US" sz="2800" dirty="0">
                <a:solidFill>
                  <a:schemeClr val="tx2">
                    <a:lumMod val="75000"/>
                  </a:schemeClr>
                </a:solidFill>
              </a:endParaRPr>
            </a:p>
          </p:txBody>
        </p:sp>
        <p:sp>
          <p:nvSpPr>
            <p:cNvPr id="1294" name="TextBox 1293"/>
            <p:cNvSpPr txBox="1"/>
            <p:nvPr/>
          </p:nvSpPr>
          <p:spPr>
            <a:xfrm>
              <a:off x="19098507" y="17931167"/>
              <a:ext cx="81738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dirty="0" smtClean="0">
                  <a:solidFill>
                    <a:schemeClr val="tx2">
                      <a:lumMod val="75000"/>
                    </a:schemeClr>
                  </a:solidFill>
                </a:rPr>
                <a:t>0.8</a:t>
              </a:r>
              <a:endParaRPr lang="en-US" sz="2800" dirty="0">
                <a:solidFill>
                  <a:schemeClr val="tx2">
                    <a:lumMod val="75000"/>
                  </a:schemeClr>
                </a:solidFill>
              </a:endParaRPr>
            </a:p>
          </p:txBody>
        </p:sp>
      </p:grpSp>
      <p:grpSp>
        <p:nvGrpSpPr>
          <p:cNvPr id="1299" name="Group 1298"/>
          <p:cNvGrpSpPr/>
          <p:nvPr/>
        </p:nvGrpSpPr>
        <p:grpSpPr>
          <a:xfrm>
            <a:off x="12370727" y="9466226"/>
            <a:ext cx="7247721" cy="8366737"/>
            <a:chOff x="12370727" y="9466226"/>
            <a:chExt cx="7247721" cy="8366737"/>
          </a:xfrm>
        </p:grpSpPr>
        <p:grpSp>
          <p:nvGrpSpPr>
            <p:cNvPr id="1300" name="Group 1299"/>
            <p:cNvGrpSpPr>
              <a:grpSpLocks noChangeAspect="1"/>
            </p:cNvGrpSpPr>
            <p:nvPr/>
          </p:nvGrpSpPr>
          <p:grpSpPr>
            <a:xfrm>
              <a:off x="12370727" y="9466226"/>
              <a:ext cx="7247721" cy="8366737"/>
              <a:chOff x="12370654" y="9632621"/>
              <a:chExt cx="8236047" cy="9341743"/>
            </a:xfrm>
          </p:grpSpPr>
          <p:grpSp>
            <p:nvGrpSpPr>
              <p:cNvPr id="1304" name="Group 1303"/>
              <p:cNvGrpSpPr>
                <a:grpSpLocks noChangeAspect="1"/>
              </p:cNvGrpSpPr>
              <p:nvPr/>
            </p:nvGrpSpPr>
            <p:grpSpPr>
              <a:xfrm>
                <a:off x="12370654" y="9632621"/>
                <a:ext cx="8236047" cy="9341743"/>
                <a:chOff x="17751972" y="11540359"/>
                <a:chExt cx="8226754" cy="9503219"/>
              </a:xfrm>
            </p:grpSpPr>
            <p:pic>
              <p:nvPicPr>
                <p:cNvPr id="1307" name="Picture 1306"/>
                <p:cNvPicPr>
                  <a:picLocks noChangeAspect="1"/>
                </p:cNvPicPr>
                <p:nvPr/>
              </p:nvPicPr>
              <p:blipFill>
                <a:blip r:embed="rId33"/>
                <a:stretch>
                  <a:fillRect/>
                </a:stretch>
              </p:blipFill>
              <p:spPr>
                <a:xfrm>
                  <a:off x="17912475" y="11874826"/>
                  <a:ext cx="8066251" cy="9168752"/>
                </a:xfrm>
                <a:prstGeom prst="rect">
                  <a:avLst/>
                </a:prstGeom>
              </p:spPr>
            </p:pic>
            <p:sp>
              <p:nvSpPr>
                <p:cNvPr id="1308" name="Rectangle 1307"/>
                <p:cNvSpPr/>
                <p:nvPr/>
              </p:nvSpPr>
              <p:spPr>
                <a:xfrm>
                  <a:off x="17751972" y="11540359"/>
                  <a:ext cx="4067504" cy="173420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309" name="TextBox 1308"/>
                <p:cNvSpPr txBox="1"/>
                <p:nvPr/>
              </p:nvSpPr>
              <p:spPr>
                <a:xfrm>
                  <a:off x="23256085" y="15784731"/>
                  <a:ext cx="1937175" cy="3845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600" dirty="0"/>
                    <a:t>b</a:t>
                  </a:r>
                  <a:r>
                    <a:rPr lang="en-US" sz="1600" dirty="0" smtClean="0"/>
                    <a:t>io chl amp zo ru</a:t>
                  </a:r>
                  <a:endParaRPr lang="en-US" sz="1600" dirty="0"/>
                </a:p>
              </p:txBody>
            </p:sp>
            <p:sp>
              <p:nvSpPr>
                <p:cNvPr id="1310" name="TextBox 1309"/>
                <p:cNvSpPr txBox="1"/>
                <p:nvPr/>
              </p:nvSpPr>
              <p:spPr>
                <a:xfrm>
                  <a:off x="23340777" y="18415345"/>
                  <a:ext cx="1855957" cy="3845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600" dirty="0"/>
                    <a:t>b</a:t>
                  </a:r>
                  <a:r>
                    <a:rPr lang="en-US" sz="1600" dirty="0" smtClean="0"/>
                    <a:t>io chl amp pl ru</a:t>
                  </a:r>
                  <a:endParaRPr lang="en-US" sz="1600" dirty="0"/>
                </a:p>
              </p:txBody>
            </p:sp>
            <p:sp>
              <p:nvSpPr>
                <p:cNvPr id="1311" name="TextBox 1310"/>
                <p:cNvSpPr txBox="1"/>
                <p:nvPr/>
              </p:nvSpPr>
              <p:spPr>
                <a:xfrm>
                  <a:off x="21248275" y="15150295"/>
                  <a:ext cx="1142402" cy="59488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600" dirty="0"/>
                    <a:t>b</a:t>
                  </a:r>
                  <a:r>
                    <a:rPr lang="en-US" sz="1600" dirty="0" smtClean="0"/>
                    <a:t>io chl amp </a:t>
                  </a:r>
                  <a:r>
                    <a:rPr lang="en-US" sz="1600" dirty="0" err="1" smtClean="0"/>
                    <a:t>amp</a:t>
                  </a:r>
                  <a:r>
                    <a:rPr lang="en-US" sz="1600" dirty="0" smtClean="0"/>
                    <a:t> zo sph</a:t>
                  </a:r>
                  <a:endParaRPr lang="en-US" sz="1600" dirty="0"/>
                </a:p>
              </p:txBody>
            </p:sp>
            <p:sp>
              <p:nvSpPr>
                <p:cNvPr id="1312" name="TextBox 1311"/>
                <p:cNvSpPr txBox="1"/>
                <p:nvPr/>
              </p:nvSpPr>
              <p:spPr>
                <a:xfrm>
                  <a:off x="21032237" y="17462551"/>
                  <a:ext cx="913361" cy="94387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600" dirty="0"/>
                    <a:t>b</a:t>
                  </a:r>
                  <a:r>
                    <a:rPr lang="en-US" sz="1600" dirty="0" smtClean="0"/>
                    <a:t>io chl amp zo sph ab</a:t>
                  </a:r>
                  <a:endParaRPr lang="en-US" sz="1600" dirty="0"/>
                </a:p>
              </p:txBody>
            </p:sp>
            <p:sp>
              <p:nvSpPr>
                <p:cNvPr id="1313" name="TextBox 1312"/>
                <p:cNvSpPr txBox="1"/>
                <p:nvPr/>
              </p:nvSpPr>
              <p:spPr>
                <a:xfrm>
                  <a:off x="19703259" y="18030307"/>
                  <a:ext cx="1209288" cy="59488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600" dirty="0"/>
                    <a:t>b</a:t>
                  </a:r>
                  <a:r>
                    <a:rPr lang="en-US" sz="1600" dirty="0" smtClean="0"/>
                    <a:t>io chl cz sph ab acti</a:t>
                  </a:r>
                  <a:endParaRPr lang="en-US" sz="1600" dirty="0"/>
                </a:p>
              </p:txBody>
            </p:sp>
            <p:sp>
              <p:nvSpPr>
                <p:cNvPr id="1314" name="TextBox 1313"/>
                <p:cNvSpPr txBox="1"/>
                <p:nvPr/>
              </p:nvSpPr>
              <p:spPr>
                <a:xfrm>
                  <a:off x="18965540" y="19407752"/>
                  <a:ext cx="979870" cy="59488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600" dirty="0" smtClean="0"/>
                    <a:t>chl cz sph ab acti</a:t>
                  </a:r>
                  <a:endParaRPr lang="en-US" sz="1600" dirty="0"/>
                </a:p>
              </p:txBody>
            </p:sp>
            <p:sp>
              <p:nvSpPr>
                <p:cNvPr id="1315" name="TextBox 1314"/>
                <p:cNvSpPr txBox="1"/>
                <p:nvPr/>
              </p:nvSpPr>
              <p:spPr>
                <a:xfrm rot="20156712">
                  <a:off x="19256529" y="17387527"/>
                  <a:ext cx="2593127" cy="38454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600" dirty="0"/>
                    <a:t>b</a:t>
                  </a:r>
                  <a:r>
                    <a:rPr lang="en-US" sz="1600" dirty="0" smtClean="0"/>
                    <a:t>io chl amp cz sph ab acti</a:t>
                  </a:r>
                  <a:endParaRPr lang="en-US" sz="1600" dirty="0"/>
                </a:p>
              </p:txBody>
            </p:sp>
            <p:sp>
              <p:nvSpPr>
                <p:cNvPr id="1316" name="TextBox 1315"/>
                <p:cNvSpPr txBox="1"/>
                <p:nvPr/>
              </p:nvSpPr>
              <p:spPr>
                <a:xfrm>
                  <a:off x="19152443" y="15418255"/>
                  <a:ext cx="1343721" cy="59488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600" dirty="0"/>
                    <a:t>b</a:t>
                  </a:r>
                  <a:r>
                    <a:rPr lang="en-US" sz="1600" dirty="0" smtClean="0"/>
                    <a:t>io chl amp cz sph acti</a:t>
                  </a:r>
                  <a:endParaRPr lang="en-US" sz="1600" dirty="0"/>
                </a:p>
              </p:txBody>
            </p:sp>
            <p:sp>
              <p:nvSpPr>
                <p:cNvPr id="1317" name="TextBox 1316"/>
                <p:cNvSpPr txBox="1"/>
                <p:nvPr/>
              </p:nvSpPr>
              <p:spPr>
                <a:xfrm rot="5157202">
                  <a:off x="19659014" y="18652167"/>
                  <a:ext cx="2338072" cy="38428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600" dirty="0"/>
                    <a:t>b</a:t>
                  </a:r>
                  <a:r>
                    <a:rPr lang="en-US" sz="1600" dirty="0" smtClean="0"/>
                    <a:t>io chl zo sph ab acti</a:t>
                  </a:r>
                  <a:endParaRPr lang="en-US" sz="1600" dirty="0"/>
                </a:p>
              </p:txBody>
            </p:sp>
            <p:sp>
              <p:nvSpPr>
                <p:cNvPr id="1318" name="TextBox 1317"/>
                <p:cNvSpPr txBox="1"/>
                <p:nvPr/>
              </p:nvSpPr>
              <p:spPr>
                <a:xfrm rot="5229517">
                  <a:off x="19654674" y="18704640"/>
                  <a:ext cx="2657524" cy="38428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600" dirty="0"/>
                    <a:t>b</a:t>
                  </a:r>
                  <a:r>
                    <a:rPr lang="en-US" sz="1600" dirty="0" smtClean="0"/>
                    <a:t>io chl amp zo sph ab acti</a:t>
                  </a:r>
                  <a:endParaRPr lang="en-US" sz="1600" dirty="0"/>
                </a:p>
              </p:txBody>
            </p:sp>
            <p:sp>
              <p:nvSpPr>
                <p:cNvPr id="1319" name="TextBox 1318"/>
                <p:cNvSpPr txBox="1"/>
                <p:nvPr/>
              </p:nvSpPr>
              <p:spPr>
                <a:xfrm rot="18799441">
                  <a:off x="20673313" y="18962806"/>
                  <a:ext cx="2203963" cy="38119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600" dirty="0"/>
                    <a:t>b</a:t>
                  </a:r>
                  <a:r>
                    <a:rPr lang="en-US" sz="1600" dirty="0" smtClean="0"/>
                    <a:t>io chl amp pl zo sph</a:t>
                  </a:r>
                  <a:endParaRPr lang="en-US" sz="1600" dirty="0"/>
                </a:p>
              </p:txBody>
            </p:sp>
            <p:sp>
              <p:nvSpPr>
                <p:cNvPr id="1320" name="TextBox 1319"/>
                <p:cNvSpPr txBox="1"/>
                <p:nvPr/>
              </p:nvSpPr>
              <p:spPr>
                <a:xfrm>
                  <a:off x="22581773" y="16614331"/>
                  <a:ext cx="1529102" cy="66420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1600" dirty="0"/>
                    <a:t>b</a:t>
                  </a:r>
                  <a:r>
                    <a:rPr lang="en-US" sz="1600" dirty="0" smtClean="0"/>
                    <a:t>io chl amp zo sph q</a:t>
                  </a:r>
                  <a:endParaRPr lang="en-US" sz="1600" dirty="0"/>
                </a:p>
              </p:txBody>
            </p:sp>
          </p:grpSp>
          <p:sp>
            <p:nvSpPr>
              <p:cNvPr id="1305" name="TextBox 1304"/>
              <p:cNvSpPr txBox="1"/>
              <p:nvPr/>
            </p:nvSpPr>
            <p:spPr>
              <a:xfrm>
                <a:off x="17149525" y="15577654"/>
                <a:ext cx="1497031" cy="6529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600" dirty="0"/>
                  <a:t>b</a:t>
                </a:r>
                <a:r>
                  <a:rPr lang="en-US" sz="1600" dirty="0" smtClean="0"/>
                  <a:t>io chl amp </a:t>
                </a:r>
                <a:r>
                  <a:rPr lang="en-US" sz="1600" dirty="0" err="1" smtClean="0"/>
                  <a:t>amp</a:t>
                </a:r>
                <a:r>
                  <a:rPr lang="en-US" sz="1600" dirty="0" smtClean="0"/>
                  <a:t> zo sph q</a:t>
                </a:r>
                <a:endParaRPr lang="en-US" sz="1600" dirty="0"/>
              </a:p>
            </p:txBody>
          </p:sp>
          <p:sp>
            <p:nvSpPr>
              <p:cNvPr id="1306" name="Freeform 1305"/>
              <p:cNvSpPr/>
              <p:nvPr/>
            </p:nvSpPr>
            <p:spPr>
              <a:xfrm>
                <a:off x="16947931" y="15781283"/>
                <a:ext cx="283779" cy="126124"/>
              </a:xfrm>
              <a:custGeom>
                <a:avLst/>
                <a:gdLst>
                  <a:gd name="connsiteX0" fmla="*/ 283779 w 283779"/>
                  <a:gd name="connsiteY0" fmla="*/ 0 h 126124"/>
                  <a:gd name="connsiteX1" fmla="*/ 0 w 283779"/>
                  <a:gd name="connsiteY1" fmla="*/ 126124 h 126124"/>
                  <a:gd name="connsiteX2" fmla="*/ 0 w 283779"/>
                  <a:gd name="connsiteY2" fmla="*/ 126124 h 1261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283779" h="126124">
                    <a:moveTo>
                      <a:pt x="283779" y="0"/>
                    </a:moveTo>
                    <a:lnTo>
                      <a:pt x="0" y="126124"/>
                    </a:lnTo>
                    <a:lnTo>
                      <a:pt x="0" y="126124"/>
                    </a:ln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301" name="Freeform 1300"/>
            <p:cNvSpPr/>
            <p:nvPr/>
          </p:nvSpPr>
          <p:spPr>
            <a:xfrm>
              <a:off x="16418257" y="14425684"/>
              <a:ext cx="245659" cy="81886"/>
            </a:xfrm>
            <a:custGeom>
              <a:avLst/>
              <a:gdLst>
                <a:gd name="connsiteX0" fmla="*/ 245659 w 245659"/>
                <a:gd name="connsiteY0" fmla="*/ 0 h 81886"/>
                <a:gd name="connsiteX1" fmla="*/ 0 w 245659"/>
                <a:gd name="connsiteY1" fmla="*/ 81886 h 81886"/>
                <a:gd name="connsiteX2" fmla="*/ 0 w 245659"/>
                <a:gd name="connsiteY2" fmla="*/ 81886 h 818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5659" h="81886">
                  <a:moveTo>
                    <a:pt x="245659" y="0"/>
                  </a:moveTo>
                  <a:lnTo>
                    <a:pt x="0" y="81886"/>
                  </a:lnTo>
                  <a:lnTo>
                    <a:pt x="0" y="81886"/>
                  </a:lnTo>
                </a:path>
              </a:pathLst>
            </a:cu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02" name="Oval 1301"/>
            <p:cNvSpPr/>
            <p:nvPr/>
          </p:nvSpPr>
          <p:spPr>
            <a:xfrm>
              <a:off x="16065357" y="13879384"/>
              <a:ext cx="273228" cy="242692"/>
            </a:xfrm>
            <a:prstGeom prst="ellipse">
              <a:avLst/>
            </a:prstGeom>
            <a:solidFill>
              <a:srgbClr val="FFC000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03" name="Freeform 1302"/>
            <p:cNvSpPr/>
            <p:nvPr/>
          </p:nvSpPr>
          <p:spPr>
            <a:xfrm>
              <a:off x="15212291" y="13965382"/>
              <a:ext cx="1262907" cy="2695699"/>
            </a:xfrm>
            <a:custGeom>
              <a:avLst/>
              <a:gdLst>
                <a:gd name="connsiteX0" fmla="*/ 1056904 w 1391191"/>
                <a:gd name="connsiteY0" fmla="*/ 0 h 2695699"/>
                <a:gd name="connsiteX1" fmla="*/ 724395 w 1391191"/>
                <a:gd name="connsiteY1" fmla="*/ 190005 h 2695699"/>
                <a:gd name="connsiteX2" fmla="*/ 498764 w 1391191"/>
                <a:gd name="connsiteY2" fmla="*/ 308758 h 2695699"/>
                <a:gd name="connsiteX3" fmla="*/ 403761 w 1391191"/>
                <a:gd name="connsiteY3" fmla="*/ 368135 h 2695699"/>
                <a:gd name="connsiteX4" fmla="*/ 427512 w 1391191"/>
                <a:gd name="connsiteY4" fmla="*/ 831273 h 2695699"/>
                <a:gd name="connsiteX5" fmla="*/ 771896 w 1391191"/>
                <a:gd name="connsiteY5" fmla="*/ 890649 h 2695699"/>
                <a:gd name="connsiteX6" fmla="*/ 961901 w 1391191"/>
                <a:gd name="connsiteY6" fmla="*/ 926275 h 2695699"/>
                <a:gd name="connsiteX7" fmla="*/ 1187532 w 1391191"/>
                <a:gd name="connsiteY7" fmla="*/ 1235034 h 2695699"/>
                <a:gd name="connsiteX8" fmla="*/ 1389413 w 1391191"/>
                <a:gd name="connsiteY8" fmla="*/ 1413163 h 2695699"/>
                <a:gd name="connsiteX9" fmla="*/ 1068779 w 1391191"/>
                <a:gd name="connsiteY9" fmla="*/ 1721922 h 2695699"/>
                <a:gd name="connsiteX10" fmla="*/ 35626 w 1391191"/>
                <a:gd name="connsiteY10" fmla="*/ 2695699 h 2695699"/>
                <a:gd name="connsiteX11" fmla="*/ 35626 w 1391191"/>
                <a:gd name="connsiteY11" fmla="*/ 2695699 h 2695699"/>
                <a:gd name="connsiteX12" fmla="*/ 35626 w 1391191"/>
                <a:gd name="connsiteY12" fmla="*/ 2695699 h 2695699"/>
                <a:gd name="connsiteX13" fmla="*/ 35626 w 1391191"/>
                <a:gd name="connsiteY13" fmla="*/ 2695699 h 2695699"/>
                <a:gd name="connsiteX14" fmla="*/ 0 w 1391191"/>
                <a:gd name="connsiteY14" fmla="*/ 2695699 h 2695699"/>
                <a:gd name="connsiteX0" fmla="*/ 1021278 w 1355565"/>
                <a:gd name="connsiteY0" fmla="*/ 0 h 2695699"/>
                <a:gd name="connsiteX1" fmla="*/ 688769 w 1355565"/>
                <a:gd name="connsiteY1" fmla="*/ 190005 h 2695699"/>
                <a:gd name="connsiteX2" fmla="*/ 463138 w 1355565"/>
                <a:gd name="connsiteY2" fmla="*/ 308758 h 2695699"/>
                <a:gd name="connsiteX3" fmla="*/ 368135 w 1355565"/>
                <a:gd name="connsiteY3" fmla="*/ 368135 h 2695699"/>
                <a:gd name="connsiteX4" fmla="*/ 391886 w 1355565"/>
                <a:gd name="connsiteY4" fmla="*/ 831273 h 2695699"/>
                <a:gd name="connsiteX5" fmla="*/ 736270 w 1355565"/>
                <a:gd name="connsiteY5" fmla="*/ 890649 h 2695699"/>
                <a:gd name="connsiteX6" fmla="*/ 926275 w 1355565"/>
                <a:gd name="connsiteY6" fmla="*/ 926275 h 2695699"/>
                <a:gd name="connsiteX7" fmla="*/ 1151906 w 1355565"/>
                <a:gd name="connsiteY7" fmla="*/ 1235034 h 2695699"/>
                <a:gd name="connsiteX8" fmla="*/ 1353787 w 1355565"/>
                <a:gd name="connsiteY8" fmla="*/ 1413163 h 2695699"/>
                <a:gd name="connsiteX9" fmla="*/ 1033153 w 1355565"/>
                <a:gd name="connsiteY9" fmla="*/ 1721922 h 2695699"/>
                <a:gd name="connsiteX10" fmla="*/ 0 w 1355565"/>
                <a:gd name="connsiteY10" fmla="*/ 2695699 h 2695699"/>
                <a:gd name="connsiteX11" fmla="*/ 0 w 1355565"/>
                <a:gd name="connsiteY11" fmla="*/ 2695699 h 2695699"/>
                <a:gd name="connsiteX12" fmla="*/ 0 w 1355565"/>
                <a:gd name="connsiteY12" fmla="*/ 2695699 h 2695699"/>
                <a:gd name="connsiteX13" fmla="*/ 0 w 1355565"/>
                <a:gd name="connsiteY13" fmla="*/ 2695699 h 2695699"/>
                <a:gd name="connsiteX0" fmla="*/ 1021278 w 1355565"/>
                <a:gd name="connsiteY0" fmla="*/ 0 h 2695699"/>
                <a:gd name="connsiteX1" fmla="*/ 688769 w 1355565"/>
                <a:gd name="connsiteY1" fmla="*/ 190005 h 2695699"/>
                <a:gd name="connsiteX2" fmla="*/ 463138 w 1355565"/>
                <a:gd name="connsiteY2" fmla="*/ 308758 h 2695699"/>
                <a:gd name="connsiteX3" fmla="*/ 368135 w 1355565"/>
                <a:gd name="connsiteY3" fmla="*/ 368135 h 2695699"/>
                <a:gd name="connsiteX4" fmla="*/ 391886 w 1355565"/>
                <a:gd name="connsiteY4" fmla="*/ 831273 h 2695699"/>
                <a:gd name="connsiteX5" fmla="*/ 736270 w 1355565"/>
                <a:gd name="connsiteY5" fmla="*/ 890649 h 2695699"/>
                <a:gd name="connsiteX6" fmla="*/ 926275 w 1355565"/>
                <a:gd name="connsiteY6" fmla="*/ 926275 h 2695699"/>
                <a:gd name="connsiteX7" fmla="*/ 1151906 w 1355565"/>
                <a:gd name="connsiteY7" fmla="*/ 1235034 h 2695699"/>
                <a:gd name="connsiteX8" fmla="*/ 1353787 w 1355565"/>
                <a:gd name="connsiteY8" fmla="*/ 1413163 h 2695699"/>
                <a:gd name="connsiteX9" fmla="*/ 1033153 w 1355565"/>
                <a:gd name="connsiteY9" fmla="*/ 1721922 h 2695699"/>
                <a:gd name="connsiteX10" fmla="*/ 0 w 1355565"/>
                <a:gd name="connsiteY10" fmla="*/ 2695699 h 2695699"/>
                <a:gd name="connsiteX11" fmla="*/ 0 w 1355565"/>
                <a:gd name="connsiteY11" fmla="*/ 2695699 h 2695699"/>
                <a:gd name="connsiteX12" fmla="*/ 0 w 1355565"/>
                <a:gd name="connsiteY12" fmla="*/ 2695699 h 2695699"/>
                <a:gd name="connsiteX0" fmla="*/ 1021278 w 1355565"/>
                <a:gd name="connsiteY0" fmla="*/ 0 h 2695699"/>
                <a:gd name="connsiteX1" fmla="*/ 688769 w 1355565"/>
                <a:gd name="connsiteY1" fmla="*/ 190005 h 2695699"/>
                <a:gd name="connsiteX2" fmla="*/ 368135 w 1355565"/>
                <a:gd name="connsiteY2" fmla="*/ 368135 h 2695699"/>
                <a:gd name="connsiteX3" fmla="*/ 391886 w 1355565"/>
                <a:gd name="connsiteY3" fmla="*/ 831273 h 2695699"/>
                <a:gd name="connsiteX4" fmla="*/ 736270 w 1355565"/>
                <a:gd name="connsiteY4" fmla="*/ 890649 h 2695699"/>
                <a:gd name="connsiteX5" fmla="*/ 926275 w 1355565"/>
                <a:gd name="connsiteY5" fmla="*/ 926275 h 2695699"/>
                <a:gd name="connsiteX6" fmla="*/ 1151906 w 1355565"/>
                <a:gd name="connsiteY6" fmla="*/ 1235034 h 2695699"/>
                <a:gd name="connsiteX7" fmla="*/ 1353787 w 1355565"/>
                <a:gd name="connsiteY7" fmla="*/ 1413163 h 2695699"/>
                <a:gd name="connsiteX8" fmla="*/ 1033153 w 1355565"/>
                <a:gd name="connsiteY8" fmla="*/ 1721922 h 2695699"/>
                <a:gd name="connsiteX9" fmla="*/ 0 w 1355565"/>
                <a:gd name="connsiteY9" fmla="*/ 2695699 h 2695699"/>
                <a:gd name="connsiteX10" fmla="*/ 0 w 1355565"/>
                <a:gd name="connsiteY10" fmla="*/ 2695699 h 2695699"/>
                <a:gd name="connsiteX11" fmla="*/ 0 w 1355565"/>
                <a:gd name="connsiteY11" fmla="*/ 2695699 h 2695699"/>
                <a:gd name="connsiteX0" fmla="*/ 1021278 w 1355565"/>
                <a:gd name="connsiteY0" fmla="*/ 0 h 2695699"/>
                <a:gd name="connsiteX1" fmla="*/ 688769 w 1355565"/>
                <a:gd name="connsiteY1" fmla="*/ 190005 h 2695699"/>
                <a:gd name="connsiteX2" fmla="*/ 415636 w 1355565"/>
                <a:gd name="connsiteY2" fmla="*/ 403761 h 2695699"/>
                <a:gd name="connsiteX3" fmla="*/ 391886 w 1355565"/>
                <a:gd name="connsiteY3" fmla="*/ 831273 h 2695699"/>
                <a:gd name="connsiteX4" fmla="*/ 736270 w 1355565"/>
                <a:gd name="connsiteY4" fmla="*/ 890649 h 2695699"/>
                <a:gd name="connsiteX5" fmla="*/ 926275 w 1355565"/>
                <a:gd name="connsiteY5" fmla="*/ 926275 h 2695699"/>
                <a:gd name="connsiteX6" fmla="*/ 1151906 w 1355565"/>
                <a:gd name="connsiteY6" fmla="*/ 1235034 h 2695699"/>
                <a:gd name="connsiteX7" fmla="*/ 1353787 w 1355565"/>
                <a:gd name="connsiteY7" fmla="*/ 1413163 h 2695699"/>
                <a:gd name="connsiteX8" fmla="*/ 1033153 w 1355565"/>
                <a:gd name="connsiteY8" fmla="*/ 1721922 h 2695699"/>
                <a:gd name="connsiteX9" fmla="*/ 0 w 1355565"/>
                <a:gd name="connsiteY9" fmla="*/ 2695699 h 2695699"/>
                <a:gd name="connsiteX10" fmla="*/ 0 w 1355565"/>
                <a:gd name="connsiteY10" fmla="*/ 2695699 h 2695699"/>
                <a:gd name="connsiteX11" fmla="*/ 0 w 1355565"/>
                <a:gd name="connsiteY11" fmla="*/ 2695699 h 2695699"/>
                <a:gd name="connsiteX0" fmla="*/ 1021278 w 1355565"/>
                <a:gd name="connsiteY0" fmla="*/ 0 h 2695699"/>
                <a:gd name="connsiteX1" fmla="*/ 641268 w 1355565"/>
                <a:gd name="connsiteY1" fmla="*/ 213755 h 2695699"/>
                <a:gd name="connsiteX2" fmla="*/ 415636 w 1355565"/>
                <a:gd name="connsiteY2" fmla="*/ 403761 h 2695699"/>
                <a:gd name="connsiteX3" fmla="*/ 391886 w 1355565"/>
                <a:gd name="connsiteY3" fmla="*/ 831273 h 2695699"/>
                <a:gd name="connsiteX4" fmla="*/ 736270 w 1355565"/>
                <a:gd name="connsiteY4" fmla="*/ 890649 h 2695699"/>
                <a:gd name="connsiteX5" fmla="*/ 926275 w 1355565"/>
                <a:gd name="connsiteY5" fmla="*/ 926275 h 2695699"/>
                <a:gd name="connsiteX6" fmla="*/ 1151906 w 1355565"/>
                <a:gd name="connsiteY6" fmla="*/ 1235034 h 2695699"/>
                <a:gd name="connsiteX7" fmla="*/ 1353787 w 1355565"/>
                <a:gd name="connsiteY7" fmla="*/ 1413163 h 2695699"/>
                <a:gd name="connsiteX8" fmla="*/ 1033153 w 1355565"/>
                <a:gd name="connsiteY8" fmla="*/ 1721922 h 2695699"/>
                <a:gd name="connsiteX9" fmla="*/ 0 w 1355565"/>
                <a:gd name="connsiteY9" fmla="*/ 2695699 h 2695699"/>
                <a:gd name="connsiteX10" fmla="*/ 0 w 1355565"/>
                <a:gd name="connsiteY10" fmla="*/ 2695699 h 2695699"/>
                <a:gd name="connsiteX11" fmla="*/ 0 w 1355565"/>
                <a:gd name="connsiteY11" fmla="*/ 2695699 h 2695699"/>
                <a:gd name="connsiteX0" fmla="*/ 1021278 w 1355565"/>
                <a:gd name="connsiteY0" fmla="*/ 0 h 2695699"/>
                <a:gd name="connsiteX1" fmla="*/ 641268 w 1355565"/>
                <a:gd name="connsiteY1" fmla="*/ 213755 h 2695699"/>
                <a:gd name="connsiteX2" fmla="*/ 415636 w 1355565"/>
                <a:gd name="connsiteY2" fmla="*/ 403761 h 2695699"/>
                <a:gd name="connsiteX3" fmla="*/ 391886 w 1355565"/>
                <a:gd name="connsiteY3" fmla="*/ 831273 h 2695699"/>
                <a:gd name="connsiteX4" fmla="*/ 570016 w 1355565"/>
                <a:gd name="connsiteY4" fmla="*/ 938150 h 2695699"/>
                <a:gd name="connsiteX5" fmla="*/ 926275 w 1355565"/>
                <a:gd name="connsiteY5" fmla="*/ 926275 h 2695699"/>
                <a:gd name="connsiteX6" fmla="*/ 1151906 w 1355565"/>
                <a:gd name="connsiteY6" fmla="*/ 1235034 h 2695699"/>
                <a:gd name="connsiteX7" fmla="*/ 1353787 w 1355565"/>
                <a:gd name="connsiteY7" fmla="*/ 1413163 h 2695699"/>
                <a:gd name="connsiteX8" fmla="*/ 1033153 w 1355565"/>
                <a:gd name="connsiteY8" fmla="*/ 1721922 h 2695699"/>
                <a:gd name="connsiteX9" fmla="*/ 0 w 1355565"/>
                <a:gd name="connsiteY9" fmla="*/ 2695699 h 2695699"/>
                <a:gd name="connsiteX10" fmla="*/ 0 w 1355565"/>
                <a:gd name="connsiteY10" fmla="*/ 2695699 h 2695699"/>
                <a:gd name="connsiteX11" fmla="*/ 0 w 1355565"/>
                <a:gd name="connsiteY11" fmla="*/ 2695699 h 2695699"/>
                <a:gd name="connsiteX0" fmla="*/ 1021278 w 1355525"/>
                <a:gd name="connsiteY0" fmla="*/ 0 h 2695699"/>
                <a:gd name="connsiteX1" fmla="*/ 641268 w 1355525"/>
                <a:gd name="connsiteY1" fmla="*/ 213755 h 2695699"/>
                <a:gd name="connsiteX2" fmla="*/ 415636 w 1355525"/>
                <a:gd name="connsiteY2" fmla="*/ 403761 h 2695699"/>
                <a:gd name="connsiteX3" fmla="*/ 391886 w 1355525"/>
                <a:gd name="connsiteY3" fmla="*/ 831273 h 2695699"/>
                <a:gd name="connsiteX4" fmla="*/ 570016 w 1355525"/>
                <a:gd name="connsiteY4" fmla="*/ 938150 h 2695699"/>
                <a:gd name="connsiteX5" fmla="*/ 950025 w 1355525"/>
                <a:gd name="connsiteY5" fmla="*/ 973776 h 2695699"/>
                <a:gd name="connsiteX6" fmla="*/ 1151906 w 1355525"/>
                <a:gd name="connsiteY6" fmla="*/ 1235034 h 2695699"/>
                <a:gd name="connsiteX7" fmla="*/ 1353787 w 1355525"/>
                <a:gd name="connsiteY7" fmla="*/ 1413163 h 2695699"/>
                <a:gd name="connsiteX8" fmla="*/ 1033153 w 1355525"/>
                <a:gd name="connsiteY8" fmla="*/ 1721922 h 2695699"/>
                <a:gd name="connsiteX9" fmla="*/ 0 w 1355525"/>
                <a:gd name="connsiteY9" fmla="*/ 2695699 h 2695699"/>
                <a:gd name="connsiteX10" fmla="*/ 0 w 1355525"/>
                <a:gd name="connsiteY10" fmla="*/ 2695699 h 2695699"/>
                <a:gd name="connsiteX11" fmla="*/ 0 w 1355525"/>
                <a:gd name="connsiteY11" fmla="*/ 2695699 h 2695699"/>
                <a:gd name="connsiteX0" fmla="*/ 1021278 w 1355525"/>
                <a:gd name="connsiteY0" fmla="*/ 0 h 2695699"/>
                <a:gd name="connsiteX1" fmla="*/ 641268 w 1355525"/>
                <a:gd name="connsiteY1" fmla="*/ 213755 h 2695699"/>
                <a:gd name="connsiteX2" fmla="*/ 415636 w 1355525"/>
                <a:gd name="connsiteY2" fmla="*/ 403761 h 2695699"/>
                <a:gd name="connsiteX3" fmla="*/ 391886 w 1355525"/>
                <a:gd name="connsiteY3" fmla="*/ 831273 h 2695699"/>
                <a:gd name="connsiteX4" fmla="*/ 570016 w 1355525"/>
                <a:gd name="connsiteY4" fmla="*/ 938150 h 2695699"/>
                <a:gd name="connsiteX5" fmla="*/ 950025 w 1355525"/>
                <a:gd name="connsiteY5" fmla="*/ 973776 h 2695699"/>
                <a:gd name="connsiteX6" fmla="*/ 1151906 w 1355525"/>
                <a:gd name="connsiteY6" fmla="*/ 1235034 h 2695699"/>
                <a:gd name="connsiteX7" fmla="*/ 1353787 w 1355525"/>
                <a:gd name="connsiteY7" fmla="*/ 1413163 h 2695699"/>
                <a:gd name="connsiteX8" fmla="*/ 1033153 w 1355525"/>
                <a:gd name="connsiteY8" fmla="*/ 1721922 h 2695699"/>
                <a:gd name="connsiteX9" fmla="*/ 0 w 1355525"/>
                <a:gd name="connsiteY9" fmla="*/ 2695699 h 2695699"/>
                <a:gd name="connsiteX10" fmla="*/ 0 w 1355525"/>
                <a:gd name="connsiteY10" fmla="*/ 2695699 h 2695699"/>
                <a:gd name="connsiteX11" fmla="*/ 0 w 1355525"/>
                <a:gd name="connsiteY11" fmla="*/ 2695699 h 2695699"/>
                <a:gd name="connsiteX0" fmla="*/ 1021278 w 1355525"/>
                <a:gd name="connsiteY0" fmla="*/ 0 h 2695699"/>
                <a:gd name="connsiteX1" fmla="*/ 641268 w 1355525"/>
                <a:gd name="connsiteY1" fmla="*/ 213755 h 2695699"/>
                <a:gd name="connsiteX2" fmla="*/ 415636 w 1355525"/>
                <a:gd name="connsiteY2" fmla="*/ 403761 h 2695699"/>
                <a:gd name="connsiteX3" fmla="*/ 391886 w 1355525"/>
                <a:gd name="connsiteY3" fmla="*/ 831273 h 2695699"/>
                <a:gd name="connsiteX4" fmla="*/ 570016 w 1355525"/>
                <a:gd name="connsiteY4" fmla="*/ 938150 h 2695699"/>
                <a:gd name="connsiteX5" fmla="*/ 950025 w 1355525"/>
                <a:gd name="connsiteY5" fmla="*/ 973776 h 2695699"/>
                <a:gd name="connsiteX6" fmla="*/ 1151906 w 1355525"/>
                <a:gd name="connsiteY6" fmla="*/ 1235034 h 2695699"/>
                <a:gd name="connsiteX7" fmla="*/ 1353787 w 1355525"/>
                <a:gd name="connsiteY7" fmla="*/ 1413163 h 2695699"/>
                <a:gd name="connsiteX8" fmla="*/ 1033153 w 1355525"/>
                <a:gd name="connsiteY8" fmla="*/ 1721922 h 2695699"/>
                <a:gd name="connsiteX9" fmla="*/ 0 w 1355525"/>
                <a:gd name="connsiteY9" fmla="*/ 2695699 h 2695699"/>
                <a:gd name="connsiteX10" fmla="*/ 0 w 1355525"/>
                <a:gd name="connsiteY10" fmla="*/ 2695699 h 2695699"/>
                <a:gd name="connsiteX11" fmla="*/ 0 w 1355525"/>
                <a:gd name="connsiteY11" fmla="*/ 2695699 h 2695699"/>
                <a:gd name="connsiteX0" fmla="*/ 1021278 w 1355525"/>
                <a:gd name="connsiteY0" fmla="*/ 0 h 2695699"/>
                <a:gd name="connsiteX1" fmla="*/ 641268 w 1355525"/>
                <a:gd name="connsiteY1" fmla="*/ 213755 h 2695699"/>
                <a:gd name="connsiteX2" fmla="*/ 415636 w 1355525"/>
                <a:gd name="connsiteY2" fmla="*/ 403761 h 2695699"/>
                <a:gd name="connsiteX3" fmla="*/ 391886 w 1355525"/>
                <a:gd name="connsiteY3" fmla="*/ 831273 h 2695699"/>
                <a:gd name="connsiteX4" fmla="*/ 950025 w 1355525"/>
                <a:gd name="connsiteY4" fmla="*/ 973776 h 2695699"/>
                <a:gd name="connsiteX5" fmla="*/ 1151906 w 1355525"/>
                <a:gd name="connsiteY5" fmla="*/ 1235034 h 2695699"/>
                <a:gd name="connsiteX6" fmla="*/ 1353787 w 1355525"/>
                <a:gd name="connsiteY6" fmla="*/ 1413163 h 2695699"/>
                <a:gd name="connsiteX7" fmla="*/ 1033153 w 1355525"/>
                <a:gd name="connsiteY7" fmla="*/ 1721922 h 2695699"/>
                <a:gd name="connsiteX8" fmla="*/ 0 w 1355525"/>
                <a:gd name="connsiteY8" fmla="*/ 2695699 h 2695699"/>
                <a:gd name="connsiteX9" fmla="*/ 0 w 1355525"/>
                <a:gd name="connsiteY9" fmla="*/ 2695699 h 2695699"/>
                <a:gd name="connsiteX10" fmla="*/ 0 w 1355525"/>
                <a:gd name="connsiteY10" fmla="*/ 2695699 h 2695699"/>
                <a:gd name="connsiteX0" fmla="*/ 1021278 w 1355698"/>
                <a:gd name="connsiteY0" fmla="*/ 0 h 2695699"/>
                <a:gd name="connsiteX1" fmla="*/ 641268 w 1355698"/>
                <a:gd name="connsiteY1" fmla="*/ 213755 h 2695699"/>
                <a:gd name="connsiteX2" fmla="*/ 415636 w 1355698"/>
                <a:gd name="connsiteY2" fmla="*/ 403761 h 2695699"/>
                <a:gd name="connsiteX3" fmla="*/ 391886 w 1355698"/>
                <a:gd name="connsiteY3" fmla="*/ 831273 h 2695699"/>
                <a:gd name="connsiteX4" fmla="*/ 855023 w 1355698"/>
                <a:gd name="connsiteY4" fmla="*/ 985651 h 2695699"/>
                <a:gd name="connsiteX5" fmla="*/ 1151906 w 1355698"/>
                <a:gd name="connsiteY5" fmla="*/ 1235034 h 2695699"/>
                <a:gd name="connsiteX6" fmla="*/ 1353787 w 1355698"/>
                <a:gd name="connsiteY6" fmla="*/ 1413163 h 2695699"/>
                <a:gd name="connsiteX7" fmla="*/ 1033153 w 1355698"/>
                <a:gd name="connsiteY7" fmla="*/ 1721922 h 2695699"/>
                <a:gd name="connsiteX8" fmla="*/ 0 w 1355698"/>
                <a:gd name="connsiteY8" fmla="*/ 2695699 h 2695699"/>
                <a:gd name="connsiteX9" fmla="*/ 0 w 1355698"/>
                <a:gd name="connsiteY9" fmla="*/ 2695699 h 2695699"/>
                <a:gd name="connsiteX10" fmla="*/ 0 w 1355698"/>
                <a:gd name="connsiteY10" fmla="*/ 2695699 h 2695699"/>
                <a:gd name="connsiteX0" fmla="*/ 1021278 w 1178228"/>
                <a:gd name="connsiteY0" fmla="*/ 0 h 2695699"/>
                <a:gd name="connsiteX1" fmla="*/ 641268 w 1178228"/>
                <a:gd name="connsiteY1" fmla="*/ 213755 h 2695699"/>
                <a:gd name="connsiteX2" fmla="*/ 415636 w 1178228"/>
                <a:gd name="connsiteY2" fmla="*/ 403761 h 2695699"/>
                <a:gd name="connsiteX3" fmla="*/ 391886 w 1178228"/>
                <a:gd name="connsiteY3" fmla="*/ 831273 h 2695699"/>
                <a:gd name="connsiteX4" fmla="*/ 855023 w 1178228"/>
                <a:gd name="connsiteY4" fmla="*/ 985651 h 2695699"/>
                <a:gd name="connsiteX5" fmla="*/ 1151906 w 1178228"/>
                <a:gd name="connsiteY5" fmla="*/ 1235034 h 2695699"/>
                <a:gd name="connsiteX6" fmla="*/ 1033153 w 1178228"/>
                <a:gd name="connsiteY6" fmla="*/ 1721922 h 2695699"/>
                <a:gd name="connsiteX7" fmla="*/ 0 w 1178228"/>
                <a:gd name="connsiteY7" fmla="*/ 2695699 h 2695699"/>
                <a:gd name="connsiteX8" fmla="*/ 0 w 1178228"/>
                <a:gd name="connsiteY8" fmla="*/ 2695699 h 2695699"/>
                <a:gd name="connsiteX9" fmla="*/ 0 w 1178228"/>
                <a:gd name="connsiteY9" fmla="*/ 2695699 h 2695699"/>
                <a:gd name="connsiteX0" fmla="*/ 1021278 w 1300614"/>
                <a:gd name="connsiteY0" fmla="*/ 0 h 2695699"/>
                <a:gd name="connsiteX1" fmla="*/ 641268 w 1300614"/>
                <a:gd name="connsiteY1" fmla="*/ 213755 h 2695699"/>
                <a:gd name="connsiteX2" fmla="*/ 415636 w 1300614"/>
                <a:gd name="connsiteY2" fmla="*/ 403761 h 2695699"/>
                <a:gd name="connsiteX3" fmla="*/ 391886 w 1300614"/>
                <a:gd name="connsiteY3" fmla="*/ 831273 h 2695699"/>
                <a:gd name="connsiteX4" fmla="*/ 855023 w 1300614"/>
                <a:gd name="connsiteY4" fmla="*/ 985651 h 2695699"/>
                <a:gd name="connsiteX5" fmla="*/ 1294410 w 1300614"/>
                <a:gd name="connsiteY5" fmla="*/ 1425039 h 2695699"/>
                <a:gd name="connsiteX6" fmla="*/ 1033153 w 1300614"/>
                <a:gd name="connsiteY6" fmla="*/ 1721922 h 2695699"/>
                <a:gd name="connsiteX7" fmla="*/ 0 w 1300614"/>
                <a:gd name="connsiteY7" fmla="*/ 2695699 h 2695699"/>
                <a:gd name="connsiteX8" fmla="*/ 0 w 1300614"/>
                <a:gd name="connsiteY8" fmla="*/ 2695699 h 2695699"/>
                <a:gd name="connsiteX9" fmla="*/ 0 w 1300614"/>
                <a:gd name="connsiteY9" fmla="*/ 2695699 h 2695699"/>
                <a:gd name="connsiteX0" fmla="*/ 1021278 w 1297254"/>
                <a:gd name="connsiteY0" fmla="*/ 0 h 2695699"/>
                <a:gd name="connsiteX1" fmla="*/ 641268 w 1297254"/>
                <a:gd name="connsiteY1" fmla="*/ 213755 h 2695699"/>
                <a:gd name="connsiteX2" fmla="*/ 415636 w 1297254"/>
                <a:gd name="connsiteY2" fmla="*/ 403761 h 2695699"/>
                <a:gd name="connsiteX3" fmla="*/ 391886 w 1297254"/>
                <a:gd name="connsiteY3" fmla="*/ 831273 h 2695699"/>
                <a:gd name="connsiteX4" fmla="*/ 926275 w 1297254"/>
                <a:gd name="connsiteY4" fmla="*/ 1092529 h 2695699"/>
                <a:gd name="connsiteX5" fmla="*/ 1294410 w 1297254"/>
                <a:gd name="connsiteY5" fmla="*/ 1425039 h 2695699"/>
                <a:gd name="connsiteX6" fmla="*/ 1033153 w 1297254"/>
                <a:gd name="connsiteY6" fmla="*/ 1721922 h 2695699"/>
                <a:gd name="connsiteX7" fmla="*/ 0 w 1297254"/>
                <a:gd name="connsiteY7" fmla="*/ 2695699 h 2695699"/>
                <a:gd name="connsiteX8" fmla="*/ 0 w 1297254"/>
                <a:gd name="connsiteY8" fmla="*/ 2695699 h 2695699"/>
                <a:gd name="connsiteX9" fmla="*/ 0 w 1297254"/>
                <a:gd name="connsiteY9" fmla="*/ 2695699 h 2695699"/>
                <a:gd name="connsiteX0" fmla="*/ 1021278 w 1262907"/>
                <a:gd name="connsiteY0" fmla="*/ 0 h 2695699"/>
                <a:gd name="connsiteX1" fmla="*/ 641268 w 1262907"/>
                <a:gd name="connsiteY1" fmla="*/ 213755 h 2695699"/>
                <a:gd name="connsiteX2" fmla="*/ 415636 w 1262907"/>
                <a:gd name="connsiteY2" fmla="*/ 403761 h 2695699"/>
                <a:gd name="connsiteX3" fmla="*/ 391886 w 1262907"/>
                <a:gd name="connsiteY3" fmla="*/ 831273 h 2695699"/>
                <a:gd name="connsiteX4" fmla="*/ 926275 w 1262907"/>
                <a:gd name="connsiteY4" fmla="*/ 1092529 h 2695699"/>
                <a:gd name="connsiteX5" fmla="*/ 1258784 w 1262907"/>
                <a:gd name="connsiteY5" fmla="*/ 1425039 h 2695699"/>
                <a:gd name="connsiteX6" fmla="*/ 1033153 w 1262907"/>
                <a:gd name="connsiteY6" fmla="*/ 1721922 h 2695699"/>
                <a:gd name="connsiteX7" fmla="*/ 0 w 1262907"/>
                <a:gd name="connsiteY7" fmla="*/ 2695699 h 2695699"/>
                <a:gd name="connsiteX8" fmla="*/ 0 w 1262907"/>
                <a:gd name="connsiteY8" fmla="*/ 2695699 h 2695699"/>
                <a:gd name="connsiteX9" fmla="*/ 0 w 1262907"/>
                <a:gd name="connsiteY9" fmla="*/ 2695699 h 2695699"/>
                <a:gd name="connsiteX0" fmla="*/ 1021278 w 1262907"/>
                <a:gd name="connsiteY0" fmla="*/ 0 h 2695699"/>
                <a:gd name="connsiteX1" fmla="*/ 415636 w 1262907"/>
                <a:gd name="connsiteY1" fmla="*/ 403761 h 2695699"/>
                <a:gd name="connsiteX2" fmla="*/ 391886 w 1262907"/>
                <a:gd name="connsiteY2" fmla="*/ 831273 h 2695699"/>
                <a:gd name="connsiteX3" fmla="*/ 926275 w 1262907"/>
                <a:gd name="connsiteY3" fmla="*/ 1092529 h 2695699"/>
                <a:gd name="connsiteX4" fmla="*/ 1258784 w 1262907"/>
                <a:gd name="connsiteY4" fmla="*/ 1425039 h 2695699"/>
                <a:gd name="connsiteX5" fmla="*/ 1033153 w 1262907"/>
                <a:gd name="connsiteY5" fmla="*/ 1721922 h 2695699"/>
                <a:gd name="connsiteX6" fmla="*/ 0 w 1262907"/>
                <a:gd name="connsiteY6" fmla="*/ 2695699 h 2695699"/>
                <a:gd name="connsiteX7" fmla="*/ 0 w 1262907"/>
                <a:gd name="connsiteY7" fmla="*/ 2695699 h 2695699"/>
                <a:gd name="connsiteX8" fmla="*/ 0 w 1262907"/>
                <a:gd name="connsiteY8" fmla="*/ 2695699 h 26956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62907" h="2695699">
                  <a:moveTo>
                    <a:pt x="1021278" y="0"/>
                  </a:moveTo>
                  <a:cubicBezTo>
                    <a:pt x="895103" y="84117"/>
                    <a:pt x="520535" y="265216"/>
                    <a:pt x="415636" y="403761"/>
                  </a:cubicBezTo>
                  <a:cubicBezTo>
                    <a:pt x="310737" y="542306"/>
                    <a:pt x="306780" y="716478"/>
                    <a:pt x="391886" y="831273"/>
                  </a:cubicBezTo>
                  <a:cubicBezTo>
                    <a:pt x="476992" y="946068"/>
                    <a:pt x="781792" y="993568"/>
                    <a:pt x="926275" y="1092529"/>
                  </a:cubicBezTo>
                  <a:cubicBezTo>
                    <a:pt x="1070758" y="1191490"/>
                    <a:pt x="1240971" y="1320140"/>
                    <a:pt x="1258784" y="1425039"/>
                  </a:cubicBezTo>
                  <a:cubicBezTo>
                    <a:pt x="1276597" y="1529938"/>
                    <a:pt x="1242950" y="1510145"/>
                    <a:pt x="1033153" y="1721922"/>
                  </a:cubicBezTo>
                  <a:cubicBezTo>
                    <a:pt x="823356" y="1933699"/>
                    <a:pt x="344384" y="2371107"/>
                    <a:pt x="0" y="2695699"/>
                  </a:cubicBezTo>
                  <a:lnTo>
                    <a:pt x="0" y="2695699"/>
                  </a:lnTo>
                  <a:lnTo>
                    <a:pt x="0" y="2695699"/>
                  </a:lnTo>
                </a:path>
              </a:pathLst>
            </a:custGeom>
            <a:noFill/>
            <a:ln w="76200">
              <a:solidFill>
                <a:srgbClr val="FFC000"/>
              </a:solidFill>
              <a:headEnd type="none" w="med" len="med"/>
              <a:tailEnd type="triangl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322" name="Group 1321"/>
          <p:cNvGrpSpPr>
            <a:grpSpLocks noChangeAspect="1"/>
          </p:cNvGrpSpPr>
          <p:nvPr/>
        </p:nvGrpSpPr>
        <p:grpSpPr>
          <a:xfrm>
            <a:off x="12685347" y="6816048"/>
            <a:ext cx="6244171" cy="4675784"/>
            <a:chOff x="12589754" y="7114651"/>
            <a:chExt cx="4910449" cy="3677062"/>
          </a:xfrm>
        </p:grpSpPr>
        <p:pic>
          <p:nvPicPr>
            <p:cNvPr id="1323" name="Picture 6" descr="E:\IanHonsberger\VTIH\VJL14jandVJL254(GranvilleNotch-PinneyHollow)\VJL14J (3).jpg"/>
            <p:cNvPicPr>
              <a:picLocks noChangeAspect="1" noChangeArrowheads="1"/>
            </p:cNvPicPr>
            <p:nvPr/>
          </p:nvPicPr>
          <p:blipFill>
            <a:blip r:embed="rId34" cstate="print">
              <a:extLst>
                <a:ext uri="{BEBA8EAE-BF5A-486C-A8C5-ECC9F3942E4B}">
                  <a14:imgProps xmlns:a14="http://schemas.microsoft.com/office/drawing/2010/main">
                    <a14:imgLayer r:embed="rId35">
                      <a14:imgEffect>
                        <a14:sharpenSoften amount="33000"/>
                      </a14:imgEffect>
                      <a14:imgEffect>
                        <a14:saturation sat="83000"/>
                      </a14:imgEffect>
                      <a14:imgEffect>
                        <a14:brightnessContrast bright="-6000" contrast="28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589754" y="7114651"/>
              <a:ext cx="4902751" cy="367706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24" name="TextBox 1323"/>
            <p:cNvSpPr txBox="1"/>
            <p:nvPr/>
          </p:nvSpPr>
          <p:spPr>
            <a:xfrm>
              <a:off x="15688510" y="7509788"/>
              <a:ext cx="623324" cy="4598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/>
                <a:t>sph</a:t>
              </a:r>
              <a:endParaRPr lang="en-US" sz="3200" b="1" dirty="0"/>
            </a:p>
          </p:txBody>
        </p:sp>
        <p:sp>
          <p:nvSpPr>
            <p:cNvPr id="1325" name="TextBox 1324"/>
            <p:cNvSpPr txBox="1"/>
            <p:nvPr/>
          </p:nvSpPr>
          <p:spPr>
            <a:xfrm>
              <a:off x="13604922" y="8829828"/>
              <a:ext cx="823588" cy="4598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/>
                <a:t>mhb</a:t>
              </a:r>
              <a:endParaRPr lang="en-US" sz="3200" b="1" dirty="0"/>
            </a:p>
          </p:txBody>
        </p:sp>
        <p:sp>
          <p:nvSpPr>
            <p:cNvPr id="1326" name="TextBox 1325"/>
            <p:cNvSpPr txBox="1"/>
            <p:nvPr/>
          </p:nvSpPr>
          <p:spPr>
            <a:xfrm>
              <a:off x="13898598" y="9238244"/>
              <a:ext cx="789739" cy="4598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/>
                <a:t>acti</a:t>
              </a:r>
              <a:endParaRPr lang="en-US" sz="3200" b="1" dirty="0"/>
            </a:p>
          </p:txBody>
        </p:sp>
        <p:sp>
          <p:nvSpPr>
            <p:cNvPr id="1327" name="TextBox 1326"/>
            <p:cNvSpPr txBox="1"/>
            <p:nvPr/>
          </p:nvSpPr>
          <p:spPr>
            <a:xfrm>
              <a:off x="15403918" y="9492443"/>
              <a:ext cx="612537" cy="4598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/>
                <a:t>chl</a:t>
              </a:r>
              <a:endParaRPr lang="en-US" sz="3200" b="1" dirty="0"/>
            </a:p>
          </p:txBody>
        </p:sp>
        <p:sp>
          <p:nvSpPr>
            <p:cNvPr id="1328" name="TextBox 1327"/>
            <p:cNvSpPr txBox="1"/>
            <p:nvPr/>
          </p:nvSpPr>
          <p:spPr>
            <a:xfrm>
              <a:off x="15144443" y="10298034"/>
              <a:ext cx="612537" cy="4598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/>
                <a:t>qtz</a:t>
              </a:r>
              <a:endParaRPr lang="en-US" sz="3200" b="1" dirty="0"/>
            </a:p>
          </p:txBody>
        </p:sp>
        <p:sp>
          <p:nvSpPr>
            <p:cNvPr id="1329" name="TextBox 1328"/>
            <p:cNvSpPr txBox="1"/>
            <p:nvPr/>
          </p:nvSpPr>
          <p:spPr>
            <a:xfrm>
              <a:off x="16887666" y="9933622"/>
              <a:ext cx="612537" cy="4598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/>
                <a:t>epi</a:t>
              </a:r>
              <a:endParaRPr lang="en-US" sz="3200" b="1" dirty="0"/>
            </a:p>
          </p:txBody>
        </p:sp>
      </p:grpSp>
      <p:sp>
        <p:nvSpPr>
          <p:cNvPr id="1330" name="TextBox 1329"/>
          <p:cNvSpPr txBox="1"/>
          <p:nvPr/>
        </p:nvSpPr>
        <p:spPr>
          <a:xfrm>
            <a:off x="18075076" y="7192872"/>
            <a:ext cx="4779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solidFill>
                  <a:schemeClr val="bg1"/>
                </a:solidFill>
              </a:rPr>
              <a:t>A</a:t>
            </a:r>
            <a:endParaRPr lang="en-US" sz="3600" b="1" dirty="0">
              <a:solidFill>
                <a:schemeClr val="bg1"/>
              </a:solidFill>
            </a:endParaRPr>
          </a:p>
        </p:txBody>
      </p:sp>
      <p:grpSp>
        <p:nvGrpSpPr>
          <p:cNvPr id="1331" name="Group 1330"/>
          <p:cNvGrpSpPr/>
          <p:nvPr/>
        </p:nvGrpSpPr>
        <p:grpSpPr>
          <a:xfrm>
            <a:off x="35856809" y="16213099"/>
            <a:ext cx="3686915" cy="4300300"/>
            <a:chOff x="33742489" y="25930584"/>
            <a:chExt cx="3686915" cy="4300300"/>
          </a:xfrm>
        </p:grpSpPr>
        <p:grpSp>
          <p:nvGrpSpPr>
            <p:cNvPr id="1332" name="Group 1331"/>
            <p:cNvGrpSpPr>
              <a:grpSpLocks noChangeAspect="1"/>
            </p:cNvGrpSpPr>
            <p:nvPr/>
          </p:nvGrpSpPr>
          <p:grpSpPr>
            <a:xfrm>
              <a:off x="33742489" y="25930584"/>
              <a:ext cx="3686915" cy="4300300"/>
              <a:chOff x="31900836" y="16133244"/>
              <a:chExt cx="3899773" cy="3477482"/>
            </a:xfrm>
          </p:grpSpPr>
          <p:grpSp>
            <p:nvGrpSpPr>
              <p:cNvPr id="1338" name="Group 1337"/>
              <p:cNvGrpSpPr>
                <a:grpSpLocks noChangeAspect="1"/>
              </p:cNvGrpSpPr>
              <p:nvPr/>
            </p:nvGrpSpPr>
            <p:grpSpPr>
              <a:xfrm>
                <a:off x="31905775" y="16156994"/>
                <a:ext cx="3893078" cy="3139592"/>
                <a:chOff x="6339842" y="1752600"/>
                <a:chExt cx="2059832" cy="1661158"/>
              </a:xfrm>
            </p:grpSpPr>
            <p:sp>
              <p:nvSpPr>
                <p:cNvPr id="1385" name="Rectangle 1384"/>
                <p:cNvSpPr>
                  <a:spLocks noChangeAspect="1"/>
                </p:cNvSpPr>
                <p:nvPr/>
              </p:nvSpPr>
              <p:spPr>
                <a:xfrm>
                  <a:off x="6339842" y="1752600"/>
                  <a:ext cx="2059832" cy="1661158"/>
                </a:xfrm>
                <a:prstGeom prst="rect">
                  <a:avLst/>
                </a:prstGeom>
                <a:no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387" name="TextBox 1386"/>
                <p:cNvSpPr txBox="1"/>
                <p:nvPr/>
              </p:nvSpPr>
              <p:spPr>
                <a:xfrm>
                  <a:off x="6370952" y="1819599"/>
                  <a:ext cx="1480564" cy="25020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b="1" dirty="0" err="1" smtClean="0">
                      <a:latin typeface="+mj-lt"/>
                      <a:cs typeface="Arial" panose="020B0604020202020204" pitchFamily="34" charset="0"/>
                    </a:rPr>
                    <a:t>Tillotson</a:t>
                  </a:r>
                  <a:r>
                    <a:rPr lang="en-US" sz="3200" b="1" dirty="0" smtClean="0">
                      <a:latin typeface="+mj-lt"/>
                      <a:cs typeface="Arial" panose="020B0604020202020204" pitchFamily="34" charset="0"/>
                    </a:rPr>
                    <a:t> Peak</a:t>
                  </a:r>
                  <a:endParaRPr lang="en-US" sz="3200" b="1" dirty="0">
                    <a:latin typeface="+mj-lt"/>
                    <a:cs typeface="Arial" panose="020B0604020202020204" pitchFamily="34" charset="0"/>
                  </a:endParaRPr>
                </a:p>
              </p:txBody>
            </p:sp>
          </p:grpSp>
          <p:cxnSp>
            <p:nvCxnSpPr>
              <p:cNvPr id="1339" name="Straight Connector 1338"/>
              <p:cNvCxnSpPr/>
              <p:nvPr/>
            </p:nvCxnSpPr>
            <p:spPr>
              <a:xfrm>
                <a:off x="35611290" y="17765217"/>
                <a:ext cx="187566" cy="108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41" name="Straight Connector 1340"/>
              <p:cNvCxnSpPr/>
              <p:nvPr/>
            </p:nvCxnSpPr>
            <p:spPr>
              <a:xfrm>
                <a:off x="35613043" y="16960828"/>
                <a:ext cx="187566" cy="38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45" name="Straight Connector 1344"/>
              <p:cNvCxnSpPr/>
              <p:nvPr/>
            </p:nvCxnSpPr>
            <p:spPr>
              <a:xfrm>
                <a:off x="35611290" y="18477283"/>
                <a:ext cx="187566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46" name="Straight Connector 1345"/>
              <p:cNvCxnSpPr/>
              <p:nvPr/>
            </p:nvCxnSpPr>
            <p:spPr>
              <a:xfrm flipV="1">
                <a:off x="34313982" y="19050501"/>
                <a:ext cx="4225" cy="237484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55" name="Straight Connector 1354"/>
              <p:cNvCxnSpPr/>
              <p:nvPr/>
            </p:nvCxnSpPr>
            <p:spPr>
              <a:xfrm>
                <a:off x="31910121" y="16964893"/>
                <a:ext cx="187566" cy="38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56" name="Straight Connector 1355"/>
              <p:cNvCxnSpPr/>
              <p:nvPr/>
            </p:nvCxnSpPr>
            <p:spPr>
              <a:xfrm>
                <a:off x="31911933" y="17772246"/>
                <a:ext cx="187566" cy="38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60" name="Straight Connector 1359"/>
              <p:cNvCxnSpPr/>
              <p:nvPr/>
            </p:nvCxnSpPr>
            <p:spPr>
              <a:xfrm>
                <a:off x="31900836" y="18471932"/>
                <a:ext cx="187566" cy="38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64" name="TextBox 1363"/>
              <p:cNvSpPr txBox="1"/>
              <p:nvPr/>
            </p:nvSpPr>
            <p:spPr>
              <a:xfrm>
                <a:off x="33987943" y="19234825"/>
                <a:ext cx="735892" cy="37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dirty="0" smtClean="0"/>
                  <a:t>500</a:t>
                </a:r>
                <a:r>
                  <a:rPr lang="en-US" sz="2000" dirty="0" smtClean="0"/>
                  <a:t> </a:t>
                </a:r>
                <a:endParaRPr lang="en-US" sz="2000" dirty="0"/>
              </a:p>
            </p:txBody>
          </p:sp>
          <p:cxnSp>
            <p:nvCxnSpPr>
              <p:cNvPr id="1365" name="Straight Connector 1364"/>
              <p:cNvCxnSpPr/>
              <p:nvPr/>
            </p:nvCxnSpPr>
            <p:spPr>
              <a:xfrm flipV="1">
                <a:off x="32879731" y="19050501"/>
                <a:ext cx="0" cy="234209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66" name="Straight Connector 1365"/>
              <p:cNvCxnSpPr/>
              <p:nvPr/>
            </p:nvCxnSpPr>
            <p:spPr>
              <a:xfrm flipV="1">
                <a:off x="33825328" y="16133244"/>
                <a:ext cx="0" cy="234209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80" name="TextBox 1379"/>
              <p:cNvSpPr txBox="1"/>
              <p:nvPr/>
            </p:nvSpPr>
            <p:spPr>
              <a:xfrm>
                <a:off x="32564302" y="19237396"/>
                <a:ext cx="735892" cy="37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dirty="0" smtClean="0"/>
                  <a:t>250</a:t>
                </a:r>
                <a:endParaRPr lang="en-US" sz="2000" dirty="0"/>
              </a:p>
            </p:txBody>
          </p:sp>
          <p:cxnSp>
            <p:nvCxnSpPr>
              <p:cNvPr id="1381" name="Straight Connector 1380"/>
              <p:cNvCxnSpPr/>
              <p:nvPr/>
            </p:nvCxnSpPr>
            <p:spPr>
              <a:xfrm flipV="1">
                <a:off x="32886584" y="16133244"/>
                <a:ext cx="0" cy="234209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333" name="TextBox 1332"/>
            <p:cNvSpPr txBox="1"/>
            <p:nvPr/>
          </p:nvSpPr>
          <p:spPr>
            <a:xfrm>
              <a:off x="33854903" y="26705949"/>
              <a:ext cx="58252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 smtClean="0"/>
                <a:t>20</a:t>
              </a:r>
              <a:endParaRPr lang="en-US" sz="2400" dirty="0"/>
            </a:p>
          </p:txBody>
        </p:sp>
        <p:sp>
          <p:nvSpPr>
            <p:cNvPr id="1334" name="TextBox 1333"/>
            <p:cNvSpPr txBox="1"/>
            <p:nvPr/>
          </p:nvSpPr>
          <p:spPr>
            <a:xfrm>
              <a:off x="33863180" y="27714803"/>
              <a:ext cx="58252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 smtClean="0"/>
                <a:t>12</a:t>
              </a:r>
              <a:endParaRPr lang="en-US" sz="2400" dirty="0"/>
            </a:p>
          </p:txBody>
        </p:sp>
        <p:sp>
          <p:nvSpPr>
            <p:cNvPr id="1335" name="TextBox 1334"/>
            <p:cNvSpPr txBox="1"/>
            <p:nvPr/>
          </p:nvSpPr>
          <p:spPr>
            <a:xfrm>
              <a:off x="33841824" y="28591798"/>
              <a:ext cx="58252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 smtClean="0"/>
                <a:t>4</a:t>
              </a:r>
              <a:endParaRPr lang="en-US" sz="2400" dirty="0"/>
            </a:p>
          </p:txBody>
        </p:sp>
        <p:sp>
          <p:nvSpPr>
            <p:cNvPr id="1336" name="Freeform 1335"/>
            <p:cNvSpPr/>
            <p:nvPr/>
          </p:nvSpPr>
          <p:spPr>
            <a:xfrm>
              <a:off x="34830328" y="27135117"/>
              <a:ext cx="1306285" cy="1698172"/>
            </a:xfrm>
            <a:custGeom>
              <a:avLst/>
              <a:gdLst>
                <a:gd name="connsiteX0" fmla="*/ 1453883 w 1453883"/>
                <a:gd name="connsiteY0" fmla="*/ 0 h 1910365"/>
                <a:gd name="connsiteX1" fmla="*/ 1133249 w 1453883"/>
                <a:gd name="connsiteY1" fmla="*/ 1080654 h 1910365"/>
                <a:gd name="connsiteX2" fmla="*/ 171348 w 1453883"/>
                <a:gd name="connsiteY2" fmla="*/ 1816925 h 1910365"/>
                <a:gd name="connsiteX3" fmla="*/ 5093 w 1453883"/>
                <a:gd name="connsiteY3" fmla="*/ 1876301 h 1910365"/>
                <a:gd name="connsiteX0" fmla="*/ 1457331 w 1457331"/>
                <a:gd name="connsiteY0" fmla="*/ 0 h 1910365"/>
                <a:gd name="connsiteX1" fmla="*/ 1267326 w 1457331"/>
                <a:gd name="connsiteY1" fmla="*/ 1080654 h 1910365"/>
                <a:gd name="connsiteX2" fmla="*/ 174796 w 1457331"/>
                <a:gd name="connsiteY2" fmla="*/ 1816925 h 1910365"/>
                <a:gd name="connsiteX3" fmla="*/ 8541 w 1457331"/>
                <a:gd name="connsiteY3" fmla="*/ 1876301 h 1910365"/>
                <a:gd name="connsiteX0" fmla="*/ 1282535 w 1282535"/>
                <a:gd name="connsiteY0" fmla="*/ 0 h 1816925"/>
                <a:gd name="connsiteX1" fmla="*/ 1092530 w 1282535"/>
                <a:gd name="connsiteY1" fmla="*/ 1080654 h 1816925"/>
                <a:gd name="connsiteX2" fmla="*/ 0 w 1282535"/>
                <a:gd name="connsiteY2" fmla="*/ 1816925 h 1816925"/>
                <a:gd name="connsiteX0" fmla="*/ 1306285 w 1306285"/>
                <a:gd name="connsiteY0" fmla="*/ 0 h 1698172"/>
                <a:gd name="connsiteX1" fmla="*/ 1116280 w 1306285"/>
                <a:gd name="connsiteY1" fmla="*/ 1080654 h 1698172"/>
                <a:gd name="connsiteX2" fmla="*/ 0 w 1306285"/>
                <a:gd name="connsiteY2" fmla="*/ 1698172 h 1698172"/>
                <a:gd name="connsiteX0" fmla="*/ 1306285 w 1306285"/>
                <a:gd name="connsiteY0" fmla="*/ 0 h 1698172"/>
                <a:gd name="connsiteX1" fmla="*/ 1116280 w 1306285"/>
                <a:gd name="connsiteY1" fmla="*/ 1080654 h 1698172"/>
                <a:gd name="connsiteX2" fmla="*/ 0 w 1306285"/>
                <a:gd name="connsiteY2" fmla="*/ 1698172 h 1698172"/>
                <a:gd name="connsiteX0" fmla="*/ 1306285 w 1306285"/>
                <a:gd name="connsiteY0" fmla="*/ 0 h 1698172"/>
                <a:gd name="connsiteX1" fmla="*/ 1116280 w 1306285"/>
                <a:gd name="connsiteY1" fmla="*/ 1080654 h 1698172"/>
                <a:gd name="connsiteX2" fmla="*/ 0 w 1306285"/>
                <a:gd name="connsiteY2" fmla="*/ 1698172 h 1698172"/>
                <a:gd name="connsiteX0" fmla="*/ 1306285 w 1306285"/>
                <a:gd name="connsiteY0" fmla="*/ 0 h 1698172"/>
                <a:gd name="connsiteX1" fmla="*/ 1128155 w 1306285"/>
                <a:gd name="connsiteY1" fmla="*/ 997527 h 1698172"/>
                <a:gd name="connsiteX2" fmla="*/ 0 w 1306285"/>
                <a:gd name="connsiteY2" fmla="*/ 1698172 h 1698172"/>
                <a:gd name="connsiteX0" fmla="*/ 1306285 w 1316049"/>
                <a:gd name="connsiteY0" fmla="*/ 0 h 1698172"/>
                <a:gd name="connsiteX1" fmla="*/ 1199407 w 1316049"/>
                <a:gd name="connsiteY1" fmla="*/ 1068779 h 1698172"/>
                <a:gd name="connsiteX2" fmla="*/ 0 w 1316049"/>
                <a:gd name="connsiteY2" fmla="*/ 1698172 h 1698172"/>
                <a:gd name="connsiteX0" fmla="*/ 1306285 w 1306285"/>
                <a:gd name="connsiteY0" fmla="*/ 0 h 1698172"/>
                <a:gd name="connsiteX1" fmla="*/ 1199407 w 1306285"/>
                <a:gd name="connsiteY1" fmla="*/ 1068779 h 1698172"/>
                <a:gd name="connsiteX2" fmla="*/ 0 w 1306285"/>
                <a:gd name="connsiteY2" fmla="*/ 1698172 h 16981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306285" h="1698172">
                  <a:moveTo>
                    <a:pt x="1306285" y="0"/>
                  </a:moveTo>
                  <a:cubicBezTo>
                    <a:pt x="1252846" y="388916"/>
                    <a:pt x="1310243" y="857002"/>
                    <a:pt x="1199407" y="1068779"/>
                  </a:cubicBezTo>
                  <a:cubicBezTo>
                    <a:pt x="1088571" y="1280556"/>
                    <a:pt x="281050" y="1577440"/>
                    <a:pt x="0" y="1698172"/>
                  </a:cubicBezTo>
                </a:path>
              </a:pathLst>
            </a:custGeom>
            <a:noFill/>
            <a:ln w="38100">
              <a:solidFill>
                <a:schemeClr val="tx1"/>
              </a:solidFill>
              <a:headEnd type="none" w="med" len="med"/>
              <a:tailEnd type="triangl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388" name="Group 1387"/>
          <p:cNvGrpSpPr/>
          <p:nvPr/>
        </p:nvGrpSpPr>
        <p:grpSpPr>
          <a:xfrm>
            <a:off x="39689490" y="16214554"/>
            <a:ext cx="3686915" cy="4418231"/>
            <a:chOff x="32129712" y="24057709"/>
            <a:chExt cx="3686915" cy="4418231"/>
          </a:xfrm>
        </p:grpSpPr>
        <p:grpSp>
          <p:nvGrpSpPr>
            <p:cNvPr id="1389" name="Group 1388"/>
            <p:cNvGrpSpPr>
              <a:grpSpLocks noChangeAspect="1"/>
            </p:cNvGrpSpPr>
            <p:nvPr/>
          </p:nvGrpSpPr>
          <p:grpSpPr>
            <a:xfrm>
              <a:off x="32129712" y="24057709"/>
              <a:ext cx="3686915" cy="4418231"/>
              <a:chOff x="31900836" y="16133244"/>
              <a:chExt cx="3899773" cy="3572849"/>
            </a:xfrm>
          </p:grpSpPr>
          <p:grpSp>
            <p:nvGrpSpPr>
              <p:cNvPr id="1393" name="Group 1392"/>
              <p:cNvGrpSpPr>
                <a:grpSpLocks noChangeAspect="1"/>
              </p:cNvGrpSpPr>
              <p:nvPr/>
            </p:nvGrpSpPr>
            <p:grpSpPr>
              <a:xfrm>
                <a:off x="31905775" y="16156994"/>
                <a:ext cx="3893078" cy="3139592"/>
                <a:chOff x="6339842" y="1752600"/>
                <a:chExt cx="2059832" cy="1661158"/>
              </a:xfrm>
            </p:grpSpPr>
            <p:sp>
              <p:nvSpPr>
                <p:cNvPr id="1409" name="Rectangle 1408"/>
                <p:cNvSpPr>
                  <a:spLocks noChangeAspect="1"/>
                </p:cNvSpPr>
                <p:nvPr/>
              </p:nvSpPr>
              <p:spPr>
                <a:xfrm>
                  <a:off x="6339842" y="1752600"/>
                  <a:ext cx="2059832" cy="1661158"/>
                </a:xfrm>
                <a:prstGeom prst="rect">
                  <a:avLst/>
                </a:prstGeom>
                <a:noFill/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410" name="TextBox 1409"/>
                <p:cNvSpPr txBox="1"/>
                <p:nvPr/>
              </p:nvSpPr>
              <p:spPr>
                <a:xfrm>
                  <a:off x="6370952" y="1819599"/>
                  <a:ext cx="2028722" cy="25020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b="1" dirty="0" smtClean="0">
                      <a:latin typeface="+mj-lt"/>
                      <a:cs typeface="Arial" panose="020B0604020202020204" pitchFamily="34" charset="0"/>
                    </a:rPr>
                    <a:t>Belvidere Mountain</a:t>
                  </a:r>
                  <a:endParaRPr lang="en-US" sz="3200" b="1" dirty="0">
                    <a:latin typeface="+mj-lt"/>
                    <a:cs typeface="Arial" panose="020B0604020202020204" pitchFamily="34" charset="0"/>
                  </a:endParaRPr>
                </a:p>
              </p:txBody>
            </p:sp>
          </p:grpSp>
          <p:cxnSp>
            <p:nvCxnSpPr>
              <p:cNvPr id="1394" name="Straight Connector 1393"/>
              <p:cNvCxnSpPr/>
              <p:nvPr/>
            </p:nvCxnSpPr>
            <p:spPr>
              <a:xfrm>
                <a:off x="35611290" y="17765217"/>
                <a:ext cx="187566" cy="108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95" name="Straight Connector 1394"/>
              <p:cNvCxnSpPr/>
              <p:nvPr/>
            </p:nvCxnSpPr>
            <p:spPr>
              <a:xfrm>
                <a:off x="35613043" y="16960828"/>
                <a:ext cx="187566" cy="38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96" name="Straight Connector 1395"/>
              <p:cNvCxnSpPr/>
              <p:nvPr/>
            </p:nvCxnSpPr>
            <p:spPr>
              <a:xfrm>
                <a:off x="35611290" y="18477283"/>
                <a:ext cx="187566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97" name="TextBox 1396"/>
              <p:cNvSpPr txBox="1"/>
              <p:nvPr/>
            </p:nvSpPr>
            <p:spPr>
              <a:xfrm>
                <a:off x="32061162" y="18246450"/>
                <a:ext cx="20471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dirty="0" smtClean="0"/>
                  <a:t>5</a:t>
                </a:r>
                <a:r>
                  <a:rPr lang="en-US" sz="2000" dirty="0" smtClean="0"/>
                  <a:t> </a:t>
                </a:r>
                <a:endParaRPr lang="en-US" sz="2000" dirty="0"/>
              </a:p>
            </p:txBody>
          </p:sp>
          <p:sp>
            <p:nvSpPr>
              <p:cNvPr id="1398" name="TextBox 1397"/>
              <p:cNvSpPr txBox="1"/>
              <p:nvPr/>
            </p:nvSpPr>
            <p:spPr>
              <a:xfrm>
                <a:off x="32003904" y="17553006"/>
                <a:ext cx="52395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dirty="0" smtClean="0"/>
                  <a:t>10</a:t>
                </a:r>
                <a:r>
                  <a:rPr lang="en-US" sz="2000" dirty="0" smtClean="0"/>
                  <a:t> </a:t>
                </a:r>
                <a:endParaRPr lang="en-US" sz="2000" dirty="0"/>
              </a:p>
            </p:txBody>
          </p:sp>
          <p:sp>
            <p:nvSpPr>
              <p:cNvPr id="1399" name="TextBox 1398"/>
              <p:cNvSpPr txBox="1"/>
              <p:nvPr/>
            </p:nvSpPr>
            <p:spPr>
              <a:xfrm>
                <a:off x="32016336" y="16780257"/>
                <a:ext cx="52395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dirty="0" smtClean="0"/>
                  <a:t>15</a:t>
                </a:r>
                <a:r>
                  <a:rPr lang="en-US" sz="2000" dirty="0" smtClean="0"/>
                  <a:t> </a:t>
                </a:r>
                <a:endParaRPr lang="en-US" sz="2000" dirty="0"/>
              </a:p>
            </p:txBody>
          </p:sp>
          <p:cxnSp>
            <p:nvCxnSpPr>
              <p:cNvPr id="1400" name="Straight Connector 1399"/>
              <p:cNvCxnSpPr/>
              <p:nvPr/>
            </p:nvCxnSpPr>
            <p:spPr>
              <a:xfrm flipV="1">
                <a:off x="33821103" y="19050501"/>
                <a:ext cx="4225" cy="237484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01" name="Straight Connector 1400"/>
              <p:cNvCxnSpPr/>
              <p:nvPr/>
            </p:nvCxnSpPr>
            <p:spPr>
              <a:xfrm>
                <a:off x="31910121" y="16964893"/>
                <a:ext cx="187566" cy="38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02" name="Straight Connector 1401"/>
              <p:cNvCxnSpPr/>
              <p:nvPr/>
            </p:nvCxnSpPr>
            <p:spPr>
              <a:xfrm>
                <a:off x="31911933" y="17772246"/>
                <a:ext cx="187566" cy="38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03" name="Straight Connector 1402"/>
              <p:cNvCxnSpPr/>
              <p:nvPr/>
            </p:nvCxnSpPr>
            <p:spPr>
              <a:xfrm>
                <a:off x="31900836" y="18471932"/>
                <a:ext cx="187566" cy="38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04" name="TextBox 1403"/>
              <p:cNvSpPr txBox="1"/>
              <p:nvPr/>
            </p:nvSpPr>
            <p:spPr>
              <a:xfrm>
                <a:off x="33485501" y="19244428"/>
                <a:ext cx="73589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dirty="0" smtClean="0"/>
                  <a:t>560</a:t>
                </a:r>
                <a:r>
                  <a:rPr lang="en-US" sz="2000" dirty="0" smtClean="0"/>
                  <a:t> </a:t>
                </a:r>
                <a:endParaRPr lang="en-US" sz="2000" dirty="0"/>
              </a:p>
            </p:txBody>
          </p:sp>
          <p:cxnSp>
            <p:nvCxnSpPr>
              <p:cNvPr id="1405" name="Straight Connector 1404"/>
              <p:cNvCxnSpPr/>
              <p:nvPr/>
            </p:nvCxnSpPr>
            <p:spPr>
              <a:xfrm flipV="1">
                <a:off x="32879731" y="19050501"/>
                <a:ext cx="0" cy="234209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06" name="Straight Connector 1405"/>
              <p:cNvCxnSpPr/>
              <p:nvPr/>
            </p:nvCxnSpPr>
            <p:spPr>
              <a:xfrm flipV="1">
                <a:off x="33825328" y="16133244"/>
                <a:ext cx="0" cy="234209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07" name="TextBox 1406"/>
              <p:cNvSpPr txBox="1"/>
              <p:nvPr/>
            </p:nvSpPr>
            <p:spPr>
              <a:xfrm>
                <a:off x="32571762" y="19240915"/>
                <a:ext cx="73589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dirty="0" smtClean="0"/>
                  <a:t>280</a:t>
                </a:r>
                <a:endParaRPr lang="en-US" sz="2000" dirty="0"/>
              </a:p>
            </p:txBody>
          </p:sp>
          <p:cxnSp>
            <p:nvCxnSpPr>
              <p:cNvPr id="1408" name="Straight Connector 1407"/>
              <p:cNvCxnSpPr/>
              <p:nvPr/>
            </p:nvCxnSpPr>
            <p:spPr>
              <a:xfrm flipV="1">
                <a:off x="32886584" y="16133244"/>
                <a:ext cx="0" cy="234209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390" name="Oval 1389"/>
            <p:cNvSpPr>
              <a:spLocks noChangeAspect="1"/>
            </p:cNvSpPr>
            <p:nvPr/>
          </p:nvSpPr>
          <p:spPr>
            <a:xfrm>
              <a:off x="33650030" y="25143264"/>
              <a:ext cx="272827" cy="274320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91" name="Freeform 1390"/>
            <p:cNvSpPr/>
            <p:nvPr/>
          </p:nvSpPr>
          <p:spPr>
            <a:xfrm>
              <a:off x="33154571" y="25275654"/>
              <a:ext cx="637288" cy="1674107"/>
            </a:xfrm>
            <a:custGeom>
              <a:avLst/>
              <a:gdLst>
                <a:gd name="connsiteX0" fmla="*/ 464024 w 464024"/>
                <a:gd name="connsiteY0" fmla="*/ 0 h 1692322"/>
                <a:gd name="connsiteX1" fmla="*/ 0 w 464024"/>
                <a:gd name="connsiteY1" fmla="*/ 1692322 h 1692322"/>
                <a:gd name="connsiteX2" fmla="*/ 0 w 464024"/>
                <a:gd name="connsiteY2" fmla="*/ 1692322 h 1692322"/>
                <a:gd name="connsiteX0" fmla="*/ 555244 w 555244"/>
                <a:gd name="connsiteY0" fmla="*/ 0 h 1807431"/>
                <a:gd name="connsiteX1" fmla="*/ 91220 w 555244"/>
                <a:gd name="connsiteY1" fmla="*/ 1692322 h 1807431"/>
                <a:gd name="connsiteX2" fmla="*/ 0 w 555244"/>
                <a:gd name="connsiteY2" fmla="*/ 1650934 h 1807431"/>
                <a:gd name="connsiteX0" fmla="*/ 464024 w 464024"/>
                <a:gd name="connsiteY0" fmla="*/ 0 h 1692322"/>
                <a:gd name="connsiteX1" fmla="*/ 0 w 464024"/>
                <a:gd name="connsiteY1" fmla="*/ 1692322 h 1692322"/>
                <a:gd name="connsiteX0" fmla="*/ 532439 w 532439"/>
                <a:gd name="connsiteY0" fmla="*/ 0 h 1692322"/>
                <a:gd name="connsiteX1" fmla="*/ 0 w 532439"/>
                <a:gd name="connsiteY1" fmla="*/ 1692322 h 16923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32439" h="1692322">
                  <a:moveTo>
                    <a:pt x="532439" y="0"/>
                  </a:moveTo>
                  <a:cubicBezTo>
                    <a:pt x="377764" y="564107"/>
                    <a:pt x="92541" y="1417166"/>
                    <a:pt x="0" y="1692322"/>
                  </a:cubicBezTo>
                </a:path>
              </a:pathLst>
            </a:custGeom>
            <a:noFill/>
            <a:ln w="38100">
              <a:solidFill>
                <a:srgbClr val="FF0000"/>
              </a:solidFill>
              <a:headEnd type="none" w="med" len="med"/>
              <a:tailEnd type="triangl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11" name="Oval 1410"/>
          <p:cNvSpPr>
            <a:spLocks noChangeAspect="1"/>
          </p:cNvSpPr>
          <p:nvPr/>
        </p:nvSpPr>
        <p:spPr>
          <a:xfrm>
            <a:off x="37260323" y="24410237"/>
            <a:ext cx="365760" cy="359726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12" name="TextBox 1411"/>
          <p:cNvSpPr txBox="1"/>
          <p:nvPr/>
        </p:nvSpPr>
        <p:spPr>
          <a:xfrm>
            <a:off x="42043247" y="23806022"/>
            <a:ext cx="10936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50</a:t>
            </a:r>
            <a:endParaRPr lang="en-US" sz="3200" dirty="0"/>
          </a:p>
        </p:txBody>
      </p:sp>
      <p:sp>
        <p:nvSpPr>
          <p:cNvPr id="1415" name="Oval 1414"/>
          <p:cNvSpPr>
            <a:spLocks noChangeAspect="1"/>
          </p:cNvSpPr>
          <p:nvPr/>
        </p:nvSpPr>
        <p:spPr>
          <a:xfrm>
            <a:off x="38117529" y="17296425"/>
            <a:ext cx="278922" cy="27432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16" name="Oval 1415"/>
          <p:cNvSpPr>
            <a:spLocks/>
          </p:cNvSpPr>
          <p:nvPr/>
        </p:nvSpPr>
        <p:spPr>
          <a:xfrm>
            <a:off x="36666496" y="23568676"/>
            <a:ext cx="365760" cy="365760"/>
          </a:xfrm>
          <a:prstGeom prst="ellipse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17" name="Oval 1416"/>
          <p:cNvSpPr>
            <a:spLocks noChangeAspect="1"/>
          </p:cNvSpPr>
          <p:nvPr/>
        </p:nvSpPr>
        <p:spPr>
          <a:xfrm>
            <a:off x="36220150" y="22434770"/>
            <a:ext cx="351883" cy="365760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18" name="Oval 1417"/>
          <p:cNvSpPr>
            <a:spLocks noChangeAspect="1"/>
          </p:cNvSpPr>
          <p:nvPr/>
        </p:nvSpPr>
        <p:spPr>
          <a:xfrm>
            <a:off x="36070211" y="22952889"/>
            <a:ext cx="351883" cy="365760"/>
          </a:xfrm>
          <a:prstGeom prst="ellipse">
            <a:avLst/>
          </a:prstGeom>
          <a:solidFill>
            <a:srgbClr val="FFC000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19" name="Oval 1418"/>
          <p:cNvSpPr>
            <a:spLocks noChangeAspect="1"/>
          </p:cNvSpPr>
          <p:nvPr/>
        </p:nvSpPr>
        <p:spPr>
          <a:xfrm>
            <a:off x="36620132" y="23655632"/>
            <a:ext cx="363769" cy="365760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30" name="Group 1229"/>
          <p:cNvGrpSpPr/>
          <p:nvPr/>
        </p:nvGrpSpPr>
        <p:grpSpPr>
          <a:xfrm>
            <a:off x="18835558" y="23928419"/>
            <a:ext cx="12067627" cy="860681"/>
            <a:chOff x="18958013" y="23423255"/>
            <a:chExt cx="12067627" cy="860681"/>
          </a:xfrm>
        </p:grpSpPr>
        <p:grpSp>
          <p:nvGrpSpPr>
            <p:cNvPr id="1249" name="Group 1248"/>
            <p:cNvGrpSpPr/>
            <p:nvPr/>
          </p:nvGrpSpPr>
          <p:grpSpPr>
            <a:xfrm>
              <a:off x="18958013" y="23423255"/>
              <a:ext cx="12067627" cy="860681"/>
              <a:chOff x="19146328" y="24458348"/>
              <a:chExt cx="12067627" cy="860681"/>
            </a:xfrm>
          </p:grpSpPr>
          <p:sp>
            <p:nvSpPr>
              <p:cNvPr id="1251" name="Oval 1250"/>
              <p:cNvSpPr>
                <a:spLocks noChangeAspect="1"/>
              </p:cNvSpPr>
              <p:nvPr/>
            </p:nvSpPr>
            <p:spPr>
              <a:xfrm>
                <a:off x="30650113" y="24644279"/>
                <a:ext cx="563842" cy="548640"/>
              </a:xfrm>
              <a:prstGeom prst="ellipse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55" name="TextBox 1254"/>
              <p:cNvSpPr txBox="1">
                <a:spLocks noChangeAspect="1"/>
              </p:cNvSpPr>
              <p:nvPr/>
            </p:nvSpPr>
            <p:spPr>
              <a:xfrm>
                <a:off x="25038039" y="24458348"/>
                <a:ext cx="5967717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4800" dirty="0"/>
                  <a:t>3</a:t>
                </a:r>
                <a:r>
                  <a:rPr lang="en-US" sz="4800" dirty="0" smtClean="0"/>
                  <a:t>. Belvidere Mountain</a:t>
                </a:r>
                <a:endParaRPr lang="en-US" sz="4800" dirty="0"/>
              </a:p>
            </p:txBody>
          </p:sp>
          <p:sp>
            <p:nvSpPr>
              <p:cNvPr id="1279" name="TextBox 1278"/>
              <p:cNvSpPr txBox="1"/>
              <p:nvPr/>
            </p:nvSpPr>
            <p:spPr>
              <a:xfrm>
                <a:off x="19146328" y="24488032"/>
                <a:ext cx="5967717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4800" dirty="0"/>
                  <a:t>2</a:t>
                </a:r>
                <a:r>
                  <a:rPr lang="en-US" sz="4800" dirty="0" smtClean="0"/>
                  <a:t>. </a:t>
                </a:r>
                <a:r>
                  <a:rPr lang="en-US" sz="4800" dirty="0" err="1" smtClean="0"/>
                  <a:t>Tillotson</a:t>
                </a:r>
                <a:r>
                  <a:rPr lang="en-US" sz="4800" dirty="0" smtClean="0"/>
                  <a:t> Peak</a:t>
                </a:r>
                <a:endParaRPr lang="en-US" sz="4800" dirty="0"/>
              </a:p>
            </p:txBody>
          </p:sp>
        </p:grpSp>
        <p:sp>
          <p:nvSpPr>
            <p:cNvPr id="1250" name="Oval 1249"/>
            <p:cNvSpPr>
              <a:spLocks noChangeAspect="1"/>
            </p:cNvSpPr>
            <p:nvPr/>
          </p:nvSpPr>
          <p:spPr>
            <a:xfrm>
              <a:off x="23291316" y="23619466"/>
              <a:ext cx="548640" cy="54864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35621783" y="14365925"/>
            <a:ext cx="202775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Adapted from </a:t>
            </a:r>
            <a:r>
              <a:rPr lang="en-US" sz="1000" dirty="0" err="1" smtClean="0"/>
              <a:t>Shervias</a:t>
            </a:r>
            <a:r>
              <a:rPr lang="en-US" sz="1000" dirty="0" smtClean="0"/>
              <a:t>, 1982</a:t>
            </a:r>
            <a:endParaRPr lang="en-US" sz="1000" dirty="0"/>
          </a:p>
        </p:txBody>
      </p:sp>
      <p:sp>
        <p:nvSpPr>
          <p:cNvPr id="1321" name="TextBox 1320"/>
          <p:cNvSpPr txBox="1"/>
          <p:nvPr/>
        </p:nvSpPr>
        <p:spPr>
          <a:xfrm>
            <a:off x="40931672" y="14554672"/>
            <a:ext cx="255835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Adapted from Pearce and </a:t>
            </a:r>
            <a:r>
              <a:rPr lang="en-US" sz="1000" dirty="0" err="1" smtClean="0"/>
              <a:t>Norry</a:t>
            </a:r>
            <a:r>
              <a:rPr lang="en-US" sz="1000" dirty="0" smtClean="0"/>
              <a:t>, 1979</a:t>
            </a:r>
            <a:endParaRPr lang="en-US" sz="1000" dirty="0"/>
          </a:p>
        </p:txBody>
      </p:sp>
      <p:sp>
        <p:nvSpPr>
          <p:cNvPr id="1337" name="TextBox 1336"/>
          <p:cNvSpPr txBox="1"/>
          <p:nvPr/>
        </p:nvSpPr>
        <p:spPr>
          <a:xfrm>
            <a:off x="40816385" y="10668061"/>
            <a:ext cx="255835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Adapted from Pearce and </a:t>
            </a:r>
            <a:r>
              <a:rPr lang="en-US" sz="1000" dirty="0" err="1" smtClean="0"/>
              <a:t>Cann</a:t>
            </a:r>
            <a:r>
              <a:rPr lang="en-US" sz="1000" dirty="0" smtClean="0"/>
              <a:t>, 1973</a:t>
            </a:r>
            <a:endParaRPr lang="en-US" sz="1000" dirty="0"/>
          </a:p>
        </p:txBody>
      </p:sp>
      <p:sp>
        <p:nvSpPr>
          <p:cNvPr id="1340" name="Oval 1339"/>
          <p:cNvSpPr>
            <a:spLocks noChangeAspect="1"/>
          </p:cNvSpPr>
          <p:nvPr/>
        </p:nvSpPr>
        <p:spPr>
          <a:xfrm>
            <a:off x="35442245" y="8371925"/>
            <a:ext cx="121399" cy="126187"/>
          </a:xfrm>
          <a:prstGeom prst="ellipse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47" name="Oval 1346"/>
          <p:cNvSpPr>
            <a:spLocks noChangeAspect="1"/>
          </p:cNvSpPr>
          <p:nvPr/>
        </p:nvSpPr>
        <p:spPr>
          <a:xfrm>
            <a:off x="35673319" y="8435725"/>
            <a:ext cx="126678" cy="131674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48" name="Oval 1347"/>
          <p:cNvSpPr>
            <a:spLocks noChangeAspect="1"/>
          </p:cNvSpPr>
          <p:nvPr/>
        </p:nvSpPr>
        <p:spPr>
          <a:xfrm>
            <a:off x="40827086" y="13020461"/>
            <a:ext cx="121399" cy="126187"/>
          </a:xfrm>
          <a:prstGeom prst="ellipse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49" name="Oval 1348"/>
          <p:cNvSpPr>
            <a:spLocks noChangeAspect="1"/>
          </p:cNvSpPr>
          <p:nvPr/>
        </p:nvSpPr>
        <p:spPr>
          <a:xfrm>
            <a:off x="40993228" y="13083555"/>
            <a:ext cx="126678" cy="131674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50" name="Oval 1349"/>
          <p:cNvSpPr>
            <a:spLocks noChangeAspect="1"/>
          </p:cNvSpPr>
          <p:nvPr/>
        </p:nvSpPr>
        <p:spPr>
          <a:xfrm>
            <a:off x="40494756" y="9227973"/>
            <a:ext cx="126678" cy="131674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51" name="Oval 1350"/>
          <p:cNvSpPr>
            <a:spLocks noChangeAspect="1"/>
          </p:cNvSpPr>
          <p:nvPr/>
        </p:nvSpPr>
        <p:spPr>
          <a:xfrm>
            <a:off x="40456856" y="9430423"/>
            <a:ext cx="121399" cy="126187"/>
          </a:xfrm>
          <a:prstGeom prst="ellipse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52" name="Oval 1351"/>
          <p:cNvSpPr>
            <a:spLocks noChangeAspect="1"/>
          </p:cNvSpPr>
          <p:nvPr/>
        </p:nvSpPr>
        <p:spPr>
          <a:xfrm>
            <a:off x="33755244" y="12550011"/>
            <a:ext cx="121399" cy="126187"/>
          </a:xfrm>
          <a:prstGeom prst="ellipse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53" name="Oval 1352"/>
          <p:cNvSpPr>
            <a:spLocks noChangeAspect="1"/>
          </p:cNvSpPr>
          <p:nvPr/>
        </p:nvSpPr>
        <p:spPr>
          <a:xfrm>
            <a:off x="34436658" y="12367628"/>
            <a:ext cx="126678" cy="131674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54" name="Group 1353"/>
          <p:cNvGrpSpPr/>
          <p:nvPr/>
        </p:nvGrpSpPr>
        <p:grpSpPr>
          <a:xfrm>
            <a:off x="31855979" y="31381344"/>
            <a:ext cx="11432448" cy="607125"/>
            <a:chOff x="10947535" y="13772201"/>
            <a:chExt cx="11432448" cy="607125"/>
          </a:xfrm>
        </p:grpSpPr>
        <p:sp>
          <p:nvSpPr>
            <p:cNvPr id="1357" name="Rectangle 1356"/>
            <p:cNvSpPr/>
            <p:nvPr/>
          </p:nvSpPr>
          <p:spPr>
            <a:xfrm>
              <a:off x="10974046" y="13772201"/>
              <a:ext cx="11405937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600" dirty="0" err="1"/>
                <a:t>Ratcliffe</a:t>
              </a:r>
              <a:r>
                <a:rPr lang="en-US" sz="1600" dirty="0"/>
                <a:t>, N.M., Stanley, R.S, Gale, M.H., Thompson, P.J., and Walsh, G.J., 2011, Bedrock Geologic Map of Vermont. </a:t>
              </a:r>
              <a:r>
                <a:rPr lang="en-US" sz="1600" dirty="0">
                  <a:hlinkClick r:id="rId36"/>
                </a:rPr>
                <a:t>U.S. </a:t>
              </a:r>
            </a:p>
            <a:p>
              <a:r>
                <a:rPr lang="en-US" sz="1600" dirty="0">
                  <a:hlinkClick r:id="rId36"/>
                </a:rPr>
                <a:t>         Geological Survey Scientific Investigations Map 3184</a:t>
              </a:r>
              <a:r>
                <a:rPr lang="en-US" sz="1600" u="sng" dirty="0">
                  <a:hlinkClick r:id="rId36"/>
                </a:rPr>
                <a:t>,</a:t>
              </a:r>
              <a:r>
                <a:rPr lang="en-US" sz="1600" dirty="0"/>
                <a:t> 3 sheets, scale 1:100,000.</a:t>
              </a:r>
            </a:p>
          </p:txBody>
        </p:sp>
        <p:sp>
          <p:nvSpPr>
            <p:cNvPr id="1358" name="Rectangle 1357"/>
            <p:cNvSpPr/>
            <p:nvPr/>
          </p:nvSpPr>
          <p:spPr>
            <a:xfrm>
              <a:off x="10947535" y="14121508"/>
              <a:ext cx="504384" cy="25781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361" name="TextBox 1360"/>
          <p:cNvSpPr txBox="1"/>
          <p:nvPr/>
        </p:nvSpPr>
        <p:spPr>
          <a:xfrm>
            <a:off x="35865587" y="10625431"/>
            <a:ext cx="169506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Adapted from Barker, 1983</a:t>
            </a:r>
            <a:endParaRPr lang="en-US" sz="1000" dirty="0"/>
          </a:p>
        </p:txBody>
      </p:sp>
      <p:sp>
        <p:nvSpPr>
          <p:cNvPr id="1362" name="Rectangle 1361"/>
          <p:cNvSpPr/>
          <p:nvPr/>
        </p:nvSpPr>
        <p:spPr>
          <a:xfrm>
            <a:off x="12418062" y="5494245"/>
            <a:ext cx="18908615" cy="26846638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286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solidFill>
            <a:schemeClr val="tx1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4162</TotalTime>
  <Words>1232</Words>
  <Application>Microsoft Office PowerPoint</Application>
  <PresentationFormat>Custom</PresentationFormat>
  <Paragraphs>222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Times New Roman</vt:lpstr>
      <vt:lpstr>1_Office Theme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Ian W Honsberger</dc:creator>
  <cp:lastModifiedBy>Ian W Honsberger</cp:lastModifiedBy>
  <cp:revision>283</cp:revision>
  <dcterms:created xsi:type="dcterms:W3CDTF">2014-02-19T17:01:49Z</dcterms:created>
  <dcterms:modified xsi:type="dcterms:W3CDTF">2014-03-21T18:04:59Z</dcterms:modified>
</cp:coreProperties>
</file>